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 id="315" r:id="rId60"/>
    <p:sldId id="316" r:id="rId61"/>
    <p:sldId id="317" r:id="rId62"/>
    <p:sldId id="318" r:id="rId63"/>
    <p:sldId id="319" r:id="rId64"/>
  </p:sldIdLst>
  <p:sldSz cx="14257338" cy="10693400"/>
  <p:notesSz cx="10693400" cy="10693400"/>
  <p:defaultTextStyle>
    <a:defPPr>
      <a:defRPr kern="0"/>
    </a:defPPr>
  </p:defaultTextStyle>
  <p:extLst>
    <p:ext uri="{521415D9-36F7-43E2-AB2F-B90AF26B5E84}">
      <p14:sectionLst xmlns:p14="http://schemas.microsoft.com/office/powerpoint/2010/main">
        <p14:section name="既定のセクション" id="{EAC8014F-68FE-4B7D-B9B4-B610954DFE70}">
          <p14:sldIdLst>
            <p14:sldId id="256"/>
            <p14:sldId id="258"/>
            <p14:sldId id="259"/>
          </p14:sldIdLst>
        </p14:section>
        <p14:section name="野田支部" id="{5571D747-0693-4597-8B6A-2EE046F2EDAB}">
          <p14:sldIdLst>
            <p14:sldId id="260"/>
            <p14:sldId id="261"/>
            <p14:sldId id="262"/>
          </p14:sldIdLst>
        </p14:section>
        <p14:section name="柏支部" id="{73039871-3668-449E-8C1A-C9380CC9D511}">
          <p14:sldIdLst>
            <p14:sldId id="263"/>
            <p14:sldId id="264"/>
            <p14:sldId id="265"/>
          </p14:sldIdLst>
        </p14:section>
        <p14:section name="流山支部" id="{CFEC2404-6946-493F-9AFB-DA2D3268330F}">
          <p14:sldIdLst>
            <p14:sldId id="266"/>
            <p14:sldId id="267"/>
            <p14:sldId id="268"/>
          </p14:sldIdLst>
        </p14:section>
        <p14:section name="我孫子支部" id="{FAB97297-D8BF-4053-832D-190022E862CD}">
          <p14:sldIdLst>
            <p14:sldId id="269"/>
            <p14:sldId id="270"/>
            <p14:sldId id="271"/>
          </p14:sldIdLst>
        </p14:section>
        <p14:section name="松戸支部" id="{12A37EBB-EFFC-4CCB-B3CC-07486178F33B}">
          <p14:sldIdLst>
            <p14:sldId id="272"/>
            <p14:sldId id="273"/>
            <p14:sldId id="274"/>
          </p14:sldIdLst>
        </p14:section>
        <p14:section name="市川支部" id="{E3BA78FF-5A22-4D1F-8E49-4BBA9D0404BA}">
          <p14:sldIdLst>
            <p14:sldId id="275"/>
            <p14:sldId id="276"/>
            <p14:sldId id="277"/>
          </p14:sldIdLst>
        </p14:section>
        <p14:section name="船橋支部" id="{D01FA67E-675D-41A2-82A4-D812877BE7CB}">
          <p14:sldIdLst>
            <p14:sldId id="278"/>
            <p14:sldId id="279"/>
            <p14:sldId id="280"/>
          </p14:sldIdLst>
        </p14:section>
        <p14:section name="習志野支部" id="{59980725-FAF3-44B9-BCE9-D59D25BCDC2F}">
          <p14:sldIdLst>
            <p14:sldId id="281"/>
            <p14:sldId id="282"/>
            <p14:sldId id="283"/>
          </p14:sldIdLst>
        </p14:section>
        <p14:section name="千葉支部" id="{BE0D9F5F-06E8-4BF8-ADD9-6035C1FA9225}">
          <p14:sldIdLst>
            <p14:sldId id="284"/>
            <p14:sldId id="285"/>
            <p14:sldId id="286"/>
          </p14:sldIdLst>
        </p14:section>
        <p14:section name="印旛支部" id="{B1CF9D5D-2413-4241-A61B-765D92E1C405}">
          <p14:sldIdLst>
            <p14:sldId id="287"/>
            <p14:sldId id="288"/>
            <p14:sldId id="289"/>
          </p14:sldIdLst>
        </p14:section>
        <p14:section name="香取支部" id="{C724DB94-BCB9-476D-9E20-B170AE872271}">
          <p14:sldIdLst>
            <p14:sldId id="290"/>
            <p14:sldId id="291"/>
            <p14:sldId id="292"/>
          </p14:sldIdLst>
        </p14:section>
        <p14:section name="銚子支部" id="{F7A5E271-3534-4F50-BE6A-5C9B840BBAB2}">
          <p14:sldIdLst>
            <p14:sldId id="293"/>
            <p14:sldId id="294"/>
            <p14:sldId id="295"/>
          </p14:sldIdLst>
        </p14:section>
        <p14:section name="旭匝瑳支部" id="{623D3607-246E-4EF0-9AD2-8683576FBE2B}">
          <p14:sldIdLst>
            <p14:sldId id="296"/>
            <p14:sldId id="297"/>
            <p14:sldId id="298"/>
          </p14:sldIdLst>
        </p14:section>
        <p14:section name="山武支部" id="{D911AE53-5DB4-4FCA-B5CB-DA78B5755499}">
          <p14:sldIdLst>
            <p14:sldId id="299"/>
            <p14:sldId id="300"/>
            <p14:sldId id="301"/>
          </p14:sldIdLst>
        </p14:section>
        <p14:section name="外房支部" id="{D8B2FA80-FB43-4B2B-A50C-E6F8E4FC380D}">
          <p14:sldIdLst>
            <p14:sldId id="302"/>
            <p14:sldId id="303"/>
            <p14:sldId id="304"/>
          </p14:sldIdLst>
        </p14:section>
        <p14:section name="館山支部" id="{32D3B947-C331-4E06-AF99-EA6F41424F5C}">
          <p14:sldIdLst>
            <p14:sldId id="305"/>
            <p14:sldId id="306"/>
            <p14:sldId id="307"/>
          </p14:sldIdLst>
        </p14:section>
        <p14:section name="鴨川支部" id="{5C46CC3B-60E1-4A28-BB6F-DDFB84E34DB6}">
          <p14:sldIdLst>
            <p14:sldId id="308"/>
            <p14:sldId id="309"/>
            <p14:sldId id="310"/>
          </p14:sldIdLst>
        </p14:section>
        <p14:section name="君津支部" id="{ACD45C3E-E571-46EA-9F3E-2FA581E13033}">
          <p14:sldIdLst>
            <p14:sldId id="311"/>
            <p14:sldId id="312"/>
            <p14:sldId id="313"/>
          </p14:sldIdLst>
        </p14:section>
        <p14:section name="市原支部" id="{4C0228DB-C02E-4141-9406-E55F79EE298E}">
          <p14:sldIdLst>
            <p14:sldId id="314"/>
            <p14:sldId id="315"/>
            <p14:sldId id="316"/>
          </p14:sldIdLst>
        </p14:section>
        <p14:section name="浦安支部" id="{BE3B95CE-97FA-4426-8B25-B6BAB4EC9E43}">
          <p14:sldIdLst>
            <p14:sldId id="317"/>
            <p14:sldId id="318"/>
            <p14:sldId id="319"/>
          </p14:sldIdLst>
        </p14:section>
      </p14:sectionLst>
    </p:ext>
    <p:ext uri="{EFAFB233-063F-42B5-8137-9DF3F51BA10A}">
      <p15:sldGuideLst xmlns:p15="http://schemas.microsoft.com/office/powerpoint/2012/main">
        <p15:guide id="1" orient="horz" pos="288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7" d="100"/>
          <a:sy n="67" d="100"/>
        </p:scale>
        <p:origin x="1722" y="78"/>
      </p:cViewPr>
      <p:guideLst>
        <p:guide orient="horz" pos="288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756256" y="3314954"/>
            <a:ext cx="8570912" cy="276999"/>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512514" y="5988304"/>
            <a:ext cx="7058398"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504171" y="2459482"/>
            <a:ext cx="4386289"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5192964" y="2459482"/>
            <a:ext cx="4386289" cy="276999"/>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7/1/2024</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7/1/2024</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7/1/2024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504172" y="427736"/>
            <a:ext cx="9075083" cy="276999"/>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504172" y="2459482"/>
            <a:ext cx="9075083"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3428365" y="9944862"/>
            <a:ext cx="3226696" cy="276999"/>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504171" y="9944862"/>
            <a:ext cx="2319187" cy="276999"/>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7/1/2024</a:t>
            </a:fld>
            <a:endParaRPr lang="en-US"/>
          </a:p>
        </p:txBody>
      </p:sp>
      <p:sp>
        <p:nvSpPr>
          <p:cNvPr id="6" name="Holder 6"/>
          <p:cNvSpPr>
            <a:spLocks noGrp="1"/>
          </p:cNvSpPr>
          <p:nvPr>
            <p:ph type="sldNum" sz="quarter" idx="7"/>
          </p:nvPr>
        </p:nvSpPr>
        <p:spPr>
          <a:xfrm>
            <a:off x="7260068" y="9944862"/>
            <a:ext cx="2319187" cy="276999"/>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609585">
        <a:defRPr>
          <a:latin typeface="+mn-lt"/>
          <a:ea typeface="+mn-ea"/>
          <a:cs typeface="+mn-cs"/>
        </a:defRPr>
      </a:lvl2pPr>
      <a:lvl3pPr marL="1219170">
        <a:defRPr>
          <a:latin typeface="+mn-lt"/>
          <a:ea typeface="+mn-ea"/>
          <a:cs typeface="+mn-cs"/>
        </a:defRPr>
      </a:lvl3pPr>
      <a:lvl4pPr marL="1828754">
        <a:defRPr>
          <a:latin typeface="+mn-lt"/>
          <a:ea typeface="+mn-ea"/>
          <a:cs typeface="+mn-cs"/>
        </a:defRPr>
      </a:lvl4pPr>
      <a:lvl5pPr marL="2438339">
        <a:defRPr>
          <a:latin typeface="+mn-lt"/>
          <a:ea typeface="+mn-ea"/>
          <a:cs typeface="+mn-cs"/>
        </a:defRPr>
      </a:lvl5pPr>
      <a:lvl6pPr marL="3047924">
        <a:defRPr>
          <a:latin typeface="+mn-lt"/>
          <a:ea typeface="+mn-ea"/>
          <a:cs typeface="+mn-cs"/>
        </a:defRPr>
      </a:lvl6pPr>
      <a:lvl7pPr marL="3657509">
        <a:defRPr>
          <a:latin typeface="+mn-lt"/>
          <a:ea typeface="+mn-ea"/>
          <a:cs typeface="+mn-cs"/>
        </a:defRPr>
      </a:lvl7pPr>
      <a:lvl8pPr marL="4267093">
        <a:defRPr>
          <a:latin typeface="+mn-lt"/>
          <a:ea typeface="+mn-ea"/>
          <a:cs typeface="+mn-cs"/>
        </a:defRPr>
      </a:lvl8pPr>
      <a:lvl9pPr marL="4876678">
        <a:defRPr>
          <a:latin typeface="+mn-lt"/>
          <a:ea typeface="+mn-ea"/>
          <a:cs typeface="+mn-cs"/>
        </a:defRPr>
      </a:lvl9pPr>
    </p:bodyStyle>
    <p:otherStyle>
      <a:lvl1pPr marL="0">
        <a:defRPr>
          <a:latin typeface="+mn-lt"/>
          <a:ea typeface="+mn-ea"/>
          <a:cs typeface="+mn-cs"/>
        </a:defRPr>
      </a:lvl1pPr>
      <a:lvl2pPr marL="609585">
        <a:defRPr>
          <a:latin typeface="+mn-lt"/>
          <a:ea typeface="+mn-ea"/>
          <a:cs typeface="+mn-cs"/>
        </a:defRPr>
      </a:lvl2pPr>
      <a:lvl3pPr marL="1219170">
        <a:defRPr>
          <a:latin typeface="+mn-lt"/>
          <a:ea typeface="+mn-ea"/>
          <a:cs typeface="+mn-cs"/>
        </a:defRPr>
      </a:lvl3pPr>
      <a:lvl4pPr marL="1828754">
        <a:defRPr>
          <a:latin typeface="+mn-lt"/>
          <a:ea typeface="+mn-ea"/>
          <a:cs typeface="+mn-cs"/>
        </a:defRPr>
      </a:lvl4pPr>
      <a:lvl5pPr marL="2438339">
        <a:defRPr>
          <a:latin typeface="+mn-lt"/>
          <a:ea typeface="+mn-ea"/>
          <a:cs typeface="+mn-cs"/>
        </a:defRPr>
      </a:lvl5pPr>
      <a:lvl6pPr marL="3047924">
        <a:defRPr>
          <a:latin typeface="+mn-lt"/>
          <a:ea typeface="+mn-ea"/>
          <a:cs typeface="+mn-cs"/>
        </a:defRPr>
      </a:lvl6pPr>
      <a:lvl7pPr marL="3657509">
        <a:defRPr>
          <a:latin typeface="+mn-lt"/>
          <a:ea typeface="+mn-ea"/>
          <a:cs typeface="+mn-cs"/>
        </a:defRPr>
      </a:lvl7pPr>
      <a:lvl8pPr marL="4267093">
        <a:defRPr>
          <a:latin typeface="+mn-lt"/>
          <a:ea typeface="+mn-ea"/>
          <a:cs typeface="+mn-cs"/>
        </a:defRPr>
      </a:lvl8pPr>
      <a:lvl9pPr marL="4876678">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200210" y="1601882"/>
            <a:ext cx="6474220" cy="954833"/>
          </a:xfrm>
          <a:prstGeom prst="rect">
            <a:avLst/>
          </a:prstGeom>
        </p:spPr>
        <p:txBody>
          <a:bodyPr vert="horz" wrap="square" lIns="0" tIns="16086" rIns="0" bIns="0" rtlCol="0">
            <a:spAutoFit/>
          </a:bodyPr>
          <a:lstStyle/>
          <a:p>
            <a:pPr marL="16933">
              <a:spcBef>
                <a:spcPts val="127"/>
              </a:spcBef>
            </a:pPr>
            <a:r>
              <a:rPr sz="2133" spc="-33" dirty="0">
                <a:latin typeface="UD デジタル 教科書体 NP-R"/>
                <a:cs typeface="UD デジタル 教科書体 NP-R"/>
              </a:rPr>
              <a:t>（令和３年実施</a:t>
            </a:r>
            <a:r>
              <a:rPr sz="2133" spc="-67" dirty="0">
                <a:latin typeface="UD デジタル 教科書体 NP-R"/>
                <a:cs typeface="UD デジタル 教科書体 NP-R"/>
              </a:rPr>
              <a:t>）</a:t>
            </a:r>
            <a:endParaRPr sz="2133">
              <a:latin typeface="UD デジタル 教科書体 NP-R"/>
              <a:cs typeface="UD デジタル 教科書体 NP-R"/>
            </a:endParaRPr>
          </a:p>
          <a:p>
            <a:pPr marL="229441">
              <a:spcBef>
                <a:spcPts val="2240"/>
              </a:spcBef>
            </a:pPr>
            <a:r>
              <a:rPr sz="2133" spc="-40" dirty="0">
                <a:latin typeface="UD デジタル 教科書体 NP-R"/>
                <a:cs typeface="UD デジタル 教科書体 NP-R"/>
              </a:rPr>
              <a:t>千葉県内各学校における保健相談に関する調査結果</a:t>
            </a:r>
            <a:endParaRPr sz="2133">
              <a:latin typeface="UD デジタル 教科書体 NP-R"/>
              <a:cs typeface="UD デジタル 教科書体 NP-R"/>
            </a:endParaRPr>
          </a:p>
        </p:txBody>
      </p:sp>
      <p:sp>
        <p:nvSpPr>
          <p:cNvPr id="3" name="object 3"/>
          <p:cNvSpPr txBox="1"/>
          <p:nvPr/>
        </p:nvSpPr>
        <p:spPr>
          <a:xfrm>
            <a:off x="6157461" y="8284204"/>
            <a:ext cx="2776964" cy="386430"/>
          </a:xfrm>
          <a:prstGeom prst="rect">
            <a:avLst/>
          </a:prstGeom>
        </p:spPr>
        <p:txBody>
          <a:bodyPr vert="horz" wrap="square" lIns="0" tIns="16933" rIns="0" bIns="0" rtlCol="0">
            <a:spAutoFit/>
          </a:bodyPr>
          <a:lstStyle/>
          <a:p>
            <a:pPr marL="16933">
              <a:spcBef>
                <a:spcPts val="133"/>
              </a:spcBef>
            </a:pPr>
            <a:r>
              <a:rPr sz="2400" spc="-13" dirty="0">
                <a:latin typeface="UD デジタル 教科書体 NP-R"/>
                <a:cs typeface="UD デジタル 教科書体 NP-R"/>
              </a:rPr>
              <a:t>千葉県学校薬剤師会</a:t>
            </a:r>
            <a:endParaRPr sz="2400">
              <a:latin typeface="UD デジタル 教科書体 NP-R"/>
              <a:cs typeface="UD デジタル 教科書体 NP-R"/>
            </a:endParaRPr>
          </a:p>
        </p:txBody>
      </p:sp>
      <p:sp>
        <p:nvSpPr>
          <p:cNvPr id="4" name="object 4"/>
          <p:cNvSpPr/>
          <p:nvPr/>
        </p:nvSpPr>
        <p:spPr>
          <a:xfrm>
            <a:off x="4004469" y="1308100"/>
            <a:ext cx="7010140" cy="1638239"/>
          </a:xfrm>
          <a:custGeom>
            <a:avLst/>
            <a:gdLst/>
            <a:ahLst/>
            <a:cxnLst/>
            <a:rect l="l" t="t" r="r" b="b"/>
            <a:pathLst>
              <a:path w="5257800" h="1228725">
                <a:moveTo>
                  <a:pt x="0" y="49656"/>
                </a:moveTo>
                <a:lnTo>
                  <a:pt x="3907" y="30325"/>
                </a:lnTo>
                <a:lnTo>
                  <a:pt x="14563" y="14541"/>
                </a:lnTo>
                <a:lnTo>
                  <a:pt x="30368" y="3901"/>
                </a:lnTo>
                <a:lnTo>
                  <a:pt x="49720" y="0"/>
                </a:lnTo>
                <a:lnTo>
                  <a:pt x="5208143" y="0"/>
                </a:lnTo>
                <a:lnTo>
                  <a:pt x="5227474" y="3901"/>
                </a:lnTo>
                <a:lnTo>
                  <a:pt x="5243258" y="14541"/>
                </a:lnTo>
                <a:lnTo>
                  <a:pt x="5253898" y="30325"/>
                </a:lnTo>
                <a:lnTo>
                  <a:pt x="5257800" y="49656"/>
                </a:lnTo>
                <a:lnTo>
                  <a:pt x="5257800" y="1179067"/>
                </a:lnTo>
                <a:lnTo>
                  <a:pt x="5253898" y="1198399"/>
                </a:lnTo>
                <a:lnTo>
                  <a:pt x="5243258" y="1214183"/>
                </a:lnTo>
                <a:lnTo>
                  <a:pt x="5227474" y="1224823"/>
                </a:lnTo>
                <a:lnTo>
                  <a:pt x="5208143" y="1228725"/>
                </a:lnTo>
                <a:lnTo>
                  <a:pt x="49720" y="1228725"/>
                </a:lnTo>
                <a:lnTo>
                  <a:pt x="30368" y="1224823"/>
                </a:lnTo>
                <a:lnTo>
                  <a:pt x="14563" y="1214183"/>
                </a:lnTo>
                <a:lnTo>
                  <a:pt x="3907" y="1198399"/>
                </a:lnTo>
                <a:lnTo>
                  <a:pt x="0" y="1179067"/>
                </a:lnTo>
                <a:lnTo>
                  <a:pt x="0" y="49656"/>
                </a:lnTo>
                <a:close/>
              </a:path>
            </a:pathLst>
          </a:custGeom>
          <a:ln w="19050">
            <a:solidFill>
              <a:srgbClr val="000000"/>
            </a:solidFill>
          </a:ln>
        </p:spPr>
        <p:txBody>
          <a:bodyPr wrap="square" lIns="0" tIns="0" rIns="0" bIns="0" rtlCol="0"/>
          <a:lstStyle/>
          <a:p>
            <a:endParaRPr/>
          </a:p>
        </p:txBody>
      </p:sp>
      <p:pic>
        <p:nvPicPr>
          <p:cNvPr id="5" name="object 5"/>
          <p:cNvPicPr/>
          <p:nvPr/>
        </p:nvPicPr>
        <p:blipFill>
          <a:blip r:embed="rId2" cstate="print"/>
          <a:stretch>
            <a:fillRect/>
          </a:stretch>
        </p:blipFill>
        <p:spPr>
          <a:xfrm>
            <a:off x="6811911" y="6602188"/>
            <a:ext cx="1295352" cy="1296965"/>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847618" y="1184251"/>
            <a:ext cx="3386541" cy="242866"/>
          </a:xfrm>
          <a:prstGeom prst="rect">
            <a:avLst/>
          </a:prstGeom>
        </p:spPr>
        <p:txBody>
          <a:bodyPr vert="horz" wrap="square" lIns="0" tIns="16933" rIns="0" bIns="0" rtlCol="0">
            <a:spAutoFit/>
          </a:bodyPr>
          <a:lstStyle/>
          <a:p>
            <a:pPr marL="16933">
              <a:spcBef>
                <a:spcPts val="133"/>
              </a:spcBef>
            </a:pPr>
            <a:r>
              <a:rPr sz="1467" dirty="0">
                <a:latin typeface="游ゴシック"/>
                <a:cs typeface="游ゴシック"/>
              </a:rPr>
              <a:t>保健相談に関する調査集計（流山支部</a:t>
            </a:r>
            <a:r>
              <a:rPr sz="1467" spc="-67" dirty="0">
                <a:latin typeface="游ゴシック"/>
                <a:cs typeface="游ゴシック"/>
              </a:rPr>
              <a:t>）</a:t>
            </a:r>
            <a:endParaRPr sz="1467">
              <a:latin typeface="游ゴシック"/>
              <a:cs typeface="游ゴシック"/>
            </a:endParaRPr>
          </a:p>
        </p:txBody>
      </p:sp>
      <p:sp>
        <p:nvSpPr>
          <p:cNvPr id="3" name="object 3"/>
          <p:cNvSpPr txBox="1"/>
          <p:nvPr/>
        </p:nvSpPr>
        <p:spPr>
          <a:xfrm>
            <a:off x="12523530" y="1174347"/>
            <a:ext cx="802610" cy="149678"/>
          </a:xfrm>
          <a:prstGeom prst="rect">
            <a:avLst/>
          </a:prstGeom>
        </p:spPr>
        <p:txBody>
          <a:bodyPr vert="horz" wrap="square" lIns="0" tIns="16086" rIns="0" bIns="0" rtlCol="0">
            <a:spAutoFit/>
          </a:bodyPr>
          <a:lstStyle/>
          <a:p>
            <a:pPr marL="16933">
              <a:spcBef>
                <a:spcPts val="127"/>
              </a:spcBef>
            </a:pPr>
            <a:r>
              <a:rPr sz="867" spc="-27" dirty="0">
                <a:latin typeface="游ゴシック"/>
                <a:cs typeface="游ゴシック"/>
              </a:rPr>
              <a:t>令和３年度実施</a:t>
            </a:r>
            <a:endParaRPr sz="867">
              <a:latin typeface="游ゴシック"/>
              <a:cs typeface="游ゴシック"/>
            </a:endParaRPr>
          </a:p>
        </p:txBody>
      </p:sp>
      <p:sp>
        <p:nvSpPr>
          <p:cNvPr id="4" name="object 4"/>
          <p:cNvSpPr/>
          <p:nvPr/>
        </p:nvSpPr>
        <p:spPr>
          <a:xfrm>
            <a:off x="804069" y="5387203"/>
            <a:ext cx="5967932" cy="3698103"/>
          </a:xfrm>
          <a:custGeom>
            <a:avLst/>
            <a:gdLst/>
            <a:ahLst/>
            <a:cxnLst/>
            <a:rect l="l" t="t" r="r" b="b"/>
            <a:pathLst>
              <a:path w="4476115" h="2773679">
                <a:moveTo>
                  <a:pt x="0" y="2773680"/>
                </a:moveTo>
                <a:lnTo>
                  <a:pt x="4476115" y="2773680"/>
                </a:lnTo>
                <a:lnTo>
                  <a:pt x="4476115" y="0"/>
                </a:lnTo>
                <a:lnTo>
                  <a:pt x="0" y="0"/>
                </a:lnTo>
                <a:lnTo>
                  <a:pt x="0" y="2773680"/>
                </a:lnTo>
                <a:close/>
              </a:path>
            </a:pathLst>
          </a:custGeom>
          <a:ln w="7493">
            <a:solidFill>
              <a:srgbClr val="000000"/>
            </a:solidFill>
          </a:ln>
        </p:spPr>
        <p:txBody>
          <a:bodyPr wrap="square" lIns="0" tIns="0" rIns="0" bIns="0" rtlCol="0"/>
          <a:lstStyle/>
          <a:p>
            <a:endParaRPr/>
          </a:p>
        </p:txBody>
      </p:sp>
      <p:sp>
        <p:nvSpPr>
          <p:cNvPr id="5" name="object 5"/>
          <p:cNvSpPr txBox="1"/>
          <p:nvPr/>
        </p:nvSpPr>
        <p:spPr>
          <a:xfrm>
            <a:off x="2344267" y="5487276"/>
            <a:ext cx="2683834" cy="185585"/>
          </a:xfrm>
          <a:prstGeom prst="rect">
            <a:avLst/>
          </a:prstGeom>
        </p:spPr>
        <p:txBody>
          <a:bodyPr vert="horz" wrap="square" lIns="0" tIns="21166" rIns="0" bIns="0" rtlCol="0">
            <a:spAutoFit/>
          </a:bodyPr>
          <a:lstStyle/>
          <a:p>
            <a:pPr>
              <a:spcBef>
                <a:spcPts val="167"/>
              </a:spcBef>
            </a:pPr>
            <a:r>
              <a:rPr sz="1067" spc="13" dirty="0">
                <a:latin typeface="游ゴシック"/>
                <a:cs typeface="游ゴシック"/>
              </a:rPr>
              <a:t>問２  １型糖尿病の児童生徒はいますか？</a:t>
            </a:r>
            <a:endParaRPr sz="1067">
              <a:latin typeface="游ゴシック"/>
              <a:cs typeface="游ゴシック"/>
            </a:endParaRPr>
          </a:p>
        </p:txBody>
      </p:sp>
      <p:sp>
        <p:nvSpPr>
          <p:cNvPr id="6" name="object 6"/>
          <p:cNvSpPr/>
          <p:nvPr/>
        </p:nvSpPr>
        <p:spPr>
          <a:xfrm>
            <a:off x="7314354" y="5387203"/>
            <a:ext cx="5967932" cy="3698103"/>
          </a:xfrm>
          <a:custGeom>
            <a:avLst/>
            <a:gdLst/>
            <a:ahLst/>
            <a:cxnLst/>
            <a:rect l="l" t="t" r="r" b="b"/>
            <a:pathLst>
              <a:path w="4476115" h="2773679">
                <a:moveTo>
                  <a:pt x="0" y="2773680"/>
                </a:moveTo>
                <a:lnTo>
                  <a:pt x="4475988" y="2773680"/>
                </a:lnTo>
                <a:lnTo>
                  <a:pt x="4475988" y="0"/>
                </a:lnTo>
                <a:lnTo>
                  <a:pt x="0" y="0"/>
                </a:lnTo>
                <a:lnTo>
                  <a:pt x="0" y="2773680"/>
                </a:lnTo>
                <a:close/>
              </a:path>
            </a:pathLst>
          </a:custGeom>
          <a:ln w="7493">
            <a:solidFill>
              <a:srgbClr val="000000"/>
            </a:solidFill>
          </a:ln>
        </p:spPr>
        <p:txBody>
          <a:bodyPr wrap="square" lIns="0" tIns="0" rIns="0" bIns="0" rtlCol="0"/>
          <a:lstStyle/>
          <a:p>
            <a:endParaRPr/>
          </a:p>
        </p:txBody>
      </p:sp>
      <p:sp>
        <p:nvSpPr>
          <p:cNvPr id="7" name="object 7"/>
          <p:cNvSpPr txBox="1"/>
          <p:nvPr/>
        </p:nvSpPr>
        <p:spPr>
          <a:xfrm>
            <a:off x="8669987" y="5543323"/>
            <a:ext cx="3237533" cy="185585"/>
          </a:xfrm>
          <a:prstGeom prst="rect">
            <a:avLst/>
          </a:prstGeom>
        </p:spPr>
        <p:txBody>
          <a:bodyPr vert="horz" wrap="square" lIns="0" tIns="21166" rIns="0" bIns="0" rtlCol="0">
            <a:spAutoFit/>
          </a:bodyPr>
          <a:lstStyle/>
          <a:p>
            <a:pPr>
              <a:spcBef>
                <a:spcPts val="167"/>
              </a:spcBef>
            </a:pPr>
            <a:r>
              <a:rPr sz="1067" spc="-7" dirty="0">
                <a:latin typeface="游ゴシック"/>
                <a:cs typeface="游ゴシック"/>
              </a:rPr>
              <a:t>問２－１  ブドウ糖は保健室に置いてありますか？</a:t>
            </a:r>
            <a:endParaRPr sz="1067">
              <a:latin typeface="游ゴシック"/>
              <a:cs typeface="游ゴシック"/>
            </a:endParaRPr>
          </a:p>
        </p:txBody>
      </p:sp>
      <p:sp>
        <p:nvSpPr>
          <p:cNvPr id="8" name="object 8"/>
          <p:cNvSpPr/>
          <p:nvPr/>
        </p:nvSpPr>
        <p:spPr>
          <a:xfrm>
            <a:off x="804069" y="1689100"/>
            <a:ext cx="5986558" cy="3530469"/>
          </a:xfrm>
          <a:custGeom>
            <a:avLst/>
            <a:gdLst/>
            <a:ahLst/>
            <a:cxnLst/>
            <a:rect l="l" t="t" r="r" b="b"/>
            <a:pathLst>
              <a:path w="4490085" h="2647950">
                <a:moveTo>
                  <a:pt x="0" y="2647823"/>
                </a:moveTo>
                <a:lnTo>
                  <a:pt x="4489704" y="2647823"/>
                </a:lnTo>
                <a:lnTo>
                  <a:pt x="4489704" y="0"/>
                </a:lnTo>
                <a:lnTo>
                  <a:pt x="0" y="0"/>
                </a:lnTo>
                <a:lnTo>
                  <a:pt x="0" y="2647823"/>
                </a:lnTo>
                <a:close/>
              </a:path>
            </a:pathLst>
          </a:custGeom>
          <a:ln w="7493">
            <a:solidFill>
              <a:srgbClr val="000000"/>
            </a:solidFill>
          </a:ln>
        </p:spPr>
        <p:txBody>
          <a:bodyPr wrap="square" lIns="0" tIns="0" rIns="0" bIns="0" rtlCol="0"/>
          <a:lstStyle/>
          <a:p>
            <a:endParaRPr/>
          </a:p>
        </p:txBody>
      </p:sp>
      <p:sp>
        <p:nvSpPr>
          <p:cNvPr id="9" name="object 9"/>
          <p:cNvSpPr txBox="1"/>
          <p:nvPr/>
        </p:nvSpPr>
        <p:spPr>
          <a:xfrm>
            <a:off x="1671362" y="1813996"/>
            <a:ext cx="4232330" cy="186440"/>
          </a:xfrm>
          <a:prstGeom prst="rect">
            <a:avLst/>
          </a:prstGeom>
        </p:spPr>
        <p:txBody>
          <a:bodyPr vert="horz" wrap="square" lIns="0" tIns="22013" rIns="0" bIns="0" rtlCol="0">
            <a:spAutoFit/>
          </a:bodyPr>
          <a:lstStyle/>
          <a:p>
            <a:pPr marL="16933">
              <a:spcBef>
                <a:spcPts val="173"/>
              </a:spcBef>
            </a:pPr>
            <a:r>
              <a:rPr sz="1067" spc="-7" dirty="0">
                <a:latin typeface="游ゴシック"/>
                <a:cs typeface="游ゴシック"/>
              </a:rPr>
              <a:t>問１  児童生徒の中で、頭痛に悩んでいたり相談されていますか？</a:t>
            </a:r>
            <a:endParaRPr sz="1067">
              <a:latin typeface="游ゴシック"/>
              <a:cs typeface="游ゴシック"/>
            </a:endParaRPr>
          </a:p>
        </p:txBody>
      </p:sp>
      <p:grpSp>
        <p:nvGrpSpPr>
          <p:cNvPr id="10" name="object 10"/>
          <p:cNvGrpSpPr/>
          <p:nvPr/>
        </p:nvGrpSpPr>
        <p:grpSpPr>
          <a:xfrm>
            <a:off x="7750257" y="5943019"/>
            <a:ext cx="2255435" cy="2496726"/>
            <a:chOff x="5862107" y="3873309"/>
            <a:chExt cx="1691639" cy="1872614"/>
          </a:xfrm>
        </p:grpSpPr>
        <p:sp>
          <p:nvSpPr>
            <p:cNvPr id="11" name="object 11"/>
            <p:cNvSpPr/>
            <p:nvPr/>
          </p:nvSpPr>
          <p:spPr>
            <a:xfrm>
              <a:off x="6607301" y="4261231"/>
              <a:ext cx="734060" cy="739775"/>
            </a:xfrm>
            <a:custGeom>
              <a:avLst/>
              <a:gdLst/>
              <a:ahLst/>
              <a:cxnLst/>
              <a:rect l="l" t="t" r="r" b="b"/>
              <a:pathLst>
                <a:path w="734059" h="739775">
                  <a:moveTo>
                    <a:pt x="0" y="0"/>
                  </a:moveTo>
                  <a:lnTo>
                    <a:pt x="0" y="739394"/>
                  </a:lnTo>
                  <a:lnTo>
                    <a:pt x="733933" y="650240"/>
                  </a:lnTo>
                  <a:lnTo>
                    <a:pt x="726538" y="602373"/>
                  </a:lnTo>
                  <a:lnTo>
                    <a:pt x="716185" y="555641"/>
                  </a:lnTo>
                  <a:lnTo>
                    <a:pt x="702979" y="510137"/>
                  </a:lnTo>
                  <a:lnTo>
                    <a:pt x="687022" y="465953"/>
                  </a:lnTo>
                  <a:lnTo>
                    <a:pt x="668420" y="423181"/>
                  </a:lnTo>
                  <a:lnTo>
                    <a:pt x="647277" y="381913"/>
                  </a:lnTo>
                  <a:lnTo>
                    <a:pt x="623697" y="342243"/>
                  </a:lnTo>
                  <a:lnTo>
                    <a:pt x="597783" y="304261"/>
                  </a:lnTo>
                  <a:lnTo>
                    <a:pt x="569641" y="268061"/>
                  </a:lnTo>
                  <a:lnTo>
                    <a:pt x="539375" y="233734"/>
                  </a:lnTo>
                  <a:lnTo>
                    <a:pt x="507088" y="201373"/>
                  </a:lnTo>
                  <a:lnTo>
                    <a:pt x="472885" y="171071"/>
                  </a:lnTo>
                  <a:lnTo>
                    <a:pt x="436870" y="142920"/>
                  </a:lnTo>
                  <a:lnTo>
                    <a:pt x="399148" y="117011"/>
                  </a:lnTo>
                  <a:lnTo>
                    <a:pt x="359822" y="93438"/>
                  </a:lnTo>
                  <a:lnTo>
                    <a:pt x="318997" y="72292"/>
                  </a:lnTo>
                  <a:lnTo>
                    <a:pt x="276778" y="53666"/>
                  </a:lnTo>
                  <a:lnTo>
                    <a:pt x="233267" y="37653"/>
                  </a:lnTo>
                  <a:lnTo>
                    <a:pt x="188570" y="24344"/>
                  </a:lnTo>
                  <a:lnTo>
                    <a:pt x="142790" y="13832"/>
                  </a:lnTo>
                  <a:lnTo>
                    <a:pt x="96032" y="6209"/>
                  </a:lnTo>
                  <a:lnTo>
                    <a:pt x="48401" y="1567"/>
                  </a:lnTo>
                  <a:lnTo>
                    <a:pt x="0" y="0"/>
                  </a:lnTo>
                  <a:close/>
                </a:path>
              </a:pathLst>
            </a:custGeom>
            <a:solidFill>
              <a:srgbClr val="4471C4"/>
            </a:solidFill>
          </p:spPr>
          <p:txBody>
            <a:bodyPr wrap="square" lIns="0" tIns="0" rIns="0" bIns="0" rtlCol="0"/>
            <a:lstStyle/>
            <a:p>
              <a:endParaRPr/>
            </a:p>
          </p:txBody>
        </p:sp>
        <p:sp>
          <p:nvSpPr>
            <p:cNvPr id="12" name="object 12"/>
            <p:cNvSpPr/>
            <p:nvPr/>
          </p:nvSpPr>
          <p:spPr>
            <a:xfrm>
              <a:off x="5867822" y="4282694"/>
              <a:ext cx="1478915" cy="1457960"/>
            </a:xfrm>
            <a:custGeom>
              <a:avLst/>
              <a:gdLst/>
              <a:ahLst/>
              <a:cxnLst/>
              <a:rect l="l" t="t" r="r" b="b"/>
              <a:pathLst>
                <a:path w="1478915" h="1457960">
                  <a:moveTo>
                    <a:pt x="562441" y="0"/>
                  </a:moveTo>
                  <a:lnTo>
                    <a:pt x="515813" y="13115"/>
                  </a:lnTo>
                  <a:lnTo>
                    <a:pt x="470668" y="29029"/>
                  </a:lnTo>
                  <a:lnTo>
                    <a:pt x="427087" y="47627"/>
                  </a:lnTo>
                  <a:lnTo>
                    <a:pt x="385147" y="68794"/>
                  </a:lnTo>
                  <a:lnTo>
                    <a:pt x="344927" y="92417"/>
                  </a:lnTo>
                  <a:lnTo>
                    <a:pt x="306508" y="118380"/>
                  </a:lnTo>
                  <a:lnTo>
                    <a:pt x="269968" y="146570"/>
                  </a:lnTo>
                  <a:lnTo>
                    <a:pt x="235386" y="176872"/>
                  </a:lnTo>
                  <a:lnTo>
                    <a:pt x="202841" y="209171"/>
                  </a:lnTo>
                  <a:lnTo>
                    <a:pt x="172412" y="243354"/>
                  </a:lnTo>
                  <a:lnTo>
                    <a:pt x="144179" y="279306"/>
                  </a:lnTo>
                  <a:lnTo>
                    <a:pt x="118221" y="316913"/>
                  </a:lnTo>
                  <a:lnTo>
                    <a:pt x="94616" y="356060"/>
                  </a:lnTo>
                  <a:lnTo>
                    <a:pt x="73444" y="396632"/>
                  </a:lnTo>
                  <a:lnTo>
                    <a:pt x="54783" y="438517"/>
                  </a:lnTo>
                  <a:lnTo>
                    <a:pt x="38714" y="481598"/>
                  </a:lnTo>
                  <a:lnTo>
                    <a:pt x="25315" y="525763"/>
                  </a:lnTo>
                  <a:lnTo>
                    <a:pt x="14664" y="570895"/>
                  </a:lnTo>
                  <a:lnTo>
                    <a:pt x="6842" y="616882"/>
                  </a:lnTo>
                  <a:lnTo>
                    <a:pt x="1928" y="663609"/>
                  </a:lnTo>
                  <a:lnTo>
                    <a:pt x="0" y="710961"/>
                  </a:lnTo>
                  <a:lnTo>
                    <a:pt x="1137" y="758825"/>
                  </a:lnTo>
                  <a:lnTo>
                    <a:pt x="5419" y="807085"/>
                  </a:lnTo>
                  <a:lnTo>
                    <a:pt x="12846" y="855156"/>
                  </a:lnTo>
                  <a:lnTo>
                    <a:pt x="23228" y="902023"/>
                  </a:lnTo>
                  <a:lnTo>
                    <a:pt x="36458" y="947599"/>
                  </a:lnTo>
                  <a:lnTo>
                    <a:pt x="52426" y="991800"/>
                  </a:lnTo>
                  <a:lnTo>
                    <a:pt x="71025" y="1034540"/>
                  </a:lnTo>
                  <a:lnTo>
                    <a:pt x="92146" y="1075736"/>
                  </a:lnTo>
                  <a:lnTo>
                    <a:pt x="115680" y="1115302"/>
                  </a:lnTo>
                  <a:lnTo>
                    <a:pt x="141520" y="1153154"/>
                  </a:lnTo>
                  <a:lnTo>
                    <a:pt x="169557" y="1189205"/>
                  </a:lnTo>
                  <a:lnTo>
                    <a:pt x="199682" y="1223372"/>
                  </a:lnTo>
                  <a:lnTo>
                    <a:pt x="231788" y="1255570"/>
                  </a:lnTo>
                  <a:lnTo>
                    <a:pt x="265765" y="1285713"/>
                  </a:lnTo>
                  <a:lnTo>
                    <a:pt x="301506" y="1313717"/>
                  </a:lnTo>
                  <a:lnTo>
                    <a:pt x="338902" y="1339496"/>
                  </a:lnTo>
                  <a:lnTo>
                    <a:pt x="377845" y="1362967"/>
                  </a:lnTo>
                  <a:lnTo>
                    <a:pt x="418226" y="1384043"/>
                  </a:lnTo>
                  <a:lnTo>
                    <a:pt x="459937" y="1402640"/>
                  </a:lnTo>
                  <a:lnTo>
                    <a:pt x="502870" y="1418674"/>
                  </a:lnTo>
                  <a:lnTo>
                    <a:pt x="546917" y="1432059"/>
                  </a:lnTo>
                  <a:lnTo>
                    <a:pt x="591968" y="1442710"/>
                  </a:lnTo>
                  <a:lnTo>
                    <a:pt x="637916" y="1450543"/>
                  </a:lnTo>
                  <a:lnTo>
                    <a:pt x="684652" y="1455472"/>
                  </a:lnTo>
                  <a:lnTo>
                    <a:pt x="732068" y="1457413"/>
                  </a:lnTo>
                  <a:lnTo>
                    <a:pt x="780055" y="1456281"/>
                  </a:lnTo>
                  <a:lnTo>
                    <a:pt x="828506" y="1451991"/>
                  </a:lnTo>
                  <a:lnTo>
                    <a:pt x="876578" y="1444563"/>
                  </a:lnTo>
                  <a:lnTo>
                    <a:pt x="923444" y="1434179"/>
                  </a:lnTo>
                  <a:lnTo>
                    <a:pt x="969020" y="1420946"/>
                  </a:lnTo>
                  <a:lnTo>
                    <a:pt x="1013221" y="1404974"/>
                  </a:lnTo>
                  <a:lnTo>
                    <a:pt x="1055962" y="1386371"/>
                  </a:lnTo>
                  <a:lnTo>
                    <a:pt x="1097158" y="1365245"/>
                  </a:lnTo>
                  <a:lnTo>
                    <a:pt x="1136724" y="1341705"/>
                  </a:lnTo>
                  <a:lnTo>
                    <a:pt x="1174575" y="1315859"/>
                  </a:lnTo>
                  <a:lnTo>
                    <a:pt x="1210627" y="1287815"/>
                  </a:lnTo>
                  <a:lnTo>
                    <a:pt x="1244794" y="1257683"/>
                  </a:lnTo>
                  <a:lnTo>
                    <a:pt x="1276991" y="1225570"/>
                  </a:lnTo>
                  <a:lnTo>
                    <a:pt x="1307134" y="1191585"/>
                  </a:lnTo>
                  <a:lnTo>
                    <a:pt x="1335138" y="1155836"/>
                  </a:lnTo>
                  <a:lnTo>
                    <a:pt x="1360917" y="1118432"/>
                  </a:lnTo>
                  <a:lnTo>
                    <a:pt x="1384388" y="1079482"/>
                  </a:lnTo>
                  <a:lnTo>
                    <a:pt x="1405464" y="1039094"/>
                  </a:lnTo>
                  <a:lnTo>
                    <a:pt x="1424062" y="997376"/>
                  </a:lnTo>
                  <a:lnTo>
                    <a:pt x="1440095" y="954436"/>
                  </a:lnTo>
                  <a:lnTo>
                    <a:pt x="1453480" y="910384"/>
                  </a:lnTo>
                  <a:lnTo>
                    <a:pt x="1464132" y="865328"/>
                  </a:lnTo>
                  <a:lnTo>
                    <a:pt x="1471964" y="819375"/>
                  </a:lnTo>
                  <a:lnTo>
                    <a:pt x="1476894" y="772636"/>
                  </a:lnTo>
                  <a:lnTo>
                    <a:pt x="1478835" y="725217"/>
                  </a:lnTo>
                  <a:lnTo>
                    <a:pt x="1477702" y="677228"/>
                  </a:lnTo>
                  <a:lnTo>
                    <a:pt x="1473412" y="628777"/>
                  </a:lnTo>
                  <a:lnTo>
                    <a:pt x="739479" y="717931"/>
                  </a:lnTo>
                  <a:lnTo>
                    <a:pt x="562441" y="0"/>
                  </a:lnTo>
                  <a:close/>
                </a:path>
              </a:pathLst>
            </a:custGeom>
            <a:solidFill>
              <a:srgbClr val="EC7C30"/>
            </a:solidFill>
          </p:spPr>
          <p:txBody>
            <a:bodyPr wrap="square" lIns="0" tIns="0" rIns="0" bIns="0" rtlCol="0"/>
            <a:lstStyle/>
            <a:p>
              <a:endParaRPr/>
            </a:p>
          </p:txBody>
        </p:sp>
        <p:sp>
          <p:nvSpPr>
            <p:cNvPr id="13" name="object 13"/>
            <p:cNvSpPr/>
            <p:nvPr/>
          </p:nvSpPr>
          <p:spPr>
            <a:xfrm>
              <a:off x="5867822" y="4282694"/>
              <a:ext cx="1478915" cy="1457960"/>
            </a:xfrm>
            <a:custGeom>
              <a:avLst/>
              <a:gdLst/>
              <a:ahLst/>
              <a:cxnLst/>
              <a:rect l="l" t="t" r="r" b="b"/>
              <a:pathLst>
                <a:path w="1478915" h="1457960">
                  <a:moveTo>
                    <a:pt x="1473412" y="628777"/>
                  </a:moveTo>
                  <a:lnTo>
                    <a:pt x="1477702" y="677228"/>
                  </a:lnTo>
                  <a:lnTo>
                    <a:pt x="1478835" y="725217"/>
                  </a:lnTo>
                  <a:lnTo>
                    <a:pt x="1476894" y="772636"/>
                  </a:lnTo>
                  <a:lnTo>
                    <a:pt x="1471964" y="819375"/>
                  </a:lnTo>
                  <a:lnTo>
                    <a:pt x="1464132" y="865328"/>
                  </a:lnTo>
                  <a:lnTo>
                    <a:pt x="1453480" y="910384"/>
                  </a:lnTo>
                  <a:lnTo>
                    <a:pt x="1440095" y="954436"/>
                  </a:lnTo>
                  <a:lnTo>
                    <a:pt x="1424062" y="997376"/>
                  </a:lnTo>
                  <a:lnTo>
                    <a:pt x="1405464" y="1039094"/>
                  </a:lnTo>
                  <a:lnTo>
                    <a:pt x="1384388" y="1079482"/>
                  </a:lnTo>
                  <a:lnTo>
                    <a:pt x="1360917" y="1118432"/>
                  </a:lnTo>
                  <a:lnTo>
                    <a:pt x="1335138" y="1155836"/>
                  </a:lnTo>
                  <a:lnTo>
                    <a:pt x="1307134" y="1191585"/>
                  </a:lnTo>
                  <a:lnTo>
                    <a:pt x="1276991" y="1225570"/>
                  </a:lnTo>
                  <a:lnTo>
                    <a:pt x="1244794" y="1257683"/>
                  </a:lnTo>
                  <a:lnTo>
                    <a:pt x="1210627" y="1287815"/>
                  </a:lnTo>
                  <a:lnTo>
                    <a:pt x="1174575" y="1315859"/>
                  </a:lnTo>
                  <a:lnTo>
                    <a:pt x="1136724" y="1341705"/>
                  </a:lnTo>
                  <a:lnTo>
                    <a:pt x="1097158" y="1365245"/>
                  </a:lnTo>
                  <a:lnTo>
                    <a:pt x="1055962" y="1386371"/>
                  </a:lnTo>
                  <a:lnTo>
                    <a:pt x="1013221" y="1404974"/>
                  </a:lnTo>
                  <a:lnTo>
                    <a:pt x="969020" y="1420946"/>
                  </a:lnTo>
                  <a:lnTo>
                    <a:pt x="923444" y="1434179"/>
                  </a:lnTo>
                  <a:lnTo>
                    <a:pt x="876578" y="1444563"/>
                  </a:lnTo>
                  <a:lnTo>
                    <a:pt x="828506" y="1451991"/>
                  </a:lnTo>
                  <a:lnTo>
                    <a:pt x="780055" y="1456281"/>
                  </a:lnTo>
                  <a:lnTo>
                    <a:pt x="732068" y="1457413"/>
                  </a:lnTo>
                  <a:lnTo>
                    <a:pt x="684652" y="1455472"/>
                  </a:lnTo>
                  <a:lnTo>
                    <a:pt x="637916" y="1450543"/>
                  </a:lnTo>
                  <a:lnTo>
                    <a:pt x="591968" y="1442710"/>
                  </a:lnTo>
                  <a:lnTo>
                    <a:pt x="546917" y="1432059"/>
                  </a:lnTo>
                  <a:lnTo>
                    <a:pt x="502870" y="1418674"/>
                  </a:lnTo>
                  <a:lnTo>
                    <a:pt x="459937" y="1402640"/>
                  </a:lnTo>
                  <a:lnTo>
                    <a:pt x="418226" y="1384043"/>
                  </a:lnTo>
                  <a:lnTo>
                    <a:pt x="377845" y="1362967"/>
                  </a:lnTo>
                  <a:lnTo>
                    <a:pt x="338902" y="1339496"/>
                  </a:lnTo>
                  <a:lnTo>
                    <a:pt x="301506" y="1313717"/>
                  </a:lnTo>
                  <a:lnTo>
                    <a:pt x="265765" y="1285713"/>
                  </a:lnTo>
                  <a:lnTo>
                    <a:pt x="231788" y="1255570"/>
                  </a:lnTo>
                  <a:lnTo>
                    <a:pt x="199682" y="1223372"/>
                  </a:lnTo>
                  <a:lnTo>
                    <a:pt x="169557" y="1189205"/>
                  </a:lnTo>
                  <a:lnTo>
                    <a:pt x="141520" y="1153154"/>
                  </a:lnTo>
                  <a:lnTo>
                    <a:pt x="115680" y="1115302"/>
                  </a:lnTo>
                  <a:lnTo>
                    <a:pt x="92146" y="1075736"/>
                  </a:lnTo>
                  <a:lnTo>
                    <a:pt x="71025" y="1034540"/>
                  </a:lnTo>
                  <a:lnTo>
                    <a:pt x="52426" y="991800"/>
                  </a:lnTo>
                  <a:lnTo>
                    <a:pt x="36458" y="947599"/>
                  </a:lnTo>
                  <a:lnTo>
                    <a:pt x="23228" y="902023"/>
                  </a:lnTo>
                  <a:lnTo>
                    <a:pt x="12846" y="855156"/>
                  </a:lnTo>
                  <a:lnTo>
                    <a:pt x="5419" y="807085"/>
                  </a:lnTo>
                  <a:lnTo>
                    <a:pt x="1137" y="758825"/>
                  </a:lnTo>
                  <a:lnTo>
                    <a:pt x="0" y="710961"/>
                  </a:lnTo>
                  <a:lnTo>
                    <a:pt x="1928" y="663609"/>
                  </a:lnTo>
                  <a:lnTo>
                    <a:pt x="6842" y="616882"/>
                  </a:lnTo>
                  <a:lnTo>
                    <a:pt x="14664" y="570895"/>
                  </a:lnTo>
                  <a:lnTo>
                    <a:pt x="25315" y="525763"/>
                  </a:lnTo>
                  <a:lnTo>
                    <a:pt x="38714" y="481598"/>
                  </a:lnTo>
                  <a:lnTo>
                    <a:pt x="54783" y="438517"/>
                  </a:lnTo>
                  <a:lnTo>
                    <a:pt x="73444" y="396632"/>
                  </a:lnTo>
                  <a:lnTo>
                    <a:pt x="94616" y="356060"/>
                  </a:lnTo>
                  <a:lnTo>
                    <a:pt x="118221" y="316913"/>
                  </a:lnTo>
                  <a:lnTo>
                    <a:pt x="144179" y="279306"/>
                  </a:lnTo>
                  <a:lnTo>
                    <a:pt x="172412" y="243354"/>
                  </a:lnTo>
                  <a:lnTo>
                    <a:pt x="202841" y="209171"/>
                  </a:lnTo>
                  <a:lnTo>
                    <a:pt x="235386" y="176872"/>
                  </a:lnTo>
                  <a:lnTo>
                    <a:pt x="269968" y="146570"/>
                  </a:lnTo>
                  <a:lnTo>
                    <a:pt x="306508" y="118380"/>
                  </a:lnTo>
                  <a:lnTo>
                    <a:pt x="344927" y="92417"/>
                  </a:lnTo>
                  <a:lnTo>
                    <a:pt x="385147" y="68794"/>
                  </a:lnTo>
                  <a:lnTo>
                    <a:pt x="427087" y="47627"/>
                  </a:lnTo>
                  <a:lnTo>
                    <a:pt x="470668" y="29029"/>
                  </a:lnTo>
                  <a:lnTo>
                    <a:pt x="515813" y="13115"/>
                  </a:lnTo>
                  <a:lnTo>
                    <a:pt x="562441" y="0"/>
                  </a:lnTo>
                  <a:lnTo>
                    <a:pt x="739479" y="717931"/>
                  </a:lnTo>
                  <a:lnTo>
                    <a:pt x="1473412" y="628777"/>
                  </a:lnTo>
                  <a:close/>
                </a:path>
              </a:pathLst>
            </a:custGeom>
            <a:ln w="11239">
              <a:solidFill>
                <a:srgbClr val="FFFFFF"/>
              </a:solidFill>
            </a:ln>
          </p:spPr>
          <p:txBody>
            <a:bodyPr wrap="square" lIns="0" tIns="0" rIns="0" bIns="0" rtlCol="0"/>
            <a:lstStyle/>
            <a:p>
              <a:endParaRPr/>
            </a:p>
          </p:txBody>
        </p:sp>
        <p:sp>
          <p:nvSpPr>
            <p:cNvPr id="14" name="object 14"/>
            <p:cNvSpPr/>
            <p:nvPr/>
          </p:nvSpPr>
          <p:spPr>
            <a:xfrm>
              <a:off x="6430263" y="4261231"/>
              <a:ext cx="177165" cy="739775"/>
            </a:xfrm>
            <a:custGeom>
              <a:avLst/>
              <a:gdLst/>
              <a:ahLst/>
              <a:cxnLst/>
              <a:rect l="l" t="t" r="r" b="b"/>
              <a:pathLst>
                <a:path w="177165" h="739775">
                  <a:moveTo>
                    <a:pt x="177038" y="0"/>
                  </a:moveTo>
                  <a:lnTo>
                    <a:pt x="132337" y="1353"/>
                  </a:lnTo>
                  <a:lnTo>
                    <a:pt x="87852" y="5397"/>
                  </a:lnTo>
                  <a:lnTo>
                    <a:pt x="43699" y="12108"/>
                  </a:lnTo>
                  <a:lnTo>
                    <a:pt x="0" y="21462"/>
                  </a:lnTo>
                  <a:lnTo>
                    <a:pt x="177038" y="739394"/>
                  </a:lnTo>
                  <a:lnTo>
                    <a:pt x="177038" y="0"/>
                  </a:lnTo>
                  <a:close/>
                </a:path>
              </a:pathLst>
            </a:custGeom>
            <a:solidFill>
              <a:srgbClr val="A4A4A4"/>
            </a:solidFill>
          </p:spPr>
          <p:txBody>
            <a:bodyPr wrap="square" lIns="0" tIns="0" rIns="0" bIns="0" rtlCol="0"/>
            <a:lstStyle/>
            <a:p>
              <a:endParaRPr/>
            </a:p>
          </p:txBody>
        </p:sp>
        <p:sp>
          <p:nvSpPr>
            <p:cNvPr id="15" name="object 15"/>
            <p:cNvSpPr/>
            <p:nvPr/>
          </p:nvSpPr>
          <p:spPr>
            <a:xfrm>
              <a:off x="6430263" y="4261231"/>
              <a:ext cx="177165" cy="739775"/>
            </a:xfrm>
            <a:custGeom>
              <a:avLst/>
              <a:gdLst/>
              <a:ahLst/>
              <a:cxnLst/>
              <a:rect l="l" t="t" r="r" b="b"/>
              <a:pathLst>
                <a:path w="177165" h="739775">
                  <a:moveTo>
                    <a:pt x="0" y="21462"/>
                  </a:moveTo>
                  <a:lnTo>
                    <a:pt x="43699" y="12108"/>
                  </a:lnTo>
                  <a:lnTo>
                    <a:pt x="87852" y="5397"/>
                  </a:lnTo>
                  <a:lnTo>
                    <a:pt x="132337" y="1353"/>
                  </a:lnTo>
                  <a:lnTo>
                    <a:pt x="177038" y="0"/>
                  </a:lnTo>
                  <a:lnTo>
                    <a:pt x="177038" y="739394"/>
                  </a:lnTo>
                  <a:lnTo>
                    <a:pt x="0" y="21462"/>
                  </a:lnTo>
                  <a:close/>
                </a:path>
              </a:pathLst>
            </a:custGeom>
            <a:ln w="11239">
              <a:solidFill>
                <a:srgbClr val="FFFFFF"/>
              </a:solidFill>
            </a:ln>
          </p:spPr>
          <p:txBody>
            <a:bodyPr wrap="square" lIns="0" tIns="0" rIns="0" bIns="0" rtlCol="0"/>
            <a:lstStyle/>
            <a:p>
              <a:endParaRPr/>
            </a:p>
          </p:txBody>
        </p:sp>
        <p:sp>
          <p:nvSpPr>
            <p:cNvPr id="16" name="object 16"/>
            <p:cNvSpPr/>
            <p:nvPr/>
          </p:nvSpPr>
          <p:spPr>
            <a:xfrm>
              <a:off x="6903847" y="3876167"/>
              <a:ext cx="647065" cy="571500"/>
            </a:xfrm>
            <a:custGeom>
              <a:avLst/>
              <a:gdLst/>
              <a:ahLst/>
              <a:cxnLst/>
              <a:rect l="l" t="t" r="r" b="b"/>
              <a:pathLst>
                <a:path w="647065" h="571500">
                  <a:moveTo>
                    <a:pt x="646684" y="0"/>
                  </a:moveTo>
                  <a:lnTo>
                    <a:pt x="0" y="0"/>
                  </a:lnTo>
                  <a:lnTo>
                    <a:pt x="0" y="310261"/>
                  </a:lnTo>
                  <a:lnTo>
                    <a:pt x="107696" y="310261"/>
                  </a:lnTo>
                  <a:lnTo>
                    <a:pt x="193675" y="570992"/>
                  </a:lnTo>
                  <a:lnTo>
                    <a:pt x="269367" y="310261"/>
                  </a:lnTo>
                  <a:lnTo>
                    <a:pt x="646684" y="310261"/>
                  </a:lnTo>
                  <a:lnTo>
                    <a:pt x="646684" y="0"/>
                  </a:lnTo>
                  <a:close/>
                </a:path>
              </a:pathLst>
            </a:custGeom>
            <a:solidFill>
              <a:srgbClr val="FFFFFF"/>
            </a:solidFill>
          </p:spPr>
          <p:txBody>
            <a:bodyPr wrap="square" lIns="0" tIns="0" rIns="0" bIns="0" rtlCol="0"/>
            <a:lstStyle/>
            <a:p>
              <a:endParaRPr/>
            </a:p>
          </p:txBody>
        </p:sp>
        <p:sp>
          <p:nvSpPr>
            <p:cNvPr id="17" name="object 17"/>
            <p:cNvSpPr/>
            <p:nvPr/>
          </p:nvSpPr>
          <p:spPr>
            <a:xfrm>
              <a:off x="6903847" y="3876167"/>
              <a:ext cx="647065" cy="571500"/>
            </a:xfrm>
            <a:custGeom>
              <a:avLst/>
              <a:gdLst/>
              <a:ahLst/>
              <a:cxnLst/>
              <a:rect l="l" t="t" r="r" b="b"/>
              <a:pathLst>
                <a:path w="647065" h="571500">
                  <a:moveTo>
                    <a:pt x="0" y="0"/>
                  </a:moveTo>
                  <a:lnTo>
                    <a:pt x="107696" y="0"/>
                  </a:lnTo>
                  <a:lnTo>
                    <a:pt x="269367" y="0"/>
                  </a:lnTo>
                  <a:lnTo>
                    <a:pt x="646684" y="0"/>
                  </a:lnTo>
                  <a:lnTo>
                    <a:pt x="646684" y="180975"/>
                  </a:lnTo>
                  <a:lnTo>
                    <a:pt x="646684" y="258445"/>
                  </a:lnTo>
                  <a:lnTo>
                    <a:pt x="646684" y="310261"/>
                  </a:lnTo>
                  <a:lnTo>
                    <a:pt x="269367" y="310261"/>
                  </a:lnTo>
                  <a:lnTo>
                    <a:pt x="193675" y="570992"/>
                  </a:lnTo>
                  <a:lnTo>
                    <a:pt x="107696" y="310261"/>
                  </a:lnTo>
                  <a:lnTo>
                    <a:pt x="0" y="310261"/>
                  </a:lnTo>
                  <a:lnTo>
                    <a:pt x="0" y="258445"/>
                  </a:lnTo>
                  <a:lnTo>
                    <a:pt x="0" y="180975"/>
                  </a:lnTo>
                  <a:lnTo>
                    <a:pt x="0" y="0"/>
                  </a:lnTo>
                  <a:close/>
                </a:path>
              </a:pathLst>
            </a:custGeom>
            <a:ln w="5626">
              <a:solidFill>
                <a:srgbClr val="000000"/>
              </a:solidFill>
            </a:ln>
          </p:spPr>
          <p:txBody>
            <a:bodyPr wrap="square" lIns="0" tIns="0" rIns="0" bIns="0" rtlCol="0"/>
            <a:lstStyle/>
            <a:p>
              <a:endParaRPr/>
            </a:p>
          </p:txBody>
        </p:sp>
      </p:grpSp>
      <p:sp>
        <p:nvSpPr>
          <p:cNvPr id="18" name="object 18"/>
          <p:cNvSpPr txBox="1"/>
          <p:nvPr/>
        </p:nvSpPr>
        <p:spPr>
          <a:xfrm>
            <a:off x="9302423" y="5992744"/>
            <a:ext cx="590951" cy="290677"/>
          </a:xfrm>
          <a:prstGeom prst="rect">
            <a:avLst/>
          </a:prstGeom>
        </p:spPr>
        <p:txBody>
          <a:bodyPr vert="horz" wrap="square" lIns="0" tIns="31326" rIns="0" bIns="0" rtlCol="0">
            <a:spAutoFit/>
          </a:bodyPr>
          <a:lstStyle/>
          <a:p>
            <a:pPr marL="8466">
              <a:spcBef>
                <a:spcPts val="247"/>
              </a:spcBef>
            </a:pPr>
            <a:r>
              <a:rPr sz="800" spc="-13" dirty="0">
                <a:solidFill>
                  <a:srgbClr val="585858"/>
                </a:solidFill>
                <a:latin typeface="BIZ UDPゴシック"/>
                <a:cs typeface="BIZ UDPゴシック"/>
              </a:rPr>
              <a:t>置いている</a:t>
            </a:r>
            <a:endParaRPr sz="800">
              <a:latin typeface="BIZ UDPゴシック"/>
              <a:cs typeface="BIZ UDPゴシック"/>
            </a:endParaRPr>
          </a:p>
          <a:p>
            <a:pPr>
              <a:spcBef>
                <a:spcPts val="120"/>
              </a:spcBef>
            </a:pPr>
            <a:r>
              <a:rPr sz="800" dirty="0">
                <a:solidFill>
                  <a:srgbClr val="585858"/>
                </a:solidFill>
                <a:latin typeface="BIZ UDPゴシック"/>
                <a:cs typeface="BIZ UDPゴシック"/>
              </a:rPr>
              <a:t>6</a:t>
            </a:r>
            <a:r>
              <a:rPr sz="800" spc="7" dirty="0">
                <a:solidFill>
                  <a:srgbClr val="585858"/>
                </a:solidFill>
                <a:latin typeface="BIZ UDPゴシック"/>
                <a:cs typeface="BIZ UDPゴシック"/>
              </a:rPr>
              <a:t>校 / </a:t>
            </a:r>
            <a:r>
              <a:rPr sz="800" spc="-33" dirty="0">
                <a:solidFill>
                  <a:srgbClr val="585858"/>
                </a:solidFill>
                <a:latin typeface="BIZ UDPゴシック"/>
                <a:cs typeface="BIZ UDPゴシック"/>
              </a:rPr>
              <a:t>23%</a:t>
            </a:r>
            <a:endParaRPr sz="800">
              <a:latin typeface="BIZ UDPゴシック"/>
              <a:cs typeface="BIZ UDPゴシック"/>
            </a:endParaRPr>
          </a:p>
        </p:txBody>
      </p:sp>
      <p:grpSp>
        <p:nvGrpSpPr>
          <p:cNvPr id="19" name="object 19"/>
          <p:cNvGrpSpPr/>
          <p:nvPr/>
        </p:nvGrpSpPr>
        <p:grpSpPr>
          <a:xfrm>
            <a:off x="7362697" y="8253486"/>
            <a:ext cx="951618" cy="662069"/>
            <a:chOff x="5571426" y="5606224"/>
            <a:chExt cx="713740" cy="496570"/>
          </a:xfrm>
        </p:grpSpPr>
        <p:sp>
          <p:nvSpPr>
            <p:cNvPr id="20" name="object 20"/>
            <p:cNvSpPr/>
            <p:nvPr/>
          </p:nvSpPr>
          <p:spPr>
            <a:xfrm>
              <a:off x="5574284" y="5609081"/>
              <a:ext cx="708025" cy="490855"/>
            </a:xfrm>
            <a:custGeom>
              <a:avLst/>
              <a:gdLst/>
              <a:ahLst/>
              <a:cxnLst/>
              <a:rect l="l" t="t" r="r" b="b"/>
              <a:pathLst>
                <a:path w="708025" h="490854">
                  <a:moveTo>
                    <a:pt x="612902" y="0"/>
                  </a:moveTo>
                  <a:lnTo>
                    <a:pt x="412623" y="166242"/>
                  </a:lnTo>
                  <a:lnTo>
                    <a:pt x="0" y="166242"/>
                  </a:lnTo>
                  <a:lnTo>
                    <a:pt x="0" y="490854"/>
                  </a:lnTo>
                  <a:lnTo>
                    <a:pt x="707517" y="490854"/>
                  </a:lnTo>
                  <a:lnTo>
                    <a:pt x="707517" y="166242"/>
                  </a:lnTo>
                  <a:lnTo>
                    <a:pt x="589534" y="166242"/>
                  </a:lnTo>
                  <a:lnTo>
                    <a:pt x="612902" y="0"/>
                  </a:lnTo>
                  <a:close/>
                </a:path>
              </a:pathLst>
            </a:custGeom>
            <a:solidFill>
              <a:srgbClr val="FFFFFF"/>
            </a:solidFill>
          </p:spPr>
          <p:txBody>
            <a:bodyPr wrap="square" lIns="0" tIns="0" rIns="0" bIns="0" rtlCol="0"/>
            <a:lstStyle/>
            <a:p>
              <a:endParaRPr/>
            </a:p>
          </p:txBody>
        </p:sp>
        <p:sp>
          <p:nvSpPr>
            <p:cNvPr id="21" name="object 21"/>
            <p:cNvSpPr/>
            <p:nvPr/>
          </p:nvSpPr>
          <p:spPr>
            <a:xfrm>
              <a:off x="5574284" y="5609081"/>
              <a:ext cx="708025" cy="490855"/>
            </a:xfrm>
            <a:custGeom>
              <a:avLst/>
              <a:gdLst/>
              <a:ahLst/>
              <a:cxnLst/>
              <a:rect l="l" t="t" r="r" b="b"/>
              <a:pathLst>
                <a:path w="708025" h="490854">
                  <a:moveTo>
                    <a:pt x="0" y="166242"/>
                  </a:moveTo>
                  <a:lnTo>
                    <a:pt x="412623" y="166242"/>
                  </a:lnTo>
                  <a:lnTo>
                    <a:pt x="612902" y="0"/>
                  </a:lnTo>
                  <a:lnTo>
                    <a:pt x="589534" y="166242"/>
                  </a:lnTo>
                  <a:lnTo>
                    <a:pt x="707517" y="166242"/>
                  </a:lnTo>
                  <a:lnTo>
                    <a:pt x="707517" y="220344"/>
                  </a:lnTo>
                  <a:lnTo>
                    <a:pt x="707517" y="301497"/>
                  </a:lnTo>
                  <a:lnTo>
                    <a:pt x="707517" y="490854"/>
                  </a:lnTo>
                  <a:lnTo>
                    <a:pt x="589534" y="490854"/>
                  </a:lnTo>
                  <a:lnTo>
                    <a:pt x="412623" y="490854"/>
                  </a:lnTo>
                  <a:lnTo>
                    <a:pt x="0" y="490854"/>
                  </a:lnTo>
                  <a:lnTo>
                    <a:pt x="0" y="301497"/>
                  </a:lnTo>
                  <a:lnTo>
                    <a:pt x="0" y="220344"/>
                  </a:lnTo>
                  <a:lnTo>
                    <a:pt x="0" y="166242"/>
                  </a:lnTo>
                  <a:close/>
                </a:path>
              </a:pathLst>
            </a:custGeom>
            <a:ln w="5626">
              <a:solidFill>
                <a:srgbClr val="000000"/>
              </a:solidFill>
            </a:ln>
          </p:spPr>
          <p:txBody>
            <a:bodyPr wrap="square" lIns="0" tIns="0" rIns="0" bIns="0" rtlCol="0"/>
            <a:lstStyle/>
            <a:p>
              <a:endParaRPr/>
            </a:p>
          </p:txBody>
        </p:sp>
      </p:grpSp>
      <p:sp>
        <p:nvSpPr>
          <p:cNvPr id="22" name="object 22"/>
          <p:cNvSpPr txBox="1"/>
          <p:nvPr/>
        </p:nvSpPr>
        <p:spPr>
          <a:xfrm>
            <a:off x="7525675" y="8536845"/>
            <a:ext cx="667995" cy="289822"/>
          </a:xfrm>
          <a:prstGeom prst="rect">
            <a:avLst/>
          </a:prstGeom>
        </p:spPr>
        <p:txBody>
          <a:bodyPr vert="horz" wrap="square" lIns="0" tIns="30479" rIns="0" bIns="0" rtlCol="0">
            <a:spAutoFit/>
          </a:bodyPr>
          <a:lstStyle/>
          <a:p>
            <a:pPr>
              <a:spcBef>
                <a:spcPts val="240"/>
              </a:spcBef>
            </a:pPr>
            <a:r>
              <a:rPr sz="800" spc="-13" dirty="0">
                <a:solidFill>
                  <a:srgbClr val="585858"/>
                </a:solidFill>
                <a:latin typeface="BIZ UDPゴシック"/>
                <a:cs typeface="BIZ UDPゴシック"/>
              </a:rPr>
              <a:t>置いていない</a:t>
            </a:r>
            <a:endParaRPr sz="800">
              <a:latin typeface="BIZ UDPゴシック"/>
              <a:cs typeface="BIZ UDPゴシック"/>
            </a:endParaRPr>
          </a:p>
          <a:p>
            <a:pPr marL="11006">
              <a:spcBef>
                <a:spcPts val="113"/>
              </a:spcBef>
            </a:pPr>
            <a:r>
              <a:rPr sz="800" dirty="0">
                <a:solidFill>
                  <a:srgbClr val="585858"/>
                </a:solidFill>
                <a:latin typeface="BIZ UDPゴシック"/>
                <a:cs typeface="BIZ UDPゴシック"/>
              </a:rPr>
              <a:t>19</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73%</a:t>
            </a:r>
            <a:endParaRPr sz="800">
              <a:latin typeface="BIZ UDPゴシック"/>
              <a:cs typeface="BIZ UDPゴシック"/>
            </a:endParaRPr>
          </a:p>
        </p:txBody>
      </p:sp>
      <p:sp>
        <p:nvSpPr>
          <p:cNvPr id="23" name="object 23"/>
          <p:cNvSpPr/>
          <p:nvPr/>
        </p:nvSpPr>
        <p:spPr>
          <a:xfrm>
            <a:off x="7655039" y="6027768"/>
            <a:ext cx="970244" cy="440250"/>
          </a:xfrm>
          <a:custGeom>
            <a:avLst/>
            <a:gdLst/>
            <a:ahLst/>
            <a:cxnLst/>
            <a:rect l="l" t="t" r="r" b="b"/>
            <a:pathLst>
              <a:path w="727709" h="330200">
                <a:moveTo>
                  <a:pt x="0" y="0"/>
                </a:moveTo>
                <a:lnTo>
                  <a:pt x="291846" y="0"/>
                </a:lnTo>
                <a:lnTo>
                  <a:pt x="416941" y="0"/>
                </a:lnTo>
                <a:lnTo>
                  <a:pt x="500380" y="0"/>
                </a:lnTo>
                <a:lnTo>
                  <a:pt x="500380" y="169291"/>
                </a:lnTo>
                <a:lnTo>
                  <a:pt x="727456" y="329819"/>
                </a:lnTo>
                <a:lnTo>
                  <a:pt x="500380" y="241808"/>
                </a:lnTo>
                <a:lnTo>
                  <a:pt x="500380" y="290195"/>
                </a:lnTo>
                <a:lnTo>
                  <a:pt x="416941" y="290195"/>
                </a:lnTo>
                <a:lnTo>
                  <a:pt x="291846" y="290195"/>
                </a:lnTo>
                <a:lnTo>
                  <a:pt x="0" y="290195"/>
                </a:lnTo>
                <a:lnTo>
                  <a:pt x="0" y="241808"/>
                </a:lnTo>
                <a:lnTo>
                  <a:pt x="0" y="169291"/>
                </a:lnTo>
                <a:lnTo>
                  <a:pt x="0" y="0"/>
                </a:lnTo>
                <a:close/>
              </a:path>
            </a:pathLst>
          </a:custGeom>
          <a:ln w="5626">
            <a:solidFill>
              <a:srgbClr val="000000"/>
            </a:solidFill>
          </a:ln>
        </p:spPr>
        <p:txBody>
          <a:bodyPr wrap="square" lIns="0" tIns="0" rIns="0" bIns="0" rtlCol="0"/>
          <a:lstStyle/>
          <a:p>
            <a:endParaRPr/>
          </a:p>
        </p:txBody>
      </p:sp>
      <p:sp>
        <p:nvSpPr>
          <p:cNvPr id="24" name="object 24"/>
          <p:cNvSpPr txBox="1"/>
          <p:nvPr/>
        </p:nvSpPr>
        <p:spPr>
          <a:xfrm>
            <a:off x="7766626" y="6061599"/>
            <a:ext cx="496975" cy="289822"/>
          </a:xfrm>
          <a:prstGeom prst="rect">
            <a:avLst/>
          </a:prstGeom>
        </p:spPr>
        <p:txBody>
          <a:bodyPr vert="horz" wrap="square" lIns="0" tIns="30479" rIns="0" bIns="0" rtlCol="0">
            <a:spAutoFit/>
          </a:bodyPr>
          <a:lstStyle/>
          <a:p>
            <a:pPr marL="64345">
              <a:spcBef>
                <a:spcPts val="240"/>
              </a:spcBef>
            </a:pPr>
            <a:r>
              <a:rPr sz="800" spc="-27" dirty="0">
                <a:solidFill>
                  <a:srgbClr val="585858"/>
                </a:solidFill>
                <a:latin typeface="BIZ UDPゴシック"/>
                <a:cs typeface="BIZ UDPゴシック"/>
              </a:rPr>
              <a:t>未回答</a:t>
            </a:r>
            <a:endParaRPr sz="800">
              <a:latin typeface="BIZ UDPゴシック"/>
              <a:cs typeface="BIZ UDPゴシック"/>
            </a:endParaRPr>
          </a:p>
          <a:p>
            <a:pPr>
              <a:spcBef>
                <a:spcPts val="113"/>
              </a:spcBef>
            </a:pPr>
            <a:r>
              <a:rPr sz="800" dirty="0">
                <a:solidFill>
                  <a:srgbClr val="585858"/>
                </a:solidFill>
                <a:latin typeface="BIZ UDPゴシック"/>
                <a:cs typeface="BIZ UDPゴシック"/>
              </a:rPr>
              <a:t>1</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4%</a:t>
            </a:r>
            <a:endParaRPr sz="800">
              <a:latin typeface="BIZ UDPゴシック"/>
              <a:cs typeface="BIZ UDPゴシック"/>
            </a:endParaRPr>
          </a:p>
        </p:txBody>
      </p:sp>
      <p:grpSp>
        <p:nvGrpSpPr>
          <p:cNvPr id="25" name="object 25"/>
          <p:cNvGrpSpPr/>
          <p:nvPr/>
        </p:nvGrpSpPr>
        <p:grpSpPr>
          <a:xfrm>
            <a:off x="1221978" y="2586196"/>
            <a:ext cx="2243583" cy="2383278"/>
            <a:chOff x="965716" y="1355598"/>
            <a:chExt cx="1682750" cy="1787525"/>
          </a:xfrm>
        </p:grpSpPr>
        <p:sp>
          <p:nvSpPr>
            <p:cNvPr id="26" name="object 26"/>
            <p:cNvSpPr/>
            <p:nvPr/>
          </p:nvSpPr>
          <p:spPr>
            <a:xfrm>
              <a:off x="1228724" y="1361313"/>
              <a:ext cx="1270635" cy="1527810"/>
            </a:xfrm>
            <a:custGeom>
              <a:avLst/>
              <a:gdLst/>
              <a:ahLst/>
              <a:cxnLst/>
              <a:rect l="l" t="t" r="r" b="b"/>
              <a:pathLst>
                <a:path w="1270635" h="1527810">
                  <a:moveTo>
                    <a:pt x="506475" y="0"/>
                  </a:moveTo>
                  <a:lnTo>
                    <a:pt x="506475" y="763651"/>
                  </a:lnTo>
                  <a:lnTo>
                    <a:pt x="0" y="1335405"/>
                  </a:lnTo>
                  <a:lnTo>
                    <a:pt x="39075" y="1367758"/>
                  </a:lnTo>
                  <a:lnTo>
                    <a:pt x="80002" y="1397307"/>
                  </a:lnTo>
                  <a:lnTo>
                    <a:pt x="122626" y="1423993"/>
                  </a:lnTo>
                  <a:lnTo>
                    <a:pt x="166796" y="1447759"/>
                  </a:lnTo>
                  <a:lnTo>
                    <a:pt x="212360" y="1468546"/>
                  </a:lnTo>
                  <a:lnTo>
                    <a:pt x="259164" y="1486294"/>
                  </a:lnTo>
                  <a:lnTo>
                    <a:pt x="307058" y="1500947"/>
                  </a:lnTo>
                  <a:lnTo>
                    <a:pt x="355888" y="1512445"/>
                  </a:lnTo>
                  <a:lnTo>
                    <a:pt x="405503" y="1520730"/>
                  </a:lnTo>
                  <a:lnTo>
                    <a:pt x="455749" y="1525744"/>
                  </a:lnTo>
                  <a:lnTo>
                    <a:pt x="506475" y="1527429"/>
                  </a:lnTo>
                  <a:lnTo>
                    <a:pt x="554772" y="1525926"/>
                  </a:lnTo>
                  <a:lnTo>
                    <a:pt x="602271" y="1521479"/>
                  </a:lnTo>
                  <a:lnTo>
                    <a:pt x="648883" y="1514176"/>
                  </a:lnTo>
                  <a:lnTo>
                    <a:pt x="694519" y="1504106"/>
                  </a:lnTo>
                  <a:lnTo>
                    <a:pt x="739089" y="1491360"/>
                  </a:lnTo>
                  <a:lnTo>
                    <a:pt x="782503" y="1476026"/>
                  </a:lnTo>
                  <a:lnTo>
                    <a:pt x="824672" y="1458194"/>
                  </a:lnTo>
                  <a:lnTo>
                    <a:pt x="865507" y="1437954"/>
                  </a:lnTo>
                  <a:lnTo>
                    <a:pt x="904917" y="1415394"/>
                  </a:lnTo>
                  <a:lnTo>
                    <a:pt x="942814" y="1390604"/>
                  </a:lnTo>
                  <a:lnTo>
                    <a:pt x="979107" y="1363674"/>
                  </a:lnTo>
                  <a:lnTo>
                    <a:pt x="1013708" y="1334693"/>
                  </a:lnTo>
                  <a:lnTo>
                    <a:pt x="1046527" y="1303750"/>
                  </a:lnTo>
                  <a:lnTo>
                    <a:pt x="1077474" y="1270934"/>
                  </a:lnTo>
                  <a:lnTo>
                    <a:pt x="1106460" y="1236336"/>
                  </a:lnTo>
                  <a:lnTo>
                    <a:pt x="1133395" y="1200044"/>
                  </a:lnTo>
                  <a:lnTo>
                    <a:pt x="1158189" y="1162148"/>
                  </a:lnTo>
                  <a:lnTo>
                    <a:pt x="1180754" y="1122738"/>
                  </a:lnTo>
                  <a:lnTo>
                    <a:pt x="1200999" y="1081902"/>
                  </a:lnTo>
                  <a:lnTo>
                    <a:pt x="1218836" y="1039730"/>
                  </a:lnTo>
                  <a:lnTo>
                    <a:pt x="1234174" y="996312"/>
                  </a:lnTo>
                  <a:lnTo>
                    <a:pt x="1246924" y="951736"/>
                  </a:lnTo>
                  <a:lnTo>
                    <a:pt x="1256996" y="906093"/>
                  </a:lnTo>
                  <a:lnTo>
                    <a:pt x="1264302" y="859471"/>
                  </a:lnTo>
                  <a:lnTo>
                    <a:pt x="1268751" y="811961"/>
                  </a:lnTo>
                  <a:lnTo>
                    <a:pt x="1270254" y="763651"/>
                  </a:lnTo>
                  <a:lnTo>
                    <a:pt x="1268751" y="715354"/>
                  </a:lnTo>
                  <a:lnTo>
                    <a:pt x="1264302" y="667857"/>
                  </a:lnTo>
                  <a:lnTo>
                    <a:pt x="1256996" y="621247"/>
                  </a:lnTo>
                  <a:lnTo>
                    <a:pt x="1246924" y="575615"/>
                  </a:lnTo>
                  <a:lnTo>
                    <a:pt x="1234174" y="531049"/>
                  </a:lnTo>
                  <a:lnTo>
                    <a:pt x="1218836" y="487640"/>
                  </a:lnTo>
                  <a:lnTo>
                    <a:pt x="1200999" y="445477"/>
                  </a:lnTo>
                  <a:lnTo>
                    <a:pt x="1180754" y="404648"/>
                  </a:lnTo>
                  <a:lnTo>
                    <a:pt x="1158189" y="365244"/>
                  </a:lnTo>
                  <a:lnTo>
                    <a:pt x="1133395" y="327354"/>
                  </a:lnTo>
                  <a:lnTo>
                    <a:pt x="1106460" y="291067"/>
                  </a:lnTo>
                  <a:lnTo>
                    <a:pt x="1077474" y="256474"/>
                  </a:lnTo>
                  <a:lnTo>
                    <a:pt x="1046527" y="223662"/>
                  </a:lnTo>
                  <a:lnTo>
                    <a:pt x="1013708" y="192723"/>
                  </a:lnTo>
                  <a:lnTo>
                    <a:pt x="979107" y="163744"/>
                  </a:lnTo>
                  <a:lnTo>
                    <a:pt x="942814" y="136816"/>
                  </a:lnTo>
                  <a:lnTo>
                    <a:pt x="904917" y="112029"/>
                  </a:lnTo>
                  <a:lnTo>
                    <a:pt x="865507" y="89470"/>
                  </a:lnTo>
                  <a:lnTo>
                    <a:pt x="824672" y="69231"/>
                  </a:lnTo>
                  <a:lnTo>
                    <a:pt x="782503" y="51400"/>
                  </a:lnTo>
                  <a:lnTo>
                    <a:pt x="739089" y="36067"/>
                  </a:lnTo>
                  <a:lnTo>
                    <a:pt x="694519" y="23321"/>
                  </a:lnTo>
                  <a:lnTo>
                    <a:pt x="648883" y="13252"/>
                  </a:lnTo>
                  <a:lnTo>
                    <a:pt x="602271" y="5949"/>
                  </a:lnTo>
                  <a:lnTo>
                    <a:pt x="554772" y="1502"/>
                  </a:lnTo>
                  <a:lnTo>
                    <a:pt x="506475" y="0"/>
                  </a:lnTo>
                  <a:close/>
                </a:path>
              </a:pathLst>
            </a:custGeom>
            <a:solidFill>
              <a:srgbClr val="4471C4"/>
            </a:solidFill>
          </p:spPr>
          <p:txBody>
            <a:bodyPr wrap="square" lIns="0" tIns="0" rIns="0" bIns="0" rtlCol="0"/>
            <a:lstStyle/>
            <a:p>
              <a:endParaRPr/>
            </a:p>
          </p:txBody>
        </p:sp>
        <p:sp>
          <p:nvSpPr>
            <p:cNvPr id="27" name="object 27"/>
            <p:cNvSpPr/>
            <p:nvPr/>
          </p:nvSpPr>
          <p:spPr>
            <a:xfrm>
              <a:off x="971431" y="1553337"/>
              <a:ext cx="763905" cy="1143635"/>
            </a:xfrm>
            <a:custGeom>
              <a:avLst/>
              <a:gdLst/>
              <a:ahLst/>
              <a:cxnLst/>
              <a:rect l="l" t="t" r="r" b="b"/>
              <a:pathLst>
                <a:path w="763905" h="1143635">
                  <a:moveTo>
                    <a:pt x="257293" y="0"/>
                  </a:moveTo>
                  <a:lnTo>
                    <a:pt x="223704" y="31622"/>
                  </a:lnTo>
                  <a:lnTo>
                    <a:pt x="192078" y="65150"/>
                  </a:lnTo>
                  <a:lnTo>
                    <a:pt x="161174" y="102314"/>
                  </a:lnTo>
                  <a:lnTo>
                    <a:pt x="133004" y="140831"/>
                  </a:lnTo>
                  <a:lnTo>
                    <a:pt x="107561" y="180575"/>
                  </a:lnTo>
                  <a:lnTo>
                    <a:pt x="84836" y="221422"/>
                  </a:lnTo>
                  <a:lnTo>
                    <a:pt x="64823" y="263243"/>
                  </a:lnTo>
                  <a:lnTo>
                    <a:pt x="47513" y="305914"/>
                  </a:lnTo>
                  <a:lnTo>
                    <a:pt x="32899" y="349308"/>
                  </a:lnTo>
                  <a:lnTo>
                    <a:pt x="20973" y="393299"/>
                  </a:lnTo>
                  <a:lnTo>
                    <a:pt x="11728" y="437760"/>
                  </a:lnTo>
                  <a:lnTo>
                    <a:pt x="5155" y="482567"/>
                  </a:lnTo>
                  <a:lnTo>
                    <a:pt x="1249" y="527591"/>
                  </a:lnTo>
                  <a:lnTo>
                    <a:pt x="0" y="572708"/>
                  </a:lnTo>
                  <a:lnTo>
                    <a:pt x="1400" y="617791"/>
                  </a:lnTo>
                  <a:lnTo>
                    <a:pt x="5444" y="662714"/>
                  </a:lnTo>
                  <a:lnTo>
                    <a:pt x="12122" y="707351"/>
                  </a:lnTo>
                  <a:lnTo>
                    <a:pt x="21427" y="751575"/>
                  </a:lnTo>
                  <a:lnTo>
                    <a:pt x="33352" y="795261"/>
                  </a:lnTo>
                  <a:lnTo>
                    <a:pt x="47889" y="838282"/>
                  </a:lnTo>
                  <a:lnTo>
                    <a:pt x="65030" y="880512"/>
                  </a:lnTo>
                  <a:lnTo>
                    <a:pt x="84767" y="921825"/>
                  </a:lnTo>
                  <a:lnTo>
                    <a:pt x="107094" y="962095"/>
                  </a:lnTo>
                  <a:lnTo>
                    <a:pt x="132001" y="1001195"/>
                  </a:lnTo>
                  <a:lnTo>
                    <a:pt x="159483" y="1039000"/>
                  </a:lnTo>
                  <a:lnTo>
                    <a:pt x="189530" y="1075384"/>
                  </a:lnTo>
                  <a:lnTo>
                    <a:pt x="222136" y="1110219"/>
                  </a:lnTo>
                  <a:lnTo>
                    <a:pt x="257293" y="1143380"/>
                  </a:lnTo>
                  <a:lnTo>
                    <a:pt x="763769" y="571626"/>
                  </a:lnTo>
                  <a:lnTo>
                    <a:pt x="257293" y="0"/>
                  </a:lnTo>
                  <a:close/>
                </a:path>
              </a:pathLst>
            </a:custGeom>
            <a:solidFill>
              <a:srgbClr val="EC7C30"/>
            </a:solidFill>
          </p:spPr>
          <p:txBody>
            <a:bodyPr wrap="square" lIns="0" tIns="0" rIns="0" bIns="0" rtlCol="0"/>
            <a:lstStyle/>
            <a:p>
              <a:endParaRPr/>
            </a:p>
          </p:txBody>
        </p:sp>
        <p:sp>
          <p:nvSpPr>
            <p:cNvPr id="28" name="object 28"/>
            <p:cNvSpPr/>
            <p:nvPr/>
          </p:nvSpPr>
          <p:spPr>
            <a:xfrm>
              <a:off x="971431" y="1553337"/>
              <a:ext cx="763905" cy="1143635"/>
            </a:xfrm>
            <a:custGeom>
              <a:avLst/>
              <a:gdLst/>
              <a:ahLst/>
              <a:cxnLst/>
              <a:rect l="l" t="t" r="r" b="b"/>
              <a:pathLst>
                <a:path w="763905" h="1143635">
                  <a:moveTo>
                    <a:pt x="257293" y="1143380"/>
                  </a:moveTo>
                  <a:lnTo>
                    <a:pt x="222136" y="1110219"/>
                  </a:lnTo>
                  <a:lnTo>
                    <a:pt x="189530" y="1075384"/>
                  </a:lnTo>
                  <a:lnTo>
                    <a:pt x="159483" y="1039000"/>
                  </a:lnTo>
                  <a:lnTo>
                    <a:pt x="132001" y="1001195"/>
                  </a:lnTo>
                  <a:lnTo>
                    <a:pt x="107094" y="962095"/>
                  </a:lnTo>
                  <a:lnTo>
                    <a:pt x="84767" y="921825"/>
                  </a:lnTo>
                  <a:lnTo>
                    <a:pt x="65030" y="880512"/>
                  </a:lnTo>
                  <a:lnTo>
                    <a:pt x="47889" y="838282"/>
                  </a:lnTo>
                  <a:lnTo>
                    <a:pt x="33352" y="795261"/>
                  </a:lnTo>
                  <a:lnTo>
                    <a:pt x="21427" y="751575"/>
                  </a:lnTo>
                  <a:lnTo>
                    <a:pt x="12122" y="707351"/>
                  </a:lnTo>
                  <a:lnTo>
                    <a:pt x="5444" y="662714"/>
                  </a:lnTo>
                  <a:lnTo>
                    <a:pt x="1400" y="617791"/>
                  </a:lnTo>
                  <a:lnTo>
                    <a:pt x="0" y="572708"/>
                  </a:lnTo>
                  <a:lnTo>
                    <a:pt x="1249" y="527591"/>
                  </a:lnTo>
                  <a:lnTo>
                    <a:pt x="5155" y="482567"/>
                  </a:lnTo>
                  <a:lnTo>
                    <a:pt x="11728" y="437760"/>
                  </a:lnTo>
                  <a:lnTo>
                    <a:pt x="20973" y="393299"/>
                  </a:lnTo>
                  <a:lnTo>
                    <a:pt x="32899" y="349308"/>
                  </a:lnTo>
                  <a:lnTo>
                    <a:pt x="47513" y="305914"/>
                  </a:lnTo>
                  <a:lnTo>
                    <a:pt x="64823" y="263243"/>
                  </a:lnTo>
                  <a:lnTo>
                    <a:pt x="84836" y="221422"/>
                  </a:lnTo>
                  <a:lnTo>
                    <a:pt x="107561" y="180575"/>
                  </a:lnTo>
                  <a:lnTo>
                    <a:pt x="133004" y="140831"/>
                  </a:lnTo>
                  <a:lnTo>
                    <a:pt x="161174" y="102314"/>
                  </a:lnTo>
                  <a:lnTo>
                    <a:pt x="192078" y="65150"/>
                  </a:lnTo>
                  <a:lnTo>
                    <a:pt x="223704" y="31622"/>
                  </a:lnTo>
                  <a:lnTo>
                    <a:pt x="257293" y="0"/>
                  </a:lnTo>
                  <a:lnTo>
                    <a:pt x="763769" y="571626"/>
                  </a:lnTo>
                  <a:lnTo>
                    <a:pt x="257293" y="1143380"/>
                  </a:lnTo>
                  <a:close/>
                </a:path>
              </a:pathLst>
            </a:custGeom>
            <a:ln w="11239">
              <a:solidFill>
                <a:srgbClr val="FFFFFF"/>
              </a:solidFill>
            </a:ln>
          </p:spPr>
          <p:txBody>
            <a:bodyPr wrap="square" lIns="0" tIns="0" rIns="0" bIns="0" rtlCol="0"/>
            <a:lstStyle/>
            <a:p>
              <a:endParaRPr/>
            </a:p>
          </p:txBody>
        </p:sp>
        <p:sp>
          <p:nvSpPr>
            <p:cNvPr id="29" name="object 29"/>
            <p:cNvSpPr/>
            <p:nvPr/>
          </p:nvSpPr>
          <p:spPr>
            <a:xfrm>
              <a:off x="1228724" y="1361313"/>
              <a:ext cx="506730" cy="763905"/>
            </a:xfrm>
            <a:custGeom>
              <a:avLst/>
              <a:gdLst/>
              <a:ahLst/>
              <a:cxnLst/>
              <a:rect l="l" t="t" r="r" b="b"/>
              <a:pathLst>
                <a:path w="506730" h="763905">
                  <a:moveTo>
                    <a:pt x="506476" y="0"/>
                  </a:moveTo>
                  <a:lnTo>
                    <a:pt x="455749" y="1684"/>
                  </a:lnTo>
                  <a:lnTo>
                    <a:pt x="405503" y="6698"/>
                  </a:lnTo>
                  <a:lnTo>
                    <a:pt x="355888" y="14983"/>
                  </a:lnTo>
                  <a:lnTo>
                    <a:pt x="307058" y="26481"/>
                  </a:lnTo>
                  <a:lnTo>
                    <a:pt x="259164" y="41134"/>
                  </a:lnTo>
                  <a:lnTo>
                    <a:pt x="212360" y="58882"/>
                  </a:lnTo>
                  <a:lnTo>
                    <a:pt x="166796" y="79669"/>
                  </a:lnTo>
                  <a:lnTo>
                    <a:pt x="122626" y="103435"/>
                  </a:lnTo>
                  <a:lnTo>
                    <a:pt x="80002" y="130121"/>
                  </a:lnTo>
                  <a:lnTo>
                    <a:pt x="39075" y="159670"/>
                  </a:lnTo>
                  <a:lnTo>
                    <a:pt x="0" y="192024"/>
                  </a:lnTo>
                  <a:lnTo>
                    <a:pt x="506476" y="763651"/>
                  </a:lnTo>
                  <a:lnTo>
                    <a:pt x="506476" y="0"/>
                  </a:lnTo>
                  <a:close/>
                </a:path>
              </a:pathLst>
            </a:custGeom>
            <a:solidFill>
              <a:srgbClr val="A4A4A4"/>
            </a:solidFill>
          </p:spPr>
          <p:txBody>
            <a:bodyPr wrap="square" lIns="0" tIns="0" rIns="0" bIns="0" rtlCol="0"/>
            <a:lstStyle/>
            <a:p>
              <a:endParaRPr/>
            </a:p>
          </p:txBody>
        </p:sp>
        <p:sp>
          <p:nvSpPr>
            <p:cNvPr id="30" name="object 30"/>
            <p:cNvSpPr/>
            <p:nvPr/>
          </p:nvSpPr>
          <p:spPr>
            <a:xfrm>
              <a:off x="1228724" y="1361313"/>
              <a:ext cx="506730" cy="763905"/>
            </a:xfrm>
            <a:custGeom>
              <a:avLst/>
              <a:gdLst/>
              <a:ahLst/>
              <a:cxnLst/>
              <a:rect l="l" t="t" r="r" b="b"/>
              <a:pathLst>
                <a:path w="506730" h="763905">
                  <a:moveTo>
                    <a:pt x="0" y="192024"/>
                  </a:moveTo>
                  <a:lnTo>
                    <a:pt x="39075" y="159670"/>
                  </a:lnTo>
                  <a:lnTo>
                    <a:pt x="80002" y="130121"/>
                  </a:lnTo>
                  <a:lnTo>
                    <a:pt x="122626" y="103435"/>
                  </a:lnTo>
                  <a:lnTo>
                    <a:pt x="166796" y="79669"/>
                  </a:lnTo>
                  <a:lnTo>
                    <a:pt x="212360" y="58882"/>
                  </a:lnTo>
                  <a:lnTo>
                    <a:pt x="259164" y="41134"/>
                  </a:lnTo>
                  <a:lnTo>
                    <a:pt x="307058" y="26481"/>
                  </a:lnTo>
                  <a:lnTo>
                    <a:pt x="355888" y="14983"/>
                  </a:lnTo>
                  <a:lnTo>
                    <a:pt x="405503" y="6698"/>
                  </a:lnTo>
                  <a:lnTo>
                    <a:pt x="455749" y="1684"/>
                  </a:lnTo>
                  <a:lnTo>
                    <a:pt x="506476" y="0"/>
                  </a:lnTo>
                  <a:lnTo>
                    <a:pt x="506476" y="763651"/>
                  </a:lnTo>
                  <a:lnTo>
                    <a:pt x="0" y="192024"/>
                  </a:lnTo>
                  <a:close/>
                </a:path>
              </a:pathLst>
            </a:custGeom>
            <a:ln w="11239">
              <a:solidFill>
                <a:srgbClr val="FFFFFF"/>
              </a:solidFill>
            </a:ln>
          </p:spPr>
          <p:txBody>
            <a:bodyPr wrap="square" lIns="0" tIns="0" rIns="0" bIns="0" rtlCol="0"/>
            <a:lstStyle/>
            <a:p>
              <a:endParaRPr/>
            </a:p>
          </p:txBody>
        </p:sp>
        <p:sp>
          <p:nvSpPr>
            <p:cNvPr id="31" name="object 31"/>
            <p:cNvSpPr/>
            <p:nvPr/>
          </p:nvSpPr>
          <p:spPr>
            <a:xfrm>
              <a:off x="1986152" y="2395855"/>
              <a:ext cx="659130" cy="744220"/>
            </a:xfrm>
            <a:custGeom>
              <a:avLst/>
              <a:gdLst/>
              <a:ahLst/>
              <a:cxnLst/>
              <a:rect l="l" t="t" r="r" b="b"/>
              <a:pathLst>
                <a:path w="659130" h="744219">
                  <a:moveTo>
                    <a:pt x="463169" y="0"/>
                  </a:moveTo>
                  <a:lnTo>
                    <a:pt x="384302" y="446786"/>
                  </a:lnTo>
                  <a:lnTo>
                    <a:pt x="0" y="446786"/>
                  </a:lnTo>
                  <a:lnTo>
                    <a:pt x="0" y="744220"/>
                  </a:lnTo>
                  <a:lnTo>
                    <a:pt x="658876" y="744220"/>
                  </a:lnTo>
                  <a:lnTo>
                    <a:pt x="658876" y="446786"/>
                  </a:lnTo>
                  <a:lnTo>
                    <a:pt x="549021" y="446786"/>
                  </a:lnTo>
                  <a:lnTo>
                    <a:pt x="463169" y="0"/>
                  </a:lnTo>
                  <a:close/>
                </a:path>
              </a:pathLst>
            </a:custGeom>
            <a:solidFill>
              <a:srgbClr val="FFFFFF"/>
            </a:solidFill>
          </p:spPr>
          <p:txBody>
            <a:bodyPr wrap="square" lIns="0" tIns="0" rIns="0" bIns="0" rtlCol="0"/>
            <a:lstStyle/>
            <a:p>
              <a:endParaRPr/>
            </a:p>
          </p:txBody>
        </p:sp>
        <p:sp>
          <p:nvSpPr>
            <p:cNvPr id="32" name="object 32"/>
            <p:cNvSpPr/>
            <p:nvPr/>
          </p:nvSpPr>
          <p:spPr>
            <a:xfrm>
              <a:off x="1986152" y="2395855"/>
              <a:ext cx="659130" cy="744220"/>
            </a:xfrm>
            <a:custGeom>
              <a:avLst/>
              <a:gdLst/>
              <a:ahLst/>
              <a:cxnLst/>
              <a:rect l="l" t="t" r="r" b="b"/>
              <a:pathLst>
                <a:path w="659130" h="744219">
                  <a:moveTo>
                    <a:pt x="0" y="446786"/>
                  </a:moveTo>
                  <a:lnTo>
                    <a:pt x="384302" y="446786"/>
                  </a:lnTo>
                  <a:lnTo>
                    <a:pt x="463169" y="0"/>
                  </a:lnTo>
                  <a:lnTo>
                    <a:pt x="549021" y="446786"/>
                  </a:lnTo>
                  <a:lnTo>
                    <a:pt x="658876" y="446786"/>
                  </a:lnTo>
                  <a:lnTo>
                    <a:pt x="658876" y="496443"/>
                  </a:lnTo>
                  <a:lnTo>
                    <a:pt x="658876" y="570738"/>
                  </a:lnTo>
                  <a:lnTo>
                    <a:pt x="658876" y="744220"/>
                  </a:lnTo>
                  <a:lnTo>
                    <a:pt x="549021" y="744220"/>
                  </a:lnTo>
                  <a:lnTo>
                    <a:pt x="384302" y="744220"/>
                  </a:lnTo>
                  <a:lnTo>
                    <a:pt x="0" y="744220"/>
                  </a:lnTo>
                  <a:lnTo>
                    <a:pt x="0" y="570738"/>
                  </a:lnTo>
                  <a:lnTo>
                    <a:pt x="0" y="496443"/>
                  </a:lnTo>
                  <a:lnTo>
                    <a:pt x="0" y="446786"/>
                  </a:lnTo>
                  <a:close/>
                </a:path>
              </a:pathLst>
            </a:custGeom>
            <a:ln w="5626">
              <a:solidFill>
                <a:srgbClr val="000000"/>
              </a:solidFill>
            </a:ln>
          </p:spPr>
          <p:txBody>
            <a:bodyPr wrap="square" lIns="0" tIns="0" rIns="0" bIns="0" rtlCol="0"/>
            <a:lstStyle/>
            <a:p>
              <a:endParaRPr/>
            </a:p>
          </p:txBody>
        </p:sp>
      </p:grpSp>
      <p:sp>
        <p:nvSpPr>
          <p:cNvPr id="33" name="object 33"/>
          <p:cNvSpPr txBox="1"/>
          <p:nvPr/>
        </p:nvSpPr>
        <p:spPr>
          <a:xfrm>
            <a:off x="2702394" y="4606911"/>
            <a:ext cx="673920" cy="289822"/>
          </a:xfrm>
          <a:prstGeom prst="rect">
            <a:avLst/>
          </a:prstGeom>
        </p:spPr>
        <p:txBody>
          <a:bodyPr vert="horz" wrap="square" lIns="0" tIns="30479" rIns="0" bIns="0" rtlCol="0">
            <a:spAutoFit/>
          </a:bodyPr>
          <a:lstStyle/>
          <a:p>
            <a:pPr marR="23706" algn="ctr">
              <a:spcBef>
                <a:spcPts val="240"/>
              </a:spcBef>
            </a:pPr>
            <a:r>
              <a:rPr sz="800" spc="-33" dirty="0">
                <a:solidFill>
                  <a:srgbClr val="585858"/>
                </a:solidFill>
                <a:latin typeface="BIZ UDPゴシック"/>
                <a:cs typeface="BIZ UDPゴシック"/>
              </a:rPr>
              <a:t>いる</a:t>
            </a:r>
            <a:endParaRPr sz="800">
              <a:latin typeface="BIZ UDPゴシック"/>
              <a:cs typeface="BIZ UDPゴシック"/>
            </a:endParaRPr>
          </a:p>
          <a:p>
            <a:pPr algn="ctr">
              <a:spcBef>
                <a:spcPts val="120"/>
              </a:spcBef>
            </a:pPr>
            <a:r>
              <a:rPr sz="800" dirty="0">
                <a:solidFill>
                  <a:srgbClr val="585858"/>
                </a:solidFill>
                <a:latin typeface="BIZ UDPゴシック"/>
                <a:cs typeface="BIZ UDPゴシック"/>
              </a:rPr>
              <a:t>16</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62%</a:t>
            </a:r>
            <a:endParaRPr sz="800">
              <a:latin typeface="BIZ UDPゴシック"/>
              <a:cs typeface="BIZ UDPゴシック"/>
            </a:endParaRPr>
          </a:p>
        </p:txBody>
      </p:sp>
      <p:grpSp>
        <p:nvGrpSpPr>
          <p:cNvPr id="34" name="object 34"/>
          <p:cNvGrpSpPr/>
          <p:nvPr/>
        </p:nvGrpSpPr>
        <p:grpSpPr>
          <a:xfrm>
            <a:off x="885785" y="3608168"/>
            <a:ext cx="888967" cy="1365623"/>
            <a:chOff x="713562" y="2122106"/>
            <a:chExt cx="666750" cy="1024255"/>
          </a:xfrm>
        </p:grpSpPr>
        <p:sp>
          <p:nvSpPr>
            <p:cNvPr id="35" name="object 35"/>
            <p:cNvSpPr/>
            <p:nvPr/>
          </p:nvSpPr>
          <p:spPr>
            <a:xfrm>
              <a:off x="716419" y="2124964"/>
              <a:ext cx="661035" cy="1018540"/>
            </a:xfrm>
            <a:custGeom>
              <a:avLst/>
              <a:gdLst/>
              <a:ahLst/>
              <a:cxnLst/>
              <a:rect l="l" t="t" r="r" b="b"/>
              <a:pathLst>
                <a:path w="661035" h="1018539">
                  <a:moveTo>
                    <a:pt x="255015" y="0"/>
                  </a:moveTo>
                  <a:lnTo>
                    <a:pt x="110159" y="699008"/>
                  </a:lnTo>
                  <a:lnTo>
                    <a:pt x="0" y="699008"/>
                  </a:lnTo>
                  <a:lnTo>
                    <a:pt x="0" y="1018032"/>
                  </a:lnTo>
                  <a:lnTo>
                    <a:pt x="661022" y="1018032"/>
                  </a:lnTo>
                  <a:lnTo>
                    <a:pt x="661022" y="699008"/>
                  </a:lnTo>
                  <a:lnTo>
                    <a:pt x="275412" y="699008"/>
                  </a:lnTo>
                  <a:lnTo>
                    <a:pt x="255015" y="0"/>
                  </a:lnTo>
                  <a:close/>
                </a:path>
              </a:pathLst>
            </a:custGeom>
            <a:solidFill>
              <a:srgbClr val="FFFFFF"/>
            </a:solidFill>
          </p:spPr>
          <p:txBody>
            <a:bodyPr wrap="square" lIns="0" tIns="0" rIns="0" bIns="0" rtlCol="0"/>
            <a:lstStyle/>
            <a:p>
              <a:endParaRPr/>
            </a:p>
          </p:txBody>
        </p:sp>
        <p:sp>
          <p:nvSpPr>
            <p:cNvPr id="36" name="object 36"/>
            <p:cNvSpPr/>
            <p:nvPr/>
          </p:nvSpPr>
          <p:spPr>
            <a:xfrm>
              <a:off x="716419" y="2124964"/>
              <a:ext cx="661035" cy="1018540"/>
            </a:xfrm>
            <a:custGeom>
              <a:avLst/>
              <a:gdLst/>
              <a:ahLst/>
              <a:cxnLst/>
              <a:rect l="l" t="t" r="r" b="b"/>
              <a:pathLst>
                <a:path w="661035" h="1018539">
                  <a:moveTo>
                    <a:pt x="0" y="699008"/>
                  </a:moveTo>
                  <a:lnTo>
                    <a:pt x="110159" y="699008"/>
                  </a:lnTo>
                  <a:lnTo>
                    <a:pt x="255015" y="0"/>
                  </a:lnTo>
                  <a:lnTo>
                    <a:pt x="275412" y="699008"/>
                  </a:lnTo>
                  <a:lnTo>
                    <a:pt x="661022" y="699008"/>
                  </a:lnTo>
                  <a:lnTo>
                    <a:pt x="661022" y="752221"/>
                  </a:lnTo>
                  <a:lnTo>
                    <a:pt x="661022" y="831977"/>
                  </a:lnTo>
                  <a:lnTo>
                    <a:pt x="661022" y="1018032"/>
                  </a:lnTo>
                  <a:lnTo>
                    <a:pt x="275412" y="1018032"/>
                  </a:lnTo>
                  <a:lnTo>
                    <a:pt x="110159" y="1018032"/>
                  </a:lnTo>
                  <a:lnTo>
                    <a:pt x="0" y="1018032"/>
                  </a:lnTo>
                  <a:lnTo>
                    <a:pt x="0" y="831977"/>
                  </a:lnTo>
                  <a:lnTo>
                    <a:pt x="0" y="752221"/>
                  </a:lnTo>
                  <a:lnTo>
                    <a:pt x="0" y="699008"/>
                  </a:lnTo>
                  <a:close/>
                </a:path>
              </a:pathLst>
            </a:custGeom>
            <a:ln w="5626">
              <a:solidFill>
                <a:srgbClr val="000000"/>
              </a:solidFill>
            </a:ln>
          </p:spPr>
          <p:txBody>
            <a:bodyPr wrap="square" lIns="0" tIns="0" rIns="0" bIns="0" rtlCol="0"/>
            <a:lstStyle/>
            <a:p>
              <a:endParaRPr/>
            </a:p>
          </p:txBody>
        </p:sp>
      </p:grpSp>
      <p:sp>
        <p:nvSpPr>
          <p:cNvPr id="37" name="object 37"/>
          <p:cNvSpPr txBox="1"/>
          <p:nvPr/>
        </p:nvSpPr>
        <p:spPr>
          <a:xfrm>
            <a:off x="1043971" y="4595625"/>
            <a:ext cx="607037" cy="290677"/>
          </a:xfrm>
          <a:prstGeom prst="rect">
            <a:avLst/>
          </a:prstGeom>
        </p:spPr>
        <p:txBody>
          <a:bodyPr vert="horz" wrap="square" lIns="0" tIns="31326" rIns="0" bIns="0" rtlCol="0">
            <a:spAutoFit/>
          </a:bodyPr>
          <a:lstStyle/>
          <a:p>
            <a:pPr marL="77045">
              <a:spcBef>
                <a:spcPts val="247"/>
              </a:spcBef>
            </a:pPr>
            <a:r>
              <a:rPr sz="800" spc="-20" dirty="0">
                <a:solidFill>
                  <a:srgbClr val="585858"/>
                </a:solidFill>
                <a:latin typeface="BIZ UDPゴシック"/>
                <a:cs typeface="BIZ UDPゴシック"/>
              </a:rPr>
              <a:t>時々いる</a:t>
            </a:r>
            <a:endParaRPr sz="800">
              <a:latin typeface="BIZ UDPゴシック"/>
              <a:cs typeface="BIZ UDPゴシック"/>
            </a:endParaRPr>
          </a:p>
          <a:p>
            <a:pPr marL="16933">
              <a:spcBef>
                <a:spcPts val="120"/>
              </a:spcBef>
            </a:pPr>
            <a:r>
              <a:rPr sz="800" dirty="0">
                <a:solidFill>
                  <a:srgbClr val="585858"/>
                </a:solidFill>
                <a:latin typeface="BIZ UDPゴシック"/>
                <a:cs typeface="BIZ UDPゴシック"/>
              </a:rPr>
              <a:t>7</a:t>
            </a:r>
            <a:r>
              <a:rPr sz="800" spc="7" dirty="0">
                <a:solidFill>
                  <a:srgbClr val="585858"/>
                </a:solidFill>
                <a:latin typeface="BIZ UDPゴシック"/>
                <a:cs typeface="BIZ UDPゴシック"/>
              </a:rPr>
              <a:t>校 / </a:t>
            </a:r>
            <a:r>
              <a:rPr sz="800" spc="-33" dirty="0">
                <a:solidFill>
                  <a:srgbClr val="585858"/>
                </a:solidFill>
                <a:latin typeface="BIZ UDPゴシック"/>
                <a:cs typeface="BIZ UDPゴシック"/>
              </a:rPr>
              <a:t>27%</a:t>
            </a:r>
            <a:endParaRPr sz="800">
              <a:latin typeface="BIZ UDPゴシック"/>
              <a:cs typeface="BIZ UDPゴシック"/>
            </a:endParaRPr>
          </a:p>
        </p:txBody>
      </p:sp>
      <p:grpSp>
        <p:nvGrpSpPr>
          <p:cNvPr id="38" name="object 38"/>
          <p:cNvGrpSpPr/>
          <p:nvPr/>
        </p:nvGrpSpPr>
        <p:grpSpPr>
          <a:xfrm>
            <a:off x="1214720" y="2156189"/>
            <a:ext cx="783984" cy="507981"/>
            <a:chOff x="960272" y="1033081"/>
            <a:chExt cx="588010" cy="381000"/>
          </a:xfrm>
        </p:grpSpPr>
        <p:sp>
          <p:nvSpPr>
            <p:cNvPr id="39" name="object 39"/>
            <p:cNvSpPr/>
            <p:nvPr/>
          </p:nvSpPr>
          <p:spPr>
            <a:xfrm>
              <a:off x="963129" y="1035939"/>
              <a:ext cx="582295" cy="375285"/>
            </a:xfrm>
            <a:custGeom>
              <a:avLst/>
              <a:gdLst/>
              <a:ahLst/>
              <a:cxnLst/>
              <a:rect l="l" t="t" r="r" b="b"/>
              <a:pathLst>
                <a:path w="582294" h="375284">
                  <a:moveTo>
                    <a:pt x="582079" y="0"/>
                  </a:moveTo>
                  <a:lnTo>
                    <a:pt x="0" y="0"/>
                  </a:lnTo>
                  <a:lnTo>
                    <a:pt x="0" y="297434"/>
                  </a:lnTo>
                  <a:lnTo>
                    <a:pt x="339509" y="297434"/>
                  </a:lnTo>
                  <a:lnTo>
                    <a:pt x="501180" y="374904"/>
                  </a:lnTo>
                  <a:lnTo>
                    <a:pt x="485051" y="297434"/>
                  </a:lnTo>
                  <a:lnTo>
                    <a:pt x="582079" y="297434"/>
                  </a:lnTo>
                  <a:lnTo>
                    <a:pt x="582079" y="0"/>
                  </a:lnTo>
                  <a:close/>
                </a:path>
              </a:pathLst>
            </a:custGeom>
            <a:solidFill>
              <a:srgbClr val="FFFFFF"/>
            </a:solidFill>
          </p:spPr>
          <p:txBody>
            <a:bodyPr wrap="square" lIns="0" tIns="0" rIns="0" bIns="0" rtlCol="0"/>
            <a:lstStyle/>
            <a:p>
              <a:endParaRPr/>
            </a:p>
          </p:txBody>
        </p:sp>
        <p:sp>
          <p:nvSpPr>
            <p:cNvPr id="40" name="object 40"/>
            <p:cNvSpPr/>
            <p:nvPr/>
          </p:nvSpPr>
          <p:spPr>
            <a:xfrm>
              <a:off x="963129" y="1035939"/>
              <a:ext cx="582295" cy="375285"/>
            </a:xfrm>
            <a:custGeom>
              <a:avLst/>
              <a:gdLst/>
              <a:ahLst/>
              <a:cxnLst/>
              <a:rect l="l" t="t" r="r" b="b"/>
              <a:pathLst>
                <a:path w="582294" h="375284">
                  <a:moveTo>
                    <a:pt x="0" y="0"/>
                  </a:moveTo>
                  <a:lnTo>
                    <a:pt x="339509" y="0"/>
                  </a:lnTo>
                  <a:lnTo>
                    <a:pt x="485051" y="0"/>
                  </a:lnTo>
                  <a:lnTo>
                    <a:pt x="582079" y="0"/>
                  </a:lnTo>
                  <a:lnTo>
                    <a:pt x="582079" y="173482"/>
                  </a:lnTo>
                  <a:lnTo>
                    <a:pt x="582079" y="247777"/>
                  </a:lnTo>
                  <a:lnTo>
                    <a:pt x="582079" y="297434"/>
                  </a:lnTo>
                  <a:lnTo>
                    <a:pt x="485051" y="297434"/>
                  </a:lnTo>
                  <a:lnTo>
                    <a:pt x="501180" y="374904"/>
                  </a:lnTo>
                  <a:lnTo>
                    <a:pt x="339509" y="297434"/>
                  </a:lnTo>
                  <a:lnTo>
                    <a:pt x="0" y="297434"/>
                  </a:lnTo>
                  <a:lnTo>
                    <a:pt x="0" y="247777"/>
                  </a:lnTo>
                  <a:lnTo>
                    <a:pt x="0" y="173482"/>
                  </a:lnTo>
                  <a:lnTo>
                    <a:pt x="0" y="0"/>
                  </a:lnTo>
                  <a:close/>
                </a:path>
              </a:pathLst>
            </a:custGeom>
            <a:ln w="5626">
              <a:solidFill>
                <a:srgbClr val="000000"/>
              </a:solidFill>
            </a:ln>
          </p:spPr>
          <p:txBody>
            <a:bodyPr wrap="square" lIns="0" tIns="0" rIns="0" bIns="0" rtlCol="0"/>
            <a:lstStyle/>
            <a:p>
              <a:endParaRPr/>
            </a:p>
          </p:txBody>
        </p:sp>
      </p:grpSp>
      <p:sp>
        <p:nvSpPr>
          <p:cNvPr id="41" name="object 41"/>
          <p:cNvSpPr txBox="1"/>
          <p:nvPr/>
        </p:nvSpPr>
        <p:spPr>
          <a:xfrm>
            <a:off x="1218529" y="2159999"/>
            <a:ext cx="776365" cy="328292"/>
          </a:xfrm>
          <a:prstGeom prst="rect">
            <a:avLst/>
          </a:prstGeom>
          <a:ln w="5626">
            <a:solidFill>
              <a:srgbClr val="000000"/>
            </a:solidFill>
          </a:ln>
        </p:spPr>
        <p:txBody>
          <a:bodyPr vert="horz" wrap="square" lIns="0" tIns="68577" rIns="0" bIns="0" rtlCol="0">
            <a:spAutoFit/>
          </a:bodyPr>
          <a:lstStyle/>
          <a:p>
            <a:pPr algn="ctr">
              <a:spcBef>
                <a:spcPts val="540"/>
              </a:spcBef>
            </a:pPr>
            <a:r>
              <a:rPr sz="800" spc="-27" dirty="0">
                <a:solidFill>
                  <a:srgbClr val="585858"/>
                </a:solidFill>
                <a:latin typeface="BIZ UDPゴシック"/>
                <a:cs typeface="BIZ UDPゴシック"/>
              </a:rPr>
              <a:t>いない</a:t>
            </a:r>
            <a:endParaRPr sz="800">
              <a:latin typeface="BIZ UDPゴシック"/>
              <a:cs typeface="BIZ UDPゴシック"/>
            </a:endParaRPr>
          </a:p>
          <a:p>
            <a:pPr marL="33019" algn="ctr">
              <a:spcBef>
                <a:spcPts val="113"/>
              </a:spcBef>
            </a:pPr>
            <a:r>
              <a:rPr sz="800" dirty="0">
                <a:solidFill>
                  <a:srgbClr val="585858"/>
                </a:solidFill>
                <a:latin typeface="BIZ UDPゴシック"/>
                <a:cs typeface="BIZ UDPゴシック"/>
              </a:rPr>
              <a:t>3</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11%</a:t>
            </a:r>
            <a:endParaRPr sz="800">
              <a:latin typeface="BIZ UDPゴシック"/>
              <a:cs typeface="BIZ UDPゴシック"/>
            </a:endParaRPr>
          </a:p>
        </p:txBody>
      </p:sp>
      <p:grpSp>
        <p:nvGrpSpPr>
          <p:cNvPr id="42" name="object 42"/>
          <p:cNvGrpSpPr/>
          <p:nvPr/>
        </p:nvGrpSpPr>
        <p:grpSpPr>
          <a:xfrm>
            <a:off x="1089586" y="5946066"/>
            <a:ext cx="2398518" cy="2541599"/>
            <a:chOff x="866418" y="3875595"/>
            <a:chExt cx="1798955" cy="1906270"/>
          </a:xfrm>
        </p:grpSpPr>
        <p:sp>
          <p:nvSpPr>
            <p:cNvPr id="43" name="object 43"/>
            <p:cNvSpPr/>
            <p:nvPr/>
          </p:nvSpPr>
          <p:spPr>
            <a:xfrm>
              <a:off x="1697863" y="4124452"/>
              <a:ext cx="826135" cy="1118870"/>
            </a:xfrm>
            <a:custGeom>
              <a:avLst/>
              <a:gdLst/>
              <a:ahLst/>
              <a:cxnLst/>
              <a:rect l="l" t="t" r="r" b="b"/>
              <a:pathLst>
                <a:path w="826135" h="1118870">
                  <a:moveTo>
                    <a:pt x="0" y="0"/>
                  </a:moveTo>
                  <a:lnTo>
                    <a:pt x="0" y="825627"/>
                  </a:lnTo>
                  <a:lnTo>
                    <a:pt x="772033" y="1118362"/>
                  </a:lnTo>
                  <a:lnTo>
                    <a:pt x="788306" y="1071172"/>
                  </a:lnTo>
                  <a:lnTo>
                    <a:pt x="801675" y="1023163"/>
                  </a:lnTo>
                  <a:lnTo>
                    <a:pt x="812117" y="974471"/>
                  </a:lnTo>
                  <a:lnTo>
                    <a:pt x="819606" y="925227"/>
                  </a:lnTo>
                  <a:lnTo>
                    <a:pt x="824117" y="875568"/>
                  </a:lnTo>
                  <a:lnTo>
                    <a:pt x="825627" y="825627"/>
                  </a:lnTo>
                  <a:lnTo>
                    <a:pt x="824225" y="777120"/>
                  </a:lnTo>
                  <a:lnTo>
                    <a:pt x="820071" y="729350"/>
                  </a:lnTo>
                  <a:lnTo>
                    <a:pt x="813243" y="682396"/>
                  </a:lnTo>
                  <a:lnTo>
                    <a:pt x="803818" y="636334"/>
                  </a:lnTo>
                  <a:lnTo>
                    <a:pt x="791874" y="591242"/>
                  </a:lnTo>
                  <a:lnTo>
                    <a:pt x="777488" y="547197"/>
                  </a:lnTo>
                  <a:lnTo>
                    <a:pt x="760737" y="504277"/>
                  </a:lnTo>
                  <a:lnTo>
                    <a:pt x="741700" y="462559"/>
                  </a:lnTo>
                  <a:lnTo>
                    <a:pt x="720453" y="422121"/>
                  </a:lnTo>
                  <a:lnTo>
                    <a:pt x="697074" y="383040"/>
                  </a:lnTo>
                  <a:lnTo>
                    <a:pt x="671640" y="345394"/>
                  </a:lnTo>
                  <a:lnTo>
                    <a:pt x="644229" y="309260"/>
                  </a:lnTo>
                  <a:lnTo>
                    <a:pt x="614919" y="274716"/>
                  </a:lnTo>
                  <a:lnTo>
                    <a:pt x="583787" y="241839"/>
                  </a:lnTo>
                  <a:lnTo>
                    <a:pt x="550910" y="210707"/>
                  </a:lnTo>
                  <a:lnTo>
                    <a:pt x="516366" y="181397"/>
                  </a:lnTo>
                  <a:lnTo>
                    <a:pt x="480232" y="153986"/>
                  </a:lnTo>
                  <a:lnTo>
                    <a:pt x="442586" y="128552"/>
                  </a:lnTo>
                  <a:lnTo>
                    <a:pt x="403505" y="105173"/>
                  </a:lnTo>
                  <a:lnTo>
                    <a:pt x="363067" y="83926"/>
                  </a:lnTo>
                  <a:lnTo>
                    <a:pt x="321349" y="64889"/>
                  </a:lnTo>
                  <a:lnTo>
                    <a:pt x="278429" y="48138"/>
                  </a:lnTo>
                  <a:lnTo>
                    <a:pt x="234384" y="33752"/>
                  </a:lnTo>
                  <a:lnTo>
                    <a:pt x="189292" y="21808"/>
                  </a:lnTo>
                  <a:lnTo>
                    <a:pt x="143230" y="12383"/>
                  </a:lnTo>
                  <a:lnTo>
                    <a:pt x="96276" y="5555"/>
                  </a:lnTo>
                  <a:lnTo>
                    <a:pt x="48506" y="1401"/>
                  </a:lnTo>
                  <a:lnTo>
                    <a:pt x="0" y="0"/>
                  </a:lnTo>
                  <a:close/>
                </a:path>
              </a:pathLst>
            </a:custGeom>
            <a:solidFill>
              <a:srgbClr val="4471C4"/>
            </a:solidFill>
          </p:spPr>
          <p:txBody>
            <a:bodyPr wrap="square" lIns="0" tIns="0" rIns="0" bIns="0" rtlCol="0"/>
            <a:lstStyle/>
            <a:p>
              <a:endParaRPr/>
            </a:p>
          </p:txBody>
        </p:sp>
        <p:sp>
          <p:nvSpPr>
            <p:cNvPr id="44" name="object 44"/>
            <p:cNvSpPr/>
            <p:nvPr/>
          </p:nvSpPr>
          <p:spPr>
            <a:xfrm>
              <a:off x="872133" y="4124452"/>
              <a:ext cx="1598295" cy="1651635"/>
            </a:xfrm>
            <a:custGeom>
              <a:avLst/>
              <a:gdLst/>
              <a:ahLst/>
              <a:cxnLst/>
              <a:rect l="l" t="t" r="r" b="b"/>
              <a:pathLst>
                <a:path w="1598295" h="1651635">
                  <a:moveTo>
                    <a:pt x="825729" y="0"/>
                  </a:moveTo>
                  <a:lnTo>
                    <a:pt x="776985" y="1431"/>
                  </a:lnTo>
                  <a:lnTo>
                    <a:pt x="728823" y="5681"/>
                  </a:lnTo>
                  <a:lnTo>
                    <a:pt x="681341" y="12683"/>
                  </a:lnTo>
                  <a:lnTo>
                    <a:pt x="634637" y="22370"/>
                  </a:lnTo>
                  <a:lnTo>
                    <a:pt x="588808" y="34674"/>
                  </a:lnTo>
                  <a:lnTo>
                    <a:pt x="543949" y="49529"/>
                  </a:lnTo>
                  <a:lnTo>
                    <a:pt x="500160" y="66867"/>
                  </a:lnTo>
                  <a:lnTo>
                    <a:pt x="457537" y="86623"/>
                  </a:lnTo>
                  <a:lnTo>
                    <a:pt x="416176" y="108728"/>
                  </a:lnTo>
                  <a:lnTo>
                    <a:pt x="376176" y="133116"/>
                  </a:lnTo>
                  <a:lnTo>
                    <a:pt x="337634" y="159719"/>
                  </a:lnTo>
                  <a:lnTo>
                    <a:pt x="300645" y="188472"/>
                  </a:lnTo>
                  <a:lnTo>
                    <a:pt x="265309" y="219306"/>
                  </a:lnTo>
                  <a:lnTo>
                    <a:pt x="231721" y="252156"/>
                  </a:lnTo>
                  <a:lnTo>
                    <a:pt x="199979" y="286953"/>
                  </a:lnTo>
                  <a:lnTo>
                    <a:pt x="170181" y="323631"/>
                  </a:lnTo>
                  <a:lnTo>
                    <a:pt x="142422" y="362123"/>
                  </a:lnTo>
                  <a:lnTo>
                    <a:pt x="116801" y="402362"/>
                  </a:lnTo>
                  <a:lnTo>
                    <a:pt x="93415" y="444281"/>
                  </a:lnTo>
                  <a:lnTo>
                    <a:pt x="72360" y="487813"/>
                  </a:lnTo>
                  <a:lnTo>
                    <a:pt x="53734" y="532892"/>
                  </a:lnTo>
                  <a:lnTo>
                    <a:pt x="37842" y="578746"/>
                  </a:lnTo>
                  <a:lnTo>
                    <a:pt x="24784" y="624887"/>
                  </a:lnTo>
                  <a:lnTo>
                    <a:pt x="14516" y="671212"/>
                  </a:lnTo>
                  <a:lnTo>
                    <a:pt x="6992" y="717623"/>
                  </a:lnTo>
                  <a:lnTo>
                    <a:pt x="2169" y="764019"/>
                  </a:lnTo>
                  <a:lnTo>
                    <a:pt x="0" y="810302"/>
                  </a:lnTo>
                  <a:lnTo>
                    <a:pt x="440" y="856370"/>
                  </a:lnTo>
                  <a:lnTo>
                    <a:pt x="3446" y="902125"/>
                  </a:lnTo>
                  <a:lnTo>
                    <a:pt x="8972" y="947467"/>
                  </a:lnTo>
                  <a:lnTo>
                    <a:pt x="16972" y="992295"/>
                  </a:lnTo>
                  <a:lnTo>
                    <a:pt x="27403" y="1036510"/>
                  </a:lnTo>
                  <a:lnTo>
                    <a:pt x="40219" y="1080012"/>
                  </a:lnTo>
                  <a:lnTo>
                    <a:pt x="55376" y="1122701"/>
                  </a:lnTo>
                  <a:lnTo>
                    <a:pt x="72827" y="1164478"/>
                  </a:lnTo>
                  <a:lnTo>
                    <a:pt x="92529" y="1205243"/>
                  </a:lnTo>
                  <a:lnTo>
                    <a:pt x="114437" y="1244896"/>
                  </a:lnTo>
                  <a:lnTo>
                    <a:pt x="138505" y="1283336"/>
                  </a:lnTo>
                  <a:lnTo>
                    <a:pt x="164688" y="1320466"/>
                  </a:lnTo>
                  <a:lnTo>
                    <a:pt x="192942" y="1356183"/>
                  </a:lnTo>
                  <a:lnTo>
                    <a:pt x="223222" y="1390390"/>
                  </a:lnTo>
                  <a:lnTo>
                    <a:pt x="255483" y="1422985"/>
                  </a:lnTo>
                  <a:lnTo>
                    <a:pt x="289679" y="1453869"/>
                  </a:lnTo>
                  <a:lnTo>
                    <a:pt x="325767" y="1482943"/>
                  </a:lnTo>
                  <a:lnTo>
                    <a:pt x="363700" y="1510107"/>
                  </a:lnTo>
                  <a:lnTo>
                    <a:pt x="403434" y="1535260"/>
                  </a:lnTo>
                  <a:lnTo>
                    <a:pt x="444925" y="1558303"/>
                  </a:lnTo>
                  <a:lnTo>
                    <a:pt x="488127" y="1579136"/>
                  </a:lnTo>
                  <a:lnTo>
                    <a:pt x="532994" y="1597660"/>
                  </a:lnTo>
                  <a:lnTo>
                    <a:pt x="578849" y="1613549"/>
                  </a:lnTo>
                  <a:lnTo>
                    <a:pt x="624989" y="1626604"/>
                  </a:lnTo>
                  <a:lnTo>
                    <a:pt x="671315" y="1636868"/>
                  </a:lnTo>
                  <a:lnTo>
                    <a:pt x="717726" y="1644388"/>
                  </a:lnTo>
                  <a:lnTo>
                    <a:pt x="764122" y="1649208"/>
                  </a:lnTo>
                  <a:lnTo>
                    <a:pt x="810405" y="1651373"/>
                  </a:lnTo>
                  <a:lnTo>
                    <a:pt x="856473" y="1650928"/>
                  </a:lnTo>
                  <a:lnTo>
                    <a:pt x="902228" y="1647918"/>
                  </a:lnTo>
                  <a:lnTo>
                    <a:pt x="947570" y="1642388"/>
                  </a:lnTo>
                  <a:lnTo>
                    <a:pt x="992398" y="1634384"/>
                  </a:lnTo>
                  <a:lnTo>
                    <a:pt x="1036613" y="1623949"/>
                  </a:lnTo>
                  <a:lnTo>
                    <a:pt x="1080115" y="1611129"/>
                  </a:lnTo>
                  <a:lnTo>
                    <a:pt x="1122804" y="1595969"/>
                  </a:lnTo>
                  <a:lnTo>
                    <a:pt x="1164581" y="1578514"/>
                  </a:lnTo>
                  <a:lnTo>
                    <a:pt x="1205346" y="1558809"/>
                  </a:lnTo>
                  <a:lnTo>
                    <a:pt x="1244999" y="1536899"/>
                  </a:lnTo>
                  <a:lnTo>
                    <a:pt x="1283439" y="1512829"/>
                  </a:lnTo>
                  <a:lnTo>
                    <a:pt x="1320568" y="1486644"/>
                  </a:lnTo>
                  <a:lnTo>
                    <a:pt x="1356286" y="1458389"/>
                  </a:lnTo>
                  <a:lnTo>
                    <a:pt x="1390492" y="1428109"/>
                  </a:lnTo>
                  <a:lnTo>
                    <a:pt x="1423088" y="1395849"/>
                  </a:lnTo>
                  <a:lnTo>
                    <a:pt x="1453972" y="1361653"/>
                  </a:lnTo>
                  <a:lnTo>
                    <a:pt x="1483046" y="1325567"/>
                  </a:lnTo>
                  <a:lnTo>
                    <a:pt x="1510209" y="1287637"/>
                  </a:lnTo>
                  <a:lnTo>
                    <a:pt x="1535362" y="1247906"/>
                  </a:lnTo>
                  <a:lnTo>
                    <a:pt x="1558406" y="1206419"/>
                  </a:lnTo>
                  <a:lnTo>
                    <a:pt x="1579239" y="1163223"/>
                  </a:lnTo>
                  <a:lnTo>
                    <a:pt x="1597762" y="1118362"/>
                  </a:lnTo>
                  <a:lnTo>
                    <a:pt x="825729" y="825627"/>
                  </a:lnTo>
                  <a:lnTo>
                    <a:pt x="825729" y="0"/>
                  </a:lnTo>
                  <a:close/>
                </a:path>
              </a:pathLst>
            </a:custGeom>
            <a:solidFill>
              <a:srgbClr val="EC7C30"/>
            </a:solidFill>
          </p:spPr>
          <p:txBody>
            <a:bodyPr wrap="square" lIns="0" tIns="0" rIns="0" bIns="0" rtlCol="0"/>
            <a:lstStyle/>
            <a:p>
              <a:endParaRPr/>
            </a:p>
          </p:txBody>
        </p:sp>
        <p:sp>
          <p:nvSpPr>
            <p:cNvPr id="45" name="object 45"/>
            <p:cNvSpPr/>
            <p:nvPr/>
          </p:nvSpPr>
          <p:spPr>
            <a:xfrm>
              <a:off x="872133" y="4124452"/>
              <a:ext cx="1598295" cy="1651635"/>
            </a:xfrm>
            <a:custGeom>
              <a:avLst/>
              <a:gdLst/>
              <a:ahLst/>
              <a:cxnLst/>
              <a:rect l="l" t="t" r="r" b="b"/>
              <a:pathLst>
                <a:path w="1598295" h="1651635">
                  <a:moveTo>
                    <a:pt x="1597762" y="1118362"/>
                  </a:moveTo>
                  <a:lnTo>
                    <a:pt x="1579239" y="1163223"/>
                  </a:lnTo>
                  <a:lnTo>
                    <a:pt x="1558406" y="1206419"/>
                  </a:lnTo>
                  <a:lnTo>
                    <a:pt x="1535362" y="1247906"/>
                  </a:lnTo>
                  <a:lnTo>
                    <a:pt x="1510209" y="1287637"/>
                  </a:lnTo>
                  <a:lnTo>
                    <a:pt x="1483046" y="1325567"/>
                  </a:lnTo>
                  <a:lnTo>
                    <a:pt x="1453972" y="1361653"/>
                  </a:lnTo>
                  <a:lnTo>
                    <a:pt x="1423088" y="1395849"/>
                  </a:lnTo>
                  <a:lnTo>
                    <a:pt x="1390492" y="1428109"/>
                  </a:lnTo>
                  <a:lnTo>
                    <a:pt x="1356286" y="1458389"/>
                  </a:lnTo>
                  <a:lnTo>
                    <a:pt x="1320568" y="1486644"/>
                  </a:lnTo>
                  <a:lnTo>
                    <a:pt x="1283439" y="1512829"/>
                  </a:lnTo>
                  <a:lnTo>
                    <a:pt x="1244999" y="1536899"/>
                  </a:lnTo>
                  <a:lnTo>
                    <a:pt x="1205346" y="1558809"/>
                  </a:lnTo>
                  <a:lnTo>
                    <a:pt x="1164581" y="1578514"/>
                  </a:lnTo>
                  <a:lnTo>
                    <a:pt x="1122804" y="1595969"/>
                  </a:lnTo>
                  <a:lnTo>
                    <a:pt x="1080115" y="1611129"/>
                  </a:lnTo>
                  <a:lnTo>
                    <a:pt x="1036613" y="1623949"/>
                  </a:lnTo>
                  <a:lnTo>
                    <a:pt x="992398" y="1634384"/>
                  </a:lnTo>
                  <a:lnTo>
                    <a:pt x="947570" y="1642388"/>
                  </a:lnTo>
                  <a:lnTo>
                    <a:pt x="902228" y="1647918"/>
                  </a:lnTo>
                  <a:lnTo>
                    <a:pt x="856473" y="1650928"/>
                  </a:lnTo>
                  <a:lnTo>
                    <a:pt x="810405" y="1651373"/>
                  </a:lnTo>
                  <a:lnTo>
                    <a:pt x="764122" y="1649208"/>
                  </a:lnTo>
                  <a:lnTo>
                    <a:pt x="717726" y="1644388"/>
                  </a:lnTo>
                  <a:lnTo>
                    <a:pt x="671315" y="1636868"/>
                  </a:lnTo>
                  <a:lnTo>
                    <a:pt x="624989" y="1626604"/>
                  </a:lnTo>
                  <a:lnTo>
                    <a:pt x="578849" y="1613549"/>
                  </a:lnTo>
                  <a:lnTo>
                    <a:pt x="532994" y="1597660"/>
                  </a:lnTo>
                  <a:lnTo>
                    <a:pt x="488127" y="1579136"/>
                  </a:lnTo>
                  <a:lnTo>
                    <a:pt x="444925" y="1558303"/>
                  </a:lnTo>
                  <a:lnTo>
                    <a:pt x="403434" y="1535260"/>
                  </a:lnTo>
                  <a:lnTo>
                    <a:pt x="363700" y="1510107"/>
                  </a:lnTo>
                  <a:lnTo>
                    <a:pt x="325767" y="1482943"/>
                  </a:lnTo>
                  <a:lnTo>
                    <a:pt x="289679" y="1453869"/>
                  </a:lnTo>
                  <a:lnTo>
                    <a:pt x="255483" y="1422985"/>
                  </a:lnTo>
                  <a:lnTo>
                    <a:pt x="223222" y="1390390"/>
                  </a:lnTo>
                  <a:lnTo>
                    <a:pt x="192942" y="1356183"/>
                  </a:lnTo>
                  <a:lnTo>
                    <a:pt x="164688" y="1320466"/>
                  </a:lnTo>
                  <a:lnTo>
                    <a:pt x="138505" y="1283336"/>
                  </a:lnTo>
                  <a:lnTo>
                    <a:pt x="114437" y="1244896"/>
                  </a:lnTo>
                  <a:lnTo>
                    <a:pt x="92529" y="1205243"/>
                  </a:lnTo>
                  <a:lnTo>
                    <a:pt x="72827" y="1164478"/>
                  </a:lnTo>
                  <a:lnTo>
                    <a:pt x="55376" y="1122701"/>
                  </a:lnTo>
                  <a:lnTo>
                    <a:pt x="40219" y="1080012"/>
                  </a:lnTo>
                  <a:lnTo>
                    <a:pt x="27403" y="1036510"/>
                  </a:lnTo>
                  <a:lnTo>
                    <a:pt x="16972" y="992295"/>
                  </a:lnTo>
                  <a:lnTo>
                    <a:pt x="8972" y="947467"/>
                  </a:lnTo>
                  <a:lnTo>
                    <a:pt x="3446" y="902125"/>
                  </a:lnTo>
                  <a:lnTo>
                    <a:pt x="440" y="856370"/>
                  </a:lnTo>
                  <a:lnTo>
                    <a:pt x="0" y="810302"/>
                  </a:lnTo>
                  <a:lnTo>
                    <a:pt x="2169" y="764019"/>
                  </a:lnTo>
                  <a:lnTo>
                    <a:pt x="6992" y="717623"/>
                  </a:lnTo>
                  <a:lnTo>
                    <a:pt x="14516" y="671212"/>
                  </a:lnTo>
                  <a:lnTo>
                    <a:pt x="24784" y="624887"/>
                  </a:lnTo>
                  <a:lnTo>
                    <a:pt x="37842" y="578746"/>
                  </a:lnTo>
                  <a:lnTo>
                    <a:pt x="53734" y="532892"/>
                  </a:lnTo>
                  <a:lnTo>
                    <a:pt x="72360" y="487813"/>
                  </a:lnTo>
                  <a:lnTo>
                    <a:pt x="93415" y="444281"/>
                  </a:lnTo>
                  <a:lnTo>
                    <a:pt x="116801" y="402362"/>
                  </a:lnTo>
                  <a:lnTo>
                    <a:pt x="142422" y="362123"/>
                  </a:lnTo>
                  <a:lnTo>
                    <a:pt x="170181" y="323631"/>
                  </a:lnTo>
                  <a:lnTo>
                    <a:pt x="199979" y="286953"/>
                  </a:lnTo>
                  <a:lnTo>
                    <a:pt x="231721" y="252156"/>
                  </a:lnTo>
                  <a:lnTo>
                    <a:pt x="265309" y="219306"/>
                  </a:lnTo>
                  <a:lnTo>
                    <a:pt x="300645" y="188472"/>
                  </a:lnTo>
                  <a:lnTo>
                    <a:pt x="337634" y="159719"/>
                  </a:lnTo>
                  <a:lnTo>
                    <a:pt x="376176" y="133116"/>
                  </a:lnTo>
                  <a:lnTo>
                    <a:pt x="416176" y="108728"/>
                  </a:lnTo>
                  <a:lnTo>
                    <a:pt x="457537" y="86623"/>
                  </a:lnTo>
                  <a:lnTo>
                    <a:pt x="500160" y="66867"/>
                  </a:lnTo>
                  <a:lnTo>
                    <a:pt x="543949" y="49529"/>
                  </a:lnTo>
                  <a:lnTo>
                    <a:pt x="588808" y="34674"/>
                  </a:lnTo>
                  <a:lnTo>
                    <a:pt x="634637" y="22370"/>
                  </a:lnTo>
                  <a:lnTo>
                    <a:pt x="681341" y="12683"/>
                  </a:lnTo>
                  <a:lnTo>
                    <a:pt x="728823" y="5681"/>
                  </a:lnTo>
                  <a:lnTo>
                    <a:pt x="776985" y="1431"/>
                  </a:lnTo>
                  <a:lnTo>
                    <a:pt x="825729" y="0"/>
                  </a:lnTo>
                  <a:lnTo>
                    <a:pt x="825729" y="825627"/>
                  </a:lnTo>
                  <a:lnTo>
                    <a:pt x="1597762" y="1118362"/>
                  </a:lnTo>
                  <a:close/>
                </a:path>
              </a:pathLst>
            </a:custGeom>
            <a:ln w="11239">
              <a:solidFill>
                <a:srgbClr val="FFFFFF"/>
              </a:solidFill>
            </a:ln>
          </p:spPr>
          <p:txBody>
            <a:bodyPr wrap="square" lIns="0" tIns="0" rIns="0" bIns="0" rtlCol="0"/>
            <a:lstStyle/>
            <a:p>
              <a:endParaRPr/>
            </a:p>
          </p:txBody>
        </p:sp>
        <p:sp>
          <p:nvSpPr>
            <p:cNvPr id="46" name="object 46"/>
            <p:cNvSpPr/>
            <p:nvPr/>
          </p:nvSpPr>
          <p:spPr>
            <a:xfrm>
              <a:off x="2061083" y="3878453"/>
              <a:ext cx="601345" cy="602615"/>
            </a:xfrm>
            <a:custGeom>
              <a:avLst/>
              <a:gdLst/>
              <a:ahLst/>
              <a:cxnLst/>
              <a:rect l="l" t="t" r="r" b="b"/>
              <a:pathLst>
                <a:path w="601344" h="602614">
                  <a:moveTo>
                    <a:pt x="600837" y="0"/>
                  </a:moveTo>
                  <a:lnTo>
                    <a:pt x="0" y="0"/>
                  </a:lnTo>
                  <a:lnTo>
                    <a:pt x="0" y="290576"/>
                  </a:lnTo>
                  <a:lnTo>
                    <a:pt x="350520" y="290576"/>
                  </a:lnTo>
                  <a:lnTo>
                    <a:pt x="316230" y="602615"/>
                  </a:lnTo>
                  <a:lnTo>
                    <a:pt x="500634" y="290576"/>
                  </a:lnTo>
                  <a:lnTo>
                    <a:pt x="600837" y="290576"/>
                  </a:lnTo>
                  <a:lnTo>
                    <a:pt x="600837" y="0"/>
                  </a:lnTo>
                  <a:close/>
                </a:path>
              </a:pathLst>
            </a:custGeom>
            <a:solidFill>
              <a:srgbClr val="FFFFFF"/>
            </a:solidFill>
          </p:spPr>
          <p:txBody>
            <a:bodyPr wrap="square" lIns="0" tIns="0" rIns="0" bIns="0" rtlCol="0"/>
            <a:lstStyle/>
            <a:p>
              <a:endParaRPr/>
            </a:p>
          </p:txBody>
        </p:sp>
        <p:sp>
          <p:nvSpPr>
            <p:cNvPr id="47" name="object 47"/>
            <p:cNvSpPr/>
            <p:nvPr/>
          </p:nvSpPr>
          <p:spPr>
            <a:xfrm>
              <a:off x="2061083" y="3878453"/>
              <a:ext cx="601345" cy="602615"/>
            </a:xfrm>
            <a:custGeom>
              <a:avLst/>
              <a:gdLst/>
              <a:ahLst/>
              <a:cxnLst/>
              <a:rect l="l" t="t" r="r" b="b"/>
              <a:pathLst>
                <a:path w="601344" h="602614">
                  <a:moveTo>
                    <a:pt x="0" y="0"/>
                  </a:moveTo>
                  <a:lnTo>
                    <a:pt x="350520" y="0"/>
                  </a:lnTo>
                  <a:lnTo>
                    <a:pt x="500634" y="0"/>
                  </a:lnTo>
                  <a:lnTo>
                    <a:pt x="600837" y="0"/>
                  </a:lnTo>
                  <a:lnTo>
                    <a:pt x="600837" y="169545"/>
                  </a:lnTo>
                  <a:lnTo>
                    <a:pt x="600837" y="242189"/>
                  </a:lnTo>
                  <a:lnTo>
                    <a:pt x="600837" y="290576"/>
                  </a:lnTo>
                  <a:lnTo>
                    <a:pt x="500634" y="290576"/>
                  </a:lnTo>
                  <a:lnTo>
                    <a:pt x="316230" y="602615"/>
                  </a:lnTo>
                  <a:lnTo>
                    <a:pt x="350520" y="290576"/>
                  </a:lnTo>
                  <a:lnTo>
                    <a:pt x="0" y="290576"/>
                  </a:lnTo>
                  <a:lnTo>
                    <a:pt x="0" y="242189"/>
                  </a:lnTo>
                  <a:lnTo>
                    <a:pt x="0" y="169545"/>
                  </a:lnTo>
                  <a:lnTo>
                    <a:pt x="0" y="0"/>
                  </a:lnTo>
                  <a:close/>
                </a:path>
              </a:pathLst>
            </a:custGeom>
            <a:ln w="5626">
              <a:solidFill>
                <a:srgbClr val="000000"/>
              </a:solidFill>
            </a:ln>
          </p:spPr>
          <p:txBody>
            <a:bodyPr wrap="square" lIns="0" tIns="0" rIns="0" bIns="0" rtlCol="0"/>
            <a:lstStyle/>
            <a:p>
              <a:endParaRPr/>
            </a:p>
          </p:txBody>
        </p:sp>
      </p:grpSp>
      <p:sp>
        <p:nvSpPr>
          <p:cNvPr id="48" name="object 48"/>
          <p:cNvSpPr txBox="1"/>
          <p:nvPr/>
        </p:nvSpPr>
        <p:spPr>
          <a:xfrm>
            <a:off x="2820583" y="5984410"/>
            <a:ext cx="576557" cy="289822"/>
          </a:xfrm>
          <a:prstGeom prst="rect">
            <a:avLst/>
          </a:prstGeom>
        </p:spPr>
        <p:txBody>
          <a:bodyPr vert="horz" wrap="square" lIns="0" tIns="30479" rIns="0" bIns="0" rtlCol="0">
            <a:spAutoFit/>
          </a:bodyPr>
          <a:lstStyle/>
          <a:p>
            <a:pPr marR="39792" algn="ctr">
              <a:spcBef>
                <a:spcPts val="240"/>
              </a:spcBef>
            </a:pPr>
            <a:r>
              <a:rPr sz="800" spc="-33" dirty="0">
                <a:solidFill>
                  <a:srgbClr val="585858"/>
                </a:solidFill>
                <a:latin typeface="BIZ UDPゴシック"/>
                <a:cs typeface="BIZ UDPゴシック"/>
              </a:rPr>
              <a:t>いる</a:t>
            </a:r>
            <a:endParaRPr sz="800">
              <a:latin typeface="BIZ UDPゴシック"/>
              <a:cs typeface="BIZ UDPゴシック"/>
            </a:endParaRPr>
          </a:p>
          <a:p>
            <a:pPr marR="6773" algn="ctr">
              <a:spcBef>
                <a:spcPts val="113"/>
              </a:spcBef>
            </a:pPr>
            <a:r>
              <a:rPr sz="800" dirty="0">
                <a:solidFill>
                  <a:srgbClr val="585858"/>
                </a:solidFill>
                <a:latin typeface="BIZ UDPゴシック"/>
                <a:cs typeface="BIZ UDPゴシック"/>
              </a:rPr>
              <a:t>8</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31%</a:t>
            </a:r>
            <a:endParaRPr sz="800">
              <a:latin typeface="BIZ UDPゴシック"/>
              <a:cs typeface="BIZ UDPゴシック"/>
            </a:endParaRPr>
          </a:p>
        </p:txBody>
      </p:sp>
      <p:grpSp>
        <p:nvGrpSpPr>
          <p:cNvPr id="49" name="object 49"/>
          <p:cNvGrpSpPr/>
          <p:nvPr/>
        </p:nvGrpSpPr>
        <p:grpSpPr>
          <a:xfrm>
            <a:off x="900990" y="8000174"/>
            <a:ext cx="856795" cy="862721"/>
            <a:chOff x="724966" y="5416232"/>
            <a:chExt cx="642620" cy="647065"/>
          </a:xfrm>
        </p:grpSpPr>
        <p:sp>
          <p:nvSpPr>
            <p:cNvPr id="50" name="object 50"/>
            <p:cNvSpPr/>
            <p:nvPr/>
          </p:nvSpPr>
          <p:spPr>
            <a:xfrm>
              <a:off x="727824" y="5419090"/>
              <a:ext cx="636905" cy="641350"/>
            </a:xfrm>
            <a:custGeom>
              <a:avLst/>
              <a:gdLst/>
              <a:ahLst/>
              <a:cxnLst/>
              <a:rect l="l" t="t" r="r" b="b"/>
              <a:pathLst>
                <a:path w="636905" h="641350">
                  <a:moveTo>
                    <a:pt x="290550" y="0"/>
                  </a:moveTo>
                  <a:lnTo>
                    <a:pt x="106070" y="321944"/>
                  </a:lnTo>
                  <a:lnTo>
                    <a:pt x="0" y="321944"/>
                  </a:lnTo>
                  <a:lnTo>
                    <a:pt x="0" y="641349"/>
                  </a:lnTo>
                  <a:lnTo>
                    <a:pt x="636409" y="641349"/>
                  </a:lnTo>
                  <a:lnTo>
                    <a:pt x="636409" y="321944"/>
                  </a:lnTo>
                  <a:lnTo>
                    <a:pt x="265163" y="321944"/>
                  </a:lnTo>
                  <a:lnTo>
                    <a:pt x="290550" y="0"/>
                  </a:lnTo>
                  <a:close/>
                </a:path>
              </a:pathLst>
            </a:custGeom>
            <a:solidFill>
              <a:srgbClr val="FFFFFF"/>
            </a:solidFill>
          </p:spPr>
          <p:txBody>
            <a:bodyPr wrap="square" lIns="0" tIns="0" rIns="0" bIns="0" rtlCol="0"/>
            <a:lstStyle/>
            <a:p>
              <a:endParaRPr/>
            </a:p>
          </p:txBody>
        </p:sp>
        <p:sp>
          <p:nvSpPr>
            <p:cNvPr id="51" name="object 51"/>
            <p:cNvSpPr/>
            <p:nvPr/>
          </p:nvSpPr>
          <p:spPr>
            <a:xfrm>
              <a:off x="727824" y="5419090"/>
              <a:ext cx="636905" cy="641350"/>
            </a:xfrm>
            <a:custGeom>
              <a:avLst/>
              <a:gdLst/>
              <a:ahLst/>
              <a:cxnLst/>
              <a:rect l="l" t="t" r="r" b="b"/>
              <a:pathLst>
                <a:path w="636905" h="641350">
                  <a:moveTo>
                    <a:pt x="0" y="321944"/>
                  </a:moveTo>
                  <a:lnTo>
                    <a:pt x="106070" y="321944"/>
                  </a:lnTo>
                  <a:lnTo>
                    <a:pt x="290550" y="0"/>
                  </a:lnTo>
                  <a:lnTo>
                    <a:pt x="265163" y="321944"/>
                  </a:lnTo>
                  <a:lnTo>
                    <a:pt x="636409" y="321944"/>
                  </a:lnTo>
                  <a:lnTo>
                    <a:pt x="636409" y="375157"/>
                  </a:lnTo>
                  <a:lnTo>
                    <a:pt x="636409" y="455041"/>
                  </a:lnTo>
                  <a:lnTo>
                    <a:pt x="636409" y="641349"/>
                  </a:lnTo>
                  <a:lnTo>
                    <a:pt x="265163" y="641349"/>
                  </a:lnTo>
                  <a:lnTo>
                    <a:pt x="106070" y="641349"/>
                  </a:lnTo>
                  <a:lnTo>
                    <a:pt x="0" y="641349"/>
                  </a:lnTo>
                  <a:lnTo>
                    <a:pt x="0" y="455041"/>
                  </a:lnTo>
                  <a:lnTo>
                    <a:pt x="0" y="375157"/>
                  </a:lnTo>
                  <a:lnTo>
                    <a:pt x="0" y="321944"/>
                  </a:lnTo>
                  <a:close/>
                </a:path>
              </a:pathLst>
            </a:custGeom>
            <a:ln w="5626">
              <a:solidFill>
                <a:srgbClr val="000000"/>
              </a:solidFill>
            </a:ln>
          </p:spPr>
          <p:txBody>
            <a:bodyPr wrap="square" lIns="0" tIns="0" rIns="0" bIns="0" rtlCol="0"/>
            <a:lstStyle/>
            <a:p>
              <a:endParaRPr/>
            </a:p>
          </p:txBody>
        </p:sp>
      </p:grpSp>
      <p:sp>
        <p:nvSpPr>
          <p:cNvPr id="52" name="object 52"/>
          <p:cNvSpPr txBox="1"/>
          <p:nvPr/>
        </p:nvSpPr>
        <p:spPr>
          <a:xfrm>
            <a:off x="1027173" y="8485915"/>
            <a:ext cx="656988" cy="290677"/>
          </a:xfrm>
          <a:prstGeom prst="rect">
            <a:avLst/>
          </a:prstGeom>
        </p:spPr>
        <p:txBody>
          <a:bodyPr vert="horz" wrap="square" lIns="0" tIns="31326" rIns="0" bIns="0" rtlCol="0">
            <a:spAutoFit/>
          </a:bodyPr>
          <a:lstStyle/>
          <a:p>
            <a:pPr marR="41486" algn="ctr">
              <a:spcBef>
                <a:spcPts val="247"/>
              </a:spcBef>
            </a:pPr>
            <a:r>
              <a:rPr sz="800" spc="-27" dirty="0">
                <a:solidFill>
                  <a:srgbClr val="585858"/>
                </a:solidFill>
                <a:latin typeface="BIZ UDPゴシック"/>
                <a:cs typeface="BIZ UDPゴシック"/>
              </a:rPr>
              <a:t>いない</a:t>
            </a:r>
            <a:endParaRPr sz="800">
              <a:latin typeface="BIZ UDPゴシック"/>
              <a:cs typeface="BIZ UDPゴシック"/>
            </a:endParaRPr>
          </a:p>
          <a:p>
            <a:pPr marR="6773" algn="ctr">
              <a:spcBef>
                <a:spcPts val="120"/>
              </a:spcBef>
            </a:pPr>
            <a:r>
              <a:rPr sz="800" dirty="0">
                <a:solidFill>
                  <a:srgbClr val="585858"/>
                </a:solidFill>
                <a:latin typeface="BIZ UDPゴシック"/>
                <a:cs typeface="BIZ UDPゴシック"/>
              </a:rPr>
              <a:t>18</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69%</a:t>
            </a:r>
            <a:endParaRPr sz="800">
              <a:latin typeface="BIZ UDPゴシック"/>
              <a:cs typeface="BIZ UDPゴシック"/>
            </a:endParaRPr>
          </a:p>
        </p:txBody>
      </p:sp>
      <p:grpSp>
        <p:nvGrpSpPr>
          <p:cNvPr id="53" name="object 53"/>
          <p:cNvGrpSpPr/>
          <p:nvPr/>
        </p:nvGrpSpPr>
        <p:grpSpPr>
          <a:xfrm>
            <a:off x="3984707" y="2559442"/>
            <a:ext cx="2577156" cy="296322"/>
            <a:chOff x="3037839" y="1335532"/>
            <a:chExt cx="1932939" cy="222250"/>
          </a:xfrm>
        </p:grpSpPr>
        <p:sp>
          <p:nvSpPr>
            <p:cNvPr id="54" name="object 54"/>
            <p:cNvSpPr/>
            <p:nvPr/>
          </p:nvSpPr>
          <p:spPr>
            <a:xfrm>
              <a:off x="3037839" y="1335532"/>
              <a:ext cx="1932939" cy="222250"/>
            </a:xfrm>
            <a:custGeom>
              <a:avLst/>
              <a:gdLst/>
              <a:ahLst/>
              <a:cxnLst/>
              <a:rect l="l" t="t" r="r" b="b"/>
              <a:pathLst>
                <a:path w="1932939" h="222250">
                  <a:moveTo>
                    <a:pt x="1932558" y="0"/>
                  </a:moveTo>
                  <a:lnTo>
                    <a:pt x="0" y="0"/>
                  </a:lnTo>
                  <a:lnTo>
                    <a:pt x="0" y="222122"/>
                  </a:lnTo>
                  <a:lnTo>
                    <a:pt x="1932558" y="222122"/>
                  </a:lnTo>
                  <a:lnTo>
                    <a:pt x="1932558" y="0"/>
                  </a:lnTo>
                  <a:close/>
                </a:path>
              </a:pathLst>
            </a:custGeom>
            <a:solidFill>
              <a:srgbClr val="92D050"/>
            </a:solidFill>
          </p:spPr>
          <p:txBody>
            <a:bodyPr wrap="square" lIns="0" tIns="0" rIns="0" bIns="0" rtlCol="0"/>
            <a:lstStyle/>
            <a:p>
              <a:endParaRPr/>
            </a:p>
          </p:txBody>
        </p:sp>
        <p:sp>
          <p:nvSpPr>
            <p:cNvPr id="55" name="object 55"/>
            <p:cNvSpPr/>
            <p:nvPr/>
          </p:nvSpPr>
          <p:spPr>
            <a:xfrm>
              <a:off x="3964558" y="1394066"/>
              <a:ext cx="79375" cy="105410"/>
            </a:xfrm>
            <a:custGeom>
              <a:avLst/>
              <a:gdLst/>
              <a:ahLst/>
              <a:cxnLst/>
              <a:rect l="l" t="t" r="r" b="b"/>
              <a:pathLst>
                <a:path w="79375" h="105409">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grpSp>
      <p:grpSp>
        <p:nvGrpSpPr>
          <p:cNvPr id="56" name="object 56"/>
          <p:cNvGrpSpPr/>
          <p:nvPr/>
        </p:nvGrpSpPr>
        <p:grpSpPr>
          <a:xfrm>
            <a:off x="3984707" y="3299063"/>
            <a:ext cx="2577156" cy="295476"/>
            <a:chOff x="3037839" y="1890268"/>
            <a:chExt cx="1932939" cy="221615"/>
          </a:xfrm>
        </p:grpSpPr>
        <p:sp>
          <p:nvSpPr>
            <p:cNvPr id="57" name="object 57"/>
            <p:cNvSpPr/>
            <p:nvPr/>
          </p:nvSpPr>
          <p:spPr>
            <a:xfrm>
              <a:off x="3037839" y="1890268"/>
              <a:ext cx="1656714" cy="221615"/>
            </a:xfrm>
            <a:custGeom>
              <a:avLst/>
              <a:gdLst/>
              <a:ahLst/>
              <a:cxnLst/>
              <a:rect l="l" t="t" r="r" b="b"/>
              <a:pathLst>
                <a:path w="1656714" h="221614">
                  <a:moveTo>
                    <a:pt x="1656588" y="0"/>
                  </a:moveTo>
                  <a:lnTo>
                    <a:pt x="0" y="0"/>
                  </a:lnTo>
                  <a:lnTo>
                    <a:pt x="0" y="221234"/>
                  </a:lnTo>
                  <a:lnTo>
                    <a:pt x="1656588" y="221234"/>
                  </a:lnTo>
                  <a:lnTo>
                    <a:pt x="1656588" y="0"/>
                  </a:lnTo>
                  <a:close/>
                </a:path>
              </a:pathLst>
            </a:custGeom>
            <a:solidFill>
              <a:srgbClr val="92D050"/>
            </a:solidFill>
          </p:spPr>
          <p:txBody>
            <a:bodyPr wrap="square" lIns="0" tIns="0" rIns="0" bIns="0" rtlCol="0"/>
            <a:lstStyle/>
            <a:p>
              <a:endParaRPr/>
            </a:p>
          </p:txBody>
        </p:sp>
        <p:sp>
          <p:nvSpPr>
            <p:cNvPr id="58" name="object 58"/>
            <p:cNvSpPr/>
            <p:nvPr/>
          </p:nvSpPr>
          <p:spPr>
            <a:xfrm>
              <a:off x="4694427" y="1890268"/>
              <a:ext cx="276225" cy="221615"/>
            </a:xfrm>
            <a:custGeom>
              <a:avLst/>
              <a:gdLst/>
              <a:ahLst/>
              <a:cxnLst/>
              <a:rect l="l" t="t" r="r" b="b"/>
              <a:pathLst>
                <a:path w="276225" h="221614">
                  <a:moveTo>
                    <a:pt x="275971" y="0"/>
                  </a:moveTo>
                  <a:lnTo>
                    <a:pt x="0" y="0"/>
                  </a:lnTo>
                  <a:lnTo>
                    <a:pt x="0" y="221234"/>
                  </a:lnTo>
                  <a:lnTo>
                    <a:pt x="275971" y="221234"/>
                  </a:lnTo>
                  <a:lnTo>
                    <a:pt x="275971" y="0"/>
                  </a:lnTo>
                  <a:close/>
                </a:path>
              </a:pathLst>
            </a:custGeom>
            <a:solidFill>
              <a:srgbClr val="5B9BD4"/>
            </a:solidFill>
          </p:spPr>
          <p:txBody>
            <a:bodyPr wrap="square" lIns="0" tIns="0" rIns="0" bIns="0" rtlCol="0"/>
            <a:lstStyle/>
            <a:p>
              <a:endParaRPr/>
            </a:p>
          </p:txBody>
        </p:sp>
        <p:sp>
          <p:nvSpPr>
            <p:cNvPr id="59" name="object 59"/>
            <p:cNvSpPr/>
            <p:nvPr/>
          </p:nvSpPr>
          <p:spPr>
            <a:xfrm>
              <a:off x="3826510" y="1948294"/>
              <a:ext cx="1045844" cy="105410"/>
            </a:xfrm>
            <a:custGeom>
              <a:avLst/>
              <a:gdLst/>
              <a:ahLst/>
              <a:cxnLst/>
              <a:rect l="l" t="t" r="r" b="b"/>
              <a:pathLst>
                <a:path w="1045845" h="105410">
                  <a:moveTo>
                    <a:pt x="79121" y="0"/>
                  </a:moveTo>
                  <a:lnTo>
                    <a:pt x="0" y="0"/>
                  </a:lnTo>
                  <a:lnTo>
                    <a:pt x="0" y="104787"/>
                  </a:lnTo>
                  <a:lnTo>
                    <a:pt x="79121" y="104787"/>
                  </a:lnTo>
                  <a:lnTo>
                    <a:pt x="79121" y="0"/>
                  </a:lnTo>
                  <a:close/>
                </a:path>
                <a:path w="1045845" h="105410">
                  <a:moveTo>
                    <a:pt x="1045464" y="0"/>
                  </a:moveTo>
                  <a:lnTo>
                    <a:pt x="966343" y="0"/>
                  </a:lnTo>
                  <a:lnTo>
                    <a:pt x="966343" y="104787"/>
                  </a:lnTo>
                  <a:lnTo>
                    <a:pt x="1045464" y="104787"/>
                  </a:lnTo>
                  <a:lnTo>
                    <a:pt x="1045464" y="0"/>
                  </a:lnTo>
                  <a:close/>
                </a:path>
              </a:pathLst>
            </a:custGeom>
            <a:solidFill>
              <a:srgbClr val="FFFFFF"/>
            </a:solidFill>
          </p:spPr>
          <p:txBody>
            <a:bodyPr wrap="square" lIns="0" tIns="0" rIns="0" bIns="0" rtlCol="0"/>
            <a:lstStyle/>
            <a:p>
              <a:endParaRPr/>
            </a:p>
          </p:txBody>
        </p:sp>
      </p:grpSp>
      <p:grpSp>
        <p:nvGrpSpPr>
          <p:cNvPr id="60" name="object 60"/>
          <p:cNvGrpSpPr/>
          <p:nvPr/>
        </p:nvGrpSpPr>
        <p:grpSpPr>
          <a:xfrm>
            <a:off x="3984707" y="4037548"/>
            <a:ext cx="2577156" cy="295476"/>
            <a:chOff x="3037839" y="2444153"/>
            <a:chExt cx="1932939" cy="221615"/>
          </a:xfrm>
        </p:grpSpPr>
        <p:sp>
          <p:nvSpPr>
            <p:cNvPr id="61" name="object 61"/>
            <p:cNvSpPr/>
            <p:nvPr/>
          </p:nvSpPr>
          <p:spPr>
            <a:xfrm>
              <a:off x="3037839" y="2444242"/>
              <a:ext cx="594995" cy="221615"/>
            </a:xfrm>
            <a:custGeom>
              <a:avLst/>
              <a:gdLst/>
              <a:ahLst/>
              <a:cxnLst/>
              <a:rect l="l" t="t" r="r" b="b"/>
              <a:pathLst>
                <a:path w="594995" h="221614">
                  <a:moveTo>
                    <a:pt x="594613" y="0"/>
                  </a:moveTo>
                  <a:lnTo>
                    <a:pt x="0" y="0"/>
                  </a:lnTo>
                  <a:lnTo>
                    <a:pt x="0" y="221107"/>
                  </a:lnTo>
                  <a:lnTo>
                    <a:pt x="594613" y="221107"/>
                  </a:lnTo>
                  <a:lnTo>
                    <a:pt x="594613" y="0"/>
                  </a:lnTo>
                  <a:close/>
                </a:path>
              </a:pathLst>
            </a:custGeom>
            <a:solidFill>
              <a:srgbClr val="92D050"/>
            </a:solidFill>
          </p:spPr>
          <p:txBody>
            <a:bodyPr wrap="square" lIns="0" tIns="0" rIns="0" bIns="0" rtlCol="0"/>
            <a:lstStyle/>
            <a:p>
              <a:endParaRPr/>
            </a:p>
          </p:txBody>
        </p:sp>
        <p:sp>
          <p:nvSpPr>
            <p:cNvPr id="62" name="object 62"/>
            <p:cNvSpPr/>
            <p:nvPr/>
          </p:nvSpPr>
          <p:spPr>
            <a:xfrm>
              <a:off x="3632453" y="2444242"/>
              <a:ext cx="1189990" cy="221615"/>
            </a:xfrm>
            <a:custGeom>
              <a:avLst/>
              <a:gdLst/>
              <a:ahLst/>
              <a:cxnLst/>
              <a:rect l="l" t="t" r="r" b="b"/>
              <a:pathLst>
                <a:path w="1189989" h="221614">
                  <a:moveTo>
                    <a:pt x="1189609" y="0"/>
                  </a:moveTo>
                  <a:lnTo>
                    <a:pt x="0" y="0"/>
                  </a:lnTo>
                  <a:lnTo>
                    <a:pt x="0" y="221107"/>
                  </a:lnTo>
                  <a:lnTo>
                    <a:pt x="1189609" y="221107"/>
                  </a:lnTo>
                  <a:lnTo>
                    <a:pt x="1189609" y="0"/>
                  </a:lnTo>
                  <a:close/>
                </a:path>
              </a:pathLst>
            </a:custGeom>
            <a:solidFill>
              <a:srgbClr val="5B9BD4"/>
            </a:solidFill>
          </p:spPr>
          <p:txBody>
            <a:bodyPr wrap="square" lIns="0" tIns="0" rIns="0" bIns="0" rtlCol="0"/>
            <a:lstStyle/>
            <a:p>
              <a:endParaRPr/>
            </a:p>
          </p:txBody>
        </p:sp>
        <p:sp>
          <p:nvSpPr>
            <p:cNvPr id="63" name="object 63"/>
            <p:cNvSpPr/>
            <p:nvPr/>
          </p:nvSpPr>
          <p:spPr>
            <a:xfrm>
              <a:off x="4822063" y="2444153"/>
              <a:ext cx="148590" cy="221615"/>
            </a:xfrm>
            <a:custGeom>
              <a:avLst/>
              <a:gdLst/>
              <a:ahLst/>
              <a:cxnLst/>
              <a:rect l="l" t="t" r="r" b="b"/>
              <a:pathLst>
                <a:path w="148589" h="221614">
                  <a:moveTo>
                    <a:pt x="148361" y="0"/>
                  </a:moveTo>
                  <a:lnTo>
                    <a:pt x="0" y="0"/>
                  </a:lnTo>
                  <a:lnTo>
                    <a:pt x="0" y="221195"/>
                  </a:lnTo>
                  <a:lnTo>
                    <a:pt x="148361" y="221195"/>
                  </a:lnTo>
                  <a:lnTo>
                    <a:pt x="148361" y="0"/>
                  </a:lnTo>
                  <a:close/>
                </a:path>
              </a:pathLst>
            </a:custGeom>
            <a:solidFill>
              <a:srgbClr val="FFC000"/>
            </a:solidFill>
          </p:spPr>
          <p:txBody>
            <a:bodyPr wrap="square" lIns="0" tIns="0" rIns="0" bIns="0" rtlCol="0"/>
            <a:lstStyle/>
            <a:p>
              <a:endParaRPr/>
            </a:p>
          </p:txBody>
        </p:sp>
        <p:sp>
          <p:nvSpPr>
            <p:cNvPr id="64" name="object 64"/>
            <p:cNvSpPr/>
            <p:nvPr/>
          </p:nvSpPr>
          <p:spPr>
            <a:xfrm>
              <a:off x="3295650" y="2502534"/>
              <a:ext cx="1640205" cy="104775"/>
            </a:xfrm>
            <a:custGeom>
              <a:avLst/>
              <a:gdLst/>
              <a:ahLst/>
              <a:cxnLst/>
              <a:rect l="l" t="t" r="r" b="b"/>
              <a:pathLst>
                <a:path w="1640204" h="104775">
                  <a:moveTo>
                    <a:pt x="79121" y="0"/>
                  </a:moveTo>
                  <a:lnTo>
                    <a:pt x="0" y="0"/>
                  </a:lnTo>
                  <a:lnTo>
                    <a:pt x="0" y="104775"/>
                  </a:lnTo>
                  <a:lnTo>
                    <a:pt x="79121" y="104775"/>
                  </a:lnTo>
                  <a:lnTo>
                    <a:pt x="79121" y="0"/>
                  </a:lnTo>
                  <a:close/>
                </a:path>
                <a:path w="1640204" h="104775">
                  <a:moveTo>
                    <a:pt x="971042" y="0"/>
                  </a:moveTo>
                  <a:lnTo>
                    <a:pt x="891921" y="0"/>
                  </a:lnTo>
                  <a:lnTo>
                    <a:pt x="891921" y="104775"/>
                  </a:lnTo>
                  <a:lnTo>
                    <a:pt x="971042" y="104775"/>
                  </a:lnTo>
                  <a:lnTo>
                    <a:pt x="971042" y="0"/>
                  </a:lnTo>
                  <a:close/>
                </a:path>
                <a:path w="1640204" h="104775">
                  <a:moveTo>
                    <a:pt x="1640078" y="0"/>
                  </a:moveTo>
                  <a:lnTo>
                    <a:pt x="1560957" y="0"/>
                  </a:lnTo>
                  <a:lnTo>
                    <a:pt x="1560957" y="104775"/>
                  </a:lnTo>
                  <a:lnTo>
                    <a:pt x="1640078" y="104775"/>
                  </a:lnTo>
                  <a:lnTo>
                    <a:pt x="1640078" y="0"/>
                  </a:lnTo>
                  <a:close/>
                </a:path>
              </a:pathLst>
            </a:custGeom>
            <a:solidFill>
              <a:srgbClr val="FFFFFF"/>
            </a:solidFill>
          </p:spPr>
          <p:txBody>
            <a:bodyPr wrap="square" lIns="0" tIns="0" rIns="0" bIns="0" rtlCol="0"/>
            <a:lstStyle/>
            <a:p>
              <a:endParaRPr/>
            </a:p>
          </p:txBody>
        </p:sp>
      </p:grpSp>
      <p:graphicFrame>
        <p:nvGraphicFramePr>
          <p:cNvPr id="65" name="object 65"/>
          <p:cNvGraphicFramePr>
            <a:graphicFrameLocks noGrp="1"/>
          </p:cNvGraphicFramePr>
          <p:nvPr>
            <p:extLst>
              <p:ext uri="{D42A27DB-BD31-4B8C-83A1-F6EECF244321}">
                <p14:modId xmlns:p14="http://schemas.microsoft.com/office/powerpoint/2010/main" val="1066507456"/>
              </p:ext>
            </p:extLst>
          </p:nvPr>
        </p:nvGraphicFramePr>
        <p:xfrm>
          <a:off x="3980956" y="2337962"/>
          <a:ext cx="2576304" cy="2213102"/>
        </p:xfrm>
        <a:graphic>
          <a:graphicData uri="http://schemas.openxmlformats.org/drawingml/2006/table">
            <a:tbl>
              <a:tblPr firstRow="1" bandRow="1">
                <a:tableStyleId>{2D5ABB26-0587-4C30-8999-92F81FD0307C}</a:tableStyleId>
              </a:tblPr>
              <a:tblGrid>
                <a:gridCol w="515601">
                  <a:extLst>
                    <a:ext uri="{9D8B030D-6E8A-4147-A177-3AD203B41FA5}">
                      <a16:colId xmlns:a16="http://schemas.microsoft.com/office/drawing/2014/main" val="20000"/>
                    </a:ext>
                  </a:extLst>
                </a:gridCol>
                <a:gridCol w="276848">
                  <a:extLst>
                    <a:ext uri="{9D8B030D-6E8A-4147-A177-3AD203B41FA5}">
                      <a16:colId xmlns:a16="http://schemas.microsoft.com/office/drawing/2014/main" val="20001"/>
                    </a:ext>
                  </a:extLst>
                </a:gridCol>
                <a:gridCol w="237058">
                  <a:extLst>
                    <a:ext uri="{9D8B030D-6E8A-4147-A177-3AD203B41FA5}">
                      <a16:colId xmlns:a16="http://schemas.microsoft.com/office/drawing/2014/main" val="20002"/>
                    </a:ext>
                  </a:extLst>
                </a:gridCol>
                <a:gridCol w="513060">
                  <a:extLst>
                    <a:ext uri="{9D8B030D-6E8A-4147-A177-3AD203B41FA5}">
                      <a16:colId xmlns:a16="http://schemas.microsoft.com/office/drawing/2014/main" val="20003"/>
                    </a:ext>
                  </a:extLst>
                </a:gridCol>
                <a:gridCol w="518139">
                  <a:extLst>
                    <a:ext uri="{9D8B030D-6E8A-4147-A177-3AD203B41FA5}">
                      <a16:colId xmlns:a16="http://schemas.microsoft.com/office/drawing/2014/main" val="20004"/>
                    </a:ext>
                  </a:extLst>
                </a:gridCol>
                <a:gridCol w="147313">
                  <a:extLst>
                    <a:ext uri="{9D8B030D-6E8A-4147-A177-3AD203B41FA5}">
                      <a16:colId xmlns:a16="http://schemas.microsoft.com/office/drawing/2014/main" val="20005"/>
                    </a:ext>
                  </a:extLst>
                </a:gridCol>
                <a:gridCol w="170174">
                  <a:extLst>
                    <a:ext uri="{9D8B030D-6E8A-4147-A177-3AD203B41FA5}">
                      <a16:colId xmlns:a16="http://schemas.microsoft.com/office/drawing/2014/main" val="20006"/>
                    </a:ext>
                  </a:extLst>
                </a:gridCol>
                <a:gridCol w="198111">
                  <a:extLst>
                    <a:ext uri="{9D8B030D-6E8A-4147-A177-3AD203B41FA5}">
                      <a16:colId xmlns:a16="http://schemas.microsoft.com/office/drawing/2014/main" val="20007"/>
                    </a:ext>
                  </a:extLst>
                </a:gridCol>
              </a:tblGrid>
              <a:tr h="220972">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3">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0"/>
                  </a:ext>
                </a:extLst>
              </a:tr>
              <a:tr h="295476">
                <a:tc gridSpan="8">
                  <a:txBody>
                    <a:bodyPr/>
                    <a:lstStyle/>
                    <a:p>
                      <a:pPr marL="635" algn="ctr">
                        <a:lnSpc>
                          <a:spcPct val="100000"/>
                        </a:lnSpc>
                        <a:spcBef>
                          <a:spcPts val="550"/>
                        </a:spcBef>
                      </a:pPr>
                      <a:r>
                        <a:rPr sz="700" spc="-50" dirty="0">
                          <a:solidFill>
                            <a:srgbClr val="404040"/>
                          </a:solidFill>
                          <a:latin typeface="Calibri"/>
                          <a:cs typeface="Calibri"/>
                        </a:rPr>
                        <a:t>3</a:t>
                      </a:r>
                      <a:endParaRPr sz="700">
                        <a:latin typeface="Calibri"/>
                        <a:cs typeface="Calibri"/>
                      </a:endParaRPr>
                    </a:p>
                  </a:txBody>
                  <a:tcPr marL="0" marR="0" marT="93130" marB="0">
                    <a:lnL w="6350">
                      <a:solidFill>
                        <a:srgbClr val="D9D9D9"/>
                      </a:solidFill>
                      <a:prstDash val="solid"/>
                    </a:lnL>
                    <a:lnR w="6350">
                      <a:solidFill>
                        <a:srgbClr val="D9D9D9"/>
                      </a:solidFill>
                      <a:prstDash val="solid"/>
                    </a:lnR>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1"/>
                  </a:ext>
                </a:extLst>
              </a:tr>
              <a:tr h="442790">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3">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2"/>
                  </a:ext>
                </a:extLst>
              </a:tr>
              <a:tr h="294628">
                <a:tc gridSpan="6">
                  <a:txBody>
                    <a:bodyPr/>
                    <a:lstStyle/>
                    <a:p>
                      <a:pPr marL="1270" algn="ctr">
                        <a:lnSpc>
                          <a:spcPct val="100000"/>
                        </a:lnSpc>
                        <a:spcBef>
                          <a:spcPts val="550"/>
                        </a:spcBef>
                      </a:pPr>
                      <a:r>
                        <a:rPr sz="700" spc="-50" dirty="0">
                          <a:solidFill>
                            <a:srgbClr val="404040"/>
                          </a:solidFill>
                          <a:latin typeface="Calibri"/>
                          <a:cs typeface="Calibri"/>
                        </a:rPr>
                        <a:t>6</a:t>
                      </a:r>
                      <a:endParaRPr sz="700">
                        <a:latin typeface="Calibri"/>
                        <a:cs typeface="Calibri"/>
                      </a:endParaRPr>
                    </a:p>
                  </a:txBody>
                  <a:tcPr marL="0" marR="0" marT="93130" marB="0">
                    <a:lnL w="6350">
                      <a:solidFill>
                        <a:srgbClr val="D9D9D9"/>
                      </a:solidFill>
                      <a:prstDash val="solid"/>
                    </a:ln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gridSpan="2">
                  <a:txBody>
                    <a:bodyPr/>
                    <a:lstStyle/>
                    <a:p>
                      <a:pPr marL="1270" algn="ctr">
                        <a:lnSpc>
                          <a:spcPct val="100000"/>
                        </a:lnSpc>
                        <a:spcBef>
                          <a:spcPts val="550"/>
                        </a:spcBef>
                      </a:pPr>
                      <a:r>
                        <a:rPr sz="700" spc="-50" dirty="0">
                          <a:solidFill>
                            <a:srgbClr val="404040"/>
                          </a:solidFill>
                          <a:latin typeface="Calibri"/>
                          <a:cs typeface="Calibri"/>
                        </a:rPr>
                        <a:t>1</a:t>
                      </a:r>
                      <a:endParaRPr sz="700">
                        <a:latin typeface="Calibri"/>
                        <a:cs typeface="Calibri"/>
                      </a:endParaRPr>
                    </a:p>
                  </a:txBody>
                  <a:tcPr marL="0" marR="0" marT="93130" marB="0">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3"/>
                  </a:ext>
                </a:extLst>
              </a:tr>
              <a:tr h="442790">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3">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4"/>
                  </a:ext>
                </a:extLst>
              </a:tr>
              <a:tr h="294628">
                <a:tc gridSpan="2">
                  <a:txBody>
                    <a:bodyPr/>
                    <a:lstStyle/>
                    <a:p>
                      <a:pPr marL="635" algn="ctr">
                        <a:lnSpc>
                          <a:spcPct val="100000"/>
                        </a:lnSpc>
                        <a:spcBef>
                          <a:spcPts val="550"/>
                        </a:spcBef>
                      </a:pPr>
                      <a:r>
                        <a:rPr sz="700" spc="-50" dirty="0">
                          <a:solidFill>
                            <a:srgbClr val="404040"/>
                          </a:solidFill>
                          <a:latin typeface="Calibri"/>
                          <a:cs typeface="Calibri"/>
                        </a:rPr>
                        <a:t>4</a:t>
                      </a:r>
                      <a:endParaRPr sz="700">
                        <a:latin typeface="Calibri"/>
                        <a:cs typeface="Calibri"/>
                      </a:endParaRPr>
                    </a:p>
                  </a:txBody>
                  <a:tcPr marL="0" marR="0" marT="93130" marB="0">
                    <a:lnL w="6350">
                      <a:solidFill>
                        <a:srgbClr val="D9D9D9"/>
                      </a:solidFill>
                      <a:prstDash val="solid"/>
                    </a:lnL>
                  </a:tcPr>
                </a:tc>
                <a:tc hMerge="1">
                  <a:txBody>
                    <a:bodyPr/>
                    <a:lstStyle/>
                    <a:p>
                      <a:endParaRPr/>
                    </a:p>
                  </a:txBody>
                  <a:tcPr marL="0" marR="0" marT="0" marB="0"/>
                </a:tc>
                <a:tc gridSpan="5">
                  <a:txBody>
                    <a:bodyPr/>
                    <a:lstStyle/>
                    <a:p>
                      <a:pPr marL="635" algn="ctr">
                        <a:lnSpc>
                          <a:spcPct val="100000"/>
                        </a:lnSpc>
                        <a:spcBef>
                          <a:spcPts val="550"/>
                        </a:spcBef>
                      </a:pPr>
                      <a:r>
                        <a:rPr sz="700" spc="-50" dirty="0">
                          <a:solidFill>
                            <a:srgbClr val="404040"/>
                          </a:solidFill>
                          <a:latin typeface="Calibri"/>
                          <a:cs typeface="Calibri"/>
                        </a:rPr>
                        <a:t>8</a:t>
                      </a:r>
                      <a:endParaRPr sz="700">
                        <a:latin typeface="Calibri"/>
                        <a:cs typeface="Calibri"/>
                      </a:endParaRPr>
                    </a:p>
                  </a:txBody>
                  <a:tcPr marL="0" marR="0" marT="9313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a:txBody>
                    <a:bodyPr/>
                    <a:lstStyle/>
                    <a:p>
                      <a:pPr marL="635" algn="ctr">
                        <a:lnSpc>
                          <a:spcPct val="100000"/>
                        </a:lnSpc>
                        <a:spcBef>
                          <a:spcPts val="550"/>
                        </a:spcBef>
                      </a:pPr>
                      <a:r>
                        <a:rPr sz="700" spc="-50" dirty="0">
                          <a:solidFill>
                            <a:srgbClr val="404040"/>
                          </a:solidFill>
                          <a:latin typeface="Calibri"/>
                          <a:cs typeface="Calibri"/>
                        </a:rPr>
                        <a:t>1</a:t>
                      </a:r>
                      <a:endParaRPr sz="700">
                        <a:latin typeface="Calibri"/>
                        <a:cs typeface="Calibri"/>
                      </a:endParaRPr>
                    </a:p>
                  </a:txBody>
                  <a:tcPr marL="0" marR="0" marT="93130" marB="0">
                    <a:lnR w="6350">
                      <a:solidFill>
                        <a:srgbClr val="D9D9D9"/>
                      </a:solidFill>
                      <a:prstDash val="solid"/>
                    </a:lnR>
                  </a:tcPr>
                </a:tc>
                <a:extLst>
                  <a:ext uri="{0D108BD9-81ED-4DB2-BD59-A6C34878D82A}">
                    <a16:rowId xmlns:a16="http://schemas.microsoft.com/office/drawing/2014/main" val="10005"/>
                  </a:ext>
                </a:extLst>
              </a:tr>
              <a:tr h="221818">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3">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6"/>
                  </a:ext>
                </a:extLst>
              </a:tr>
            </a:tbl>
          </a:graphicData>
        </a:graphic>
      </p:graphicFrame>
      <p:sp>
        <p:nvSpPr>
          <p:cNvPr id="66" name="object 66"/>
          <p:cNvSpPr txBox="1"/>
          <p:nvPr/>
        </p:nvSpPr>
        <p:spPr>
          <a:xfrm>
            <a:off x="3913421" y="4590790"/>
            <a:ext cx="143928"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Calibri"/>
                <a:cs typeface="Calibri"/>
              </a:rPr>
              <a:t>0%</a:t>
            </a:r>
            <a:endParaRPr sz="667">
              <a:latin typeface="Calibri"/>
              <a:cs typeface="Calibri"/>
            </a:endParaRPr>
          </a:p>
        </p:txBody>
      </p:sp>
      <p:sp>
        <p:nvSpPr>
          <p:cNvPr id="67" name="object 67"/>
          <p:cNvSpPr txBox="1"/>
          <p:nvPr/>
        </p:nvSpPr>
        <p:spPr>
          <a:xfrm>
            <a:off x="4405992" y="4590790"/>
            <a:ext cx="1220847" cy="124885"/>
          </a:xfrm>
          <a:prstGeom prst="rect">
            <a:avLst/>
          </a:prstGeom>
        </p:spPr>
        <p:txBody>
          <a:bodyPr vert="horz" wrap="square" lIns="0" tIns="22013" rIns="0" bIns="0" rtlCol="0">
            <a:spAutoFit/>
          </a:bodyPr>
          <a:lstStyle/>
          <a:p>
            <a:pPr marL="16933">
              <a:spcBef>
                <a:spcPts val="173"/>
              </a:spcBef>
              <a:tabLst>
                <a:tab pos="531693" algn="l"/>
                <a:tab pos="1047300"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p:txBody>
      </p:sp>
      <p:sp>
        <p:nvSpPr>
          <p:cNvPr id="68" name="object 68"/>
          <p:cNvSpPr txBox="1"/>
          <p:nvPr/>
        </p:nvSpPr>
        <p:spPr>
          <a:xfrm>
            <a:off x="5952286" y="4590790"/>
            <a:ext cx="189646"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Calibri"/>
                <a:cs typeface="Calibri"/>
              </a:rPr>
              <a:t>80%</a:t>
            </a:r>
            <a:endParaRPr sz="667">
              <a:latin typeface="Calibri"/>
              <a:cs typeface="Calibri"/>
            </a:endParaRPr>
          </a:p>
        </p:txBody>
      </p:sp>
      <p:sp>
        <p:nvSpPr>
          <p:cNvPr id="69" name="object 69"/>
          <p:cNvSpPr txBox="1"/>
          <p:nvPr/>
        </p:nvSpPr>
        <p:spPr>
          <a:xfrm>
            <a:off x="6444858" y="4590790"/>
            <a:ext cx="235365" cy="124885"/>
          </a:xfrm>
          <a:prstGeom prst="rect">
            <a:avLst/>
          </a:prstGeom>
        </p:spPr>
        <p:txBody>
          <a:bodyPr vert="horz" wrap="square" lIns="0" tIns="22013" rIns="0" bIns="0" rtlCol="0">
            <a:spAutoFit/>
          </a:bodyPr>
          <a:lstStyle/>
          <a:p>
            <a:pPr marL="16933">
              <a:spcBef>
                <a:spcPts val="173"/>
              </a:spcBef>
            </a:pPr>
            <a:r>
              <a:rPr sz="667" spc="-27" dirty="0">
                <a:solidFill>
                  <a:srgbClr val="585858"/>
                </a:solidFill>
                <a:latin typeface="Calibri"/>
                <a:cs typeface="Calibri"/>
              </a:rPr>
              <a:t>100%</a:t>
            </a:r>
            <a:endParaRPr sz="667">
              <a:latin typeface="Calibri"/>
              <a:cs typeface="Calibri"/>
            </a:endParaRPr>
          </a:p>
        </p:txBody>
      </p:sp>
      <p:sp>
        <p:nvSpPr>
          <p:cNvPr id="70" name="object 70"/>
          <p:cNvSpPr txBox="1"/>
          <p:nvPr/>
        </p:nvSpPr>
        <p:spPr>
          <a:xfrm>
            <a:off x="3704978" y="4104313"/>
            <a:ext cx="215045"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游ゴシック"/>
                <a:cs typeface="游ゴシック"/>
              </a:rPr>
              <a:t>いる</a:t>
            </a:r>
            <a:endParaRPr sz="667">
              <a:latin typeface="游ゴシック"/>
              <a:cs typeface="游ゴシック"/>
            </a:endParaRPr>
          </a:p>
        </p:txBody>
      </p:sp>
      <p:sp>
        <p:nvSpPr>
          <p:cNvPr id="71" name="object 71"/>
          <p:cNvSpPr txBox="1"/>
          <p:nvPr/>
        </p:nvSpPr>
        <p:spPr>
          <a:xfrm>
            <a:off x="3525324" y="3364794"/>
            <a:ext cx="393685" cy="124885"/>
          </a:xfrm>
          <a:prstGeom prst="rect">
            <a:avLst/>
          </a:prstGeom>
        </p:spPr>
        <p:txBody>
          <a:bodyPr vert="horz" wrap="square" lIns="0" tIns="22013" rIns="0" bIns="0" rtlCol="0">
            <a:spAutoFit/>
          </a:bodyPr>
          <a:lstStyle/>
          <a:p>
            <a:pPr marL="16933">
              <a:spcBef>
                <a:spcPts val="173"/>
              </a:spcBef>
            </a:pPr>
            <a:r>
              <a:rPr sz="667" spc="-20" dirty="0">
                <a:solidFill>
                  <a:srgbClr val="585858"/>
                </a:solidFill>
                <a:latin typeface="游ゴシック"/>
                <a:cs typeface="游ゴシック"/>
              </a:rPr>
              <a:t>時々いる</a:t>
            </a:r>
            <a:endParaRPr sz="667">
              <a:latin typeface="游ゴシック"/>
              <a:cs typeface="游ゴシック"/>
            </a:endParaRPr>
          </a:p>
        </p:txBody>
      </p:sp>
      <p:sp>
        <p:nvSpPr>
          <p:cNvPr id="72" name="object 72"/>
          <p:cNvSpPr txBox="1"/>
          <p:nvPr/>
        </p:nvSpPr>
        <p:spPr>
          <a:xfrm>
            <a:off x="3614728" y="2626427"/>
            <a:ext cx="303942" cy="124885"/>
          </a:xfrm>
          <a:prstGeom prst="rect">
            <a:avLst/>
          </a:prstGeom>
        </p:spPr>
        <p:txBody>
          <a:bodyPr vert="horz" wrap="square" lIns="0" tIns="22013" rIns="0" bIns="0" rtlCol="0">
            <a:spAutoFit/>
          </a:bodyPr>
          <a:lstStyle/>
          <a:p>
            <a:pPr marL="16933">
              <a:spcBef>
                <a:spcPts val="173"/>
              </a:spcBef>
            </a:pPr>
            <a:r>
              <a:rPr sz="667" spc="-27" dirty="0">
                <a:solidFill>
                  <a:srgbClr val="585858"/>
                </a:solidFill>
                <a:latin typeface="游ゴシック"/>
                <a:cs typeface="游ゴシック"/>
              </a:rPr>
              <a:t>いない</a:t>
            </a:r>
            <a:endParaRPr sz="667">
              <a:latin typeface="游ゴシック"/>
              <a:cs typeface="游ゴシック"/>
            </a:endParaRPr>
          </a:p>
        </p:txBody>
      </p:sp>
      <p:grpSp>
        <p:nvGrpSpPr>
          <p:cNvPr id="73" name="object 73"/>
          <p:cNvGrpSpPr/>
          <p:nvPr/>
        </p:nvGrpSpPr>
        <p:grpSpPr>
          <a:xfrm>
            <a:off x="4350622" y="4846086"/>
            <a:ext cx="932992" cy="49951"/>
            <a:chOff x="3312286" y="3050578"/>
            <a:chExt cx="699770" cy="37465"/>
          </a:xfrm>
        </p:grpSpPr>
        <p:sp>
          <p:nvSpPr>
            <p:cNvPr id="74" name="object 74"/>
            <p:cNvSpPr/>
            <p:nvPr/>
          </p:nvSpPr>
          <p:spPr>
            <a:xfrm>
              <a:off x="3312286" y="3050578"/>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75" name="object 75"/>
            <p:cNvSpPr/>
            <p:nvPr/>
          </p:nvSpPr>
          <p:spPr>
            <a:xfrm>
              <a:off x="3643629" y="3050578"/>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76" name="object 76"/>
            <p:cNvSpPr/>
            <p:nvPr/>
          </p:nvSpPr>
          <p:spPr>
            <a:xfrm>
              <a:off x="3974972" y="3050578"/>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77" name="object 77"/>
          <p:cNvSpPr txBox="1"/>
          <p:nvPr/>
        </p:nvSpPr>
        <p:spPr>
          <a:xfrm>
            <a:off x="4404300" y="4789919"/>
            <a:ext cx="1546803" cy="124885"/>
          </a:xfrm>
          <a:prstGeom prst="rect">
            <a:avLst/>
          </a:prstGeom>
        </p:spPr>
        <p:txBody>
          <a:bodyPr vert="horz" wrap="square" lIns="0" tIns="22013" rIns="0" bIns="0" rtlCol="0">
            <a:spAutoFit/>
          </a:bodyPr>
          <a:lstStyle/>
          <a:p>
            <a:pPr marL="16933">
              <a:spcBef>
                <a:spcPts val="173"/>
              </a:spcBef>
              <a:tabLst>
                <a:tab pos="458882" algn="l"/>
                <a:tab pos="899984"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78" name="object 78"/>
          <p:cNvSpPr txBox="1"/>
          <p:nvPr/>
        </p:nvSpPr>
        <p:spPr>
          <a:xfrm>
            <a:off x="5966173" y="2222820"/>
            <a:ext cx="631589" cy="135870"/>
          </a:xfrm>
          <a:prstGeom prst="rect">
            <a:avLst/>
          </a:prstGeom>
        </p:spPr>
        <p:txBody>
          <a:bodyPr vert="horz" wrap="square" lIns="0" tIns="22859" rIns="0" bIns="0" rtlCol="0">
            <a:spAutoFit/>
          </a:bodyPr>
          <a:lstStyle/>
          <a:p>
            <a:pPr marL="16933">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79" name="object 79"/>
          <p:cNvGrpSpPr/>
          <p:nvPr/>
        </p:nvGrpSpPr>
        <p:grpSpPr>
          <a:xfrm>
            <a:off x="3974294" y="6122337"/>
            <a:ext cx="2583084" cy="2306233"/>
            <a:chOff x="3030029" y="4007802"/>
            <a:chExt cx="1937385" cy="1729739"/>
          </a:xfrm>
        </p:grpSpPr>
        <p:sp>
          <p:nvSpPr>
            <p:cNvPr id="80" name="object 80"/>
            <p:cNvSpPr/>
            <p:nvPr/>
          </p:nvSpPr>
          <p:spPr>
            <a:xfrm>
              <a:off x="3419348" y="4010660"/>
              <a:ext cx="1159510" cy="1724025"/>
            </a:xfrm>
            <a:custGeom>
              <a:avLst/>
              <a:gdLst/>
              <a:ahLst/>
              <a:cxnLst/>
              <a:rect l="l" t="t" r="r" b="b"/>
              <a:pathLst>
                <a:path w="1159510" h="1724025">
                  <a:moveTo>
                    <a:pt x="0" y="1465452"/>
                  </a:moveTo>
                  <a:lnTo>
                    <a:pt x="0" y="1723770"/>
                  </a:lnTo>
                </a:path>
                <a:path w="1159510" h="1724025">
                  <a:moveTo>
                    <a:pt x="0" y="603250"/>
                  </a:moveTo>
                  <a:lnTo>
                    <a:pt x="0" y="1120266"/>
                  </a:lnTo>
                </a:path>
                <a:path w="1159510" h="1724025">
                  <a:moveTo>
                    <a:pt x="0" y="0"/>
                  </a:moveTo>
                  <a:lnTo>
                    <a:pt x="0" y="258825"/>
                  </a:lnTo>
                </a:path>
                <a:path w="1159510" h="1724025">
                  <a:moveTo>
                    <a:pt x="386714" y="1465452"/>
                  </a:moveTo>
                  <a:lnTo>
                    <a:pt x="386714" y="1723770"/>
                  </a:lnTo>
                </a:path>
                <a:path w="1159510" h="1724025">
                  <a:moveTo>
                    <a:pt x="386714" y="603250"/>
                  </a:moveTo>
                  <a:lnTo>
                    <a:pt x="386714" y="1120266"/>
                  </a:lnTo>
                </a:path>
                <a:path w="1159510" h="1724025">
                  <a:moveTo>
                    <a:pt x="386714" y="0"/>
                  </a:moveTo>
                  <a:lnTo>
                    <a:pt x="386714" y="258825"/>
                  </a:lnTo>
                </a:path>
                <a:path w="1159510" h="1724025">
                  <a:moveTo>
                    <a:pt x="772413" y="603250"/>
                  </a:moveTo>
                  <a:lnTo>
                    <a:pt x="772413" y="1723770"/>
                  </a:lnTo>
                </a:path>
                <a:path w="1159510" h="1724025">
                  <a:moveTo>
                    <a:pt x="772413" y="0"/>
                  </a:moveTo>
                  <a:lnTo>
                    <a:pt x="772413" y="258825"/>
                  </a:lnTo>
                </a:path>
                <a:path w="1159510" h="1724025">
                  <a:moveTo>
                    <a:pt x="1159128" y="1465452"/>
                  </a:moveTo>
                  <a:lnTo>
                    <a:pt x="1159128" y="1723770"/>
                  </a:lnTo>
                </a:path>
                <a:path w="1159510" h="1724025">
                  <a:moveTo>
                    <a:pt x="1159128" y="603250"/>
                  </a:moveTo>
                  <a:lnTo>
                    <a:pt x="1159128" y="1120266"/>
                  </a:lnTo>
                </a:path>
                <a:path w="1159510" h="1724025">
                  <a:moveTo>
                    <a:pt x="1159128" y="0"/>
                  </a:moveTo>
                  <a:lnTo>
                    <a:pt x="1159128" y="258825"/>
                  </a:lnTo>
                </a:path>
              </a:pathLst>
            </a:custGeom>
            <a:ln w="5626">
              <a:solidFill>
                <a:srgbClr val="D9D9D9"/>
              </a:solidFill>
            </a:ln>
          </p:spPr>
          <p:txBody>
            <a:bodyPr wrap="square" lIns="0" tIns="0" rIns="0" bIns="0" rtlCol="0"/>
            <a:lstStyle/>
            <a:p>
              <a:endParaRPr/>
            </a:p>
          </p:txBody>
        </p:sp>
        <p:sp>
          <p:nvSpPr>
            <p:cNvPr id="81" name="object 81"/>
            <p:cNvSpPr/>
            <p:nvPr/>
          </p:nvSpPr>
          <p:spPr>
            <a:xfrm>
              <a:off x="4964557" y="4010660"/>
              <a:ext cx="0" cy="1724025"/>
            </a:xfrm>
            <a:custGeom>
              <a:avLst/>
              <a:gdLst/>
              <a:ahLst/>
              <a:cxnLst/>
              <a:rect l="l" t="t" r="r" b="b"/>
              <a:pathLst>
                <a:path h="1724025">
                  <a:moveTo>
                    <a:pt x="0" y="0"/>
                  </a:moveTo>
                  <a:lnTo>
                    <a:pt x="0" y="1723770"/>
                  </a:lnTo>
                </a:path>
              </a:pathLst>
            </a:custGeom>
            <a:ln w="5626">
              <a:solidFill>
                <a:srgbClr val="D9D9D9"/>
              </a:solidFill>
            </a:ln>
          </p:spPr>
          <p:txBody>
            <a:bodyPr wrap="square" lIns="0" tIns="0" rIns="0" bIns="0" rtlCol="0"/>
            <a:lstStyle/>
            <a:p>
              <a:endParaRPr/>
            </a:p>
          </p:txBody>
        </p:sp>
        <p:sp>
          <p:nvSpPr>
            <p:cNvPr id="82" name="object 82"/>
            <p:cNvSpPr/>
            <p:nvPr/>
          </p:nvSpPr>
          <p:spPr>
            <a:xfrm>
              <a:off x="3032887" y="4269486"/>
              <a:ext cx="1158875" cy="1207135"/>
            </a:xfrm>
            <a:custGeom>
              <a:avLst/>
              <a:gdLst/>
              <a:ahLst/>
              <a:cxnLst/>
              <a:rect l="l" t="t" r="r" b="b"/>
              <a:pathLst>
                <a:path w="1158875" h="1207135">
                  <a:moveTo>
                    <a:pt x="1073531" y="0"/>
                  </a:moveTo>
                  <a:lnTo>
                    <a:pt x="0" y="0"/>
                  </a:lnTo>
                  <a:lnTo>
                    <a:pt x="0" y="344424"/>
                  </a:lnTo>
                  <a:lnTo>
                    <a:pt x="1073531" y="344424"/>
                  </a:lnTo>
                  <a:lnTo>
                    <a:pt x="1073531" y="0"/>
                  </a:lnTo>
                  <a:close/>
                </a:path>
                <a:path w="1158875" h="1207135">
                  <a:moveTo>
                    <a:pt x="1158875" y="861441"/>
                  </a:moveTo>
                  <a:lnTo>
                    <a:pt x="0" y="861441"/>
                  </a:lnTo>
                  <a:lnTo>
                    <a:pt x="0" y="1206627"/>
                  </a:lnTo>
                  <a:lnTo>
                    <a:pt x="1158875" y="1206627"/>
                  </a:lnTo>
                  <a:lnTo>
                    <a:pt x="1158875" y="861441"/>
                  </a:lnTo>
                  <a:close/>
                </a:path>
              </a:pathLst>
            </a:custGeom>
            <a:solidFill>
              <a:srgbClr val="92D050"/>
            </a:solidFill>
          </p:spPr>
          <p:txBody>
            <a:bodyPr wrap="square" lIns="0" tIns="0" rIns="0" bIns="0" rtlCol="0"/>
            <a:lstStyle/>
            <a:p>
              <a:endParaRPr/>
            </a:p>
          </p:txBody>
        </p:sp>
        <p:sp>
          <p:nvSpPr>
            <p:cNvPr id="83" name="object 83"/>
            <p:cNvSpPr/>
            <p:nvPr/>
          </p:nvSpPr>
          <p:spPr>
            <a:xfrm>
              <a:off x="4106418" y="4269486"/>
              <a:ext cx="857885" cy="1207135"/>
            </a:xfrm>
            <a:custGeom>
              <a:avLst/>
              <a:gdLst/>
              <a:ahLst/>
              <a:cxnLst/>
              <a:rect l="l" t="t" r="r" b="b"/>
              <a:pathLst>
                <a:path w="857885" h="1207135">
                  <a:moveTo>
                    <a:pt x="750697" y="0"/>
                  </a:moveTo>
                  <a:lnTo>
                    <a:pt x="0" y="0"/>
                  </a:lnTo>
                  <a:lnTo>
                    <a:pt x="0" y="344424"/>
                  </a:lnTo>
                  <a:lnTo>
                    <a:pt x="750697" y="344424"/>
                  </a:lnTo>
                  <a:lnTo>
                    <a:pt x="750697" y="0"/>
                  </a:lnTo>
                  <a:close/>
                </a:path>
                <a:path w="857885" h="1207135">
                  <a:moveTo>
                    <a:pt x="857758" y="861441"/>
                  </a:moveTo>
                  <a:lnTo>
                    <a:pt x="85344" y="861441"/>
                  </a:lnTo>
                  <a:lnTo>
                    <a:pt x="85344" y="1206627"/>
                  </a:lnTo>
                  <a:lnTo>
                    <a:pt x="857758" y="1206627"/>
                  </a:lnTo>
                  <a:lnTo>
                    <a:pt x="857758" y="861441"/>
                  </a:lnTo>
                  <a:close/>
                </a:path>
              </a:pathLst>
            </a:custGeom>
            <a:solidFill>
              <a:srgbClr val="5B9BD4"/>
            </a:solidFill>
          </p:spPr>
          <p:txBody>
            <a:bodyPr wrap="square" lIns="0" tIns="0" rIns="0" bIns="0" rtlCol="0"/>
            <a:lstStyle/>
            <a:p>
              <a:endParaRPr/>
            </a:p>
          </p:txBody>
        </p:sp>
        <p:sp>
          <p:nvSpPr>
            <p:cNvPr id="84" name="object 84"/>
            <p:cNvSpPr/>
            <p:nvPr/>
          </p:nvSpPr>
          <p:spPr>
            <a:xfrm>
              <a:off x="4857115" y="4269536"/>
              <a:ext cx="107314" cy="344805"/>
            </a:xfrm>
            <a:custGeom>
              <a:avLst/>
              <a:gdLst/>
              <a:ahLst/>
              <a:cxnLst/>
              <a:rect l="l" t="t" r="r" b="b"/>
              <a:pathLst>
                <a:path w="107314" h="344804">
                  <a:moveTo>
                    <a:pt x="106997" y="0"/>
                  </a:moveTo>
                  <a:lnTo>
                    <a:pt x="0" y="0"/>
                  </a:lnTo>
                  <a:lnTo>
                    <a:pt x="0" y="344373"/>
                  </a:lnTo>
                  <a:lnTo>
                    <a:pt x="106997" y="344373"/>
                  </a:lnTo>
                  <a:lnTo>
                    <a:pt x="106997" y="0"/>
                  </a:lnTo>
                  <a:close/>
                </a:path>
              </a:pathLst>
            </a:custGeom>
            <a:solidFill>
              <a:srgbClr val="FFC000"/>
            </a:solidFill>
          </p:spPr>
          <p:txBody>
            <a:bodyPr wrap="square" lIns="0" tIns="0" rIns="0" bIns="0" rtlCol="0"/>
            <a:lstStyle/>
            <a:p>
              <a:endParaRPr/>
            </a:p>
          </p:txBody>
        </p:sp>
        <p:sp>
          <p:nvSpPr>
            <p:cNvPr id="85" name="object 85"/>
            <p:cNvSpPr/>
            <p:nvPr/>
          </p:nvSpPr>
          <p:spPr>
            <a:xfrm>
              <a:off x="3032887" y="4010660"/>
              <a:ext cx="0" cy="1724025"/>
            </a:xfrm>
            <a:custGeom>
              <a:avLst/>
              <a:gdLst/>
              <a:ahLst/>
              <a:cxnLst/>
              <a:rect l="l" t="t" r="r" b="b"/>
              <a:pathLst>
                <a:path h="1724025">
                  <a:moveTo>
                    <a:pt x="0" y="1723770"/>
                  </a:moveTo>
                  <a:lnTo>
                    <a:pt x="0" y="0"/>
                  </a:lnTo>
                </a:path>
              </a:pathLst>
            </a:custGeom>
            <a:ln w="5626">
              <a:solidFill>
                <a:srgbClr val="D9D9D9"/>
              </a:solidFill>
            </a:ln>
          </p:spPr>
          <p:txBody>
            <a:bodyPr wrap="square" lIns="0" tIns="0" rIns="0" bIns="0" rtlCol="0"/>
            <a:lstStyle/>
            <a:p>
              <a:endParaRPr/>
            </a:p>
          </p:txBody>
        </p:sp>
        <p:sp>
          <p:nvSpPr>
            <p:cNvPr id="86" name="object 86"/>
            <p:cNvSpPr/>
            <p:nvPr/>
          </p:nvSpPr>
          <p:spPr>
            <a:xfrm>
              <a:off x="3572891" y="5251056"/>
              <a:ext cx="79375" cy="105410"/>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grpSp>
      <p:sp>
        <p:nvSpPr>
          <p:cNvPr id="87" name="object 87"/>
          <p:cNvSpPr txBox="1"/>
          <p:nvPr/>
        </p:nvSpPr>
        <p:spPr>
          <a:xfrm>
            <a:off x="4728561" y="7774816"/>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3</a:t>
            </a:r>
            <a:endParaRPr sz="667">
              <a:latin typeface="Calibri"/>
              <a:cs typeface="Calibri"/>
            </a:endParaRPr>
          </a:p>
        </p:txBody>
      </p:sp>
      <p:sp>
        <p:nvSpPr>
          <p:cNvPr id="88" name="object 88"/>
          <p:cNvSpPr/>
          <p:nvPr/>
        </p:nvSpPr>
        <p:spPr>
          <a:xfrm>
            <a:off x="4617991" y="6630893"/>
            <a:ext cx="151546" cy="140541"/>
          </a:xfrm>
          <a:custGeom>
            <a:avLst/>
            <a:gdLst/>
            <a:ahLst/>
            <a:cxnLst/>
            <a:rect l="l" t="t" r="r" b="b"/>
            <a:pathLst>
              <a:path w="113664"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sp>
        <p:nvSpPr>
          <p:cNvPr id="89" name="object 89"/>
          <p:cNvSpPr txBox="1"/>
          <p:nvPr/>
        </p:nvSpPr>
        <p:spPr>
          <a:xfrm>
            <a:off x="4648468" y="6624848"/>
            <a:ext cx="108369" cy="124885"/>
          </a:xfrm>
          <a:prstGeom prst="rect">
            <a:avLst/>
          </a:prstGeom>
        </p:spPr>
        <p:txBody>
          <a:bodyPr vert="horz" wrap="square" lIns="0" tIns="22013" rIns="0" bIns="0" rtlCol="0">
            <a:spAutoFit/>
          </a:bodyPr>
          <a:lstStyle/>
          <a:p>
            <a:pPr>
              <a:spcBef>
                <a:spcPts val="173"/>
              </a:spcBef>
            </a:pPr>
            <a:r>
              <a:rPr sz="667" spc="-33" dirty="0">
                <a:solidFill>
                  <a:srgbClr val="404040"/>
                </a:solidFill>
                <a:latin typeface="Calibri"/>
                <a:cs typeface="Calibri"/>
              </a:rPr>
              <a:t>10</a:t>
            </a:r>
            <a:endParaRPr sz="667">
              <a:latin typeface="Calibri"/>
              <a:cs typeface="Calibri"/>
            </a:endParaRPr>
          </a:p>
        </p:txBody>
      </p:sp>
      <p:sp>
        <p:nvSpPr>
          <p:cNvPr id="90" name="object 90"/>
          <p:cNvSpPr/>
          <p:nvPr/>
        </p:nvSpPr>
        <p:spPr>
          <a:xfrm>
            <a:off x="5985815" y="7779947"/>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91" name="object 91"/>
          <p:cNvSpPr txBox="1"/>
          <p:nvPr/>
        </p:nvSpPr>
        <p:spPr>
          <a:xfrm>
            <a:off x="6016292" y="7774816"/>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2</a:t>
            </a:r>
            <a:endParaRPr sz="667">
              <a:latin typeface="Calibri"/>
              <a:cs typeface="Calibri"/>
            </a:endParaRPr>
          </a:p>
        </p:txBody>
      </p:sp>
      <p:sp>
        <p:nvSpPr>
          <p:cNvPr id="92" name="object 92"/>
          <p:cNvSpPr/>
          <p:nvPr/>
        </p:nvSpPr>
        <p:spPr>
          <a:xfrm>
            <a:off x="5856956" y="6630893"/>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93" name="object 93"/>
          <p:cNvSpPr txBox="1"/>
          <p:nvPr/>
        </p:nvSpPr>
        <p:spPr>
          <a:xfrm>
            <a:off x="5887603" y="6624848"/>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7</a:t>
            </a:r>
            <a:endParaRPr sz="667">
              <a:latin typeface="Calibri"/>
              <a:cs typeface="Calibri"/>
            </a:endParaRPr>
          </a:p>
        </p:txBody>
      </p:sp>
      <p:sp>
        <p:nvSpPr>
          <p:cNvPr id="94" name="object 94"/>
          <p:cNvSpPr/>
          <p:nvPr/>
        </p:nvSpPr>
        <p:spPr>
          <a:xfrm>
            <a:off x="6429283" y="6630893"/>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95" name="object 95"/>
          <p:cNvSpPr txBox="1"/>
          <p:nvPr/>
        </p:nvSpPr>
        <p:spPr>
          <a:xfrm>
            <a:off x="6459759" y="6624848"/>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1</a:t>
            </a:r>
            <a:endParaRPr sz="667">
              <a:latin typeface="Calibri"/>
              <a:cs typeface="Calibri"/>
            </a:endParaRPr>
          </a:p>
        </p:txBody>
      </p:sp>
      <p:sp>
        <p:nvSpPr>
          <p:cNvPr id="96" name="object 96"/>
          <p:cNvSpPr txBox="1"/>
          <p:nvPr/>
        </p:nvSpPr>
        <p:spPr>
          <a:xfrm>
            <a:off x="3923919" y="8461606"/>
            <a:ext cx="126995"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0%</a:t>
            </a:r>
            <a:endParaRPr sz="667">
              <a:latin typeface="Calibri"/>
              <a:cs typeface="Calibri"/>
            </a:endParaRPr>
          </a:p>
        </p:txBody>
      </p:sp>
      <p:sp>
        <p:nvSpPr>
          <p:cNvPr id="97" name="object 97"/>
          <p:cNvSpPr txBox="1"/>
          <p:nvPr/>
        </p:nvSpPr>
        <p:spPr>
          <a:xfrm>
            <a:off x="4415984" y="8461606"/>
            <a:ext cx="17271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20%</a:t>
            </a:r>
            <a:endParaRPr sz="667">
              <a:latin typeface="Calibri"/>
              <a:cs typeface="Calibri"/>
            </a:endParaRPr>
          </a:p>
        </p:txBody>
      </p:sp>
      <p:sp>
        <p:nvSpPr>
          <p:cNvPr id="98" name="object 98"/>
          <p:cNvSpPr txBox="1"/>
          <p:nvPr/>
        </p:nvSpPr>
        <p:spPr>
          <a:xfrm>
            <a:off x="4931246" y="8461606"/>
            <a:ext cx="17271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40%</a:t>
            </a:r>
            <a:endParaRPr sz="667">
              <a:latin typeface="Calibri"/>
              <a:cs typeface="Calibri"/>
            </a:endParaRPr>
          </a:p>
        </p:txBody>
      </p:sp>
      <p:sp>
        <p:nvSpPr>
          <p:cNvPr id="99" name="object 99"/>
          <p:cNvSpPr txBox="1"/>
          <p:nvPr/>
        </p:nvSpPr>
        <p:spPr>
          <a:xfrm>
            <a:off x="6454002" y="8461606"/>
            <a:ext cx="218432"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Calibri"/>
                <a:cs typeface="Calibri"/>
              </a:rPr>
              <a:t>100%</a:t>
            </a:r>
            <a:endParaRPr sz="667">
              <a:latin typeface="Calibri"/>
              <a:cs typeface="Calibri"/>
            </a:endParaRPr>
          </a:p>
        </p:txBody>
      </p:sp>
      <p:sp>
        <p:nvSpPr>
          <p:cNvPr id="100" name="object 100"/>
          <p:cNvSpPr txBox="1"/>
          <p:nvPr/>
        </p:nvSpPr>
        <p:spPr>
          <a:xfrm>
            <a:off x="3715477" y="7769905"/>
            <a:ext cx="198113"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游ゴシック"/>
                <a:cs typeface="游ゴシック"/>
              </a:rPr>
              <a:t>いる</a:t>
            </a:r>
            <a:endParaRPr sz="667">
              <a:latin typeface="游ゴシック"/>
              <a:cs typeface="游ゴシック"/>
            </a:endParaRPr>
          </a:p>
        </p:txBody>
      </p:sp>
      <p:sp>
        <p:nvSpPr>
          <p:cNvPr id="101" name="object 101"/>
          <p:cNvSpPr txBox="1"/>
          <p:nvPr/>
        </p:nvSpPr>
        <p:spPr>
          <a:xfrm>
            <a:off x="3625227" y="6619937"/>
            <a:ext cx="287009"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游ゴシック"/>
                <a:cs typeface="游ゴシック"/>
              </a:rPr>
              <a:t>いない</a:t>
            </a:r>
            <a:endParaRPr sz="667">
              <a:latin typeface="游ゴシック"/>
              <a:cs typeface="游ゴシック"/>
            </a:endParaRPr>
          </a:p>
        </p:txBody>
      </p:sp>
      <p:grpSp>
        <p:nvGrpSpPr>
          <p:cNvPr id="102" name="object 102"/>
          <p:cNvGrpSpPr/>
          <p:nvPr/>
        </p:nvGrpSpPr>
        <p:grpSpPr>
          <a:xfrm>
            <a:off x="4388383" y="8715717"/>
            <a:ext cx="932992" cy="49951"/>
            <a:chOff x="3340608" y="5952909"/>
            <a:chExt cx="699770" cy="37465"/>
          </a:xfrm>
        </p:grpSpPr>
        <p:sp>
          <p:nvSpPr>
            <p:cNvPr id="103" name="object 103"/>
            <p:cNvSpPr/>
            <p:nvPr/>
          </p:nvSpPr>
          <p:spPr>
            <a:xfrm>
              <a:off x="3340608" y="5952909"/>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104" name="object 104"/>
            <p:cNvSpPr/>
            <p:nvPr/>
          </p:nvSpPr>
          <p:spPr>
            <a:xfrm>
              <a:off x="3671951" y="5952909"/>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105" name="object 105"/>
            <p:cNvSpPr/>
            <p:nvPr/>
          </p:nvSpPr>
          <p:spPr>
            <a:xfrm>
              <a:off x="4003294" y="5952909"/>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106" name="object 106"/>
          <p:cNvSpPr txBox="1"/>
          <p:nvPr/>
        </p:nvSpPr>
        <p:spPr>
          <a:xfrm>
            <a:off x="4459161" y="8461607"/>
            <a:ext cx="1674645" cy="330133"/>
          </a:xfrm>
          <a:prstGeom prst="rect">
            <a:avLst/>
          </a:prstGeom>
        </p:spPr>
        <p:txBody>
          <a:bodyPr vert="horz" wrap="square" lIns="0" tIns="22013" rIns="0" bIns="0" rtlCol="0">
            <a:spAutoFit/>
          </a:bodyPr>
          <a:lstStyle/>
          <a:p>
            <a:pPr marL="987189">
              <a:spcBef>
                <a:spcPts val="173"/>
              </a:spcBef>
              <a:tabLst>
                <a:tab pos="1501949" algn="l"/>
              </a:tabLst>
            </a:pPr>
            <a:r>
              <a:rPr sz="667" spc="-33" dirty="0">
                <a:solidFill>
                  <a:srgbClr val="585858"/>
                </a:solidFill>
                <a:latin typeface="Calibri"/>
                <a:cs typeface="Calibri"/>
              </a:rPr>
              <a:t>60%</a:t>
            </a:r>
            <a:r>
              <a:rPr sz="667" dirty="0">
                <a:solidFill>
                  <a:srgbClr val="585858"/>
                </a:solidFill>
                <a:latin typeface="Calibri"/>
                <a:cs typeface="Calibri"/>
              </a:rPr>
              <a:t>	</a:t>
            </a:r>
            <a:r>
              <a:rPr sz="667" spc="-33" dirty="0">
                <a:solidFill>
                  <a:srgbClr val="585858"/>
                </a:solidFill>
                <a:latin typeface="Calibri"/>
                <a:cs typeface="Calibri"/>
              </a:rPr>
              <a:t>80%</a:t>
            </a:r>
            <a:endParaRPr sz="667">
              <a:latin typeface="Calibri"/>
              <a:cs typeface="Calibri"/>
            </a:endParaRPr>
          </a:p>
          <a:p>
            <a:pPr>
              <a:spcBef>
                <a:spcPts val="767"/>
              </a:spcBef>
              <a:tabLst>
                <a:tab pos="441949" algn="l"/>
                <a:tab pos="883051"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107" name="object 107"/>
          <p:cNvSpPr txBox="1"/>
          <p:nvPr/>
        </p:nvSpPr>
        <p:spPr>
          <a:xfrm>
            <a:off x="6005794" y="6000168"/>
            <a:ext cx="614656" cy="135870"/>
          </a:xfrm>
          <a:prstGeom prst="rect">
            <a:avLst/>
          </a:prstGeom>
        </p:spPr>
        <p:txBody>
          <a:bodyPr vert="horz" wrap="square" lIns="0" tIns="22859" rIns="0" bIns="0" rtlCol="0">
            <a:spAutoFit/>
          </a:bodyPr>
          <a:lstStyle/>
          <a:p>
            <a:pPr>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108" name="object 108"/>
          <p:cNvGrpSpPr/>
          <p:nvPr/>
        </p:nvGrpSpPr>
        <p:grpSpPr>
          <a:xfrm>
            <a:off x="10604633" y="6122336"/>
            <a:ext cx="2452702" cy="2316394"/>
            <a:chOff x="8002968" y="4007802"/>
            <a:chExt cx="1839595" cy="1737360"/>
          </a:xfrm>
        </p:grpSpPr>
        <p:sp>
          <p:nvSpPr>
            <p:cNvPr id="109" name="object 109"/>
            <p:cNvSpPr/>
            <p:nvPr/>
          </p:nvSpPr>
          <p:spPr>
            <a:xfrm>
              <a:off x="8372856" y="4010660"/>
              <a:ext cx="1099820" cy="1731645"/>
            </a:xfrm>
            <a:custGeom>
              <a:avLst/>
              <a:gdLst/>
              <a:ahLst/>
              <a:cxnLst/>
              <a:rect l="l" t="t" r="r" b="b"/>
              <a:pathLst>
                <a:path w="1099820" h="1731645">
                  <a:moveTo>
                    <a:pt x="0" y="1471802"/>
                  </a:moveTo>
                  <a:lnTo>
                    <a:pt x="0" y="1731518"/>
                  </a:lnTo>
                </a:path>
                <a:path w="1099820" h="1731645">
                  <a:moveTo>
                    <a:pt x="0" y="605916"/>
                  </a:moveTo>
                  <a:lnTo>
                    <a:pt x="0" y="1125601"/>
                  </a:lnTo>
                </a:path>
                <a:path w="1099820" h="1731645">
                  <a:moveTo>
                    <a:pt x="0" y="0"/>
                  </a:moveTo>
                  <a:lnTo>
                    <a:pt x="0" y="259714"/>
                  </a:lnTo>
                </a:path>
                <a:path w="1099820" h="1731645">
                  <a:moveTo>
                    <a:pt x="366902" y="1471802"/>
                  </a:moveTo>
                  <a:lnTo>
                    <a:pt x="366902" y="1731518"/>
                  </a:lnTo>
                </a:path>
                <a:path w="1099820" h="1731645">
                  <a:moveTo>
                    <a:pt x="366902" y="605916"/>
                  </a:moveTo>
                  <a:lnTo>
                    <a:pt x="366902" y="1125601"/>
                  </a:lnTo>
                </a:path>
                <a:path w="1099820" h="1731645">
                  <a:moveTo>
                    <a:pt x="366902" y="0"/>
                  </a:moveTo>
                  <a:lnTo>
                    <a:pt x="366902" y="259714"/>
                  </a:lnTo>
                </a:path>
                <a:path w="1099820" h="1731645">
                  <a:moveTo>
                    <a:pt x="733678" y="605916"/>
                  </a:moveTo>
                  <a:lnTo>
                    <a:pt x="733678" y="1731518"/>
                  </a:lnTo>
                </a:path>
                <a:path w="1099820" h="1731645">
                  <a:moveTo>
                    <a:pt x="733678" y="0"/>
                  </a:moveTo>
                  <a:lnTo>
                    <a:pt x="733678" y="259714"/>
                  </a:lnTo>
                </a:path>
                <a:path w="1099820" h="1731645">
                  <a:moveTo>
                    <a:pt x="1099693" y="1471802"/>
                  </a:moveTo>
                  <a:lnTo>
                    <a:pt x="1099693" y="1731518"/>
                  </a:lnTo>
                </a:path>
                <a:path w="1099820" h="1731645">
                  <a:moveTo>
                    <a:pt x="1099693" y="605916"/>
                  </a:moveTo>
                  <a:lnTo>
                    <a:pt x="1099693" y="1125601"/>
                  </a:lnTo>
                </a:path>
                <a:path w="1099820" h="1731645">
                  <a:moveTo>
                    <a:pt x="1099693" y="0"/>
                  </a:moveTo>
                  <a:lnTo>
                    <a:pt x="1099693" y="259714"/>
                  </a:lnTo>
                </a:path>
              </a:pathLst>
            </a:custGeom>
            <a:ln w="5626">
              <a:solidFill>
                <a:srgbClr val="D9D9D9"/>
              </a:solidFill>
            </a:ln>
          </p:spPr>
          <p:txBody>
            <a:bodyPr wrap="square" lIns="0" tIns="0" rIns="0" bIns="0" rtlCol="0"/>
            <a:lstStyle/>
            <a:p>
              <a:endParaRPr/>
            </a:p>
          </p:txBody>
        </p:sp>
        <p:sp>
          <p:nvSpPr>
            <p:cNvPr id="110" name="object 110"/>
            <p:cNvSpPr/>
            <p:nvPr/>
          </p:nvSpPr>
          <p:spPr>
            <a:xfrm>
              <a:off x="9839706" y="4010660"/>
              <a:ext cx="0" cy="1731645"/>
            </a:xfrm>
            <a:custGeom>
              <a:avLst/>
              <a:gdLst/>
              <a:ahLst/>
              <a:cxnLst/>
              <a:rect l="l" t="t" r="r" b="b"/>
              <a:pathLst>
                <a:path h="1731645">
                  <a:moveTo>
                    <a:pt x="0" y="0"/>
                  </a:moveTo>
                  <a:lnTo>
                    <a:pt x="0" y="1731518"/>
                  </a:lnTo>
                </a:path>
              </a:pathLst>
            </a:custGeom>
            <a:ln w="5626">
              <a:solidFill>
                <a:srgbClr val="D9D9D9"/>
              </a:solidFill>
            </a:ln>
          </p:spPr>
          <p:txBody>
            <a:bodyPr wrap="square" lIns="0" tIns="0" rIns="0" bIns="0" rtlCol="0"/>
            <a:lstStyle/>
            <a:p>
              <a:endParaRPr/>
            </a:p>
          </p:txBody>
        </p:sp>
        <p:sp>
          <p:nvSpPr>
            <p:cNvPr id="111" name="object 111"/>
            <p:cNvSpPr/>
            <p:nvPr/>
          </p:nvSpPr>
          <p:spPr>
            <a:xfrm>
              <a:off x="8005826" y="4270375"/>
              <a:ext cx="1101090" cy="1212215"/>
            </a:xfrm>
            <a:custGeom>
              <a:avLst/>
              <a:gdLst/>
              <a:ahLst/>
              <a:cxnLst/>
              <a:rect l="l" t="t" r="r" b="b"/>
              <a:pathLst>
                <a:path w="1101090" h="1212214">
                  <a:moveTo>
                    <a:pt x="1079119" y="0"/>
                  </a:moveTo>
                  <a:lnTo>
                    <a:pt x="0" y="0"/>
                  </a:lnTo>
                  <a:lnTo>
                    <a:pt x="0" y="346202"/>
                  </a:lnTo>
                  <a:lnTo>
                    <a:pt x="1079119" y="346202"/>
                  </a:lnTo>
                  <a:lnTo>
                    <a:pt x="1079119" y="0"/>
                  </a:lnTo>
                  <a:close/>
                </a:path>
                <a:path w="1101090" h="1212214">
                  <a:moveTo>
                    <a:pt x="1100709" y="865886"/>
                  </a:moveTo>
                  <a:lnTo>
                    <a:pt x="0" y="865886"/>
                  </a:lnTo>
                  <a:lnTo>
                    <a:pt x="0" y="1212088"/>
                  </a:lnTo>
                  <a:lnTo>
                    <a:pt x="1100709" y="1212088"/>
                  </a:lnTo>
                  <a:lnTo>
                    <a:pt x="1100709" y="865886"/>
                  </a:lnTo>
                  <a:close/>
                </a:path>
              </a:pathLst>
            </a:custGeom>
            <a:solidFill>
              <a:srgbClr val="92D050"/>
            </a:solidFill>
          </p:spPr>
          <p:txBody>
            <a:bodyPr wrap="square" lIns="0" tIns="0" rIns="0" bIns="0" rtlCol="0"/>
            <a:lstStyle/>
            <a:p>
              <a:endParaRPr/>
            </a:p>
          </p:txBody>
        </p:sp>
        <p:sp>
          <p:nvSpPr>
            <p:cNvPr id="112" name="object 112"/>
            <p:cNvSpPr/>
            <p:nvPr/>
          </p:nvSpPr>
          <p:spPr>
            <a:xfrm>
              <a:off x="9084945" y="4270375"/>
              <a:ext cx="755015" cy="1212215"/>
            </a:xfrm>
            <a:custGeom>
              <a:avLst/>
              <a:gdLst/>
              <a:ahLst/>
              <a:cxnLst/>
              <a:rect l="l" t="t" r="r" b="b"/>
              <a:pathLst>
                <a:path w="755015" h="1212214">
                  <a:moveTo>
                    <a:pt x="646557" y="0"/>
                  </a:moveTo>
                  <a:lnTo>
                    <a:pt x="0" y="0"/>
                  </a:lnTo>
                  <a:lnTo>
                    <a:pt x="0" y="346202"/>
                  </a:lnTo>
                  <a:lnTo>
                    <a:pt x="646557" y="346202"/>
                  </a:lnTo>
                  <a:lnTo>
                    <a:pt x="646557" y="0"/>
                  </a:lnTo>
                  <a:close/>
                </a:path>
                <a:path w="755015" h="1212214">
                  <a:moveTo>
                    <a:pt x="754507" y="865886"/>
                  </a:moveTo>
                  <a:lnTo>
                    <a:pt x="21590" y="865886"/>
                  </a:lnTo>
                  <a:lnTo>
                    <a:pt x="21590" y="1212088"/>
                  </a:lnTo>
                  <a:lnTo>
                    <a:pt x="754507" y="1212088"/>
                  </a:lnTo>
                  <a:lnTo>
                    <a:pt x="754507" y="865886"/>
                  </a:lnTo>
                  <a:close/>
                </a:path>
              </a:pathLst>
            </a:custGeom>
            <a:solidFill>
              <a:srgbClr val="5B9BD4"/>
            </a:solidFill>
          </p:spPr>
          <p:txBody>
            <a:bodyPr wrap="square" lIns="0" tIns="0" rIns="0" bIns="0" rtlCol="0"/>
            <a:lstStyle/>
            <a:p>
              <a:endParaRPr/>
            </a:p>
          </p:txBody>
        </p:sp>
        <p:sp>
          <p:nvSpPr>
            <p:cNvPr id="113" name="object 113"/>
            <p:cNvSpPr/>
            <p:nvPr/>
          </p:nvSpPr>
          <p:spPr>
            <a:xfrm>
              <a:off x="9731502" y="4270400"/>
              <a:ext cx="107950" cy="346710"/>
            </a:xfrm>
            <a:custGeom>
              <a:avLst/>
              <a:gdLst/>
              <a:ahLst/>
              <a:cxnLst/>
              <a:rect l="l" t="t" r="r" b="b"/>
              <a:pathLst>
                <a:path w="107950" h="346710">
                  <a:moveTo>
                    <a:pt x="107899" y="0"/>
                  </a:moveTo>
                  <a:lnTo>
                    <a:pt x="0" y="0"/>
                  </a:lnTo>
                  <a:lnTo>
                    <a:pt x="0" y="346176"/>
                  </a:lnTo>
                  <a:lnTo>
                    <a:pt x="107899" y="346176"/>
                  </a:lnTo>
                  <a:lnTo>
                    <a:pt x="107899" y="0"/>
                  </a:lnTo>
                  <a:close/>
                </a:path>
              </a:pathLst>
            </a:custGeom>
            <a:solidFill>
              <a:srgbClr val="FFC000"/>
            </a:solidFill>
          </p:spPr>
          <p:txBody>
            <a:bodyPr wrap="square" lIns="0" tIns="0" rIns="0" bIns="0" rtlCol="0"/>
            <a:lstStyle/>
            <a:p>
              <a:endParaRPr/>
            </a:p>
          </p:txBody>
        </p:sp>
        <p:sp>
          <p:nvSpPr>
            <p:cNvPr id="114" name="object 114"/>
            <p:cNvSpPr/>
            <p:nvPr/>
          </p:nvSpPr>
          <p:spPr>
            <a:xfrm>
              <a:off x="8005826" y="4010660"/>
              <a:ext cx="0" cy="1731645"/>
            </a:xfrm>
            <a:custGeom>
              <a:avLst/>
              <a:gdLst/>
              <a:ahLst/>
              <a:cxnLst/>
              <a:rect l="l" t="t" r="r" b="b"/>
              <a:pathLst>
                <a:path h="1731645">
                  <a:moveTo>
                    <a:pt x="0" y="1731517"/>
                  </a:moveTo>
                  <a:lnTo>
                    <a:pt x="0" y="0"/>
                  </a:lnTo>
                </a:path>
              </a:pathLst>
            </a:custGeom>
            <a:ln w="5626">
              <a:solidFill>
                <a:srgbClr val="D9D9D9"/>
              </a:solidFill>
            </a:ln>
          </p:spPr>
          <p:txBody>
            <a:bodyPr wrap="square" lIns="0" tIns="0" rIns="0" bIns="0" rtlCol="0"/>
            <a:lstStyle/>
            <a:p>
              <a:endParaRPr/>
            </a:p>
          </p:txBody>
        </p:sp>
        <p:sp>
          <p:nvSpPr>
            <p:cNvPr id="115" name="object 115"/>
            <p:cNvSpPr/>
            <p:nvPr/>
          </p:nvSpPr>
          <p:spPr>
            <a:xfrm>
              <a:off x="8516493" y="5256898"/>
              <a:ext cx="79375" cy="105410"/>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grpSp>
      <p:sp>
        <p:nvSpPr>
          <p:cNvPr id="116" name="object 116"/>
          <p:cNvSpPr txBox="1"/>
          <p:nvPr/>
        </p:nvSpPr>
        <p:spPr>
          <a:xfrm>
            <a:off x="11320971" y="7782605"/>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3</a:t>
            </a:r>
            <a:endParaRPr sz="667">
              <a:latin typeface="Calibri"/>
              <a:cs typeface="Calibri"/>
            </a:endParaRPr>
          </a:p>
        </p:txBody>
      </p:sp>
      <p:sp>
        <p:nvSpPr>
          <p:cNvPr id="117" name="object 117"/>
          <p:cNvSpPr/>
          <p:nvPr/>
        </p:nvSpPr>
        <p:spPr>
          <a:xfrm>
            <a:off x="11252055" y="6633433"/>
            <a:ext cx="151546" cy="140541"/>
          </a:xfrm>
          <a:custGeom>
            <a:avLst/>
            <a:gdLst/>
            <a:ahLst/>
            <a:cxnLst/>
            <a:rect l="l" t="t" r="r" b="b"/>
            <a:pathLst>
              <a:path w="113665"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sp>
        <p:nvSpPr>
          <p:cNvPr id="118" name="object 118"/>
          <p:cNvSpPr txBox="1"/>
          <p:nvPr/>
        </p:nvSpPr>
        <p:spPr>
          <a:xfrm>
            <a:off x="11283888" y="6627964"/>
            <a:ext cx="108369" cy="124885"/>
          </a:xfrm>
          <a:prstGeom prst="rect">
            <a:avLst/>
          </a:prstGeom>
        </p:spPr>
        <p:txBody>
          <a:bodyPr vert="horz" wrap="square" lIns="0" tIns="22013" rIns="0" bIns="0" rtlCol="0">
            <a:spAutoFit/>
          </a:bodyPr>
          <a:lstStyle/>
          <a:p>
            <a:pPr>
              <a:spcBef>
                <a:spcPts val="173"/>
              </a:spcBef>
            </a:pPr>
            <a:r>
              <a:rPr sz="667" spc="-33" dirty="0">
                <a:solidFill>
                  <a:srgbClr val="404040"/>
                </a:solidFill>
                <a:latin typeface="Calibri"/>
                <a:cs typeface="Calibri"/>
              </a:rPr>
              <a:t>10</a:t>
            </a:r>
            <a:endParaRPr sz="667">
              <a:latin typeface="Calibri"/>
              <a:cs typeface="Calibri"/>
            </a:endParaRPr>
          </a:p>
        </p:txBody>
      </p:sp>
      <p:sp>
        <p:nvSpPr>
          <p:cNvPr id="119" name="object 119"/>
          <p:cNvSpPr/>
          <p:nvPr/>
        </p:nvSpPr>
        <p:spPr>
          <a:xfrm>
            <a:off x="12511680" y="7787736"/>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20" name="object 120"/>
          <p:cNvSpPr txBox="1"/>
          <p:nvPr/>
        </p:nvSpPr>
        <p:spPr>
          <a:xfrm>
            <a:off x="12543680" y="7782605"/>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2</a:t>
            </a:r>
            <a:endParaRPr sz="667">
              <a:latin typeface="Calibri"/>
              <a:cs typeface="Calibri"/>
            </a:endParaRPr>
          </a:p>
        </p:txBody>
      </p:sp>
      <p:sp>
        <p:nvSpPr>
          <p:cNvPr id="121" name="object 121"/>
          <p:cNvSpPr/>
          <p:nvPr/>
        </p:nvSpPr>
        <p:spPr>
          <a:xfrm>
            <a:off x="12425492" y="6633433"/>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22" name="object 122"/>
          <p:cNvSpPr txBox="1"/>
          <p:nvPr/>
        </p:nvSpPr>
        <p:spPr>
          <a:xfrm>
            <a:off x="12457494" y="6627964"/>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6</a:t>
            </a:r>
            <a:endParaRPr sz="667">
              <a:latin typeface="Calibri"/>
              <a:cs typeface="Calibri"/>
            </a:endParaRPr>
          </a:p>
        </p:txBody>
      </p:sp>
      <p:sp>
        <p:nvSpPr>
          <p:cNvPr id="123" name="object 123"/>
          <p:cNvSpPr/>
          <p:nvPr/>
        </p:nvSpPr>
        <p:spPr>
          <a:xfrm>
            <a:off x="12928900" y="6633433"/>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24" name="object 124"/>
          <p:cNvSpPr txBox="1"/>
          <p:nvPr/>
        </p:nvSpPr>
        <p:spPr>
          <a:xfrm>
            <a:off x="12961073" y="6627964"/>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1</a:t>
            </a:r>
            <a:endParaRPr sz="667">
              <a:latin typeface="Calibri"/>
              <a:cs typeface="Calibri"/>
            </a:endParaRPr>
          </a:p>
        </p:txBody>
      </p:sp>
      <p:sp>
        <p:nvSpPr>
          <p:cNvPr id="125" name="object 125"/>
          <p:cNvSpPr txBox="1"/>
          <p:nvPr/>
        </p:nvSpPr>
        <p:spPr>
          <a:xfrm>
            <a:off x="10555273" y="8471766"/>
            <a:ext cx="126995"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0%</a:t>
            </a:r>
            <a:endParaRPr sz="667">
              <a:latin typeface="Calibri"/>
              <a:cs typeface="Calibri"/>
            </a:endParaRPr>
          </a:p>
        </p:txBody>
      </p:sp>
      <p:sp>
        <p:nvSpPr>
          <p:cNvPr id="126" name="object 126"/>
          <p:cNvSpPr txBox="1"/>
          <p:nvPr/>
        </p:nvSpPr>
        <p:spPr>
          <a:xfrm>
            <a:off x="12488819" y="8471766"/>
            <a:ext cx="17271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80%</a:t>
            </a:r>
            <a:endParaRPr sz="667">
              <a:latin typeface="Calibri"/>
              <a:cs typeface="Calibri"/>
            </a:endParaRPr>
          </a:p>
        </p:txBody>
      </p:sp>
      <p:sp>
        <p:nvSpPr>
          <p:cNvPr id="127" name="object 127"/>
          <p:cNvSpPr txBox="1"/>
          <p:nvPr/>
        </p:nvSpPr>
        <p:spPr>
          <a:xfrm>
            <a:off x="12954977" y="8471766"/>
            <a:ext cx="218432"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Calibri"/>
                <a:cs typeface="Calibri"/>
              </a:rPr>
              <a:t>100%</a:t>
            </a:r>
            <a:endParaRPr sz="667">
              <a:latin typeface="Calibri"/>
              <a:cs typeface="Calibri"/>
            </a:endParaRPr>
          </a:p>
        </p:txBody>
      </p:sp>
      <p:sp>
        <p:nvSpPr>
          <p:cNvPr id="128" name="object 128"/>
          <p:cNvSpPr txBox="1"/>
          <p:nvPr/>
        </p:nvSpPr>
        <p:spPr>
          <a:xfrm>
            <a:off x="10076586" y="7777694"/>
            <a:ext cx="466496" cy="124885"/>
          </a:xfrm>
          <a:prstGeom prst="rect">
            <a:avLst/>
          </a:prstGeom>
        </p:spPr>
        <p:txBody>
          <a:bodyPr vert="horz" wrap="square" lIns="0" tIns="22013" rIns="0" bIns="0" rtlCol="0">
            <a:spAutoFit/>
          </a:bodyPr>
          <a:lstStyle/>
          <a:p>
            <a:pPr>
              <a:spcBef>
                <a:spcPts val="173"/>
              </a:spcBef>
            </a:pPr>
            <a:r>
              <a:rPr sz="667" spc="-13" dirty="0">
                <a:solidFill>
                  <a:srgbClr val="585858"/>
                </a:solidFill>
                <a:latin typeface="游ゴシック"/>
                <a:cs typeface="游ゴシック"/>
              </a:rPr>
              <a:t>置いている</a:t>
            </a:r>
            <a:endParaRPr sz="667">
              <a:latin typeface="游ゴシック"/>
              <a:cs typeface="游ゴシック"/>
            </a:endParaRPr>
          </a:p>
        </p:txBody>
      </p:sp>
      <p:sp>
        <p:nvSpPr>
          <p:cNvPr id="129" name="object 129"/>
          <p:cNvSpPr txBox="1"/>
          <p:nvPr/>
        </p:nvSpPr>
        <p:spPr>
          <a:xfrm>
            <a:off x="9987183" y="6623223"/>
            <a:ext cx="556239" cy="124885"/>
          </a:xfrm>
          <a:prstGeom prst="rect">
            <a:avLst/>
          </a:prstGeom>
        </p:spPr>
        <p:txBody>
          <a:bodyPr vert="horz" wrap="square" lIns="0" tIns="22013" rIns="0" bIns="0" rtlCol="0">
            <a:spAutoFit/>
          </a:bodyPr>
          <a:lstStyle/>
          <a:p>
            <a:pPr>
              <a:spcBef>
                <a:spcPts val="173"/>
              </a:spcBef>
            </a:pPr>
            <a:r>
              <a:rPr sz="667" spc="-13" dirty="0">
                <a:solidFill>
                  <a:srgbClr val="585858"/>
                </a:solidFill>
                <a:latin typeface="游ゴシック"/>
                <a:cs typeface="游ゴシック"/>
              </a:rPr>
              <a:t>置いていない</a:t>
            </a:r>
            <a:endParaRPr sz="667">
              <a:latin typeface="游ゴシック"/>
              <a:cs typeface="游ゴシック"/>
            </a:endParaRPr>
          </a:p>
        </p:txBody>
      </p:sp>
      <p:grpSp>
        <p:nvGrpSpPr>
          <p:cNvPr id="130" name="object 130"/>
          <p:cNvGrpSpPr/>
          <p:nvPr/>
        </p:nvGrpSpPr>
        <p:grpSpPr>
          <a:xfrm>
            <a:off x="10818576" y="8726046"/>
            <a:ext cx="932992" cy="49951"/>
            <a:chOff x="8163432" y="5960656"/>
            <a:chExt cx="699770" cy="37465"/>
          </a:xfrm>
        </p:grpSpPr>
        <p:sp>
          <p:nvSpPr>
            <p:cNvPr id="131" name="object 131"/>
            <p:cNvSpPr/>
            <p:nvPr/>
          </p:nvSpPr>
          <p:spPr>
            <a:xfrm>
              <a:off x="8163432" y="5960656"/>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132" name="object 132"/>
            <p:cNvSpPr/>
            <p:nvPr/>
          </p:nvSpPr>
          <p:spPr>
            <a:xfrm>
              <a:off x="8494775" y="5960656"/>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133" name="object 133"/>
            <p:cNvSpPr/>
            <p:nvPr/>
          </p:nvSpPr>
          <p:spPr>
            <a:xfrm>
              <a:off x="8826118" y="5960656"/>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134" name="object 134"/>
          <p:cNvSpPr txBox="1"/>
          <p:nvPr/>
        </p:nvSpPr>
        <p:spPr>
          <a:xfrm>
            <a:off x="10890540" y="8471767"/>
            <a:ext cx="1532410" cy="330133"/>
          </a:xfrm>
          <a:prstGeom prst="rect">
            <a:avLst/>
          </a:prstGeom>
        </p:spPr>
        <p:txBody>
          <a:bodyPr vert="horz" wrap="square" lIns="0" tIns="22013" rIns="0" bIns="0" rtlCol="0">
            <a:spAutoFit/>
          </a:bodyPr>
          <a:lstStyle/>
          <a:p>
            <a:pPr marL="130383">
              <a:spcBef>
                <a:spcPts val="173"/>
              </a:spcBef>
              <a:tabLst>
                <a:tab pos="619745" algn="l"/>
                <a:tab pos="1108259"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a:p>
            <a:pPr>
              <a:spcBef>
                <a:spcPts val="767"/>
              </a:spcBef>
              <a:tabLst>
                <a:tab pos="441102" algn="l"/>
                <a:tab pos="883051"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135" name="object 135"/>
          <p:cNvSpPr txBox="1"/>
          <p:nvPr/>
        </p:nvSpPr>
        <p:spPr>
          <a:xfrm>
            <a:off x="12502705" y="6055367"/>
            <a:ext cx="614656" cy="135870"/>
          </a:xfrm>
          <a:prstGeom prst="rect">
            <a:avLst/>
          </a:prstGeom>
        </p:spPr>
        <p:txBody>
          <a:bodyPr vert="horz" wrap="square" lIns="0" tIns="22859" rIns="0" bIns="0" rtlCol="0">
            <a:spAutoFit/>
          </a:bodyPr>
          <a:lstStyle/>
          <a:p>
            <a:pPr>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856867" y="960248"/>
            <a:ext cx="3386541" cy="242866"/>
          </a:xfrm>
          <a:prstGeom prst="rect">
            <a:avLst/>
          </a:prstGeom>
        </p:spPr>
        <p:txBody>
          <a:bodyPr vert="horz" wrap="square" lIns="0" tIns="16933" rIns="0" bIns="0" rtlCol="0">
            <a:spAutoFit/>
          </a:bodyPr>
          <a:lstStyle/>
          <a:p>
            <a:pPr marL="16933">
              <a:spcBef>
                <a:spcPts val="133"/>
              </a:spcBef>
            </a:pPr>
            <a:r>
              <a:rPr sz="1467" dirty="0">
                <a:latin typeface="游ゴシック"/>
                <a:cs typeface="游ゴシック"/>
              </a:rPr>
              <a:t>保健相談に関する調査集計（流山支部</a:t>
            </a:r>
            <a:r>
              <a:rPr sz="1467" spc="-67" dirty="0">
                <a:latin typeface="游ゴシック"/>
                <a:cs typeface="游ゴシック"/>
              </a:rPr>
              <a:t>）</a:t>
            </a:r>
            <a:endParaRPr sz="1467">
              <a:latin typeface="游ゴシック"/>
              <a:cs typeface="游ゴシック"/>
            </a:endParaRPr>
          </a:p>
        </p:txBody>
      </p:sp>
      <p:sp>
        <p:nvSpPr>
          <p:cNvPr id="3" name="object 3"/>
          <p:cNvSpPr txBox="1"/>
          <p:nvPr/>
        </p:nvSpPr>
        <p:spPr>
          <a:xfrm>
            <a:off x="12599731" y="948939"/>
            <a:ext cx="802610" cy="149678"/>
          </a:xfrm>
          <a:prstGeom prst="rect">
            <a:avLst/>
          </a:prstGeom>
        </p:spPr>
        <p:txBody>
          <a:bodyPr vert="horz" wrap="square" lIns="0" tIns="16086" rIns="0" bIns="0" rtlCol="0">
            <a:spAutoFit/>
          </a:bodyPr>
          <a:lstStyle/>
          <a:p>
            <a:pPr marL="16933">
              <a:spcBef>
                <a:spcPts val="127"/>
              </a:spcBef>
            </a:pPr>
            <a:r>
              <a:rPr sz="867" spc="-27" dirty="0">
                <a:latin typeface="游ゴシック"/>
                <a:cs typeface="游ゴシック"/>
              </a:rPr>
              <a:t>令和３年度実施</a:t>
            </a:r>
            <a:endParaRPr sz="867">
              <a:latin typeface="游ゴシック"/>
              <a:cs typeface="游ゴシック"/>
            </a:endParaRPr>
          </a:p>
        </p:txBody>
      </p:sp>
      <p:sp>
        <p:nvSpPr>
          <p:cNvPr id="4" name="object 4"/>
          <p:cNvSpPr/>
          <p:nvPr/>
        </p:nvSpPr>
        <p:spPr>
          <a:xfrm>
            <a:off x="880270" y="9414613"/>
            <a:ext cx="5967932" cy="16933"/>
          </a:xfrm>
          <a:custGeom>
            <a:avLst/>
            <a:gdLst/>
            <a:ahLst/>
            <a:cxnLst/>
            <a:rect l="l" t="t" r="r" b="b"/>
            <a:pathLst>
              <a:path w="4476115" h="12700">
                <a:moveTo>
                  <a:pt x="4475988" y="12191"/>
                </a:moveTo>
                <a:lnTo>
                  <a:pt x="4475988" y="0"/>
                </a:lnTo>
                <a:lnTo>
                  <a:pt x="0" y="0"/>
                </a:lnTo>
                <a:lnTo>
                  <a:pt x="0" y="12191"/>
                </a:lnTo>
              </a:path>
            </a:pathLst>
          </a:custGeom>
          <a:ln w="7493">
            <a:solidFill>
              <a:srgbClr val="000000"/>
            </a:solidFill>
          </a:ln>
        </p:spPr>
        <p:txBody>
          <a:bodyPr wrap="square" lIns="0" tIns="0" rIns="0" bIns="0" rtlCol="0"/>
          <a:lstStyle/>
          <a:p>
            <a:endParaRPr/>
          </a:p>
        </p:txBody>
      </p:sp>
      <p:sp>
        <p:nvSpPr>
          <p:cNvPr id="5" name="object 5"/>
          <p:cNvSpPr/>
          <p:nvPr/>
        </p:nvSpPr>
        <p:spPr>
          <a:xfrm>
            <a:off x="7390554" y="9414613"/>
            <a:ext cx="5968778" cy="16933"/>
          </a:xfrm>
          <a:custGeom>
            <a:avLst/>
            <a:gdLst/>
            <a:ahLst/>
            <a:cxnLst/>
            <a:rect l="l" t="t" r="r" b="b"/>
            <a:pathLst>
              <a:path w="4476750" h="12700">
                <a:moveTo>
                  <a:pt x="4476369" y="12191"/>
                </a:moveTo>
                <a:lnTo>
                  <a:pt x="4476369" y="0"/>
                </a:lnTo>
                <a:lnTo>
                  <a:pt x="0" y="0"/>
                </a:lnTo>
                <a:lnTo>
                  <a:pt x="0" y="12191"/>
                </a:lnTo>
              </a:path>
            </a:pathLst>
          </a:custGeom>
          <a:ln w="7493">
            <a:solidFill>
              <a:srgbClr val="000000"/>
            </a:solidFill>
          </a:ln>
        </p:spPr>
        <p:txBody>
          <a:bodyPr wrap="square" lIns="0" tIns="0" rIns="0" bIns="0" rtlCol="0"/>
          <a:lstStyle/>
          <a:p>
            <a:endParaRPr/>
          </a:p>
        </p:txBody>
      </p:sp>
      <p:sp>
        <p:nvSpPr>
          <p:cNvPr id="6" name="object 6"/>
          <p:cNvSpPr/>
          <p:nvPr/>
        </p:nvSpPr>
        <p:spPr>
          <a:xfrm>
            <a:off x="880270" y="5538480"/>
            <a:ext cx="5967932" cy="3698103"/>
          </a:xfrm>
          <a:custGeom>
            <a:avLst/>
            <a:gdLst/>
            <a:ahLst/>
            <a:cxnLst/>
            <a:rect l="l" t="t" r="r" b="b"/>
            <a:pathLst>
              <a:path w="4476115" h="2773679">
                <a:moveTo>
                  <a:pt x="0" y="2773679"/>
                </a:moveTo>
                <a:lnTo>
                  <a:pt x="4475988" y="2773679"/>
                </a:lnTo>
                <a:lnTo>
                  <a:pt x="4475988" y="0"/>
                </a:lnTo>
                <a:lnTo>
                  <a:pt x="0" y="0"/>
                </a:lnTo>
                <a:lnTo>
                  <a:pt x="0" y="2773679"/>
                </a:lnTo>
                <a:close/>
              </a:path>
            </a:pathLst>
          </a:custGeom>
          <a:ln w="7493">
            <a:solidFill>
              <a:srgbClr val="000000"/>
            </a:solidFill>
          </a:ln>
        </p:spPr>
        <p:txBody>
          <a:bodyPr wrap="square" lIns="0" tIns="0" rIns="0" bIns="0" rtlCol="0"/>
          <a:lstStyle/>
          <a:p>
            <a:endParaRPr/>
          </a:p>
        </p:txBody>
      </p:sp>
      <p:sp>
        <p:nvSpPr>
          <p:cNvPr id="7" name="object 7"/>
          <p:cNvSpPr txBox="1"/>
          <p:nvPr/>
        </p:nvSpPr>
        <p:spPr>
          <a:xfrm>
            <a:off x="1996980" y="5648035"/>
            <a:ext cx="3656618" cy="186440"/>
          </a:xfrm>
          <a:prstGeom prst="rect">
            <a:avLst/>
          </a:prstGeom>
        </p:spPr>
        <p:txBody>
          <a:bodyPr vert="horz" wrap="square" lIns="0" tIns="22013" rIns="0" bIns="0" rtlCol="0">
            <a:spAutoFit/>
          </a:bodyPr>
          <a:lstStyle/>
          <a:p>
            <a:pPr>
              <a:spcBef>
                <a:spcPts val="173"/>
              </a:spcBef>
            </a:pPr>
            <a:r>
              <a:rPr sz="1067" spc="-7" dirty="0">
                <a:latin typeface="游ゴシック"/>
                <a:cs typeface="游ゴシック"/>
              </a:rPr>
              <a:t>問４  わき汗で悩んだり、相談されたことがありますか？</a:t>
            </a:r>
            <a:endParaRPr sz="1067">
              <a:latin typeface="游ゴシック"/>
              <a:cs typeface="游ゴシック"/>
            </a:endParaRPr>
          </a:p>
        </p:txBody>
      </p:sp>
      <p:sp>
        <p:nvSpPr>
          <p:cNvPr id="8" name="object 8"/>
          <p:cNvSpPr/>
          <p:nvPr/>
        </p:nvSpPr>
        <p:spPr>
          <a:xfrm>
            <a:off x="7390554" y="5530590"/>
            <a:ext cx="5968778" cy="3699796"/>
          </a:xfrm>
          <a:custGeom>
            <a:avLst/>
            <a:gdLst/>
            <a:ahLst/>
            <a:cxnLst/>
            <a:rect l="l" t="t" r="r" b="b"/>
            <a:pathLst>
              <a:path w="4476750" h="2774950">
                <a:moveTo>
                  <a:pt x="0" y="2774441"/>
                </a:moveTo>
                <a:lnTo>
                  <a:pt x="4476369" y="2774441"/>
                </a:lnTo>
                <a:lnTo>
                  <a:pt x="4476369" y="0"/>
                </a:lnTo>
                <a:lnTo>
                  <a:pt x="0" y="0"/>
                </a:lnTo>
                <a:lnTo>
                  <a:pt x="0" y="2774441"/>
                </a:lnTo>
                <a:close/>
              </a:path>
            </a:pathLst>
          </a:custGeom>
          <a:ln w="7493">
            <a:solidFill>
              <a:srgbClr val="000000"/>
            </a:solidFill>
          </a:ln>
        </p:spPr>
        <p:txBody>
          <a:bodyPr wrap="square" lIns="0" tIns="0" rIns="0" bIns="0" rtlCol="0"/>
          <a:lstStyle/>
          <a:p>
            <a:endParaRPr/>
          </a:p>
        </p:txBody>
      </p:sp>
      <p:sp>
        <p:nvSpPr>
          <p:cNvPr id="9" name="object 9"/>
          <p:cNvSpPr txBox="1"/>
          <p:nvPr/>
        </p:nvSpPr>
        <p:spPr>
          <a:xfrm>
            <a:off x="7962372" y="5511557"/>
            <a:ext cx="4914718" cy="471432"/>
          </a:xfrm>
          <a:prstGeom prst="rect">
            <a:avLst/>
          </a:prstGeom>
        </p:spPr>
        <p:txBody>
          <a:bodyPr vert="horz" wrap="square" lIns="0" tIns="16086" rIns="0" bIns="0" rtlCol="0">
            <a:spAutoFit/>
          </a:bodyPr>
          <a:lstStyle/>
          <a:p>
            <a:pPr marL="698483" marR="6773" indent="-699329">
              <a:lnSpc>
                <a:spcPct val="144700"/>
              </a:lnSpc>
              <a:spcBef>
                <a:spcPts val="127"/>
              </a:spcBef>
            </a:pPr>
            <a:r>
              <a:rPr sz="1067" spc="-7" dirty="0">
                <a:latin typeface="游ゴシック"/>
                <a:cs typeface="游ゴシック"/>
              </a:rPr>
              <a:t>問４－１  わき汗の治療に対する外用薬が発売され保険適用になっています。資料をご希望されますか？</a:t>
            </a:r>
            <a:endParaRPr sz="1067">
              <a:latin typeface="游ゴシック"/>
              <a:cs typeface="游ゴシック"/>
            </a:endParaRPr>
          </a:p>
        </p:txBody>
      </p:sp>
      <p:sp>
        <p:nvSpPr>
          <p:cNvPr id="10" name="object 10"/>
          <p:cNvSpPr/>
          <p:nvPr/>
        </p:nvSpPr>
        <p:spPr>
          <a:xfrm>
            <a:off x="880269" y="1648597"/>
            <a:ext cx="5965392" cy="3698103"/>
          </a:xfrm>
          <a:custGeom>
            <a:avLst/>
            <a:gdLst/>
            <a:ahLst/>
            <a:cxnLst/>
            <a:rect l="l" t="t" r="r" b="b"/>
            <a:pathLst>
              <a:path w="4474210" h="2773679">
                <a:moveTo>
                  <a:pt x="0" y="2773679"/>
                </a:moveTo>
                <a:lnTo>
                  <a:pt x="4474083" y="2773679"/>
                </a:lnTo>
                <a:lnTo>
                  <a:pt x="4474083" y="0"/>
                </a:lnTo>
                <a:lnTo>
                  <a:pt x="0" y="0"/>
                </a:lnTo>
                <a:lnTo>
                  <a:pt x="0" y="2773679"/>
                </a:lnTo>
                <a:close/>
              </a:path>
            </a:pathLst>
          </a:custGeom>
          <a:ln w="7493">
            <a:solidFill>
              <a:srgbClr val="000000"/>
            </a:solidFill>
          </a:ln>
        </p:spPr>
        <p:txBody>
          <a:bodyPr wrap="square" lIns="0" tIns="0" rIns="0" bIns="0" rtlCol="0"/>
          <a:lstStyle/>
          <a:p>
            <a:endParaRPr/>
          </a:p>
        </p:txBody>
      </p:sp>
      <p:sp>
        <p:nvSpPr>
          <p:cNvPr id="11" name="object 11"/>
          <p:cNvSpPr txBox="1"/>
          <p:nvPr/>
        </p:nvSpPr>
        <p:spPr>
          <a:xfrm>
            <a:off x="1105813" y="1753581"/>
            <a:ext cx="5425237" cy="185585"/>
          </a:xfrm>
          <a:prstGeom prst="rect">
            <a:avLst/>
          </a:prstGeom>
        </p:spPr>
        <p:txBody>
          <a:bodyPr vert="horz" wrap="square" lIns="0" tIns="21166" rIns="0" bIns="0" rtlCol="0">
            <a:spAutoFit/>
          </a:bodyPr>
          <a:lstStyle/>
          <a:p>
            <a:pPr>
              <a:spcBef>
                <a:spcPts val="167"/>
              </a:spcBef>
            </a:pPr>
            <a:r>
              <a:rPr sz="1067" spc="47" dirty="0">
                <a:latin typeface="游ゴシック"/>
                <a:cs typeface="游ゴシック"/>
              </a:rPr>
              <a:t>問３   アナフィラキシー補助治療剤</a:t>
            </a:r>
            <a:r>
              <a:rPr sz="1067" dirty="0">
                <a:latin typeface="Calibri"/>
                <a:cs typeface="Calibri"/>
              </a:rPr>
              <a:t>(</a:t>
            </a:r>
            <a:r>
              <a:rPr sz="1067" dirty="0">
                <a:latin typeface="游ゴシック"/>
                <a:cs typeface="游ゴシック"/>
              </a:rPr>
              <a:t>エピペン注射</a:t>
            </a:r>
            <a:r>
              <a:rPr sz="1067" dirty="0">
                <a:latin typeface="Calibri"/>
                <a:cs typeface="Calibri"/>
              </a:rPr>
              <a:t>)</a:t>
            </a:r>
            <a:r>
              <a:rPr sz="1067" spc="-7" dirty="0">
                <a:latin typeface="游ゴシック"/>
                <a:cs typeface="游ゴシック"/>
              </a:rPr>
              <a:t>を持っている児童生徒はいますか？</a:t>
            </a:r>
            <a:endParaRPr sz="1067">
              <a:latin typeface="游ゴシック"/>
              <a:cs typeface="游ゴシック"/>
            </a:endParaRPr>
          </a:p>
        </p:txBody>
      </p:sp>
      <p:sp>
        <p:nvSpPr>
          <p:cNvPr id="12" name="object 12"/>
          <p:cNvSpPr/>
          <p:nvPr/>
        </p:nvSpPr>
        <p:spPr>
          <a:xfrm>
            <a:off x="880270" y="1463692"/>
            <a:ext cx="5967932" cy="0"/>
          </a:xfrm>
          <a:custGeom>
            <a:avLst/>
            <a:gdLst/>
            <a:ahLst/>
            <a:cxnLst/>
            <a:rect l="l" t="t" r="r" b="b"/>
            <a:pathLst>
              <a:path w="4476115">
                <a:moveTo>
                  <a:pt x="0" y="0"/>
                </a:moveTo>
                <a:lnTo>
                  <a:pt x="4476115" y="0"/>
                </a:lnTo>
              </a:path>
            </a:pathLst>
          </a:custGeom>
          <a:ln w="7493">
            <a:solidFill>
              <a:srgbClr val="000000"/>
            </a:solidFill>
          </a:ln>
        </p:spPr>
        <p:txBody>
          <a:bodyPr wrap="square" lIns="0" tIns="0" rIns="0" bIns="0" rtlCol="0"/>
          <a:lstStyle/>
          <a:p>
            <a:endParaRPr/>
          </a:p>
        </p:txBody>
      </p:sp>
      <p:sp>
        <p:nvSpPr>
          <p:cNvPr id="13" name="object 13"/>
          <p:cNvSpPr/>
          <p:nvPr/>
        </p:nvSpPr>
        <p:spPr>
          <a:xfrm>
            <a:off x="7390555" y="1463692"/>
            <a:ext cx="5967932" cy="0"/>
          </a:xfrm>
          <a:custGeom>
            <a:avLst/>
            <a:gdLst/>
            <a:ahLst/>
            <a:cxnLst/>
            <a:rect l="l" t="t" r="r" b="b"/>
            <a:pathLst>
              <a:path w="4476115">
                <a:moveTo>
                  <a:pt x="0" y="0"/>
                </a:moveTo>
                <a:lnTo>
                  <a:pt x="4475988" y="0"/>
                </a:lnTo>
              </a:path>
            </a:pathLst>
          </a:custGeom>
          <a:ln w="7493">
            <a:solidFill>
              <a:srgbClr val="000000"/>
            </a:solidFill>
          </a:ln>
        </p:spPr>
        <p:txBody>
          <a:bodyPr wrap="square" lIns="0" tIns="0" rIns="0" bIns="0" rtlCol="0"/>
          <a:lstStyle/>
          <a:p>
            <a:endParaRPr/>
          </a:p>
        </p:txBody>
      </p:sp>
      <p:sp>
        <p:nvSpPr>
          <p:cNvPr id="14" name="object 14"/>
          <p:cNvSpPr/>
          <p:nvPr/>
        </p:nvSpPr>
        <p:spPr>
          <a:xfrm>
            <a:off x="7394450" y="1648597"/>
            <a:ext cx="5965392" cy="3698103"/>
          </a:xfrm>
          <a:custGeom>
            <a:avLst/>
            <a:gdLst/>
            <a:ahLst/>
            <a:cxnLst/>
            <a:rect l="l" t="t" r="r" b="b"/>
            <a:pathLst>
              <a:path w="4474209" h="2773679">
                <a:moveTo>
                  <a:pt x="0" y="2773679"/>
                </a:moveTo>
                <a:lnTo>
                  <a:pt x="4473955" y="2773679"/>
                </a:lnTo>
                <a:lnTo>
                  <a:pt x="4473955" y="0"/>
                </a:lnTo>
                <a:lnTo>
                  <a:pt x="0" y="0"/>
                </a:lnTo>
                <a:lnTo>
                  <a:pt x="0" y="2773679"/>
                </a:lnTo>
                <a:close/>
              </a:path>
            </a:pathLst>
          </a:custGeom>
          <a:ln w="7493">
            <a:solidFill>
              <a:srgbClr val="000000"/>
            </a:solidFill>
          </a:ln>
        </p:spPr>
        <p:txBody>
          <a:bodyPr wrap="square" lIns="0" tIns="0" rIns="0" bIns="0" rtlCol="0"/>
          <a:lstStyle/>
          <a:p>
            <a:endParaRPr/>
          </a:p>
        </p:txBody>
      </p:sp>
      <p:sp>
        <p:nvSpPr>
          <p:cNvPr id="15" name="object 15"/>
          <p:cNvSpPr txBox="1"/>
          <p:nvPr/>
        </p:nvSpPr>
        <p:spPr>
          <a:xfrm>
            <a:off x="7949333" y="1726827"/>
            <a:ext cx="579099" cy="185585"/>
          </a:xfrm>
          <a:prstGeom prst="rect">
            <a:avLst/>
          </a:prstGeom>
        </p:spPr>
        <p:txBody>
          <a:bodyPr vert="horz" wrap="square" lIns="0" tIns="21166" rIns="0" bIns="0" rtlCol="0">
            <a:spAutoFit/>
          </a:bodyPr>
          <a:lstStyle/>
          <a:p>
            <a:pPr>
              <a:spcBef>
                <a:spcPts val="167"/>
              </a:spcBef>
            </a:pPr>
            <a:r>
              <a:rPr sz="1067" spc="-20" dirty="0">
                <a:latin typeface="游ゴシック"/>
                <a:cs typeface="游ゴシック"/>
              </a:rPr>
              <a:t>問３ー１</a:t>
            </a:r>
            <a:endParaRPr sz="1067">
              <a:latin typeface="游ゴシック"/>
              <a:cs typeface="游ゴシック"/>
            </a:endParaRPr>
          </a:p>
        </p:txBody>
      </p:sp>
      <p:sp>
        <p:nvSpPr>
          <p:cNvPr id="16" name="object 16"/>
          <p:cNvSpPr txBox="1"/>
          <p:nvPr/>
        </p:nvSpPr>
        <p:spPr>
          <a:xfrm>
            <a:off x="8788520" y="1726827"/>
            <a:ext cx="3805625" cy="185585"/>
          </a:xfrm>
          <a:prstGeom prst="rect">
            <a:avLst/>
          </a:prstGeom>
        </p:spPr>
        <p:txBody>
          <a:bodyPr vert="horz" wrap="square" lIns="0" tIns="21166" rIns="0" bIns="0" rtlCol="0">
            <a:spAutoFit/>
          </a:bodyPr>
          <a:lstStyle/>
          <a:p>
            <a:pPr>
              <a:spcBef>
                <a:spcPts val="167"/>
              </a:spcBef>
            </a:pPr>
            <a:r>
              <a:rPr sz="1067" spc="-7" dirty="0">
                <a:latin typeface="游ゴシック"/>
                <a:cs typeface="游ゴシック"/>
              </a:rPr>
              <a:t>製造元がアプリを公開しました。資料をご希望されますか？</a:t>
            </a:r>
            <a:endParaRPr sz="1067">
              <a:latin typeface="游ゴシック"/>
              <a:cs typeface="游ゴシック"/>
            </a:endParaRPr>
          </a:p>
        </p:txBody>
      </p:sp>
      <p:grpSp>
        <p:nvGrpSpPr>
          <p:cNvPr id="17" name="object 17"/>
          <p:cNvGrpSpPr/>
          <p:nvPr/>
        </p:nvGrpSpPr>
        <p:grpSpPr>
          <a:xfrm>
            <a:off x="7838594" y="6566025"/>
            <a:ext cx="2357031" cy="2398518"/>
            <a:chOff x="5871209" y="4509643"/>
            <a:chExt cx="1767839" cy="1798955"/>
          </a:xfrm>
        </p:grpSpPr>
        <p:sp>
          <p:nvSpPr>
            <p:cNvPr id="18" name="object 18"/>
            <p:cNvSpPr/>
            <p:nvPr/>
          </p:nvSpPr>
          <p:spPr>
            <a:xfrm>
              <a:off x="6638924" y="4515358"/>
              <a:ext cx="762000" cy="1524000"/>
            </a:xfrm>
            <a:custGeom>
              <a:avLst/>
              <a:gdLst/>
              <a:ahLst/>
              <a:cxnLst/>
              <a:rect l="l" t="t" r="r" b="b"/>
              <a:pathLst>
                <a:path w="762000" h="1524000">
                  <a:moveTo>
                    <a:pt x="0" y="0"/>
                  </a:moveTo>
                  <a:lnTo>
                    <a:pt x="0" y="1523999"/>
                  </a:lnTo>
                  <a:lnTo>
                    <a:pt x="48194" y="1522501"/>
                  </a:lnTo>
                  <a:lnTo>
                    <a:pt x="95590" y="1518063"/>
                  </a:lnTo>
                  <a:lnTo>
                    <a:pt x="142101" y="1510776"/>
                  </a:lnTo>
                  <a:lnTo>
                    <a:pt x="187636" y="1500730"/>
                  </a:lnTo>
                  <a:lnTo>
                    <a:pt x="232106" y="1488012"/>
                  </a:lnTo>
                  <a:lnTo>
                    <a:pt x="275422" y="1472713"/>
                  </a:lnTo>
                  <a:lnTo>
                    <a:pt x="317495" y="1454921"/>
                  </a:lnTo>
                  <a:lnTo>
                    <a:pt x="358236" y="1434727"/>
                  </a:lnTo>
                  <a:lnTo>
                    <a:pt x="397555" y="1412218"/>
                  </a:lnTo>
                  <a:lnTo>
                    <a:pt x="435363" y="1387485"/>
                  </a:lnTo>
                  <a:lnTo>
                    <a:pt x="471570" y="1360616"/>
                  </a:lnTo>
                  <a:lnTo>
                    <a:pt x="506089" y="1331701"/>
                  </a:lnTo>
                  <a:lnTo>
                    <a:pt x="538829" y="1300829"/>
                  </a:lnTo>
                  <a:lnTo>
                    <a:pt x="569701" y="1268089"/>
                  </a:lnTo>
                  <a:lnTo>
                    <a:pt x="598616" y="1233570"/>
                  </a:lnTo>
                  <a:lnTo>
                    <a:pt x="625485" y="1197363"/>
                  </a:lnTo>
                  <a:lnTo>
                    <a:pt x="650218" y="1159555"/>
                  </a:lnTo>
                  <a:lnTo>
                    <a:pt x="672727" y="1120236"/>
                  </a:lnTo>
                  <a:lnTo>
                    <a:pt x="692921" y="1079495"/>
                  </a:lnTo>
                  <a:lnTo>
                    <a:pt x="710713" y="1037422"/>
                  </a:lnTo>
                  <a:lnTo>
                    <a:pt x="726012" y="994106"/>
                  </a:lnTo>
                  <a:lnTo>
                    <a:pt x="738730" y="949636"/>
                  </a:lnTo>
                  <a:lnTo>
                    <a:pt x="748776" y="904101"/>
                  </a:lnTo>
                  <a:lnTo>
                    <a:pt x="756063" y="857590"/>
                  </a:lnTo>
                  <a:lnTo>
                    <a:pt x="760501" y="810194"/>
                  </a:lnTo>
                  <a:lnTo>
                    <a:pt x="762000" y="761999"/>
                  </a:lnTo>
                  <a:lnTo>
                    <a:pt x="760501" y="713805"/>
                  </a:lnTo>
                  <a:lnTo>
                    <a:pt x="756063" y="666409"/>
                  </a:lnTo>
                  <a:lnTo>
                    <a:pt x="748776" y="619898"/>
                  </a:lnTo>
                  <a:lnTo>
                    <a:pt x="738730" y="574363"/>
                  </a:lnTo>
                  <a:lnTo>
                    <a:pt x="726012" y="529893"/>
                  </a:lnTo>
                  <a:lnTo>
                    <a:pt x="710713" y="486577"/>
                  </a:lnTo>
                  <a:lnTo>
                    <a:pt x="692921" y="444504"/>
                  </a:lnTo>
                  <a:lnTo>
                    <a:pt x="672727" y="403763"/>
                  </a:lnTo>
                  <a:lnTo>
                    <a:pt x="650218" y="364444"/>
                  </a:lnTo>
                  <a:lnTo>
                    <a:pt x="625485" y="326636"/>
                  </a:lnTo>
                  <a:lnTo>
                    <a:pt x="598616" y="290429"/>
                  </a:lnTo>
                  <a:lnTo>
                    <a:pt x="569701" y="255910"/>
                  </a:lnTo>
                  <a:lnTo>
                    <a:pt x="538829" y="223170"/>
                  </a:lnTo>
                  <a:lnTo>
                    <a:pt x="506089" y="192298"/>
                  </a:lnTo>
                  <a:lnTo>
                    <a:pt x="471570" y="163383"/>
                  </a:lnTo>
                  <a:lnTo>
                    <a:pt x="435363" y="136514"/>
                  </a:lnTo>
                  <a:lnTo>
                    <a:pt x="397555" y="111781"/>
                  </a:lnTo>
                  <a:lnTo>
                    <a:pt x="358236" y="89272"/>
                  </a:lnTo>
                  <a:lnTo>
                    <a:pt x="317495" y="69078"/>
                  </a:lnTo>
                  <a:lnTo>
                    <a:pt x="275422" y="51286"/>
                  </a:lnTo>
                  <a:lnTo>
                    <a:pt x="232106" y="35987"/>
                  </a:lnTo>
                  <a:lnTo>
                    <a:pt x="187636" y="23269"/>
                  </a:lnTo>
                  <a:lnTo>
                    <a:pt x="142101" y="13223"/>
                  </a:lnTo>
                  <a:lnTo>
                    <a:pt x="95590" y="5936"/>
                  </a:lnTo>
                  <a:lnTo>
                    <a:pt x="48194" y="1498"/>
                  </a:lnTo>
                  <a:lnTo>
                    <a:pt x="0" y="0"/>
                  </a:lnTo>
                  <a:close/>
                </a:path>
              </a:pathLst>
            </a:custGeom>
            <a:solidFill>
              <a:srgbClr val="4471C4"/>
            </a:solidFill>
          </p:spPr>
          <p:txBody>
            <a:bodyPr wrap="square" lIns="0" tIns="0" rIns="0" bIns="0" rtlCol="0"/>
            <a:lstStyle/>
            <a:p>
              <a:endParaRPr/>
            </a:p>
          </p:txBody>
        </p:sp>
        <p:sp>
          <p:nvSpPr>
            <p:cNvPr id="19" name="object 19"/>
            <p:cNvSpPr/>
            <p:nvPr/>
          </p:nvSpPr>
          <p:spPr>
            <a:xfrm>
              <a:off x="5876924" y="4537456"/>
              <a:ext cx="762000" cy="1502410"/>
            </a:xfrm>
            <a:custGeom>
              <a:avLst/>
              <a:gdLst/>
              <a:ahLst/>
              <a:cxnLst/>
              <a:rect l="l" t="t" r="r" b="b"/>
              <a:pathLst>
                <a:path w="762000" h="1502410">
                  <a:moveTo>
                    <a:pt x="579628" y="0"/>
                  </a:moveTo>
                  <a:lnTo>
                    <a:pt x="531707" y="13480"/>
                  </a:lnTo>
                  <a:lnTo>
                    <a:pt x="485252" y="29859"/>
                  </a:lnTo>
                  <a:lnTo>
                    <a:pt x="440351" y="49023"/>
                  </a:lnTo>
                  <a:lnTo>
                    <a:pt x="397094" y="70858"/>
                  </a:lnTo>
                  <a:lnTo>
                    <a:pt x="355571" y="95249"/>
                  </a:lnTo>
                  <a:lnTo>
                    <a:pt x="315870" y="122082"/>
                  </a:lnTo>
                  <a:lnTo>
                    <a:pt x="278082" y="151242"/>
                  </a:lnTo>
                  <a:lnTo>
                    <a:pt x="242297" y="182617"/>
                  </a:lnTo>
                  <a:lnTo>
                    <a:pt x="208602" y="216090"/>
                  </a:lnTo>
                  <a:lnTo>
                    <a:pt x="177089" y="251548"/>
                  </a:lnTo>
                  <a:lnTo>
                    <a:pt x="147847" y="288877"/>
                  </a:lnTo>
                  <a:lnTo>
                    <a:pt x="120964" y="327962"/>
                  </a:lnTo>
                  <a:lnTo>
                    <a:pt x="96531" y="368689"/>
                  </a:lnTo>
                  <a:lnTo>
                    <a:pt x="74638" y="410943"/>
                  </a:lnTo>
                  <a:lnTo>
                    <a:pt x="55373" y="454611"/>
                  </a:lnTo>
                  <a:lnTo>
                    <a:pt x="38826" y="499579"/>
                  </a:lnTo>
                  <a:lnTo>
                    <a:pt x="25087" y="545731"/>
                  </a:lnTo>
                  <a:lnTo>
                    <a:pt x="14246" y="592953"/>
                  </a:lnTo>
                  <a:lnTo>
                    <a:pt x="6391" y="641132"/>
                  </a:lnTo>
                  <a:lnTo>
                    <a:pt x="1612" y="690153"/>
                  </a:lnTo>
                  <a:lnTo>
                    <a:pt x="0" y="739902"/>
                  </a:lnTo>
                  <a:lnTo>
                    <a:pt x="1499" y="788096"/>
                  </a:lnTo>
                  <a:lnTo>
                    <a:pt x="5938" y="835492"/>
                  </a:lnTo>
                  <a:lnTo>
                    <a:pt x="13227" y="882003"/>
                  </a:lnTo>
                  <a:lnTo>
                    <a:pt x="23277" y="927538"/>
                  </a:lnTo>
                  <a:lnTo>
                    <a:pt x="35998" y="972008"/>
                  </a:lnTo>
                  <a:lnTo>
                    <a:pt x="51302" y="1015324"/>
                  </a:lnTo>
                  <a:lnTo>
                    <a:pt x="69098" y="1057397"/>
                  </a:lnTo>
                  <a:lnTo>
                    <a:pt x="89297" y="1098138"/>
                  </a:lnTo>
                  <a:lnTo>
                    <a:pt x="111811" y="1137457"/>
                  </a:lnTo>
                  <a:lnTo>
                    <a:pt x="136549" y="1175265"/>
                  </a:lnTo>
                  <a:lnTo>
                    <a:pt x="163423" y="1211472"/>
                  </a:lnTo>
                  <a:lnTo>
                    <a:pt x="192342" y="1245991"/>
                  </a:lnTo>
                  <a:lnTo>
                    <a:pt x="223218" y="1278731"/>
                  </a:lnTo>
                  <a:lnTo>
                    <a:pt x="255961" y="1309603"/>
                  </a:lnTo>
                  <a:lnTo>
                    <a:pt x="290482" y="1338518"/>
                  </a:lnTo>
                  <a:lnTo>
                    <a:pt x="326692" y="1365387"/>
                  </a:lnTo>
                  <a:lnTo>
                    <a:pt x="364501" y="1390120"/>
                  </a:lnTo>
                  <a:lnTo>
                    <a:pt x="403819" y="1412629"/>
                  </a:lnTo>
                  <a:lnTo>
                    <a:pt x="444558" y="1432823"/>
                  </a:lnTo>
                  <a:lnTo>
                    <a:pt x="486629" y="1450615"/>
                  </a:lnTo>
                  <a:lnTo>
                    <a:pt x="529941" y="1465914"/>
                  </a:lnTo>
                  <a:lnTo>
                    <a:pt x="574405" y="1478632"/>
                  </a:lnTo>
                  <a:lnTo>
                    <a:pt x="619932" y="1488678"/>
                  </a:lnTo>
                  <a:lnTo>
                    <a:pt x="666434" y="1495965"/>
                  </a:lnTo>
                  <a:lnTo>
                    <a:pt x="713819" y="1500403"/>
                  </a:lnTo>
                  <a:lnTo>
                    <a:pt x="762000" y="1501902"/>
                  </a:lnTo>
                  <a:lnTo>
                    <a:pt x="762000" y="739902"/>
                  </a:lnTo>
                  <a:lnTo>
                    <a:pt x="579628" y="0"/>
                  </a:lnTo>
                  <a:close/>
                </a:path>
              </a:pathLst>
            </a:custGeom>
            <a:solidFill>
              <a:srgbClr val="EC7C30"/>
            </a:solidFill>
          </p:spPr>
          <p:txBody>
            <a:bodyPr wrap="square" lIns="0" tIns="0" rIns="0" bIns="0" rtlCol="0"/>
            <a:lstStyle/>
            <a:p>
              <a:endParaRPr/>
            </a:p>
          </p:txBody>
        </p:sp>
        <p:sp>
          <p:nvSpPr>
            <p:cNvPr id="20" name="object 20"/>
            <p:cNvSpPr/>
            <p:nvPr/>
          </p:nvSpPr>
          <p:spPr>
            <a:xfrm>
              <a:off x="5876924" y="4537456"/>
              <a:ext cx="762000" cy="1502410"/>
            </a:xfrm>
            <a:custGeom>
              <a:avLst/>
              <a:gdLst/>
              <a:ahLst/>
              <a:cxnLst/>
              <a:rect l="l" t="t" r="r" b="b"/>
              <a:pathLst>
                <a:path w="762000" h="1502410">
                  <a:moveTo>
                    <a:pt x="762000" y="1501902"/>
                  </a:moveTo>
                  <a:lnTo>
                    <a:pt x="713819" y="1500403"/>
                  </a:lnTo>
                  <a:lnTo>
                    <a:pt x="666434" y="1495965"/>
                  </a:lnTo>
                  <a:lnTo>
                    <a:pt x="619932" y="1488678"/>
                  </a:lnTo>
                  <a:lnTo>
                    <a:pt x="574405" y="1478632"/>
                  </a:lnTo>
                  <a:lnTo>
                    <a:pt x="529941" y="1465914"/>
                  </a:lnTo>
                  <a:lnTo>
                    <a:pt x="486629" y="1450615"/>
                  </a:lnTo>
                  <a:lnTo>
                    <a:pt x="444558" y="1432823"/>
                  </a:lnTo>
                  <a:lnTo>
                    <a:pt x="403819" y="1412629"/>
                  </a:lnTo>
                  <a:lnTo>
                    <a:pt x="364501" y="1390120"/>
                  </a:lnTo>
                  <a:lnTo>
                    <a:pt x="326692" y="1365387"/>
                  </a:lnTo>
                  <a:lnTo>
                    <a:pt x="290482" y="1338518"/>
                  </a:lnTo>
                  <a:lnTo>
                    <a:pt x="255961" y="1309603"/>
                  </a:lnTo>
                  <a:lnTo>
                    <a:pt x="223218" y="1278731"/>
                  </a:lnTo>
                  <a:lnTo>
                    <a:pt x="192342" y="1245991"/>
                  </a:lnTo>
                  <a:lnTo>
                    <a:pt x="163423" y="1211472"/>
                  </a:lnTo>
                  <a:lnTo>
                    <a:pt x="136549" y="1175265"/>
                  </a:lnTo>
                  <a:lnTo>
                    <a:pt x="111811" y="1137457"/>
                  </a:lnTo>
                  <a:lnTo>
                    <a:pt x="89297" y="1098138"/>
                  </a:lnTo>
                  <a:lnTo>
                    <a:pt x="69098" y="1057397"/>
                  </a:lnTo>
                  <a:lnTo>
                    <a:pt x="51302" y="1015324"/>
                  </a:lnTo>
                  <a:lnTo>
                    <a:pt x="35998" y="972008"/>
                  </a:lnTo>
                  <a:lnTo>
                    <a:pt x="23277" y="927538"/>
                  </a:lnTo>
                  <a:lnTo>
                    <a:pt x="13227" y="882003"/>
                  </a:lnTo>
                  <a:lnTo>
                    <a:pt x="5938" y="835492"/>
                  </a:lnTo>
                  <a:lnTo>
                    <a:pt x="1499" y="788096"/>
                  </a:lnTo>
                  <a:lnTo>
                    <a:pt x="0" y="739902"/>
                  </a:lnTo>
                  <a:lnTo>
                    <a:pt x="1612" y="690153"/>
                  </a:lnTo>
                  <a:lnTo>
                    <a:pt x="6391" y="641132"/>
                  </a:lnTo>
                  <a:lnTo>
                    <a:pt x="14246" y="592953"/>
                  </a:lnTo>
                  <a:lnTo>
                    <a:pt x="25087" y="545731"/>
                  </a:lnTo>
                  <a:lnTo>
                    <a:pt x="38826" y="499579"/>
                  </a:lnTo>
                  <a:lnTo>
                    <a:pt x="55373" y="454611"/>
                  </a:lnTo>
                  <a:lnTo>
                    <a:pt x="74638" y="410943"/>
                  </a:lnTo>
                  <a:lnTo>
                    <a:pt x="96531" y="368689"/>
                  </a:lnTo>
                  <a:lnTo>
                    <a:pt x="120964" y="327962"/>
                  </a:lnTo>
                  <a:lnTo>
                    <a:pt x="147847" y="288877"/>
                  </a:lnTo>
                  <a:lnTo>
                    <a:pt x="177089" y="251548"/>
                  </a:lnTo>
                  <a:lnTo>
                    <a:pt x="208602" y="216090"/>
                  </a:lnTo>
                  <a:lnTo>
                    <a:pt x="242297" y="182617"/>
                  </a:lnTo>
                  <a:lnTo>
                    <a:pt x="278082" y="151242"/>
                  </a:lnTo>
                  <a:lnTo>
                    <a:pt x="315870" y="122082"/>
                  </a:lnTo>
                  <a:lnTo>
                    <a:pt x="355571" y="95249"/>
                  </a:lnTo>
                  <a:lnTo>
                    <a:pt x="397094" y="70858"/>
                  </a:lnTo>
                  <a:lnTo>
                    <a:pt x="440351" y="49023"/>
                  </a:lnTo>
                  <a:lnTo>
                    <a:pt x="485252" y="29859"/>
                  </a:lnTo>
                  <a:lnTo>
                    <a:pt x="531707" y="13480"/>
                  </a:lnTo>
                  <a:lnTo>
                    <a:pt x="579628" y="0"/>
                  </a:lnTo>
                  <a:lnTo>
                    <a:pt x="762000" y="739902"/>
                  </a:lnTo>
                  <a:lnTo>
                    <a:pt x="762000" y="1501902"/>
                  </a:lnTo>
                  <a:close/>
                </a:path>
              </a:pathLst>
            </a:custGeom>
            <a:ln w="11239">
              <a:solidFill>
                <a:srgbClr val="FFFFFF"/>
              </a:solidFill>
            </a:ln>
          </p:spPr>
          <p:txBody>
            <a:bodyPr wrap="square" lIns="0" tIns="0" rIns="0" bIns="0" rtlCol="0"/>
            <a:lstStyle/>
            <a:p>
              <a:endParaRPr/>
            </a:p>
          </p:txBody>
        </p:sp>
        <p:sp>
          <p:nvSpPr>
            <p:cNvPr id="21" name="object 21"/>
            <p:cNvSpPr/>
            <p:nvPr/>
          </p:nvSpPr>
          <p:spPr>
            <a:xfrm>
              <a:off x="6456552" y="4515358"/>
              <a:ext cx="182880" cy="762000"/>
            </a:xfrm>
            <a:custGeom>
              <a:avLst/>
              <a:gdLst/>
              <a:ahLst/>
              <a:cxnLst/>
              <a:rect l="l" t="t" r="r" b="b"/>
              <a:pathLst>
                <a:path w="182879" h="762000">
                  <a:moveTo>
                    <a:pt x="182372" y="0"/>
                  </a:moveTo>
                  <a:lnTo>
                    <a:pt x="136338" y="1398"/>
                  </a:lnTo>
                  <a:lnTo>
                    <a:pt x="90519" y="5572"/>
                  </a:lnTo>
                  <a:lnTo>
                    <a:pt x="45033" y="12483"/>
                  </a:lnTo>
                  <a:lnTo>
                    <a:pt x="0" y="22097"/>
                  </a:lnTo>
                  <a:lnTo>
                    <a:pt x="182372" y="761999"/>
                  </a:lnTo>
                  <a:lnTo>
                    <a:pt x="182372" y="0"/>
                  </a:lnTo>
                  <a:close/>
                </a:path>
              </a:pathLst>
            </a:custGeom>
            <a:solidFill>
              <a:srgbClr val="A4A4A4"/>
            </a:solidFill>
          </p:spPr>
          <p:txBody>
            <a:bodyPr wrap="square" lIns="0" tIns="0" rIns="0" bIns="0" rtlCol="0"/>
            <a:lstStyle/>
            <a:p>
              <a:endParaRPr/>
            </a:p>
          </p:txBody>
        </p:sp>
        <p:sp>
          <p:nvSpPr>
            <p:cNvPr id="22" name="object 22"/>
            <p:cNvSpPr/>
            <p:nvPr/>
          </p:nvSpPr>
          <p:spPr>
            <a:xfrm>
              <a:off x="6456552" y="4515358"/>
              <a:ext cx="182880" cy="762000"/>
            </a:xfrm>
            <a:custGeom>
              <a:avLst/>
              <a:gdLst/>
              <a:ahLst/>
              <a:cxnLst/>
              <a:rect l="l" t="t" r="r" b="b"/>
              <a:pathLst>
                <a:path w="182879" h="762000">
                  <a:moveTo>
                    <a:pt x="0" y="22097"/>
                  </a:moveTo>
                  <a:lnTo>
                    <a:pt x="45033" y="12483"/>
                  </a:lnTo>
                  <a:lnTo>
                    <a:pt x="90519" y="5572"/>
                  </a:lnTo>
                  <a:lnTo>
                    <a:pt x="136338" y="1398"/>
                  </a:lnTo>
                  <a:lnTo>
                    <a:pt x="182372" y="0"/>
                  </a:lnTo>
                  <a:lnTo>
                    <a:pt x="182372" y="761999"/>
                  </a:lnTo>
                  <a:lnTo>
                    <a:pt x="0" y="22097"/>
                  </a:lnTo>
                  <a:close/>
                </a:path>
              </a:pathLst>
            </a:custGeom>
            <a:ln w="11239">
              <a:solidFill>
                <a:srgbClr val="FFFFFF"/>
              </a:solidFill>
            </a:ln>
          </p:spPr>
          <p:txBody>
            <a:bodyPr wrap="square" lIns="0" tIns="0" rIns="0" bIns="0" rtlCol="0"/>
            <a:lstStyle/>
            <a:p>
              <a:endParaRPr/>
            </a:p>
          </p:txBody>
        </p:sp>
        <p:sp>
          <p:nvSpPr>
            <p:cNvPr id="23" name="object 23"/>
            <p:cNvSpPr/>
            <p:nvPr/>
          </p:nvSpPr>
          <p:spPr>
            <a:xfrm>
              <a:off x="6947280" y="5277358"/>
              <a:ext cx="688975" cy="1028065"/>
            </a:xfrm>
            <a:custGeom>
              <a:avLst/>
              <a:gdLst/>
              <a:ahLst/>
              <a:cxnLst/>
              <a:rect l="l" t="t" r="r" b="b"/>
              <a:pathLst>
                <a:path w="688975" h="1028064">
                  <a:moveTo>
                    <a:pt x="453644" y="0"/>
                  </a:moveTo>
                  <a:lnTo>
                    <a:pt x="401828" y="722756"/>
                  </a:lnTo>
                  <a:lnTo>
                    <a:pt x="0" y="722756"/>
                  </a:lnTo>
                  <a:lnTo>
                    <a:pt x="0" y="1028001"/>
                  </a:lnTo>
                  <a:lnTo>
                    <a:pt x="688848" y="1028001"/>
                  </a:lnTo>
                  <a:lnTo>
                    <a:pt x="688848" y="722756"/>
                  </a:lnTo>
                  <a:lnTo>
                    <a:pt x="574040" y="722756"/>
                  </a:lnTo>
                  <a:lnTo>
                    <a:pt x="453644" y="0"/>
                  </a:lnTo>
                  <a:close/>
                </a:path>
              </a:pathLst>
            </a:custGeom>
            <a:solidFill>
              <a:srgbClr val="FFFFFF"/>
            </a:solidFill>
          </p:spPr>
          <p:txBody>
            <a:bodyPr wrap="square" lIns="0" tIns="0" rIns="0" bIns="0" rtlCol="0"/>
            <a:lstStyle/>
            <a:p>
              <a:endParaRPr/>
            </a:p>
          </p:txBody>
        </p:sp>
        <p:sp>
          <p:nvSpPr>
            <p:cNvPr id="24" name="object 24"/>
            <p:cNvSpPr/>
            <p:nvPr/>
          </p:nvSpPr>
          <p:spPr>
            <a:xfrm>
              <a:off x="6947280" y="5277358"/>
              <a:ext cx="688975" cy="1028065"/>
            </a:xfrm>
            <a:custGeom>
              <a:avLst/>
              <a:gdLst/>
              <a:ahLst/>
              <a:cxnLst/>
              <a:rect l="l" t="t" r="r" b="b"/>
              <a:pathLst>
                <a:path w="688975" h="1028064">
                  <a:moveTo>
                    <a:pt x="0" y="722756"/>
                  </a:moveTo>
                  <a:lnTo>
                    <a:pt x="401828" y="722756"/>
                  </a:lnTo>
                  <a:lnTo>
                    <a:pt x="453644" y="0"/>
                  </a:lnTo>
                  <a:lnTo>
                    <a:pt x="574040" y="722756"/>
                  </a:lnTo>
                  <a:lnTo>
                    <a:pt x="688848" y="722756"/>
                  </a:lnTo>
                  <a:lnTo>
                    <a:pt x="688848" y="773556"/>
                  </a:lnTo>
                  <a:lnTo>
                    <a:pt x="688848" y="849883"/>
                  </a:lnTo>
                  <a:lnTo>
                    <a:pt x="688848" y="1028001"/>
                  </a:lnTo>
                  <a:lnTo>
                    <a:pt x="574040" y="1028001"/>
                  </a:lnTo>
                  <a:lnTo>
                    <a:pt x="401828" y="1028001"/>
                  </a:lnTo>
                  <a:lnTo>
                    <a:pt x="0" y="1028001"/>
                  </a:lnTo>
                  <a:lnTo>
                    <a:pt x="0" y="849883"/>
                  </a:lnTo>
                  <a:lnTo>
                    <a:pt x="0" y="773556"/>
                  </a:lnTo>
                  <a:lnTo>
                    <a:pt x="0" y="722756"/>
                  </a:lnTo>
                  <a:close/>
                </a:path>
              </a:pathLst>
            </a:custGeom>
            <a:ln w="5626">
              <a:solidFill>
                <a:srgbClr val="000000"/>
              </a:solidFill>
            </a:ln>
          </p:spPr>
          <p:txBody>
            <a:bodyPr wrap="square" lIns="0" tIns="0" rIns="0" bIns="0" rtlCol="0"/>
            <a:lstStyle/>
            <a:p>
              <a:endParaRPr/>
            </a:p>
          </p:txBody>
        </p:sp>
      </p:grpSp>
      <p:sp>
        <p:nvSpPr>
          <p:cNvPr id="25" name="object 25"/>
          <p:cNvSpPr txBox="1"/>
          <p:nvPr/>
        </p:nvSpPr>
        <p:spPr>
          <a:xfrm>
            <a:off x="9431793" y="8596621"/>
            <a:ext cx="656988" cy="290677"/>
          </a:xfrm>
          <a:prstGeom prst="rect">
            <a:avLst/>
          </a:prstGeom>
        </p:spPr>
        <p:txBody>
          <a:bodyPr vert="horz" wrap="square" lIns="0" tIns="31326" rIns="0" bIns="0" rtlCol="0">
            <a:spAutoFit/>
          </a:bodyPr>
          <a:lstStyle/>
          <a:p>
            <a:pPr marR="40639" algn="ctr">
              <a:spcBef>
                <a:spcPts val="247"/>
              </a:spcBef>
            </a:pPr>
            <a:r>
              <a:rPr sz="800" spc="-20" dirty="0">
                <a:solidFill>
                  <a:srgbClr val="585858"/>
                </a:solidFill>
                <a:latin typeface="BIZ UDPゴシック"/>
                <a:cs typeface="BIZ UDPゴシック"/>
              </a:rPr>
              <a:t>希望する</a:t>
            </a:r>
            <a:endParaRPr sz="800">
              <a:latin typeface="BIZ UDPゴシック"/>
              <a:cs typeface="BIZ UDPゴシック"/>
            </a:endParaRPr>
          </a:p>
          <a:p>
            <a:pPr marR="6773" algn="ctr">
              <a:spcBef>
                <a:spcPts val="120"/>
              </a:spcBef>
            </a:pPr>
            <a:r>
              <a:rPr sz="800" dirty="0">
                <a:solidFill>
                  <a:srgbClr val="585858"/>
                </a:solidFill>
                <a:latin typeface="BIZ UDPゴシック"/>
                <a:cs typeface="BIZ UDPゴシック"/>
              </a:rPr>
              <a:t>13</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50%</a:t>
            </a:r>
            <a:endParaRPr sz="800">
              <a:latin typeface="BIZ UDPゴシック"/>
              <a:cs typeface="BIZ UDPゴシック"/>
            </a:endParaRPr>
          </a:p>
        </p:txBody>
      </p:sp>
      <p:grpSp>
        <p:nvGrpSpPr>
          <p:cNvPr id="26" name="object 26"/>
          <p:cNvGrpSpPr/>
          <p:nvPr/>
        </p:nvGrpSpPr>
        <p:grpSpPr>
          <a:xfrm>
            <a:off x="7451766" y="7708220"/>
            <a:ext cx="938072" cy="1260640"/>
            <a:chOff x="5581078" y="5366321"/>
            <a:chExt cx="703580" cy="945515"/>
          </a:xfrm>
        </p:grpSpPr>
        <p:sp>
          <p:nvSpPr>
            <p:cNvPr id="27" name="object 27"/>
            <p:cNvSpPr/>
            <p:nvPr/>
          </p:nvSpPr>
          <p:spPr>
            <a:xfrm>
              <a:off x="5583935" y="5369179"/>
              <a:ext cx="697865" cy="939800"/>
            </a:xfrm>
            <a:custGeom>
              <a:avLst/>
              <a:gdLst/>
              <a:ahLst/>
              <a:cxnLst/>
              <a:rect l="l" t="t" r="r" b="b"/>
              <a:pathLst>
                <a:path w="697864" h="939800">
                  <a:moveTo>
                    <a:pt x="298577" y="0"/>
                  </a:moveTo>
                  <a:lnTo>
                    <a:pt x="116205" y="600075"/>
                  </a:lnTo>
                  <a:lnTo>
                    <a:pt x="0" y="600075"/>
                  </a:lnTo>
                  <a:lnTo>
                    <a:pt x="0" y="939761"/>
                  </a:lnTo>
                  <a:lnTo>
                    <a:pt x="697865" y="939761"/>
                  </a:lnTo>
                  <a:lnTo>
                    <a:pt x="697865" y="600075"/>
                  </a:lnTo>
                  <a:lnTo>
                    <a:pt x="290703" y="600075"/>
                  </a:lnTo>
                  <a:lnTo>
                    <a:pt x="298577" y="0"/>
                  </a:lnTo>
                  <a:close/>
                </a:path>
              </a:pathLst>
            </a:custGeom>
            <a:solidFill>
              <a:srgbClr val="FFFFFF"/>
            </a:solidFill>
          </p:spPr>
          <p:txBody>
            <a:bodyPr wrap="square" lIns="0" tIns="0" rIns="0" bIns="0" rtlCol="0"/>
            <a:lstStyle/>
            <a:p>
              <a:endParaRPr/>
            </a:p>
          </p:txBody>
        </p:sp>
        <p:sp>
          <p:nvSpPr>
            <p:cNvPr id="28" name="object 28"/>
            <p:cNvSpPr/>
            <p:nvPr/>
          </p:nvSpPr>
          <p:spPr>
            <a:xfrm>
              <a:off x="5583935" y="5369179"/>
              <a:ext cx="697865" cy="939800"/>
            </a:xfrm>
            <a:custGeom>
              <a:avLst/>
              <a:gdLst/>
              <a:ahLst/>
              <a:cxnLst/>
              <a:rect l="l" t="t" r="r" b="b"/>
              <a:pathLst>
                <a:path w="697864" h="939800">
                  <a:moveTo>
                    <a:pt x="0" y="600075"/>
                  </a:moveTo>
                  <a:lnTo>
                    <a:pt x="116205" y="600075"/>
                  </a:lnTo>
                  <a:lnTo>
                    <a:pt x="298577" y="0"/>
                  </a:lnTo>
                  <a:lnTo>
                    <a:pt x="290703" y="600075"/>
                  </a:lnTo>
                  <a:lnTo>
                    <a:pt x="697865" y="600075"/>
                  </a:lnTo>
                  <a:lnTo>
                    <a:pt x="697865" y="656717"/>
                  </a:lnTo>
                  <a:lnTo>
                    <a:pt x="697865" y="741553"/>
                  </a:lnTo>
                  <a:lnTo>
                    <a:pt x="697865" y="939761"/>
                  </a:lnTo>
                  <a:lnTo>
                    <a:pt x="290703" y="939761"/>
                  </a:lnTo>
                  <a:lnTo>
                    <a:pt x="116205" y="939761"/>
                  </a:lnTo>
                  <a:lnTo>
                    <a:pt x="0" y="939761"/>
                  </a:lnTo>
                  <a:lnTo>
                    <a:pt x="0" y="741553"/>
                  </a:lnTo>
                  <a:lnTo>
                    <a:pt x="0" y="656717"/>
                  </a:lnTo>
                  <a:lnTo>
                    <a:pt x="0" y="600075"/>
                  </a:lnTo>
                  <a:close/>
                </a:path>
              </a:pathLst>
            </a:custGeom>
            <a:ln w="5626">
              <a:solidFill>
                <a:srgbClr val="000000"/>
              </a:solidFill>
            </a:ln>
          </p:spPr>
          <p:txBody>
            <a:bodyPr wrap="square" lIns="0" tIns="0" rIns="0" bIns="0" rtlCol="0"/>
            <a:lstStyle/>
            <a:p>
              <a:endParaRPr/>
            </a:p>
          </p:txBody>
        </p:sp>
      </p:grpSp>
      <p:sp>
        <p:nvSpPr>
          <p:cNvPr id="29" name="object 29"/>
          <p:cNvSpPr txBox="1"/>
          <p:nvPr/>
        </p:nvSpPr>
        <p:spPr>
          <a:xfrm>
            <a:off x="7619825" y="8578334"/>
            <a:ext cx="656142" cy="290677"/>
          </a:xfrm>
          <a:prstGeom prst="rect">
            <a:avLst/>
          </a:prstGeom>
        </p:spPr>
        <p:txBody>
          <a:bodyPr vert="horz" wrap="square" lIns="0" tIns="31326" rIns="0" bIns="0" rtlCol="0">
            <a:spAutoFit/>
          </a:bodyPr>
          <a:lstStyle/>
          <a:p>
            <a:pPr marL="46566">
              <a:spcBef>
                <a:spcPts val="247"/>
              </a:spcBef>
            </a:pPr>
            <a:r>
              <a:rPr sz="800" spc="-13" dirty="0">
                <a:solidFill>
                  <a:srgbClr val="585858"/>
                </a:solidFill>
                <a:latin typeface="BIZ UDPゴシック"/>
                <a:cs typeface="BIZ UDPゴシック"/>
              </a:rPr>
              <a:t>希望しない</a:t>
            </a:r>
            <a:endParaRPr sz="800">
              <a:latin typeface="BIZ UDPゴシック"/>
              <a:cs typeface="BIZ UDPゴシック"/>
            </a:endParaRPr>
          </a:p>
          <a:p>
            <a:pPr>
              <a:spcBef>
                <a:spcPts val="120"/>
              </a:spcBef>
            </a:pPr>
            <a:r>
              <a:rPr sz="800" dirty="0">
                <a:solidFill>
                  <a:srgbClr val="585858"/>
                </a:solidFill>
                <a:latin typeface="BIZ UDPゴシック"/>
                <a:cs typeface="BIZ UDPゴシック"/>
              </a:rPr>
              <a:t>12</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46%</a:t>
            </a:r>
            <a:endParaRPr sz="800">
              <a:latin typeface="BIZ UDPゴシック"/>
              <a:cs typeface="BIZ UDPゴシック"/>
            </a:endParaRPr>
          </a:p>
        </p:txBody>
      </p:sp>
      <p:sp>
        <p:nvSpPr>
          <p:cNvPr id="30" name="object 30"/>
          <p:cNvSpPr/>
          <p:nvPr/>
        </p:nvSpPr>
        <p:spPr>
          <a:xfrm>
            <a:off x="7711091" y="6131532"/>
            <a:ext cx="1028662" cy="449563"/>
          </a:xfrm>
          <a:custGeom>
            <a:avLst/>
            <a:gdLst/>
            <a:ahLst/>
            <a:cxnLst/>
            <a:rect l="l" t="t" r="r" b="b"/>
            <a:pathLst>
              <a:path w="771525" h="337185">
                <a:moveTo>
                  <a:pt x="0" y="0"/>
                </a:moveTo>
                <a:lnTo>
                  <a:pt x="329946" y="0"/>
                </a:lnTo>
                <a:lnTo>
                  <a:pt x="471423" y="0"/>
                </a:lnTo>
                <a:lnTo>
                  <a:pt x="565658" y="0"/>
                </a:lnTo>
                <a:lnTo>
                  <a:pt x="565658" y="165354"/>
                </a:lnTo>
                <a:lnTo>
                  <a:pt x="771525" y="337185"/>
                </a:lnTo>
                <a:lnTo>
                  <a:pt x="565658" y="236347"/>
                </a:lnTo>
                <a:lnTo>
                  <a:pt x="565658" y="283591"/>
                </a:lnTo>
                <a:lnTo>
                  <a:pt x="471423" y="283591"/>
                </a:lnTo>
                <a:lnTo>
                  <a:pt x="329946" y="283591"/>
                </a:lnTo>
                <a:lnTo>
                  <a:pt x="0" y="283591"/>
                </a:lnTo>
                <a:lnTo>
                  <a:pt x="0" y="236347"/>
                </a:lnTo>
                <a:lnTo>
                  <a:pt x="0" y="165354"/>
                </a:lnTo>
                <a:lnTo>
                  <a:pt x="0" y="0"/>
                </a:lnTo>
                <a:close/>
              </a:path>
            </a:pathLst>
          </a:custGeom>
          <a:ln w="5626">
            <a:solidFill>
              <a:srgbClr val="000000"/>
            </a:solidFill>
          </a:ln>
        </p:spPr>
        <p:txBody>
          <a:bodyPr wrap="square" lIns="0" tIns="0" rIns="0" bIns="0" rtlCol="0"/>
          <a:lstStyle/>
          <a:p>
            <a:endParaRPr/>
          </a:p>
        </p:txBody>
      </p:sp>
      <p:sp>
        <p:nvSpPr>
          <p:cNvPr id="31" name="object 31"/>
          <p:cNvSpPr txBox="1"/>
          <p:nvPr/>
        </p:nvSpPr>
        <p:spPr>
          <a:xfrm>
            <a:off x="7866873" y="6160960"/>
            <a:ext cx="496975" cy="289822"/>
          </a:xfrm>
          <a:prstGeom prst="rect">
            <a:avLst/>
          </a:prstGeom>
        </p:spPr>
        <p:txBody>
          <a:bodyPr vert="horz" wrap="square" lIns="0" tIns="30479" rIns="0" bIns="0" rtlCol="0">
            <a:spAutoFit/>
          </a:bodyPr>
          <a:lstStyle/>
          <a:p>
            <a:pPr marL="62652">
              <a:spcBef>
                <a:spcPts val="240"/>
              </a:spcBef>
            </a:pPr>
            <a:r>
              <a:rPr sz="800" spc="-27" dirty="0">
                <a:solidFill>
                  <a:srgbClr val="585858"/>
                </a:solidFill>
                <a:latin typeface="BIZ UDPゴシック"/>
                <a:cs typeface="BIZ UDPゴシック"/>
              </a:rPr>
              <a:t>未回答</a:t>
            </a:r>
            <a:endParaRPr sz="800">
              <a:latin typeface="BIZ UDPゴシック"/>
              <a:cs typeface="BIZ UDPゴシック"/>
            </a:endParaRPr>
          </a:p>
          <a:p>
            <a:pPr>
              <a:spcBef>
                <a:spcPts val="113"/>
              </a:spcBef>
            </a:pPr>
            <a:r>
              <a:rPr sz="800" dirty="0">
                <a:solidFill>
                  <a:srgbClr val="585858"/>
                </a:solidFill>
                <a:latin typeface="BIZ UDPゴシック"/>
                <a:cs typeface="BIZ UDPゴシック"/>
              </a:rPr>
              <a:t>1</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4%</a:t>
            </a:r>
            <a:endParaRPr sz="800">
              <a:latin typeface="BIZ UDPゴシック"/>
              <a:cs typeface="BIZ UDPゴシック"/>
            </a:endParaRPr>
          </a:p>
        </p:txBody>
      </p:sp>
      <p:grpSp>
        <p:nvGrpSpPr>
          <p:cNvPr id="32" name="object 32"/>
          <p:cNvGrpSpPr/>
          <p:nvPr/>
        </p:nvGrpSpPr>
        <p:grpSpPr>
          <a:xfrm>
            <a:off x="7697029" y="2524865"/>
            <a:ext cx="2429843" cy="2544986"/>
            <a:chOff x="5765032" y="1478661"/>
            <a:chExt cx="1822450" cy="1908810"/>
          </a:xfrm>
        </p:grpSpPr>
        <p:sp>
          <p:nvSpPr>
            <p:cNvPr id="33" name="object 33"/>
            <p:cNvSpPr/>
            <p:nvPr/>
          </p:nvSpPr>
          <p:spPr>
            <a:xfrm>
              <a:off x="6045199" y="1484376"/>
              <a:ext cx="1355725" cy="1630045"/>
            </a:xfrm>
            <a:custGeom>
              <a:avLst/>
              <a:gdLst/>
              <a:ahLst/>
              <a:cxnLst/>
              <a:rect l="l" t="t" r="r" b="b"/>
              <a:pathLst>
                <a:path w="1355725" h="1630045">
                  <a:moveTo>
                    <a:pt x="540385" y="0"/>
                  </a:moveTo>
                  <a:lnTo>
                    <a:pt x="540385" y="814705"/>
                  </a:lnTo>
                  <a:lnTo>
                    <a:pt x="0" y="1424686"/>
                  </a:lnTo>
                  <a:lnTo>
                    <a:pt x="38150" y="1456435"/>
                  </a:lnTo>
                  <a:lnTo>
                    <a:pt x="77969" y="1485677"/>
                  </a:lnTo>
                  <a:lnTo>
                    <a:pt x="119332" y="1512361"/>
                  </a:lnTo>
                  <a:lnTo>
                    <a:pt x="162113" y="1536441"/>
                  </a:lnTo>
                  <a:lnTo>
                    <a:pt x="206186" y="1557868"/>
                  </a:lnTo>
                  <a:lnTo>
                    <a:pt x="251428" y="1576593"/>
                  </a:lnTo>
                  <a:lnTo>
                    <a:pt x="297712" y="1592570"/>
                  </a:lnTo>
                  <a:lnTo>
                    <a:pt x="344913" y="1605750"/>
                  </a:lnTo>
                  <a:lnTo>
                    <a:pt x="392906" y="1616084"/>
                  </a:lnTo>
                  <a:lnTo>
                    <a:pt x="441566" y="1623526"/>
                  </a:lnTo>
                  <a:lnTo>
                    <a:pt x="490767" y="1628026"/>
                  </a:lnTo>
                  <a:lnTo>
                    <a:pt x="540385" y="1629537"/>
                  </a:lnTo>
                  <a:lnTo>
                    <a:pt x="588256" y="1628154"/>
                  </a:lnTo>
                  <a:lnTo>
                    <a:pt x="635400" y="1624056"/>
                  </a:lnTo>
                  <a:lnTo>
                    <a:pt x="681740" y="1617319"/>
                  </a:lnTo>
                  <a:lnTo>
                    <a:pt x="727200" y="1608020"/>
                  </a:lnTo>
                  <a:lnTo>
                    <a:pt x="771702" y="1596235"/>
                  </a:lnTo>
                  <a:lnTo>
                    <a:pt x="815171" y="1582040"/>
                  </a:lnTo>
                  <a:lnTo>
                    <a:pt x="857529" y="1565513"/>
                  </a:lnTo>
                  <a:lnTo>
                    <a:pt x="898701" y="1546728"/>
                  </a:lnTo>
                  <a:lnTo>
                    <a:pt x="938611" y="1525763"/>
                  </a:lnTo>
                  <a:lnTo>
                    <a:pt x="977180" y="1502694"/>
                  </a:lnTo>
                  <a:lnTo>
                    <a:pt x="1014334" y="1477597"/>
                  </a:lnTo>
                  <a:lnTo>
                    <a:pt x="1049996" y="1450549"/>
                  </a:lnTo>
                  <a:lnTo>
                    <a:pt x="1084089" y="1421625"/>
                  </a:lnTo>
                  <a:lnTo>
                    <a:pt x="1116536" y="1390904"/>
                  </a:lnTo>
                  <a:lnTo>
                    <a:pt x="1147261" y="1358459"/>
                  </a:lnTo>
                  <a:lnTo>
                    <a:pt x="1176189" y="1324369"/>
                  </a:lnTo>
                  <a:lnTo>
                    <a:pt x="1203241" y="1288710"/>
                  </a:lnTo>
                  <a:lnTo>
                    <a:pt x="1228343" y="1251557"/>
                  </a:lnTo>
                  <a:lnTo>
                    <a:pt x="1251416" y="1212987"/>
                  </a:lnTo>
                  <a:lnTo>
                    <a:pt x="1272386" y="1173077"/>
                  </a:lnTo>
                  <a:lnTo>
                    <a:pt x="1291175" y="1131903"/>
                  </a:lnTo>
                  <a:lnTo>
                    <a:pt x="1307707" y="1089541"/>
                  </a:lnTo>
                  <a:lnTo>
                    <a:pt x="1321905" y="1046068"/>
                  </a:lnTo>
                  <a:lnTo>
                    <a:pt x="1333693" y="1001560"/>
                  </a:lnTo>
                  <a:lnTo>
                    <a:pt x="1342995" y="956093"/>
                  </a:lnTo>
                  <a:lnTo>
                    <a:pt x="1349734" y="909744"/>
                  </a:lnTo>
                  <a:lnTo>
                    <a:pt x="1353833" y="862589"/>
                  </a:lnTo>
                  <a:lnTo>
                    <a:pt x="1355217" y="814705"/>
                  </a:lnTo>
                  <a:lnTo>
                    <a:pt x="1353833" y="766833"/>
                  </a:lnTo>
                  <a:lnTo>
                    <a:pt x="1349734" y="719690"/>
                  </a:lnTo>
                  <a:lnTo>
                    <a:pt x="1342995" y="673353"/>
                  </a:lnTo>
                  <a:lnTo>
                    <a:pt x="1333693" y="627896"/>
                  </a:lnTo>
                  <a:lnTo>
                    <a:pt x="1321905" y="583398"/>
                  </a:lnTo>
                  <a:lnTo>
                    <a:pt x="1307707" y="539933"/>
                  </a:lnTo>
                  <a:lnTo>
                    <a:pt x="1291175" y="497580"/>
                  </a:lnTo>
                  <a:lnTo>
                    <a:pt x="1272386" y="456413"/>
                  </a:lnTo>
                  <a:lnTo>
                    <a:pt x="1251416" y="416509"/>
                  </a:lnTo>
                  <a:lnTo>
                    <a:pt x="1228343" y="377946"/>
                  </a:lnTo>
                  <a:lnTo>
                    <a:pt x="1203241" y="340798"/>
                  </a:lnTo>
                  <a:lnTo>
                    <a:pt x="1176189" y="305143"/>
                  </a:lnTo>
                  <a:lnTo>
                    <a:pt x="1147261" y="271057"/>
                  </a:lnTo>
                  <a:lnTo>
                    <a:pt x="1116536" y="238617"/>
                  </a:lnTo>
                  <a:lnTo>
                    <a:pt x="1084089" y="207898"/>
                  </a:lnTo>
                  <a:lnTo>
                    <a:pt x="1049996" y="178977"/>
                  </a:lnTo>
                  <a:lnTo>
                    <a:pt x="1014334" y="151931"/>
                  </a:lnTo>
                  <a:lnTo>
                    <a:pt x="977180" y="126836"/>
                  </a:lnTo>
                  <a:lnTo>
                    <a:pt x="938611" y="103769"/>
                  </a:lnTo>
                  <a:lnTo>
                    <a:pt x="898701" y="82805"/>
                  </a:lnTo>
                  <a:lnTo>
                    <a:pt x="857529" y="64021"/>
                  </a:lnTo>
                  <a:lnTo>
                    <a:pt x="815171" y="47494"/>
                  </a:lnTo>
                  <a:lnTo>
                    <a:pt x="771702" y="33300"/>
                  </a:lnTo>
                  <a:lnTo>
                    <a:pt x="727200" y="21516"/>
                  </a:lnTo>
                  <a:lnTo>
                    <a:pt x="681740" y="12217"/>
                  </a:lnTo>
                  <a:lnTo>
                    <a:pt x="635400" y="5480"/>
                  </a:lnTo>
                  <a:lnTo>
                    <a:pt x="588256" y="1382"/>
                  </a:lnTo>
                  <a:lnTo>
                    <a:pt x="540385" y="0"/>
                  </a:lnTo>
                  <a:close/>
                </a:path>
              </a:pathLst>
            </a:custGeom>
            <a:solidFill>
              <a:srgbClr val="4471C4"/>
            </a:solidFill>
          </p:spPr>
          <p:txBody>
            <a:bodyPr wrap="square" lIns="0" tIns="0" rIns="0" bIns="0" rtlCol="0"/>
            <a:lstStyle/>
            <a:p>
              <a:endParaRPr/>
            </a:p>
          </p:txBody>
        </p:sp>
        <p:sp>
          <p:nvSpPr>
            <p:cNvPr id="34" name="object 34"/>
            <p:cNvSpPr/>
            <p:nvPr/>
          </p:nvSpPr>
          <p:spPr>
            <a:xfrm>
              <a:off x="5770747" y="1484376"/>
              <a:ext cx="815340" cy="1424940"/>
            </a:xfrm>
            <a:custGeom>
              <a:avLst/>
              <a:gdLst/>
              <a:ahLst/>
              <a:cxnLst/>
              <a:rect l="l" t="t" r="r" b="b"/>
              <a:pathLst>
                <a:path w="815340" h="1424939">
                  <a:moveTo>
                    <a:pt x="814836" y="0"/>
                  </a:moveTo>
                  <a:lnTo>
                    <a:pt x="765037" y="1518"/>
                  </a:lnTo>
                  <a:lnTo>
                    <a:pt x="715707" y="6038"/>
                  </a:lnTo>
                  <a:lnTo>
                    <a:pt x="666967" y="13504"/>
                  </a:lnTo>
                  <a:lnTo>
                    <a:pt x="618940" y="23862"/>
                  </a:lnTo>
                  <a:lnTo>
                    <a:pt x="571750" y="37057"/>
                  </a:lnTo>
                  <a:lnTo>
                    <a:pt x="525518" y="53034"/>
                  </a:lnTo>
                  <a:lnTo>
                    <a:pt x="480366" y="71739"/>
                  </a:lnTo>
                  <a:lnTo>
                    <a:pt x="436418" y="93116"/>
                  </a:lnTo>
                  <a:lnTo>
                    <a:pt x="393796" y="117112"/>
                  </a:lnTo>
                  <a:lnTo>
                    <a:pt x="352621" y="143671"/>
                  </a:lnTo>
                  <a:lnTo>
                    <a:pt x="313018" y="172738"/>
                  </a:lnTo>
                  <a:lnTo>
                    <a:pt x="275107" y="204260"/>
                  </a:lnTo>
                  <a:lnTo>
                    <a:pt x="239012" y="238181"/>
                  </a:lnTo>
                  <a:lnTo>
                    <a:pt x="204855" y="274447"/>
                  </a:lnTo>
                  <a:lnTo>
                    <a:pt x="174152" y="311196"/>
                  </a:lnTo>
                  <a:lnTo>
                    <a:pt x="145963" y="349202"/>
                  </a:lnTo>
                  <a:lnTo>
                    <a:pt x="120282" y="388356"/>
                  </a:lnTo>
                  <a:lnTo>
                    <a:pt x="97103" y="428549"/>
                  </a:lnTo>
                  <a:lnTo>
                    <a:pt x="76419" y="469675"/>
                  </a:lnTo>
                  <a:lnTo>
                    <a:pt x="58225" y="511625"/>
                  </a:lnTo>
                  <a:lnTo>
                    <a:pt x="42512" y="554291"/>
                  </a:lnTo>
                  <a:lnTo>
                    <a:pt x="29275" y="597566"/>
                  </a:lnTo>
                  <a:lnTo>
                    <a:pt x="18507" y="641341"/>
                  </a:lnTo>
                  <a:lnTo>
                    <a:pt x="10202" y="685509"/>
                  </a:lnTo>
                  <a:lnTo>
                    <a:pt x="4354" y="729961"/>
                  </a:lnTo>
                  <a:lnTo>
                    <a:pt x="955" y="774591"/>
                  </a:lnTo>
                  <a:lnTo>
                    <a:pt x="0" y="819289"/>
                  </a:lnTo>
                  <a:lnTo>
                    <a:pt x="1481" y="863949"/>
                  </a:lnTo>
                  <a:lnTo>
                    <a:pt x="5393" y="908462"/>
                  </a:lnTo>
                  <a:lnTo>
                    <a:pt x="11728" y="952720"/>
                  </a:lnTo>
                  <a:lnTo>
                    <a:pt x="20481" y="996615"/>
                  </a:lnTo>
                  <a:lnTo>
                    <a:pt x="31645" y="1040041"/>
                  </a:lnTo>
                  <a:lnTo>
                    <a:pt x="45213" y="1082888"/>
                  </a:lnTo>
                  <a:lnTo>
                    <a:pt x="61179" y="1125048"/>
                  </a:lnTo>
                  <a:lnTo>
                    <a:pt x="79536" y="1166415"/>
                  </a:lnTo>
                  <a:lnTo>
                    <a:pt x="100279" y="1206880"/>
                  </a:lnTo>
                  <a:lnTo>
                    <a:pt x="123399" y="1246335"/>
                  </a:lnTo>
                  <a:lnTo>
                    <a:pt x="148892" y="1284672"/>
                  </a:lnTo>
                  <a:lnTo>
                    <a:pt x="176750" y="1321783"/>
                  </a:lnTo>
                  <a:lnTo>
                    <a:pt x="206967" y="1357561"/>
                  </a:lnTo>
                  <a:lnTo>
                    <a:pt x="239536" y="1391898"/>
                  </a:lnTo>
                  <a:lnTo>
                    <a:pt x="274451" y="1424686"/>
                  </a:lnTo>
                  <a:lnTo>
                    <a:pt x="814836" y="814705"/>
                  </a:lnTo>
                  <a:lnTo>
                    <a:pt x="814836" y="0"/>
                  </a:lnTo>
                  <a:close/>
                </a:path>
              </a:pathLst>
            </a:custGeom>
            <a:solidFill>
              <a:srgbClr val="EC7C30"/>
            </a:solidFill>
          </p:spPr>
          <p:txBody>
            <a:bodyPr wrap="square" lIns="0" tIns="0" rIns="0" bIns="0" rtlCol="0"/>
            <a:lstStyle/>
            <a:p>
              <a:endParaRPr/>
            </a:p>
          </p:txBody>
        </p:sp>
        <p:sp>
          <p:nvSpPr>
            <p:cNvPr id="35" name="object 35"/>
            <p:cNvSpPr/>
            <p:nvPr/>
          </p:nvSpPr>
          <p:spPr>
            <a:xfrm>
              <a:off x="5770747" y="1484376"/>
              <a:ext cx="815340" cy="1424940"/>
            </a:xfrm>
            <a:custGeom>
              <a:avLst/>
              <a:gdLst/>
              <a:ahLst/>
              <a:cxnLst/>
              <a:rect l="l" t="t" r="r" b="b"/>
              <a:pathLst>
                <a:path w="815340" h="1424939">
                  <a:moveTo>
                    <a:pt x="274451" y="1424686"/>
                  </a:moveTo>
                  <a:lnTo>
                    <a:pt x="239536" y="1391898"/>
                  </a:lnTo>
                  <a:lnTo>
                    <a:pt x="206967" y="1357561"/>
                  </a:lnTo>
                  <a:lnTo>
                    <a:pt x="176750" y="1321783"/>
                  </a:lnTo>
                  <a:lnTo>
                    <a:pt x="148892" y="1284672"/>
                  </a:lnTo>
                  <a:lnTo>
                    <a:pt x="123399" y="1246335"/>
                  </a:lnTo>
                  <a:lnTo>
                    <a:pt x="100279" y="1206880"/>
                  </a:lnTo>
                  <a:lnTo>
                    <a:pt x="79536" y="1166415"/>
                  </a:lnTo>
                  <a:lnTo>
                    <a:pt x="61179" y="1125048"/>
                  </a:lnTo>
                  <a:lnTo>
                    <a:pt x="45213" y="1082888"/>
                  </a:lnTo>
                  <a:lnTo>
                    <a:pt x="31645" y="1040041"/>
                  </a:lnTo>
                  <a:lnTo>
                    <a:pt x="20481" y="996615"/>
                  </a:lnTo>
                  <a:lnTo>
                    <a:pt x="11728" y="952720"/>
                  </a:lnTo>
                  <a:lnTo>
                    <a:pt x="5393" y="908462"/>
                  </a:lnTo>
                  <a:lnTo>
                    <a:pt x="1481" y="863949"/>
                  </a:lnTo>
                  <a:lnTo>
                    <a:pt x="0" y="819289"/>
                  </a:lnTo>
                  <a:lnTo>
                    <a:pt x="955" y="774591"/>
                  </a:lnTo>
                  <a:lnTo>
                    <a:pt x="4354" y="729961"/>
                  </a:lnTo>
                  <a:lnTo>
                    <a:pt x="10202" y="685509"/>
                  </a:lnTo>
                  <a:lnTo>
                    <a:pt x="18507" y="641341"/>
                  </a:lnTo>
                  <a:lnTo>
                    <a:pt x="29275" y="597566"/>
                  </a:lnTo>
                  <a:lnTo>
                    <a:pt x="42512" y="554291"/>
                  </a:lnTo>
                  <a:lnTo>
                    <a:pt x="58225" y="511625"/>
                  </a:lnTo>
                  <a:lnTo>
                    <a:pt x="76419" y="469675"/>
                  </a:lnTo>
                  <a:lnTo>
                    <a:pt x="97103" y="428549"/>
                  </a:lnTo>
                  <a:lnTo>
                    <a:pt x="120282" y="388356"/>
                  </a:lnTo>
                  <a:lnTo>
                    <a:pt x="145963" y="349202"/>
                  </a:lnTo>
                  <a:lnTo>
                    <a:pt x="174152" y="311196"/>
                  </a:lnTo>
                  <a:lnTo>
                    <a:pt x="204855" y="274447"/>
                  </a:lnTo>
                  <a:lnTo>
                    <a:pt x="239012" y="238181"/>
                  </a:lnTo>
                  <a:lnTo>
                    <a:pt x="275107" y="204260"/>
                  </a:lnTo>
                  <a:lnTo>
                    <a:pt x="313018" y="172738"/>
                  </a:lnTo>
                  <a:lnTo>
                    <a:pt x="352621" y="143671"/>
                  </a:lnTo>
                  <a:lnTo>
                    <a:pt x="393796" y="117112"/>
                  </a:lnTo>
                  <a:lnTo>
                    <a:pt x="436418" y="93116"/>
                  </a:lnTo>
                  <a:lnTo>
                    <a:pt x="480366" y="71739"/>
                  </a:lnTo>
                  <a:lnTo>
                    <a:pt x="525518" y="53034"/>
                  </a:lnTo>
                  <a:lnTo>
                    <a:pt x="571750" y="37057"/>
                  </a:lnTo>
                  <a:lnTo>
                    <a:pt x="618940" y="23862"/>
                  </a:lnTo>
                  <a:lnTo>
                    <a:pt x="666967" y="13504"/>
                  </a:lnTo>
                  <a:lnTo>
                    <a:pt x="715707" y="6038"/>
                  </a:lnTo>
                  <a:lnTo>
                    <a:pt x="765037" y="1518"/>
                  </a:lnTo>
                  <a:lnTo>
                    <a:pt x="814836" y="0"/>
                  </a:lnTo>
                  <a:lnTo>
                    <a:pt x="814836" y="814705"/>
                  </a:lnTo>
                  <a:lnTo>
                    <a:pt x="274451" y="1424686"/>
                  </a:lnTo>
                  <a:close/>
                </a:path>
              </a:pathLst>
            </a:custGeom>
            <a:ln w="11239">
              <a:solidFill>
                <a:srgbClr val="FFFFFF"/>
              </a:solidFill>
            </a:ln>
          </p:spPr>
          <p:txBody>
            <a:bodyPr wrap="square" lIns="0" tIns="0" rIns="0" bIns="0" rtlCol="0"/>
            <a:lstStyle/>
            <a:p>
              <a:endParaRPr/>
            </a:p>
          </p:txBody>
        </p:sp>
        <p:sp>
          <p:nvSpPr>
            <p:cNvPr id="36" name="object 36"/>
            <p:cNvSpPr/>
            <p:nvPr/>
          </p:nvSpPr>
          <p:spPr>
            <a:xfrm>
              <a:off x="6881622" y="2588133"/>
              <a:ext cx="702945" cy="796290"/>
            </a:xfrm>
            <a:custGeom>
              <a:avLst/>
              <a:gdLst/>
              <a:ahLst/>
              <a:cxnLst/>
              <a:rect l="l" t="t" r="r" b="b"/>
              <a:pathLst>
                <a:path w="702945" h="796289">
                  <a:moveTo>
                    <a:pt x="465836" y="0"/>
                  </a:moveTo>
                  <a:lnTo>
                    <a:pt x="409956" y="476630"/>
                  </a:lnTo>
                  <a:lnTo>
                    <a:pt x="0" y="476630"/>
                  </a:lnTo>
                  <a:lnTo>
                    <a:pt x="0" y="795908"/>
                  </a:lnTo>
                  <a:lnTo>
                    <a:pt x="702818" y="795908"/>
                  </a:lnTo>
                  <a:lnTo>
                    <a:pt x="702818" y="476630"/>
                  </a:lnTo>
                  <a:lnTo>
                    <a:pt x="585597" y="476630"/>
                  </a:lnTo>
                  <a:lnTo>
                    <a:pt x="465836" y="0"/>
                  </a:lnTo>
                  <a:close/>
                </a:path>
              </a:pathLst>
            </a:custGeom>
            <a:solidFill>
              <a:srgbClr val="FFFFFF"/>
            </a:solidFill>
          </p:spPr>
          <p:txBody>
            <a:bodyPr wrap="square" lIns="0" tIns="0" rIns="0" bIns="0" rtlCol="0"/>
            <a:lstStyle/>
            <a:p>
              <a:endParaRPr/>
            </a:p>
          </p:txBody>
        </p:sp>
        <p:sp>
          <p:nvSpPr>
            <p:cNvPr id="37" name="object 37"/>
            <p:cNvSpPr/>
            <p:nvPr/>
          </p:nvSpPr>
          <p:spPr>
            <a:xfrm>
              <a:off x="6881622" y="2588133"/>
              <a:ext cx="702945" cy="796290"/>
            </a:xfrm>
            <a:custGeom>
              <a:avLst/>
              <a:gdLst/>
              <a:ahLst/>
              <a:cxnLst/>
              <a:rect l="l" t="t" r="r" b="b"/>
              <a:pathLst>
                <a:path w="702945" h="796289">
                  <a:moveTo>
                    <a:pt x="0" y="476630"/>
                  </a:moveTo>
                  <a:lnTo>
                    <a:pt x="409956" y="476630"/>
                  </a:lnTo>
                  <a:lnTo>
                    <a:pt x="465836" y="0"/>
                  </a:lnTo>
                  <a:lnTo>
                    <a:pt x="585597" y="476630"/>
                  </a:lnTo>
                  <a:lnTo>
                    <a:pt x="702818" y="476630"/>
                  </a:lnTo>
                  <a:lnTo>
                    <a:pt x="702818" y="529843"/>
                  </a:lnTo>
                  <a:lnTo>
                    <a:pt x="702818" y="609599"/>
                  </a:lnTo>
                  <a:lnTo>
                    <a:pt x="702818" y="795908"/>
                  </a:lnTo>
                  <a:lnTo>
                    <a:pt x="585597" y="795908"/>
                  </a:lnTo>
                  <a:lnTo>
                    <a:pt x="409956" y="795908"/>
                  </a:lnTo>
                  <a:lnTo>
                    <a:pt x="0" y="795908"/>
                  </a:lnTo>
                  <a:lnTo>
                    <a:pt x="0" y="609599"/>
                  </a:lnTo>
                  <a:lnTo>
                    <a:pt x="0" y="529843"/>
                  </a:lnTo>
                  <a:lnTo>
                    <a:pt x="0" y="476630"/>
                  </a:lnTo>
                  <a:close/>
                </a:path>
              </a:pathLst>
            </a:custGeom>
            <a:ln w="5626">
              <a:solidFill>
                <a:srgbClr val="000000"/>
              </a:solidFill>
            </a:ln>
          </p:spPr>
          <p:txBody>
            <a:bodyPr wrap="square" lIns="0" tIns="0" rIns="0" bIns="0" rtlCol="0"/>
            <a:lstStyle/>
            <a:p>
              <a:endParaRPr/>
            </a:p>
          </p:txBody>
        </p:sp>
      </p:grpSp>
      <p:sp>
        <p:nvSpPr>
          <p:cNvPr id="38" name="object 38"/>
          <p:cNvSpPr txBox="1"/>
          <p:nvPr/>
        </p:nvSpPr>
        <p:spPr>
          <a:xfrm>
            <a:off x="9353734" y="4692750"/>
            <a:ext cx="656142" cy="289822"/>
          </a:xfrm>
          <a:prstGeom prst="rect">
            <a:avLst/>
          </a:prstGeom>
        </p:spPr>
        <p:txBody>
          <a:bodyPr vert="horz" wrap="square" lIns="0" tIns="30479" rIns="0" bIns="0" rtlCol="0">
            <a:spAutoFit/>
          </a:bodyPr>
          <a:lstStyle/>
          <a:p>
            <a:pPr marR="39792" algn="ctr">
              <a:spcBef>
                <a:spcPts val="240"/>
              </a:spcBef>
            </a:pPr>
            <a:r>
              <a:rPr sz="800" spc="-20" dirty="0">
                <a:solidFill>
                  <a:srgbClr val="585858"/>
                </a:solidFill>
                <a:latin typeface="BIZ UDPゴシック"/>
                <a:cs typeface="BIZ UDPゴシック"/>
              </a:rPr>
              <a:t>希望する</a:t>
            </a:r>
            <a:endParaRPr sz="800">
              <a:latin typeface="BIZ UDPゴシック"/>
              <a:cs typeface="BIZ UDPゴシック"/>
            </a:endParaRPr>
          </a:p>
          <a:p>
            <a:pPr marR="6773" algn="ctr">
              <a:spcBef>
                <a:spcPts val="113"/>
              </a:spcBef>
            </a:pPr>
            <a:r>
              <a:rPr sz="800" dirty="0">
                <a:solidFill>
                  <a:srgbClr val="585858"/>
                </a:solidFill>
                <a:latin typeface="BIZ UDPゴシック"/>
                <a:cs typeface="BIZ UDPゴシック"/>
              </a:rPr>
              <a:t>16</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62%</a:t>
            </a:r>
            <a:endParaRPr sz="800">
              <a:latin typeface="BIZ UDPゴシック"/>
              <a:cs typeface="BIZ UDPゴシック"/>
            </a:endParaRPr>
          </a:p>
        </p:txBody>
      </p:sp>
      <p:grpSp>
        <p:nvGrpSpPr>
          <p:cNvPr id="39" name="object 39"/>
          <p:cNvGrpSpPr/>
          <p:nvPr/>
        </p:nvGrpSpPr>
        <p:grpSpPr>
          <a:xfrm>
            <a:off x="7490881" y="2163606"/>
            <a:ext cx="905900" cy="1074380"/>
            <a:chOff x="5610415" y="1207706"/>
            <a:chExt cx="679450" cy="805815"/>
          </a:xfrm>
        </p:grpSpPr>
        <p:sp>
          <p:nvSpPr>
            <p:cNvPr id="40" name="object 40"/>
            <p:cNvSpPr/>
            <p:nvPr/>
          </p:nvSpPr>
          <p:spPr>
            <a:xfrm>
              <a:off x="5613273" y="1210564"/>
              <a:ext cx="673735" cy="800100"/>
            </a:xfrm>
            <a:custGeom>
              <a:avLst/>
              <a:gdLst/>
              <a:ahLst/>
              <a:cxnLst/>
              <a:rect l="l" t="t" r="r" b="b"/>
              <a:pathLst>
                <a:path w="673735" h="800100">
                  <a:moveTo>
                    <a:pt x="673481" y="0"/>
                  </a:moveTo>
                  <a:lnTo>
                    <a:pt x="0" y="0"/>
                  </a:lnTo>
                  <a:lnTo>
                    <a:pt x="0" y="332105"/>
                  </a:lnTo>
                  <a:lnTo>
                    <a:pt x="112141" y="332105"/>
                  </a:lnTo>
                  <a:lnTo>
                    <a:pt x="210439" y="799592"/>
                  </a:lnTo>
                  <a:lnTo>
                    <a:pt x="280543" y="332105"/>
                  </a:lnTo>
                  <a:lnTo>
                    <a:pt x="673481" y="332105"/>
                  </a:lnTo>
                  <a:lnTo>
                    <a:pt x="673481" y="0"/>
                  </a:lnTo>
                  <a:close/>
                </a:path>
              </a:pathLst>
            </a:custGeom>
            <a:solidFill>
              <a:srgbClr val="FFFFFF"/>
            </a:solidFill>
          </p:spPr>
          <p:txBody>
            <a:bodyPr wrap="square" lIns="0" tIns="0" rIns="0" bIns="0" rtlCol="0"/>
            <a:lstStyle/>
            <a:p>
              <a:endParaRPr/>
            </a:p>
          </p:txBody>
        </p:sp>
        <p:sp>
          <p:nvSpPr>
            <p:cNvPr id="41" name="object 41"/>
            <p:cNvSpPr/>
            <p:nvPr/>
          </p:nvSpPr>
          <p:spPr>
            <a:xfrm>
              <a:off x="5613273" y="1210564"/>
              <a:ext cx="673735" cy="800100"/>
            </a:xfrm>
            <a:custGeom>
              <a:avLst/>
              <a:gdLst/>
              <a:ahLst/>
              <a:cxnLst/>
              <a:rect l="l" t="t" r="r" b="b"/>
              <a:pathLst>
                <a:path w="673735" h="800100">
                  <a:moveTo>
                    <a:pt x="0" y="0"/>
                  </a:moveTo>
                  <a:lnTo>
                    <a:pt x="112141" y="0"/>
                  </a:lnTo>
                  <a:lnTo>
                    <a:pt x="280543" y="0"/>
                  </a:lnTo>
                  <a:lnTo>
                    <a:pt x="673481" y="0"/>
                  </a:lnTo>
                  <a:lnTo>
                    <a:pt x="673481" y="193802"/>
                  </a:lnTo>
                  <a:lnTo>
                    <a:pt x="673481" y="276860"/>
                  </a:lnTo>
                  <a:lnTo>
                    <a:pt x="673481" y="332105"/>
                  </a:lnTo>
                  <a:lnTo>
                    <a:pt x="280543" y="332105"/>
                  </a:lnTo>
                  <a:lnTo>
                    <a:pt x="210439" y="799592"/>
                  </a:lnTo>
                  <a:lnTo>
                    <a:pt x="112141" y="332105"/>
                  </a:lnTo>
                  <a:lnTo>
                    <a:pt x="0" y="332105"/>
                  </a:lnTo>
                  <a:lnTo>
                    <a:pt x="0" y="276860"/>
                  </a:lnTo>
                  <a:lnTo>
                    <a:pt x="0" y="193802"/>
                  </a:lnTo>
                  <a:lnTo>
                    <a:pt x="0" y="0"/>
                  </a:lnTo>
                  <a:close/>
                </a:path>
              </a:pathLst>
            </a:custGeom>
            <a:ln w="5626">
              <a:solidFill>
                <a:srgbClr val="000000"/>
              </a:solidFill>
            </a:ln>
          </p:spPr>
          <p:txBody>
            <a:bodyPr wrap="square" lIns="0" tIns="0" rIns="0" bIns="0" rtlCol="0"/>
            <a:lstStyle/>
            <a:p>
              <a:endParaRPr/>
            </a:p>
          </p:txBody>
        </p:sp>
      </p:grpSp>
      <p:sp>
        <p:nvSpPr>
          <p:cNvPr id="42" name="object 42"/>
          <p:cNvSpPr txBox="1"/>
          <p:nvPr/>
        </p:nvSpPr>
        <p:spPr>
          <a:xfrm>
            <a:off x="7642176" y="2228339"/>
            <a:ext cx="656988" cy="289822"/>
          </a:xfrm>
          <a:prstGeom prst="rect">
            <a:avLst/>
          </a:prstGeom>
        </p:spPr>
        <p:txBody>
          <a:bodyPr vert="horz" wrap="square" lIns="0" tIns="30479" rIns="0" bIns="0" rtlCol="0">
            <a:spAutoFit/>
          </a:bodyPr>
          <a:lstStyle/>
          <a:p>
            <a:pPr marL="47412">
              <a:spcBef>
                <a:spcPts val="240"/>
              </a:spcBef>
            </a:pPr>
            <a:r>
              <a:rPr sz="800" spc="-13" dirty="0">
                <a:solidFill>
                  <a:srgbClr val="585858"/>
                </a:solidFill>
                <a:latin typeface="BIZ UDPゴシック"/>
                <a:cs typeface="BIZ UDPゴシック"/>
              </a:rPr>
              <a:t>希望しない</a:t>
            </a:r>
            <a:endParaRPr sz="800">
              <a:latin typeface="BIZ UDPゴシック"/>
              <a:cs typeface="BIZ UDPゴシック"/>
            </a:endParaRPr>
          </a:p>
          <a:p>
            <a:pPr>
              <a:spcBef>
                <a:spcPts val="113"/>
              </a:spcBef>
            </a:pPr>
            <a:r>
              <a:rPr sz="800" dirty="0">
                <a:solidFill>
                  <a:srgbClr val="585858"/>
                </a:solidFill>
                <a:latin typeface="BIZ UDPゴシック"/>
                <a:cs typeface="BIZ UDPゴシック"/>
              </a:rPr>
              <a:t>10</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38%</a:t>
            </a:r>
            <a:endParaRPr sz="800">
              <a:latin typeface="BIZ UDPゴシック"/>
              <a:cs typeface="BIZ UDPゴシック"/>
            </a:endParaRPr>
          </a:p>
        </p:txBody>
      </p:sp>
      <p:grpSp>
        <p:nvGrpSpPr>
          <p:cNvPr id="43" name="object 43"/>
          <p:cNvGrpSpPr/>
          <p:nvPr/>
        </p:nvGrpSpPr>
        <p:grpSpPr>
          <a:xfrm>
            <a:off x="1270511" y="6161247"/>
            <a:ext cx="2314699" cy="2428150"/>
            <a:chOff x="944964" y="4206049"/>
            <a:chExt cx="1736089" cy="1821180"/>
          </a:xfrm>
        </p:grpSpPr>
        <p:sp>
          <p:nvSpPr>
            <p:cNvPr id="44" name="object 44"/>
            <p:cNvSpPr/>
            <p:nvPr/>
          </p:nvSpPr>
          <p:spPr>
            <a:xfrm>
              <a:off x="1729486" y="4463668"/>
              <a:ext cx="361950" cy="779145"/>
            </a:xfrm>
            <a:custGeom>
              <a:avLst/>
              <a:gdLst/>
              <a:ahLst/>
              <a:cxnLst/>
              <a:rect l="l" t="t" r="r" b="b"/>
              <a:pathLst>
                <a:path w="361950" h="779145">
                  <a:moveTo>
                    <a:pt x="0" y="0"/>
                  </a:moveTo>
                  <a:lnTo>
                    <a:pt x="0" y="778764"/>
                  </a:lnTo>
                  <a:lnTo>
                    <a:pt x="361950" y="89281"/>
                  </a:lnTo>
                  <a:lnTo>
                    <a:pt x="313368" y="65860"/>
                  </a:lnTo>
                  <a:lnTo>
                    <a:pt x="263434" y="45921"/>
                  </a:lnTo>
                  <a:lnTo>
                    <a:pt x="212333" y="29508"/>
                  </a:lnTo>
                  <a:lnTo>
                    <a:pt x="160253" y="16665"/>
                  </a:lnTo>
                  <a:lnTo>
                    <a:pt x="107379" y="7436"/>
                  </a:lnTo>
                  <a:lnTo>
                    <a:pt x="53899" y="1866"/>
                  </a:lnTo>
                  <a:lnTo>
                    <a:pt x="0" y="0"/>
                  </a:lnTo>
                  <a:close/>
                </a:path>
              </a:pathLst>
            </a:custGeom>
            <a:solidFill>
              <a:srgbClr val="4471C4"/>
            </a:solidFill>
          </p:spPr>
          <p:txBody>
            <a:bodyPr wrap="square" lIns="0" tIns="0" rIns="0" bIns="0" rtlCol="0"/>
            <a:lstStyle/>
            <a:p>
              <a:endParaRPr/>
            </a:p>
          </p:txBody>
        </p:sp>
        <p:sp>
          <p:nvSpPr>
            <p:cNvPr id="45" name="object 45"/>
            <p:cNvSpPr/>
            <p:nvPr/>
          </p:nvSpPr>
          <p:spPr>
            <a:xfrm>
              <a:off x="950679" y="4486401"/>
              <a:ext cx="1558290" cy="1535430"/>
            </a:xfrm>
            <a:custGeom>
              <a:avLst/>
              <a:gdLst/>
              <a:ahLst/>
              <a:cxnLst/>
              <a:rect l="l" t="t" r="r" b="b"/>
              <a:pathLst>
                <a:path w="1558289" h="1535429">
                  <a:moveTo>
                    <a:pt x="592497" y="0"/>
                  </a:moveTo>
                  <a:lnTo>
                    <a:pt x="543168" y="13893"/>
                  </a:lnTo>
                  <a:lnTo>
                    <a:pt x="495144" y="30888"/>
                  </a:lnTo>
                  <a:lnTo>
                    <a:pt x="448552" y="50887"/>
                  </a:lnTo>
                  <a:lnTo>
                    <a:pt x="403520" y="73789"/>
                  </a:lnTo>
                  <a:lnTo>
                    <a:pt x="360174" y="99495"/>
                  </a:lnTo>
                  <a:lnTo>
                    <a:pt x="318641" y="127907"/>
                  </a:lnTo>
                  <a:lnTo>
                    <a:pt x="279047" y="158925"/>
                  </a:lnTo>
                  <a:lnTo>
                    <a:pt x="241520" y="192450"/>
                  </a:lnTo>
                  <a:lnTo>
                    <a:pt x="206185" y="228383"/>
                  </a:lnTo>
                  <a:lnTo>
                    <a:pt x="173170" y="266624"/>
                  </a:lnTo>
                  <a:lnTo>
                    <a:pt x="142602" y="307075"/>
                  </a:lnTo>
                  <a:lnTo>
                    <a:pt x="114606" y="349636"/>
                  </a:lnTo>
                  <a:lnTo>
                    <a:pt x="89311" y="394208"/>
                  </a:lnTo>
                  <a:lnTo>
                    <a:pt x="68523" y="436865"/>
                  </a:lnTo>
                  <a:lnTo>
                    <a:pt x="50554" y="480153"/>
                  </a:lnTo>
                  <a:lnTo>
                    <a:pt x="35368" y="523963"/>
                  </a:lnTo>
                  <a:lnTo>
                    <a:pt x="22932" y="568183"/>
                  </a:lnTo>
                  <a:lnTo>
                    <a:pt x="13212" y="612705"/>
                  </a:lnTo>
                  <a:lnTo>
                    <a:pt x="6172" y="657417"/>
                  </a:lnTo>
                  <a:lnTo>
                    <a:pt x="1780" y="702210"/>
                  </a:lnTo>
                  <a:lnTo>
                    <a:pt x="0" y="746975"/>
                  </a:lnTo>
                  <a:lnTo>
                    <a:pt x="798" y="791600"/>
                  </a:lnTo>
                  <a:lnTo>
                    <a:pt x="4140" y="835976"/>
                  </a:lnTo>
                  <a:lnTo>
                    <a:pt x="9992" y="879993"/>
                  </a:lnTo>
                  <a:lnTo>
                    <a:pt x="18319" y="923541"/>
                  </a:lnTo>
                  <a:lnTo>
                    <a:pt x="29088" y="966509"/>
                  </a:lnTo>
                  <a:lnTo>
                    <a:pt x="42263" y="1008789"/>
                  </a:lnTo>
                  <a:lnTo>
                    <a:pt x="57812" y="1050269"/>
                  </a:lnTo>
                  <a:lnTo>
                    <a:pt x="75698" y="1090840"/>
                  </a:lnTo>
                  <a:lnTo>
                    <a:pt x="95889" y="1130391"/>
                  </a:lnTo>
                  <a:lnTo>
                    <a:pt x="118349" y="1168813"/>
                  </a:lnTo>
                  <a:lnTo>
                    <a:pt x="143045" y="1205996"/>
                  </a:lnTo>
                  <a:lnTo>
                    <a:pt x="169943" y="1241830"/>
                  </a:lnTo>
                  <a:lnTo>
                    <a:pt x="199007" y="1276204"/>
                  </a:lnTo>
                  <a:lnTo>
                    <a:pt x="230205" y="1309009"/>
                  </a:lnTo>
                  <a:lnTo>
                    <a:pt x="263500" y="1340134"/>
                  </a:lnTo>
                  <a:lnTo>
                    <a:pt x="298861" y="1369470"/>
                  </a:lnTo>
                  <a:lnTo>
                    <a:pt x="336250" y="1396906"/>
                  </a:lnTo>
                  <a:lnTo>
                    <a:pt x="375636" y="1422333"/>
                  </a:lnTo>
                  <a:lnTo>
                    <a:pt x="416983" y="1445641"/>
                  </a:lnTo>
                  <a:lnTo>
                    <a:pt x="459641" y="1466417"/>
                  </a:lnTo>
                  <a:lnTo>
                    <a:pt x="502929" y="1484377"/>
                  </a:lnTo>
                  <a:lnTo>
                    <a:pt x="546738" y="1499553"/>
                  </a:lnTo>
                  <a:lnTo>
                    <a:pt x="590959" y="1511981"/>
                  </a:lnTo>
                  <a:lnTo>
                    <a:pt x="635480" y="1521695"/>
                  </a:lnTo>
                  <a:lnTo>
                    <a:pt x="680193" y="1528728"/>
                  </a:lnTo>
                  <a:lnTo>
                    <a:pt x="724986" y="1533115"/>
                  </a:lnTo>
                  <a:lnTo>
                    <a:pt x="769750" y="1534891"/>
                  </a:lnTo>
                  <a:lnTo>
                    <a:pt x="814376" y="1534089"/>
                  </a:lnTo>
                  <a:lnTo>
                    <a:pt x="858752" y="1530744"/>
                  </a:lnTo>
                  <a:lnTo>
                    <a:pt x="902769" y="1524890"/>
                  </a:lnTo>
                  <a:lnTo>
                    <a:pt x="946316" y="1516562"/>
                  </a:lnTo>
                  <a:lnTo>
                    <a:pt x="989285" y="1505793"/>
                  </a:lnTo>
                  <a:lnTo>
                    <a:pt x="1031564" y="1492618"/>
                  </a:lnTo>
                  <a:lnTo>
                    <a:pt x="1073045" y="1477072"/>
                  </a:lnTo>
                  <a:lnTo>
                    <a:pt x="1113615" y="1459187"/>
                  </a:lnTo>
                  <a:lnTo>
                    <a:pt x="1153167" y="1439000"/>
                  </a:lnTo>
                  <a:lnTo>
                    <a:pt x="1191589" y="1416543"/>
                  </a:lnTo>
                  <a:lnTo>
                    <a:pt x="1228772" y="1391852"/>
                  </a:lnTo>
                  <a:lnTo>
                    <a:pt x="1264606" y="1364960"/>
                  </a:lnTo>
                  <a:lnTo>
                    <a:pt x="1298980" y="1335902"/>
                  </a:lnTo>
                  <a:lnTo>
                    <a:pt x="1331785" y="1304712"/>
                  </a:lnTo>
                  <a:lnTo>
                    <a:pt x="1362910" y="1271424"/>
                  </a:lnTo>
                  <a:lnTo>
                    <a:pt x="1392246" y="1236073"/>
                  </a:lnTo>
                  <a:lnTo>
                    <a:pt x="1419682" y="1198692"/>
                  </a:lnTo>
                  <a:lnTo>
                    <a:pt x="1445109" y="1159317"/>
                  </a:lnTo>
                  <a:lnTo>
                    <a:pt x="1468416" y="1117981"/>
                  </a:lnTo>
                  <a:lnTo>
                    <a:pt x="1489207" y="1075310"/>
                  </a:lnTo>
                  <a:lnTo>
                    <a:pt x="1507179" y="1032011"/>
                  </a:lnTo>
                  <a:lnTo>
                    <a:pt x="1522367" y="988192"/>
                  </a:lnTo>
                  <a:lnTo>
                    <a:pt x="1534805" y="943964"/>
                  </a:lnTo>
                  <a:lnTo>
                    <a:pt x="1544528" y="899437"/>
                  </a:lnTo>
                  <a:lnTo>
                    <a:pt x="1551569" y="854720"/>
                  </a:lnTo>
                  <a:lnTo>
                    <a:pt x="1555964" y="809923"/>
                  </a:lnTo>
                  <a:lnTo>
                    <a:pt x="1557746" y="765157"/>
                  </a:lnTo>
                  <a:lnTo>
                    <a:pt x="1556949" y="720532"/>
                  </a:lnTo>
                  <a:lnTo>
                    <a:pt x="1553609" y="676156"/>
                  </a:lnTo>
                  <a:lnTo>
                    <a:pt x="1547758" y="632141"/>
                  </a:lnTo>
                  <a:lnTo>
                    <a:pt x="1539432" y="588595"/>
                  </a:lnTo>
                  <a:lnTo>
                    <a:pt x="1528664" y="545629"/>
                  </a:lnTo>
                  <a:lnTo>
                    <a:pt x="1515489" y="503354"/>
                  </a:lnTo>
                  <a:lnTo>
                    <a:pt x="1499942" y="461877"/>
                  </a:lnTo>
                  <a:lnTo>
                    <a:pt x="1482055" y="421311"/>
                  </a:lnTo>
                  <a:lnTo>
                    <a:pt x="1461865" y="381764"/>
                  </a:lnTo>
                  <a:lnTo>
                    <a:pt x="1439404" y="343346"/>
                  </a:lnTo>
                  <a:lnTo>
                    <a:pt x="1414707" y="306168"/>
                  </a:lnTo>
                  <a:lnTo>
                    <a:pt x="1387809" y="270339"/>
                  </a:lnTo>
                  <a:lnTo>
                    <a:pt x="1358744" y="235969"/>
                  </a:lnTo>
                  <a:lnTo>
                    <a:pt x="1327545" y="203169"/>
                  </a:lnTo>
                  <a:lnTo>
                    <a:pt x="1294248" y="172047"/>
                  </a:lnTo>
                  <a:lnTo>
                    <a:pt x="1258886" y="142714"/>
                  </a:lnTo>
                  <a:lnTo>
                    <a:pt x="1221494" y="115280"/>
                  </a:lnTo>
                  <a:lnTo>
                    <a:pt x="1182106" y="89854"/>
                  </a:lnTo>
                  <a:lnTo>
                    <a:pt x="1140756" y="66548"/>
                  </a:lnTo>
                  <a:lnTo>
                    <a:pt x="778806" y="756031"/>
                  </a:lnTo>
                  <a:lnTo>
                    <a:pt x="592497" y="0"/>
                  </a:lnTo>
                  <a:close/>
                </a:path>
              </a:pathLst>
            </a:custGeom>
            <a:solidFill>
              <a:srgbClr val="EC7C30"/>
            </a:solidFill>
          </p:spPr>
          <p:txBody>
            <a:bodyPr wrap="square" lIns="0" tIns="0" rIns="0" bIns="0" rtlCol="0"/>
            <a:lstStyle/>
            <a:p>
              <a:endParaRPr/>
            </a:p>
          </p:txBody>
        </p:sp>
        <p:sp>
          <p:nvSpPr>
            <p:cNvPr id="46" name="object 46"/>
            <p:cNvSpPr/>
            <p:nvPr/>
          </p:nvSpPr>
          <p:spPr>
            <a:xfrm>
              <a:off x="950679" y="4486401"/>
              <a:ext cx="1558290" cy="1535430"/>
            </a:xfrm>
            <a:custGeom>
              <a:avLst/>
              <a:gdLst/>
              <a:ahLst/>
              <a:cxnLst/>
              <a:rect l="l" t="t" r="r" b="b"/>
              <a:pathLst>
                <a:path w="1558289" h="1535429">
                  <a:moveTo>
                    <a:pt x="1140756" y="66548"/>
                  </a:moveTo>
                  <a:lnTo>
                    <a:pt x="1182106" y="89854"/>
                  </a:lnTo>
                  <a:lnTo>
                    <a:pt x="1221494" y="115280"/>
                  </a:lnTo>
                  <a:lnTo>
                    <a:pt x="1258886" y="142714"/>
                  </a:lnTo>
                  <a:lnTo>
                    <a:pt x="1294248" y="172047"/>
                  </a:lnTo>
                  <a:lnTo>
                    <a:pt x="1327545" y="203169"/>
                  </a:lnTo>
                  <a:lnTo>
                    <a:pt x="1358744" y="235969"/>
                  </a:lnTo>
                  <a:lnTo>
                    <a:pt x="1387809" y="270339"/>
                  </a:lnTo>
                  <a:lnTo>
                    <a:pt x="1414707" y="306168"/>
                  </a:lnTo>
                  <a:lnTo>
                    <a:pt x="1439404" y="343346"/>
                  </a:lnTo>
                  <a:lnTo>
                    <a:pt x="1461865" y="381764"/>
                  </a:lnTo>
                  <a:lnTo>
                    <a:pt x="1482055" y="421311"/>
                  </a:lnTo>
                  <a:lnTo>
                    <a:pt x="1499942" y="461877"/>
                  </a:lnTo>
                  <a:lnTo>
                    <a:pt x="1515489" y="503354"/>
                  </a:lnTo>
                  <a:lnTo>
                    <a:pt x="1528664" y="545629"/>
                  </a:lnTo>
                  <a:lnTo>
                    <a:pt x="1539432" y="588595"/>
                  </a:lnTo>
                  <a:lnTo>
                    <a:pt x="1547758" y="632141"/>
                  </a:lnTo>
                  <a:lnTo>
                    <a:pt x="1553609" y="676156"/>
                  </a:lnTo>
                  <a:lnTo>
                    <a:pt x="1556949" y="720532"/>
                  </a:lnTo>
                  <a:lnTo>
                    <a:pt x="1557746" y="765157"/>
                  </a:lnTo>
                  <a:lnTo>
                    <a:pt x="1555964" y="809923"/>
                  </a:lnTo>
                  <a:lnTo>
                    <a:pt x="1551569" y="854720"/>
                  </a:lnTo>
                  <a:lnTo>
                    <a:pt x="1544528" y="899437"/>
                  </a:lnTo>
                  <a:lnTo>
                    <a:pt x="1534805" y="943964"/>
                  </a:lnTo>
                  <a:lnTo>
                    <a:pt x="1522367" y="988192"/>
                  </a:lnTo>
                  <a:lnTo>
                    <a:pt x="1507179" y="1032011"/>
                  </a:lnTo>
                  <a:lnTo>
                    <a:pt x="1489207" y="1075310"/>
                  </a:lnTo>
                  <a:lnTo>
                    <a:pt x="1468416" y="1117981"/>
                  </a:lnTo>
                  <a:lnTo>
                    <a:pt x="1445109" y="1159317"/>
                  </a:lnTo>
                  <a:lnTo>
                    <a:pt x="1419682" y="1198692"/>
                  </a:lnTo>
                  <a:lnTo>
                    <a:pt x="1392246" y="1236073"/>
                  </a:lnTo>
                  <a:lnTo>
                    <a:pt x="1362910" y="1271424"/>
                  </a:lnTo>
                  <a:lnTo>
                    <a:pt x="1331785" y="1304712"/>
                  </a:lnTo>
                  <a:lnTo>
                    <a:pt x="1298980" y="1335902"/>
                  </a:lnTo>
                  <a:lnTo>
                    <a:pt x="1264606" y="1364960"/>
                  </a:lnTo>
                  <a:lnTo>
                    <a:pt x="1228772" y="1391852"/>
                  </a:lnTo>
                  <a:lnTo>
                    <a:pt x="1191589" y="1416543"/>
                  </a:lnTo>
                  <a:lnTo>
                    <a:pt x="1153167" y="1439000"/>
                  </a:lnTo>
                  <a:lnTo>
                    <a:pt x="1113615" y="1459187"/>
                  </a:lnTo>
                  <a:lnTo>
                    <a:pt x="1073045" y="1477072"/>
                  </a:lnTo>
                  <a:lnTo>
                    <a:pt x="1031564" y="1492618"/>
                  </a:lnTo>
                  <a:lnTo>
                    <a:pt x="989285" y="1505793"/>
                  </a:lnTo>
                  <a:lnTo>
                    <a:pt x="946316" y="1516562"/>
                  </a:lnTo>
                  <a:lnTo>
                    <a:pt x="902769" y="1524890"/>
                  </a:lnTo>
                  <a:lnTo>
                    <a:pt x="858752" y="1530744"/>
                  </a:lnTo>
                  <a:lnTo>
                    <a:pt x="814376" y="1534089"/>
                  </a:lnTo>
                  <a:lnTo>
                    <a:pt x="769750" y="1534891"/>
                  </a:lnTo>
                  <a:lnTo>
                    <a:pt x="724986" y="1533115"/>
                  </a:lnTo>
                  <a:lnTo>
                    <a:pt x="680193" y="1528728"/>
                  </a:lnTo>
                  <a:lnTo>
                    <a:pt x="635480" y="1521695"/>
                  </a:lnTo>
                  <a:lnTo>
                    <a:pt x="590959" y="1511981"/>
                  </a:lnTo>
                  <a:lnTo>
                    <a:pt x="546738" y="1499553"/>
                  </a:lnTo>
                  <a:lnTo>
                    <a:pt x="502929" y="1484377"/>
                  </a:lnTo>
                  <a:lnTo>
                    <a:pt x="459641" y="1466417"/>
                  </a:lnTo>
                  <a:lnTo>
                    <a:pt x="416983" y="1445641"/>
                  </a:lnTo>
                  <a:lnTo>
                    <a:pt x="375636" y="1422333"/>
                  </a:lnTo>
                  <a:lnTo>
                    <a:pt x="336250" y="1396906"/>
                  </a:lnTo>
                  <a:lnTo>
                    <a:pt x="298861" y="1369470"/>
                  </a:lnTo>
                  <a:lnTo>
                    <a:pt x="263500" y="1340134"/>
                  </a:lnTo>
                  <a:lnTo>
                    <a:pt x="230205" y="1309009"/>
                  </a:lnTo>
                  <a:lnTo>
                    <a:pt x="199007" y="1276204"/>
                  </a:lnTo>
                  <a:lnTo>
                    <a:pt x="169943" y="1241830"/>
                  </a:lnTo>
                  <a:lnTo>
                    <a:pt x="143045" y="1205996"/>
                  </a:lnTo>
                  <a:lnTo>
                    <a:pt x="118349" y="1168813"/>
                  </a:lnTo>
                  <a:lnTo>
                    <a:pt x="95889" y="1130391"/>
                  </a:lnTo>
                  <a:lnTo>
                    <a:pt x="75698" y="1090840"/>
                  </a:lnTo>
                  <a:lnTo>
                    <a:pt x="57812" y="1050269"/>
                  </a:lnTo>
                  <a:lnTo>
                    <a:pt x="42263" y="1008789"/>
                  </a:lnTo>
                  <a:lnTo>
                    <a:pt x="29088" y="966509"/>
                  </a:lnTo>
                  <a:lnTo>
                    <a:pt x="18319" y="923541"/>
                  </a:lnTo>
                  <a:lnTo>
                    <a:pt x="9992" y="879993"/>
                  </a:lnTo>
                  <a:lnTo>
                    <a:pt x="4140" y="835976"/>
                  </a:lnTo>
                  <a:lnTo>
                    <a:pt x="798" y="791600"/>
                  </a:lnTo>
                  <a:lnTo>
                    <a:pt x="0" y="746975"/>
                  </a:lnTo>
                  <a:lnTo>
                    <a:pt x="1780" y="702210"/>
                  </a:lnTo>
                  <a:lnTo>
                    <a:pt x="6172" y="657417"/>
                  </a:lnTo>
                  <a:lnTo>
                    <a:pt x="13212" y="612705"/>
                  </a:lnTo>
                  <a:lnTo>
                    <a:pt x="22932" y="568183"/>
                  </a:lnTo>
                  <a:lnTo>
                    <a:pt x="35368" y="523963"/>
                  </a:lnTo>
                  <a:lnTo>
                    <a:pt x="50554" y="480153"/>
                  </a:lnTo>
                  <a:lnTo>
                    <a:pt x="68523" y="436865"/>
                  </a:lnTo>
                  <a:lnTo>
                    <a:pt x="89311" y="394208"/>
                  </a:lnTo>
                  <a:lnTo>
                    <a:pt x="114606" y="349636"/>
                  </a:lnTo>
                  <a:lnTo>
                    <a:pt x="142602" y="307075"/>
                  </a:lnTo>
                  <a:lnTo>
                    <a:pt x="173170" y="266624"/>
                  </a:lnTo>
                  <a:lnTo>
                    <a:pt x="206185" y="228383"/>
                  </a:lnTo>
                  <a:lnTo>
                    <a:pt x="241520" y="192450"/>
                  </a:lnTo>
                  <a:lnTo>
                    <a:pt x="279047" y="158925"/>
                  </a:lnTo>
                  <a:lnTo>
                    <a:pt x="318641" y="127907"/>
                  </a:lnTo>
                  <a:lnTo>
                    <a:pt x="360174" y="99495"/>
                  </a:lnTo>
                  <a:lnTo>
                    <a:pt x="403520" y="73789"/>
                  </a:lnTo>
                  <a:lnTo>
                    <a:pt x="448552" y="50887"/>
                  </a:lnTo>
                  <a:lnTo>
                    <a:pt x="495144" y="30888"/>
                  </a:lnTo>
                  <a:lnTo>
                    <a:pt x="543168" y="13893"/>
                  </a:lnTo>
                  <a:lnTo>
                    <a:pt x="592497" y="0"/>
                  </a:lnTo>
                  <a:lnTo>
                    <a:pt x="778806" y="756031"/>
                  </a:lnTo>
                  <a:lnTo>
                    <a:pt x="1140756" y="66548"/>
                  </a:lnTo>
                  <a:close/>
                </a:path>
              </a:pathLst>
            </a:custGeom>
            <a:ln w="11239">
              <a:solidFill>
                <a:srgbClr val="FFFFFF"/>
              </a:solidFill>
            </a:ln>
          </p:spPr>
          <p:txBody>
            <a:bodyPr wrap="square" lIns="0" tIns="0" rIns="0" bIns="0" rtlCol="0"/>
            <a:lstStyle/>
            <a:p>
              <a:endParaRPr/>
            </a:p>
          </p:txBody>
        </p:sp>
        <p:sp>
          <p:nvSpPr>
            <p:cNvPr id="47" name="object 47"/>
            <p:cNvSpPr/>
            <p:nvPr/>
          </p:nvSpPr>
          <p:spPr>
            <a:xfrm>
              <a:off x="1543176" y="4463668"/>
              <a:ext cx="186690" cy="779145"/>
            </a:xfrm>
            <a:custGeom>
              <a:avLst/>
              <a:gdLst/>
              <a:ahLst/>
              <a:cxnLst/>
              <a:rect l="l" t="t" r="r" b="b"/>
              <a:pathLst>
                <a:path w="186689" h="779145">
                  <a:moveTo>
                    <a:pt x="186309" y="0"/>
                  </a:moveTo>
                  <a:lnTo>
                    <a:pt x="139303" y="1426"/>
                  </a:lnTo>
                  <a:lnTo>
                    <a:pt x="92487" y="5699"/>
                  </a:lnTo>
                  <a:lnTo>
                    <a:pt x="46005" y="12805"/>
                  </a:lnTo>
                  <a:lnTo>
                    <a:pt x="0" y="22733"/>
                  </a:lnTo>
                  <a:lnTo>
                    <a:pt x="186309" y="778764"/>
                  </a:lnTo>
                  <a:lnTo>
                    <a:pt x="186309" y="0"/>
                  </a:lnTo>
                  <a:close/>
                </a:path>
              </a:pathLst>
            </a:custGeom>
            <a:solidFill>
              <a:srgbClr val="A4A4A4"/>
            </a:solidFill>
          </p:spPr>
          <p:txBody>
            <a:bodyPr wrap="square" lIns="0" tIns="0" rIns="0" bIns="0" rtlCol="0"/>
            <a:lstStyle/>
            <a:p>
              <a:endParaRPr/>
            </a:p>
          </p:txBody>
        </p:sp>
        <p:sp>
          <p:nvSpPr>
            <p:cNvPr id="48" name="object 48"/>
            <p:cNvSpPr/>
            <p:nvPr/>
          </p:nvSpPr>
          <p:spPr>
            <a:xfrm>
              <a:off x="1543176" y="4463668"/>
              <a:ext cx="186690" cy="779145"/>
            </a:xfrm>
            <a:custGeom>
              <a:avLst/>
              <a:gdLst/>
              <a:ahLst/>
              <a:cxnLst/>
              <a:rect l="l" t="t" r="r" b="b"/>
              <a:pathLst>
                <a:path w="186689" h="779145">
                  <a:moveTo>
                    <a:pt x="0" y="22733"/>
                  </a:moveTo>
                  <a:lnTo>
                    <a:pt x="46005" y="12805"/>
                  </a:lnTo>
                  <a:lnTo>
                    <a:pt x="92487" y="5699"/>
                  </a:lnTo>
                  <a:lnTo>
                    <a:pt x="139303" y="1426"/>
                  </a:lnTo>
                  <a:lnTo>
                    <a:pt x="186309" y="0"/>
                  </a:lnTo>
                  <a:lnTo>
                    <a:pt x="186309" y="778764"/>
                  </a:lnTo>
                  <a:lnTo>
                    <a:pt x="0" y="22733"/>
                  </a:lnTo>
                  <a:close/>
                </a:path>
              </a:pathLst>
            </a:custGeom>
            <a:ln w="11239">
              <a:solidFill>
                <a:srgbClr val="FFFFFF"/>
              </a:solidFill>
            </a:ln>
          </p:spPr>
          <p:txBody>
            <a:bodyPr wrap="square" lIns="0" tIns="0" rIns="0" bIns="0" rtlCol="0"/>
            <a:lstStyle/>
            <a:p>
              <a:endParaRPr/>
            </a:p>
          </p:txBody>
        </p:sp>
        <p:sp>
          <p:nvSpPr>
            <p:cNvPr id="49" name="object 49"/>
            <p:cNvSpPr/>
            <p:nvPr/>
          </p:nvSpPr>
          <p:spPr>
            <a:xfrm>
              <a:off x="1915922" y="4208906"/>
              <a:ext cx="762635" cy="283845"/>
            </a:xfrm>
            <a:custGeom>
              <a:avLst/>
              <a:gdLst/>
              <a:ahLst/>
              <a:cxnLst/>
              <a:rect l="l" t="t" r="r" b="b"/>
              <a:pathLst>
                <a:path w="762635" h="283845">
                  <a:moveTo>
                    <a:pt x="762127" y="0"/>
                  </a:moveTo>
                  <a:lnTo>
                    <a:pt x="229743" y="0"/>
                  </a:lnTo>
                  <a:lnTo>
                    <a:pt x="229743" y="165227"/>
                  </a:lnTo>
                  <a:lnTo>
                    <a:pt x="0" y="277495"/>
                  </a:lnTo>
                  <a:lnTo>
                    <a:pt x="229743" y="236093"/>
                  </a:lnTo>
                  <a:lnTo>
                    <a:pt x="229743" y="283337"/>
                  </a:lnTo>
                  <a:lnTo>
                    <a:pt x="762127" y="283337"/>
                  </a:lnTo>
                  <a:lnTo>
                    <a:pt x="762127" y="0"/>
                  </a:lnTo>
                  <a:close/>
                </a:path>
              </a:pathLst>
            </a:custGeom>
            <a:solidFill>
              <a:srgbClr val="FFFFFF"/>
            </a:solidFill>
          </p:spPr>
          <p:txBody>
            <a:bodyPr wrap="square" lIns="0" tIns="0" rIns="0" bIns="0" rtlCol="0"/>
            <a:lstStyle/>
            <a:p>
              <a:endParaRPr/>
            </a:p>
          </p:txBody>
        </p:sp>
        <p:sp>
          <p:nvSpPr>
            <p:cNvPr id="50" name="object 50"/>
            <p:cNvSpPr/>
            <p:nvPr/>
          </p:nvSpPr>
          <p:spPr>
            <a:xfrm>
              <a:off x="1915922" y="4208906"/>
              <a:ext cx="762635" cy="283845"/>
            </a:xfrm>
            <a:custGeom>
              <a:avLst/>
              <a:gdLst/>
              <a:ahLst/>
              <a:cxnLst/>
              <a:rect l="l" t="t" r="r" b="b"/>
              <a:pathLst>
                <a:path w="762635" h="283845">
                  <a:moveTo>
                    <a:pt x="229743" y="0"/>
                  </a:moveTo>
                  <a:lnTo>
                    <a:pt x="318516" y="0"/>
                  </a:lnTo>
                  <a:lnTo>
                    <a:pt x="451612" y="0"/>
                  </a:lnTo>
                  <a:lnTo>
                    <a:pt x="762127" y="0"/>
                  </a:lnTo>
                  <a:lnTo>
                    <a:pt x="762127" y="165227"/>
                  </a:lnTo>
                  <a:lnTo>
                    <a:pt x="762127" y="236093"/>
                  </a:lnTo>
                  <a:lnTo>
                    <a:pt x="762127" y="283337"/>
                  </a:lnTo>
                  <a:lnTo>
                    <a:pt x="451612" y="283337"/>
                  </a:lnTo>
                  <a:lnTo>
                    <a:pt x="318516" y="283337"/>
                  </a:lnTo>
                  <a:lnTo>
                    <a:pt x="229743" y="283337"/>
                  </a:lnTo>
                  <a:lnTo>
                    <a:pt x="229743" y="236093"/>
                  </a:lnTo>
                  <a:lnTo>
                    <a:pt x="0" y="277495"/>
                  </a:lnTo>
                  <a:lnTo>
                    <a:pt x="229743" y="165227"/>
                  </a:lnTo>
                  <a:lnTo>
                    <a:pt x="229743" y="0"/>
                  </a:lnTo>
                  <a:close/>
                </a:path>
              </a:pathLst>
            </a:custGeom>
            <a:ln w="5626">
              <a:solidFill>
                <a:srgbClr val="000000"/>
              </a:solidFill>
            </a:ln>
          </p:spPr>
          <p:txBody>
            <a:bodyPr wrap="square" lIns="0" tIns="0" rIns="0" bIns="0" rtlCol="0"/>
            <a:lstStyle/>
            <a:p>
              <a:endParaRPr/>
            </a:p>
          </p:txBody>
        </p:sp>
      </p:grpSp>
      <p:sp>
        <p:nvSpPr>
          <p:cNvPr id="51" name="object 51"/>
          <p:cNvSpPr txBox="1"/>
          <p:nvPr/>
        </p:nvSpPr>
        <p:spPr>
          <a:xfrm>
            <a:off x="2997533" y="6193193"/>
            <a:ext cx="509674" cy="290677"/>
          </a:xfrm>
          <a:prstGeom prst="rect">
            <a:avLst/>
          </a:prstGeom>
        </p:spPr>
        <p:txBody>
          <a:bodyPr vert="horz" wrap="square" lIns="0" tIns="31326" rIns="0" bIns="0" rtlCol="0">
            <a:spAutoFit/>
          </a:bodyPr>
          <a:lstStyle/>
          <a:p>
            <a:pPr marR="39792" algn="ctr">
              <a:spcBef>
                <a:spcPts val="247"/>
              </a:spcBef>
            </a:pPr>
            <a:r>
              <a:rPr sz="800" spc="-33" dirty="0">
                <a:solidFill>
                  <a:srgbClr val="585858"/>
                </a:solidFill>
                <a:latin typeface="BIZ UDPゴシック"/>
                <a:cs typeface="BIZ UDPゴシック"/>
              </a:rPr>
              <a:t>ある</a:t>
            </a:r>
            <a:endParaRPr sz="800">
              <a:latin typeface="BIZ UDPゴシック"/>
              <a:cs typeface="BIZ UDPゴシック"/>
            </a:endParaRPr>
          </a:p>
          <a:p>
            <a:pPr marR="6773" algn="ctr">
              <a:spcBef>
                <a:spcPts val="120"/>
              </a:spcBef>
            </a:pPr>
            <a:r>
              <a:rPr sz="800" dirty="0">
                <a:solidFill>
                  <a:srgbClr val="585858"/>
                </a:solidFill>
                <a:latin typeface="BIZ UDPゴシック"/>
                <a:cs typeface="BIZ UDPゴシック"/>
              </a:rPr>
              <a:t>2</a:t>
            </a:r>
            <a:r>
              <a:rPr sz="800" spc="7" dirty="0">
                <a:solidFill>
                  <a:srgbClr val="585858"/>
                </a:solidFill>
                <a:latin typeface="BIZ UDPゴシック"/>
                <a:cs typeface="BIZ UDPゴシック"/>
              </a:rPr>
              <a:t>校 / </a:t>
            </a:r>
            <a:r>
              <a:rPr sz="800" spc="-33" dirty="0">
                <a:solidFill>
                  <a:srgbClr val="585858"/>
                </a:solidFill>
                <a:latin typeface="BIZ UDPゴシック"/>
                <a:cs typeface="BIZ UDPゴシック"/>
              </a:rPr>
              <a:t>8%</a:t>
            </a:r>
            <a:endParaRPr sz="800">
              <a:latin typeface="BIZ UDPゴシック"/>
              <a:cs typeface="BIZ UDPゴシック"/>
            </a:endParaRPr>
          </a:p>
        </p:txBody>
      </p:sp>
      <p:grpSp>
        <p:nvGrpSpPr>
          <p:cNvPr id="52" name="object 52"/>
          <p:cNvGrpSpPr/>
          <p:nvPr/>
        </p:nvGrpSpPr>
        <p:grpSpPr>
          <a:xfrm>
            <a:off x="977429" y="8552653"/>
            <a:ext cx="1218308" cy="433477"/>
            <a:chOff x="725144" y="5999670"/>
            <a:chExt cx="913765" cy="325120"/>
          </a:xfrm>
        </p:grpSpPr>
        <p:sp>
          <p:nvSpPr>
            <p:cNvPr id="53" name="object 53"/>
            <p:cNvSpPr/>
            <p:nvPr/>
          </p:nvSpPr>
          <p:spPr>
            <a:xfrm>
              <a:off x="728002" y="6002528"/>
              <a:ext cx="908050" cy="319405"/>
            </a:xfrm>
            <a:custGeom>
              <a:avLst/>
              <a:gdLst/>
              <a:ahLst/>
              <a:cxnLst/>
              <a:rect l="l" t="t" r="r" b="b"/>
              <a:pathLst>
                <a:path w="908050" h="319404">
                  <a:moveTo>
                    <a:pt x="631532" y="0"/>
                  </a:moveTo>
                  <a:lnTo>
                    <a:pt x="0" y="0"/>
                  </a:lnTo>
                  <a:lnTo>
                    <a:pt x="0" y="319290"/>
                  </a:lnTo>
                  <a:lnTo>
                    <a:pt x="631532" y="319290"/>
                  </a:lnTo>
                  <a:lnTo>
                    <a:pt x="631532" y="133096"/>
                  </a:lnTo>
                  <a:lnTo>
                    <a:pt x="907630" y="12954"/>
                  </a:lnTo>
                  <a:lnTo>
                    <a:pt x="631532" y="53213"/>
                  </a:lnTo>
                  <a:lnTo>
                    <a:pt x="631532" y="0"/>
                  </a:lnTo>
                  <a:close/>
                </a:path>
              </a:pathLst>
            </a:custGeom>
            <a:solidFill>
              <a:srgbClr val="FFFFFF"/>
            </a:solidFill>
          </p:spPr>
          <p:txBody>
            <a:bodyPr wrap="square" lIns="0" tIns="0" rIns="0" bIns="0" rtlCol="0"/>
            <a:lstStyle/>
            <a:p>
              <a:endParaRPr/>
            </a:p>
          </p:txBody>
        </p:sp>
        <p:sp>
          <p:nvSpPr>
            <p:cNvPr id="54" name="object 54"/>
            <p:cNvSpPr/>
            <p:nvPr/>
          </p:nvSpPr>
          <p:spPr>
            <a:xfrm>
              <a:off x="728002" y="6002528"/>
              <a:ext cx="908050" cy="319405"/>
            </a:xfrm>
            <a:custGeom>
              <a:avLst/>
              <a:gdLst/>
              <a:ahLst/>
              <a:cxnLst/>
              <a:rect l="l" t="t" r="r" b="b"/>
              <a:pathLst>
                <a:path w="908050" h="319404">
                  <a:moveTo>
                    <a:pt x="0" y="0"/>
                  </a:moveTo>
                  <a:lnTo>
                    <a:pt x="368414" y="0"/>
                  </a:lnTo>
                  <a:lnTo>
                    <a:pt x="526300" y="0"/>
                  </a:lnTo>
                  <a:lnTo>
                    <a:pt x="631532" y="0"/>
                  </a:lnTo>
                  <a:lnTo>
                    <a:pt x="631532" y="53213"/>
                  </a:lnTo>
                  <a:lnTo>
                    <a:pt x="907630" y="12954"/>
                  </a:lnTo>
                  <a:lnTo>
                    <a:pt x="631532" y="133096"/>
                  </a:lnTo>
                  <a:lnTo>
                    <a:pt x="631532" y="319290"/>
                  </a:lnTo>
                  <a:lnTo>
                    <a:pt x="526300" y="319290"/>
                  </a:lnTo>
                  <a:lnTo>
                    <a:pt x="368414" y="319290"/>
                  </a:lnTo>
                  <a:lnTo>
                    <a:pt x="0" y="319290"/>
                  </a:lnTo>
                  <a:lnTo>
                    <a:pt x="0" y="133096"/>
                  </a:lnTo>
                  <a:lnTo>
                    <a:pt x="0" y="53213"/>
                  </a:lnTo>
                  <a:lnTo>
                    <a:pt x="0" y="0"/>
                  </a:lnTo>
                  <a:close/>
                </a:path>
              </a:pathLst>
            </a:custGeom>
            <a:ln w="5626">
              <a:solidFill>
                <a:srgbClr val="000000"/>
              </a:solidFill>
            </a:ln>
          </p:spPr>
          <p:txBody>
            <a:bodyPr wrap="square" lIns="0" tIns="0" rIns="0" bIns="0" rtlCol="0"/>
            <a:lstStyle/>
            <a:p>
              <a:endParaRPr/>
            </a:p>
          </p:txBody>
        </p:sp>
      </p:grpSp>
      <p:sp>
        <p:nvSpPr>
          <p:cNvPr id="55" name="object 55"/>
          <p:cNvSpPr txBox="1"/>
          <p:nvPr/>
        </p:nvSpPr>
        <p:spPr>
          <a:xfrm>
            <a:off x="1092808" y="8609151"/>
            <a:ext cx="669687" cy="290677"/>
          </a:xfrm>
          <a:prstGeom prst="rect">
            <a:avLst/>
          </a:prstGeom>
        </p:spPr>
        <p:txBody>
          <a:bodyPr vert="horz" wrap="square" lIns="0" tIns="31326" rIns="0" bIns="0" rtlCol="0">
            <a:spAutoFit/>
          </a:bodyPr>
          <a:lstStyle/>
          <a:p>
            <a:pPr marR="40639" algn="ctr">
              <a:spcBef>
                <a:spcPts val="247"/>
              </a:spcBef>
            </a:pPr>
            <a:r>
              <a:rPr sz="800" spc="-33" dirty="0">
                <a:solidFill>
                  <a:srgbClr val="585858"/>
                </a:solidFill>
                <a:latin typeface="BIZ UDPゴシック"/>
                <a:cs typeface="BIZ UDPゴシック"/>
              </a:rPr>
              <a:t>ない</a:t>
            </a:r>
            <a:endParaRPr sz="800">
              <a:latin typeface="BIZ UDPゴシック"/>
              <a:cs typeface="BIZ UDPゴシック"/>
            </a:endParaRPr>
          </a:p>
          <a:p>
            <a:pPr marR="6773" algn="ctr">
              <a:spcBef>
                <a:spcPts val="120"/>
              </a:spcBef>
            </a:pPr>
            <a:r>
              <a:rPr sz="800" dirty="0">
                <a:solidFill>
                  <a:srgbClr val="585858"/>
                </a:solidFill>
                <a:latin typeface="BIZ UDPゴシック"/>
                <a:cs typeface="BIZ UDPゴシック"/>
              </a:rPr>
              <a:t>23</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88%</a:t>
            </a:r>
            <a:endParaRPr sz="800">
              <a:latin typeface="BIZ UDPゴシック"/>
              <a:cs typeface="BIZ UDPゴシック"/>
            </a:endParaRPr>
          </a:p>
        </p:txBody>
      </p:sp>
      <p:sp>
        <p:nvSpPr>
          <p:cNvPr id="56" name="object 56"/>
          <p:cNvSpPr/>
          <p:nvPr/>
        </p:nvSpPr>
        <p:spPr>
          <a:xfrm>
            <a:off x="1189460" y="6115276"/>
            <a:ext cx="1002416" cy="397072"/>
          </a:xfrm>
          <a:custGeom>
            <a:avLst/>
            <a:gdLst/>
            <a:ahLst/>
            <a:cxnLst/>
            <a:rect l="l" t="t" r="r" b="b"/>
            <a:pathLst>
              <a:path w="751839" h="297814">
                <a:moveTo>
                  <a:pt x="0" y="0"/>
                </a:moveTo>
                <a:lnTo>
                  <a:pt x="309562" y="0"/>
                </a:lnTo>
                <a:lnTo>
                  <a:pt x="442214" y="0"/>
                </a:lnTo>
                <a:lnTo>
                  <a:pt x="530733" y="0"/>
                </a:lnTo>
                <a:lnTo>
                  <a:pt x="530733" y="169418"/>
                </a:lnTo>
                <a:lnTo>
                  <a:pt x="751459" y="297815"/>
                </a:lnTo>
                <a:lnTo>
                  <a:pt x="530733" y="242061"/>
                </a:lnTo>
                <a:lnTo>
                  <a:pt x="530733" y="290576"/>
                </a:lnTo>
                <a:lnTo>
                  <a:pt x="442214" y="290576"/>
                </a:lnTo>
                <a:lnTo>
                  <a:pt x="309562" y="290576"/>
                </a:lnTo>
                <a:lnTo>
                  <a:pt x="0" y="290576"/>
                </a:lnTo>
                <a:lnTo>
                  <a:pt x="0" y="242061"/>
                </a:lnTo>
                <a:lnTo>
                  <a:pt x="0" y="169418"/>
                </a:lnTo>
                <a:lnTo>
                  <a:pt x="0" y="0"/>
                </a:lnTo>
                <a:close/>
              </a:path>
            </a:pathLst>
          </a:custGeom>
          <a:ln w="5626">
            <a:solidFill>
              <a:srgbClr val="000000"/>
            </a:solidFill>
          </a:ln>
        </p:spPr>
        <p:txBody>
          <a:bodyPr wrap="square" lIns="0" tIns="0" rIns="0" bIns="0" rtlCol="0"/>
          <a:lstStyle/>
          <a:p>
            <a:endParaRPr/>
          </a:p>
        </p:txBody>
      </p:sp>
      <p:sp>
        <p:nvSpPr>
          <p:cNvPr id="57" name="object 57"/>
          <p:cNvSpPr txBox="1"/>
          <p:nvPr/>
        </p:nvSpPr>
        <p:spPr>
          <a:xfrm>
            <a:off x="1319976" y="6149640"/>
            <a:ext cx="497822" cy="289822"/>
          </a:xfrm>
          <a:prstGeom prst="rect">
            <a:avLst/>
          </a:prstGeom>
        </p:spPr>
        <p:txBody>
          <a:bodyPr vert="horz" wrap="square" lIns="0" tIns="30479" rIns="0" bIns="0" rtlCol="0">
            <a:spAutoFit/>
          </a:bodyPr>
          <a:lstStyle/>
          <a:p>
            <a:pPr marL="64345">
              <a:spcBef>
                <a:spcPts val="240"/>
              </a:spcBef>
            </a:pPr>
            <a:r>
              <a:rPr sz="800" spc="-27" dirty="0">
                <a:solidFill>
                  <a:srgbClr val="585858"/>
                </a:solidFill>
                <a:latin typeface="BIZ UDPゴシック"/>
                <a:cs typeface="BIZ UDPゴシック"/>
              </a:rPr>
              <a:t>未回答</a:t>
            </a:r>
            <a:endParaRPr sz="800">
              <a:latin typeface="BIZ UDPゴシック"/>
              <a:cs typeface="BIZ UDPゴシック"/>
            </a:endParaRPr>
          </a:p>
          <a:p>
            <a:pPr>
              <a:spcBef>
                <a:spcPts val="113"/>
              </a:spcBef>
            </a:pPr>
            <a:r>
              <a:rPr sz="800" dirty="0">
                <a:solidFill>
                  <a:srgbClr val="585858"/>
                </a:solidFill>
                <a:latin typeface="BIZ UDPゴシック"/>
                <a:cs typeface="BIZ UDPゴシック"/>
              </a:rPr>
              <a:t>1</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4%</a:t>
            </a:r>
            <a:endParaRPr sz="800">
              <a:latin typeface="BIZ UDPゴシック"/>
              <a:cs typeface="BIZ UDPゴシック"/>
            </a:endParaRPr>
          </a:p>
        </p:txBody>
      </p:sp>
      <p:grpSp>
        <p:nvGrpSpPr>
          <p:cNvPr id="58" name="object 58"/>
          <p:cNvGrpSpPr/>
          <p:nvPr/>
        </p:nvGrpSpPr>
        <p:grpSpPr>
          <a:xfrm>
            <a:off x="1255057" y="2571091"/>
            <a:ext cx="2289300" cy="2504347"/>
            <a:chOff x="933373" y="1513332"/>
            <a:chExt cx="1717039" cy="1878330"/>
          </a:xfrm>
        </p:grpSpPr>
        <p:sp>
          <p:nvSpPr>
            <p:cNvPr id="59" name="object 59"/>
            <p:cNvSpPr/>
            <p:nvPr/>
          </p:nvSpPr>
          <p:spPr>
            <a:xfrm>
              <a:off x="933373" y="1519047"/>
              <a:ext cx="1557020" cy="1557020"/>
            </a:xfrm>
            <a:custGeom>
              <a:avLst/>
              <a:gdLst/>
              <a:ahLst/>
              <a:cxnLst/>
              <a:rect l="l" t="t" r="r" b="b"/>
              <a:pathLst>
                <a:path w="1557020" h="1557020">
                  <a:moveTo>
                    <a:pt x="778205" y="0"/>
                  </a:moveTo>
                  <a:lnTo>
                    <a:pt x="778205" y="778256"/>
                  </a:lnTo>
                  <a:lnTo>
                    <a:pt x="592023" y="22606"/>
                  </a:lnTo>
                  <a:lnTo>
                    <a:pt x="545265" y="35680"/>
                  </a:lnTo>
                  <a:lnTo>
                    <a:pt x="499867" y="51458"/>
                  </a:lnTo>
                  <a:lnTo>
                    <a:pt x="455910" y="69836"/>
                  </a:lnTo>
                  <a:lnTo>
                    <a:pt x="413472" y="90714"/>
                  </a:lnTo>
                  <a:lnTo>
                    <a:pt x="372633" y="113990"/>
                  </a:lnTo>
                  <a:lnTo>
                    <a:pt x="333473" y="139562"/>
                  </a:lnTo>
                  <a:lnTo>
                    <a:pt x="296070" y="167330"/>
                  </a:lnTo>
                  <a:lnTo>
                    <a:pt x="260505" y="197191"/>
                  </a:lnTo>
                  <a:lnTo>
                    <a:pt x="226857" y="229045"/>
                  </a:lnTo>
                  <a:lnTo>
                    <a:pt x="195205" y="262789"/>
                  </a:lnTo>
                  <a:lnTo>
                    <a:pt x="165628" y="298323"/>
                  </a:lnTo>
                  <a:lnTo>
                    <a:pt x="138207" y="335544"/>
                  </a:lnTo>
                  <a:lnTo>
                    <a:pt x="113020" y="374351"/>
                  </a:lnTo>
                  <a:lnTo>
                    <a:pt x="90147" y="414643"/>
                  </a:lnTo>
                  <a:lnTo>
                    <a:pt x="69667" y="456319"/>
                  </a:lnTo>
                  <a:lnTo>
                    <a:pt x="51661" y="499276"/>
                  </a:lnTo>
                  <a:lnTo>
                    <a:pt x="36206" y="543414"/>
                  </a:lnTo>
                  <a:lnTo>
                    <a:pt x="23384" y="588630"/>
                  </a:lnTo>
                  <a:lnTo>
                    <a:pt x="13272" y="634824"/>
                  </a:lnTo>
                  <a:lnTo>
                    <a:pt x="5951" y="681894"/>
                  </a:lnTo>
                  <a:lnTo>
                    <a:pt x="1501" y="729738"/>
                  </a:lnTo>
                  <a:lnTo>
                    <a:pt x="0" y="778256"/>
                  </a:lnTo>
                  <a:lnTo>
                    <a:pt x="1420" y="825673"/>
                  </a:lnTo>
                  <a:lnTo>
                    <a:pt x="5627" y="872337"/>
                  </a:lnTo>
                  <a:lnTo>
                    <a:pt x="12538" y="918168"/>
                  </a:lnTo>
                  <a:lnTo>
                    <a:pt x="22073" y="963084"/>
                  </a:lnTo>
                  <a:lnTo>
                    <a:pt x="34151" y="1007003"/>
                  </a:lnTo>
                  <a:lnTo>
                    <a:pt x="48689" y="1049845"/>
                  </a:lnTo>
                  <a:lnTo>
                    <a:pt x="65606" y="1091527"/>
                  </a:lnTo>
                  <a:lnTo>
                    <a:pt x="84821" y="1131970"/>
                  </a:lnTo>
                  <a:lnTo>
                    <a:pt x="106252" y="1171090"/>
                  </a:lnTo>
                  <a:lnTo>
                    <a:pt x="129819" y="1208807"/>
                  </a:lnTo>
                  <a:lnTo>
                    <a:pt x="155439" y="1245040"/>
                  </a:lnTo>
                  <a:lnTo>
                    <a:pt x="183031" y="1279707"/>
                  </a:lnTo>
                  <a:lnTo>
                    <a:pt x="212514" y="1312727"/>
                  </a:lnTo>
                  <a:lnTo>
                    <a:pt x="243806" y="1344019"/>
                  </a:lnTo>
                  <a:lnTo>
                    <a:pt x="276826" y="1373500"/>
                  </a:lnTo>
                  <a:lnTo>
                    <a:pt x="311493" y="1401091"/>
                  </a:lnTo>
                  <a:lnTo>
                    <a:pt x="347725" y="1426709"/>
                  </a:lnTo>
                  <a:lnTo>
                    <a:pt x="385440" y="1450274"/>
                  </a:lnTo>
                  <a:lnTo>
                    <a:pt x="424557" y="1471703"/>
                  </a:lnTo>
                  <a:lnTo>
                    <a:pt x="464995" y="1490916"/>
                  </a:lnTo>
                  <a:lnTo>
                    <a:pt x="506673" y="1507831"/>
                  </a:lnTo>
                  <a:lnTo>
                    <a:pt x="549508" y="1522366"/>
                  </a:lnTo>
                  <a:lnTo>
                    <a:pt x="593420" y="1534442"/>
                  </a:lnTo>
                  <a:lnTo>
                    <a:pt x="638327" y="1543975"/>
                  </a:lnTo>
                  <a:lnTo>
                    <a:pt x="684148" y="1550886"/>
                  </a:lnTo>
                  <a:lnTo>
                    <a:pt x="730801" y="1555091"/>
                  </a:lnTo>
                  <a:lnTo>
                    <a:pt x="778205" y="1556512"/>
                  </a:lnTo>
                  <a:lnTo>
                    <a:pt x="825622" y="1555091"/>
                  </a:lnTo>
                  <a:lnTo>
                    <a:pt x="872288" y="1550886"/>
                  </a:lnTo>
                  <a:lnTo>
                    <a:pt x="918122" y="1543975"/>
                  </a:lnTo>
                  <a:lnTo>
                    <a:pt x="963041" y="1534442"/>
                  </a:lnTo>
                  <a:lnTo>
                    <a:pt x="1006964" y="1522366"/>
                  </a:lnTo>
                  <a:lnTo>
                    <a:pt x="1049810" y="1507831"/>
                  </a:lnTo>
                  <a:lnTo>
                    <a:pt x="1091498" y="1490916"/>
                  </a:lnTo>
                  <a:lnTo>
                    <a:pt x="1131946" y="1471703"/>
                  </a:lnTo>
                  <a:lnTo>
                    <a:pt x="1171072" y="1450274"/>
                  </a:lnTo>
                  <a:lnTo>
                    <a:pt x="1208796" y="1426709"/>
                  </a:lnTo>
                  <a:lnTo>
                    <a:pt x="1245035" y="1401091"/>
                  </a:lnTo>
                  <a:lnTo>
                    <a:pt x="1279709" y="1373500"/>
                  </a:lnTo>
                  <a:lnTo>
                    <a:pt x="1312736" y="1344019"/>
                  </a:lnTo>
                  <a:lnTo>
                    <a:pt x="1344035" y="1312727"/>
                  </a:lnTo>
                  <a:lnTo>
                    <a:pt x="1373524" y="1279707"/>
                  </a:lnTo>
                  <a:lnTo>
                    <a:pt x="1401121" y="1245040"/>
                  </a:lnTo>
                  <a:lnTo>
                    <a:pt x="1426746" y="1208807"/>
                  </a:lnTo>
                  <a:lnTo>
                    <a:pt x="1450317" y="1171090"/>
                  </a:lnTo>
                  <a:lnTo>
                    <a:pt x="1471752" y="1131970"/>
                  </a:lnTo>
                  <a:lnTo>
                    <a:pt x="1490971" y="1091527"/>
                  </a:lnTo>
                  <a:lnTo>
                    <a:pt x="1507891" y="1049845"/>
                  </a:lnTo>
                  <a:lnTo>
                    <a:pt x="1522431" y="1007003"/>
                  </a:lnTo>
                  <a:lnTo>
                    <a:pt x="1534510" y="963084"/>
                  </a:lnTo>
                  <a:lnTo>
                    <a:pt x="1544047" y="918168"/>
                  </a:lnTo>
                  <a:lnTo>
                    <a:pt x="1550960" y="872337"/>
                  </a:lnTo>
                  <a:lnTo>
                    <a:pt x="1555167" y="825673"/>
                  </a:lnTo>
                  <a:lnTo>
                    <a:pt x="1556588" y="778256"/>
                  </a:lnTo>
                  <a:lnTo>
                    <a:pt x="1555167" y="730852"/>
                  </a:lnTo>
                  <a:lnTo>
                    <a:pt x="1550960" y="684198"/>
                  </a:lnTo>
                  <a:lnTo>
                    <a:pt x="1544047" y="638376"/>
                  </a:lnTo>
                  <a:lnTo>
                    <a:pt x="1534510" y="593468"/>
                  </a:lnTo>
                  <a:lnTo>
                    <a:pt x="1522431" y="549555"/>
                  </a:lnTo>
                  <a:lnTo>
                    <a:pt x="1507891" y="506717"/>
                  </a:lnTo>
                  <a:lnTo>
                    <a:pt x="1490971" y="465038"/>
                  </a:lnTo>
                  <a:lnTo>
                    <a:pt x="1471752" y="424597"/>
                  </a:lnTo>
                  <a:lnTo>
                    <a:pt x="1450317" y="385477"/>
                  </a:lnTo>
                  <a:lnTo>
                    <a:pt x="1426746" y="347760"/>
                  </a:lnTo>
                  <a:lnTo>
                    <a:pt x="1401121" y="311525"/>
                  </a:lnTo>
                  <a:lnTo>
                    <a:pt x="1373524" y="276856"/>
                  </a:lnTo>
                  <a:lnTo>
                    <a:pt x="1344035" y="243833"/>
                  </a:lnTo>
                  <a:lnTo>
                    <a:pt x="1312736" y="212538"/>
                  </a:lnTo>
                  <a:lnTo>
                    <a:pt x="1279709" y="183052"/>
                  </a:lnTo>
                  <a:lnTo>
                    <a:pt x="1245035" y="155457"/>
                  </a:lnTo>
                  <a:lnTo>
                    <a:pt x="1208796" y="129835"/>
                  </a:lnTo>
                  <a:lnTo>
                    <a:pt x="1171072" y="106266"/>
                  </a:lnTo>
                  <a:lnTo>
                    <a:pt x="1131946" y="84832"/>
                  </a:lnTo>
                  <a:lnTo>
                    <a:pt x="1091498" y="65614"/>
                  </a:lnTo>
                  <a:lnTo>
                    <a:pt x="1049810" y="48695"/>
                  </a:lnTo>
                  <a:lnTo>
                    <a:pt x="1006964" y="34155"/>
                  </a:lnTo>
                  <a:lnTo>
                    <a:pt x="963041" y="22076"/>
                  </a:lnTo>
                  <a:lnTo>
                    <a:pt x="918122" y="12540"/>
                  </a:lnTo>
                  <a:lnTo>
                    <a:pt x="872288" y="5627"/>
                  </a:lnTo>
                  <a:lnTo>
                    <a:pt x="825622" y="1420"/>
                  </a:lnTo>
                  <a:lnTo>
                    <a:pt x="778205" y="0"/>
                  </a:lnTo>
                  <a:close/>
                </a:path>
              </a:pathLst>
            </a:custGeom>
            <a:solidFill>
              <a:srgbClr val="4471C4"/>
            </a:solidFill>
          </p:spPr>
          <p:txBody>
            <a:bodyPr wrap="square" lIns="0" tIns="0" rIns="0" bIns="0" rtlCol="0"/>
            <a:lstStyle/>
            <a:p>
              <a:endParaRPr/>
            </a:p>
          </p:txBody>
        </p:sp>
        <p:sp>
          <p:nvSpPr>
            <p:cNvPr id="60" name="object 60"/>
            <p:cNvSpPr/>
            <p:nvPr/>
          </p:nvSpPr>
          <p:spPr>
            <a:xfrm>
              <a:off x="1525397" y="1519047"/>
              <a:ext cx="186690" cy="778510"/>
            </a:xfrm>
            <a:custGeom>
              <a:avLst/>
              <a:gdLst/>
              <a:ahLst/>
              <a:cxnLst/>
              <a:rect l="l" t="t" r="r" b="b"/>
              <a:pathLst>
                <a:path w="186689" h="778510">
                  <a:moveTo>
                    <a:pt x="186182" y="0"/>
                  </a:moveTo>
                  <a:lnTo>
                    <a:pt x="139195" y="1424"/>
                  </a:lnTo>
                  <a:lnTo>
                    <a:pt x="92424" y="5683"/>
                  </a:lnTo>
                  <a:lnTo>
                    <a:pt x="45985" y="12751"/>
                  </a:lnTo>
                  <a:lnTo>
                    <a:pt x="0" y="22605"/>
                  </a:lnTo>
                  <a:lnTo>
                    <a:pt x="186182" y="778255"/>
                  </a:lnTo>
                  <a:lnTo>
                    <a:pt x="186182" y="0"/>
                  </a:lnTo>
                  <a:close/>
                </a:path>
              </a:pathLst>
            </a:custGeom>
            <a:solidFill>
              <a:srgbClr val="EC7C30"/>
            </a:solidFill>
          </p:spPr>
          <p:txBody>
            <a:bodyPr wrap="square" lIns="0" tIns="0" rIns="0" bIns="0" rtlCol="0"/>
            <a:lstStyle/>
            <a:p>
              <a:endParaRPr/>
            </a:p>
          </p:txBody>
        </p:sp>
        <p:sp>
          <p:nvSpPr>
            <p:cNvPr id="61" name="object 61"/>
            <p:cNvSpPr/>
            <p:nvPr/>
          </p:nvSpPr>
          <p:spPr>
            <a:xfrm>
              <a:off x="1525397" y="1519047"/>
              <a:ext cx="186690" cy="778510"/>
            </a:xfrm>
            <a:custGeom>
              <a:avLst/>
              <a:gdLst/>
              <a:ahLst/>
              <a:cxnLst/>
              <a:rect l="l" t="t" r="r" b="b"/>
              <a:pathLst>
                <a:path w="186689" h="778510">
                  <a:moveTo>
                    <a:pt x="0" y="22605"/>
                  </a:moveTo>
                  <a:lnTo>
                    <a:pt x="45985" y="12751"/>
                  </a:lnTo>
                  <a:lnTo>
                    <a:pt x="92424" y="5683"/>
                  </a:lnTo>
                  <a:lnTo>
                    <a:pt x="139195" y="1424"/>
                  </a:lnTo>
                  <a:lnTo>
                    <a:pt x="186182" y="0"/>
                  </a:lnTo>
                  <a:lnTo>
                    <a:pt x="186182" y="778255"/>
                  </a:lnTo>
                  <a:lnTo>
                    <a:pt x="0" y="22605"/>
                  </a:lnTo>
                  <a:close/>
                </a:path>
              </a:pathLst>
            </a:custGeom>
            <a:ln w="11239">
              <a:solidFill>
                <a:srgbClr val="FFFFFF"/>
              </a:solidFill>
            </a:ln>
          </p:spPr>
          <p:txBody>
            <a:bodyPr wrap="square" lIns="0" tIns="0" rIns="0" bIns="0" rtlCol="0"/>
            <a:lstStyle/>
            <a:p>
              <a:endParaRPr/>
            </a:p>
          </p:txBody>
        </p:sp>
        <p:sp>
          <p:nvSpPr>
            <p:cNvPr id="62" name="object 62"/>
            <p:cNvSpPr/>
            <p:nvPr/>
          </p:nvSpPr>
          <p:spPr>
            <a:xfrm>
              <a:off x="1638300" y="3063748"/>
              <a:ext cx="1009650" cy="324485"/>
            </a:xfrm>
            <a:custGeom>
              <a:avLst/>
              <a:gdLst/>
              <a:ahLst/>
              <a:cxnLst/>
              <a:rect l="l" t="t" r="r" b="b"/>
              <a:pathLst>
                <a:path w="1009650" h="324485">
                  <a:moveTo>
                    <a:pt x="0" y="0"/>
                  </a:moveTo>
                  <a:lnTo>
                    <a:pt x="316864" y="146557"/>
                  </a:lnTo>
                  <a:lnTo>
                    <a:pt x="316864" y="324484"/>
                  </a:lnTo>
                  <a:lnTo>
                    <a:pt x="1009141" y="324484"/>
                  </a:lnTo>
                  <a:lnTo>
                    <a:pt x="1009141" y="19430"/>
                  </a:lnTo>
                  <a:lnTo>
                    <a:pt x="316864" y="19430"/>
                  </a:lnTo>
                  <a:lnTo>
                    <a:pt x="316864" y="70230"/>
                  </a:lnTo>
                  <a:lnTo>
                    <a:pt x="0" y="0"/>
                  </a:lnTo>
                  <a:close/>
                </a:path>
              </a:pathLst>
            </a:custGeom>
            <a:solidFill>
              <a:srgbClr val="FFFFFF"/>
            </a:solidFill>
          </p:spPr>
          <p:txBody>
            <a:bodyPr wrap="square" lIns="0" tIns="0" rIns="0" bIns="0" rtlCol="0"/>
            <a:lstStyle/>
            <a:p>
              <a:endParaRPr/>
            </a:p>
          </p:txBody>
        </p:sp>
        <p:sp>
          <p:nvSpPr>
            <p:cNvPr id="63" name="object 63"/>
            <p:cNvSpPr/>
            <p:nvPr/>
          </p:nvSpPr>
          <p:spPr>
            <a:xfrm>
              <a:off x="1638300" y="3063748"/>
              <a:ext cx="1009650" cy="324485"/>
            </a:xfrm>
            <a:custGeom>
              <a:avLst/>
              <a:gdLst/>
              <a:ahLst/>
              <a:cxnLst/>
              <a:rect l="l" t="t" r="r" b="b"/>
              <a:pathLst>
                <a:path w="1009650" h="324485">
                  <a:moveTo>
                    <a:pt x="316864" y="19430"/>
                  </a:moveTo>
                  <a:lnTo>
                    <a:pt x="432307" y="19430"/>
                  </a:lnTo>
                  <a:lnTo>
                    <a:pt x="605281" y="19430"/>
                  </a:lnTo>
                  <a:lnTo>
                    <a:pt x="1009141" y="19430"/>
                  </a:lnTo>
                  <a:lnTo>
                    <a:pt x="1009141" y="70230"/>
                  </a:lnTo>
                  <a:lnTo>
                    <a:pt x="1009141" y="146557"/>
                  </a:lnTo>
                  <a:lnTo>
                    <a:pt x="1009141" y="324484"/>
                  </a:lnTo>
                  <a:lnTo>
                    <a:pt x="605281" y="324484"/>
                  </a:lnTo>
                  <a:lnTo>
                    <a:pt x="432307" y="324484"/>
                  </a:lnTo>
                  <a:lnTo>
                    <a:pt x="316864" y="324484"/>
                  </a:lnTo>
                  <a:lnTo>
                    <a:pt x="316864" y="146557"/>
                  </a:lnTo>
                  <a:lnTo>
                    <a:pt x="0" y="0"/>
                  </a:lnTo>
                  <a:lnTo>
                    <a:pt x="316864" y="70230"/>
                  </a:lnTo>
                  <a:lnTo>
                    <a:pt x="316864" y="19430"/>
                  </a:lnTo>
                  <a:close/>
                </a:path>
              </a:pathLst>
            </a:custGeom>
            <a:ln w="5626">
              <a:solidFill>
                <a:srgbClr val="000000"/>
              </a:solidFill>
            </a:ln>
          </p:spPr>
          <p:txBody>
            <a:bodyPr wrap="square" lIns="0" tIns="0" rIns="0" bIns="0" rtlCol="0"/>
            <a:lstStyle/>
            <a:p>
              <a:endParaRPr/>
            </a:p>
          </p:txBody>
        </p:sp>
      </p:grpSp>
      <p:sp>
        <p:nvSpPr>
          <p:cNvPr id="64" name="object 64"/>
          <p:cNvSpPr txBox="1"/>
          <p:nvPr/>
        </p:nvSpPr>
        <p:spPr>
          <a:xfrm>
            <a:off x="2769959" y="4707821"/>
            <a:ext cx="671382" cy="289822"/>
          </a:xfrm>
          <a:prstGeom prst="rect">
            <a:avLst/>
          </a:prstGeom>
        </p:spPr>
        <p:txBody>
          <a:bodyPr vert="horz" wrap="square" lIns="0" tIns="30479" rIns="0" bIns="0" rtlCol="0">
            <a:spAutoFit/>
          </a:bodyPr>
          <a:lstStyle/>
          <a:p>
            <a:pPr marR="40639" algn="ctr">
              <a:spcBef>
                <a:spcPts val="240"/>
              </a:spcBef>
            </a:pPr>
            <a:r>
              <a:rPr sz="800" spc="-33" dirty="0">
                <a:solidFill>
                  <a:srgbClr val="585858"/>
                </a:solidFill>
                <a:latin typeface="BIZ UDPゴシック"/>
                <a:cs typeface="BIZ UDPゴシック"/>
              </a:rPr>
              <a:t>いる</a:t>
            </a:r>
            <a:endParaRPr sz="800">
              <a:latin typeface="BIZ UDPゴシック"/>
              <a:cs typeface="BIZ UDPゴシック"/>
            </a:endParaRPr>
          </a:p>
          <a:p>
            <a:pPr marR="6773" algn="ctr">
              <a:spcBef>
                <a:spcPts val="113"/>
              </a:spcBef>
            </a:pPr>
            <a:r>
              <a:rPr sz="800" dirty="0">
                <a:solidFill>
                  <a:srgbClr val="585858"/>
                </a:solidFill>
                <a:latin typeface="BIZ UDPゴシック"/>
                <a:cs typeface="BIZ UDPゴシック"/>
              </a:rPr>
              <a:t>25</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96%</a:t>
            </a:r>
            <a:endParaRPr sz="800">
              <a:latin typeface="BIZ UDPゴシック"/>
              <a:cs typeface="BIZ UDPゴシック"/>
            </a:endParaRPr>
          </a:p>
        </p:txBody>
      </p:sp>
      <p:sp>
        <p:nvSpPr>
          <p:cNvPr id="65" name="object 65"/>
          <p:cNvSpPr/>
          <p:nvPr/>
        </p:nvSpPr>
        <p:spPr>
          <a:xfrm>
            <a:off x="989638" y="2170634"/>
            <a:ext cx="1178515" cy="415698"/>
          </a:xfrm>
          <a:custGeom>
            <a:avLst/>
            <a:gdLst/>
            <a:ahLst/>
            <a:cxnLst/>
            <a:rect l="l" t="t" r="r" b="b"/>
            <a:pathLst>
              <a:path w="883919" h="311784">
                <a:moveTo>
                  <a:pt x="0" y="0"/>
                </a:moveTo>
                <a:lnTo>
                  <a:pt x="335203" y="0"/>
                </a:lnTo>
                <a:lnTo>
                  <a:pt x="478866" y="0"/>
                </a:lnTo>
                <a:lnTo>
                  <a:pt x="574687" y="0"/>
                </a:lnTo>
                <a:lnTo>
                  <a:pt x="574687" y="169545"/>
                </a:lnTo>
                <a:lnTo>
                  <a:pt x="883551" y="311785"/>
                </a:lnTo>
                <a:lnTo>
                  <a:pt x="574687" y="242189"/>
                </a:lnTo>
                <a:lnTo>
                  <a:pt x="574687" y="290576"/>
                </a:lnTo>
                <a:lnTo>
                  <a:pt x="478866" y="290576"/>
                </a:lnTo>
                <a:lnTo>
                  <a:pt x="335203" y="290576"/>
                </a:lnTo>
                <a:lnTo>
                  <a:pt x="0" y="290576"/>
                </a:lnTo>
                <a:lnTo>
                  <a:pt x="0" y="242189"/>
                </a:lnTo>
                <a:lnTo>
                  <a:pt x="0" y="169545"/>
                </a:lnTo>
                <a:lnTo>
                  <a:pt x="0" y="0"/>
                </a:lnTo>
                <a:close/>
              </a:path>
            </a:pathLst>
          </a:custGeom>
          <a:ln w="5626">
            <a:solidFill>
              <a:srgbClr val="000000"/>
            </a:solidFill>
          </a:ln>
        </p:spPr>
        <p:txBody>
          <a:bodyPr wrap="square" lIns="0" tIns="0" rIns="0" bIns="0" rtlCol="0"/>
          <a:lstStyle/>
          <a:p>
            <a:endParaRPr/>
          </a:p>
        </p:txBody>
      </p:sp>
      <p:sp>
        <p:nvSpPr>
          <p:cNvPr id="66" name="object 66"/>
          <p:cNvSpPr txBox="1"/>
          <p:nvPr/>
        </p:nvSpPr>
        <p:spPr>
          <a:xfrm>
            <a:off x="1150108" y="2204319"/>
            <a:ext cx="497822" cy="289822"/>
          </a:xfrm>
          <a:prstGeom prst="rect">
            <a:avLst/>
          </a:prstGeom>
        </p:spPr>
        <p:txBody>
          <a:bodyPr vert="horz" wrap="square" lIns="0" tIns="30479" rIns="0" bIns="0" rtlCol="0">
            <a:spAutoFit/>
          </a:bodyPr>
          <a:lstStyle/>
          <a:p>
            <a:pPr marL="64345">
              <a:spcBef>
                <a:spcPts val="240"/>
              </a:spcBef>
            </a:pPr>
            <a:r>
              <a:rPr sz="800" spc="-27" dirty="0">
                <a:solidFill>
                  <a:srgbClr val="585858"/>
                </a:solidFill>
                <a:latin typeface="BIZ UDPゴシック"/>
                <a:cs typeface="BIZ UDPゴシック"/>
              </a:rPr>
              <a:t>いない</a:t>
            </a:r>
            <a:endParaRPr sz="800">
              <a:latin typeface="BIZ UDPゴシック"/>
              <a:cs typeface="BIZ UDPゴシック"/>
            </a:endParaRPr>
          </a:p>
          <a:p>
            <a:pPr>
              <a:spcBef>
                <a:spcPts val="113"/>
              </a:spcBef>
            </a:pPr>
            <a:r>
              <a:rPr sz="800" dirty="0">
                <a:solidFill>
                  <a:srgbClr val="585858"/>
                </a:solidFill>
                <a:latin typeface="BIZ UDPゴシック"/>
                <a:cs typeface="BIZ UDPゴシック"/>
              </a:rPr>
              <a:t>1</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4%</a:t>
            </a:r>
            <a:endParaRPr sz="800">
              <a:latin typeface="BIZ UDPゴシック"/>
              <a:cs typeface="BIZ UDPゴシック"/>
            </a:endParaRPr>
          </a:p>
        </p:txBody>
      </p:sp>
      <p:grpSp>
        <p:nvGrpSpPr>
          <p:cNvPr id="67" name="object 67"/>
          <p:cNvGrpSpPr/>
          <p:nvPr/>
        </p:nvGrpSpPr>
        <p:grpSpPr>
          <a:xfrm>
            <a:off x="4017644" y="2341568"/>
            <a:ext cx="2616103" cy="2284222"/>
            <a:chOff x="3005391" y="1341183"/>
            <a:chExt cx="1962150" cy="1713230"/>
          </a:xfrm>
        </p:grpSpPr>
        <p:sp>
          <p:nvSpPr>
            <p:cNvPr id="68" name="object 68"/>
            <p:cNvSpPr/>
            <p:nvPr/>
          </p:nvSpPr>
          <p:spPr>
            <a:xfrm>
              <a:off x="3399663" y="1344041"/>
              <a:ext cx="1173480" cy="1707514"/>
            </a:xfrm>
            <a:custGeom>
              <a:avLst/>
              <a:gdLst/>
              <a:ahLst/>
              <a:cxnLst/>
              <a:rect l="l" t="t" r="r" b="b"/>
              <a:pathLst>
                <a:path w="1173479" h="1707514">
                  <a:moveTo>
                    <a:pt x="0" y="1451356"/>
                  </a:moveTo>
                  <a:lnTo>
                    <a:pt x="0" y="1707388"/>
                  </a:lnTo>
                </a:path>
                <a:path w="1173479" h="1707514">
                  <a:moveTo>
                    <a:pt x="0" y="598043"/>
                  </a:moveTo>
                  <a:lnTo>
                    <a:pt x="0" y="1109675"/>
                  </a:lnTo>
                </a:path>
                <a:path w="1173479" h="1707514">
                  <a:moveTo>
                    <a:pt x="0" y="0"/>
                  </a:moveTo>
                  <a:lnTo>
                    <a:pt x="0" y="256286"/>
                  </a:lnTo>
                </a:path>
                <a:path w="1173479" h="1707514">
                  <a:moveTo>
                    <a:pt x="391033" y="1451356"/>
                  </a:moveTo>
                  <a:lnTo>
                    <a:pt x="391033" y="1707388"/>
                  </a:lnTo>
                </a:path>
                <a:path w="1173479" h="1707514">
                  <a:moveTo>
                    <a:pt x="391033" y="598043"/>
                  </a:moveTo>
                  <a:lnTo>
                    <a:pt x="391033" y="1109675"/>
                  </a:lnTo>
                </a:path>
                <a:path w="1173479" h="1707514">
                  <a:moveTo>
                    <a:pt x="391033" y="0"/>
                  </a:moveTo>
                  <a:lnTo>
                    <a:pt x="391033" y="256286"/>
                  </a:lnTo>
                </a:path>
                <a:path w="1173479" h="1707514">
                  <a:moveTo>
                    <a:pt x="782192" y="1451356"/>
                  </a:moveTo>
                  <a:lnTo>
                    <a:pt x="782192" y="1707388"/>
                  </a:lnTo>
                </a:path>
                <a:path w="1173479" h="1707514">
                  <a:moveTo>
                    <a:pt x="782192" y="598043"/>
                  </a:moveTo>
                  <a:lnTo>
                    <a:pt x="782192" y="1109599"/>
                  </a:lnTo>
                </a:path>
                <a:path w="1173479" h="1707514">
                  <a:moveTo>
                    <a:pt x="782192" y="0"/>
                  </a:moveTo>
                  <a:lnTo>
                    <a:pt x="782192" y="256286"/>
                  </a:lnTo>
                </a:path>
                <a:path w="1173479" h="1707514">
                  <a:moveTo>
                    <a:pt x="1173352" y="1451356"/>
                  </a:moveTo>
                  <a:lnTo>
                    <a:pt x="1173352" y="1707388"/>
                  </a:lnTo>
                </a:path>
                <a:path w="1173479" h="1707514">
                  <a:moveTo>
                    <a:pt x="1173352" y="598043"/>
                  </a:moveTo>
                  <a:lnTo>
                    <a:pt x="1173352" y="1109599"/>
                  </a:lnTo>
                </a:path>
                <a:path w="1173479" h="1707514">
                  <a:moveTo>
                    <a:pt x="1173352" y="0"/>
                  </a:moveTo>
                  <a:lnTo>
                    <a:pt x="1173352" y="256286"/>
                  </a:lnTo>
                </a:path>
              </a:pathLst>
            </a:custGeom>
            <a:ln w="5626">
              <a:solidFill>
                <a:srgbClr val="D9D9D9"/>
              </a:solidFill>
            </a:ln>
          </p:spPr>
          <p:txBody>
            <a:bodyPr wrap="square" lIns="0" tIns="0" rIns="0" bIns="0" rtlCol="0"/>
            <a:lstStyle/>
            <a:p>
              <a:endParaRPr/>
            </a:p>
          </p:txBody>
        </p:sp>
        <p:sp>
          <p:nvSpPr>
            <p:cNvPr id="69" name="object 69"/>
            <p:cNvSpPr/>
            <p:nvPr/>
          </p:nvSpPr>
          <p:spPr>
            <a:xfrm>
              <a:off x="4964557" y="1344041"/>
              <a:ext cx="0" cy="1707514"/>
            </a:xfrm>
            <a:custGeom>
              <a:avLst/>
              <a:gdLst/>
              <a:ahLst/>
              <a:cxnLst/>
              <a:rect l="l" t="t" r="r" b="b"/>
              <a:pathLst>
                <a:path h="1707514">
                  <a:moveTo>
                    <a:pt x="0" y="0"/>
                  </a:moveTo>
                  <a:lnTo>
                    <a:pt x="0" y="1707388"/>
                  </a:lnTo>
                </a:path>
              </a:pathLst>
            </a:custGeom>
            <a:ln w="5626">
              <a:solidFill>
                <a:srgbClr val="D9D9D9"/>
              </a:solidFill>
            </a:ln>
          </p:spPr>
          <p:txBody>
            <a:bodyPr wrap="square" lIns="0" tIns="0" rIns="0" bIns="0" rtlCol="0"/>
            <a:lstStyle/>
            <a:p>
              <a:endParaRPr/>
            </a:p>
          </p:txBody>
        </p:sp>
        <p:sp>
          <p:nvSpPr>
            <p:cNvPr id="70" name="object 70"/>
            <p:cNvSpPr/>
            <p:nvPr/>
          </p:nvSpPr>
          <p:spPr>
            <a:xfrm>
              <a:off x="3008249" y="2453716"/>
              <a:ext cx="1156335" cy="342265"/>
            </a:xfrm>
            <a:custGeom>
              <a:avLst/>
              <a:gdLst/>
              <a:ahLst/>
              <a:cxnLst/>
              <a:rect l="l" t="t" r="r" b="b"/>
              <a:pathLst>
                <a:path w="1156335" h="342264">
                  <a:moveTo>
                    <a:pt x="1155712" y="0"/>
                  </a:moveTo>
                  <a:lnTo>
                    <a:pt x="0" y="0"/>
                  </a:lnTo>
                  <a:lnTo>
                    <a:pt x="0" y="341680"/>
                  </a:lnTo>
                  <a:lnTo>
                    <a:pt x="1155712" y="341680"/>
                  </a:lnTo>
                  <a:lnTo>
                    <a:pt x="1155712" y="0"/>
                  </a:lnTo>
                  <a:close/>
                </a:path>
              </a:pathLst>
            </a:custGeom>
            <a:solidFill>
              <a:srgbClr val="92D050"/>
            </a:solidFill>
          </p:spPr>
          <p:txBody>
            <a:bodyPr wrap="square" lIns="0" tIns="0" rIns="0" bIns="0" rtlCol="0"/>
            <a:lstStyle/>
            <a:p>
              <a:endParaRPr/>
            </a:p>
          </p:txBody>
        </p:sp>
        <p:sp>
          <p:nvSpPr>
            <p:cNvPr id="71" name="object 71"/>
            <p:cNvSpPr/>
            <p:nvPr/>
          </p:nvSpPr>
          <p:spPr>
            <a:xfrm>
              <a:off x="3008249" y="1600326"/>
              <a:ext cx="1956435" cy="1195070"/>
            </a:xfrm>
            <a:custGeom>
              <a:avLst/>
              <a:gdLst/>
              <a:ahLst/>
              <a:cxnLst/>
              <a:rect l="l" t="t" r="r" b="b"/>
              <a:pathLst>
                <a:path w="1956435" h="1195070">
                  <a:moveTo>
                    <a:pt x="1867789" y="853313"/>
                  </a:moveTo>
                  <a:lnTo>
                    <a:pt x="1155700" y="853313"/>
                  </a:lnTo>
                  <a:lnTo>
                    <a:pt x="1155700" y="1195070"/>
                  </a:lnTo>
                  <a:lnTo>
                    <a:pt x="1867789" y="1195070"/>
                  </a:lnTo>
                  <a:lnTo>
                    <a:pt x="1867789" y="853313"/>
                  </a:lnTo>
                  <a:close/>
                </a:path>
                <a:path w="1956435" h="1195070">
                  <a:moveTo>
                    <a:pt x="1955927" y="0"/>
                  </a:moveTo>
                  <a:lnTo>
                    <a:pt x="0" y="0"/>
                  </a:lnTo>
                  <a:lnTo>
                    <a:pt x="0" y="341757"/>
                  </a:lnTo>
                  <a:lnTo>
                    <a:pt x="1955927" y="341757"/>
                  </a:lnTo>
                  <a:lnTo>
                    <a:pt x="1955927" y="0"/>
                  </a:lnTo>
                  <a:close/>
                </a:path>
              </a:pathLst>
            </a:custGeom>
            <a:solidFill>
              <a:srgbClr val="5B9BD4"/>
            </a:solidFill>
          </p:spPr>
          <p:txBody>
            <a:bodyPr wrap="square" lIns="0" tIns="0" rIns="0" bIns="0" rtlCol="0"/>
            <a:lstStyle/>
            <a:p>
              <a:endParaRPr/>
            </a:p>
          </p:txBody>
        </p:sp>
        <p:sp>
          <p:nvSpPr>
            <p:cNvPr id="72" name="object 72"/>
            <p:cNvSpPr/>
            <p:nvPr/>
          </p:nvSpPr>
          <p:spPr>
            <a:xfrm>
              <a:off x="4876038" y="2453716"/>
              <a:ext cx="88265" cy="342265"/>
            </a:xfrm>
            <a:custGeom>
              <a:avLst/>
              <a:gdLst/>
              <a:ahLst/>
              <a:cxnLst/>
              <a:rect l="l" t="t" r="r" b="b"/>
              <a:pathLst>
                <a:path w="88264" h="342264">
                  <a:moveTo>
                    <a:pt x="88112" y="0"/>
                  </a:moveTo>
                  <a:lnTo>
                    <a:pt x="0" y="0"/>
                  </a:lnTo>
                  <a:lnTo>
                    <a:pt x="0" y="341680"/>
                  </a:lnTo>
                  <a:lnTo>
                    <a:pt x="88112" y="341680"/>
                  </a:lnTo>
                  <a:lnTo>
                    <a:pt x="88112" y="0"/>
                  </a:lnTo>
                  <a:close/>
                </a:path>
              </a:pathLst>
            </a:custGeom>
            <a:solidFill>
              <a:srgbClr val="FFC000"/>
            </a:solidFill>
          </p:spPr>
          <p:txBody>
            <a:bodyPr wrap="square" lIns="0" tIns="0" rIns="0" bIns="0" rtlCol="0"/>
            <a:lstStyle/>
            <a:p>
              <a:endParaRPr/>
            </a:p>
          </p:txBody>
        </p:sp>
        <p:sp>
          <p:nvSpPr>
            <p:cNvPr id="73" name="object 73"/>
            <p:cNvSpPr/>
            <p:nvPr/>
          </p:nvSpPr>
          <p:spPr>
            <a:xfrm>
              <a:off x="3008249" y="1344041"/>
              <a:ext cx="0" cy="1707514"/>
            </a:xfrm>
            <a:custGeom>
              <a:avLst/>
              <a:gdLst/>
              <a:ahLst/>
              <a:cxnLst/>
              <a:rect l="l" t="t" r="r" b="b"/>
              <a:pathLst>
                <a:path h="1707514">
                  <a:moveTo>
                    <a:pt x="0" y="1707388"/>
                  </a:moveTo>
                  <a:lnTo>
                    <a:pt x="0" y="0"/>
                  </a:lnTo>
                </a:path>
              </a:pathLst>
            </a:custGeom>
            <a:ln w="5626">
              <a:solidFill>
                <a:srgbClr val="D9D9D9"/>
              </a:solidFill>
            </a:ln>
          </p:spPr>
          <p:txBody>
            <a:bodyPr wrap="square" lIns="0" tIns="0" rIns="0" bIns="0" rtlCol="0"/>
            <a:lstStyle/>
            <a:p>
              <a:endParaRPr/>
            </a:p>
          </p:txBody>
        </p:sp>
        <p:sp>
          <p:nvSpPr>
            <p:cNvPr id="74" name="object 74"/>
            <p:cNvSpPr/>
            <p:nvPr/>
          </p:nvSpPr>
          <p:spPr>
            <a:xfrm>
              <a:off x="3529584" y="2572245"/>
              <a:ext cx="113664" cy="105410"/>
            </a:xfrm>
            <a:custGeom>
              <a:avLst/>
              <a:gdLst/>
              <a:ahLst/>
              <a:cxnLst/>
              <a:rect l="l" t="t" r="r" b="b"/>
              <a:pathLst>
                <a:path w="113664"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grpSp>
      <p:sp>
        <p:nvSpPr>
          <p:cNvPr id="75" name="object 75"/>
          <p:cNvSpPr txBox="1"/>
          <p:nvPr/>
        </p:nvSpPr>
        <p:spPr>
          <a:xfrm>
            <a:off x="4747022" y="3976946"/>
            <a:ext cx="108369" cy="124885"/>
          </a:xfrm>
          <a:prstGeom prst="rect">
            <a:avLst/>
          </a:prstGeom>
        </p:spPr>
        <p:txBody>
          <a:bodyPr vert="horz" wrap="square" lIns="0" tIns="22013" rIns="0" bIns="0" rtlCol="0">
            <a:spAutoFit/>
          </a:bodyPr>
          <a:lstStyle/>
          <a:p>
            <a:pPr>
              <a:spcBef>
                <a:spcPts val="173"/>
              </a:spcBef>
            </a:pPr>
            <a:r>
              <a:rPr sz="667" spc="-33" dirty="0">
                <a:solidFill>
                  <a:srgbClr val="404040"/>
                </a:solidFill>
                <a:latin typeface="Calibri"/>
                <a:cs typeface="Calibri"/>
              </a:rPr>
              <a:t>13</a:t>
            </a:r>
            <a:endParaRPr sz="667">
              <a:latin typeface="Calibri"/>
              <a:cs typeface="Calibri"/>
            </a:endParaRPr>
          </a:p>
        </p:txBody>
      </p:sp>
      <p:sp>
        <p:nvSpPr>
          <p:cNvPr id="76" name="object 76"/>
          <p:cNvSpPr/>
          <p:nvPr/>
        </p:nvSpPr>
        <p:spPr>
          <a:xfrm>
            <a:off x="5984295" y="3982923"/>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77" name="object 77"/>
          <p:cNvSpPr txBox="1"/>
          <p:nvPr/>
        </p:nvSpPr>
        <p:spPr>
          <a:xfrm>
            <a:off x="6014942" y="3976946"/>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8</a:t>
            </a:r>
            <a:endParaRPr sz="667">
              <a:latin typeface="Calibri"/>
              <a:cs typeface="Calibri"/>
            </a:endParaRPr>
          </a:p>
        </p:txBody>
      </p:sp>
      <p:sp>
        <p:nvSpPr>
          <p:cNvPr id="78" name="object 78"/>
          <p:cNvSpPr/>
          <p:nvPr/>
        </p:nvSpPr>
        <p:spPr>
          <a:xfrm>
            <a:off x="5272781" y="2844537"/>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79" name="object 79"/>
          <p:cNvSpPr txBox="1"/>
          <p:nvPr/>
        </p:nvSpPr>
        <p:spPr>
          <a:xfrm>
            <a:off x="5303429" y="2838221"/>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1</a:t>
            </a:r>
            <a:endParaRPr sz="667">
              <a:latin typeface="Calibri"/>
              <a:cs typeface="Calibri"/>
            </a:endParaRPr>
          </a:p>
        </p:txBody>
      </p:sp>
      <p:sp>
        <p:nvSpPr>
          <p:cNvPr id="80" name="object 80"/>
          <p:cNvSpPr/>
          <p:nvPr/>
        </p:nvSpPr>
        <p:spPr>
          <a:xfrm>
            <a:off x="6517843" y="3982923"/>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81" name="object 81"/>
          <p:cNvSpPr txBox="1"/>
          <p:nvPr/>
        </p:nvSpPr>
        <p:spPr>
          <a:xfrm>
            <a:off x="6548491" y="3976946"/>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1</a:t>
            </a:r>
            <a:endParaRPr sz="667">
              <a:latin typeface="Calibri"/>
              <a:cs typeface="Calibri"/>
            </a:endParaRPr>
          </a:p>
        </p:txBody>
      </p:sp>
      <p:sp>
        <p:nvSpPr>
          <p:cNvPr id="82" name="object 82"/>
          <p:cNvSpPr txBox="1"/>
          <p:nvPr/>
        </p:nvSpPr>
        <p:spPr>
          <a:xfrm>
            <a:off x="3966761" y="4657979"/>
            <a:ext cx="126995"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0%</a:t>
            </a:r>
            <a:endParaRPr sz="667">
              <a:latin typeface="Calibri"/>
              <a:cs typeface="Calibri"/>
            </a:endParaRPr>
          </a:p>
        </p:txBody>
      </p:sp>
      <p:sp>
        <p:nvSpPr>
          <p:cNvPr id="83" name="object 83"/>
          <p:cNvSpPr txBox="1"/>
          <p:nvPr/>
        </p:nvSpPr>
        <p:spPr>
          <a:xfrm>
            <a:off x="4465768" y="4657979"/>
            <a:ext cx="1215768" cy="124885"/>
          </a:xfrm>
          <a:prstGeom prst="rect">
            <a:avLst/>
          </a:prstGeom>
        </p:spPr>
        <p:txBody>
          <a:bodyPr vert="horz" wrap="square" lIns="0" tIns="22013" rIns="0" bIns="0" rtlCol="0">
            <a:spAutoFit/>
          </a:bodyPr>
          <a:lstStyle/>
          <a:p>
            <a:pPr>
              <a:spcBef>
                <a:spcPts val="173"/>
              </a:spcBef>
              <a:tabLst>
                <a:tab pos="521534" algn="l"/>
                <a:tab pos="1043067"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p:txBody>
      </p:sp>
      <p:sp>
        <p:nvSpPr>
          <p:cNvPr id="84" name="object 84"/>
          <p:cNvSpPr txBox="1"/>
          <p:nvPr/>
        </p:nvSpPr>
        <p:spPr>
          <a:xfrm>
            <a:off x="6031197" y="4657979"/>
            <a:ext cx="17271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80%</a:t>
            </a:r>
            <a:endParaRPr sz="667">
              <a:latin typeface="Calibri"/>
              <a:cs typeface="Calibri"/>
            </a:endParaRPr>
          </a:p>
        </p:txBody>
      </p:sp>
      <p:sp>
        <p:nvSpPr>
          <p:cNvPr id="85" name="object 85"/>
          <p:cNvSpPr txBox="1"/>
          <p:nvPr/>
        </p:nvSpPr>
        <p:spPr>
          <a:xfrm>
            <a:off x="6530203" y="4657979"/>
            <a:ext cx="218432"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Calibri"/>
                <a:cs typeface="Calibri"/>
              </a:rPr>
              <a:t>100%</a:t>
            </a:r>
            <a:endParaRPr sz="667">
              <a:latin typeface="Calibri"/>
              <a:cs typeface="Calibri"/>
            </a:endParaRPr>
          </a:p>
        </p:txBody>
      </p:sp>
      <p:sp>
        <p:nvSpPr>
          <p:cNvPr id="86" name="object 86"/>
          <p:cNvSpPr txBox="1"/>
          <p:nvPr/>
        </p:nvSpPr>
        <p:spPr>
          <a:xfrm>
            <a:off x="3758659" y="3972035"/>
            <a:ext cx="198113"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游ゴシック"/>
                <a:cs typeface="游ゴシック"/>
              </a:rPr>
              <a:t>いる</a:t>
            </a:r>
            <a:endParaRPr sz="667">
              <a:latin typeface="游ゴシック"/>
              <a:cs typeface="游ゴシック"/>
            </a:endParaRPr>
          </a:p>
        </p:txBody>
      </p:sp>
      <p:sp>
        <p:nvSpPr>
          <p:cNvPr id="87" name="object 87"/>
          <p:cNvSpPr txBox="1"/>
          <p:nvPr/>
        </p:nvSpPr>
        <p:spPr>
          <a:xfrm>
            <a:off x="3668409" y="2833311"/>
            <a:ext cx="287009"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游ゴシック"/>
                <a:cs typeface="游ゴシック"/>
              </a:rPr>
              <a:t>いない</a:t>
            </a:r>
            <a:endParaRPr sz="667">
              <a:latin typeface="游ゴシック"/>
              <a:cs typeface="游ゴシック"/>
            </a:endParaRPr>
          </a:p>
        </p:txBody>
      </p:sp>
      <p:grpSp>
        <p:nvGrpSpPr>
          <p:cNvPr id="88" name="object 88"/>
          <p:cNvGrpSpPr/>
          <p:nvPr/>
        </p:nvGrpSpPr>
        <p:grpSpPr>
          <a:xfrm>
            <a:off x="4448159" y="4913275"/>
            <a:ext cx="932992" cy="49951"/>
            <a:chOff x="3328289" y="3270034"/>
            <a:chExt cx="699770" cy="37465"/>
          </a:xfrm>
        </p:grpSpPr>
        <p:sp>
          <p:nvSpPr>
            <p:cNvPr id="89" name="object 89"/>
            <p:cNvSpPr/>
            <p:nvPr/>
          </p:nvSpPr>
          <p:spPr>
            <a:xfrm>
              <a:off x="3328289" y="3270034"/>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90" name="object 90"/>
            <p:cNvSpPr/>
            <p:nvPr/>
          </p:nvSpPr>
          <p:spPr>
            <a:xfrm>
              <a:off x="3659505" y="3270034"/>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91" name="object 91"/>
            <p:cNvSpPr/>
            <p:nvPr/>
          </p:nvSpPr>
          <p:spPr>
            <a:xfrm>
              <a:off x="3990848" y="3270034"/>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92" name="object 92"/>
          <p:cNvSpPr txBox="1"/>
          <p:nvPr/>
        </p:nvSpPr>
        <p:spPr>
          <a:xfrm>
            <a:off x="4519107" y="4856701"/>
            <a:ext cx="1532410" cy="124885"/>
          </a:xfrm>
          <a:prstGeom prst="rect">
            <a:avLst/>
          </a:prstGeom>
        </p:spPr>
        <p:txBody>
          <a:bodyPr vert="horz" wrap="square" lIns="0" tIns="22013" rIns="0" bIns="0" rtlCol="0">
            <a:spAutoFit/>
          </a:bodyPr>
          <a:lstStyle/>
          <a:p>
            <a:pPr>
              <a:spcBef>
                <a:spcPts val="173"/>
              </a:spcBef>
              <a:tabLst>
                <a:tab pos="441102" algn="l"/>
                <a:tab pos="883051"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93" name="object 93"/>
          <p:cNvSpPr txBox="1"/>
          <p:nvPr/>
        </p:nvSpPr>
        <p:spPr>
          <a:xfrm>
            <a:off x="6021037" y="2253435"/>
            <a:ext cx="614656" cy="135870"/>
          </a:xfrm>
          <a:prstGeom prst="rect">
            <a:avLst/>
          </a:prstGeom>
        </p:spPr>
        <p:txBody>
          <a:bodyPr vert="horz" wrap="square" lIns="0" tIns="22859" rIns="0" bIns="0" rtlCol="0">
            <a:spAutoFit/>
          </a:bodyPr>
          <a:lstStyle/>
          <a:p>
            <a:pPr>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94" name="object 94"/>
          <p:cNvGrpSpPr/>
          <p:nvPr/>
        </p:nvGrpSpPr>
        <p:grpSpPr>
          <a:xfrm>
            <a:off x="10718932" y="2329884"/>
            <a:ext cx="2403596" cy="2370579"/>
            <a:chOff x="8031543" y="1332420"/>
            <a:chExt cx="1802764" cy="1778000"/>
          </a:xfrm>
        </p:grpSpPr>
        <p:sp>
          <p:nvSpPr>
            <p:cNvPr id="95" name="object 95"/>
            <p:cNvSpPr/>
            <p:nvPr/>
          </p:nvSpPr>
          <p:spPr>
            <a:xfrm>
              <a:off x="8393557" y="1335278"/>
              <a:ext cx="1078230" cy="1772285"/>
            </a:xfrm>
            <a:custGeom>
              <a:avLst/>
              <a:gdLst/>
              <a:ahLst/>
              <a:cxnLst/>
              <a:rect l="l" t="t" r="r" b="b"/>
              <a:pathLst>
                <a:path w="1078229" h="1772285">
                  <a:moveTo>
                    <a:pt x="0" y="1505965"/>
                  </a:moveTo>
                  <a:lnTo>
                    <a:pt x="0" y="1771904"/>
                  </a:lnTo>
                </a:path>
                <a:path w="1078229" h="1772285">
                  <a:moveTo>
                    <a:pt x="0" y="620267"/>
                  </a:moveTo>
                  <a:lnTo>
                    <a:pt x="0" y="1151636"/>
                  </a:lnTo>
                </a:path>
                <a:path w="1078229" h="1772285">
                  <a:moveTo>
                    <a:pt x="0" y="0"/>
                  </a:moveTo>
                  <a:lnTo>
                    <a:pt x="0" y="265938"/>
                  </a:lnTo>
                </a:path>
                <a:path w="1078229" h="1772285">
                  <a:moveTo>
                    <a:pt x="359664" y="1505965"/>
                  </a:moveTo>
                  <a:lnTo>
                    <a:pt x="359664" y="1771904"/>
                  </a:lnTo>
                </a:path>
                <a:path w="1078229" h="1772285">
                  <a:moveTo>
                    <a:pt x="359664" y="620267"/>
                  </a:moveTo>
                  <a:lnTo>
                    <a:pt x="359664" y="1151636"/>
                  </a:lnTo>
                </a:path>
                <a:path w="1078229" h="1772285">
                  <a:moveTo>
                    <a:pt x="359664" y="0"/>
                  </a:moveTo>
                  <a:lnTo>
                    <a:pt x="359664" y="265938"/>
                  </a:lnTo>
                </a:path>
                <a:path w="1078229" h="1772285">
                  <a:moveTo>
                    <a:pt x="719327" y="1505965"/>
                  </a:moveTo>
                  <a:lnTo>
                    <a:pt x="719327" y="1771904"/>
                  </a:lnTo>
                </a:path>
                <a:path w="1078229" h="1772285">
                  <a:moveTo>
                    <a:pt x="719327" y="620267"/>
                  </a:moveTo>
                  <a:lnTo>
                    <a:pt x="719327" y="1151636"/>
                  </a:lnTo>
                </a:path>
                <a:path w="1078229" h="1772285">
                  <a:moveTo>
                    <a:pt x="719327" y="0"/>
                  </a:moveTo>
                  <a:lnTo>
                    <a:pt x="719327" y="265938"/>
                  </a:lnTo>
                </a:path>
                <a:path w="1078229" h="1772285">
                  <a:moveTo>
                    <a:pt x="1078102" y="1505965"/>
                  </a:moveTo>
                  <a:lnTo>
                    <a:pt x="1078102" y="1771904"/>
                  </a:lnTo>
                </a:path>
                <a:path w="1078229" h="1772285">
                  <a:moveTo>
                    <a:pt x="1078102" y="620267"/>
                  </a:moveTo>
                  <a:lnTo>
                    <a:pt x="1078102" y="1151636"/>
                  </a:lnTo>
                </a:path>
                <a:path w="1078229" h="1772285">
                  <a:moveTo>
                    <a:pt x="1078102" y="0"/>
                  </a:moveTo>
                  <a:lnTo>
                    <a:pt x="1078102" y="265938"/>
                  </a:lnTo>
                </a:path>
              </a:pathLst>
            </a:custGeom>
            <a:ln w="5626">
              <a:solidFill>
                <a:srgbClr val="D9D9D9"/>
              </a:solidFill>
            </a:ln>
          </p:spPr>
          <p:txBody>
            <a:bodyPr wrap="square" lIns="0" tIns="0" rIns="0" bIns="0" rtlCol="0"/>
            <a:lstStyle/>
            <a:p>
              <a:endParaRPr/>
            </a:p>
          </p:txBody>
        </p:sp>
        <p:sp>
          <p:nvSpPr>
            <p:cNvPr id="96" name="object 96"/>
            <p:cNvSpPr/>
            <p:nvPr/>
          </p:nvSpPr>
          <p:spPr>
            <a:xfrm>
              <a:off x="9831197" y="1335278"/>
              <a:ext cx="0" cy="1772285"/>
            </a:xfrm>
            <a:custGeom>
              <a:avLst/>
              <a:gdLst/>
              <a:ahLst/>
              <a:cxnLst/>
              <a:rect l="l" t="t" r="r" b="b"/>
              <a:pathLst>
                <a:path h="1772285">
                  <a:moveTo>
                    <a:pt x="0" y="0"/>
                  </a:moveTo>
                  <a:lnTo>
                    <a:pt x="0" y="1771904"/>
                  </a:lnTo>
                </a:path>
              </a:pathLst>
            </a:custGeom>
            <a:ln w="5626">
              <a:solidFill>
                <a:srgbClr val="D9D9D9"/>
              </a:solidFill>
            </a:ln>
          </p:spPr>
          <p:txBody>
            <a:bodyPr wrap="square" lIns="0" tIns="0" rIns="0" bIns="0" rtlCol="0"/>
            <a:lstStyle/>
            <a:p>
              <a:endParaRPr/>
            </a:p>
          </p:txBody>
        </p:sp>
        <p:sp>
          <p:nvSpPr>
            <p:cNvPr id="97" name="object 97"/>
            <p:cNvSpPr/>
            <p:nvPr/>
          </p:nvSpPr>
          <p:spPr>
            <a:xfrm>
              <a:off x="8034401" y="1601215"/>
              <a:ext cx="1155065" cy="1240155"/>
            </a:xfrm>
            <a:custGeom>
              <a:avLst/>
              <a:gdLst/>
              <a:ahLst/>
              <a:cxnLst/>
              <a:rect l="l" t="t" r="r" b="b"/>
              <a:pathLst>
                <a:path w="1155065" h="1240155">
                  <a:moveTo>
                    <a:pt x="798830" y="0"/>
                  </a:moveTo>
                  <a:lnTo>
                    <a:pt x="0" y="0"/>
                  </a:lnTo>
                  <a:lnTo>
                    <a:pt x="0" y="354330"/>
                  </a:lnTo>
                  <a:lnTo>
                    <a:pt x="798830" y="354330"/>
                  </a:lnTo>
                  <a:lnTo>
                    <a:pt x="798830" y="0"/>
                  </a:lnTo>
                  <a:close/>
                </a:path>
                <a:path w="1155065" h="1240155">
                  <a:moveTo>
                    <a:pt x="1154938" y="885698"/>
                  </a:moveTo>
                  <a:lnTo>
                    <a:pt x="0" y="885698"/>
                  </a:lnTo>
                  <a:lnTo>
                    <a:pt x="0" y="1240028"/>
                  </a:lnTo>
                  <a:lnTo>
                    <a:pt x="1154938" y="1240028"/>
                  </a:lnTo>
                  <a:lnTo>
                    <a:pt x="1154938" y="885698"/>
                  </a:lnTo>
                  <a:close/>
                </a:path>
              </a:pathLst>
            </a:custGeom>
            <a:solidFill>
              <a:srgbClr val="92D050"/>
            </a:solidFill>
          </p:spPr>
          <p:txBody>
            <a:bodyPr wrap="square" lIns="0" tIns="0" rIns="0" bIns="0" rtlCol="0"/>
            <a:lstStyle/>
            <a:p>
              <a:endParaRPr/>
            </a:p>
          </p:txBody>
        </p:sp>
        <p:sp>
          <p:nvSpPr>
            <p:cNvPr id="98" name="object 98"/>
            <p:cNvSpPr/>
            <p:nvPr/>
          </p:nvSpPr>
          <p:spPr>
            <a:xfrm>
              <a:off x="8833231" y="1601215"/>
              <a:ext cx="998219" cy="1240155"/>
            </a:xfrm>
            <a:custGeom>
              <a:avLst/>
              <a:gdLst/>
              <a:ahLst/>
              <a:cxnLst/>
              <a:rect l="l" t="t" r="r" b="b"/>
              <a:pathLst>
                <a:path w="998220" h="1240155">
                  <a:moveTo>
                    <a:pt x="869442" y="885698"/>
                  </a:moveTo>
                  <a:lnTo>
                    <a:pt x="356108" y="885698"/>
                  </a:lnTo>
                  <a:lnTo>
                    <a:pt x="356108" y="1240028"/>
                  </a:lnTo>
                  <a:lnTo>
                    <a:pt x="869442" y="1240028"/>
                  </a:lnTo>
                  <a:lnTo>
                    <a:pt x="869442" y="885698"/>
                  </a:lnTo>
                  <a:close/>
                </a:path>
                <a:path w="998220" h="1240155">
                  <a:moveTo>
                    <a:pt x="998093" y="0"/>
                  </a:moveTo>
                  <a:lnTo>
                    <a:pt x="0" y="0"/>
                  </a:lnTo>
                  <a:lnTo>
                    <a:pt x="0" y="354330"/>
                  </a:lnTo>
                  <a:lnTo>
                    <a:pt x="998093" y="354330"/>
                  </a:lnTo>
                  <a:lnTo>
                    <a:pt x="998093" y="0"/>
                  </a:lnTo>
                  <a:close/>
                </a:path>
              </a:pathLst>
            </a:custGeom>
            <a:solidFill>
              <a:srgbClr val="5B9BD4"/>
            </a:solidFill>
          </p:spPr>
          <p:txBody>
            <a:bodyPr wrap="square" lIns="0" tIns="0" rIns="0" bIns="0" rtlCol="0"/>
            <a:lstStyle/>
            <a:p>
              <a:endParaRPr/>
            </a:p>
          </p:txBody>
        </p:sp>
        <p:sp>
          <p:nvSpPr>
            <p:cNvPr id="99" name="object 99"/>
            <p:cNvSpPr/>
            <p:nvPr/>
          </p:nvSpPr>
          <p:spPr>
            <a:xfrm>
              <a:off x="9702673" y="2486977"/>
              <a:ext cx="128905" cy="354330"/>
            </a:xfrm>
            <a:custGeom>
              <a:avLst/>
              <a:gdLst/>
              <a:ahLst/>
              <a:cxnLst/>
              <a:rect l="l" t="t" r="r" b="b"/>
              <a:pathLst>
                <a:path w="128904" h="354330">
                  <a:moveTo>
                    <a:pt x="128574" y="0"/>
                  </a:moveTo>
                  <a:lnTo>
                    <a:pt x="0" y="0"/>
                  </a:lnTo>
                  <a:lnTo>
                    <a:pt x="0" y="354266"/>
                  </a:lnTo>
                  <a:lnTo>
                    <a:pt x="128574" y="354266"/>
                  </a:lnTo>
                  <a:lnTo>
                    <a:pt x="128574" y="0"/>
                  </a:lnTo>
                  <a:close/>
                </a:path>
              </a:pathLst>
            </a:custGeom>
            <a:solidFill>
              <a:srgbClr val="FFC000"/>
            </a:solidFill>
          </p:spPr>
          <p:txBody>
            <a:bodyPr wrap="square" lIns="0" tIns="0" rIns="0" bIns="0" rtlCol="0"/>
            <a:lstStyle/>
            <a:p>
              <a:endParaRPr/>
            </a:p>
          </p:txBody>
        </p:sp>
        <p:sp>
          <p:nvSpPr>
            <p:cNvPr id="100" name="object 100"/>
            <p:cNvSpPr/>
            <p:nvPr/>
          </p:nvSpPr>
          <p:spPr>
            <a:xfrm>
              <a:off x="8034401" y="1335278"/>
              <a:ext cx="0" cy="1772285"/>
            </a:xfrm>
            <a:custGeom>
              <a:avLst/>
              <a:gdLst/>
              <a:ahLst/>
              <a:cxnLst/>
              <a:rect l="l" t="t" r="r" b="b"/>
              <a:pathLst>
                <a:path h="1772285">
                  <a:moveTo>
                    <a:pt x="0" y="1771904"/>
                  </a:moveTo>
                  <a:lnTo>
                    <a:pt x="0" y="0"/>
                  </a:lnTo>
                </a:path>
              </a:pathLst>
            </a:custGeom>
            <a:ln w="5626">
              <a:solidFill>
                <a:srgbClr val="D9D9D9"/>
              </a:solidFill>
            </a:ln>
          </p:spPr>
          <p:txBody>
            <a:bodyPr wrap="square" lIns="0" tIns="0" rIns="0" bIns="0" rtlCol="0"/>
            <a:lstStyle/>
            <a:p>
              <a:endParaRPr/>
            </a:p>
          </p:txBody>
        </p:sp>
        <p:sp>
          <p:nvSpPr>
            <p:cNvPr id="101" name="object 101"/>
            <p:cNvSpPr/>
            <p:nvPr/>
          </p:nvSpPr>
          <p:spPr>
            <a:xfrm>
              <a:off x="8572373" y="2611869"/>
              <a:ext cx="79375" cy="105410"/>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grpSp>
      <p:sp>
        <p:nvSpPr>
          <p:cNvPr id="102" name="object 102"/>
          <p:cNvSpPr txBox="1"/>
          <p:nvPr/>
        </p:nvSpPr>
        <p:spPr>
          <a:xfrm>
            <a:off x="11471505" y="4029776"/>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9</a:t>
            </a:r>
            <a:endParaRPr sz="667">
              <a:latin typeface="Calibri"/>
              <a:cs typeface="Calibri"/>
            </a:endParaRPr>
          </a:p>
        </p:txBody>
      </p:sp>
      <p:sp>
        <p:nvSpPr>
          <p:cNvPr id="103" name="object 103"/>
          <p:cNvSpPr/>
          <p:nvPr/>
        </p:nvSpPr>
        <p:spPr>
          <a:xfrm>
            <a:off x="11202447" y="2854528"/>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04" name="object 104"/>
          <p:cNvSpPr txBox="1"/>
          <p:nvPr/>
        </p:nvSpPr>
        <p:spPr>
          <a:xfrm>
            <a:off x="11233770" y="2848381"/>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4</a:t>
            </a:r>
            <a:endParaRPr sz="667">
              <a:latin typeface="Calibri"/>
              <a:cs typeface="Calibri"/>
            </a:endParaRPr>
          </a:p>
        </p:txBody>
      </p:sp>
      <p:sp>
        <p:nvSpPr>
          <p:cNvPr id="105" name="object 105"/>
          <p:cNvSpPr/>
          <p:nvPr/>
        </p:nvSpPr>
        <p:spPr>
          <a:xfrm>
            <a:off x="12552321" y="4035753"/>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06" name="object 106"/>
          <p:cNvSpPr txBox="1"/>
          <p:nvPr/>
        </p:nvSpPr>
        <p:spPr>
          <a:xfrm>
            <a:off x="12583815" y="4029776"/>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4</a:t>
            </a:r>
            <a:endParaRPr sz="667">
              <a:latin typeface="Calibri"/>
              <a:cs typeface="Calibri"/>
            </a:endParaRPr>
          </a:p>
        </p:txBody>
      </p:sp>
      <p:sp>
        <p:nvSpPr>
          <p:cNvPr id="107" name="object 107"/>
          <p:cNvSpPr/>
          <p:nvPr/>
        </p:nvSpPr>
        <p:spPr>
          <a:xfrm>
            <a:off x="12400266" y="2854528"/>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08" name="object 108"/>
          <p:cNvSpPr txBox="1"/>
          <p:nvPr/>
        </p:nvSpPr>
        <p:spPr>
          <a:xfrm>
            <a:off x="12431759" y="2848381"/>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5</a:t>
            </a:r>
            <a:endParaRPr sz="667">
              <a:latin typeface="Calibri"/>
              <a:cs typeface="Calibri"/>
            </a:endParaRPr>
          </a:p>
        </p:txBody>
      </p:sp>
      <p:sp>
        <p:nvSpPr>
          <p:cNvPr id="109" name="object 109"/>
          <p:cNvSpPr/>
          <p:nvPr/>
        </p:nvSpPr>
        <p:spPr>
          <a:xfrm>
            <a:off x="12980042" y="4035753"/>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10" name="object 110"/>
          <p:cNvSpPr txBox="1"/>
          <p:nvPr/>
        </p:nvSpPr>
        <p:spPr>
          <a:xfrm>
            <a:off x="13011704" y="4029776"/>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1</a:t>
            </a:r>
            <a:endParaRPr sz="667">
              <a:latin typeface="Calibri"/>
              <a:cs typeface="Calibri"/>
            </a:endParaRPr>
          </a:p>
        </p:txBody>
      </p:sp>
      <p:sp>
        <p:nvSpPr>
          <p:cNvPr id="111" name="object 111"/>
          <p:cNvSpPr txBox="1"/>
          <p:nvPr/>
        </p:nvSpPr>
        <p:spPr>
          <a:xfrm>
            <a:off x="12563497" y="4732314"/>
            <a:ext cx="17271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80%</a:t>
            </a:r>
            <a:endParaRPr sz="667">
              <a:latin typeface="Calibri"/>
              <a:cs typeface="Calibri"/>
            </a:endParaRPr>
          </a:p>
        </p:txBody>
      </p:sp>
      <p:sp>
        <p:nvSpPr>
          <p:cNvPr id="112" name="object 112"/>
          <p:cNvSpPr txBox="1"/>
          <p:nvPr/>
        </p:nvSpPr>
        <p:spPr>
          <a:xfrm>
            <a:off x="13019832" y="4732314"/>
            <a:ext cx="218432"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Calibri"/>
                <a:cs typeface="Calibri"/>
              </a:rPr>
              <a:t>100%</a:t>
            </a:r>
            <a:endParaRPr sz="667">
              <a:latin typeface="Calibri"/>
              <a:cs typeface="Calibri"/>
            </a:endParaRPr>
          </a:p>
        </p:txBody>
      </p:sp>
      <p:sp>
        <p:nvSpPr>
          <p:cNvPr id="113" name="object 113"/>
          <p:cNvSpPr txBox="1"/>
          <p:nvPr/>
        </p:nvSpPr>
        <p:spPr>
          <a:xfrm>
            <a:off x="10281137" y="4024865"/>
            <a:ext cx="378446" cy="124885"/>
          </a:xfrm>
          <a:prstGeom prst="rect">
            <a:avLst/>
          </a:prstGeom>
        </p:spPr>
        <p:txBody>
          <a:bodyPr vert="horz" wrap="square" lIns="0" tIns="22013" rIns="0" bIns="0" rtlCol="0">
            <a:spAutoFit/>
          </a:bodyPr>
          <a:lstStyle/>
          <a:p>
            <a:pPr>
              <a:spcBef>
                <a:spcPts val="173"/>
              </a:spcBef>
            </a:pPr>
            <a:r>
              <a:rPr sz="667" spc="-20" dirty="0">
                <a:solidFill>
                  <a:srgbClr val="585858"/>
                </a:solidFill>
                <a:latin typeface="游ゴシック"/>
                <a:cs typeface="游ゴシック"/>
              </a:rPr>
              <a:t>希望する</a:t>
            </a:r>
            <a:endParaRPr sz="667">
              <a:latin typeface="游ゴシック"/>
              <a:cs typeface="游ゴシック"/>
            </a:endParaRPr>
          </a:p>
        </p:txBody>
      </p:sp>
      <p:sp>
        <p:nvSpPr>
          <p:cNvPr id="114" name="object 114"/>
          <p:cNvSpPr txBox="1"/>
          <p:nvPr/>
        </p:nvSpPr>
        <p:spPr>
          <a:xfrm>
            <a:off x="10190885" y="2842725"/>
            <a:ext cx="466496" cy="124885"/>
          </a:xfrm>
          <a:prstGeom prst="rect">
            <a:avLst/>
          </a:prstGeom>
        </p:spPr>
        <p:txBody>
          <a:bodyPr vert="horz" wrap="square" lIns="0" tIns="22013" rIns="0" bIns="0" rtlCol="0">
            <a:spAutoFit/>
          </a:bodyPr>
          <a:lstStyle/>
          <a:p>
            <a:pPr>
              <a:spcBef>
                <a:spcPts val="173"/>
              </a:spcBef>
            </a:pPr>
            <a:r>
              <a:rPr sz="667" spc="-13" dirty="0">
                <a:solidFill>
                  <a:srgbClr val="585858"/>
                </a:solidFill>
                <a:latin typeface="游ゴシック"/>
                <a:cs typeface="游ゴシック"/>
              </a:rPr>
              <a:t>希望しない</a:t>
            </a:r>
            <a:endParaRPr sz="667">
              <a:latin typeface="游ゴシック"/>
              <a:cs typeface="游ゴシック"/>
            </a:endParaRPr>
          </a:p>
        </p:txBody>
      </p:sp>
      <p:grpSp>
        <p:nvGrpSpPr>
          <p:cNvPr id="115" name="object 115"/>
          <p:cNvGrpSpPr/>
          <p:nvPr/>
        </p:nvGrpSpPr>
        <p:grpSpPr>
          <a:xfrm>
            <a:off x="10953195" y="4987440"/>
            <a:ext cx="932992" cy="49951"/>
            <a:chOff x="8207247" y="3325660"/>
            <a:chExt cx="699770" cy="37465"/>
          </a:xfrm>
        </p:grpSpPr>
        <p:sp>
          <p:nvSpPr>
            <p:cNvPr id="116" name="object 116"/>
            <p:cNvSpPr/>
            <p:nvPr/>
          </p:nvSpPr>
          <p:spPr>
            <a:xfrm>
              <a:off x="8207247" y="3325660"/>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117" name="object 117"/>
            <p:cNvSpPr/>
            <p:nvPr/>
          </p:nvSpPr>
          <p:spPr>
            <a:xfrm>
              <a:off x="8538590" y="3325660"/>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118" name="object 118"/>
            <p:cNvSpPr/>
            <p:nvPr/>
          </p:nvSpPr>
          <p:spPr>
            <a:xfrm>
              <a:off x="8869933" y="3325660"/>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119" name="object 119"/>
          <p:cNvSpPr txBox="1"/>
          <p:nvPr/>
        </p:nvSpPr>
        <p:spPr>
          <a:xfrm>
            <a:off x="10669234" y="4732315"/>
            <a:ext cx="1885457" cy="330133"/>
          </a:xfrm>
          <a:prstGeom prst="rect">
            <a:avLst/>
          </a:prstGeom>
        </p:spPr>
        <p:txBody>
          <a:bodyPr vert="horz" wrap="square" lIns="0" tIns="22013" rIns="0" bIns="0" rtlCol="0">
            <a:spAutoFit/>
          </a:bodyPr>
          <a:lstStyle/>
          <a:p>
            <a:pPr>
              <a:spcBef>
                <a:spcPts val="173"/>
              </a:spcBef>
              <a:tabLst>
                <a:tab pos="455495" algn="l"/>
                <a:tab pos="935543" algn="l"/>
                <a:tab pos="1414745" algn="l"/>
              </a:tabLst>
            </a:pPr>
            <a:r>
              <a:rPr sz="667" spc="-33" dirty="0">
                <a:solidFill>
                  <a:srgbClr val="585858"/>
                </a:solidFill>
                <a:latin typeface="Calibri"/>
                <a:cs typeface="Calibri"/>
              </a:rPr>
              <a:t>0%</a:t>
            </a:r>
            <a:r>
              <a:rPr sz="667" dirty="0">
                <a:solidFill>
                  <a:srgbClr val="585858"/>
                </a:solidFill>
                <a:latin typeface="Calibri"/>
                <a:cs typeface="Calibri"/>
              </a:rPr>
              <a:t>	</a:t>
            </a: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a:p>
            <a:pPr marL="355591">
              <a:spcBef>
                <a:spcPts val="767"/>
              </a:spcBef>
              <a:tabLst>
                <a:tab pos="797540" algn="l"/>
                <a:tab pos="1238642"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120" name="object 120"/>
          <p:cNvSpPr txBox="1"/>
          <p:nvPr/>
        </p:nvSpPr>
        <p:spPr>
          <a:xfrm>
            <a:off x="12559771" y="2239550"/>
            <a:ext cx="614656" cy="135870"/>
          </a:xfrm>
          <a:prstGeom prst="rect">
            <a:avLst/>
          </a:prstGeom>
        </p:spPr>
        <p:txBody>
          <a:bodyPr vert="horz" wrap="square" lIns="0" tIns="22859" rIns="0" bIns="0" rtlCol="0">
            <a:spAutoFit/>
          </a:bodyPr>
          <a:lstStyle/>
          <a:p>
            <a:pPr>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121" name="object 121"/>
          <p:cNvGrpSpPr/>
          <p:nvPr/>
        </p:nvGrpSpPr>
        <p:grpSpPr>
          <a:xfrm>
            <a:off x="3982424" y="6202733"/>
            <a:ext cx="2641502" cy="2306233"/>
            <a:chOff x="2978975" y="4237164"/>
            <a:chExt cx="1981200" cy="1729739"/>
          </a:xfrm>
        </p:grpSpPr>
        <p:sp>
          <p:nvSpPr>
            <p:cNvPr id="122" name="object 122"/>
            <p:cNvSpPr/>
            <p:nvPr/>
          </p:nvSpPr>
          <p:spPr>
            <a:xfrm>
              <a:off x="3377184" y="4240022"/>
              <a:ext cx="1185545" cy="1724025"/>
            </a:xfrm>
            <a:custGeom>
              <a:avLst/>
              <a:gdLst/>
              <a:ahLst/>
              <a:cxnLst/>
              <a:rect l="l" t="t" r="r" b="b"/>
              <a:pathLst>
                <a:path w="1185545" h="1724025">
                  <a:moveTo>
                    <a:pt x="0" y="1464944"/>
                  </a:moveTo>
                  <a:lnTo>
                    <a:pt x="0" y="1723770"/>
                  </a:lnTo>
                </a:path>
                <a:path w="1185545" h="1724025">
                  <a:moveTo>
                    <a:pt x="0" y="603630"/>
                  </a:moveTo>
                  <a:lnTo>
                    <a:pt x="0" y="1120571"/>
                  </a:lnTo>
                </a:path>
                <a:path w="1185545" h="1724025">
                  <a:moveTo>
                    <a:pt x="0" y="0"/>
                  </a:moveTo>
                  <a:lnTo>
                    <a:pt x="0" y="258356"/>
                  </a:lnTo>
                </a:path>
                <a:path w="1185545" h="1724025">
                  <a:moveTo>
                    <a:pt x="394715" y="1464944"/>
                  </a:moveTo>
                  <a:lnTo>
                    <a:pt x="394715" y="1723770"/>
                  </a:lnTo>
                </a:path>
                <a:path w="1185545" h="1724025">
                  <a:moveTo>
                    <a:pt x="394715" y="603630"/>
                  </a:moveTo>
                  <a:lnTo>
                    <a:pt x="394715" y="1120571"/>
                  </a:lnTo>
                </a:path>
                <a:path w="1185545" h="1724025">
                  <a:moveTo>
                    <a:pt x="394715" y="0"/>
                  </a:moveTo>
                  <a:lnTo>
                    <a:pt x="394715" y="258356"/>
                  </a:lnTo>
                </a:path>
                <a:path w="1185545" h="1724025">
                  <a:moveTo>
                    <a:pt x="789432" y="1464944"/>
                  </a:moveTo>
                  <a:lnTo>
                    <a:pt x="789432" y="1723770"/>
                  </a:lnTo>
                </a:path>
                <a:path w="1185545" h="1724025">
                  <a:moveTo>
                    <a:pt x="789432" y="603630"/>
                  </a:moveTo>
                  <a:lnTo>
                    <a:pt x="789432" y="1120571"/>
                  </a:lnTo>
                </a:path>
                <a:path w="1185545" h="1724025">
                  <a:moveTo>
                    <a:pt x="789432" y="0"/>
                  </a:moveTo>
                  <a:lnTo>
                    <a:pt x="789432" y="258356"/>
                  </a:lnTo>
                </a:path>
                <a:path w="1185545" h="1724025">
                  <a:moveTo>
                    <a:pt x="1185037" y="1464944"/>
                  </a:moveTo>
                  <a:lnTo>
                    <a:pt x="1185037" y="1723770"/>
                  </a:lnTo>
                </a:path>
                <a:path w="1185545" h="1724025">
                  <a:moveTo>
                    <a:pt x="1185037" y="603630"/>
                  </a:moveTo>
                  <a:lnTo>
                    <a:pt x="1185037" y="1120571"/>
                  </a:lnTo>
                </a:path>
                <a:path w="1185545" h="1724025">
                  <a:moveTo>
                    <a:pt x="1185037" y="0"/>
                  </a:moveTo>
                  <a:lnTo>
                    <a:pt x="1185037" y="258356"/>
                  </a:lnTo>
                </a:path>
              </a:pathLst>
            </a:custGeom>
            <a:ln w="5626">
              <a:solidFill>
                <a:srgbClr val="D9D9D9"/>
              </a:solidFill>
            </a:ln>
          </p:spPr>
          <p:txBody>
            <a:bodyPr wrap="square" lIns="0" tIns="0" rIns="0" bIns="0" rtlCol="0"/>
            <a:lstStyle/>
            <a:p>
              <a:endParaRPr/>
            </a:p>
          </p:txBody>
        </p:sp>
        <p:sp>
          <p:nvSpPr>
            <p:cNvPr id="123" name="object 123"/>
            <p:cNvSpPr/>
            <p:nvPr/>
          </p:nvSpPr>
          <p:spPr>
            <a:xfrm>
              <a:off x="4956810" y="4240022"/>
              <a:ext cx="0" cy="1724025"/>
            </a:xfrm>
            <a:custGeom>
              <a:avLst/>
              <a:gdLst/>
              <a:ahLst/>
              <a:cxnLst/>
              <a:rect l="l" t="t" r="r" b="b"/>
              <a:pathLst>
                <a:path h="1724025">
                  <a:moveTo>
                    <a:pt x="0" y="0"/>
                  </a:moveTo>
                  <a:lnTo>
                    <a:pt x="0" y="1723770"/>
                  </a:lnTo>
                </a:path>
              </a:pathLst>
            </a:custGeom>
            <a:ln w="5626">
              <a:solidFill>
                <a:srgbClr val="D9D9D9"/>
              </a:solidFill>
            </a:ln>
          </p:spPr>
          <p:txBody>
            <a:bodyPr wrap="square" lIns="0" tIns="0" rIns="0" bIns="0" rtlCol="0"/>
            <a:lstStyle/>
            <a:p>
              <a:endParaRPr/>
            </a:p>
          </p:txBody>
        </p:sp>
        <p:sp>
          <p:nvSpPr>
            <p:cNvPr id="124" name="object 124"/>
            <p:cNvSpPr/>
            <p:nvPr/>
          </p:nvSpPr>
          <p:spPr>
            <a:xfrm>
              <a:off x="2981833" y="4498378"/>
              <a:ext cx="1167130" cy="345440"/>
            </a:xfrm>
            <a:custGeom>
              <a:avLst/>
              <a:gdLst/>
              <a:ahLst/>
              <a:cxnLst/>
              <a:rect l="l" t="t" r="r" b="b"/>
              <a:pathLst>
                <a:path w="1167129" h="345439">
                  <a:moveTo>
                    <a:pt x="1166825" y="0"/>
                  </a:moveTo>
                  <a:lnTo>
                    <a:pt x="0" y="0"/>
                  </a:lnTo>
                  <a:lnTo>
                    <a:pt x="0" y="345274"/>
                  </a:lnTo>
                  <a:lnTo>
                    <a:pt x="1166825" y="345274"/>
                  </a:lnTo>
                  <a:lnTo>
                    <a:pt x="1166825" y="0"/>
                  </a:lnTo>
                  <a:close/>
                </a:path>
              </a:pathLst>
            </a:custGeom>
            <a:solidFill>
              <a:srgbClr val="92D050"/>
            </a:solidFill>
          </p:spPr>
          <p:txBody>
            <a:bodyPr wrap="square" lIns="0" tIns="0" rIns="0" bIns="0" rtlCol="0"/>
            <a:lstStyle/>
            <a:p>
              <a:endParaRPr/>
            </a:p>
          </p:txBody>
        </p:sp>
        <p:sp>
          <p:nvSpPr>
            <p:cNvPr id="125" name="object 125"/>
            <p:cNvSpPr/>
            <p:nvPr/>
          </p:nvSpPr>
          <p:spPr>
            <a:xfrm>
              <a:off x="4148582" y="4498378"/>
              <a:ext cx="808355" cy="345440"/>
            </a:xfrm>
            <a:custGeom>
              <a:avLst/>
              <a:gdLst/>
              <a:ahLst/>
              <a:cxnLst/>
              <a:rect l="l" t="t" r="r" b="b"/>
              <a:pathLst>
                <a:path w="808354" h="345439">
                  <a:moveTo>
                    <a:pt x="808342" y="0"/>
                  </a:moveTo>
                  <a:lnTo>
                    <a:pt x="0" y="0"/>
                  </a:lnTo>
                  <a:lnTo>
                    <a:pt x="0" y="345274"/>
                  </a:lnTo>
                  <a:lnTo>
                    <a:pt x="808342" y="345274"/>
                  </a:lnTo>
                  <a:lnTo>
                    <a:pt x="808342" y="0"/>
                  </a:lnTo>
                  <a:close/>
                </a:path>
              </a:pathLst>
            </a:custGeom>
            <a:solidFill>
              <a:srgbClr val="5B9BD4"/>
            </a:solidFill>
          </p:spPr>
          <p:txBody>
            <a:bodyPr wrap="square" lIns="0" tIns="0" rIns="0" bIns="0" rtlCol="0"/>
            <a:lstStyle/>
            <a:p>
              <a:endParaRPr/>
            </a:p>
          </p:txBody>
        </p:sp>
        <p:sp>
          <p:nvSpPr>
            <p:cNvPr id="126" name="object 126"/>
            <p:cNvSpPr/>
            <p:nvPr/>
          </p:nvSpPr>
          <p:spPr>
            <a:xfrm>
              <a:off x="2981833" y="5360593"/>
              <a:ext cx="1975485" cy="344805"/>
            </a:xfrm>
            <a:custGeom>
              <a:avLst/>
              <a:gdLst/>
              <a:ahLst/>
              <a:cxnLst/>
              <a:rect l="l" t="t" r="r" b="b"/>
              <a:pathLst>
                <a:path w="1975485" h="344804">
                  <a:moveTo>
                    <a:pt x="1975231" y="0"/>
                  </a:moveTo>
                  <a:lnTo>
                    <a:pt x="0" y="0"/>
                  </a:lnTo>
                  <a:lnTo>
                    <a:pt x="0" y="344373"/>
                  </a:lnTo>
                  <a:lnTo>
                    <a:pt x="1975231" y="344373"/>
                  </a:lnTo>
                  <a:lnTo>
                    <a:pt x="1975231" y="0"/>
                  </a:lnTo>
                  <a:close/>
                </a:path>
              </a:pathLst>
            </a:custGeom>
            <a:solidFill>
              <a:srgbClr val="FFC000"/>
            </a:solidFill>
          </p:spPr>
          <p:txBody>
            <a:bodyPr wrap="square" lIns="0" tIns="0" rIns="0" bIns="0" rtlCol="0"/>
            <a:lstStyle/>
            <a:p>
              <a:endParaRPr/>
            </a:p>
          </p:txBody>
        </p:sp>
        <p:sp>
          <p:nvSpPr>
            <p:cNvPr id="127" name="object 127"/>
            <p:cNvSpPr/>
            <p:nvPr/>
          </p:nvSpPr>
          <p:spPr>
            <a:xfrm>
              <a:off x="2981833" y="4240022"/>
              <a:ext cx="0" cy="1724025"/>
            </a:xfrm>
            <a:custGeom>
              <a:avLst/>
              <a:gdLst/>
              <a:ahLst/>
              <a:cxnLst/>
              <a:rect l="l" t="t" r="r" b="b"/>
              <a:pathLst>
                <a:path h="1724025">
                  <a:moveTo>
                    <a:pt x="0" y="1723770"/>
                  </a:moveTo>
                  <a:lnTo>
                    <a:pt x="0" y="0"/>
                  </a:lnTo>
                </a:path>
              </a:pathLst>
            </a:custGeom>
            <a:ln w="5626">
              <a:solidFill>
                <a:srgbClr val="D9D9D9"/>
              </a:solidFill>
            </a:ln>
          </p:spPr>
          <p:txBody>
            <a:bodyPr wrap="square" lIns="0" tIns="0" rIns="0" bIns="0" rtlCol="0"/>
            <a:lstStyle/>
            <a:p>
              <a:endParaRPr/>
            </a:p>
          </p:txBody>
        </p:sp>
        <p:sp>
          <p:nvSpPr>
            <p:cNvPr id="128" name="object 128"/>
            <p:cNvSpPr/>
            <p:nvPr/>
          </p:nvSpPr>
          <p:spPr>
            <a:xfrm>
              <a:off x="3508629" y="4618596"/>
              <a:ext cx="113664" cy="105410"/>
            </a:xfrm>
            <a:custGeom>
              <a:avLst/>
              <a:gdLst/>
              <a:ahLst/>
              <a:cxnLst/>
              <a:rect l="l" t="t" r="r" b="b"/>
              <a:pathLst>
                <a:path w="113664"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grpSp>
      <p:sp>
        <p:nvSpPr>
          <p:cNvPr id="129" name="object 129"/>
          <p:cNvSpPr txBox="1"/>
          <p:nvPr/>
        </p:nvSpPr>
        <p:spPr>
          <a:xfrm>
            <a:off x="4718575" y="6705414"/>
            <a:ext cx="108369" cy="124885"/>
          </a:xfrm>
          <a:prstGeom prst="rect">
            <a:avLst/>
          </a:prstGeom>
        </p:spPr>
        <p:txBody>
          <a:bodyPr vert="horz" wrap="square" lIns="0" tIns="22013" rIns="0" bIns="0" rtlCol="0">
            <a:spAutoFit/>
          </a:bodyPr>
          <a:lstStyle/>
          <a:p>
            <a:pPr>
              <a:spcBef>
                <a:spcPts val="173"/>
              </a:spcBef>
            </a:pPr>
            <a:r>
              <a:rPr sz="667" spc="-33" dirty="0">
                <a:solidFill>
                  <a:srgbClr val="404040"/>
                </a:solidFill>
                <a:latin typeface="Calibri"/>
                <a:cs typeface="Calibri"/>
              </a:rPr>
              <a:t>13</a:t>
            </a:r>
            <a:endParaRPr sz="667">
              <a:latin typeface="Calibri"/>
              <a:cs typeface="Calibri"/>
            </a:endParaRPr>
          </a:p>
        </p:txBody>
      </p:sp>
      <p:sp>
        <p:nvSpPr>
          <p:cNvPr id="130" name="object 130"/>
          <p:cNvSpPr/>
          <p:nvPr/>
        </p:nvSpPr>
        <p:spPr>
          <a:xfrm>
            <a:off x="6027980" y="6711290"/>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31" name="object 131"/>
          <p:cNvSpPr txBox="1"/>
          <p:nvPr/>
        </p:nvSpPr>
        <p:spPr>
          <a:xfrm>
            <a:off x="6057951" y="6705414"/>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9</a:t>
            </a:r>
            <a:endParaRPr sz="667">
              <a:latin typeface="Calibri"/>
              <a:cs typeface="Calibri"/>
            </a:endParaRPr>
          </a:p>
        </p:txBody>
      </p:sp>
      <p:sp>
        <p:nvSpPr>
          <p:cNvPr id="132" name="object 132"/>
          <p:cNvSpPr/>
          <p:nvPr/>
        </p:nvSpPr>
        <p:spPr>
          <a:xfrm>
            <a:off x="5250092" y="7860513"/>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33" name="object 133"/>
          <p:cNvSpPr txBox="1"/>
          <p:nvPr/>
        </p:nvSpPr>
        <p:spPr>
          <a:xfrm>
            <a:off x="5280231" y="7855382"/>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1</a:t>
            </a:r>
            <a:endParaRPr sz="667">
              <a:latin typeface="Calibri"/>
              <a:cs typeface="Calibri"/>
            </a:endParaRPr>
          </a:p>
        </p:txBody>
      </p:sp>
      <p:sp>
        <p:nvSpPr>
          <p:cNvPr id="134" name="object 134"/>
          <p:cNvSpPr txBox="1"/>
          <p:nvPr/>
        </p:nvSpPr>
        <p:spPr>
          <a:xfrm>
            <a:off x="3931881" y="8541427"/>
            <a:ext cx="126995"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0%</a:t>
            </a:r>
            <a:endParaRPr sz="667">
              <a:latin typeface="Calibri"/>
              <a:cs typeface="Calibri"/>
            </a:endParaRPr>
          </a:p>
        </p:txBody>
      </p:sp>
      <p:sp>
        <p:nvSpPr>
          <p:cNvPr id="135" name="object 135"/>
          <p:cNvSpPr txBox="1"/>
          <p:nvPr/>
        </p:nvSpPr>
        <p:spPr>
          <a:xfrm>
            <a:off x="4435797" y="8541427"/>
            <a:ext cx="1225928" cy="124885"/>
          </a:xfrm>
          <a:prstGeom prst="rect">
            <a:avLst/>
          </a:prstGeom>
        </p:spPr>
        <p:txBody>
          <a:bodyPr vert="horz" wrap="square" lIns="0" tIns="22013" rIns="0" bIns="0" rtlCol="0">
            <a:spAutoFit/>
          </a:bodyPr>
          <a:lstStyle/>
          <a:p>
            <a:pPr>
              <a:spcBef>
                <a:spcPts val="173"/>
              </a:spcBef>
              <a:tabLst>
                <a:tab pos="525767" algn="l"/>
                <a:tab pos="1052380"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p:txBody>
      </p:sp>
      <p:sp>
        <p:nvSpPr>
          <p:cNvPr id="136" name="object 136"/>
          <p:cNvSpPr txBox="1"/>
          <p:nvPr/>
        </p:nvSpPr>
        <p:spPr>
          <a:xfrm>
            <a:off x="6015788" y="8541427"/>
            <a:ext cx="17271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80%</a:t>
            </a:r>
            <a:endParaRPr sz="667">
              <a:latin typeface="Calibri"/>
              <a:cs typeface="Calibri"/>
            </a:endParaRPr>
          </a:p>
        </p:txBody>
      </p:sp>
      <p:sp>
        <p:nvSpPr>
          <p:cNvPr id="137" name="object 137"/>
          <p:cNvSpPr txBox="1"/>
          <p:nvPr/>
        </p:nvSpPr>
        <p:spPr>
          <a:xfrm>
            <a:off x="6519706" y="8541427"/>
            <a:ext cx="218432"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Calibri"/>
                <a:cs typeface="Calibri"/>
              </a:rPr>
              <a:t>100%</a:t>
            </a:r>
            <a:endParaRPr sz="667">
              <a:latin typeface="Calibri"/>
              <a:cs typeface="Calibri"/>
            </a:endParaRPr>
          </a:p>
        </p:txBody>
      </p:sp>
      <p:sp>
        <p:nvSpPr>
          <p:cNvPr id="138" name="object 138"/>
          <p:cNvSpPr txBox="1"/>
          <p:nvPr/>
        </p:nvSpPr>
        <p:spPr>
          <a:xfrm>
            <a:off x="3723269" y="7849726"/>
            <a:ext cx="197266"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游ゴシック"/>
                <a:cs typeface="游ゴシック"/>
              </a:rPr>
              <a:t>ある</a:t>
            </a:r>
            <a:endParaRPr sz="667">
              <a:latin typeface="游ゴシック"/>
              <a:cs typeface="游ゴシック"/>
            </a:endParaRPr>
          </a:p>
        </p:txBody>
      </p:sp>
      <p:sp>
        <p:nvSpPr>
          <p:cNvPr id="139" name="object 139"/>
          <p:cNvSpPr txBox="1"/>
          <p:nvPr/>
        </p:nvSpPr>
        <p:spPr>
          <a:xfrm>
            <a:off x="3723269" y="6700910"/>
            <a:ext cx="197266"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游ゴシック"/>
                <a:cs typeface="游ゴシック"/>
              </a:rPr>
              <a:t>ない</a:t>
            </a:r>
            <a:endParaRPr sz="667">
              <a:latin typeface="游ゴシック"/>
              <a:cs typeface="游ゴシック"/>
            </a:endParaRPr>
          </a:p>
        </p:txBody>
      </p:sp>
      <p:grpSp>
        <p:nvGrpSpPr>
          <p:cNvPr id="140" name="object 140"/>
          <p:cNvGrpSpPr/>
          <p:nvPr/>
        </p:nvGrpSpPr>
        <p:grpSpPr>
          <a:xfrm>
            <a:off x="4470170" y="8796283"/>
            <a:ext cx="932992" cy="49951"/>
            <a:chOff x="3344798" y="6182398"/>
            <a:chExt cx="699770" cy="37465"/>
          </a:xfrm>
        </p:grpSpPr>
        <p:sp>
          <p:nvSpPr>
            <p:cNvPr id="141" name="object 141"/>
            <p:cNvSpPr/>
            <p:nvPr/>
          </p:nvSpPr>
          <p:spPr>
            <a:xfrm>
              <a:off x="3344798" y="6182398"/>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142" name="object 142"/>
            <p:cNvSpPr/>
            <p:nvPr/>
          </p:nvSpPr>
          <p:spPr>
            <a:xfrm>
              <a:off x="3676141" y="6182398"/>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143" name="object 143"/>
            <p:cNvSpPr/>
            <p:nvPr/>
          </p:nvSpPr>
          <p:spPr>
            <a:xfrm>
              <a:off x="4007484" y="6182398"/>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144" name="object 144"/>
          <p:cNvSpPr txBox="1"/>
          <p:nvPr/>
        </p:nvSpPr>
        <p:spPr>
          <a:xfrm>
            <a:off x="4540950" y="8741301"/>
            <a:ext cx="1529870" cy="124885"/>
          </a:xfrm>
          <a:prstGeom prst="rect">
            <a:avLst/>
          </a:prstGeom>
        </p:spPr>
        <p:txBody>
          <a:bodyPr vert="horz" wrap="square" lIns="0" tIns="22013" rIns="0" bIns="0" rtlCol="0">
            <a:spAutoFit/>
          </a:bodyPr>
          <a:lstStyle/>
          <a:p>
            <a:pPr>
              <a:spcBef>
                <a:spcPts val="173"/>
              </a:spcBef>
              <a:tabLst>
                <a:tab pos="441949" algn="l"/>
                <a:tab pos="883051"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145" name="object 145"/>
          <p:cNvSpPr txBox="1"/>
          <p:nvPr/>
        </p:nvSpPr>
        <p:spPr>
          <a:xfrm>
            <a:off x="6023070" y="6107149"/>
            <a:ext cx="612117" cy="135870"/>
          </a:xfrm>
          <a:prstGeom prst="rect">
            <a:avLst/>
          </a:prstGeom>
        </p:spPr>
        <p:txBody>
          <a:bodyPr vert="horz" wrap="square" lIns="0" tIns="22859" rIns="0" bIns="0" rtlCol="0">
            <a:spAutoFit/>
          </a:bodyPr>
          <a:lstStyle/>
          <a:p>
            <a:pPr>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146" name="object 146"/>
          <p:cNvGrpSpPr/>
          <p:nvPr/>
        </p:nvGrpSpPr>
        <p:grpSpPr>
          <a:xfrm>
            <a:off x="10784462" y="6234566"/>
            <a:ext cx="2359572" cy="2257130"/>
            <a:chOff x="8080692" y="4261040"/>
            <a:chExt cx="1769745" cy="1692910"/>
          </a:xfrm>
        </p:grpSpPr>
        <p:sp>
          <p:nvSpPr>
            <p:cNvPr id="147" name="object 147"/>
            <p:cNvSpPr/>
            <p:nvPr/>
          </p:nvSpPr>
          <p:spPr>
            <a:xfrm>
              <a:off x="8436737" y="4263898"/>
              <a:ext cx="1058545" cy="1687195"/>
            </a:xfrm>
            <a:custGeom>
              <a:avLst/>
              <a:gdLst/>
              <a:ahLst/>
              <a:cxnLst/>
              <a:rect l="l" t="t" r="r" b="b"/>
              <a:pathLst>
                <a:path w="1058545" h="1687195">
                  <a:moveTo>
                    <a:pt x="0" y="1433956"/>
                  </a:moveTo>
                  <a:lnTo>
                    <a:pt x="0" y="1686687"/>
                  </a:lnTo>
                </a:path>
                <a:path w="1058545" h="1687195">
                  <a:moveTo>
                    <a:pt x="0" y="590549"/>
                  </a:moveTo>
                  <a:lnTo>
                    <a:pt x="0" y="1096771"/>
                  </a:lnTo>
                </a:path>
                <a:path w="1058545" h="1687195">
                  <a:moveTo>
                    <a:pt x="0" y="0"/>
                  </a:moveTo>
                  <a:lnTo>
                    <a:pt x="0" y="253364"/>
                  </a:lnTo>
                </a:path>
                <a:path w="1058545" h="1687195">
                  <a:moveTo>
                    <a:pt x="352425" y="1433956"/>
                  </a:moveTo>
                  <a:lnTo>
                    <a:pt x="352425" y="1686687"/>
                  </a:lnTo>
                </a:path>
                <a:path w="1058545" h="1687195">
                  <a:moveTo>
                    <a:pt x="352425" y="590549"/>
                  </a:moveTo>
                  <a:lnTo>
                    <a:pt x="352425" y="1096771"/>
                  </a:lnTo>
                </a:path>
                <a:path w="1058545" h="1687195">
                  <a:moveTo>
                    <a:pt x="352425" y="0"/>
                  </a:moveTo>
                  <a:lnTo>
                    <a:pt x="352425" y="253364"/>
                  </a:lnTo>
                </a:path>
                <a:path w="1058545" h="1687195">
                  <a:moveTo>
                    <a:pt x="704976" y="1433956"/>
                  </a:moveTo>
                  <a:lnTo>
                    <a:pt x="704976" y="1686687"/>
                  </a:lnTo>
                </a:path>
                <a:path w="1058545" h="1687195">
                  <a:moveTo>
                    <a:pt x="704976" y="590549"/>
                  </a:moveTo>
                  <a:lnTo>
                    <a:pt x="704976" y="1096771"/>
                  </a:lnTo>
                </a:path>
                <a:path w="1058545" h="1687195">
                  <a:moveTo>
                    <a:pt x="704976" y="0"/>
                  </a:moveTo>
                  <a:lnTo>
                    <a:pt x="704976" y="253364"/>
                  </a:lnTo>
                </a:path>
                <a:path w="1058545" h="1687195">
                  <a:moveTo>
                    <a:pt x="1058291" y="1433956"/>
                  </a:moveTo>
                  <a:lnTo>
                    <a:pt x="1058291" y="1686687"/>
                  </a:lnTo>
                </a:path>
                <a:path w="1058545" h="1687195">
                  <a:moveTo>
                    <a:pt x="1058291" y="590549"/>
                  </a:moveTo>
                  <a:lnTo>
                    <a:pt x="1058291" y="1096771"/>
                  </a:lnTo>
                </a:path>
                <a:path w="1058545" h="1687195">
                  <a:moveTo>
                    <a:pt x="1058291" y="0"/>
                  </a:moveTo>
                  <a:lnTo>
                    <a:pt x="1058291" y="253364"/>
                  </a:lnTo>
                </a:path>
              </a:pathLst>
            </a:custGeom>
            <a:ln w="5626">
              <a:solidFill>
                <a:srgbClr val="D9D9D9"/>
              </a:solidFill>
            </a:ln>
          </p:spPr>
          <p:txBody>
            <a:bodyPr wrap="square" lIns="0" tIns="0" rIns="0" bIns="0" rtlCol="0"/>
            <a:lstStyle/>
            <a:p>
              <a:endParaRPr/>
            </a:p>
          </p:txBody>
        </p:sp>
        <p:sp>
          <p:nvSpPr>
            <p:cNvPr id="148" name="object 148"/>
            <p:cNvSpPr/>
            <p:nvPr/>
          </p:nvSpPr>
          <p:spPr>
            <a:xfrm>
              <a:off x="9847453" y="4263898"/>
              <a:ext cx="0" cy="1687195"/>
            </a:xfrm>
            <a:custGeom>
              <a:avLst/>
              <a:gdLst/>
              <a:ahLst/>
              <a:cxnLst/>
              <a:rect l="l" t="t" r="r" b="b"/>
              <a:pathLst>
                <a:path h="1687195">
                  <a:moveTo>
                    <a:pt x="0" y="0"/>
                  </a:moveTo>
                  <a:lnTo>
                    <a:pt x="0" y="1686687"/>
                  </a:lnTo>
                </a:path>
              </a:pathLst>
            </a:custGeom>
            <a:ln w="5626">
              <a:solidFill>
                <a:srgbClr val="D9D9D9"/>
              </a:solidFill>
            </a:ln>
          </p:spPr>
          <p:txBody>
            <a:bodyPr wrap="square" lIns="0" tIns="0" rIns="0" bIns="0" rtlCol="0"/>
            <a:lstStyle/>
            <a:p>
              <a:endParaRPr/>
            </a:p>
          </p:txBody>
        </p:sp>
        <p:sp>
          <p:nvSpPr>
            <p:cNvPr id="149" name="object 149"/>
            <p:cNvSpPr/>
            <p:nvPr/>
          </p:nvSpPr>
          <p:spPr>
            <a:xfrm>
              <a:off x="8083550" y="4517263"/>
              <a:ext cx="1283335" cy="1181100"/>
            </a:xfrm>
            <a:custGeom>
              <a:avLst/>
              <a:gdLst/>
              <a:ahLst/>
              <a:cxnLst/>
              <a:rect l="l" t="t" r="r" b="b"/>
              <a:pathLst>
                <a:path w="1283334" h="1181100">
                  <a:moveTo>
                    <a:pt x="735330" y="843407"/>
                  </a:moveTo>
                  <a:lnTo>
                    <a:pt x="0" y="843407"/>
                  </a:lnTo>
                  <a:lnTo>
                    <a:pt x="0" y="1180592"/>
                  </a:lnTo>
                  <a:lnTo>
                    <a:pt x="735330" y="1180592"/>
                  </a:lnTo>
                  <a:lnTo>
                    <a:pt x="735330" y="843407"/>
                  </a:lnTo>
                  <a:close/>
                </a:path>
                <a:path w="1283334" h="1181100">
                  <a:moveTo>
                    <a:pt x="1282954" y="0"/>
                  </a:moveTo>
                  <a:lnTo>
                    <a:pt x="0" y="0"/>
                  </a:lnTo>
                  <a:lnTo>
                    <a:pt x="0" y="337185"/>
                  </a:lnTo>
                  <a:lnTo>
                    <a:pt x="1282954" y="337185"/>
                  </a:lnTo>
                  <a:lnTo>
                    <a:pt x="1282954" y="0"/>
                  </a:lnTo>
                  <a:close/>
                </a:path>
              </a:pathLst>
            </a:custGeom>
            <a:solidFill>
              <a:srgbClr val="92D050"/>
            </a:solidFill>
          </p:spPr>
          <p:txBody>
            <a:bodyPr wrap="square" lIns="0" tIns="0" rIns="0" bIns="0" rtlCol="0"/>
            <a:lstStyle/>
            <a:p>
              <a:endParaRPr/>
            </a:p>
          </p:txBody>
        </p:sp>
        <p:sp>
          <p:nvSpPr>
            <p:cNvPr id="150" name="object 150"/>
            <p:cNvSpPr/>
            <p:nvPr/>
          </p:nvSpPr>
          <p:spPr>
            <a:xfrm>
              <a:off x="8818880" y="4517263"/>
              <a:ext cx="1028700" cy="1181100"/>
            </a:xfrm>
            <a:custGeom>
              <a:avLst/>
              <a:gdLst/>
              <a:ahLst/>
              <a:cxnLst/>
              <a:rect l="l" t="t" r="r" b="b"/>
              <a:pathLst>
                <a:path w="1028700" h="1181100">
                  <a:moveTo>
                    <a:pt x="882015" y="843407"/>
                  </a:moveTo>
                  <a:lnTo>
                    <a:pt x="0" y="843407"/>
                  </a:lnTo>
                  <a:lnTo>
                    <a:pt x="0" y="1180592"/>
                  </a:lnTo>
                  <a:lnTo>
                    <a:pt x="882015" y="1180592"/>
                  </a:lnTo>
                  <a:lnTo>
                    <a:pt x="882015" y="843407"/>
                  </a:lnTo>
                  <a:close/>
                </a:path>
                <a:path w="1028700" h="1181100">
                  <a:moveTo>
                    <a:pt x="1028573" y="0"/>
                  </a:moveTo>
                  <a:lnTo>
                    <a:pt x="547624" y="0"/>
                  </a:lnTo>
                  <a:lnTo>
                    <a:pt x="547624" y="337185"/>
                  </a:lnTo>
                  <a:lnTo>
                    <a:pt x="1028573" y="337185"/>
                  </a:lnTo>
                  <a:lnTo>
                    <a:pt x="1028573" y="0"/>
                  </a:lnTo>
                  <a:close/>
                </a:path>
              </a:pathLst>
            </a:custGeom>
            <a:solidFill>
              <a:srgbClr val="5B9BD4"/>
            </a:solidFill>
          </p:spPr>
          <p:txBody>
            <a:bodyPr wrap="square" lIns="0" tIns="0" rIns="0" bIns="0" rtlCol="0"/>
            <a:lstStyle/>
            <a:p>
              <a:endParaRPr/>
            </a:p>
          </p:txBody>
        </p:sp>
        <p:sp>
          <p:nvSpPr>
            <p:cNvPr id="151" name="object 151"/>
            <p:cNvSpPr/>
            <p:nvPr/>
          </p:nvSpPr>
          <p:spPr>
            <a:xfrm>
              <a:off x="9700895" y="5360670"/>
              <a:ext cx="146685" cy="337185"/>
            </a:xfrm>
            <a:custGeom>
              <a:avLst/>
              <a:gdLst/>
              <a:ahLst/>
              <a:cxnLst/>
              <a:rect l="l" t="t" r="r" b="b"/>
              <a:pathLst>
                <a:path w="146684" h="337185">
                  <a:moveTo>
                    <a:pt x="146557" y="0"/>
                  </a:moveTo>
                  <a:lnTo>
                    <a:pt x="0" y="0"/>
                  </a:lnTo>
                  <a:lnTo>
                    <a:pt x="0" y="337185"/>
                  </a:lnTo>
                  <a:lnTo>
                    <a:pt x="146557" y="337185"/>
                  </a:lnTo>
                  <a:lnTo>
                    <a:pt x="146557" y="0"/>
                  </a:lnTo>
                  <a:close/>
                </a:path>
              </a:pathLst>
            </a:custGeom>
            <a:solidFill>
              <a:srgbClr val="FFC000"/>
            </a:solidFill>
          </p:spPr>
          <p:txBody>
            <a:bodyPr wrap="square" lIns="0" tIns="0" rIns="0" bIns="0" rtlCol="0"/>
            <a:lstStyle/>
            <a:p>
              <a:endParaRPr/>
            </a:p>
          </p:txBody>
        </p:sp>
        <p:sp>
          <p:nvSpPr>
            <p:cNvPr id="152" name="object 152"/>
            <p:cNvSpPr/>
            <p:nvPr/>
          </p:nvSpPr>
          <p:spPr>
            <a:xfrm>
              <a:off x="8083550" y="4263898"/>
              <a:ext cx="0" cy="1687195"/>
            </a:xfrm>
            <a:custGeom>
              <a:avLst/>
              <a:gdLst/>
              <a:ahLst/>
              <a:cxnLst/>
              <a:rect l="l" t="t" r="r" b="b"/>
              <a:pathLst>
                <a:path h="1687195">
                  <a:moveTo>
                    <a:pt x="0" y="1686687"/>
                  </a:moveTo>
                  <a:lnTo>
                    <a:pt x="0" y="0"/>
                  </a:lnTo>
                </a:path>
              </a:pathLst>
            </a:custGeom>
            <a:ln w="5626">
              <a:solidFill>
                <a:srgbClr val="D9D9D9"/>
              </a:solidFill>
            </a:ln>
          </p:spPr>
          <p:txBody>
            <a:bodyPr wrap="square" lIns="0" tIns="0" rIns="0" bIns="0" rtlCol="0"/>
            <a:lstStyle/>
            <a:p>
              <a:endParaRPr/>
            </a:p>
          </p:txBody>
        </p:sp>
        <p:sp>
          <p:nvSpPr>
            <p:cNvPr id="153" name="object 153"/>
            <p:cNvSpPr/>
            <p:nvPr/>
          </p:nvSpPr>
          <p:spPr>
            <a:xfrm>
              <a:off x="8411464" y="5476608"/>
              <a:ext cx="79375" cy="105410"/>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grpSp>
      <p:sp>
        <p:nvSpPr>
          <p:cNvPr id="154" name="object 154"/>
          <p:cNvSpPr txBox="1"/>
          <p:nvPr/>
        </p:nvSpPr>
        <p:spPr>
          <a:xfrm>
            <a:off x="11256461" y="7850133"/>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5</a:t>
            </a:r>
            <a:endParaRPr sz="667">
              <a:latin typeface="Calibri"/>
              <a:cs typeface="Calibri"/>
            </a:endParaRPr>
          </a:p>
        </p:txBody>
      </p:sp>
      <p:sp>
        <p:nvSpPr>
          <p:cNvPr id="155" name="object 155"/>
          <p:cNvSpPr/>
          <p:nvPr/>
        </p:nvSpPr>
        <p:spPr>
          <a:xfrm>
            <a:off x="11590714" y="6730763"/>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56" name="object 156"/>
          <p:cNvSpPr txBox="1"/>
          <p:nvPr/>
        </p:nvSpPr>
        <p:spPr>
          <a:xfrm>
            <a:off x="11621868" y="6724887"/>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8</a:t>
            </a:r>
            <a:endParaRPr sz="667">
              <a:latin typeface="Calibri"/>
              <a:cs typeface="Calibri"/>
            </a:endParaRPr>
          </a:p>
        </p:txBody>
      </p:sp>
      <p:sp>
        <p:nvSpPr>
          <p:cNvPr id="157" name="object 157"/>
          <p:cNvSpPr/>
          <p:nvPr/>
        </p:nvSpPr>
        <p:spPr>
          <a:xfrm>
            <a:off x="12303410" y="7855263"/>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58" name="object 158"/>
          <p:cNvSpPr txBox="1"/>
          <p:nvPr/>
        </p:nvSpPr>
        <p:spPr>
          <a:xfrm>
            <a:off x="12334567" y="7850133"/>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6</a:t>
            </a:r>
            <a:endParaRPr sz="667">
              <a:latin typeface="Calibri"/>
              <a:cs typeface="Calibri"/>
            </a:endParaRPr>
          </a:p>
        </p:txBody>
      </p:sp>
      <p:sp>
        <p:nvSpPr>
          <p:cNvPr id="159" name="object 159"/>
          <p:cNvSpPr/>
          <p:nvPr/>
        </p:nvSpPr>
        <p:spPr>
          <a:xfrm>
            <a:off x="12766690" y="6730763"/>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60" name="object 160"/>
          <p:cNvSpPr txBox="1"/>
          <p:nvPr/>
        </p:nvSpPr>
        <p:spPr>
          <a:xfrm>
            <a:off x="12797844" y="6724887"/>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3</a:t>
            </a:r>
            <a:endParaRPr sz="667">
              <a:latin typeface="Calibri"/>
              <a:cs typeface="Calibri"/>
            </a:endParaRPr>
          </a:p>
        </p:txBody>
      </p:sp>
      <p:sp>
        <p:nvSpPr>
          <p:cNvPr id="161" name="object 161"/>
          <p:cNvSpPr/>
          <p:nvPr/>
        </p:nvSpPr>
        <p:spPr>
          <a:xfrm>
            <a:off x="12989354" y="7855263"/>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62" name="object 162"/>
          <p:cNvSpPr txBox="1"/>
          <p:nvPr/>
        </p:nvSpPr>
        <p:spPr>
          <a:xfrm>
            <a:off x="13020680" y="7850133"/>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1</a:t>
            </a:r>
            <a:endParaRPr sz="667">
              <a:latin typeface="Calibri"/>
              <a:cs typeface="Calibri"/>
            </a:endParaRPr>
          </a:p>
        </p:txBody>
      </p:sp>
      <p:sp>
        <p:nvSpPr>
          <p:cNvPr id="163" name="object 163"/>
          <p:cNvSpPr txBox="1"/>
          <p:nvPr/>
        </p:nvSpPr>
        <p:spPr>
          <a:xfrm>
            <a:off x="10734765" y="8524393"/>
            <a:ext cx="126995"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0%</a:t>
            </a:r>
            <a:endParaRPr sz="667">
              <a:latin typeface="Calibri"/>
              <a:cs typeface="Calibri"/>
            </a:endParaRPr>
          </a:p>
        </p:txBody>
      </p:sp>
      <p:sp>
        <p:nvSpPr>
          <p:cNvPr id="164" name="object 164"/>
          <p:cNvSpPr txBox="1"/>
          <p:nvPr/>
        </p:nvSpPr>
        <p:spPr>
          <a:xfrm>
            <a:off x="12593976" y="8524393"/>
            <a:ext cx="17271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80%</a:t>
            </a:r>
            <a:endParaRPr sz="667">
              <a:latin typeface="Calibri"/>
              <a:cs typeface="Calibri"/>
            </a:endParaRPr>
          </a:p>
        </p:txBody>
      </p:sp>
      <p:sp>
        <p:nvSpPr>
          <p:cNvPr id="165" name="object 165"/>
          <p:cNvSpPr txBox="1"/>
          <p:nvPr/>
        </p:nvSpPr>
        <p:spPr>
          <a:xfrm>
            <a:off x="13041676" y="8524393"/>
            <a:ext cx="218432"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Calibri"/>
                <a:cs typeface="Calibri"/>
              </a:rPr>
              <a:t>100%</a:t>
            </a:r>
            <a:endParaRPr sz="667">
              <a:latin typeface="Calibri"/>
              <a:cs typeface="Calibri"/>
            </a:endParaRPr>
          </a:p>
        </p:txBody>
      </p:sp>
      <p:sp>
        <p:nvSpPr>
          <p:cNvPr id="166" name="object 166"/>
          <p:cNvSpPr txBox="1"/>
          <p:nvPr/>
        </p:nvSpPr>
        <p:spPr>
          <a:xfrm>
            <a:off x="10347006" y="7845222"/>
            <a:ext cx="376753" cy="124885"/>
          </a:xfrm>
          <a:prstGeom prst="rect">
            <a:avLst/>
          </a:prstGeom>
        </p:spPr>
        <p:txBody>
          <a:bodyPr vert="horz" wrap="square" lIns="0" tIns="22013" rIns="0" bIns="0" rtlCol="0">
            <a:spAutoFit/>
          </a:bodyPr>
          <a:lstStyle/>
          <a:p>
            <a:pPr>
              <a:spcBef>
                <a:spcPts val="173"/>
              </a:spcBef>
            </a:pPr>
            <a:r>
              <a:rPr sz="667" spc="-20" dirty="0">
                <a:solidFill>
                  <a:srgbClr val="585858"/>
                </a:solidFill>
                <a:latin typeface="游ゴシック"/>
                <a:cs typeface="游ゴシック"/>
              </a:rPr>
              <a:t>希望する</a:t>
            </a:r>
            <a:endParaRPr sz="667">
              <a:latin typeface="游ゴシック"/>
              <a:cs typeface="游ゴシック"/>
            </a:endParaRPr>
          </a:p>
        </p:txBody>
      </p:sp>
      <p:sp>
        <p:nvSpPr>
          <p:cNvPr id="167" name="object 167"/>
          <p:cNvSpPr txBox="1"/>
          <p:nvPr/>
        </p:nvSpPr>
        <p:spPr>
          <a:xfrm>
            <a:off x="10256416" y="6720383"/>
            <a:ext cx="466496" cy="124885"/>
          </a:xfrm>
          <a:prstGeom prst="rect">
            <a:avLst/>
          </a:prstGeom>
        </p:spPr>
        <p:txBody>
          <a:bodyPr vert="horz" wrap="square" lIns="0" tIns="22013" rIns="0" bIns="0" rtlCol="0">
            <a:spAutoFit/>
          </a:bodyPr>
          <a:lstStyle/>
          <a:p>
            <a:pPr>
              <a:spcBef>
                <a:spcPts val="173"/>
              </a:spcBef>
            </a:pPr>
            <a:r>
              <a:rPr sz="667" spc="-13" dirty="0">
                <a:solidFill>
                  <a:srgbClr val="585858"/>
                </a:solidFill>
                <a:latin typeface="游ゴシック"/>
                <a:cs typeface="游ゴシック"/>
              </a:rPr>
              <a:t>希望しない</a:t>
            </a:r>
            <a:endParaRPr sz="667">
              <a:latin typeface="游ゴシック"/>
              <a:cs typeface="游ゴシック"/>
            </a:endParaRPr>
          </a:p>
        </p:txBody>
      </p:sp>
      <p:grpSp>
        <p:nvGrpSpPr>
          <p:cNvPr id="168" name="object 168"/>
          <p:cNvGrpSpPr/>
          <p:nvPr/>
        </p:nvGrpSpPr>
        <p:grpSpPr>
          <a:xfrm>
            <a:off x="10996712" y="8778673"/>
            <a:ext cx="932992" cy="49951"/>
            <a:chOff x="8239886" y="6169190"/>
            <a:chExt cx="699770" cy="37465"/>
          </a:xfrm>
        </p:grpSpPr>
        <p:sp>
          <p:nvSpPr>
            <p:cNvPr id="169" name="object 169"/>
            <p:cNvSpPr/>
            <p:nvPr/>
          </p:nvSpPr>
          <p:spPr>
            <a:xfrm>
              <a:off x="8239886" y="6169190"/>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170" name="object 170"/>
            <p:cNvSpPr/>
            <p:nvPr/>
          </p:nvSpPr>
          <p:spPr>
            <a:xfrm>
              <a:off x="8571229" y="6169190"/>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171" name="object 171"/>
            <p:cNvSpPr/>
            <p:nvPr/>
          </p:nvSpPr>
          <p:spPr>
            <a:xfrm>
              <a:off x="8902572" y="6169190"/>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172" name="object 172"/>
          <p:cNvSpPr txBox="1"/>
          <p:nvPr/>
        </p:nvSpPr>
        <p:spPr>
          <a:xfrm>
            <a:off x="11068676" y="8524394"/>
            <a:ext cx="1532410" cy="330133"/>
          </a:xfrm>
          <a:prstGeom prst="rect">
            <a:avLst/>
          </a:prstGeom>
        </p:spPr>
        <p:txBody>
          <a:bodyPr vert="horz" wrap="square" lIns="0" tIns="22013" rIns="0" bIns="0" rtlCol="0">
            <a:spAutoFit/>
          </a:bodyPr>
          <a:lstStyle/>
          <a:p>
            <a:pPr marL="113450">
              <a:spcBef>
                <a:spcPts val="173"/>
              </a:spcBef>
              <a:tabLst>
                <a:tab pos="584185" algn="l"/>
                <a:tab pos="1054074"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a:p>
            <a:pPr>
              <a:spcBef>
                <a:spcPts val="767"/>
              </a:spcBef>
              <a:tabLst>
                <a:tab pos="441102" algn="l"/>
                <a:tab pos="883051"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173" name="object 173"/>
          <p:cNvSpPr txBox="1"/>
          <p:nvPr/>
        </p:nvSpPr>
        <p:spPr>
          <a:xfrm>
            <a:off x="12567052" y="6157947"/>
            <a:ext cx="614656" cy="135870"/>
          </a:xfrm>
          <a:prstGeom prst="rect">
            <a:avLst/>
          </a:prstGeom>
        </p:spPr>
        <p:txBody>
          <a:bodyPr vert="horz" wrap="square" lIns="0" tIns="22859" rIns="0" bIns="0" rtlCol="0">
            <a:spAutoFit/>
          </a:bodyPr>
          <a:lstStyle/>
          <a:p>
            <a:pPr>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773738" y="650851"/>
            <a:ext cx="3386541" cy="242866"/>
          </a:xfrm>
          <a:prstGeom prst="rect">
            <a:avLst/>
          </a:prstGeom>
        </p:spPr>
        <p:txBody>
          <a:bodyPr vert="horz" wrap="square" lIns="0" tIns="16933" rIns="0" bIns="0" rtlCol="0">
            <a:spAutoFit/>
          </a:bodyPr>
          <a:lstStyle/>
          <a:p>
            <a:pPr marL="16933">
              <a:spcBef>
                <a:spcPts val="133"/>
              </a:spcBef>
            </a:pPr>
            <a:r>
              <a:rPr sz="1467" dirty="0">
                <a:latin typeface="游ゴシック"/>
                <a:cs typeface="游ゴシック"/>
              </a:rPr>
              <a:t>保健相談に関する調査集計（流山支部</a:t>
            </a:r>
            <a:r>
              <a:rPr sz="1467" spc="-67" dirty="0">
                <a:latin typeface="游ゴシック"/>
                <a:cs typeface="游ゴシック"/>
              </a:rPr>
              <a:t>）</a:t>
            </a:r>
            <a:endParaRPr sz="1467">
              <a:latin typeface="游ゴシック"/>
              <a:cs typeface="游ゴシック"/>
            </a:endParaRPr>
          </a:p>
        </p:txBody>
      </p:sp>
      <p:sp>
        <p:nvSpPr>
          <p:cNvPr id="3" name="object 3"/>
          <p:cNvSpPr txBox="1"/>
          <p:nvPr/>
        </p:nvSpPr>
        <p:spPr>
          <a:xfrm>
            <a:off x="12447330" y="640947"/>
            <a:ext cx="802610" cy="149678"/>
          </a:xfrm>
          <a:prstGeom prst="rect">
            <a:avLst/>
          </a:prstGeom>
        </p:spPr>
        <p:txBody>
          <a:bodyPr vert="horz" wrap="square" lIns="0" tIns="16086" rIns="0" bIns="0" rtlCol="0">
            <a:spAutoFit/>
          </a:bodyPr>
          <a:lstStyle/>
          <a:p>
            <a:pPr marL="16933">
              <a:spcBef>
                <a:spcPts val="127"/>
              </a:spcBef>
            </a:pPr>
            <a:r>
              <a:rPr sz="867" spc="-27" dirty="0">
                <a:latin typeface="游ゴシック"/>
                <a:cs typeface="游ゴシック"/>
              </a:rPr>
              <a:t>令和３年度実施</a:t>
            </a:r>
            <a:endParaRPr sz="867">
              <a:latin typeface="游ゴシック"/>
              <a:cs typeface="游ゴシック"/>
            </a:endParaRPr>
          </a:p>
        </p:txBody>
      </p:sp>
      <p:sp>
        <p:nvSpPr>
          <p:cNvPr id="4" name="object 4"/>
          <p:cNvSpPr/>
          <p:nvPr/>
        </p:nvSpPr>
        <p:spPr>
          <a:xfrm>
            <a:off x="727869" y="1155700"/>
            <a:ext cx="5967932" cy="3698103"/>
          </a:xfrm>
          <a:custGeom>
            <a:avLst/>
            <a:gdLst/>
            <a:ahLst/>
            <a:cxnLst/>
            <a:rect l="l" t="t" r="r" b="b"/>
            <a:pathLst>
              <a:path w="4476115" h="2773679">
                <a:moveTo>
                  <a:pt x="0" y="2773426"/>
                </a:moveTo>
                <a:lnTo>
                  <a:pt x="4475988" y="2773426"/>
                </a:lnTo>
                <a:lnTo>
                  <a:pt x="4475988" y="0"/>
                </a:lnTo>
                <a:lnTo>
                  <a:pt x="0" y="0"/>
                </a:lnTo>
                <a:lnTo>
                  <a:pt x="0" y="2773426"/>
                </a:lnTo>
                <a:close/>
              </a:path>
            </a:pathLst>
          </a:custGeom>
          <a:ln w="7493">
            <a:solidFill>
              <a:srgbClr val="000000"/>
            </a:solidFill>
          </a:ln>
        </p:spPr>
        <p:txBody>
          <a:bodyPr wrap="square" lIns="0" tIns="0" rIns="0" bIns="0" rtlCol="0"/>
          <a:lstStyle/>
          <a:p>
            <a:endParaRPr/>
          </a:p>
        </p:txBody>
      </p:sp>
      <p:sp>
        <p:nvSpPr>
          <p:cNvPr id="5" name="object 5"/>
          <p:cNvSpPr txBox="1"/>
          <p:nvPr/>
        </p:nvSpPr>
        <p:spPr>
          <a:xfrm>
            <a:off x="1920945" y="1222077"/>
            <a:ext cx="3656618" cy="185585"/>
          </a:xfrm>
          <a:prstGeom prst="rect">
            <a:avLst/>
          </a:prstGeom>
        </p:spPr>
        <p:txBody>
          <a:bodyPr vert="horz" wrap="square" lIns="0" tIns="21166" rIns="0" bIns="0" rtlCol="0">
            <a:spAutoFit/>
          </a:bodyPr>
          <a:lstStyle/>
          <a:p>
            <a:pPr>
              <a:spcBef>
                <a:spcPts val="167"/>
              </a:spcBef>
            </a:pPr>
            <a:r>
              <a:rPr sz="1067" spc="-7" dirty="0">
                <a:latin typeface="游ゴシック"/>
                <a:cs typeface="游ゴシック"/>
              </a:rPr>
              <a:t>問５  ニキビで悩んだり、相談されたことがありますか？</a:t>
            </a:r>
            <a:endParaRPr sz="1067">
              <a:latin typeface="游ゴシック"/>
              <a:cs typeface="游ゴシック"/>
            </a:endParaRPr>
          </a:p>
        </p:txBody>
      </p:sp>
      <p:sp>
        <p:nvSpPr>
          <p:cNvPr id="6" name="object 6"/>
          <p:cNvSpPr/>
          <p:nvPr/>
        </p:nvSpPr>
        <p:spPr>
          <a:xfrm>
            <a:off x="7238153" y="1155700"/>
            <a:ext cx="5968778" cy="3698103"/>
          </a:xfrm>
          <a:custGeom>
            <a:avLst/>
            <a:gdLst/>
            <a:ahLst/>
            <a:cxnLst/>
            <a:rect l="l" t="t" r="r" b="b"/>
            <a:pathLst>
              <a:path w="4476750" h="2773679">
                <a:moveTo>
                  <a:pt x="0" y="2773426"/>
                </a:moveTo>
                <a:lnTo>
                  <a:pt x="4476369" y="2773426"/>
                </a:lnTo>
                <a:lnTo>
                  <a:pt x="4476369" y="0"/>
                </a:lnTo>
                <a:lnTo>
                  <a:pt x="0" y="0"/>
                </a:lnTo>
                <a:lnTo>
                  <a:pt x="0" y="2773426"/>
                </a:lnTo>
                <a:close/>
              </a:path>
            </a:pathLst>
          </a:custGeom>
          <a:ln w="7493">
            <a:solidFill>
              <a:srgbClr val="000000"/>
            </a:solidFill>
          </a:ln>
        </p:spPr>
        <p:txBody>
          <a:bodyPr wrap="square" lIns="0" tIns="0" rIns="0" bIns="0" rtlCol="0"/>
          <a:lstStyle/>
          <a:p>
            <a:endParaRPr/>
          </a:p>
        </p:txBody>
      </p:sp>
      <p:sp>
        <p:nvSpPr>
          <p:cNvPr id="7" name="object 7"/>
          <p:cNvSpPr txBox="1"/>
          <p:nvPr/>
        </p:nvSpPr>
        <p:spPr>
          <a:xfrm>
            <a:off x="7998431" y="1202366"/>
            <a:ext cx="4212857" cy="404234"/>
          </a:xfrm>
          <a:prstGeom prst="rect">
            <a:avLst/>
          </a:prstGeom>
        </p:spPr>
        <p:txBody>
          <a:bodyPr vert="horz" wrap="square" lIns="0" tIns="16086" rIns="0" bIns="0" rtlCol="0">
            <a:spAutoFit/>
          </a:bodyPr>
          <a:lstStyle/>
          <a:p>
            <a:pPr marL="358978" marR="6773" indent="-359824">
              <a:lnSpc>
                <a:spcPct val="141000"/>
              </a:lnSpc>
              <a:spcBef>
                <a:spcPts val="127"/>
              </a:spcBef>
            </a:pPr>
            <a:r>
              <a:rPr sz="933" spc="-7" dirty="0">
                <a:latin typeface="游ゴシック"/>
                <a:cs typeface="游ゴシック"/>
              </a:rPr>
              <a:t>問６ 眠気をさますために、エナジードリンクやカフェイン入りのドリンク等飲みすぎている児童生徒が悩んだり、相談されたことがありますか？</a:t>
            </a:r>
            <a:endParaRPr sz="933">
              <a:latin typeface="游ゴシック"/>
              <a:cs typeface="游ゴシック"/>
            </a:endParaRPr>
          </a:p>
        </p:txBody>
      </p:sp>
      <p:sp>
        <p:nvSpPr>
          <p:cNvPr id="8" name="object 8"/>
          <p:cNvSpPr/>
          <p:nvPr/>
        </p:nvSpPr>
        <p:spPr>
          <a:xfrm>
            <a:off x="7238154" y="5037066"/>
            <a:ext cx="5967932" cy="3697256"/>
          </a:xfrm>
          <a:custGeom>
            <a:avLst/>
            <a:gdLst/>
            <a:ahLst/>
            <a:cxnLst/>
            <a:rect l="l" t="t" r="r" b="b"/>
            <a:pathLst>
              <a:path w="4476115" h="2773045">
                <a:moveTo>
                  <a:pt x="0" y="2773044"/>
                </a:moveTo>
                <a:lnTo>
                  <a:pt x="4475861" y="2773044"/>
                </a:lnTo>
                <a:lnTo>
                  <a:pt x="4475861" y="0"/>
                </a:lnTo>
                <a:lnTo>
                  <a:pt x="0" y="0"/>
                </a:lnTo>
                <a:lnTo>
                  <a:pt x="0" y="2773044"/>
                </a:lnTo>
                <a:close/>
              </a:path>
            </a:pathLst>
          </a:custGeom>
          <a:ln w="7493">
            <a:solidFill>
              <a:srgbClr val="000000"/>
            </a:solidFill>
          </a:ln>
        </p:spPr>
        <p:txBody>
          <a:bodyPr wrap="square" lIns="0" tIns="0" rIns="0" bIns="0" rtlCol="0"/>
          <a:lstStyle/>
          <a:p>
            <a:endParaRPr/>
          </a:p>
        </p:txBody>
      </p:sp>
      <p:sp>
        <p:nvSpPr>
          <p:cNvPr id="9" name="object 9"/>
          <p:cNvSpPr txBox="1"/>
          <p:nvPr/>
        </p:nvSpPr>
        <p:spPr>
          <a:xfrm>
            <a:off x="7569697" y="5054896"/>
            <a:ext cx="5172095" cy="426482"/>
          </a:xfrm>
          <a:prstGeom prst="rect">
            <a:avLst/>
          </a:prstGeom>
        </p:spPr>
        <p:txBody>
          <a:bodyPr vert="horz" wrap="square" lIns="0" tIns="74504" rIns="0" bIns="0" rtlCol="0">
            <a:spAutoFit/>
          </a:bodyPr>
          <a:lstStyle/>
          <a:p>
            <a:pPr>
              <a:spcBef>
                <a:spcPts val="587"/>
              </a:spcBef>
            </a:pPr>
            <a:r>
              <a:rPr sz="933" spc="-7" dirty="0">
                <a:latin typeface="游ゴシック"/>
                <a:cs typeface="游ゴシック"/>
              </a:rPr>
              <a:t>問７－１  オンライン診療に係る緊急避妊薬の調剤が対応できる研修を受講した薬剤師が</a:t>
            </a:r>
            <a:endParaRPr sz="933">
              <a:latin typeface="游ゴシック"/>
              <a:cs typeface="游ゴシック"/>
            </a:endParaRPr>
          </a:p>
          <a:p>
            <a:pPr marL="598578">
              <a:spcBef>
                <a:spcPts val="460"/>
              </a:spcBef>
            </a:pPr>
            <a:r>
              <a:rPr sz="933" spc="-7" dirty="0">
                <a:latin typeface="游ゴシック"/>
                <a:cs typeface="游ゴシック"/>
              </a:rPr>
              <a:t>厚生労働省のホームページで公表されています。リストや資料など希望されますか？</a:t>
            </a:r>
            <a:endParaRPr sz="933">
              <a:latin typeface="游ゴシック"/>
              <a:cs typeface="游ゴシック"/>
            </a:endParaRPr>
          </a:p>
        </p:txBody>
      </p:sp>
      <p:sp>
        <p:nvSpPr>
          <p:cNvPr id="10" name="object 10"/>
          <p:cNvSpPr/>
          <p:nvPr/>
        </p:nvSpPr>
        <p:spPr>
          <a:xfrm>
            <a:off x="727869" y="5038760"/>
            <a:ext cx="5967932" cy="3695563"/>
          </a:xfrm>
          <a:custGeom>
            <a:avLst/>
            <a:gdLst/>
            <a:ahLst/>
            <a:cxnLst/>
            <a:rect l="l" t="t" r="r" b="b"/>
            <a:pathLst>
              <a:path w="4476115" h="2771775">
                <a:moveTo>
                  <a:pt x="0" y="2771775"/>
                </a:moveTo>
                <a:lnTo>
                  <a:pt x="4475988" y="2771775"/>
                </a:lnTo>
                <a:lnTo>
                  <a:pt x="4475988" y="0"/>
                </a:lnTo>
                <a:lnTo>
                  <a:pt x="0" y="0"/>
                </a:lnTo>
                <a:lnTo>
                  <a:pt x="0" y="2771775"/>
                </a:lnTo>
                <a:close/>
              </a:path>
            </a:pathLst>
          </a:custGeom>
          <a:ln w="7493">
            <a:solidFill>
              <a:srgbClr val="000000"/>
            </a:solidFill>
          </a:ln>
        </p:spPr>
        <p:txBody>
          <a:bodyPr wrap="square" lIns="0" tIns="0" rIns="0" bIns="0" rtlCol="0"/>
          <a:lstStyle/>
          <a:p>
            <a:endParaRPr/>
          </a:p>
        </p:txBody>
      </p:sp>
      <p:sp>
        <p:nvSpPr>
          <p:cNvPr id="11" name="object 11"/>
          <p:cNvSpPr txBox="1"/>
          <p:nvPr/>
        </p:nvSpPr>
        <p:spPr>
          <a:xfrm>
            <a:off x="1500811" y="5127775"/>
            <a:ext cx="298016" cy="185585"/>
          </a:xfrm>
          <a:prstGeom prst="rect">
            <a:avLst/>
          </a:prstGeom>
        </p:spPr>
        <p:txBody>
          <a:bodyPr vert="horz" wrap="square" lIns="0" tIns="21166" rIns="0" bIns="0" rtlCol="0">
            <a:spAutoFit/>
          </a:bodyPr>
          <a:lstStyle/>
          <a:p>
            <a:pPr>
              <a:spcBef>
                <a:spcPts val="167"/>
              </a:spcBef>
            </a:pPr>
            <a:r>
              <a:rPr sz="1067" spc="-33" dirty="0">
                <a:latin typeface="游ゴシック"/>
                <a:cs typeface="游ゴシック"/>
              </a:rPr>
              <a:t>問７</a:t>
            </a:r>
            <a:endParaRPr sz="1067">
              <a:latin typeface="游ゴシック"/>
              <a:cs typeface="游ゴシック"/>
            </a:endParaRPr>
          </a:p>
        </p:txBody>
      </p:sp>
      <p:sp>
        <p:nvSpPr>
          <p:cNvPr id="12" name="object 12"/>
          <p:cNvSpPr txBox="1"/>
          <p:nvPr/>
        </p:nvSpPr>
        <p:spPr>
          <a:xfrm>
            <a:off x="2060811" y="5127775"/>
            <a:ext cx="3654924" cy="185585"/>
          </a:xfrm>
          <a:prstGeom prst="rect">
            <a:avLst/>
          </a:prstGeom>
        </p:spPr>
        <p:txBody>
          <a:bodyPr vert="horz" wrap="square" lIns="0" tIns="21166" rIns="0" bIns="0" rtlCol="0">
            <a:spAutoFit/>
          </a:bodyPr>
          <a:lstStyle/>
          <a:p>
            <a:pPr>
              <a:spcBef>
                <a:spcPts val="167"/>
              </a:spcBef>
            </a:pPr>
            <a:r>
              <a:rPr sz="1067" spc="-7" dirty="0">
                <a:latin typeface="游ゴシック"/>
                <a:cs typeface="游ゴシック"/>
              </a:rPr>
              <a:t>望まない妊娠で悩んだり、相談されたことがありますか？</a:t>
            </a:r>
            <a:endParaRPr sz="1067">
              <a:latin typeface="游ゴシック"/>
              <a:cs typeface="游ゴシック"/>
            </a:endParaRPr>
          </a:p>
        </p:txBody>
      </p:sp>
      <p:grpSp>
        <p:nvGrpSpPr>
          <p:cNvPr id="13" name="object 13"/>
          <p:cNvGrpSpPr/>
          <p:nvPr/>
        </p:nvGrpSpPr>
        <p:grpSpPr>
          <a:xfrm>
            <a:off x="7618977" y="5678172"/>
            <a:ext cx="2320627" cy="2544139"/>
            <a:chOff x="5820795" y="4074731"/>
            <a:chExt cx="1740535" cy="1908175"/>
          </a:xfrm>
        </p:grpSpPr>
        <p:sp>
          <p:nvSpPr>
            <p:cNvPr id="14" name="object 14"/>
            <p:cNvSpPr/>
            <p:nvPr/>
          </p:nvSpPr>
          <p:spPr>
            <a:xfrm>
              <a:off x="6615937" y="4397756"/>
              <a:ext cx="784225" cy="789940"/>
            </a:xfrm>
            <a:custGeom>
              <a:avLst/>
              <a:gdLst/>
              <a:ahLst/>
              <a:cxnLst/>
              <a:rect l="l" t="t" r="r" b="b"/>
              <a:pathLst>
                <a:path w="784225" h="789939">
                  <a:moveTo>
                    <a:pt x="0" y="0"/>
                  </a:moveTo>
                  <a:lnTo>
                    <a:pt x="0" y="789558"/>
                  </a:lnTo>
                  <a:lnTo>
                    <a:pt x="783717" y="694308"/>
                  </a:lnTo>
                  <a:lnTo>
                    <a:pt x="776571" y="647244"/>
                  </a:lnTo>
                  <a:lnTo>
                    <a:pt x="766745" y="601198"/>
                  </a:lnTo>
                  <a:lnTo>
                    <a:pt x="754324" y="556249"/>
                  </a:lnTo>
                  <a:lnTo>
                    <a:pt x="739396" y="512472"/>
                  </a:lnTo>
                  <a:lnTo>
                    <a:pt x="722046" y="469944"/>
                  </a:lnTo>
                  <a:lnTo>
                    <a:pt x="702362" y="428743"/>
                  </a:lnTo>
                  <a:lnTo>
                    <a:pt x="680430" y="388945"/>
                  </a:lnTo>
                  <a:lnTo>
                    <a:pt x="656337" y="350626"/>
                  </a:lnTo>
                  <a:lnTo>
                    <a:pt x="630169" y="313865"/>
                  </a:lnTo>
                  <a:lnTo>
                    <a:pt x="602013" y="278736"/>
                  </a:lnTo>
                  <a:lnTo>
                    <a:pt x="571956" y="245318"/>
                  </a:lnTo>
                  <a:lnTo>
                    <a:pt x="540083" y="213686"/>
                  </a:lnTo>
                  <a:lnTo>
                    <a:pt x="506483" y="183918"/>
                  </a:lnTo>
                  <a:lnTo>
                    <a:pt x="471240" y="156090"/>
                  </a:lnTo>
                  <a:lnTo>
                    <a:pt x="434443" y="130279"/>
                  </a:lnTo>
                  <a:lnTo>
                    <a:pt x="396177" y="106562"/>
                  </a:lnTo>
                  <a:lnTo>
                    <a:pt x="356530" y="85016"/>
                  </a:lnTo>
                  <a:lnTo>
                    <a:pt x="315587" y="65717"/>
                  </a:lnTo>
                  <a:lnTo>
                    <a:pt x="273436" y="48742"/>
                  </a:lnTo>
                  <a:lnTo>
                    <a:pt x="230163" y="34169"/>
                  </a:lnTo>
                  <a:lnTo>
                    <a:pt x="185855" y="22072"/>
                  </a:lnTo>
                  <a:lnTo>
                    <a:pt x="140597" y="12531"/>
                  </a:lnTo>
                  <a:lnTo>
                    <a:pt x="94478" y="5620"/>
                  </a:lnTo>
                  <a:lnTo>
                    <a:pt x="47583" y="1417"/>
                  </a:lnTo>
                  <a:lnTo>
                    <a:pt x="0" y="0"/>
                  </a:lnTo>
                  <a:close/>
                </a:path>
              </a:pathLst>
            </a:custGeom>
            <a:solidFill>
              <a:srgbClr val="4471C4"/>
            </a:solidFill>
          </p:spPr>
          <p:txBody>
            <a:bodyPr wrap="square" lIns="0" tIns="0" rIns="0" bIns="0" rtlCol="0"/>
            <a:lstStyle/>
            <a:p>
              <a:endParaRPr/>
            </a:p>
          </p:txBody>
        </p:sp>
        <p:sp>
          <p:nvSpPr>
            <p:cNvPr id="15" name="object 15"/>
            <p:cNvSpPr/>
            <p:nvPr/>
          </p:nvSpPr>
          <p:spPr>
            <a:xfrm>
              <a:off x="6615937" y="5092065"/>
              <a:ext cx="789940" cy="544195"/>
            </a:xfrm>
            <a:custGeom>
              <a:avLst/>
              <a:gdLst/>
              <a:ahLst/>
              <a:cxnLst/>
              <a:rect l="l" t="t" r="r" b="b"/>
              <a:pathLst>
                <a:path w="789940" h="544195">
                  <a:moveTo>
                    <a:pt x="783717" y="0"/>
                  </a:moveTo>
                  <a:lnTo>
                    <a:pt x="0" y="95250"/>
                  </a:lnTo>
                  <a:lnTo>
                    <a:pt x="649732" y="543687"/>
                  </a:lnTo>
                  <a:lnTo>
                    <a:pt x="675835" y="503298"/>
                  </a:lnTo>
                  <a:lnTo>
                    <a:pt x="699326" y="461592"/>
                  </a:lnTo>
                  <a:lnTo>
                    <a:pt x="720173" y="418695"/>
                  </a:lnTo>
                  <a:lnTo>
                    <a:pt x="738345" y="374734"/>
                  </a:lnTo>
                  <a:lnTo>
                    <a:pt x="753810" y="329837"/>
                  </a:lnTo>
                  <a:lnTo>
                    <a:pt x="766540" y="284130"/>
                  </a:lnTo>
                  <a:lnTo>
                    <a:pt x="776501" y="237741"/>
                  </a:lnTo>
                  <a:lnTo>
                    <a:pt x="783665" y="190796"/>
                  </a:lnTo>
                  <a:lnTo>
                    <a:pt x="787999" y="143422"/>
                  </a:lnTo>
                  <a:lnTo>
                    <a:pt x="789473" y="95747"/>
                  </a:lnTo>
                  <a:lnTo>
                    <a:pt x="788056" y="47897"/>
                  </a:lnTo>
                  <a:lnTo>
                    <a:pt x="783717" y="0"/>
                  </a:lnTo>
                  <a:close/>
                </a:path>
              </a:pathLst>
            </a:custGeom>
            <a:solidFill>
              <a:srgbClr val="EC7C30"/>
            </a:solidFill>
          </p:spPr>
          <p:txBody>
            <a:bodyPr wrap="square" lIns="0" tIns="0" rIns="0" bIns="0" rtlCol="0"/>
            <a:lstStyle/>
            <a:p>
              <a:endParaRPr/>
            </a:p>
          </p:txBody>
        </p:sp>
        <p:sp>
          <p:nvSpPr>
            <p:cNvPr id="16" name="object 16"/>
            <p:cNvSpPr/>
            <p:nvPr/>
          </p:nvSpPr>
          <p:spPr>
            <a:xfrm>
              <a:off x="6615937" y="5092065"/>
              <a:ext cx="789940" cy="544195"/>
            </a:xfrm>
            <a:custGeom>
              <a:avLst/>
              <a:gdLst/>
              <a:ahLst/>
              <a:cxnLst/>
              <a:rect l="l" t="t" r="r" b="b"/>
              <a:pathLst>
                <a:path w="789940" h="544195">
                  <a:moveTo>
                    <a:pt x="783717" y="0"/>
                  </a:moveTo>
                  <a:lnTo>
                    <a:pt x="788056" y="47897"/>
                  </a:lnTo>
                  <a:lnTo>
                    <a:pt x="789473" y="95747"/>
                  </a:lnTo>
                  <a:lnTo>
                    <a:pt x="787999" y="143422"/>
                  </a:lnTo>
                  <a:lnTo>
                    <a:pt x="783665" y="190796"/>
                  </a:lnTo>
                  <a:lnTo>
                    <a:pt x="776501" y="237741"/>
                  </a:lnTo>
                  <a:lnTo>
                    <a:pt x="766540" y="284130"/>
                  </a:lnTo>
                  <a:lnTo>
                    <a:pt x="753810" y="329837"/>
                  </a:lnTo>
                  <a:lnTo>
                    <a:pt x="738345" y="374734"/>
                  </a:lnTo>
                  <a:lnTo>
                    <a:pt x="720173" y="418695"/>
                  </a:lnTo>
                  <a:lnTo>
                    <a:pt x="699326" y="461592"/>
                  </a:lnTo>
                  <a:lnTo>
                    <a:pt x="675835" y="503298"/>
                  </a:lnTo>
                  <a:lnTo>
                    <a:pt x="649732" y="543687"/>
                  </a:lnTo>
                  <a:lnTo>
                    <a:pt x="0" y="95250"/>
                  </a:lnTo>
                  <a:lnTo>
                    <a:pt x="783717" y="0"/>
                  </a:lnTo>
                  <a:close/>
                </a:path>
              </a:pathLst>
            </a:custGeom>
            <a:ln w="11239">
              <a:solidFill>
                <a:srgbClr val="FFFFFF"/>
              </a:solidFill>
            </a:ln>
          </p:spPr>
          <p:txBody>
            <a:bodyPr wrap="square" lIns="0" tIns="0" rIns="0" bIns="0" rtlCol="0"/>
            <a:lstStyle/>
            <a:p>
              <a:endParaRPr/>
            </a:p>
          </p:txBody>
        </p:sp>
        <p:sp>
          <p:nvSpPr>
            <p:cNvPr id="17" name="object 17"/>
            <p:cNvSpPr/>
            <p:nvPr/>
          </p:nvSpPr>
          <p:spPr>
            <a:xfrm>
              <a:off x="5826510" y="4397756"/>
              <a:ext cx="1439545" cy="1579245"/>
            </a:xfrm>
            <a:custGeom>
              <a:avLst/>
              <a:gdLst/>
              <a:ahLst/>
              <a:cxnLst/>
              <a:rect l="l" t="t" r="r" b="b"/>
              <a:pathLst>
                <a:path w="1439545" h="1579245">
                  <a:moveTo>
                    <a:pt x="789427" y="0"/>
                  </a:moveTo>
                  <a:lnTo>
                    <a:pt x="740991" y="1484"/>
                  </a:lnTo>
                  <a:lnTo>
                    <a:pt x="693058" y="5895"/>
                  </a:lnTo>
                  <a:lnTo>
                    <a:pt x="645743" y="13174"/>
                  </a:lnTo>
                  <a:lnTo>
                    <a:pt x="599163" y="23258"/>
                  </a:lnTo>
                  <a:lnTo>
                    <a:pt x="553434" y="36088"/>
                  </a:lnTo>
                  <a:lnTo>
                    <a:pt x="508671" y="51602"/>
                  </a:lnTo>
                  <a:lnTo>
                    <a:pt x="464990" y="69739"/>
                  </a:lnTo>
                  <a:lnTo>
                    <a:pt x="422508" y="90439"/>
                  </a:lnTo>
                  <a:lnTo>
                    <a:pt x="381340" y="113641"/>
                  </a:lnTo>
                  <a:lnTo>
                    <a:pt x="341602" y="139284"/>
                  </a:lnTo>
                  <a:lnTo>
                    <a:pt x="303410" y="167307"/>
                  </a:lnTo>
                  <a:lnTo>
                    <a:pt x="266880" y="197649"/>
                  </a:lnTo>
                  <a:lnTo>
                    <a:pt x="232127" y="230250"/>
                  </a:lnTo>
                  <a:lnTo>
                    <a:pt x="199268" y="265048"/>
                  </a:lnTo>
                  <a:lnTo>
                    <a:pt x="168419" y="301983"/>
                  </a:lnTo>
                  <a:lnTo>
                    <a:pt x="139695" y="340995"/>
                  </a:lnTo>
                  <a:lnTo>
                    <a:pt x="113565" y="381400"/>
                  </a:lnTo>
                  <a:lnTo>
                    <a:pt x="90192" y="422782"/>
                  </a:lnTo>
                  <a:lnTo>
                    <a:pt x="69558" y="465027"/>
                  </a:lnTo>
                  <a:lnTo>
                    <a:pt x="51639" y="508021"/>
                  </a:lnTo>
                  <a:lnTo>
                    <a:pt x="36417" y="551647"/>
                  </a:lnTo>
                  <a:lnTo>
                    <a:pt x="23868" y="595792"/>
                  </a:lnTo>
                  <a:lnTo>
                    <a:pt x="13973" y="640340"/>
                  </a:lnTo>
                  <a:lnTo>
                    <a:pt x="6711" y="685177"/>
                  </a:lnTo>
                  <a:lnTo>
                    <a:pt x="2060" y="730188"/>
                  </a:lnTo>
                  <a:lnTo>
                    <a:pt x="0" y="775259"/>
                  </a:lnTo>
                  <a:lnTo>
                    <a:pt x="509" y="820274"/>
                  </a:lnTo>
                  <a:lnTo>
                    <a:pt x="3566" y="865118"/>
                  </a:lnTo>
                  <a:lnTo>
                    <a:pt x="9152" y="909677"/>
                  </a:lnTo>
                  <a:lnTo>
                    <a:pt x="17243" y="953837"/>
                  </a:lnTo>
                  <a:lnTo>
                    <a:pt x="27821" y="997482"/>
                  </a:lnTo>
                  <a:lnTo>
                    <a:pt x="40863" y="1040497"/>
                  </a:lnTo>
                  <a:lnTo>
                    <a:pt x="56349" y="1082768"/>
                  </a:lnTo>
                  <a:lnTo>
                    <a:pt x="74257" y="1124180"/>
                  </a:lnTo>
                  <a:lnTo>
                    <a:pt x="94567" y="1164618"/>
                  </a:lnTo>
                  <a:lnTo>
                    <a:pt x="117258" y="1203968"/>
                  </a:lnTo>
                  <a:lnTo>
                    <a:pt x="142308" y="1242114"/>
                  </a:lnTo>
                  <a:lnTo>
                    <a:pt x="169698" y="1278942"/>
                  </a:lnTo>
                  <a:lnTo>
                    <a:pt x="199404" y="1314336"/>
                  </a:lnTo>
                  <a:lnTo>
                    <a:pt x="231408" y="1348184"/>
                  </a:lnTo>
                  <a:lnTo>
                    <a:pt x="265688" y="1380368"/>
                  </a:lnTo>
                  <a:lnTo>
                    <a:pt x="302222" y="1410775"/>
                  </a:lnTo>
                  <a:lnTo>
                    <a:pt x="340990" y="1439291"/>
                  </a:lnTo>
                  <a:lnTo>
                    <a:pt x="381382" y="1465420"/>
                  </a:lnTo>
                  <a:lnTo>
                    <a:pt x="422753" y="1488791"/>
                  </a:lnTo>
                  <a:lnTo>
                    <a:pt x="464989" y="1509424"/>
                  </a:lnTo>
                  <a:lnTo>
                    <a:pt x="507975" y="1527339"/>
                  </a:lnTo>
                  <a:lnTo>
                    <a:pt x="551595" y="1542558"/>
                  </a:lnTo>
                  <a:lnTo>
                    <a:pt x="595735" y="1555103"/>
                  </a:lnTo>
                  <a:lnTo>
                    <a:pt x="640279" y="1564993"/>
                  </a:lnTo>
                  <a:lnTo>
                    <a:pt x="685113" y="1572251"/>
                  </a:lnTo>
                  <a:lnTo>
                    <a:pt x="730123" y="1576897"/>
                  </a:lnTo>
                  <a:lnTo>
                    <a:pt x="775192" y="1578953"/>
                  </a:lnTo>
                  <a:lnTo>
                    <a:pt x="820206" y="1578439"/>
                  </a:lnTo>
                  <a:lnTo>
                    <a:pt x="865050" y="1575377"/>
                  </a:lnTo>
                  <a:lnTo>
                    <a:pt x="909609" y="1569788"/>
                  </a:lnTo>
                  <a:lnTo>
                    <a:pt x="953769" y="1561693"/>
                  </a:lnTo>
                  <a:lnTo>
                    <a:pt x="997414" y="1551112"/>
                  </a:lnTo>
                  <a:lnTo>
                    <a:pt x="1040429" y="1538068"/>
                  </a:lnTo>
                  <a:lnTo>
                    <a:pt x="1082699" y="1522581"/>
                  </a:lnTo>
                  <a:lnTo>
                    <a:pt x="1124110" y="1504672"/>
                  </a:lnTo>
                  <a:lnTo>
                    <a:pt x="1164546" y="1484362"/>
                  </a:lnTo>
                  <a:lnTo>
                    <a:pt x="1203892" y="1461673"/>
                  </a:lnTo>
                  <a:lnTo>
                    <a:pt x="1242035" y="1436626"/>
                  </a:lnTo>
                  <a:lnTo>
                    <a:pt x="1278858" y="1409241"/>
                  </a:lnTo>
                  <a:lnTo>
                    <a:pt x="1314246" y="1379540"/>
                  </a:lnTo>
                  <a:lnTo>
                    <a:pt x="1348086" y="1347544"/>
                  </a:lnTo>
                  <a:lnTo>
                    <a:pt x="1380261" y="1313274"/>
                  </a:lnTo>
                  <a:lnTo>
                    <a:pt x="1410657" y="1276751"/>
                  </a:lnTo>
                  <a:lnTo>
                    <a:pt x="1439159" y="1237996"/>
                  </a:lnTo>
                  <a:lnTo>
                    <a:pt x="789427" y="789559"/>
                  </a:lnTo>
                  <a:lnTo>
                    <a:pt x="789427" y="0"/>
                  </a:lnTo>
                  <a:close/>
                </a:path>
              </a:pathLst>
            </a:custGeom>
            <a:solidFill>
              <a:srgbClr val="A4A4A4"/>
            </a:solidFill>
          </p:spPr>
          <p:txBody>
            <a:bodyPr wrap="square" lIns="0" tIns="0" rIns="0" bIns="0" rtlCol="0"/>
            <a:lstStyle/>
            <a:p>
              <a:endParaRPr/>
            </a:p>
          </p:txBody>
        </p:sp>
        <p:sp>
          <p:nvSpPr>
            <p:cNvPr id="18" name="object 18"/>
            <p:cNvSpPr/>
            <p:nvPr/>
          </p:nvSpPr>
          <p:spPr>
            <a:xfrm>
              <a:off x="5826510" y="4397756"/>
              <a:ext cx="1439545" cy="1579245"/>
            </a:xfrm>
            <a:custGeom>
              <a:avLst/>
              <a:gdLst/>
              <a:ahLst/>
              <a:cxnLst/>
              <a:rect l="l" t="t" r="r" b="b"/>
              <a:pathLst>
                <a:path w="1439545" h="1579245">
                  <a:moveTo>
                    <a:pt x="1439159" y="1237996"/>
                  </a:moveTo>
                  <a:lnTo>
                    <a:pt x="1410657" y="1276751"/>
                  </a:lnTo>
                  <a:lnTo>
                    <a:pt x="1380261" y="1313274"/>
                  </a:lnTo>
                  <a:lnTo>
                    <a:pt x="1348086" y="1347544"/>
                  </a:lnTo>
                  <a:lnTo>
                    <a:pt x="1314246" y="1379540"/>
                  </a:lnTo>
                  <a:lnTo>
                    <a:pt x="1278858" y="1409241"/>
                  </a:lnTo>
                  <a:lnTo>
                    <a:pt x="1242035" y="1436626"/>
                  </a:lnTo>
                  <a:lnTo>
                    <a:pt x="1203892" y="1461673"/>
                  </a:lnTo>
                  <a:lnTo>
                    <a:pt x="1164546" y="1484362"/>
                  </a:lnTo>
                  <a:lnTo>
                    <a:pt x="1124110" y="1504672"/>
                  </a:lnTo>
                  <a:lnTo>
                    <a:pt x="1082699" y="1522581"/>
                  </a:lnTo>
                  <a:lnTo>
                    <a:pt x="1040429" y="1538068"/>
                  </a:lnTo>
                  <a:lnTo>
                    <a:pt x="997414" y="1551112"/>
                  </a:lnTo>
                  <a:lnTo>
                    <a:pt x="953769" y="1561693"/>
                  </a:lnTo>
                  <a:lnTo>
                    <a:pt x="909609" y="1569788"/>
                  </a:lnTo>
                  <a:lnTo>
                    <a:pt x="865050" y="1575377"/>
                  </a:lnTo>
                  <a:lnTo>
                    <a:pt x="820206" y="1578439"/>
                  </a:lnTo>
                  <a:lnTo>
                    <a:pt x="775192" y="1578953"/>
                  </a:lnTo>
                  <a:lnTo>
                    <a:pt x="730123" y="1576897"/>
                  </a:lnTo>
                  <a:lnTo>
                    <a:pt x="685113" y="1572251"/>
                  </a:lnTo>
                  <a:lnTo>
                    <a:pt x="640279" y="1564993"/>
                  </a:lnTo>
                  <a:lnTo>
                    <a:pt x="595735" y="1555103"/>
                  </a:lnTo>
                  <a:lnTo>
                    <a:pt x="551595" y="1542558"/>
                  </a:lnTo>
                  <a:lnTo>
                    <a:pt x="507975" y="1527339"/>
                  </a:lnTo>
                  <a:lnTo>
                    <a:pt x="464989" y="1509424"/>
                  </a:lnTo>
                  <a:lnTo>
                    <a:pt x="422753" y="1488791"/>
                  </a:lnTo>
                  <a:lnTo>
                    <a:pt x="381382" y="1465420"/>
                  </a:lnTo>
                  <a:lnTo>
                    <a:pt x="340990" y="1439291"/>
                  </a:lnTo>
                  <a:lnTo>
                    <a:pt x="302222" y="1410775"/>
                  </a:lnTo>
                  <a:lnTo>
                    <a:pt x="265688" y="1380368"/>
                  </a:lnTo>
                  <a:lnTo>
                    <a:pt x="231408" y="1348184"/>
                  </a:lnTo>
                  <a:lnTo>
                    <a:pt x="199404" y="1314336"/>
                  </a:lnTo>
                  <a:lnTo>
                    <a:pt x="169698" y="1278942"/>
                  </a:lnTo>
                  <a:lnTo>
                    <a:pt x="142308" y="1242114"/>
                  </a:lnTo>
                  <a:lnTo>
                    <a:pt x="117258" y="1203968"/>
                  </a:lnTo>
                  <a:lnTo>
                    <a:pt x="94567" y="1164618"/>
                  </a:lnTo>
                  <a:lnTo>
                    <a:pt x="74257" y="1124180"/>
                  </a:lnTo>
                  <a:lnTo>
                    <a:pt x="56349" y="1082768"/>
                  </a:lnTo>
                  <a:lnTo>
                    <a:pt x="40863" y="1040497"/>
                  </a:lnTo>
                  <a:lnTo>
                    <a:pt x="27821" y="997482"/>
                  </a:lnTo>
                  <a:lnTo>
                    <a:pt x="17243" y="953837"/>
                  </a:lnTo>
                  <a:lnTo>
                    <a:pt x="9152" y="909677"/>
                  </a:lnTo>
                  <a:lnTo>
                    <a:pt x="3566" y="865118"/>
                  </a:lnTo>
                  <a:lnTo>
                    <a:pt x="509" y="820274"/>
                  </a:lnTo>
                  <a:lnTo>
                    <a:pt x="0" y="775259"/>
                  </a:lnTo>
                  <a:lnTo>
                    <a:pt x="2060" y="730188"/>
                  </a:lnTo>
                  <a:lnTo>
                    <a:pt x="6711" y="685177"/>
                  </a:lnTo>
                  <a:lnTo>
                    <a:pt x="13973" y="640340"/>
                  </a:lnTo>
                  <a:lnTo>
                    <a:pt x="23868" y="595792"/>
                  </a:lnTo>
                  <a:lnTo>
                    <a:pt x="36417" y="551647"/>
                  </a:lnTo>
                  <a:lnTo>
                    <a:pt x="51639" y="508021"/>
                  </a:lnTo>
                  <a:lnTo>
                    <a:pt x="69558" y="465027"/>
                  </a:lnTo>
                  <a:lnTo>
                    <a:pt x="90192" y="422782"/>
                  </a:lnTo>
                  <a:lnTo>
                    <a:pt x="113565" y="381400"/>
                  </a:lnTo>
                  <a:lnTo>
                    <a:pt x="139695" y="340995"/>
                  </a:lnTo>
                  <a:lnTo>
                    <a:pt x="168419" y="301983"/>
                  </a:lnTo>
                  <a:lnTo>
                    <a:pt x="199268" y="265048"/>
                  </a:lnTo>
                  <a:lnTo>
                    <a:pt x="232127" y="230250"/>
                  </a:lnTo>
                  <a:lnTo>
                    <a:pt x="266880" y="197649"/>
                  </a:lnTo>
                  <a:lnTo>
                    <a:pt x="303410" y="167307"/>
                  </a:lnTo>
                  <a:lnTo>
                    <a:pt x="341602" y="139284"/>
                  </a:lnTo>
                  <a:lnTo>
                    <a:pt x="381340" y="113641"/>
                  </a:lnTo>
                  <a:lnTo>
                    <a:pt x="422508" y="90439"/>
                  </a:lnTo>
                  <a:lnTo>
                    <a:pt x="464990" y="69739"/>
                  </a:lnTo>
                  <a:lnTo>
                    <a:pt x="508671" y="51602"/>
                  </a:lnTo>
                  <a:lnTo>
                    <a:pt x="553434" y="36088"/>
                  </a:lnTo>
                  <a:lnTo>
                    <a:pt x="599163" y="23258"/>
                  </a:lnTo>
                  <a:lnTo>
                    <a:pt x="645743" y="13174"/>
                  </a:lnTo>
                  <a:lnTo>
                    <a:pt x="693058" y="5895"/>
                  </a:lnTo>
                  <a:lnTo>
                    <a:pt x="740991" y="1484"/>
                  </a:lnTo>
                  <a:lnTo>
                    <a:pt x="789427" y="0"/>
                  </a:lnTo>
                  <a:lnTo>
                    <a:pt x="789427" y="789559"/>
                  </a:lnTo>
                  <a:lnTo>
                    <a:pt x="1439159" y="1237996"/>
                  </a:lnTo>
                  <a:close/>
                </a:path>
              </a:pathLst>
            </a:custGeom>
            <a:ln w="11239">
              <a:solidFill>
                <a:srgbClr val="FFFFFF"/>
              </a:solidFill>
            </a:ln>
          </p:spPr>
          <p:txBody>
            <a:bodyPr wrap="square" lIns="0" tIns="0" rIns="0" bIns="0" rtlCol="0"/>
            <a:lstStyle/>
            <a:p>
              <a:endParaRPr/>
            </a:p>
          </p:txBody>
        </p:sp>
        <p:sp>
          <p:nvSpPr>
            <p:cNvPr id="19" name="object 19"/>
            <p:cNvSpPr/>
            <p:nvPr/>
          </p:nvSpPr>
          <p:spPr>
            <a:xfrm>
              <a:off x="6931659" y="4077589"/>
              <a:ext cx="626745" cy="518795"/>
            </a:xfrm>
            <a:custGeom>
              <a:avLst/>
              <a:gdLst/>
              <a:ahLst/>
              <a:cxnLst/>
              <a:rect l="l" t="t" r="r" b="b"/>
              <a:pathLst>
                <a:path w="626745" h="518795">
                  <a:moveTo>
                    <a:pt x="626491" y="0"/>
                  </a:moveTo>
                  <a:lnTo>
                    <a:pt x="0" y="0"/>
                  </a:lnTo>
                  <a:lnTo>
                    <a:pt x="0" y="304800"/>
                  </a:lnTo>
                  <a:lnTo>
                    <a:pt x="104394" y="304800"/>
                  </a:lnTo>
                  <a:lnTo>
                    <a:pt x="207772" y="518795"/>
                  </a:lnTo>
                  <a:lnTo>
                    <a:pt x="260985" y="304800"/>
                  </a:lnTo>
                  <a:lnTo>
                    <a:pt x="626491" y="304800"/>
                  </a:lnTo>
                  <a:lnTo>
                    <a:pt x="626491" y="0"/>
                  </a:lnTo>
                  <a:close/>
                </a:path>
              </a:pathLst>
            </a:custGeom>
            <a:solidFill>
              <a:srgbClr val="FFFFFF"/>
            </a:solidFill>
          </p:spPr>
          <p:txBody>
            <a:bodyPr wrap="square" lIns="0" tIns="0" rIns="0" bIns="0" rtlCol="0"/>
            <a:lstStyle/>
            <a:p>
              <a:endParaRPr/>
            </a:p>
          </p:txBody>
        </p:sp>
        <p:sp>
          <p:nvSpPr>
            <p:cNvPr id="20" name="object 20"/>
            <p:cNvSpPr/>
            <p:nvPr/>
          </p:nvSpPr>
          <p:spPr>
            <a:xfrm>
              <a:off x="6931659" y="4077589"/>
              <a:ext cx="626745" cy="518795"/>
            </a:xfrm>
            <a:custGeom>
              <a:avLst/>
              <a:gdLst/>
              <a:ahLst/>
              <a:cxnLst/>
              <a:rect l="l" t="t" r="r" b="b"/>
              <a:pathLst>
                <a:path w="626745" h="518795">
                  <a:moveTo>
                    <a:pt x="0" y="0"/>
                  </a:moveTo>
                  <a:lnTo>
                    <a:pt x="104394" y="0"/>
                  </a:lnTo>
                  <a:lnTo>
                    <a:pt x="260985" y="0"/>
                  </a:lnTo>
                  <a:lnTo>
                    <a:pt x="626491" y="0"/>
                  </a:lnTo>
                  <a:lnTo>
                    <a:pt x="626491" y="177800"/>
                  </a:lnTo>
                  <a:lnTo>
                    <a:pt x="626491" y="254000"/>
                  </a:lnTo>
                  <a:lnTo>
                    <a:pt x="626491" y="304800"/>
                  </a:lnTo>
                  <a:lnTo>
                    <a:pt x="260985" y="304800"/>
                  </a:lnTo>
                  <a:lnTo>
                    <a:pt x="207772" y="518795"/>
                  </a:lnTo>
                  <a:lnTo>
                    <a:pt x="104394" y="304800"/>
                  </a:lnTo>
                  <a:lnTo>
                    <a:pt x="0" y="304800"/>
                  </a:lnTo>
                  <a:lnTo>
                    <a:pt x="0" y="254000"/>
                  </a:lnTo>
                  <a:lnTo>
                    <a:pt x="0" y="177800"/>
                  </a:lnTo>
                  <a:lnTo>
                    <a:pt x="0" y="0"/>
                  </a:lnTo>
                  <a:close/>
                </a:path>
              </a:pathLst>
            </a:custGeom>
            <a:ln w="5626">
              <a:solidFill>
                <a:srgbClr val="000000"/>
              </a:solidFill>
            </a:ln>
          </p:spPr>
          <p:txBody>
            <a:bodyPr wrap="square" lIns="0" tIns="0" rIns="0" bIns="0" rtlCol="0"/>
            <a:lstStyle/>
            <a:p>
              <a:endParaRPr/>
            </a:p>
          </p:txBody>
        </p:sp>
      </p:grpSp>
      <p:sp>
        <p:nvSpPr>
          <p:cNvPr id="21" name="object 21"/>
          <p:cNvSpPr txBox="1"/>
          <p:nvPr/>
        </p:nvSpPr>
        <p:spPr>
          <a:xfrm>
            <a:off x="9250097" y="5725828"/>
            <a:ext cx="590951" cy="289822"/>
          </a:xfrm>
          <a:prstGeom prst="rect">
            <a:avLst/>
          </a:prstGeom>
        </p:spPr>
        <p:txBody>
          <a:bodyPr vert="horz" wrap="square" lIns="0" tIns="30479" rIns="0" bIns="0" rtlCol="0">
            <a:spAutoFit/>
          </a:bodyPr>
          <a:lstStyle/>
          <a:p>
            <a:pPr marL="61805">
              <a:spcBef>
                <a:spcPts val="240"/>
              </a:spcBef>
            </a:pPr>
            <a:r>
              <a:rPr sz="800" spc="-20" dirty="0">
                <a:solidFill>
                  <a:srgbClr val="585858"/>
                </a:solidFill>
                <a:latin typeface="BIZ UDPゴシック"/>
                <a:cs typeface="BIZ UDPゴシック"/>
              </a:rPr>
              <a:t>希望する</a:t>
            </a:r>
            <a:endParaRPr sz="800">
              <a:latin typeface="BIZ UDPゴシック"/>
              <a:cs typeface="BIZ UDPゴシック"/>
            </a:endParaRPr>
          </a:p>
          <a:p>
            <a:pPr>
              <a:spcBef>
                <a:spcPts val="113"/>
              </a:spcBef>
            </a:pPr>
            <a:r>
              <a:rPr sz="800" dirty="0">
                <a:solidFill>
                  <a:srgbClr val="585858"/>
                </a:solidFill>
                <a:latin typeface="BIZ UDPゴシック"/>
                <a:cs typeface="BIZ UDPゴシック"/>
              </a:rPr>
              <a:t>6</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23%</a:t>
            </a:r>
            <a:endParaRPr sz="800">
              <a:latin typeface="BIZ UDPゴシック"/>
              <a:cs typeface="BIZ UDPゴシック"/>
            </a:endParaRPr>
          </a:p>
        </p:txBody>
      </p:sp>
      <p:grpSp>
        <p:nvGrpSpPr>
          <p:cNvPr id="22" name="object 22"/>
          <p:cNvGrpSpPr/>
          <p:nvPr/>
        </p:nvGrpSpPr>
        <p:grpSpPr>
          <a:xfrm>
            <a:off x="9124542" y="7409540"/>
            <a:ext cx="844942" cy="1082000"/>
            <a:chOff x="6950011" y="5373306"/>
            <a:chExt cx="633730" cy="811530"/>
          </a:xfrm>
        </p:grpSpPr>
        <p:sp>
          <p:nvSpPr>
            <p:cNvPr id="23" name="object 23"/>
            <p:cNvSpPr/>
            <p:nvPr/>
          </p:nvSpPr>
          <p:spPr>
            <a:xfrm>
              <a:off x="6952868" y="5376164"/>
              <a:ext cx="628015" cy="805815"/>
            </a:xfrm>
            <a:custGeom>
              <a:avLst/>
              <a:gdLst/>
              <a:ahLst/>
              <a:cxnLst/>
              <a:rect l="l" t="t" r="r" b="b"/>
              <a:pathLst>
                <a:path w="628015" h="805814">
                  <a:moveTo>
                    <a:pt x="429641" y="0"/>
                  </a:moveTo>
                  <a:lnTo>
                    <a:pt x="366141" y="495300"/>
                  </a:lnTo>
                  <a:lnTo>
                    <a:pt x="0" y="495300"/>
                  </a:lnTo>
                  <a:lnTo>
                    <a:pt x="0" y="805688"/>
                  </a:lnTo>
                  <a:lnTo>
                    <a:pt x="627761" y="805688"/>
                  </a:lnTo>
                  <a:lnTo>
                    <a:pt x="627761" y="495300"/>
                  </a:lnTo>
                  <a:lnTo>
                    <a:pt x="523113" y="495300"/>
                  </a:lnTo>
                  <a:lnTo>
                    <a:pt x="429641" y="0"/>
                  </a:lnTo>
                  <a:close/>
                </a:path>
              </a:pathLst>
            </a:custGeom>
            <a:solidFill>
              <a:srgbClr val="FFFFFF"/>
            </a:solidFill>
          </p:spPr>
          <p:txBody>
            <a:bodyPr wrap="square" lIns="0" tIns="0" rIns="0" bIns="0" rtlCol="0"/>
            <a:lstStyle/>
            <a:p>
              <a:endParaRPr/>
            </a:p>
          </p:txBody>
        </p:sp>
        <p:sp>
          <p:nvSpPr>
            <p:cNvPr id="24" name="object 24"/>
            <p:cNvSpPr/>
            <p:nvPr/>
          </p:nvSpPr>
          <p:spPr>
            <a:xfrm>
              <a:off x="6952868" y="5376164"/>
              <a:ext cx="628015" cy="805815"/>
            </a:xfrm>
            <a:custGeom>
              <a:avLst/>
              <a:gdLst/>
              <a:ahLst/>
              <a:cxnLst/>
              <a:rect l="l" t="t" r="r" b="b"/>
              <a:pathLst>
                <a:path w="628015" h="805814">
                  <a:moveTo>
                    <a:pt x="0" y="495300"/>
                  </a:moveTo>
                  <a:lnTo>
                    <a:pt x="366141" y="495300"/>
                  </a:lnTo>
                  <a:lnTo>
                    <a:pt x="429641" y="0"/>
                  </a:lnTo>
                  <a:lnTo>
                    <a:pt x="523113" y="495300"/>
                  </a:lnTo>
                  <a:lnTo>
                    <a:pt x="627761" y="495300"/>
                  </a:lnTo>
                  <a:lnTo>
                    <a:pt x="627761" y="546989"/>
                  </a:lnTo>
                  <a:lnTo>
                    <a:pt x="627761" y="624586"/>
                  </a:lnTo>
                  <a:lnTo>
                    <a:pt x="627761" y="805688"/>
                  </a:lnTo>
                  <a:lnTo>
                    <a:pt x="523113" y="805688"/>
                  </a:lnTo>
                  <a:lnTo>
                    <a:pt x="366141" y="805688"/>
                  </a:lnTo>
                  <a:lnTo>
                    <a:pt x="0" y="805688"/>
                  </a:lnTo>
                  <a:lnTo>
                    <a:pt x="0" y="624586"/>
                  </a:lnTo>
                  <a:lnTo>
                    <a:pt x="0" y="546989"/>
                  </a:lnTo>
                  <a:lnTo>
                    <a:pt x="0" y="495300"/>
                  </a:lnTo>
                  <a:close/>
                </a:path>
              </a:pathLst>
            </a:custGeom>
            <a:ln w="5626">
              <a:solidFill>
                <a:srgbClr val="000000"/>
              </a:solidFill>
            </a:ln>
          </p:spPr>
          <p:txBody>
            <a:bodyPr wrap="square" lIns="0" tIns="0" rIns="0" bIns="0" rtlCol="0"/>
            <a:lstStyle/>
            <a:p>
              <a:endParaRPr/>
            </a:p>
          </p:txBody>
        </p:sp>
      </p:grpSp>
      <p:sp>
        <p:nvSpPr>
          <p:cNvPr id="25" name="object 25"/>
          <p:cNvSpPr txBox="1"/>
          <p:nvPr/>
        </p:nvSpPr>
        <p:spPr>
          <a:xfrm>
            <a:off x="9285488" y="8122143"/>
            <a:ext cx="576557" cy="289822"/>
          </a:xfrm>
          <a:prstGeom prst="rect">
            <a:avLst/>
          </a:prstGeom>
        </p:spPr>
        <p:txBody>
          <a:bodyPr vert="horz" wrap="square" lIns="0" tIns="30479" rIns="0" bIns="0" rtlCol="0">
            <a:spAutoFit/>
          </a:bodyPr>
          <a:lstStyle/>
          <a:p>
            <a:pPr marL="6773">
              <a:spcBef>
                <a:spcPts val="240"/>
              </a:spcBef>
            </a:pPr>
            <a:r>
              <a:rPr sz="800" spc="-13" dirty="0">
                <a:solidFill>
                  <a:srgbClr val="585858"/>
                </a:solidFill>
                <a:latin typeface="BIZ UDPゴシック"/>
                <a:cs typeface="BIZ UDPゴシック"/>
              </a:rPr>
              <a:t>希望しない</a:t>
            </a:r>
            <a:endParaRPr sz="800">
              <a:latin typeface="BIZ UDPゴシック"/>
              <a:cs typeface="BIZ UDPゴシック"/>
            </a:endParaRPr>
          </a:p>
          <a:p>
            <a:pPr>
              <a:spcBef>
                <a:spcPts val="113"/>
              </a:spcBef>
            </a:pPr>
            <a:r>
              <a:rPr sz="800" dirty="0">
                <a:solidFill>
                  <a:srgbClr val="585858"/>
                </a:solidFill>
                <a:latin typeface="BIZ UDPゴシック"/>
                <a:cs typeface="BIZ UDPゴシック"/>
              </a:rPr>
              <a:t>3</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12%</a:t>
            </a:r>
            <a:endParaRPr sz="800">
              <a:latin typeface="BIZ UDPゴシック"/>
              <a:cs typeface="BIZ UDPゴシック"/>
            </a:endParaRPr>
          </a:p>
        </p:txBody>
      </p:sp>
      <p:grpSp>
        <p:nvGrpSpPr>
          <p:cNvPr id="26" name="object 26"/>
          <p:cNvGrpSpPr/>
          <p:nvPr/>
        </p:nvGrpSpPr>
        <p:grpSpPr>
          <a:xfrm>
            <a:off x="7332893" y="7646768"/>
            <a:ext cx="855948" cy="869494"/>
            <a:chOff x="5606224" y="5551233"/>
            <a:chExt cx="641985" cy="652145"/>
          </a:xfrm>
        </p:grpSpPr>
        <p:sp>
          <p:nvSpPr>
            <p:cNvPr id="27" name="object 27"/>
            <p:cNvSpPr/>
            <p:nvPr/>
          </p:nvSpPr>
          <p:spPr>
            <a:xfrm>
              <a:off x="5609081" y="5554091"/>
              <a:ext cx="636270" cy="646430"/>
            </a:xfrm>
            <a:custGeom>
              <a:avLst/>
              <a:gdLst/>
              <a:ahLst/>
              <a:cxnLst/>
              <a:rect l="l" t="t" r="r" b="b"/>
              <a:pathLst>
                <a:path w="636270" h="646429">
                  <a:moveTo>
                    <a:pt x="307848" y="0"/>
                  </a:moveTo>
                  <a:lnTo>
                    <a:pt x="106045" y="327279"/>
                  </a:lnTo>
                  <a:lnTo>
                    <a:pt x="0" y="327279"/>
                  </a:lnTo>
                  <a:lnTo>
                    <a:pt x="0" y="646430"/>
                  </a:lnTo>
                  <a:lnTo>
                    <a:pt x="636143" y="646430"/>
                  </a:lnTo>
                  <a:lnTo>
                    <a:pt x="636143" y="327279"/>
                  </a:lnTo>
                  <a:lnTo>
                    <a:pt x="265049" y="327279"/>
                  </a:lnTo>
                  <a:lnTo>
                    <a:pt x="307848" y="0"/>
                  </a:lnTo>
                  <a:close/>
                </a:path>
              </a:pathLst>
            </a:custGeom>
            <a:solidFill>
              <a:srgbClr val="FFFFFF"/>
            </a:solidFill>
          </p:spPr>
          <p:txBody>
            <a:bodyPr wrap="square" lIns="0" tIns="0" rIns="0" bIns="0" rtlCol="0"/>
            <a:lstStyle/>
            <a:p>
              <a:endParaRPr/>
            </a:p>
          </p:txBody>
        </p:sp>
        <p:sp>
          <p:nvSpPr>
            <p:cNvPr id="28" name="object 28"/>
            <p:cNvSpPr/>
            <p:nvPr/>
          </p:nvSpPr>
          <p:spPr>
            <a:xfrm>
              <a:off x="5609081" y="5554091"/>
              <a:ext cx="636270" cy="646430"/>
            </a:xfrm>
            <a:custGeom>
              <a:avLst/>
              <a:gdLst/>
              <a:ahLst/>
              <a:cxnLst/>
              <a:rect l="l" t="t" r="r" b="b"/>
              <a:pathLst>
                <a:path w="636270" h="646429">
                  <a:moveTo>
                    <a:pt x="0" y="327279"/>
                  </a:moveTo>
                  <a:lnTo>
                    <a:pt x="106045" y="327279"/>
                  </a:lnTo>
                  <a:lnTo>
                    <a:pt x="307848" y="0"/>
                  </a:lnTo>
                  <a:lnTo>
                    <a:pt x="265049" y="327279"/>
                  </a:lnTo>
                  <a:lnTo>
                    <a:pt x="636143" y="327279"/>
                  </a:lnTo>
                  <a:lnTo>
                    <a:pt x="636143" y="380492"/>
                  </a:lnTo>
                  <a:lnTo>
                    <a:pt x="636143" y="460248"/>
                  </a:lnTo>
                  <a:lnTo>
                    <a:pt x="636143" y="646430"/>
                  </a:lnTo>
                  <a:lnTo>
                    <a:pt x="265049" y="646430"/>
                  </a:lnTo>
                  <a:lnTo>
                    <a:pt x="106045" y="646430"/>
                  </a:lnTo>
                  <a:lnTo>
                    <a:pt x="0" y="646430"/>
                  </a:lnTo>
                  <a:lnTo>
                    <a:pt x="0" y="460248"/>
                  </a:lnTo>
                  <a:lnTo>
                    <a:pt x="0" y="380492"/>
                  </a:lnTo>
                  <a:lnTo>
                    <a:pt x="0" y="327279"/>
                  </a:lnTo>
                  <a:close/>
                </a:path>
              </a:pathLst>
            </a:custGeom>
            <a:ln w="5626">
              <a:solidFill>
                <a:srgbClr val="000000"/>
              </a:solidFill>
            </a:ln>
          </p:spPr>
          <p:txBody>
            <a:bodyPr wrap="square" lIns="0" tIns="0" rIns="0" bIns="0" rtlCol="0"/>
            <a:lstStyle/>
            <a:p>
              <a:endParaRPr/>
            </a:p>
          </p:txBody>
        </p:sp>
      </p:grpSp>
      <p:sp>
        <p:nvSpPr>
          <p:cNvPr id="29" name="object 29"/>
          <p:cNvSpPr txBox="1"/>
          <p:nvPr/>
        </p:nvSpPr>
        <p:spPr>
          <a:xfrm>
            <a:off x="7458787" y="8139452"/>
            <a:ext cx="656142" cy="290677"/>
          </a:xfrm>
          <a:prstGeom prst="rect">
            <a:avLst/>
          </a:prstGeom>
        </p:spPr>
        <p:txBody>
          <a:bodyPr vert="horz" wrap="square" lIns="0" tIns="31326" rIns="0" bIns="0" rtlCol="0">
            <a:spAutoFit/>
          </a:bodyPr>
          <a:lstStyle/>
          <a:p>
            <a:pPr marR="39792" algn="ctr">
              <a:spcBef>
                <a:spcPts val="247"/>
              </a:spcBef>
            </a:pPr>
            <a:r>
              <a:rPr sz="800" spc="-27" dirty="0">
                <a:solidFill>
                  <a:srgbClr val="585858"/>
                </a:solidFill>
                <a:latin typeface="BIZ UDPゴシック"/>
                <a:cs typeface="BIZ UDPゴシック"/>
              </a:rPr>
              <a:t>未回答</a:t>
            </a:r>
            <a:endParaRPr sz="800">
              <a:latin typeface="BIZ UDPゴシック"/>
              <a:cs typeface="BIZ UDPゴシック"/>
            </a:endParaRPr>
          </a:p>
          <a:p>
            <a:pPr marR="6773" algn="ctr">
              <a:spcBef>
                <a:spcPts val="120"/>
              </a:spcBef>
            </a:pPr>
            <a:r>
              <a:rPr sz="800" dirty="0">
                <a:solidFill>
                  <a:srgbClr val="585858"/>
                </a:solidFill>
                <a:latin typeface="BIZ UDPゴシック"/>
                <a:cs typeface="BIZ UDPゴシック"/>
              </a:rPr>
              <a:t>17</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65%</a:t>
            </a:r>
            <a:endParaRPr sz="800">
              <a:latin typeface="BIZ UDPゴシック"/>
              <a:cs typeface="BIZ UDPゴシック"/>
            </a:endParaRPr>
          </a:p>
        </p:txBody>
      </p:sp>
      <p:grpSp>
        <p:nvGrpSpPr>
          <p:cNvPr id="30" name="object 30"/>
          <p:cNvGrpSpPr/>
          <p:nvPr/>
        </p:nvGrpSpPr>
        <p:grpSpPr>
          <a:xfrm>
            <a:off x="7656522" y="1830722"/>
            <a:ext cx="2272368" cy="2462861"/>
            <a:chOff x="5848955" y="1189037"/>
            <a:chExt cx="1704339" cy="1847214"/>
          </a:xfrm>
        </p:grpSpPr>
        <p:sp>
          <p:nvSpPr>
            <p:cNvPr id="31" name="object 31"/>
            <p:cNvSpPr/>
            <p:nvPr/>
          </p:nvSpPr>
          <p:spPr>
            <a:xfrm>
              <a:off x="6616192" y="1506982"/>
              <a:ext cx="756285" cy="762000"/>
            </a:xfrm>
            <a:custGeom>
              <a:avLst/>
              <a:gdLst/>
              <a:ahLst/>
              <a:cxnLst/>
              <a:rect l="l" t="t" r="r" b="b"/>
              <a:pathLst>
                <a:path w="756284" h="762000">
                  <a:moveTo>
                    <a:pt x="0" y="0"/>
                  </a:moveTo>
                  <a:lnTo>
                    <a:pt x="0" y="761492"/>
                  </a:lnTo>
                  <a:lnTo>
                    <a:pt x="755904" y="669671"/>
                  </a:lnTo>
                  <a:lnTo>
                    <a:pt x="748662" y="622409"/>
                  </a:lnTo>
                  <a:lnTo>
                    <a:pt x="738620" y="576218"/>
                  </a:lnTo>
                  <a:lnTo>
                    <a:pt x="725871" y="531179"/>
                  </a:lnTo>
                  <a:lnTo>
                    <a:pt x="710512" y="487377"/>
                  </a:lnTo>
                  <a:lnTo>
                    <a:pt x="692634" y="444895"/>
                  </a:lnTo>
                  <a:lnTo>
                    <a:pt x="672334" y="403818"/>
                  </a:lnTo>
                  <a:lnTo>
                    <a:pt x="649704" y="364228"/>
                  </a:lnTo>
                  <a:lnTo>
                    <a:pt x="624839" y="326211"/>
                  </a:lnTo>
                  <a:lnTo>
                    <a:pt x="597835" y="289848"/>
                  </a:lnTo>
                  <a:lnTo>
                    <a:pt x="568784" y="255225"/>
                  </a:lnTo>
                  <a:lnTo>
                    <a:pt x="537781" y="222425"/>
                  </a:lnTo>
                  <a:lnTo>
                    <a:pt x="504920" y="191531"/>
                  </a:lnTo>
                  <a:lnTo>
                    <a:pt x="470296" y="162628"/>
                  </a:lnTo>
                  <a:lnTo>
                    <a:pt x="434002" y="135799"/>
                  </a:lnTo>
                  <a:lnTo>
                    <a:pt x="396134" y="111127"/>
                  </a:lnTo>
                  <a:lnTo>
                    <a:pt x="356785" y="88697"/>
                  </a:lnTo>
                  <a:lnTo>
                    <a:pt x="316049" y="68592"/>
                  </a:lnTo>
                  <a:lnTo>
                    <a:pt x="274022" y="50897"/>
                  </a:lnTo>
                  <a:lnTo>
                    <a:pt x="230796" y="35694"/>
                  </a:lnTo>
                  <a:lnTo>
                    <a:pt x="186467" y="23067"/>
                  </a:lnTo>
                  <a:lnTo>
                    <a:pt x="141129" y="13101"/>
                  </a:lnTo>
                  <a:lnTo>
                    <a:pt x="94875" y="5878"/>
                  </a:lnTo>
                  <a:lnTo>
                    <a:pt x="47801" y="1483"/>
                  </a:lnTo>
                  <a:lnTo>
                    <a:pt x="0" y="0"/>
                  </a:lnTo>
                  <a:close/>
                </a:path>
              </a:pathLst>
            </a:custGeom>
            <a:solidFill>
              <a:srgbClr val="4471C4"/>
            </a:solidFill>
          </p:spPr>
          <p:txBody>
            <a:bodyPr wrap="square" lIns="0" tIns="0" rIns="0" bIns="0" rtlCol="0"/>
            <a:lstStyle/>
            <a:p>
              <a:endParaRPr/>
            </a:p>
          </p:txBody>
        </p:sp>
        <p:sp>
          <p:nvSpPr>
            <p:cNvPr id="32" name="object 32"/>
            <p:cNvSpPr/>
            <p:nvPr/>
          </p:nvSpPr>
          <p:spPr>
            <a:xfrm>
              <a:off x="5854670" y="1529080"/>
              <a:ext cx="1523365" cy="1501140"/>
            </a:xfrm>
            <a:custGeom>
              <a:avLst/>
              <a:gdLst/>
              <a:ahLst/>
              <a:cxnLst/>
              <a:rect l="l" t="t" r="r" b="b"/>
              <a:pathLst>
                <a:path w="1523365" h="1501139">
                  <a:moveTo>
                    <a:pt x="579276" y="0"/>
                  </a:moveTo>
                  <a:lnTo>
                    <a:pt x="533217" y="12885"/>
                  </a:lnTo>
                  <a:lnTo>
                    <a:pt x="488559" y="28423"/>
                  </a:lnTo>
                  <a:lnTo>
                    <a:pt x="445373" y="46509"/>
                  </a:lnTo>
                  <a:lnTo>
                    <a:pt x="403732" y="67039"/>
                  </a:lnTo>
                  <a:lnTo>
                    <a:pt x="363708" y="89910"/>
                  </a:lnTo>
                  <a:lnTo>
                    <a:pt x="325371" y="115018"/>
                  </a:lnTo>
                  <a:lnTo>
                    <a:pt x="288794" y="142259"/>
                  </a:lnTo>
                  <a:lnTo>
                    <a:pt x="254048" y="171529"/>
                  </a:lnTo>
                  <a:lnTo>
                    <a:pt x="221204" y="202726"/>
                  </a:lnTo>
                  <a:lnTo>
                    <a:pt x="190335" y="235744"/>
                  </a:lnTo>
                  <a:lnTo>
                    <a:pt x="161513" y="270480"/>
                  </a:lnTo>
                  <a:lnTo>
                    <a:pt x="134808" y="306832"/>
                  </a:lnTo>
                  <a:lnTo>
                    <a:pt x="110292" y="344693"/>
                  </a:lnTo>
                  <a:lnTo>
                    <a:pt x="88038" y="383962"/>
                  </a:lnTo>
                  <a:lnTo>
                    <a:pt x="68116" y="424534"/>
                  </a:lnTo>
                  <a:lnTo>
                    <a:pt x="50598" y="466306"/>
                  </a:lnTo>
                  <a:lnTo>
                    <a:pt x="35557" y="509173"/>
                  </a:lnTo>
                  <a:lnTo>
                    <a:pt x="23064" y="553033"/>
                  </a:lnTo>
                  <a:lnTo>
                    <a:pt x="13189" y="597781"/>
                  </a:lnTo>
                  <a:lnTo>
                    <a:pt x="6006" y="643313"/>
                  </a:lnTo>
                  <a:lnTo>
                    <a:pt x="1586" y="689527"/>
                  </a:lnTo>
                  <a:lnTo>
                    <a:pt x="0" y="736317"/>
                  </a:lnTo>
                  <a:lnTo>
                    <a:pt x="1319" y="783581"/>
                  </a:lnTo>
                  <a:lnTo>
                    <a:pt x="5617" y="831215"/>
                  </a:lnTo>
                  <a:lnTo>
                    <a:pt x="12906" y="878836"/>
                  </a:lnTo>
                  <a:lnTo>
                    <a:pt x="23015" y="925312"/>
                  </a:lnTo>
                  <a:lnTo>
                    <a:pt x="35843" y="970568"/>
                  </a:lnTo>
                  <a:lnTo>
                    <a:pt x="51292" y="1014523"/>
                  </a:lnTo>
                  <a:lnTo>
                    <a:pt x="69263" y="1057101"/>
                  </a:lnTo>
                  <a:lnTo>
                    <a:pt x="89655" y="1098223"/>
                  </a:lnTo>
                  <a:lnTo>
                    <a:pt x="112370" y="1137813"/>
                  </a:lnTo>
                  <a:lnTo>
                    <a:pt x="137308" y="1175792"/>
                  </a:lnTo>
                  <a:lnTo>
                    <a:pt x="164370" y="1212082"/>
                  </a:lnTo>
                  <a:lnTo>
                    <a:pt x="193457" y="1246606"/>
                  </a:lnTo>
                  <a:lnTo>
                    <a:pt x="224470" y="1279286"/>
                  </a:lnTo>
                  <a:lnTo>
                    <a:pt x="257309" y="1310044"/>
                  </a:lnTo>
                  <a:lnTo>
                    <a:pt x="291875" y="1338802"/>
                  </a:lnTo>
                  <a:lnTo>
                    <a:pt x="328069" y="1365482"/>
                  </a:lnTo>
                  <a:lnTo>
                    <a:pt x="365791" y="1390008"/>
                  </a:lnTo>
                  <a:lnTo>
                    <a:pt x="404942" y="1412300"/>
                  </a:lnTo>
                  <a:lnTo>
                    <a:pt x="445423" y="1432282"/>
                  </a:lnTo>
                  <a:lnTo>
                    <a:pt x="487135" y="1449875"/>
                  </a:lnTo>
                  <a:lnTo>
                    <a:pt x="529978" y="1465002"/>
                  </a:lnTo>
                  <a:lnTo>
                    <a:pt x="573853" y="1477584"/>
                  </a:lnTo>
                  <a:lnTo>
                    <a:pt x="618660" y="1487545"/>
                  </a:lnTo>
                  <a:lnTo>
                    <a:pt x="664301" y="1494806"/>
                  </a:lnTo>
                  <a:lnTo>
                    <a:pt x="710677" y="1499290"/>
                  </a:lnTo>
                  <a:lnTo>
                    <a:pt x="757687" y="1500918"/>
                  </a:lnTo>
                  <a:lnTo>
                    <a:pt x="805233" y="1499613"/>
                  </a:lnTo>
                  <a:lnTo>
                    <a:pt x="853215" y="1495298"/>
                  </a:lnTo>
                  <a:lnTo>
                    <a:pt x="900850" y="1488008"/>
                  </a:lnTo>
                  <a:lnTo>
                    <a:pt x="947340" y="1477899"/>
                  </a:lnTo>
                  <a:lnTo>
                    <a:pt x="992607" y="1465071"/>
                  </a:lnTo>
                  <a:lnTo>
                    <a:pt x="1036573" y="1449622"/>
                  </a:lnTo>
                  <a:lnTo>
                    <a:pt x="1079161" y="1431651"/>
                  </a:lnTo>
                  <a:lnTo>
                    <a:pt x="1120293" y="1411258"/>
                  </a:lnTo>
                  <a:lnTo>
                    <a:pt x="1159891" y="1388542"/>
                  </a:lnTo>
                  <a:lnTo>
                    <a:pt x="1197877" y="1363603"/>
                  </a:lnTo>
                  <a:lnTo>
                    <a:pt x="1234174" y="1336539"/>
                  </a:lnTo>
                  <a:lnTo>
                    <a:pt x="1268704" y="1307450"/>
                  </a:lnTo>
                  <a:lnTo>
                    <a:pt x="1301389" y="1276435"/>
                  </a:lnTo>
                  <a:lnTo>
                    <a:pt x="1332151" y="1243593"/>
                  </a:lnTo>
                  <a:lnTo>
                    <a:pt x="1360913" y="1209024"/>
                  </a:lnTo>
                  <a:lnTo>
                    <a:pt x="1387597" y="1172826"/>
                  </a:lnTo>
                  <a:lnTo>
                    <a:pt x="1412126" y="1135099"/>
                  </a:lnTo>
                  <a:lnTo>
                    <a:pt x="1434421" y="1095943"/>
                  </a:lnTo>
                  <a:lnTo>
                    <a:pt x="1454404" y="1055456"/>
                  </a:lnTo>
                  <a:lnTo>
                    <a:pt x="1471999" y="1013738"/>
                  </a:lnTo>
                  <a:lnTo>
                    <a:pt x="1487127" y="970887"/>
                  </a:lnTo>
                  <a:lnTo>
                    <a:pt x="1499710" y="927004"/>
                  </a:lnTo>
                  <a:lnTo>
                    <a:pt x="1509672" y="882187"/>
                  </a:lnTo>
                  <a:lnTo>
                    <a:pt x="1516933" y="836536"/>
                  </a:lnTo>
                  <a:lnTo>
                    <a:pt x="1521417" y="790150"/>
                  </a:lnTo>
                  <a:lnTo>
                    <a:pt x="1523045" y="743128"/>
                  </a:lnTo>
                  <a:lnTo>
                    <a:pt x="1521740" y="695569"/>
                  </a:lnTo>
                  <a:lnTo>
                    <a:pt x="1517425" y="647573"/>
                  </a:lnTo>
                  <a:lnTo>
                    <a:pt x="761521" y="739394"/>
                  </a:lnTo>
                  <a:lnTo>
                    <a:pt x="579276" y="0"/>
                  </a:lnTo>
                  <a:close/>
                </a:path>
              </a:pathLst>
            </a:custGeom>
            <a:solidFill>
              <a:srgbClr val="EC7C30"/>
            </a:solidFill>
          </p:spPr>
          <p:txBody>
            <a:bodyPr wrap="square" lIns="0" tIns="0" rIns="0" bIns="0" rtlCol="0"/>
            <a:lstStyle/>
            <a:p>
              <a:endParaRPr/>
            </a:p>
          </p:txBody>
        </p:sp>
        <p:sp>
          <p:nvSpPr>
            <p:cNvPr id="33" name="object 33"/>
            <p:cNvSpPr/>
            <p:nvPr/>
          </p:nvSpPr>
          <p:spPr>
            <a:xfrm>
              <a:off x="5854670" y="1529080"/>
              <a:ext cx="1523365" cy="1501140"/>
            </a:xfrm>
            <a:custGeom>
              <a:avLst/>
              <a:gdLst/>
              <a:ahLst/>
              <a:cxnLst/>
              <a:rect l="l" t="t" r="r" b="b"/>
              <a:pathLst>
                <a:path w="1523365" h="1501139">
                  <a:moveTo>
                    <a:pt x="1517425" y="647573"/>
                  </a:moveTo>
                  <a:lnTo>
                    <a:pt x="1521740" y="695569"/>
                  </a:lnTo>
                  <a:lnTo>
                    <a:pt x="1523045" y="743128"/>
                  </a:lnTo>
                  <a:lnTo>
                    <a:pt x="1521417" y="790150"/>
                  </a:lnTo>
                  <a:lnTo>
                    <a:pt x="1516933" y="836536"/>
                  </a:lnTo>
                  <a:lnTo>
                    <a:pt x="1509672" y="882187"/>
                  </a:lnTo>
                  <a:lnTo>
                    <a:pt x="1499710" y="927004"/>
                  </a:lnTo>
                  <a:lnTo>
                    <a:pt x="1487127" y="970887"/>
                  </a:lnTo>
                  <a:lnTo>
                    <a:pt x="1471999" y="1013738"/>
                  </a:lnTo>
                  <a:lnTo>
                    <a:pt x="1454404" y="1055456"/>
                  </a:lnTo>
                  <a:lnTo>
                    <a:pt x="1434421" y="1095943"/>
                  </a:lnTo>
                  <a:lnTo>
                    <a:pt x="1412126" y="1135099"/>
                  </a:lnTo>
                  <a:lnTo>
                    <a:pt x="1387597" y="1172826"/>
                  </a:lnTo>
                  <a:lnTo>
                    <a:pt x="1360913" y="1209024"/>
                  </a:lnTo>
                  <a:lnTo>
                    <a:pt x="1332151" y="1243593"/>
                  </a:lnTo>
                  <a:lnTo>
                    <a:pt x="1301389" y="1276435"/>
                  </a:lnTo>
                  <a:lnTo>
                    <a:pt x="1268704" y="1307450"/>
                  </a:lnTo>
                  <a:lnTo>
                    <a:pt x="1234174" y="1336539"/>
                  </a:lnTo>
                  <a:lnTo>
                    <a:pt x="1197877" y="1363603"/>
                  </a:lnTo>
                  <a:lnTo>
                    <a:pt x="1159891" y="1388542"/>
                  </a:lnTo>
                  <a:lnTo>
                    <a:pt x="1120293" y="1411258"/>
                  </a:lnTo>
                  <a:lnTo>
                    <a:pt x="1079161" y="1431651"/>
                  </a:lnTo>
                  <a:lnTo>
                    <a:pt x="1036573" y="1449622"/>
                  </a:lnTo>
                  <a:lnTo>
                    <a:pt x="992607" y="1465071"/>
                  </a:lnTo>
                  <a:lnTo>
                    <a:pt x="947340" y="1477899"/>
                  </a:lnTo>
                  <a:lnTo>
                    <a:pt x="900850" y="1488008"/>
                  </a:lnTo>
                  <a:lnTo>
                    <a:pt x="853215" y="1495298"/>
                  </a:lnTo>
                  <a:lnTo>
                    <a:pt x="805233" y="1499613"/>
                  </a:lnTo>
                  <a:lnTo>
                    <a:pt x="757687" y="1500918"/>
                  </a:lnTo>
                  <a:lnTo>
                    <a:pt x="710677" y="1499290"/>
                  </a:lnTo>
                  <a:lnTo>
                    <a:pt x="664301" y="1494806"/>
                  </a:lnTo>
                  <a:lnTo>
                    <a:pt x="618660" y="1487545"/>
                  </a:lnTo>
                  <a:lnTo>
                    <a:pt x="573853" y="1477584"/>
                  </a:lnTo>
                  <a:lnTo>
                    <a:pt x="529978" y="1465002"/>
                  </a:lnTo>
                  <a:lnTo>
                    <a:pt x="487135" y="1449875"/>
                  </a:lnTo>
                  <a:lnTo>
                    <a:pt x="445423" y="1432282"/>
                  </a:lnTo>
                  <a:lnTo>
                    <a:pt x="404942" y="1412300"/>
                  </a:lnTo>
                  <a:lnTo>
                    <a:pt x="365791" y="1390008"/>
                  </a:lnTo>
                  <a:lnTo>
                    <a:pt x="328069" y="1365482"/>
                  </a:lnTo>
                  <a:lnTo>
                    <a:pt x="291875" y="1338802"/>
                  </a:lnTo>
                  <a:lnTo>
                    <a:pt x="257309" y="1310044"/>
                  </a:lnTo>
                  <a:lnTo>
                    <a:pt x="224470" y="1279286"/>
                  </a:lnTo>
                  <a:lnTo>
                    <a:pt x="193457" y="1246606"/>
                  </a:lnTo>
                  <a:lnTo>
                    <a:pt x="164370" y="1212082"/>
                  </a:lnTo>
                  <a:lnTo>
                    <a:pt x="137308" y="1175792"/>
                  </a:lnTo>
                  <a:lnTo>
                    <a:pt x="112370" y="1137813"/>
                  </a:lnTo>
                  <a:lnTo>
                    <a:pt x="89655" y="1098223"/>
                  </a:lnTo>
                  <a:lnTo>
                    <a:pt x="69263" y="1057101"/>
                  </a:lnTo>
                  <a:lnTo>
                    <a:pt x="51292" y="1014523"/>
                  </a:lnTo>
                  <a:lnTo>
                    <a:pt x="35843" y="970568"/>
                  </a:lnTo>
                  <a:lnTo>
                    <a:pt x="23015" y="925312"/>
                  </a:lnTo>
                  <a:lnTo>
                    <a:pt x="12906" y="878836"/>
                  </a:lnTo>
                  <a:lnTo>
                    <a:pt x="5617" y="831215"/>
                  </a:lnTo>
                  <a:lnTo>
                    <a:pt x="1319" y="783581"/>
                  </a:lnTo>
                  <a:lnTo>
                    <a:pt x="0" y="736317"/>
                  </a:lnTo>
                  <a:lnTo>
                    <a:pt x="1586" y="689527"/>
                  </a:lnTo>
                  <a:lnTo>
                    <a:pt x="6006" y="643313"/>
                  </a:lnTo>
                  <a:lnTo>
                    <a:pt x="13189" y="597781"/>
                  </a:lnTo>
                  <a:lnTo>
                    <a:pt x="23064" y="553033"/>
                  </a:lnTo>
                  <a:lnTo>
                    <a:pt x="35557" y="509173"/>
                  </a:lnTo>
                  <a:lnTo>
                    <a:pt x="50598" y="466306"/>
                  </a:lnTo>
                  <a:lnTo>
                    <a:pt x="68116" y="424534"/>
                  </a:lnTo>
                  <a:lnTo>
                    <a:pt x="88038" y="383962"/>
                  </a:lnTo>
                  <a:lnTo>
                    <a:pt x="110292" y="344693"/>
                  </a:lnTo>
                  <a:lnTo>
                    <a:pt x="134808" y="306832"/>
                  </a:lnTo>
                  <a:lnTo>
                    <a:pt x="161513" y="270480"/>
                  </a:lnTo>
                  <a:lnTo>
                    <a:pt x="190335" y="235744"/>
                  </a:lnTo>
                  <a:lnTo>
                    <a:pt x="221204" y="202726"/>
                  </a:lnTo>
                  <a:lnTo>
                    <a:pt x="254048" y="171529"/>
                  </a:lnTo>
                  <a:lnTo>
                    <a:pt x="288794" y="142259"/>
                  </a:lnTo>
                  <a:lnTo>
                    <a:pt x="325371" y="115018"/>
                  </a:lnTo>
                  <a:lnTo>
                    <a:pt x="363708" y="89910"/>
                  </a:lnTo>
                  <a:lnTo>
                    <a:pt x="403732" y="67039"/>
                  </a:lnTo>
                  <a:lnTo>
                    <a:pt x="445373" y="46509"/>
                  </a:lnTo>
                  <a:lnTo>
                    <a:pt x="488559" y="28423"/>
                  </a:lnTo>
                  <a:lnTo>
                    <a:pt x="533217" y="12885"/>
                  </a:lnTo>
                  <a:lnTo>
                    <a:pt x="579276" y="0"/>
                  </a:lnTo>
                  <a:lnTo>
                    <a:pt x="761521" y="739394"/>
                  </a:lnTo>
                  <a:lnTo>
                    <a:pt x="1517425" y="647573"/>
                  </a:lnTo>
                  <a:close/>
                </a:path>
              </a:pathLst>
            </a:custGeom>
            <a:ln w="11239">
              <a:solidFill>
                <a:srgbClr val="FFFFFF"/>
              </a:solidFill>
            </a:ln>
          </p:spPr>
          <p:txBody>
            <a:bodyPr wrap="square" lIns="0" tIns="0" rIns="0" bIns="0" rtlCol="0"/>
            <a:lstStyle/>
            <a:p>
              <a:endParaRPr/>
            </a:p>
          </p:txBody>
        </p:sp>
        <p:sp>
          <p:nvSpPr>
            <p:cNvPr id="34" name="object 34"/>
            <p:cNvSpPr/>
            <p:nvPr/>
          </p:nvSpPr>
          <p:spPr>
            <a:xfrm>
              <a:off x="6433947" y="1506982"/>
              <a:ext cx="182245" cy="762000"/>
            </a:xfrm>
            <a:custGeom>
              <a:avLst/>
              <a:gdLst/>
              <a:ahLst/>
              <a:cxnLst/>
              <a:rect l="l" t="t" r="r" b="b"/>
              <a:pathLst>
                <a:path w="182245" h="762000">
                  <a:moveTo>
                    <a:pt x="182245" y="0"/>
                  </a:moveTo>
                  <a:lnTo>
                    <a:pt x="136213" y="1398"/>
                  </a:lnTo>
                  <a:lnTo>
                    <a:pt x="90408" y="5572"/>
                  </a:lnTo>
                  <a:lnTo>
                    <a:pt x="44959" y="12483"/>
                  </a:lnTo>
                  <a:lnTo>
                    <a:pt x="0" y="22098"/>
                  </a:lnTo>
                  <a:lnTo>
                    <a:pt x="182245" y="761492"/>
                  </a:lnTo>
                  <a:lnTo>
                    <a:pt x="182245" y="0"/>
                  </a:lnTo>
                  <a:close/>
                </a:path>
              </a:pathLst>
            </a:custGeom>
            <a:solidFill>
              <a:srgbClr val="A4A4A4"/>
            </a:solidFill>
          </p:spPr>
          <p:txBody>
            <a:bodyPr wrap="square" lIns="0" tIns="0" rIns="0" bIns="0" rtlCol="0"/>
            <a:lstStyle/>
            <a:p>
              <a:endParaRPr/>
            </a:p>
          </p:txBody>
        </p:sp>
        <p:sp>
          <p:nvSpPr>
            <p:cNvPr id="35" name="object 35"/>
            <p:cNvSpPr/>
            <p:nvPr/>
          </p:nvSpPr>
          <p:spPr>
            <a:xfrm>
              <a:off x="6433947" y="1506982"/>
              <a:ext cx="182245" cy="762000"/>
            </a:xfrm>
            <a:custGeom>
              <a:avLst/>
              <a:gdLst/>
              <a:ahLst/>
              <a:cxnLst/>
              <a:rect l="l" t="t" r="r" b="b"/>
              <a:pathLst>
                <a:path w="182245" h="762000">
                  <a:moveTo>
                    <a:pt x="0" y="22098"/>
                  </a:moveTo>
                  <a:lnTo>
                    <a:pt x="44959" y="12483"/>
                  </a:lnTo>
                  <a:lnTo>
                    <a:pt x="90408" y="5572"/>
                  </a:lnTo>
                  <a:lnTo>
                    <a:pt x="136213" y="1398"/>
                  </a:lnTo>
                  <a:lnTo>
                    <a:pt x="182245" y="0"/>
                  </a:lnTo>
                  <a:lnTo>
                    <a:pt x="182245" y="761492"/>
                  </a:lnTo>
                  <a:lnTo>
                    <a:pt x="0" y="22098"/>
                  </a:lnTo>
                  <a:close/>
                </a:path>
              </a:pathLst>
            </a:custGeom>
            <a:ln w="11239">
              <a:solidFill>
                <a:srgbClr val="FFFFFF"/>
              </a:solidFill>
            </a:ln>
          </p:spPr>
          <p:txBody>
            <a:bodyPr wrap="square" lIns="0" tIns="0" rIns="0" bIns="0" rtlCol="0"/>
            <a:lstStyle/>
            <a:p>
              <a:endParaRPr/>
            </a:p>
          </p:txBody>
        </p:sp>
        <p:sp>
          <p:nvSpPr>
            <p:cNvPr id="36" name="object 36"/>
            <p:cNvSpPr/>
            <p:nvPr/>
          </p:nvSpPr>
          <p:spPr>
            <a:xfrm>
              <a:off x="6987286" y="1191895"/>
              <a:ext cx="563245" cy="506730"/>
            </a:xfrm>
            <a:custGeom>
              <a:avLst/>
              <a:gdLst/>
              <a:ahLst/>
              <a:cxnLst/>
              <a:rect l="l" t="t" r="r" b="b"/>
              <a:pathLst>
                <a:path w="563245" h="506730">
                  <a:moveTo>
                    <a:pt x="562864" y="0"/>
                  </a:moveTo>
                  <a:lnTo>
                    <a:pt x="0" y="0"/>
                  </a:lnTo>
                  <a:lnTo>
                    <a:pt x="0" y="297434"/>
                  </a:lnTo>
                  <a:lnTo>
                    <a:pt x="93853" y="297434"/>
                  </a:lnTo>
                  <a:lnTo>
                    <a:pt x="133858" y="506603"/>
                  </a:lnTo>
                  <a:lnTo>
                    <a:pt x="234569" y="297434"/>
                  </a:lnTo>
                  <a:lnTo>
                    <a:pt x="562864" y="297434"/>
                  </a:lnTo>
                  <a:lnTo>
                    <a:pt x="562864" y="0"/>
                  </a:lnTo>
                  <a:close/>
                </a:path>
              </a:pathLst>
            </a:custGeom>
            <a:solidFill>
              <a:srgbClr val="FFFFFF"/>
            </a:solidFill>
          </p:spPr>
          <p:txBody>
            <a:bodyPr wrap="square" lIns="0" tIns="0" rIns="0" bIns="0" rtlCol="0"/>
            <a:lstStyle/>
            <a:p>
              <a:endParaRPr/>
            </a:p>
          </p:txBody>
        </p:sp>
        <p:sp>
          <p:nvSpPr>
            <p:cNvPr id="37" name="object 37"/>
            <p:cNvSpPr/>
            <p:nvPr/>
          </p:nvSpPr>
          <p:spPr>
            <a:xfrm>
              <a:off x="6987286" y="1191895"/>
              <a:ext cx="563245" cy="506730"/>
            </a:xfrm>
            <a:custGeom>
              <a:avLst/>
              <a:gdLst/>
              <a:ahLst/>
              <a:cxnLst/>
              <a:rect l="l" t="t" r="r" b="b"/>
              <a:pathLst>
                <a:path w="563245" h="506730">
                  <a:moveTo>
                    <a:pt x="0" y="0"/>
                  </a:moveTo>
                  <a:lnTo>
                    <a:pt x="93853" y="0"/>
                  </a:lnTo>
                  <a:lnTo>
                    <a:pt x="234569" y="0"/>
                  </a:lnTo>
                  <a:lnTo>
                    <a:pt x="562864" y="0"/>
                  </a:lnTo>
                  <a:lnTo>
                    <a:pt x="562864" y="173482"/>
                  </a:lnTo>
                  <a:lnTo>
                    <a:pt x="562864" y="247904"/>
                  </a:lnTo>
                  <a:lnTo>
                    <a:pt x="562864" y="297434"/>
                  </a:lnTo>
                  <a:lnTo>
                    <a:pt x="234569" y="297434"/>
                  </a:lnTo>
                  <a:lnTo>
                    <a:pt x="133858" y="506603"/>
                  </a:lnTo>
                  <a:lnTo>
                    <a:pt x="93853" y="297434"/>
                  </a:lnTo>
                  <a:lnTo>
                    <a:pt x="0" y="297434"/>
                  </a:lnTo>
                  <a:lnTo>
                    <a:pt x="0" y="247904"/>
                  </a:lnTo>
                  <a:lnTo>
                    <a:pt x="0" y="173482"/>
                  </a:lnTo>
                  <a:lnTo>
                    <a:pt x="0" y="0"/>
                  </a:lnTo>
                  <a:close/>
                </a:path>
              </a:pathLst>
            </a:custGeom>
            <a:ln w="5626">
              <a:solidFill>
                <a:srgbClr val="000000"/>
              </a:solidFill>
            </a:ln>
          </p:spPr>
          <p:txBody>
            <a:bodyPr wrap="square" lIns="0" tIns="0" rIns="0" bIns="0" rtlCol="0"/>
            <a:lstStyle/>
            <a:p>
              <a:endParaRPr/>
            </a:p>
          </p:txBody>
        </p:sp>
      </p:grpSp>
      <p:sp>
        <p:nvSpPr>
          <p:cNvPr id="38" name="object 38"/>
          <p:cNvSpPr txBox="1"/>
          <p:nvPr/>
        </p:nvSpPr>
        <p:spPr>
          <a:xfrm>
            <a:off x="9281084" y="1872790"/>
            <a:ext cx="590951" cy="289822"/>
          </a:xfrm>
          <a:prstGeom prst="rect">
            <a:avLst/>
          </a:prstGeom>
        </p:spPr>
        <p:txBody>
          <a:bodyPr vert="horz" wrap="square" lIns="0" tIns="30479" rIns="0" bIns="0" rtlCol="0">
            <a:spAutoFit/>
          </a:bodyPr>
          <a:lstStyle/>
          <a:p>
            <a:pPr marR="39792" algn="ctr">
              <a:spcBef>
                <a:spcPts val="240"/>
              </a:spcBef>
            </a:pPr>
            <a:r>
              <a:rPr sz="800" spc="-33" dirty="0">
                <a:solidFill>
                  <a:srgbClr val="585858"/>
                </a:solidFill>
                <a:latin typeface="BIZ UDPゴシック"/>
                <a:cs typeface="BIZ UDPゴシック"/>
              </a:rPr>
              <a:t>ある</a:t>
            </a:r>
            <a:endParaRPr sz="800">
              <a:latin typeface="BIZ UDPゴシック"/>
              <a:cs typeface="BIZ UDPゴシック"/>
            </a:endParaRPr>
          </a:p>
          <a:p>
            <a:pPr marR="6773" algn="ctr">
              <a:spcBef>
                <a:spcPts val="113"/>
              </a:spcBef>
            </a:pPr>
            <a:r>
              <a:rPr sz="800" dirty="0">
                <a:solidFill>
                  <a:srgbClr val="585858"/>
                </a:solidFill>
                <a:latin typeface="BIZ UDPゴシック"/>
                <a:cs typeface="BIZ UDPゴシック"/>
              </a:rPr>
              <a:t>6</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23%</a:t>
            </a:r>
            <a:endParaRPr sz="800">
              <a:latin typeface="BIZ UDPゴシック"/>
              <a:cs typeface="BIZ UDPゴシック"/>
            </a:endParaRPr>
          </a:p>
        </p:txBody>
      </p:sp>
      <p:grpSp>
        <p:nvGrpSpPr>
          <p:cNvPr id="39" name="object 39"/>
          <p:cNvGrpSpPr/>
          <p:nvPr/>
        </p:nvGrpSpPr>
        <p:grpSpPr>
          <a:xfrm>
            <a:off x="7306646" y="4101737"/>
            <a:ext cx="826316" cy="553699"/>
            <a:chOff x="5586539" y="2892361"/>
            <a:chExt cx="619760" cy="415290"/>
          </a:xfrm>
        </p:grpSpPr>
        <p:sp>
          <p:nvSpPr>
            <p:cNvPr id="40" name="object 40"/>
            <p:cNvSpPr/>
            <p:nvPr/>
          </p:nvSpPr>
          <p:spPr>
            <a:xfrm>
              <a:off x="5589397" y="2895219"/>
              <a:ext cx="614045" cy="409575"/>
            </a:xfrm>
            <a:custGeom>
              <a:avLst/>
              <a:gdLst/>
              <a:ahLst/>
              <a:cxnLst/>
              <a:rect l="l" t="t" r="r" b="b"/>
              <a:pathLst>
                <a:path w="614045" h="409575">
                  <a:moveTo>
                    <a:pt x="594233" y="0"/>
                  </a:moveTo>
                  <a:lnTo>
                    <a:pt x="358013" y="97536"/>
                  </a:lnTo>
                  <a:lnTo>
                    <a:pt x="0" y="97536"/>
                  </a:lnTo>
                  <a:lnTo>
                    <a:pt x="0" y="409321"/>
                  </a:lnTo>
                  <a:lnTo>
                    <a:pt x="613664" y="409321"/>
                  </a:lnTo>
                  <a:lnTo>
                    <a:pt x="613664" y="97536"/>
                  </a:lnTo>
                  <a:lnTo>
                    <a:pt x="511429" y="97536"/>
                  </a:lnTo>
                  <a:lnTo>
                    <a:pt x="594233" y="0"/>
                  </a:lnTo>
                  <a:close/>
                </a:path>
              </a:pathLst>
            </a:custGeom>
            <a:solidFill>
              <a:srgbClr val="FFFFFF"/>
            </a:solidFill>
          </p:spPr>
          <p:txBody>
            <a:bodyPr wrap="square" lIns="0" tIns="0" rIns="0" bIns="0" rtlCol="0"/>
            <a:lstStyle/>
            <a:p>
              <a:endParaRPr/>
            </a:p>
          </p:txBody>
        </p:sp>
        <p:sp>
          <p:nvSpPr>
            <p:cNvPr id="41" name="object 41"/>
            <p:cNvSpPr/>
            <p:nvPr/>
          </p:nvSpPr>
          <p:spPr>
            <a:xfrm>
              <a:off x="5589397" y="2895219"/>
              <a:ext cx="614045" cy="409575"/>
            </a:xfrm>
            <a:custGeom>
              <a:avLst/>
              <a:gdLst/>
              <a:ahLst/>
              <a:cxnLst/>
              <a:rect l="l" t="t" r="r" b="b"/>
              <a:pathLst>
                <a:path w="614045" h="409575">
                  <a:moveTo>
                    <a:pt x="0" y="97536"/>
                  </a:moveTo>
                  <a:lnTo>
                    <a:pt x="358013" y="97536"/>
                  </a:lnTo>
                  <a:lnTo>
                    <a:pt x="594233" y="0"/>
                  </a:lnTo>
                  <a:lnTo>
                    <a:pt x="511429" y="97536"/>
                  </a:lnTo>
                  <a:lnTo>
                    <a:pt x="613664" y="97536"/>
                  </a:lnTo>
                  <a:lnTo>
                    <a:pt x="613664" y="149479"/>
                  </a:lnTo>
                  <a:lnTo>
                    <a:pt x="613664" y="227457"/>
                  </a:lnTo>
                  <a:lnTo>
                    <a:pt x="613664" y="409321"/>
                  </a:lnTo>
                  <a:lnTo>
                    <a:pt x="511429" y="409321"/>
                  </a:lnTo>
                  <a:lnTo>
                    <a:pt x="358013" y="409321"/>
                  </a:lnTo>
                  <a:lnTo>
                    <a:pt x="0" y="409321"/>
                  </a:lnTo>
                  <a:lnTo>
                    <a:pt x="0" y="227457"/>
                  </a:lnTo>
                  <a:lnTo>
                    <a:pt x="0" y="149479"/>
                  </a:lnTo>
                  <a:lnTo>
                    <a:pt x="0" y="97536"/>
                  </a:lnTo>
                  <a:close/>
                </a:path>
              </a:pathLst>
            </a:custGeom>
            <a:ln w="5626">
              <a:solidFill>
                <a:srgbClr val="000000"/>
              </a:solidFill>
            </a:ln>
          </p:spPr>
          <p:txBody>
            <a:bodyPr wrap="square" lIns="0" tIns="0" rIns="0" bIns="0" rtlCol="0"/>
            <a:lstStyle/>
            <a:p>
              <a:endParaRPr/>
            </a:p>
          </p:txBody>
        </p:sp>
      </p:grpSp>
      <p:sp>
        <p:nvSpPr>
          <p:cNvPr id="42" name="object 42"/>
          <p:cNvSpPr txBox="1"/>
          <p:nvPr/>
        </p:nvSpPr>
        <p:spPr>
          <a:xfrm>
            <a:off x="7418150" y="4283476"/>
            <a:ext cx="656142" cy="289822"/>
          </a:xfrm>
          <a:prstGeom prst="rect">
            <a:avLst/>
          </a:prstGeom>
        </p:spPr>
        <p:txBody>
          <a:bodyPr vert="horz" wrap="square" lIns="0" tIns="30479" rIns="0" bIns="0" rtlCol="0">
            <a:spAutoFit/>
          </a:bodyPr>
          <a:lstStyle/>
          <a:p>
            <a:pPr marR="40639" algn="ctr">
              <a:spcBef>
                <a:spcPts val="240"/>
              </a:spcBef>
            </a:pPr>
            <a:r>
              <a:rPr sz="800" spc="-33" dirty="0">
                <a:solidFill>
                  <a:srgbClr val="585858"/>
                </a:solidFill>
                <a:latin typeface="BIZ UDPゴシック"/>
                <a:cs typeface="BIZ UDPゴシック"/>
              </a:rPr>
              <a:t>ない</a:t>
            </a:r>
            <a:endParaRPr sz="800">
              <a:latin typeface="BIZ UDPゴシック"/>
              <a:cs typeface="BIZ UDPゴシック"/>
            </a:endParaRPr>
          </a:p>
          <a:p>
            <a:pPr marR="6773" algn="ctr">
              <a:spcBef>
                <a:spcPts val="113"/>
              </a:spcBef>
            </a:pPr>
            <a:r>
              <a:rPr sz="800" dirty="0">
                <a:solidFill>
                  <a:srgbClr val="585858"/>
                </a:solidFill>
                <a:latin typeface="BIZ UDPゴシック"/>
                <a:cs typeface="BIZ UDPゴシック"/>
              </a:rPr>
              <a:t>19</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73%</a:t>
            </a:r>
            <a:endParaRPr sz="800">
              <a:latin typeface="BIZ UDPゴシック"/>
              <a:cs typeface="BIZ UDPゴシック"/>
            </a:endParaRPr>
          </a:p>
        </p:txBody>
      </p:sp>
      <p:grpSp>
        <p:nvGrpSpPr>
          <p:cNvPr id="43" name="object 43"/>
          <p:cNvGrpSpPr/>
          <p:nvPr/>
        </p:nvGrpSpPr>
        <p:grpSpPr>
          <a:xfrm>
            <a:off x="7503405" y="1865095"/>
            <a:ext cx="1057447" cy="404692"/>
            <a:chOff x="5734113" y="1214818"/>
            <a:chExt cx="793115" cy="303530"/>
          </a:xfrm>
        </p:grpSpPr>
        <p:sp>
          <p:nvSpPr>
            <p:cNvPr id="44" name="object 44"/>
            <p:cNvSpPr/>
            <p:nvPr/>
          </p:nvSpPr>
          <p:spPr>
            <a:xfrm>
              <a:off x="5736971" y="1217676"/>
              <a:ext cx="787400" cy="297815"/>
            </a:xfrm>
            <a:custGeom>
              <a:avLst/>
              <a:gdLst/>
              <a:ahLst/>
              <a:cxnLst/>
              <a:rect l="l" t="t" r="r" b="b"/>
              <a:pathLst>
                <a:path w="787400" h="297815">
                  <a:moveTo>
                    <a:pt x="545973" y="0"/>
                  </a:moveTo>
                  <a:lnTo>
                    <a:pt x="0" y="0"/>
                  </a:lnTo>
                  <a:lnTo>
                    <a:pt x="0" y="297434"/>
                  </a:lnTo>
                  <a:lnTo>
                    <a:pt x="545973" y="297434"/>
                  </a:lnTo>
                  <a:lnTo>
                    <a:pt x="545973" y="247904"/>
                  </a:lnTo>
                  <a:lnTo>
                    <a:pt x="787400" y="294894"/>
                  </a:lnTo>
                  <a:lnTo>
                    <a:pt x="545973" y="173482"/>
                  </a:lnTo>
                  <a:lnTo>
                    <a:pt x="545973" y="0"/>
                  </a:lnTo>
                  <a:close/>
                </a:path>
              </a:pathLst>
            </a:custGeom>
            <a:solidFill>
              <a:srgbClr val="FFFFFF"/>
            </a:solidFill>
          </p:spPr>
          <p:txBody>
            <a:bodyPr wrap="square" lIns="0" tIns="0" rIns="0" bIns="0" rtlCol="0"/>
            <a:lstStyle/>
            <a:p>
              <a:endParaRPr/>
            </a:p>
          </p:txBody>
        </p:sp>
        <p:sp>
          <p:nvSpPr>
            <p:cNvPr id="45" name="object 45"/>
            <p:cNvSpPr/>
            <p:nvPr/>
          </p:nvSpPr>
          <p:spPr>
            <a:xfrm>
              <a:off x="5736971" y="1217676"/>
              <a:ext cx="787400" cy="297815"/>
            </a:xfrm>
            <a:custGeom>
              <a:avLst/>
              <a:gdLst/>
              <a:ahLst/>
              <a:cxnLst/>
              <a:rect l="l" t="t" r="r" b="b"/>
              <a:pathLst>
                <a:path w="787400" h="297815">
                  <a:moveTo>
                    <a:pt x="0" y="0"/>
                  </a:moveTo>
                  <a:lnTo>
                    <a:pt x="318516" y="0"/>
                  </a:lnTo>
                  <a:lnTo>
                    <a:pt x="455041" y="0"/>
                  </a:lnTo>
                  <a:lnTo>
                    <a:pt x="545973" y="0"/>
                  </a:lnTo>
                  <a:lnTo>
                    <a:pt x="545973" y="173482"/>
                  </a:lnTo>
                  <a:lnTo>
                    <a:pt x="787400" y="294894"/>
                  </a:lnTo>
                  <a:lnTo>
                    <a:pt x="545973" y="247904"/>
                  </a:lnTo>
                  <a:lnTo>
                    <a:pt x="545973" y="297434"/>
                  </a:lnTo>
                  <a:lnTo>
                    <a:pt x="455041" y="297434"/>
                  </a:lnTo>
                  <a:lnTo>
                    <a:pt x="318516" y="297434"/>
                  </a:lnTo>
                  <a:lnTo>
                    <a:pt x="0" y="297434"/>
                  </a:lnTo>
                  <a:lnTo>
                    <a:pt x="0" y="247904"/>
                  </a:lnTo>
                  <a:lnTo>
                    <a:pt x="0" y="173482"/>
                  </a:lnTo>
                  <a:lnTo>
                    <a:pt x="0" y="0"/>
                  </a:lnTo>
                  <a:close/>
                </a:path>
              </a:pathLst>
            </a:custGeom>
            <a:ln w="5626">
              <a:solidFill>
                <a:srgbClr val="000000"/>
              </a:solidFill>
            </a:ln>
          </p:spPr>
          <p:txBody>
            <a:bodyPr wrap="square" lIns="0" tIns="0" rIns="0" bIns="0" rtlCol="0"/>
            <a:lstStyle/>
            <a:p>
              <a:endParaRPr/>
            </a:p>
          </p:txBody>
        </p:sp>
      </p:grpSp>
      <p:sp>
        <p:nvSpPr>
          <p:cNvPr id="46" name="object 46"/>
          <p:cNvSpPr txBox="1"/>
          <p:nvPr/>
        </p:nvSpPr>
        <p:spPr>
          <a:xfrm>
            <a:off x="7649787" y="1905507"/>
            <a:ext cx="496128" cy="290677"/>
          </a:xfrm>
          <a:prstGeom prst="rect">
            <a:avLst/>
          </a:prstGeom>
        </p:spPr>
        <p:txBody>
          <a:bodyPr vert="horz" wrap="square" lIns="0" tIns="31326" rIns="0" bIns="0" rtlCol="0">
            <a:spAutoFit/>
          </a:bodyPr>
          <a:lstStyle/>
          <a:p>
            <a:pPr marL="63498">
              <a:spcBef>
                <a:spcPts val="247"/>
              </a:spcBef>
            </a:pPr>
            <a:r>
              <a:rPr sz="800" spc="-27" dirty="0">
                <a:solidFill>
                  <a:srgbClr val="585858"/>
                </a:solidFill>
                <a:latin typeface="BIZ UDPゴシック"/>
                <a:cs typeface="BIZ UDPゴシック"/>
              </a:rPr>
              <a:t>未回答</a:t>
            </a:r>
            <a:endParaRPr sz="800">
              <a:latin typeface="BIZ UDPゴシック"/>
              <a:cs typeface="BIZ UDPゴシック"/>
            </a:endParaRPr>
          </a:p>
          <a:p>
            <a:pPr>
              <a:spcBef>
                <a:spcPts val="120"/>
              </a:spcBef>
            </a:pPr>
            <a:r>
              <a:rPr sz="800" dirty="0">
                <a:solidFill>
                  <a:srgbClr val="585858"/>
                </a:solidFill>
                <a:latin typeface="BIZ UDPゴシック"/>
                <a:cs typeface="BIZ UDPゴシック"/>
              </a:rPr>
              <a:t>1</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4%</a:t>
            </a:r>
            <a:endParaRPr sz="800">
              <a:latin typeface="BIZ UDPゴシック"/>
              <a:cs typeface="BIZ UDPゴシック"/>
            </a:endParaRPr>
          </a:p>
        </p:txBody>
      </p:sp>
      <p:grpSp>
        <p:nvGrpSpPr>
          <p:cNvPr id="47" name="object 47"/>
          <p:cNvGrpSpPr/>
          <p:nvPr/>
        </p:nvGrpSpPr>
        <p:grpSpPr>
          <a:xfrm>
            <a:off x="1095358" y="5563538"/>
            <a:ext cx="2249510" cy="2526358"/>
            <a:chOff x="927899" y="3988752"/>
            <a:chExt cx="1687195" cy="1894839"/>
          </a:xfrm>
        </p:grpSpPr>
        <p:sp>
          <p:nvSpPr>
            <p:cNvPr id="48" name="object 48"/>
            <p:cNvSpPr/>
            <p:nvPr/>
          </p:nvSpPr>
          <p:spPr>
            <a:xfrm>
              <a:off x="1700529" y="4343654"/>
              <a:ext cx="631190" cy="767080"/>
            </a:xfrm>
            <a:custGeom>
              <a:avLst/>
              <a:gdLst/>
              <a:ahLst/>
              <a:cxnLst/>
              <a:rect l="l" t="t" r="r" b="b"/>
              <a:pathLst>
                <a:path w="631189" h="767079">
                  <a:moveTo>
                    <a:pt x="0" y="0"/>
                  </a:moveTo>
                  <a:lnTo>
                    <a:pt x="0" y="766953"/>
                  </a:lnTo>
                  <a:lnTo>
                    <a:pt x="631190" y="331343"/>
                  </a:lnTo>
                  <a:lnTo>
                    <a:pt x="601349" y="290967"/>
                  </a:lnTo>
                  <a:lnTo>
                    <a:pt x="569168" y="252894"/>
                  </a:lnTo>
                  <a:lnTo>
                    <a:pt x="534785" y="217196"/>
                  </a:lnTo>
                  <a:lnTo>
                    <a:pt x="498336" y="183944"/>
                  </a:lnTo>
                  <a:lnTo>
                    <a:pt x="459956" y="153209"/>
                  </a:lnTo>
                  <a:lnTo>
                    <a:pt x="419782" y="125062"/>
                  </a:lnTo>
                  <a:lnTo>
                    <a:pt x="377951" y="99575"/>
                  </a:lnTo>
                  <a:lnTo>
                    <a:pt x="334599" y="76820"/>
                  </a:lnTo>
                  <a:lnTo>
                    <a:pt x="289862" y="56867"/>
                  </a:lnTo>
                  <a:lnTo>
                    <a:pt x="243877" y="39788"/>
                  </a:lnTo>
                  <a:lnTo>
                    <a:pt x="196780" y="25654"/>
                  </a:lnTo>
                  <a:lnTo>
                    <a:pt x="148707" y="14537"/>
                  </a:lnTo>
                  <a:lnTo>
                    <a:pt x="99795" y="6508"/>
                  </a:lnTo>
                  <a:lnTo>
                    <a:pt x="50181" y="1639"/>
                  </a:lnTo>
                  <a:lnTo>
                    <a:pt x="0" y="0"/>
                  </a:lnTo>
                  <a:close/>
                </a:path>
              </a:pathLst>
            </a:custGeom>
            <a:solidFill>
              <a:srgbClr val="4471C4"/>
            </a:solidFill>
          </p:spPr>
          <p:txBody>
            <a:bodyPr wrap="square" lIns="0" tIns="0" rIns="0" bIns="0" rtlCol="0"/>
            <a:lstStyle/>
            <a:p>
              <a:endParaRPr/>
            </a:p>
          </p:txBody>
        </p:sp>
        <p:sp>
          <p:nvSpPr>
            <p:cNvPr id="49" name="object 49"/>
            <p:cNvSpPr/>
            <p:nvPr/>
          </p:nvSpPr>
          <p:spPr>
            <a:xfrm>
              <a:off x="933614" y="4366006"/>
              <a:ext cx="1534160" cy="1511935"/>
            </a:xfrm>
            <a:custGeom>
              <a:avLst/>
              <a:gdLst/>
              <a:ahLst/>
              <a:cxnLst/>
              <a:rect l="l" t="t" r="r" b="b"/>
              <a:pathLst>
                <a:path w="1534160" h="1511935">
                  <a:moveTo>
                    <a:pt x="583400" y="0"/>
                  </a:moveTo>
                  <a:lnTo>
                    <a:pt x="538727" y="12457"/>
                  </a:lnTo>
                  <a:lnTo>
                    <a:pt x="494957" y="27568"/>
                  </a:lnTo>
                  <a:lnTo>
                    <a:pt x="452209" y="45275"/>
                  </a:lnTo>
                  <a:lnTo>
                    <a:pt x="410605" y="65522"/>
                  </a:lnTo>
                  <a:lnTo>
                    <a:pt x="370264" y="88253"/>
                  </a:lnTo>
                  <a:lnTo>
                    <a:pt x="331305" y="113411"/>
                  </a:lnTo>
                  <a:lnTo>
                    <a:pt x="292249" y="142210"/>
                  </a:lnTo>
                  <a:lnTo>
                    <a:pt x="255532" y="172987"/>
                  </a:lnTo>
                  <a:lnTo>
                    <a:pt x="221178" y="205616"/>
                  </a:lnTo>
                  <a:lnTo>
                    <a:pt x="189209" y="239973"/>
                  </a:lnTo>
                  <a:lnTo>
                    <a:pt x="159649" y="275933"/>
                  </a:lnTo>
                  <a:lnTo>
                    <a:pt x="132520" y="313370"/>
                  </a:lnTo>
                  <a:lnTo>
                    <a:pt x="107846" y="352161"/>
                  </a:lnTo>
                  <a:lnTo>
                    <a:pt x="85649" y="392180"/>
                  </a:lnTo>
                  <a:lnTo>
                    <a:pt x="65952" y="433303"/>
                  </a:lnTo>
                  <a:lnTo>
                    <a:pt x="48778" y="475404"/>
                  </a:lnTo>
                  <a:lnTo>
                    <a:pt x="34149" y="518358"/>
                  </a:lnTo>
                  <a:lnTo>
                    <a:pt x="22090" y="562042"/>
                  </a:lnTo>
                  <a:lnTo>
                    <a:pt x="12623" y="606329"/>
                  </a:lnTo>
                  <a:lnTo>
                    <a:pt x="5770" y="651096"/>
                  </a:lnTo>
                  <a:lnTo>
                    <a:pt x="1554" y="696216"/>
                  </a:lnTo>
                  <a:lnTo>
                    <a:pt x="0" y="741566"/>
                  </a:lnTo>
                  <a:lnTo>
                    <a:pt x="1128" y="787021"/>
                  </a:lnTo>
                  <a:lnTo>
                    <a:pt x="4963" y="832455"/>
                  </a:lnTo>
                  <a:lnTo>
                    <a:pt x="11527" y="877744"/>
                  </a:lnTo>
                  <a:lnTo>
                    <a:pt x="20843" y="922762"/>
                  </a:lnTo>
                  <a:lnTo>
                    <a:pt x="32933" y="967386"/>
                  </a:lnTo>
                  <a:lnTo>
                    <a:pt x="47822" y="1011490"/>
                  </a:lnTo>
                  <a:lnTo>
                    <a:pt x="65532" y="1054949"/>
                  </a:lnTo>
                  <a:lnTo>
                    <a:pt x="86085" y="1097639"/>
                  </a:lnTo>
                  <a:lnTo>
                    <a:pt x="109505" y="1139434"/>
                  </a:lnTo>
                  <a:lnTo>
                    <a:pt x="135814" y="1180211"/>
                  </a:lnTo>
                  <a:lnTo>
                    <a:pt x="164604" y="1219273"/>
                  </a:lnTo>
                  <a:lnTo>
                    <a:pt x="195373" y="1255994"/>
                  </a:lnTo>
                  <a:lnTo>
                    <a:pt x="227997" y="1290353"/>
                  </a:lnTo>
                  <a:lnTo>
                    <a:pt x="262350" y="1322325"/>
                  </a:lnTo>
                  <a:lnTo>
                    <a:pt x="298307" y="1351888"/>
                  </a:lnTo>
                  <a:lnTo>
                    <a:pt x="335743" y="1379019"/>
                  </a:lnTo>
                  <a:lnTo>
                    <a:pt x="374533" y="1403695"/>
                  </a:lnTo>
                  <a:lnTo>
                    <a:pt x="414553" y="1425894"/>
                  </a:lnTo>
                  <a:lnTo>
                    <a:pt x="455678" y="1445591"/>
                  </a:lnTo>
                  <a:lnTo>
                    <a:pt x="497781" y="1462765"/>
                  </a:lnTo>
                  <a:lnTo>
                    <a:pt x="540739" y="1477393"/>
                  </a:lnTo>
                  <a:lnTo>
                    <a:pt x="584427" y="1489451"/>
                  </a:lnTo>
                  <a:lnTo>
                    <a:pt x="628719" y="1498917"/>
                  </a:lnTo>
                  <a:lnTo>
                    <a:pt x="673490" y="1505768"/>
                  </a:lnTo>
                  <a:lnTo>
                    <a:pt x="718616" y="1509981"/>
                  </a:lnTo>
                  <a:lnTo>
                    <a:pt x="763971" y="1511532"/>
                  </a:lnTo>
                  <a:lnTo>
                    <a:pt x="809431" y="1510400"/>
                  </a:lnTo>
                  <a:lnTo>
                    <a:pt x="854871" y="1506562"/>
                  </a:lnTo>
                  <a:lnTo>
                    <a:pt x="900165" y="1499993"/>
                  </a:lnTo>
                  <a:lnTo>
                    <a:pt x="945188" y="1490673"/>
                  </a:lnTo>
                  <a:lnTo>
                    <a:pt x="989816" y="1478576"/>
                  </a:lnTo>
                  <a:lnTo>
                    <a:pt x="1033924" y="1463682"/>
                  </a:lnTo>
                  <a:lnTo>
                    <a:pt x="1077387" y="1445966"/>
                  </a:lnTo>
                  <a:lnTo>
                    <a:pt x="1120079" y="1425407"/>
                  </a:lnTo>
                  <a:lnTo>
                    <a:pt x="1161876" y="1401980"/>
                  </a:lnTo>
                  <a:lnTo>
                    <a:pt x="1202652" y="1375664"/>
                  </a:lnTo>
                  <a:lnTo>
                    <a:pt x="1241700" y="1346878"/>
                  </a:lnTo>
                  <a:lnTo>
                    <a:pt x="1278409" y="1316112"/>
                  </a:lnTo>
                  <a:lnTo>
                    <a:pt x="1312756" y="1283493"/>
                  </a:lnTo>
                  <a:lnTo>
                    <a:pt x="1344717" y="1249144"/>
                  </a:lnTo>
                  <a:lnTo>
                    <a:pt x="1374271" y="1213190"/>
                  </a:lnTo>
                  <a:lnTo>
                    <a:pt x="1401393" y="1175757"/>
                  </a:lnTo>
                  <a:lnTo>
                    <a:pt x="1426062" y="1136970"/>
                  </a:lnTo>
                  <a:lnTo>
                    <a:pt x="1448254" y="1096953"/>
                  </a:lnTo>
                  <a:lnTo>
                    <a:pt x="1467947" y="1055833"/>
                  </a:lnTo>
                  <a:lnTo>
                    <a:pt x="1485117" y="1013733"/>
                  </a:lnTo>
                  <a:lnTo>
                    <a:pt x="1499742" y="970779"/>
                  </a:lnTo>
                  <a:lnTo>
                    <a:pt x="1511798" y="927096"/>
                  </a:lnTo>
                  <a:lnTo>
                    <a:pt x="1521264" y="882808"/>
                  </a:lnTo>
                  <a:lnTo>
                    <a:pt x="1528115" y="838042"/>
                  </a:lnTo>
                  <a:lnTo>
                    <a:pt x="1532329" y="792921"/>
                  </a:lnTo>
                  <a:lnTo>
                    <a:pt x="1533884" y="747572"/>
                  </a:lnTo>
                  <a:lnTo>
                    <a:pt x="1532756" y="702119"/>
                  </a:lnTo>
                  <a:lnTo>
                    <a:pt x="1528922" y="656686"/>
                  </a:lnTo>
                  <a:lnTo>
                    <a:pt x="1522360" y="611400"/>
                  </a:lnTo>
                  <a:lnTo>
                    <a:pt x="1513047" y="566385"/>
                  </a:lnTo>
                  <a:lnTo>
                    <a:pt x="1500959" y="521766"/>
                  </a:lnTo>
                  <a:lnTo>
                    <a:pt x="1486074" y="477668"/>
                  </a:lnTo>
                  <a:lnTo>
                    <a:pt x="1468369" y="434217"/>
                  </a:lnTo>
                  <a:lnTo>
                    <a:pt x="1447821" y="391537"/>
                  </a:lnTo>
                  <a:lnTo>
                    <a:pt x="1424408" y="349753"/>
                  </a:lnTo>
                  <a:lnTo>
                    <a:pt x="1398105" y="308991"/>
                  </a:lnTo>
                  <a:lnTo>
                    <a:pt x="766915" y="744601"/>
                  </a:lnTo>
                  <a:lnTo>
                    <a:pt x="583400" y="0"/>
                  </a:lnTo>
                  <a:close/>
                </a:path>
              </a:pathLst>
            </a:custGeom>
            <a:solidFill>
              <a:srgbClr val="EC7C30"/>
            </a:solidFill>
          </p:spPr>
          <p:txBody>
            <a:bodyPr wrap="square" lIns="0" tIns="0" rIns="0" bIns="0" rtlCol="0"/>
            <a:lstStyle/>
            <a:p>
              <a:endParaRPr/>
            </a:p>
          </p:txBody>
        </p:sp>
        <p:sp>
          <p:nvSpPr>
            <p:cNvPr id="50" name="object 50"/>
            <p:cNvSpPr/>
            <p:nvPr/>
          </p:nvSpPr>
          <p:spPr>
            <a:xfrm>
              <a:off x="933614" y="4366006"/>
              <a:ext cx="1534160" cy="1511935"/>
            </a:xfrm>
            <a:custGeom>
              <a:avLst/>
              <a:gdLst/>
              <a:ahLst/>
              <a:cxnLst/>
              <a:rect l="l" t="t" r="r" b="b"/>
              <a:pathLst>
                <a:path w="1534160" h="1511935">
                  <a:moveTo>
                    <a:pt x="1398105" y="308991"/>
                  </a:moveTo>
                  <a:lnTo>
                    <a:pt x="1424408" y="349753"/>
                  </a:lnTo>
                  <a:lnTo>
                    <a:pt x="1447821" y="391537"/>
                  </a:lnTo>
                  <a:lnTo>
                    <a:pt x="1468369" y="434217"/>
                  </a:lnTo>
                  <a:lnTo>
                    <a:pt x="1486074" y="477668"/>
                  </a:lnTo>
                  <a:lnTo>
                    <a:pt x="1500959" y="521766"/>
                  </a:lnTo>
                  <a:lnTo>
                    <a:pt x="1513047" y="566385"/>
                  </a:lnTo>
                  <a:lnTo>
                    <a:pt x="1522360" y="611400"/>
                  </a:lnTo>
                  <a:lnTo>
                    <a:pt x="1528922" y="656686"/>
                  </a:lnTo>
                  <a:lnTo>
                    <a:pt x="1532756" y="702119"/>
                  </a:lnTo>
                  <a:lnTo>
                    <a:pt x="1533884" y="747572"/>
                  </a:lnTo>
                  <a:lnTo>
                    <a:pt x="1532329" y="792921"/>
                  </a:lnTo>
                  <a:lnTo>
                    <a:pt x="1528115" y="838042"/>
                  </a:lnTo>
                  <a:lnTo>
                    <a:pt x="1521264" y="882808"/>
                  </a:lnTo>
                  <a:lnTo>
                    <a:pt x="1511798" y="927096"/>
                  </a:lnTo>
                  <a:lnTo>
                    <a:pt x="1499742" y="970779"/>
                  </a:lnTo>
                  <a:lnTo>
                    <a:pt x="1485117" y="1013733"/>
                  </a:lnTo>
                  <a:lnTo>
                    <a:pt x="1467947" y="1055833"/>
                  </a:lnTo>
                  <a:lnTo>
                    <a:pt x="1448254" y="1096953"/>
                  </a:lnTo>
                  <a:lnTo>
                    <a:pt x="1426062" y="1136970"/>
                  </a:lnTo>
                  <a:lnTo>
                    <a:pt x="1401393" y="1175757"/>
                  </a:lnTo>
                  <a:lnTo>
                    <a:pt x="1374271" y="1213190"/>
                  </a:lnTo>
                  <a:lnTo>
                    <a:pt x="1344717" y="1249144"/>
                  </a:lnTo>
                  <a:lnTo>
                    <a:pt x="1312756" y="1283493"/>
                  </a:lnTo>
                  <a:lnTo>
                    <a:pt x="1278409" y="1316112"/>
                  </a:lnTo>
                  <a:lnTo>
                    <a:pt x="1241700" y="1346878"/>
                  </a:lnTo>
                  <a:lnTo>
                    <a:pt x="1202652" y="1375664"/>
                  </a:lnTo>
                  <a:lnTo>
                    <a:pt x="1161876" y="1401980"/>
                  </a:lnTo>
                  <a:lnTo>
                    <a:pt x="1120079" y="1425407"/>
                  </a:lnTo>
                  <a:lnTo>
                    <a:pt x="1077387" y="1445966"/>
                  </a:lnTo>
                  <a:lnTo>
                    <a:pt x="1033924" y="1463682"/>
                  </a:lnTo>
                  <a:lnTo>
                    <a:pt x="989816" y="1478576"/>
                  </a:lnTo>
                  <a:lnTo>
                    <a:pt x="945188" y="1490673"/>
                  </a:lnTo>
                  <a:lnTo>
                    <a:pt x="900165" y="1499993"/>
                  </a:lnTo>
                  <a:lnTo>
                    <a:pt x="854871" y="1506562"/>
                  </a:lnTo>
                  <a:lnTo>
                    <a:pt x="809431" y="1510400"/>
                  </a:lnTo>
                  <a:lnTo>
                    <a:pt x="763971" y="1511532"/>
                  </a:lnTo>
                  <a:lnTo>
                    <a:pt x="718616" y="1509981"/>
                  </a:lnTo>
                  <a:lnTo>
                    <a:pt x="673490" y="1505768"/>
                  </a:lnTo>
                  <a:lnTo>
                    <a:pt x="628719" y="1498917"/>
                  </a:lnTo>
                  <a:lnTo>
                    <a:pt x="584427" y="1489451"/>
                  </a:lnTo>
                  <a:lnTo>
                    <a:pt x="540739" y="1477393"/>
                  </a:lnTo>
                  <a:lnTo>
                    <a:pt x="497781" y="1462765"/>
                  </a:lnTo>
                  <a:lnTo>
                    <a:pt x="455678" y="1445591"/>
                  </a:lnTo>
                  <a:lnTo>
                    <a:pt x="414553" y="1425894"/>
                  </a:lnTo>
                  <a:lnTo>
                    <a:pt x="374533" y="1403695"/>
                  </a:lnTo>
                  <a:lnTo>
                    <a:pt x="335743" y="1379019"/>
                  </a:lnTo>
                  <a:lnTo>
                    <a:pt x="298307" y="1351888"/>
                  </a:lnTo>
                  <a:lnTo>
                    <a:pt x="262350" y="1322325"/>
                  </a:lnTo>
                  <a:lnTo>
                    <a:pt x="227997" y="1290353"/>
                  </a:lnTo>
                  <a:lnTo>
                    <a:pt x="195373" y="1255994"/>
                  </a:lnTo>
                  <a:lnTo>
                    <a:pt x="164604" y="1219273"/>
                  </a:lnTo>
                  <a:lnTo>
                    <a:pt x="135814" y="1180211"/>
                  </a:lnTo>
                  <a:lnTo>
                    <a:pt x="109505" y="1139434"/>
                  </a:lnTo>
                  <a:lnTo>
                    <a:pt x="86085" y="1097639"/>
                  </a:lnTo>
                  <a:lnTo>
                    <a:pt x="65532" y="1054949"/>
                  </a:lnTo>
                  <a:lnTo>
                    <a:pt x="47822" y="1011490"/>
                  </a:lnTo>
                  <a:lnTo>
                    <a:pt x="32933" y="967386"/>
                  </a:lnTo>
                  <a:lnTo>
                    <a:pt x="20843" y="922762"/>
                  </a:lnTo>
                  <a:lnTo>
                    <a:pt x="11527" y="877744"/>
                  </a:lnTo>
                  <a:lnTo>
                    <a:pt x="4963" y="832455"/>
                  </a:lnTo>
                  <a:lnTo>
                    <a:pt x="1128" y="787021"/>
                  </a:lnTo>
                  <a:lnTo>
                    <a:pt x="0" y="741566"/>
                  </a:lnTo>
                  <a:lnTo>
                    <a:pt x="1554" y="696216"/>
                  </a:lnTo>
                  <a:lnTo>
                    <a:pt x="5770" y="651096"/>
                  </a:lnTo>
                  <a:lnTo>
                    <a:pt x="12623" y="606329"/>
                  </a:lnTo>
                  <a:lnTo>
                    <a:pt x="22090" y="562042"/>
                  </a:lnTo>
                  <a:lnTo>
                    <a:pt x="34149" y="518358"/>
                  </a:lnTo>
                  <a:lnTo>
                    <a:pt x="48778" y="475404"/>
                  </a:lnTo>
                  <a:lnTo>
                    <a:pt x="65952" y="433303"/>
                  </a:lnTo>
                  <a:lnTo>
                    <a:pt x="85649" y="392180"/>
                  </a:lnTo>
                  <a:lnTo>
                    <a:pt x="107846" y="352161"/>
                  </a:lnTo>
                  <a:lnTo>
                    <a:pt x="132520" y="313370"/>
                  </a:lnTo>
                  <a:lnTo>
                    <a:pt x="159649" y="275933"/>
                  </a:lnTo>
                  <a:lnTo>
                    <a:pt x="189209" y="239973"/>
                  </a:lnTo>
                  <a:lnTo>
                    <a:pt x="221178" y="205616"/>
                  </a:lnTo>
                  <a:lnTo>
                    <a:pt x="255532" y="172987"/>
                  </a:lnTo>
                  <a:lnTo>
                    <a:pt x="292249" y="142210"/>
                  </a:lnTo>
                  <a:lnTo>
                    <a:pt x="331305" y="113411"/>
                  </a:lnTo>
                  <a:lnTo>
                    <a:pt x="370264" y="88253"/>
                  </a:lnTo>
                  <a:lnTo>
                    <a:pt x="410605" y="65522"/>
                  </a:lnTo>
                  <a:lnTo>
                    <a:pt x="452209" y="45275"/>
                  </a:lnTo>
                  <a:lnTo>
                    <a:pt x="494957" y="27568"/>
                  </a:lnTo>
                  <a:lnTo>
                    <a:pt x="538727" y="12457"/>
                  </a:lnTo>
                  <a:lnTo>
                    <a:pt x="583400" y="0"/>
                  </a:lnTo>
                  <a:lnTo>
                    <a:pt x="766915" y="744601"/>
                  </a:lnTo>
                  <a:lnTo>
                    <a:pt x="1398105" y="308991"/>
                  </a:lnTo>
                  <a:close/>
                </a:path>
              </a:pathLst>
            </a:custGeom>
            <a:ln w="11239">
              <a:solidFill>
                <a:srgbClr val="FFFFFF"/>
              </a:solidFill>
            </a:ln>
          </p:spPr>
          <p:txBody>
            <a:bodyPr wrap="square" lIns="0" tIns="0" rIns="0" bIns="0" rtlCol="0"/>
            <a:lstStyle/>
            <a:p>
              <a:endParaRPr/>
            </a:p>
          </p:txBody>
        </p:sp>
        <p:sp>
          <p:nvSpPr>
            <p:cNvPr id="51" name="object 51"/>
            <p:cNvSpPr/>
            <p:nvPr/>
          </p:nvSpPr>
          <p:spPr>
            <a:xfrm>
              <a:off x="1517014" y="4343654"/>
              <a:ext cx="183515" cy="767080"/>
            </a:xfrm>
            <a:custGeom>
              <a:avLst/>
              <a:gdLst/>
              <a:ahLst/>
              <a:cxnLst/>
              <a:rect l="l" t="t" r="r" b="b"/>
              <a:pathLst>
                <a:path w="183514" h="767079">
                  <a:moveTo>
                    <a:pt x="183515" y="0"/>
                  </a:moveTo>
                  <a:lnTo>
                    <a:pt x="137195" y="1402"/>
                  </a:lnTo>
                  <a:lnTo>
                    <a:pt x="91090" y="5603"/>
                  </a:lnTo>
                  <a:lnTo>
                    <a:pt x="45319" y="12590"/>
                  </a:lnTo>
                  <a:lnTo>
                    <a:pt x="0" y="22351"/>
                  </a:lnTo>
                  <a:lnTo>
                    <a:pt x="183515" y="766952"/>
                  </a:lnTo>
                  <a:lnTo>
                    <a:pt x="183515" y="0"/>
                  </a:lnTo>
                  <a:close/>
                </a:path>
              </a:pathLst>
            </a:custGeom>
            <a:solidFill>
              <a:srgbClr val="A4A4A4"/>
            </a:solidFill>
          </p:spPr>
          <p:txBody>
            <a:bodyPr wrap="square" lIns="0" tIns="0" rIns="0" bIns="0" rtlCol="0"/>
            <a:lstStyle/>
            <a:p>
              <a:endParaRPr/>
            </a:p>
          </p:txBody>
        </p:sp>
        <p:sp>
          <p:nvSpPr>
            <p:cNvPr id="52" name="object 52"/>
            <p:cNvSpPr/>
            <p:nvPr/>
          </p:nvSpPr>
          <p:spPr>
            <a:xfrm>
              <a:off x="1517014" y="4343654"/>
              <a:ext cx="183515" cy="767080"/>
            </a:xfrm>
            <a:custGeom>
              <a:avLst/>
              <a:gdLst/>
              <a:ahLst/>
              <a:cxnLst/>
              <a:rect l="l" t="t" r="r" b="b"/>
              <a:pathLst>
                <a:path w="183514" h="767079">
                  <a:moveTo>
                    <a:pt x="0" y="22351"/>
                  </a:moveTo>
                  <a:lnTo>
                    <a:pt x="45319" y="12590"/>
                  </a:lnTo>
                  <a:lnTo>
                    <a:pt x="91090" y="5603"/>
                  </a:lnTo>
                  <a:lnTo>
                    <a:pt x="137195" y="1402"/>
                  </a:lnTo>
                  <a:lnTo>
                    <a:pt x="183515" y="0"/>
                  </a:lnTo>
                  <a:lnTo>
                    <a:pt x="183515" y="766952"/>
                  </a:lnTo>
                  <a:lnTo>
                    <a:pt x="0" y="22351"/>
                  </a:lnTo>
                  <a:close/>
                </a:path>
              </a:pathLst>
            </a:custGeom>
            <a:ln w="11239">
              <a:solidFill>
                <a:srgbClr val="FFFFFF"/>
              </a:solidFill>
            </a:ln>
          </p:spPr>
          <p:txBody>
            <a:bodyPr wrap="square" lIns="0" tIns="0" rIns="0" bIns="0" rtlCol="0"/>
            <a:lstStyle/>
            <a:p>
              <a:endParaRPr/>
            </a:p>
          </p:txBody>
        </p:sp>
        <p:sp>
          <p:nvSpPr>
            <p:cNvPr id="53" name="object 53"/>
            <p:cNvSpPr/>
            <p:nvPr/>
          </p:nvSpPr>
          <p:spPr>
            <a:xfrm>
              <a:off x="2049398" y="3991610"/>
              <a:ext cx="562610" cy="440055"/>
            </a:xfrm>
            <a:custGeom>
              <a:avLst/>
              <a:gdLst/>
              <a:ahLst/>
              <a:cxnLst/>
              <a:rect l="l" t="t" r="r" b="b"/>
              <a:pathLst>
                <a:path w="562610" h="440054">
                  <a:moveTo>
                    <a:pt x="562610" y="0"/>
                  </a:moveTo>
                  <a:lnTo>
                    <a:pt x="0" y="0"/>
                  </a:lnTo>
                  <a:lnTo>
                    <a:pt x="0" y="290576"/>
                  </a:lnTo>
                  <a:lnTo>
                    <a:pt x="93726" y="290576"/>
                  </a:lnTo>
                  <a:lnTo>
                    <a:pt x="7620" y="439928"/>
                  </a:lnTo>
                  <a:lnTo>
                    <a:pt x="234442" y="290576"/>
                  </a:lnTo>
                  <a:lnTo>
                    <a:pt x="562610" y="290576"/>
                  </a:lnTo>
                  <a:lnTo>
                    <a:pt x="562610" y="0"/>
                  </a:lnTo>
                  <a:close/>
                </a:path>
              </a:pathLst>
            </a:custGeom>
            <a:solidFill>
              <a:srgbClr val="FFFFFF"/>
            </a:solidFill>
          </p:spPr>
          <p:txBody>
            <a:bodyPr wrap="square" lIns="0" tIns="0" rIns="0" bIns="0" rtlCol="0"/>
            <a:lstStyle/>
            <a:p>
              <a:endParaRPr/>
            </a:p>
          </p:txBody>
        </p:sp>
        <p:sp>
          <p:nvSpPr>
            <p:cNvPr id="54" name="object 54"/>
            <p:cNvSpPr/>
            <p:nvPr/>
          </p:nvSpPr>
          <p:spPr>
            <a:xfrm>
              <a:off x="2049398" y="3991610"/>
              <a:ext cx="562610" cy="440055"/>
            </a:xfrm>
            <a:custGeom>
              <a:avLst/>
              <a:gdLst/>
              <a:ahLst/>
              <a:cxnLst/>
              <a:rect l="l" t="t" r="r" b="b"/>
              <a:pathLst>
                <a:path w="562610" h="440054">
                  <a:moveTo>
                    <a:pt x="0" y="0"/>
                  </a:moveTo>
                  <a:lnTo>
                    <a:pt x="93726" y="0"/>
                  </a:lnTo>
                  <a:lnTo>
                    <a:pt x="234442" y="0"/>
                  </a:lnTo>
                  <a:lnTo>
                    <a:pt x="562610" y="0"/>
                  </a:lnTo>
                  <a:lnTo>
                    <a:pt x="562610" y="169545"/>
                  </a:lnTo>
                  <a:lnTo>
                    <a:pt x="562610" y="242061"/>
                  </a:lnTo>
                  <a:lnTo>
                    <a:pt x="562610" y="290576"/>
                  </a:lnTo>
                  <a:lnTo>
                    <a:pt x="234442" y="290576"/>
                  </a:lnTo>
                  <a:lnTo>
                    <a:pt x="7620" y="439928"/>
                  </a:lnTo>
                  <a:lnTo>
                    <a:pt x="93726" y="290576"/>
                  </a:lnTo>
                  <a:lnTo>
                    <a:pt x="0" y="290576"/>
                  </a:lnTo>
                  <a:lnTo>
                    <a:pt x="0" y="242061"/>
                  </a:lnTo>
                  <a:lnTo>
                    <a:pt x="0" y="169545"/>
                  </a:lnTo>
                  <a:lnTo>
                    <a:pt x="0" y="0"/>
                  </a:lnTo>
                  <a:close/>
                </a:path>
              </a:pathLst>
            </a:custGeom>
            <a:ln w="5626">
              <a:solidFill>
                <a:srgbClr val="000000"/>
              </a:solidFill>
            </a:ln>
          </p:spPr>
          <p:txBody>
            <a:bodyPr wrap="square" lIns="0" tIns="0" rIns="0" bIns="0" rtlCol="0"/>
            <a:lstStyle/>
            <a:p>
              <a:endParaRPr/>
            </a:p>
          </p:txBody>
        </p:sp>
      </p:grpSp>
      <p:sp>
        <p:nvSpPr>
          <p:cNvPr id="55" name="object 55"/>
          <p:cNvSpPr txBox="1"/>
          <p:nvPr/>
        </p:nvSpPr>
        <p:spPr>
          <a:xfrm>
            <a:off x="2703745" y="5601348"/>
            <a:ext cx="575712" cy="289822"/>
          </a:xfrm>
          <a:prstGeom prst="rect">
            <a:avLst/>
          </a:prstGeom>
        </p:spPr>
        <p:txBody>
          <a:bodyPr vert="horz" wrap="square" lIns="0" tIns="30479" rIns="0" bIns="0" rtlCol="0">
            <a:spAutoFit/>
          </a:bodyPr>
          <a:lstStyle/>
          <a:p>
            <a:pPr marR="39792" algn="ctr">
              <a:spcBef>
                <a:spcPts val="240"/>
              </a:spcBef>
            </a:pPr>
            <a:r>
              <a:rPr sz="800" spc="-33" dirty="0">
                <a:solidFill>
                  <a:srgbClr val="585858"/>
                </a:solidFill>
                <a:latin typeface="BIZ UDPゴシック"/>
                <a:cs typeface="BIZ UDPゴシック"/>
              </a:rPr>
              <a:t>ある</a:t>
            </a:r>
            <a:endParaRPr sz="800">
              <a:latin typeface="BIZ UDPゴシック"/>
              <a:cs typeface="BIZ UDPゴシック"/>
            </a:endParaRPr>
          </a:p>
          <a:p>
            <a:pPr marR="6773" algn="ctr">
              <a:spcBef>
                <a:spcPts val="113"/>
              </a:spcBef>
            </a:pPr>
            <a:r>
              <a:rPr sz="800" dirty="0">
                <a:solidFill>
                  <a:srgbClr val="585858"/>
                </a:solidFill>
                <a:latin typeface="BIZ UDPゴシック"/>
                <a:cs typeface="BIZ UDPゴシック"/>
              </a:rPr>
              <a:t>4</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15%</a:t>
            </a:r>
            <a:endParaRPr sz="800">
              <a:latin typeface="BIZ UDPゴシック"/>
              <a:cs typeface="BIZ UDPゴシック"/>
            </a:endParaRPr>
          </a:p>
        </p:txBody>
      </p:sp>
      <p:grpSp>
        <p:nvGrpSpPr>
          <p:cNvPr id="56" name="object 56"/>
          <p:cNvGrpSpPr/>
          <p:nvPr/>
        </p:nvGrpSpPr>
        <p:grpSpPr>
          <a:xfrm>
            <a:off x="821252" y="8011498"/>
            <a:ext cx="945692" cy="484275"/>
            <a:chOff x="722312" y="5824791"/>
            <a:chExt cx="709295" cy="363220"/>
          </a:xfrm>
        </p:grpSpPr>
        <p:sp>
          <p:nvSpPr>
            <p:cNvPr id="57" name="object 57"/>
            <p:cNvSpPr/>
            <p:nvPr/>
          </p:nvSpPr>
          <p:spPr>
            <a:xfrm>
              <a:off x="725169" y="5827649"/>
              <a:ext cx="703580" cy="357505"/>
            </a:xfrm>
            <a:custGeom>
              <a:avLst/>
              <a:gdLst/>
              <a:ahLst/>
              <a:cxnLst/>
              <a:rect l="l" t="t" r="r" b="b"/>
              <a:pathLst>
                <a:path w="703580" h="357504">
                  <a:moveTo>
                    <a:pt x="703453" y="0"/>
                  </a:moveTo>
                  <a:lnTo>
                    <a:pt x="583057" y="109093"/>
                  </a:lnTo>
                  <a:lnTo>
                    <a:pt x="583057" y="59436"/>
                  </a:lnTo>
                  <a:lnTo>
                    <a:pt x="0" y="59436"/>
                  </a:lnTo>
                  <a:lnTo>
                    <a:pt x="0" y="357124"/>
                  </a:lnTo>
                  <a:lnTo>
                    <a:pt x="583057" y="357124"/>
                  </a:lnTo>
                  <a:lnTo>
                    <a:pt x="583057" y="183515"/>
                  </a:lnTo>
                  <a:lnTo>
                    <a:pt x="703453" y="0"/>
                  </a:lnTo>
                  <a:close/>
                </a:path>
              </a:pathLst>
            </a:custGeom>
            <a:solidFill>
              <a:srgbClr val="FFFFFF"/>
            </a:solidFill>
          </p:spPr>
          <p:txBody>
            <a:bodyPr wrap="square" lIns="0" tIns="0" rIns="0" bIns="0" rtlCol="0"/>
            <a:lstStyle/>
            <a:p>
              <a:endParaRPr/>
            </a:p>
          </p:txBody>
        </p:sp>
        <p:sp>
          <p:nvSpPr>
            <p:cNvPr id="58" name="object 58"/>
            <p:cNvSpPr/>
            <p:nvPr/>
          </p:nvSpPr>
          <p:spPr>
            <a:xfrm>
              <a:off x="725169" y="5827649"/>
              <a:ext cx="703580" cy="357505"/>
            </a:xfrm>
            <a:custGeom>
              <a:avLst/>
              <a:gdLst/>
              <a:ahLst/>
              <a:cxnLst/>
              <a:rect l="l" t="t" r="r" b="b"/>
              <a:pathLst>
                <a:path w="703580" h="357504">
                  <a:moveTo>
                    <a:pt x="0" y="59436"/>
                  </a:moveTo>
                  <a:lnTo>
                    <a:pt x="340093" y="59436"/>
                  </a:lnTo>
                  <a:lnTo>
                    <a:pt x="485838" y="59436"/>
                  </a:lnTo>
                  <a:lnTo>
                    <a:pt x="583057" y="59436"/>
                  </a:lnTo>
                  <a:lnTo>
                    <a:pt x="583057" y="109093"/>
                  </a:lnTo>
                  <a:lnTo>
                    <a:pt x="703453" y="0"/>
                  </a:lnTo>
                  <a:lnTo>
                    <a:pt x="583057" y="183515"/>
                  </a:lnTo>
                  <a:lnTo>
                    <a:pt x="583057" y="357124"/>
                  </a:lnTo>
                  <a:lnTo>
                    <a:pt x="485838" y="357124"/>
                  </a:lnTo>
                  <a:lnTo>
                    <a:pt x="340093" y="357124"/>
                  </a:lnTo>
                  <a:lnTo>
                    <a:pt x="0" y="357124"/>
                  </a:lnTo>
                  <a:lnTo>
                    <a:pt x="0" y="183515"/>
                  </a:lnTo>
                  <a:lnTo>
                    <a:pt x="0" y="109093"/>
                  </a:lnTo>
                  <a:lnTo>
                    <a:pt x="0" y="59436"/>
                  </a:lnTo>
                  <a:close/>
                </a:path>
              </a:pathLst>
            </a:custGeom>
            <a:ln w="5626">
              <a:solidFill>
                <a:srgbClr val="000000"/>
              </a:solidFill>
            </a:ln>
          </p:spPr>
          <p:txBody>
            <a:bodyPr wrap="square" lIns="0" tIns="0" rIns="0" bIns="0" rtlCol="0"/>
            <a:lstStyle/>
            <a:p>
              <a:endParaRPr/>
            </a:p>
          </p:txBody>
        </p:sp>
      </p:grpSp>
      <p:sp>
        <p:nvSpPr>
          <p:cNvPr id="59" name="object 59"/>
          <p:cNvSpPr txBox="1"/>
          <p:nvPr/>
        </p:nvSpPr>
        <p:spPr>
          <a:xfrm>
            <a:off x="918462" y="8133018"/>
            <a:ext cx="641750" cy="290677"/>
          </a:xfrm>
          <a:prstGeom prst="rect">
            <a:avLst/>
          </a:prstGeom>
        </p:spPr>
        <p:txBody>
          <a:bodyPr vert="horz" wrap="square" lIns="0" tIns="31326" rIns="0" bIns="0" rtlCol="0">
            <a:spAutoFit/>
          </a:bodyPr>
          <a:lstStyle/>
          <a:p>
            <a:pPr marR="40639" algn="ctr">
              <a:spcBef>
                <a:spcPts val="247"/>
              </a:spcBef>
            </a:pPr>
            <a:r>
              <a:rPr sz="800" spc="-33" dirty="0">
                <a:solidFill>
                  <a:srgbClr val="585858"/>
                </a:solidFill>
                <a:latin typeface="BIZ UDPゴシック"/>
                <a:cs typeface="BIZ UDPゴシック"/>
              </a:rPr>
              <a:t>ない</a:t>
            </a:r>
            <a:endParaRPr sz="800">
              <a:latin typeface="BIZ UDPゴシック"/>
              <a:cs typeface="BIZ UDPゴシック"/>
            </a:endParaRPr>
          </a:p>
          <a:p>
            <a:pPr marR="6773" algn="ctr">
              <a:spcBef>
                <a:spcPts val="120"/>
              </a:spcBef>
            </a:pPr>
            <a:r>
              <a:rPr sz="800" dirty="0">
                <a:solidFill>
                  <a:srgbClr val="585858"/>
                </a:solidFill>
                <a:latin typeface="BIZ UDPゴシック"/>
                <a:cs typeface="BIZ UDPゴシック"/>
              </a:rPr>
              <a:t>21</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81%</a:t>
            </a:r>
            <a:endParaRPr sz="800">
              <a:latin typeface="BIZ UDPゴシック"/>
              <a:cs typeface="BIZ UDPゴシック"/>
            </a:endParaRPr>
          </a:p>
        </p:txBody>
      </p:sp>
      <p:sp>
        <p:nvSpPr>
          <p:cNvPr id="60" name="object 60"/>
          <p:cNvSpPr/>
          <p:nvPr/>
        </p:nvSpPr>
        <p:spPr>
          <a:xfrm>
            <a:off x="889677" y="5620178"/>
            <a:ext cx="1113325" cy="424164"/>
          </a:xfrm>
          <a:custGeom>
            <a:avLst/>
            <a:gdLst/>
            <a:ahLst/>
            <a:cxnLst/>
            <a:rect l="l" t="t" r="r" b="b"/>
            <a:pathLst>
              <a:path w="835025" h="318135">
                <a:moveTo>
                  <a:pt x="0" y="0"/>
                </a:moveTo>
                <a:lnTo>
                  <a:pt x="349389" y="0"/>
                </a:lnTo>
                <a:lnTo>
                  <a:pt x="499160" y="0"/>
                </a:lnTo>
                <a:lnTo>
                  <a:pt x="598982" y="0"/>
                </a:lnTo>
                <a:lnTo>
                  <a:pt x="598982" y="161036"/>
                </a:lnTo>
                <a:lnTo>
                  <a:pt x="834440" y="318008"/>
                </a:lnTo>
                <a:lnTo>
                  <a:pt x="598982" y="230124"/>
                </a:lnTo>
                <a:lnTo>
                  <a:pt x="598982" y="276098"/>
                </a:lnTo>
                <a:lnTo>
                  <a:pt x="499160" y="276098"/>
                </a:lnTo>
                <a:lnTo>
                  <a:pt x="349389" y="276098"/>
                </a:lnTo>
                <a:lnTo>
                  <a:pt x="0" y="276098"/>
                </a:lnTo>
                <a:lnTo>
                  <a:pt x="0" y="230124"/>
                </a:lnTo>
                <a:lnTo>
                  <a:pt x="0" y="161036"/>
                </a:lnTo>
                <a:lnTo>
                  <a:pt x="0" y="0"/>
                </a:lnTo>
                <a:close/>
              </a:path>
            </a:pathLst>
          </a:custGeom>
          <a:ln w="5626">
            <a:solidFill>
              <a:srgbClr val="000000"/>
            </a:solidFill>
          </a:ln>
        </p:spPr>
        <p:txBody>
          <a:bodyPr wrap="square" lIns="0" tIns="0" rIns="0" bIns="0" rtlCol="0"/>
          <a:lstStyle/>
          <a:p>
            <a:endParaRPr/>
          </a:p>
        </p:txBody>
      </p:sp>
      <p:sp>
        <p:nvSpPr>
          <p:cNvPr id="61" name="object 61"/>
          <p:cNvSpPr txBox="1"/>
          <p:nvPr/>
        </p:nvSpPr>
        <p:spPr>
          <a:xfrm>
            <a:off x="1065980" y="5645228"/>
            <a:ext cx="496975" cy="289822"/>
          </a:xfrm>
          <a:prstGeom prst="rect">
            <a:avLst/>
          </a:prstGeom>
        </p:spPr>
        <p:txBody>
          <a:bodyPr vert="horz" wrap="square" lIns="0" tIns="30479" rIns="0" bIns="0" rtlCol="0">
            <a:spAutoFit/>
          </a:bodyPr>
          <a:lstStyle/>
          <a:p>
            <a:pPr marL="64345">
              <a:spcBef>
                <a:spcPts val="240"/>
              </a:spcBef>
            </a:pPr>
            <a:r>
              <a:rPr sz="800" spc="-27" dirty="0">
                <a:solidFill>
                  <a:srgbClr val="585858"/>
                </a:solidFill>
                <a:latin typeface="BIZ UDPゴシック"/>
                <a:cs typeface="BIZ UDPゴシック"/>
              </a:rPr>
              <a:t>未回答</a:t>
            </a:r>
            <a:endParaRPr sz="800">
              <a:latin typeface="BIZ UDPゴシック"/>
              <a:cs typeface="BIZ UDPゴシック"/>
            </a:endParaRPr>
          </a:p>
          <a:p>
            <a:pPr>
              <a:spcBef>
                <a:spcPts val="113"/>
              </a:spcBef>
            </a:pPr>
            <a:r>
              <a:rPr sz="800" dirty="0">
                <a:solidFill>
                  <a:srgbClr val="585858"/>
                </a:solidFill>
                <a:latin typeface="BIZ UDPゴシック"/>
                <a:cs typeface="BIZ UDPゴシック"/>
              </a:rPr>
              <a:t>1</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4%</a:t>
            </a:r>
            <a:endParaRPr sz="800">
              <a:latin typeface="BIZ UDPゴシック"/>
              <a:cs typeface="BIZ UDPゴシック"/>
            </a:endParaRPr>
          </a:p>
        </p:txBody>
      </p:sp>
      <p:grpSp>
        <p:nvGrpSpPr>
          <p:cNvPr id="62" name="object 62"/>
          <p:cNvGrpSpPr/>
          <p:nvPr/>
        </p:nvGrpSpPr>
        <p:grpSpPr>
          <a:xfrm>
            <a:off x="1124637" y="1737253"/>
            <a:ext cx="2301155" cy="2395978"/>
            <a:chOff x="949860" y="1118933"/>
            <a:chExt cx="1725930" cy="1797050"/>
          </a:xfrm>
        </p:grpSpPr>
        <p:sp>
          <p:nvSpPr>
            <p:cNvPr id="63" name="object 63"/>
            <p:cNvSpPr/>
            <p:nvPr/>
          </p:nvSpPr>
          <p:spPr>
            <a:xfrm>
              <a:off x="1706499" y="1408430"/>
              <a:ext cx="751205" cy="1415415"/>
            </a:xfrm>
            <a:custGeom>
              <a:avLst/>
              <a:gdLst/>
              <a:ahLst/>
              <a:cxnLst/>
              <a:rect l="l" t="t" r="r" b="b"/>
              <a:pathLst>
                <a:path w="751205" h="1415414">
                  <a:moveTo>
                    <a:pt x="0" y="0"/>
                  </a:moveTo>
                  <a:lnTo>
                    <a:pt x="0" y="750697"/>
                  </a:lnTo>
                  <a:lnTo>
                    <a:pt x="348869" y="1415415"/>
                  </a:lnTo>
                  <a:lnTo>
                    <a:pt x="391490" y="1391241"/>
                  </a:lnTo>
                  <a:lnTo>
                    <a:pt x="432120" y="1364571"/>
                  </a:lnTo>
                  <a:lnTo>
                    <a:pt x="470683" y="1335530"/>
                  </a:lnTo>
                  <a:lnTo>
                    <a:pt x="507103" y="1304244"/>
                  </a:lnTo>
                  <a:lnTo>
                    <a:pt x="541302" y="1270839"/>
                  </a:lnTo>
                  <a:lnTo>
                    <a:pt x="573205" y="1235442"/>
                  </a:lnTo>
                  <a:lnTo>
                    <a:pt x="602735" y="1198179"/>
                  </a:lnTo>
                  <a:lnTo>
                    <a:pt x="629815" y="1159177"/>
                  </a:lnTo>
                  <a:lnTo>
                    <a:pt x="654370" y="1118561"/>
                  </a:lnTo>
                  <a:lnTo>
                    <a:pt x="676322" y="1076457"/>
                  </a:lnTo>
                  <a:lnTo>
                    <a:pt x="695595" y="1032993"/>
                  </a:lnTo>
                  <a:lnTo>
                    <a:pt x="712113" y="988294"/>
                  </a:lnTo>
                  <a:lnTo>
                    <a:pt x="725799" y="942487"/>
                  </a:lnTo>
                  <a:lnTo>
                    <a:pt x="736577" y="895697"/>
                  </a:lnTo>
                  <a:lnTo>
                    <a:pt x="744370" y="848051"/>
                  </a:lnTo>
                  <a:lnTo>
                    <a:pt x="749102" y="799675"/>
                  </a:lnTo>
                  <a:lnTo>
                    <a:pt x="750697" y="750697"/>
                  </a:lnTo>
                  <a:lnTo>
                    <a:pt x="749219" y="703215"/>
                  </a:lnTo>
                  <a:lnTo>
                    <a:pt x="744846" y="656520"/>
                  </a:lnTo>
                  <a:lnTo>
                    <a:pt x="737666" y="610697"/>
                  </a:lnTo>
                  <a:lnTo>
                    <a:pt x="727765" y="565837"/>
                  </a:lnTo>
                  <a:lnTo>
                    <a:pt x="715233" y="522025"/>
                  </a:lnTo>
                  <a:lnTo>
                    <a:pt x="700157" y="479351"/>
                  </a:lnTo>
                  <a:lnTo>
                    <a:pt x="682626" y="437901"/>
                  </a:lnTo>
                  <a:lnTo>
                    <a:pt x="662727" y="397765"/>
                  </a:lnTo>
                  <a:lnTo>
                    <a:pt x="640548" y="359029"/>
                  </a:lnTo>
                  <a:lnTo>
                    <a:pt x="616177" y="321782"/>
                  </a:lnTo>
                  <a:lnTo>
                    <a:pt x="589703" y="286112"/>
                  </a:lnTo>
                  <a:lnTo>
                    <a:pt x="561213" y="252106"/>
                  </a:lnTo>
                  <a:lnTo>
                    <a:pt x="530796" y="219852"/>
                  </a:lnTo>
                  <a:lnTo>
                    <a:pt x="498539" y="189439"/>
                  </a:lnTo>
                  <a:lnTo>
                    <a:pt x="464530" y="160953"/>
                  </a:lnTo>
                  <a:lnTo>
                    <a:pt x="428858" y="134484"/>
                  </a:lnTo>
                  <a:lnTo>
                    <a:pt x="391610" y="110118"/>
                  </a:lnTo>
                  <a:lnTo>
                    <a:pt x="352875" y="87944"/>
                  </a:lnTo>
                  <a:lnTo>
                    <a:pt x="312740" y="68050"/>
                  </a:lnTo>
                  <a:lnTo>
                    <a:pt x="271293" y="50523"/>
                  </a:lnTo>
                  <a:lnTo>
                    <a:pt x="228623" y="35451"/>
                  </a:lnTo>
                  <a:lnTo>
                    <a:pt x="184817" y="22923"/>
                  </a:lnTo>
                  <a:lnTo>
                    <a:pt x="139964" y="13026"/>
                  </a:lnTo>
                  <a:lnTo>
                    <a:pt x="94151" y="5848"/>
                  </a:lnTo>
                  <a:lnTo>
                    <a:pt x="47467" y="1476"/>
                  </a:lnTo>
                  <a:lnTo>
                    <a:pt x="0" y="0"/>
                  </a:lnTo>
                  <a:close/>
                </a:path>
              </a:pathLst>
            </a:custGeom>
            <a:solidFill>
              <a:srgbClr val="4471C4"/>
            </a:solidFill>
          </p:spPr>
          <p:txBody>
            <a:bodyPr wrap="square" lIns="0" tIns="0" rIns="0" bIns="0" rtlCol="0"/>
            <a:lstStyle/>
            <a:p>
              <a:endParaRPr/>
            </a:p>
          </p:txBody>
        </p:sp>
        <p:sp>
          <p:nvSpPr>
            <p:cNvPr id="64" name="object 64"/>
            <p:cNvSpPr/>
            <p:nvPr/>
          </p:nvSpPr>
          <p:spPr>
            <a:xfrm>
              <a:off x="955575" y="1430274"/>
              <a:ext cx="1099820" cy="1480185"/>
            </a:xfrm>
            <a:custGeom>
              <a:avLst/>
              <a:gdLst/>
              <a:ahLst/>
              <a:cxnLst/>
              <a:rect l="l" t="t" r="r" b="b"/>
              <a:pathLst>
                <a:path w="1099820" h="1480185">
                  <a:moveTo>
                    <a:pt x="571218" y="0"/>
                  </a:moveTo>
                  <a:lnTo>
                    <a:pt x="527514" y="12164"/>
                  </a:lnTo>
                  <a:lnTo>
                    <a:pt x="484668" y="26924"/>
                  </a:lnTo>
                  <a:lnTo>
                    <a:pt x="442774" y="44255"/>
                  </a:lnTo>
                  <a:lnTo>
                    <a:pt x="401927" y="64135"/>
                  </a:lnTo>
                  <a:lnTo>
                    <a:pt x="360581" y="87503"/>
                  </a:lnTo>
                  <a:lnTo>
                    <a:pt x="321274" y="113071"/>
                  </a:lnTo>
                  <a:lnTo>
                    <a:pt x="284045" y="140719"/>
                  </a:lnTo>
                  <a:lnTo>
                    <a:pt x="248929" y="170328"/>
                  </a:lnTo>
                  <a:lnTo>
                    <a:pt x="215964" y="201780"/>
                  </a:lnTo>
                  <a:lnTo>
                    <a:pt x="185187" y="234957"/>
                  </a:lnTo>
                  <a:lnTo>
                    <a:pt x="156635" y="269738"/>
                  </a:lnTo>
                  <a:lnTo>
                    <a:pt x="130345" y="306006"/>
                  </a:lnTo>
                  <a:lnTo>
                    <a:pt x="106354" y="343642"/>
                  </a:lnTo>
                  <a:lnTo>
                    <a:pt x="84699" y="382527"/>
                  </a:lnTo>
                  <a:lnTo>
                    <a:pt x="65418" y="422543"/>
                  </a:lnTo>
                  <a:lnTo>
                    <a:pt x="48546" y="463571"/>
                  </a:lnTo>
                  <a:lnTo>
                    <a:pt x="34121" y="505491"/>
                  </a:lnTo>
                  <a:lnTo>
                    <a:pt x="22180" y="548186"/>
                  </a:lnTo>
                  <a:lnTo>
                    <a:pt x="12761" y="591537"/>
                  </a:lnTo>
                  <a:lnTo>
                    <a:pt x="5900" y="635425"/>
                  </a:lnTo>
                  <a:lnTo>
                    <a:pt x="1633" y="679731"/>
                  </a:lnTo>
                  <a:lnTo>
                    <a:pt x="0" y="724336"/>
                  </a:lnTo>
                  <a:lnTo>
                    <a:pt x="1035" y="769123"/>
                  </a:lnTo>
                  <a:lnTo>
                    <a:pt x="4776" y="813972"/>
                  </a:lnTo>
                  <a:lnTo>
                    <a:pt x="11261" y="858764"/>
                  </a:lnTo>
                  <a:lnTo>
                    <a:pt x="20526" y="903381"/>
                  </a:lnTo>
                  <a:lnTo>
                    <a:pt x="32608" y="947703"/>
                  </a:lnTo>
                  <a:lnTo>
                    <a:pt x="47545" y="991614"/>
                  </a:lnTo>
                  <a:lnTo>
                    <a:pt x="65373" y="1034993"/>
                  </a:lnTo>
                  <a:lnTo>
                    <a:pt x="86129" y="1077722"/>
                  </a:lnTo>
                  <a:lnTo>
                    <a:pt x="109501" y="1119078"/>
                  </a:lnTo>
                  <a:lnTo>
                    <a:pt x="135072" y="1158394"/>
                  </a:lnTo>
                  <a:lnTo>
                    <a:pt x="162723" y="1195634"/>
                  </a:lnTo>
                  <a:lnTo>
                    <a:pt x="192336" y="1230759"/>
                  </a:lnTo>
                  <a:lnTo>
                    <a:pt x="223792" y="1263732"/>
                  </a:lnTo>
                  <a:lnTo>
                    <a:pt x="256972" y="1294517"/>
                  </a:lnTo>
                  <a:lnTo>
                    <a:pt x="291757" y="1323077"/>
                  </a:lnTo>
                  <a:lnTo>
                    <a:pt x="328029" y="1349374"/>
                  </a:lnTo>
                  <a:lnTo>
                    <a:pt x="365669" y="1373372"/>
                  </a:lnTo>
                  <a:lnTo>
                    <a:pt x="404558" y="1395033"/>
                  </a:lnTo>
                  <a:lnTo>
                    <a:pt x="444578" y="1414320"/>
                  </a:lnTo>
                  <a:lnTo>
                    <a:pt x="485609" y="1431196"/>
                  </a:lnTo>
                  <a:lnTo>
                    <a:pt x="527533" y="1445625"/>
                  </a:lnTo>
                  <a:lnTo>
                    <a:pt x="570232" y="1457568"/>
                  </a:lnTo>
                  <a:lnTo>
                    <a:pt x="613586" y="1466990"/>
                  </a:lnTo>
                  <a:lnTo>
                    <a:pt x="657477" y="1473852"/>
                  </a:lnTo>
                  <a:lnTo>
                    <a:pt x="701787" y="1478118"/>
                  </a:lnTo>
                  <a:lnTo>
                    <a:pt x="746395" y="1479751"/>
                  </a:lnTo>
                  <a:lnTo>
                    <a:pt x="791184" y="1478714"/>
                  </a:lnTo>
                  <a:lnTo>
                    <a:pt x="836035" y="1474969"/>
                  </a:lnTo>
                  <a:lnTo>
                    <a:pt x="880829" y="1468480"/>
                  </a:lnTo>
                  <a:lnTo>
                    <a:pt x="925448" y="1459209"/>
                  </a:lnTo>
                  <a:lnTo>
                    <a:pt x="969772" y="1447120"/>
                  </a:lnTo>
                  <a:lnTo>
                    <a:pt x="1013684" y="1432175"/>
                  </a:lnTo>
                  <a:lnTo>
                    <a:pt x="1057063" y="1414338"/>
                  </a:lnTo>
                  <a:lnTo>
                    <a:pt x="1099792" y="1393571"/>
                  </a:lnTo>
                  <a:lnTo>
                    <a:pt x="750923" y="728853"/>
                  </a:lnTo>
                  <a:lnTo>
                    <a:pt x="571218" y="0"/>
                  </a:lnTo>
                  <a:close/>
                </a:path>
              </a:pathLst>
            </a:custGeom>
            <a:solidFill>
              <a:srgbClr val="EC7C30"/>
            </a:solidFill>
          </p:spPr>
          <p:txBody>
            <a:bodyPr wrap="square" lIns="0" tIns="0" rIns="0" bIns="0" rtlCol="0"/>
            <a:lstStyle/>
            <a:p>
              <a:endParaRPr/>
            </a:p>
          </p:txBody>
        </p:sp>
        <p:sp>
          <p:nvSpPr>
            <p:cNvPr id="65" name="object 65"/>
            <p:cNvSpPr/>
            <p:nvPr/>
          </p:nvSpPr>
          <p:spPr>
            <a:xfrm>
              <a:off x="955575" y="1430274"/>
              <a:ext cx="1099820" cy="1480185"/>
            </a:xfrm>
            <a:custGeom>
              <a:avLst/>
              <a:gdLst/>
              <a:ahLst/>
              <a:cxnLst/>
              <a:rect l="l" t="t" r="r" b="b"/>
              <a:pathLst>
                <a:path w="1099820" h="1480185">
                  <a:moveTo>
                    <a:pt x="1099792" y="1393571"/>
                  </a:moveTo>
                  <a:lnTo>
                    <a:pt x="1057063" y="1414338"/>
                  </a:lnTo>
                  <a:lnTo>
                    <a:pt x="1013684" y="1432175"/>
                  </a:lnTo>
                  <a:lnTo>
                    <a:pt x="969772" y="1447120"/>
                  </a:lnTo>
                  <a:lnTo>
                    <a:pt x="925448" y="1459209"/>
                  </a:lnTo>
                  <a:lnTo>
                    <a:pt x="880829" y="1468480"/>
                  </a:lnTo>
                  <a:lnTo>
                    <a:pt x="836035" y="1474969"/>
                  </a:lnTo>
                  <a:lnTo>
                    <a:pt x="791184" y="1478714"/>
                  </a:lnTo>
                  <a:lnTo>
                    <a:pt x="746395" y="1479751"/>
                  </a:lnTo>
                  <a:lnTo>
                    <a:pt x="701787" y="1478118"/>
                  </a:lnTo>
                  <a:lnTo>
                    <a:pt x="657477" y="1473852"/>
                  </a:lnTo>
                  <a:lnTo>
                    <a:pt x="613586" y="1466990"/>
                  </a:lnTo>
                  <a:lnTo>
                    <a:pt x="570232" y="1457568"/>
                  </a:lnTo>
                  <a:lnTo>
                    <a:pt x="527533" y="1445625"/>
                  </a:lnTo>
                  <a:lnTo>
                    <a:pt x="485609" y="1431196"/>
                  </a:lnTo>
                  <a:lnTo>
                    <a:pt x="444578" y="1414320"/>
                  </a:lnTo>
                  <a:lnTo>
                    <a:pt x="404558" y="1395033"/>
                  </a:lnTo>
                  <a:lnTo>
                    <a:pt x="365669" y="1373372"/>
                  </a:lnTo>
                  <a:lnTo>
                    <a:pt x="328029" y="1349374"/>
                  </a:lnTo>
                  <a:lnTo>
                    <a:pt x="291757" y="1323077"/>
                  </a:lnTo>
                  <a:lnTo>
                    <a:pt x="256972" y="1294517"/>
                  </a:lnTo>
                  <a:lnTo>
                    <a:pt x="223792" y="1263732"/>
                  </a:lnTo>
                  <a:lnTo>
                    <a:pt x="192336" y="1230759"/>
                  </a:lnTo>
                  <a:lnTo>
                    <a:pt x="162723" y="1195634"/>
                  </a:lnTo>
                  <a:lnTo>
                    <a:pt x="135072" y="1158394"/>
                  </a:lnTo>
                  <a:lnTo>
                    <a:pt x="109501" y="1119078"/>
                  </a:lnTo>
                  <a:lnTo>
                    <a:pt x="86129" y="1077722"/>
                  </a:lnTo>
                  <a:lnTo>
                    <a:pt x="65373" y="1034993"/>
                  </a:lnTo>
                  <a:lnTo>
                    <a:pt x="47545" y="991614"/>
                  </a:lnTo>
                  <a:lnTo>
                    <a:pt x="32608" y="947703"/>
                  </a:lnTo>
                  <a:lnTo>
                    <a:pt x="20526" y="903381"/>
                  </a:lnTo>
                  <a:lnTo>
                    <a:pt x="11261" y="858764"/>
                  </a:lnTo>
                  <a:lnTo>
                    <a:pt x="4776" y="813972"/>
                  </a:lnTo>
                  <a:lnTo>
                    <a:pt x="1035" y="769123"/>
                  </a:lnTo>
                  <a:lnTo>
                    <a:pt x="0" y="724336"/>
                  </a:lnTo>
                  <a:lnTo>
                    <a:pt x="1633" y="679731"/>
                  </a:lnTo>
                  <a:lnTo>
                    <a:pt x="5900" y="635425"/>
                  </a:lnTo>
                  <a:lnTo>
                    <a:pt x="12761" y="591537"/>
                  </a:lnTo>
                  <a:lnTo>
                    <a:pt x="22180" y="548186"/>
                  </a:lnTo>
                  <a:lnTo>
                    <a:pt x="34121" y="505491"/>
                  </a:lnTo>
                  <a:lnTo>
                    <a:pt x="48546" y="463571"/>
                  </a:lnTo>
                  <a:lnTo>
                    <a:pt x="65418" y="422543"/>
                  </a:lnTo>
                  <a:lnTo>
                    <a:pt x="84699" y="382527"/>
                  </a:lnTo>
                  <a:lnTo>
                    <a:pt x="106354" y="343642"/>
                  </a:lnTo>
                  <a:lnTo>
                    <a:pt x="130345" y="306006"/>
                  </a:lnTo>
                  <a:lnTo>
                    <a:pt x="156635" y="269738"/>
                  </a:lnTo>
                  <a:lnTo>
                    <a:pt x="185187" y="234957"/>
                  </a:lnTo>
                  <a:lnTo>
                    <a:pt x="215964" y="201780"/>
                  </a:lnTo>
                  <a:lnTo>
                    <a:pt x="248929" y="170328"/>
                  </a:lnTo>
                  <a:lnTo>
                    <a:pt x="284045" y="140719"/>
                  </a:lnTo>
                  <a:lnTo>
                    <a:pt x="321274" y="113071"/>
                  </a:lnTo>
                  <a:lnTo>
                    <a:pt x="360581" y="87503"/>
                  </a:lnTo>
                  <a:lnTo>
                    <a:pt x="401927" y="64135"/>
                  </a:lnTo>
                  <a:lnTo>
                    <a:pt x="442774" y="44255"/>
                  </a:lnTo>
                  <a:lnTo>
                    <a:pt x="484668" y="26924"/>
                  </a:lnTo>
                  <a:lnTo>
                    <a:pt x="527514" y="12164"/>
                  </a:lnTo>
                  <a:lnTo>
                    <a:pt x="571218" y="0"/>
                  </a:lnTo>
                  <a:lnTo>
                    <a:pt x="750923" y="728853"/>
                  </a:lnTo>
                  <a:lnTo>
                    <a:pt x="1099792" y="1393571"/>
                  </a:lnTo>
                  <a:close/>
                </a:path>
              </a:pathLst>
            </a:custGeom>
            <a:ln w="11239">
              <a:solidFill>
                <a:srgbClr val="FFFFFF"/>
              </a:solidFill>
            </a:ln>
          </p:spPr>
          <p:txBody>
            <a:bodyPr wrap="square" lIns="0" tIns="0" rIns="0" bIns="0" rtlCol="0"/>
            <a:lstStyle/>
            <a:p>
              <a:endParaRPr/>
            </a:p>
          </p:txBody>
        </p:sp>
        <p:sp>
          <p:nvSpPr>
            <p:cNvPr id="66" name="object 66"/>
            <p:cNvSpPr/>
            <p:nvPr/>
          </p:nvSpPr>
          <p:spPr>
            <a:xfrm>
              <a:off x="1526794" y="1408430"/>
              <a:ext cx="179705" cy="751205"/>
            </a:xfrm>
            <a:custGeom>
              <a:avLst/>
              <a:gdLst/>
              <a:ahLst/>
              <a:cxnLst/>
              <a:rect l="l" t="t" r="r" b="b"/>
              <a:pathLst>
                <a:path w="179705" h="751205">
                  <a:moveTo>
                    <a:pt x="179705" y="0"/>
                  </a:moveTo>
                  <a:lnTo>
                    <a:pt x="134338" y="1359"/>
                  </a:lnTo>
                  <a:lnTo>
                    <a:pt x="89185" y="5445"/>
                  </a:lnTo>
                  <a:lnTo>
                    <a:pt x="44366" y="12269"/>
                  </a:lnTo>
                  <a:lnTo>
                    <a:pt x="0" y="21844"/>
                  </a:lnTo>
                  <a:lnTo>
                    <a:pt x="179705" y="750697"/>
                  </a:lnTo>
                  <a:lnTo>
                    <a:pt x="179705" y="0"/>
                  </a:lnTo>
                  <a:close/>
                </a:path>
              </a:pathLst>
            </a:custGeom>
            <a:solidFill>
              <a:srgbClr val="A4A4A4"/>
            </a:solidFill>
          </p:spPr>
          <p:txBody>
            <a:bodyPr wrap="square" lIns="0" tIns="0" rIns="0" bIns="0" rtlCol="0"/>
            <a:lstStyle/>
            <a:p>
              <a:endParaRPr/>
            </a:p>
          </p:txBody>
        </p:sp>
        <p:sp>
          <p:nvSpPr>
            <p:cNvPr id="67" name="object 67"/>
            <p:cNvSpPr/>
            <p:nvPr/>
          </p:nvSpPr>
          <p:spPr>
            <a:xfrm>
              <a:off x="1526794" y="1408430"/>
              <a:ext cx="179705" cy="751205"/>
            </a:xfrm>
            <a:custGeom>
              <a:avLst/>
              <a:gdLst/>
              <a:ahLst/>
              <a:cxnLst/>
              <a:rect l="l" t="t" r="r" b="b"/>
              <a:pathLst>
                <a:path w="179705" h="751205">
                  <a:moveTo>
                    <a:pt x="0" y="21844"/>
                  </a:moveTo>
                  <a:lnTo>
                    <a:pt x="44366" y="12269"/>
                  </a:lnTo>
                  <a:lnTo>
                    <a:pt x="89185" y="5445"/>
                  </a:lnTo>
                  <a:lnTo>
                    <a:pt x="134338" y="1359"/>
                  </a:lnTo>
                  <a:lnTo>
                    <a:pt x="179705" y="0"/>
                  </a:lnTo>
                  <a:lnTo>
                    <a:pt x="179705" y="750697"/>
                  </a:lnTo>
                  <a:lnTo>
                    <a:pt x="0" y="21844"/>
                  </a:lnTo>
                  <a:close/>
                </a:path>
              </a:pathLst>
            </a:custGeom>
            <a:ln w="11239">
              <a:solidFill>
                <a:srgbClr val="FFFFFF"/>
              </a:solidFill>
            </a:ln>
          </p:spPr>
          <p:txBody>
            <a:bodyPr wrap="square" lIns="0" tIns="0" rIns="0" bIns="0" rtlCol="0"/>
            <a:lstStyle/>
            <a:p>
              <a:endParaRPr/>
            </a:p>
          </p:txBody>
        </p:sp>
        <p:sp>
          <p:nvSpPr>
            <p:cNvPr id="68" name="object 68"/>
            <p:cNvSpPr/>
            <p:nvPr/>
          </p:nvSpPr>
          <p:spPr>
            <a:xfrm>
              <a:off x="2031746" y="1121791"/>
              <a:ext cx="641350" cy="857885"/>
            </a:xfrm>
            <a:custGeom>
              <a:avLst/>
              <a:gdLst/>
              <a:ahLst/>
              <a:cxnLst/>
              <a:rect l="l" t="t" r="r" b="b"/>
              <a:pathLst>
                <a:path w="641350" h="857885">
                  <a:moveTo>
                    <a:pt x="640969" y="0"/>
                  </a:moveTo>
                  <a:lnTo>
                    <a:pt x="0" y="0"/>
                  </a:lnTo>
                  <a:lnTo>
                    <a:pt x="0" y="304927"/>
                  </a:lnTo>
                  <a:lnTo>
                    <a:pt x="373888" y="304927"/>
                  </a:lnTo>
                  <a:lnTo>
                    <a:pt x="403606" y="857631"/>
                  </a:lnTo>
                  <a:lnTo>
                    <a:pt x="534162" y="304927"/>
                  </a:lnTo>
                  <a:lnTo>
                    <a:pt x="640969" y="304927"/>
                  </a:lnTo>
                  <a:lnTo>
                    <a:pt x="640969" y="0"/>
                  </a:lnTo>
                  <a:close/>
                </a:path>
              </a:pathLst>
            </a:custGeom>
            <a:solidFill>
              <a:srgbClr val="FFFFFF"/>
            </a:solidFill>
          </p:spPr>
          <p:txBody>
            <a:bodyPr wrap="square" lIns="0" tIns="0" rIns="0" bIns="0" rtlCol="0"/>
            <a:lstStyle/>
            <a:p>
              <a:endParaRPr/>
            </a:p>
          </p:txBody>
        </p:sp>
        <p:sp>
          <p:nvSpPr>
            <p:cNvPr id="69" name="object 69"/>
            <p:cNvSpPr/>
            <p:nvPr/>
          </p:nvSpPr>
          <p:spPr>
            <a:xfrm>
              <a:off x="2031746" y="1121791"/>
              <a:ext cx="641350" cy="857885"/>
            </a:xfrm>
            <a:custGeom>
              <a:avLst/>
              <a:gdLst/>
              <a:ahLst/>
              <a:cxnLst/>
              <a:rect l="l" t="t" r="r" b="b"/>
              <a:pathLst>
                <a:path w="641350" h="857885">
                  <a:moveTo>
                    <a:pt x="0" y="0"/>
                  </a:moveTo>
                  <a:lnTo>
                    <a:pt x="373888" y="0"/>
                  </a:lnTo>
                  <a:lnTo>
                    <a:pt x="534162" y="0"/>
                  </a:lnTo>
                  <a:lnTo>
                    <a:pt x="640969" y="0"/>
                  </a:lnTo>
                  <a:lnTo>
                    <a:pt x="640969" y="177927"/>
                  </a:lnTo>
                  <a:lnTo>
                    <a:pt x="640969" y="254127"/>
                  </a:lnTo>
                  <a:lnTo>
                    <a:pt x="640969" y="304927"/>
                  </a:lnTo>
                  <a:lnTo>
                    <a:pt x="534162" y="304927"/>
                  </a:lnTo>
                  <a:lnTo>
                    <a:pt x="403606" y="857631"/>
                  </a:lnTo>
                  <a:lnTo>
                    <a:pt x="373888" y="304927"/>
                  </a:lnTo>
                  <a:lnTo>
                    <a:pt x="0" y="304927"/>
                  </a:lnTo>
                  <a:lnTo>
                    <a:pt x="0" y="254127"/>
                  </a:lnTo>
                  <a:lnTo>
                    <a:pt x="0" y="177927"/>
                  </a:lnTo>
                  <a:lnTo>
                    <a:pt x="0" y="0"/>
                  </a:lnTo>
                  <a:close/>
                </a:path>
              </a:pathLst>
            </a:custGeom>
            <a:ln w="5626">
              <a:solidFill>
                <a:srgbClr val="000000"/>
              </a:solidFill>
            </a:ln>
          </p:spPr>
          <p:txBody>
            <a:bodyPr wrap="square" lIns="0" tIns="0" rIns="0" bIns="0" rtlCol="0"/>
            <a:lstStyle/>
            <a:p>
              <a:endParaRPr/>
            </a:p>
          </p:txBody>
        </p:sp>
      </p:grpSp>
      <p:sp>
        <p:nvSpPr>
          <p:cNvPr id="70" name="object 70"/>
          <p:cNvSpPr txBox="1"/>
          <p:nvPr/>
        </p:nvSpPr>
        <p:spPr>
          <a:xfrm>
            <a:off x="2699172" y="1783531"/>
            <a:ext cx="643443" cy="289822"/>
          </a:xfrm>
          <a:prstGeom prst="rect">
            <a:avLst/>
          </a:prstGeom>
        </p:spPr>
        <p:txBody>
          <a:bodyPr vert="horz" wrap="square" lIns="0" tIns="30479" rIns="0" bIns="0" rtlCol="0">
            <a:spAutoFit/>
          </a:bodyPr>
          <a:lstStyle/>
          <a:p>
            <a:pPr marR="42332" algn="ctr">
              <a:spcBef>
                <a:spcPts val="240"/>
              </a:spcBef>
            </a:pPr>
            <a:r>
              <a:rPr sz="800" spc="-33" dirty="0">
                <a:solidFill>
                  <a:srgbClr val="585858"/>
                </a:solidFill>
                <a:latin typeface="BIZ UDPゴシック"/>
                <a:cs typeface="BIZ UDPゴシック"/>
              </a:rPr>
              <a:t>ある</a:t>
            </a:r>
            <a:endParaRPr sz="800">
              <a:latin typeface="BIZ UDPゴシック"/>
              <a:cs typeface="BIZ UDPゴシック"/>
            </a:endParaRPr>
          </a:p>
          <a:p>
            <a:pPr marR="6773" algn="ctr">
              <a:spcBef>
                <a:spcPts val="120"/>
              </a:spcBef>
            </a:pPr>
            <a:r>
              <a:rPr sz="800" dirty="0">
                <a:solidFill>
                  <a:srgbClr val="585858"/>
                </a:solidFill>
                <a:latin typeface="BIZ UDPゴシック"/>
                <a:cs typeface="BIZ UDPゴシック"/>
              </a:rPr>
              <a:t>11</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42%</a:t>
            </a:r>
            <a:endParaRPr sz="800">
              <a:latin typeface="BIZ UDPゴシック"/>
              <a:cs typeface="BIZ UDPゴシック"/>
            </a:endParaRPr>
          </a:p>
        </p:txBody>
      </p:sp>
      <p:grpSp>
        <p:nvGrpSpPr>
          <p:cNvPr id="71" name="object 71"/>
          <p:cNvGrpSpPr/>
          <p:nvPr/>
        </p:nvGrpSpPr>
        <p:grpSpPr>
          <a:xfrm>
            <a:off x="801661" y="3475226"/>
            <a:ext cx="937225" cy="1044748"/>
            <a:chOff x="707618" y="2422461"/>
            <a:chExt cx="702945" cy="783590"/>
          </a:xfrm>
        </p:grpSpPr>
        <p:sp>
          <p:nvSpPr>
            <p:cNvPr id="72" name="object 72"/>
            <p:cNvSpPr/>
            <p:nvPr/>
          </p:nvSpPr>
          <p:spPr>
            <a:xfrm>
              <a:off x="710476" y="2425319"/>
              <a:ext cx="697230" cy="777875"/>
            </a:xfrm>
            <a:custGeom>
              <a:avLst/>
              <a:gdLst/>
              <a:ahLst/>
              <a:cxnLst/>
              <a:rect l="l" t="t" r="r" b="b"/>
              <a:pathLst>
                <a:path w="697230" h="777875">
                  <a:moveTo>
                    <a:pt x="294017" y="0"/>
                  </a:moveTo>
                  <a:lnTo>
                    <a:pt x="116179" y="458343"/>
                  </a:lnTo>
                  <a:lnTo>
                    <a:pt x="0" y="458343"/>
                  </a:lnTo>
                  <a:lnTo>
                    <a:pt x="0" y="777621"/>
                  </a:lnTo>
                  <a:lnTo>
                    <a:pt x="697064" y="777621"/>
                  </a:lnTo>
                  <a:lnTo>
                    <a:pt x="697064" y="458343"/>
                  </a:lnTo>
                  <a:lnTo>
                    <a:pt x="290436" y="458343"/>
                  </a:lnTo>
                  <a:lnTo>
                    <a:pt x="294017" y="0"/>
                  </a:lnTo>
                  <a:close/>
                </a:path>
              </a:pathLst>
            </a:custGeom>
            <a:solidFill>
              <a:srgbClr val="FFFFFF"/>
            </a:solidFill>
          </p:spPr>
          <p:txBody>
            <a:bodyPr wrap="square" lIns="0" tIns="0" rIns="0" bIns="0" rtlCol="0"/>
            <a:lstStyle/>
            <a:p>
              <a:endParaRPr/>
            </a:p>
          </p:txBody>
        </p:sp>
        <p:sp>
          <p:nvSpPr>
            <p:cNvPr id="73" name="object 73"/>
            <p:cNvSpPr/>
            <p:nvPr/>
          </p:nvSpPr>
          <p:spPr>
            <a:xfrm>
              <a:off x="710476" y="2425319"/>
              <a:ext cx="697230" cy="777875"/>
            </a:xfrm>
            <a:custGeom>
              <a:avLst/>
              <a:gdLst/>
              <a:ahLst/>
              <a:cxnLst/>
              <a:rect l="l" t="t" r="r" b="b"/>
              <a:pathLst>
                <a:path w="697230" h="777875">
                  <a:moveTo>
                    <a:pt x="0" y="458343"/>
                  </a:moveTo>
                  <a:lnTo>
                    <a:pt x="116179" y="458343"/>
                  </a:lnTo>
                  <a:lnTo>
                    <a:pt x="294017" y="0"/>
                  </a:lnTo>
                  <a:lnTo>
                    <a:pt x="290436" y="458343"/>
                  </a:lnTo>
                  <a:lnTo>
                    <a:pt x="697064" y="458343"/>
                  </a:lnTo>
                  <a:lnTo>
                    <a:pt x="697064" y="511556"/>
                  </a:lnTo>
                  <a:lnTo>
                    <a:pt x="697064" y="591439"/>
                  </a:lnTo>
                  <a:lnTo>
                    <a:pt x="697064" y="777621"/>
                  </a:lnTo>
                  <a:lnTo>
                    <a:pt x="290436" y="777621"/>
                  </a:lnTo>
                  <a:lnTo>
                    <a:pt x="116179" y="777621"/>
                  </a:lnTo>
                  <a:lnTo>
                    <a:pt x="0" y="777621"/>
                  </a:lnTo>
                  <a:lnTo>
                    <a:pt x="0" y="591439"/>
                  </a:lnTo>
                  <a:lnTo>
                    <a:pt x="0" y="511556"/>
                  </a:lnTo>
                  <a:lnTo>
                    <a:pt x="0" y="458343"/>
                  </a:lnTo>
                  <a:close/>
                </a:path>
              </a:pathLst>
            </a:custGeom>
            <a:ln w="5626">
              <a:solidFill>
                <a:srgbClr val="000000"/>
              </a:solidFill>
            </a:ln>
          </p:spPr>
          <p:txBody>
            <a:bodyPr wrap="square" lIns="0" tIns="0" rIns="0" bIns="0" rtlCol="0"/>
            <a:lstStyle/>
            <a:p>
              <a:endParaRPr/>
            </a:p>
          </p:txBody>
        </p:sp>
      </p:grpSp>
      <p:sp>
        <p:nvSpPr>
          <p:cNvPr id="74" name="object 74"/>
          <p:cNvSpPr txBox="1"/>
          <p:nvPr/>
        </p:nvSpPr>
        <p:spPr>
          <a:xfrm>
            <a:off x="967229" y="4141810"/>
            <a:ext cx="656142" cy="290677"/>
          </a:xfrm>
          <a:prstGeom prst="rect">
            <a:avLst/>
          </a:prstGeom>
        </p:spPr>
        <p:txBody>
          <a:bodyPr vert="horz" wrap="square" lIns="0" tIns="31326" rIns="0" bIns="0" rtlCol="0">
            <a:spAutoFit/>
          </a:bodyPr>
          <a:lstStyle/>
          <a:p>
            <a:pPr marR="40639" algn="ctr">
              <a:spcBef>
                <a:spcPts val="247"/>
              </a:spcBef>
            </a:pPr>
            <a:r>
              <a:rPr sz="800" spc="-33" dirty="0">
                <a:solidFill>
                  <a:srgbClr val="585858"/>
                </a:solidFill>
                <a:latin typeface="BIZ UDPゴシック"/>
                <a:cs typeface="BIZ UDPゴシック"/>
              </a:rPr>
              <a:t>ない</a:t>
            </a:r>
            <a:endParaRPr sz="800">
              <a:latin typeface="BIZ UDPゴシック"/>
              <a:cs typeface="BIZ UDPゴシック"/>
            </a:endParaRPr>
          </a:p>
          <a:p>
            <a:pPr marR="6773" algn="ctr">
              <a:spcBef>
                <a:spcPts val="120"/>
              </a:spcBef>
            </a:pPr>
            <a:r>
              <a:rPr sz="800" dirty="0">
                <a:solidFill>
                  <a:srgbClr val="585858"/>
                </a:solidFill>
                <a:latin typeface="BIZ UDPゴシック"/>
                <a:cs typeface="BIZ UDPゴシック"/>
              </a:rPr>
              <a:t>14</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54%</a:t>
            </a:r>
            <a:endParaRPr sz="800">
              <a:latin typeface="BIZ UDPゴシック"/>
              <a:cs typeface="BIZ UDPゴシック"/>
            </a:endParaRPr>
          </a:p>
        </p:txBody>
      </p:sp>
      <p:grpSp>
        <p:nvGrpSpPr>
          <p:cNvPr id="75" name="object 75"/>
          <p:cNvGrpSpPr/>
          <p:nvPr/>
        </p:nvGrpSpPr>
        <p:grpSpPr>
          <a:xfrm>
            <a:off x="877994" y="1754355"/>
            <a:ext cx="1138724" cy="404692"/>
            <a:chOff x="764870" y="1131760"/>
            <a:chExt cx="854075" cy="303530"/>
          </a:xfrm>
        </p:grpSpPr>
        <p:sp>
          <p:nvSpPr>
            <p:cNvPr id="76" name="object 76"/>
            <p:cNvSpPr/>
            <p:nvPr/>
          </p:nvSpPr>
          <p:spPr>
            <a:xfrm>
              <a:off x="767727" y="1134618"/>
              <a:ext cx="848360" cy="297815"/>
            </a:xfrm>
            <a:custGeom>
              <a:avLst/>
              <a:gdLst/>
              <a:ahLst/>
              <a:cxnLst/>
              <a:rect l="l" t="t" r="r" b="b"/>
              <a:pathLst>
                <a:path w="848360" h="297815">
                  <a:moveTo>
                    <a:pt x="561073" y="0"/>
                  </a:moveTo>
                  <a:lnTo>
                    <a:pt x="0" y="0"/>
                  </a:lnTo>
                  <a:lnTo>
                    <a:pt x="0" y="297688"/>
                  </a:lnTo>
                  <a:lnTo>
                    <a:pt x="561073" y="297688"/>
                  </a:lnTo>
                  <a:lnTo>
                    <a:pt x="561073" y="248158"/>
                  </a:lnTo>
                  <a:lnTo>
                    <a:pt x="848220" y="279273"/>
                  </a:lnTo>
                  <a:lnTo>
                    <a:pt x="561073" y="173736"/>
                  </a:lnTo>
                  <a:lnTo>
                    <a:pt x="561073" y="0"/>
                  </a:lnTo>
                  <a:close/>
                </a:path>
              </a:pathLst>
            </a:custGeom>
            <a:solidFill>
              <a:srgbClr val="FFFFFF"/>
            </a:solidFill>
          </p:spPr>
          <p:txBody>
            <a:bodyPr wrap="square" lIns="0" tIns="0" rIns="0" bIns="0" rtlCol="0"/>
            <a:lstStyle/>
            <a:p>
              <a:endParaRPr/>
            </a:p>
          </p:txBody>
        </p:sp>
        <p:sp>
          <p:nvSpPr>
            <p:cNvPr id="77" name="object 77"/>
            <p:cNvSpPr/>
            <p:nvPr/>
          </p:nvSpPr>
          <p:spPr>
            <a:xfrm>
              <a:off x="767727" y="1134618"/>
              <a:ext cx="848360" cy="297815"/>
            </a:xfrm>
            <a:custGeom>
              <a:avLst/>
              <a:gdLst/>
              <a:ahLst/>
              <a:cxnLst/>
              <a:rect l="l" t="t" r="r" b="b"/>
              <a:pathLst>
                <a:path w="848360" h="297815">
                  <a:moveTo>
                    <a:pt x="0" y="0"/>
                  </a:moveTo>
                  <a:lnTo>
                    <a:pt x="327291" y="0"/>
                  </a:lnTo>
                  <a:lnTo>
                    <a:pt x="467550" y="0"/>
                  </a:lnTo>
                  <a:lnTo>
                    <a:pt x="561073" y="0"/>
                  </a:lnTo>
                  <a:lnTo>
                    <a:pt x="561073" y="173736"/>
                  </a:lnTo>
                  <a:lnTo>
                    <a:pt x="848220" y="279273"/>
                  </a:lnTo>
                  <a:lnTo>
                    <a:pt x="561073" y="248158"/>
                  </a:lnTo>
                  <a:lnTo>
                    <a:pt x="561073" y="297688"/>
                  </a:lnTo>
                  <a:lnTo>
                    <a:pt x="467550" y="297688"/>
                  </a:lnTo>
                  <a:lnTo>
                    <a:pt x="327291" y="297688"/>
                  </a:lnTo>
                  <a:lnTo>
                    <a:pt x="0" y="297688"/>
                  </a:lnTo>
                  <a:lnTo>
                    <a:pt x="0" y="248158"/>
                  </a:lnTo>
                  <a:lnTo>
                    <a:pt x="0" y="173736"/>
                  </a:lnTo>
                  <a:lnTo>
                    <a:pt x="0" y="0"/>
                  </a:lnTo>
                  <a:close/>
                </a:path>
              </a:pathLst>
            </a:custGeom>
            <a:ln w="5626">
              <a:solidFill>
                <a:srgbClr val="000000"/>
              </a:solidFill>
            </a:ln>
          </p:spPr>
          <p:txBody>
            <a:bodyPr wrap="square" lIns="0" tIns="0" rIns="0" bIns="0" rtlCol="0"/>
            <a:lstStyle/>
            <a:p>
              <a:endParaRPr/>
            </a:p>
          </p:txBody>
        </p:sp>
      </p:grpSp>
      <p:sp>
        <p:nvSpPr>
          <p:cNvPr id="78" name="object 78"/>
          <p:cNvSpPr txBox="1"/>
          <p:nvPr/>
        </p:nvSpPr>
        <p:spPr>
          <a:xfrm>
            <a:off x="1033063" y="1794937"/>
            <a:ext cx="496975" cy="290677"/>
          </a:xfrm>
          <a:prstGeom prst="rect">
            <a:avLst/>
          </a:prstGeom>
        </p:spPr>
        <p:txBody>
          <a:bodyPr vert="horz" wrap="square" lIns="0" tIns="31326" rIns="0" bIns="0" rtlCol="0">
            <a:spAutoFit/>
          </a:bodyPr>
          <a:lstStyle/>
          <a:p>
            <a:pPr marL="64345">
              <a:spcBef>
                <a:spcPts val="247"/>
              </a:spcBef>
            </a:pPr>
            <a:r>
              <a:rPr sz="800" spc="-27" dirty="0">
                <a:solidFill>
                  <a:srgbClr val="585858"/>
                </a:solidFill>
                <a:latin typeface="BIZ UDPゴシック"/>
                <a:cs typeface="BIZ UDPゴシック"/>
              </a:rPr>
              <a:t>未回答</a:t>
            </a:r>
            <a:endParaRPr sz="800">
              <a:latin typeface="BIZ UDPゴシック"/>
              <a:cs typeface="BIZ UDPゴシック"/>
            </a:endParaRPr>
          </a:p>
          <a:p>
            <a:pPr>
              <a:spcBef>
                <a:spcPts val="120"/>
              </a:spcBef>
            </a:pPr>
            <a:r>
              <a:rPr sz="800" dirty="0">
                <a:solidFill>
                  <a:srgbClr val="585858"/>
                </a:solidFill>
                <a:latin typeface="BIZ UDPゴシック"/>
                <a:cs typeface="BIZ UDPゴシック"/>
              </a:rPr>
              <a:t>1</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4%</a:t>
            </a:r>
            <a:endParaRPr sz="800">
              <a:latin typeface="BIZ UDPゴシック"/>
              <a:cs typeface="BIZ UDPゴシック"/>
            </a:endParaRPr>
          </a:p>
        </p:txBody>
      </p:sp>
      <p:grpSp>
        <p:nvGrpSpPr>
          <p:cNvPr id="79" name="object 79"/>
          <p:cNvGrpSpPr/>
          <p:nvPr/>
        </p:nvGrpSpPr>
        <p:grpSpPr>
          <a:xfrm>
            <a:off x="3775332" y="1879150"/>
            <a:ext cx="2684680" cy="2223264"/>
            <a:chOff x="2937954" y="1225359"/>
            <a:chExt cx="2013585" cy="1667510"/>
          </a:xfrm>
        </p:grpSpPr>
        <p:sp>
          <p:nvSpPr>
            <p:cNvPr id="80" name="object 80"/>
            <p:cNvSpPr/>
            <p:nvPr/>
          </p:nvSpPr>
          <p:spPr>
            <a:xfrm>
              <a:off x="3342132" y="1228217"/>
              <a:ext cx="1205230" cy="1661795"/>
            </a:xfrm>
            <a:custGeom>
              <a:avLst/>
              <a:gdLst/>
              <a:ahLst/>
              <a:cxnLst/>
              <a:rect l="l" t="t" r="r" b="b"/>
              <a:pathLst>
                <a:path w="1205229" h="1661795">
                  <a:moveTo>
                    <a:pt x="0" y="1412239"/>
                  </a:moveTo>
                  <a:lnTo>
                    <a:pt x="0" y="1661414"/>
                  </a:lnTo>
                </a:path>
                <a:path w="1205229" h="1661795">
                  <a:moveTo>
                    <a:pt x="0" y="581405"/>
                  </a:moveTo>
                  <a:lnTo>
                    <a:pt x="0" y="1079627"/>
                  </a:lnTo>
                </a:path>
                <a:path w="1205229" h="1661795">
                  <a:moveTo>
                    <a:pt x="0" y="0"/>
                  </a:moveTo>
                  <a:lnTo>
                    <a:pt x="0" y="249681"/>
                  </a:lnTo>
                </a:path>
                <a:path w="1205229" h="1661795">
                  <a:moveTo>
                    <a:pt x="401827" y="1412239"/>
                  </a:moveTo>
                  <a:lnTo>
                    <a:pt x="401827" y="1661414"/>
                  </a:lnTo>
                </a:path>
                <a:path w="1205229" h="1661795">
                  <a:moveTo>
                    <a:pt x="401827" y="581405"/>
                  </a:moveTo>
                  <a:lnTo>
                    <a:pt x="401827" y="1079627"/>
                  </a:lnTo>
                </a:path>
                <a:path w="1205229" h="1661795">
                  <a:moveTo>
                    <a:pt x="401827" y="0"/>
                  </a:moveTo>
                  <a:lnTo>
                    <a:pt x="401827" y="249681"/>
                  </a:lnTo>
                </a:path>
                <a:path w="1205229" h="1661795">
                  <a:moveTo>
                    <a:pt x="802893" y="1412239"/>
                  </a:moveTo>
                  <a:lnTo>
                    <a:pt x="802893" y="1661414"/>
                  </a:lnTo>
                </a:path>
                <a:path w="1205229" h="1661795">
                  <a:moveTo>
                    <a:pt x="802893" y="581405"/>
                  </a:moveTo>
                  <a:lnTo>
                    <a:pt x="802893" y="1079627"/>
                  </a:lnTo>
                </a:path>
                <a:path w="1205229" h="1661795">
                  <a:moveTo>
                    <a:pt x="802893" y="0"/>
                  </a:moveTo>
                  <a:lnTo>
                    <a:pt x="802893" y="249681"/>
                  </a:lnTo>
                </a:path>
                <a:path w="1205229" h="1661795">
                  <a:moveTo>
                    <a:pt x="1204849" y="1412239"/>
                  </a:moveTo>
                  <a:lnTo>
                    <a:pt x="1204849" y="1661414"/>
                  </a:lnTo>
                </a:path>
                <a:path w="1205229" h="1661795">
                  <a:moveTo>
                    <a:pt x="1204849" y="581405"/>
                  </a:moveTo>
                  <a:lnTo>
                    <a:pt x="1204849" y="1079627"/>
                  </a:lnTo>
                </a:path>
                <a:path w="1205229" h="1661795">
                  <a:moveTo>
                    <a:pt x="1204849" y="0"/>
                  </a:moveTo>
                  <a:lnTo>
                    <a:pt x="1204849" y="249681"/>
                  </a:lnTo>
                </a:path>
              </a:pathLst>
            </a:custGeom>
            <a:ln w="5626">
              <a:solidFill>
                <a:srgbClr val="D9D9D9"/>
              </a:solidFill>
            </a:ln>
          </p:spPr>
          <p:txBody>
            <a:bodyPr wrap="square" lIns="0" tIns="0" rIns="0" bIns="0" rtlCol="0"/>
            <a:lstStyle/>
            <a:p>
              <a:endParaRPr/>
            </a:p>
          </p:txBody>
        </p:sp>
        <p:sp>
          <p:nvSpPr>
            <p:cNvPr id="81" name="object 81"/>
            <p:cNvSpPr/>
            <p:nvPr/>
          </p:nvSpPr>
          <p:spPr>
            <a:xfrm>
              <a:off x="4948301" y="1228217"/>
              <a:ext cx="0" cy="1661795"/>
            </a:xfrm>
            <a:custGeom>
              <a:avLst/>
              <a:gdLst/>
              <a:ahLst/>
              <a:cxnLst/>
              <a:rect l="l" t="t" r="r" b="b"/>
              <a:pathLst>
                <a:path h="1661795">
                  <a:moveTo>
                    <a:pt x="0" y="0"/>
                  </a:moveTo>
                  <a:lnTo>
                    <a:pt x="0" y="1661414"/>
                  </a:lnTo>
                </a:path>
              </a:pathLst>
            </a:custGeom>
            <a:ln w="5626">
              <a:solidFill>
                <a:srgbClr val="D9D9D9"/>
              </a:solidFill>
            </a:ln>
          </p:spPr>
          <p:txBody>
            <a:bodyPr wrap="square" lIns="0" tIns="0" rIns="0" bIns="0" rtlCol="0"/>
            <a:lstStyle/>
            <a:p>
              <a:endParaRPr/>
            </a:p>
          </p:txBody>
        </p:sp>
        <p:sp>
          <p:nvSpPr>
            <p:cNvPr id="82" name="object 82"/>
            <p:cNvSpPr/>
            <p:nvPr/>
          </p:nvSpPr>
          <p:spPr>
            <a:xfrm>
              <a:off x="2940812" y="1477898"/>
              <a:ext cx="1290955" cy="1162685"/>
            </a:xfrm>
            <a:custGeom>
              <a:avLst/>
              <a:gdLst/>
              <a:ahLst/>
              <a:cxnLst/>
              <a:rect l="l" t="t" r="r" b="b"/>
              <a:pathLst>
                <a:path w="1290954" h="1162685">
                  <a:moveTo>
                    <a:pt x="892175" y="829945"/>
                  </a:moveTo>
                  <a:lnTo>
                    <a:pt x="0" y="829945"/>
                  </a:lnTo>
                  <a:lnTo>
                    <a:pt x="0" y="1162558"/>
                  </a:lnTo>
                  <a:lnTo>
                    <a:pt x="892175" y="1162558"/>
                  </a:lnTo>
                  <a:lnTo>
                    <a:pt x="892175" y="829945"/>
                  </a:lnTo>
                  <a:close/>
                </a:path>
                <a:path w="1290954" h="1162685">
                  <a:moveTo>
                    <a:pt x="1290574" y="0"/>
                  </a:moveTo>
                  <a:lnTo>
                    <a:pt x="0" y="0"/>
                  </a:lnTo>
                  <a:lnTo>
                    <a:pt x="0" y="331724"/>
                  </a:lnTo>
                  <a:lnTo>
                    <a:pt x="1290574" y="331724"/>
                  </a:lnTo>
                  <a:lnTo>
                    <a:pt x="1290574" y="0"/>
                  </a:lnTo>
                  <a:close/>
                </a:path>
              </a:pathLst>
            </a:custGeom>
            <a:solidFill>
              <a:srgbClr val="92D050"/>
            </a:solidFill>
          </p:spPr>
          <p:txBody>
            <a:bodyPr wrap="square" lIns="0" tIns="0" rIns="0" bIns="0" rtlCol="0"/>
            <a:lstStyle/>
            <a:p>
              <a:endParaRPr/>
            </a:p>
          </p:txBody>
        </p:sp>
        <p:sp>
          <p:nvSpPr>
            <p:cNvPr id="83" name="object 83"/>
            <p:cNvSpPr/>
            <p:nvPr/>
          </p:nvSpPr>
          <p:spPr>
            <a:xfrm>
              <a:off x="3832987" y="1477898"/>
              <a:ext cx="1115060" cy="1162685"/>
            </a:xfrm>
            <a:custGeom>
              <a:avLst/>
              <a:gdLst/>
              <a:ahLst/>
              <a:cxnLst/>
              <a:rect l="l" t="t" r="r" b="b"/>
              <a:pathLst>
                <a:path w="1115060" h="1162685">
                  <a:moveTo>
                    <a:pt x="892048" y="829945"/>
                  </a:moveTo>
                  <a:lnTo>
                    <a:pt x="0" y="829945"/>
                  </a:lnTo>
                  <a:lnTo>
                    <a:pt x="0" y="1162558"/>
                  </a:lnTo>
                  <a:lnTo>
                    <a:pt x="892048" y="1162558"/>
                  </a:lnTo>
                  <a:lnTo>
                    <a:pt x="892048" y="829945"/>
                  </a:lnTo>
                  <a:close/>
                </a:path>
                <a:path w="1115060" h="1162685">
                  <a:moveTo>
                    <a:pt x="1114933" y="0"/>
                  </a:moveTo>
                  <a:lnTo>
                    <a:pt x="398399" y="0"/>
                  </a:lnTo>
                  <a:lnTo>
                    <a:pt x="398399" y="331724"/>
                  </a:lnTo>
                  <a:lnTo>
                    <a:pt x="1114933" y="331724"/>
                  </a:lnTo>
                  <a:lnTo>
                    <a:pt x="1114933" y="0"/>
                  </a:lnTo>
                  <a:close/>
                </a:path>
              </a:pathLst>
            </a:custGeom>
            <a:solidFill>
              <a:srgbClr val="5B9BD4"/>
            </a:solidFill>
          </p:spPr>
          <p:txBody>
            <a:bodyPr wrap="square" lIns="0" tIns="0" rIns="0" bIns="0" rtlCol="0"/>
            <a:lstStyle/>
            <a:p>
              <a:endParaRPr/>
            </a:p>
          </p:txBody>
        </p:sp>
        <p:sp>
          <p:nvSpPr>
            <p:cNvPr id="84" name="object 84"/>
            <p:cNvSpPr/>
            <p:nvPr/>
          </p:nvSpPr>
          <p:spPr>
            <a:xfrm>
              <a:off x="4725035" y="2307767"/>
              <a:ext cx="223520" cy="332740"/>
            </a:xfrm>
            <a:custGeom>
              <a:avLst/>
              <a:gdLst/>
              <a:ahLst/>
              <a:cxnLst/>
              <a:rect l="l" t="t" r="r" b="b"/>
              <a:pathLst>
                <a:path w="223520" h="332739">
                  <a:moveTo>
                    <a:pt x="222986" y="0"/>
                  </a:moveTo>
                  <a:lnTo>
                    <a:pt x="0" y="0"/>
                  </a:lnTo>
                  <a:lnTo>
                    <a:pt x="0" y="332689"/>
                  </a:lnTo>
                  <a:lnTo>
                    <a:pt x="222986" y="332689"/>
                  </a:lnTo>
                  <a:lnTo>
                    <a:pt x="222986" y="0"/>
                  </a:lnTo>
                  <a:close/>
                </a:path>
              </a:pathLst>
            </a:custGeom>
            <a:solidFill>
              <a:srgbClr val="FFC000"/>
            </a:solidFill>
          </p:spPr>
          <p:txBody>
            <a:bodyPr wrap="square" lIns="0" tIns="0" rIns="0" bIns="0" rtlCol="0"/>
            <a:lstStyle/>
            <a:p>
              <a:endParaRPr/>
            </a:p>
          </p:txBody>
        </p:sp>
        <p:sp>
          <p:nvSpPr>
            <p:cNvPr id="85" name="object 85"/>
            <p:cNvSpPr/>
            <p:nvPr/>
          </p:nvSpPr>
          <p:spPr>
            <a:xfrm>
              <a:off x="2940812" y="1228217"/>
              <a:ext cx="0" cy="1661795"/>
            </a:xfrm>
            <a:custGeom>
              <a:avLst/>
              <a:gdLst/>
              <a:ahLst/>
              <a:cxnLst/>
              <a:rect l="l" t="t" r="r" b="b"/>
              <a:pathLst>
                <a:path h="1661795">
                  <a:moveTo>
                    <a:pt x="0" y="1661414"/>
                  </a:moveTo>
                  <a:lnTo>
                    <a:pt x="0" y="0"/>
                  </a:lnTo>
                </a:path>
              </a:pathLst>
            </a:custGeom>
            <a:ln w="5626">
              <a:solidFill>
                <a:srgbClr val="D9D9D9"/>
              </a:solidFill>
            </a:ln>
          </p:spPr>
          <p:txBody>
            <a:bodyPr wrap="square" lIns="0" tIns="0" rIns="0" bIns="0" rtlCol="0"/>
            <a:lstStyle/>
            <a:p>
              <a:endParaRPr/>
            </a:p>
          </p:txBody>
        </p:sp>
        <p:sp>
          <p:nvSpPr>
            <p:cNvPr id="86" name="object 86"/>
            <p:cNvSpPr/>
            <p:nvPr/>
          </p:nvSpPr>
          <p:spPr>
            <a:xfrm>
              <a:off x="3347339" y="2421877"/>
              <a:ext cx="79375" cy="105410"/>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grpSp>
      <p:sp>
        <p:nvSpPr>
          <p:cNvPr id="87" name="object 87"/>
          <p:cNvSpPr txBox="1"/>
          <p:nvPr/>
        </p:nvSpPr>
        <p:spPr>
          <a:xfrm>
            <a:off x="4351635" y="3467725"/>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4</a:t>
            </a:r>
            <a:endParaRPr sz="667">
              <a:latin typeface="Calibri"/>
              <a:cs typeface="Calibri"/>
            </a:endParaRPr>
          </a:p>
        </p:txBody>
      </p:sp>
      <p:sp>
        <p:nvSpPr>
          <p:cNvPr id="88" name="object 88"/>
          <p:cNvSpPr/>
          <p:nvPr/>
        </p:nvSpPr>
        <p:spPr>
          <a:xfrm>
            <a:off x="4586663" y="2366880"/>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89" name="object 89"/>
          <p:cNvSpPr txBox="1"/>
          <p:nvPr/>
        </p:nvSpPr>
        <p:spPr>
          <a:xfrm>
            <a:off x="4616972" y="2360733"/>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9</a:t>
            </a:r>
            <a:endParaRPr sz="667">
              <a:latin typeface="Calibri"/>
              <a:cs typeface="Calibri"/>
            </a:endParaRPr>
          </a:p>
        </p:txBody>
      </p:sp>
      <p:sp>
        <p:nvSpPr>
          <p:cNvPr id="90" name="object 90"/>
          <p:cNvSpPr/>
          <p:nvPr/>
        </p:nvSpPr>
        <p:spPr>
          <a:xfrm>
            <a:off x="5510681" y="3474448"/>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91" name="object 91"/>
          <p:cNvSpPr txBox="1"/>
          <p:nvPr/>
        </p:nvSpPr>
        <p:spPr>
          <a:xfrm>
            <a:off x="5541157" y="3467725"/>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4</a:t>
            </a:r>
            <a:endParaRPr sz="667">
              <a:latin typeface="Calibri"/>
              <a:cs typeface="Calibri"/>
            </a:endParaRPr>
          </a:p>
        </p:txBody>
      </p:sp>
      <p:sp>
        <p:nvSpPr>
          <p:cNvPr id="92" name="object 92"/>
          <p:cNvSpPr/>
          <p:nvPr/>
        </p:nvSpPr>
        <p:spPr>
          <a:xfrm>
            <a:off x="5925024" y="2366880"/>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93" name="object 93"/>
          <p:cNvSpPr txBox="1"/>
          <p:nvPr/>
        </p:nvSpPr>
        <p:spPr>
          <a:xfrm>
            <a:off x="5955671" y="2360733"/>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5</a:t>
            </a:r>
            <a:endParaRPr sz="667">
              <a:latin typeface="Calibri"/>
              <a:cs typeface="Calibri"/>
            </a:endParaRPr>
          </a:p>
        </p:txBody>
      </p:sp>
      <p:sp>
        <p:nvSpPr>
          <p:cNvPr id="94" name="object 94"/>
          <p:cNvSpPr/>
          <p:nvPr/>
        </p:nvSpPr>
        <p:spPr>
          <a:xfrm>
            <a:off x="6254196" y="3474448"/>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95" name="object 95"/>
          <p:cNvSpPr txBox="1"/>
          <p:nvPr/>
        </p:nvSpPr>
        <p:spPr>
          <a:xfrm>
            <a:off x="6284843" y="3467725"/>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1</a:t>
            </a:r>
            <a:endParaRPr sz="667">
              <a:latin typeface="Calibri"/>
              <a:cs typeface="Calibri"/>
            </a:endParaRPr>
          </a:p>
        </p:txBody>
      </p:sp>
      <p:sp>
        <p:nvSpPr>
          <p:cNvPr id="96" name="object 96"/>
          <p:cNvSpPr txBox="1"/>
          <p:nvPr/>
        </p:nvSpPr>
        <p:spPr>
          <a:xfrm>
            <a:off x="3724617" y="4134265"/>
            <a:ext cx="126995"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0%</a:t>
            </a:r>
            <a:endParaRPr sz="667">
              <a:latin typeface="Calibri"/>
              <a:cs typeface="Calibri"/>
            </a:endParaRPr>
          </a:p>
        </p:txBody>
      </p:sp>
      <p:sp>
        <p:nvSpPr>
          <p:cNvPr id="97" name="object 97"/>
          <p:cNvSpPr txBox="1"/>
          <p:nvPr/>
        </p:nvSpPr>
        <p:spPr>
          <a:xfrm>
            <a:off x="4237340" y="4134264"/>
            <a:ext cx="17271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20%</a:t>
            </a:r>
            <a:endParaRPr sz="667">
              <a:latin typeface="Calibri"/>
              <a:cs typeface="Calibri"/>
            </a:endParaRPr>
          </a:p>
        </p:txBody>
      </p:sp>
      <p:sp>
        <p:nvSpPr>
          <p:cNvPr id="98" name="object 98"/>
          <p:cNvSpPr txBox="1"/>
          <p:nvPr/>
        </p:nvSpPr>
        <p:spPr>
          <a:xfrm>
            <a:off x="4772583" y="4134265"/>
            <a:ext cx="707787" cy="124885"/>
          </a:xfrm>
          <a:prstGeom prst="rect">
            <a:avLst/>
          </a:prstGeom>
        </p:spPr>
        <p:txBody>
          <a:bodyPr vert="horz" wrap="square" lIns="0" tIns="22013" rIns="0" bIns="0" rtlCol="0">
            <a:spAutoFit/>
          </a:bodyPr>
          <a:lstStyle/>
          <a:p>
            <a:pPr>
              <a:spcBef>
                <a:spcPts val="173"/>
              </a:spcBef>
              <a:tabLst>
                <a:tab pos="535080" algn="l"/>
              </a:tabLst>
            </a:pP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p:txBody>
      </p:sp>
      <p:sp>
        <p:nvSpPr>
          <p:cNvPr id="99" name="object 99"/>
          <p:cNvSpPr txBox="1"/>
          <p:nvPr/>
        </p:nvSpPr>
        <p:spPr>
          <a:xfrm>
            <a:off x="5843408" y="4134264"/>
            <a:ext cx="17271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80%</a:t>
            </a:r>
            <a:endParaRPr sz="667">
              <a:latin typeface="Calibri"/>
              <a:cs typeface="Calibri"/>
            </a:endParaRPr>
          </a:p>
        </p:txBody>
      </p:sp>
      <p:sp>
        <p:nvSpPr>
          <p:cNvPr id="100" name="object 100"/>
          <p:cNvSpPr txBox="1"/>
          <p:nvPr/>
        </p:nvSpPr>
        <p:spPr>
          <a:xfrm>
            <a:off x="6356299" y="4134264"/>
            <a:ext cx="218432"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Calibri"/>
                <a:cs typeface="Calibri"/>
              </a:rPr>
              <a:t>100%</a:t>
            </a:r>
            <a:endParaRPr sz="667">
              <a:latin typeface="Calibri"/>
              <a:cs typeface="Calibri"/>
            </a:endParaRPr>
          </a:p>
        </p:txBody>
      </p:sp>
      <p:sp>
        <p:nvSpPr>
          <p:cNvPr id="101" name="object 101"/>
          <p:cNvSpPr txBox="1"/>
          <p:nvPr/>
        </p:nvSpPr>
        <p:spPr>
          <a:xfrm>
            <a:off x="3516008" y="3462815"/>
            <a:ext cx="197266"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游ゴシック"/>
                <a:cs typeface="游ゴシック"/>
              </a:rPr>
              <a:t>ある</a:t>
            </a:r>
            <a:endParaRPr sz="667">
              <a:latin typeface="游ゴシック"/>
              <a:cs typeface="游ゴシック"/>
            </a:endParaRPr>
          </a:p>
        </p:txBody>
      </p:sp>
      <p:sp>
        <p:nvSpPr>
          <p:cNvPr id="102" name="object 102"/>
          <p:cNvSpPr txBox="1"/>
          <p:nvPr/>
        </p:nvSpPr>
        <p:spPr>
          <a:xfrm>
            <a:off x="3516008" y="2355077"/>
            <a:ext cx="197266"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游ゴシック"/>
                <a:cs typeface="游ゴシック"/>
              </a:rPr>
              <a:t>ない</a:t>
            </a:r>
            <a:endParaRPr sz="667">
              <a:latin typeface="游ゴシック"/>
              <a:cs typeface="游ゴシック"/>
            </a:endParaRPr>
          </a:p>
        </p:txBody>
      </p:sp>
      <p:grpSp>
        <p:nvGrpSpPr>
          <p:cNvPr id="103" name="object 103"/>
          <p:cNvGrpSpPr/>
          <p:nvPr/>
        </p:nvGrpSpPr>
        <p:grpSpPr>
          <a:xfrm>
            <a:off x="4284752" y="4389391"/>
            <a:ext cx="932992" cy="49951"/>
            <a:chOff x="3320034" y="3108109"/>
            <a:chExt cx="699770" cy="37465"/>
          </a:xfrm>
        </p:grpSpPr>
        <p:sp>
          <p:nvSpPr>
            <p:cNvPr id="104" name="object 104"/>
            <p:cNvSpPr/>
            <p:nvPr/>
          </p:nvSpPr>
          <p:spPr>
            <a:xfrm>
              <a:off x="3320034" y="3108109"/>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105" name="object 105"/>
            <p:cNvSpPr/>
            <p:nvPr/>
          </p:nvSpPr>
          <p:spPr>
            <a:xfrm>
              <a:off x="3651377" y="3108109"/>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106" name="object 106"/>
            <p:cNvSpPr/>
            <p:nvPr/>
          </p:nvSpPr>
          <p:spPr>
            <a:xfrm>
              <a:off x="3982720" y="3108109"/>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107" name="object 107"/>
          <p:cNvSpPr txBox="1"/>
          <p:nvPr/>
        </p:nvSpPr>
        <p:spPr>
          <a:xfrm>
            <a:off x="4355699" y="4333393"/>
            <a:ext cx="1529870" cy="124885"/>
          </a:xfrm>
          <a:prstGeom prst="rect">
            <a:avLst/>
          </a:prstGeom>
        </p:spPr>
        <p:txBody>
          <a:bodyPr vert="horz" wrap="square" lIns="0" tIns="22013" rIns="0" bIns="0" rtlCol="0">
            <a:spAutoFit/>
          </a:bodyPr>
          <a:lstStyle/>
          <a:p>
            <a:pPr>
              <a:spcBef>
                <a:spcPts val="173"/>
              </a:spcBef>
              <a:tabLst>
                <a:tab pos="441102" algn="l"/>
                <a:tab pos="883051"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108" name="object 108"/>
          <p:cNvSpPr txBox="1"/>
          <p:nvPr/>
        </p:nvSpPr>
        <p:spPr>
          <a:xfrm>
            <a:off x="5886585" y="1804393"/>
            <a:ext cx="614656" cy="135870"/>
          </a:xfrm>
          <a:prstGeom prst="rect">
            <a:avLst/>
          </a:prstGeom>
        </p:spPr>
        <p:txBody>
          <a:bodyPr vert="horz" wrap="square" lIns="0" tIns="22859" rIns="0" bIns="0" rtlCol="0">
            <a:spAutoFit/>
          </a:bodyPr>
          <a:lstStyle/>
          <a:p>
            <a:pPr>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109" name="object 109"/>
          <p:cNvGrpSpPr/>
          <p:nvPr/>
        </p:nvGrpSpPr>
        <p:grpSpPr>
          <a:xfrm>
            <a:off x="10330151" y="1943494"/>
            <a:ext cx="2661820" cy="2231731"/>
            <a:chOff x="7854251" y="1273619"/>
            <a:chExt cx="1996439" cy="1673860"/>
          </a:xfrm>
        </p:grpSpPr>
        <p:sp>
          <p:nvSpPr>
            <p:cNvPr id="110" name="object 110"/>
            <p:cNvSpPr/>
            <p:nvPr/>
          </p:nvSpPr>
          <p:spPr>
            <a:xfrm>
              <a:off x="8255127" y="1276477"/>
              <a:ext cx="1194435" cy="1668145"/>
            </a:xfrm>
            <a:custGeom>
              <a:avLst/>
              <a:gdLst/>
              <a:ahLst/>
              <a:cxnLst/>
              <a:rect l="l" t="t" r="r" b="b"/>
              <a:pathLst>
                <a:path w="1194434" h="1668145">
                  <a:moveTo>
                    <a:pt x="0" y="1417954"/>
                  </a:moveTo>
                  <a:lnTo>
                    <a:pt x="0" y="1668017"/>
                  </a:lnTo>
                </a:path>
                <a:path w="1194434" h="1668145">
                  <a:moveTo>
                    <a:pt x="0" y="583564"/>
                  </a:moveTo>
                  <a:lnTo>
                    <a:pt x="0" y="1084326"/>
                  </a:lnTo>
                </a:path>
                <a:path w="1194434" h="1668145">
                  <a:moveTo>
                    <a:pt x="0" y="0"/>
                  </a:moveTo>
                  <a:lnTo>
                    <a:pt x="0" y="249974"/>
                  </a:lnTo>
                </a:path>
                <a:path w="1194434" h="1668145">
                  <a:moveTo>
                    <a:pt x="398272" y="1417954"/>
                  </a:moveTo>
                  <a:lnTo>
                    <a:pt x="398272" y="1668017"/>
                  </a:lnTo>
                </a:path>
                <a:path w="1194434" h="1668145">
                  <a:moveTo>
                    <a:pt x="398272" y="583564"/>
                  </a:moveTo>
                  <a:lnTo>
                    <a:pt x="398272" y="1084326"/>
                  </a:lnTo>
                </a:path>
                <a:path w="1194434" h="1668145">
                  <a:moveTo>
                    <a:pt x="398272" y="0"/>
                  </a:moveTo>
                  <a:lnTo>
                    <a:pt x="398272" y="249974"/>
                  </a:lnTo>
                </a:path>
                <a:path w="1194434" h="1668145">
                  <a:moveTo>
                    <a:pt x="796671" y="1417954"/>
                  </a:moveTo>
                  <a:lnTo>
                    <a:pt x="796671" y="1668017"/>
                  </a:lnTo>
                </a:path>
                <a:path w="1194434" h="1668145">
                  <a:moveTo>
                    <a:pt x="796671" y="583564"/>
                  </a:moveTo>
                  <a:lnTo>
                    <a:pt x="796671" y="1084326"/>
                  </a:lnTo>
                </a:path>
                <a:path w="1194434" h="1668145">
                  <a:moveTo>
                    <a:pt x="796671" y="0"/>
                  </a:moveTo>
                  <a:lnTo>
                    <a:pt x="796671" y="249974"/>
                  </a:lnTo>
                </a:path>
                <a:path w="1194434" h="1668145">
                  <a:moveTo>
                    <a:pt x="1194053" y="583564"/>
                  </a:moveTo>
                  <a:lnTo>
                    <a:pt x="1194053" y="1668017"/>
                  </a:lnTo>
                </a:path>
                <a:path w="1194434" h="1668145">
                  <a:moveTo>
                    <a:pt x="1194053" y="0"/>
                  </a:moveTo>
                  <a:lnTo>
                    <a:pt x="1194053" y="249936"/>
                  </a:lnTo>
                </a:path>
              </a:pathLst>
            </a:custGeom>
            <a:ln w="5626">
              <a:solidFill>
                <a:srgbClr val="D9D9D9"/>
              </a:solidFill>
            </a:ln>
          </p:spPr>
          <p:txBody>
            <a:bodyPr wrap="square" lIns="0" tIns="0" rIns="0" bIns="0" rtlCol="0"/>
            <a:lstStyle/>
            <a:p>
              <a:endParaRPr/>
            </a:p>
          </p:txBody>
        </p:sp>
        <p:sp>
          <p:nvSpPr>
            <p:cNvPr id="111" name="object 111"/>
            <p:cNvSpPr/>
            <p:nvPr/>
          </p:nvSpPr>
          <p:spPr>
            <a:xfrm>
              <a:off x="9847453" y="1276477"/>
              <a:ext cx="0" cy="1668145"/>
            </a:xfrm>
            <a:custGeom>
              <a:avLst/>
              <a:gdLst/>
              <a:ahLst/>
              <a:cxnLst/>
              <a:rect l="l" t="t" r="r" b="b"/>
              <a:pathLst>
                <a:path h="1668145">
                  <a:moveTo>
                    <a:pt x="0" y="0"/>
                  </a:moveTo>
                  <a:lnTo>
                    <a:pt x="0" y="1668018"/>
                  </a:lnTo>
                </a:path>
              </a:pathLst>
            </a:custGeom>
            <a:ln w="5626">
              <a:solidFill>
                <a:srgbClr val="D9D9D9"/>
              </a:solidFill>
            </a:ln>
          </p:spPr>
          <p:txBody>
            <a:bodyPr wrap="square" lIns="0" tIns="0" rIns="0" bIns="0" rtlCol="0"/>
            <a:lstStyle/>
            <a:p>
              <a:endParaRPr/>
            </a:p>
          </p:txBody>
        </p:sp>
        <p:sp>
          <p:nvSpPr>
            <p:cNvPr id="112" name="object 112"/>
            <p:cNvSpPr/>
            <p:nvPr/>
          </p:nvSpPr>
          <p:spPr>
            <a:xfrm>
              <a:off x="7857109" y="1526451"/>
              <a:ext cx="1437640" cy="334010"/>
            </a:xfrm>
            <a:custGeom>
              <a:avLst/>
              <a:gdLst/>
              <a:ahLst/>
              <a:cxnLst/>
              <a:rect l="l" t="t" r="r" b="b"/>
              <a:pathLst>
                <a:path w="1437640" h="334010">
                  <a:moveTo>
                    <a:pt x="1437385" y="0"/>
                  </a:moveTo>
                  <a:lnTo>
                    <a:pt x="0" y="0"/>
                  </a:lnTo>
                  <a:lnTo>
                    <a:pt x="0" y="333590"/>
                  </a:lnTo>
                  <a:lnTo>
                    <a:pt x="1437385" y="333590"/>
                  </a:lnTo>
                  <a:lnTo>
                    <a:pt x="1437385" y="0"/>
                  </a:lnTo>
                  <a:close/>
                </a:path>
              </a:pathLst>
            </a:custGeom>
            <a:solidFill>
              <a:srgbClr val="6FAC46"/>
            </a:solidFill>
          </p:spPr>
          <p:txBody>
            <a:bodyPr wrap="square" lIns="0" tIns="0" rIns="0" bIns="0" rtlCol="0"/>
            <a:lstStyle/>
            <a:p>
              <a:endParaRPr/>
            </a:p>
          </p:txBody>
        </p:sp>
        <p:sp>
          <p:nvSpPr>
            <p:cNvPr id="113" name="object 113"/>
            <p:cNvSpPr/>
            <p:nvPr/>
          </p:nvSpPr>
          <p:spPr>
            <a:xfrm>
              <a:off x="7857109" y="1526412"/>
              <a:ext cx="1990725" cy="1168400"/>
            </a:xfrm>
            <a:custGeom>
              <a:avLst/>
              <a:gdLst/>
              <a:ahLst/>
              <a:cxnLst/>
              <a:rect l="l" t="t" r="r" b="b"/>
              <a:pathLst>
                <a:path w="1990725" h="1168400">
                  <a:moveTo>
                    <a:pt x="1592072" y="834390"/>
                  </a:moveTo>
                  <a:lnTo>
                    <a:pt x="0" y="834390"/>
                  </a:lnTo>
                  <a:lnTo>
                    <a:pt x="0" y="1168019"/>
                  </a:lnTo>
                  <a:lnTo>
                    <a:pt x="1592072" y="1168019"/>
                  </a:lnTo>
                  <a:lnTo>
                    <a:pt x="1592072" y="834390"/>
                  </a:lnTo>
                  <a:close/>
                </a:path>
                <a:path w="1990725" h="1168400">
                  <a:moveTo>
                    <a:pt x="1990344" y="0"/>
                  </a:moveTo>
                  <a:lnTo>
                    <a:pt x="1437386" y="0"/>
                  </a:lnTo>
                  <a:lnTo>
                    <a:pt x="1437386" y="333629"/>
                  </a:lnTo>
                  <a:lnTo>
                    <a:pt x="1990344" y="333629"/>
                  </a:lnTo>
                  <a:lnTo>
                    <a:pt x="1990344" y="0"/>
                  </a:lnTo>
                  <a:close/>
                </a:path>
              </a:pathLst>
            </a:custGeom>
            <a:solidFill>
              <a:srgbClr val="5B9BD4"/>
            </a:solidFill>
          </p:spPr>
          <p:txBody>
            <a:bodyPr wrap="square" lIns="0" tIns="0" rIns="0" bIns="0" rtlCol="0"/>
            <a:lstStyle/>
            <a:p>
              <a:endParaRPr/>
            </a:p>
          </p:txBody>
        </p:sp>
        <p:sp>
          <p:nvSpPr>
            <p:cNvPr id="114" name="object 114"/>
            <p:cNvSpPr/>
            <p:nvPr/>
          </p:nvSpPr>
          <p:spPr>
            <a:xfrm>
              <a:off x="9449181" y="2360841"/>
              <a:ext cx="398780" cy="334010"/>
            </a:xfrm>
            <a:custGeom>
              <a:avLst/>
              <a:gdLst/>
              <a:ahLst/>
              <a:cxnLst/>
              <a:rect l="l" t="t" r="r" b="b"/>
              <a:pathLst>
                <a:path w="398779" h="334010">
                  <a:moveTo>
                    <a:pt x="398322" y="0"/>
                  </a:moveTo>
                  <a:lnTo>
                    <a:pt x="0" y="0"/>
                  </a:lnTo>
                  <a:lnTo>
                    <a:pt x="0" y="333590"/>
                  </a:lnTo>
                  <a:lnTo>
                    <a:pt x="398322" y="333590"/>
                  </a:lnTo>
                  <a:lnTo>
                    <a:pt x="398322" y="0"/>
                  </a:lnTo>
                  <a:close/>
                </a:path>
              </a:pathLst>
            </a:custGeom>
            <a:solidFill>
              <a:srgbClr val="FFC000"/>
            </a:solidFill>
          </p:spPr>
          <p:txBody>
            <a:bodyPr wrap="square" lIns="0" tIns="0" rIns="0" bIns="0" rtlCol="0"/>
            <a:lstStyle/>
            <a:p>
              <a:endParaRPr/>
            </a:p>
          </p:txBody>
        </p:sp>
        <p:sp>
          <p:nvSpPr>
            <p:cNvPr id="115" name="object 115"/>
            <p:cNvSpPr/>
            <p:nvPr/>
          </p:nvSpPr>
          <p:spPr>
            <a:xfrm>
              <a:off x="7857109" y="1276477"/>
              <a:ext cx="0" cy="1668145"/>
            </a:xfrm>
            <a:custGeom>
              <a:avLst/>
              <a:gdLst/>
              <a:ahLst/>
              <a:cxnLst/>
              <a:rect l="l" t="t" r="r" b="b"/>
              <a:pathLst>
                <a:path h="1668145">
                  <a:moveTo>
                    <a:pt x="0" y="1668018"/>
                  </a:moveTo>
                  <a:lnTo>
                    <a:pt x="0" y="0"/>
                  </a:lnTo>
                </a:path>
              </a:pathLst>
            </a:custGeom>
            <a:ln w="5626">
              <a:solidFill>
                <a:srgbClr val="D9D9D9"/>
              </a:solidFill>
            </a:ln>
          </p:spPr>
          <p:txBody>
            <a:bodyPr wrap="square" lIns="0" tIns="0" rIns="0" bIns="0" rtlCol="0"/>
            <a:lstStyle/>
            <a:p>
              <a:endParaRPr/>
            </a:p>
          </p:txBody>
        </p:sp>
        <p:sp>
          <p:nvSpPr>
            <p:cNvPr id="116" name="object 116"/>
            <p:cNvSpPr/>
            <p:nvPr/>
          </p:nvSpPr>
          <p:spPr>
            <a:xfrm>
              <a:off x="8613648" y="2475090"/>
              <a:ext cx="79375" cy="105410"/>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grpSp>
      <p:sp>
        <p:nvSpPr>
          <p:cNvPr id="117" name="object 117"/>
          <p:cNvSpPr txBox="1"/>
          <p:nvPr/>
        </p:nvSpPr>
        <p:spPr>
          <a:xfrm>
            <a:off x="11373968" y="3539249"/>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4</a:t>
            </a:r>
            <a:endParaRPr sz="667">
              <a:latin typeface="Calibri"/>
              <a:cs typeface="Calibri"/>
            </a:endParaRPr>
          </a:p>
        </p:txBody>
      </p:sp>
      <p:sp>
        <p:nvSpPr>
          <p:cNvPr id="118" name="object 118"/>
          <p:cNvSpPr/>
          <p:nvPr/>
        </p:nvSpPr>
        <p:spPr>
          <a:xfrm>
            <a:off x="12566369" y="2433425"/>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19" name="object 119"/>
          <p:cNvSpPr txBox="1"/>
          <p:nvPr/>
        </p:nvSpPr>
        <p:spPr>
          <a:xfrm>
            <a:off x="12598033" y="2426940"/>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5</a:t>
            </a:r>
            <a:endParaRPr sz="667">
              <a:latin typeface="Calibri"/>
              <a:cs typeface="Calibri"/>
            </a:endParaRPr>
          </a:p>
        </p:txBody>
      </p:sp>
      <p:sp>
        <p:nvSpPr>
          <p:cNvPr id="120" name="object 120"/>
          <p:cNvSpPr/>
          <p:nvPr/>
        </p:nvSpPr>
        <p:spPr>
          <a:xfrm>
            <a:off x="12669658" y="3545396"/>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21" name="object 121"/>
          <p:cNvSpPr txBox="1"/>
          <p:nvPr/>
        </p:nvSpPr>
        <p:spPr>
          <a:xfrm>
            <a:off x="12701152" y="3539249"/>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1</a:t>
            </a:r>
            <a:endParaRPr sz="667">
              <a:latin typeface="Calibri"/>
              <a:cs typeface="Calibri"/>
            </a:endParaRPr>
          </a:p>
        </p:txBody>
      </p:sp>
      <p:sp>
        <p:nvSpPr>
          <p:cNvPr id="122" name="object 122"/>
          <p:cNvSpPr txBox="1"/>
          <p:nvPr/>
        </p:nvSpPr>
        <p:spPr>
          <a:xfrm>
            <a:off x="10280285" y="4207414"/>
            <a:ext cx="12784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0%</a:t>
            </a:r>
            <a:endParaRPr sz="667">
              <a:latin typeface="Calibri"/>
              <a:cs typeface="Calibri"/>
            </a:endParaRPr>
          </a:p>
        </p:txBody>
      </p:sp>
      <p:sp>
        <p:nvSpPr>
          <p:cNvPr id="123" name="object 123"/>
          <p:cNvSpPr txBox="1"/>
          <p:nvPr/>
        </p:nvSpPr>
        <p:spPr>
          <a:xfrm>
            <a:off x="10788773" y="4207414"/>
            <a:ext cx="1234394" cy="124885"/>
          </a:xfrm>
          <a:prstGeom prst="rect">
            <a:avLst/>
          </a:prstGeom>
        </p:spPr>
        <p:txBody>
          <a:bodyPr vert="horz" wrap="square" lIns="0" tIns="22013" rIns="0" bIns="0" rtlCol="0">
            <a:spAutoFit/>
          </a:bodyPr>
          <a:lstStyle/>
          <a:p>
            <a:pPr>
              <a:spcBef>
                <a:spcPts val="173"/>
              </a:spcBef>
              <a:tabLst>
                <a:tab pos="530000" algn="l"/>
                <a:tab pos="1060847"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p:txBody>
      </p:sp>
      <p:sp>
        <p:nvSpPr>
          <p:cNvPr id="124" name="object 124"/>
          <p:cNvSpPr txBox="1"/>
          <p:nvPr/>
        </p:nvSpPr>
        <p:spPr>
          <a:xfrm>
            <a:off x="12380955" y="4207414"/>
            <a:ext cx="17271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80%</a:t>
            </a:r>
            <a:endParaRPr sz="667">
              <a:latin typeface="Calibri"/>
              <a:cs typeface="Calibri"/>
            </a:endParaRPr>
          </a:p>
        </p:txBody>
      </p:sp>
      <p:sp>
        <p:nvSpPr>
          <p:cNvPr id="125" name="object 125"/>
          <p:cNvSpPr txBox="1"/>
          <p:nvPr/>
        </p:nvSpPr>
        <p:spPr>
          <a:xfrm>
            <a:off x="12889275" y="4207414"/>
            <a:ext cx="218432"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Calibri"/>
                <a:cs typeface="Calibri"/>
              </a:rPr>
              <a:t>100%</a:t>
            </a:r>
            <a:endParaRPr sz="667">
              <a:latin typeface="Calibri"/>
              <a:cs typeface="Calibri"/>
            </a:endParaRPr>
          </a:p>
        </p:txBody>
      </p:sp>
      <p:sp>
        <p:nvSpPr>
          <p:cNvPr id="126" name="object 126"/>
          <p:cNvSpPr txBox="1"/>
          <p:nvPr/>
        </p:nvSpPr>
        <p:spPr>
          <a:xfrm>
            <a:off x="10071502" y="3534339"/>
            <a:ext cx="198113"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游ゴシック"/>
                <a:cs typeface="游ゴシック"/>
              </a:rPr>
              <a:t>ある</a:t>
            </a:r>
            <a:endParaRPr sz="667">
              <a:latin typeface="游ゴシック"/>
              <a:cs typeface="游ゴシック"/>
            </a:endParaRPr>
          </a:p>
        </p:txBody>
      </p:sp>
      <p:sp>
        <p:nvSpPr>
          <p:cNvPr id="127" name="object 127"/>
          <p:cNvSpPr txBox="1"/>
          <p:nvPr/>
        </p:nvSpPr>
        <p:spPr>
          <a:xfrm>
            <a:off x="10071502" y="2422199"/>
            <a:ext cx="198113"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游ゴシック"/>
                <a:cs typeface="游ゴシック"/>
              </a:rPr>
              <a:t>ない</a:t>
            </a:r>
            <a:endParaRPr sz="667">
              <a:latin typeface="游ゴシック"/>
              <a:cs typeface="游ゴシック"/>
            </a:endParaRPr>
          </a:p>
        </p:txBody>
      </p:sp>
      <p:grpSp>
        <p:nvGrpSpPr>
          <p:cNvPr id="128" name="object 128"/>
          <p:cNvGrpSpPr/>
          <p:nvPr/>
        </p:nvGrpSpPr>
        <p:grpSpPr>
          <a:xfrm>
            <a:off x="10828225" y="4462540"/>
            <a:ext cx="932992" cy="49951"/>
            <a:chOff x="8227821" y="3162973"/>
            <a:chExt cx="699770" cy="37465"/>
          </a:xfrm>
        </p:grpSpPr>
        <p:sp>
          <p:nvSpPr>
            <p:cNvPr id="129" name="object 129"/>
            <p:cNvSpPr/>
            <p:nvPr/>
          </p:nvSpPr>
          <p:spPr>
            <a:xfrm>
              <a:off x="8227821" y="3162973"/>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6FAC46"/>
            </a:solidFill>
          </p:spPr>
          <p:txBody>
            <a:bodyPr wrap="square" lIns="0" tIns="0" rIns="0" bIns="0" rtlCol="0"/>
            <a:lstStyle/>
            <a:p>
              <a:endParaRPr/>
            </a:p>
          </p:txBody>
        </p:sp>
        <p:sp>
          <p:nvSpPr>
            <p:cNvPr id="130" name="object 130"/>
            <p:cNvSpPr/>
            <p:nvPr/>
          </p:nvSpPr>
          <p:spPr>
            <a:xfrm>
              <a:off x="8559164" y="3162973"/>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131" name="object 131"/>
            <p:cNvSpPr/>
            <p:nvPr/>
          </p:nvSpPr>
          <p:spPr>
            <a:xfrm>
              <a:off x="8890507" y="3162973"/>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132" name="object 132"/>
          <p:cNvSpPr txBox="1"/>
          <p:nvPr/>
        </p:nvSpPr>
        <p:spPr>
          <a:xfrm>
            <a:off x="10900020" y="4406542"/>
            <a:ext cx="1529870" cy="124885"/>
          </a:xfrm>
          <a:prstGeom prst="rect">
            <a:avLst/>
          </a:prstGeom>
        </p:spPr>
        <p:txBody>
          <a:bodyPr vert="horz" wrap="square" lIns="0" tIns="22013" rIns="0" bIns="0" rtlCol="0">
            <a:spAutoFit/>
          </a:bodyPr>
          <a:lstStyle/>
          <a:p>
            <a:pPr>
              <a:spcBef>
                <a:spcPts val="173"/>
              </a:spcBef>
              <a:tabLst>
                <a:tab pos="441949" algn="l"/>
                <a:tab pos="883051"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133" name="object 133"/>
          <p:cNvSpPr txBox="1"/>
          <p:nvPr/>
        </p:nvSpPr>
        <p:spPr>
          <a:xfrm>
            <a:off x="12367917" y="1827591"/>
            <a:ext cx="612117" cy="135870"/>
          </a:xfrm>
          <a:prstGeom prst="rect">
            <a:avLst/>
          </a:prstGeom>
        </p:spPr>
        <p:txBody>
          <a:bodyPr vert="horz" wrap="square" lIns="0" tIns="22859" rIns="0" bIns="0" rtlCol="0">
            <a:spAutoFit/>
          </a:bodyPr>
          <a:lstStyle/>
          <a:p>
            <a:pPr>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134" name="object 134"/>
          <p:cNvGrpSpPr/>
          <p:nvPr/>
        </p:nvGrpSpPr>
        <p:grpSpPr>
          <a:xfrm>
            <a:off x="3746545" y="5762158"/>
            <a:ext cx="2734632" cy="2365498"/>
            <a:chOff x="2916364" y="4137723"/>
            <a:chExt cx="2051050" cy="1774189"/>
          </a:xfrm>
        </p:grpSpPr>
        <p:sp>
          <p:nvSpPr>
            <p:cNvPr id="135" name="object 135"/>
            <p:cNvSpPr/>
            <p:nvPr/>
          </p:nvSpPr>
          <p:spPr>
            <a:xfrm>
              <a:off x="3328542" y="4140581"/>
              <a:ext cx="1227455" cy="1768475"/>
            </a:xfrm>
            <a:custGeom>
              <a:avLst/>
              <a:gdLst/>
              <a:ahLst/>
              <a:cxnLst/>
              <a:rect l="l" t="t" r="r" b="b"/>
              <a:pathLst>
                <a:path w="1227454" h="1768475">
                  <a:moveTo>
                    <a:pt x="0" y="1503172"/>
                  </a:moveTo>
                  <a:lnTo>
                    <a:pt x="0" y="1768348"/>
                  </a:lnTo>
                </a:path>
                <a:path w="1227454" h="1768475">
                  <a:moveTo>
                    <a:pt x="0" y="619252"/>
                  </a:moveTo>
                  <a:lnTo>
                    <a:pt x="0" y="1149731"/>
                  </a:lnTo>
                </a:path>
                <a:path w="1227454" h="1768475">
                  <a:moveTo>
                    <a:pt x="0" y="0"/>
                  </a:moveTo>
                  <a:lnTo>
                    <a:pt x="0" y="264985"/>
                  </a:lnTo>
                </a:path>
                <a:path w="1227454" h="1768475">
                  <a:moveTo>
                    <a:pt x="409193" y="1503172"/>
                  </a:moveTo>
                  <a:lnTo>
                    <a:pt x="409193" y="1768348"/>
                  </a:lnTo>
                </a:path>
                <a:path w="1227454" h="1768475">
                  <a:moveTo>
                    <a:pt x="409193" y="619252"/>
                  </a:moveTo>
                  <a:lnTo>
                    <a:pt x="409193" y="1149731"/>
                  </a:lnTo>
                </a:path>
                <a:path w="1227454" h="1768475">
                  <a:moveTo>
                    <a:pt x="409193" y="0"/>
                  </a:moveTo>
                  <a:lnTo>
                    <a:pt x="409193" y="264985"/>
                  </a:lnTo>
                </a:path>
                <a:path w="1227454" h="1768475">
                  <a:moveTo>
                    <a:pt x="818261" y="1503172"/>
                  </a:moveTo>
                  <a:lnTo>
                    <a:pt x="818261" y="1768348"/>
                  </a:lnTo>
                </a:path>
                <a:path w="1227454" h="1768475">
                  <a:moveTo>
                    <a:pt x="818261" y="619252"/>
                  </a:moveTo>
                  <a:lnTo>
                    <a:pt x="818261" y="1149807"/>
                  </a:lnTo>
                </a:path>
                <a:path w="1227454" h="1768475">
                  <a:moveTo>
                    <a:pt x="818261" y="0"/>
                  </a:moveTo>
                  <a:lnTo>
                    <a:pt x="818261" y="264985"/>
                  </a:lnTo>
                </a:path>
                <a:path w="1227454" h="1768475">
                  <a:moveTo>
                    <a:pt x="1227455" y="1503172"/>
                  </a:moveTo>
                  <a:lnTo>
                    <a:pt x="1227455" y="1768348"/>
                  </a:lnTo>
                </a:path>
                <a:path w="1227454" h="1768475">
                  <a:moveTo>
                    <a:pt x="1227455" y="619252"/>
                  </a:moveTo>
                  <a:lnTo>
                    <a:pt x="1227455" y="1149807"/>
                  </a:lnTo>
                </a:path>
                <a:path w="1227454" h="1768475">
                  <a:moveTo>
                    <a:pt x="1227455" y="0"/>
                  </a:moveTo>
                  <a:lnTo>
                    <a:pt x="1227455" y="264922"/>
                  </a:lnTo>
                </a:path>
              </a:pathLst>
            </a:custGeom>
            <a:ln w="5626">
              <a:solidFill>
                <a:srgbClr val="D9D9D9"/>
              </a:solidFill>
            </a:ln>
          </p:spPr>
          <p:txBody>
            <a:bodyPr wrap="square" lIns="0" tIns="0" rIns="0" bIns="0" rtlCol="0"/>
            <a:lstStyle/>
            <a:p>
              <a:endParaRPr/>
            </a:p>
          </p:txBody>
        </p:sp>
        <p:sp>
          <p:nvSpPr>
            <p:cNvPr id="136" name="object 136"/>
            <p:cNvSpPr/>
            <p:nvPr/>
          </p:nvSpPr>
          <p:spPr>
            <a:xfrm>
              <a:off x="4964556" y="4140581"/>
              <a:ext cx="0" cy="1768475"/>
            </a:xfrm>
            <a:custGeom>
              <a:avLst/>
              <a:gdLst/>
              <a:ahLst/>
              <a:cxnLst/>
              <a:rect l="l" t="t" r="r" b="b"/>
              <a:pathLst>
                <a:path h="1768475">
                  <a:moveTo>
                    <a:pt x="0" y="0"/>
                  </a:moveTo>
                  <a:lnTo>
                    <a:pt x="0" y="1768348"/>
                  </a:lnTo>
                </a:path>
              </a:pathLst>
            </a:custGeom>
            <a:ln w="5626">
              <a:solidFill>
                <a:srgbClr val="D9D9D9"/>
              </a:solidFill>
            </a:ln>
          </p:spPr>
          <p:txBody>
            <a:bodyPr wrap="square" lIns="0" tIns="0" rIns="0" bIns="0" rtlCol="0"/>
            <a:lstStyle/>
            <a:p>
              <a:endParaRPr/>
            </a:p>
          </p:txBody>
        </p:sp>
        <p:sp>
          <p:nvSpPr>
            <p:cNvPr id="137" name="object 137"/>
            <p:cNvSpPr/>
            <p:nvPr/>
          </p:nvSpPr>
          <p:spPr>
            <a:xfrm>
              <a:off x="2919221" y="4405566"/>
              <a:ext cx="1266825" cy="354330"/>
            </a:xfrm>
            <a:custGeom>
              <a:avLst/>
              <a:gdLst/>
              <a:ahLst/>
              <a:cxnLst/>
              <a:rect l="l" t="t" r="r" b="b"/>
              <a:pathLst>
                <a:path w="1266825" h="354329">
                  <a:moveTo>
                    <a:pt x="1266215" y="0"/>
                  </a:moveTo>
                  <a:lnTo>
                    <a:pt x="0" y="0"/>
                  </a:lnTo>
                  <a:lnTo>
                    <a:pt x="0" y="354266"/>
                  </a:lnTo>
                  <a:lnTo>
                    <a:pt x="1266215" y="354266"/>
                  </a:lnTo>
                  <a:lnTo>
                    <a:pt x="1266215" y="0"/>
                  </a:lnTo>
                  <a:close/>
                </a:path>
              </a:pathLst>
            </a:custGeom>
            <a:solidFill>
              <a:srgbClr val="6FAC46"/>
            </a:solidFill>
          </p:spPr>
          <p:txBody>
            <a:bodyPr wrap="square" lIns="0" tIns="0" rIns="0" bIns="0" rtlCol="0"/>
            <a:lstStyle/>
            <a:p>
              <a:endParaRPr/>
            </a:p>
          </p:txBody>
        </p:sp>
        <p:sp>
          <p:nvSpPr>
            <p:cNvPr id="138" name="object 138"/>
            <p:cNvSpPr/>
            <p:nvPr/>
          </p:nvSpPr>
          <p:spPr>
            <a:xfrm>
              <a:off x="2919222" y="4405503"/>
              <a:ext cx="2045335" cy="1238250"/>
            </a:xfrm>
            <a:custGeom>
              <a:avLst/>
              <a:gdLst/>
              <a:ahLst/>
              <a:cxnLst/>
              <a:rect l="l" t="t" r="r" b="b"/>
              <a:pathLst>
                <a:path w="2045335" h="1238250">
                  <a:moveTo>
                    <a:pt x="1022604" y="884809"/>
                  </a:moveTo>
                  <a:lnTo>
                    <a:pt x="0" y="884809"/>
                  </a:lnTo>
                  <a:lnTo>
                    <a:pt x="0" y="1238250"/>
                  </a:lnTo>
                  <a:lnTo>
                    <a:pt x="1022604" y="1238250"/>
                  </a:lnTo>
                  <a:lnTo>
                    <a:pt x="1022604" y="884809"/>
                  </a:lnTo>
                  <a:close/>
                </a:path>
                <a:path w="2045335" h="1238250">
                  <a:moveTo>
                    <a:pt x="2044954" y="0"/>
                  </a:moveTo>
                  <a:lnTo>
                    <a:pt x="1266317" y="0"/>
                  </a:lnTo>
                  <a:lnTo>
                    <a:pt x="1266317" y="354330"/>
                  </a:lnTo>
                  <a:lnTo>
                    <a:pt x="2044954" y="354330"/>
                  </a:lnTo>
                  <a:lnTo>
                    <a:pt x="2044954" y="0"/>
                  </a:lnTo>
                  <a:close/>
                </a:path>
              </a:pathLst>
            </a:custGeom>
            <a:solidFill>
              <a:srgbClr val="5B9BD4"/>
            </a:solidFill>
          </p:spPr>
          <p:txBody>
            <a:bodyPr wrap="square" lIns="0" tIns="0" rIns="0" bIns="0" rtlCol="0"/>
            <a:lstStyle/>
            <a:p>
              <a:endParaRPr/>
            </a:p>
          </p:txBody>
        </p:sp>
        <p:sp>
          <p:nvSpPr>
            <p:cNvPr id="139" name="object 139"/>
            <p:cNvSpPr/>
            <p:nvPr/>
          </p:nvSpPr>
          <p:spPr>
            <a:xfrm>
              <a:off x="3941825" y="5290388"/>
              <a:ext cx="1022350" cy="353695"/>
            </a:xfrm>
            <a:custGeom>
              <a:avLst/>
              <a:gdLst/>
              <a:ahLst/>
              <a:cxnLst/>
              <a:rect l="l" t="t" r="r" b="b"/>
              <a:pathLst>
                <a:path w="1022350" h="353695">
                  <a:moveTo>
                    <a:pt x="1022350" y="0"/>
                  </a:moveTo>
                  <a:lnTo>
                    <a:pt x="0" y="0"/>
                  </a:lnTo>
                  <a:lnTo>
                    <a:pt x="0" y="353364"/>
                  </a:lnTo>
                  <a:lnTo>
                    <a:pt x="1022350" y="353364"/>
                  </a:lnTo>
                  <a:lnTo>
                    <a:pt x="1022350" y="0"/>
                  </a:lnTo>
                  <a:close/>
                </a:path>
              </a:pathLst>
            </a:custGeom>
            <a:solidFill>
              <a:srgbClr val="FFC000"/>
            </a:solidFill>
          </p:spPr>
          <p:txBody>
            <a:bodyPr wrap="square" lIns="0" tIns="0" rIns="0" bIns="0" rtlCol="0"/>
            <a:lstStyle/>
            <a:p>
              <a:endParaRPr/>
            </a:p>
          </p:txBody>
        </p:sp>
        <p:sp>
          <p:nvSpPr>
            <p:cNvPr id="140" name="object 140"/>
            <p:cNvSpPr/>
            <p:nvPr/>
          </p:nvSpPr>
          <p:spPr>
            <a:xfrm>
              <a:off x="2919221" y="4140581"/>
              <a:ext cx="0" cy="1768475"/>
            </a:xfrm>
            <a:custGeom>
              <a:avLst/>
              <a:gdLst/>
              <a:ahLst/>
              <a:cxnLst/>
              <a:rect l="l" t="t" r="r" b="b"/>
              <a:pathLst>
                <a:path h="1768475">
                  <a:moveTo>
                    <a:pt x="0" y="1768348"/>
                  </a:moveTo>
                  <a:lnTo>
                    <a:pt x="0" y="0"/>
                  </a:lnTo>
                </a:path>
              </a:pathLst>
            </a:custGeom>
            <a:ln w="5626">
              <a:solidFill>
                <a:srgbClr val="D9D9D9"/>
              </a:solidFill>
            </a:ln>
          </p:spPr>
          <p:txBody>
            <a:bodyPr wrap="square" lIns="0" tIns="0" rIns="0" bIns="0" rtlCol="0"/>
            <a:lstStyle/>
            <a:p>
              <a:endParaRPr/>
            </a:p>
          </p:txBody>
        </p:sp>
        <p:sp>
          <p:nvSpPr>
            <p:cNvPr id="141" name="object 141"/>
            <p:cNvSpPr/>
            <p:nvPr/>
          </p:nvSpPr>
          <p:spPr>
            <a:xfrm>
              <a:off x="3495674" y="4530331"/>
              <a:ext cx="113664" cy="105410"/>
            </a:xfrm>
            <a:custGeom>
              <a:avLst/>
              <a:gdLst/>
              <a:ahLst/>
              <a:cxnLst/>
              <a:rect l="l" t="t" r="r" b="b"/>
              <a:pathLst>
                <a:path w="113664"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grpSp>
      <p:sp>
        <p:nvSpPr>
          <p:cNvPr id="142" name="object 142"/>
          <p:cNvSpPr txBox="1"/>
          <p:nvPr/>
        </p:nvSpPr>
        <p:spPr>
          <a:xfrm>
            <a:off x="4549070" y="6280316"/>
            <a:ext cx="108369" cy="124885"/>
          </a:xfrm>
          <a:prstGeom prst="rect">
            <a:avLst/>
          </a:prstGeom>
        </p:spPr>
        <p:txBody>
          <a:bodyPr vert="horz" wrap="square" lIns="0" tIns="22013" rIns="0" bIns="0" rtlCol="0">
            <a:spAutoFit/>
          </a:bodyPr>
          <a:lstStyle/>
          <a:p>
            <a:pPr>
              <a:spcBef>
                <a:spcPts val="173"/>
              </a:spcBef>
            </a:pPr>
            <a:r>
              <a:rPr sz="667" spc="-33" dirty="0">
                <a:solidFill>
                  <a:srgbClr val="404040"/>
                </a:solidFill>
                <a:latin typeface="Calibri"/>
                <a:cs typeface="Calibri"/>
              </a:rPr>
              <a:t>13</a:t>
            </a:r>
            <a:endParaRPr sz="667">
              <a:latin typeface="Calibri"/>
              <a:cs typeface="Calibri"/>
            </a:endParaRPr>
          </a:p>
        </p:txBody>
      </p:sp>
      <p:sp>
        <p:nvSpPr>
          <p:cNvPr id="143" name="object 143"/>
          <p:cNvSpPr/>
          <p:nvPr/>
        </p:nvSpPr>
        <p:spPr>
          <a:xfrm>
            <a:off x="4379407" y="7464471"/>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44" name="object 144"/>
          <p:cNvSpPr txBox="1"/>
          <p:nvPr/>
        </p:nvSpPr>
        <p:spPr>
          <a:xfrm>
            <a:off x="4409375" y="7459340"/>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1</a:t>
            </a:r>
            <a:endParaRPr sz="667">
              <a:latin typeface="Calibri"/>
              <a:cs typeface="Calibri"/>
            </a:endParaRPr>
          </a:p>
        </p:txBody>
      </p:sp>
      <p:sp>
        <p:nvSpPr>
          <p:cNvPr id="145" name="object 145"/>
          <p:cNvSpPr/>
          <p:nvPr/>
        </p:nvSpPr>
        <p:spPr>
          <a:xfrm>
            <a:off x="5905211" y="6285616"/>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46" name="object 146"/>
          <p:cNvSpPr txBox="1"/>
          <p:nvPr/>
        </p:nvSpPr>
        <p:spPr>
          <a:xfrm>
            <a:off x="5935691" y="6280316"/>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8</a:t>
            </a:r>
            <a:endParaRPr sz="667">
              <a:latin typeface="Calibri"/>
              <a:cs typeface="Calibri"/>
            </a:endParaRPr>
          </a:p>
        </p:txBody>
      </p:sp>
      <p:sp>
        <p:nvSpPr>
          <p:cNvPr id="147" name="object 147"/>
          <p:cNvSpPr/>
          <p:nvPr/>
        </p:nvSpPr>
        <p:spPr>
          <a:xfrm>
            <a:off x="5742997" y="7464471"/>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48" name="object 148"/>
          <p:cNvSpPr txBox="1"/>
          <p:nvPr/>
        </p:nvSpPr>
        <p:spPr>
          <a:xfrm>
            <a:off x="5773137" y="7459340"/>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1</a:t>
            </a:r>
            <a:endParaRPr sz="667">
              <a:latin typeface="Calibri"/>
              <a:cs typeface="Calibri"/>
            </a:endParaRPr>
          </a:p>
        </p:txBody>
      </p:sp>
      <p:sp>
        <p:nvSpPr>
          <p:cNvPr id="149" name="object 149"/>
          <p:cNvSpPr txBox="1"/>
          <p:nvPr/>
        </p:nvSpPr>
        <p:spPr>
          <a:xfrm>
            <a:off x="3696171" y="8160286"/>
            <a:ext cx="126995"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0%</a:t>
            </a:r>
            <a:endParaRPr sz="667">
              <a:latin typeface="Calibri"/>
              <a:cs typeface="Calibri"/>
            </a:endParaRPr>
          </a:p>
        </p:txBody>
      </p:sp>
      <p:sp>
        <p:nvSpPr>
          <p:cNvPr id="150" name="object 150"/>
          <p:cNvSpPr txBox="1"/>
          <p:nvPr/>
        </p:nvSpPr>
        <p:spPr>
          <a:xfrm>
            <a:off x="4218714" y="8160286"/>
            <a:ext cx="1263178" cy="124885"/>
          </a:xfrm>
          <a:prstGeom prst="rect">
            <a:avLst/>
          </a:prstGeom>
        </p:spPr>
        <p:txBody>
          <a:bodyPr vert="horz" wrap="square" lIns="0" tIns="22013" rIns="0" bIns="0" rtlCol="0">
            <a:spAutoFit/>
          </a:bodyPr>
          <a:lstStyle/>
          <a:p>
            <a:pPr>
              <a:spcBef>
                <a:spcPts val="173"/>
              </a:spcBef>
              <a:tabLst>
                <a:tab pos="545240" algn="l"/>
                <a:tab pos="1090479"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p:txBody>
      </p:sp>
      <p:sp>
        <p:nvSpPr>
          <p:cNvPr id="151" name="object 151"/>
          <p:cNvSpPr txBox="1"/>
          <p:nvPr/>
        </p:nvSpPr>
        <p:spPr>
          <a:xfrm>
            <a:off x="5855261" y="8160286"/>
            <a:ext cx="17271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80%</a:t>
            </a:r>
            <a:endParaRPr sz="667">
              <a:latin typeface="Calibri"/>
              <a:cs typeface="Calibri"/>
            </a:endParaRPr>
          </a:p>
        </p:txBody>
      </p:sp>
      <p:sp>
        <p:nvSpPr>
          <p:cNvPr id="152" name="object 152"/>
          <p:cNvSpPr txBox="1"/>
          <p:nvPr/>
        </p:nvSpPr>
        <p:spPr>
          <a:xfrm>
            <a:off x="6377802" y="8160286"/>
            <a:ext cx="218432"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Calibri"/>
                <a:cs typeface="Calibri"/>
              </a:rPr>
              <a:t>100%</a:t>
            </a:r>
            <a:endParaRPr sz="667">
              <a:latin typeface="Calibri"/>
              <a:cs typeface="Calibri"/>
            </a:endParaRPr>
          </a:p>
        </p:txBody>
      </p:sp>
      <p:sp>
        <p:nvSpPr>
          <p:cNvPr id="153" name="object 153"/>
          <p:cNvSpPr txBox="1"/>
          <p:nvPr/>
        </p:nvSpPr>
        <p:spPr>
          <a:xfrm>
            <a:off x="3488068" y="7454429"/>
            <a:ext cx="197266"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游ゴシック"/>
                <a:cs typeface="游ゴシック"/>
              </a:rPr>
              <a:t>ある</a:t>
            </a:r>
            <a:endParaRPr sz="667">
              <a:latin typeface="游ゴシック"/>
              <a:cs typeface="游ゴシック"/>
            </a:endParaRPr>
          </a:p>
        </p:txBody>
      </p:sp>
      <p:sp>
        <p:nvSpPr>
          <p:cNvPr id="154" name="object 154"/>
          <p:cNvSpPr txBox="1"/>
          <p:nvPr/>
        </p:nvSpPr>
        <p:spPr>
          <a:xfrm>
            <a:off x="3488068" y="6274660"/>
            <a:ext cx="197266"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游ゴシック"/>
                <a:cs typeface="游ゴシック"/>
              </a:rPr>
              <a:t>ない</a:t>
            </a:r>
            <a:endParaRPr sz="667">
              <a:latin typeface="游ゴシック"/>
              <a:cs typeface="游ゴシック"/>
            </a:endParaRPr>
          </a:p>
        </p:txBody>
      </p:sp>
      <p:grpSp>
        <p:nvGrpSpPr>
          <p:cNvPr id="155" name="object 155"/>
          <p:cNvGrpSpPr/>
          <p:nvPr/>
        </p:nvGrpSpPr>
        <p:grpSpPr>
          <a:xfrm>
            <a:off x="4281365" y="8415141"/>
            <a:ext cx="932992" cy="49951"/>
            <a:chOff x="3317494" y="6127534"/>
            <a:chExt cx="699770" cy="37465"/>
          </a:xfrm>
        </p:grpSpPr>
        <p:sp>
          <p:nvSpPr>
            <p:cNvPr id="156" name="object 156"/>
            <p:cNvSpPr/>
            <p:nvPr/>
          </p:nvSpPr>
          <p:spPr>
            <a:xfrm>
              <a:off x="3317494" y="6127534"/>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6FAC46"/>
            </a:solidFill>
          </p:spPr>
          <p:txBody>
            <a:bodyPr wrap="square" lIns="0" tIns="0" rIns="0" bIns="0" rtlCol="0"/>
            <a:lstStyle/>
            <a:p>
              <a:endParaRPr/>
            </a:p>
          </p:txBody>
        </p:sp>
        <p:sp>
          <p:nvSpPr>
            <p:cNvPr id="157" name="object 157"/>
            <p:cNvSpPr/>
            <p:nvPr/>
          </p:nvSpPr>
          <p:spPr>
            <a:xfrm>
              <a:off x="3648837" y="6127534"/>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158" name="object 158"/>
            <p:cNvSpPr/>
            <p:nvPr/>
          </p:nvSpPr>
          <p:spPr>
            <a:xfrm>
              <a:off x="3980180" y="6127534"/>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159" name="object 159"/>
          <p:cNvSpPr txBox="1"/>
          <p:nvPr/>
        </p:nvSpPr>
        <p:spPr>
          <a:xfrm>
            <a:off x="4352483" y="8360160"/>
            <a:ext cx="1529023" cy="124885"/>
          </a:xfrm>
          <a:prstGeom prst="rect">
            <a:avLst/>
          </a:prstGeom>
        </p:spPr>
        <p:txBody>
          <a:bodyPr vert="horz" wrap="square" lIns="0" tIns="22013" rIns="0" bIns="0" rtlCol="0">
            <a:spAutoFit/>
          </a:bodyPr>
          <a:lstStyle/>
          <a:p>
            <a:pPr>
              <a:spcBef>
                <a:spcPts val="173"/>
              </a:spcBef>
              <a:tabLst>
                <a:tab pos="441102" algn="l"/>
                <a:tab pos="883051"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160" name="object 160"/>
          <p:cNvSpPr txBox="1"/>
          <p:nvPr/>
        </p:nvSpPr>
        <p:spPr>
          <a:xfrm>
            <a:off x="5901486" y="5659801"/>
            <a:ext cx="614656" cy="135870"/>
          </a:xfrm>
          <a:prstGeom prst="rect">
            <a:avLst/>
          </a:prstGeom>
        </p:spPr>
        <p:txBody>
          <a:bodyPr vert="horz" wrap="square" lIns="0" tIns="22859" rIns="0" bIns="0" rtlCol="0">
            <a:spAutoFit/>
          </a:bodyPr>
          <a:lstStyle/>
          <a:p>
            <a:pPr>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161" name="object 161"/>
          <p:cNvGrpSpPr/>
          <p:nvPr/>
        </p:nvGrpSpPr>
        <p:grpSpPr>
          <a:xfrm>
            <a:off x="10566531" y="5784171"/>
            <a:ext cx="2403596" cy="2332480"/>
            <a:chOff x="8031543" y="4154233"/>
            <a:chExt cx="1802764" cy="1749425"/>
          </a:xfrm>
        </p:grpSpPr>
        <p:sp>
          <p:nvSpPr>
            <p:cNvPr id="162" name="object 162"/>
            <p:cNvSpPr/>
            <p:nvPr/>
          </p:nvSpPr>
          <p:spPr>
            <a:xfrm>
              <a:off x="8393557" y="4157091"/>
              <a:ext cx="1078230" cy="1743710"/>
            </a:xfrm>
            <a:custGeom>
              <a:avLst/>
              <a:gdLst/>
              <a:ahLst/>
              <a:cxnLst/>
              <a:rect l="l" t="t" r="r" b="b"/>
              <a:pathLst>
                <a:path w="1078229" h="1743710">
                  <a:moveTo>
                    <a:pt x="0" y="1482090"/>
                  </a:moveTo>
                  <a:lnTo>
                    <a:pt x="0" y="1743202"/>
                  </a:lnTo>
                </a:path>
                <a:path w="1078229" h="1743710">
                  <a:moveTo>
                    <a:pt x="0" y="610107"/>
                  </a:moveTo>
                  <a:lnTo>
                    <a:pt x="0" y="1133221"/>
                  </a:lnTo>
                </a:path>
                <a:path w="1078229" h="1743710">
                  <a:moveTo>
                    <a:pt x="0" y="0"/>
                  </a:moveTo>
                  <a:lnTo>
                    <a:pt x="0" y="261480"/>
                  </a:lnTo>
                </a:path>
                <a:path w="1078229" h="1743710">
                  <a:moveTo>
                    <a:pt x="359664" y="1482090"/>
                  </a:moveTo>
                  <a:lnTo>
                    <a:pt x="359664" y="1743202"/>
                  </a:lnTo>
                </a:path>
                <a:path w="1078229" h="1743710">
                  <a:moveTo>
                    <a:pt x="359664" y="610107"/>
                  </a:moveTo>
                  <a:lnTo>
                    <a:pt x="359664" y="1133221"/>
                  </a:lnTo>
                </a:path>
                <a:path w="1078229" h="1743710">
                  <a:moveTo>
                    <a:pt x="359664" y="0"/>
                  </a:moveTo>
                  <a:lnTo>
                    <a:pt x="359664" y="261480"/>
                  </a:lnTo>
                </a:path>
                <a:path w="1078229" h="1743710">
                  <a:moveTo>
                    <a:pt x="719327" y="1482090"/>
                  </a:moveTo>
                  <a:lnTo>
                    <a:pt x="719327" y="1743202"/>
                  </a:lnTo>
                </a:path>
                <a:path w="1078229" h="1743710">
                  <a:moveTo>
                    <a:pt x="719327" y="610107"/>
                  </a:moveTo>
                  <a:lnTo>
                    <a:pt x="719327" y="1133221"/>
                  </a:lnTo>
                </a:path>
                <a:path w="1078229" h="1743710">
                  <a:moveTo>
                    <a:pt x="719327" y="0"/>
                  </a:moveTo>
                  <a:lnTo>
                    <a:pt x="719327" y="261480"/>
                  </a:lnTo>
                </a:path>
                <a:path w="1078229" h="1743710">
                  <a:moveTo>
                    <a:pt x="1078102" y="1482090"/>
                  </a:moveTo>
                  <a:lnTo>
                    <a:pt x="1078102" y="1743202"/>
                  </a:lnTo>
                </a:path>
                <a:path w="1078229" h="1743710">
                  <a:moveTo>
                    <a:pt x="1078102" y="609981"/>
                  </a:moveTo>
                  <a:lnTo>
                    <a:pt x="1078102" y="1133221"/>
                  </a:lnTo>
                </a:path>
                <a:path w="1078229" h="1743710">
                  <a:moveTo>
                    <a:pt x="1078102" y="0"/>
                  </a:moveTo>
                  <a:lnTo>
                    <a:pt x="1078102" y="262001"/>
                  </a:lnTo>
                </a:path>
              </a:pathLst>
            </a:custGeom>
            <a:ln w="5626">
              <a:solidFill>
                <a:srgbClr val="D9D9D9"/>
              </a:solidFill>
            </a:ln>
          </p:spPr>
          <p:txBody>
            <a:bodyPr wrap="square" lIns="0" tIns="0" rIns="0" bIns="0" rtlCol="0"/>
            <a:lstStyle/>
            <a:p>
              <a:endParaRPr/>
            </a:p>
          </p:txBody>
        </p:sp>
        <p:sp>
          <p:nvSpPr>
            <p:cNvPr id="163" name="object 163"/>
            <p:cNvSpPr/>
            <p:nvPr/>
          </p:nvSpPr>
          <p:spPr>
            <a:xfrm>
              <a:off x="9831197" y="4157091"/>
              <a:ext cx="0" cy="1743710"/>
            </a:xfrm>
            <a:custGeom>
              <a:avLst/>
              <a:gdLst/>
              <a:ahLst/>
              <a:cxnLst/>
              <a:rect l="l" t="t" r="r" b="b"/>
              <a:pathLst>
                <a:path h="1743710">
                  <a:moveTo>
                    <a:pt x="0" y="0"/>
                  </a:moveTo>
                  <a:lnTo>
                    <a:pt x="0" y="1743202"/>
                  </a:lnTo>
                </a:path>
              </a:pathLst>
            </a:custGeom>
            <a:ln w="5626">
              <a:solidFill>
                <a:srgbClr val="D9D9D9"/>
              </a:solidFill>
            </a:ln>
          </p:spPr>
          <p:txBody>
            <a:bodyPr wrap="square" lIns="0" tIns="0" rIns="0" bIns="0" rtlCol="0"/>
            <a:lstStyle/>
            <a:p>
              <a:endParaRPr/>
            </a:p>
          </p:txBody>
        </p:sp>
        <p:sp>
          <p:nvSpPr>
            <p:cNvPr id="164" name="object 164"/>
            <p:cNvSpPr/>
            <p:nvPr/>
          </p:nvSpPr>
          <p:spPr>
            <a:xfrm>
              <a:off x="8034401" y="4418571"/>
              <a:ext cx="1198245" cy="349250"/>
            </a:xfrm>
            <a:custGeom>
              <a:avLst/>
              <a:gdLst/>
              <a:ahLst/>
              <a:cxnLst/>
              <a:rect l="l" t="t" r="r" b="b"/>
              <a:pathLst>
                <a:path w="1198245" h="349250">
                  <a:moveTo>
                    <a:pt x="1197851" y="0"/>
                  </a:moveTo>
                  <a:lnTo>
                    <a:pt x="0" y="0"/>
                  </a:lnTo>
                  <a:lnTo>
                    <a:pt x="0" y="348627"/>
                  </a:lnTo>
                  <a:lnTo>
                    <a:pt x="1197851" y="348627"/>
                  </a:lnTo>
                  <a:lnTo>
                    <a:pt x="1197851" y="0"/>
                  </a:lnTo>
                  <a:close/>
                </a:path>
              </a:pathLst>
            </a:custGeom>
            <a:solidFill>
              <a:srgbClr val="92D050"/>
            </a:solidFill>
          </p:spPr>
          <p:txBody>
            <a:bodyPr wrap="square" lIns="0" tIns="0" rIns="0" bIns="0" rtlCol="0"/>
            <a:lstStyle/>
            <a:p>
              <a:endParaRPr/>
            </a:p>
          </p:txBody>
        </p:sp>
        <p:sp>
          <p:nvSpPr>
            <p:cNvPr id="165" name="object 165"/>
            <p:cNvSpPr/>
            <p:nvPr/>
          </p:nvSpPr>
          <p:spPr>
            <a:xfrm>
              <a:off x="8034401" y="4419091"/>
              <a:ext cx="1797050" cy="1220470"/>
            </a:xfrm>
            <a:custGeom>
              <a:avLst/>
              <a:gdLst/>
              <a:ahLst/>
              <a:cxnLst/>
              <a:rect l="l" t="t" r="r" b="b"/>
              <a:pathLst>
                <a:path w="1797050" h="1220470">
                  <a:moveTo>
                    <a:pt x="1347343" y="871220"/>
                  </a:moveTo>
                  <a:lnTo>
                    <a:pt x="0" y="871220"/>
                  </a:lnTo>
                  <a:lnTo>
                    <a:pt x="0" y="1220089"/>
                  </a:lnTo>
                  <a:lnTo>
                    <a:pt x="1347343" y="1220089"/>
                  </a:lnTo>
                  <a:lnTo>
                    <a:pt x="1347343" y="871220"/>
                  </a:lnTo>
                  <a:close/>
                </a:path>
                <a:path w="1797050" h="1220470">
                  <a:moveTo>
                    <a:pt x="1796923" y="0"/>
                  </a:moveTo>
                  <a:lnTo>
                    <a:pt x="1198118" y="0"/>
                  </a:lnTo>
                  <a:lnTo>
                    <a:pt x="1198118" y="347980"/>
                  </a:lnTo>
                  <a:lnTo>
                    <a:pt x="1796923" y="347980"/>
                  </a:lnTo>
                  <a:lnTo>
                    <a:pt x="1796923" y="0"/>
                  </a:lnTo>
                  <a:close/>
                </a:path>
              </a:pathLst>
            </a:custGeom>
            <a:solidFill>
              <a:srgbClr val="5B9BD4"/>
            </a:solidFill>
          </p:spPr>
          <p:txBody>
            <a:bodyPr wrap="square" lIns="0" tIns="0" rIns="0" bIns="0" rtlCol="0"/>
            <a:lstStyle/>
            <a:p>
              <a:endParaRPr/>
            </a:p>
          </p:txBody>
        </p:sp>
        <p:sp>
          <p:nvSpPr>
            <p:cNvPr id="166" name="object 166"/>
            <p:cNvSpPr/>
            <p:nvPr/>
          </p:nvSpPr>
          <p:spPr>
            <a:xfrm>
              <a:off x="9381744" y="5290312"/>
              <a:ext cx="449580" cy="349250"/>
            </a:xfrm>
            <a:custGeom>
              <a:avLst/>
              <a:gdLst/>
              <a:ahLst/>
              <a:cxnLst/>
              <a:rect l="l" t="t" r="r" b="b"/>
              <a:pathLst>
                <a:path w="449579" h="349250">
                  <a:moveTo>
                    <a:pt x="449579" y="0"/>
                  </a:moveTo>
                  <a:lnTo>
                    <a:pt x="0" y="0"/>
                  </a:lnTo>
                  <a:lnTo>
                    <a:pt x="0" y="348869"/>
                  </a:lnTo>
                  <a:lnTo>
                    <a:pt x="449579" y="348869"/>
                  </a:lnTo>
                  <a:lnTo>
                    <a:pt x="449579" y="0"/>
                  </a:lnTo>
                  <a:close/>
                </a:path>
              </a:pathLst>
            </a:custGeom>
            <a:solidFill>
              <a:srgbClr val="FFC000"/>
            </a:solidFill>
          </p:spPr>
          <p:txBody>
            <a:bodyPr wrap="square" lIns="0" tIns="0" rIns="0" bIns="0" rtlCol="0"/>
            <a:lstStyle/>
            <a:p>
              <a:endParaRPr/>
            </a:p>
          </p:txBody>
        </p:sp>
        <p:sp>
          <p:nvSpPr>
            <p:cNvPr id="167" name="object 167"/>
            <p:cNvSpPr/>
            <p:nvPr/>
          </p:nvSpPr>
          <p:spPr>
            <a:xfrm>
              <a:off x="8034401" y="4157091"/>
              <a:ext cx="0" cy="1743710"/>
            </a:xfrm>
            <a:custGeom>
              <a:avLst/>
              <a:gdLst/>
              <a:ahLst/>
              <a:cxnLst/>
              <a:rect l="l" t="t" r="r" b="b"/>
              <a:pathLst>
                <a:path h="1743710">
                  <a:moveTo>
                    <a:pt x="0" y="1743202"/>
                  </a:moveTo>
                  <a:lnTo>
                    <a:pt x="0" y="0"/>
                  </a:lnTo>
                </a:path>
              </a:pathLst>
            </a:custGeom>
            <a:ln w="5626">
              <a:solidFill>
                <a:srgbClr val="D9D9D9"/>
              </a:solidFill>
            </a:ln>
          </p:spPr>
          <p:txBody>
            <a:bodyPr wrap="square" lIns="0" tIns="0" rIns="0" bIns="0" rtlCol="0"/>
            <a:lstStyle/>
            <a:p>
              <a:endParaRPr/>
            </a:p>
          </p:txBody>
        </p:sp>
        <p:sp>
          <p:nvSpPr>
            <p:cNvPr id="168" name="object 168"/>
            <p:cNvSpPr/>
            <p:nvPr/>
          </p:nvSpPr>
          <p:spPr>
            <a:xfrm>
              <a:off x="8593836" y="4540491"/>
              <a:ext cx="79375" cy="105410"/>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grpSp>
      <p:sp>
        <p:nvSpPr>
          <p:cNvPr id="169" name="object 169"/>
          <p:cNvSpPr txBox="1"/>
          <p:nvPr/>
        </p:nvSpPr>
        <p:spPr>
          <a:xfrm>
            <a:off x="11347552" y="6293692"/>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2</a:t>
            </a:r>
            <a:endParaRPr sz="667">
              <a:latin typeface="Calibri"/>
              <a:cs typeface="Calibri"/>
            </a:endParaRPr>
          </a:p>
        </p:txBody>
      </p:sp>
      <p:sp>
        <p:nvSpPr>
          <p:cNvPr id="170" name="object 170"/>
          <p:cNvSpPr/>
          <p:nvPr/>
        </p:nvSpPr>
        <p:spPr>
          <a:xfrm>
            <a:off x="11415961" y="7461253"/>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71" name="object 171"/>
          <p:cNvSpPr txBox="1"/>
          <p:nvPr/>
        </p:nvSpPr>
        <p:spPr>
          <a:xfrm>
            <a:off x="11447454" y="7455953"/>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3</a:t>
            </a:r>
            <a:endParaRPr sz="667">
              <a:latin typeface="Calibri"/>
              <a:cs typeface="Calibri"/>
            </a:endParaRPr>
          </a:p>
        </p:txBody>
      </p:sp>
      <p:sp>
        <p:nvSpPr>
          <p:cNvPr id="172" name="object 172"/>
          <p:cNvSpPr/>
          <p:nvPr/>
        </p:nvSpPr>
        <p:spPr>
          <a:xfrm>
            <a:off x="12514046" y="6299162"/>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73" name="object 173"/>
          <p:cNvSpPr txBox="1"/>
          <p:nvPr/>
        </p:nvSpPr>
        <p:spPr>
          <a:xfrm>
            <a:off x="12545541" y="6293692"/>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1</a:t>
            </a:r>
            <a:endParaRPr sz="667">
              <a:latin typeface="Calibri"/>
              <a:cs typeface="Calibri"/>
            </a:endParaRPr>
          </a:p>
        </p:txBody>
      </p:sp>
      <p:sp>
        <p:nvSpPr>
          <p:cNvPr id="174" name="object 174"/>
          <p:cNvSpPr/>
          <p:nvPr/>
        </p:nvSpPr>
        <p:spPr>
          <a:xfrm>
            <a:off x="12613780" y="7461253"/>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75" name="object 175"/>
          <p:cNvSpPr txBox="1"/>
          <p:nvPr/>
        </p:nvSpPr>
        <p:spPr>
          <a:xfrm>
            <a:off x="12645443" y="7455953"/>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1</a:t>
            </a:r>
            <a:endParaRPr sz="667">
              <a:latin typeface="Calibri"/>
              <a:cs typeface="Calibri"/>
            </a:endParaRPr>
          </a:p>
        </p:txBody>
      </p:sp>
      <p:sp>
        <p:nvSpPr>
          <p:cNvPr id="176" name="object 176"/>
          <p:cNvSpPr txBox="1"/>
          <p:nvPr/>
        </p:nvSpPr>
        <p:spPr>
          <a:xfrm>
            <a:off x="10516833" y="8149348"/>
            <a:ext cx="126995"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0%</a:t>
            </a:r>
            <a:endParaRPr sz="667">
              <a:latin typeface="Calibri"/>
              <a:cs typeface="Calibri"/>
            </a:endParaRPr>
          </a:p>
        </p:txBody>
      </p:sp>
      <p:sp>
        <p:nvSpPr>
          <p:cNvPr id="177" name="object 177"/>
          <p:cNvSpPr txBox="1"/>
          <p:nvPr/>
        </p:nvSpPr>
        <p:spPr>
          <a:xfrm>
            <a:off x="10973169" y="8149348"/>
            <a:ext cx="651909" cy="124885"/>
          </a:xfrm>
          <a:prstGeom prst="rect">
            <a:avLst/>
          </a:prstGeom>
        </p:spPr>
        <p:txBody>
          <a:bodyPr vert="horz" wrap="square" lIns="0" tIns="22013" rIns="0" bIns="0" rtlCol="0">
            <a:spAutoFit/>
          </a:bodyPr>
          <a:lstStyle/>
          <a:p>
            <a:pPr>
              <a:spcBef>
                <a:spcPts val="173"/>
              </a:spcBef>
              <a:tabLst>
                <a:tab pos="479201"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endParaRPr sz="667">
              <a:latin typeface="Calibri"/>
              <a:cs typeface="Calibri"/>
            </a:endParaRPr>
          </a:p>
        </p:txBody>
      </p:sp>
      <p:sp>
        <p:nvSpPr>
          <p:cNvPr id="178" name="object 178"/>
          <p:cNvSpPr txBox="1"/>
          <p:nvPr/>
        </p:nvSpPr>
        <p:spPr>
          <a:xfrm>
            <a:off x="11931900" y="8149347"/>
            <a:ext cx="17271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60%</a:t>
            </a:r>
            <a:endParaRPr sz="667">
              <a:latin typeface="Calibri"/>
              <a:cs typeface="Calibri"/>
            </a:endParaRPr>
          </a:p>
        </p:txBody>
      </p:sp>
      <p:sp>
        <p:nvSpPr>
          <p:cNvPr id="179" name="object 179"/>
          <p:cNvSpPr txBox="1"/>
          <p:nvPr/>
        </p:nvSpPr>
        <p:spPr>
          <a:xfrm>
            <a:off x="12411096" y="8149347"/>
            <a:ext cx="17271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80%</a:t>
            </a:r>
            <a:endParaRPr sz="667">
              <a:latin typeface="Calibri"/>
              <a:cs typeface="Calibri"/>
            </a:endParaRPr>
          </a:p>
        </p:txBody>
      </p:sp>
      <p:sp>
        <p:nvSpPr>
          <p:cNvPr id="180" name="object 180"/>
          <p:cNvSpPr txBox="1"/>
          <p:nvPr/>
        </p:nvSpPr>
        <p:spPr>
          <a:xfrm>
            <a:off x="12867431" y="8149347"/>
            <a:ext cx="218432"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Calibri"/>
                <a:cs typeface="Calibri"/>
              </a:rPr>
              <a:t>100%</a:t>
            </a:r>
            <a:endParaRPr sz="667">
              <a:latin typeface="Calibri"/>
              <a:cs typeface="Calibri"/>
            </a:endParaRPr>
          </a:p>
        </p:txBody>
      </p:sp>
      <p:sp>
        <p:nvSpPr>
          <p:cNvPr id="181" name="object 181"/>
          <p:cNvSpPr txBox="1"/>
          <p:nvPr/>
        </p:nvSpPr>
        <p:spPr>
          <a:xfrm>
            <a:off x="10128736" y="7451212"/>
            <a:ext cx="378446" cy="124885"/>
          </a:xfrm>
          <a:prstGeom prst="rect">
            <a:avLst/>
          </a:prstGeom>
        </p:spPr>
        <p:txBody>
          <a:bodyPr vert="horz" wrap="square" lIns="0" tIns="22013" rIns="0" bIns="0" rtlCol="0">
            <a:spAutoFit/>
          </a:bodyPr>
          <a:lstStyle/>
          <a:p>
            <a:pPr>
              <a:spcBef>
                <a:spcPts val="173"/>
              </a:spcBef>
            </a:pPr>
            <a:r>
              <a:rPr sz="667" spc="-20" dirty="0">
                <a:solidFill>
                  <a:srgbClr val="585858"/>
                </a:solidFill>
                <a:latin typeface="游ゴシック"/>
                <a:cs typeface="游ゴシック"/>
              </a:rPr>
              <a:t>希望する</a:t>
            </a:r>
            <a:endParaRPr sz="667">
              <a:latin typeface="游ゴシック"/>
              <a:cs typeface="游ゴシック"/>
            </a:endParaRPr>
          </a:p>
        </p:txBody>
      </p:sp>
      <p:sp>
        <p:nvSpPr>
          <p:cNvPr id="182" name="object 182"/>
          <p:cNvSpPr txBox="1"/>
          <p:nvPr/>
        </p:nvSpPr>
        <p:spPr>
          <a:xfrm>
            <a:off x="10038484" y="6288951"/>
            <a:ext cx="466496" cy="124885"/>
          </a:xfrm>
          <a:prstGeom prst="rect">
            <a:avLst/>
          </a:prstGeom>
        </p:spPr>
        <p:txBody>
          <a:bodyPr vert="horz" wrap="square" lIns="0" tIns="22013" rIns="0" bIns="0" rtlCol="0">
            <a:spAutoFit/>
          </a:bodyPr>
          <a:lstStyle/>
          <a:p>
            <a:pPr>
              <a:spcBef>
                <a:spcPts val="173"/>
              </a:spcBef>
            </a:pPr>
            <a:r>
              <a:rPr sz="667" spc="-13" dirty="0">
                <a:solidFill>
                  <a:srgbClr val="585858"/>
                </a:solidFill>
                <a:latin typeface="游ゴシック"/>
                <a:cs typeface="游ゴシック"/>
              </a:rPr>
              <a:t>希望しない</a:t>
            </a:r>
            <a:endParaRPr sz="667">
              <a:latin typeface="游ゴシック"/>
              <a:cs typeface="游ゴシック"/>
            </a:endParaRPr>
          </a:p>
        </p:txBody>
      </p:sp>
      <p:grpSp>
        <p:nvGrpSpPr>
          <p:cNvPr id="183" name="object 183"/>
          <p:cNvGrpSpPr/>
          <p:nvPr/>
        </p:nvGrpSpPr>
        <p:grpSpPr>
          <a:xfrm>
            <a:off x="10800794" y="8403458"/>
            <a:ext cx="932992" cy="49951"/>
            <a:chOff x="8207247" y="6118771"/>
            <a:chExt cx="699770" cy="37465"/>
          </a:xfrm>
        </p:grpSpPr>
        <p:sp>
          <p:nvSpPr>
            <p:cNvPr id="184" name="object 184"/>
            <p:cNvSpPr/>
            <p:nvPr/>
          </p:nvSpPr>
          <p:spPr>
            <a:xfrm>
              <a:off x="8207247" y="6118771"/>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6FAC46"/>
            </a:solidFill>
          </p:spPr>
          <p:txBody>
            <a:bodyPr wrap="square" lIns="0" tIns="0" rIns="0" bIns="0" rtlCol="0"/>
            <a:lstStyle/>
            <a:p>
              <a:endParaRPr/>
            </a:p>
          </p:txBody>
        </p:sp>
        <p:sp>
          <p:nvSpPr>
            <p:cNvPr id="185" name="object 185"/>
            <p:cNvSpPr/>
            <p:nvPr/>
          </p:nvSpPr>
          <p:spPr>
            <a:xfrm>
              <a:off x="8538590" y="6118771"/>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186" name="object 186"/>
            <p:cNvSpPr/>
            <p:nvPr/>
          </p:nvSpPr>
          <p:spPr>
            <a:xfrm>
              <a:off x="8869933" y="6118771"/>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187" name="object 187"/>
          <p:cNvSpPr txBox="1"/>
          <p:nvPr/>
        </p:nvSpPr>
        <p:spPr>
          <a:xfrm>
            <a:off x="10872929" y="8348476"/>
            <a:ext cx="1529023" cy="124885"/>
          </a:xfrm>
          <a:prstGeom prst="rect">
            <a:avLst/>
          </a:prstGeom>
        </p:spPr>
        <p:txBody>
          <a:bodyPr vert="horz" wrap="square" lIns="0" tIns="22013" rIns="0" bIns="0" rtlCol="0">
            <a:spAutoFit/>
          </a:bodyPr>
          <a:lstStyle/>
          <a:p>
            <a:pPr>
              <a:spcBef>
                <a:spcPts val="173"/>
              </a:spcBef>
              <a:tabLst>
                <a:tab pos="441102" algn="l"/>
                <a:tab pos="883051"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188" name="object 188"/>
          <p:cNvSpPr txBox="1"/>
          <p:nvPr/>
        </p:nvSpPr>
        <p:spPr>
          <a:xfrm>
            <a:off x="12399581" y="5681812"/>
            <a:ext cx="614656" cy="135870"/>
          </a:xfrm>
          <a:prstGeom prst="rect">
            <a:avLst/>
          </a:prstGeom>
        </p:spPr>
        <p:txBody>
          <a:bodyPr vert="horz" wrap="square" lIns="0" tIns="22859" rIns="0" bIns="0" rtlCol="0">
            <a:spAutoFit/>
          </a:bodyPr>
          <a:lstStyle/>
          <a:p>
            <a:pPr>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799471" y="1186266"/>
            <a:ext cx="3572801" cy="242866"/>
          </a:xfrm>
          <a:prstGeom prst="rect">
            <a:avLst/>
          </a:prstGeom>
        </p:spPr>
        <p:txBody>
          <a:bodyPr vert="horz" wrap="square" lIns="0" tIns="16933" rIns="0" bIns="0" rtlCol="0">
            <a:spAutoFit/>
          </a:bodyPr>
          <a:lstStyle/>
          <a:p>
            <a:pPr marL="16933">
              <a:spcBef>
                <a:spcPts val="133"/>
              </a:spcBef>
            </a:pPr>
            <a:r>
              <a:rPr sz="1467" dirty="0">
                <a:latin typeface="游ゴシック"/>
                <a:cs typeface="游ゴシック"/>
              </a:rPr>
              <a:t>保健相談に関する調査集計（我孫子支部</a:t>
            </a:r>
            <a:r>
              <a:rPr sz="1467" spc="-67" dirty="0">
                <a:latin typeface="游ゴシック"/>
                <a:cs typeface="游ゴシック"/>
              </a:rPr>
              <a:t>）</a:t>
            </a:r>
            <a:endParaRPr sz="1467">
              <a:latin typeface="游ゴシック"/>
              <a:cs typeface="游ゴシック"/>
            </a:endParaRPr>
          </a:p>
        </p:txBody>
      </p:sp>
      <p:sp>
        <p:nvSpPr>
          <p:cNvPr id="3" name="object 3"/>
          <p:cNvSpPr txBox="1"/>
          <p:nvPr/>
        </p:nvSpPr>
        <p:spPr>
          <a:xfrm>
            <a:off x="12490015" y="1174345"/>
            <a:ext cx="759432" cy="141919"/>
          </a:xfrm>
          <a:prstGeom prst="rect">
            <a:avLst/>
          </a:prstGeom>
        </p:spPr>
        <p:txBody>
          <a:bodyPr vert="horz" wrap="square" lIns="0" tIns="18626" rIns="0" bIns="0" rtlCol="0">
            <a:spAutoFit/>
          </a:bodyPr>
          <a:lstStyle/>
          <a:p>
            <a:pPr marL="16933">
              <a:spcBef>
                <a:spcPts val="147"/>
              </a:spcBef>
            </a:pPr>
            <a:r>
              <a:rPr sz="800" spc="-13" dirty="0">
                <a:latin typeface="游ゴシック"/>
                <a:cs typeface="游ゴシック"/>
              </a:rPr>
              <a:t>令和３年度実施</a:t>
            </a:r>
            <a:endParaRPr sz="800">
              <a:latin typeface="游ゴシック"/>
              <a:cs typeface="游ゴシック"/>
            </a:endParaRPr>
          </a:p>
        </p:txBody>
      </p:sp>
      <p:sp>
        <p:nvSpPr>
          <p:cNvPr id="4" name="object 4"/>
          <p:cNvSpPr/>
          <p:nvPr/>
        </p:nvSpPr>
        <p:spPr>
          <a:xfrm>
            <a:off x="1032669" y="5184010"/>
            <a:ext cx="5677536" cy="3494910"/>
          </a:xfrm>
          <a:custGeom>
            <a:avLst/>
            <a:gdLst/>
            <a:ahLst/>
            <a:cxnLst/>
            <a:rect l="l" t="t" r="r" b="b"/>
            <a:pathLst>
              <a:path w="4258310" h="2621279">
                <a:moveTo>
                  <a:pt x="0" y="2621279"/>
                </a:moveTo>
                <a:lnTo>
                  <a:pt x="4258183" y="2621279"/>
                </a:lnTo>
                <a:lnTo>
                  <a:pt x="4258183" y="0"/>
                </a:lnTo>
                <a:lnTo>
                  <a:pt x="0" y="0"/>
                </a:lnTo>
                <a:lnTo>
                  <a:pt x="0" y="2621279"/>
                </a:lnTo>
                <a:close/>
              </a:path>
            </a:pathLst>
          </a:custGeom>
          <a:ln w="7112">
            <a:solidFill>
              <a:srgbClr val="000000"/>
            </a:solidFill>
          </a:ln>
        </p:spPr>
        <p:txBody>
          <a:bodyPr wrap="square" lIns="0" tIns="0" rIns="0" bIns="0" rtlCol="0"/>
          <a:lstStyle/>
          <a:p>
            <a:endParaRPr/>
          </a:p>
        </p:txBody>
      </p:sp>
      <p:sp>
        <p:nvSpPr>
          <p:cNvPr id="5" name="object 5"/>
          <p:cNvSpPr txBox="1"/>
          <p:nvPr/>
        </p:nvSpPr>
        <p:spPr>
          <a:xfrm>
            <a:off x="2480754" y="5277682"/>
            <a:ext cx="2562765" cy="176971"/>
          </a:xfrm>
          <a:prstGeom prst="rect">
            <a:avLst/>
          </a:prstGeom>
        </p:spPr>
        <p:txBody>
          <a:bodyPr vert="horz" wrap="square" lIns="0" tIns="22859" rIns="0" bIns="0" rtlCol="0">
            <a:spAutoFit/>
          </a:bodyPr>
          <a:lstStyle/>
          <a:p>
            <a:pPr marL="16933">
              <a:spcBef>
                <a:spcPts val="180"/>
              </a:spcBef>
            </a:pPr>
            <a:r>
              <a:rPr sz="1000" spc="20" dirty="0">
                <a:latin typeface="游ゴシック"/>
                <a:cs typeface="游ゴシック"/>
              </a:rPr>
              <a:t>問２  １型糖尿病の児童生徒はいますか？</a:t>
            </a:r>
            <a:endParaRPr sz="1000">
              <a:latin typeface="游ゴシック"/>
              <a:cs typeface="游ゴシック"/>
            </a:endParaRPr>
          </a:p>
        </p:txBody>
      </p:sp>
      <p:sp>
        <p:nvSpPr>
          <p:cNvPr id="6" name="object 6"/>
          <p:cNvSpPr/>
          <p:nvPr/>
        </p:nvSpPr>
        <p:spPr>
          <a:xfrm>
            <a:off x="7225973" y="5184010"/>
            <a:ext cx="5677536" cy="3494910"/>
          </a:xfrm>
          <a:custGeom>
            <a:avLst/>
            <a:gdLst/>
            <a:ahLst/>
            <a:cxnLst/>
            <a:rect l="l" t="t" r="r" b="b"/>
            <a:pathLst>
              <a:path w="4258309" h="2621279">
                <a:moveTo>
                  <a:pt x="0" y="2621279"/>
                </a:moveTo>
                <a:lnTo>
                  <a:pt x="4258056" y="2621279"/>
                </a:lnTo>
                <a:lnTo>
                  <a:pt x="4258056" y="0"/>
                </a:lnTo>
                <a:lnTo>
                  <a:pt x="0" y="0"/>
                </a:lnTo>
                <a:lnTo>
                  <a:pt x="0" y="2621279"/>
                </a:lnTo>
                <a:close/>
              </a:path>
            </a:pathLst>
          </a:custGeom>
          <a:ln w="7112">
            <a:solidFill>
              <a:srgbClr val="000000"/>
            </a:solidFill>
          </a:ln>
        </p:spPr>
        <p:txBody>
          <a:bodyPr wrap="square" lIns="0" tIns="0" rIns="0" bIns="0" rtlCol="0"/>
          <a:lstStyle/>
          <a:p>
            <a:endParaRPr/>
          </a:p>
        </p:txBody>
      </p:sp>
      <p:sp>
        <p:nvSpPr>
          <p:cNvPr id="7" name="object 7"/>
          <p:cNvSpPr txBox="1"/>
          <p:nvPr/>
        </p:nvSpPr>
        <p:spPr>
          <a:xfrm>
            <a:off x="8515400" y="5330105"/>
            <a:ext cx="3077519" cy="176971"/>
          </a:xfrm>
          <a:prstGeom prst="rect">
            <a:avLst/>
          </a:prstGeom>
        </p:spPr>
        <p:txBody>
          <a:bodyPr vert="horz" wrap="square" lIns="0" tIns="22859" rIns="0" bIns="0" rtlCol="0">
            <a:spAutoFit/>
          </a:bodyPr>
          <a:lstStyle/>
          <a:p>
            <a:pPr>
              <a:spcBef>
                <a:spcPts val="180"/>
              </a:spcBef>
            </a:pPr>
            <a:r>
              <a:rPr sz="1000" spc="7" dirty="0">
                <a:latin typeface="游ゴシック"/>
                <a:cs typeface="游ゴシック"/>
              </a:rPr>
              <a:t>問２－１  ブドウ糖は保健室に置いてありますか？</a:t>
            </a:r>
            <a:endParaRPr sz="1000">
              <a:latin typeface="游ゴシック"/>
              <a:cs typeface="游ゴシック"/>
            </a:endParaRPr>
          </a:p>
        </p:txBody>
      </p:sp>
      <p:sp>
        <p:nvSpPr>
          <p:cNvPr id="8" name="object 8"/>
          <p:cNvSpPr/>
          <p:nvPr/>
        </p:nvSpPr>
        <p:spPr>
          <a:xfrm>
            <a:off x="1032669" y="1689100"/>
            <a:ext cx="5695315" cy="3336589"/>
          </a:xfrm>
          <a:custGeom>
            <a:avLst/>
            <a:gdLst/>
            <a:ahLst/>
            <a:cxnLst/>
            <a:rect l="l" t="t" r="r" b="b"/>
            <a:pathLst>
              <a:path w="4271645" h="2502535">
                <a:moveTo>
                  <a:pt x="0" y="2502281"/>
                </a:moveTo>
                <a:lnTo>
                  <a:pt x="4271137" y="2502281"/>
                </a:lnTo>
                <a:lnTo>
                  <a:pt x="4271137" y="0"/>
                </a:lnTo>
                <a:lnTo>
                  <a:pt x="0" y="0"/>
                </a:lnTo>
                <a:lnTo>
                  <a:pt x="0" y="2502281"/>
                </a:lnTo>
                <a:close/>
              </a:path>
            </a:pathLst>
          </a:custGeom>
          <a:ln w="7112">
            <a:solidFill>
              <a:srgbClr val="000000"/>
            </a:solidFill>
          </a:ln>
        </p:spPr>
        <p:txBody>
          <a:bodyPr wrap="square" lIns="0" tIns="0" rIns="0" bIns="0" rtlCol="0"/>
          <a:lstStyle/>
          <a:p>
            <a:endParaRPr/>
          </a:p>
        </p:txBody>
      </p:sp>
      <p:sp>
        <p:nvSpPr>
          <p:cNvPr id="9" name="object 9"/>
          <p:cNvSpPr txBox="1"/>
          <p:nvPr/>
        </p:nvSpPr>
        <p:spPr>
          <a:xfrm>
            <a:off x="1873886" y="1806748"/>
            <a:ext cx="4007125" cy="176971"/>
          </a:xfrm>
          <a:prstGeom prst="rect">
            <a:avLst/>
          </a:prstGeom>
        </p:spPr>
        <p:txBody>
          <a:bodyPr vert="horz" wrap="square" lIns="0" tIns="22859" rIns="0" bIns="0" rtlCol="0">
            <a:spAutoFit/>
          </a:bodyPr>
          <a:lstStyle/>
          <a:p>
            <a:pPr>
              <a:spcBef>
                <a:spcPts val="180"/>
              </a:spcBef>
            </a:pPr>
            <a:r>
              <a:rPr sz="1000" spc="-7" dirty="0">
                <a:latin typeface="游ゴシック"/>
                <a:cs typeface="游ゴシック"/>
              </a:rPr>
              <a:t>問１   児童生徒の中で、頭痛に悩んでいたり相談されていますか？</a:t>
            </a:r>
            <a:endParaRPr sz="1000">
              <a:latin typeface="游ゴシック"/>
              <a:cs typeface="游ゴシック"/>
            </a:endParaRPr>
          </a:p>
        </p:txBody>
      </p:sp>
      <p:grpSp>
        <p:nvGrpSpPr>
          <p:cNvPr id="10" name="object 10"/>
          <p:cNvGrpSpPr/>
          <p:nvPr/>
        </p:nvGrpSpPr>
        <p:grpSpPr>
          <a:xfrm>
            <a:off x="1373117" y="2519394"/>
            <a:ext cx="2135214" cy="2172466"/>
            <a:chOff x="1136218" y="1305496"/>
            <a:chExt cx="1601470" cy="1629410"/>
          </a:xfrm>
        </p:grpSpPr>
        <p:sp>
          <p:nvSpPr>
            <p:cNvPr id="11" name="object 11"/>
            <p:cNvSpPr/>
            <p:nvPr/>
          </p:nvSpPr>
          <p:spPr>
            <a:xfrm>
              <a:off x="1579499" y="1310894"/>
              <a:ext cx="980440" cy="1418590"/>
            </a:xfrm>
            <a:custGeom>
              <a:avLst/>
              <a:gdLst/>
              <a:ahLst/>
              <a:cxnLst/>
              <a:rect l="l" t="t" r="r" b="b"/>
              <a:pathLst>
                <a:path w="980439" h="1418589">
                  <a:moveTo>
                    <a:pt x="271272" y="0"/>
                  </a:moveTo>
                  <a:lnTo>
                    <a:pt x="271272" y="709041"/>
                  </a:lnTo>
                  <a:lnTo>
                    <a:pt x="0" y="1364107"/>
                  </a:lnTo>
                  <a:lnTo>
                    <a:pt x="43483" y="1380452"/>
                  </a:lnTo>
                  <a:lnTo>
                    <a:pt x="87855" y="1393904"/>
                  </a:lnTo>
                  <a:lnTo>
                    <a:pt x="132969" y="1404429"/>
                  </a:lnTo>
                  <a:lnTo>
                    <a:pt x="178674" y="1411990"/>
                  </a:lnTo>
                  <a:lnTo>
                    <a:pt x="224825" y="1416553"/>
                  </a:lnTo>
                  <a:lnTo>
                    <a:pt x="271272" y="1418082"/>
                  </a:lnTo>
                  <a:lnTo>
                    <a:pt x="319825" y="1416445"/>
                  </a:lnTo>
                  <a:lnTo>
                    <a:pt x="367500" y="1411608"/>
                  </a:lnTo>
                  <a:lnTo>
                    <a:pt x="414190" y="1403674"/>
                  </a:lnTo>
                  <a:lnTo>
                    <a:pt x="459789" y="1392750"/>
                  </a:lnTo>
                  <a:lnTo>
                    <a:pt x="504192" y="1378942"/>
                  </a:lnTo>
                  <a:lnTo>
                    <a:pt x="547294" y="1362354"/>
                  </a:lnTo>
                  <a:lnTo>
                    <a:pt x="588989" y="1343094"/>
                  </a:lnTo>
                  <a:lnTo>
                    <a:pt x="629172" y="1321265"/>
                  </a:lnTo>
                  <a:lnTo>
                    <a:pt x="667736" y="1296975"/>
                  </a:lnTo>
                  <a:lnTo>
                    <a:pt x="704577" y="1270328"/>
                  </a:lnTo>
                  <a:lnTo>
                    <a:pt x="739590" y="1241431"/>
                  </a:lnTo>
                  <a:lnTo>
                    <a:pt x="772667" y="1210389"/>
                  </a:lnTo>
                  <a:lnTo>
                    <a:pt x="803705" y="1177307"/>
                  </a:lnTo>
                  <a:lnTo>
                    <a:pt x="832598" y="1142292"/>
                  </a:lnTo>
                  <a:lnTo>
                    <a:pt x="859239" y="1105449"/>
                  </a:lnTo>
                  <a:lnTo>
                    <a:pt x="883524" y="1066884"/>
                  </a:lnTo>
                  <a:lnTo>
                    <a:pt x="905347" y="1026702"/>
                  </a:lnTo>
                  <a:lnTo>
                    <a:pt x="924603" y="985010"/>
                  </a:lnTo>
                  <a:lnTo>
                    <a:pt x="941186" y="941911"/>
                  </a:lnTo>
                  <a:lnTo>
                    <a:pt x="954990" y="897514"/>
                  </a:lnTo>
                  <a:lnTo>
                    <a:pt x="965910" y="851922"/>
                  </a:lnTo>
                  <a:lnTo>
                    <a:pt x="973841" y="805242"/>
                  </a:lnTo>
                  <a:lnTo>
                    <a:pt x="978677" y="757580"/>
                  </a:lnTo>
                  <a:lnTo>
                    <a:pt x="980313" y="709041"/>
                  </a:lnTo>
                  <a:lnTo>
                    <a:pt x="978677" y="660487"/>
                  </a:lnTo>
                  <a:lnTo>
                    <a:pt x="973841" y="612812"/>
                  </a:lnTo>
                  <a:lnTo>
                    <a:pt x="965910" y="566122"/>
                  </a:lnTo>
                  <a:lnTo>
                    <a:pt x="954990" y="520523"/>
                  </a:lnTo>
                  <a:lnTo>
                    <a:pt x="941186" y="476120"/>
                  </a:lnTo>
                  <a:lnTo>
                    <a:pt x="924603" y="433018"/>
                  </a:lnTo>
                  <a:lnTo>
                    <a:pt x="905347" y="391323"/>
                  </a:lnTo>
                  <a:lnTo>
                    <a:pt x="883524" y="351140"/>
                  </a:lnTo>
                  <a:lnTo>
                    <a:pt x="859239" y="312576"/>
                  </a:lnTo>
                  <a:lnTo>
                    <a:pt x="832598" y="275735"/>
                  </a:lnTo>
                  <a:lnTo>
                    <a:pt x="803705" y="240722"/>
                  </a:lnTo>
                  <a:lnTo>
                    <a:pt x="772668" y="207644"/>
                  </a:lnTo>
                  <a:lnTo>
                    <a:pt x="739590" y="176607"/>
                  </a:lnTo>
                  <a:lnTo>
                    <a:pt x="704577" y="147714"/>
                  </a:lnTo>
                  <a:lnTo>
                    <a:pt x="667736" y="121073"/>
                  </a:lnTo>
                  <a:lnTo>
                    <a:pt x="629172" y="96788"/>
                  </a:lnTo>
                  <a:lnTo>
                    <a:pt x="588989" y="74965"/>
                  </a:lnTo>
                  <a:lnTo>
                    <a:pt x="547294" y="55709"/>
                  </a:lnTo>
                  <a:lnTo>
                    <a:pt x="504192" y="39126"/>
                  </a:lnTo>
                  <a:lnTo>
                    <a:pt x="459789" y="25322"/>
                  </a:lnTo>
                  <a:lnTo>
                    <a:pt x="414190" y="14402"/>
                  </a:lnTo>
                  <a:lnTo>
                    <a:pt x="367500" y="6471"/>
                  </a:lnTo>
                  <a:lnTo>
                    <a:pt x="319825" y="1635"/>
                  </a:lnTo>
                  <a:lnTo>
                    <a:pt x="271272" y="0"/>
                  </a:lnTo>
                  <a:close/>
                </a:path>
              </a:pathLst>
            </a:custGeom>
            <a:solidFill>
              <a:srgbClr val="4471C4"/>
            </a:solidFill>
          </p:spPr>
          <p:txBody>
            <a:bodyPr wrap="square" lIns="0" tIns="0" rIns="0" bIns="0" rtlCol="0"/>
            <a:lstStyle/>
            <a:p>
              <a:endParaRPr/>
            </a:p>
          </p:txBody>
        </p:sp>
        <p:sp>
          <p:nvSpPr>
            <p:cNvPr id="12" name="object 12"/>
            <p:cNvSpPr/>
            <p:nvPr/>
          </p:nvSpPr>
          <p:spPr>
            <a:xfrm>
              <a:off x="1141615" y="1310894"/>
              <a:ext cx="709295" cy="1364615"/>
            </a:xfrm>
            <a:custGeom>
              <a:avLst/>
              <a:gdLst/>
              <a:ahLst/>
              <a:cxnLst/>
              <a:rect l="l" t="t" r="r" b="b"/>
              <a:pathLst>
                <a:path w="709294" h="1364614">
                  <a:moveTo>
                    <a:pt x="709155" y="0"/>
                  </a:moveTo>
                  <a:lnTo>
                    <a:pt x="658868" y="1776"/>
                  </a:lnTo>
                  <a:lnTo>
                    <a:pt x="609315" y="7040"/>
                  </a:lnTo>
                  <a:lnTo>
                    <a:pt x="560645" y="15693"/>
                  </a:lnTo>
                  <a:lnTo>
                    <a:pt x="513003" y="27638"/>
                  </a:lnTo>
                  <a:lnTo>
                    <a:pt x="466537" y="42774"/>
                  </a:lnTo>
                  <a:lnTo>
                    <a:pt x="421394" y="61005"/>
                  </a:lnTo>
                  <a:lnTo>
                    <a:pt x="377720" y="82232"/>
                  </a:lnTo>
                  <a:lnTo>
                    <a:pt x="335663" y="106357"/>
                  </a:lnTo>
                  <a:lnTo>
                    <a:pt x="295369" y="133280"/>
                  </a:lnTo>
                  <a:lnTo>
                    <a:pt x="256986" y="162905"/>
                  </a:lnTo>
                  <a:lnTo>
                    <a:pt x="220660" y="195132"/>
                  </a:lnTo>
                  <a:lnTo>
                    <a:pt x="186539" y="229863"/>
                  </a:lnTo>
                  <a:lnTo>
                    <a:pt x="154769" y="267000"/>
                  </a:lnTo>
                  <a:lnTo>
                    <a:pt x="125497" y="306445"/>
                  </a:lnTo>
                  <a:lnTo>
                    <a:pt x="98870" y="348099"/>
                  </a:lnTo>
                  <a:lnTo>
                    <a:pt x="75035" y="391864"/>
                  </a:lnTo>
                  <a:lnTo>
                    <a:pt x="54140" y="437642"/>
                  </a:lnTo>
                  <a:lnTo>
                    <a:pt x="37073" y="483122"/>
                  </a:lnTo>
                  <a:lnTo>
                    <a:pt x="23300" y="529017"/>
                  </a:lnTo>
                  <a:lnTo>
                    <a:pt x="12763" y="575187"/>
                  </a:lnTo>
                  <a:lnTo>
                    <a:pt x="5405" y="621495"/>
                  </a:lnTo>
                  <a:lnTo>
                    <a:pt x="1170" y="667802"/>
                  </a:lnTo>
                  <a:lnTo>
                    <a:pt x="0" y="713972"/>
                  </a:lnTo>
                  <a:lnTo>
                    <a:pt x="1837" y="759865"/>
                  </a:lnTo>
                  <a:lnTo>
                    <a:pt x="6625" y="805344"/>
                  </a:lnTo>
                  <a:lnTo>
                    <a:pt x="14306" y="850271"/>
                  </a:lnTo>
                  <a:lnTo>
                    <a:pt x="24824" y="894508"/>
                  </a:lnTo>
                  <a:lnTo>
                    <a:pt x="38121" y="937917"/>
                  </a:lnTo>
                  <a:lnTo>
                    <a:pt x="54140" y="980360"/>
                  </a:lnTo>
                  <a:lnTo>
                    <a:pt x="72823" y="1021699"/>
                  </a:lnTo>
                  <a:lnTo>
                    <a:pt x="94115" y="1061796"/>
                  </a:lnTo>
                  <a:lnTo>
                    <a:pt x="117957" y="1100513"/>
                  </a:lnTo>
                  <a:lnTo>
                    <a:pt x="144293" y="1137713"/>
                  </a:lnTo>
                  <a:lnTo>
                    <a:pt x="173065" y="1173256"/>
                  </a:lnTo>
                  <a:lnTo>
                    <a:pt x="204215" y="1207006"/>
                  </a:lnTo>
                  <a:lnTo>
                    <a:pt x="237688" y="1238823"/>
                  </a:lnTo>
                  <a:lnTo>
                    <a:pt x="273426" y="1268571"/>
                  </a:lnTo>
                  <a:lnTo>
                    <a:pt x="311372" y="1296112"/>
                  </a:lnTo>
                  <a:lnTo>
                    <a:pt x="351468" y="1321306"/>
                  </a:lnTo>
                  <a:lnTo>
                    <a:pt x="393657" y="1344017"/>
                  </a:lnTo>
                  <a:lnTo>
                    <a:pt x="437883" y="1364107"/>
                  </a:lnTo>
                  <a:lnTo>
                    <a:pt x="709155" y="709041"/>
                  </a:lnTo>
                  <a:lnTo>
                    <a:pt x="709155" y="0"/>
                  </a:lnTo>
                  <a:close/>
                </a:path>
              </a:pathLst>
            </a:custGeom>
            <a:solidFill>
              <a:srgbClr val="EC7C30"/>
            </a:solidFill>
          </p:spPr>
          <p:txBody>
            <a:bodyPr wrap="square" lIns="0" tIns="0" rIns="0" bIns="0" rtlCol="0"/>
            <a:lstStyle/>
            <a:p>
              <a:endParaRPr/>
            </a:p>
          </p:txBody>
        </p:sp>
        <p:sp>
          <p:nvSpPr>
            <p:cNvPr id="13" name="object 13"/>
            <p:cNvSpPr/>
            <p:nvPr/>
          </p:nvSpPr>
          <p:spPr>
            <a:xfrm>
              <a:off x="1141615" y="1310894"/>
              <a:ext cx="709295" cy="1364615"/>
            </a:xfrm>
            <a:custGeom>
              <a:avLst/>
              <a:gdLst/>
              <a:ahLst/>
              <a:cxnLst/>
              <a:rect l="l" t="t" r="r" b="b"/>
              <a:pathLst>
                <a:path w="709294" h="1364614">
                  <a:moveTo>
                    <a:pt x="437883" y="1364107"/>
                  </a:moveTo>
                  <a:lnTo>
                    <a:pt x="393657" y="1344017"/>
                  </a:lnTo>
                  <a:lnTo>
                    <a:pt x="351468" y="1321306"/>
                  </a:lnTo>
                  <a:lnTo>
                    <a:pt x="311372" y="1296112"/>
                  </a:lnTo>
                  <a:lnTo>
                    <a:pt x="273426" y="1268571"/>
                  </a:lnTo>
                  <a:lnTo>
                    <a:pt x="237688" y="1238823"/>
                  </a:lnTo>
                  <a:lnTo>
                    <a:pt x="204215" y="1207006"/>
                  </a:lnTo>
                  <a:lnTo>
                    <a:pt x="173065" y="1173256"/>
                  </a:lnTo>
                  <a:lnTo>
                    <a:pt x="144293" y="1137713"/>
                  </a:lnTo>
                  <a:lnTo>
                    <a:pt x="117957" y="1100513"/>
                  </a:lnTo>
                  <a:lnTo>
                    <a:pt x="94115" y="1061796"/>
                  </a:lnTo>
                  <a:lnTo>
                    <a:pt x="72823" y="1021699"/>
                  </a:lnTo>
                  <a:lnTo>
                    <a:pt x="54140" y="980360"/>
                  </a:lnTo>
                  <a:lnTo>
                    <a:pt x="38121" y="937917"/>
                  </a:lnTo>
                  <a:lnTo>
                    <a:pt x="24824" y="894508"/>
                  </a:lnTo>
                  <a:lnTo>
                    <a:pt x="14306" y="850271"/>
                  </a:lnTo>
                  <a:lnTo>
                    <a:pt x="6625" y="805344"/>
                  </a:lnTo>
                  <a:lnTo>
                    <a:pt x="1837" y="759865"/>
                  </a:lnTo>
                  <a:lnTo>
                    <a:pt x="0" y="713972"/>
                  </a:lnTo>
                  <a:lnTo>
                    <a:pt x="1170" y="667802"/>
                  </a:lnTo>
                  <a:lnTo>
                    <a:pt x="5405" y="621495"/>
                  </a:lnTo>
                  <a:lnTo>
                    <a:pt x="12763" y="575187"/>
                  </a:lnTo>
                  <a:lnTo>
                    <a:pt x="23300" y="529017"/>
                  </a:lnTo>
                  <a:lnTo>
                    <a:pt x="37073" y="483122"/>
                  </a:lnTo>
                  <a:lnTo>
                    <a:pt x="54140" y="437642"/>
                  </a:lnTo>
                  <a:lnTo>
                    <a:pt x="75035" y="391864"/>
                  </a:lnTo>
                  <a:lnTo>
                    <a:pt x="98870" y="348099"/>
                  </a:lnTo>
                  <a:lnTo>
                    <a:pt x="125497" y="306445"/>
                  </a:lnTo>
                  <a:lnTo>
                    <a:pt x="154769" y="267000"/>
                  </a:lnTo>
                  <a:lnTo>
                    <a:pt x="186539" y="229863"/>
                  </a:lnTo>
                  <a:lnTo>
                    <a:pt x="220660" y="195132"/>
                  </a:lnTo>
                  <a:lnTo>
                    <a:pt x="256986" y="162905"/>
                  </a:lnTo>
                  <a:lnTo>
                    <a:pt x="295369" y="133280"/>
                  </a:lnTo>
                  <a:lnTo>
                    <a:pt x="335663" y="106357"/>
                  </a:lnTo>
                  <a:lnTo>
                    <a:pt x="377720" y="82232"/>
                  </a:lnTo>
                  <a:lnTo>
                    <a:pt x="421394" y="61005"/>
                  </a:lnTo>
                  <a:lnTo>
                    <a:pt x="466537" y="42774"/>
                  </a:lnTo>
                  <a:lnTo>
                    <a:pt x="513003" y="27638"/>
                  </a:lnTo>
                  <a:lnTo>
                    <a:pt x="560645" y="15693"/>
                  </a:lnTo>
                  <a:lnTo>
                    <a:pt x="609315" y="7040"/>
                  </a:lnTo>
                  <a:lnTo>
                    <a:pt x="658868" y="1776"/>
                  </a:lnTo>
                  <a:lnTo>
                    <a:pt x="709155" y="0"/>
                  </a:lnTo>
                  <a:lnTo>
                    <a:pt x="709155" y="709041"/>
                  </a:lnTo>
                  <a:lnTo>
                    <a:pt x="437883" y="1364107"/>
                  </a:lnTo>
                  <a:close/>
                </a:path>
              </a:pathLst>
            </a:custGeom>
            <a:ln w="10668">
              <a:solidFill>
                <a:srgbClr val="FFFFFF"/>
              </a:solidFill>
            </a:ln>
          </p:spPr>
          <p:txBody>
            <a:bodyPr wrap="square" lIns="0" tIns="0" rIns="0" bIns="0" rtlCol="0"/>
            <a:lstStyle/>
            <a:p>
              <a:endParaRPr/>
            </a:p>
          </p:txBody>
        </p:sp>
        <p:sp>
          <p:nvSpPr>
            <p:cNvPr id="14" name="object 14"/>
            <p:cNvSpPr/>
            <p:nvPr/>
          </p:nvSpPr>
          <p:spPr>
            <a:xfrm>
              <a:off x="2185797" y="2158238"/>
              <a:ext cx="549275" cy="773430"/>
            </a:xfrm>
            <a:custGeom>
              <a:avLst/>
              <a:gdLst/>
              <a:ahLst/>
              <a:cxnLst/>
              <a:rect l="l" t="t" r="r" b="b"/>
              <a:pathLst>
                <a:path w="549275" h="773430">
                  <a:moveTo>
                    <a:pt x="360426" y="0"/>
                  </a:moveTo>
                  <a:lnTo>
                    <a:pt x="320167" y="510286"/>
                  </a:lnTo>
                  <a:lnTo>
                    <a:pt x="0" y="510286"/>
                  </a:lnTo>
                  <a:lnTo>
                    <a:pt x="0" y="773430"/>
                  </a:lnTo>
                  <a:lnTo>
                    <a:pt x="548894" y="773430"/>
                  </a:lnTo>
                  <a:lnTo>
                    <a:pt x="548894" y="510286"/>
                  </a:lnTo>
                  <a:lnTo>
                    <a:pt x="457454" y="510286"/>
                  </a:lnTo>
                  <a:lnTo>
                    <a:pt x="360426" y="0"/>
                  </a:lnTo>
                  <a:close/>
                </a:path>
              </a:pathLst>
            </a:custGeom>
            <a:solidFill>
              <a:srgbClr val="FFFFFF"/>
            </a:solidFill>
          </p:spPr>
          <p:txBody>
            <a:bodyPr wrap="square" lIns="0" tIns="0" rIns="0" bIns="0" rtlCol="0"/>
            <a:lstStyle/>
            <a:p>
              <a:endParaRPr/>
            </a:p>
          </p:txBody>
        </p:sp>
        <p:sp>
          <p:nvSpPr>
            <p:cNvPr id="15" name="object 15"/>
            <p:cNvSpPr/>
            <p:nvPr/>
          </p:nvSpPr>
          <p:spPr>
            <a:xfrm>
              <a:off x="2185797" y="2158238"/>
              <a:ext cx="549275" cy="773430"/>
            </a:xfrm>
            <a:custGeom>
              <a:avLst/>
              <a:gdLst/>
              <a:ahLst/>
              <a:cxnLst/>
              <a:rect l="l" t="t" r="r" b="b"/>
              <a:pathLst>
                <a:path w="549275" h="773430">
                  <a:moveTo>
                    <a:pt x="0" y="510286"/>
                  </a:moveTo>
                  <a:lnTo>
                    <a:pt x="320167" y="510286"/>
                  </a:lnTo>
                  <a:lnTo>
                    <a:pt x="360426" y="0"/>
                  </a:lnTo>
                  <a:lnTo>
                    <a:pt x="457454" y="510286"/>
                  </a:lnTo>
                  <a:lnTo>
                    <a:pt x="548894" y="510286"/>
                  </a:lnTo>
                  <a:lnTo>
                    <a:pt x="548894" y="554101"/>
                  </a:lnTo>
                  <a:lnTo>
                    <a:pt x="548894" y="619887"/>
                  </a:lnTo>
                  <a:lnTo>
                    <a:pt x="548894" y="773430"/>
                  </a:lnTo>
                  <a:lnTo>
                    <a:pt x="457454" y="773430"/>
                  </a:lnTo>
                  <a:lnTo>
                    <a:pt x="320167" y="773430"/>
                  </a:lnTo>
                  <a:lnTo>
                    <a:pt x="0" y="773430"/>
                  </a:lnTo>
                  <a:lnTo>
                    <a:pt x="0" y="619887"/>
                  </a:lnTo>
                  <a:lnTo>
                    <a:pt x="0" y="554101"/>
                  </a:lnTo>
                  <a:lnTo>
                    <a:pt x="0" y="510286"/>
                  </a:lnTo>
                  <a:close/>
                </a:path>
              </a:pathLst>
            </a:custGeom>
            <a:ln w="5334">
              <a:solidFill>
                <a:srgbClr val="000000"/>
              </a:solidFill>
            </a:ln>
          </p:spPr>
          <p:txBody>
            <a:bodyPr wrap="square" lIns="0" tIns="0" rIns="0" bIns="0" rtlCol="0"/>
            <a:lstStyle/>
            <a:p>
              <a:endParaRPr/>
            </a:p>
          </p:txBody>
        </p:sp>
      </p:grpSp>
      <p:sp>
        <p:nvSpPr>
          <p:cNvPr id="16" name="object 16"/>
          <p:cNvSpPr txBox="1"/>
          <p:nvPr/>
        </p:nvSpPr>
        <p:spPr>
          <a:xfrm>
            <a:off x="2883414" y="4359845"/>
            <a:ext cx="561319" cy="283837"/>
          </a:xfrm>
          <a:prstGeom prst="rect">
            <a:avLst/>
          </a:prstGeom>
        </p:spPr>
        <p:txBody>
          <a:bodyPr vert="horz" wrap="square" lIns="0" tIns="24552" rIns="0" bIns="0" rtlCol="0">
            <a:spAutoFit/>
          </a:bodyPr>
          <a:lstStyle/>
          <a:p>
            <a:pPr marR="40639" algn="ctr">
              <a:spcBef>
                <a:spcPts val="193"/>
              </a:spcBef>
            </a:pPr>
            <a:r>
              <a:rPr sz="800" spc="-53" dirty="0">
                <a:solidFill>
                  <a:srgbClr val="585858"/>
                </a:solidFill>
                <a:latin typeface="BIZ UDPゴシック"/>
                <a:cs typeface="BIZ UDPゴシック"/>
              </a:rPr>
              <a:t>いる</a:t>
            </a:r>
            <a:endParaRPr sz="800">
              <a:latin typeface="BIZ UDPゴシック"/>
              <a:cs typeface="BIZ UDPゴシック"/>
            </a:endParaRPr>
          </a:p>
          <a:p>
            <a:pPr marR="6773" algn="ctr">
              <a:spcBef>
                <a:spcPts val="60"/>
              </a:spcBef>
            </a:pPr>
            <a:r>
              <a:rPr sz="800" spc="-13" dirty="0">
                <a:solidFill>
                  <a:srgbClr val="585858"/>
                </a:solidFill>
                <a:latin typeface="BIZ UDPゴシック"/>
                <a:cs typeface="BIZ UDPゴシック"/>
              </a:rPr>
              <a:t>9</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56%</a:t>
            </a:r>
            <a:endParaRPr sz="800">
              <a:latin typeface="BIZ UDPゴシック"/>
              <a:cs typeface="BIZ UDPゴシック"/>
            </a:endParaRPr>
          </a:p>
        </p:txBody>
      </p:sp>
      <p:grpSp>
        <p:nvGrpSpPr>
          <p:cNvPr id="17" name="object 17"/>
          <p:cNvGrpSpPr/>
          <p:nvPr/>
        </p:nvGrpSpPr>
        <p:grpSpPr>
          <a:xfrm>
            <a:off x="1107324" y="2230353"/>
            <a:ext cx="768745" cy="1061681"/>
            <a:chOff x="936866" y="1088707"/>
            <a:chExt cx="576580" cy="796290"/>
          </a:xfrm>
        </p:grpSpPr>
        <p:sp>
          <p:nvSpPr>
            <p:cNvPr id="18" name="object 18"/>
            <p:cNvSpPr/>
            <p:nvPr/>
          </p:nvSpPr>
          <p:spPr>
            <a:xfrm>
              <a:off x="939723" y="1091565"/>
              <a:ext cx="570865" cy="790575"/>
            </a:xfrm>
            <a:custGeom>
              <a:avLst/>
              <a:gdLst/>
              <a:ahLst/>
              <a:cxnLst/>
              <a:rect l="l" t="t" r="r" b="b"/>
              <a:pathLst>
                <a:path w="570865" h="790575">
                  <a:moveTo>
                    <a:pt x="570560" y="0"/>
                  </a:moveTo>
                  <a:lnTo>
                    <a:pt x="0" y="0"/>
                  </a:lnTo>
                  <a:lnTo>
                    <a:pt x="0" y="263017"/>
                  </a:lnTo>
                  <a:lnTo>
                    <a:pt x="95084" y="263017"/>
                  </a:lnTo>
                  <a:lnTo>
                    <a:pt x="215684" y="790067"/>
                  </a:lnTo>
                  <a:lnTo>
                    <a:pt x="237705" y="263017"/>
                  </a:lnTo>
                  <a:lnTo>
                    <a:pt x="570560" y="263017"/>
                  </a:lnTo>
                  <a:lnTo>
                    <a:pt x="570560" y="0"/>
                  </a:lnTo>
                  <a:close/>
                </a:path>
              </a:pathLst>
            </a:custGeom>
            <a:solidFill>
              <a:srgbClr val="FFFFFF"/>
            </a:solidFill>
          </p:spPr>
          <p:txBody>
            <a:bodyPr wrap="square" lIns="0" tIns="0" rIns="0" bIns="0" rtlCol="0"/>
            <a:lstStyle/>
            <a:p>
              <a:endParaRPr/>
            </a:p>
          </p:txBody>
        </p:sp>
        <p:sp>
          <p:nvSpPr>
            <p:cNvPr id="19" name="object 19"/>
            <p:cNvSpPr/>
            <p:nvPr/>
          </p:nvSpPr>
          <p:spPr>
            <a:xfrm>
              <a:off x="939723" y="1091565"/>
              <a:ext cx="570865" cy="790575"/>
            </a:xfrm>
            <a:custGeom>
              <a:avLst/>
              <a:gdLst/>
              <a:ahLst/>
              <a:cxnLst/>
              <a:rect l="l" t="t" r="r" b="b"/>
              <a:pathLst>
                <a:path w="570865" h="790575">
                  <a:moveTo>
                    <a:pt x="0" y="0"/>
                  </a:moveTo>
                  <a:lnTo>
                    <a:pt x="95084" y="0"/>
                  </a:lnTo>
                  <a:lnTo>
                    <a:pt x="237705" y="0"/>
                  </a:lnTo>
                  <a:lnTo>
                    <a:pt x="570560" y="0"/>
                  </a:lnTo>
                  <a:lnTo>
                    <a:pt x="570560" y="153416"/>
                  </a:lnTo>
                  <a:lnTo>
                    <a:pt x="570560" y="219202"/>
                  </a:lnTo>
                  <a:lnTo>
                    <a:pt x="570560" y="263017"/>
                  </a:lnTo>
                  <a:lnTo>
                    <a:pt x="237705" y="263017"/>
                  </a:lnTo>
                  <a:lnTo>
                    <a:pt x="215684" y="790067"/>
                  </a:lnTo>
                  <a:lnTo>
                    <a:pt x="95084" y="263017"/>
                  </a:lnTo>
                  <a:lnTo>
                    <a:pt x="0" y="263017"/>
                  </a:lnTo>
                  <a:lnTo>
                    <a:pt x="0" y="219202"/>
                  </a:lnTo>
                  <a:lnTo>
                    <a:pt x="0" y="153416"/>
                  </a:lnTo>
                  <a:lnTo>
                    <a:pt x="0" y="0"/>
                  </a:lnTo>
                  <a:close/>
                </a:path>
              </a:pathLst>
            </a:custGeom>
            <a:ln w="5334">
              <a:solidFill>
                <a:srgbClr val="000000"/>
              </a:solidFill>
            </a:ln>
          </p:spPr>
          <p:txBody>
            <a:bodyPr wrap="square" lIns="0" tIns="0" rIns="0" bIns="0" rtlCol="0"/>
            <a:lstStyle/>
            <a:p>
              <a:endParaRPr/>
            </a:p>
          </p:txBody>
        </p:sp>
      </p:grpSp>
      <p:sp>
        <p:nvSpPr>
          <p:cNvPr id="20" name="object 20"/>
          <p:cNvSpPr txBox="1"/>
          <p:nvPr/>
        </p:nvSpPr>
        <p:spPr>
          <a:xfrm>
            <a:off x="1236266" y="2256359"/>
            <a:ext cx="562166" cy="283837"/>
          </a:xfrm>
          <a:prstGeom prst="rect">
            <a:avLst/>
          </a:prstGeom>
        </p:spPr>
        <p:txBody>
          <a:bodyPr vert="horz" wrap="square" lIns="0" tIns="24552" rIns="0" bIns="0" rtlCol="0">
            <a:spAutoFit/>
          </a:bodyPr>
          <a:lstStyle/>
          <a:p>
            <a:pPr marL="56725">
              <a:spcBef>
                <a:spcPts val="193"/>
              </a:spcBef>
            </a:pPr>
            <a:r>
              <a:rPr sz="800" spc="-40" dirty="0">
                <a:solidFill>
                  <a:srgbClr val="585858"/>
                </a:solidFill>
                <a:latin typeface="BIZ UDPゴシック"/>
                <a:cs typeface="BIZ UDPゴシック"/>
              </a:rPr>
              <a:t>時々いる</a:t>
            </a:r>
            <a:endParaRPr sz="800">
              <a:latin typeface="BIZ UDPゴシック"/>
              <a:cs typeface="BIZ UDPゴシック"/>
            </a:endParaRPr>
          </a:p>
          <a:p>
            <a:pPr>
              <a:spcBef>
                <a:spcPts val="60"/>
              </a:spcBef>
            </a:pPr>
            <a:r>
              <a:rPr sz="800" spc="-13" dirty="0">
                <a:solidFill>
                  <a:srgbClr val="585858"/>
                </a:solidFill>
                <a:latin typeface="BIZ UDPゴシック"/>
                <a:cs typeface="BIZ UDPゴシック"/>
              </a:rPr>
              <a:t>7</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44%</a:t>
            </a:r>
            <a:endParaRPr sz="800">
              <a:latin typeface="BIZ UDPゴシック"/>
              <a:cs typeface="BIZ UDPゴシック"/>
            </a:endParaRPr>
          </a:p>
        </p:txBody>
      </p:sp>
      <p:grpSp>
        <p:nvGrpSpPr>
          <p:cNvPr id="21" name="object 21"/>
          <p:cNvGrpSpPr/>
          <p:nvPr/>
        </p:nvGrpSpPr>
        <p:grpSpPr>
          <a:xfrm>
            <a:off x="3979721" y="2313831"/>
            <a:ext cx="2505192" cy="2029385"/>
            <a:chOff x="3091243" y="1151318"/>
            <a:chExt cx="1878964" cy="1522095"/>
          </a:xfrm>
        </p:grpSpPr>
        <p:sp>
          <p:nvSpPr>
            <p:cNvPr id="22" name="object 22"/>
            <p:cNvSpPr/>
            <p:nvPr/>
          </p:nvSpPr>
          <p:spPr>
            <a:xfrm>
              <a:off x="3468877" y="1154176"/>
              <a:ext cx="1123315" cy="1516380"/>
            </a:xfrm>
            <a:custGeom>
              <a:avLst/>
              <a:gdLst/>
              <a:ahLst/>
              <a:cxnLst/>
              <a:rect l="l" t="t" r="r" b="b"/>
              <a:pathLst>
                <a:path w="1123314" h="1516380">
                  <a:moveTo>
                    <a:pt x="0" y="1288414"/>
                  </a:moveTo>
                  <a:lnTo>
                    <a:pt x="0" y="1515999"/>
                  </a:lnTo>
                </a:path>
                <a:path w="1123314" h="1516380">
                  <a:moveTo>
                    <a:pt x="0" y="530478"/>
                  </a:moveTo>
                  <a:lnTo>
                    <a:pt x="0" y="985392"/>
                  </a:lnTo>
                </a:path>
                <a:path w="1123314" h="1516380">
                  <a:moveTo>
                    <a:pt x="0" y="0"/>
                  </a:moveTo>
                  <a:lnTo>
                    <a:pt x="0" y="227584"/>
                  </a:lnTo>
                </a:path>
                <a:path w="1123314" h="1516380">
                  <a:moveTo>
                    <a:pt x="374650" y="1288414"/>
                  </a:moveTo>
                  <a:lnTo>
                    <a:pt x="374650" y="1515999"/>
                  </a:lnTo>
                </a:path>
                <a:path w="1123314" h="1516380">
                  <a:moveTo>
                    <a:pt x="374650" y="530478"/>
                  </a:moveTo>
                  <a:lnTo>
                    <a:pt x="374650" y="985392"/>
                  </a:lnTo>
                </a:path>
                <a:path w="1123314" h="1516380">
                  <a:moveTo>
                    <a:pt x="374650" y="0"/>
                  </a:moveTo>
                  <a:lnTo>
                    <a:pt x="374650" y="227584"/>
                  </a:lnTo>
                </a:path>
                <a:path w="1123314" h="1516380">
                  <a:moveTo>
                    <a:pt x="748411" y="1288414"/>
                  </a:moveTo>
                  <a:lnTo>
                    <a:pt x="748411" y="1515999"/>
                  </a:lnTo>
                </a:path>
                <a:path w="1123314" h="1516380">
                  <a:moveTo>
                    <a:pt x="748411" y="530478"/>
                  </a:moveTo>
                  <a:lnTo>
                    <a:pt x="748411" y="985392"/>
                  </a:lnTo>
                </a:path>
                <a:path w="1123314" h="1516380">
                  <a:moveTo>
                    <a:pt x="748411" y="0"/>
                  </a:moveTo>
                  <a:lnTo>
                    <a:pt x="748411" y="227584"/>
                  </a:lnTo>
                </a:path>
                <a:path w="1123314" h="1516380">
                  <a:moveTo>
                    <a:pt x="1123061" y="1288414"/>
                  </a:moveTo>
                  <a:lnTo>
                    <a:pt x="1123061" y="1515999"/>
                  </a:lnTo>
                </a:path>
                <a:path w="1123314" h="1516380">
                  <a:moveTo>
                    <a:pt x="1123061" y="530478"/>
                  </a:moveTo>
                  <a:lnTo>
                    <a:pt x="1123061" y="985443"/>
                  </a:lnTo>
                </a:path>
                <a:path w="1123314" h="1516380">
                  <a:moveTo>
                    <a:pt x="1123061" y="0"/>
                  </a:moveTo>
                  <a:lnTo>
                    <a:pt x="1123061" y="227584"/>
                  </a:lnTo>
                </a:path>
              </a:pathLst>
            </a:custGeom>
            <a:ln w="5333">
              <a:solidFill>
                <a:srgbClr val="D9D9D9"/>
              </a:solidFill>
            </a:ln>
          </p:spPr>
          <p:txBody>
            <a:bodyPr wrap="square" lIns="0" tIns="0" rIns="0" bIns="0" rtlCol="0"/>
            <a:lstStyle/>
            <a:p>
              <a:endParaRPr/>
            </a:p>
          </p:txBody>
        </p:sp>
        <p:sp>
          <p:nvSpPr>
            <p:cNvPr id="23" name="object 23"/>
            <p:cNvSpPr/>
            <p:nvPr/>
          </p:nvSpPr>
          <p:spPr>
            <a:xfrm>
              <a:off x="4966842" y="1154176"/>
              <a:ext cx="0" cy="1516380"/>
            </a:xfrm>
            <a:custGeom>
              <a:avLst/>
              <a:gdLst/>
              <a:ahLst/>
              <a:cxnLst/>
              <a:rect l="l" t="t" r="r" b="b"/>
              <a:pathLst>
                <a:path h="1516380">
                  <a:moveTo>
                    <a:pt x="0" y="0"/>
                  </a:moveTo>
                  <a:lnTo>
                    <a:pt x="0" y="1515999"/>
                  </a:lnTo>
                </a:path>
              </a:pathLst>
            </a:custGeom>
            <a:ln w="5334">
              <a:solidFill>
                <a:srgbClr val="D9D9D9"/>
              </a:solidFill>
            </a:ln>
          </p:spPr>
          <p:txBody>
            <a:bodyPr wrap="square" lIns="0" tIns="0" rIns="0" bIns="0" rtlCol="0"/>
            <a:lstStyle/>
            <a:p>
              <a:endParaRPr/>
            </a:p>
          </p:txBody>
        </p:sp>
        <p:sp>
          <p:nvSpPr>
            <p:cNvPr id="24" name="object 24"/>
            <p:cNvSpPr/>
            <p:nvPr/>
          </p:nvSpPr>
          <p:spPr>
            <a:xfrm>
              <a:off x="3094101" y="1381759"/>
              <a:ext cx="1337945" cy="1061085"/>
            </a:xfrm>
            <a:custGeom>
              <a:avLst/>
              <a:gdLst/>
              <a:ahLst/>
              <a:cxnLst/>
              <a:rect l="l" t="t" r="r" b="b"/>
              <a:pathLst>
                <a:path w="1337945" h="1061085">
                  <a:moveTo>
                    <a:pt x="702437" y="757809"/>
                  </a:moveTo>
                  <a:lnTo>
                    <a:pt x="0" y="757809"/>
                  </a:lnTo>
                  <a:lnTo>
                    <a:pt x="0" y="1060831"/>
                  </a:lnTo>
                  <a:lnTo>
                    <a:pt x="702437" y="1060831"/>
                  </a:lnTo>
                  <a:lnTo>
                    <a:pt x="702437" y="757809"/>
                  </a:lnTo>
                  <a:close/>
                </a:path>
                <a:path w="1337945" h="1061085">
                  <a:moveTo>
                    <a:pt x="1337437" y="0"/>
                  </a:moveTo>
                  <a:lnTo>
                    <a:pt x="0" y="0"/>
                  </a:lnTo>
                  <a:lnTo>
                    <a:pt x="0" y="302895"/>
                  </a:lnTo>
                  <a:lnTo>
                    <a:pt x="1337437" y="302895"/>
                  </a:lnTo>
                  <a:lnTo>
                    <a:pt x="1337437" y="0"/>
                  </a:lnTo>
                  <a:close/>
                </a:path>
              </a:pathLst>
            </a:custGeom>
            <a:solidFill>
              <a:srgbClr val="92D050"/>
            </a:solidFill>
          </p:spPr>
          <p:txBody>
            <a:bodyPr wrap="square" lIns="0" tIns="0" rIns="0" bIns="0" rtlCol="0"/>
            <a:lstStyle/>
            <a:p>
              <a:endParaRPr/>
            </a:p>
          </p:txBody>
        </p:sp>
        <p:sp>
          <p:nvSpPr>
            <p:cNvPr id="25" name="object 25"/>
            <p:cNvSpPr/>
            <p:nvPr/>
          </p:nvSpPr>
          <p:spPr>
            <a:xfrm>
              <a:off x="3796538" y="1381759"/>
              <a:ext cx="1170305" cy="1061085"/>
            </a:xfrm>
            <a:custGeom>
              <a:avLst/>
              <a:gdLst/>
              <a:ahLst/>
              <a:cxnLst/>
              <a:rect l="l" t="t" r="r" b="b"/>
              <a:pathLst>
                <a:path w="1170304" h="1061085">
                  <a:moveTo>
                    <a:pt x="702437" y="757809"/>
                  </a:moveTo>
                  <a:lnTo>
                    <a:pt x="0" y="757809"/>
                  </a:lnTo>
                  <a:lnTo>
                    <a:pt x="0" y="1060831"/>
                  </a:lnTo>
                  <a:lnTo>
                    <a:pt x="702437" y="1060831"/>
                  </a:lnTo>
                  <a:lnTo>
                    <a:pt x="702437" y="757809"/>
                  </a:lnTo>
                  <a:close/>
                </a:path>
                <a:path w="1170304" h="1061085">
                  <a:moveTo>
                    <a:pt x="1170178" y="0"/>
                  </a:moveTo>
                  <a:lnTo>
                    <a:pt x="635000" y="0"/>
                  </a:lnTo>
                  <a:lnTo>
                    <a:pt x="635000" y="302895"/>
                  </a:lnTo>
                  <a:lnTo>
                    <a:pt x="1170178" y="302895"/>
                  </a:lnTo>
                  <a:lnTo>
                    <a:pt x="1170178" y="0"/>
                  </a:lnTo>
                  <a:close/>
                </a:path>
              </a:pathLst>
            </a:custGeom>
            <a:solidFill>
              <a:srgbClr val="5B9BD4"/>
            </a:solidFill>
          </p:spPr>
          <p:txBody>
            <a:bodyPr wrap="square" lIns="0" tIns="0" rIns="0" bIns="0" rtlCol="0"/>
            <a:lstStyle/>
            <a:p>
              <a:endParaRPr/>
            </a:p>
          </p:txBody>
        </p:sp>
        <p:sp>
          <p:nvSpPr>
            <p:cNvPr id="26" name="object 26"/>
            <p:cNvSpPr/>
            <p:nvPr/>
          </p:nvSpPr>
          <p:spPr>
            <a:xfrm>
              <a:off x="4498975" y="2139619"/>
              <a:ext cx="467995" cy="303530"/>
            </a:xfrm>
            <a:custGeom>
              <a:avLst/>
              <a:gdLst/>
              <a:ahLst/>
              <a:cxnLst/>
              <a:rect l="l" t="t" r="r" b="b"/>
              <a:pathLst>
                <a:path w="467995" h="303530">
                  <a:moveTo>
                    <a:pt x="467690" y="0"/>
                  </a:moveTo>
                  <a:lnTo>
                    <a:pt x="0" y="0"/>
                  </a:lnTo>
                  <a:lnTo>
                    <a:pt x="0" y="302971"/>
                  </a:lnTo>
                  <a:lnTo>
                    <a:pt x="467690" y="302971"/>
                  </a:lnTo>
                  <a:lnTo>
                    <a:pt x="467690" y="0"/>
                  </a:lnTo>
                  <a:close/>
                </a:path>
              </a:pathLst>
            </a:custGeom>
            <a:solidFill>
              <a:srgbClr val="FFC000"/>
            </a:solidFill>
          </p:spPr>
          <p:txBody>
            <a:bodyPr wrap="square" lIns="0" tIns="0" rIns="0" bIns="0" rtlCol="0"/>
            <a:lstStyle/>
            <a:p>
              <a:endParaRPr/>
            </a:p>
          </p:txBody>
        </p:sp>
        <p:sp>
          <p:nvSpPr>
            <p:cNvPr id="27" name="object 27"/>
            <p:cNvSpPr/>
            <p:nvPr/>
          </p:nvSpPr>
          <p:spPr>
            <a:xfrm>
              <a:off x="3094100" y="1154176"/>
              <a:ext cx="0" cy="1516380"/>
            </a:xfrm>
            <a:custGeom>
              <a:avLst/>
              <a:gdLst/>
              <a:ahLst/>
              <a:cxnLst/>
              <a:rect l="l" t="t" r="r" b="b"/>
              <a:pathLst>
                <a:path h="1516380">
                  <a:moveTo>
                    <a:pt x="0" y="1515999"/>
                  </a:moveTo>
                  <a:lnTo>
                    <a:pt x="0" y="0"/>
                  </a:lnTo>
                </a:path>
              </a:pathLst>
            </a:custGeom>
            <a:ln w="5334">
              <a:solidFill>
                <a:srgbClr val="D9D9D9"/>
              </a:solidFill>
            </a:ln>
          </p:spPr>
          <p:txBody>
            <a:bodyPr wrap="square" lIns="0" tIns="0" rIns="0" bIns="0" rtlCol="0"/>
            <a:lstStyle/>
            <a:p>
              <a:endParaRPr/>
            </a:p>
          </p:txBody>
        </p:sp>
        <p:sp>
          <p:nvSpPr>
            <p:cNvPr id="28" name="object 28"/>
            <p:cNvSpPr/>
            <p:nvPr/>
          </p:nvSpPr>
          <p:spPr>
            <a:xfrm>
              <a:off x="3407663" y="2241397"/>
              <a:ext cx="75565" cy="99695"/>
            </a:xfrm>
            <a:custGeom>
              <a:avLst/>
              <a:gdLst/>
              <a:ahLst/>
              <a:cxnLst/>
              <a:rect l="l" t="t" r="r" b="b"/>
              <a:pathLst>
                <a:path w="75564" h="99694">
                  <a:moveTo>
                    <a:pt x="75107" y="0"/>
                  </a:moveTo>
                  <a:lnTo>
                    <a:pt x="0" y="0"/>
                  </a:lnTo>
                  <a:lnTo>
                    <a:pt x="0" y="99466"/>
                  </a:lnTo>
                  <a:lnTo>
                    <a:pt x="75107" y="99466"/>
                  </a:lnTo>
                  <a:lnTo>
                    <a:pt x="75107" y="0"/>
                  </a:lnTo>
                  <a:close/>
                </a:path>
              </a:pathLst>
            </a:custGeom>
            <a:solidFill>
              <a:srgbClr val="FFFFFF"/>
            </a:solidFill>
          </p:spPr>
          <p:txBody>
            <a:bodyPr wrap="square" lIns="0" tIns="0" rIns="0" bIns="0" rtlCol="0"/>
            <a:lstStyle/>
            <a:p>
              <a:endParaRPr/>
            </a:p>
          </p:txBody>
        </p:sp>
      </p:grpSp>
      <p:sp>
        <p:nvSpPr>
          <p:cNvPr id="29" name="object 29"/>
          <p:cNvSpPr txBox="1"/>
          <p:nvPr/>
        </p:nvSpPr>
        <p:spPr>
          <a:xfrm>
            <a:off x="4430046" y="3760646"/>
            <a:ext cx="60958" cy="120609"/>
          </a:xfrm>
          <a:prstGeom prst="rect">
            <a:avLst/>
          </a:prstGeom>
        </p:spPr>
        <p:txBody>
          <a:bodyPr vert="horz" wrap="square" lIns="0" tIns="17779" rIns="0" bIns="0" rtlCol="0">
            <a:spAutoFit/>
          </a:bodyPr>
          <a:lstStyle/>
          <a:p>
            <a:pPr>
              <a:spcBef>
                <a:spcPts val="140"/>
              </a:spcBef>
            </a:pPr>
            <a:r>
              <a:rPr sz="667" spc="-67" dirty="0">
                <a:solidFill>
                  <a:srgbClr val="404040"/>
                </a:solidFill>
                <a:latin typeface="Calibri"/>
                <a:cs typeface="Calibri"/>
              </a:rPr>
              <a:t>3</a:t>
            </a:r>
            <a:endParaRPr sz="667">
              <a:latin typeface="Calibri"/>
              <a:cs typeface="Calibri"/>
            </a:endParaRPr>
          </a:p>
        </p:txBody>
      </p:sp>
      <p:sp>
        <p:nvSpPr>
          <p:cNvPr id="30" name="object 30"/>
          <p:cNvSpPr/>
          <p:nvPr/>
        </p:nvSpPr>
        <p:spPr>
          <a:xfrm>
            <a:off x="4825086" y="2756672"/>
            <a:ext cx="100750" cy="132922"/>
          </a:xfrm>
          <a:custGeom>
            <a:avLst/>
            <a:gdLst/>
            <a:ahLst/>
            <a:cxnLst/>
            <a:rect l="l" t="t" r="r" b="b"/>
            <a:pathLst>
              <a:path w="75564" h="99694">
                <a:moveTo>
                  <a:pt x="75107" y="0"/>
                </a:moveTo>
                <a:lnTo>
                  <a:pt x="0" y="0"/>
                </a:lnTo>
                <a:lnTo>
                  <a:pt x="0" y="99466"/>
                </a:lnTo>
                <a:lnTo>
                  <a:pt x="75107" y="99466"/>
                </a:lnTo>
                <a:lnTo>
                  <a:pt x="75107" y="0"/>
                </a:lnTo>
                <a:close/>
              </a:path>
            </a:pathLst>
          </a:custGeom>
          <a:solidFill>
            <a:srgbClr val="FFFFFF"/>
          </a:solidFill>
        </p:spPr>
        <p:txBody>
          <a:bodyPr wrap="square" lIns="0" tIns="0" rIns="0" bIns="0" rtlCol="0"/>
          <a:lstStyle/>
          <a:p>
            <a:endParaRPr/>
          </a:p>
        </p:txBody>
      </p:sp>
      <p:sp>
        <p:nvSpPr>
          <p:cNvPr id="31" name="object 31"/>
          <p:cNvSpPr txBox="1"/>
          <p:nvPr/>
        </p:nvSpPr>
        <p:spPr>
          <a:xfrm>
            <a:off x="4853871" y="2749425"/>
            <a:ext cx="60958" cy="120609"/>
          </a:xfrm>
          <a:prstGeom prst="rect">
            <a:avLst/>
          </a:prstGeom>
        </p:spPr>
        <p:txBody>
          <a:bodyPr vert="horz" wrap="square" lIns="0" tIns="17779" rIns="0" bIns="0" rtlCol="0">
            <a:spAutoFit/>
          </a:bodyPr>
          <a:lstStyle/>
          <a:p>
            <a:pPr>
              <a:spcBef>
                <a:spcPts val="140"/>
              </a:spcBef>
            </a:pPr>
            <a:r>
              <a:rPr sz="667" spc="-67" dirty="0">
                <a:solidFill>
                  <a:srgbClr val="404040"/>
                </a:solidFill>
                <a:latin typeface="Calibri"/>
                <a:cs typeface="Calibri"/>
              </a:rPr>
              <a:t>5</a:t>
            </a:r>
            <a:endParaRPr sz="667">
              <a:latin typeface="Calibri"/>
              <a:cs typeface="Calibri"/>
            </a:endParaRPr>
          </a:p>
        </p:txBody>
      </p:sp>
      <p:sp>
        <p:nvSpPr>
          <p:cNvPr id="32" name="object 32"/>
          <p:cNvSpPr/>
          <p:nvPr/>
        </p:nvSpPr>
        <p:spPr>
          <a:xfrm>
            <a:off x="5337977" y="3767216"/>
            <a:ext cx="100750" cy="132922"/>
          </a:xfrm>
          <a:custGeom>
            <a:avLst/>
            <a:gdLst/>
            <a:ahLst/>
            <a:cxnLst/>
            <a:rect l="l" t="t" r="r" b="b"/>
            <a:pathLst>
              <a:path w="75564" h="99694">
                <a:moveTo>
                  <a:pt x="75107" y="0"/>
                </a:moveTo>
                <a:lnTo>
                  <a:pt x="0" y="0"/>
                </a:lnTo>
                <a:lnTo>
                  <a:pt x="0" y="99466"/>
                </a:lnTo>
                <a:lnTo>
                  <a:pt x="75107" y="99466"/>
                </a:lnTo>
                <a:lnTo>
                  <a:pt x="75107" y="0"/>
                </a:lnTo>
                <a:close/>
              </a:path>
            </a:pathLst>
          </a:custGeom>
          <a:solidFill>
            <a:srgbClr val="FFFFFF"/>
          </a:solidFill>
        </p:spPr>
        <p:txBody>
          <a:bodyPr wrap="square" lIns="0" tIns="0" rIns="0" bIns="0" rtlCol="0"/>
          <a:lstStyle/>
          <a:p>
            <a:endParaRPr/>
          </a:p>
        </p:txBody>
      </p:sp>
      <p:sp>
        <p:nvSpPr>
          <p:cNvPr id="33" name="object 33"/>
          <p:cNvSpPr txBox="1"/>
          <p:nvPr/>
        </p:nvSpPr>
        <p:spPr>
          <a:xfrm>
            <a:off x="5366764" y="3760646"/>
            <a:ext cx="60958" cy="120609"/>
          </a:xfrm>
          <a:prstGeom prst="rect">
            <a:avLst/>
          </a:prstGeom>
        </p:spPr>
        <p:txBody>
          <a:bodyPr vert="horz" wrap="square" lIns="0" tIns="17779" rIns="0" bIns="0" rtlCol="0">
            <a:spAutoFit/>
          </a:bodyPr>
          <a:lstStyle/>
          <a:p>
            <a:pPr>
              <a:spcBef>
                <a:spcPts val="140"/>
              </a:spcBef>
            </a:pPr>
            <a:r>
              <a:rPr sz="667" spc="-67" dirty="0">
                <a:solidFill>
                  <a:srgbClr val="404040"/>
                </a:solidFill>
                <a:latin typeface="Calibri"/>
                <a:cs typeface="Calibri"/>
              </a:rPr>
              <a:t>3</a:t>
            </a:r>
            <a:endParaRPr sz="667">
              <a:latin typeface="Calibri"/>
              <a:cs typeface="Calibri"/>
            </a:endParaRPr>
          </a:p>
        </p:txBody>
      </p:sp>
      <p:sp>
        <p:nvSpPr>
          <p:cNvPr id="34" name="object 34"/>
          <p:cNvSpPr/>
          <p:nvPr/>
        </p:nvSpPr>
        <p:spPr>
          <a:xfrm>
            <a:off x="6073534" y="2756672"/>
            <a:ext cx="100750" cy="132922"/>
          </a:xfrm>
          <a:custGeom>
            <a:avLst/>
            <a:gdLst/>
            <a:ahLst/>
            <a:cxnLst/>
            <a:rect l="l" t="t" r="r" b="b"/>
            <a:pathLst>
              <a:path w="75564" h="99694">
                <a:moveTo>
                  <a:pt x="75107" y="0"/>
                </a:moveTo>
                <a:lnTo>
                  <a:pt x="0" y="0"/>
                </a:lnTo>
                <a:lnTo>
                  <a:pt x="0" y="99466"/>
                </a:lnTo>
                <a:lnTo>
                  <a:pt x="75107" y="99466"/>
                </a:lnTo>
                <a:lnTo>
                  <a:pt x="75107" y="0"/>
                </a:lnTo>
                <a:close/>
              </a:path>
            </a:pathLst>
          </a:custGeom>
          <a:solidFill>
            <a:srgbClr val="FFFFFF"/>
          </a:solidFill>
        </p:spPr>
        <p:txBody>
          <a:bodyPr wrap="square" lIns="0" tIns="0" rIns="0" bIns="0" rtlCol="0"/>
          <a:lstStyle/>
          <a:p>
            <a:endParaRPr/>
          </a:p>
        </p:txBody>
      </p:sp>
      <p:sp>
        <p:nvSpPr>
          <p:cNvPr id="35" name="object 35"/>
          <p:cNvSpPr txBox="1"/>
          <p:nvPr/>
        </p:nvSpPr>
        <p:spPr>
          <a:xfrm>
            <a:off x="6102320" y="2749425"/>
            <a:ext cx="60958" cy="120609"/>
          </a:xfrm>
          <a:prstGeom prst="rect">
            <a:avLst/>
          </a:prstGeom>
        </p:spPr>
        <p:txBody>
          <a:bodyPr vert="horz" wrap="square" lIns="0" tIns="17779" rIns="0" bIns="0" rtlCol="0">
            <a:spAutoFit/>
          </a:bodyPr>
          <a:lstStyle/>
          <a:p>
            <a:pPr>
              <a:spcBef>
                <a:spcPts val="140"/>
              </a:spcBef>
            </a:pPr>
            <a:r>
              <a:rPr sz="667" spc="-67" dirty="0">
                <a:solidFill>
                  <a:srgbClr val="404040"/>
                </a:solidFill>
                <a:latin typeface="Calibri"/>
                <a:cs typeface="Calibri"/>
              </a:rPr>
              <a:t>2</a:t>
            </a:r>
            <a:endParaRPr sz="667">
              <a:latin typeface="Calibri"/>
              <a:cs typeface="Calibri"/>
            </a:endParaRPr>
          </a:p>
        </p:txBody>
      </p:sp>
      <p:sp>
        <p:nvSpPr>
          <p:cNvPr id="36" name="object 36"/>
          <p:cNvSpPr/>
          <p:nvPr/>
        </p:nvSpPr>
        <p:spPr>
          <a:xfrm>
            <a:off x="6118238" y="3767216"/>
            <a:ext cx="100750" cy="132922"/>
          </a:xfrm>
          <a:custGeom>
            <a:avLst/>
            <a:gdLst/>
            <a:ahLst/>
            <a:cxnLst/>
            <a:rect l="l" t="t" r="r" b="b"/>
            <a:pathLst>
              <a:path w="75564" h="99694">
                <a:moveTo>
                  <a:pt x="75107" y="0"/>
                </a:moveTo>
                <a:lnTo>
                  <a:pt x="0" y="0"/>
                </a:lnTo>
                <a:lnTo>
                  <a:pt x="0" y="99466"/>
                </a:lnTo>
                <a:lnTo>
                  <a:pt x="75107" y="99466"/>
                </a:lnTo>
                <a:lnTo>
                  <a:pt x="75107" y="0"/>
                </a:lnTo>
                <a:close/>
              </a:path>
            </a:pathLst>
          </a:custGeom>
          <a:solidFill>
            <a:srgbClr val="FFFFFF"/>
          </a:solidFill>
        </p:spPr>
        <p:txBody>
          <a:bodyPr wrap="square" lIns="0" tIns="0" rIns="0" bIns="0" rtlCol="0"/>
          <a:lstStyle/>
          <a:p>
            <a:endParaRPr/>
          </a:p>
        </p:txBody>
      </p:sp>
      <p:sp>
        <p:nvSpPr>
          <p:cNvPr id="37" name="object 37"/>
          <p:cNvSpPr txBox="1"/>
          <p:nvPr/>
        </p:nvSpPr>
        <p:spPr>
          <a:xfrm>
            <a:off x="6147021" y="3760646"/>
            <a:ext cx="60958" cy="120609"/>
          </a:xfrm>
          <a:prstGeom prst="rect">
            <a:avLst/>
          </a:prstGeom>
        </p:spPr>
        <p:txBody>
          <a:bodyPr vert="horz" wrap="square" lIns="0" tIns="17779" rIns="0" bIns="0" rtlCol="0">
            <a:spAutoFit/>
          </a:bodyPr>
          <a:lstStyle/>
          <a:p>
            <a:pPr>
              <a:spcBef>
                <a:spcPts val="140"/>
              </a:spcBef>
            </a:pPr>
            <a:r>
              <a:rPr sz="667" spc="-67" dirty="0">
                <a:solidFill>
                  <a:srgbClr val="404040"/>
                </a:solidFill>
                <a:latin typeface="Calibri"/>
                <a:cs typeface="Calibri"/>
              </a:rPr>
              <a:t>2</a:t>
            </a:r>
            <a:endParaRPr sz="667">
              <a:latin typeface="Calibri"/>
              <a:cs typeface="Calibri"/>
            </a:endParaRPr>
          </a:p>
        </p:txBody>
      </p:sp>
      <p:sp>
        <p:nvSpPr>
          <p:cNvPr id="38" name="object 38"/>
          <p:cNvSpPr txBox="1"/>
          <p:nvPr/>
        </p:nvSpPr>
        <p:spPr>
          <a:xfrm>
            <a:off x="3931887" y="4372256"/>
            <a:ext cx="121069" cy="120609"/>
          </a:xfrm>
          <a:prstGeom prst="rect">
            <a:avLst/>
          </a:prstGeom>
        </p:spPr>
        <p:txBody>
          <a:bodyPr vert="horz" wrap="square" lIns="0" tIns="17779" rIns="0" bIns="0" rtlCol="0">
            <a:spAutoFit/>
          </a:bodyPr>
          <a:lstStyle/>
          <a:p>
            <a:pPr>
              <a:spcBef>
                <a:spcPts val="140"/>
              </a:spcBef>
            </a:pPr>
            <a:r>
              <a:rPr sz="667" spc="-33" dirty="0">
                <a:solidFill>
                  <a:srgbClr val="585858"/>
                </a:solidFill>
                <a:latin typeface="Calibri"/>
                <a:cs typeface="Calibri"/>
              </a:rPr>
              <a:t>0%</a:t>
            </a:r>
            <a:endParaRPr sz="667">
              <a:latin typeface="Calibri"/>
              <a:cs typeface="Calibri"/>
            </a:endParaRPr>
          </a:p>
        </p:txBody>
      </p:sp>
      <p:sp>
        <p:nvSpPr>
          <p:cNvPr id="39" name="object 39"/>
          <p:cNvSpPr txBox="1"/>
          <p:nvPr/>
        </p:nvSpPr>
        <p:spPr>
          <a:xfrm>
            <a:off x="4409727" y="4372256"/>
            <a:ext cx="164246" cy="120609"/>
          </a:xfrm>
          <a:prstGeom prst="rect">
            <a:avLst/>
          </a:prstGeom>
        </p:spPr>
        <p:txBody>
          <a:bodyPr vert="horz" wrap="square" lIns="0" tIns="17779" rIns="0" bIns="0" rtlCol="0">
            <a:spAutoFit/>
          </a:bodyPr>
          <a:lstStyle/>
          <a:p>
            <a:pPr>
              <a:spcBef>
                <a:spcPts val="140"/>
              </a:spcBef>
            </a:pPr>
            <a:r>
              <a:rPr sz="667" spc="-33" dirty="0">
                <a:solidFill>
                  <a:srgbClr val="585858"/>
                </a:solidFill>
                <a:latin typeface="Calibri"/>
                <a:cs typeface="Calibri"/>
              </a:rPr>
              <a:t>20%</a:t>
            </a:r>
            <a:endParaRPr sz="667">
              <a:latin typeface="Calibri"/>
              <a:cs typeface="Calibri"/>
            </a:endParaRPr>
          </a:p>
        </p:txBody>
      </p:sp>
      <p:sp>
        <p:nvSpPr>
          <p:cNvPr id="40" name="object 40"/>
          <p:cNvSpPr txBox="1"/>
          <p:nvPr/>
        </p:nvSpPr>
        <p:spPr>
          <a:xfrm>
            <a:off x="5908103" y="4372256"/>
            <a:ext cx="164246" cy="120609"/>
          </a:xfrm>
          <a:prstGeom prst="rect">
            <a:avLst/>
          </a:prstGeom>
        </p:spPr>
        <p:txBody>
          <a:bodyPr vert="horz" wrap="square" lIns="0" tIns="17779" rIns="0" bIns="0" rtlCol="0">
            <a:spAutoFit/>
          </a:bodyPr>
          <a:lstStyle/>
          <a:p>
            <a:pPr>
              <a:spcBef>
                <a:spcPts val="140"/>
              </a:spcBef>
            </a:pPr>
            <a:r>
              <a:rPr sz="667" spc="-33" dirty="0">
                <a:solidFill>
                  <a:srgbClr val="585858"/>
                </a:solidFill>
                <a:latin typeface="Calibri"/>
                <a:cs typeface="Calibri"/>
              </a:rPr>
              <a:t>80%</a:t>
            </a:r>
            <a:endParaRPr sz="667">
              <a:latin typeface="Calibri"/>
              <a:cs typeface="Calibri"/>
            </a:endParaRPr>
          </a:p>
        </p:txBody>
      </p:sp>
      <p:sp>
        <p:nvSpPr>
          <p:cNvPr id="41" name="object 41"/>
          <p:cNvSpPr txBox="1"/>
          <p:nvPr/>
        </p:nvSpPr>
        <p:spPr>
          <a:xfrm>
            <a:off x="6385944" y="4372256"/>
            <a:ext cx="207426" cy="120609"/>
          </a:xfrm>
          <a:prstGeom prst="rect">
            <a:avLst/>
          </a:prstGeom>
        </p:spPr>
        <p:txBody>
          <a:bodyPr vert="horz" wrap="square" lIns="0" tIns="17779" rIns="0" bIns="0" rtlCol="0">
            <a:spAutoFit/>
          </a:bodyPr>
          <a:lstStyle/>
          <a:p>
            <a:pPr>
              <a:spcBef>
                <a:spcPts val="140"/>
              </a:spcBef>
            </a:pPr>
            <a:r>
              <a:rPr sz="667" spc="-27" dirty="0">
                <a:solidFill>
                  <a:srgbClr val="585858"/>
                </a:solidFill>
                <a:latin typeface="Calibri"/>
                <a:cs typeface="Calibri"/>
              </a:rPr>
              <a:t>100%</a:t>
            </a:r>
            <a:endParaRPr sz="667">
              <a:latin typeface="Calibri"/>
              <a:cs typeface="Calibri"/>
            </a:endParaRPr>
          </a:p>
        </p:txBody>
      </p:sp>
      <p:sp>
        <p:nvSpPr>
          <p:cNvPr id="42" name="object 42"/>
          <p:cNvSpPr txBox="1"/>
          <p:nvPr/>
        </p:nvSpPr>
        <p:spPr>
          <a:xfrm>
            <a:off x="3733942" y="3755736"/>
            <a:ext cx="187953" cy="120609"/>
          </a:xfrm>
          <a:prstGeom prst="rect">
            <a:avLst/>
          </a:prstGeom>
        </p:spPr>
        <p:txBody>
          <a:bodyPr vert="horz" wrap="square" lIns="0" tIns="17779" rIns="0" bIns="0" rtlCol="0">
            <a:spAutoFit/>
          </a:bodyPr>
          <a:lstStyle/>
          <a:p>
            <a:pPr>
              <a:spcBef>
                <a:spcPts val="140"/>
              </a:spcBef>
            </a:pPr>
            <a:r>
              <a:rPr sz="667" spc="-33" dirty="0">
                <a:solidFill>
                  <a:srgbClr val="585858"/>
                </a:solidFill>
                <a:latin typeface="游ゴシック"/>
                <a:cs typeface="游ゴシック"/>
              </a:rPr>
              <a:t>いる</a:t>
            </a:r>
            <a:endParaRPr sz="667">
              <a:latin typeface="游ゴシック"/>
              <a:cs typeface="游ゴシック"/>
            </a:endParaRPr>
          </a:p>
        </p:txBody>
      </p:sp>
      <p:sp>
        <p:nvSpPr>
          <p:cNvPr id="43" name="object 43"/>
          <p:cNvSpPr txBox="1"/>
          <p:nvPr/>
        </p:nvSpPr>
        <p:spPr>
          <a:xfrm>
            <a:off x="3563260" y="2745023"/>
            <a:ext cx="358973" cy="120609"/>
          </a:xfrm>
          <a:prstGeom prst="rect">
            <a:avLst/>
          </a:prstGeom>
        </p:spPr>
        <p:txBody>
          <a:bodyPr vert="horz" wrap="square" lIns="0" tIns="17779" rIns="0" bIns="0" rtlCol="0">
            <a:spAutoFit/>
          </a:bodyPr>
          <a:lstStyle/>
          <a:p>
            <a:pPr>
              <a:spcBef>
                <a:spcPts val="140"/>
              </a:spcBef>
            </a:pPr>
            <a:r>
              <a:rPr sz="667" spc="-20" dirty="0">
                <a:solidFill>
                  <a:srgbClr val="585858"/>
                </a:solidFill>
                <a:latin typeface="游ゴシック"/>
                <a:cs typeface="游ゴシック"/>
              </a:rPr>
              <a:t>時々いる</a:t>
            </a:r>
            <a:endParaRPr sz="667">
              <a:latin typeface="游ゴシック"/>
              <a:cs typeface="游ゴシック"/>
            </a:endParaRPr>
          </a:p>
        </p:txBody>
      </p:sp>
      <p:grpSp>
        <p:nvGrpSpPr>
          <p:cNvPr id="44" name="object 44"/>
          <p:cNvGrpSpPr/>
          <p:nvPr/>
        </p:nvGrpSpPr>
        <p:grpSpPr>
          <a:xfrm>
            <a:off x="4356388" y="4615443"/>
            <a:ext cx="885580" cy="47412"/>
            <a:chOff x="3373754" y="2877591"/>
            <a:chExt cx="664210" cy="35560"/>
          </a:xfrm>
        </p:grpSpPr>
        <p:sp>
          <p:nvSpPr>
            <p:cNvPr id="45" name="object 45"/>
            <p:cNvSpPr/>
            <p:nvPr/>
          </p:nvSpPr>
          <p:spPr>
            <a:xfrm>
              <a:off x="3373754" y="2877591"/>
              <a:ext cx="35560" cy="35560"/>
            </a:xfrm>
            <a:custGeom>
              <a:avLst/>
              <a:gdLst/>
              <a:ahLst/>
              <a:cxnLst/>
              <a:rect l="l" t="t" r="r" b="b"/>
              <a:pathLst>
                <a:path w="35560" h="35560">
                  <a:moveTo>
                    <a:pt x="35153" y="0"/>
                  </a:moveTo>
                  <a:lnTo>
                    <a:pt x="0" y="0"/>
                  </a:lnTo>
                  <a:lnTo>
                    <a:pt x="0" y="35153"/>
                  </a:lnTo>
                  <a:lnTo>
                    <a:pt x="35153" y="35153"/>
                  </a:lnTo>
                  <a:lnTo>
                    <a:pt x="35153" y="0"/>
                  </a:lnTo>
                  <a:close/>
                </a:path>
              </a:pathLst>
            </a:custGeom>
            <a:solidFill>
              <a:srgbClr val="92D050"/>
            </a:solidFill>
          </p:spPr>
          <p:txBody>
            <a:bodyPr wrap="square" lIns="0" tIns="0" rIns="0" bIns="0" rtlCol="0"/>
            <a:lstStyle/>
            <a:p>
              <a:endParaRPr/>
            </a:p>
          </p:txBody>
        </p:sp>
        <p:sp>
          <p:nvSpPr>
            <p:cNvPr id="46" name="object 46"/>
            <p:cNvSpPr/>
            <p:nvPr/>
          </p:nvSpPr>
          <p:spPr>
            <a:xfrm>
              <a:off x="3688206" y="2877591"/>
              <a:ext cx="35560" cy="35560"/>
            </a:xfrm>
            <a:custGeom>
              <a:avLst/>
              <a:gdLst/>
              <a:ahLst/>
              <a:cxnLst/>
              <a:rect l="l" t="t" r="r" b="b"/>
              <a:pathLst>
                <a:path w="35560" h="35560">
                  <a:moveTo>
                    <a:pt x="35153" y="0"/>
                  </a:moveTo>
                  <a:lnTo>
                    <a:pt x="0" y="0"/>
                  </a:lnTo>
                  <a:lnTo>
                    <a:pt x="0" y="35153"/>
                  </a:lnTo>
                  <a:lnTo>
                    <a:pt x="35153" y="35153"/>
                  </a:lnTo>
                  <a:lnTo>
                    <a:pt x="35153" y="0"/>
                  </a:lnTo>
                  <a:close/>
                </a:path>
              </a:pathLst>
            </a:custGeom>
            <a:solidFill>
              <a:srgbClr val="5B9BD4"/>
            </a:solidFill>
          </p:spPr>
          <p:txBody>
            <a:bodyPr wrap="square" lIns="0" tIns="0" rIns="0" bIns="0" rtlCol="0"/>
            <a:lstStyle/>
            <a:p>
              <a:endParaRPr/>
            </a:p>
          </p:txBody>
        </p:sp>
        <p:sp>
          <p:nvSpPr>
            <p:cNvPr id="47" name="object 47"/>
            <p:cNvSpPr/>
            <p:nvPr/>
          </p:nvSpPr>
          <p:spPr>
            <a:xfrm>
              <a:off x="4002658" y="2877591"/>
              <a:ext cx="35560" cy="35560"/>
            </a:xfrm>
            <a:custGeom>
              <a:avLst/>
              <a:gdLst/>
              <a:ahLst/>
              <a:cxnLst/>
              <a:rect l="l" t="t" r="r" b="b"/>
              <a:pathLst>
                <a:path w="35560" h="35560">
                  <a:moveTo>
                    <a:pt x="35153" y="0"/>
                  </a:moveTo>
                  <a:lnTo>
                    <a:pt x="0" y="0"/>
                  </a:lnTo>
                  <a:lnTo>
                    <a:pt x="0" y="35153"/>
                  </a:lnTo>
                  <a:lnTo>
                    <a:pt x="35153" y="35153"/>
                  </a:lnTo>
                  <a:lnTo>
                    <a:pt x="35153" y="0"/>
                  </a:lnTo>
                  <a:close/>
                </a:path>
              </a:pathLst>
            </a:custGeom>
            <a:solidFill>
              <a:srgbClr val="FFC000"/>
            </a:solidFill>
          </p:spPr>
          <p:txBody>
            <a:bodyPr wrap="square" lIns="0" tIns="0" rIns="0" bIns="0" rtlCol="0"/>
            <a:lstStyle/>
            <a:p>
              <a:endParaRPr/>
            </a:p>
          </p:txBody>
        </p:sp>
      </p:grpSp>
      <p:sp>
        <p:nvSpPr>
          <p:cNvPr id="48" name="object 48"/>
          <p:cNvSpPr txBox="1"/>
          <p:nvPr/>
        </p:nvSpPr>
        <p:spPr>
          <a:xfrm>
            <a:off x="4423611" y="4372257"/>
            <a:ext cx="1453673" cy="313033"/>
          </a:xfrm>
          <a:prstGeom prst="rect">
            <a:avLst/>
          </a:prstGeom>
        </p:spPr>
        <p:txBody>
          <a:bodyPr vert="horz" wrap="square" lIns="0" tIns="17779" rIns="0" bIns="0" rtlCol="0">
            <a:spAutoFit/>
          </a:bodyPr>
          <a:lstStyle/>
          <a:p>
            <a:pPr marL="485128">
              <a:spcBef>
                <a:spcPts val="140"/>
              </a:spcBef>
              <a:tabLst>
                <a:tab pos="984649" algn="l"/>
              </a:tabLst>
            </a:pP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a:p>
            <a:pPr>
              <a:spcBef>
                <a:spcPts val="687"/>
              </a:spcBef>
            </a:pPr>
            <a:r>
              <a:rPr sz="667" spc="73" dirty="0">
                <a:solidFill>
                  <a:srgbClr val="585858"/>
                </a:solidFill>
                <a:latin typeface="游ゴシック"/>
                <a:cs typeface="游ゴシック"/>
              </a:rPr>
              <a:t>小学校  中学校  全日制高等学校</a:t>
            </a:r>
            <a:endParaRPr sz="667">
              <a:latin typeface="游ゴシック"/>
              <a:cs typeface="游ゴシック"/>
            </a:endParaRPr>
          </a:p>
        </p:txBody>
      </p:sp>
      <p:sp>
        <p:nvSpPr>
          <p:cNvPr id="49" name="object 49"/>
          <p:cNvSpPr txBox="1"/>
          <p:nvPr/>
        </p:nvSpPr>
        <p:spPr>
          <a:xfrm>
            <a:off x="5958900" y="2193152"/>
            <a:ext cx="585872" cy="131596"/>
          </a:xfrm>
          <a:prstGeom prst="rect">
            <a:avLst/>
          </a:prstGeom>
        </p:spPr>
        <p:txBody>
          <a:bodyPr vert="horz" wrap="square" lIns="0" tIns="18626" rIns="0" bIns="0" rtlCol="0">
            <a:spAutoFit/>
          </a:bodyPr>
          <a:lstStyle/>
          <a:p>
            <a:pPr>
              <a:spcBef>
                <a:spcPts val="147"/>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50" name="object 50"/>
          <p:cNvGrpSpPr/>
          <p:nvPr/>
        </p:nvGrpSpPr>
        <p:grpSpPr>
          <a:xfrm>
            <a:off x="1298486" y="5761330"/>
            <a:ext cx="2132674" cy="2317241"/>
            <a:chOff x="1080242" y="3737038"/>
            <a:chExt cx="1599565" cy="1737995"/>
          </a:xfrm>
        </p:grpSpPr>
        <p:sp>
          <p:nvSpPr>
            <p:cNvPr id="51" name="object 51"/>
            <p:cNvSpPr/>
            <p:nvPr/>
          </p:nvSpPr>
          <p:spPr>
            <a:xfrm>
              <a:off x="1841372" y="3957701"/>
              <a:ext cx="755650" cy="1045210"/>
            </a:xfrm>
            <a:custGeom>
              <a:avLst/>
              <a:gdLst/>
              <a:ahLst/>
              <a:cxnLst/>
              <a:rect l="l" t="t" r="r" b="b"/>
              <a:pathLst>
                <a:path w="755650" h="1045210">
                  <a:moveTo>
                    <a:pt x="0" y="0"/>
                  </a:moveTo>
                  <a:lnTo>
                    <a:pt x="0" y="755650"/>
                  </a:lnTo>
                  <a:lnTo>
                    <a:pt x="698119" y="1044829"/>
                  </a:lnTo>
                  <a:lnTo>
                    <a:pt x="715565" y="998466"/>
                  </a:lnTo>
                  <a:lnTo>
                    <a:pt x="729911" y="951173"/>
                  </a:lnTo>
                  <a:lnTo>
                    <a:pt x="741124" y="903097"/>
                  </a:lnTo>
                  <a:lnTo>
                    <a:pt x="749173" y="854385"/>
                  </a:lnTo>
                  <a:lnTo>
                    <a:pt x="754025" y="805187"/>
                  </a:lnTo>
                  <a:lnTo>
                    <a:pt x="755650" y="755650"/>
                  </a:lnTo>
                  <a:lnTo>
                    <a:pt x="754163" y="707862"/>
                  </a:lnTo>
                  <a:lnTo>
                    <a:pt x="749762" y="660865"/>
                  </a:lnTo>
                  <a:lnTo>
                    <a:pt x="742535" y="614745"/>
                  </a:lnTo>
                  <a:lnTo>
                    <a:pt x="732571" y="569593"/>
                  </a:lnTo>
                  <a:lnTo>
                    <a:pt x="719957" y="525495"/>
                  </a:lnTo>
                  <a:lnTo>
                    <a:pt x="704784" y="482542"/>
                  </a:lnTo>
                  <a:lnTo>
                    <a:pt x="687139" y="440820"/>
                  </a:lnTo>
                  <a:lnTo>
                    <a:pt x="667111" y="400420"/>
                  </a:lnTo>
                  <a:lnTo>
                    <a:pt x="644788" y="361429"/>
                  </a:lnTo>
                  <a:lnTo>
                    <a:pt x="620259" y="323936"/>
                  </a:lnTo>
                  <a:lnTo>
                    <a:pt x="593612" y="288029"/>
                  </a:lnTo>
                  <a:lnTo>
                    <a:pt x="564937" y="253797"/>
                  </a:lnTo>
                  <a:lnTo>
                    <a:pt x="534320" y="221329"/>
                  </a:lnTo>
                  <a:lnTo>
                    <a:pt x="501852" y="190712"/>
                  </a:lnTo>
                  <a:lnTo>
                    <a:pt x="467620" y="162037"/>
                  </a:lnTo>
                  <a:lnTo>
                    <a:pt x="431713" y="135390"/>
                  </a:lnTo>
                  <a:lnTo>
                    <a:pt x="394220" y="110861"/>
                  </a:lnTo>
                  <a:lnTo>
                    <a:pt x="355229" y="88538"/>
                  </a:lnTo>
                  <a:lnTo>
                    <a:pt x="314829" y="68510"/>
                  </a:lnTo>
                  <a:lnTo>
                    <a:pt x="273107" y="50865"/>
                  </a:lnTo>
                  <a:lnTo>
                    <a:pt x="230154" y="35692"/>
                  </a:lnTo>
                  <a:lnTo>
                    <a:pt x="186056" y="23078"/>
                  </a:lnTo>
                  <a:lnTo>
                    <a:pt x="140904" y="13114"/>
                  </a:lnTo>
                  <a:lnTo>
                    <a:pt x="94784" y="5887"/>
                  </a:lnTo>
                  <a:lnTo>
                    <a:pt x="47787" y="1486"/>
                  </a:lnTo>
                  <a:lnTo>
                    <a:pt x="0" y="0"/>
                  </a:lnTo>
                  <a:close/>
                </a:path>
              </a:pathLst>
            </a:custGeom>
            <a:solidFill>
              <a:srgbClr val="4471C4"/>
            </a:solidFill>
          </p:spPr>
          <p:txBody>
            <a:bodyPr wrap="square" lIns="0" tIns="0" rIns="0" bIns="0" rtlCol="0"/>
            <a:lstStyle/>
            <a:p>
              <a:endParaRPr/>
            </a:p>
          </p:txBody>
        </p:sp>
        <p:sp>
          <p:nvSpPr>
            <p:cNvPr id="52" name="object 52"/>
            <p:cNvSpPr/>
            <p:nvPr/>
          </p:nvSpPr>
          <p:spPr>
            <a:xfrm>
              <a:off x="1085639" y="3957701"/>
              <a:ext cx="1454150" cy="1511935"/>
            </a:xfrm>
            <a:custGeom>
              <a:avLst/>
              <a:gdLst/>
              <a:ahLst/>
              <a:cxnLst/>
              <a:rect l="l" t="t" r="r" b="b"/>
              <a:pathLst>
                <a:path w="1454150" h="1511935">
                  <a:moveTo>
                    <a:pt x="755733" y="0"/>
                  </a:moveTo>
                  <a:lnTo>
                    <a:pt x="707736" y="1517"/>
                  </a:lnTo>
                  <a:lnTo>
                    <a:pt x="660352" y="6021"/>
                  </a:lnTo>
                  <a:lnTo>
                    <a:pt x="613693" y="13434"/>
                  </a:lnTo>
                  <a:lnTo>
                    <a:pt x="567873" y="23683"/>
                  </a:lnTo>
                  <a:lnTo>
                    <a:pt x="523004" y="36691"/>
                  </a:lnTo>
                  <a:lnTo>
                    <a:pt x="479197" y="52384"/>
                  </a:lnTo>
                  <a:lnTo>
                    <a:pt x="436565" y="70686"/>
                  </a:lnTo>
                  <a:lnTo>
                    <a:pt x="395220" y="91523"/>
                  </a:lnTo>
                  <a:lnTo>
                    <a:pt x="355275" y="114818"/>
                  </a:lnTo>
                  <a:lnTo>
                    <a:pt x="316843" y="140498"/>
                  </a:lnTo>
                  <a:lnTo>
                    <a:pt x="280034" y="168485"/>
                  </a:lnTo>
                  <a:lnTo>
                    <a:pt x="244963" y="198707"/>
                  </a:lnTo>
                  <a:lnTo>
                    <a:pt x="211740" y="231086"/>
                  </a:lnTo>
                  <a:lnTo>
                    <a:pt x="180479" y="265548"/>
                  </a:lnTo>
                  <a:lnTo>
                    <a:pt x="151292" y="302018"/>
                  </a:lnTo>
                  <a:lnTo>
                    <a:pt x="124290" y="340420"/>
                  </a:lnTo>
                  <a:lnTo>
                    <a:pt x="99587" y="380680"/>
                  </a:lnTo>
                  <a:lnTo>
                    <a:pt x="77294" y="422722"/>
                  </a:lnTo>
                  <a:lnTo>
                    <a:pt x="57525" y="466470"/>
                  </a:lnTo>
                  <a:lnTo>
                    <a:pt x="40610" y="511191"/>
                  </a:lnTo>
                  <a:lnTo>
                    <a:pt x="26689" y="556298"/>
                  </a:lnTo>
                  <a:lnTo>
                    <a:pt x="15716" y="601674"/>
                  </a:lnTo>
                  <a:lnTo>
                    <a:pt x="7642" y="647206"/>
                  </a:lnTo>
                  <a:lnTo>
                    <a:pt x="2419" y="692776"/>
                  </a:lnTo>
                  <a:lnTo>
                    <a:pt x="0" y="738270"/>
                  </a:lnTo>
                  <a:lnTo>
                    <a:pt x="335" y="783571"/>
                  </a:lnTo>
                  <a:lnTo>
                    <a:pt x="3379" y="828564"/>
                  </a:lnTo>
                  <a:lnTo>
                    <a:pt x="9082" y="873134"/>
                  </a:lnTo>
                  <a:lnTo>
                    <a:pt x="17397" y="917164"/>
                  </a:lnTo>
                  <a:lnTo>
                    <a:pt x="28275" y="960538"/>
                  </a:lnTo>
                  <a:lnTo>
                    <a:pt x="41670" y="1003143"/>
                  </a:lnTo>
                  <a:lnTo>
                    <a:pt x="57533" y="1044860"/>
                  </a:lnTo>
                  <a:lnTo>
                    <a:pt x="75816" y="1085576"/>
                  </a:lnTo>
                  <a:lnTo>
                    <a:pt x="96471" y="1125174"/>
                  </a:lnTo>
                  <a:lnTo>
                    <a:pt x="119451" y="1163538"/>
                  </a:lnTo>
                  <a:lnTo>
                    <a:pt x="144707" y="1200553"/>
                  </a:lnTo>
                  <a:lnTo>
                    <a:pt x="172192" y="1236104"/>
                  </a:lnTo>
                  <a:lnTo>
                    <a:pt x="201858" y="1270074"/>
                  </a:lnTo>
                  <a:lnTo>
                    <a:pt x="233656" y="1302348"/>
                  </a:lnTo>
                  <a:lnTo>
                    <a:pt x="267539" y="1332810"/>
                  </a:lnTo>
                  <a:lnTo>
                    <a:pt x="303460" y="1361345"/>
                  </a:lnTo>
                  <a:lnTo>
                    <a:pt x="341369" y="1387836"/>
                  </a:lnTo>
                  <a:lnTo>
                    <a:pt x="381220" y="1412169"/>
                  </a:lnTo>
                  <a:lnTo>
                    <a:pt x="422964" y="1434227"/>
                  </a:lnTo>
                  <a:lnTo>
                    <a:pt x="466554" y="1453895"/>
                  </a:lnTo>
                  <a:lnTo>
                    <a:pt x="511275" y="1470803"/>
                  </a:lnTo>
                  <a:lnTo>
                    <a:pt x="556381" y="1484716"/>
                  </a:lnTo>
                  <a:lnTo>
                    <a:pt x="601758" y="1495685"/>
                  </a:lnTo>
                  <a:lnTo>
                    <a:pt x="647289" y="1503755"/>
                  </a:lnTo>
                  <a:lnTo>
                    <a:pt x="692859" y="1508975"/>
                  </a:lnTo>
                  <a:lnTo>
                    <a:pt x="738352" y="1511393"/>
                  </a:lnTo>
                  <a:lnTo>
                    <a:pt x="783652" y="1511056"/>
                  </a:lnTo>
                  <a:lnTo>
                    <a:pt x="828644" y="1508012"/>
                  </a:lnTo>
                  <a:lnTo>
                    <a:pt x="873212" y="1502309"/>
                  </a:lnTo>
                  <a:lnTo>
                    <a:pt x="917240" y="1493995"/>
                  </a:lnTo>
                  <a:lnTo>
                    <a:pt x="960612" y="1483118"/>
                  </a:lnTo>
                  <a:lnTo>
                    <a:pt x="1003214" y="1469725"/>
                  </a:lnTo>
                  <a:lnTo>
                    <a:pt x="1044928" y="1453864"/>
                  </a:lnTo>
                  <a:lnTo>
                    <a:pt x="1085639" y="1435583"/>
                  </a:lnTo>
                  <a:lnTo>
                    <a:pt x="1125233" y="1414929"/>
                  </a:lnTo>
                  <a:lnTo>
                    <a:pt x="1163592" y="1391951"/>
                  </a:lnTo>
                  <a:lnTo>
                    <a:pt x="1200601" y="1366696"/>
                  </a:lnTo>
                  <a:lnTo>
                    <a:pt x="1236145" y="1339212"/>
                  </a:lnTo>
                  <a:lnTo>
                    <a:pt x="1270108" y="1309547"/>
                  </a:lnTo>
                  <a:lnTo>
                    <a:pt x="1302374" y="1277748"/>
                  </a:lnTo>
                  <a:lnTo>
                    <a:pt x="1332827" y="1243864"/>
                  </a:lnTo>
                  <a:lnTo>
                    <a:pt x="1361351" y="1207941"/>
                  </a:lnTo>
                  <a:lnTo>
                    <a:pt x="1387832" y="1170029"/>
                  </a:lnTo>
                  <a:lnTo>
                    <a:pt x="1412153" y="1130174"/>
                  </a:lnTo>
                  <a:lnTo>
                    <a:pt x="1434198" y="1088425"/>
                  </a:lnTo>
                  <a:lnTo>
                    <a:pt x="1453852" y="1044828"/>
                  </a:lnTo>
                  <a:lnTo>
                    <a:pt x="755733" y="755649"/>
                  </a:lnTo>
                  <a:lnTo>
                    <a:pt x="755733" y="0"/>
                  </a:lnTo>
                  <a:close/>
                </a:path>
              </a:pathLst>
            </a:custGeom>
            <a:solidFill>
              <a:srgbClr val="EC7C30"/>
            </a:solidFill>
          </p:spPr>
          <p:txBody>
            <a:bodyPr wrap="square" lIns="0" tIns="0" rIns="0" bIns="0" rtlCol="0"/>
            <a:lstStyle/>
            <a:p>
              <a:endParaRPr/>
            </a:p>
          </p:txBody>
        </p:sp>
        <p:sp>
          <p:nvSpPr>
            <p:cNvPr id="53" name="object 53"/>
            <p:cNvSpPr/>
            <p:nvPr/>
          </p:nvSpPr>
          <p:spPr>
            <a:xfrm>
              <a:off x="1085639" y="3957701"/>
              <a:ext cx="1454150" cy="1511935"/>
            </a:xfrm>
            <a:custGeom>
              <a:avLst/>
              <a:gdLst/>
              <a:ahLst/>
              <a:cxnLst/>
              <a:rect l="l" t="t" r="r" b="b"/>
              <a:pathLst>
                <a:path w="1454150" h="1511935">
                  <a:moveTo>
                    <a:pt x="1453852" y="1044828"/>
                  </a:moveTo>
                  <a:lnTo>
                    <a:pt x="1434198" y="1088425"/>
                  </a:lnTo>
                  <a:lnTo>
                    <a:pt x="1412153" y="1130174"/>
                  </a:lnTo>
                  <a:lnTo>
                    <a:pt x="1387832" y="1170029"/>
                  </a:lnTo>
                  <a:lnTo>
                    <a:pt x="1361351" y="1207941"/>
                  </a:lnTo>
                  <a:lnTo>
                    <a:pt x="1332827" y="1243864"/>
                  </a:lnTo>
                  <a:lnTo>
                    <a:pt x="1302374" y="1277748"/>
                  </a:lnTo>
                  <a:lnTo>
                    <a:pt x="1270108" y="1309547"/>
                  </a:lnTo>
                  <a:lnTo>
                    <a:pt x="1236145" y="1339212"/>
                  </a:lnTo>
                  <a:lnTo>
                    <a:pt x="1200601" y="1366696"/>
                  </a:lnTo>
                  <a:lnTo>
                    <a:pt x="1163592" y="1391951"/>
                  </a:lnTo>
                  <a:lnTo>
                    <a:pt x="1125233" y="1414929"/>
                  </a:lnTo>
                  <a:lnTo>
                    <a:pt x="1085639" y="1435583"/>
                  </a:lnTo>
                  <a:lnTo>
                    <a:pt x="1044928" y="1453864"/>
                  </a:lnTo>
                  <a:lnTo>
                    <a:pt x="1003214" y="1469725"/>
                  </a:lnTo>
                  <a:lnTo>
                    <a:pt x="960612" y="1483118"/>
                  </a:lnTo>
                  <a:lnTo>
                    <a:pt x="917240" y="1493995"/>
                  </a:lnTo>
                  <a:lnTo>
                    <a:pt x="873212" y="1502309"/>
                  </a:lnTo>
                  <a:lnTo>
                    <a:pt x="828644" y="1508012"/>
                  </a:lnTo>
                  <a:lnTo>
                    <a:pt x="783652" y="1511056"/>
                  </a:lnTo>
                  <a:lnTo>
                    <a:pt x="738352" y="1511393"/>
                  </a:lnTo>
                  <a:lnTo>
                    <a:pt x="692859" y="1508975"/>
                  </a:lnTo>
                  <a:lnTo>
                    <a:pt x="647289" y="1503755"/>
                  </a:lnTo>
                  <a:lnTo>
                    <a:pt x="601758" y="1495685"/>
                  </a:lnTo>
                  <a:lnTo>
                    <a:pt x="556381" y="1484716"/>
                  </a:lnTo>
                  <a:lnTo>
                    <a:pt x="511275" y="1470803"/>
                  </a:lnTo>
                  <a:lnTo>
                    <a:pt x="466554" y="1453895"/>
                  </a:lnTo>
                  <a:lnTo>
                    <a:pt x="422964" y="1434227"/>
                  </a:lnTo>
                  <a:lnTo>
                    <a:pt x="381220" y="1412169"/>
                  </a:lnTo>
                  <a:lnTo>
                    <a:pt x="341369" y="1387836"/>
                  </a:lnTo>
                  <a:lnTo>
                    <a:pt x="303460" y="1361345"/>
                  </a:lnTo>
                  <a:lnTo>
                    <a:pt x="267539" y="1332810"/>
                  </a:lnTo>
                  <a:lnTo>
                    <a:pt x="233656" y="1302348"/>
                  </a:lnTo>
                  <a:lnTo>
                    <a:pt x="201858" y="1270074"/>
                  </a:lnTo>
                  <a:lnTo>
                    <a:pt x="172192" y="1236104"/>
                  </a:lnTo>
                  <a:lnTo>
                    <a:pt x="144707" y="1200553"/>
                  </a:lnTo>
                  <a:lnTo>
                    <a:pt x="119451" y="1163538"/>
                  </a:lnTo>
                  <a:lnTo>
                    <a:pt x="96471" y="1125174"/>
                  </a:lnTo>
                  <a:lnTo>
                    <a:pt x="75816" y="1085576"/>
                  </a:lnTo>
                  <a:lnTo>
                    <a:pt x="57533" y="1044860"/>
                  </a:lnTo>
                  <a:lnTo>
                    <a:pt x="41670" y="1003143"/>
                  </a:lnTo>
                  <a:lnTo>
                    <a:pt x="28275" y="960538"/>
                  </a:lnTo>
                  <a:lnTo>
                    <a:pt x="17397" y="917164"/>
                  </a:lnTo>
                  <a:lnTo>
                    <a:pt x="9082" y="873134"/>
                  </a:lnTo>
                  <a:lnTo>
                    <a:pt x="3379" y="828564"/>
                  </a:lnTo>
                  <a:lnTo>
                    <a:pt x="335" y="783571"/>
                  </a:lnTo>
                  <a:lnTo>
                    <a:pt x="0" y="738270"/>
                  </a:lnTo>
                  <a:lnTo>
                    <a:pt x="2419" y="692776"/>
                  </a:lnTo>
                  <a:lnTo>
                    <a:pt x="7642" y="647206"/>
                  </a:lnTo>
                  <a:lnTo>
                    <a:pt x="15716" y="601674"/>
                  </a:lnTo>
                  <a:lnTo>
                    <a:pt x="26689" y="556298"/>
                  </a:lnTo>
                  <a:lnTo>
                    <a:pt x="40610" y="511191"/>
                  </a:lnTo>
                  <a:lnTo>
                    <a:pt x="57525" y="466470"/>
                  </a:lnTo>
                  <a:lnTo>
                    <a:pt x="77294" y="422722"/>
                  </a:lnTo>
                  <a:lnTo>
                    <a:pt x="99587" y="380680"/>
                  </a:lnTo>
                  <a:lnTo>
                    <a:pt x="124290" y="340420"/>
                  </a:lnTo>
                  <a:lnTo>
                    <a:pt x="151292" y="302018"/>
                  </a:lnTo>
                  <a:lnTo>
                    <a:pt x="180479" y="265548"/>
                  </a:lnTo>
                  <a:lnTo>
                    <a:pt x="211740" y="231086"/>
                  </a:lnTo>
                  <a:lnTo>
                    <a:pt x="244963" y="198707"/>
                  </a:lnTo>
                  <a:lnTo>
                    <a:pt x="280034" y="168485"/>
                  </a:lnTo>
                  <a:lnTo>
                    <a:pt x="316843" y="140498"/>
                  </a:lnTo>
                  <a:lnTo>
                    <a:pt x="355275" y="114818"/>
                  </a:lnTo>
                  <a:lnTo>
                    <a:pt x="395220" y="91523"/>
                  </a:lnTo>
                  <a:lnTo>
                    <a:pt x="436565" y="70686"/>
                  </a:lnTo>
                  <a:lnTo>
                    <a:pt x="479197" y="52384"/>
                  </a:lnTo>
                  <a:lnTo>
                    <a:pt x="523004" y="36691"/>
                  </a:lnTo>
                  <a:lnTo>
                    <a:pt x="567873" y="23683"/>
                  </a:lnTo>
                  <a:lnTo>
                    <a:pt x="613693" y="13434"/>
                  </a:lnTo>
                  <a:lnTo>
                    <a:pt x="660352" y="6021"/>
                  </a:lnTo>
                  <a:lnTo>
                    <a:pt x="707736" y="1517"/>
                  </a:lnTo>
                  <a:lnTo>
                    <a:pt x="755733" y="0"/>
                  </a:lnTo>
                  <a:lnTo>
                    <a:pt x="755733" y="755649"/>
                  </a:lnTo>
                  <a:lnTo>
                    <a:pt x="1453852" y="1044828"/>
                  </a:lnTo>
                  <a:close/>
                </a:path>
              </a:pathLst>
            </a:custGeom>
            <a:ln w="10668">
              <a:solidFill>
                <a:srgbClr val="FFFFFF"/>
              </a:solidFill>
            </a:ln>
          </p:spPr>
          <p:txBody>
            <a:bodyPr wrap="square" lIns="0" tIns="0" rIns="0" bIns="0" rtlCol="0"/>
            <a:lstStyle/>
            <a:p>
              <a:endParaRPr/>
            </a:p>
          </p:txBody>
        </p:sp>
        <p:sp>
          <p:nvSpPr>
            <p:cNvPr id="54" name="object 54"/>
            <p:cNvSpPr/>
            <p:nvPr/>
          </p:nvSpPr>
          <p:spPr>
            <a:xfrm>
              <a:off x="2126233" y="3739896"/>
              <a:ext cx="550545" cy="553720"/>
            </a:xfrm>
            <a:custGeom>
              <a:avLst/>
              <a:gdLst/>
              <a:ahLst/>
              <a:cxnLst/>
              <a:rect l="l" t="t" r="r" b="b"/>
              <a:pathLst>
                <a:path w="550544" h="553720">
                  <a:moveTo>
                    <a:pt x="550291" y="0"/>
                  </a:moveTo>
                  <a:lnTo>
                    <a:pt x="0" y="0"/>
                  </a:lnTo>
                  <a:lnTo>
                    <a:pt x="0" y="248285"/>
                  </a:lnTo>
                  <a:lnTo>
                    <a:pt x="320929" y="248285"/>
                  </a:lnTo>
                  <a:lnTo>
                    <a:pt x="343535" y="553593"/>
                  </a:lnTo>
                  <a:lnTo>
                    <a:pt x="458470" y="248285"/>
                  </a:lnTo>
                  <a:lnTo>
                    <a:pt x="550291" y="248285"/>
                  </a:lnTo>
                  <a:lnTo>
                    <a:pt x="550291" y="0"/>
                  </a:lnTo>
                  <a:close/>
                </a:path>
              </a:pathLst>
            </a:custGeom>
            <a:solidFill>
              <a:srgbClr val="FFFFFF"/>
            </a:solidFill>
          </p:spPr>
          <p:txBody>
            <a:bodyPr wrap="square" lIns="0" tIns="0" rIns="0" bIns="0" rtlCol="0"/>
            <a:lstStyle/>
            <a:p>
              <a:endParaRPr/>
            </a:p>
          </p:txBody>
        </p:sp>
        <p:sp>
          <p:nvSpPr>
            <p:cNvPr id="55" name="object 55"/>
            <p:cNvSpPr/>
            <p:nvPr/>
          </p:nvSpPr>
          <p:spPr>
            <a:xfrm>
              <a:off x="2126233" y="3739896"/>
              <a:ext cx="550545" cy="553720"/>
            </a:xfrm>
            <a:custGeom>
              <a:avLst/>
              <a:gdLst/>
              <a:ahLst/>
              <a:cxnLst/>
              <a:rect l="l" t="t" r="r" b="b"/>
              <a:pathLst>
                <a:path w="550544" h="553720">
                  <a:moveTo>
                    <a:pt x="0" y="0"/>
                  </a:moveTo>
                  <a:lnTo>
                    <a:pt x="320929" y="0"/>
                  </a:lnTo>
                  <a:lnTo>
                    <a:pt x="458470" y="0"/>
                  </a:lnTo>
                  <a:lnTo>
                    <a:pt x="550291" y="0"/>
                  </a:lnTo>
                  <a:lnTo>
                    <a:pt x="550291" y="144780"/>
                  </a:lnTo>
                  <a:lnTo>
                    <a:pt x="550291" y="206883"/>
                  </a:lnTo>
                  <a:lnTo>
                    <a:pt x="550291" y="248285"/>
                  </a:lnTo>
                  <a:lnTo>
                    <a:pt x="458470" y="248285"/>
                  </a:lnTo>
                  <a:lnTo>
                    <a:pt x="343535" y="553593"/>
                  </a:lnTo>
                  <a:lnTo>
                    <a:pt x="320929" y="248285"/>
                  </a:lnTo>
                  <a:lnTo>
                    <a:pt x="0" y="248285"/>
                  </a:lnTo>
                  <a:lnTo>
                    <a:pt x="0" y="206883"/>
                  </a:lnTo>
                  <a:lnTo>
                    <a:pt x="0" y="144780"/>
                  </a:lnTo>
                  <a:lnTo>
                    <a:pt x="0" y="0"/>
                  </a:lnTo>
                  <a:close/>
                </a:path>
              </a:pathLst>
            </a:custGeom>
            <a:ln w="5334">
              <a:solidFill>
                <a:srgbClr val="000000"/>
              </a:solidFill>
            </a:ln>
          </p:spPr>
          <p:txBody>
            <a:bodyPr wrap="square" lIns="0" tIns="0" rIns="0" bIns="0" rtlCol="0"/>
            <a:lstStyle/>
            <a:p>
              <a:endParaRPr/>
            </a:p>
          </p:txBody>
        </p:sp>
      </p:grpSp>
      <p:sp>
        <p:nvSpPr>
          <p:cNvPr id="56" name="object 56"/>
          <p:cNvSpPr txBox="1"/>
          <p:nvPr/>
        </p:nvSpPr>
        <p:spPr>
          <a:xfrm>
            <a:off x="2794854" y="5777149"/>
            <a:ext cx="563858" cy="284692"/>
          </a:xfrm>
          <a:prstGeom prst="rect">
            <a:avLst/>
          </a:prstGeom>
        </p:spPr>
        <p:txBody>
          <a:bodyPr vert="horz" wrap="square" lIns="0" tIns="25399" rIns="0" bIns="0" rtlCol="0">
            <a:spAutoFit/>
          </a:bodyPr>
          <a:lstStyle/>
          <a:p>
            <a:pPr marR="22859" algn="ctr">
              <a:spcBef>
                <a:spcPts val="200"/>
              </a:spcBef>
            </a:pPr>
            <a:r>
              <a:rPr sz="800" spc="-53" dirty="0">
                <a:solidFill>
                  <a:srgbClr val="585858"/>
                </a:solidFill>
                <a:latin typeface="BIZ UDPゴシック"/>
                <a:cs typeface="BIZ UDPゴシック"/>
              </a:rPr>
              <a:t>いる</a:t>
            </a:r>
            <a:endParaRPr sz="800">
              <a:latin typeface="BIZ UDPゴシック"/>
              <a:cs typeface="BIZ UDPゴシック"/>
            </a:endParaRPr>
          </a:p>
          <a:p>
            <a:pPr algn="ctr">
              <a:spcBef>
                <a:spcPts val="67"/>
              </a:spcBef>
            </a:pPr>
            <a:r>
              <a:rPr sz="800" spc="-13" dirty="0">
                <a:solidFill>
                  <a:srgbClr val="585858"/>
                </a:solidFill>
                <a:latin typeface="BIZ UDPゴシック"/>
                <a:cs typeface="BIZ UDPゴシック"/>
              </a:rPr>
              <a:t>5</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31%</a:t>
            </a:r>
            <a:endParaRPr sz="800">
              <a:latin typeface="BIZ UDPゴシック"/>
              <a:cs typeface="BIZ UDPゴシック"/>
            </a:endParaRPr>
          </a:p>
        </p:txBody>
      </p:sp>
      <p:grpSp>
        <p:nvGrpSpPr>
          <p:cNvPr id="57" name="object 57"/>
          <p:cNvGrpSpPr/>
          <p:nvPr/>
        </p:nvGrpSpPr>
        <p:grpSpPr>
          <a:xfrm>
            <a:off x="1135163" y="7619017"/>
            <a:ext cx="725566" cy="756892"/>
            <a:chOff x="957745" y="5130355"/>
            <a:chExt cx="544195" cy="567690"/>
          </a:xfrm>
        </p:grpSpPr>
        <p:sp>
          <p:nvSpPr>
            <p:cNvPr id="58" name="object 58"/>
            <p:cNvSpPr/>
            <p:nvPr/>
          </p:nvSpPr>
          <p:spPr>
            <a:xfrm>
              <a:off x="960602" y="5133213"/>
              <a:ext cx="538480" cy="561975"/>
            </a:xfrm>
            <a:custGeom>
              <a:avLst/>
              <a:gdLst/>
              <a:ahLst/>
              <a:cxnLst/>
              <a:rect l="l" t="t" r="r" b="b"/>
              <a:pathLst>
                <a:path w="538480" h="561975">
                  <a:moveTo>
                    <a:pt x="252399" y="0"/>
                  </a:moveTo>
                  <a:lnTo>
                    <a:pt x="89662" y="278638"/>
                  </a:lnTo>
                  <a:lnTo>
                    <a:pt x="0" y="278638"/>
                  </a:lnTo>
                  <a:lnTo>
                    <a:pt x="0" y="561847"/>
                  </a:lnTo>
                  <a:lnTo>
                    <a:pt x="537997" y="561847"/>
                  </a:lnTo>
                  <a:lnTo>
                    <a:pt x="537997" y="278638"/>
                  </a:lnTo>
                  <a:lnTo>
                    <a:pt x="224154" y="278638"/>
                  </a:lnTo>
                  <a:lnTo>
                    <a:pt x="252399" y="0"/>
                  </a:lnTo>
                  <a:close/>
                </a:path>
              </a:pathLst>
            </a:custGeom>
            <a:solidFill>
              <a:srgbClr val="FFFFFF"/>
            </a:solidFill>
          </p:spPr>
          <p:txBody>
            <a:bodyPr wrap="square" lIns="0" tIns="0" rIns="0" bIns="0" rtlCol="0"/>
            <a:lstStyle/>
            <a:p>
              <a:endParaRPr/>
            </a:p>
          </p:txBody>
        </p:sp>
        <p:sp>
          <p:nvSpPr>
            <p:cNvPr id="59" name="object 59"/>
            <p:cNvSpPr/>
            <p:nvPr/>
          </p:nvSpPr>
          <p:spPr>
            <a:xfrm>
              <a:off x="960602" y="5133213"/>
              <a:ext cx="538480" cy="561975"/>
            </a:xfrm>
            <a:custGeom>
              <a:avLst/>
              <a:gdLst/>
              <a:ahLst/>
              <a:cxnLst/>
              <a:rect l="l" t="t" r="r" b="b"/>
              <a:pathLst>
                <a:path w="538480" h="561975">
                  <a:moveTo>
                    <a:pt x="0" y="278638"/>
                  </a:moveTo>
                  <a:lnTo>
                    <a:pt x="89662" y="278638"/>
                  </a:lnTo>
                  <a:lnTo>
                    <a:pt x="252399" y="0"/>
                  </a:lnTo>
                  <a:lnTo>
                    <a:pt x="224154" y="278638"/>
                  </a:lnTo>
                  <a:lnTo>
                    <a:pt x="537997" y="278638"/>
                  </a:lnTo>
                  <a:lnTo>
                    <a:pt x="537997" y="325881"/>
                  </a:lnTo>
                  <a:lnTo>
                    <a:pt x="537997" y="396620"/>
                  </a:lnTo>
                  <a:lnTo>
                    <a:pt x="537997" y="561847"/>
                  </a:lnTo>
                  <a:lnTo>
                    <a:pt x="224154" y="561847"/>
                  </a:lnTo>
                  <a:lnTo>
                    <a:pt x="89662" y="561847"/>
                  </a:lnTo>
                  <a:lnTo>
                    <a:pt x="0" y="561847"/>
                  </a:lnTo>
                  <a:lnTo>
                    <a:pt x="0" y="396620"/>
                  </a:lnTo>
                  <a:lnTo>
                    <a:pt x="0" y="325881"/>
                  </a:lnTo>
                  <a:lnTo>
                    <a:pt x="0" y="278638"/>
                  </a:lnTo>
                  <a:close/>
                </a:path>
              </a:pathLst>
            </a:custGeom>
            <a:ln w="5334">
              <a:solidFill>
                <a:srgbClr val="000000"/>
              </a:solidFill>
            </a:ln>
          </p:spPr>
          <p:txBody>
            <a:bodyPr wrap="square" lIns="0" tIns="0" rIns="0" bIns="0" rtlCol="0"/>
            <a:lstStyle/>
            <a:p>
              <a:endParaRPr/>
            </a:p>
          </p:txBody>
        </p:sp>
      </p:grpSp>
      <p:sp>
        <p:nvSpPr>
          <p:cNvPr id="60" name="object 60"/>
          <p:cNvSpPr txBox="1"/>
          <p:nvPr/>
        </p:nvSpPr>
        <p:spPr>
          <a:xfrm>
            <a:off x="1199422" y="8030215"/>
            <a:ext cx="629050" cy="284692"/>
          </a:xfrm>
          <a:prstGeom prst="rect">
            <a:avLst/>
          </a:prstGeom>
        </p:spPr>
        <p:txBody>
          <a:bodyPr vert="horz" wrap="square" lIns="0" tIns="25399" rIns="0" bIns="0" rtlCol="0">
            <a:spAutoFit/>
          </a:bodyPr>
          <a:lstStyle/>
          <a:p>
            <a:pPr marR="22013" algn="ctr">
              <a:spcBef>
                <a:spcPts val="200"/>
              </a:spcBef>
            </a:pPr>
            <a:r>
              <a:rPr sz="800" spc="-47" dirty="0">
                <a:solidFill>
                  <a:srgbClr val="585858"/>
                </a:solidFill>
                <a:latin typeface="BIZ UDPゴシック"/>
                <a:cs typeface="BIZ UDPゴシック"/>
              </a:rPr>
              <a:t>いない</a:t>
            </a:r>
            <a:endParaRPr sz="800">
              <a:latin typeface="BIZ UDPゴシック"/>
              <a:cs typeface="BIZ UDPゴシック"/>
            </a:endParaRPr>
          </a:p>
          <a:p>
            <a:pPr algn="ctr">
              <a:spcBef>
                <a:spcPts val="67"/>
              </a:spcBef>
            </a:pPr>
            <a:r>
              <a:rPr sz="800" spc="-13" dirty="0">
                <a:solidFill>
                  <a:srgbClr val="585858"/>
                </a:solidFill>
                <a:latin typeface="BIZ UDPゴシック"/>
                <a:cs typeface="BIZ UDPゴシック"/>
              </a:rPr>
              <a:t>11</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69%</a:t>
            </a:r>
            <a:endParaRPr sz="800">
              <a:latin typeface="BIZ UDPゴシック"/>
              <a:cs typeface="BIZ UDPゴシック"/>
            </a:endParaRPr>
          </a:p>
        </p:txBody>
      </p:sp>
      <p:grpSp>
        <p:nvGrpSpPr>
          <p:cNvPr id="61" name="object 61"/>
          <p:cNvGrpSpPr/>
          <p:nvPr/>
        </p:nvGrpSpPr>
        <p:grpSpPr>
          <a:xfrm>
            <a:off x="7666478" y="5810096"/>
            <a:ext cx="2210565" cy="2208025"/>
            <a:chOff x="5856413" y="3773614"/>
            <a:chExt cx="1657985" cy="1656080"/>
          </a:xfrm>
        </p:grpSpPr>
        <p:sp>
          <p:nvSpPr>
            <p:cNvPr id="62" name="object 62"/>
            <p:cNvSpPr/>
            <p:nvPr/>
          </p:nvSpPr>
          <p:spPr>
            <a:xfrm>
              <a:off x="6584949" y="3977640"/>
              <a:ext cx="723265" cy="1000125"/>
            </a:xfrm>
            <a:custGeom>
              <a:avLst/>
              <a:gdLst/>
              <a:ahLst/>
              <a:cxnLst/>
              <a:rect l="l" t="t" r="r" b="b"/>
              <a:pathLst>
                <a:path w="723265" h="1000125">
                  <a:moveTo>
                    <a:pt x="0" y="0"/>
                  </a:moveTo>
                  <a:lnTo>
                    <a:pt x="0" y="723011"/>
                  </a:lnTo>
                  <a:lnTo>
                    <a:pt x="667893" y="999616"/>
                  </a:lnTo>
                  <a:lnTo>
                    <a:pt x="684631" y="955288"/>
                  </a:lnTo>
                  <a:lnTo>
                    <a:pt x="698382" y="910039"/>
                  </a:lnTo>
                  <a:lnTo>
                    <a:pt x="709120" y="864028"/>
                  </a:lnTo>
                  <a:lnTo>
                    <a:pt x="716820" y="817414"/>
                  </a:lnTo>
                  <a:lnTo>
                    <a:pt x="721459" y="770355"/>
                  </a:lnTo>
                  <a:lnTo>
                    <a:pt x="723011" y="723011"/>
                  </a:lnTo>
                  <a:lnTo>
                    <a:pt x="721473" y="675475"/>
                  </a:lnTo>
                  <a:lnTo>
                    <a:pt x="716922" y="628759"/>
                  </a:lnTo>
                  <a:lnTo>
                    <a:pt x="709454" y="582960"/>
                  </a:lnTo>
                  <a:lnTo>
                    <a:pt x="699165" y="538172"/>
                  </a:lnTo>
                  <a:lnTo>
                    <a:pt x="686149" y="494491"/>
                  </a:lnTo>
                  <a:lnTo>
                    <a:pt x="670502" y="452011"/>
                  </a:lnTo>
                  <a:lnTo>
                    <a:pt x="652318" y="410829"/>
                  </a:lnTo>
                  <a:lnTo>
                    <a:pt x="631694" y="371039"/>
                  </a:lnTo>
                  <a:lnTo>
                    <a:pt x="608725" y="332737"/>
                  </a:lnTo>
                  <a:lnTo>
                    <a:pt x="583506" y="296018"/>
                  </a:lnTo>
                  <a:lnTo>
                    <a:pt x="556131" y="260978"/>
                  </a:lnTo>
                  <a:lnTo>
                    <a:pt x="526697" y="227711"/>
                  </a:lnTo>
                  <a:lnTo>
                    <a:pt x="495299" y="196313"/>
                  </a:lnTo>
                  <a:lnTo>
                    <a:pt x="462032" y="166879"/>
                  </a:lnTo>
                  <a:lnTo>
                    <a:pt x="426992" y="139504"/>
                  </a:lnTo>
                  <a:lnTo>
                    <a:pt x="390273" y="114285"/>
                  </a:lnTo>
                  <a:lnTo>
                    <a:pt x="351971" y="91316"/>
                  </a:lnTo>
                  <a:lnTo>
                    <a:pt x="312181" y="70692"/>
                  </a:lnTo>
                  <a:lnTo>
                    <a:pt x="270999" y="52508"/>
                  </a:lnTo>
                  <a:lnTo>
                    <a:pt x="228519" y="36861"/>
                  </a:lnTo>
                  <a:lnTo>
                    <a:pt x="184838" y="23845"/>
                  </a:lnTo>
                  <a:lnTo>
                    <a:pt x="140050" y="13556"/>
                  </a:lnTo>
                  <a:lnTo>
                    <a:pt x="94251" y="6088"/>
                  </a:lnTo>
                  <a:lnTo>
                    <a:pt x="47535" y="1537"/>
                  </a:lnTo>
                  <a:lnTo>
                    <a:pt x="0" y="0"/>
                  </a:lnTo>
                  <a:close/>
                </a:path>
              </a:pathLst>
            </a:custGeom>
            <a:solidFill>
              <a:srgbClr val="4471C4"/>
            </a:solidFill>
          </p:spPr>
          <p:txBody>
            <a:bodyPr wrap="square" lIns="0" tIns="0" rIns="0" bIns="0" rtlCol="0"/>
            <a:lstStyle/>
            <a:p>
              <a:endParaRPr/>
            </a:p>
          </p:txBody>
        </p:sp>
        <p:sp>
          <p:nvSpPr>
            <p:cNvPr id="63" name="object 63"/>
            <p:cNvSpPr/>
            <p:nvPr/>
          </p:nvSpPr>
          <p:spPr>
            <a:xfrm>
              <a:off x="5861811" y="4032631"/>
              <a:ext cx="1391285" cy="1391285"/>
            </a:xfrm>
            <a:custGeom>
              <a:avLst/>
              <a:gdLst/>
              <a:ahLst/>
              <a:cxnLst/>
              <a:rect l="l" t="t" r="r" b="b"/>
              <a:pathLst>
                <a:path w="1391284" h="1391285">
                  <a:moveTo>
                    <a:pt x="446532" y="0"/>
                  </a:moveTo>
                  <a:lnTo>
                    <a:pt x="399138" y="21665"/>
                  </a:lnTo>
                  <a:lnTo>
                    <a:pt x="353687" y="46529"/>
                  </a:lnTo>
                  <a:lnTo>
                    <a:pt x="310318" y="74453"/>
                  </a:lnTo>
                  <a:lnTo>
                    <a:pt x="269172" y="105296"/>
                  </a:lnTo>
                  <a:lnTo>
                    <a:pt x="230391" y="138921"/>
                  </a:lnTo>
                  <a:lnTo>
                    <a:pt x="194115" y="175189"/>
                  </a:lnTo>
                  <a:lnTo>
                    <a:pt x="160486" y="213959"/>
                  </a:lnTo>
                  <a:lnTo>
                    <a:pt x="129643" y="255093"/>
                  </a:lnTo>
                  <a:lnTo>
                    <a:pt x="101728" y="298451"/>
                  </a:lnTo>
                  <a:lnTo>
                    <a:pt x="76882" y="343896"/>
                  </a:lnTo>
                  <a:lnTo>
                    <a:pt x="55245" y="391286"/>
                  </a:lnTo>
                  <a:lnTo>
                    <a:pt x="38463" y="435797"/>
                  </a:lnTo>
                  <a:lnTo>
                    <a:pt x="24779" y="480701"/>
                  </a:lnTo>
                  <a:lnTo>
                    <a:pt x="14143" y="525875"/>
                  </a:lnTo>
                  <a:lnTo>
                    <a:pt x="6502" y="571193"/>
                  </a:lnTo>
                  <a:lnTo>
                    <a:pt x="1804" y="616532"/>
                  </a:lnTo>
                  <a:lnTo>
                    <a:pt x="0" y="661766"/>
                  </a:lnTo>
                  <a:lnTo>
                    <a:pt x="1035" y="706772"/>
                  </a:lnTo>
                  <a:lnTo>
                    <a:pt x="4860" y="751425"/>
                  </a:lnTo>
                  <a:lnTo>
                    <a:pt x="11421" y="795600"/>
                  </a:lnTo>
                  <a:lnTo>
                    <a:pt x="20669" y="839174"/>
                  </a:lnTo>
                  <a:lnTo>
                    <a:pt x="32550" y="882021"/>
                  </a:lnTo>
                  <a:lnTo>
                    <a:pt x="47013" y="924017"/>
                  </a:lnTo>
                  <a:lnTo>
                    <a:pt x="64008" y="965038"/>
                  </a:lnTo>
                  <a:lnTo>
                    <a:pt x="83481" y="1004959"/>
                  </a:lnTo>
                  <a:lnTo>
                    <a:pt x="105382" y="1043656"/>
                  </a:lnTo>
                  <a:lnTo>
                    <a:pt x="129658" y="1081004"/>
                  </a:lnTo>
                  <a:lnTo>
                    <a:pt x="156258" y="1116879"/>
                  </a:lnTo>
                  <a:lnTo>
                    <a:pt x="185131" y="1151157"/>
                  </a:lnTo>
                  <a:lnTo>
                    <a:pt x="216225" y="1183712"/>
                  </a:lnTo>
                  <a:lnTo>
                    <a:pt x="249488" y="1214421"/>
                  </a:lnTo>
                  <a:lnTo>
                    <a:pt x="284868" y="1243159"/>
                  </a:lnTo>
                  <a:lnTo>
                    <a:pt x="322315" y="1269802"/>
                  </a:lnTo>
                  <a:lnTo>
                    <a:pt x="361775" y="1294225"/>
                  </a:lnTo>
                  <a:lnTo>
                    <a:pt x="403198" y="1316303"/>
                  </a:lnTo>
                  <a:lnTo>
                    <a:pt x="446532" y="1335912"/>
                  </a:lnTo>
                  <a:lnTo>
                    <a:pt x="491028" y="1352695"/>
                  </a:lnTo>
                  <a:lnTo>
                    <a:pt x="535919" y="1366378"/>
                  </a:lnTo>
                  <a:lnTo>
                    <a:pt x="581080" y="1377015"/>
                  </a:lnTo>
                  <a:lnTo>
                    <a:pt x="626387" y="1384656"/>
                  </a:lnTo>
                  <a:lnTo>
                    <a:pt x="671716" y="1389353"/>
                  </a:lnTo>
                  <a:lnTo>
                    <a:pt x="716942" y="1391158"/>
                  </a:lnTo>
                  <a:lnTo>
                    <a:pt x="761941" y="1390122"/>
                  </a:lnTo>
                  <a:lnTo>
                    <a:pt x="806588" y="1386298"/>
                  </a:lnTo>
                  <a:lnTo>
                    <a:pt x="850758" y="1379736"/>
                  </a:lnTo>
                  <a:lnTo>
                    <a:pt x="894328" y="1370489"/>
                  </a:lnTo>
                  <a:lnTo>
                    <a:pt x="937173" y="1358608"/>
                  </a:lnTo>
                  <a:lnTo>
                    <a:pt x="979168" y="1344144"/>
                  </a:lnTo>
                  <a:lnTo>
                    <a:pt x="1020188" y="1327150"/>
                  </a:lnTo>
                  <a:lnTo>
                    <a:pt x="1060111" y="1307677"/>
                  </a:lnTo>
                  <a:lnTo>
                    <a:pt x="1098810" y="1285776"/>
                  </a:lnTo>
                  <a:lnTo>
                    <a:pt x="1136162" y="1261500"/>
                  </a:lnTo>
                  <a:lnTo>
                    <a:pt x="1172042" y="1234899"/>
                  </a:lnTo>
                  <a:lnTo>
                    <a:pt x="1206326" y="1206026"/>
                  </a:lnTo>
                  <a:lnTo>
                    <a:pt x="1238888" y="1174932"/>
                  </a:lnTo>
                  <a:lnTo>
                    <a:pt x="1269606" y="1141670"/>
                  </a:lnTo>
                  <a:lnTo>
                    <a:pt x="1298354" y="1106289"/>
                  </a:lnTo>
                  <a:lnTo>
                    <a:pt x="1325007" y="1068843"/>
                  </a:lnTo>
                  <a:lnTo>
                    <a:pt x="1349442" y="1029382"/>
                  </a:lnTo>
                  <a:lnTo>
                    <a:pt x="1371534" y="987959"/>
                  </a:lnTo>
                  <a:lnTo>
                    <a:pt x="1391158" y="944625"/>
                  </a:lnTo>
                  <a:lnTo>
                    <a:pt x="723138" y="668019"/>
                  </a:lnTo>
                  <a:lnTo>
                    <a:pt x="446532" y="0"/>
                  </a:lnTo>
                  <a:close/>
                </a:path>
              </a:pathLst>
            </a:custGeom>
            <a:solidFill>
              <a:srgbClr val="EC7C30"/>
            </a:solidFill>
          </p:spPr>
          <p:txBody>
            <a:bodyPr wrap="square" lIns="0" tIns="0" rIns="0" bIns="0" rtlCol="0"/>
            <a:lstStyle/>
            <a:p>
              <a:endParaRPr/>
            </a:p>
          </p:txBody>
        </p:sp>
        <p:sp>
          <p:nvSpPr>
            <p:cNvPr id="64" name="object 64"/>
            <p:cNvSpPr/>
            <p:nvPr/>
          </p:nvSpPr>
          <p:spPr>
            <a:xfrm>
              <a:off x="5861811" y="4032631"/>
              <a:ext cx="1391285" cy="1391285"/>
            </a:xfrm>
            <a:custGeom>
              <a:avLst/>
              <a:gdLst/>
              <a:ahLst/>
              <a:cxnLst/>
              <a:rect l="l" t="t" r="r" b="b"/>
              <a:pathLst>
                <a:path w="1391284" h="1391285">
                  <a:moveTo>
                    <a:pt x="1391158" y="944625"/>
                  </a:moveTo>
                  <a:lnTo>
                    <a:pt x="1371534" y="987959"/>
                  </a:lnTo>
                  <a:lnTo>
                    <a:pt x="1349442" y="1029382"/>
                  </a:lnTo>
                  <a:lnTo>
                    <a:pt x="1325007" y="1068843"/>
                  </a:lnTo>
                  <a:lnTo>
                    <a:pt x="1298354" y="1106289"/>
                  </a:lnTo>
                  <a:lnTo>
                    <a:pt x="1269606" y="1141670"/>
                  </a:lnTo>
                  <a:lnTo>
                    <a:pt x="1238888" y="1174932"/>
                  </a:lnTo>
                  <a:lnTo>
                    <a:pt x="1206326" y="1206026"/>
                  </a:lnTo>
                  <a:lnTo>
                    <a:pt x="1172042" y="1234899"/>
                  </a:lnTo>
                  <a:lnTo>
                    <a:pt x="1136162" y="1261500"/>
                  </a:lnTo>
                  <a:lnTo>
                    <a:pt x="1098810" y="1285776"/>
                  </a:lnTo>
                  <a:lnTo>
                    <a:pt x="1060111" y="1307677"/>
                  </a:lnTo>
                  <a:lnTo>
                    <a:pt x="1020188" y="1327150"/>
                  </a:lnTo>
                  <a:lnTo>
                    <a:pt x="979168" y="1344144"/>
                  </a:lnTo>
                  <a:lnTo>
                    <a:pt x="937173" y="1358608"/>
                  </a:lnTo>
                  <a:lnTo>
                    <a:pt x="894328" y="1370489"/>
                  </a:lnTo>
                  <a:lnTo>
                    <a:pt x="850758" y="1379736"/>
                  </a:lnTo>
                  <a:lnTo>
                    <a:pt x="806588" y="1386298"/>
                  </a:lnTo>
                  <a:lnTo>
                    <a:pt x="761941" y="1390122"/>
                  </a:lnTo>
                  <a:lnTo>
                    <a:pt x="716942" y="1391158"/>
                  </a:lnTo>
                  <a:lnTo>
                    <a:pt x="671716" y="1389353"/>
                  </a:lnTo>
                  <a:lnTo>
                    <a:pt x="626387" y="1384656"/>
                  </a:lnTo>
                  <a:lnTo>
                    <a:pt x="581080" y="1377015"/>
                  </a:lnTo>
                  <a:lnTo>
                    <a:pt x="535919" y="1366378"/>
                  </a:lnTo>
                  <a:lnTo>
                    <a:pt x="491028" y="1352695"/>
                  </a:lnTo>
                  <a:lnTo>
                    <a:pt x="446532" y="1335912"/>
                  </a:lnTo>
                  <a:lnTo>
                    <a:pt x="403198" y="1316303"/>
                  </a:lnTo>
                  <a:lnTo>
                    <a:pt x="361775" y="1294225"/>
                  </a:lnTo>
                  <a:lnTo>
                    <a:pt x="322315" y="1269802"/>
                  </a:lnTo>
                  <a:lnTo>
                    <a:pt x="284868" y="1243159"/>
                  </a:lnTo>
                  <a:lnTo>
                    <a:pt x="249488" y="1214421"/>
                  </a:lnTo>
                  <a:lnTo>
                    <a:pt x="216225" y="1183712"/>
                  </a:lnTo>
                  <a:lnTo>
                    <a:pt x="185131" y="1151157"/>
                  </a:lnTo>
                  <a:lnTo>
                    <a:pt x="156258" y="1116879"/>
                  </a:lnTo>
                  <a:lnTo>
                    <a:pt x="129658" y="1081004"/>
                  </a:lnTo>
                  <a:lnTo>
                    <a:pt x="105382" y="1043656"/>
                  </a:lnTo>
                  <a:lnTo>
                    <a:pt x="83481" y="1004959"/>
                  </a:lnTo>
                  <a:lnTo>
                    <a:pt x="64008" y="965038"/>
                  </a:lnTo>
                  <a:lnTo>
                    <a:pt x="47013" y="924017"/>
                  </a:lnTo>
                  <a:lnTo>
                    <a:pt x="32550" y="882021"/>
                  </a:lnTo>
                  <a:lnTo>
                    <a:pt x="20669" y="839174"/>
                  </a:lnTo>
                  <a:lnTo>
                    <a:pt x="11421" y="795600"/>
                  </a:lnTo>
                  <a:lnTo>
                    <a:pt x="4860" y="751425"/>
                  </a:lnTo>
                  <a:lnTo>
                    <a:pt x="1035" y="706772"/>
                  </a:lnTo>
                  <a:lnTo>
                    <a:pt x="0" y="661766"/>
                  </a:lnTo>
                  <a:lnTo>
                    <a:pt x="1804" y="616532"/>
                  </a:lnTo>
                  <a:lnTo>
                    <a:pt x="6502" y="571193"/>
                  </a:lnTo>
                  <a:lnTo>
                    <a:pt x="14143" y="525875"/>
                  </a:lnTo>
                  <a:lnTo>
                    <a:pt x="24779" y="480701"/>
                  </a:lnTo>
                  <a:lnTo>
                    <a:pt x="38463" y="435797"/>
                  </a:lnTo>
                  <a:lnTo>
                    <a:pt x="55245" y="391286"/>
                  </a:lnTo>
                  <a:lnTo>
                    <a:pt x="76882" y="343896"/>
                  </a:lnTo>
                  <a:lnTo>
                    <a:pt x="101728" y="298451"/>
                  </a:lnTo>
                  <a:lnTo>
                    <a:pt x="129643" y="255093"/>
                  </a:lnTo>
                  <a:lnTo>
                    <a:pt x="160486" y="213959"/>
                  </a:lnTo>
                  <a:lnTo>
                    <a:pt x="194115" y="175189"/>
                  </a:lnTo>
                  <a:lnTo>
                    <a:pt x="230391" y="138921"/>
                  </a:lnTo>
                  <a:lnTo>
                    <a:pt x="269172" y="105296"/>
                  </a:lnTo>
                  <a:lnTo>
                    <a:pt x="310318" y="74453"/>
                  </a:lnTo>
                  <a:lnTo>
                    <a:pt x="353687" y="46529"/>
                  </a:lnTo>
                  <a:lnTo>
                    <a:pt x="399138" y="21665"/>
                  </a:lnTo>
                  <a:lnTo>
                    <a:pt x="446532" y="0"/>
                  </a:lnTo>
                  <a:lnTo>
                    <a:pt x="723138" y="668019"/>
                  </a:lnTo>
                  <a:lnTo>
                    <a:pt x="1391158" y="944625"/>
                  </a:lnTo>
                  <a:close/>
                </a:path>
              </a:pathLst>
            </a:custGeom>
            <a:ln w="10668">
              <a:solidFill>
                <a:srgbClr val="FFFFFF"/>
              </a:solidFill>
            </a:ln>
          </p:spPr>
          <p:txBody>
            <a:bodyPr wrap="square" lIns="0" tIns="0" rIns="0" bIns="0" rtlCol="0"/>
            <a:lstStyle/>
            <a:p>
              <a:endParaRPr/>
            </a:p>
          </p:txBody>
        </p:sp>
        <p:sp>
          <p:nvSpPr>
            <p:cNvPr id="65" name="object 65"/>
            <p:cNvSpPr/>
            <p:nvPr/>
          </p:nvSpPr>
          <p:spPr>
            <a:xfrm>
              <a:off x="6308343" y="3977640"/>
              <a:ext cx="276860" cy="723265"/>
            </a:xfrm>
            <a:custGeom>
              <a:avLst/>
              <a:gdLst/>
              <a:ahLst/>
              <a:cxnLst/>
              <a:rect l="l" t="t" r="r" b="b"/>
              <a:pathLst>
                <a:path w="276859" h="723264">
                  <a:moveTo>
                    <a:pt x="276606" y="0"/>
                  </a:moveTo>
                  <a:lnTo>
                    <a:pt x="229217" y="1551"/>
                  </a:lnTo>
                  <a:lnTo>
                    <a:pt x="182146" y="6185"/>
                  </a:lnTo>
                  <a:lnTo>
                    <a:pt x="135540" y="13874"/>
                  </a:lnTo>
                  <a:lnTo>
                    <a:pt x="89549" y="24590"/>
                  </a:lnTo>
                  <a:lnTo>
                    <a:pt x="44319" y="38305"/>
                  </a:lnTo>
                  <a:lnTo>
                    <a:pt x="0" y="54990"/>
                  </a:lnTo>
                  <a:lnTo>
                    <a:pt x="276606" y="723010"/>
                  </a:lnTo>
                  <a:lnTo>
                    <a:pt x="276606" y="0"/>
                  </a:lnTo>
                  <a:close/>
                </a:path>
              </a:pathLst>
            </a:custGeom>
            <a:solidFill>
              <a:srgbClr val="A4A4A4"/>
            </a:solidFill>
          </p:spPr>
          <p:txBody>
            <a:bodyPr wrap="square" lIns="0" tIns="0" rIns="0" bIns="0" rtlCol="0"/>
            <a:lstStyle/>
            <a:p>
              <a:endParaRPr/>
            </a:p>
          </p:txBody>
        </p:sp>
        <p:sp>
          <p:nvSpPr>
            <p:cNvPr id="66" name="object 66"/>
            <p:cNvSpPr/>
            <p:nvPr/>
          </p:nvSpPr>
          <p:spPr>
            <a:xfrm>
              <a:off x="6308343" y="3977640"/>
              <a:ext cx="276860" cy="723265"/>
            </a:xfrm>
            <a:custGeom>
              <a:avLst/>
              <a:gdLst/>
              <a:ahLst/>
              <a:cxnLst/>
              <a:rect l="l" t="t" r="r" b="b"/>
              <a:pathLst>
                <a:path w="276859" h="723264">
                  <a:moveTo>
                    <a:pt x="0" y="54990"/>
                  </a:moveTo>
                  <a:lnTo>
                    <a:pt x="44319" y="38305"/>
                  </a:lnTo>
                  <a:lnTo>
                    <a:pt x="89549" y="24590"/>
                  </a:lnTo>
                  <a:lnTo>
                    <a:pt x="135540" y="13874"/>
                  </a:lnTo>
                  <a:lnTo>
                    <a:pt x="182146" y="6185"/>
                  </a:lnTo>
                  <a:lnTo>
                    <a:pt x="229217" y="1551"/>
                  </a:lnTo>
                  <a:lnTo>
                    <a:pt x="276606" y="0"/>
                  </a:lnTo>
                  <a:lnTo>
                    <a:pt x="276606" y="723010"/>
                  </a:lnTo>
                  <a:lnTo>
                    <a:pt x="0" y="54990"/>
                  </a:lnTo>
                  <a:close/>
                </a:path>
              </a:pathLst>
            </a:custGeom>
            <a:ln w="10668">
              <a:solidFill>
                <a:srgbClr val="FFFFFF"/>
              </a:solidFill>
            </a:ln>
          </p:spPr>
          <p:txBody>
            <a:bodyPr wrap="square" lIns="0" tIns="0" rIns="0" bIns="0" rtlCol="0"/>
            <a:lstStyle/>
            <a:p>
              <a:endParaRPr/>
            </a:p>
          </p:txBody>
        </p:sp>
        <p:sp>
          <p:nvSpPr>
            <p:cNvPr id="67" name="object 67"/>
            <p:cNvSpPr/>
            <p:nvPr/>
          </p:nvSpPr>
          <p:spPr>
            <a:xfrm>
              <a:off x="6917435" y="3776472"/>
              <a:ext cx="593725" cy="522605"/>
            </a:xfrm>
            <a:custGeom>
              <a:avLst/>
              <a:gdLst/>
              <a:ahLst/>
              <a:cxnLst/>
              <a:rect l="l" t="t" r="r" b="b"/>
              <a:pathLst>
                <a:path w="593725" h="522604">
                  <a:moveTo>
                    <a:pt x="593598" y="0"/>
                  </a:moveTo>
                  <a:lnTo>
                    <a:pt x="0" y="0"/>
                  </a:lnTo>
                  <a:lnTo>
                    <a:pt x="0" y="273050"/>
                  </a:lnTo>
                  <a:lnTo>
                    <a:pt x="98933" y="273050"/>
                  </a:lnTo>
                  <a:lnTo>
                    <a:pt x="268605" y="522478"/>
                  </a:lnTo>
                  <a:lnTo>
                    <a:pt x="247396" y="273050"/>
                  </a:lnTo>
                  <a:lnTo>
                    <a:pt x="593598" y="273050"/>
                  </a:lnTo>
                  <a:lnTo>
                    <a:pt x="593598" y="0"/>
                  </a:lnTo>
                  <a:close/>
                </a:path>
              </a:pathLst>
            </a:custGeom>
            <a:solidFill>
              <a:srgbClr val="FFFFFF"/>
            </a:solidFill>
          </p:spPr>
          <p:txBody>
            <a:bodyPr wrap="square" lIns="0" tIns="0" rIns="0" bIns="0" rtlCol="0"/>
            <a:lstStyle/>
            <a:p>
              <a:endParaRPr/>
            </a:p>
          </p:txBody>
        </p:sp>
        <p:sp>
          <p:nvSpPr>
            <p:cNvPr id="68" name="object 68"/>
            <p:cNvSpPr/>
            <p:nvPr/>
          </p:nvSpPr>
          <p:spPr>
            <a:xfrm>
              <a:off x="6917435" y="3776472"/>
              <a:ext cx="593725" cy="522605"/>
            </a:xfrm>
            <a:custGeom>
              <a:avLst/>
              <a:gdLst/>
              <a:ahLst/>
              <a:cxnLst/>
              <a:rect l="l" t="t" r="r" b="b"/>
              <a:pathLst>
                <a:path w="593725" h="522604">
                  <a:moveTo>
                    <a:pt x="0" y="0"/>
                  </a:moveTo>
                  <a:lnTo>
                    <a:pt x="98933" y="0"/>
                  </a:lnTo>
                  <a:lnTo>
                    <a:pt x="247396" y="0"/>
                  </a:lnTo>
                  <a:lnTo>
                    <a:pt x="593598" y="0"/>
                  </a:lnTo>
                  <a:lnTo>
                    <a:pt x="593598" y="159258"/>
                  </a:lnTo>
                  <a:lnTo>
                    <a:pt x="593598" y="227584"/>
                  </a:lnTo>
                  <a:lnTo>
                    <a:pt x="593598" y="273050"/>
                  </a:lnTo>
                  <a:lnTo>
                    <a:pt x="247396" y="273050"/>
                  </a:lnTo>
                  <a:lnTo>
                    <a:pt x="268605" y="522478"/>
                  </a:lnTo>
                  <a:lnTo>
                    <a:pt x="98933" y="273050"/>
                  </a:lnTo>
                  <a:lnTo>
                    <a:pt x="0" y="273050"/>
                  </a:lnTo>
                  <a:lnTo>
                    <a:pt x="0" y="227584"/>
                  </a:lnTo>
                  <a:lnTo>
                    <a:pt x="0" y="159258"/>
                  </a:lnTo>
                  <a:lnTo>
                    <a:pt x="0" y="0"/>
                  </a:lnTo>
                  <a:close/>
                </a:path>
              </a:pathLst>
            </a:custGeom>
            <a:ln w="5334">
              <a:solidFill>
                <a:srgbClr val="000000"/>
              </a:solidFill>
            </a:ln>
          </p:spPr>
          <p:txBody>
            <a:bodyPr wrap="square" lIns="0" tIns="0" rIns="0" bIns="0" rtlCol="0"/>
            <a:lstStyle/>
            <a:p>
              <a:endParaRPr/>
            </a:p>
          </p:txBody>
        </p:sp>
      </p:grpSp>
      <p:sp>
        <p:nvSpPr>
          <p:cNvPr id="69" name="object 69"/>
          <p:cNvSpPr txBox="1"/>
          <p:nvPr/>
        </p:nvSpPr>
        <p:spPr>
          <a:xfrm>
            <a:off x="9229453" y="5843997"/>
            <a:ext cx="547773" cy="283837"/>
          </a:xfrm>
          <a:prstGeom prst="rect">
            <a:avLst/>
          </a:prstGeom>
        </p:spPr>
        <p:txBody>
          <a:bodyPr vert="horz" wrap="square" lIns="0" tIns="24552" rIns="0" bIns="0" rtlCol="0">
            <a:spAutoFit/>
          </a:bodyPr>
          <a:lstStyle/>
          <a:p>
            <a:pPr marL="1693">
              <a:spcBef>
                <a:spcPts val="193"/>
              </a:spcBef>
            </a:pPr>
            <a:r>
              <a:rPr sz="800" spc="-40" dirty="0">
                <a:solidFill>
                  <a:srgbClr val="585858"/>
                </a:solidFill>
                <a:latin typeface="BIZ UDPゴシック"/>
                <a:cs typeface="BIZ UDPゴシック"/>
              </a:rPr>
              <a:t>置いている</a:t>
            </a:r>
            <a:endParaRPr sz="800">
              <a:latin typeface="BIZ UDPゴシック"/>
              <a:cs typeface="BIZ UDPゴシック"/>
            </a:endParaRPr>
          </a:p>
          <a:p>
            <a:pPr>
              <a:spcBef>
                <a:spcPts val="60"/>
              </a:spcBef>
            </a:pPr>
            <a:r>
              <a:rPr sz="800" spc="-13" dirty="0">
                <a:solidFill>
                  <a:srgbClr val="585858"/>
                </a:solidFill>
                <a:latin typeface="BIZ UDPゴシック"/>
                <a:cs typeface="BIZ UDPゴシック"/>
              </a:rPr>
              <a:t>5</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31%</a:t>
            </a:r>
            <a:endParaRPr sz="800">
              <a:latin typeface="BIZ UDPゴシック"/>
              <a:cs typeface="BIZ UDPゴシック"/>
            </a:endParaRPr>
          </a:p>
        </p:txBody>
      </p:sp>
      <p:grpSp>
        <p:nvGrpSpPr>
          <p:cNvPr id="70" name="object 70"/>
          <p:cNvGrpSpPr/>
          <p:nvPr/>
        </p:nvGrpSpPr>
        <p:grpSpPr>
          <a:xfrm>
            <a:off x="7312416" y="7723831"/>
            <a:ext cx="905053" cy="664609"/>
            <a:chOff x="5590857" y="5208968"/>
            <a:chExt cx="678815" cy="498475"/>
          </a:xfrm>
        </p:grpSpPr>
        <p:sp>
          <p:nvSpPr>
            <p:cNvPr id="71" name="object 71"/>
            <p:cNvSpPr/>
            <p:nvPr/>
          </p:nvSpPr>
          <p:spPr>
            <a:xfrm>
              <a:off x="5593715" y="5211825"/>
              <a:ext cx="673100" cy="492759"/>
            </a:xfrm>
            <a:custGeom>
              <a:avLst/>
              <a:gdLst/>
              <a:ahLst/>
              <a:cxnLst/>
              <a:rect l="l" t="t" r="r" b="b"/>
              <a:pathLst>
                <a:path w="673100" h="492760">
                  <a:moveTo>
                    <a:pt x="480059" y="0"/>
                  </a:moveTo>
                  <a:lnTo>
                    <a:pt x="392684" y="205486"/>
                  </a:lnTo>
                  <a:lnTo>
                    <a:pt x="0" y="205486"/>
                  </a:lnTo>
                  <a:lnTo>
                    <a:pt x="0" y="492252"/>
                  </a:lnTo>
                  <a:lnTo>
                    <a:pt x="673100" y="492252"/>
                  </a:lnTo>
                  <a:lnTo>
                    <a:pt x="673100" y="205486"/>
                  </a:lnTo>
                  <a:lnTo>
                    <a:pt x="560959" y="205486"/>
                  </a:lnTo>
                  <a:lnTo>
                    <a:pt x="480059" y="0"/>
                  </a:lnTo>
                  <a:close/>
                </a:path>
              </a:pathLst>
            </a:custGeom>
            <a:solidFill>
              <a:srgbClr val="FFFFFF"/>
            </a:solidFill>
          </p:spPr>
          <p:txBody>
            <a:bodyPr wrap="square" lIns="0" tIns="0" rIns="0" bIns="0" rtlCol="0"/>
            <a:lstStyle/>
            <a:p>
              <a:endParaRPr/>
            </a:p>
          </p:txBody>
        </p:sp>
        <p:sp>
          <p:nvSpPr>
            <p:cNvPr id="72" name="object 72"/>
            <p:cNvSpPr/>
            <p:nvPr/>
          </p:nvSpPr>
          <p:spPr>
            <a:xfrm>
              <a:off x="5593715" y="5211825"/>
              <a:ext cx="673100" cy="492759"/>
            </a:xfrm>
            <a:custGeom>
              <a:avLst/>
              <a:gdLst/>
              <a:ahLst/>
              <a:cxnLst/>
              <a:rect l="l" t="t" r="r" b="b"/>
              <a:pathLst>
                <a:path w="673100" h="492760">
                  <a:moveTo>
                    <a:pt x="0" y="205486"/>
                  </a:moveTo>
                  <a:lnTo>
                    <a:pt x="392684" y="205486"/>
                  </a:lnTo>
                  <a:lnTo>
                    <a:pt x="480059" y="0"/>
                  </a:lnTo>
                  <a:lnTo>
                    <a:pt x="560959" y="205486"/>
                  </a:lnTo>
                  <a:lnTo>
                    <a:pt x="673100" y="205486"/>
                  </a:lnTo>
                  <a:lnTo>
                    <a:pt x="673100" y="253238"/>
                  </a:lnTo>
                  <a:lnTo>
                    <a:pt x="673100" y="324993"/>
                  </a:lnTo>
                  <a:lnTo>
                    <a:pt x="673100" y="492252"/>
                  </a:lnTo>
                  <a:lnTo>
                    <a:pt x="560959" y="492252"/>
                  </a:lnTo>
                  <a:lnTo>
                    <a:pt x="392684" y="492252"/>
                  </a:lnTo>
                  <a:lnTo>
                    <a:pt x="0" y="492252"/>
                  </a:lnTo>
                  <a:lnTo>
                    <a:pt x="0" y="324993"/>
                  </a:lnTo>
                  <a:lnTo>
                    <a:pt x="0" y="253238"/>
                  </a:lnTo>
                  <a:lnTo>
                    <a:pt x="0" y="205486"/>
                  </a:lnTo>
                  <a:close/>
                </a:path>
              </a:pathLst>
            </a:custGeom>
            <a:ln w="5334">
              <a:solidFill>
                <a:srgbClr val="000000"/>
              </a:solidFill>
            </a:ln>
          </p:spPr>
          <p:txBody>
            <a:bodyPr wrap="square" lIns="0" tIns="0" rIns="0" bIns="0" rtlCol="0"/>
            <a:lstStyle/>
            <a:p>
              <a:endParaRPr/>
            </a:p>
          </p:txBody>
        </p:sp>
      </p:grpSp>
      <p:sp>
        <p:nvSpPr>
          <p:cNvPr id="73" name="object 73"/>
          <p:cNvSpPr txBox="1"/>
          <p:nvPr/>
        </p:nvSpPr>
        <p:spPr>
          <a:xfrm>
            <a:off x="7468621" y="8041015"/>
            <a:ext cx="634976" cy="283837"/>
          </a:xfrm>
          <a:prstGeom prst="rect">
            <a:avLst/>
          </a:prstGeom>
        </p:spPr>
        <p:txBody>
          <a:bodyPr vert="horz" wrap="square" lIns="0" tIns="24552" rIns="0" bIns="0" rtlCol="0">
            <a:spAutoFit/>
          </a:bodyPr>
          <a:lstStyle/>
          <a:p>
            <a:pPr>
              <a:spcBef>
                <a:spcPts val="193"/>
              </a:spcBef>
            </a:pPr>
            <a:r>
              <a:rPr sz="800" spc="-40" dirty="0">
                <a:solidFill>
                  <a:srgbClr val="585858"/>
                </a:solidFill>
                <a:latin typeface="BIZ UDPゴシック"/>
                <a:cs typeface="BIZ UDPゴシック"/>
              </a:rPr>
              <a:t>置いていない</a:t>
            </a:r>
            <a:endParaRPr sz="800">
              <a:latin typeface="BIZ UDPゴシック"/>
              <a:cs typeface="BIZ UDPゴシック"/>
            </a:endParaRPr>
          </a:p>
          <a:p>
            <a:pPr marL="10160">
              <a:spcBef>
                <a:spcPts val="60"/>
              </a:spcBef>
            </a:pPr>
            <a:r>
              <a:rPr sz="800" spc="-13" dirty="0">
                <a:solidFill>
                  <a:srgbClr val="585858"/>
                </a:solidFill>
                <a:latin typeface="BIZ UDPゴシック"/>
                <a:cs typeface="BIZ UDPゴシック"/>
              </a:rPr>
              <a:t>10</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63%</a:t>
            </a:r>
            <a:endParaRPr sz="800">
              <a:latin typeface="BIZ UDPゴシック"/>
              <a:cs typeface="BIZ UDPゴシック"/>
            </a:endParaRPr>
          </a:p>
        </p:txBody>
      </p:sp>
      <p:grpSp>
        <p:nvGrpSpPr>
          <p:cNvPr id="74" name="object 74"/>
          <p:cNvGrpSpPr/>
          <p:nvPr/>
        </p:nvGrpSpPr>
        <p:grpSpPr>
          <a:xfrm>
            <a:off x="7379808" y="5796719"/>
            <a:ext cx="1074380" cy="374213"/>
            <a:chOff x="5641403" y="3763581"/>
            <a:chExt cx="805815" cy="280670"/>
          </a:xfrm>
        </p:grpSpPr>
        <p:sp>
          <p:nvSpPr>
            <p:cNvPr id="75" name="object 75"/>
            <p:cNvSpPr/>
            <p:nvPr/>
          </p:nvSpPr>
          <p:spPr>
            <a:xfrm>
              <a:off x="5644261" y="3991228"/>
              <a:ext cx="671195" cy="49530"/>
            </a:xfrm>
            <a:custGeom>
              <a:avLst/>
              <a:gdLst/>
              <a:ahLst/>
              <a:cxnLst/>
              <a:rect l="l" t="t" r="r" b="b"/>
              <a:pathLst>
                <a:path w="671195" h="49529">
                  <a:moveTo>
                    <a:pt x="670699" y="0"/>
                  </a:moveTo>
                  <a:lnTo>
                    <a:pt x="0" y="0"/>
                  </a:lnTo>
                  <a:lnTo>
                    <a:pt x="0" y="3810"/>
                  </a:lnTo>
                  <a:lnTo>
                    <a:pt x="0" y="49530"/>
                  </a:lnTo>
                  <a:lnTo>
                    <a:pt x="512064" y="49530"/>
                  </a:lnTo>
                  <a:lnTo>
                    <a:pt x="512064" y="3810"/>
                  </a:lnTo>
                  <a:lnTo>
                    <a:pt x="670699" y="3810"/>
                  </a:lnTo>
                  <a:lnTo>
                    <a:pt x="670699" y="0"/>
                  </a:lnTo>
                  <a:close/>
                </a:path>
              </a:pathLst>
            </a:custGeom>
            <a:solidFill>
              <a:srgbClr val="FFFFFF"/>
            </a:solidFill>
          </p:spPr>
          <p:txBody>
            <a:bodyPr wrap="square" lIns="0" tIns="0" rIns="0" bIns="0" rtlCol="0"/>
            <a:lstStyle/>
            <a:p>
              <a:endParaRPr/>
            </a:p>
          </p:txBody>
        </p:sp>
        <p:sp>
          <p:nvSpPr>
            <p:cNvPr id="76" name="object 76"/>
            <p:cNvSpPr/>
            <p:nvPr/>
          </p:nvSpPr>
          <p:spPr>
            <a:xfrm>
              <a:off x="5644260" y="3766439"/>
              <a:ext cx="800100" cy="274955"/>
            </a:xfrm>
            <a:custGeom>
              <a:avLst/>
              <a:gdLst/>
              <a:ahLst/>
              <a:cxnLst/>
              <a:rect l="l" t="t" r="r" b="b"/>
              <a:pathLst>
                <a:path w="800100" h="274954">
                  <a:moveTo>
                    <a:pt x="0" y="0"/>
                  </a:moveTo>
                  <a:lnTo>
                    <a:pt x="298704" y="0"/>
                  </a:lnTo>
                  <a:lnTo>
                    <a:pt x="426720" y="0"/>
                  </a:lnTo>
                  <a:lnTo>
                    <a:pt x="512064" y="0"/>
                  </a:lnTo>
                  <a:lnTo>
                    <a:pt x="512064" y="160147"/>
                  </a:lnTo>
                  <a:lnTo>
                    <a:pt x="799592" y="225044"/>
                  </a:lnTo>
                  <a:lnTo>
                    <a:pt x="512064" y="228727"/>
                  </a:lnTo>
                  <a:lnTo>
                    <a:pt x="512064" y="274447"/>
                  </a:lnTo>
                  <a:lnTo>
                    <a:pt x="426720" y="274447"/>
                  </a:lnTo>
                  <a:lnTo>
                    <a:pt x="298704" y="274447"/>
                  </a:lnTo>
                  <a:lnTo>
                    <a:pt x="0" y="274447"/>
                  </a:lnTo>
                  <a:lnTo>
                    <a:pt x="0" y="228727"/>
                  </a:lnTo>
                  <a:lnTo>
                    <a:pt x="0" y="160147"/>
                  </a:lnTo>
                  <a:lnTo>
                    <a:pt x="0" y="0"/>
                  </a:lnTo>
                  <a:close/>
                </a:path>
              </a:pathLst>
            </a:custGeom>
            <a:ln w="5334">
              <a:solidFill>
                <a:srgbClr val="000000"/>
              </a:solidFill>
            </a:ln>
          </p:spPr>
          <p:txBody>
            <a:bodyPr wrap="square" lIns="0" tIns="0" rIns="0" bIns="0" rtlCol="0"/>
            <a:lstStyle/>
            <a:p>
              <a:endParaRPr/>
            </a:p>
          </p:txBody>
        </p:sp>
      </p:grpSp>
      <p:sp>
        <p:nvSpPr>
          <p:cNvPr id="77" name="object 77"/>
          <p:cNvSpPr txBox="1"/>
          <p:nvPr/>
        </p:nvSpPr>
        <p:spPr>
          <a:xfrm>
            <a:off x="7514508" y="5829979"/>
            <a:ext cx="472422" cy="284692"/>
          </a:xfrm>
          <a:prstGeom prst="rect">
            <a:avLst/>
          </a:prstGeom>
        </p:spPr>
        <p:txBody>
          <a:bodyPr vert="horz" wrap="square" lIns="0" tIns="25399" rIns="0" bIns="0" rtlCol="0">
            <a:spAutoFit/>
          </a:bodyPr>
          <a:lstStyle/>
          <a:p>
            <a:pPr marL="60958">
              <a:spcBef>
                <a:spcPts val="200"/>
              </a:spcBef>
            </a:pPr>
            <a:r>
              <a:rPr sz="800" spc="-47" dirty="0">
                <a:solidFill>
                  <a:srgbClr val="585858"/>
                </a:solidFill>
                <a:latin typeface="BIZ UDPゴシック"/>
                <a:cs typeface="BIZ UDPゴシック"/>
              </a:rPr>
              <a:t>未回答</a:t>
            </a:r>
            <a:endParaRPr sz="800">
              <a:latin typeface="BIZ UDPゴシック"/>
              <a:cs typeface="BIZ UDPゴシック"/>
            </a:endParaRPr>
          </a:p>
          <a:p>
            <a:pPr>
              <a:spcBef>
                <a:spcPts val="67"/>
              </a:spcBef>
            </a:pPr>
            <a:r>
              <a:rPr sz="800" spc="-13" dirty="0">
                <a:solidFill>
                  <a:srgbClr val="585858"/>
                </a:solidFill>
                <a:latin typeface="BIZ UDPゴシック"/>
                <a:cs typeface="BIZ UDPゴシック"/>
              </a:rPr>
              <a:t>1</a:t>
            </a:r>
            <a:r>
              <a:rPr sz="800" spc="-20" dirty="0">
                <a:solidFill>
                  <a:srgbClr val="585858"/>
                </a:solidFill>
                <a:latin typeface="BIZ UDPゴシック"/>
                <a:cs typeface="BIZ UDPゴシック"/>
              </a:rPr>
              <a:t>校 / </a:t>
            </a:r>
            <a:r>
              <a:rPr sz="800" spc="-47" dirty="0">
                <a:solidFill>
                  <a:srgbClr val="585858"/>
                </a:solidFill>
                <a:latin typeface="BIZ UDPゴシック"/>
                <a:cs typeface="BIZ UDPゴシック"/>
              </a:rPr>
              <a:t>6%</a:t>
            </a:r>
            <a:endParaRPr sz="800">
              <a:latin typeface="BIZ UDPゴシック"/>
              <a:cs typeface="BIZ UDPゴシック"/>
            </a:endParaRPr>
          </a:p>
        </p:txBody>
      </p:sp>
      <p:grpSp>
        <p:nvGrpSpPr>
          <p:cNvPr id="78" name="object 78"/>
          <p:cNvGrpSpPr/>
          <p:nvPr/>
        </p:nvGrpSpPr>
        <p:grpSpPr>
          <a:xfrm>
            <a:off x="3929684" y="7277230"/>
            <a:ext cx="2561918" cy="425858"/>
            <a:chOff x="3053714" y="4874005"/>
            <a:chExt cx="1921510" cy="319405"/>
          </a:xfrm>
        </p:grpSpPr>
        <p:sp>
          <p:nvSpPr>
            <p:cNvPr id="79" name="object 79"/>
            <p:cNvSpPr/>
            <p:nvPr/>
          </p:nvSpPr>
          <p:spPr>
            <a:xfrm>
              <a:off x="3053714" y="4874005"/>
              <a:ext cx="960755" cy="319405"/>
            </a:xfrm>
            <a:custGeom>
              <a:avLst/>
              <a:gdLst/>
              <a:ahLst/>
              <a:cxnLst/>
              <a:rect l="l" t="t" r="r" b="b"/>
              <a:pathLst>
                <a:path w="960754" h="319404">
                  <a:moveTo>
                    <a:pt x="960501" y="0"/>
                  </a:moveTo>
                  <a:lnTo>
                    <a:pt x="0" y="0"/>
                  </a:lnTo>
                  <a:lnTo>
                    <a:pt x="0" y="319150"/>
                  </a:lnTo>
                  <a:lnTo>
                    <a:pt x="960501" y="319150"/>
                  </a:lnTo>
                  <a:lnTo>
                    <a:pt x="960501" y="0"/>
                  </a:lnTo>
                  <a:close/>
                </a:path>
              </a:pathLst>
            </a:custGeom>
            <a:solidFill>
              <a:srgbClr val="92D050"/>
            </a:solidFill>
          </p:spPr>
          <p:txBody>
            <a:bodyPr wrap="square" lIns="0" tIns="0" rIns="0" bIns="0" rtlCol="0"/>
            <a:lstStyle/>
            <a:p>
              <a:endParaRPr/>
            </a:p>
          </p:txBody>
        </p:sp>
        <p:sp>
          <p:nvSpPr>
            <p:cNvPr id="80" name="object 80"/>
            <p:cNvSpPr/>
            <p:nvPr/>
          </p:nvSpPr>
          <p:spPr>
            <a:xfrm>
              <a:off x="4014215" y="4874005"/>
              <a:ext cx="480695" cy="319405"/>
            </a:xfrm>
            <a:custGeom>
              <a:avLst/>
              <a:gdLst/>
              <a:ahLst/>
              <a:cxnLst/>
              <a:rect l="l" t="t" r="r" b="b"/>
              <a:pathLst>
                <a:path w="480695" h="319404">
                  <a:moveTo>
                    <a:pt x="480440" y="0"/>
                  </a:moveTo>
                  <a:lnTo>
                    <a:pt x="0" y="0"/>
                  </a:lnTo>
                  <a:lnTo>
                    <a:pt x="0" y="319150"/>
                  </a:lnTo>
                  <a:lnTo>
                    <a:pt x="480440" y="319150"/>
                  </a:lnTo>
                  <a:lnTo>
                    <a:pt x="480440" y="0"/>
                  </a:lnTo>
                  <a:close/>
                </a:path>
              </a:pathLst>
            </a:custGeom>
            <a:solidFill>
              <a:srgbClr val="5B9BD4"/>
            </a:solidFill>
          </p:spPr>
          <p:txBody>
            <a:bodyPr wrap="square" lIns="0" tIns="0" rIns="0" bIns="0" rtlCol="0"/>
            <a:lstStyle/>
            <a:p>
              <a:endParaRPr/>
            </a:p>
          </p:txBody>
        </p:sp>
        <p:sp>
          <p:nvSpPr>
            <p:cNvPr id="81" name="object 81"/>
            <p:cNvSpPr/>
            <p:nvPr/>
          </p:nvSpPr>
          <p:spPr>
            <a:xfrm>
              <a:off x="4494656" y="4874005"/>
              <a:ext cx="480695" cy="319405"/>
            </a:xfrm>
            <a:custGeom>
              <a:avLst/>
              <a:gdLst/>
              <a:ahLst/>
              <a:cxnLst/>
              <a:rect l="l" t="t" r="r" b="b"/>
              <a:pathLst>
                <a:path w="480695" h="319404">
                  <a:moveTo>
                    <a:pt x="480568" y="0"/>
                  </a:moveTo>
                  <a:lnTo>
                    <a:pt x="0" y="0"/>
                  </a:lnTo>
                  <a:lnTo>
                    <a:pt x="0" y="319150"/>
                  </a:lnTo>
                  <a:lnTo>
                    <a:pt x="480568" y="319150"/>
                  </a:lnTo>
                  <a:lnTo>
                    <a:pt x="480568" y="0"/>
                  </a:lnTo>
                  <a:close/>
                </a:path>
              </a:pathLst>
            </a:custGeom>
            <a:solidFill>
              <a:srgbClr val="FFC000"/>
            </a:solidFill>
          </p:spPr>
          <p:txBody>
            <a:bodyPr wrap="square" lIns="0" tIns="0" rIns="0" bIns="0" rtlCol="0"/>
            <a:lstStyle/>
            <a:p>
              <a:endParaRPr/>
            </a:p>
          </p:txBody>
        </p:sp>
        <p:sp>
          <p:nvSpPr>
            <p:cNvPr id="82" name="object 82"/>
            <p:cNvSpPr/>
            <p:nvPr/>
          </p:nvSpPr>
          <p:spPr>
            <a:xfrm>
              <a:off x="3496564" y="4983962"/>
              <a:ext cx="1276350" cy="99695"/>
            </a:xfrm>
            <a:custGeom>
              <a:avLst/>
              <a:gdLst/>
              <a:ahLst/>
              <a:cxnLst/>
              <a:rect l="l" t="t" r="r" b="b"/>
              <a:pathLst>
                <a:path w="1276350" h="99695">
                  <a:moveTo>
                    <a:pt x="75107" y="0"/>
                  </a:moveTo>
                  <a:lnTo>
                    <a:pt x="0" y="0"/>
                  </a:lnTo>
                  <a:lnTo>
                    <a:pt x="0" y="99466"/>
                  </a:lnTo>
                  <a:lnTo>
                    <a:pt x="75107" y="99466"/>
                  </a:lnTo>
                  <a:lnTo>
                    <a:pt x="75107" y="0"/>
                  </a:lnTo>
                  <a:close/>
                </a:path>
                <a:path w="1276350" h="99695">
                  <a:moveTo>
                    <a:pt x="795705" y="0"/>
                  </a:moveTo>
                  <a:lnTo>
                    <a:pt x="720598" y="0"/>
                  </a:lnTo>
                  <a:lnTo>
                    <a:pt x="720598" y="99466"/>
                  </a:lnTo>
                  <a:lnTo>
                    <a:pt x="795705" y="99466"/>
                  </a:lnTo>
                  <a:lnTo>
                    <a:pt x="795705" y="0"/>
                  </a:lnTo>
                  <a:close/>
                </a:path>
                <a:path w="1276350" h="99695">
                  <a:moveTo>
                    <a:pt x="1276146" y="0"/>
                  </a:moveTo>
                  <a:lnTo>
                    <a:pt x="1201039" y="0"/>
                  </a:lnTo>
                  <a:lnTo>
                    <a:pt x="1201039" y="99466"/>
                  </a:lnTo>
                  <a:lnTo>
                    <a:pt x="1276146" y="99466"/>
                  </a:lnTo>
                  <a:lnTo>
                    <a:pt x="1276146" y="0"/>
                  </a:lnTo>
                  <a:close/>
                </a:path>
              </a:pathLst>
            </a:custGeom>
            <a:solidFill>
              <a:srgbClr val="FFFFFF"/>
            </a:solidFill>
          </p:spPr>
          <p:txBody>
            <a:bodyPr wrap="square" lIns="0" tIns="0" rIns="0" bIns="0" rtlCol="0"/>
            <a:lstStyle/>
            <a:p>
              <a:endParaRPr/>
            </a:p>
          </p:txBody>
        </p:sp>
      </p:grpSp>
      <p:grpSp>
        <p:nvGrpSpPr>
          <p:cNvPr id="83" name="object 83"/>
          <p:cNvGrpSpPr/>
          <p:nvPr/>
        </p:nvGrpSpPr>
        <p:grpSpPr>
          <a:xfrm>
            <a:off x="3929684" y="6212164"/>
            <a:ext cx="2561918" cy="426704"/>
            <a:chOff x="3053714" y="4075176"/>
            <a:chExt cx="1921510" cy="320040"/>
          </a:xfrm>
        </p:grpSpPr>
        <p:sp>
          <p:nvSpPr>
            <p:cNvPr id="84" name="object 84"/>
            <p:cNvSpPr/>
            <p:nvPr/>
          </p:nvSpPr>
          <p:spPr>
            <a:xfrm>
              <a:off x="3053714" y="4075176"/>
              <a:ext cx="1048385" cy="320040"/>
            </a:xfrm>
            <a:custGeom>
              <a:avLst/>
              <a:gdLst/>
              <a:ahLst/>
              <a:cxnLst/>
              <a:rect l="l" t="t" r="r" b="b"/>
              <a:pathLst>
                <a:path w="1048385" h="320039">
                  <a:moveTo>
                    <a:pt x="1048385" y="0"/>
                  </a:moveTo>
                  <a:lnTo>
                    <a:pt x="0" y="0"/>
                  </a:lnTo>
                  <a:lnTo>
                    <a:pt x="0" y="320040"/>
                  </a:lnTo>
                  <a:lnTo>
                    <a:pt x="1048385" y="320040"/>
                  </a:lnTo>
                  <a:lnTo>
                    <a:pt x="1048385" y="0"/>
                  </a:lnTo>
                  <a:close/>
                </a:path>
              </a:pathLst>
            </a:custGeom>
            <a:solidFill>
              <a:srgbClr val="92D050"/>
            </a:solidFill>
          </p:spPr>
          <p:txBody>
            <a:bodyPr wrap="square" lIns="0" tIns="0" rIns="0" bIns="0" rtlCol="0"/>
            <a:lstStyle/>
            <a:p>
              <a:endParaRPr/>
            </a:p>
          </p:txBody>
        </p:sp>
        <p:sp>
          <p:nvSpPr>
            <p:cNvPr id="85" name="object 85"/>
            <p:cNvSpPr/>
            <p:nvPr/>
          </p:nvSpPr>
          <p:spPr>
            <a:xfrm>
              <a:off x="4102100" y="4075176"/>
              <a:ext cx="698500" cy="320040"/>
            </a:xfrm>
            <a:custGeom>
              <a:avLst/>
              <a:gdLst/>
              <a:ahLst/>
              <a:cxnLst/>
              <a:rect l="l" t="t" r="r" b="b"/>
              <a:pathLst>
                <a:path w="698500" h="320039">
                  <a:moveTo>
                    <a:pt x="698119" y="0"/>
                  </a:moveTo>
                  <a:lnTo>
                    <a:pt x="0" y="0"/>
                  </a:lnTo>
                  <a:lnTo>
                    <a:pt x="0" y="320040"/>
                  </a:lnTo>
                  <a:lnTo>
                    <a:pt x="698119" y="320040"/>
                  </a:lnTo>
                  <a:lnTo>
                    <a:pt x="698119" y="0"/>
                  </a:lnTo>
                  <a:close/>
                </a:path>
              </a:pathLst>
            </a:custGeom>
            <a:solidFill>
              <a:srgbClr val="5B9BD4"/>
            </a:solidFill>
          </p:spPr>
          <p:txBody>
            <a:bodyPr wrap="square" lIns="0" tIns="0" rIns="0" bIns="0" rtlCol="0"/>
            <a:lstStyle/>
            <a:p>
              <a:endParaRPr/>
            </a:p>
          </p:txBody>
        </p:sp>
        <p:sp>
          <p:nvSpPr>
            <p:cNvPr id="86" name="object 86"/>
            <p:cNvSpPr/>
            <p:nvPr/>
          </p:nvSpPr>
          <p:spPr>
            <a:xfrm>
              <a:off x="4800219" y="4075176"/>
              <a:ext cx="175260" cy="320040"/>
            </a:xfrm>
            <a:custGeom>
              <a:avLst/>
              <a:gdLst/>
              <a:ahLst/>
              <a:cxnLst/>
              <a:rect l="l" t="t" r="r" b="b"/>
              <a:pathLst>
                <a:path w="175260" h="320039">
                  <a:moveTo>
                    <a:pt x="175005" y="0"/>
                  </a:moveTo>
                  <a:lnTo>
                    <a:pt x="0" y="0"/>
                  </a:lnTo>
                  <a:lnTo>
                    <a:pt x="0" y="320040"/>
                  </a:lnTo>
                  <a:lnTo>
                    <a:pt x="175005" y="320040"/>
                  </a:lnTo>
                  <a:lnTo>
                    <a:pt x="175005" y="0"/>
                  </a:lnTo>
                  <a:close/>
                </a:path>
              </a:pathLst>
            </a:custGeom>
            <a:solidFill>
              <a:srgbClr val="FFC000"/>
            </a:solidFill>
          </p:spPr>
          <p:txBody>
            <a:bodyPr wrap="square" lIns="0" tIns="0" rIns="0" bIns="0" rtlCol="0"/>
            <a:lstStyle/>
            <a:p>
              <a:endParaRPr/>
            </a:p>
          </p:txBody>
        </p:sp>
        <p:sp>
          <p:nvSpPr>
            <p:cNvPr id="87" name="object 87"/>
            <p:cNvSpPr/>
            <p:nvPr/>
          </p:nvSpPr>
          <p:spPr>
            <a:xfrm>
              <a:off x="3540252" y="4185386"/>
              <a:ext cx="1385570" cy="99695"/>
            </a:xfrm>
            <a:custGeom>
              <a:avLst/>
              <a:gdLst/>
              <a:ahLst/>
              <a:cxnLst/>
              <a:rect l="l" t="t" r="r" b="b"/>
              <a:pathLst>
                <a:path w="1385570" h="99695">
                  <a:moveTo>
                    <a:pt x="75107" y="0"/>
                  </a:moveTo>
                  <a:lnTo>
                    <a:pt x="0" y="0"/>
                  </a:lnTo>
                  <a:lnTo>
                    <a:pt x="0" y="99466"/>
                  </a:lnTo>
                  <a:lnTo>
                    <a:pt x="75107" y="99466"/>
                  </a:lnTo>
                  <a:lnTo>
                    <a:pt x="75107" y="0"/>
                  </a:lnTo>
                  <a:close/>
                </a:path>
                <a:path w="1385570" h="99695">
                  <a:moveTo>
                    <a:pt x="948474" y="0"/>
                  </a:moveTo>
                  <a:lnTo>
                    <a:pt x="873379" y="0"/>
                  </a:lnTo>
                  <a:lnTo>
                    <a:pt x="873379" y="99466"/>
                  </a:lnTo>
                  <a:lnTo>
                    <a:pt x="948474" y="99466"/>
                  </a:lnTo>
                  <a:lnTo>
                    <a:pt x="948474" y="0"/>
                  </a:lnTo>
                  <a:close/>
                </a:path>
                <a:path w="1385570" h="99695">
                  <a:moveTo>
                    <a:pt x="1385239" y="0"/>
                  </a:moveTo>
                  <a:lnTo>
                    <a:pt x="1310132" y="0"/>
                  </a:lnTo>
                  <a:lnTo>
                    <a:pt x="1310132" y="99466"/>
                  </a:lnTo>
                  <a:lnTo>
                    <a:pt x="1385239" y="99466"/>
                  </a:lnTo>
                  <a:lnTo>
                    <a:pt x="1385239" y="0"/>
                  </a:lnTo>
                  <a:close/>
                </a:path>
              </a:pathLst>
            </a:custGeom>
            <a:solidFill>
              <a:srgbClr val="FFFFFF"/>
            </a:solidFill>
          </p:spPr>
          <p:txBody>
            <a:bodyPr wrap="square" lIns="0" tIns="0" rIns="0" bIns="0" rtlCol="0"/>
            <a:lstStyle/>
            <a:p>
              <a:endParaRPr/>
            </a:p>
          </p:txBody>
        </p:sp>
      </p:grpSp>
      <p:graphicFrame>
        <p:nvGraphicFramePr>
          <p:cNvPr id="88" name="object 88"/>
          <p:cNvGraphicFramePr>
            <a:graphicFrameLocks noGrp="1"/>
          </p:cNvGraphicFramePr>
          <p:nvPr>
            <p:extLst>
              <p:ext uri="{D42A27DB-BD31-4B8C-83A1-F6EECF244321}">
                <p14:modId xmlns:p14="http://schemas.microsoft.com/office/powerpoint/2010/main" val="1700181239"/>
              </p:ext>
            </p:extLst>
          </p:nvPr>
        </p:nvGraphicFramePr>
        <p:xfrm>
          <a:off x="3926130" y="5892982"/>
          <a:ext cx="2556836" cy="2127594"/>
        </p:xfrm>
        <a:graphic>
          <a:graphicData uri="http://schemas.openxmlformats.org/drawingml/2006/table">
            <a:tbl>
              <a:tblPr firstRow="1" bandRow="1">
                <a:tableStyleId>{2D5ABB26-0587-4C30-8999-92F81FD0307C}</a:tableStyleId>
              </a:tblPr>
              <a:tblGrid>
                <a:gridCol w="512214">
                  <a:extLst>
                    <a:ext uri="{9D8B030D-6E8A-4147-A177-3AD203B41FA5}">
                      <a16:colId xmlns:a16="http://schemas.microsoft.com/office/drawing/2014/main" val="20000"/>
                    </a:ext>
                  </a:extLst>
                </a:gridCol>
                <a:gridCol w="511368">
                  <a:extLst>
                    <a:ext uri="{9D8B030D-6E8A-4147-A177-3AD203B41FA5}">
                      <a16:colId xmlns:a16="http://schemas.microsoft.com/office/drawing/2014/main" val="20001"/>
                    </a:ext>
                  </a:extLst>
                </a:gridCol>
                <a:gridCol w="255683">
                  <a:extLst>
                    <a:ext uri="{9D8B030D-6E8A-4147-A177-3AD203B41FA5}">
                      <a16:colId xmlns:a16="http://schemas.microsoft.com/office/drawing/2014/main" val="20002"/>
                    </a:ext>
                  </a:extLst>
                </a:gridCol>
                <a:gridCol w="116836">
                  <a:extLst>
                    <a:ext uri="{9D8B030D-6E8A-4147-A177-3AD203B41FA5}">
                      <a16:colId xmlns:a16="http://schemas.microsoft.com/office/drawing/2014/main" val="20003"/>
                    </a:ext>
                  </a:extLst>
                </a:gridCol>
                <a:gridCol w="143081">
                  <a:extLst>
                    <a:ext uri="{9D8B030D-6E8A-4147-A177-3AD203B41FA5}">
                      <a16:colId xmlns:a16="http://schemas.microsoft.com/office/drawing/2014/main" val="20004"/>
                    </a:ext>
                  </a:extLst>
                </a:gridCol>
                <a:gridCol w="379293">
                  <a:extLst>
                    <a:ext uri="{9D8B030D-6E8A-4147-A177-3AD203B41FA5}">
                      <a16:colId xmlns:a16="http://schemas.microsoft.com/office/drawing/2014/main" val="20005"/>
                    </a:ext>
                  </a:extLst>
                </a:gridCol>
                <a:gridCol w="127841">
                  <a:extLst>
                    <a:ext uri="{9D8B030D-6E8A-4147-A177-3AD203B41FA5}">
                      <a16:colId xmlns:a16="http://schemas.microsoft.com/office/drawing/2014/main" val="20006"/>
                    </a:ext>
                  </a:extLst>
                </a:gridCol>
                <a:gridCol w="277695">
                  <a:extLst>
                    <a:ext uri="{9D8B030D-6E8A-4147-A177-3AD203B41FA5}">
                      <a16:colId xmlns:a16="http://schemas.microsoft.com/office/drawing/2014/main" val="20007"/>
                    </a:ext>
                  </a:extLst>
                </a:gridCol>
                <a:gridCol w="232825">
                  <a:extLst>
                    <a:ext uri="{9D8B030D-6E8A-4147-A177-3AD203B41FA5}">
                      <a16:colId xmlns:a16="http://schemas.microsoft.com/office/drawing/2014/main" val="20008"/>
                    </a:ext>
                  </a:extLst>
                </a:gridCol>
              </a:tblGrid>
              <a:tr h="318335">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3">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0"/>
                  </a:ext>
                </a:extLst>
              </a:tr>
              <a:tr h="426704">
                <a:tc gridSpan="4">
                  <a:txBody>
                    <a:bodyPr/>
                    <a:lstStyle/>
                    <a:p>
                      <a:pPr>
                        <a:lnSpc>
                          <a:spcPct val="100000"/>
                        </a:lnSpc>
                        <a:spcBef>
                          <a:spcPts val="360"/>
                        </a:spcBef>
                      </a:pPr>
                      <a:endParaRPr sz="700">
                        <a:latin typeface="Times New Roman"/>
                        <a:cs typeface="Times New Roman"/>
                      </a:endParaRPr>
                    </a:p>
                    <a:p>
                      <a:pPr algn="ctr">
                        <a:lnSpc>
                          <a:spcPct val="100000"/>
                        </a:lnSpc>
                      </a:pPr>
                      <a:r>
                        <a:rPr sz="700" spc="-50" dirty="0">
                          <a:solidFill>
                            <a:srgbClr val="404040"/>
                          </a:solidFill>
                          <a:latin typeface="Calibri"/>
                          <a:cs typeface="Calibri"/>
                        </a:rPr>
                        <a:t>6</a:t>
                      </a:r>
                      <a:endParaRPr sz="700">
                        <a:latin typeface="Calibri"/>
                        <a:cs typeface="Calibri"/>
                      </a:endParaRPr>
                    </a:p>
                  </a:txBody>
                  <a:tcPr marL="0" marR="0" marT="60958" marB="0">
                    <a:lnL w="6350">
                      <a:solidFill>
                        <a:srgbClr val="D9D9D9"/>
                      </a:solidFill>
                      <a:prstDash val="solid"/>
                    </a:ln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gridSpan="4">
                  <a:txBody>
                    <a:bodyPr/>
                    <a:lstStyle/>
                    <a:p>
                      <a:pPr>
                        <a:lnSpc>
                          <a:spcPct val="100000"/>
                        </a:lnSpc>
                        <a:spcBef>
                          <a:spcPts val="360"/>
                        </a:spcBef>
                      </a:pPr>
                      <a:endParaRPr sz="700">
                        <a:latin typeface="Times New Roman"/>
                        <a:cs typeface="Times New Roman"/>
                      </a:endParaRPr>
                    </a:p>
                    <a:p>
                      <a:pPr algn="ctr">
                        <a:lnSpc>
                          <a:spcPct val="100000"/>
                        </a:lnSpc>
                      </a:pPr>
                      <a:r>
                        <a:rPr sz="700" spc="-50" dirty="0">
                          <a:solidFill>
                            <a:srgbClr val="404040"/>
                          </a:solidFill>
                          <a:latin typeface="Calibri"/>
                          <a:cs typeface="Calibri"/>
                        </a:rPr>
                        <a:t>4</a:t>
                      </a:r>
                      <a:endParaRPr sz="700">
                        <a:latin typeface="Calibri"/>
                        <a:cs typeface="Calibri"/>
                      </a:endParaRPr>
                    </a:p>
                  </a:txBody>
                  <a:tcPr marL="0" marR="0" marT="60958"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a:txBody>
                    <a:bodyPr/>
                    <a:lstStyle/>
                    <a:p>
                      <a:pPr>
                        <a:lnSpc>
                          <a:spcPct val="100000"/>
                        </a:lnSpc>
                        <a:spcBef>
                          <a:spcPts val="360"/>
                        </a:spcBef>
                      </a:pPr>
                      <a:endParaRPr sz="700">
                        <a:latin typeface="Times New Roman"/>
                        <a:cs typeface="Times New Roman"/>
                      </a:endParaRPr>
                    </a:p>
                    <a:p>
                      <a:pPr marL="635" algn="ctr">
                        <a:lnSpc>
                          <a:spcPct val="100000"/>
                        </a:lnSpc>
                      </a:pPr>
                      <a:r>
                        <a:rPr sz="700" spc="-50" dirty="0">
                          <a:solidFill>
                            <a:srgbClr val="404040"/>
                          </a:solidFill>
                          <a:latin typeface="Calibri"/>
                          <a:cs typeface="Calibri"/>
                        </a:rPr>
                        <a:t>1</a:t>
                      </a:r>
                      <a:endParaRPr sz="700">
                        <a:latin typeface="Calibri"/>
                        <a:cs typeface="Calibri"/>
                      </a:endParaRPr>
                    </a:p>
                  </a:txBody>
                  <a:tcPr marL="0" marR="0" marT="60958" marB="0">
                    <a:lnR w="6350">
                      <a:solidFill>
                        <a:srgbClr val="D9D9D9"/>
                      </a:solidFill>
                      <a:prstDash val="solid"/>
                    </a:lnR>
                  </a:tcPr>
                </a:tc>
                <a:extLst>
                  <a:ext uri="{0D108BD9-81ED-4DB2-BD59-A6C34878D82A}">
                    <a16:rowId xmlns:a16="http://schemas.microsoft.com/office/drawing/2014/main" val="10001"/>
                  </a:ext>
                </a:extLst>
              </a:tr>
              <a:tr h="638363">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3">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2"/>
                  </a:ext>
                </a:extLst>
              </a:tr>
              <a:tr h="425011">
                <a:tc gridSpan="3">
                  <a:txBody>
                    <a:bodyPr/>
                    <a:lstStyle/>
                    <a:p>
                      <a:pPr>
                        <a:lnSpc>
                          <a:spcPct val="100000"/>
                        </a:lnSpc>
                        <a:spcBef>
                          <a:spcPts val="360"/>
                        </a:spcBef>
                      </a:pPr>
                      <a:endParaRPr sz="700">
                        <a:latin typeface="Times New Roman"/>
                        <a:cs typeface="Times New Roman"/>
                      </a:endParaRPr>
                    </a:p>
                    <a:p>
                      <a:pPr algn="ctr">
                        <a:lnSpc>
                          <a:spcPct val="100000"/>
                        </a:lnSpc>
                      </a:pPr>
                      <a:r>
                        <a:rPr sz="700" spc="-50" dirty="0">
                          <a:solidFill>
                            <a:srgbClr val="404040"/>
                          </a:solidFill>
                          <a:latin typeface="Calibri"/>
                          <a:cs typeface="Calibri"/>
                        </a:rPr>
                        <a:t>2</a:t>
                      </a:r>
                      <a:endParaRPr sz="700">
                        <a:latin typeface="Calibri"/>
                        <a:cs typeface="Calibri"/>
                      </a:endParaRPr>
                    </a:p>
                  </a:txBody>
                  <a:tcPr marL="0" marR="0" marT="60958" marB="0">
                    <a:lnL w="6350">
                      <a:solidFill>
                        <a:srgbClr val="D9D9D9"/>
                      </a:solidFill>
                      <a:prstDash val="solid"/>
                    </a:lnL>
                  </a:tcPr>
                </a:tc>
                <a:tc hMerge="1">
                  <a:txBody>
                    <a:bodyPr/>
                    <a:lstStyle/>
                    <a:p>
                      <a:endParaRPr/>
                    </a:p>
                  </a:txBody>
                  <a:tcPr marL="0" marR="0" marT="0" marB="0"/>
                </a:tc>
                <a:tc hMerge="1">
                  <a:txBody>
                    <a:bodyPr/>
                    <a:lstStyle/>
                    <a:p>
                      <a:endParaRPr/>
                    </a:p>
                  </a:txBody>
                  <a:tcPr marL="0" marR="0" marT="0" marB="0"/>
                </a:tc>
                <a:tc gridSpan="3">
                  <a:txBody>
                    <a:bodyPr/>
                    <a:lstStyle/>
                    <a:p>
                      <a:pPr>
                        <a:lnSpc>
                          <a:spcPct val="100000"/>
                        </a:lnSpc>
                        <a:spcBef>
                          <a:spcPts val="360"/>
                        </a:spcBef>
                      </a:pPr>
                      <a:endParaRPr sz="700">
                        <a:latin typeface="Times New Roman"/>
                        <a:cs typeface="Times New Roman"/>
                      </a:endParaRPr>
                    </a:p>
                    <a:p>
                      <a:pPr algn="ctr">
                        <a:lnSpc>
                          <a:spcPct val="100000"/>
                        </a:lnSpc>
                      </a:pPr>
                      <a:r>
                        <a:rPr sz="700" spc="-50" dirty="0">
                          <a:solidFill>
                            <a:srgbClr val="404040"/>
                          </a:solidFill>
                          <a:latin typeface="Calibri"/>
                          <a:cs typeface="Calibri"/>
                        </a:rPr>
                        <a:t>1</a:t>
                      </a:r>
                      <a:endParaRPr sz="700">
                        <a:latin typeface="Calibri"/>
                        <a:cs typeface="Calibri"/>
                      </a:endParaRPr>
                    </a:p>
                  </a:txBody>
                  <a:tcPr marL="0" marR="0" marT="60958" marB="0"/>
                </a:tc>
                <a:tc hMerge="1">
                  <a:txBody>
                    <a:bodyPr/>
                    <a:lstStyle/>
                    <a:p>
                      <a:endParaRPr/>
                    </a:p>
                  </a:txBody>
                  <a:tcPr marL="0" marR="0" marT="0" marB="0"/>
                </a:tc>
                <a:tc hMerge="1">
                  <a:txBody>
                    <a:bodyPr/>
                    <a:lstStyle/>
                    <a:p>
                      <a:endParaRPr/>
                    </a:p>
                  </a:txBody>
                  <a:tcPr marL="0" marR="0" marT="0" marB="0"/>
                </a:tc>
                <a:tc gridSpan="3">
                  <a:txBody>
                    <a:bodyPr/>
                    <a:lstStyle/>
                    <a:p>
                      <a:pPr>
                        <a:lnSpc>
                          <a:spcPct val="100000"/>
                        </a:lnSpc>
                        <a:spcBef>
                          <a:spcPts val="360"/>
                        </a:spcBef>
                      </a:pPr>
                      <a:endParaRPr sz="700">
                        <a:latin typeface="Times New Roman"/>
                        <a:cs typeface="Times New Roman"/>
                      </a:endParaRPr>
                    </a:p>
                    <a:p>
                      <a:pPr algn="ctr">
                        <a:lnSpc>
                          <a:spcPct val="100000"/>
                        </a:lnSpc>
                      </a:pPr>
                      <a:r>
                        <a:rPr sz="700" spc="-50" dirty="0">
                          <a:solidFill>
                            <a:srgbClr val="404040"/>
                          </a:solidFill>
                          <a:latin typeface="Calibri"/>
                          <a:cs typeface="Calibri"/>
                        </a:rPr>
                        <a:t>1</a:t>
                      </a:r>
                      <a:endParaRPr sz="700">
                        <a:latin typeface="Calibri"/>
                        <a:cs typeface="Calibri"/>
                      </a:endParaRPr>
                    </a:p>
                  </a:txBody>
                  <a:tcPr marL="0" marR="0" marT="60958" marB="0">
                    <a:lnR w="6350">
                      <a:solidFill>
                        <a:srgbClr val="D9D9D9"/>
                      </a:solidFill>
                      <a:prstDash val="solid"/>
                    </a:lnR>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3"/>
                  </a:ext>
                </a:extLst>
              </a:tr>
              <a:tr h="319181">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3">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4"/>
                  </a:ext>
                </a:extLst>
              </a:tr>
            </a:tbl>
          </a:graphicData>
        </a:graphic>
      </p:graphicFrame>
      <p:sp>
        <p:nvSpPr>
          <p:cNvPr id="89" name="object 89"/>
          <p:cNvSpPr txBox="1"/>
          <p:nvPr/>
        </p:nvSpPr>
        <p:spPr>
          <a:xfrm>
            <a:off x="3861277" y="8056813"/>
            <a:ext cx="138002" cy="119755"/>
          </a:xfrm>
          <a:prstGeom prst="rect">
            <a:avLst/>
          </a:prstGeom>
        </p:spPr>
        <p:txBody>
          <a:bodyPr vert="horz" wrap="square" lIns="0" tIns="16933" rIns="0" bIns="0" rtlCol="0">
            <a:spAutoFit/>
          </a:bodyPr>
          <a:lstStyle/>
          <a:p>
            <a:pPr marL="16933">
              <a:spcBef>
                <a:spcPts val="133"/>
              </a:spcBef>
            </a:pPr>
            <a:r>
              <a:rPr sz="667" spc="-33" dirty="0">
                <a:solidFill>
                  <a:srgbClr val="585858"/>
                </a:solidFill>
                <a:latin typeface="Calibri"/>
                <a:cs typeface="Calibri"/>
              </a:rPr>
              <a:t>0%</a:t>
            </a:r>
            <a:endParaRPr sz="667">
              <a:latin typeface="Calibri"/>
              <a:cs typeface="Calibri"/>
            </a:endParaRPr>
          </a:p>
        </p:txBody>
      </p:sp>
      <p:sp>
        <p:nvSpPr>
          <p:cNvPr id="90" name="object 90"/>
          <p:cNvSpPr txBox="1"/>
          <p:nvPr/>
        </p:nvSpPr>
        <p:spPr>
          <a:xfrm>
            <a:off x="4352156" y="8056813"/>
            <a:ext cx="693394" cy="119755"/>
          </a:xfrm>
          <a:prstGeom prst="rect">
            <a:avLst/>
          </a:prstGeom>
        </p:spPr>
        <p:txBody>
          <a:bodyPr vert="horz" wrap="square" lIns="0" tIns="16933" rIns="0" bIns="0" rtlCol="0">
            <a:spAutoFit/>
          </a:bodyPr>
          <a:lstStyle/>
          <a:p>
            <a:pPr marL="16933">
              <a:spcBef>
                <a:spcPts val="133"/>
              </a:spcBef>
              <a:tabLst>
                <a:tab pos="529153"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endParaRPr sz="667">
              <a:latin typeface="Calibri"/>
              <a:cs typeface="Calibri"/>
            </a:endParaRPr>
          </a:p>
        </p:txBody>
      </p:sp>
      <p:sp>
        <p:nvSpPr>
          <p:cNvPr id="91" name="object 91"/>
          <p:cNvSpPr txBox="1"/>
          <p:nvPr/>
        </p:nvSpPr>
        <p:spPr>
          <a:xfrm>
            <a:off x="5377091" y="8056813"/>
            <a:ext cx="181180" cy="119755"/>
          </a:xfrm>
          <a:prstGeom prst="rect">
            <a:avLst/>
          </a:prstGeom>
        </p:spPr>
        <p:txBody>
          <a:bodyPr vert="horz" wrap="square" lIns="0" tIns="16933" rIns="0" bIns="0" rtlCol="0">
            <a:spAutoFit/>
          </a:bodyPr>
          <a:lstStyle/>
          <a:p>
            <a:pPr marL="16933">
              <a:spcBef>
                <a:spcPts val="133"/>
              </a:spcBef>
            </a:pPr>
            <a:r>
              <a:rPr sz="667" spc="-33" dirty="0">
                <a:solidFill>
                  <a:srgbClr val="585858"/>
                </a:solidFill>
                <a:latin typeface="Calibri"/>
                <a:cs typeface="Calibri"/>
              </a:rPr>
              <a:t>60%</a:t>
            </a:r>
            <a:endParaRPr sz="667">
              <a:latin typeface="Calibri"/>
              <a:cs typeface="Calibri"/>
            </a:endParaRPr>
          </a:p>
        </p:txBody>
      </p:sp>
      <p:sp>
        <p:nvSpPr>
          <p:cNvPr id="92" name="object 92"/>
          <p:cNvSpPr txBox="1"/>
          <p:nvPr/>
        </p:nvSpPr>
        <p:spPr>
          <a:xfrm>
            <a:off x="5889476" y="8056813"/>
            <a:ext cx="181180" cy="119755"/>
          </a:xfrm>
          <a:prstGeom prst="rect">
            <a:avLst/>
          </a:prstGeom>
        </p:spPr>
        <p:txBody>
          <a:bodyPr vert="horz" wrap="square" lIns="0" tIns="16933" rIns="0" bIns="0" rtlCol="0">
            <a:spAutoFit/>
          </a:bodyPr>
          <a:lstStyle/>
          <a:p>
            <a:pPr marL="16933">
              <a:spcBef>
                <a:spcPts val="133"/>
              </a:spcBef>
            </a:pPr>
            <a:r>
              <a:rPr sz="667" spc="-33" dirty="0">
                <a:solidFill>
                  <a:srgbClr val="585858"/>
                </a:solidFill>
                <a:latin typeface="Calibri"/>
                <a:cs typeface="Calibri"/>
              </a:rPr>
              <a:t>80%</a:t>
            </a:r>
            <a:endParaRPr sz="667">
              <a:latin typeface="Calibri"/>
              <a:cs typeface="Calibri"/>
            </a:endParaRPr>
          </a:p>
        </p:txBody>
      </p:sp>
      <p:sp>
        <p:nvSpPr>
          <p:cNvPr id="93" name="object 93"/>
          <p:cNvSpPr txBox="1"/>
          <p:nvPr/>
        </p:nvSpPr>
        <p:spPr>
          <a:xfrm>
            <a:off x="6380355" y="8056813"/>
            <a:ext cx="224358" cy="119755"/>
          </a:xfrm>
          <a:prstGeom prst="rect">
            <a:avLst/>
          </a:prstGeom>
        </p:spPr>
        <p:txBody>
          <a:bodyPr vert="horz" wrap="square" lIns="0" tIns="16933" rIns="0" bIns="0" rtlCol="0">
            <a:spAutoFit/>
          </a:bodyPr>
          <a:lstStyle/>
          <a:p>
            <a:pPr marL="16933">
              <a:spcBef>
                <a:spcPts val="133"/>
              </a:spcBef>
            </a:pPr>
            <a:r>
              <a:rPr sz="667" spc="-27" dirty="0">
                <a:solidFill>
                  <a:srgbClr val="585858"/>
                </a:solidFill>
                <a:latin typeface="Calibri"/>
                <a:cs typeface="Calibri"/>
              </a:rPr>
              <a:t>100%</a:t>
            </a:r>
            <a:endParaRPr sz="667">
              <a:latin typeface="Calibri"/>
              <a:cs typeface="Calibri"/>
            </a:endParaRPr>
          </a:p>
        </p:txBody>
      </p:sp>
      <p:sp>
        <p:nvSpPr>
          <p:cNvPr id="94" name="object 94"/>
          <p:cNvSpPr txBox="1"/>
          <p:nvPr/>
        </p:nvSpPr>
        <p:spPr>
          <a:xfrm>
            <a:off x="3662486" y="7413199"/>
            <a:ext cx="204886" cy="119755"/>
          </a:xfrm>
          <a:prstGeom prst="rect">
            <a:avLst/>
          </a:prstGeom>
        </p:spPr>
        <p:txBody>
          <a:bodyPr vert="horz" wrap="square" lIns="0" tIns="16933" rIns="0" bIns="0" rtlCol="0">
            <a:spAutoFit/>
          </a:bodyPr>
          <a:lstStyle/>
          <a:p>
            <a:pPr marL="16933">
              <a:spcBef>
                <a:spcPts val="133"/>
              </a:spcBef>
            </a:pPr>
            <a:r>
              <a:rPr sz="667" spc="-33" dirty="0">
                <a:solidFill>
                  <a:srgbClr val="585858"/>
                </a:solidFill>
                <a:latin typeface="游ゴシック"/>
                <a:cs typeface="游ゴシック"/>
              </a:rPr>
              <a:t>いる</a:t>
            </a:r>
            <a:endParaRPr sz="667">
              <a:latin typeface="游ゴシック"/>
              <a:cs typeface="游ゴシック"/>
            </a:endParaRPr>
          </a:p>
        </p:txBody>
      </p:sp>
      <p:sp>
        <p:nvSpPr>
          <p:cNvPr id="95" name="object 95"/>
          <p:cNvSpPr txBox="1"/>
          <p:nvPr/>
        </p:nvSpPr>
        <p:spPr>
          <a:xfrm>
            <a:off x="3577991" y="6348471"/>
            <a:ext cx="290395" cy="120609"/>
          </a:xfrm>
          <a:prstGeom prst="rect">
            <a:avLst/>
          </a:prstGeom>
        </p:spPr>
        <p:txBody>
          <a:bodyPr vert="horz" wrap="square" lIns="0" tIns="17779" rIns="0" bIns="0" rtlCol="0">
            <a:spAutoFit/>
          </a:bodyPr>
          <a:lstStyle/>
          <a:p>
            <a:pPr marL="16933">
              <a:spcBef>
                <a:spcPts val="140"/>
              </a:spcBef>
            </a:pPr>
            <a:r>
              <a:rPr sz="667" spc="-27" dirty="0">
                <a:solidFill>
                  <a:srgbClr val="585858"/>
                </a:solidFill>
                <a:latin typeface="游ゴシック"/>
                <a:cs typeface="游ゴシック"/>
              </a:rPr>
              <a:t>いない</a:t>
            </a:r>
            <a:endParaRPr sz="667">
              <a:latin typeface="游ゴシック"/>
              <a:cs typeface="游ゴシック"/>
            </a:endParaRPr>
          </a:p>
        </p:txBody>
      </p:sp>
      <p:grpSp>
        <p:nvGrpSpPr>
          <p:cNvPr id="96" name="object 96"/>
          <p:cNvGrpSpPr/>
          <p:nvPr/>
        </p:nvGrpSpPr>
        <p:grpSpPr>
          <a:xfrm>
            <a:off x="4377894" y="8299153"/>
            <a:ext cx="885580" cy="47412"/>
            <a:chOff x="3389884" y="5640476"/>
            <a:chExt cx="664210" cy="35560"/>
          </a:xfrm>
        </p:grpSpPr>
        <p:sp>
          <p:nvSpPr>
            <p:cNvPr id="97" name="object 97"/>
            <p:cNvSpPr/>
            <p:nvPr/>
          </p:nvSpPr>
          <p:spPr>
            <a:xfrm>
              <a:off x="3389884" y="5640476"/>
              <a:ext cx="35560" cy="35560"/>
            </a:xfrm>
            <a:custGeom>
              <a:avLst/>
              <a:gdLst/>
              <a:ahLst/>
              <a:cxnLst/>
              <a:rect l="l" t="t" r="r" b="b"/>
              <a:pathLst>
                <a:path w="35560" h="35560">
                  <a:moveTo>
                    <a:pt x="35153" y="0"/>
                  </a:moveTo>
                  <a:lnTo>
                    <a:pt x="0" y="0"/>
                  </a:lnTo>
                  <a:lnTo>
                    <a:pt x="0" y="35153"/>
                  </a:lnTo>
                  <a:lnTo>
                    <a:pt x="35153" y="35153"/>
                  </a:lnTo>
                  <a:lnTo>
                    <a:pt x="35153" y="0"/>
                  </a:lnTo>
                  <a:close/>
                </a:path>
              </a:pathLst>
            </a:custGeom>
            <a:solidFill>
              <a:srgbClr val="92D050"/>
            </a:solidFill>
          </p:spPr>
          <p:txBody>
            <a:bodyPr wrap="square" lIns="0" tIns="0" rIns="0" bIns="0" rtlCol="0"/>
            <a:lstStyle/>
            <a:p>
              <a:endParaRPr/>
            </a:p>
          </p:txBody>
        </p:sp>
        <p:sp>
          <p:nvSpPr>
            <p:cNvPr id="98" name="object 98"/>
            <p:cNvSpPr/>
            <p:nvPr/>
          </p:nvSpPr>
          <p:spPr>
            <a:xfrm>
              <a:off x="3704336" y="5640476"/>
              <a:ext cx="35560" cy="35560"/>
            </a:xfrm>
            <a:custGeom>
              <a:avLst/>
              <a:gdLst/>
              <a:ahLst/>
              <a:cxnLst/>
              <a:rect l="l" t="t" r="r" b="b"/>
              <a:pathLst>
                <a:path w="35560" h="35560">
                  <a:moveTo>
                    <a:pt x="35153" y="0"/>
                  </a:moveTo>
                  <a:lnTo>
                    <a:pt x="0" y="0"/>
                  </a:lnTo>
                  <a:lnTo>
                    <a:pt x="0" y="35153"/>
                  </a:lnTo>
                  <a:lnTo>
                    <a:pt x="35153" y="35153"/>
                  </a:lnTo>
                  <a:lnTo>
                    <a:pt x="35153" y="0"/>
                  </a:lnTo>
                  <a:close/>
                </a:path>
              </a:pathLst>
            </a:custGeom>
            <a:solidFill>
              <a:srgbClr val="5B9BD4"/>
            </a:solidFill>
          </p:spPr>
          <p:txBody>
            <a:bodyPr wrap="square" lIns="0" tIns="0" rIns="0" bIns="0" rtlCol="0"/>
            <a:lstStyle/>
            <a:p>
              <a:endParaRPr/>
            </a:p>
          </p:txBody>
        </p:sp>
        <p:sp>
          <p:nvSpPr>
            <p:cNvPr id="99" name="object 99"/>
            <p:cNvSpPr/>
            <p:nvPr/>
          </p:nvSpPr>
          <p:spPr>
            <a:xfrm>
              <a:off x="4018788" y="5640476"/>
              <a:ext cx="35560" cy="35560"/>
            </a:xfrm>
            <a:custGeom>
              <a:avLst/>
              <a:gdLst/>
              <a:ahLst/>
              <a:cxnLst/>
              <a:rect l="l" t="t" r="r" b="b"/>
              <a:pathLst>
                <a:path w="35560" h="35560">
                  <a:moveTo>
                    <a:pt x="35153" y="0"/>
                  </a:moveTo>
                  <a:lnTo>
                    <a:pt x="0" y="0"/>
                  </a:lnTo>
                  <a:lnTo>
                    <a:pt x="0" y="35153"/>
                  </a:lnTo>
                  <a:lnTo>
                    <a:pt x="35153" y="35153"/>
                  </a:lnTo>
                  <a:lnTo>
                    <a:pt x="35153" y="0"/>
                  </a:lnTo>
                  <a:close/>
                </a:path>
              </a:pathLst>
            </a:custGeom>
            <a:solidFill>
              <a:srgbClr val="FFC000"/>
            </a:solidFill>
          </p:spPr>
          <p:txBody>
            <a:bodyPr wrap="square" lIns="0" tIns="0" rIns="0" bIns="0" rtlCol="0"/>
            <a:lstStyle/>
            <a:p>
              <a:endParaRPr/>
            </a:p>
          </p:txBody>
        </p:sp>
      </p:grpSp>
      <p:sp>
        <p:nvSpPr>
          <p:cNvPr id="100" name="object 100"/>
          <p:cNvSpPr txBox="1"/>
          <p:nvPr/>
        </p:nvSpPr>
        <p:spPr>
          <a:xfrm>
            <a:off x="4428185" y="8245782"/>
            <a:ext cx="1470605" cy="119755"/>
          </a:xfrm>
          <a:prstGeom prst="rect">
            <a:avLst/>
          </a:prstGeom>
        </p:spPr>
        <p:txBody>
          <a:bodyPr vert="horz" wrap="square" lIns="0" tIns="16933" rIns="0" bIns="0" rtlCol="0">
            <a:spAutoFit/>
          </a:bodyPr>
          <a:lstStyle/>
          <a:p>
            <a:pPr marL="16933">
              <a:spcBef>
                <a:spcPts val="133"/>
              </a:spcBef>
            </a:pPr>
            <a:r>
              <a:rPr sz="667" spc="73" dirty="0">
                <a:solidFill>
                  <a:srgbClr val="585858"/>
                </a:solidFill>
                <a:latin typeface="游ゴシック"/>
                <a:cs typeface="游ゴシック"/>
              </a:rPr>
              <a:t>小学校  中学校  全日制高等学校</a:t>
            </a:r>
            <a:endParaRPr sz="667">
              <a:latin typeface="游ゴシック"/>
              <a:cs typeface="游ゴシック"/>
            </a:endParaRPr>
          </a:p>
        </p:txBody>
      </p:sp>
      <p:sp>
        <p:nvSpPr>
          <p:cNvPr id="101" name="object 101"/>
          <p:cNvSpPr txBox="1"/>
          <p:nvPr/>
        </p:nvSpPr>
        <p:spPr>
          <a:xfrm>
            <a:off x="5943153" y="5762397"/>
            <a:ext cx="600264" cy="131596"/>
          </a:xfrm>
          <a:prstGeom prst="rect">
            <a:avLst/>
          </a:prstGeom>
        </p:spPr>
        <p:txBody>
          <a:bodyPr vert="horz" wrap="square" lIns="0" tIns="18626" rIns="0" bIns="0" rtlCol="0">
            <a:spAutoFit/>
          </a:bodyPr>
          <a:lstStyle/>
          <a:p>
            <a:pPr marL="16933">
              <a:spcBef>
                <a:spcPts val="147"/>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102" name="object 102"/>
          <p:cNvGrpSpPr/>
          <p:nvPr/>
        </p:nvGrpSpPr>
        <p:grpSpPr>
          <a:xfrm>
            <a:off x="10517439" y="5898823"/>
            <a:ext cx="2151300" cy="2202945"/>
            <a:chOff x="7994713" y="3840162"/>
            <a:chExt cx="1613535" cy="1652270"/>
          </a:xfrm>
        </p:grpSpPr>
        <p:sp>
          <p:nvSpPr>
            <p:cNvPr id="103" name="object 103"/>
            <p:cNvSpPr/>
            <p:nvPr/>
          </p:nvSpPr>
          <p:spPr>
            <a:xfrm>
              <a:off x="8319008" y="3843019"/>
              <a:ext cx="964565" cy="1646555"/>
            </a:xfrm>
            <a:custGeom>
              <a:avLst/>
              <a:gdLst/>
              <a:ahLst/>
              <a:cxnLst/>
              <a:rect l="l" t="t" r="r" b="b"/>
              <a:pathLst>
                <a:path w="964565" h="1646554">
                  <a:moveTo>
                    <a:pt x="0" y="1399667"/>
                  </a:moveTo>
                  <a:lnTo>
                    <a:pt x="0" y="1646427"/>
                  </a:lnTo>
                </a:path>
                <a:path w="964565" h="1646554">
                  <a:moveTo>
                    <a:pt x="0" y="576072"/>
                  </a:moveTo>
                  <a:lnTo>
                    <a:pt x="0" y="1070229"/>
                  </a:lnTo>
                </a:path>
                <a:path w="964565" h="1646554">
                  <a:moveTo>
                    <a:pt x="0" y="0"/>
                  </a:moveTo>
                  <a:lnTo>
                    <a:pt x="0" y="246634"/>
                  </a:lnTo>
                </a:path>
                <a:path w="964565" h="1646554">
                  <a:moveTo>
                    <a:pt x="321691" y="1399667"/>
                  </a:moveTo>
                  <a:lnTo>
                    <a:pt x="321691" y="1646427"/>
                  </a:lnTo>
                </a:path>
                <a:path w="964565" h="1646554">
                  <a:moveTo>
                    <a:pt x="321691" y="576072"/>
                  </a:moveTo>
                  <a:lnTo>
                    <a:pt x="321691" y="1070229"/>
                  </a:lnTo>
                </a:path>
                <a:path w="964565" h="1646554">
                  <a:moveTo>
                    <a:pt x="321691" y="0"/>
                  </a:moveTo>
                  <a:lnTo>
                    <a:pt x="321691" y="246634"/>
                  </a:lnTo>
                </a:path>
                <a:path w="964565" h="1646554">
                  <a:moveTo>
                    <a:pt x="642620" y="1399667"/>
                  </a:moveTo>
                  <a:lnTo>
                    <a:pt x="642620" y="1646427"/>
                  </a:lnTo>
                </a:path>
                <a:path w="964565" h="1646554">
                  <a:moveTo>
                    <a:pt x="642620" y="576072"/>
                  </a:moveTo>
                  <a:lnTo>
                    <a:pt x="642620" y="1070229"/>
                  </a:lnTo>
                </a:path>
                <a:path w="964565" h="1646554">
                  <a:moveTo>
                    <a:pt x="642620" y="0"/>
                  </a:moveTo>
                  <a:lnTo>
                    <a:pt x="642620" y="246634"/>
                  </a:lnTo>
                </a:path>
                <a:path w="964565" h="1646554">
                  <a:moveTo>
                    <a:pt x="964311" y="1399667"/>
                  </a:moveTo>
                  <a:lnTo>
                    <a:pt x="964311" y="1646427"/>
                  </a:lnTo>
                </a:path>
                <a:path w="964565" h="1646554">
                  <a:moveTo>
                    <a:pt x="964311" y="576072"/>
                  </a:moveTo>
                  <a:lnTo>
                    <a:pt x="964311" y="1070229"/>
                  </a:lnTo>
                </a:path>
                <a:path w="964565" h="1646554">
                  <a:moveTo>
                    <a:pt x="964311" y="0"/>
                  </a:moveTo>
                  <a:lnTo>
                    <a:pt x="964311" y="246634"/>
                  </a:lnTo>
                </a:path>
              </a:pathLst>
            </a:custGeom>
            <a:ln w="5334">
              <a:solidFill>
                <a:srgbClr val="D9D9D9"/>
              </a:solidFill>
            </a:ln>
          </p:spPr>
          <p:txBody>
            <a:bodyPr wrap="square" lIns="0" tIns="0" rIns="0" bIns="0" rtlCol="0"/>
            <a:lstStyle/>
            <a:p>
              <a:endParaRPr/>
            </a:p>
          </p:txBody>
        </p:sp>
        <p:sp>
          <p:nvSpPr>
            <p:cNvPr id="104" name="object 104"/>
            <p:cNvSpPr/>
            <p:nvPr/>
          </p:nvSpPr>
          <p:spPr>
            <a:xfrm>
              <a:off x="9605010" y="3843019"/>
              <a:ext cx="0" cy="1646555"/>
            </a:xfrm>
            <a:custGeom>
              <a:avLst/>
              <a:gdLst/>
              <a:ahLst/>
              <a:cxnLst/>
              <a:rect l="l" t="t" r="r" b="b"/>
              <a:pathLst>
                <a:path h="1646554">
                  <a:moveTo>
                    <a:pt x="0" y="0"/>
                  </a:moveTo>
                  <a:lnTo>
                    <a:pt x="0" y="1646427"/>
                  </a:lnTo>
                </a:path>
              </a:pathLst>
            </a:custGeom>
            <a:ln w="5334">
              <a:solidFill>
                <a:srgbClr val="D9D9D9"/>
              </a:solidFill>
            </a:ln>
          </p:spPr>
          <p:txBody>
            <a:bodyPr wrap="square" lIns="0" tIns="0" rIns="0" bIns="0" rtlCol="0"/>
            <a:lstStyle/>
            <a:p>
              <a:endParaRPr/>
            </a:p>
          </p:txBody>
        </p:sp>
        <p:sp>
          <p:nvSpPr>
            <p:cNvPr id="105" name="object 105"/>
            <p:cNvSpPr/>
            <p:nvPr/>
          </p:nvSpPr>
          <p:spPr>
            <a:xfrm>
              <a:off x="7997571" y="4089653"/>
              <a:ext cx="803910" cy="1153160"/>
            </a:xfrm>
            <a:custGeom>
              <a:avLst/>
              <a:gdLst/>
              <a:ahLst/>
              <a:cxnLst/>
              <a:rect l="l" t="t" r="r" b="b"/>
              <a:pathLst>
                <a:path w="803909" h="1153160">
                  <a:moveTo>
                    <a:pt x="803529" y="823595"/>
                  </a:moveTo>
                  <a:lnTo>
                    <a:pt x="0" y="823595"/>
                  </a:lnTo>
                  <a:lnTo>
                    <a:pt x="0" y="1153033"/>
                  </a:lnTo>
                  <a:lnTo>
                    <a:pt x="803529" y="1153033"/>
                  </a:lnTo>
                  <a:lnTo>
                    <a:pt x="803529" y="823595"/>
                  </a:lnTo>
                  <a:close/>
                </a:path>
                <a:path w="803909" h="1153160">
                  <a:moveTo>
                    <a:pt x="803529" y="0"/>
                  </a:moveTo>
                  <a:lnTo>
                    <a:pt x="0" y="0"/>
                  </a:lnTo>
                  <a:lnTo>
                    <a:pt x="0" y="329438"/>
                  </a:lnTo>
                  <a:lnTo>
                    <a:pt x="803529" y="329438"/>
                  </a:lnTo>
                  <a:lnTo>
                    <a:pt x="803529" y="0"/>
                  </a:lnTo>
                  <a:close/>
                </a:path>
              </a:pathLst>
            </a:custGeom>
            <a:solidFill>
              <a:srgbClr val="92D050"/>
            </a:solidFill>
          </p:spPr>
          <p:txBody>
            <a:bodyPr wrap="square" lIns="0" tIns="0" rIns="0" bIns="0" rtlCol="0"/>
            <a:lstStyle/>
            <a:p>
              <a:endParaRPr/>
            </a:p>
          </p:txBody>
        </p:sp>
        <p:sp>
          <p:nvSpPr>
            <p:cNvPr id="106" name="object 106"/>
            <p:cNvSpPr/>
            <p:nvPr/>
          </p:nvSpPr>
          <p:spPr>
            <a:xfrm>
              <a:off x="8801100" y="4089653"/>
              <a:ext cx="643890" cy="1153160"/>
            </a:xfrm>
            <a:custGeom>
              <a:avLst/>
              <a:gdLst/>
              <a:ahLst/>
              <a:cxnLst/>
              <a:rect l="l" t="t" r="r" b="b"/>
              <a:pathLst>
                <a:path w="643890" h="1153160">
                  <a:moveTo>
                    <a:pt x="402082" y="823595"/>
                  </a:moveTo>
                  <a:lnTo>
                    <a:pt x="0" y="823595"/>
                  </a:lnTo>
                  <a:lnTo>
                    <a:pt x="0" y="1153033"/>
                  </a:lnTo>
                  <a:lnTo>
                    <a:pt x="402082" y="1153033"/>
                  </a:lnTo>
                  <a:lnTo>
                    <a:pt x="402082" y="823595"/>
                  </a:lnTo>
                  <a:close/>
                </a:path>
                <a:path w="643890" h="1153160">
                  <a:moveTo>
                    <a:pt x="643509" y="0"/>
                  </a:moveTo>
                  <a:lnTo>
                    <a:pt x="0" y="0"/>
                  </a:lnTo>
                  <a:lnTo>
                    <a:pt x="0" y="329438"/>
                  </a:lnTo>
                  <a:lnTo>
                    <a:pt x="643509" y="329438"/>
                  </a:lnTo>
                  <a:lnTo>
                    <a:pt x="643509" y="0"/>
                  </a:lnTo>
                  <a:close/>
                </a:path>
              </a:pathLst>
            </a:custGeom>
            <a:solidFill>
              <a:srgbClr val="5B9BD4"/>
            </a:solidFill>
          </p:spPr>
          <p:txBody>
            <a:bodyPr wrap="square" lIns="0" tIns="0" rIns="0" bIns="0" rtlCol="0"/>
            <a:lstStyle/>
            <a:p>
              <a:endParaRPr/>
            </a:p>
          </p:txBody>
        </p:sp>
        <p:sp>
          <p:nvSpPr>
            <p:cNvPr id="107" name="object 107"/>
            <p:cNvSpPr/>
            <p:nvPr/>
          </p:nvSpPr>
          <p:spPr>
            <a:xfrm>
              <a:off x="9203182" y="4089653"/>
              <a:ext cx="401955" cy="1153160"/>
            </a:xfrm>
            <a:custGeom>
              <a:avLst/>
              <a:gdLst/>
              <a:ahLst/>
              <a:cxnLst/>
              <a:rect l="l" t="t" r="r" b="b"/>
              <a:pathLst>
                <a:path w="401954" h="1153160">
                  <a:moveTo>
                    <a:pt x="401955" y="823595"/>
                  </a:moveTo>
                  <a:lnTo>
                    <a:pt x="0" y="823595"/>
                  </a:lnTo>
                  <a:lnTo>
                    <a:pt x="0" y="1153033"/>
                  </a:lnTo>
                  <a:lnTo>
                    <a:pt x="401955" y="1153033"/>
                  </a:lnTo>
                  <a:lnTo>
                    <a:pt x="401955" y="823595"/>
                  </a:lnTo>
                  <a:close/>
                </a:path>
                <a:path w="401954" h="1153160">
                  <a:moveTo>
                    <a:pt x="401955" y="0"/>
                  </a:moveTo>
                  <a:lnTo>
                    <a:pt x="241427" y="0"/>
                  </a:lnTo>
                  <a:lnTo>
                    <a:pt x="241427" y="329438"/>
                  </a:lnTo>
                  <a:lnTo>
                    <a:pt x="401955" y="329438"/>
                  </a:lnTo>
                  <a:lnTo>
                    <a:pt x="401955" y="0"/>
                  </a:lnTo>
                  <a:close/>
                </a:path>
              </a:pathLst>
            </a:custGeom>
            <a:solidFill>
              <a:srgbClr val="FFC000"/>
            </a:solidFill>
          </p:spPr>
          <p:txBody>
            <a:bodyPr wrap="square" lIns="0" tIns="0" rIns="0" bIns="0" rtlCol="0"/>
            <a:lstStyle/>
            <a:p>
              <a:endParaRPr/>
            </a:p>
          </p:txBody>
        </p:sp>
        <p:sp>
          <p:nvSpPr>
            <p:cNvPr id="108" name="object 108"/>
            <p:cNvSpPr/>
            <p:nvPr/>
          </p:nvSpPr>
          <p:spPr>
            <a:xfrm>
              <a:off x="7997571" y="3843019"/>
              <a:ext cx="0" cy="1646555"/>
            </a:xfrm>
            <a:custGeom>
              <a:avLst/>
              <a:gdLst/>
              <a:ahLst/>
              <a:cxnLst/>
              <a:rect l="l" t="t" r="r" b="b"/>
              <a:pathLst>
                <a:path h="1646554">
                  <a:moveTo>
                    <a:pt x="0" y="1646428"/>
                  </a:moveTo>
                  <a:lnTo>
                    <a:pt x="0" y="0"/>
                  </a:lnTo>
                </a:path>
              </a:pathLst>
            </a:custGeom>
            <a:ln w="5334">
              <a:solidFill>
                <a:srgbClr val="D9D9D9"/>
              </a:solidFill>
            </a:ln>
          </p:spPr>
          <p:txBody>
            <a:bodyPr wrap="square" lIns="0" tIns="0" rIns="0" bIns="0" rtlCol="0"/>
            <a:lstStyle/>
            <a:p>
              <a:endParaRPr/>
            </a:p>
          </p:txBody>
        </p:sp>
        <p:sp>
          <p:nvSpPr>
            <p:cNvPr id="109" name="object 109"/>
            <p:cNvSpPr/>
            <p:nvPr/>
          </p:nvSpPr>
          <p:spPr>
            <a:xfrm>
              <a:off x="8361807" y="5028031"/>
              <a:ext cx="75565" cy="99695"/>
            </a:xfrm>
            <a:custGeom>
              <a:avLst/>
              <a:gdLst/>
              <a:ahLst/>
              <a:cxnLst/>
              <a:rect l="l" t="t" r="r" b="b"/>
              <a:pathLst>
                <a:path w="75565" h="99695">
                  <a:moveTo>
                    <a:pt x="75107" y="0"/>
                  </a:moveTo>
                  <a:lnTo>
                    <a:pt x="0" y="0"/>
                  </a:lnTo>
                  <a:lnTo>
                    <a:pt x="0" y="99466"/>
                  </a:lnTo>
                  <a:lnTo>
                    <a:pt x="75107" y="99466"/>
                  </a:lnTo>
                  <a:lnTo>
                    <a:pt x="75107" y="0"/>
                  </a:lnTo>
                  <a:close/>
                </a:path>
              </a:pathLst>
            </a:custGeom>
            <a:solidFill>
              <a:srgbClr val="FFFFFF"/>
            </a:solidFill>
          </p:spPr>
          <p:txBody>
            <a:bodyPr wrap="square" lIns="0" tIns="0" rIns="0" bIns="0" rtlCol="0"/>
            <a:lstStyle/>
            <a:p>
              <a:endParaRPr/>
            </a:p>
          </p:txBody>
        </p:sp>
      </p:grpSp>
      <p:sp>
        <p:nvSpPr>
          <p:cNvPr id="110" name="object 110"/>
          <p:cNvSpPr txBox="1"/>
          <p:nvPr/>
        </p:nvSpPr>
        <p:spPr>
          <a:xfrm>
            <a:off x="11036679" y="7477037"/>
            <a:ext cx="60958" cy="119755"/>
          </a:xfrm>
          <a:prstGeom prst="rect">
            <a:avLst/>
          </a:prstGeom>
        </p:spPr>
        <p:txBody>
          <a:bodyPr vert="horz" wrap="square" lIns="0" tIns="16933" rIns="0" bIns="0" rtlCol="0">
            <a:spAutoFit/>
          </a:bodyPr>
          <a:lstStyle/>
          <a:p>
            <a:pPr>
              <a:spcBef>
                <a:spcPts val="133"/>
              </a:spcBef>
            </a:pPr>
            <a:r>
              <a:rPr sz="667" spc="-67" dirty="0">
                <a:solidFill>
                  <a:srgbClr val="404040"/>
                </a:solidFill>
                <a:latin typeface="Calibri"/>
                <a:cs typeface="Calibri"/>
              </a:rPr>
              <a:t>2</a:t>
            </a:r>
            <a:endParaRPr sz="667">
              <a:latin typeface="Calibri"/>
              <a:cs typeface="Calibri"/>
            </a:endParaRPr>
          </a:p>
        </p:txBody>
      </p:sp>
      <p:sp>
        <p:nvSpPr>
          <p:cNvPr id="111" name="object 111"/>
          <p:cNvSpPr/>
          <p:nvPr/>
        </p:nvSpPr>
        <p:spPr>
          <a:xfrm>
            <a:off x="11006878" y="6385012"/>
            <a:ext cx="100750" cy="132922"/>
          </a:xfrm>
          <a:custGeom>
            <a:avLst/>
            <a:gdLst/>
            <a:ahLst/>
            <a:cxnLst/>
            <a:rect l="l" t="t" r="r" b="b"/>
            <a:pathLst>
              <a:path w="75565" h="99695">
                <a:moveTo>
                  <a:pt x="75107" y="0"/>
                </a:moveTo>
                <a:lnTo>
                  <a:pt x="0" y="0"/>
                </a:lnTo>
                <a:lnTo>
                  <a:pt x="0" y="99466"/>
                </a:lnTo>
                <a:lnTo>
                  <a:pt x="75107" y="99466"/>
                </a:lnTo>
                <a:lnTo>
                  <a:pt x="75107" y="0"/>
                </a:lnTo>
                <a:close/>
              </a:path>
            </a:pathLst>
          </a:custGeom>
          <a:solidFill>
            <a:srgbClr val="FFFFFF"/>
          </a:solidFill>
        </p:spPr>
        <p:txBody>
          <a:bodyPr wrap="square" lIns="0" tIns="0" rIns="0" bIns="0" rtlCol="0"/>
          <a:lstStyle/>
          <a:p>
            <a:endParaRPr/>
          </a:p>
        </p:txBody>
      </p:sp>
      <p:sp>
        <p:nvSpPr>
          <p:cNvPr id="112" name="object 112"/>
          <p:cNvSpPr txBox="1"/>
          <p:nvPr/>
        </p:nvSpPr>
        <p:spPr>
          <a:xfrm>
            <a:off x="11036679" y="6378951"/>
            <a:ext cx="60958" cy="120609"/>
          </a:xfrm>
          <a:prstGeom prst="rect">
            <a:avLst/>
          </a:prstGeom>
        </p:spPr>
        <p:txBody>
          <a:bodyPr vert="horz" wrap="square" lIns="0" tIns="17779" rIns="0" bIns="0" rtlCol="0">
            <a:spAutoFit/>
          </a:bodyPr>
          <a:lstStyle/>
          <a:p>
            <a:pPr>
              <a:spcBef>
                <a:spcPts val="140"/>
              </a:spcBef>
            </a:pPr>
            <a:r>
              <a:rPr sz="667" spc="-67" dirty="0">
                <a:solidFill>
                  <a:srgbClr val="404040"/>
                </a:solidFill>
                <a:latin typeface="Calibri"/>
                <a:cs typeface="Calibri"/>
              </a:rPr>
              <a:t>5</a:t>
            </a:r>
            <a:endParaRPr sz="667">
              <a:latin typeface="Calibri"/>
              <a:cs typeface="Calibri"/>
            </a:endParaRPr>
          </a:p>
        </p:txBody>
      </p:sp>
      <p:sp>
        <p:nvSpPr>
          <p:cNvPr id="113" name="object 113"/>
          <p:cNvSpPr/>
          <p:nvPr/>
        </p:nvSpPr>
        <p:spPr>
          <a:xfrm>
            <a:off x="11810674" y="7482590"/>
            <a:ext cx="100750" cy="132922"/>
          </a:xfrm>
          <a:custGeom>
            <a:avLst/>
            <a:gdLst/>
            <a:ahLst/>
            <a:cxnLst/>
            <a:rect l="l" t="t" r="r" b="b"/>
            <a:pathLst>
              <a:path w="75565" h="99695">
                <a:moveTo>
                  <a:pt x="75107" y="0"/>
                </a:moveTo>
                <a:lnTo>
                  <a:pt x="0" y="0"/>
                </a:lnTo>
                <a:lnTo>
                  <a:pt x="0" y="99466"/>
                </a:lnTo>
                <a:lnTo>
                  <a:pt x="75107" y="99466"/>
                </a:lnTo>
                <a:lnTo>
                  <a:pt x="75107" y="0"/>
                </a:lnTo>
                <a:close/>
              </a:path>
            </a:pathLst>
          </a:custGeom>
          <a:solidFill>
            <a:srgbClr val="FFFFFF"/>
          </a:solidFill>
        </p:spPr>
        <p:txBody>
          <a:bodyPr wrap="square" lIns="0" tIns="0" rIns="0" bIns="0" rtlCol="0"/>
          <a:lstStyle/>
          <a:p>
            <a:endParaRPr/>
          </a:p>
        </p:txBody>
      </p:sp>
      <p:sp>
        <p:nvSpPr>
          <p:cNvPr id="114" name="object 114"/>
          <p:cNvSpPr txBox="1"/>
          <p:nvPr/>
        </p:nvSpPr>
        <p:spPr>
          <a:xfrm>
            <a:off x="11840475" y="7477037"/>
            <a:ext cx="60958" cy="119755"/>
          </a:xfrm>
          <a:prstGeom prst="rect">
            <a:avLst/>
          </a:prstGeom>
        </p:spPr>
        <p:txBody>
          <a:bodyPr vert="horz" wrap="square" lIns="0" tIns="16933" rIns="0" bIns="0" rtlCol="0">
            <a:spAutoFit/>
          </a:bodyPr>
          <a:lstStyle/>
          <a:p>
            <a:pPr>
              <a:spcBef>
                <a:spcPts val="133"/>
              </a:spcBef>
            </a:pPr>
            <a:r>
              <a:rPr sz="667" spc="-67" dirty="0">
                <a:solidFill>
                  <a:srgbClr val="404040"/>
                </a:solidFill>
                <a:latin typeface="Calibri"/>
                <a:cs typeface="Calibri"/>
              </a:rPr>
              <a:t>1</a:t>
            </a:r>
            <a:endParaRPr sz="667">
              <a:latin typeface="Calibri"/>
              <a:cs typeface="Calibri"/>
            </a:endParaRPr>
          </a:p>
        </p:txBody>
      </p:sp>
      <p:sp>
        <p:nvSpPr>
          <p:cNvPr id="115" name="object 115"/>
          <p:cNvSpPr/>
          <p:nvPr/>
        </p:nvSpPr>
        <p:spPr>
          <a:xfrm>
            <a:off x="11971364" y="6385012"/>
            <a:ext cx="100750" cy="132922"/>
          </a:xfrm>
          <a:custGeom>
            <a:avLst/>
            <a:gdLst/>
            <a:ahLst/>
            <a:cxnLst/>
            <a:rect l="l" t="t" r="r" b="b"/>
            <a:pathLst>
              <a:path w="75565" h="99695">
                <a:moveTo>
                  <a:pt x="75107" y="0"/>
                </a:moveTo>
                <a:lnTo>
                  <a:pt x="0" y="0"/>
                </a:lnTo>
                <a:lnTo>
                  <a:pt x="0" y="99466"/>
                </a:lnTo>
                <a:lnTo>
                  <a:pt x="75107" y="99466"/>
                </a:lnTo>
                <a:lnTo>
                  <a:pt x="75107" y="0"/>
                </a:lnTo>
                <a:close/>
              </a:path>
            </a:pathLst>
          </a:custGeom>
          <a:solidFill>
            <a:srgbClr val="FFFFFF"/>
          </a:solidFill>
        </p:spPr>
        <p:txBody>
          <a:bodyPr wrap="square" lIns="0" tIns="0" rIns="0" bIns="0" rtlCol="0"/>
          <a:lstStyle/>
          <a:p>
            <a:endParaRPr/>
          </a:p>
        </p:txBody>
      </p:sp>
      <p:sp>
        <p:nvSpPr>
          <p:cNvPr id="116" name="object 116"/>
          <p:cNvSpPr txBox="1"/>
          <p:nvPr/>
        </p:nvSpPr>
        <p:spPr>
          <a:xfrm>
            <a:off x="12001336" y="6378951"/>
            <a:ext cx="60958" cy="120609"/>
          </a:xfrm>
          <a:prstGeom prst="rect">
            <a:avLst/>
          </a:prstGeom>
        </p:spPr>
        <p:txBody>
          <a:bodyPr vert="horz" wrap="square" lIns="0" tIns="17779" rIns="0" bIns="0" rtlCol="0">
            <a:spAutoFit/>
          </a:bodyPr>
          <a:lstStyle/>
          <a:p>
            <a:pPr>
              <a:spcBef>
                <a:spcPts val="140"/>
              </a:spcBef>
            </a:pPr>
            <a:r>
              <a:rPr sz="667" spc="-67" dirty="0">
                <a:solidFill>
                  <a:srgbClr val="404040"/>
                </a:solidFill>
                <a:latin typeface="Calibri"/>
                <a:cs typeface="Calibri"/>
              </a:rPr>
              <a:t>4</a:t>
            </a:r>
            <a:endParaRPr sz="667">
              <a:latin typeface="Calibri"/>
              <a:cs typeface="Calibri"/>
            </a:endParaRPr>
          </a:p>
        </p:txBody>
      </p:sp>
      <p:sp>
        <p:nvSpPr>
          <p:cNvPr id="117" name="object 117"/>
          <p:cNvSpPr/>
          <p:nvPr/>
        </p:nvSpPr>
        <p:spPr>
          <a:xfrm>
            <a:off x="12346425" y="7482590"/>
            <a:ext cx="100750" cy="132922"/>
          </a:xfrm>
          <a:custGeom>
            <a:avLst/>
            <a:gdLst/>
            <a:ahLst/>
            <a:cxnLst/>
            <a:rect l="l" t="t" r="r" b="b"/>
            <a:pathLst>
              <a:path w="75565" h="99695">
                <a:moveTo>
                  <a:pt x="75107" y="0"/>
                </a:moveTo>
                <a:lnTo>
                  <a:pt x="0" y="0"/>
                </a:lnTo>
                <a:lnTo>
                  <a:pt x="0" y="99466"/>
                </a:lnTo>
                <a:lnTo>
                  <a:pt x="75107" y="99466"/>
                </a:lnTo>
                <a:lnTo>
                  <a:pt x="75107" y="0"/>
                </a:lnTo>
                <a:close/>
              </a:path>
            </a:pathLst>
          </a:custGeom>
          <a:solidFill>
            <a:srgbClr val="FFFFFF"/>
          </a:solidFill>
        </p:spPr>
        <p:txBody>
          <a:bodyPr wrap="square" lIns="0" tIns="0" rIns="0" bIns="0" rtlCol="0"/>
          <a:lstStyle/>
          <a:p>
            <a:endParaRPr/>
          </a:p>
        </p:txBody>
      </p:sp>
      <p:sp>
        <p:nvSpPr>
          <p:cNvPr id="118" name="object 118"/>
          <p:cNvSpPr txBox="1"/>
          <p:nvPr/>
        </p:nvSpPr>
        <p:spPr>
          <a:xfrm>
            <a:off x="12376563" y="7477037"/>
            <a:ext cx="60958" cy="119755"/>
          </a:xfrm>
          <a:prstGeom prst="rect">
            <a:avLst/>
          </a:prstGeom>
        </p:spPr>
        <p:txBody>
          <a:bodyPr vert="horz" wrap="square" lIns="0" tIns="16933" rIns="0" bIns="0" rtlCol="0">
            <a:spAutoFit/>
          </a:bodyPr>
          <a:lstStyle/>
          <a:p>
            <a:pPr>
              <a:spcBef>
                <a:spcPts val="133"/>
              </a:spcBef>
            </a:pPr>
            <a:r>
              <a:rPr sz="667" spc="-67" dirty="0">
                <a:solidFill>
                  <a:srgbClr val="404040"/>
                </a:solidFill>
                <a:latin typeface="Calibri"/>
                <a:cs typeface="Calibri"/>
              </a:rPr>
              <a:t>1</a:t>
            </a:r>
            <a:endParaRPr sz="667">
              <a:latin typeface="Calibri"/>
              <a:cs typeface="Calibri"/>
            </a:endParaRPr>
          </a:p>
        </p:txBody>
      </p:sp>
      <p:sp>
        <p:nvSpPr>
          <p:cNvPr id="119" name="object 119"/>
          <p:cNvSpPr/>
          <p:nvPr/>
        </p:nvSpPr>
        <p:spPr>
          <a:xfrm>
            <a:off x="12507117" y="6385012"/>
            <a:ext cx="100750" cy="132922"/>
          </a:xfrm>
          <a:custGeom>
            <a:avLst/>
            <a:gdLst/>
            <a:ahLst/>
            <a:cxnLst/>
            <a:rect l="l" t="t" r="r" b="b"/>
            <a:pathLst>
              <a:path w="75565" h="99695">
                <a:moveTo>
                  <a:pt x="75107" y="0"/>
                </a:moveTo>
                <a:lnTo>
                  <a:pt x="0" y="0"/>
                </a:lnTo>
                <a:lnTo>
                  <a:pt x="0" y="99466"/>
                </a:lnTo>
                <a:lnTo>
                  <a:pt x="75107" y="99466"/>
                </a:lnTo>
                <a:lnTo>
                  <a:pt x="75107" y="0"/>
                </a:lnTo>
                <a:close/>
              </a:path>
            </a:pathLst>
          </a:custGeom>
          <a:solidFill>
            <a:srgbClr val="FFFFFF"/>
          </a:solidFill>
        </p:spPr>
        <p:txBody>
          <a:bodyPr wrap="square" lIns="0" tIns="0" rIns="0" bIns="0" rtlCol="0"/>
          <a:lstStyle/>
          <a:p>
            <a:endParaRPr/>
          </a:p>
        </p:txBody>
      </p:sp>
      <p:sp>
        <p:nvSpPr>
          <p:cNvPr id="120" name="object 120"/>
          <p:cNvSpPr txBox="1"/>
          <p:nvPr/>
        </p:nvSpPr>
        <p:spPr>
          <a:xfrm>
            <a:off x="12537087" y="6378951"/>
            <a:ext cx="60958" cy="120609"/>
          </a:xfrm>
          <a:prstGeom prst="rect">
            <a:avLst/>
          </a:prstGeom>
        </p:spPr>
        <p:txBody>
          <a:bodyPr vert="horz" wrap="square" lIns="0" tIns="17779" rIns="0" bIns="0" rtlCol="0">
            <a:spAutoFit/>
          </a:bodyPr>
          <a:lstStyle/>
          <a:p>
            <a:pPr>
              <a:spcBef>
                <a:spcPts val="140"/>
              </a:spcBef>
            </a:pPr>
            <a:r>
              <a:rPr sz="667" spc="-67" dirty="0">
                <a:solidFill>
                  <a:srgbClr val="404040"/>
                </a:solidFill>
                <a:latin typeface="Calibri"/>
                <a:cs typeface="Calibri"/>
              </a:rPr>
              <a:t>1</a:t>
            </a:r>
            <a:endParaRPr sz="667">
              <a:latin typeface="Calibri"/>
              <a:cs typeface="Calibri"/>
            </a:endParaRPr>
          </a:p>
        </p:txBody>
      </p:sp>
      <p:sp>
        <p:nvSpPr>
          <p:cNvPr id="121" name="object 121"/>
          <p:cNvSpPr txBox="1"/>
          <p:nvPr/>
        </p:nvSpPr>
        <p:spPr>
          <a:xfrm>
            <a:off x="12163889" y="8131994"/>
            <a:ext cx="164246" cy="119755"/>
          </a:xfrm>
          <a:prstGeom prst="rect">
            <a:avLst/>
          </a:prstGeom>
        </p:spPr>
        <p:txBody>
          <a:bodyPr vert="horz" wrap="square" lIns="0" tIns="16933" rIns="0" bIns="0" rtlCol="0">
            <a:spAutoFit/>
          </a:bodyPr>
          <a:lstStyle/>
          <a:p>
            <a:pPr>
              <a:spcBef>
                <a:spcPts val="133"/>
              </a:spcBef>
            </a:pPr>
            <a:r>
              <a:rPr sz="667" spc="-33" dirty="0">
                <a:solidFill>
                  <a:srgbClr val="585858"/>
                </a:solidFill>
                <a:latin typeface="Calibri"/>
                <a:cs typeface="Calibri"/>
              </a:rPr>
              <a:t>80%</a:t>
            </a:r>
            <a:endParaRPr sz="667">
              <a:latin typeface="Calibri"/>
              <a:cs typeface="Calibri"/>
            </a:endParaRPr>
          </a:p>
        </p:txBody>
      </p:sp>
      <p:sp>
        <p:nvSpPr>
          <p:cNvPr id="122" name="object 122"/>
          <p:cNvSpPr txBox="1"/>
          <p:nvPr/>
        </p:nvSpPr>
        <p:spPr>
          <a:xfrm>
            <a:off x="12570784" y="8131994"/>
            <a:ext cx="209119" cy="119755"/>
          </a:xfrm>
          <a:prstGeom prst="rect">
            <a:avLst/>
          </a:prstGeom>
        </p:spPr>
        <p:txBody>
          <a:bodyPr vert="horz" wrap="square" lIns="0" tIns="16933" rIns="0" bIns="0" rtlCol="0">
            <a:spAutoFit/>
          </a:bodyPr>
          <a:lstStyle/>
          <a:p>
            <a:pPr>
              <a:spcBef>
                <a:spcPts val="133"/>
              </a:spcBef>
            </a:pPr>
            <a:r>
              <a:rPr sz="667" spc="-27" dirty="0">
                <a:solidFill>
                  <a:srgbClr val="585858"/>
                </a:solidFill>
                <a:latin typeface="Calibri"/>
                <a:cs typeface="Calibri"/>
              </a:rPr>
              <a:t>100%</a:t>
            </a:r>
            <a:endParaRPr sz="667">
              <a:latin typeface="Calibri"/>
              <a:cs typeface="Calibri"/>
            </a:endParaRPr>
          </a:p>
        </p:txBody>
      </p:sp>
      <p:sp>
        <p:nvSpPr>
          <p:cNvPr id="123" name="object 123"/>
          <p:cNvSpPr txBox="1"/>
          <p:nvPr/>
        </p:nvSpPr>
        <p:spPr>
          <a:xfrm>
            <a:off x="10016146" y="7472127"/>
            <a:ext cx="443637" cy="119755"/>
          </a:xfrm>
          <a:prstGeom prst="rect">
            <a:avLst/>
          </a:prstGeom>
        </p:spPr>
        <p:txBody>
          <a:bodyPr vert="horz" wrap="square" lIns="0" tIns="16933" rIns="0" bIns="0" rtlCol="0">
            <a:spAutoFit/>
          </a:bodyPr>
          <a:lstStyle/>
          <a:p>
            <a:pPr>
              <a:spcBef>
                <a:spcPts val="133"/>
              </a:spcBef>
            </a:pPr>
            <a:r>
              <a:rPr sz="667" spc="-13" dirty="0">
                <a:solidFill>
                  <a:srgbClr val="585858"/>
                </a:solidFill>
                <a:latin typeface="游ゴシック"/>
                <a:cs typeface="游ゴシック"/>
              </a:rPr>
              <a:t>置いている</a:t>
            </a:r>
            <a:endParaRPr sz="667">
              <a:latin typeface="游ゴシック"/>
              <a:cs typeface="游ゴシック"/>
            </a:endParaRPr>
          </a:p>
        </p:txBody>
      </p:sp>
      <p:sp>
        <p:nvSpPr>
          <p:cNvPr id="124" name="object 124"/>
          <p:cNvSpPr txBox="1"/>
          <p:nvPr/>
        </p:nvSpPr>
        <p:spPr>
          <a:xfrm>
            <a:off x="9931314" y="6374040"/>
            <a:ext cx="529147" cy="120609"/>
          </a:xfrm>
          <a:prstGeom prst="rect">
            <a:avLst/>
          </a:prstGeom>
        </p:spPr>
        <p:txBody>
          <a:bodyPr vert="horz" wrap="square" lIns="0" tIns="17779" rIns="0" bIns="0" rtlCol="0">
            <a:spAutoFit/>
          </a:bodyPr>
          <a:lstStyle/>
          <a:p>
            <a:pPr>
              <a:spcBef>
                <a:spcPts val="140"/>
              </a:spcBef>
            </a:pPr>
            <a:r>
              <a:rPr sz="667" spc="-13" dirty="0">
                <a:solidFill>
                  <a:srgbClr val="585858"/>
                </a:solidFill>
                <a:latin typeface="游ゴシック"/>
                <a:cs typeface="游ゴシック"/>
              </a:rPr>
              <a:t>置いていない</a:t>
            </a:r>
            <a:endParaRPr sz="667">
              <a:latin typeface="游ゴシック"/>
              <a:cs typeface="游ゴシック"/>
            </a:endParaRPr>
          </a:p>
        </p:txBody>
      </p:sp>
      <p:grpSp>
        <p:nvGrpSpPr>
          <p:cNvPr id="125" name="object 125"/>
          <p:cNvGrpSpPr/>
          <p:nvPr/>
        </p:nvGrpSpPr>
        <p:grpSpPr>
          <a:xfrm>
            <a:off x="10631819" y="8374334"/>
            <a:ext cx="885580" cy="47412"/>
            <a:chOff x="8080502" y="5696864"/>
            <a:chExt cx="664210" cy="35560"/>
          </a:xfrm>
        </p:grpSpPr>
        <p:sp>
          <p:nvSpPr>
            <p:cNvPr id="126" name="object 126"/>
            <p:cNvSpPr/>
            <p:nvPr/>
          </p:nvSpPr>
          <p:spPr>
            <a:xfrm>
              <a:off x="8080502" y="5696864"/>
              <a:ext cx="35560" cy="35560"/>
            </a:xfrm>
            <a:custGeom>
              <a:avLst/>
              <a:gdLst/>
              <a:ahLst/>
              <a:cxnLst/>
              <a:rect l="l" t="t" r="r" b="b"/>
              <a:pathLst>
                <a:path w="35559" h="35560">
                  <a:moveTo>
                    <a:pt x="35153" y="0"/>
                  </a:moveTo>
                  <a:lnTo>
                    <a:pt x="0" y="0"/>
                  </a:lnTo>
                  <a:lnTo>
                    <a:pt x="0" y="35153"/>
                  </a:lnTo>
                  <a:lnTo>
                    <a:pt x="35153" y="35153"/>
                  </a:lnTo>
                  <a:lnTo>
                    <a:pt x="35153" y="0"/>
                  </a:lnTo>
                  <a:close/>
                </a:path>
              </a:pathLst>
            </a:custGeom>
            <a:solidFill>
              <a:srgbClr val="92D050"/>
            </a:solidFill>
          </p:spPr>
          <p:txBody>
            <a:bodyPr wrap="square" lIns="0" tIns="0" rIns="0" bIns="0" rtlCol="0"/>
            <a:lstStyle/>
            <a:p>
              <a:endParaRPr/>
            </a:p>
          </p:txBody>
        </p:sp>
        <p:sp>
          <p:nvSpPr>
            <p:cNvPr id="127" name="object 127"/>
            <p:cNvSpPr/>
            <p:nvPr/>
          </p:nvSpPr>
          <p:spPr>
            <a:xfrm>
              <a:off x="8395081" y="5696864"/>
              <a:ext cx="35560" cy="35560"/>
            </a:xfrm>
            <a:custGeom>
              <a:avLst/>
              <a:gdLst/>
              <a:ahLst/>
              <a:cxnLst/>
              <a:rect l="l" t="t" r="r" b="b"/>
              <a:pathLst>
                <a:path w="35559" h="35560">
                  <a:moveTo>
                    <a:pt x="35153" y="0"/>
                  </a:moveTo>
                  <a:lnTo>
                    <a:pt x="0" y="0"/>
                  </a:lnTo>
                  <a:lnTo>
                    <a:pt x="0" y="35153"/>
                  </a:lnTo>
                  <a:lnTo>
                    <a:pt x="35153" y="35153"/>
                  </a:lnTo>
                  <a:lnTo>
                    <a:pt x="35153" y="0"/>
                  </a:lnTo>
                  <a:close/>
                </a:path>
              </a:pathLst>
            </a:custGeom>
            <a:solidFill>
              <a:srgbClr val="5B9BD4"/>
            </a:solidFill>
          </p:spPr>
          <p:txBody>
            <a:bodyPr wrap="square" lIns="0" tIns="0" rIns="0" bIns="0" rtlCol="0"/>
            <a:lstStyle/>
            <a:p>
              <a:endParaRPr/>
            </a:p>
          </p:txBody>
        </p:sp>
        <p:sp>
          <p:nvSpPr>
            <p:cNvPr id="128" name="object 128"/>
            <p:cNvSpPr/>
            <p:nvPr/>
          </p:nvSpPr>
          <p:spPr>
            <a:xfrm>
              <a:off x="8709533" y="5696864"/>
              <a:ext cx="35560" cy="35560"/>
            </a:xfrm>
            <a:custGeom>
              <a:avLst/>
              <a:gdLst/>
              <a:ahLst/>
              <a:cxnLst/>
              <a:rect l="l" t="t" r="r" b="b"/>
              <a:pathLst>
                <a:path w="35559" h="35560">
                  <a:moveTo>
                    <a:pt x="35153" y="0"/>
                  </a:moveTo>
                  <a:lnTo>
                    <a:pt x="0" y="0"/>
                  </a:lnTo>
                  <a:lnTo>
                    <a:pt x="0" y="35153"/>
                  </a:lnTo>
                  <a:lnTo>
                    <a:pt x="35153" y="35153"/>
                  </a:lnTo>
                  <a:lnTo>
                    <a:pt x="35153" y="0"/>
                  </a:lnTo>
                  <a:close/>
                </a:path>
              </a:pathLst>
            </a:custGeom>
            <a:solidFill>
              <a:srgbClr val="FFC000"/>
            </a:solidFill>
          </p:spPr>
          <p:txBody>
            <a:bodyPr wrap="square" lIns="0" tIns="0" rIns="0" bIns="0" rtlCol="0"/>
            <a:lstStyle/>
            <a:p>
              <a:endParaRPr/>
            </a:p>
          </p:txBody>
        </p:sp>
      </p:grpSp>
      <p:sp>
        <p:nvSpPr>
          <p:cNvPr id="129" name="object 129"/>
          <p:cNvSpPr txBox="1"/>
          <p:nvPr/>
        </p:nvSpPr>
        <p:spPr>
          <a:xfrm>
            <a:off x="10470618" y="8131994"/>
            <a:ext cx="1683111" cy="312179"/>
          </a:xfrm>
          <a:prstGeom prst="rect">
            <a:avLst/>
          </a:prstGeom>
        </p:spPr>
        <p:txBody>
          <a:bodyPr vert="horz" wrap="square" lIns="0" tIns="16933" rIns="0" bIns="0" rtlCol="0">
            <a:spAutoFit/>
          </a:bodyPr>
          <a:lstStyle/>
          <a:p>
            <a:pPr>
              <a:spcBef>
                <a:spcPts val="133"/>
              </a:spcBef>
              <a:tabLst>
                <a:tab pos="406390" algn="l"/>
                <a:tab pos="835639" algn="l"/>
                <a:tab pos="1264042" algn="l"/>
              </a:tabLst>
            </a:pPr>
            <a:r>
              <a:rPr sz="667" spc="-33" dirty="0">
                <a:solidFill>
                  <a:srgbClr val="585858"/>
                </a:solidFill>
                <a:latin typeface="Calibri"/>
                <a:cs typeface="Calibri"/>
              </a:rPr>
              <a:t>0%</a:t>
            </a:r>
            <a:r>
              <a:rPr sz="667" dirty="0">
                <a:solidFill>
                  <a:srgbClr val="585858"/>
                </a:solidFill>
                <a:latin typeface="Calibri"/>
                <a:cs typeface="Calibri"/>
              </a:rPr>
              <a:t>	</a:t>
            </a: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a:p>
            <a:pPr marL="229441">
              <a:spcBef>
                <a:spcPts val="693"/>
              </a:spcBef>
            </a:pPr>
            <a:r>
              <a:rPr sz="667" spc="73" dirty="0">
                <a:solidFill>
                  <a:srgbClr val="585858"/>
                </a:solidFill>
                <a:latin typeface="游ゴシック"/>
                <a:cs typeface="游ゴシック"/>
              </a:rPr>
              <a:t>小学校  中学校  全日制高等学校</a:t>
            </a:r>
            <a:endParaRPr sz="667">
              <a:latin typeface="游ゴシック"/>
              <a:cs typeface="游ゴシック"/>
            </a:endParaRPr>
          </a:p>
        </p:txBody>
      </p:sp>
      <p:sp>
        <p:nvSpPr>
          <p:cNvPr id="130" name="object 130"/>
          <p:cNvSpPr txBox="1"/>
          <p:nvPr/>
        </p:nvSpPr>
        <p:spPr>
          <a:xfrm>
            <a:off x="12161181" y="5815294"/>
            <a:ext cx="583332" cy="130740"/>
          </a:xfrm>
          <a:prstGeom prst="rect">
            <a:avLst/>
          </a:prstGeom>
        </p:spPr>
        <p:txBody>
          <a:bodyPr vert="horz" wrap="square" lIns="0" tIns="17779" rIns="0" bIns="0" rtlCol="0">
            <a:spAutoFit/>
          </a:bodyPr>
          <a:lstStyle/>
          <a:p>
            <a:pPr>
              <a:spcBef>
                <a:spcPts val="14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784418" y="1011521"/>
            <a:ext cx="3572801" cy="242866"/>
          </a:xfrm>
          <a:prstGeom prst="rect">
            <a:avLst/>
          </a:prstGeom>
        </p:spPr>
        <p:txBody>
          <a:bodyPr vert="horz" wrap="square" lIns="0" tIns="16933" rIns="0" bIns="0" rtlCol="0">
            <a:spAutoFit/>
          </a:bodyPr>
          <a:lstStyle/>
          <a:p>
            <a:pPr marL="16933">
              <a:spcBef>
                <a:spcPts val="133"/>
              </a:spcBef>
            </a:pPr>
            <a:r>
              <a:rPr sz="1467" dirty="0">
                <a:latin typeface="游ゴシック"/>
                <a:cs typeface="游ゴシック"/>
              </a:rPr>
              <a:t>保健相談に関する調査集計（我孫子支部</a:t>
            </a:r>
            <a:r>
              <a:rPr sz="1467" spc="-67" dirty="0">
                <a:latin typeface="游ゴシック"/>
                <a:cs typeface="游ゴシック"/>
              </a:rPr>
              <a:t>）</a:t>
            </a:r>
            <a:endParaRPr sz="1467">
              <a:latin typeface="游ゴシック"/>
              <a:cs typeface="游ゴシック"/>
            </a:endParaRPr>
          </a:p>
        </p:txBody>
      </p:sp>
      <p:sp>
        <p:nvSpPr>
          <p:cNvPr id="3" name="object 3"/>
          <p:cNvSpPr txBox="1"/>
          <p:nvPr/>
        </p:nvSpPr>
        <p:spPr>
          <a:xfrm>
            <a:off x="12490015" y="999600"/>
            <a:ext cx="759432" cy="141919"/>
          </a:xfrm>
          <a:prstGeom prst="rect">
            <a:avLst/>
          </a:prstGeom>
        </p:spPr>
        <p:txBody>
          <a:bodyPr vert="horz" wrap="square" lIns="0" tIns="18626" rIns="0" bIns="0" rtlCol="0">
            <a:spAutoFit/>
          </a:bodyPr>
          <a:lstStyle/>
          <a:p>
            <a:pPr marL="16933">
              <a:spcBef>
                <a:spcPts val="147"/>
              </a:spcBef>
            </a:pPr>
            <a:r>
              <a:rPr sz="800" spc="-13" dirty="0">
                <a:latin typeface="游ゴシック"/>
                <a:cs typeface="游ゴシック"/>
              </a:rPr>
              <a:t>令和３年度実施</a:t>
            </a:r>
            <a:endParaRPr sz="800">
              <a:latin typeface="游ゴシック"/>
              <a:cs typeface="游ゴシック"/>
            </a:endParaRPr>
          </a:p>
        </p:txBody>
      </p:sp>
      <p:sp>
        <p:nvSpPr>
          <p:cNvPr id="4" name="object 4"/>
          <p:cNvSpPr/>
          <p:nvPr/>
        </p:nvSpPr>
        <p:spPr>
          <a:xfrm>
            <a:off x="1032669" y="5365360"/>
            <a:ext cx="5677536" cy="3494910"/>
          </a:xfrm>
          <a:custGeom>
            <a:avLst/>
            <a:gdLst/>
            <a:ahLst/>
            <a:cxnLst/>
            <a:rect l="l" t="t" r="r" b="b"/>
            <a:pathLst>
              <a:path w="4258310" h="2621279">
                <a:moveTo>
                  <a:pt x="0" y="2621279"/>
                </a:moveTo>
                <a:lnTo>
                  <a:pt x="4258056" y="2621279"/>
                </a:lnTo>
                <a:lnTo>
                  <a:pt x="4258056" y="0"/>
                </a:lnTo>
                <a:lnTo>
                  <a:pt x="0" y="0"/>
                </a:lnTo>
                <a:lnTo>
                  <a:pt x="0" y="2621279"/>
                </a:lnTo>
                <a:close/>
              </a:path>
            </a:pathLst>
          </a:custGeom>
          <a:ln w="7112">
            <a:solidFill>
              <a:srgbClr val="000000"/>
            </a:solidFill>
          </a:ln>
        </p:spPr>
        <p:txBody>
          <a:bodyPr wrap="square" lIns="0" tIns="0" rIns="0" bIns="0" rtlCol="0"/>
          <a:lstStyle/>
          <a:p>
            <a:endParaRPr/>
          </a:p>
        </p:txBody>
      </p:sp>
      <p:sp>
        <p:nvSpPr>
          <p:cNvPr id="5" name="object 5"/>
          <p:cNvSpPr txBox="1"/>
          <p:nvPr/>
        </p:nvSpPr>
        <p:spPr>
          <a:xfrm>
            <a:off x="2095027" y="5467768"/>
            <a:ext cx="3476284" cy="176971"/>
          </a:xfrm>
          <a:prstGeom prst="rect">
            <a:avLst/>
          </a:prstGeom>
        </p:spPr>
        <p:txBody>
          <a:bodyPr vert="horz" wrap="square" lIns="0" tIns="22859" rIns="0" bIns="0" rtlCol="0">
            <a:spAutoFit/>
          </a:bodyPr>
          <a:lstStyle/>
          <a:p>
            <a:pPr>
              <a:spcBef>
                <a:spcPts val="180"/>
              </a:spcBef>
            </a:pPr>
            <a:r>
              <a:rPr sz="1000" spc="-7" dirty="0">
                <a:latin typeface="游ゴシック"/>
                <a:cs typeface="游ゴシック"/>
              </a:rPr>
              <a:t>問４   わき汗で悩んだり、相談されたことがありますか？</a:t>
            </a:r>
            <a:endParaRPr sz="1000">
              <a:latin typeface="游ゴシック"/>
              <a:cs typeface="游ゴシック"/>
            </a:endParaRPr>
          </a:p>
        </p:txBody>
      </p:sp>
      <p:grpSp>
        <p:nvGrpSpPr>
          <p:cNvPr id="6" name="object 6"/>
          <p:cNvGrpSpPr/>
          <p:nvPr/>
        </p:nvGrpSpPr>
        <p:grpSpPr>
          <a:xfrm>
            <a:off x="7220895" y="5353168"/>
            <a:ext cx="5687696" cy="3505917"/>
            <a:chOff x="5522214" y="3561969"/>
            <a:chExt cx="4265930" cy="2629535"/>
          </a:xfrm>
        </p:grpSpPr>
        <p:sp>
          <p:nvSpPr>
            <p:cNvPr id="7" name="object 7"/>
            <p:cNvSpPr/>
            <p:nvPr/>
          </p:nvSpPr>
          <p:spPr>
            <a:xfrm>
              <a:off x="5526024" y="3565779"/>
              <a:ext cx="4258310" cy="2621915"/>
            </a:xfrm>
            <a:custGeom>
              <a:avLst/>
              <a:gdLst/>
              <a:ahLst/>
              <a:cxnLst/>
              <a:rect l="l" t="t" r="r" b="b"/>
              <a:pathLst>
                <a:path w="4258309" h="2621915">
                  <a:moveTo>
                    <a:pt x="0" y="2621661"/>
                  </a:moveTo>
                  <a:lnTo>
                    <a:pt x="4258310" y="2621661"/>
                  </a:lnTo>
                  <a:lnTo>
                    <a:pt x="4258310" y="0"/>
                  </a:lnTo>
                  <a:lnTo>
                    <a:pt x="0" y="0"/>
                  </a:lnTo>
                  <a:lnTo>
                    <a:pt x="0" y="2621661"/>
                  </a:lnTo>
                  <a:close/>
                </a:path>
              </a:pathLst>
            </a:custGeom>
            <a:ln w="7112">
              <a:solidFill>
                <a:srgbClr val="000000"/>
              </a:solidFill>
            </a:ln>
          </p:spPr>
          <p:txBody>
            <a:bodyPr wrap="square" lIns="0" tIns="0" rIns="0" bIns="0" rtlCol="0"/>
            <a:lstStyle/>
            <a:p>
              <a:endParaRPr/>
            </a:p>
          </p:txBody>
        </p:sp>
        <p:sp>
          <p:nvSpPr>
            <p:cNvPr id="8" name="object 8"/>
            <p:cNvSpPr/>
            <p:nvPr/>
          </p:nvSpPr>
          <p:spPr>
            <a:xfrm>
              <a:off x="5817108" y="4170552"/>
              <a:ext cx="1564005" cy="1625600"/>
            </a:xfrm>
            <a:custGeom>
              <a:avLst/>
              <a:gdLst/>
              <a:ahLst/>
              <a:cxnLst/>
              <a:rect l="l" t="t" r="r" b="b"/>
              <a:pathLst>
                <a:path w="1564004" h="1625600">
                  <a:moveTo>
                    <a:pt x="750824" y="0"/>
                  </a:moveTo>
                  <a:lnTo>
                    <a:pt x="750824" y="812673"/>
                  </a:lnTo>
                  <a:lnTo>
                    <a:pt x="0" y="1123696"/>
                  </a:lnTo>
                  <a:lnTo>
                    <a:pt x="20139" y="1168440"/>
                  </a:lnTo>
                  <a:lnTo>
                    <a:pt x="42732" y="1211530"/>
                  </a:lnTo>
                  <a:lnTo>
                    <a:pt x="67674" y="1252897"/>
                  </a:lnTo>
                  <a:lnTo>
                    <a:pt x="94861" y="1292471"/>
                  </a:lnTo>
                  <a:lnTo>
                    <a:pt x="124192" y="1330184"/>
                  </a:lnTo>
                  <a:lnTo>
                    <a:pt x="155561" y="1365965"/>
                  </a:lnTo>
                  <a:lnTo>
                    <a:pt x="188865" y="1399745"/>
                  </a:lnTo>
                  <a:lnTo>
                    <a:pt x="224001" y="1431456"/>
                  </a:lnTo>
                  <a:lnTo>
                    <a:pt x="260865" y="1461028"/>
                  </a:lnTo>
                  <a:lnTo>
                    <a:pt x="299354" y="1488392"/>
                  </a:lnTo>
                  <a:lnTo>
                    <a:pt x="339365" y="1513478"/>
                  </a:lnTo>
                  <a:lnTo>
                    <a:pt x="380792" y="1536218"/>
                  </a:lnTo>
                  <a:lnTo>
                    <a:pt x="423534" y="1556542"/>
                  </a:lnTo>
                  <a:lnTo>
                    <a:pt x="467486" y="1574380"/>
                  </a:lnTo>
                  <a:lnTo>
                    <a:pt x="512546" y="1589664"/>
                  </a:lnTo>
                  <a:lnTo>
                    <a:pt x="558608" y="1602325"/>
                  </a:lnTo>
                  <a:lnTo>
                    <a:pt x="605571" y="1612293"/>
                  </a:lnTo>
                  <a:lnTo>
                    <a:pt x="653330" y="1619498"/>
                  </a:lnTo>
                  <a:lnTo>
                    <a:pt x="701782" y="1623872"/>
                  </a:lnTo>
                  <a:lnTo>
                    <a:pt x="750824" y="1625346"/>
                  </a:lnTo>
                  <a:lnTo>
                    <a:pt x="798586" y="1623966"/>
                  </a:lnTo>
                  <a:lnTo>
                    <a:pt x="845622" y="1619878"/>
                  </a:lnTo>
                  <a:lnTo>
                    <a:pt x="891854" y="1613158"/>
                  </a:lnTo>
                  <a:lnTo>
                    <a:pt x="937206" y="1603882"/>
                  </a:lnTo>
                  <a:lnTo>
                    <a:pt x="981602" y="1592126"/>
                  </a:lnTo>
                  <a:lnTo>
                    <a:pt x="1024966" y="1577967"/>
                  </a:lnTo>
                  <a:lnTo>
                    <a:pt x="1067222" y="1561480"/>
                  </a:lnTo>
                  <a:lnTo>
                    <a:pt x="1108293" y="1542743"/>
                  </a:lnTo>
                  <a:lnTo>
                    <a:pt x="1148104" y="1521831"/>
                  </a:lnTo>
                  <a:lnTo>
                    <a:pt x="1186577" y="1498820"/>
                  </a:lnTo>
                  <a:lnTo>
                    <a:pt x="1223638" y="1473787"/>
                  </a:lnTo>
                  <a:lnTo>
                    <a:pt x="1259209" y="1446808"/>
                  </a:lnTo>
                  <a:lnTo>
                    <a:pt x="1293214" y="1417958"/>
                  </a:lnTo>
                  <a:lnTo>
                    <a:pt x="1325578" y="1387316"/>
                  </a:lnTo>
                  <a:lnTo>
                    <a:pt x="1356224" y="1354956"/>
                  </a:lnTo>
                  <a:lnTo>
                    <a:pt x="1385076" y="1320954"/>
                  </a:lnTo>
                  <a:lnTo>
                    <a:pt x="1412057" y="1285388"/>
                  </a:lnTo>
                  <a:lnTo>
                    <a:pt x="1437092" y="1248333"/>
                  </a:lnTo>
                  <a:lnTo>
                    <a:pt x="1460104" y="1209865"/>
                  </a:lnTo>
                  <a:lnTo>
                    <a:pt x="1481018" y="1170062"/>
                  </a:lnTo>
                  <a:lnTo>
                    <a:pt x="1499756" y="1128998"/>
                  </a:lnTo>
                  <a:lnTo>
                    <a:pt x="1516244" y="1086750"/>
                  </a:lnTo>
                  <a:lnTo>
                    <a:pt x="1530403" y="1043395"/>
                  </a:lnTo>
                  <a:lnTo>
                    <a:pt x="1542159" y="999008"/>
                  </a:lnTo>
                  <a:lnTo>
                    <a:pt x="1551436" y="953666"/>
                  </a:lnTo>
                  <a:lnTo>
                    <a:pt x="1558156" y="907446"/>
                  </a:lnTo>
                  <a:lnTo>
                    <a:pt x="1562244" y="860422"/>
                  </a:lnTo>
                  <a:lnTo>
                    <a:pt x="1563624" y="812673"/>
                  </a:lnTo>
                  <a:lnTo>
                    <a:pt x="1562244" y="764923"/>
                  </a:lnTo>
                  <a:lnTo>
                    <a:pt x="1558156" y="717899"/>
                  </a:lnTo>
                  <a:lnTo>
                    <a:pt x="1551436" y="671679"/>
                  </a:lnTo>
                  <a:lnTo>
                    <a:pt x="1542159" y="626337"/>
                  </a:lnTo>
                  <a:lnTo>
                    <a:pt x="1530403" y="581950"/>
                  </a:lnTo>
                  <a:lnTo>
                    <a:pt x="1516244" y="538595"/>
                  </a:lnTo>
                  <a:lnTo>
                    <a:pt x="1499756" y="496347"/>
                  </a:lnTo>
                  <a:lnTo>
                    <a:pt x="1481018" y="455283"/>
                  </a:lnTo>
                  <a:lnTo>
                    <a:pt x="1460104" y="415480"/>
                  </a:lnTo>
                  <a:lnTo>
                    <a:pt x="1437092" y="377012"/>
                  </a:lnTo>
                  <a:lnTo>
                    <a:pt x="1412057" y="339957"/>
                  </a:lnTo>
                  <a:lnTo>
                    <a:pt x="1385076" y="304391"/>
                  </a:lnTo>
                  <a:lnTo>
                    <a:pt x="1356224" y="270389"/>
                  </a:lnTo>
                  <a:lnTo>
                    <a:pt x="1325578" y="238029"/>
                  </a:lnTo>
                  <a:lnTo>
                    <a:pt x="1293214" y="207387"/>
                  </a:lnTo>
                  <a:lnTo>
                    <a:pt x="1259209" y="178537"/>
                  </a:lnTo>
                  <a:lnTo>
                    <a:pt x="1223638" y="151558"/>
                  </a:lnTo>
                  <a:lnTo>
                    <a:pt x="1186577" y="126525"/>
                  </a:lnTo>
                  <a:lnTo>
                    <a:pt x="1148104" y="103514"/>
                  </a:lnTo>
                  <a:lnTo>
                    <a:pt x="1108293" y="82602"/>
                  </a:lnTo>
                  <a:lnTo>
                    <a:pt x="1067222" y="63865"/>
                  </a:lnTo>
                  <a:lnTo>
                    <a:pt x="1024966" y="47378"/>
                  </a:lnTo>
                  <a:lnTo>
                    <a:pt x="981602" y="33219"/>
                  </a:lnTo>
                  <a:lnTo>
                    <a:pt x="937206" y="21463"/>
                  </a:lnTo>
                  <a:lnTo>
                    <a:pt x="891854" y="12187"/>
                  </a:lnTo>
                  <a:lnTo>
                    <a:pt x="845622" y="5467"/>
                  </a:lnTo>
                  <a:lnTo>
                    <a:pt x="798586" y="1379"/>
                  </a:lnTo>
                  <a:lnTo>
                    <a:pt x="750824" y="0"/>
                  </a:lnTo>
                  <a:close/>
                </a:path>
              </a:pathLst>
            </a:custGeom>
            <a:solidFill>
              <a:srgbClr val="4471C4"/>
            </a:solidFill>
          </p:spPr>
          <p:txBody>
            <a:bodyPr wrap="square" lIns="0" tIns="0" rIns="0" bIns="0" rtlCol="0"/>
            <a:lstStyle/>
            <a:p>
              <a:endParaRPr/>
            </a:p>
          </p:txBody>
        </p:sp>
        <p:sp>
          <p:nvSpPr>
            <p:cNvPr id="9" name="object 9"/>
            <p:cNvSpPr/>
            <p:nvPr/>
          </p:nvSpPr>
          <p:spPr>
            <a:xfrm>
              <a:off x="5755078" y="4170552"/>
              <a:ext cx="813435" cy="1123950"/>
            </a:xfrm>
            <a:custGeom>
              <a:avLst/>
              <a:gdLst/>
              <a:ahLst/>
              <a:cxnLst/>
              <a:rect l="l" t="t" r="r" b="b"/>
              <a:pathLst>
                <a:path w="813434" h="1123950">
                  <a:moveTo>
                    <a:pt x="812853" y="0"/>
                  </a:moveTo>
                  <a:lnTo>
                    <a:pt x="759625" y="1741"/>
                  </a:lnTo>
                  <a:lnTo>
                    <a:pt x="706733" y="6947"/>
                  </a:lnTo>
                  <a:lnTo>
                    <a:pt x="654341" y="15589"/>
                  </a:lnTo>
                  <a:lnTo>
                    <a:pt x="602616" y="27638"/>
                  </a:lnTo>
                  <a:lnTo>
                    <a:pt x="551724" y="43068"/>
                  </a:lnTo>
                  <a:lnTo>
                    <a:pt x="501830" y="61848"/>
                  </a:lnTo>
                  <a:lnTo>
                    <a:pt x="458243" y="81391"/>
                  </a:lnTo>
                  <a:lnTo>
                    <a:pt x="416364" y="103159"/>
                  </a:lnTo>
                  <a:lnTo>
                    <a:pt x="376234" y="127053"/>
                  </a:lnTo>
                  <a:lnTo>
                    <a:pt x="337895" y="152972"/>
                  </a:lnTo>
                  <a:lnTo>
                    <a:pt x="301388" y="180818"/>
                  </a:lnTo>
                  <a:lnTo>
                    <a:pt x="266753" y="210490"/>
                  </a:lnTo>
                  <a:lnTo>
                    <a:pt x="234033" y="241889"/>
                  </a:lnTo>
                  <a:lnTo>
                    <a:pt x="203268" y="274915"/>
                  </a:lnTo>
                  <a:lnTo>
                    <a:pt x="174499" y="309469"/>
                  </a:lnTo>
                  <a:lnTo>
                    <a:pt x="147768" y="345451"/>
                  </a:lnTo>
                  <a:lnTo>
                    <a:pt x="123116" y="382761"/>
                  </a:lnTo>
                  <a:lnTo>
                    <a:pt x="100584" y="421300"/>
                  </a:lnTo>
                  <a:lnTo>
                    <a:pt x="80213" y="460968"/>
                  </a:lnTo>
                  <a:lnTo>
                    <a:pt x="62045" y="501665"/>
                  </a:lnTo>
                  <a:lnTo>
                    <a:pt x="46121" y="543292"/>
                  </a:lnTo>
                  <a:lnTo>
                    <a:pt x="32481" y="585749"/>
                  </a:lnTo>
                  <a:lnTo>
                    <a:pt x="21168" y="628936"/>
                  </a:lnTo>
                  <a:lnTo>
                    <a:pt x="12222" y="672754"/>
                  </a:lnTo>
                  <a:lnTo>
                    <a:pt x="5684" y="717103"/>
                  </a:lnTo>
                  <a:lnTo>
                    <a:pt x="1596" y="761883"/>
                  </a:lnTo>
                  <a:lnTo>
                    <a:pt x="0" y="806995"/>
                  </a:lnTo>
                  <a:lnTo>
                    <a:pt x="935" y="852339"/>
                  </a:lnTo>
                  <a:lnTo>
                    <a:pt x="4443" y="897816"/>
                  </a:lnTo>
                  <a:lnTo>
                    <a:pt x="10567" y="943325"/>
                  </a:lnTo>
                  <a:lnTo>
                    <a:pt x="19346" y="988767"/>
                  </a:lnTo>
                  <a:lnTo>
                    <a:pt x="30822" y="1034043"/>
                  </a:lnTo>
                  <a:lnTo>
                    <a:pt x="45036" y="1079052"/>
                  </a:lnTo>
                  <a:lnTo>
                    <a:pt x="62029" y="1123695"/>
                  </a:lnTo>
                  <a:lnTo>
                    <a:pt x="812853" y="812672"/>
                  </a:lnTo>
                  <a:lnTo>
                    <a:pt x="812853" y="0"/>
                  </a:lnTo>
                  <a:close/>
                </a:path>
              </a:pathLst>
            </a:custGeom>
            <a:solidFill>
              <a:srgbClr val="EC7C30"/>
            </a:solidFill>
          </p:spPr>
          <p:txBody>
            <a:bodyPr wrap="square" lIns="0" tIns="0" rIns="0" bIns="0" rtlCol="0"/>
            <a:lstStyle/>
            <a:p>
              <a:endParaRPr/>
            </a:p>
          </p:txBody>
        </p:sp>
        <p:sp>
          <p:nvSpPr>
            <p:cNvPr id="10" name="object 10"/>
            <p:cNvSpPr/>
            <p:nvPr/>
          </p:nvSpPr>
          <p:spPr>
            <a:xfrm>
              <a:off x="5755078" y="4170552"/>
              <a:ext cx="813435" cy="1123950"/>
            </a:xfrm>
            <a:custGeom>
              <a:avLst/>
              <a:gdLst/>
              <a:ahLst/>
              <a:cxnLst/>
              <a:rect l="l" t="t" r="r" b="b"/>
              <a:pathLst>
                <a:path w="813434" h="1123950">
                  <a:moveTo>
                    <a:pt x="62029" y="1123695"/>
                  </a:moveTo>
                  <a:lnTo>
                    <a:pt x="45036" y="1079052"/>
                  </a:lnTo>
                  <a:lnTo>
                    <a:pt x="30822" y="1034043"/>
                  </a:lnTo>
                  <a:lnTo>
                    <a:pt x="19346" y="988767"/>
                  </a:lnTo>
                  <a:lnTo>
                    <a:pt x="10567" y="943325"/>
                  </a:lnTo>
                  <a:lnTo>
                    <a:pt x="4443" y="897816"/>
                  </a:lnTo>
                  <a:lnTo>
                    <a:pt x="935" y="852339"/>
                  </a:lnTo>
                  <a:lnTo>
                    <a:pt x="0" y="806995"/>
                  </a:lnTo>
                  <a:lnTo>
                    <a:pt x="1596" y="761883"/>
                  </a:lnTo>
                  <a:lnTo>
                    <a:pt x="5684" y="717103"/>
                  </a:lnTo>
                  <a:lnTo>
                    <a:pt x="12222" y="672754"/>
                  </a:lnTo>
                  <a:lnTo>
                    <a:pt x="21168" y="628936"/>
                  </a:lnTo>
                  <a:lnTo>
                    <a:pt x="32481" y="585749"/>
                  </a:lnTo>
                  <a:lnTo>
                    <a:pt x="46121" y="543292"/>
                  </a:lnTo>
                  <a:lnTo>
                    <a:pt x="62045" y="501665"/>
                  </a:lnTo>
                  <a:lnTo>
                    <a:pt x="80213" y="460968"/>
                  </a:lnTo>
                  <a:lnTo>
                    <a:pt x="100584" y="421300"/>
                  </a:lnTo>
                  <a:lnTo>
                    <a:pt x="123116" y="382761"/>
                  </a:lnTo>
                  <a:lnTo>
                    <a:pt x="147768" y="345451"/>
                  </a:lnTo>
                  <a:lnTo>
                    <a:pt x="174499" y="309469"/>
                  </a:lnTo>
                  <a:lnTo>
                    <a:pt x="203268" y="274915"/>
                  </a:lnTo>
                  <a:lnTo>
                    <a:pt x="234033" y="241889"/>
                  </a:lnTo>
                  <a:lnTo>
                    <a:pt x="266753" y="210490"/>
                  </a:lnTo>
                  <a:lnTo>
                    <a:pt x="301388" y="180818"/>
                  </a:lnTo>
                  <a:lnTo>
                    <a:pt x="337895" y="152972"/>
                  </a:lnTo>
                  <a:lnTo>
                    <a:pt x="376234" y="127053"/>
                  </a:lnTo>
                  <a:lnTo>
                    <a:pt x="416364" y="103159"/>
                  </a:lnTo>
                  <a:lnTo>
                    <a:pt x="458243" y="81391"/>
                  </a:lnTo>
                  <a:lnTo>
                    <a:pt x="501830" y="61848"/>
                  </a:lnTo>
                  <a:lnTo>
                    <a:pt x="551724" y="43068"/>
                  </a:lnTo>
                  <a:lnTo>
                    <a:pt x="602616" y="27638"/>
                  </a:lnTo>
                  <a:lnTo>
                    <a:pt x="654341" y="15589"/>
                  </a:lnTo>
                  <a:lnTo>
                    <a:pt x="706733" y="6947"/>
                  </a:lnTo>
                  <a:lnTo>
                    <a:pt x="759625" y="1741"/>
                  </a:lnTo>
                  <a:lnTo>
                    <a:pt x="812853" y="0"/>
                  </a:lnTo>
                  <a:lnTo>
                    <a:pt x="812853" y="812672"/>
                  </a:lnTo>
                  <a:lnTo>
                    <a:pt x="62029" y="1123695"/>
                  </a:lnTo>
                  <a:close/>
                </a:path>
              </a:pathLst>
            </a:custGeom>
            <a:ln w="10668">
              <a:solidFill>
                <a:srgbClr val="FFFFFF"/>
              </a:solidFill>
            </a:ln>
          </p:spPr>
          <p:txBody>
            <a:bodyPr wrap="square" lIns="0" tIns="0" rIns="0" bIns="0" rtlCol="0"/>
            <a:lstStyle/>
            <a:p>
              <a:endParaRPr/>
            </a:p>
          </p:txBody>
        </p:sp>
        <p:sp>
          <p:nvSpPr>
            <p:cNvPr id="11" name="object 11"/>
            <p:cNvSpPr/>
            <p:nvPr/>
          </p:nvSpPr>
          <p:spPr>
            <a:xfrm>
              <a:off x="6921246" y="5434711"/>
              <a:ext cx="625475" cy="539115"/>
            </a:xfrm>
            <a:custGeom>
              <a:avLst/>
              <a:gdLst/>
              <a:ahLst/>
              <a:cxnLst/>
              <a:rect l="l" t="t" r="r" b="b"/>
              <a:pathLst>
                <a:path w="625475" h="539114">
                  <a:moveTo>
                    <a:pt x="322453" y="0"/>
                  </a:moveTo>
                  <a:lnTo>
                    <a:pt x="364744" y="264667"/>
                  </a:lnTo>
                  <a:lnTo>
                    <a:pt x="0" y="264667"/>
                  </a:lnTo>
                  <a:lnTo>
                    <a:pt x="0" y="538987"/>
                  </a:lnTo>
                  <a:lnTo>
                    <a:pt x="625221" y="538987"/>
                  </a:lnTo>
                  <a:lnTo>
                    <a:pt x="625221" y="264667"/>
                  </a:lnTo>
                  <a:lnTo>
                    <a:pt x="520954" y="264667"/>
                  </a:lnTo>
                  <a:lnTo>
                    <a:pt x="322453" y="0"/>
                  </a:lnTo>
                  <a:close/>
                </a:path>
              </a:pathLst>
            </a:custGeom>
            <a:solidFill>
              <a:srgbClr val="FFFFFF"/>
            </a:solidFill>
          </p:spPr>
          <p:txBody>
            <a:bodyPr wrap="square" lIns="0" tIns="0" rIns="0" bIns="0" rtlCol="0"/>
            <a:lstStyle/>
            <a:p>
              <a:endParaRPr/>
            </a:p>
          </p:txBody>
        </p:sp>
        <p:sp>
          <p:nvSpPr>
            <p:cNvPr id="12" name="object 12"/>
            <p:cNvSpPr/>
            <p:nvPr/>
          </p:nvSpPr>
          <p:spPr>
            <a:xfrm>
              <a:off x="6921246" y="5434711"/>
              <a:ext cx="625475" cy="539115"/>
            </a:xfrm>
            <a:custGeom>
              <a:avLst/>
              <a:gdLst/>
              <a:ahLst/>
              <a:cxnLst/>
              <a:rect l="l" t="t" r="r" b="b"/>
              <a:pathLst>
                <a:path w="625475" h="539114">
                  <a:moveTo>
                    <a:pt x="0" y="264667"/>
                  </a:moveTo>
                  <a:lnTo>
                    <a:pt x="364744" y="264667"/>
                  </a:lnTo>
                  <a:lnTo>
                    <a:pt x="322453" y="0"/>
                  </a:lnTo>
                  <a:lnTo>
                    <a:pt x="520954" y="264667"/>
                  </a:lnTo>
                  <a:lnTo>
                    <a:pt x="625221" y="264667"/>
                  </a:lnTo>
                  <a:lnTo>
                    <a:pt x="625221" y="310387"/>
                  </a:lnTo>
                  <a:lnTo>
                    <a:pt x="625221" y="378967"/>
                  </a:lnTo>
                  <a:lnTo>
                    <a:pt x="625221" y="538987"/>
                  </a:lnTo>
                  <a:lnTo>
                    <a:pt x="520954" y="538987"/>
                  </a:lnTo>
                  <a:lnTo>
                    <a:pt x="364744" y="538987"/>
                  </a:lnTo>
                  <a:lnTo>
                    <a:pt x="0" y="538987"/>
                  </a:lnTo>
                  <a:lnTo>
                    <a:pt x="0" y="378967"/>
                  </a:lnTo>
                  <a:lnTo>
                    <a:pt x="0" y="310387"/>
                  </a:lnTo>
                  <a:lnTo>
                    <a:pt x="0" y="264667"/>
                  </a:lnTo>
                  <a:close/>
                </a:path>
              </a:pathLst>
            </a:custGeom>
            <a:ln w="5334">
              <a:solidFill>
                <a:srgbClr val="000000"/>
              </a:solidFill>
            </a:ln>
          </p:spPr>
          <p:txBody>
            <a:bodyPr wrap="square" lIns="0" tIns="0" rIns="0" bIns="0" rtlCol="0"/>
            <a:lstStyle/>
            <a:p>
              <a:endParaRPr/>
            </a:p>
          </p:txBody>
        </p:sp>
      </p:grpSp>
      <p:sp>
        <p:nvSpPr>
          <p:cNvPr id="13" name="object 13"/>
          <p:cNvSpPr/>
          <p:nvPr/>
        </p:nvSpPr>
        <p:spPr>
          <a:xfrm>
            <a:off x="1032669" y="1689100"/>
            <a:ext cx="5674149" cy="3494910"/>
          </a:xfrm>
          <a:custGeom>
            <a:avLst/>
            <a:gdLst/>
            <a:ahLst/>
            <a:cxnLst/>
            <a:rect l="l" t="t" r="r" b="b"/>
            <a:pathLst>
              <a:path w="4255770" h="2621279">
                <a:moveTo>
                  <a:pt x="0" y="2621279"/>
                </a:moveTo>
                <a:lnTo>
                  <a:pt x="4255643" y="2621279"/>
                </a:lnTo>
                <a:lnTo>
                  <a:pt x="4255643" y="0"/>
                </a:lnTo>
                <a:lnTo>
                  <a:pt x="0" y="0"/>
                </a:lnTo>
                <a:lnTo>
                  <a:pt x="0" y="2621279"/>
                </a:lnTo>
                <a:close/>
              </a:path>
            </a:pathLst>
          </a:custGeom>
          <a:ln w="7111">
            <a:solidFill>
              <a:srgbClr val="000000"/>
            </a:solidFill>
          </a:ln>
        </p:spPr>
        <p:txBody>
          <a:bodyPr wrap="square" lIns="0" tIns="0" rIns="0" bIns="0" rtlCol="0"/>
          <a:lstStyle/>
          <a:p>
            <a:endParaRPr/>
          </a:p>
        </p:txBody>
      </p:sp>
      <p:sp>
        <p:nvSpPr>
          <p:cNvPr id="14" name="object 14"/>
          <p:cNvSpPr txBox="1"/>
          <p:nvPr/>
        </p:nvSpPr>
        <p:spPr>
          <a:xfrm>
            <a:off x="1247240" y="1787174"/>
            <a:ext cx="5146696" cy="176971"/>
          </a:xfrm>
          <a:prstGeom prst="rect">
            <a:avLst/>
          </a:prstGeom>
        </p:spPr>
        <p:txBody>
          <a:bodyPr vert="horz" wrap="square" lIns="0" tIns="22859" rIns="0" bIns="0" rtlCol="0">
            <a:spAutoFit/>
          </a:bodyPr>
          <a:lstStyle/>
          <a:p>
            <a:pPr>
              <a:spcBef>
                <a:spcPts val="180"/>
              </a:spcBef>
            </a:pPr>
            <a:r>
              <a:rPr sz="1000" spc="60" dirty="0">
                <a:latin typeface="游ゴシック"/>
                <a:cs typeface="游ゴシック"/>
              </a:rPr>
              <a:t>問３   アナフィラキシー補助治療剤</a:t>
            </a:r>
            <a:r>
              <a:rPr sz="1000" dirty="0">
                <a:latin typeface="Calibri"/>
                <a:cs typeface="Calibri"/>
              </a:rPr>
              <a:t>(</a:t>
            </a:r>
            <a:r>
              <a:rPr sz="1000" dirty="0">
                <a:latin typeface="游ゴシック"/>
                <a:cs typeface="游ゴシック"/>
              </a:rPr>
              <a:t>エピペン注射</a:t>
            </a:r>
            <a:r>
              <a:rPr sz="1000" dirty="0">
                <a:latin typeface="Calibri"/>
                <a:cs typeface="Calibri"/>
              </a:rPr>
              <a:t>)</a:t>
            </a:r>
            <a:r>
              <a:rPr sz="1000" spc="-7" dirty="0">
                <a:latin typeface="游ゴシック"/>
                <a:cs typeface="游ゴシック"/>
              </a:rPr>
              <a:t>を持っている児童生徒はいますか？</a:t>
            </a:r>
            <a:endParaRPr sz="1000">
              <a:latin typeface="游ゴシック"/>
              <a:cs typeface="游ゴシック"/>
            </a:endParaRPr>
          </a:p>
        </p:txBody>
      </p:sp>
      <p:sp>
        <p:nvSpPr>
          <p:cNvPr id="15" name="object 15"/>
          <p:cNvSpPr/>
          <p:nvPr/>
        </p:nvSpPr>
        <p:spPr>
          <a:xfrm>
            <a:off x="1032669" y="1514354"/>
            <a:ext cx="5677536" cy="0"/>
          </a:xfrm>
          <a:custGeom>
            <a:avLst/>
            <a:gdLst/>
            <a:ahLst/>
            <a:cxnLst/>
            <a:rect l="l" t="t" r="r" b="b"/>
            <a:pathLst>
              <a:path w="4258310">
                <a:moveTo>
                  <a:pt x="0" y="0"/>
                </a:moveTo>
                <a:lnTo>
                  <a:pt x="4258183" y="0"/>
                </a:lnTo>
              </a:path>
            </a:pathLst>
          </a:custGeom>
          <a:ln w="7112">
            <a:solidFill>
              <a:srgbClr val="000000"/>
            </a:solidFill>
          </a:ln>
        </p:spPr>
        <p:txBody>
          <a:bodyPr wrap="square" lIns="0" tIns="0" rIns="0" bIns="0" rtlCol="0"/>
          <a:lstStyle/>
          <a:p>
            <a:endParaRPr/>
          </a:p>
        </p:txBody>
      </p:sp>
      <p:sp>
        <p:nvSpPr>
          <p:cNvPr id="16" name="object 16"/>
          <p:cNvSpPr/>
          <p:nvPr/>
        </p:nvSpPr>
        <p:spPr>
          <a:xfrm>
            <a:off x="7225973" y="1514354"/>
            <a:ext cx="5677536" cy="0"/>
          </a:xfrm>
          <a:custGeom>
            <a:avLst/>
            <a:gdLst/>
            <a:ahLst/>
            <a:cxnLst/>
            <a:rect l="l" t="t" r="r" b="b"/>
            <a:pathLst>
              <a:path w="4258309">
                <a:moveTo>
                  <a:pt x="0" y="0"/>
                </a:moveTo>
                <a:lnTo>
                  <a:pt x="4258055" y="0"/>
                </a:lnTo>
              </a:path>
            </a:pathLst>
          </a:custGeom>
          <a:ln w="7112">
            <a:solidFill>
              <a:srgbClr val="000000"/>
            </a:solidFill>
          </a:ln>
        </p:spPr>
        <p:txBody>
          <a:bodyPr wrap="square" lIns="0" tIns="0" rIns="0" bIns="0" rtlCol="0"/>
          <a:lstStyle/>
          <a:p>
            <a:endParaRPr/>
          </a:p>
        </p:txBody>
      </p:sp>
      <p:sp>
        <p:nvSpPr>
          <p:cNvPr id="17" name="object 17"/>
          <p:cNvSpPr/>
          <p:nvPr/>
        </p:nvSpPr>
        <p:spPr>
          <a:xfrm>
            <a:off x="7229699" y="1689100"/>
            <a:ext cx="5674996" cy="3494910"/>
          </a:xfrm>
          <a:custGeom>
            <a:avLst/>
            <a:gdLst/>
            <a:ahLst/>
            <a:cxnLst/>
            <a:rect l="l" t="t" r="r" b="b"/>
            <a:pathLst>
              <a:path w="4256405" h="2621279">
                <a:moveTo>
                  <a:pt x="0" y="2621279"/>
                </a:moveTo>
                <a:lnTo>
                  <a:pt x="4256024" y="2621279"/>
                </a:lnTo>
                <a:lnTo>
                  <a:pt x="4256024" y="0"/>
                </a:lnTo>
                <a:lnTo>
                  <a:pt x="0" y="0"/>
                </a:lnTo>
                <a:lnTo>
                  <a:pt x="0" y="2621279"/>
                </a:lnTo>
                <a:close/>
              </a:path>
            </a:pathLst>
          </a:custGeom>
          <a:ln w="7112">
            <a:solidFill>
              <a:srgbClr val="000000"/>
            </a:solidFill>
          </a:ln>
        </p:spPr>
        <p:txBody>
          <a:bodyPr wrap="square" lIns="0" tIns="0" rIns="0" bIns="0" rtlCol="0"/>
          <a:lstStyle/>
          <a:p>
            <a:endParaRPr/>
          </a:p>
        </p:txBody>
      </p:sp>
      <p:sp>
        <p:nvSpPr>
          <p:cNvPr id="18" name="object 18"/>
          <p:cNvSpPr txBox="1"/>
          <p:nvPr/>
        </p:nvSpPr>
        <p:spPr>
          <a:xfrm>
            <a:off x="7757493" y="1761945"/>
            <a:ext cx="549466" cy="176971"/>
          </a:xfrm>
          <a:prstGeom prst="rect">
            <a:avLst/>
          </a:prstGeom>
        </p:spPr>
        <p:txBody>
          <a:bodyPr vert="horz" wrap="square" lIns="0" tIns="22859" rIns="0" bIns="0" rtlCol="0">
            <a:spAutoFit/>
          </a:bodyPr>
          <a:lstStyle/>
          <a:p>
            <a:pPr>
              <a:spcBef>
                <a:spcPts val="180"/>
              </a:spcBef>
            </a:pPr>
            <a:r>
              <a:rPr sz="1000" spc="-20" dirty="0">
                <a:latin typeface="游ゴシック"/>
                <a:cs typeface="游ゴシック"/>
              </a:rPr>
              <a:t>問３ー１</a:t>
            </a:r>
            <a:endParaRPr sz="1000">
              <a:latin typeface="游ゴシック"/>
              <a:cs typeface="游ゴシック"/>
            </a:endParaRPr>
          </a:p>
        </p:txBody>
      </p:sp>
      <p:sp>
        <p:nvSpPr>
          <p:cNvPr id="19" name="object 19"/>
          <p:cNvSpPr txBox="1"/>
          <p:nvPr/>
        </p:nvSpPr>
        <p:spPr>
          <a:xfrm>
            <a:off x="8554006" y="1761945"/>
            <a:ext cx="3608359" cy="176971"/>
          </a:xfrm>
          <a:prstGeom prst="rect">
            <a:avLst/>
          </a:prstGeom>
        </p:spPr>
        <p:txBody>
          <a:bodyPr vert="horz" wrap="square" lIns="0" tIns="22859" rIns="0" bIns="0" rtlCol="0">
            <a:spAutoFit/>
          </a:bodyPr>
          <a:lstStyle/>
          <a:p>
            <a:pPr>
              <a:spcBef>
                <a:spcPts val="180"/>
              </a:spcBef>
            </a:pPr>
            <a:r>
              <a:rPr sz="1000" spc="-7" dirty="0">
                <a:latin typeface="游ゴシック"/>
                <a:cs typeface="游ゴシック"/>
              </a:rPr>
              <a:t>製造元がアプリを公開しました。資料をご希望されますか？</a:t>
            </a:r>
            <a:endParaRPr sz="1000">
              <a:latin typeface="游ゴシック"/>
              <a:cs typeface="游ゴシック"/>
            </a:endParaRPr>
          </a:p>
        </p:txBody>
      </p:sp>
      <p:grpSp>
        <p:nvGrpSpPr>
          <p:cNvPr id="20" name="object 20"/>
          <p:cNvGrpSpPr/>
          <p:nvPr/>
        </p:nvGrpSpPr>
        <p:grpSpPr>
          <a:xfrm>
            <a:off x="1447452" y="2420339"/>
            <a:ext cx="2175005" cy="2382430"/>
            <a:chOff x="1191971" y="1362265"/>
            <a:chExt cx="1631314" cy="1786889"/>
          </a:xfrm>
        </p:grpSpPr>
        <p:sp>
          <p:nvSpPr>
            <p:cNvPr id="21" name="object 21"/>
            <p:cNvSpPr/>
            <p:nvPr/>
          </p:nvSpPr>
          <p:spPr>
            <a:xfrm>
              <a:off x="1191971" y="1367663"/>
              <a:ext cx="1479550" cy="1479550"/>
            </a:xfrm>
            <a:custGeom>
              <a:avLst/>
              <a:gdLst/>
              <a:ahLst/>
              <a:cxnLst/>
              <a:rect l="l" t="t" r="r" b="b"/>
              <a:pathLst>
                <a:path w="1479550" h="1479550">
                  <a:moveTo>
                    <a:pt x="739698" y="0"/>
                  </a:moveTo>
                  <a:lnTo>
                    <a:pt x="739698" y="739648"/>
                  </a:lnTo>
                  <a:lnTo>
                    <a:pt x="216585" y="216661"/>
                  </a:lnTo>
                  <a:lnTo>
                    <a:pt x="183196" y="252338"/>
                  </a:lnTo>
                  <a:lnTo>
                    <a:pt x="152397" y="289929"/>
                  </a:lnTo>
                  <a:lnTo>
                    <a:pt x="124247" y="329293"/>
                  </a:lnTo>
                  <a:lnTo>
                    <a:pt x="98807" y="370284"/>
                  </a:lnTo>
                  <a:lnTo>
                    <a:pt x="76137" y="412761"/>
                  </a:lnTo>
                  <a:lnTo>
                    <a:pt x="56295" y="456580"/>
                  </a:lnTo>
                  <a:lnTo>
                    <a:pt x="39343" y="501598"/>
                  </a:lnTo>
                  <a:lnTo>
                    <a:pt x="25338" y="547671"/>
                  </a:lnTo>
                  <a:lnTo>
                    <a:pt x="14342" y="594655"/>
                  </a:lnTo>
                  <a:lnTo>
                    <a:pt x="6414" y="642408"/>
                  </a:lnTo>
                  <a:lnTo>
                    <a:pt x="1613" y="690787"/>
                  </a:lnTo>
                  <a:lnTo>
                    <a:pt x="0" y="739648"/>
                  </a:lnTo>
                  <a:lnTo>
                    <a:pt x="1573" y="788272"/>
                  </a:lnTo>
                  <a:lnTo>
                    <a:pt x="6227" y="836059"/>
                  </a:lnTo>
                  <a:lnTo>
                    <a:pt x="13866" y="882908"/>
                  </a:lnTo>
                  <a:lnTo>
                    <a:pt x="24392" y="928724"/>
                  </a:lnTo>
                  <a:lnTo>
                    <a:pt x="37707" y="973409"/>
                  </a:lnTo>
                  <a:lnTo>
                    <a:pt x="53713" y="1016864"/>
                  </a:lnTo>
                  <a:lnTo>
                    <a:pt x="72314" y="1058993"/>
                  </a:lnTo>
                  <a:lnTo>
                    <a:pt x="93412" y="1099698"/>
                  </a:lnTo>
                  <a:lnTo>
                    <a:pt x="116909" y="1138882"/>
                  </a:lnTo>
                  <a:lnTo>
                    <a:pt x="142708" y="1176446"/>
                  </a:lnTo>
                  <a:lnTo>
                    <a:pt x="170713" y="1212294"/>
                  </a:lnTo>
                  <a:lnTo>
                    <a:pt x="200824" y="1246328"/>
                  </a:lnTo>
                  <a:lnTo>
                    <a:pt x="232945" y="1278449"/>
                  </a:lnTo>
                  <a:lnTo>
                    <a:pt x="266978" y="1308562"/>
                  </a:lnTo>
                  <a:lnTo>
                    <a:pt x="302827" y="1336568"/>
                  </a:lnTo>
                  <a:lnTo>
                    <a:pt x="340393" y="1362369"/>
                  </a:lnTo>
                  <a:lnTo>
                    <a:pt x="379579" y="1385869"/>
                  </a:lnTo>
                  <a:lnTo>
                    <a:pt x="420287" y="1406969"/>
                  </a:lnTo>
                  <a:lnTo>
                    <a:pt x="462421" y="1425573"/>
                  </a:lnTo>
                  <a:lnTo>
                    <a:pt x="505883" y="1441582"/>
                  </a:lnTo>
                  <a:lnTo>
                    <a:pt x="550575" y="1454898"/>
                  </a:lnTo>
                  <a:lnTo>
                    <a:pt x="596400" y="1465426"/>
                  </a:lnTo>
                  <a:lnTo>
                    <a:pt x="643260" y="1473066"/>
                  </a:lnTo>
                  <a:lnTo>
                    <a:pt x="691059" y="1477722"/>
                  </a:lnTo>
                  <a:lnTo>
                    <a:pt x="739698" y="1479296"/>
                  </a:lnTo>
                  <a:lnTo>
                    <a:pt x="788323" y="1477722"/>
                  </a:lnTo>
                  <a:lnTo>
                    <a:pt x="836109" y="1473066"/>
                  </a:lnTo>
                  <a:lnTo>
                    <a:pt x="882959" y="1465426"/>
                  </a:lnTo>
                  <a:lnTo>
                    <a:pt x="928775" y="1454898"/>
                  </a:lnTo>
                  <a:lnTo>
                    <a:pt x="973460" y="1441582"/>
                  </a:lnTo>
                  <a:lnTo>
                    <a:pt x="1016915" y="1425573"/>
                  </a:lnTo>
                  <a:lnTo>
                    <a:pt x="1059044" y="1406969"/>
                  </a:lnTo>
                  <a:lnTo>
                    <a:pt x="1099749" y="1385869"/>
                  </a:lnTo>
                  <a:lnTo>
                    <a:pt x="1138933" y="1362369"/>
                  </a:lnTo>
                  <a:lnTo>
                    <a:pt x="1176497" y="1336568"/>
                  </a:lnTo>
                  <a:lnTo>
                    <a:pt x="1212345" y="1308562"/>
                  </a:lnTo>
                  <a:lnTo>
                    <a:pt x="1246378" y="1278449"/>
                  </a:lnTo>
                  <a:lnTo>
                    <a:pt x="1278500" y="1246328"/>
                  </a:lnTo>
                  <a:lnTo>
                    <a:pt x="1308613" y="1212294"/>
                  </a:lnTo>
                  <a:lnTo>
                    <a:pt x="1336619" y="1176446"/>
                  </a:lnTo>
                  <a:lnTo>
                    <a:pt x="1362420" y="1138882"/>
                  </a:lnTo>
                  <a:lnTo>
                    <a:pt x="1385920" y="1099698"/>
                  </a:lnTo>
                  <a:lnTo>
                    <a:pt x="1407020" y="1058993"/>
                  </a:lnTo>
                  <a:lnTo>
                    <a:pt x="1425623" y="1016864"/>
                  </a:lnTo>
                  <a:lnTo>
                    <a:pt x="1441632" y="973409"/>
                  </a:lnTo>
                  <a:lnTo>
                    <a:pt x="1454949" y="928724"/>
                  </a:lnTo>
                  <a:lnTo>
                    <a:pt x="1465477" y="882908"/>
                  </a:lnTo>
                  <a:lnTo>
                    <a:pt x="1473117" y="836059"/>
                  </a:lnTo>
                  <a:lnTo>
                    <a:pt x="1477773" y="788272"/>
                  </a:lnTo>
                  <a:lnTo>
                    <a:pt x="1479346" y="739648"/>
                  </a:lnTo>
                  <a:lnTo>
                    <a:pt x="1477773" y="691009"/>
                  </a:lnTo>
                  <a:lnTo>
                    <a:pt x="1473117" y="643211"/>
                  </a:lnTo>
                  <a:lnTo>
                    <a:pt x="1465477" y="596351"/>
                  </a:lnTo>
                  <a:lnTo>
                    <a:pt x="1454949" y="550528"/>
                  </a:lnTo>
                  <a:lnTo>
                    <a:pt x="1441632" y="505837"/>
                  </a:lnTo>
                  <a:lnTo>
                    <a:pt x="1425623" y="462378"/>
                  </a:lnTo>
                  <a:lnTo>
                    <a:pt x="1407020" y="420246"/>
                  </a:lnTo>
                  <a:lnTo>
                    <a:pt x="1385920" y="379540"/>
                  </a:lnTo>
                  <a:lnTo>
                    <a:pt x="1362420" y="340357"/>
                  </a:lnTo>
                  <a:lnTo>
                    <a:pt x="1336619" y="302794"/>
                  </a:lnTo>
                  <a:lnTo>
                    <a:pt x="1308613" y="266948"/>
                  </a:lnTo>
                  <a:lnTo>
                    <a:pt x="1278500" y="232918"/>
                  </a:lnTo>
                  <a:lnTo>
                    <a:pt x="1246378" y="200800"/>
                  </a:lnTo>
                  <a:lnTo>
                    <a:pt x="1212345" y="170692"/>
                  </a:lnTo>
                  <a:lnTo>
                    <a:pt x="1176497" y="142691"/>
                  </a:lnTo>
                  <a:lnTo>
                    <a:pt x="1138933" y="116894"/>
                  </a:lnTo>
                  <a:lnTo>
                    <a:pt x="1099749" y="93399"/>
                  </a:lnTo>
                  <a:lnTo>
                    <a:pt x="1059044" y="72304"/>
                  </a:lnTo>
                  <a:lnTo>
                    <a:pt x="1016915" y="53706"/>
                  </a:lnTo>
                  <a:lnTo>
                    <a:pt x="973460" y="37701"/>
                  </a:lnTo>
                  <a:lnTo>
                    <a:pt x="928775" y="24388"/>
                  </a:lnTo>
                  <a:lnTo>
                    <a:pt x="882959" y="13864"/>
                  </a:lnTo>
                  <a:lnTo>
                    <a:pt x="836109" y="6227"/>
                  </a:lnTo>
                  <a:lnTo>
                    <a:pt x="788323" y="1572"/>
                  </a:lnTo>
                  <a:lnTo>
                    <a:pt x="739698" y="0"/>
                  </a:lnTo>
                  <a:close/>
                </a:path>
              </a:pathLst>
            </a:custGeom>
            <a:solidFill>
              <a:srgbClr val="4471C4"/>
            </a:solidFill>
          </p:spPr>
          <p:txBody>
            <a:bodyPr wrap="square" lIns="0" tIns="0" rIns="0" bIns="0" rtlCol="0"/>
            <a:lstStyle/>
            <a:p>
              <a:endParaRPr/>
            </a:p>
          </p:txBody>
        </p:sp>
        <p:sp>
          <p:nvSpPr>
            <p:cNvPr id="22" name="object 22"/>
            <p:cNvSpPr/>
            <p:nvPr/>
          </p:nvSpPr>
          <p:spPr>
            <a:xfrm>
              <a:off x="1408557" y="1367663"/>
              <a:ext cx="523240" cy="739775"/>
            </a:xfrm>
            <a:custGeom>
              <a:avLst/>
              <a:gdLst/>
              <a:ahLst/>
              <a:cxnLst/>
              <a:rect l="l" t="t" r="r" b="b"/>
              <a:pathLst>
                <a:path w="523239" h="739775">
                  <a:moveTo>
                    <a:pt x="523113" y="0"/>
                  </a:moveTo>
                  <a:lnTo>
                    <a:pt x="474252" y="1612"/>
                  </a:lnTo>
                  <a:lnTo>
                    <a:pt x="425873" y="6409"/>
                  </a:lnTo>
                  <a:lnTo>
                    <a:pt x="378118" y="14333"/>
                  </a:lnTo>
                  <a:lnTo>
                    <a:pt x="331131" y="25324"/>
                  </a:lnTo>
                  <a:lnTo>
                    <a:pt x="285054" y="39325"/>
                  </a:lnTo>
                  <a:lnTo>
                    <a:pt x="240029" y="56276"/>
                  </a:lnTo>
                  <a:lnTo>
                    <a:pt x="196201" y="76120"/>
                  </a:lnTo>
                  <a:lnTo>
                    <a:pt x="153712" y="98796"/>
                  </a:lnTo>
                  <a:lnTo>
                    <a:pt x="112704" y="124247"/>
                  </a:lnTo>
                  <a:lnTo>
                    <a:pt x="73321" y="152414"/>
                  </a:lnTo>
                  <a:lnTo>
                    <a:pt x="35705" y="183239"/>
                  </a:lnTo>
                  <a:lnTo>
                    <a:pt x="0" y="216662"/>
                  </a:lnTo>
                  <a:lnTo>
                    <a:pt x="523113" y="739648"/>
                  </a:lnTo>
                  <a:lnTo>
                    <a:pt x="523113" y="0"/>
                  </a:lnTo>
                  <a:close/>
                </a:path>
              </a:pathLst>
            </a:custGeom>
            <a:solidFill>
              <a:srgbClr val="EC7C30"/>
            </a:solidFill>
          </p:spPr>
          <p:txBody>
            <a:bodyPr wrap="square" lIns="0" tIns="0" rIns="0" bIns="0" rtlCol="0"/>
            <a:lstStyle/>
            <a:p>
              <a:endParaRPr/>
            </a:p>
          </p:txBody>
        </p:sp>
        <p:sp>
          <p:nvSpPr>
            <p:cNvPr id="23" name="object 23"/>
            <p:cNvSpPr/>
            <p:nvPr/>
          </p:nvSpPr>
          <p:spPr>
            <a:xfrm>
              <a:off x="1408557" y="1367663"/>
              <a:ext cx="523240" cy="739775"/>
            </a:xfrm>
            <a:custGeom>
              <a:avLst/>
              <a:gdLst/>
              <a:ahLst/>
              <a:cxnLst/>
              <a:rect l="l" t="t" r="r" b="b"/>
              <a:pathLst>
                <a:path w="523239" h="739775">
                  <a:moveTo>
                    <a:pt x="0" y="216662"/>
                  </a:moveTo>
                  <a:lnTo>
                    <a:pt x="35705" y="183239"/>
                  </a:lnTo>
                  <a:lnTo>
                    <a:pt x="73321" y="152414"/>
                  </a:lnTo>
                  <a:lnTo>
                    <a:pt x="112704" y="124247"/>
                  </a:lnTo>
                  <a:lnTo>
                    <a:pt x="153712" y="98796"/>
                  </a:lnTo>
                  <a:lnTo>
                    <a:pt x="196201" y="76120"/>
                  </a:lnTo>
                  <a:lnTo>
                    <a:pt x="240029" y="56276"/>
                  </a:lnTo>
                  <a:lnTo>
                    <a:pt x="285054" y="39325"/>
                  </a:lnTo>
                  <a:lnTo>
                    <a:pt x="331131" y="25324"/>
                  </a:lnTo>
                  <a:lnTo>
                    <a:pt x="378118" y="14333"/>
                  </a:lnTo>
                  <a:lnTo>
                    <a:pt x="425873" y="6409"/>
                  </a:lnTo>
                  <a:lnTo>
                    <a:pt x="474252" y="1612"/>
                  </a:lnTo>
                  <a:lnTo>
                    <a:pt x="523113" y="0"/>
                  </a:lnTo>
                  <a:lnTo>
                    <a:pt x="523113" y="739648"/>
                  </a:lnTo>
                  <a:lnTo>
                    <a:pt x="0" y="216662"/>
                  </a:lnTo>
                  <a:close/>
                </a:path>
              </a:pathLst>
            </a:custGeom>
            <a:ln w="10667">
              <a:solidFill>
                <a:srgbClr val="FFFFFF"/>
              </a:solidFill>
            </a:ln>
          </p:spPr>
          <p:txBody>
            <a:bodyPr wrap="square" lIns="0" tIns="0" rIns="0" bIns="0" rtlCol="0"/>
            <a:lstStyle/>
            <a:p>
              <a:endParaRPr/>
            </a:p>
          </p:txBody>
        </p:sp>
        <p:sp>
          <p:nvSpPr>
            <p:cNvPr id="24" name="object 24"/>
            <p:cNvSpPr/>
            <p:nvPr/>
          </p:nvSpPr>
          <p:spPr>
            <a:xfrm>
              <a:off x="2207387" y="2790698"/>
              <a:ext cx="613410" cy="355600"/>
            </a:xfrm>
            <a:custGeom>
              <a:avLst/>
              <a:gdLst/>
              <a:ahLst/>
              <a:cxnLst/>
              <a:rect l="l" t="t" r="r" b="b"/>
              <a:pathLst>
                <a:path w="613410" h="355600">
                  <a:moveTo>
                    <a:pt x="7238" y="0"/>
                  </a:moveTo>
                  <a:lnTo>
                    <a:pt x="102107" y="98551"/>
                  </a:lnTo>
                  <a:lnTo>
                    <a:pt x="0" y="98551"/>
                  </a:lnTo>
                  <a:lnTo>
                    <a:pt x="0" y="355091"/>
                  </a:lnTo>
                  <a:lnTo>
                    <a:pt x="612902" y="355091"/>
                  </a:lnTo>
                  <a:lnTo>
                    <a:pt x="612902" y="98551"/>
                  </a:lnTo>
                  <a:lnTo>
                    <a:pt x="255397" y="98551"/>
                  </a:lnTo>
                  <a:lnTo>
                    <a:pt x="7238" y="0"/>
                  </a:lnTo>
                  <a:close/>
                </a:path>
              </a:pathLst>
            </a:custGeom>
            <a:solidFill>
              <a:srgbClr val="FFFFFF"/>
            </a:solidFill>
          </p:spPr>
          <p:txBody>
            <a:bodyPr wrap="square" lIns="0" tIns="0" rIns="0" bIns="0" rtlCol="0"/>
            <a:lstStyle/>
            <a:p>
              <a:endParaRPr/>
            </a:p>
          </p:txBody>
        </p:sp>
        <p:sp>
          <p:nvSpPr>
            <p:cNvPr id="25" name="object 25"/>
            <p:cNvSpPr/>
            <p:nvPr/>
          </p:nvSpPr>
          <p:spPr>
            <a:xfrm>
              <a:off x="2207387" y="2790698"/>
              <a:ext cx="613410" cy="355600"/>
            </a:xfrm>
            <a:custGeom>
              <a:avLst/>
              <a:gdLst/>
              <a:ahLst/>
              <a:cxnLst/>
              <a:rect l="l" t="t" r="r" b="b"/>
              <a:pathLst>
                <a:path w="613410" h="355600">
                  <a:moveTo>
                    <a:pt x="0" y="98551"/>
                  </a:moveTo>
                  <a:lnTo>
                    <a:pt x="102107" y="98551"/>
                  </a:lnTo>
                  <a:lnTo>
                    <a:pt x="7238" y="0"/>
                  </a:lnTo>
                  <a:lnTo>
                    <a:pt x="255397" y="98551"/>
                  </a:lnTo>
                  <a:lnTo>
                    <a:pt x="612902" y="98551"/>
                  </a:lnTo>
                  <a:lnTo>
                    <a:pt x="612902" y="141350"/>
                  </a:lnTo>
                  <a:lnTo>
                    <a:pt x="612902" y="205485"/>
                  </a:lnTo>
                  <a:lnTo>
                    <a:pt x="612902" y="355091"/>
                  </a:lnTo>
                  <a:lnTo>
                    <a:pt x="255397" y="355091"/>
                  </a:lnTo>
                  <a:lnTo>
                    <a:pt x="102107" y="355091"/>
                  </a:lnTo>
                  <a:lnTo>
                    <a:pt x="0" y="355091"/>
                  </a:lnTo>
                  <a:lnTo>
                    <a:pt x="0" y="205485"/>
                  </a:lnTo>
                  <a:lnTo>
                    <a:pt x="0" y="141350"/>
                  </a:lnTo>
                  <a:lnTo>
                    <a:pt x="0" y="98551"/>
                  </a:lnTo>
                  <a:close/>
                </a:path>
              </a:pathLst>
            </a:custGeom>
            <a:ln w="5334">
              <a:solidFill>
                <a:srgbClr val="000000"/>
              </a:solidFill>
            </a:ln>
          </p:spPr>
          <p:txBody>
            <a:bodyPr wrap="square" lIns="0" tIns="0" rIns="0" bIns="0" rtlCol="0"/>
            <a:lstStyle/>
            <a:p>
              <a:endParaRPr/>
            </a:p>
          </p:txBody>
        </p:sp>
      </p:grpSp>
      <p:sp>
        <p:nvSpPr>
          <p:cNvPr id="26" name="object 26"/>
          <p:cNvSpPr txBox="1"/>
          <p:nvPr/>
        </p:nvSpPr>
        <p:spPr>
          <a:xfrm>
            <a:off x="2923205" y="4473500"/>
            <a:ext cx="623970" cy="284692"/>
          </a:xfrm>
          <a:prstGeom prst="rect">
            <a:avLst/>
          </a:prstGeom>
        </p:spPr>
        <p:txBody>
          <a:bodyPr vert="horz" wrap="square" lIns="0" tIns="25399" rIns="0" bIns="0" rtlCol="0">
            <a:spAutoFit/>
          </a:bodyPr>
          <a:lstStyle/>
          <a:p>
            <a:pPr marR="38944" algn="ctr">
              <a:spcBef>
                <a:spcPts val="200"/>
              </a:spcBef>
            </a:pPr>
            <a:r>
              <a:rPr sz="800" spc="-53" dirty="0">
                <a:solidFill>
                  <a:srgbClr val="585858"/>
                </a:solidFill>
                <a:latin typeface="BIZ UDPゴシック"/>
                <a:cs typeface="BIZ UDPゴシック"/>
              </a:rPr>
              <a:t>いる</a:t>
            </a:r>
            <a:endParaRPr sz="800">
              <a:latin typeface="BIZ UDPゴシック"/>
              <a:cs typeface="BIZ UDPゴシック"/>
            </a:endParaRPr>
          </a:p>
          <a:p>
            <a:pPr marR="6773" algn="ctr">
              <a:spcBef>
                <a:spcPts val="67"/>
              </a:spcBef>
            </a:pPr>
            <a:r>
              <a:rPr sz="800" spc="-13" dirty="0">
                <a:solidFill>
                  <a:srgbClr val="585858"/>
                </a:solidFill>
                <a:latin typeface="BIZ UDPゴシック"/>
                <a:cs typeface="BIZ UDPゴシック"/>
              </a:rPr>
              <a:t>14</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87%</a:t>
            </a:r>
            <a:endParaRPr sz="800">
              <a:latin typeface="BIZ UDPゴシック"/>
              <a:cs typeface="BIZ UDPゴシック"/>
            </a:endParaRPr>
          </a:p>
        </p:txBody>
      </p:sp>
      <p:grpSp>
        <p:nvGrpSpPr>
          <p:cNvPr id="27" name="object 27"/>
          <p:cNvGrpSpPr/>
          <p:nvPr/>
        </p:nvGrpSpPr>
        <p:grpSpPr>
          <a:xfrm>
            <a:off x="1090918" y="2261848"/>
            <a:ext cx="969397" cy="341193"/>
            <a:chOff x="924560" y="1243393"/>
            <a:chExt cx="727075" cy="255904"/>
          </a:xfrm>
        </p:grpSpPr>
        <p:sp>
          <p:nvSpPr>
            <p:cNvPr id="28" name="object 28"/>
            <p:cNvSpPr/>
            <p:nvPr/>
          </p:nvSpPr>
          <p:spPr>
            <a:xfrm>
              <a:off x="927417" y="1246251"/>
              <a:ext cx="721360" cy="250190"/>
            </a:xfrm>
            <a:custGeom>
              <a:avLst/>
              <a:gdLst/>
              <a:ahLst/>
              <a:cxnLst/>
              <a:rect l="l" t="t" r="r" b="b"/>
              <a:pathLst>
                <a:path w="721360" h="250190">
                  <a:moveTo>
                    <a:pt x="525335" y="0"/>
                  </a:moveTo>
                  <a:lnTo>
                    <a:pt x="0" y="0"/>
                  </a:lnTo>
                  <a:lnTo>
                    <a:pt x="0" y="249682"/>
                  </a:lnTo>
                  <a:lnTo>
                    <a:pt x="525335" y="249682"/>
                  </a:lnTo>
                  <a:lnTo>
                    <a:pt x="525335" y="208026"/>
                  </a:lnTo>
                  <a:lnTo>
                    <a:pt x="721169" y="177673"/>
                  </a:lnTo>
                  <a:lnTo>
                    <a:pt x="525335" y="145669"/>
                  </a:lnTo>
                  <a:lnTo>
                    <a:pt x="525335" y="0"/>
                  </a:lnTo>
                  <a:close/>
                </a:path>
              </a:pathLst>
            </a:custGeom>
            <a:solidFill>
              <a:srgbClr val="FFFFFF"/>
            </a:solidFill>
          </p:spPr>
          <p:txBody>
            <a:bodyPr wrap="square" lIns="0" tIns="0" rIns="0" bIns="0" rtlCol="0"/>
            <a:lstStyle/>
            <a:p>
              <a:endParaRPr/>
            </a:p>
          </p:txBody>
        </p:sp>
        <p:sp>
          <p:nvSpPr>
            <p:cNvPr id="29" name="object 29"/>
            <p:cNvSpPr/>
            <p:nvPr/>
          </p:nvSpPr>
          <p:spPr>
            <a:xfrm>
              <a:off x="927417" y="1246251"/>
              <a:ext cx="721360" cy="250190"/>
            </a:xfrm>
            <a:custGeom>
              <a:avLst/>
              <a:gdLst/>
              <a:ahLst/>
              <a:cxnLst/>
              <a:rect l="l" t="t" r="r" b="b"/>
              <a:pathLst>
                <a:path w="721360" h="250190">
                  <a:moveTo>
                    <a:pt x="0" y="0"/>
                  </a:moveTo>
                  <a:lnTo>
                    <a:pt x="306463" y="0"/>
                  </a:lnTo>
                  <a:lnTo>
                    <a:pt x="437832" y="0"/>
                  </a:lnTo>
                  <a:lnTo>
                    <a:pt x="525335" y="0"/>
                  </a:lnTo>
                  <a:lnTo>
                    <a:pt x="525335" y="145669"/>
                  </a:lnTo>
                  <a:lnTo>
                    <a:pt x="721169" y="177673"/>
                  </a:lnTo>
                  <a:lnTo>
                    <a:pt x="525335" y="208026"/>
                  </a:lnTo>
                  <a:lnTo>
                    <a:pt x="525335" y="249682"/>
                  </a:lnTo>
                  <a:lnTo>
                    <a:pt x="437832" y="249682"/>
                  </a:lnTo>
                  <a:lnTo>
                    <a:pt x="306463" y="249682"/>
                  </a:lnTo>
                  <a:lnTo>
                    <a:pt x="0" y="249682"/>
                  </a:lnTo>
                  <a:lnTo>
                    <a:pt x="0" y="208026"/>
                  </a:lnTo>
                  <a:lnTo>
                    <a:pt x="0" y="145669"/>
                  </a:lnTo>
                  <a:lnTo>
                    <a:pt x="0" y="0"/>
                  </a:lnTo>
                  <a:close/>
                </a:path>
              </a:pathLst>
            </a:custGeom>
            <a:ln w="5333">
              <a:solidFill>
                <a:srgbClr val="000000"/>
              </a:solidFill>
            </a:ln>
          </p:spPr>
          <p:txBody>
            <a:bodyPr wrap="square" lIns="0" tIns="0" rIns="0" bIns="0" rtlCol="0"/>
            <a:lstStyle/>
            <a:p>
              <a:endParaRPr/>
            </a:p>
          </p:txBody>
        </p:sp>
      </p:grpSp>
      <p:sp>
        <p:nvSpPr>
          <p:cNvPr id="30" name="object 30"/>
          <p:cNvSpPr txBox="1"/>
          <p:nvPr/>
        </p:nvSpPr>
        <p:spPr>
          <a:xfrm>
            <a:off x="1196035" y="2277837"/>
            <a:ext cx="547773" cy="284692"/>
          </a:xfrm>
          <a:prstGeom prst="rect">
            <a:avLst/>
          </a:prstGeom>
        </p:spPr>
        <p:txBody>
          <a:bodyPr vert="horz" wrap="square" lIns="0" tIns="25399" rIns="0" bIns="0" rtlCol="0">
            <a:spAutoFit/>
          </a:bodyPr>
          <a:lstStyle/>
          <a:p>
            <a:pPr marR="38099" algn="ctr">
              <a:spcBef>
                <a:spcPts val="200"/>
              </a:spcBef>
            </a:pPr>
            <a:r>
              <a:rPr sz="800" spc="-53" dirty="0">
                <a:solidFill>
                  <a:srgbClr val="585858"/>
                </a:solidFill>
                <a:latin typeface="BIZ UDPゴシック"/>
                <a:cs typeface="BIZ UDPゴシック"/>
              </a:rPr>
              <a:t>いない</a:t>
            </a:r>
            <a:endParaRPr sz="800">
              <a:latin typeface="BIZ UDPゴシック"/>
              <a:cs typeface="BIZ UDPゴシック"/>
            </a:endParaRPr>
          </a:p>
          <a:p>
            <a:pPr marR="6773" algn="ctr">
              <a:spcBef>
                <a:spcPts val="67"/>
              </a:spcBef>
            </a:pPr>
            <a:r>
              <a:rPr sz="800" spc="-13" dirty="0">
                <a:solidFill>
                  <a:srgbClr val="585858"/>
                </a:solidFill>
                <a:latin typeface="BIZ UDPゴシック"/>
                <a:cs typeface="BIZ UDPゴシック"/>
              </a:rPr>
              <a:t>2</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13%</a:t>
            </a:r>
            <a:endParaRPr sz="800">
              <a:latin typeface="BIZ UDPゴシック"/>
              <a:cs typeface="BIZ UDPゴシック"/>
            </a:endParaRPr>
          </a:p>
        </p:txBody>
      </p:sp>
      <p:grpSp>
        <p:nvGrpSpPr>
          <p:cNvPr id="31" name="object 31"/>
          <p:cNvGrpSpPr/>
          <p:nvPr/>
        </p:nvGrpSpPr>
        <p:grpSpPr>
          <a:xfrm>
            <a:off x="4026794" y="2394262"/>
            <a:ext cx="2448469" cy="2177546"/>
            <a:chOff x="3126549" y="1342707"/>
            <a:chExt cx="1836420" cy="1633220"/>
          </a:xfrm>
        </p:grpSpPr>
        <p:sp>
          <p:nvSpPr>
            <p:cNvPr id="32" name="object 32"/>
            <p:cNvSpPr/>
            <p:nvPr/>
          </p:nvSpPr>
          <p:spPr>
            <a:xfrm>
              <a:off x="3495293" y="1345565"/>
              <a:ext cx="1098550" cy="1627505"/>
            </a:xfrm>
            <a:custGeom>
              <a:avLst/>
              <a:gdLst/>
              <a:ahLst/>
              <a:cxnLst/>
              <a:rect l="l" t="t" r="r" b="b"/>
              <a:pathLst>
                <a:path w="1098550" h="1627505">
                  <a:moveTo>
                    <a:pt x="0" y="1383029"/>
                  </a:moveTo>
                  <a:lnTo>
                    <a:pt x="0" y="1627504"/>
                  </a:lnTo>
                </a:path>
                <a:path w="1098550" h="1627505">
                  <a:moveTo>
                    <a:pt x="0" y="569721"/>
                  </a:moveTo>
                  <a:lnTo>
                    <a:pt x="0" y="1057782"/>
                  </a:lnTo>
                </a:path>
                <a:path w="1098550" h="1627505">
                  <a:moveTo>
                    <a:pt x="0" y="0"/>
                  </a:moveTo>
                  <a:lnTo>
                    <a:pt x="0" y="244475"/>
                  </a:lnTo>
                </a:path>
                <a:path w="1098550" h="1627505">
                  <a:moveTo>
                    <a:pt x="366140" y="1383029"/>
                  </a:moveTo>
                  <a:lnTo>
                    <a:pt x="366140" y="1627504"/>
                  </a:lnTo>
                </a:path>
                <a:path w="1098550" h="1627505">
                  <a:moveTo>
                    <a:pt x="366140" y="569721"/>
                  </a:moveTo>
                  <a:lnTo>
                    <a:pt x="366140" y="1057782"/>
                  </a:lnTo>
                </a:path>
                <a:path w="1098550" h="1627505">
                  <a:moveTo>
                    <a:pt x="366140" y="0"/>
                  </a:moveTo>
                  <a:lnTo>
                    <a:pt x="366140" y="244475"/>
                  </a:lnTo>
                </a:path>
                <a:path w="1098550" h="1627505">
                  <a:moveTo>
                    <a:pt x="732281" y="1383029"/>
                  </a:moveTo>
                  <a:lnTo>
                    <a:pt x="732281" y="1627504"/>
                  </a:lnTo>
                </a:path>
                <a:path w="1098550" h="1627505">
                  <a:moveTo>
                    <a:pt x="732281" y="569721"/>
                  </a:moveTo>
                  <a:lnTo>
                    <a:pt x="732281" y="1057782"/>
                  </a:lnTo>
                </a:path>
                <a:path w="1098550" h="1627505">
                  <a:moveTo>
                    <a:pt x="732281" y="0"/>
                  </a:moveTo>
                  <a:lnTo>
                    <a:pt x="732281" y="244475"/>
                  </a:lnTo>
                </a:path>
                <a:path w="1098550" h="1627505">
                  <a:moveTo>
                    <a:pt x="1098423" y="1383029"/>
                  </a:moveTo>
                  <a:lnTo>
                    <a:pt x="1098423" y="1627504"/>
                  </a:lnTo>
                </a:path>
                <a:path w="1098550" h="1627505">
                  <a:moveTo>
                    <a:pt x="1098423" y="569721"/>
                  </a:moveTo>
                  <a:lnTo>
                    <a:pt x="1098423" y="1057782"/>
                  </a:lnTo>
                </a:path>
                <a:path w="1098550" h="1627505">
                  <a:moveTo>
                    <a:pt x="1098423" y="0"/>
                  </a:moveTo>
                  <a:lnTo>
                    <a:pt x="1098423" y="244475"/>
                  </a:lnTo>
                </a:path>
              </a:pathLst>
            </a:custGeom>
            <a:ln w="5333">
              <a:solidFill>
                <a:srgbClr val="D9D9D9"/>
              </a:solidFill>
            </a:ln>
          </p:spPr>
          <p:txBody>
            <a:bodyPr wrap="square" lIns="0" tIns="0" rIns="0" bIns="0" rtlCol="0"/>
            <a:lstStyle/>
            <a:p>
              <a:endParaRPr/>
            </a:p>
          </p:txBody>
        </p:sp>
        <p:sp>
          <p:nvSpPr>
            <p:cNvPr id="33" name="object 33"/>
            <p:cNvSpPr/>
            <p:nvPr/>
          </p:nvSpPr>
          <p:spPr>
            <a:xfrm>
              <a:off x="4959857" y="1345565"/>
              <a:ext cx="0" cy="1627505"/>
            </a:xfrm>
            <a:custGeom>
              <a:avLst/>
              <a:gdLst/>
              <a:ahLst/>
              <a:cxnLst/>
              <a:rect l="l" t="t" r="r" b="b"/>
              <a:pathLst>
                <a:path h="1627505">
                  <a:moveTo>
                    <a:pt x="0" y="0"/>
                  </a:moveTo>
                  <a:lnTo>
                    <a:pt x="0" y="1627505"/>
                  </a:lnTo>
                </a:path>
              </a:pathLst>
            </a:custGeom>
            <a:ln w="5334">
              <a:solidFill>
                <a:srgbClr val="D9D9D9"/>
              </a:solidFill>
            </a:ln>
          </p:spPr>
          <p:txBody>
            <a:bodyPr wrap="square" lIns="0" tIns="0" rIns="0" bIns="0" rtlCol="0"/>
            <a:lstStyle/>
            <a:p>
              <a:endParaRPr/>
            </a:p>
          </p:txBody>
        </p:sp>
        <p:sp>
          <p:nvSpPr>
            <p:cNvPr id="34" name="object 34"/>
            <p:cNvSpPr/>
            <p:nvPr/>
          </p:nvSpPr>
          <p:spPr>
            <a:xfrm>
              <a:off x="3129407" y="1590039"/>
              <a:ext cx="985519" cy="1138555"/>
            </a:xfrm>
            <a:custGeom>
              <a:avLst/>
              <a:gdLst/>
              <a:ahLst/>
              <a:cxnLst/>
              <a:rect l="l" t="t" r="r" b="b"/>
              <a:pathLst>
                <a:path w="985520" h="1138555">
                  <a:moveTo>
                    <a:pt x="915543" y="0"/>
                  </a:moveTo>
                  <a:lnTo>
                    <a:pt x="0" y="0"/>
                  </a:lnTo>
                  <a:lnTo>
                    <a:pt x="0" y="325247"/>
                  </a:lnTo>
                  <a:lnTo>
                    <a:pt x="915543" y="325247"/>
                  </a:lnTo>
                  <a:lnTo>
                    <a:pt x="915543" y="0"/>
                  </a:lnTo>
                  <a:close/>
                </a:path>
                <a:path w="985520" h="1138555">
                  <a:moveTo>
                    <a:pt x="985520" y="813308"/>
                  </a:moveTo>
                  <a:lnTo>
                    <a:pt x="0" y="813308"/>
                  </a:lnTo>
                  <a:lnTo>
                    <a:pt x="0" y="1138555"/>
                  </a:lnTo>
                  <a:lnTo>
                    <a:pt x="985520" y="1138555"/>
                  </a:lnTo>
                  <a:lnTo>
                    <a:pt x="985520" y="813308"/>
                  </a:lnTo>
                  <a:close/>
                </a:path>
              </a:pathLst>
            </a:custGeom>
            <a:solidFill>
              <a:srgbClr val="92D050"/>
            </a:solidFill>
          </p:spPr>
          <p:txBody>
            <a:bodyPr wrap="square" lIns="0" tIns="0" rIns="0" bIns="0" rtlCol="0"/>
            <a:lstStyle/>
            <a:p>
              <a:endParaRPr/>
            </a:p>
          </p:txBody>
        </p:sp>
        <p:sp>
          <p:nvSpPr>
            <p:cNvPr id="35" name="object 35"/>
            <p:cNvSpPr/>
            <p:nvPr/>
          </p:nvSpPr>
          <p:spPr>
            <a:xfrm>
              <a:off x="4044950" y="1590039"/>
              <a:ext cx="915035" cy="1138555"/>
            </a:xfrm>
            <a:custGeom>
              <a:avLst/>
              <a:gdLst/>
              <a:ahLst/>
              <a:cxnLst/>
              <a:rect l="l" t="t" r="r" b="b"/>
              <a:pathLst>
                <a:path w="915035" h="1138555">
                  <a:moveTo>
                    <a:pt x="633222" y="813308"/>
                  </a:moveTo>
                  <a:lnTo>
                    <a:pt x="69977" y="813308"/>
                  </a:lnTo>
                  <a:lnTo>
                    <a:pt x="69977" y="1138555"/>
                  </a:lnTo>
                  <a:lnTo>
                    <a:pt x="633222" y="1138555"/>
                  </a:lnTo>
                  <a:lnTo>
                    <a:pt x="633222" y="813308"/>
                  </a:lnTo>
                  <a:close/>
                </a:path>
                <a:path w="915035" h="1138555">
                  <a:moveTo>
                    <a:pt x="914908" y="0"/>
                  </a:moveTo>
                  <a:lnTo>
                    <a:pt x="0" y="0"/>
                  </a:lnTo>
                  <a:lnTo>
                    <a:pt x="0" y="325247"/>
                  </a:lnTo>
                  <a:lnTo>
                    <a:pt x="914908" y="325247"/>
                  </a:lnTo>
                  <a:lnTo>
                    <a:pt x="914908" y="0"/>
                  </a:lnTo>
                  <a:close/>
                </a:path>
              </a:pathLst>
            </a:custGeom>
            <a:solidFill>
              <a:srgbClr val="5B9BD4"/>
            </a:solidFill>
          </p:spPr>
          <p:txBody>
            <a:bodyPr wrap="square" lIns="0" tIns="0" rIns="0" bIns="0" rtlCol="0"/>
            <a:lstStyle/>
            <a:p>
              <a:endParaRPr/>
            </a:p>
          </p:txBody>
        </p:sp>
        <p:sp>
          <p:nvSpPr>
            <p:cNvPr id="36" name="object 36"/>
            <p:cNvSpPr/>
            <p:nvPr/>
          </p:nvSpPr>
          <p:spPr>
            <a:xfrm>
              <a:off x="4678172" y="2403437"/>
              <a:ext cx="281940" cy="325755"/>
            </a:xfrm>
            <a:custGeom>
              <a:avLst/>
              <a:gdLst/>
              <a:ahLst/>
              <a:cxnLst/>
              <a:rect l="l" t="t" r="r" b="b"/>
              <a:pathLst>
                <a:path w="281939" h="325755">
                  <a:moveTo>
                    <a:pt x="281635" y="0"/>
                  </a:moveTo>
                  <a:lnTo>
                    <a:pt x="0" y="0"/>
                  </a:lnTo>
                  <a:lnTo>
                    <a:pt x="0" y="325158"/>
                  </a:lnTo>
                  <a:lnTo>
                    <a:pt x="281635" y="325158"/>
                  </a:lnTo>
                  <a:lnTo>
                    <a:pt x="281635" y="0"/>
                  </a:lnTo>
                  <a:close/>
                </a:path>
              </a:pathLst>
            </a:custGeom>
            <a:solidFill>
              <a:srgbClr val="FFC000"/>
            </a:solidFill>
          </p:spPr>
          <p:txBody>
            <a:bodyPr wrap="square" lIns="0" tIns="0" rIns="0" bIns="0" rtlCol="0"/>
            <a:lstStyle/>
            <a:p>
              <a:endParaRPr/>
            </a:p>
          </p:txBody>
        </p:sp>
        <p:sp>
          <p:nvSpPr>
            <p:cNvPr id="37" name="object 37"/>
            <p:cNvSpPr/>
            <p:nvPr/>
          </p:nvSpPr>
          <p:spPr>
            <a:xfrm>
              <a:off x="3129406" y="1345565"/>
              <a:ext cx="0" cy="1627505"/>
            </a:xfrm>
            <a:custGeom>
              <a:avLst/>
              <a:gdLst/>
              <a:ahLst/>
              <a:cxnLst/>
              <a:rect l="l" t="t" r="r" b="b"/>
              <a:pathLst>
                <a:path h="1627505">
                  <a:moveTo>
                    <a:pt x="0" y="1627504"/>
                  </a:moveTo>
                  <a:lnTo>
                    <a:pt x="0" y="0"/>
                  </a:lnTo>
                </a:path>
              </a:pathLst>
            </a:custGeom>
            <a:ln w="5334">
              <a:solidFill>
                <a:srgbClr val="D9D9D9"/>
              </a:solidFill>
            </a:ln>
          </p:spPr>
          <p:txBody>
            <a:bodyPr wrap="square" lIns="0" tIns="0" rIns="0" bIns="0" rtlCol="0"/>
            <a:lstStyle/>
            <a:p>
              <a:endParaRPr/>
            </a:p>
          </p:txBody>
        </p:sp>
        <p:sp>
          <p:nvSpPr>
            <p:cNvPr id="38" name="object 38"/>
            <p:cNvSpPr/>
            <p:nvPr/>
          </p:nvSpPr>
          <p:spPr>
            <a:xfrm>
              <a:off x="3584701" y="2516479"/>
              <a:ext cx="75565" cy="99695"/>
            </a:xfrm>
            <a:custGeom>
              <a:avLst/>
              <a:gdLst/>
              <a:ahLst/>
              <a:cxnLst/>
              <a:rect l="l" t="t" r="r" b="b"/>
              <a:pathLst>
                <a:path w="75564" h="99694">
                  <a:moveTo>
                    <a:pt x="75107" y="0"/>
                  </a:moveTo>
                  <a:lnTo>
                    <a:pt x="0" y="0"/>
                  </a:lnTo>
                  <a:lnTo>
                    <a:pt x="0" y="99466"/>
                  </a:lnTo>
                  <a:lnTo>
                    <a:pt x="75107" y="99466"/>
                  </a:lnTo>
                  <a:lnTo>
                    <a:pt x="75107" y="0"/>
                  </a:lnTo>
                  <a:close/>
                </a:path>
              </a:pathLst>
            </a:custGeom>
            <a:solidFill>
              <a:srgbClr val="FFFFFF"/>
            </a:solidFill>
          </p:spPr>
          <p:txBody>
            <a:bodyPr wrap="square" lIns="0" tIns="0" rIns="0" bIns="0" rtlCol="0"/>
            <a:lstStyle/>
            <a:p>
              <a:endParaRPr/>
            </a:p>
          </p:txBody>
        </p:sp>
      </p:grpSp>
      <p:sp>
        <p:nvSpPr>
          <p:cNvPr id="39" name="object 39"/>
          <p:cNvSpPr txBox="1"/>
          <p:nvPr/>
        </p:nvSpPr>
        <p:spPr>
          <a:xfrm>
            <a:off x="4666934" y="3952833"/>
            <a:ext cx="60958" cy="120609"/>
          </a:xfrm>
          <a:prstGeom prst="rect">
            <a:avLst/>
          </a:prstGeom>
        </p:spPr>
        <p:txBody>
          <a:bodyPr vert="horz" wrap="square" lIns="0" tIns="17779" rIns="0" bIns="0" rtlCol="0">
            <a:spAutoFit/>
          </a:bodyPr>
          <a:lstStyle/>
          <a:p>
            <a:pPr>
              <a:spcBef>
                <a:spcPts val="140"/>
              </a:spcBef>
            </a:pPr>
            <a:r>
              <a:rPr sz="667" spc="-67" dirty="0">
                <a:solidFill>
                  <a:srgbClr val="404040"/>
                </a:solidFill>
                <a:latin typeface="Calibri"/>
                <a:cs typeface="Calibri"/>
              </a:rPr>
              <a:t>7</a:t>
            </a:r>
            <a:endParaRPr sz="667">
              <a:latin typeface="Calibri"/>
              <a:cs typeface="Calibri"/>
            </a:endParaRPr>
          </a:p>
        </p:txBody>
      </p:sp>
      <p:sp>
        <p:nvSpPr>
          <p:cNvPr id="40" name="object 40"/>
          <p:cNvSpPr/>
          <p:nvPr/>
        </p:nvSpPr>
        <p:spPr>
          <a:xfrm>
            <a:off x="4590737" y="2874186"/>
            <a:ext cx="100750" cy="132922"/>
          </a:xfrm>
          <a:custGeom>
            <a:avLst/>
            <a:gdLst/>
            <a:ahLst/>
            <a:cxnLst/>
            <a:rect l="l" t="t" r="r" b="b"/>
            <a:pathLst>
              <a:path w="75564" h="99694">
                <a:moveTo>
                  <a:pt x="75107" y="0"/>
                </a:moveTo>
                <a:lnTo>
                  <a:pt x="0" y="0"/>
                </a:lnTo>
                <a:lnTo>
                  <a:pt x="0" y="99466"/>
                </a:lnTo>
                <a:lnTo>
                  <a:pt x="75107" y="99466"/>
                </a:lnTo>
                <a:lnTo>
                  <a:pt x="75107" y="0"/>
                </a:lnTo>
                <a:close/>
              </a:path>
            </a:pathLst>
          </a:custGeom>
          <a:solidFill>
            <a:srgbClr val="FFFFFF"/>
          </a:solidFill>
        </p:spPr>
        <p:txBody>
          <a:bodyPr wrap="square" lIns="0" tIns="0" rIns="0" bIns="0" rtlCol="0"/>
          <a:lstStyle/>
          <a:p>
            <a:endParaRPr/>
          </a:p>
        </p:txBody>
      </p:sp>
      <p:sp>
        <p:nvSpPr>
          <p:cNvPr id="41" name="object 41"/>
          <p:cNvSpPr txBox="1"/>
          <p:nvPr/>
        </p:nvSpPr>
        <p:spPr>
          <a:xfrm>
            <a:off x="4619861" y="2867277"/>
            <a:ext cx="60958" cy="120609"/>
          </a:xfrm>
          <a:prstGeom prst="rect">
            <a:avLst/>
          </a:prstGeom>
        </p:spPr>
        <p:txBody>
          <a:bodyPr vert="horz" wrap="square" lIns="0" tIns="17779" rIns="0" bIns="0" rtlCol="0">
            <a:spAutoFit/>
          </a:bodyPr>
          <a:lstStyle/>
          <a:p>
            <a:pPr>
              <a:spcBef>
                <a:spcPts val="140"/>
              </a:spcBef>
            </a:pPr>
            <a:r>
              <a:rPr sz="667" spc="-67" dirty="0">
                <a:solidFill>
                  <a:srgbClr val="404040"/>
                </a:solidFill>
                <a:latin typeface="Calibri"/>
                <a:cs typeface="Calibri"/>
              </a:rPr>
              <a:t>1</a:t>
            </a:r>
            <a:endParaRPr sz="667">
              <a:latin typeface="Calibri"/>
              <a:cs typeface="Calibri"/>
            </a:endParaRPr>
          </a:p>
        </p:txBody>
      </p:sp>
      <p:sp>
        <p:nvSpPr>
          <p:cNvPr id="42" name="object 42"/>
          <p:cNvSpPr/>
          <p:nvPr/>
        </p:nvSpPr>
        <p:spPr>
          <a:xfrm>
            <a:off x="5670197" y="3959234"/>
            <a:ext cx="100750" cy="132922"/>
          </a:xfrm>
          <a:custGeom>
            <a:avLst/>
            <a:gdLst/>
            <a:ahLst/>
            <a:cxnLst/>
            <a:rect l="l" t="t" r="r" b="b"/>
            <a:pathLst>
              <a:path w="75564" h="99694">
                <a:moveTo>
                  <a:pt x="75107" y="0"/>
                </a:moveTo>
                <a:lnTo>
                  <a:pt x="0" y="0"/>
                </a:lnTo>
                <a:lnTo>
                  <a:pt x="0" y="99466"/>
                </a:lnTo>
                <a:lnTo>
                  <a:pt x="75107" y="99466"/>
                </a:lnTo>
                <a:lnTo>
                  <a:pt x="75107" y="0"/>
                </a:lnTo>
                <a:close/>
              </a:path>
            </a:pathLst>
          </a:custGeom>
          <a:solidFill>
            <a:srgbClr val="FFFFFF"/>
          </a:solidFill>
        </p:spPr>
        <p:txBody>
          <a:bodyPr wrap="square" lIns="0" tIns="0" rIns="0" bIns="0" rtlCol="0"/>
          <a:lstStyle/>
          <a:p>
            <a:endParaRPr/>
          </a:p>
        </p:txBody>
      </p:sp>
      <p:sp>
        <p:nvSpPr>
          <p:cNvPr id="43" name="object 43"/>
          <p:cNvSpPr txBox="1"/>
          <p:nvPr/>
        </p:nvSpPr>
        <p:spPr>
          <a:xfrm>
            <a:off x="5699661" y="3952833"/>
            <a:ext cx="60958" cy="120609"/>
          </a:xfrm>
          <a:prstGeom prst="rect">
            <a:avLst/>
          </a:prstGeom>
        </p:spPr>
        <p:txBody>
          <a:bodyPr vert="horz" wrap="square" lIns="0" tIns="17779" rIns="0" bIns="0" rtlCol="0">
            <a:spAutoFit/>
          </a:bodyPr>
          <a:lstStyle/>
          <a:p>
            <a:pPr>
              <a:spcBef>
                <a:spcPts val="140"/>
              </a:spcBef>
            </a:pPr>
            <a:r>
              <a:rPr sz="667" spc="-67" dirty="0">
                <a:solidFill>
                  <a:srgbClr val="404040"/>
                </a:solidFill>
                <a:latin typeface="Calibri"/>
                <a:cs typeface="Calibri"/>
              </a:rPr>
              <a:t>4</a:t>
            </a:r>
            <a:endParaRPr sz="667">
              <a:latin typeface="Calibri"/>
              <a:cs typeface="Calibri"/>
            </a:endParaRPr>
          </a:p>
        </p:txBody>
      </p:sp>
      <p:sp>
        <p:nvSpPr>
          <p:cNvPr id="44" name="object 44"/>
          <p:cNvSpPr/>
          <p:nvPr/>
        </p:nvSpPr>
        <p:spPr>
          <a:xfrm>
            <a:off x="5810908" y="2874186"/>
            <a:ext cx="100750" cy="132922"/>
          </a:xfrm>
          <a:custGeom>
            <a:avLst/>
            <a:gdLst/>
            <a:ahLst/>
            <a:cxnLst/>
            <a:rect l="l" t="t" r="r" b="b"/>
            <a:pathLst>
              <a:path w="75564" h="99694">
                <a:moveTo>
                  <a:pt x="75107" y="0"/>
                </a:moveTo>
                <a:lnTo>
                  <a:pt x="0" y="0"/>
                </a:lnTo>
                <a:lnTo>
                  <a:pt x="0" y="99466"/>
                </a:lnTo>
                <a:lnTo>
                  <a:pt x="75107" y="99466"/>
                </a:lnTo>
                <a:lnTo>
                  <a:pt x="75107" y="0"/>
                </a:lnTo>
                <a:close/>
              </a:path>
            </a:pathLst>
          </a:custGeom>
          <a:solidFill>
            <a:srgbClr val="FFFFFF"/>
          </a:solidFill>
        </p:spPr>
        <p:txBody>
          <a:bodyPr wrap="square" lIns="0" tIns="0" rIns="0" bIns="0" rtlCol="0"/>
          <a:lstStyle/>
          <a:p>
            <a:endParaRPr/>
          </a:p>
        </p:txBody>
      </p:sp>
      <p:sp>
        <p:nvSpPr>
          <p:cNvPr id="45" name="object 45"/>
          <p:cNvSpPr txBox="1"/>
          <p:nvPr/>
        </p:nvSpPr>
        <p:spPr>
          <a:xfrm>
            <a:off x="5840201" y="2867277"/>
            <a:ext cx="60958" cy="120609"/>
          </a:xfrm>
          <a:prstGeom prst="rect">
            <a:avLst/>
          </a:prstGeom>
        </p:spPr>
        <p:txBody>
          <a:bodyPr vert="horz" wrap="square" lIns="0" tIns="17779" rIns="0" bIns="0" rtlCol="0">
            <a:spAutoFit/>
          </a:bodyPr>
          <a:lstStyle/>
          <a:p>
            <a:pPr>
              <a:spcBef>
                <a:spcPts val="140"/>
              </a:spcBef>
            </a:pPr>
            <a:r>
              <a:rPr sz="667" spc="-67" dirty="0">
                <a:solidFill>
                  <a:srgbClr val="404040"/>
                </a:solidFill>
                <a:latin typeface="Calibri"/>
                <a:cs typeface="Calibri"/>
              </a:rPr>
              <a:t>1</a:t>
            </a:r>
            <a:endParaRPr sz="667">
              <a:latin typeface="Calibri"/>
              <a:cs typeface="Calibri"/>
            </a:endParaRPr>
          </a:p>
        </p:txBody>
      </p:sp>
      <p:sp>
        <p:nvSpPr>
          <p:cNvPr id="46" name="object 46"/>
          <p:cNvSpPr/>
          <p:nvPr/>
        </p:nvSpPr>
        <p:spPr>
          <a:xfrm>
            <a:off x="6233380" y="3959234"/>
            <a:ext cx="100750" cy="132922"/>
          </a:xfrm>
          <a:custGeom>
            <a:avLst/>
            <a:gdLst/>
            <a:ahLst/>
            <a:cxnLst/>
            <a:rect l="l" t="t" r="r" b="b"/>
            <a:pathLst>
              <a:path w="75564" h="99694">
                <a:moveTo>
                  <a:pt x="75107" y="0"/>
                </a:moveTo>
                <a:lnTo>
                  <a:pt x="0" y="0"/>
                </a:lnTo>
                <a:lnTo>
                  <a:pt x="0" y="99466"/>
                </a:lnTo>
                <a:lnTo>
                  <a:pt x="75107" y="99466"/>
                </a:lnTo>
                <a:lnTo>
                  <a:pt x="75107" y="0"/>
                </a:lnTo>
                <a:close/>
              </a:path>
            </a:pathLst>
          </a:custGeom>
          <a:solidFill>
            <a:srgbClr val="FFFFFF"/>
          </a:solidFill>
        </p:spPr>
        <p:txBody>
          <a:bodyPr wrap="square" lIns="0" tIns="0" rIns="0" bIns="0" rtlCol="0"/>
          <a:lstStyle/>
          <a:p>
            <a:endParaRPr/>
          </a:p>
        </p:txBody>
      </p:sp>
      <p:sp>
        <p:nvSpPr>
          <p:cNvPr id="47" name="object 47"/>
          <p:cNvSpPr txBox="1"/>
          <p:nvPr/>
        </p:nvSpPr>
        <p:spPr>
          <a:xfrm>
            <a:off x="6262841" y="3952833"/>
            <a:ext cx="60958" cy="120609"/>
          </a:xfrm>
          <a:prstGeom prst="rect">
            <a:avLst/>
          </a:prstGeom>
        </p:spPr>
        <p:txBody>
          <a:bodyPr vert="horz" wrap="square" lIns="0" tIns="17779" rIns="0" bIns="0" rtlCol="0">
            <a:spAutoFit/>
          </a:bodyPr>
          <a:lstStyle/>
          <a:p>
            <a:pPr>
              <a:spcBef>
                <a:spcPts val="140"/>
              </a:spcBef>
            </a:pPr>
            <a:r>
              <a:rPr sz="667" spc="-67" dirty="0">
                <a:solidFill>
                  <a:srgbClr val="404040"/>
                </a:solidFill>
                <a:latin typeface="Calibri"/>
                <a:cs typeface="Calibri"/>
              </a:rPr>
              <a:t>2</a:t>
            </a:r>
            <a:endParaRPr sz="667">
              <a:latin typeface="Calibri"/>
              <a:cs typeface="Calibri"/>
            </a:endParaRPr>
          </a:p>
        </p:txBody>
      </p:sp>
      <p:sp>
        <p:nvSpPr>
          <p:cNvPr id="48" name="object 48"/>
          <p:cNvSpPr txBox="1"/>
          <p:nvPr/>
        </p:nvSpPr>
        <p:spPr>
          <a:xfrm>
            <a:off x="3978960" y="4601356"/>
            <a:ext cx="121069" cy="120609"/>
          </a:xfrm>
          <a:prstGeom prst="rect">
            <a:avLst/>
          </a:prstGeom>
        </p:spPr>
        <p:txBody>
          <a:bodyPr vert="horz" wrap="square" lIns="0" tIns="17779" rIns="0" bIns="0" rtlCol="0">
            <a:spAutoFit/>
          </a:bodyPr>
          <a:lstStyle/>
          <a:p>
            <a:pPr>
              <a:spcBef>
                <a:spcPts val="140"/>
              </a:spcBef>
            </a:pPr>
            <a:r>
              <a:rPr sz="667" spc="-33" dirty="0">
                <a:solidFill>
                  <a:srgbClr val="585858"/>
                </a:solidFill>
                <a:latin typeface="Calibri"/>
                <a:cs typeface="Calibri"/>
              </a:rPr>
              <a:t>0%</a:t>
            </a:r>
            <a:endParaRPr sz="667">
              <a:latin typeface="Calibri"/>
              <a:cs typeface="Calibri"/>
            </a:endParaRPr>
          </a:p>
        </p:txBody>
      </p:sp>
      <p:sp>
        <p:nvSpPr>
          <p:cNvPr id="49" name="object 49"/>
          <p:cNvSpPr txBox="1"/>
          <p:nvPr/>
        </p:nvSpPr>
        <p:spPr>
          <a:xfrm>
            <a:off x="4445455" y="4601356"/>
            <a:ext cx="1140416" cy="120609"/>
          </a:xfrm>
          <a:prstGeom prst="rect">
            <a:avLst/>
          </a:prstGeom>
        </p:spPr>
        <p:txBody>
          <a:bodyPr vert="horz" wrap="square" lIns="0" tIns="17779" rIns="0" bIns="0" rtlCol="0">
            <a:spAutoFit/>
          </a:bodyPr>
          <a:lstStyle/>
          <a:p>
            <a:pPr>
              <a:spcBef>
                <a:spcPts val="140"/>
              </a:spcBef>
              <a:tabLst>
                <a:tab pos="487668" algn="l"/>
                <a:tab pos="976182"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p:txBody>
      </p:sp>
      <p:sp>
        <p:nvSpPr>
          <p:cNvPr id="50" name="object 50"/>
          <p:cNvSpPr txBox="1"/>
          <p:nvPr/>
        </p:nvSpPr>
        <p:spPr>
          <a:xfrm>
            <a:off x="5910135" y="4601356"/>
            <a:ext cx="164246" cy="120609"/>
          </a:xfrm>
          <a:prstGeom prst="rect">
            <a:avLst/>
          </a:prstGeom>
        </p:spPr>
        <p:txBody>
          <a:bodyPr vert="horz" wrap="square" lIns="0" tIns="17779" rIns="0" bIns="0" rtlCol="0">
            <a:spAutoFit/>
          </a:bodyPr>
          <a:lstStyle/>
          <a:p>
            <a:pPr>
              <a:spcBef>
                <a:spcPts val="140"/>
              </a:spcBef>
            </a:pPr>
            <a:r>
              <a:rPr sz="667" spc="-33" dirty="0">
                <a:solidFill>
                  <a:srgbClr val="585858"/>
                </a:solidFill>
                <a:latin typeface="Calibri"/>
                <a:cs typeface="Calibri"/>
              </a:rPr>
              <a:t>80%</a:t>
            </a:r>
            <a:endParaRPr sz="667">
              <a:latin typeface="Calibri"/>
              <a:cs typeface="Calibri"/>
            </a:endParaRPr>
          </a:p>
        </p:txBody>
      </p:sp>
      <p:sp>
        <p:nvSpPr>
          <p:cNvPr id="51" name="object 51"/>
          <p:cNvSpPr txBox="1"/>
          <p:nvPr/>
        </p:nvSpPr>
        <p:spPr>
          <a:xfrm>
            <a:off x="6376629" y="4601356"/>
            <a:ext cx="207426" cy="120609"/>
          </a:xfrm>
          <a:prstGeom prst="rect">
            <a:avLst/>
          </a:prstGeom>
        </p:spPr>
        <p:txBody>
          <a:bodyPr vert="horz" wrap="square" lIns="0" tIns="17779" rIns="0" bIns="0" rtlCol="0">
            <a:spAutoFit/>
          </a:bodyPr>
          <a:lstStyle/>
          <a:p>
            <a:pPr>
              <a:spcBef>
                <a:spcPts val="140"/>
              </a:spcBef>
            </a:pPr>
            <a:r>
              <a:rPr sz="667" spc="-27" dirty="0">
                <a:solidFill>
                  <a:srgbClr val="585858"/>
                </a:solidFill>
                <a:latin typeface="Calibri"/>
                <a:cs typeface="Calibri"/>
              </a:rPr>
              <a:t>100%</a:t>
            </a:r>
            <a:endParaRPr sz="667">
              <a:latin typeface="Calibri"/>
              <a:cs typeface="Calibri"/>
            </a:endParaRPr>
          </a:p>
        </p:txBody>
      </p:sp>
      <p:sp>
        <p:nvSpPr>
          <p:cNvPr id="52" name="object 52"/>
          <p:cNvSpPr txBox="1"/>
          <p:nvPr/>
        </p:nvSpPr>
        <p:spPr>
          <a:xfrm>
            <a:off x="3781015" y="3947923"/>
            <a:ext cx="187953" cy="120609"/>
          </a:xfrm>
          <a:prstGeom prst="rect">
            <a:avLst/>
          </a:prstGeom>
        </p:spPr>
        <p:txBody>
          <a:bodyPr vert="horz" wrap="square" lIns="0" tIns="17779" rIns="0" bIns="0" rtlCol="0">
            <a:spAutoFit/>
          </a:bodyPr>
          <a:lstStyle/>
          <a:p>
            <a:pPr>
              <a:spcBef>
                <a:spcPts val="140"/>
              </a:spcBef>
            </a:pPr>
            <a:r>
              <a:rPr sz="667" spc="-33" dirty="0">
                <a:solidFill>
                  <a:srgbClr val="585858"/>
                </a:solidFill>
                <a:latin typeface="游ゴシック"/>
                <a:cs typeface="游ゴシック"/>
              </a:rPr>
              <a:t>いる</a:t>
            </a:r>
            <a:endParaRPr sz="667">
              <a:latin typeface="游ゴシック"/>
              <a:cs typeface="游ゴシック"/>
            </a:endParaRPr>
          </a:p>
        </p:txBody>
      </p:sp>
      <p:sp>
        <p:nvSpPr>
          <p:cNvPr id="53" name="object 53"/>
          <p:cNvSpPr txBox="1"/>
          <p:nvPr/>
        </p:nvSpPr>
        <p:spPr>
          <a:xfrm>
            <a:off x="3695336" y="2862537"/>
            <a:ext cx="273462" cy="120609"/>
          </a:xfrm>
          <a:prstGeom prst="rect">
            <a:avLst/>
          </a:prstGeom>
        </p:spPr>
        <p:txBody>
          <a:bodyPr vert="horz" wrap="square" lIns="0" tIns="17779" rIns="0" bIns="0" rtlCol="0">
            <a:spAutoFit/>
          </a:bodyPr>
          <a:lstStyle/>
          <a:p>
            <a:pPr>
              <a:spcBef>
                <a:spcPts val="140"/>
              </a:spcBef>
            </a:pPr>
            <a:r>
              <a:rPr sz="667" spc="-27" dirty="0">
                <a:solidFill>
                  <a:srgbClr val="585858"/>
                </a:solidFill>
                <a:latin typeface="游ゴシック"/>
                <a:cs typeface="游ゴシック"/>
              </a:rPr>
              <a:t>いない</a:t>
            </a:r>
            <a:endParaRPr sz="667">
              <a:latin typeface="游ゴシック"/>
              <a:cs typeface="游ゴシック"/>
            </a:endParaRPr>
          </a:p>
        </p:txBody>
      </p:sp>
      <p:grpSp>
        <p:nvGrpSpPr>
          <p:cNvPr id="54" name="object 54"/>
          <p:cNvGrpSpPr/>
          <p:nvPr/>
        </p:nvGrpSpPr>
        <p:grpSpPr>
          <a:xfrm>
            <a:off x="4418025" y="4844543"/>
            <a:ext cx="885580" cy="47412"/>
            <a:chOff x="3419983" y="3180486"/>
            <a:chExt cx="664210" cy="35560"/>
          </a:xfrm>
        </p:grpSpPr>
        <p:sp>
          <p:nvSpPr>
            <p:cNvPr id="55" name="object 55"/>
            <p:cNvSpPr/>
            <p:nvPr/>
          </p:nvSpPr>
          <p:spPr>
            <a:xfrm>
              <a:off x="3419983" y="3180486"/>
              <a:ext cx="35560" cy="35560"/>
            </a:xfrm>
            <a:custGeom>
              <a:avLst/>
              <a:gdLst/>
              <a:ahLst/>
              <a:cxnLst/>
              <a:rect l="l" t="t" r="r" b="b"/>
              <a:pathLst>
                <a:path w="35560" h="35560">
                  <a:moveTo>
                    <a:pt x="35153" y="0"/>
                  </a:moveTo>
                  <a:lnTo>
                    <a:pt x="0" y="0"/>
                  </a:lnTo>
                  <a:lnTo>
                    <a:pt x="0" y="35153"/>
                  </a:lnTo>
                  <a:lnTo>
                    <a:pt x="35153" y="35153"/>
                  </a:lnTo>
                  <a:lnTo>
                    <a:pt x="35153" y="0"/>
                  </a:lnTo>
                  <a:close/>
                </a:path>
              </a:pathLst>
            </a:custGeom>
            <a:solidFill>
              <a:srgbClr val="92D050"/>
            </a:solidFill>
          </p:spPr>
          <p:txBody>
            <a:bodyPr wrap="square" lIns="0" tIns="0" rIns="0" bIns="0" rtlCol="0"/>
            <a:lstStyle/>
            <a:p>
              <a:endParaRPr/>
            </a:p>
          </p:txBody>
        </p:sp>
        <p:sp>
          <p:nvSpPr>
            <p:cNvPr id="56" name="object 56"/>
            <p:cNvSpPr/>
            <p:nvPr/>
          </p:nvSpPr>
          <p:spPr>
            <a:xfrm>
              <a:off x="3734435" y="3180486"/>
              <a:ext cx="35560" cy="35560"/>
            </a:xfrm>
            <a:custGeom>
              <a:avLst/>
              <a:gdLst/>
              <a:ahLst/>
              <a:cxnLst/>
              <a:rect l="l" t="t" r="r" b="b"/>
              <a:pathLst>
                <a:path w="35560" h="35560">
                  <a:moveTo>
                    <a:pt x="35153" y="0"/>
                  </a:moveTo>
                  <a:lnTo>
                    <a:pt x="0" y="0"/>
                  </a:lnTo>
                  <a:lnTo>
                    <a:pt x="0" y="35153"/>
                  </a:lnTo>
                  <a:lnTo>
                    <a:pt x="35153" y="35153"/>
                  </a:lnTo>
                  <a:lnTo>
                    <a:pt x="35153" y="0"/>
                  </a:lnTo>
                  <a:close/>
                </a:path>
              </a:pathLst>
            </a:custGeom>
            <a:solidFill>
              <a:srgbClr val="5B9BD4"/>
            </a:solidFill>
          </p:spPr>
          <p:txBody>
            <a:bodyPr wrap="square" lIns="0" tIns="0" rIns="0" bIns="0" rtlCol="0"/>
            <a:lstStyle/>
            <a:p>
              <a:endParaRPr/>
            </a:p>
          </p:txBody>
        </p:sp>
        <p:sp>
          <p:nvSpPr>
            <p:cNvPr id="57" name="object 57"/>
            <p:cNvSpPr/>
            <p:nvPr/>
          </p:nvSpPr>
          <p:spPr>
            <a:xfrm>
              <a:off x="4048887" y="3180486"/>
              <a:ext cx="35560" cy="35560"/>
            </a:xfrm>
            <a:custGeom>
              <a:avLst/>
              <a:gdLst/>
              <a:ahLst/>
              <a:cxnLst/>
              <a:rect l="l" t="t" r="r" b="b"/>
              <a:pathLst>
                <a:path w="35560" h="35560">
                  <a:moveTo>
                    <a:pt x="35153" y="0"/>
                  </a:moveTo>
                  <a:lnTo>
                    <a:pt x="0" y="0"/>
                  </a:lnTo>
                  <a:lnTo>
                    <a:pt x="0" y="35153"/>
                  </a:lnTo>
                  <a:lnTo>
                    <a:pt x="35153" y="35153"/>
                  </a:lnTo>
                  <a:lnTo>
                    <a:pt x="35153" y="0"/>
                  </a:lnTo>
                  <a:close/>
                </a:path>
              </a:pathLst>
            </a:custGeom>
            <a:solidFill>
              <a:srgbClr val="FFC000"/>
            </a:solidFill>
          </p:spPr>
          <p:txBody>
            <a:bodyPr wrap="square" lIns="0" tIns="0" rIns="0" bIns="0" rtlCol="0"/>
            <a:lstStyle/>
            <a:p>
              <a:endParaRPr/>
            </a:p>
          </p:txBody>
        </p:sp>
      </p:grpSp>
      <p:sp>
        <p:nvSpPr>
          <p:cNvPr id="58" name="object 58"/>
          <p:cNvSpPr txBox="1"/>
          <p:nvPr/>
        </p:nvSpPr>
        <p:spPr>
          <a:xfrm>
            <a:off x="4485248" y="4790833"/>
            <a:ext cx="1453673" cy="120609"/>
          </a:xfrm>
          <a:prstGeom prst="rect">
            <a:avLst/>
          </a:prstGeom>
        </p:spPr>
        <p:txBody>
          <a:bodyPr vert="horz" wrap="square" lIns="0" tIns="17779" rIns="0" bIns="0" rtlCol="0">
            <a:spAutoFit/>
          </a:bodyPr>
          <a:lstStyle/>
          <a:p>
            <a:pPr>
              <a:spcBef>
                <a:spcPts val="140"/>
              </a:spcBef>
            </a:pPr>
            <a:r>
              <a:rPr sz="667" spc="73" dirty="0">
                <a:solidFill>
                  <a:srgbClr val="585858"/>
                </a:solidFill>
                <a:latin typeface="游ゴシック"/>
                <a:cs typeface="游ゴシック"/>
              </a:rPr>
              <a:t>小学校  中学校  全日制高等学校</a:t>
            </a:r>
            <a:endParaRPr sz="667">
              <a:latin typeface="游ゴシック"/>
              <a:cs typeface="游ゴシック"/>
            </a:endParaRPr>
          </a:p>
        </p:txBody>
      </p:sp>
      <p:sp>
        <p:nvSpPr>
          <p:cNvPr id="59" name="object 59"/>
          <p:cNvSpPr txBox="1"/>
          <p:nvPr/>
        </p:nvSpPr>
        <p:spPr>
          <a:xfrm>
            <a:off x="5922663" y="2260612"/>
            <a:ext cx="585872" cy="130740"/>
          </a:xfrm>
          <a:prstGeom prst="rect">
            <a:avLst/>
          </a:prstGeom>
        </p:spPr>
        <p:txBody>
          <a:bodyPr vert="horz" wrap="square" lIns="0" tIns="17779" rIns="0" bIns="0" rtlCol="0">
            <a:spAutoFit/>
          </a:bodyPr>
          <a:lstStyle/>
          <a:p>
            <a:pPr>
              <a:spcBef>
                <a:spcPts val="14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60" name="object 60"/>
          <p:cNvGrpSpPr/>
          <p:nvPr/>
        </p:nvGrpSpPr>
        <p:grpSpPr>
          <a:xfrm>
            <a:off x="7747684" y="2690076"/>
            <a:ext cx="2156380" cy="2183471"/>
            <a:chOff x="5917320" y="1564576"/>
            <a:chExt cx="1617345" cy="1637664"/>
          </a:xfrm>
        </p:grpSpPr>
        <p:sp>
          <p:nvSpPr>
            <p:cNvPr id="61" name="object 61"/>
            <p:cNvSpPr/>
            <p:nvPr/>
          </p:nvSpPr>
          <p:spPr>
            <a:xfrm>
              <a:off x="5977001" y="1569974"/>
              <a:ext cx="1367790" cy="1421765"/>
            </a:xfrm>
            <a:custGeom>
              <a:avLst/>
              <a:gdLst/>
              <a:ahLst/>
              <a:cxnLst/>
              <a:rect l="l" t="t" r="r" b="b"/>
              <a:pathLst>
                <a:path w="1367790" h="1421764">
                  <a:moveTo>
                    <a:pt x="656589" y="0"/>
                  </a:moveTo>
                  <a:lnTo>
                    <a:pt x="656589" y="710819"/>
                  </a:lnTo>
                  <a:lnTo>
                    <a:pt x="0" y="982853"/>
                  </a:lnTo>
                  <a:lnTo>
                    <a:pt x="20933" y="1028741"/>
                  </a:lnTo>
                  <a:lnTo>
                    <a:pt x="44816" y="1072613"/>
                  </a:lnTo>
                  <a:lnTo>
                    <a:pt x="71502" y="1114371"/>
                  </a:lnTo>
                  <a:lnTo>
                    <a:pt x="100842" y="1153916"/>
                  </a:lnTo>
                  <a:lnTo>
                    <a:pt x="132689" y="1191148"/>
                  </a:lnTo>
                  <a:lnTo>
                    <a:pt x="166896" y="1225970"/>
                  </a:lnTo>
                  <a:lnTo>
                    <a:pt x="203313" y="1258282"/>
                  </a:lnTo>
                  <a:lnTo>
                    <a:pt x="241794" y="1287986"/>
                  </a:lnTo>
                  <a:lnTo>
                    <a:pt x="282191" y="1314983"/>
                  </a:lnTo>
                  <a:lnTo>
                    <a:pt x="324355" y="1339173"/>
                  </a:lnTo>
                  <a:lnTo>
                    <a:pt x="368140" y="1360459"/>
                  </a:lnTo>
                  <a:lnTo>
                    <a:pt x="413397" y="1378740"/>
                  </a:lnTo>
                  <a:lnTo>
                    <a:pt x="459978" y="1393920"/>
                  </a:lnTo>
                  <a:lnTo>
                    <a:pt x="507735" y="1405898"/>
                  </a:lnTo>
                  <a:lnTo>
                    <a:pt x="556522" y="1414576"/>
                  </a:lnTo>
                  <a:lnTo>
                    <a:pt x="606189" y="1419856"/>
                  </a:lnTo>
                  <a:lnTo>
                    <a:pt x="656589" y="1421638"/>
                  </a:lnTo>
                  <a:lnTo>
                    <a:pt x="705255" y="1419998"/>
                  </a:lnTo>
                  <a:lnTo>
                    <a:pt x="753040" y="1415148"/>
                  </a:lnTo>
                  <a:lnTo>
                    <a:pt x="799839" y="1407195"/>
                  </a:lnTo>
                  <a:lnTo>
                    <a:pt x="845547" y="1396245"/>
                  </a:lnTo>
                  <a:lnTo>
                    <a:pt x="890058" y="1382403"/>
                  </a:lnTo>
                  <a:lnTo>
                    <a:pt x="933265" y="1365775"/>
                  </a:lnTo>
                  <a:lnTo>
                    <a:pt x="975063" y="1346468"/>
                  </a:lnTo>
                  <a:lnTo>
                    <a:pt x="1015346" y="1324586"/>
                  </a:lnTo>
                  <a:lnTo>
                    <a:pt x="1054007" y="1300236"/>
                  </a:lnTo>
                  <a:lnTo>
                    <a:pt x="1090942" y="1273524"/>
                  </a:lnTo>
                  <a:lnTo>
                    <a:pt x="1126044" y="1244556"/>
                  </a:lnTo>
                  <a:lnTo>
                    <a:pt x="1159208" y="1213437"/>
                  </a:lnTo>
                  <a:lnTo>
                    <a:pt x="1190327" y="1180273"/>
                  </a:lnTo>
                  <a:lnTo>
                    <a:pt x="1219295" y="1145171"/>
                  </a:lnTo>
                  <a:lnTo>
                    <a:pt x="1246007" y="1108236"/>
                  </a:lnTo>
                  <a:lnTo>
                    <a:pt x="1270357" y="1069575"/>
                  </a:lnTo>
                  <a:lnTo>
                    <a:pt x="1292239" y="1029292"/>
                  </a:lnTo>
                  <a:lnTo>
                    <a:pt x="1311546" y="987494"/>
                  </a:lnTo>
                  <a:lnTo>
                    <a:pt x="1328174" y="944287"/>
                  </a:lnTo>
                  <a:lnTo>
                    <a:pt x="1342016" y="899776"/>
                  </a:lnTo>
                  <a:lnTo>
                    <a:pt x="1352966" y="854068"/>
                  </a:lnTo>
                  <a:lnTo>
                    <a:pt x="1360919" y="807269"/>
                  </a:lnTo>
                  <a:lnTo>
                    <a:pt x="1365769" y="759484"/>
                  </a:lnTo>
                  <a:lnTo>
                    <a:pt x="1367408" y="710819"/>
                  </a:lnTo>
                  <a:lnTo>
                    <a:pt x="1365769" y="662153"/>
                  </a:lnTo>
                  <a:lnTo>
                    <a:pt x="1360919" y="614368"/>
                  </a:lnTo>
                  <a:lnTo>
                    <a:pt x="1352966" y="567569"/>
                  </a:lnTo>
                  <a:lnTo>
                    <a:pt x="1342016" y="521861"/>
                  </a:lnTo>
                  <a:lnTo>
                    <a:pt x="1328174" y="477350"/>
                  </a:lnTo>
                  <a:lnTo>
                    <a:pt x="1311546" y="434143"/>
                  </a:lnTo>
                  <a:lnTo>
                    <a:pt x="1292239" y="392345"/>
                  </a:lnTo>
                  <a:lnTo>
                    <a:pt x="1270357" y="352062"/>
                  </a:lnTo>
                  <a:lnTo>
                    <a:pt x="1246007" y="313401"/>
                  </a:lnTo>
                  <a:lnTo>
                    <a:pt x="1219295" y="276466"/>
                  </a:lnTo>
                  <a:lnTo>
                    <a:pt x="1190327" y="241364"/>
                  </a:lnTo>
                  <a:lnTo>
                    <a:pt x="1159208" y="208200"/>
                  </a:lnTo>
                  <a:lnTo>
                    <a:pt x="1126044" y="177081"/>
                  </a:lnTo>
                  <a:lnTo>
                    <a:pt x="1090942" y="148113"/>
                  </a:lnTo>
                  <a:lnTo>
                    <a:pt x="1054007" y="121401"/>
                  </a:lnTo>
                  <a:lnTo>
                    <a:pt x="1015346" y="97051"/>
                  </a:lnTo>
                  <a:lnTo>
                    <a:pt x="975063" y="75169"/>
                  </a:lnTo>
                  <a:lnTo>
                    <a:pt x="933265" y="55862"/>
                  </a:lnTo>
                  <a:lnTo>
                    <a:pt x="890058" y="39234"/>
                  </a:lnTo>
                  <a:lnTo>
                    <a:pt x="845547" y="25392"/>
                  </a:lnTo>
                  <a:lnTo>
                    <a:pt x="799839" y="14442"/>
                  </a:lnTo>
                  <a:lnTo>
                    <a:pt x="753040" y="6489"/>
                  </a:lnTo>
                  <a:lnTo>
                    <a:pt x="705255" y="1639"/>
                  </a:lnTo>
                  <a:lnTo>
                    <a:pt x="656589" y="0"/>
                  </a:lnTo>
                  <a:close/>
                </a:path>
              </a:pathLst>
            </a:custGeom>
            <a:solidFill>
              <a:srgbClr val="4471C4"/>
            </a:solidFill>
          </p:spPr>
          <p:txBody>
            <a:bodyPr wrap="square" lIns="0" tIns="0" rIns="0" bIns="0" rtlCol="0"/>
            <a:lstStyle/>
            <a:p>
              <a:endParaRPr/>
            </a:p>
          </p:txBody>
        </p:sp>
        <p:sp>
          <p:nvSpPr>
            <p:cNvPr id="62" name="object 62"/>
            <p:cNvSpPr/>
            <p:nvPr/>
          </p:nvSpPr>
          <p:spPr>
            <a:xfrm>
              <a:off x="5922718" y="1624076"/>
              <a:ext cx="711200" cy="929005"/>
            </a:xfrm>
            <a:custGeom>
              <a:avLst/>
              <a:gdLst/>
              <a:ahLst/>
              <a:cxnLst/>
              <a:rect l="l" t="t" r="r" b="b"/>
              <a:pathLst>
                <a:path w="711200" h="929005">
                  <a:moveTo>
                    <a:pt x="438965" y="0"/>
                  </a:moveTo>
                  <a:lnTo>
                    <a:pt x="394628" y="20140"/>
                  </a:lnTo>
                  <a:lnTo>
                    <a:pt x="352332" y="42908"/>
                  </a:lnTo>
                  <a:lnTo>
                    <a:pt x="312135" y="68166"/>
                  </a:lnTo>
                  <a:lnTo>
                    <a:pt x="274095" y="95775"/>
                  </a:lnTo>
                  <a:lnTo>
                    <a:pt x="238268" y="125597"/>
                  </a:lnTo>
                  <a:lnTo>
                    <a:pt x="204712" y="157493"/>
                  </a:lnTo>
                  <a:lnTo>
                    <a:pt x="173483" y="191327"/>
                  </a:lnTo>
                  <a:lnTo>
                    <a:pt x="144640" y="226958"/>
                  </a:lnTo>
                  <a:lnTo>
                    <a:pt x="118240" y="264249"/>
                  </a:lnTo>
                  <a:lnTo>
                    <a:pt x="94339" y="303062"/>
                  </a:lnTo>
                  <a:lnTo>
                    <a:pt x="72995" y="343258"/>
                  </a:lnTo>
                  <a:lnTo>
                    <a:pt x="54266" y="384698"/>
                  </a:lnTo>
                  <a:lnTo>
                    <a:pt x="38209" y="427246"/>
                  </a:lnTo>
                  <a:lnTo>
                    <a:pt x="24880" y="470762"/>
                  </a:lnTo>
                  <a:lnTo>
                    <a:pt x="14337" y="515107"/>
                  </a:lnTo>
                  <a:lnTo>
                    <a:pt x="6638" y="560145"/>
                  </a:lnTo>
                  <a:lnTo>
                    <a:pt x="1840" y="605736"/>
                  </a:lnTo>
                  <a:lnTo>
                    <a:pt x="0" y="651742"/>
                  </a:lnTo>
                  <a:lnTo>
                    <a:pt x="1174" y="698025"/>
                  </a:lnTo>
                  <a:lnTo>
                    <a:pt x="5422" y="744446"/>
                  </a:lnTo>
                  <a:lnTo>
                    <a:pt x="12799" y="790867"/>
                  </a:lnTo>
                  <a:lnTo>
                    <a:pt x="23363" y="837151"/>
                  </a:lnTo>
                  <a:lnTo>
                    <a:pt x="37172" y="883158"/>
                  </a:lnTo>
                  <a:lnTo>
                    <a:pt x="54282" y="928751"/>
                  </a:lnTo>
                  <a:lnTo>
                    <a:pt x="710872" y="656716"/>
                  </a:lnTo>
                  <a:lnTo>
                    <a:pt x="438965" y="0"/>
                  </a:lnTo>
                  <a:close/>
                </a:path>
              </a:pathLst>
            </a:custGeom>
            <a:solidFill>
              <a:srgbClr val="EC7C30"/>
            </a:solidFill>
          </p:spPr>
          <p:txBody>
            <a:bodyPr wrap="square" lIns="0" tIns="0" rIns="0" bIns="0" rtlCol="0"/>
            <a:lstStyle/>
            <a:p>
              <a:endParaRPr/>
            </a:p>
          </p:txBody>
        </p:sp>
        <p:sp>
          <p:nvSpPr>
            <p:cNvPr id="63" name="object 63"/>
            <p:cNvSpPr/>
            <p:nvPr/>
          </p:nvSpPr>
          <p:spPr>
            <a:xfrm>
              <a:off x="5922718" y="1624076"/>
              <a:ext cx="711200" cy="929005"/>
            </a:xfrm>
            <a:custGeom>
              <a:avLst/>
              <a:gdLst/>
              <a:ahLst/>
              <a:cxnLst/>
              <a:rect l="l" t="t" r="r" b="b"/>
              <a:pathLst>
                <a:path w="711200" h="929005">
                  <a:moveTo>
                    <a:pt x="54282" y="928751"/>
                  </a:moveTo>
                  <a:lnTo>
                    <a:pt x="37172" y="883158"/>
                  </a:lnTo>
                  <a:lnTo>
                    <a:pt x="23363" y="837151"/>
                  </a:lnTo>
                  <a:lnTo>
                    <a:pt x="12799" y="790867"/>
                  </a:lnTo>
                  <a:lnTo>
                    <a:pt x="5422" y="744446"/>
                  </a:lnTo>
                  <a:lnTo>
                    <a:pt x="1174" y="698025"/>
                  </a:lnTo>
                  <a:lnTo>
                    <a:pt x="0" y="651742"/>
                  </a:lnTo>
                  <a:lnTo>
                    <a:pt x="1840" y="605736"/>
                  </a:lnTo>
                  <a:lnTo>
                    <a:pt x="6638" y="560145"/>
                  </a:lnTo>
                  <a:lnTo>
                    <a:pt x="14337" y="515107"/>
                  </a:lnTo>
                  <a:lnTo>
                    <a:pt x="24880" y="470762"/>
                  </a:lnTo>
                  <a:lnTo>
                    <a:pt x="38209" y="427246"/>
                  </a:lnTo>
                  <a:lnTo>
                    <a:pt x="54266" y="384698"/>
                  </a:lnTo>
                  <a:lnTo>
                    <a:pt x="72995" y="343258"/>
                  </a:lnTo>
                  <a:lnTo>
                    <a:pt x="94339" y="303062"/>
                  </a:lnTo>
                  <a:lnTo>
                    <a:pt x="118240" y="264249"/>
                  </a:lnTo>
                  <a:lnTo>
                    <a:pt x="144640" y="226958"/>
                  </a:lnTo>
                  <a:lnTo>
                    <a:pt x="173483" y="191327"/>
                  </a:lnTo>
                  <a:lnTo>
                    <a:pt x="204712" y="157493"/>
                  </a:lnTo>
                  <a:lnTo>
                    <a:pt x="238268" y="125597"/>
                  </a:lnTo>
                  <a:lnTo>
                    <a:pt x="274095" y="95775"/>
                  </a:lnTo>
                  <a:lnTo>
                    <a:pt x="312135" y="68166"/>
                  </a:lnTo>
                  <a:lnTo>
                    <a:pt x="352332" y="42908"/>
                  </a:lnTo>
                  <a:lnTo>
                    <a:pt x="394628" y="20140"/>
                  </a:lnTo>
                  <a:lnTo>
                    <a:pt x="438965" y="0"/>
                  </a:lnTo>
                  <a:lnTo>
                    <a:pt x="710872" y="656716"/>
                  </a:lnTo>
                  <a:lnTo>
                    <a:pt x="54282" y="928751"/>
                  </a:lnTo>
                  <a:close/>
                </a:path>
              </a:pathLst>
            </a:custGeom>
            <a:ln w="10668">
              <a:solidFill>
                <a:srgbClr val="FFFFFF"/>
              </a:solidFill>
            </a:ln>
          </p:spPr>
          <p:txBody>
            <a:bodyPr wrap="square" lIns="0" tIns="0" rIns="0" bIns="0" rtlCol="0"/>
            <a:lstStyle/>
            <a:p>
              <a:endParaRPr/>
            </a:p>
          </p:txBody>
        </p:sp>
        <p:sp>
          <p:nvSpPr>
            <p:cNvPr id="64" name="object 64"/>
            <p:cNvSpPr/>
            <p:nvPr/>
          </p:nvSpPr>
          <p:spPr>
            <a:xfrm>
              <a:off x="6361684" y="1569974"/>
              <a:ext cx="272415" cy="711200"/>
            </a:xfrm>
            <a:custGeom>
              <a:avLst/>
              <a:gdLst/>
              <a:ahLst/>
              <a:cxnLst/>
              <a:rect l="l" t="t" r="r" b="b"/>
              <a:pathLst>
                <a:path w="272415" h="711200">
                  <a:moveTo>
                    <a:pt x="271907" y="0"/>
                  </a:moveTo>
                  <a:lnTo>
                    <a:pt x="225342" y="1529"/>
                  </a:lnTo>
                  <a:lnTo>
                    <a:pt x="179088" y="6095"/>
                  </a:lnTo>
                  <a:lnTo>
                    <a:pt x="133286" y="13668"/>
                  </a:lnTo>
                  <a:lnTo>
                    <a:pt x="88076" y="24214"/>
                  </a:lnTo>
                  <a:lnTo>
                    <a:pt x="43600" y="37703"/>
                  </a:lnTo>
                  <a:lnTo>
                    <a:pt x="0" y="54101"/>
                  </a:lnTo>
                  <a:lnTo>
                    <a:pt x="271907" y="710818"/>
                  </a:lnTo>
                  <a:lnTo>
                    <a:pt x="271907" y="0"/>
                  </a:lnTo>
                  <a:close/>
                </a:path>
              </a:pathLst>
            </a:custGeom>
            <a:solidFill>
              <a:srgbClr val="A4A4A4"/>
            </a:solidFill>
          </p:spPr>
          <p:txBody>
            <a:bodyPr wrap="square" lIns="0" tIns="0" rIns="0" bIns="0" rtlCol="0"/>
            <a:lstStyle/>
            <a:p>
              <a:endParaRPr/>
            </a:p>
          </p:txBody>
        </p:sp>
        <p:sp>
          <p:nvSpPr>
            <p:cNvPr id="65" name="object 65"/>
            <p:cNvSpPr/>
            <p:nvPr/>
          </p:nvSpPr>
          <p:spPr>
            <a:xfrm>
              <a:off x="6361684" y="1569974"/>
              <a:ext cx="272415" cy="711200"/>
            </a:xfrm>
            <a:custGeom>
              <a:avLst/>
              <a:gdLst/>
              <a:ahLst/>
              <a:cxnLst/>
              <a:rect l="l" t="t" r="r" b="b"/>
              <a:pathLst>
                <a:path w="272415" h="711200">
                  <a:moveTo>
                    <a:pt x="0" y="54101"/>
                  </a:moveTo>
                  <a:lnTo>
                    <a:pt x="43600" y="37703"/>
                  </a:lnTo>
                  <a:lnTo>
                    <a:pt x="88076" y="24214"/>
                  </a:lnTo>
                  <a:lnTo>
                    <a:pt x="133286" y="13668"/>
                  </a:lnTo>
                  <a:lnTo>
                    <a:pt x="179088" y="6095"/>
                  </a:lnTo>
                  <a:lnTo>
                    <a:pt x="225342" y="1529"/>
                  </a:lnTo>
                  <a:lnTo>
                    <a:pt x="271907" y="0"/>
                  </a:lnTo>
                  <a:lnTo>
                    <a:pt x="271907" y="710818"/>
                  </a:lnTo>
                  <a:lnTo>
                    <a:pt x="0" y="54101"/>
                  </a:lnTo>
                  <a:close/>
                </a:path>
              </a:pathLst>
            </a:custGeom>
            <a:ln w="10668">
              <a:solidFill>
                <a:srgbClr val="FFFFFF"/>
              </a:solidFill>
            </a:ln>
          </p:spPr>
          <p:txBody>
            <a:bodyPr wrap="square" lIns="0" tIns="0" rIns="0" bIns="0" rtlCol="0"/>
            <a:lstStyle/>
            <a:p>
              <a:endParaRPr/>
            </a:p>
          </p:txBody>
        </p:sp>
        <p:sp>
          <p:nvSpPr>
            <p:cNvPr id="66" name="object 66"/>
            <p:cNvSpPr/>
            <p:nvPr/>
          </p:nvSpPr>
          <p:spPr>
            <a:xfrm>
              <a:off x="6971411" y="2675763"/>
              <a:ext cx="560705" cy="523875"/>
            </a:xfrm>
            <a:custGeom>
              <a:avLst/>
              <a:gdLst/>
              <a:ahLst/>
              <a:cxnLst/>
              <a:rect l="l" t="t" r="r" b="b"/>
              <a:pathLst>
                <a:path w="560704" h="523875">
                  <a:moveTo>
                    <a:pt x="253238" y="0"/>
                  </a:moveTo>
                  <a:lnTo>
                    <a:pt x="93345" y="238251"/>
                  </a:lnTo>
                  <a:lnTo>
                    <a:pt x="0" y="238251"/>
                  </a:lnTo>
                  <a:lnTo>
                    <a:pt x="0" y="523366"/>
                  </a:lnTo>
                  <a:lnTo>
                    <a:pt x="560324" y="523366"/>
                  </a:lnTo>
                  <a:lnTo>
                    <a:pt x="560324" y="238251"/>
                  </a:lnTo>
                  <a:lnTo>
                    <a:pt x="233426" y="238251"/>
                  </a:lnTo>
                  <a:lnTo>
                    <a:pt x="253238" y="0"/>
                  </a:lnTo>
                  <a:close/>
                </a:path>
              </a:pathLst>
            </a:custGeom>
            <a:solidFill>
              <a:srgbClr val="FFFFFF"/>
            </a:solidFill>
          </p:spPr>
          <p:txBody>
            <a:bodyPr wrap="square" lIns="0" tIns="0" rIns="0" bIns="0" rtlCol="0"/>
            <a:lstStyle/>
            <a:p>
              <a:endParaRPr/>
            </a:p>
          </p:txBody>
        </p:sp>
        <p:sp>
          <p:nvSpPr>
            <p:cNvPr id="67" name="object 67"/>
            <p:cNvSpPr/>
            <p:nvPr/>
          </p:nvSpPr>
          <p:spPr>
            <a:xfrm>
              <a:off x="6971411" y="2675763"/>
              <a:ext cx="560705" cy="523875"/>
            </a:xfrm>
            <a:custGeom>
              <a:avLst/>
              <a:gdLst/>
              <a:ahLst/>
              <a:cxnLst/>
              <a:rect l="l" t="t" r="r" b="b"/>
              <a:pathLst>
                <a:path w="560704" h="523875">
                  <a:moveTo>
                    <a:pt x="0" y="238251"/>
                  </a:moveTo>
                  <a:lnTo>
                    <a:pt x="93345" y="238251"/>
                  </a:lnTo>
                  <a:lnTo>
                    <a:pt x="253238" y="0"/>
                  </a:lnTo>
                  <a:lnTo>
                    <a:pt x="233426" y="238251"/>
                  </a:lnTo>
                  <a:lnTo>
                    <a:pt x="560324" y="238251"/>
                  </a:lnTo>
                  <a:lnTo>
                    <a:pt x="560324" y="285749"/>
                  </a:lnTo>
                  <a:lnTo>
                    <a:pt x="560324" y="356996"/>
                  </a:lnTo>
                  <a:lnTo>
                    <a:pt x="560324" y="523366"/>
                  </a:lnTo>
                  <a:lnTo>
                    <a:pt x="233426" y="523366"/>
                  </a:lnTo>
                  <a:lnTo>
                    <a:pt x="93345" y="523366"/>
                  </a:lnTo>
                  <a:lnTo>
                    <a:pt x="0" y="523366"/>
                  </a:lnTo>
                  <a:lnTo>
                    <a:pt x="0" y="356996"/>
                  </a:lnTo>
                  <a:lnTo>
                    <a:pt x="0" y="285749"/>
                  </a:lnTo>
                  <a:lnTo>
                    <a:pt x="0" y="238251"/>
                  </a:lnTo>
                  <a:close/>
                </a:path>
              </a:pathLst>
            </a:custGeom>
            <a:ln w="5334">
              <a:solidFill>
                <a:srgbClr val="000000"/>
              </a:solidFill>
            </a:ln>
          </p:spPr>
          <p:txBody>
            <a:bodyPr wrap="square" lIns="0" tIns="0" rIns="0" bIns="0" rtlCol="0"/>
            <a:lstStyle/>
            <a:p>
              <a:endParaRPr/>
            </a:p>
          </p:txBody>
        </p:sp>
      </p:grpSp>
      <p:sp>
        <p:nvSpPr>
          <p:cNvPr id="68" name="object 68"/>
          <p:cNvSpPr txBox="1"/>
          <p:nvPr/>
        </p:nvSpPr>
        <p:spPr>
          <a:xfrm>
            <a:off x="9247741" y="4525485"/>
            <a:ext cx="612117" cy="284692"/>
          </a:xfrm>
          <a:prstGeom prst="rect">
            <a:avLst/>
          </a:prstGeom>
        </p:spPr>
        <p:txBody>
          <a:bodyPr vert="horz" wrap="square" lIns="0" tIns="25399" rIns="0" bIns="0" rtlCol="0">
            <a:spAutoFit/>
          </a:bodyPr>
          <a:lstStyle/>
          <a:p>
            <a:pPr marL="83818">
              <a:spcBef>
                <a:spcPts val="200"/>
              </a:spcBef>
            </a:pPr>
            <a:r>
              <a:rPr sz="800" spc="-40" dirty="0">
                <a:solidFill>
                  <a:srgbClr val="585858"/>
                </a:solidFill>
                <a:latin typeface="BIZ UDPゴシック"/>
                <a:cs typeface="BIZ UDPゴシック"/>
              </a:rPr>
              <a:t>希望する</a:t>
            </a:r>
            <a:endParaRPr sz="800">
              <a:latin typeface="BIZ UDPゴシック"/>
              <a:cs typeface="BIZ UDPゴシック"/>
            </a:endParaRPr>
          </a:p>
          <a:p>
            <a:pPr>
              <a:spcBef>
                <a:spcPts val="67"/>
              </a:spcBef>
            </a:pPr>
            <a:r>
              <a:rPr sz="800" spc="-13" dirty="0">
                <a:solidFill>
                  <a:srgbClr val="585858"/>
                </a:solidFill>
                <a:latin typeface="BIZ UDPゴシック"/>
                <a:cs typeface="BIZ UDPゴシック"/>
              </a:rPr>
              <a:t>11</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69%</a:t>
            </a:r>
            <a:endParaRPr sz="800">
              <a:latin typeface="BIZ UDPゴシック"/>
              <a:cs typeface="BIZ UDPゴシック"/>
            </a:endParaRPr>
          </a:p>
        </p:txBody>
      </p:sp>
      <p:grpSp>
        <p:nvGrpSpPr>
          <p:cNvPr id="69" name="object 69"/>
          <p:cNvGrpSpPr/>
          <p:nvPr/>
        </p:nvGrpSpPr>
        <p:grpSpPr>
          <a:xfrm>
            <a:off x="7301917" y="2551059"/>
            <a:ext cx="761972" cy="735726"/>
            <a:chOff x="5582983" y="1460309"/>
            <a:chExt cx="571500" cy="551815"/>
          </a:xfrm>
        </p:grpSpPr>
        <p:sp>
          <p:nvSpPr>
            <p:cNvPr id="70" name="object 70"/>
            <p:cNvSpPr/>
            <p:nvPr/>
          </p:nvSpPr>
          <p:spPr>
            <a:xfrm>
              <a:off x="5585841" y="1463167"/>
              <a:ext cx="565785" cy="546100"/>
            </a:xfrm>
            <a:custGeom>
              <a:avLst/>
              <a:gdLst/>
              <a:ahLst/>
              <a:cxnLst/>
              <a:rect l="l" t="t" r="r" b="b"/>
              <a:pathLst>
                <a:path w="565785" h="546100">
                  <a:moveTo>
                    <a:pt x="565785" y="0"/>
                  </a:moveTo>
                  <a:lnTo>
                    <a:pt x="0" y="0"/>
                  </a:lnTo>
                  <a:lnTo>
                    <a:pt x="0" y="257556"/>
                  </a:lnTo>
                  <a:lnTo>
                    <a:pt x="330073" y="257556"/>
                  </a:lnTo>
                  <a:lnTo>
                    <a:pt x="391160" y="545592"/>
                  </a:lnTo>
                  <a:lnTo>
                    <a:pt x="471423" y="257556"/>
                  </a:lnTo>
                  <a:lnTo>
                    <a:pt x="565785" y="257556"/>
                  </a:lnTo>
                  <a:lnTo>
                    <a:pt x="565785" y="0"/>
                  </a:lnTo>
                  <a:close/>
                </a:path>
              </a:pathLst>
            </a:custGeom>
            <a:solidFill>
              <a:srgbClr val="FFFFFF"/>
            </a:solidFill>
          </p:spPr>
          <p:txBody>
            <a:bodyPr wrap="square" lIns="0" tIns="0" rIns="0" bIns="0" rtlCol="0"/>
            <a:lstStyle/>
            <a:p>
              <a:endParaRPr/>
            </a:p>
          </p:txBody>
        </p:sp>
        <p:sp>
          <p:nvSpPr>
            <p:cNvPr id="71" name="object 71"/>
            <p:cNvSpPr/>
            <p:nvPr/>
          </p:nvSpPr>
          <p:spPr>
            <a:xfrm>
              <a:off x="5585841" y="1463167"/>
              <a:ext cx="565785" cy="546100"/>
            </a:xfrm>
            <a:custGeom>
              <a:avLst/>
              <a:gdLst/>
              <a:ahLst/>
              <a:cxnLst/>
              <a:rect l="l" t="t" r="r" b="b"/>
              <a:pathLst>
                <a:path w="565785" h="546100">
                  <a:moveTo>
                    <a:pt x="0" y="0"/>
                  </a:moveTo>
                  <a:lnTo>
                    <a:pt x="330073" y="0"/>
                  </a:lnTo>
                  <a:lnTo>
                    <a:pt x="471423" y="0"/>
                  </a:lnTo>
                  <a:lnTo>
                    <a:pt x="565785" y="0"/>
                  </a:lnTo>
                  <a:lnTo>
                    <a:pt x="565785" y="150241"/>
                  </a:lnTo>
                  <a:lnTo>
                    <a:pt x="565785" y="214629"/>
                  </a:lnTo>
                  <a:lnTo>
                    <a:pt x="565785" y="257556"/>
                  </a:lnTo>
                  <a:lnTo>
                    <a:pt x="471423" y="257556"/>
                  </a:lnTo>
                  <a:lnTo>
                    <a:pt x="391160" y="545592"/>
                  </a:lnTo>
                  <a:lnTo>
                    <a:pt x="330073" y="257556"/>
                  </a:lnTo>
                  <a:lnTo>
                    <a:pt x="0" y="257556"/>
                  </a:lnTo>
                  <a:lnTo>
                    <a:pt x="0" y="214629"/>
                  </a:lnTo>
                  <a:lnTo>
                    <a:pt x="0" y="150241"/>
                  </a:lnTo>
                  <a:lnTo>
                    <a:pt x="0" y="0"/>
                  </a:lnTo>
                  <a:close/>
                </a:path>
              </a:pathLst>
            </a:custGeom>
            <a:ln w="5334">
              <a:solidFill>
                <a:srgbClr val="000000"/>
              </a:solidFill>
            </a:ln>
          </p:spPr>
          <p:txBody>
            <a:bodyPr wrap="square" lIns="0" tIns="0" rIns="0" bIns="0" rtlCol="0"/>
            <a:lstStyle/>
            <a:p>
              <a:endParaRPr/>
            </a:p>
          </p:txBody>
        </p:sp>
      </p:grpSp>
      <p:sp>
        <p:nvSpPr>
          <p:cNvPr id="72" name="object 72"/>
          <p:cNvSpPr txBox="1"/>
          <p:nvPr/>
        </p:nvSpPr>
        <p:spPr>
          <a:xfrm>
            <a:off x="7428829" y="2573784"/>
            <a:ext cx="561319" cy="283837"/>
          </a:xfrm>
          <a:prstGeom prst="rect">
            <a:avLst/>
          </a:prstGeom>
        </p:spPr>
        <p:txBody>
          <a:bodyPr vert="horz" wrap="square" lIns="0" tIns="24552" rIns="0" bIns="0" rtlCol="0">
            <a:spAutoFit/>
          </a:bodyPr>
          <a:lstStyle/>
          <a:p>
            <a:pPr marL="12700">
              <a:spcBef>
                <a:spcPts val="193"/>
              </a:spcBef>
            </a:pPr>
            <a:r>
              <a:rPr sz="800" spc="-40" dirty="0">
                <a:solidFill>
                  <a:srgbClr val="585858"/>
                </a:solidFill>
                <a:latin typeface="BIZ UDPゴシック"/>
                <a:cs typeface="BIZ UDPゴシック"/>
              </a:rPr>
              <a:t>希望しない</a:t>
            </a:r>
            <a:endParaRPr sz="800">
              <a:latin typeface="BIZ UDPゴシック"/>
              <a:cs typeface="BIZ UDPゴシック"/>
            </a:endParaRPr>
          </a:p>
          <a:p>
            <a:pPr>
              <a:spcBef>
                <a:spcPts val="60"/>
              </a:spcBef>
            </a:pPr>
            <a:r>
              <a:rPr sz="800" spc="-13" dirty="0">
                <a:solidFill>
                  <a:srgbClr val="585858"/>
                </a:solidFill>
                <a:latin typeface="BIZ UDPゴシック"/>
                <a:cs typeface="BIZ UDPゴシック"/>
              </a:rPr>
              <a:t>4</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25%</a:t>
            </a:r>
            <a:endParaRPr sz="800">
              <a:latin typeface="BIZ UDPゴシック"/>
              <a:cs typeface="BIZ UDPゴシック"/>
            </a:endParaRPr>
          </a:p>
        </p:txBody>
      </p:sp>
      <p:grpSp>
        <p:nvGrpSpPr>
          <p:cNvPr id="73" name="object 73"/>
          <p:cNvGrpSpPr/>
          <p:nvPr/>
        </p:nvGrpSpPr>
        <p:grpSpPr>
          <a:xfrm>
            <a:off x="8153972" y="2228153"/>
            <a:ext cx="640055" cy="491895"/>
            <a:chOff x="6222047" y="1218120"/>
            <a:chExt cx="480059" cy="368935"/>
          </a:xfrm>
        </p:grpSpPr>
        <p:sp>
          <p:nvSpPr>
            <p:cNvPr id="74" name="object 74"/>
            <p:cNvSpPr/>
            <p:nvPr/>
          </p:nvSpPr>
          <p:spPr>
            <a:xfrm>
              <a:off x="6498120" y="1468628"/>
              <a:ext cx="59055" cy="115570"/>
            </a:xfrm>
            <a:custGeom>
              <a:avLst/>
              <a:gdLst/>
              <a:ahLst/>
              <a:cxnLst/>
              <a:rect l="l" t="t" r="r" b="b"/>
              <a:pathLst>
                <a:path w="59054" h="115569">
                  <a:moveTo>
                    <a:pt x="0" y="115570"/>
                  </a:moveTo>
                  <a:lnTo>
                    <a:pt x="58726" y="115570"/>
                  </a:lnTo>
                  <a:lnTo>
                    <a:pt x="58726" y="0"/>
                  </a:lnTo>
                  <a:lnTo>
                    <a:pt x="0" y="0"/>
                  </a:lnTo>
                  <a:lnTo>
                    <a:pt x="0" y="115570"/>
                  </a:lnTo>
                  <a:close/>
                </a:path>
              </a:pathLst>
            </a:custGeom>
            <a:solidFill>
              <a:srgbClr val="FFFFFF"/>
            </a:solidFill>
          </p:spPr>
          <p:txBody>
            <a:bodyPr wrap="square" lIns="0" tIns="0" rIns="0" bIns="0" rtlCol="0"/>
            <a:lstStyle/>
            <a:p>
              <a:endParaRPr/>
            </a:p>
          </p:txBody>
        </p:sp>
        <p:sp>
          <p:nvSpPr>
            <p:cNvPr id="75" name="object 75"/>
            <p:cNvSpPr/>
            <p:nvPr/>
          </p:nvSpPr>
          <p:spPr>
            <a:xfrm>
              <a:off x="6224904" y="1220978"/>
              <a:ext cx="474345" cy="363220"/>
            </a:xfrm>
            <a:custGeom>
              <a:avLst/>
              <a:gdLst/>
              <a:ahLst/>
              <a:cxnLst/>
              <a:rect l="l" t="t" r="r" b="b"/>
              <a:pathLst>
                <a:path w="474345" h="363219">
                  <a:moveTo>
                    <a:pt x="0" y="0"/>
                  </a:moveTo>
                  <a:lnTo>
                    <a:pt x="276479" y="0"/>
                  </a:lnTo>
                  <a:lnTo>
                    <a:pt x="394843" y="0"/>
                  </a:lnTo>
                  <a:lnTo>
                    <a:pt x="473837" y="0"/>
                  </a:lnTo>
                  <a:lnTo>
                    <a:pt x="473837" y="144272"/>
                  </a:lnTo>
                  <a:lnTo>
                    <a:pt x="473837" y="206121"/>
                  </a:lnTo>
                  <a:lnTo>
                    <a:pt x="473837" y="247269"/>
                  </a:lnTo>
                  <a:lnTo>
                    <a:pt x="394843" y="247269"/>
                  </a:lnTo>
                  <a:lnTo>
                    <a:pt x="270002" y="362712"/>
                  </a:lnTo>
                  <a:lnTo>
                    <a:pt x="276479" y="247269"/>
                  </a:lnTo>
                  <a:lnTo>
                    <a:pt x="0" y="247269"/>
                  </a:lnTo>
                  <a:lnTo>
                    <a:pt x="0" y="206121"/>
                  </a:lnTo>
                  <a:lnTo>
                    <a:pt x="0" y="144272"/>
                  </a:lnTo>
                  <a:lnTo>
                    <a:pt x="0" y="0"/>
                  </a:lnTo>
                  <a:close/>
                </a:path>
              </a:pathLst>
            </a:custGeom>
            <a:ln w="5334">
              <a:solidFill>
                <a:srgbClr val="000000"/>
              </a:solidFill>
            </a:ln>
          </p:spPr>
          <p:txBody>
            <a:bodyPr wrap="square" lIns="0" tIns="0" rIns="0" bIns="0" rtlCol="0"/>
            <a:lstStyle/>
            <a:p>
              <a:endParaRPr/>
            </a:p>
          </p:txBody>
        </p:sp>
      </p:grpSp>
      <p:sp>
        <p:nvSpPr>
          <p:cNvPr id="76" name="object 76"/>
          <p:cNvSpPr txBox="1"/>
          <p:nvPr/>
        </p:nvSpPr>
        <p:spPr>
          <a:xfrm>
            <a:off x="8263442" y="2242446"/>
            <a:ext cx="473269" cy="284692"/>
          </a:xfrm>
          <a:prstGeom prst="rect">
            <a:avLst/>
          </a:prstGeom>
        </p:spPr>
        <p:txBody>
          <a:bodyPr vert="horz" wrap="square" lIns="0" tIns="25399" rIns="0" bIns="0" rtlCol="0">
            <a:spAutoFit/>
          </a:bodyPr>
          <a:lstStyle/>
          <a:p>
            <a:pPr marL="60112">
              <a:spcBef>
                <a:spcPts val="200"/>
              </a:spcBef>
            </a:pPr>
            <a:r>
              <a:rPr sz="800" spc="-47" dirty="0">
                <a:solidFill>
                  <a:srgbClr val="585858"/>
                </a:solidFill>
                <a:latin typeface="BIZ UDPゴシック"/>
                <a:cs typeface="BIZ UDPゴシック"/>
              </a:rPr>
              <a:t>未回答</a:t>
            </a:r>
            <a:endParaRPr sz="800">
              <a:latin typeface="BIZ UDPゴシック"/>
              <a:cs typeface="BIZ UDPゴシック"/>
            </a:endParaRPr>
          </a:p>
          <a:p>
            <a:pPr>
              <a:spcBef>
                <a:spcPts val="67"/>
              </a:spcBef>
            </a:pPr>
            <a:r>
              <a:rPr sz="800" spc="-13" dirty="0">
                <a:solidFill>
                  <a:srgbClr val="585858"/>
                </a:solidFill>
                <a:latin typeface="BIZ UDPゴシック"/>
                <a:cs typeface="BIZ UDPゴシック"/>
              </a:rPr>
              <a:t>1</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6%</a:t>
            </a:r>
            <a:endParaRPr sz="800">
              <a:latin typeface="BIZ UDPゴシック"/>
              <a:cs typeface="BIZ UDPゴシック"/>
            </a:endParaRPr>
          </a:p>
        </p:txBody>
      </p:sp>
      <p:grpSp>
        <p:nvGrpSpPr>
          <p:cNvPr id="77" name="object 77"/>
          <p:cNvGrpSpPr/>
          <p:nvPr/>
        </p:nvGrpSpPr>
        <p:grpSpPr>
          <a:xfrm>
            <a:off x="1425649" y="5894760"/>
            <a:ext cx="2254590" cy="2346873"/>
            <a:chOff x="1175618" y="3968178"/>
            <a:chExt cx="1691005" cy="1760220"/>
          </a:xfrm>
        </p:grpSpPr>
        <p:sp>
          <p:nvSpPr>
            <p:cNvPr id="78" name="object 78"/>
            <p:cNvSpPr/>
            <p:nvPr/>
          </p:nvSpPr>
          <p:spPr>
            <a:xfrm>
              <a:off x="1928748" y="4221607"/>
              <a:ext cx="695960" cy="753110"/>
            </a:xfrm>
            <a:custGeom>
              <a:avLst/>
              <a:gdLst/>
              <a:ahLst/>
              <a:cxnLst/>
              <a:rect l="l" t="t" r="r" b="b"/>
              <a:pathLst>
                <a:path w="695960" h="753110">
                  <a:moveTo>
                    <a:pt x="0" y="0"/>
                  </a:moveTo>
                  <a:lnTo>
                    <a:pt x="0" y="753110"/>
                  </a:lnTo>
                  <a:lnTo>
                    <a:pt x="695833" y="464947"/>
                  </a:lnTo>
                  <a:lnTo>
                    <a:pt x="674961" y="418962"/>
                  </a:lnTo>
                  <a:lnTo>
                    <a:pt x="651295" y="374880"/>
                  </a:lnTo>
                  <a:lnTo>
                    <a:pt x="624966" y="332787"/>
                  </a:lnTo>
                  <a:lnTo>
                    <a:pt x="596106" y="292771"/>
                  </a:lnTo>
                  <a:lnTo>
                    <a:pt x="564847" y="254920"/>
                  </a:lnTo>
                  <a:lnTo>
                    <a:pt x="531320" y="219324"/>
                  </a:lnTo>
                  <a:lnTo>
                    <a:pt x="495657" y="186069"/>
                  </a:lnTo>
                  <a:lnTo>
                    <a:pt x="457990" y="155243"/>
                  </a:lnTo>
                  <a:lnTo>
                    <a:pt x="418449" y="126936"/>
                  </a:lnTo>
                  <a:lnTo>
                    <a:pt x="377166" y="101234"/>
                  </a:lnTo>
                  <a:lnTo>
                    <a:pt x="334274" y="78227"/>
                  </a:lnTo>
                  <a:lnTo>
                    <a:pt x="289903" y="58001"/>
                  </a:lnTo>
                  <a:lnTo>
                    <a:pt x="244185" y="40645"/>
                  </a:lnTo>
                  <a:lnTo>
                    <a:pt x="197252" y="26248"/>
                  </a:lnTo>
                  <a:lnTo>
                    <a:pt x="149236" y="14896"/>
                  </a:lnTo>
                  <a:lnTo>
                    <a:pt x="100267" y="6679"/>
                  </a:lnTo>
                  <a:lnTo>
                    <a:pt x="50478" y="1684"/>
                  </a:lnTo>
                  <a:lnTo>
                    <a:pt x="0" y="0"/>
                  </a:lnTo>
                  <a:close/>
                </a:path>
              </a:pathLst>
            </a:custGeom>
            <a:solidFill>
              <a:srgbClr val="4471C4"/>
            </a:solidFill>
          </p:spPr>
          <p:txBody>
            <a:bodyPr wrap="square" lIns="0" tIns="0" rIns="0" bIns="0" rtlCol="0"/>
            <a:lstStyle/>
            <a:p>
              <a:endParaRPr/>
            </a:p>
          </p:txBody>
        </p:sp>
        <p:sp>
          <p:nvSpPr>
            <p:cNvPr id="79" name="object 79"/>
            <p:cNvSpPr/>
            <p:nvPr/>
          </p:nvSpPr>
          <p:spPr>
            <a:xfrm>
              <a:off x="1175618" y="4221607"/>
              <a:ext cx="1506855" cy="1506855"/>
            </a:xfrm>
            <a:custGeom>
              <a:avLst/>
              <a:gdLst/>
              <a:ahLst/>
              <a:cxnLst/>
              <a:rect l="l" t="t" r="r" b="b"/>
              <a:pathLst>
                <a:path w="1506855" h="1506854">
                  <a:moveTo>
                    <a:pt x="753130" y="0"/>
                  </a:moveTo>
                  <a:lnTo>
                    <a:pt x="703774" y="1623"/>
                  </a:lnTo>
                  <a:lnTo>
                    <a:pt x="654742" y="6472"/>
                  </a:lnTo>
                  <a:lnTo>
                    <a:pt x="606191" y="14509"/>
                  </a:lnTo>
                  <a:lnTo>
                    <a:pt x="558274" y="25701"/>
                  </a:lnTo>
                  <a:lnTo>
                    <a:pt x="511148" y="40010"/>
                  </a:lnTo>
                  <a:lnTo>
                    <a:pt x="464967" y="57404"/>
                  </a:lnTo>
                  <a:lnTo>
                    <a:pt x="421525" y="76995"/>
                  </a:lnTo>
                  <a:lnTo>
                    <a:pt x="379922" y="98968"/>
                  </a:lnTo>
                  <a:lnTo>
                    <a:pt x="340207" y="123209"/>
                  </a:lnTo>
                  <a:lnTo>
                    <a:pt x="302426" y="149602"/>
                  </a:lnTo>
                  <a:lnTo>
                    <a:pt x="266627" y="178032"/>
                  </a:lnTo>
                  <a:lnTo>
                    <a:pt x="232859" y="208384"/>
                  </a:lnTo>
                  <a:lnTo>
                    <a:pt x="201169" y="240541"/>
                  </a:lnTo>
                  <a:lnTo>
                    <a:pt x="171604" y="274390"/>
                  </a:lnTo>
                  <a:lnTo>
                    <a:pt x="144212" y="309814"/>
                  </a:lnTo>
                  <a:lnTo>
                    <a:pt x="119042" y="346699"/>
                  </a:lnTo>
                  <a:lnTo>
                    <a:pt x="96140" y="384929"/>
                  </a:lnTo>
                  <a:lnTo>
                    <a:pt x="75555" y="424388"/>
                  </a:lnTo>
                  <a:lnTo>
                    <a:pt x="57335" y="464962"/>
                  </a:lnTo>
                  <a:lnTo>
                    <a:pt x="41526" y="506536"/>
                  </a:lnTo>
                  <a:lnTo>
                    <a:pt x="28177" y="548993"/>
                  </a:lnTo>
                  <a:lnTo>
                    <a:pt x="17336" y="592220"/>
                  </a:lnTo>
                  <a:lnTo>
                    <a:pt x="9049" y="636099"/>
                  </a:lnTo>
                  <a:lnTo>
                    <a:pt x="3366" y="680517"/>
                  </a:lnTo>
                  <a:lnTo>
                    <a:pt x="334" y="725358"/>
                  </a:lnTo>
                  <a:lnTo>
                    <a:pt x="0" y="770506"/>
                  </a:lnTo>
                  <a:lnTo>
                    <a:pt x="2412" y="815846"/>
                  </a:lnTo>
                  <a:lnTo>
                    <a:pt x="7617" y="861264"/>
                  </a:lnTo>
                  <a:lnTo>
                    <a:pt x="15665" y="906644"/>
                  </a:lnTo>
                  <a:lnTo>
                    <a:pt x="26602" y="951869"/>
                  </a:lnTo>
                  <a:lnTo>
                    <a:pt x="40476" y="996826"/>
                  </a:lnTo>
                  <a:lnTo>
                    <a:pt x="57335" y="1041400"/>
                  </a:lnTo>
                  <a:lnTo>
                    <a:pt x="76936" y="1084839"/>
                  </a:lnTo>
                  <a:lnTo>
                    <a:pt x="98918" y="1126439"/>
                  </a:lnTo>
                  <a:lnTo>
                    <a:pt x="123168" y="1166152"/>
                  </a:lnTo>
                  <a:lnTo>
                    <a:pt x="149568" y="1203931"/>
                  </a:lnTo>
                  <a:lnTo>
                    <a:pt x="178005" y="1239727"/>
                  </a:lnTo>
                  <a:lnTo>
                    <a:pt x="208363" y="1273494"/>
                  </a:lnTo>
                  <a:lnTo>
                    <a:pt x="240527" y="1305183"/>
                  </a:lnTo>
                  <a:lnTo>
                    <a:pt x="274380" y="1334746"/>
                  </a:lnTo>
                  <a:lnTo>
                    <a:pt x="309809" y="1362136"/>
                  </a:lnTo>
                  <a:lnTo>
                    <a:pt x="346698" y="1387305"/>
                  </a:lnTo>
                  <a:lnTo>
                    <a:pt x="384932" y="1410204"/>
                  </a:lnTo>
                  <a:lnTo>
                    <a:pt x="424394" y="1430787"/>
                  </a:lnTo>
                  <a:lnTo>
                    <a:pt x="464971" y="1449006"/>
                  </a:lnTo>
                  <a:lnTo>
                    <a:pt x="506547" y="1464812"/>
                  </a:lnTo>
                  <a:lnTo>
                    <a:pt x="549007" y="1478159"/>
                  </a:lnTo>
                  <a:lnTo>
                    <a:pt x="592235" y="1488997"/>
                  </a:lnTo>
                  <a:lnTo>
                    <a:pt x="636116" y="1497280"/>
                  </a:lnTo>
                  <a:lnTo>
                    <a:pt x="680534" y="1502960"/>
                  </a:lnTo>
                  <a:lnTo>
                    <a:pt x="725376" y="1505988"/>
                  </a:lnTo>
                  <a:lnTo>
                    <a:pt x="770525" y="1506318"/>
                  </a:lnTo>
                  <a:lnTo>
                    <a:pt x="815866" y="1503901"/>
                  </a:lnTo>
                  <a:lnTo>
                    <a:pt x="861284" y="1498689"/>
                  </a:lnTo>
                  <a:lnTo>
                    <a:pt x="906663" y="1490635"/>
                  </a:lnTo>
                  <a:lnTo>
                    <a:pt x="951889" y="1479691"/>
                  </a:lnTo>
                  <a:lnTo>
                    <a:pt x="996847" y="1465810"/>
                  </a:lnTo>
                  <a:lnTo>
                    <a:pt x="1041420" y="1448943"/>
                  </a:lnTo>
                  <a:lnTo>
                    <a:pt x="1084844" y="1429351"/>
                  </a:lnTo>
                  <a:lnTo>
                    <a:pt x="1126432" y="1407378"/>
                  </a:lnTo>
                  <a:lnTo>
                    <a:pt x="1166133" y="1383137"/>
                  </a:lnTo>
                  <a:lnTo>
                    <a:pt x="1203901" y="1356744"/>
                  </a:lnTo>
                  <a:lnTo>
                    <a:pt x="1239688" y="1328314"/>
                  </a:lnTo>
                  <a:lnTo>
                    <a:pt x="1273446" y="1297962"/>
                  </a:lnTo>
                  <a:lnTo>
                    <a:pt x="1305128" y="1265805"/>
                  </a:lnTo>
                  <a:lnTo>
                    <a:pt x="1334685" y="1231956"/>
                  </a:lnTo>
                  <a:lnTo>
                    <a:pt x="1362070" y="1196532"/>
                  </a:lnTo>
                  <a:lnTo>
                    <a:pt x="1387234" y="1159647"/>
                  </a:lnTo>
                  <a:lnTo>
                    <a:pt x="1410131" y="1121417"/>
                  </a:lnTo>
                  <a:lnTo>
                    <a:pt x="1430713" y="1081958"/>
                  </a:lnTo>
                  <a:lnTo>
                    <a:pt x="1448931" y="1041384"/>
                  </a:lnTo>
                  <a:lnTo>
                    <a:pt x="1464738" y="999810"/>
                  </a:lnTo>
                  <a:lnTo>
                    <a:pt x="1478086" y="957353"/>
                  </a:lnTo>
                  <a:lnTo>
                    <a:pt x="1488927" y="914126"/>
                  </a:lnTo>
                  <a:lnTo>
                    <a:pt x="1497214" y="870247"/>
                  </a:lnTo>
                  <a:lnTo>
                    <a:pt x="1502899" y="825829"/>
                  </a:lnTo>
                  <a:lnTo>
                    <a:pt x="1505933" y="780988"/>
                  </a:lnTo>
                  <a:lnTo>
                    <a:pt x="1506270" y="735840"/>
                  </a:lnTo>
                  <a:lnTo>
                    <a:pt x="1503862" y="690500"/>
                  </a:lnTo>
                  <a:lnTo>
                    <a:pt x="1498660" y="645082"/>
                  </a:lnTo>
                  <a:lnTo>
                    <a:pt x="1490616" y="599702"/>
                  </a:lnTo>
                  <a:lnTo>
                    <a:pt x="1479684" y="554477"/>
                  </a:lnTo>
                  <a:lnTo>
                    <a:pt x="1465816" y="509520"/>
                  </a:lnTo>
                  <a:lnTo>
                    <a:pt x="1448963" y="464947"/>
                  </a:lnTo>
                  <a:lnTo>
                    <a:pt x="753130" y="753110"/>
                  </a:lnTo>
                  <a:lnTo>
                    <a:pt x="753130" y="0"/>
                  </a:lnTo>
                  <a:close/>
                </a:path>
              </a:pathLst>
            </a:custGeom>
            <a:solidFill>
              <a:srgbClr val="EC7C30"/>
            </a:solidFill>
          </p:spPr>
          <p:txBody>
            <a:bodyPr wrap="square" lIns="0" tIns="0" rIns="0" bIns="0" rtlCol="0"/>
            <a:lstStyle/>
            <a:p>
              <a:endParaRPr/>
            </a:p>
          </p:txBody>
        </p:sp>
        <p:sp>
          <p:nvSpPr>
            <p:cNvPr id="80" name="object 80"/>
            <p:cNvSpPr/>
            <p:nvPr/>
          </p:nvSpPr>
          <p:spPr>
            <a:xfrm>
              <a:off x="2352384" y="4226306"/>
              <a:ext cx="76835" cy="121920"/>
            </a:xfrm>
            <a:custGeom>
              <a:avLst/>
              <a:gdLst/>
              <a:ahLst/>
              <a:cxnLst/>
              <a:rect l="l" t="t" r="r" b="b"/>
              <a:pathLst>
                <a:path w="76835" h="121920">
                  <a:moveTo>
                    <a:pt x="0" y="121919"/>
                  </a:moveTo>
                  <a:lnTo>
                    <a:pt x="76277" y="121919"/>
                  </a:lnTo>
                  <a:lnTo>
                    <a:pt x="76277" y="0"/>
                  </a:lnTo>
                  <a:lnTo>
                    <a:pt x="0" y="0"/>
                  </a:lnTo>
                  <a:lnTo>
                    <a:pt x="0" y="121919"/>
                  </a:lnTo>
                  <a:close/>
                </a:path>
              </a:pathLst>
            </a:custGeom>
            <a:solidFill>
              <a:srgbClr val="FFFFFF"/>
            </a:solidFill>
          </p:spPr>
          <p:txBody>
            <a:bodyPr wrap="square" lIns="0" tIns="0" rIns="0" bIns="0" rtlCol="0"/>
            <a:lstStyle/>
            <a:p>
              <a:endParaRPr/>
            </a:p>
          </p:txBody>
        </p:sp>
        <p:sp>
          <p:nvSpPr>
            <p:cNvPr id="81" name="object 81"/>
            <p:cNvSpPr/>
            <p:nvPr/>
          </p:nvSpPr>
          <p:spPr>
            <a:xfrm>
              <a:off x="2256281" y="3971036"/>
              <a:ext cx="607060" cy="377825"/>
            </a:xfrm>
            <a:custGeom>
              <a:avLst/>
              <a:gdLst/>
              <a:ahLst/>
              <a:cxnLst/>
              <a:rect l="l" t="t" r="r" b="b"/>
              <a:pathLst>
                <a:path w="607060" h="377825">
                  <a:moveTo>
                    <a:pt x="0" y="0"/>
                  </a:moveTo>
                  <a:lnTo>
                    <a:pt x="101219" y="0"/>
                  </a:lnTo>
                  <a:lnTo>
                    <a:pt x="252984" y="0"/>
                  </a:lnTo>
                  <a:lnTo>
                    <a:pt x="607060" y="0"/>
                  </a:lnTo>
                  <a:lnTo>
                    <a:pt x="607060" y="149098"/>
                  </a:lnTo>
                  <a:lnTo>
                    <a:pt x="607060" y="212979"/>
                  </a:lnTo>
                  <a:lnTo>
                    <a:pt x="607060" y="255524"/>
                  </a:lnTo>
                  <a:lnTo>
                    <a:pt x="252984" y="255524"/>
                  </a:lnTo>
                  <a:lnTo>
                    <a:pt x="90932" y="377571"/>
                  </a:lnTo>
                  <a:lnTo>
                    <a:pt x="101219" y="255524"/>
                  </a:lnTo>
                  <a:lnTo>
                    <a:pt x="0" y="255524"/>
                  </a:lnTo>
                  <a:lnTo>
                    <a:pt x="0" y="212979"/>
                  </a:lnTo>
                  <a:lnTo>
                    <a:pt x="0" y="149098"/>
                  </a:lnTo>
                  <a:lnTo>
                    <a:pt x="0" y="0"/>
                  </a:lnTo>
                  <a:close/>
                </a:path>
              </a:pathLst>
            </a:custGeom>
            <a:ln w="5334">
              <a:solidFill>
                <a:srgbClr val="000000"/>
              </a:solidFill>
            </a:ln>
          </p:spPr>
          <p:txBody>
            <a:bodyPr wrap="square" lIns="0" tIns="0" rIns="0" bIns="0" rtlCol="0"/>
            <a:lstStyle/>
            <a:p>
              <a:endParaRPr/>
            </a:p>
          </p:txBody>
        </p:sp>
      </p:grpSp>
      <p:sp>
        <p:nvSpPr>
          <p:cNvPr id="82" name="object 82"/>
          <p:cNvSpPr txBox="1"/>
          <p:nvPr/>
        </p:nvSpPr>
        <p:spPr>
          <a:xfrm>
            <a:off x="3022769" y="5916701"/>
            <a:ext cx="546925" cy="283837"/>
          </a:xfrm>
          <a:prstGeom prst="rect">
            <a:avLst/>
          </a:prstGeom>
        </p:spPr>
        <p:txBody>
          <a:bodyPr vert="horz" wrap="square" lIns="0" tIns="24552" rIns="0" bIns="0" rtlCol="0">
            <a:spAutoFit/>
          </a:bodyPr>
          <a:lstStyle/>
          <a:p>
            <a:pPr marR="39792" algn="ctr">
              <a:spcBef>
                <a:spcPts val="193"/>
              </a:spcBef>
            </a:pPr>
            <a:r>
              <a:rPr sz="800" spc="-53" dirty="0">
                <a:solidFill>
                  <a:srgbClr val="585858"/>
                </a:solidFill>
                <a:latin typeface="BIZ UDPゴシック"/>
                <a:cs typeface="BIZ UDPゴシック"/>
              </a:rPr>
              <a:t>ある</a:t>
            </a:r>
            <a:endParaRPr sz="800">
              <a:latin typeface="BIZ UDPゴシック"/>
              <a:cs typeface="BIZ UDPゴシック"/>
            </a:endParaRPr>
          </a:p>
          <a:p>
            <a:pPr marR="6773" algn="ctr">
              <a:spcBef>
                <a:spcPts val="60"/>
              </a:spcBef>
            </a:pPr>
            <a:r>
              <a:rPr sz="800" spc="-13" dirty="0">
                <a:solidFill>
                  <a:srgbClr val="585858"/>
                </a:solidFill>
                <a:latin typeface="BIZ UDPゴシック"/>
                <a:cs typeface="BIZ UDPゴシック"/>
              </a:rPr>
              <a:t>3校 / </a:t>
            </a:r>
            <a:r>
              <a:rPr sz="800" spc="-33" dirty="0">
                <a:solidFill>
                  <a:srgbClr val="585858"/>
                </a:solidFill>
                <a:latin typeface="BIZ UDPゴシック"/>
                <a:cs typeface="BIZ UDPゴシック"/>
              </a:rPr>
              <a:t>19%</a:t>
            </a:r>
            <a:endParaRPr sz="800">
              <a:latin typeface="BIZ UDPゴシック"/>
              <a:cs typeface="BIZ UDPゴシック"/>
            </a:endParaRPr>
          </a:p>
        </p:txBody>
      </p:sp>
      <p:grpSp>
        <p:nvGrpSpPr>
          <p:cNvPr id="83" name="object 83"/>
          <p:cNvGrpSpPr/>
          <p:nvPr/>
        </p:nvGrpSpPr>
        <p:grpSpPr>
          <a:xfrm>
            <a:off x="1113760" y="8067904"/>
            <a:ext cx="854255" cy="513908"/>
            <a:chOff x="941692" y="5598096"/>
            <a:chExt cx="640715" cy="385445"/>
          </a:xfrm>
        </p:grpSpPr>
        <p:sp>
          <p:nvSpPr>
            <p:cNvPr id="84" name="object 84"/>
            <p:cNvSpPr/>
            <p:nvPr/>
          </p:nvSpPr>
          <p:spPr>
            <a:xfrm>
              <a:off x="944549" y="5600954"/>
              <a:ext cx="635000" cy="379730"/>
            </a:xfrm>
            <a:custGeom>
              <a:avLst/>
              <a:gdLst/>
              <a:ahLst/>
              <a:cxnLst/>
              <a:rect l="l" t="t" r="r" b="b"/>
              <a:pathLst>
                <a:path w="635000" h="379729">
                  <a:moveTo>
                    <a:pt x="565734" y="0"/>
                  </a:moveTo>
                  <a:lnTo>
                    <a:pt x="370154" y="115569"/>
                  </a:lnTo>
                  <a:lnTo>
                    <a:pt x="0" y="115569"/>
                  </a:lnTo>
                  <a:lnTo>
                    <a:pt x="0" y="379602"/>
                  </a:lnTo>
                  <a:lnTo>
                    <a:pt x="634441" y="379602"/>
                  </a:lnTo>
                  <a:lnTo>
                    <a:pt x="634441" y="115569"/>
                  </a:lnTo>
                  <a:lnTo>
                    <a:pt x="528777" y="115569"/>
                  </a:lnTo>
                  <a:lnTo>
                    <a:pt x="565734" y="0"/>
                  </a:lnTo>
                  <a:close/>
                </a:path>
              </a:pathLst>
            </a:custGeom>
            <a:solidFill>
              <a:srgbClr val="FFFFFF"/>
            </a:solidFill>
          </p:spPr>
          <p:txBody>
            <a:bodyPr wrap="square" lIns="0" tIns="0" rIns="0" bIns="0" rtlCol="0"/>
            <a:lstStyle/>
            <a:p>
              <a:endParaRPr/>
            </a:p>
          </p:txBody>
        </p:sp>
        <p:sp>
          <p:nvSpPr>
            <p:cNvPr id="85" name="object 85"/>
            <p:cNvSpPr/>
            <p:nvPr/>
          </p:nvSpPr>
          <p:spPr>
            <a:xfrm>
              <a:off x="944549" y="5600954"/>
              <a:ext cx="635000" cy="379730"/>
            </a:xfrm>
            <a:custGeom>
              <a:avLst/>
              <a:gdLst/>
              <a:ahLst/>
              <a:cxnLst/>
              <a:rect l="l" t="t" r="r" b="b"/>
              <a:pathLst>
                <a:path w="635000" h="379729">
                  <a:moveTo>
                    <a:pt x="0" y="115569"/>
                  </a:moveTo>
                  <a:lnTo>
                    <a:pt x="370154" y="115569"/>
                  </a:lnTo>
                  <a:lnTo>
                    <a:pt x="565734" y="0"/>
                  </a:lnTo>
                  <a:lnTo>
                    <a:pt x="528777" y="115569"/>
                  </a:lnTo>
                  <a:lnTo>
                    <a:pt x="634441" y="115569"/>
                  </a:lnTo>
                  <a:lnTo>
                    <a:pt x="634441" y="159638"/>
                  </a:lnTo>
                  <a:lnTo>
                    <a:pt x="634441" y="225551"/>
                  </a:lnTo>
                  <a:lnTo>
                    <a:pt x="634441" y="379602"/>
                  </a:lnTo>
                  <a:lnTo>
                    <a:pt x="528777" y="379602"/>
                  </a:lnTo>
                  <a:lnTo>
                    <a:pt x="370154" y="379602"/>
                  </a:lnTo>
                  <a:lnTo>
                    <a:pt x="0" y="379602"/>
                  </a:lnTo>
                  <a:lnTo>
                    <a:pt x="0" y="225551"/>
                  </a:lnTo>
                  <a:lnTo>
                    <a:pt x="0" y="159638"/>
                  </a:lnTo>
                  <a:lnTo>
                    <a:pt x="0" y="115569"/>
                  </a:lnTo>
                  <a:close/>
                </a:path>
              </a:pathLst>
            </a:custGeom>
            <a:ln w="5334">
              <a:solidFill>
                <a:srgbClr val="000000"/>
              </a:solidFill>
            </a:ln>
          </p:spPr>
          <p:txBody>
            <a:bodyPr wrap="square" lIns="0" tIns="0" rIns="0" bIns="0" rtlCol="0"/>
            <a:lstStyle/>
            <a:p>
              <a:endParaRPr/>
            </a:p>
          </p:txBody>
        </p:sp>
      </p:grpSp>
      <p:sp>
        <p:nvSpPr>
          <p:cNvPr id="86" name="object 86"/>
          <p:cNvSpPr txBox="1"/>
          <p:nvPr/>
        </p:nvSpPr>
        <p:spPr>
          <a:xfrm>
            <a:off x="1259837" y="8249860"/>
            <a:ext cx="610423" cy="283837"/>
          </a:xfrm>
          <a:prstGeom prst="rect">
            <a:avLst/>
          </a:prstGeom>
        </p:spPr>
        <p:txBody>
          <a:bodyPr vert="horz" wrap="square" lIns="0" tIns="24552" rIns="0" bIns="0" rtlCol="0">
            <a:spAutoFit/>
          </a:bodyPr>
          <a:lstStyle/>
          <a:p>
            <a:pPr marR="39792" algn="ctr">
              <a:spcBef>
                <a:spcPts val="193"/>
              </a:spcBef>
            </a:pPr>
            <a:r>
              <a:rPr sz="800" spc="-53" dirty="0">
                <a:solidFill>
                  <a:srgbClr val="585858"/>
                </a:solidFill>
                <a:latin typeface="BIZ UDPゴシック"/>
                <a:cs typeface="BIZ UDPゴシック"/>
              </a:rPr>
              <a:t>ない</a:t>
            </a:r>
            <a:endParaRPr sz="800">
              <a:latin typeface="BIZ UDPゴシック"/>
              <a:cs typeface="BIZ UDPゴシック"/>
            </a:endParaRPr>
          </a:p>
          <a:p>
            <a:pPr marR="6773" algn="ctr">
              <a:spcBef>
                <a:spcPts val="60"/>
              </a:spcBef>
            </a:pPr>
            <a:r>
              <a:rPr sz="800" spc="-13" dirty="0">
                <a:solidFill>
                  <a:srgbClr val="585858"/>
                </a:solidFill>
                <a:latin typeface="BIZ UDPゴシック"/>
                <a:cs typeface="BIZ UDPゴシック"/>
              </a:rPr>
              <a:t>13</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81%</a:t>
            </a:r>
            <a:endParaRPr sz="800">
              <a:latin typeface="BIZ UDPゴシック"/>
              <a:cs typeface="BIZ UDPゴシック"/>
            </a:endParaRPr>
          </a:p>
        </p:txBody>
      </p:sp>
      <p:grpSp>
        <p:nvGrpSpPr>
          <p:cNvPr id="87" name="object 87"/>
          <p:cNvGrpSpPr/>
          <p:nvPr/>
        </p:nvGrpSpPr>
        <p:grpSpPr>
          <a:xfrm>
            <a:off x="10341000" y="2344311"/>
            <a:ext cx="2366346" cy="2207178"/>
            <a:chOff x="7862379" y="1305242"/>
            <a:chExt cx="1774825" cy="1655445"/>
          </a:xfrm>
        </p:grpSpPr>
        <p:sp>
          <p:nvSpPr>
            <p:cNvPr id="88" name="object 88"/>
            <p:cNvSpPr/>
            <p:nvPr/>
          </p:nvSpPr>
          <p:spPr>
            <a:xfrm>
              <a:off x="8219059" y="1308100"/>
              <a:ext cx="1061720" cy="1649730"/>
            </a:xfrm>
            <a:custGeom>
              <a:avLst/>
              <a:gdLst/>
              <a:ahLst/>
              <a:cxnLst/>
              <a:rect l="l" t="t" r="r" b="b"/>
              <a:pathLst>
                <a:path w="1061720" h="1649730">
                  <a:moveTo>
                    <a:pt x="0" y="1402588"/>
                  </a:moveTo>
                  <a:lnTo>
                    <a:pt x="0" y="1649602"/>
                  </a:lnTo>
                </a:path>
                <a:path w="1061720" h="1649730">
                  <a:moveTo>
                    <a:pt x="0" y="577214"/>
                  </a:moveTo>
                  <a:lnTo>
                    <a:pt x="0" y="1072261"/>
                  </a:lnTo>
                </a:path>
                <a:path w="1061720" h="1649730">
                  <a:moveTo>
                    <a:pt x="0" y="0"/>
                  </a:moveTo>
                  <a:lnTo>
                    <a:pt x="0" y="247903"/>
                  </a:lnTo>
                </a:path>
                <a:path w="1061720" h="1649730">
                  <a:moveTo>
                    <a:pt x="354202" y="1402588"/>
                  </a:moveTo>
                  <a:lnTo>
                    <a:pt x="354202" y="1649602"/>
                  </a:lnTo>
                </a:path>
                <a:path w="1061720" h="1649730">
                  <a:moveTo>
                    <a:pt x="354202" y="577214"/>
                  </a:moveTo>
                  <a:lnTo>
                    <a:pt x="354202" y="1072261"/>
                  </a:lnTo>
                </a:path>
                <a:path w="1061720" h="1649730">
                  <a:moveTo>
                    <a:pt x="354202" y="0"/>
                  </a:moveTo>
                  <a:lnTo>
                    <a:pt x="354202" y="247903"/>
                  </a:lnTo>
                </a:path>
                <a:path w="1061720" h="1649730">
                  <a:moveTo>
                    <a:pt x="707517" y="1402588"/>
                  </a:moveTo>
                  <a:lnTo>
                    <a:pt x="707517" y="1649602"/>
                  </a:lnTo>
                </a:path>
                <a:path w="1061720" h="1649730">
                  <a:moveTo>
                    <a:pt x="707517" y="577214"/>
                  </a:moveTo>
                  <a:lnTo>
                    <a:pt x="707517" y="1072261"/>
                  </a:lnTo>
                </a:path>
                <a:path w="1061720" h="1649730">
                  <a:moveTo>
                    <a:pt x="707517" y="0"/>
                  </a:moveTo>
                  <a:lnTo>
                    <a:pt x="707517" y="247903"/>
                  </a:lnTo>
                </a:path>
                <a:path w="1061720" h="1649730">
                  <a:moveTo>
                    <a:pt x="1061720" y="1402588"/>
                  </a:moveTo>
                  <a:lnTo>
                    <a:pt x="1061720" y="1649602"/>
                  </a:lnTo>
                </a:path>
                <a:path w="1061720" h="1649730">
                  <a:moveTo>
                    <a:pt x="1061720" y="577214"/>
                  </a:moveTo>
                  <a:lnTo>
                    <a:pt x="1061720" y="1072261"/>
                  </a:lnTo>
                </a:path>
                <a:path w="1061720" h="1649730">
                  <a:moveTo>
                    <a:pt x="1061720" y="0"/>
                  </a:moveTo>
                  <a:lnTo>
                    <a:pt x="1061720" y="247903"/>
                  </a:lnTo>
                </a:path>
              </a:pathLst>
            </a:custGeom>
            <a:ln w="5334">
              <a:solidFill>
                <a:srgbClr val="D9D9D9"/>
              </a:solidFill>
            </a:ln>
          </p:spPr>
          <p:txBody>
            <a:bodyPr wrap="square" lIns="0" tIns="0" rIns="0" bIns="0" rtlCol="0"/>
            <a:lstStyle/>
            <a:p>
              <a:endParaRPr/>
            </a:p>
          </p:txBody>
        </p:sp>
        <p:sp>
          <p:nvSpPr>
            <p:cNvPr id="89" name="object 89"/>
            <p:cNvSpPr/>
            <p:nvPr/>
          </p:nvSpPr>
          <p:spPr>
            <a:xfrm>
              <a:off x="9634347" y="1308100"/>
              <a:ext cx="0" cy="1649730"/>
            </a:xfrm>
            <a:custGeom>
              <a:avLst/>
              <a:gdLst/>
              <a:ahLst/>
              <a:cxnLst/>
              <a:rect l="l" t="t" r="r" b="b"/>
              <a:pathLst>
                <a:path h="1649730">
                  <a:moveTo>
                    <a:pt x="0" y="0"/>
                  </a:moveTo>
                  <a:lnTo>
                    <a:pt x="0" y="1649602"/>
                  </a:lnTo>
                </a:path>
              </a:pathLst>
            </a:custGeom>
            <a:ln w="5334">
              <a:solidFill>
                <a:srgbClr val="D9D9D9"/>
              </a:solidFill>
            </a:ln>
          </p:spPr>
          <p:txBody>
            <a:bodyPr wrap="square" lIns="0" tIns="0" rIns="0" bIns="0" rtlCol="0"/>
            <a:lstStyle/>
            <a:p>
              <a:endParaRPr/>
            </a:p>
          </p:txBody>
        </p:sp>
        <p:sp>
          <p:nvSpPr>
            <p:cNvPr id="90" name="object 90"/>
            <p:cNvSpPr/>
            <p:nvPr/>
          </p:nvSpPr>
          <p:spPr>
            <a:xfrm>
              <a:off x="7865237" y="1556003"/>
              <a:ext cx="1238250" cy="1155065"/>
            </a:xfrm>
            <a:custGeom>
              <a:avLst/>
              <a:gdLst/>
              <a:ahLst/>
              <a:cxnLst/>
              <a:rect l="l" t="t" r="r" b="b"/>
              <a:pathLst>
                <a:path w="1238250" h="1155064">
                  <a:moveTo>
                    <a:pt x="442595" y="0"/>
                  </a:moveTo>
                  <a:lnTo>
                    <a:pt x="0" y="0"/>
                  </a:lnTo>
                  <a:lnTo>
                    <a:pt x="0" y="329311"/>
                  </a:lnTo>
                  <a:lnTo>
                    <a:pt x="442595" y="329311"/>
                  </a:lnTo>
                  <a:lnTo>
                    <a:pt x="442595" y="0"/>
                  </a:lnTo>
                  <a:close/>
                </a:path>
                <a:path w="1238250" h="1155064">
                  <a:moveTo>
                    <a:pt x="1237996" y="824357"/>
                  </a:moveTo>
                  <a:lnTo>
                    <a:pt x="0" y="824357"/>
                  </a:lnTo>
                  <a:lnTo>
                    <a:pt x="0" y="1154684"/>
                  </a:lnTo>
                  <a:lnTo>
                    <a:pt x="1237996" y="1154684"/>
                  </a:lnTo>
                  <a:lnTo>
                    <a:pt x="1237996" y="824357"/>
                  </a:lnTo>
                  <a:close/>
                </a:path>
              </a:pathLst>
            </a:custGeom>
            <a:solidFill>
              <a:srgbClr val="92D050"/>
            </a:solidFill>
          </p:spPr>
          <p:txBody>
            <a:bodyPr wrap="square" lIns="0" tIns="0" rIns="0" bIns="0" rtlCol="0"/>
            <a:lstStyle/>
            <a:p>
              <a:endParaRPr/>
            </a:p>
          </p:txBody>
        </p:sp>
        <p:sp>
          <p:nvSpPr>
            <p:cNvPr id="91" name="object 91"/>
            <p:cNvSpPr/>
            <p:nvPr/>
          </p:nvSpPr>
          <p:spPr>
            <a:xfrm>
              <a:off x="8307832" y="1556003"/>
              <a:ext cx="1149985" cy="1155065"/>
            </a:xfrm>
            <a:custGeom>
              <a:avLst/>
              <a:gdLst/>
              <a:ahLst/>
              <a:cxnLst/>
              <a:rect l="l" t="t" r="r" b="b"/>
              <a:pathLst>
                <a:path w="1149984" h="1155064">
                  <a:moveTo>
                    <a:pt x="884174" y="0"/>
                  </a:moveTo>
                  <a:lnTo>
                    <a:pt x="0" y="0"/>
                  </a:lnTo>
                  <a:lnTo>
                    <a:pt x="0" y="329311"/>
                  </a:lnTo>
                  <a:lnTo>
                    <a:pt x="884174" y="329311"/>
                  </a:lnTo>
                  <a:lnTo>
                    <a:pt x="884174" y="0"/>
                  </a:lnTo>
                  <a:close/>
                </a:path>
                <a:path w="1149984" h="1155064">
                  <a:moveTo>
                    <a:pt x="1149604" y="824357"/>
                  </a:moveTo>
                  <a:lnTo>
                    <a:pt x="795401" y="824357"/>
                  </a:lnTo>
                  <a:lnTo>
                    <a:pt x="795401" y="1154684"/>
                  </a:lnTo>
                  <a:lnTo>
                    <a:pt x="1149604" y="1154684"/>
                  </a:lnTo>
                  <a:lnTo>
                    <a:pt x="1149604" y="824357"/>
                  </a:lnTo>
                  <a:close/>
                </a:path>
              </a:pathLst>
            </a:custGeom>
            <a:solidFill>
              <a:srgbClr val="5B9BD4"/>
            </a:solidFill>
          </p:spPr>
          <p:txBody>
            <a:bodyPr wrap="square" lIns="0" tIns="0" rIns="0" bIns="0" rtlCol="0"/>
            <a:lstStyle/>
            <a:p>
              <a:endParaRPr/>
            </a:p>
          </p:txBody>
        </p:sp>
        <p:sp>
          <p:nvSpPr>
            <p:cNvPr id="92" name="object 92"/>
            <p:cNvSpPr/>
            <p:nvPr/>
          </p:nvSpPr>
          <p:spPr>
            <a:xfrm>
              <a:off x="9192006" y="1556003"/>
              <a:ext cx="442595" cy="1155065"/>
            </a:xfrm>
            <a:custGeom>
              <a:avLst/>
              <a:gdLst/>
              <a:ahLst/>
              <a:cxnLst/>
              <a:rect l="l" t="t" r="r" b="b"/>
              <a:pathLst>
                <a:path w="442595" h="1155064">
                  <a:moveTo>
                    <a:pt x="442087" y="824357"/>
                  </a:moveTo>
                  <a:lnTo>
                    <a:pt x="265430" y="824357"/>
                  </a:lnTo>
                  <a:lnTo>
                    <a:pt x="265430" y="1154684"/>
                  </a:lnTo>
                  <a:lnTo>
                    <a:pt x="442087" y="1154684"/>
                  </a:lnTo>
                  <a:lnTo>
                    <a:pt x="442087" y="824357"/>
                  </a:lnTo>
                  <a:close/>
                </a:path>
                <a:path w="442595" h="1155064">
                  <a:moveTo>
                    <a:pt x="442087" y="0"/>
                  </a:moveTo>
                  <a:lnTo>
                    <a:pt x="0" y="0"/>
                  </a:lnTo>
                  <a:lnTo>
                    <a:pt x="0" y="329311"/>
                  </a:lnTo>
                  <a:lnTo>
                    <a:pt x="442087" y="329311"/>
                  </a:lnTo>
                  <a:lnTo>
                    <a:pt x="442087" y="0"/>
                  </a:lnTo>
                  <a:close/>
                </a:path>
              </a:pathLst>
            </a:custGeom>
            <a:solidFill>
              <a:srgbClr val="FFC000"/>
            </a:solidFill>
          </p:spPr>
          <p:txBody>
            <a:bodyPr wrap="square" lIns="0" tIns="0" rIns="0" bIns="0" rtlCol="0"/>
            <a:lstStyle/>
            <a:p>
              <a:endParaRPr/>
            </a:p>
          </p:txBody>
        </p:sp>
        <p:sp>
          <p:nvSpPr>
            <p:cNvPr id="93" name="object 93"/>
            <p:cNvSpPr/>
            <p:nvPr/>
          </p:nvSpPr>
          <p:spPr>
            <a:xfrm>
              <a:off x="7865237" y="1308100"/>
              <a:ext cx="0" cy="1649730"/>
            </a:xfrm>
            <a:custGeom>
              <a:avLst/>
              <a:gdLst/>
              <a:ahLst/>
              <a:cxnLst/>
              <a:rect l="l" t="t" r="r" b="b"/>
              <a:pathLst>
                <a:path h="1649730">
                  <a:moveTo>
                    <a:pt x="0" y="1649602"/>
                  </a:moveTo>
                  <a:lnTo>
                    <a:pt x="0" y="0"/>
                  </a:lnTo>
                </a:path>
              </a:pathLst>
            </a:custGeom>
            <a:ln w="5334">
              <a:solidFill>
                <a:srgbClr val="D9D9D9"/>
              </a:solidFill>
            </a:ln>
          </p:spPr>
          <p:txBody>
            <a:bodyPr wrap="square" lIns="0" tIns="0" rIns="0" bIns="0" rtlCol="0"/>
            <a:lstStyle/>
            <a:p>
              <a:endParaRPr/>
            </a:p>
          </p:txBody>
        </p:sp>
        <p:sp>
          <p:nvSpPr>
            <p:cNvPr id="94" name="object 94"/>
            <p:cNvSpPr/>
            <p:nvPr/>
          </p:nvSpPr>
          <p:spPr>
            <a:xfrm>
              <a:off x="8446897" y="2495524"/>
              <a:ext cx="75565" cy="99695"/>
            </a:xfrm>
            <a:custGeom>
              <a:avLst/>
              <a:gdLst/>
              <a:ahLst/>
              <a:cxnLst/>
              <a:rect l="l" t="t" r="r" b="b"/>
              <a:pathLst>
                <a:path w="75565" h="99694">
                  <a:moveTo>
                    <a:pt x="75107" y="0"/>
                  </a:moveTo>
                  <a:lnTo>
                    <a:pt x="0" y="0"/>
                  </a:lnTo>
                  <a:lnTo>
                    <a:pt x="0" y="99466"/>
                  </a:lnTo>
                  <a:lnTo>
                    <a:pt x="75107" y="99466"/>
                  </a:lnTo>
                  <a:lnTo>
                    <a:pt x="75107" y="0"/>
                  </a:lnTo>
                  <a:close/>
                </a:path>
              </a:pathLst>
            </a:custGeom>
            <a:solidFill>
              <a:srgbClr val="FFFFFF"/>
            </a:solidFill>
          </p:spPr>
          <p:txBody>
            <a:bodyPr wrap="square" lIns="0" tIns="0" rIns="0" bIns="0" rtlCol="0"/>
            <a:lstStyle/>
            <a:p>
              <a:endParaRPr/>
            </a:p>
          </p:txBody>
        </p:sp>
      </p:grpSp>
      <p:sp>
        <p:nvSpPr>
          <p:cNvPr id="95" name="object 95"/>
          <p:cNvSpPr txBox="1"/>
          <p:nvPr/>
        </p:nvSpPr>
        <p:spPr>
          <a:xfrm>
            <a:off x="11149621" y="3924725"/>
            <a:ext cx="60958" cy="120609"/>
          </a:xfrm>
          <a:prstGeom prst="rect">
            <a:avLst/>
          </a:prstGeom>
        </p:spPr>
        <p:txBody>
          <a:bodyPr vert="horz" wrap="square" lIns="0" tIns="17779" rIns="0" bIns="0" rtlCol="0">
            <a:spAutoFit/>
          </a:bodyPr>
          <a:lstStyle/>
          <a:p>
            <a:pPr>
              <a:spcBef>
                <a:spcPts val="140"/>
              </a:spcBef>
            </a:pPr>
            <a:r>
              <a:rPr sz="667" spc="-67" dirty="0">
                <a:solidFill>
                  <a:srgbClr val="404040"/>
                </a:solidFill>
                <a:latin typeface="Calibri"/>
                <a:cs typeface="Calibri"/>
              </a:rPr>
              <a:t>7</a:t>
            </a:r>
            <a:endParaRPr sz="667">
              <a:latin typeface="Calibri"/>
              <a:cs typeface="Calibri"/>
            </a:endParaRPr>
          </a:p>
        </p:txBody>
      </p:sp>
      <p:sp>
        <p:nvSpPr>
          <p:cNvPr id="96" name="object 96"/>
          <p:cNvSpPr/>
          <p:nvPr/>
        </p:nvSpPr>
        <p:spPr>
          <a:xfrm>
            <a:off x="10589657" y="2831685"/>
            <a:ext cx="100750" cy="132922"/>
          </a:xfrm>
          <a:custGeom>
            <a:avLst/>
            <a:gdLst/>
            <a:ahLst/>
            <a:cxnLst/>
            <a:rect l="l" t="t" r="r" b="b"/>
            <a:pathLst>
              <a:path w="75565" h="99694">
                <a:moveTo>
                  <a:pt x="75107" y="0"/>
                </a:moveTo>
                <a:lnTo>
                  <a:pt x="0" y="0"/>
                </a:lnTo>
                <a:lnTo>
                  <a:pt x="0" y="99466"/>
                </a:lnTo>
                <a:lnTo>
                  <a:pt x="75107" y="99466"/>
                </a:lnTo>
                <a:lnTo>
                  <a:pt x="75107" y="0"/>
                </a:lnTo>
                <a:close/>
              </a:path>
            </a:pathLst>
          </a:custGeom>
          <a:solidFill>
            <a:srgbClr val="FFFFFF"/>
          </a:solidFill>
        </p:spPr>
        <p:txBody>
          <a:bodyPr wrap="square" lIns="0" tIns="0" rIns="0" bIns="0" rtlCol="0"/>
          <a:lstStyle/>
          <a:p>
            <a:endParaRPr/>
          </a:p>
        </p:txBody>
      </p:sp>
      <p:sp>
        <p:nvSpPr>
          <p:cNvPr id="97" name="object 97"/>
          <p:cNvSpPr txBox="1"/>
          <p:nvPr/>
        </p:nvSpPr>
        <p:spPr>
          <a:xfrm>
            <a:off x="10618950" y="2824607"/>
            <a:ext cx="60958" cy="120609"/>
          </a:xfrm>
          <a:prstGeom prst="rect">
            <a:avLst/>
          </a:prstGeom>
        </p:spPr>
        <p:txBody>
          <a:bodyPr vert="horz" wrap="square" lIns="0" tIns="17779" rIns="0" bIns="0" rtlCol="0">
            <a:spAutoFit/>
          </a:bodyPr>
          <a:lstStyle/>
          <a:p>
            <a:pPr>
              <a:spcBef>
                <a:spcPts val="140"/>
              </a:spcBef>
            </a:pPr>
            <a:r>
              <a:rPr sz="667" spc="-67" dirty="0">
                <a:solidFill>
                  <a:srgbClr val="404040"/>
                </a:solidFill>
                <a:latin typeface="Calibri"/>
                <a:cs typeface="Calibri"/>
              </a:rPr>
              <a:t>1</a:t>
            </a:r>
            <a:endParaRPr sz="667">
              <a:latin typeface="Calibri"/>
              <a:cs typeface="Calibri"/>
            </a:endParaRPr>
          </a:p>
        </p:txBody>
      </p:sp>
      <p:sp>
        <p:nvSpPr>
          <p:cNvPr id="98" name="object 98"/>
          <p:cNvSpPr/>
          <p:nvPr/>
        </p:nvSpPr>
        <p:spPr>
          <a:xfrm>
            <a:off x="12181669" y="3931295"/>
            <a:ext cx="100750" cy="132922"/>
          </a:xfrm>
          <a:custGeom>
            <a:avLst/>
            <a:gdLst/>
            <a:ahLst/>
            <a:cxnLst/>
            <a:rect l="l" t="t" r="r" b="b"/>
            <a:pathLst>
              <a:path w="75565" h="99694">
                <a:moveTo>
                  <a:pt x="75107" y="0"/>
                </a:moveTo>
                <a:lnTo>
                  <a:pt x="0" y="0"/>
                </a:lnTo>
                <a:lnTo>
                  <a:pt x="0" y="99466"/>
                </a:lnTo>
                <a:lnTo>
                  <a:pt x="75107" y="99466"/>
                </a:lnTo>
                <a:lnTo>
                  <a:pt x="75107" y="0"/>
                </a:lnTo>
                <a:close/>
              </a:path>
            </a:pathLst>
          </a:custGeom>
          <a:solidFill>
            <a:srgbClr val="FFFFFF"/>
          </a:solidFill>
        </p:spPr>
        <p:txBody>
          <a:bodyPr wrap="square" lIns="0" tIns="0" rIns="0" bIns="0" rtlCol="0"/>
          <a:lstStyle/>
          <a:p>
            <a:endParaRPr/>
          </a:p>
        </p:txBody>
      </p:sp>
      <p:sp>
        <p:nvSpPr>
          <p:cNvPr id="99" name="object 99"/>
          <p:cNvSpPr txBox="1"/>
          <p:nvPr/>
        </p:nvSpPr>
        <p:spPr>
          <a:xfrm>
            <a:off x="12211132" y="3924725"/>
            <a:ext cx="60958" cy="120609"/>
          </a:xfrm>
          <a:prstGeom prst="rect">
            <a:avLst/>
          </a:prstGeom>
        </p:spPr>
        <p:txBody>
          <a:bodyPr vert="horz" wrap="square" lIns="0" tIns="17779" rIns="0" bIns="0" rtlCol="0">
            <a:spAutoFit/>
          </a:bodyPr>
          <a:lstStyle/>
          <a:p>
            <a:pPr>
              <a:spcBef>
                <a:spcPts val="140"/>
              </a:spcBef>
            </a:pPr>
            <a:r>
              <a:rPr sz="667" spc="-67" dirty="0">
                <a:solidFill>
                  <a:srgbClr val="404040"/>
                </a:solidFill>
                <a:latin typeface="Calibri"/>
                <a:cs typeface="Calibri"/>
              </a:rPr>
              <a:t>2</a:t>
            </a:r>
            <a:endParaRPr sz="667">
              <a:latin typeface="Calibri"/>
              <a:cs typeface="Calibri"/>
            </a:endParaRPr>
          </a:p>
        </p:txBody>
      </p:sp>
      <p:sp>
        <p:nvSpPr>
          <p:cNvPr id="100" name="object 100"/>
          <p:cNvSpPr/>
          <p:nvPr/>
        </p:nvSpPr>
        <p:spPr>
          <a:xfrm>
            <a:off x="11474052" y="2831685"/>
            <a:ext cx="100750" cy="132922"/>
          </a:xfrm>
          <a:custGeom>
            <a:avLst/>
            <a:gdLst/>
            <a:ahLst/>
            <a:cxnLst/>
            <a:rect l="l" t="t" r="r" b="b"/>
            <a:pathLst>
              <a:path w="75565" h="99694">
                <a:moveTo>
                  <a:pt x="75107" y="0"/>
                </a:moveTo>
                <a:lnTo>
                  <a:pt x="0" y="0"/>
                </a:lnTo>
                <a:lnTo>
                  <a:pt x="0" y="99466"/>
                </a:lnTo>
                <a:lnTo>
                  <a:pt x="75107" y="99466"/>
                </a:lnTo>
                <a:lnTo>
                  <a:pt x="75107" y="0"/>
                </a:lnTo>
                <a:close/>
              </a:path>
            </a:pathLst>
          </a:custGeom>
          <a:solidFill>
            <a:srgbClr val="FFFFFF"/>
          </a:solidFill>
        </p:spPr>
        <p:txBody>
          <a:bodyPr wrap="square" lIns="0" tIns="0" rIns="0" bIns="0" rtlCol="0"/>
          <a:lstStyle/>
          <a:p>
            <a:endParaRPr/>
          </a:p>
        </p:txBody>
      </p:sp>
      <p:sp>
        <p:nvSpPr>
          <p:cNvPr id="101" name="object 101"/>
          <p:cNvSpPr txBox="1"/>
          <p:nvPr/>
        </p:nvSpPr>
        <p:spPr>
          <a:xfrm>
            <a:off x="11503513" y="2824607"/>
            <a:ext cx="60958" cy="120609"/>
          </a:xfrm>
          <a:prstGeom prst="rect">
            <a:avLst/>
          </a:prstGeom>
        </p:spPr>
        <p:txBody>
          <a:bodyPr vert="horz" wrap="square" lIns="0" tIns="17779" rIns="0" bIns="0" rtlCol="0">
            <a:spAutoFit/>
          </a:bodyPr>
          <a:lstStyle/>
          <a:p>
            <a:pPr>
              <a:spcBef>
                <a:spcPts val="140"/>
              </a:spcBef>
            </a:pPr>
            <a:r>
              <a:rPr sz="667" spc="-67" dirty="0">
                <a:solidFill>
                  <a:srgbClr val="404040"/>
                </a:solidFill>
                <a:latin typeface="Calibri"/>
                <a:cs typeface="Calibri"/>
              </a:rPr>
              <a:t>2</a:t>
            </a:r>
            <a:endParaRPr sz="667">
              <a:latin typeface="Calibri"/>
              <a:cs typeface="Calibri"/>
            </a:endParaRPr>
          </a:p>
        </p:txBody>
      </p:sp>
      <p:sp>
        <p:nvSpPr>
          <p:cNvPr id="102" name="object 102"/>
          <p:cNvSpPr/>
          <p:nvPr/>
        </p:nvSpPr>
        <p:spPr>
          <a:xfrm>
            <a:off x="12535564" y="3931295"/>
            <a:ext cx="100750" cy="132922"/>
          </a:xfrm>
          <a:custGeom>
            <a:avLst/>
            <a:gdLst/>
            <a:ahLst/>
            <a:cxnLst/>
            <a:rect l="l" t="t" r="r" b="b"/>
            <a:pathLst>
              <a:path w="75565" h="99694">
                <a:moveTo>
                  <a:pt x="75107" y="0"/>
                </a:moveTo>
                <a:lnTo>
                  <a:pt x="0" y="0"/>
                </a:lnTo>
                <a:lnTo>
                  <a:pt x="0" y="99466"/>
                </a:lnTo>
                <a:lnTo>
                  <a:pt x="75107" y="99466"/>
                </a:lnTo>
                <a:lnTo>
                  <a:pt x="75107" y="0"/>
                </a:lnTo>
                <a:close/>
              </a:path>
            </a:pathLst>
          </a:custGeom>
          <a:solidFill>
            <a:srgbClr val="FFFFFF"/>
          </a:solidFill>
        </p:spPr>
        <p:txBody>
          <a:bodyPr wrap="square" lIns="0" tIns="0" rIns="0" bIns="0" rtlCol="0"/>
          <a:lstStyle/>
          <a:p>
            <a:endParaRPr/>
          </a:p>
        </p:txBody>
      </p:sp>
      <p:sp>
        <p:nvSpPr>
          <p:cNvPr id="103" name="object 103"/>
          <p:cNvSpPr txBox="1"/>
          <p:nvPr/>
        </p:nvSpPr>
        <p:spPr>
          <a:xfrm>
            <a:off x="12565025" y="3924725"/>
            <a:ext cx="60958" cy="120609"/>
          </a:xfrm>
          <a:prstGeom prst="rect">
            <a:avLst/>
          </a:prstGeom>
        </p:spPr>
        <p:txBody>
          <a:bodyPr vert="horz" wrap="square" lIns="0" tIns="17779" rIns="0" bIns="0" rtlCol="0">
            <a:spAutoFit/>
          </a:bodyPr>
          <a:lstStyle/>
          <a:p>
            <a:pPr>
              <a:spcBef>
                <a:spcPts val="140"/>
              </a:spcBef>
            </a:pPr>
            <a:r>
              <a:rPr sz="667" spc="-67" dirty="0">
                <a:solidFill>
                  <a:srgbClr val="404040"/>
                </a:solidFill>
                <a:latin typeface="Calibri"/>
                <a:cs typeface="Calibri"/>
              </a:rPr>
              <a:t>1</a:t>
            </a:r>
            <a:endParaRPr sz="667">
              <a:latin typeface="Calibri"/>
              <a:cs typeface="Calibri"/>
            </a:endParaRPr>
          </a:p>
        </p:txBody>
      </p:sp>
      <p:sp>
        <p:nvSpPr>
          <p:cNvPr id="104" name="object 104"/>
          <p:cNvSpPr/>
          <p:nvPr/>
        </p:nvSpPr>
        <p:spPr>
          <a:xfrm>
            <a:off x="12358615" y="2831685"/>
            <a:ext cx="100750" cy="132922"/>
          </a:xfrm>
          <a:custGeom>
            <a:avLst/>
            <a:gdLst/>
            <a:ahLst/>
            <a:cxnLst/>
            <a:rect l="l" t="t" r="r" b="b"/>
            <a:pathLst>
              <a:path w="75565" h="99694">
                <a:moveTo>
                  <a:pt x="75107" y="0"/>
                </a:moveTo>
                <a:lnTo>
                  <a:pt x="0" y="0"/>
                </a:lnTo>
                <a:lnTo>
                  <a:pt x="0" y="99466"/>
                </a:lnTo>
                <a:lnTo>
                  <a:pt x="75107" y="99466"/>
                </a:lnTo>
                <a:lnTo>
                  <a:pt x="75107" y="0"/>
                </a:lnTo>
                <a:close/>
              </a:path>
            </a:pathLst>
          </a:custGeom>
          <a:solidFill>
            <a:srgbClr val="FFFFFF"/>
          </a:solidFill>
        </p:spPr>
        <p:txBody>
          <a:bodyPr wrap="square" lIns="0" tIns="0" rIns="0" bIns="0" rtlCol="0"/>
          <a:lstStyle/>
          <a:p>
            <a:endParaRPr/>
          </a:p>
        </p:txBody>
      </p:sp>
      <p:sp>
        <p:nvSpPr>
          <p:cNvPr id="105" name="object 105"/>
          <p:cNvSpPr txBox="1"/>
          <p:nvPr/>
        </p:nvSpPr>
        <p:spPr>
          <a:xfrm>
            <a:off x="12388247" y="2824607"/>
            <a:ext cx="60958" cy="120609"/>
          </a:xfrm>
          <a:prstGeom prst="rect">
            <a:avLst/>
          </a:prstGeom>
        </p:spPr>
        <p:txBody>
          <a:bodyPr vert="horz" wrap="square" lIns="0" tIns="17779" rIns="0" bIns="0" rtlCol="0">
            <a:spAutoFit/>
          </a:bodyPr>
          <a:lstStyle/>
          <a:p>
            <a:pPr>
              <a:spcBef>
                <a:spcPts val="140"/>
              </a:spcBef>
            </a:pPr>
            <a:r>
              <a:rPr sz="667" spc="-67" dirty="0">
                <a:solidFill>
                  <a:srgbClr val="404040"/>
                </a:solidFill>
                <a:latin typeface="Calibri"/>
                <a:cs typeface="Calibri"/>
              </a:rPr>
              <a:t>1</a:t>
            </a:r>
            <a:endParaRPr sz="667">
              <a:latin typeface="Calibri"/>
              <a:cs typeface="Calibri"/>
            </a:endParaRPr>
          </a:p>
        </p:txBody>
      </p:sp>
      <p:sp>
        <p:nvSpPr>
          <p:cNvPr id="106" name="object 106"/>
          <p:cNvSpPr txBox="1"/>
          <p:nvPr/>
        </p:nvSpPr>
        <p:spPr>
          <a:xfrm>
            <a:off x="12159827" y="4581037"/>
            <a:ext cx="164246" cy="120609"/>
          </a:xfrm>
          <a:prstGeom prst="rect">
            <a:avLst/>
          </a:prstGeom>
        </p:spPr>
        <p:txBody>
          <a:bodyPr vert="horz" wrap="square" lIns="0" tIns="17779" rIns="0" bIns="0" rtlCol="0">
            <a:spAutoFit/>
          </a:bodyPr>
          <a:lstStyle/>
          <a:p>
            <a:pPr>
              <a:spcBef>
                <a:spcPts val="140"/>
              </a:spcBef>
            </a:pPr>
            <a:r>
              <a:rPr sz="667" spc="-33" dirty="0">
                <a:solidFill>
                  <a:srgbClr val="585858"/>
                </a:solidFill>
                <a:latin typeface="Calibri"/>
                <a:cs typeface="Calibri"/>
              </a:rPr>
              <a:t>80%</a:t>
            </a:r>
            <a:endParaRPr sz="667">
              <a:latin typeface="Calibri"/>
              <a:cs typeface="Calibri"/>
            </a:endParaRPr>
          </a:p>
        </p:txBody>
      </p:sp>
      <p:sp>
        <p:nvSpPr>
          <p:cNvPr id="107" name="object 107"/>
          <p:cNvSpPr txBox="1"/>
          <p:nvPr/>
        </p:nvSpPr>
        <p:spPr>
          <a:xfrm>
            <a:off x="12610235" y="4581037"/>
            <a:ext cx="207426" cy="120609"/>
          </a:xfrm>
          <a:prstGeom prst="rect">
            <a:avLst/>
          </a:prstGeom>
        </p:spPr>
        <p:txBody>
          <a:bodyPr vert="horz" wrap="square" lIns="0" tIns="17779" rIns="0" bIns="0" rtlCol="0">
            <a:spAutoFit/>
          </a:bodyPr>
          <a:lstStyle/>
          <a:p>
            <a:pPr>
              <a:spcBef>
                <a:spcPts val="140"/>
              </a:spcBef>
            </a:pPr>
            <a:r>
              <a:rPr sz="667" spc="-27" dirty="0">
                <a:solidFill>
                  <a:srgbClr val="585858"/>
                </a:solidFill>
                <a:latin typeface="Calibri"/>
                <a:cs typeface="Calibri"/>
              </a:rPr>
              <a:t>100%</a:t>
            </a:r>
            <a:endParaRPr sz="667">
              <a:latin typeface="Calibri"/>
              <a:cs typeface="Calibri"/>
            </a:endParaRPr>
          </a:p>
        </p:txBody>
      </p:sp>
      <p:sp>
        <p:nvSpPr>
          <p:cNvPr id="108" name="object 108"/>
          <p:cNvSpPr txBox="1"/>
          <p:nvPr/>
        </p:nvSpPr>
        <p:spPr>
          <a:xfrm>
            <a:off x="9925217" y="3919815"/>
            <a:ext cx="358973" cy="120609"/>
          </a:xfrm>
          <a:prstGeom prst="rect">
            <a:avLst/>
          </a:prstGeom>
        </p:spPr>
        <p:txBody>
          <a:bodyPr vert="horz" wrap="square" lIns="0" tIns="17779" rIns="0" bIns="0" rtlCol="0">
            <a:spAutoFit/>
          </a:bodyPr>
          <a:lstStyle/>
          <a:p>
            <a:pPr>
              <a:spcBef>
                <a:spcPts val="140"/>
              </a:spcBef>
            </a:pPr>
            <a:r>
              <a:rPr sz="667" spc="-20" dirty="0">
                <a:solidFill>
                  <a:srgbClr val="585858"/>
                </a:solidFill>
                <a:latin typeface="游ゴシック"/>
                <a:cs typeface="游ゴシック"/>
              </a:rPr>
              <a:t>希望する</a:t>
            </a:r>
            <a:endParaRPr sz="667">
              <a:latin typeface="游ゴシック"/>
              <a:cs typeface="游ゴシック"/>
            </a:endParaRPr>
          </a:p>
        </p:txBody>
      </p:sp>
      <p:sp>
        <p:nvSpPr>
          <p:cNvPr id="109" name="object 109"/>
          <p:cNvSpPr txBox="1"/>
          <p:nvPr/>
        </p:nvSpPr>
        <p:spPr>
          <a:xfrm>
            <a:off x="9840215" y="2820205"/>
            <a:ext cx="443637" cy="120609"/>
          </a:xfrm>
          <a:prstGeom prst="rect">
            <a:avLst/>
          </a:prstGeom>
        </p:spPr>
        <p:txBody>
          <a:bodyPr vert="horz" wrap="square" lIns="0" tIns="17779" rIns="0" bIns="0" rtlCol="0">
            <a:spAutoFit/>
          </a:bodyPr>
          <a:lstStyle/>
          <a:p>
            <a:pPr>
              <a:spcBef>
                <a:spcPts val="140"/>
              </a:spcBef>
            </a:pPr>
            <a:r>
              <a:rPr sz="667" spc="-13" dirty="0">
                <a:solidFill>
                  <a:srgbClr val="585858"/>
                </a:solidFill>
                <a:latin typeface="游ゴシック"/>
                <a:cs typeface="游ゴシック"/>
              </a:rPr>
              <a:t>希望しない</a:t>
            </a:r>
            <a:endParaRPr sz="667">
              <a:latin typeface="游ゴシック"/>
              <a:cs typeface="游ゴシック"/>
            </a:endParaRPr>
          </a:p>
        </p:txBody>
      </p:sp>
      <p:grpSp>
        <p:nvGrpSpPr>
          <p:cNvPr id="110" name="object 110"/>
          <p:cNvGrpSpPr/>
          <p:nvPr/>
        </p:nvGrpSpPr>
        <p:grpSpPr>
          <a:xfrm>
            <a:off x="10605911" y="4824054"/>
            <a:ext cx="885580" cy="47412"/>
            <a:chOff x="8061070" y="3165119"/>
            <a:chExt cx="664210" cy="35560"/>
          </a:xfrm>
        </p:grpSpPr>
        <p:sp>
          <p:nvSpPr>
            <p:cNvPr id="111" name="object 111"/>
            <p:cNvSpPr/>
            <p:nvPr/>
          </p:nvSpPr>
          <p:spPr>
            <a:xfrm>
              <a:off x="8061070" y="3165119"/>
              <a:ext cx="35560" cy="35560"/>
            </a:xfrm>
            <a:custGeom>
              <a:avLst/>
              <a:gdLst/>
              <a:ahLst/>
              <a:cxnLst/>
              <a:rect l="l" t="t" r="r" b="b"/>
              <a:pathLst>
                <a:path w="35559" h="35560">
                  <a:moveTo>
                    <a:pt x="35153" y="0"/>
                  </a:moveTo>
                  <a:lnTo>
                    <a:pt x="0" y="0"/>
                  </a:lnTo>
                  <a:lnTo>
                    <a:pt x="0" y="35153"/>
                  </a:lnTo>
                  <a:lnTo>
                    <a:pt x="35153" y="35153"/>
                  </a:lnTo>
                  <a:lnTo>
                    <a:pt x="35153" y="0"/>
                  </a:lnTo>
                  <a:close/>
                </a:path>
              </a:pathLst>
            </a:custGeom>
            <a:solidFill>
              <a:srgbClr val="92D050"/>
            </a:solidFill>
          </p:spPr>
          <p:txBody>
            <a:bodyPr wrap="square" lIns="0" tIns="0" rIns="0" bIns="0" rtlCol="0"/>
            <a:lstStyle/>
            <a:p>
              <a:endParaRPr/>
            </a:p>
          </p:txBody>
        </p:sp>
        <p:sp>
          <p:nvSpPr>
            <p:cNvPr id="112" name="object 112"/>
            <p:cNvSpPr/>
            <p:nvPr/>
          </p:nvSpPr>
          <p:spPr>
            <a:xfrm>
              <a:off x="8375522" y="3165119"/>
              <a:ext cx="35560" cy="35560"/>
            </a:xfrm>
            <a:custGeom>
              <a:avLst/>
              <a:gdLst/>
              <a:ahLst/>
              <a:cxnLst/>
              <a:rect l="l" t="t" r="r" b="b"/>
              <a:pathLst>
                <a:path w="35559" h="35560">
                  <a:moveTo>
                    <a:pt x="35153" y="0"/>
                  </a:moveTo>
                  <a:lnTo>
                    <a:pt x="0" y="0"/>
                  </a:lnTo>
                  <a:lnTo>
                    <a:pt x="0" y="35153"/>
                  </a:lnTo>
                  <a:lnTo>
                    <a:pt x="35153" y="35153"/>
                  </a:lnTo>
                  <a:lnTo>
                    <a:pt x="35153" y="0"/>
                  </a:lnTo>
                  <a:close/>
                </a:path>
              </a:pathLst>
            </a:custGeom>
            <a:solidFill>
              <a:srgbClr val="5B9BD4"/>
            </a:solidFill>
          </p:spPr>
          <p:txBody>
            <a:bodyPr wrap="square" lIns="0" tIns="0" rIns="0" bIns="0" rtlCol="0"/>
            <a:lstStyle/>
            <a:p>
              <a:endParaRPr/>
            </a:p>
          </p:txBody>
        </p:sp>
        <p:sp>
          <p:nvSpPr>
            <p:cNvPr id="113" name="object 113"/>
            <p:cNvSpPr/>
            <p:nvPr/>
          </p:nvSpPr>
          <p:spPr>
            <a:xfrm>
              <a:off x="8690101" y="3165119"/>
              <a:ext cx="35560" cy="35560"/>
            </a:xfrm>
            <a:custGeom>
              <a:avLst/>
              <a:gdLst/>
              <a:ahLst/>
              <a:cxnLst/>
              <a:rect l="l" t="t" r="r" b="b"/>
              <a:pathLst>
                <a:path w="35559" h="35560">
                  <a:moveTo>
                    <a:pt x="35153" y="0"/>
                  </a:moveTo>
                  <a:lnTo>
                    <a:pt x="0" y="0"/>
                  </a:lnTo>
                  <a:lnTo>
                    <a:pt x="0" y="35153"/>
                  </a:lnTo>
                  <a:lnTo>
                    <a:pt x="35153" y="35153"/>
                  </a:lnTo>
                  <a:lnTo>
                    <a:pt x="35153" y="0"/>
                  </a:lnTo>
                  <a:close/>
                </a:path>
              </a:pathLst>
            </a:custGeom>
            <a:solidFill>
              <a:srgbClr val="FFC000"/>
            </a:solidFill>
          </p:spPr>
          <p:txBody>
            <a:bodyPr wrap="square" lIns="0" tIns="0" rIns="0" bIns="0" rtlCol="0"/>
            <a:lstStyle/>
            <a:p>
              <a:endParaRPr/>
            </a:p>
          </p:txBody>
        </p:sp>
      </p:grpSp>
      <p:sp>
        <p:nvSpPr>
          <p:cNvPr id="114" name="object 114"/>
          <p:cNvSpPr txBox="1"/>
          <p:nvPr/>
        </p:nvSpPr>
        <p:spPr>
          <a:xfrm>
            <a:off x="10294181" y="4581037"/>
            <a:ext cx="1833812" cy="313033"/>
          </a:xfrm>
          <a:prstGeom prst="rect">
            <a:avLst/>
          </a:prstGeom>
        </p:spPr>
        <p:txBody>
          <a:bodyPr vert="horz" wrap="square" lIns="0" tIns="17779" rIns="0" bIns="0" rtlCol="0">
            <a:spAutoFit/>
          </a:bodyPr>
          <a:lstStyle/>
          <a:p>
            <a:pPr>
              <a:spcBef>
                <a:spcPts val="140"/>
              </a:spcBef>
              <a:tabLst>
                <a:tab pos="449569" algn="l"/>
                <a:tab pos="921997" algn="l"/>
                <a:tab pos="1393578" algn="l"/>
              </a:tabLst>
            </a:pPr>
            <a:r>
              <a:rPr sz="667" spc="-33" dirty="0">
                <a:solidFill>
                  <a:srgbClr val="585858"/>
                </a:solidFill>
                <a:latin typeface="Calibri"/>
                <a:cs typeface="Calibri"/>
              </a:rPr>
              <a:t>0%</a:t>
            </a:r>
            <a:r>
              <a:rPr sz="667" dirty="0">
                <a:solidFill>
                  <a:srgbClr val="585858"/>
                </a:solidFill>
                <a:latin typeface="Calibri"/>
                <a:cs typeface="Calibri"/>
              </a:rPr>
              <a:t>	</a:t>
            </a: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a:p>
            <a:pPr marL="379297">
              <a:spcBef>
                <a:spcPts val="687"/>
              </a:spcBef>
            </a:pPr>
            <a:r>
              <a:rPr sz="667" spc="73" dirty="0">
                <a:solidFill>
                  <a:srgbClr val="585858"/>
                </a:solidFill>
                <a:latin typeface="游ゴシック"/>
                <a:cs typeface="游ゴシック"/>
              </a:rPr>
              <a:t>小学校  中学校  全日制高等学校</a:t>
            </a:r>
            <a:endParaRPr sz="667">
              <a:latin typeface="游ゴシック"/>
              <a:cs typeface="游ゴシック"/>
            </a:endParaRPr>
          </a:p>
        </p:txBody>
      </p:sp>
      <p:sp>
        <p:nvSpPr>
          <p:cNvPr id="115" name="object 115"/>
          <p:cNvSpPr txBox="1"/>
          <p:nvPr/>
        </p:nvSpPr>
        <p:spPr>
          <a:xfrm>
            <a:off x="12143233" y="2248082"/>
            <a:ext cx="583332" cy="130740"/>
          </a:xfrm>
          <a:prstGeom prst="rect">
            <a:avLst/>
          </a:prstGeom>
        </p:spPr>
        <p:txBody>
          <a:bodyPr vert="horz" wrap="square" lIns="0" tIns="17779" rIns="0" bIns="0" rtlCol="0">
            <a:spAutoFit/>
          </a:bodyPr>
          <a:lstStyle/>
          <a:p>
            <a:pPr>
              <a:spcBef>
                <a:spcPts val="14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116" name="object 116"/>
          <p:cNvGrpSpPr/>
          <p:nvPr/>
        </p:nvGrpSpPr>
        <p:grpSpPr>
          <a:xfrm>
            <a:off x="4034922" y="5993308"/>
            <a:ext cx="2461169" cy="2228344"/>
            <a:chOff x="3132645" y="4042092"/>
            <a:chExt cx="1845945" cy="1671320"/>
          </a:xfrm>
        </p:grpSpPr>
        <p:sp>
          <p:nvSpPr>
            <p:cNvPr id="117" name="object 117"/>
            <p:cNvSpPr/>
            <p:nvPr/>
          </p:nvSpPr>
          <p:spPr>
            <a:xfrm>
              <a:off x="3503802" y="4044950"/>
              <a:ext cx="1103630" cy="1665605"/>
            </a:xfrm>
            <a:custGeom>
              <a:avLst/>
              <a:gdLst/>
              <a:ahLst/>
              <a:cxnLst/>
              <a:rect l="l" t="t" r="r" b="b"/>
              <a:pathLst>
                <a:path w="1103629" h="1665604">
                  <a:moveTo>
                    <a:pt x="0" y="1415541"/>
                  </a:moveTo>
                  <a:lnTo>
                    <a:pt x="0" y="1665097"/>
                  </a:lnTo>
                </a:path>
                <a:path w="1103629" h="1665604">
                  <a:moveTo>
                    <a:pt x="0" y="582548"/>
                  </a:moveTo>
                  <a:lnTo>
                    <a:pt x="0" y="1082674"/>
                  </a:lnTo>
                </a:path>
                <a:path w="1103629" h="1665604">
                  <a:moveTo>
                    <a:pt x="0" y="0"/>
                  </a:moveTo>
                  <a:lnTo>
                    <a:pt x="0" y="249707"/>
                  </a:lnTo>
                </a:path>
                <a:path w="1103629" h="1665604">
                  <a:moveTo>
                    <a:pt x="367919" y="1415541"/>
                  </a:moveTo>
                  <a:lnTo>
                    <a:pt x="367919" y="1665097"/>
                  </a:lnTo>
                </a:path>
                <a:path w="1103629" h="1665604">
                  <a:moveTo>
                    <a:pt x="367919" y="582548"/>
                  </a:moveTo>
                  <a:lnTo>
                    <a:pt x="367919" y="1082674"/>
                  </a:lnTo>
                </a:path>
                <a:path w="1103629" h="1665604">
                  <a:moveTo>
                    <a:pt x="367919" y="0"/>
                  </a:moveTo>
                  <a:lnTo>
                    <a:pt x="367919" y="249707"/>
                  </a:lnTo>
                </a:path>
                <a:path w="1103629" h="1665604">
                  <a:moveTo>
                    <a:pt x="735711" y="1415541"/>
                  </a:moveTo>
                  <a:lnTo>
                    <a:pt x="735711" y="1665097"/>
                  </a:lnTo>
                </a:path>
                <a:path w="1103629" h="1665604">
                  <a:moveTo>
                    <a:pt x="735711" y="582548"/>
                  </a:moveTo>
                  <a:lnTo>
                    <a:pt x="735711" y="1082674"/>
                  </a:lnTo>
                </a:path>
                <a:path w="1103629" h="1665604">
                  <a:moveTo>
                    <a:pt x="735711" y="0"/>
                  </a:moveTo>
                  <a:lnTo>
                    <a:pt x="735711" y="249707"/>
                  </a:lnTo>
                </a:path>
                <a:path w="1103629" h="1665604">
                  <a:moveTo>
                    <a:pt x="1103502" y="1415541"/>
                  </a:moveTo>
                  <a:lnTo>
                    <a:pt x="1103502" y="1665097"/>
                  </a:lnTo>
                </a:path>
                <a:path w="1103629" h="1665604">
                  <a:moveTo>
                    <a:pt x="1103502" y="582548"/>
                  </a:moveTo>
                  <a:lnTo>
                    <a:pt x="1103502" y="1082674"/>
                  </a:lnTo>
                </a:path>
                <a:path w="1103629" h="1665604">
                  <a:moveTo>
                    <a:pt x="1103502" y="0"/>
                  </a:moveTo>
                  <a:lnTo>
                    <a:pt x="1103502" y="249681"/>
                  </a:lnTo>
                </a:path>
              </a:pathLst>
            </a:custGeom>
            <a:ln w="5333">
              <a:solidFill>
                <a:srgbClr val="D9D9D9"/>
              </a:solidFill>
            </a:ln>
          </p:spPr>
          <p:txBody>
            <a:bodyPr wrap="square" lIns="0" tIns="0" rIns="0" bIns="0" rtlCol="0"/>
            <a:lstStyle/>
            <a:p>
              <a:endParaRPr/>
            </a:p>
          </p:txBody>
        </p:sp>
        <p:sp>
          <p:nvSpPr>
            <p:cNvPr id="118" name="object 118"/>
            <p:cNvSpPr/>
            <p:nvPr/>
          </p:nvSpPr>
          <p:spPr>
            <a:xfrm>
              <a:off x="4975351" y="4044950"/>
              <a:ext cx="0" cy="1665605"/>
            </a:xfrm>
            <a:custGeom>
              <a:avLst/>
              <a:gdLst/>
              <a:ahLst/>
              <a:cxnLst/>
              <a:rect l="l" t="t" r="r" b="b"/>
              <a:pathLst>
                <a:path h="1665604">
                  <a:moveTo>
                    <a:pt x="0" y="0"/>
                  </a:moveTo>
                  <a:lnTo>
                    <a:pt x="0" y="1665097"/>
                  </a:lnTo>
                </a:path>
              </a:pathLst>
            </a:custGeom>
            <a:ln w="5334">
              <a:solidFill>
                <a:srgbClr val="D9D9D9"/>
              </a:solidFill>
            </a:ln>
          </p:spPr>
          <p:txBody>
            <a:bodyPr wrap="square" lIns="0" tIns="0" rIns="0" bIns="0" rtlCol="0"/>
            <a:lstStyle/>
            <a:p>
              <a:endParaRPr/>
            </a:p>
          </p:txBody>
        </p:sp>
        <p:sp>
          <p:nvSpPr>
            <p:cNvPr id="119" name="object 119"/>
            <p:cNvSpPr/>
            <p:nvPr/>
          </p:nvSpPr>
          <p:spPr>
            <a:xfrm>
              <a:off x="3135502" y="4294657"/>
              <a:ext cx="1132205" cy="333375"/>
            </a:xfrm>
            <a:custGeom>
              <a:avLst/>
              <a:gdLst/>
              <a:ahLst/>
              <a:cxnLst/>
              <a:rect l="l" t="t" r="r" b="b"/>
              <a:pathLst>
                <a:path w="1132204" h="333375">
                  <a:moveTo>
                    <a:pt x="1132192" y="0"/>
                  </a:moveTo>
                  <a:lnTo>
                    <a:pt x="0" y="0"/>
                  </a:lnTo>
                  <a:lnTo>
                    <a:pt x="0" y="332841"/>
                  </a:lnTo>
                  <a:lnTo>
                    <a:pt x="1132192" y="332841"/>
                  </a:lnTo>
                  <a:lnTo>
                    <a:pt x="1132192" y="0"/>
                  </a:lnTo>
                  <a:close/>
                </a:path>
              </a:pathLst>
            </a:custGeom>
            <a:solidFill>
              <a:srgbClr val="92D050"/>
            </a:solidFill>
          </p:spPr>
          <p:txBody>
            <a:bodyPr wrap="square" lIns="0" tIns="0" rIns="0" bIns="0" rtlCol="0"/>
            <a:lstStyle/>
            <a:p>
              <a:endParaRPr/>
            </a:p>
          </p:txBody>
        </p:sp>
        <p:sp>
          <p:nvSpPr>
            <p:cNvPr id="120" name="object 120"/>
            <p:cNvSpPr/>
            <p:nvPr/>
          </p:nvSpPr>
          <p:spPr>
            <a:xfrm>
              <a:off x="3135503" y="4294632"/>
              <a:ext cx="1697989" cy="1165860"/>
            </a:xfrm>
            <a:custGeom>
              <a:avLst/>
              <a:gdLst/>
              <a:ahLst/>
              <a:cxnLst/>
              <a:rect l="l" t="t" r="r" b="b"/>
              <a:pathLst>
                <a:path w="1697989" h="1165860">
                  <a:moveTo>
                    <a:pt x="919734" y="832993"/>
                  </a:moveTo>
                  <a:lnTo>
                    <a:pt x="0" y="832993"/>
                  </a:lnTo>
                  <a:lnTo>
                    <a:pt x="0" y="1165860"/>
                  </a:lnTo>
                  <a:lnTo>
                    <a:pt x="919734" y="1165860"/>
                  </a:lnTo>
                  <a:lnTo>
                    <a:pt x="919734" y="832993"/>
                  </a:lnTo>
                  <a:close/>
                </a:path>
                <a:path w="1697989" h="1165860">
                  <a:moveTo>
                    <a:pt x="1697990" y="0"/>
                  </a:moveTo>
                  <a:lnTo>
                    <a:pt x="1132205" y="0"/>
                  </a:lnTo>
                  <a:lnTo>
                    <a:pt x="1132205" y="332867"/>
                  </a:lnTo>
                  <a:lnTo>
                    <a:pt x="1697990" y="332867"/>
                  </a:lnTo>
                  <a:lnTo>
                    <a:pt x="1697990" y="0"/>
                  </a:lnTo>
                  <a:close/>
                </a:path>
              </a:pathLst>
            </a:custGeom>
            <a:solidFill>
              <a:srgbClr val="5B9BD4"/>
            </a:solidFill>
          </p:spPr>
          <p:txBody>
            <a:bodyPr wrap="square" lIns="0" tIns="0" rIns="0" bIns="0" rtlCol="0"/>
            <a:lstStyle/>
            <a:p>
              <a:endParaRPr/>
            </a:p>
          </p:txBody>
        </p:sp>
        <p:sp>
          <p:nvSpPr>
            <p:cNvPr id="121" name="object 121"/>
            <p:cNvSpPr/>
            <p:nvPr/>
          </p:nvSpPr>
          <p:spPr>
            <a:xfrm>
              <a:off x="4055237" y="4294632"/>
              <a:ext cx="920115" cy="1165860"/>
            </a:xfrm>
            <a:custGeom>
              <a:avLst/>
              <a:gdLst/>
              <a:ahLst/>
              <a:cxnLst/>
              <a:rect l="l" t="t" r="r" b="b"/>
              <a:pathLst>
                <a:path w="920114" h="1165860">
                  <a:moveTo>
                    <a:pt x="919988" y="832993"/>
                  </a:moveTo>
                  <a:lnTo>
                    <a:pt x="0" y="832993"/>
                  </a:lnTo>
                  <a:lnTo>
                    <a:pt x="0" y="1165860"/>
                  </a:lnTo>
                  <a:lnTo>
                    <a:pt x="919988" y="1165860"/>
                  </a:lnTo>
                  <a:lnTo>
                    <a:pt x="919988" y="832993"/>
                  </a:lnTo>
                  <a:close/>
                </a:path>
                <a:path w="920114" h="1165860">
                  <a:moveTo>
                    <a:pt x="919988" y="0"/>
                  </a:moveTo>
                  <a:lnTo>
                    <a:pt x="778256" y="0"/>
                  </a:lnTo>
                  <a:lnTo>
                    <a:pt x="778256" y="332867"/>
                  </a:lnTo>
                  <a:lnTo>
                    <a:pt x="919988" y="332867"/>
                  </a:lnTo>
                  <a:lnTo>
                    <a:pt x="919988" y="0"/>
                  </a:lnTo>
                  <a:close/>
                </a:path>
              </a:pathLst>
            </a:custGeom>
            <a:solidFill>
              <a:srgbClr val="FFC000"/>
            </a:solidFill>
          </p:spPr>
          <p:txBody>
            <a:bodyPr wrap="square" lIns="0" tIns="0" rIns="0" bIns="0" rtlCol="0"/>
            <a:lstStyle/>
            <a:p>
              <a:endParaRPr/>
            </a:p>
          </p:txBody>
        </p:sp>
        <p:sp>
          <p:nvSpPr>
            <p:cNvPr id="122" name="object 122"/>
            <p:cNvSpPr/>
            <p:nvPr/>
          </p:nvSpPr>
          <p:spPr>
            <a:xfrm>
              <a:off x="3135502" y="4044950"/>
              <a:ext cx="0" cy="1665605"/>
            </a:xfrm>
            <a:custGeom>
              <a:avLst/>
              <a:gdLst/>
              <a:ahLst/>
              <a:cxnLst/>
              <a:rect l="l" t="t" r="r" b="b"/>
              <a:pathLst>
                <a:path h="1665604">
                  <a:moveTo>
                    <a:pt x="0" y="1665097"/>
                  </a:moveTo>
                  <a:lnTo>
                    <a:pt x="0" y="0"/>
                  </a:lnTo>
                </a:path>
              </a:pathLst>
            </a:custGeom>
            <a:ln w="5334">
              <a:solidFill>
                <a:srgbClr val="D9D9D9"/>
              </a:solidFill>
            </a:ln>
          </p:spPr>
          <p:txBody>
            <a:bodyPr wrap="square" lIns="0" tIns="0" rIns="0" bIns="0" rtlCol="0"/>
            <a:lstStyle/>
            <a:p>
              <a:endParaRPr/>
            </a:p>
          </p:txBody>
        </p:sp>
        <p:sp>
          <p:nvSpPr>
            <p:cNvPr id="123" name="object 123"/>
            <p:cNvSpPr/>
            <p:nvPr/>
          </p:nvSpPr>
          <p:spPr>
            <a:xfrm>
              <a:off x="3664076" y="4411573"/>
              <a:ext cx="75565" cy="99695"/>
            </a:xfrm>
            <a:custGeom>
              <a:avLst/>
              <a:gdLst/>
              <a:ahLst/>
              <a:cxnLst/>
              <a:rect l="l" t="t" r="r" b="b"/>
              <a:pathLst>
                <a:path w="75564" h="99695">
                  <a:moveTo>
                    <a:pt x="75107" y="0"/>
                  </a:moveTo>
                  <a:lnTo>
                    <a:pt x="0" y="0"/>
                  </a:lnTo>
                  <a:lnTo>
                    <a:pt x="0" y="99466"/>
                  </a:lnTo>
                  <a:lnTo>
                    <a:pt x="75107" y="99466"/>
                  </a:lnTo>
                  <a:lnTo>
                    <a:pt x="75107" y="0"/>
                  </a:lnTo>
                  <a:close/>
                </a:path>
              </a:pathLst>
            </a:custGeom>
            <a:solidFill>
              <a:srgbClr val="FFFFFF"/>
            </a:solidFill>
          </p:spPr>
          <p:txBody>
            <a:bodyPr wrap="square" lIns="0" tIns="0" rIns="0" bIns="0" rtlCol="0"/>
            <a:lstStyle/>
            <a:p>
              <a:endParaRPr/>
            </a:p>
          </p:txBody>
        </p:sp>
      </p:grpSp>
      <p:sp>
        <p:nvSpPr>
          <p:cNvPr id="124" name="object 124"/>
          <p:cNvSpPr txBox="1"/>
          <p:nvPr/>
        </p:nvSpPr>
        <p:spPr>
          <a:xfrm>
            <a:off x="4771747" y="6479701"/>
            <a:ext cx="60958" cy="119755"/>
          </a:xfrm>
          <a:prstGeom prst="rect">
            <a:avLst/>
          </a:prstGeom>
        </p:spPr>
        <p:txBody>
          <a:bodyPr vert="horz" wrap="square" lIns="0" tIns="16933" rIns="0" bIns="0" rtlCol="0">
            <a:spAutoFit/>
          </a:bodyPr>
          <a:lstStyle/>
          <a:p>
            <a:pPr>
              <a:spcBef>
                <a:spcPts val="133"/>
              </a:spcBef>
            </a:pPr>
            <a:r>
              <a:rPr sz="667" spc="-67" dirty="0">
                <a:solidFill>
                  <a:srgbClr val="404040"/>
                </a:solidFill>
                <a:latin typeface="Calibri"/>
                <a:cs typeface="Calibri"/>
              </a:rPr>
              <a:t>8</a:t>
            </a:r>
            <a:endParaRPr sz="667">
              <a:latin typeface="Calibri"/>
              <a:cs typeface="Calibri"/>
            </a:endParaRPr>
          </a:p>
        </p:txBody>
      </p:sp>
      <p:sp>
        <p:nvSpPr>
          <p:cNvPr id="125" name="object 125"/>
          <p:cNvSpPr/>
          <p:nvPr/>
        </p:nvSpPr>
        <p:spPr>
          <a:xfrm>
            <a:off x="4601913" y="7595871"/>
            <a:ext cx="100750" cy="132922"/>
          </a:xfrm>
          <a:custGeom>
            <a:avLst/>
            <a:gdLst/>
            <a:ahLst/>
            <a:cxnLst/>
            <a:rect l="l" t="t" r="r" b="b"/>
            <a:pathLst>
              <a:path w="75564" h="99695">
                <a:moveTo>
                  <a:pt x="75107" y="0"/>
                </a:moveTo>
                <a:lnTo>
                  <a:pt x="0" y="0"/>
                </a:lnTo>
                <a:lnTo>
                  <a:pt x="0" y="99466"/>
                </a:lnTo>
                <a:lnTo>
                  <a:pt x="75107" y="99466"/>
                </a:lnTo>
                <a:lnTo>
                  <a:pt x="75107" y="0"/>
                </a:lnTo>
                <a:close/>
              </a:path>
            </a:pathLst>
          </a:custGeom>
          <a:solidFill>
            <a:srgbClr val="FFFFFF"/>
          </a:solidFill>
        </p:spPr>
        <p:txBody>
          <a:bodyPr wrap="square" lIns="0" tIns="0" rIns="0" bIns="0" rtlCol="0"/>
          <a:lstStyle/>
          <a:p>
            <a:endParaRPr/>
          </a:p>
        </p:txBody>
      </p:sp>
      <p:sp>
        <p:nvSpPr>
          <p:cNvPr id="126" name="object 126"/>
          <p:cNvSpPr txBox="1"/>
          <p:nvPr/>
        </p:nvSpPr>
        <p:spPr>
          <a:xfrm>
            <a:off x="4630359" y="7589979"/>
            <a:ext cx="60958" cy="119755"/>
          </a:xfrm>
          <a:prstGeom prst="rect">
            <a:avLst/>
          </a:prstGeom>
        </p:spPr>
        <p:txBody>
          <a:bodyPr vert="horz" wrap="square" lIns="0" tIns="16933" rIns="0" bIns="0" rtlCol="0">
            <a:spAutoFit/>
          </a:bodyPr>
          <a:lstStyle/>
          <a:p>
            <a:pPr>
              <a:spcBef>
                <a:spcPts val="133"/>
              </a:spcBef>
            </a:pPr>
            <a:r>
              <a:rPr sz="667" spc="-67" dirty="0">
                <a:solidFill>
                  <a:srgbClr val="404040"/>
                </a:solidFill>
                <a:latin typeface="Calibri"/>
                <a:cs typeface="Calibri"/>
              </a:rPr>
              <a:t>1</a:t>
            </a:r>
            <a:endParaRPr sz="667">
              <a:latin typeface="Calibri"/>
              <a:cs typeface="Calibri"/>
            </a:endParaRPr>
          </a:p>
        </p:txBody>
      </p:sp>
      <p:sp>
        <p:nvSpPr>
          <p:cNvPr id="127" name="object 127"/>
          <p:cNvSpPr/>
          <p:nvPr/>
        </p:nvSpPr>
        <p:spPr>
          <a:xfrm>
            <a:off x="5875591" y="6485932"/>
            <a:ext cx="100750" cy="132922"/>
          </a:xfrm>
          <a:custGeom>
            <a:avLst/>
            <a:gdLst/>
            <a:ahLst/>
            <a:cxnLst/>
            <a:rect l="l" t="t" r="r" b="b"/>
            <a:pathLst>
              <a:path w="75564" h="99695">
                <a:moveTo>
                  <a:pt x="75107" y="0"/>
                </a:moveTo>
                <a:lnTo>
                  <a:pt x="0" y="0"/>
                </a:lnTo>
                <a:lnTo>
                  <a:pt x="0" y="99466"/>
                </a:lnTo>
                <a:lnTo>
                  <a:pt x="75107" y="99466"/>
                </a:lnTo>
                <a:lnTo>
                  <a:pt x="75107" y="0"/>
                </a:lnTo>
                <a:close/>
              </a:path>
            </a:pathLst>
          </a:custGeom>
          <a:solidFill>
            <a:srgbClr val="FFFFFF"/>
          </a:solidFill>
        </p:spPr>
        <p:txBody>
          <a:bodyPr wrap="square" lIns="0" tIns="0" rIns="0" bIns="0" rtlCol="0"/>
          <a:lstStyle/>
          <a:p>
            <a:endParaRPr/>
          </a:p>
        </p:txBody>
      </p:sp>
      <p:sp>
        <p:nvSpPr>
          <p:cNvPr id="128" name="object 128"/>
          <p:cNvSpPr txBox="1"/>
          <p:nvPr/>
        </p:nvSpPr>
        <p:spPr>
          <a:xfrm>
            <a:off x="5904377" y="6479701"/>
            <a:ext cx="60958" cy="119755"/>
          </a:xfrm>
          <a:prstGeom prst="rect">
            <a:avLst/>
          </a:prstGeom>
        </p:spPr>
        <p:txBody>
          <a:bodyPr vert="horz" wrap="square" lIns="0" tIns="16933" rIns="0" bIns="0" rtlCol="0">
            <a:spAutoFit/>
          </a:bodyPr>
          <a:lstStyle/>
          <a:p>
            <a:pPr>
              <a:spcBef>
                <a:spcPts val="133"/>
              </a:spcBef>
            </a:pPr>
            <a:r>
              <a:rPr sz="667" spc="-67" dirty="0">
                <a:solidFill>
                  <a:srgbClr val="404040"/>
                </a:solidFill>
                <a:latin typeface="Calibri"/>
                <a:cs typeface="Calibri"/>
              </a:rPr>
              <a:t>4</a:t>
            </a:r>
            <a:endParaRPr sz="667">
              <a:latin typeface="Calibri"/>
              <a:cs typeface="Calibri"/>
            </a:endParaRPr>
          </a:p>
        </p:txBody>
      </p:sp>
      <p:sp>
        <p:nvSpPr>
          <p:cNvPr id="129" name="object 129"/>
          <p:cNvSpPr/>
          <p:nvPr/>
        </p:nvSpPr>
        <p:spPr>
          <a:xfrm>
            <a:off x="5828348" y="7595871"/>
            <a:ext cx="100750" cy="132922"/>
          </a:xfrm>
          <a:custGeom>
            <a:avLst/>
            <a:gdLst/>
            <a:ahLst/>
            <a:cxnLst/>
            <a:rect l="l" t="t" r="r" b="b"/>
            <a:pathLst>
              <a:path w="75564" h="99695">
                <a:moveTo>
                  <a:pt x="75107" y="0"/>
                </a:moveTo>
                <a:lnTo>
                  <a:pt x="0" y="0"/>
                </a:lnTo>
                <a:lnTo>
                  <a:pt x="0" y="99466"/>
                </a:lnTo>
                <a:lnTo>
                  <a:pt x="75107" y="99466"/>
                </a:lnTo>
                <a:lnTo>
                  <a:pt x="75107" y="0"/>
                </a:lnTo>
                <a:close/>
              </a:path>
            </a:pathLst>
          </a:custGeom>
          <a:solidFill>
            <a:srgbClr val="FFFFFF"/>
          </a:solidFill>
        </p:spPr>
        <p:txBody>
          <a:bodyPr wrap="square" lIns="0" tIns="0" rIns="0" bIns="0" rtlCol="0"/>
          <a:lstStyle/>
          <a:p>
            <a:endParaRPr/>
          </a:p>
        </p:txBody>
      </p:sp>
      <p:sp>
        <p:nvSpPr>
          <p:cNvPr id="130" name="object 130"/>
          <p:cNvSpPr txBox="1"/>
          <p:nvPr/>
        </p:nvSpPr>
        <p:spPr>
          <a:xfrm>
            <a:off x="5856796" y="7589979"/>
            <a:ext cx="60958" cy="119755"/>
          </a:xfrm>
          <a:prstGeom prst="rect">
            <a:avLst/>
          </a:prstGeom>
        </p:spPr>
        <p:txBody>
          <a:bodyPr vert="horz" wrap="square" lIns="0" tIns="16933" rIns="0" bIns="0" rtlCol="0">
            <a:spAutoFit/>
          </a:bodyPr>
          <a:lstStyle/>
          <a:p>
            <a:pPr>
              <a:spcBef>
                <a:spcPts val="133"/>
              </a:spcBef>
            </a:pPr>
            <a:r>
              <a:rPr sz="667" spc="-67" dirty="0">
                <a:solidFill>
                  <a:srgbClr val="404040"/>
                </a:solidFill>
                <a:latin typeface="Calibri"/>
                <a:cs typeface="Calibri"/>
              </a:rPr>
              <a:t>1</a:t>
            </a:r>
            <a:endParaRPr sz="667">
              <a:latin typeface="Calibri"/>
              <a:cs typeface="Calibri"/>
            </a:endParaRPr>
          </a:p>
        </p:txBody>
      </p:sp>
      <p:sp>
        <p:nvSpPr>
          <p:cNvPr id="131" name="object 131"/>
          <p:cNvSpPr/>
          <p:nvPr/>
        </p:nvSpPr>
        <p:spPr>
          <a:xfrm>
            <a:off x="6347337" y="6485932"/>
            <a:ext cx="100750" cy="132922"/>
          </a:xfrm>
          <a:custGeom>
            <a:avLst/>
            <a:gdLst/>
            <a:ahLst/>
            <a:cxnLst/>
            <a:rect l="l" t="t" r="r" b="b"/>
            <a:pathLst>
              <a:path w="75564" h="99695">
                <a:moveTo>
                  <a:pt x="75107" y="0"/>
                </a:moveTo>
                <a:lnTo>
                  <a:pt x="0" y="0"/>
                </a:lnTo>
                <a:lnTo>
                  <a:pt x="0" y="99466"/>
                </a:lnTo>
                <a:lnTo>
                  <a:pt x="75107" y="99466"/>
                </a:lnTo>
                <a:lnTo>
                  <a:pt x="75107" y="0"/>
                </a:lnTo>
                <a:close/>
              </a:path>
            </a:pathLst>
          </a:custGeom>
          <a:solidFill>
            <a:srgbClr val="FFFFFF"/>
          </a:solidFill>
        </p:spPr>
        <p:txBody>
          <a:bodyPr wrap="square" lIns="0" tIns="0" rIns="0" bIns="0" rtlCol="0"/>
          <a:lstStyle/>
          <a:p>
            <a:endParaRPr/>
          </a:p>
        </p:txBody>
      </p:sp>
      <p:sp>
        <p:nvSpPr>
          <p:cNvPr id="132" name="object 132"/>
          <p:cNvSpPr txBox="1"/>
          <p:nvPr/>
        </p:nvSpPr>
        <p:spPr>
          <a:xfrm>
            <a:off x="6376292" y="6479701"/>
            <a:ext cx="60958" cy="119755"/>
          </a:xfrm>
          <a:prstGeom prst="rect">
            <a:avLst/>
          </a:prstGeom>
        </p:spPr>
        <p:txBody>
          <a:bodyPr vert="horz" wrap="square" lIns="0" tIns="16933" rIns="0" bIns="0" rtlCol="0">
            <a:spAutoFit/>
          </a:bodyPr>
          <a:lstStyle/>
          <a:p>
            <a:pPr>
              <a:spcBef>
                <a:spcPts val="133"/>
              </a:spcBef>
            </a:pPr>
            <a:r>
              <a:rPr sz="667" spc="-67" dirty="0">
                <a:solidFill>
                  <a:srgbClr val="404040"/>
                </a:solidFill>
                <a:latin typeface="Calibri"/>
                <a:cs typeface="Calibri"/>
              </a:rPr>
              <a:t>1</a:t>
            </a:r>
            <a:endParaRPr sz="667">
              <a:latin typeface="Calibri"/>
              <a:cs typeface="Calibri"/>
            </a:endParaRPr>
          </a:p>
        </p:txBody>
      </p:sp>
      <p:sp>
        <p:nvSpPr>
          <p:cNvPr id="133" name="object 133"/>
          <p:cNvSpPr txBox="1"/>
          <p:nvPr/>
        </p:nvSpPr>
        <p:spPr>
          <a:xfrm>
            <a:off x="3987086" y="8251540"/>
            <a:ext cx="121069" cy="119755"/>
          </a:xfrm>
          <a:prstGeom prst="rect">
            <a:avLst/>
          </a:prstGeom>
        </p:spPr>
        <p:txBody>
          <a:bodyPr vert="horz" wrap="square" lIns="0" tIns="16933" rIns="0" bIns="0" rtlCol="0">
            <a:spAutoFit/>
          </a:bodyPr>
          <a:lstStyle/>
          <a:p>
            <a:pPr>
              <a:spcBef>
                <a:spcPts val="133"/>
              </a:spcBef>
            </a:pPr>
            <a:r>
              <a:rPr sz="667" spc="-33" dirty="0">
                <a:solidFill>
                  <a:srgbClr val="585858"/>
                </a:solidFill>
                <a:latin typeface="Calibri"/>
                <a:cs typeface="Calibri"/>
              </a:rPr>
              <a:t>0%</a:t>
            </a:r>
            <a:endParaRPr sz="667">
              <a:latin typeface="Calibri"/>
              <a:cs typeface="Calibri"/>
            </a:endParaRPr>
          </a:p>
        </p:txBody>
      </p:sp>
      <p:sp>
        <p:nvSpPr>
          <p:cNvPr id="134" name="object 134"/>
          <p:cNvSpPr txBox="1"/>
          <p:nvPr/>
        </p:nvSpPr>
        <p:spPr>
          <a:xfrm>
            <a:off x="4456123" y="8251540"/>
            <a:ext cx="165941" cy="119755"/>
          </a:xfrm>
          <a:prstGeom prst="rect">
            <a:avLst/>
          </a:prstGeom>
        </p:spPr>
        <p:txBody>
          <a:bodyPr vert="horz" wrap="square" lIns="0" tIns="16933" rIns="0" bIns="0" rtlCol="0">
            <a:spAutoFit/>
          </a:bodyPr>
          <a:lstStyle/>
          <a:p>
            <a:pPr>
              <a:spcBef>
                <a:spcPts val="133"/>
              </a:spcBef>
            </a:pPr>
            <a:r>
              <a:rPr sz="667" spc="-33" dirty="0">
                <a:solidFill>
                  <a:srgbClr val="585858"/>
                </a:solidFill>
                <a:latin typeface="Calibri"/>
                <a:cs typeface="Calibri"/>
              </a:rPr>
              <a:t>20%</a:t>
            </a:r>
            <a:endParaRPr sz="667">
              <a:latin typeface="Calibri"/>
              <a:cs typeface="Calibri"/>
            </a:endParaRPr>
          </a:p>
        </p:txBody>
      </p:sp>
      <p:sp>
        <p:nvSpPr>
          <p:cNvPr id="135" name="object 135"/>
          <p:cNvSpPr txBox="1"/>
          <p:nvPr/>
        </p:nvSpPr>
        <p:spPr>
          <a:xfrm>
            <a:off x="6397287" y="8251540"/>
            <a:ext cx="207426" cy="119755"/>
          </a:xfrm>
          <a:prstGeom prst="rect">
            <a:avLst/>
          </a:prstGeom>
        </p:spPr>
        <p:txBody>
          <a:bodyPr vert="horz" wrap="square" lIns="0" tIns="16933" rIns="0" bIns="0" rtlCol="0">
            <a:spAutoFit/>
          </a:bodyPr>
          <a:lstStyle/>
          <a:p>
            <a:pPr>
              <a:spcBef>
                <a:spcPts val="133"/>
              </a:spcBef>
            </a:pPr>
            <a:r>
              <a:rPr sz="667" spc="-27" dirty="0">
                <a:solidFill>
                  <a:srgbClr val="585858"/>
                </a:solidFill>
                <a:latin typeface="Calibri"/>
                <a:cs typeface="Calibri"/>
              </a:rPr>
              <a:t>100%</a:t>
            </a:r>
            <a:endParaRPr sz="667">
              <a:latin typeface="Calibri"/>
              <a:cs typeface="Calibri"/>
            </a:endParaRPr>
          </a:p>
        </p:txBody>
      </p:sp>
      <p:sp>
        <p:nvSpPr>
          <p:cNvPr id="136" name="object 136"/>
          <p:cNvSpPr txBox="1"/>
          <p:nvPr/>
        </p:nvSpPr>
        <p:spPr>
          <a:xfrm>
            <a:off x="3789142" y="7585407"/>
            <a:ext cx="187953" cy="119755"/>
          </a:xfrm>
          <a:prstGeom prst="rect">
            <a:avLst/>
          </a:prstGeom>
        </p:spPr>
        <p:txBody>
          <a:bodyPr vert="horz" wrap="square" lIns="0" tIns="16933" rIns="0" bIns="0" rtlCol="0">
            <a:spAutoFit/>
          </a:bodyPr>
          <a:lstStyle/>
          <a:p>
            <a:pPr>
              <a:spcBef>
                <a:spcPts val="133"/>
              </a:spcBef>
            </a:pPr>
            <a:r>
              <a:rPr sz="667" spc="-33" dirty="0">
                <a:solidFill>
                  <a:srgbClr val="585858"/>
                </a:solidFill>
                <a:latin typeface="游ゴシック"/>
                <a:cs typeface="游ゴシック"/>
              </a:rPr>
              <a:t>ある</a:t>
            </a:r>
            <a:endParaRPr sz="667">
              <a:latin typeface="游ゴシック"/>
              <a:cs typeface="游ゴシック"/>
            </a:endParaRPr>
          </a:p>
        </p:txBody>
      </p:sp>
      <p:sp>
        <p:nvSpPr>
          <p:cNvPr id="137" name="object 137"/>
          <p:cNvSpPr txBox="1"/>
          <p:nvPr/>
        </p:nvSpPr>
        <p:spPr>
          <a:xfrm>
            <a:off x="3789142" y="6475299"/>
            <a:ext cx="187953" cy="119755"/>
          </a:xfrm>
          <a:prstGeom prst="rect">
            <a:avLst/>
          </a:prstGeom>
        </p:spPr>
        <p:txBody>
          <a:bodyPr vert="horz" wrap="square" lIns="0" tIns="16933" rIns="0" bIns="0" rtlCol="0">
            <a:spAutoFit/>
          </a:bodyPr>
          <a:lstStyle/>
          <a:p>
            <a:pPr>
              <a:spcBef>
                <a:spcPts val="133"/>
              </a:spcBef>
            </a:pPr>
            <a:r>
              <a:rPr sz="667" spc="-33" dirty="0">
                <a:solidFill>
                  <a:srgbClr val="585858"/>
                </a:solidFill>
                <a:latin typeface="游ゴシック"/>
                <a:cs typeface="游ゴシック"/>
              </a:rPr>
              <a:t>ない</a:t>
            </a:r>
            <a:endParaRPr sz="667">
              <a:latin typeface="游ゴシック"/>
              <a:cs typeface="游ゴシック"/>
            </a:endParaRPr>
          </a:p>
        </p:txBody>
      </p:sp>
      <p:grpSp>
        <p:nvGrpSpPr>
          <p:cNvPr id="138" name="object 138"/>
          <p:cNvGrpSpPr/>
          <p:nvPr/>
        </p:nvGrpSpPr>
        <p:grpSpPr>
          <a:xfrm>
            <a:off x="4474917" y="8493710"/>
            <a:ext cx="885580" cy="47412"/>
            <a:chOff x="3462654" y="5917463"/>
            <a:chExt cx="664210" cy="35560"/>
          </a:xfrm>
        </p:grpSpPr>
        <p:sp>
          <p:nvSpPr>
            <p:cNvPr id="139" name="object 139"/>
            <p:cNvSpPr/>
            <p:nvPr/>
          </p:nvSpPr>
          <p:spPr>
            <a:xfrm>
              <a:off x="3462654" y="5917463"/>
              <a:ext cx="35560" cy="35560"/>
            </a:xfrm>
            <a:custGeom>
              <a:avLst/>
              <a:gdLst/>
              <a:ahLst/>
              <a:cxnLst/>
              <a:rect l="l" t="t" r="r" b="b"/>
              <a:pathLst>
                <a:path w="35560" h="35560">
                  <a:moveTo>
                    <a:pt x="35153" y="0"/>
                  </a:moveTo>
                  <a:lnTo>
                    <a:pt x="0" y="0"/>
                  </a:lnTo>
                  <a:lnTo>
                    <a:pt x="0" y="35153"/>
                  </a:lnTo>
                  <a:lnTo>
                    <a:pt x="35153" y="35153"/>
                  </a:lnTo>
                  <a:lnTo>
                    <a:pt x="35153" y="0"/>
                  </a:lnTo>
                  <a:close/>
                </a:path>
              </a:pathLst>
            </a:custGeom>
            <a:solidFill>
              <a:srgbClr val="92D050"/>
            </a:solidFill>
          </p:spPr>
          <p:txBody>
            <a:bodyPr wrap="square" lIns="0" tIns="0" rIns="0" bIns="0" rtlCol="0"/>
            <a:lstStyle/>
            <a:p>
              <a:endParaRPr/>
            </a:p>
          </p:txBody>
        </p:sp>
        <p:sp>
          <p:nvSpPr>
            <p:cNvPr id="140" name="object 140"/>
            <p:cNvSpPr/>
            <p:nvPr/>
          </p:nvSpPr>
          <p:spPr>
            <a:xfrm>
              <a:off x="3777233" y="5917463"/>
              <a:ext cx="35560" cy="35560"/>
            </a:xfrm>
            <a:custGeom>
              <a:avLst/>
              <a:gdLst/>
              <a:ahLst/>
              <a:cxnLst/>
              <a:rect l="l" t="t" r="r" b="b"/>
              <a:pathLst>
                <a:path w="35560" h="35560">
                  <a:moveTo>
                    <a:pt x="35153" y="0"/>
                  </a:moveTo>
                  <a:lnTo>
                    <a:pt x="0" y="0"/>
                  </a:lnTo>
                  <a:lnTo>
                    <a:pt x="0" y="35153"/>
                  </a:lnTo>
                  <a:lnTo>
                    <a:pt x="35153" y="35153"/>
                  </a:lnTo>
                  <a:lnTo>
                    <a:pt x="35153" y="0"/>
                  </a:lnTo>
                  <a:close/>
                </a:path>
              </a:pathLst>
            </a:custGeom>
            <a:solidFill>
              <a:srgbClr val="5B9BD4"/>
            </a:solidFill>
          </p:spPr>
          <p:txBody>
            <a:bodyPr wrap="square" lIns="0" tIns="0" rIns="0" bIns="0" rtlCol="0"/>
            <a:lstStyle/>
            <a:p>
              <a:endParaRPr/>
            </a:p>
          </p:txBody>
        </p:sp>
        <p:sp>
          <p:nvSpPr>
            <p:cNvPr id="141" name="object 141"/>
            <p:cNvSpPr/>
            <p:nvPr/>
          </p:nvSpPr>
          <p:spPr>
            <a:xfrm>
              <a:off x="4091685" y="5917463"/>
              <a:ext cx="35560" cy="35560"/>
            </a:xfrm>
            <a:custGeom>
              <a:avLst/>
              <a:gdLst/>
              <a:ahLst/>
              <a:cxnLst/>
              <a:rect l="l" t="t" r="r" b="b"/>
              <a:pathLst>
                <a:path w="35560" h="35560">
                  <a:moveTo>
                    <a:pt x="35153" y="0"/>
                  </a:moveTo>
                  <a:lnTo>
                    <a:pt x="0" y="0"/>
                  </a:lnTo>
                  <a:lnTo>
                    <a:pt x="0" y="35153"/>
                  </a:lnTo>
                  <a:lnTo>
                    <a:pt x="35153" y="35153"/>
                  </a:lnTo>
                  <a:lnTo>
                    <a:pt x="35153" y="0"/>
                  </a:lnTo>
                  <a:close/>
                </a:path>
              </a:pathLst>
            </a:custGeom>
            <a:solidFill>
              <a:srgbClr val="FFC000"/>
            </a:solidFill>
          </p:spPr>
          <p:txBody>
            <a:bodyPr wrap="square" lIns="0" tIns="0" rIns="0" bIns="0" rtlCol="0"/>
            <a:lstStyle/>
            <a:p>
              <a:endParaRPr/>
            </a:p>
          </p:txBody>
        </p:sp>
      </p:grpSp>
      <p:sp>
        <p:nvSpPr>
          <p:cNvPr id="142" name="object 142"/>
          <p:cNvSpPr txBox="1"/>
          <p:nvPr/>
        </p:nvSpPr>
        <p:spPr>
          <a:xfrm>
            <a:off x="4542140" y="8251540"/>
            <a:ext cx="1551036" cy="312179"/>
          </a:xfrm>
          <a:prstGeom prst="rect">
            <a:avLst/>
          </a:prstGeom>
        </p:spPr>
        <p:txBody>
          <a:bodyPr vert="horz" wrap="square" lIns="0" tIns="16933" rIns="0" bIns="0" rtlCol="0">
            <a:spAutoFit/>
          </a:bodyPr>
          <a:lstStyle/>
          <a:p>
            <a:pPr marL="404697">
              <a:spcBef>
                <a:spcPts val="133"/>
              </a:spcBef>
              <a:tabLst>
                <a:tab pos="894904" algn="l"/>
                <a:tab pos="1385112" algn="l"/>
              </a:tabLst>
            </a:pP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r>
              <a:rPr sz="667" dirty="0">
                <a:solidFill>
                  <a:srgbClr val="585858"/>
                </a:solidFill>
                <a:latin typeface="Calibri"/>
                <a:cs typeface="Calibri"/>
              </a:rPr>
              <a:t>	</a:t>
            </a:r>
            <a:r>
              <a:rPr sz="667" spc="-33" dirty="0">
                <a:solidFill>
                  <a:srgbClr val="585858"/>
                </a:solidFill>
                <a:latin typeface="Calibri"/>
                <a:cs typeface="Calibri"/>
              </a:rPr>
              <a:t>80%</a:t>
            </a:r>
            <a:endParaRPr sz="667">
              <a:latin typeface="Calibri"/>
              <a:cs typeface="Calibri"/>
            </a:endParaRPr>
          </a:p>
          <a:p>
            <a:pPr>
              <a:spcBef>
                <a:spcPts val="693"/>
              </a:spcBef>
            </a:pPr>
            <a:r>
              <a:rPr sz="667" spc="73" dirty="0">
                <a:solidFill>
                  <a:srgbClr val="585858"/>
                </a:solidFill>
                <a:latin typeface="游ゴシック"/>
                <a:cs typeface="游ゴシック"/>
              </a:rPr>
              <a:t>小学校  中学校  全日制高等学校</a:t>
            </a:r>
            <a:endParaRPr sz="667">
              <a:latin typeface="游ゴシック"/>
              <a:cs typeface="游ゴシック"/>
            </a:endParaRPr>
          </a:p>
        </p:txBody>
      </p:sp>
      <p:sp>
        <p:nvSpPr>
          <p:cNvPr id="143" name="object 143"/>
          <p:cNvSpPr txBox="1"/>
          <p:nvPr/>
        </p:nvSpPr>
        <p:spPr>
          <a:xfrm>
            <a:off x="5924358" y="5903006"/>
            <a:ext cx="585872" cy="130740"/>
          </a:xfrm>
          <a:prstGeom prst="rect">
            <a:avLst/>
          </a:prstGeom>
        </p:spPr>
        <p:txBody>
          <a:bodyPr vert="horz" wrap="square" lIns="0" tIns="17779" rIns="0" bIns="0" rtlCol="0">
            <a:spAutoFit/>
          </a:bodyPr>
          <a:lstStyle/>
          <a:p>
            <a:pPr>
              <a:spcBef>
                <a:spcPts val="14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sp>
        <p:nvSpPr>
          <p:cNvPr id="144" name="object 144"/>
          <p:cNvSpPr txBox="1"/>
          <p:nvPr/>
        </p:nvSpPr>
        <p:spPr>
          <a:xfrm>
            <a:off x="9224203" y="8233686"/>
            <a:ext cx="610423" cy="283837"/>
          </a:xfrm>
          <a:prstGeom prst="rect">
            <a:avLst/>
          </a:prstGeom>
        </p:spPr>
        <p:txBody>
          <a:bodyPr vert="horz" wrap="square" lIns="0" tIns="24552" rIns="0" bIns="0" rtlCol="0">
            <a:spAutoFit/>
          </a:bodyPr>
          <a:lstStyle/>
          <a:p>
            <a:pPr marL="83818">
              <a:spcBef>
                <a:spcPts val="193"/>
              </a:spcBef>
            </a:pPr>
            <a:r>
              <a:rPr sz="800" spc="-47" dirty="0">
                <a:solidFill>
                  <a:srgbClr val="585858"/>
                </a:solidFill>
                <a:latin typeface="BIZ UDPゴシック"/>
                <a:cs typeface="BIZ UDPゴシック"/>
              </a:rPr>
              <a:t>希望する</a:t>
            </a:r>
            <a:endParaRPr sz="800">
              <a:latin typeface="BIZ UDPゴシック"/>
              <a:cs typeface="BIZ UDPゴシック"/>
            </a:endParaRPr>
          </a:p>
          <a:p>
            <a:pPr>
              <a:spcBef>
                <a:spcPts val="60"/>
              </a:spcBef>
            </a:pPr>
            <a:r>
              <a:rPr sz="800" spc="-13" dirty="0">
                <a:solidFill>
                  <a:srgbClr val="585858"/>
                </a:solidFill>
                <a:latin typeface="BIZ UDPゴシック"/>
                <a:cs typeface="BIZ UDPゴシック"/>
              </a:rPr>
              <a:t>11</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69%</a:t>
            </a:r>
            <a:endParaRPr sz="800">
              <a:latin typeface="BIZ UDPゴシック"/>
              <a:cs typeface="BIZ UDPゴシック"/>
            </a:endParaRPr>
          </a:p>
        </p:txBody>
      </p:sp>
      <p:grpSp>
        <p:nvGrpSpPr>
          <p:cNvPr id="145" name="object 145"/>
          <p:cNvGrpSpPr/>
          <p:nvPr/>
        </p:nvGrpSpPr>
        <p:grpSpPr>
          <a:xfrm>
            <a:off x="7333582" y="5898316"/>
            <a:ext cx="5405766" cy="2293534"/>
            <a:chOff x="5606732" y="3970845"/>
            <a:chExt cx="4054475" cy="1720214"/>
          </a:xfrm>
        </p:grpSpPr>
        <p:sp>
          <p:nvSpPr>
            <p:cNvPr id="146" name="object 146"/>
            <p:cNvSpPr/>
            <p:nvPr/>
          </p:nvSpPr>
          <p:spPr>
            <a:xfrm>
              <a:off x="5609590" y="3973703"/>
              <a:ext cx="597535" cy="558165"/>
            </a:xfrm>
            <a:custGeom>
              <a:avLst/>
              <a:gdLst/>
              <a:ahLst/>
              <a:cxnLst/>
              <a:rect l="l" t="t" r="r" b="b"/>
              <a:pathLst>
                <a:path w="597535" h="558164">
                  <a:moveTo>
                    <a:pt x="597408" y="0"/>
                  </a:moveTo>
                  <a:lnTo>
                    <a:pt x="0" y="0"/>
                  </a:lnTo>
                  <a:lnTo>
                    <a:pt x="0" y="293116"/>
                  </a:lnTo>
                  <a:lnTo>
                    <a:pt x="99568" y="293116"/>
                  </a:lnTo>
                  <a:lnTo>
                    <a:pt x="282575" y="558038"/>
                  </a:lnTo>
                  <a:lnTo>
                    <a:pt x="248920" y="293116"/>
                  </a:lnTo>
                  <a:lnTo>
                    <a:pt x="597408" y="293116"/>
                  </a:lnTo>
                  <a:lnTo>
                    <a:pt x="597408" y="0"/>
                  </a:lnTo>
                  <a:close/>
                </a:path>
              </a:pathLst>
            </a:custGeom>
            <a:solidFill>
              <a:srgbClr val="FFFFFF"/>
            </a:solidFill>
          </p:spPr>
          <p:txBody>
            <a:bodyPr wrap="square" lIns="0" tIns="0" rIns="0" bIns="0" rtlCol="0"/>
            <a:lstStyle/>
            <a:p>
              <a:endParaRPr/>
            </a:p>
          </p:txBody>
        </p:sp>
        <p:sp>
          <p:nvSpPr>
            <p:cNvPr id="147" name="object 147"/>
            <p:cNvSpPr/>
            <p:nvPr/>
          </p:nvSpPr>
          <p:spPr>
            <a:xfrm>
              <a:off x="5609590" y="3973703"/>
              <a:ext cx="597535" cy="558165"/>
            </a:xfrm>
            <a:custGeom>
              <a:avLst/>
              <a:gdLst/>
              <a:ahLst/>
              <a:cxnLst/>
              <a:rect l="l" t="t" r="r" b="b"/>
              <a:pathLst>
                <a:path w="597535" h="558164">
                  <a:moveTo>
                    <a:pt x="0" y="0"/>
                  </a:moveTo>
                  <a:lnTo>
                    <a:pt x="99568" y="0"/>
                  </a:lnTo>
                  <a:lnTo>
                    <a:pt x="248920" y="0"/>
                  </a:lnTo>
                  <a:lnTo>
                    <a:pt x="597408" y="0"/>
                  </a:lnTo>
                  <a:lnTo>
                    <a:pt x="597408" y="170942"/>
                  </a:lnTo>
                  <a:lnTo>
                    <a:pt x="597408" y="244221"/>
                  </a:lnTo>
                  <a:lnTo>
                    <a:pt x="597408" y="293116"/>
                  </a:lnTo>
                  <a:lnTo>
                    <a:pt x="248920" y="293116"/>
                  </a:lnTo>
                  <a:lnTo>
                    <a:pt x="282575" y="558038"/>
                  </a:lnTo>
                  <a:lnTo>
                    <a:pt x="99568" y="293116"/>
                  </a:lnTo>
                  <a:lnTo>
                    <a:pt x="0" y="293116"/>
                  </a:lnTo>
                  <a:lnTo>
                    <a:pt x="0" y="244221"/>
                  </a:lnTo>
                  <a:lnTo>
                    <a:pt x="0" y="170942"/>
                  </a:lnTo>
                  <a:lnTo>
                    <a:pt x="0" y="0"/>
                  </a:lnTo>
                  <a:close/>
                </a:path>
              </a:pathLst>
            </a:custGeom>
            <a:ln w="5334">
              <a:solidFill>
                <a:srgbClr val="000000"/>
              </a:solidFill>
            </a:ln>
          </p:spPr>
          <p:txBody>
            <a:bodyPr wrap="square" lIns="0" tIns="0" rIns="0" bIns="0" rtlCol="0"/>
            <a:lstStyle/>
            <a:p>
              <a:endParaRPr/>
            </a:p>
          </p:txBody>
        </p:sp>
        <p:sp>
          <p:nvSpPr>
            <p:cNvPr id="148" name="object 148"/>
            <p:cNvSpPr/>
            <p:nvPr/>
          </p:nvSpPr>
          <p:spPr>
            <a:xfrm>
              <a:off x="8199501" y="4075049"/>
              <a:ext cx="1094105" cy="1612900"/>
            </a:xfrm>
            <a:custGeom>
              <a:avLst/>
              <a:gdLst/>
              <a:ahLst/>
              <a:cxnLst/>
              <a:rect l="l" t="t" r="r" b="b"/>
              <a:pathLst>
                <a:path w="1094104" h="1612900">
                  <a:moveTo>
                    <a:pt x="0" y="1370838"/>
                  </a:moveTo>
                  <a:lnTo>
                    <a:pt x="0" y="1612900"/>
                  </a:lnTo>
                </a:path>
                <a:path w="1094104" h="1612900">
                  <a:moveTo>
                    <a:pt x="0" y="564388"/>
                  </a:moveTo>
                  <a:lnTo>
                    <a:pt x="0" y="1048257"/>
                  </a:lnTo>
                </a:path>
                <a:path w="1094104" h="1612900">
                  <a:moveTo>
                    <a:pt x="0" y="0"/>
                  </a:moveTo>
                  <a:lnTo>
                    <a:pt x="0" y="241807"/>
                  </a:lnTo>
                </a:path>
                <a:path w="1094104" h="1612900">
                  <a:moveTo>
                    <a:pt x="364363" y="1370838"/>
                  </a:moveTo>
                  <a:lnTo>
                    <a:pt x="364363" y="1612900"/>
                  </a:lnTo>
                </a:path>
                <a:path w="1094104" h="1612900">
                  <a:moveTo>
                    <a:pt x="364363" y="564388"/>
                  </a:moveTo>
                  <a:lnTo>
                    <a:pt x="364363" y="1048257"/>
                  </a:lnTo>
                </a:path>
                <a:path w="1094104" h="1612900">
                  <a:moveTo>
                    <a:pt x="364363" y="0"/>
                  </a:moveTo>
                  <a:lnTo>
                    <a:pt x="364363" y="241807"/>
                  </a:lnTo>
                </a:path>
                <a:path w="1094104" h="1612900">
                  <a:moveTo>
                    <a:pt x="728852" y="1370838"/>
                  </a:moveTo>
                  <a:lnTo>
                    <a:pt x="728852" y="1612900"/>
                  </a:lnTo>
                </a:path>
                <a:path w="1094104" h="1612900">
                  <a:moveTo>
                    <a:pt x="728852" y="0"/>
                  </a:moveTo>
                  <a:lnTo>
                    <a:pt x="728852" y="1048257"/>
                  </a:lnTo>
                </a:path>
                <a:path w="1094104" h="1612900">
                  <a:moveTo>
                    <a:pt x="1094104" y="564388"/>
                  </a:moveTo>
                  <a:lnTo>
                    <a:pt x="1094104" y="1612900"/>
                  </a:lnTo>
                </a:path>
                <a:path w="1094104" h="1612900">
                  <a:moveTo>
                    <a:pt x="1094104" y="0"/>
                  </a:moveTo>
                  <a:lnTo>
                    <a:pt x="1094104" y="241807"/>
                  </a:lnTo>
                </a:path>
              </a:pathLst>
            </a:custGeom>
            <a:ln w="5334">
              <a:solidFill>
                <a:srgbClr val="D9D9D9"/>
              </a:solidFill>
            </a:ln>
          </p:spPr>
          <p:txBody>
            <a:bodyPr wrap="square" lIns="0" tIns="0" rIns="0" bIns="0" rtlCol="0"/>
            <a:lstStyle/>
            <a:p>
              <a:endParaRPr/>
            </a:p>
          </p:txBody>
        </p:sp>
        <p:sp>
          <p:nvSpPr>
            <p:cNvPr id="149" name="object 149"/>
            <p:cNvSpPr/>
            <p:nvPr/>
          </p:nvSpPr>
          <p:spPr>
            <a:xfrm>
              <a:off x="9657969" y="4075049"/>
              <a:ext cx="0" cy="1612900"/>
            </a:xfrm>
            <a:custGeom>
              <a:avLst/>
              <a:gdLst/>
              <a:ahLst/>
              <a:cxnLst/>
              <a:rect l="l" t="t" r="r" b="b"/>
              <a:pathLst>
                <a:path h="1612900">
                  <a:moveTo>
                    <a:pt x="0" y="0"/>
                  </a:moveTo>
                  <a:lnTo>
                    <a:pt x="0" y="1612900"/>
                  </a:lnTo>
                </a:path>
              </a:pathLst>
            </a:custGeom>
            <a:ln w="5334">
              <a:solidFill>
                <a:srgbClr val="D9D9D9"/>
              </a:solidFill>
            </a:ln>
          </p:spPr>
          <p:txBody>
            <a:bodyPr wrap="square" lIns="0" tIns="0" rIns="0" bIns="0" rtlCol="0"/>
            <a:lstStyle/>
            <a:p>
              <a:endParaRPr/>
            </a:p>
          </p:txBody>
        </p:sp>
        <p:sp>
          <p:nvSpPr>
            <p:cNvPr id="150" name="object 150"/>
            <p:cNvSpPr/>
            <p:nvPr/>
          </p:nvSpPr>
          <p:spPr>
            <a:xfrm>
              <a:off x="7834376" y="4316856"/>
              <a:ext cx="1094105" cy="1129030"/>
            </a:xfrm>
            <a:custGeom>
              <a:avLst/>
              <a:gdLst/>
              <a:ahLst/>
              <a:cxnLst/>
              <a:rect l="l" t="t" r="r" b="b"/>
              <a:pathLst>
                <a:path w="1094104" h="1129029">
                  <a:moveTo>
                    <a:pt x="912114" y="806450"/>
                  </a:moveTo>
                  <a:lnTo>
                    <a:pt x="0" y="806450"/>
                  </a:lnTo>
                  <a:lnTo>
                    <a:pt x="0" y="1129030"/>
                  </a:lnTo>
                  <a:lnTo>
                    <a:pt x="912114" y="1129030"/>
                  </a:lnTo>
                  <a:lnTo>
                    <a:pt x="912114" y="806450"/>
                  </a:lnTo>
                  <a:close/>
                </a:path>
                <a:path w="1094104" h="1129029">
                  <a:moveTo>
                    <a:pt x="1093978" y="0"/>
                  </a:moveTo>
                  <a:lnTo>
                    <a:pt x="0" y="0"/>
                  </a:lnTo>
                  <a:lnTo>
                    <a:pt x="0" y="322580"/>
                  </a:lnTo>
                  <a:lnTo>
                    <a:pt x="1093978" y="322580"/>
                  </a:lnTo>
                  <a:lnTo>
                    <a:pt x="1093978" y="0"/>
                  </a:lnTo>
                  <a:close/>
                </a:path>
              </a:pathLst>
            </a:custGeom>
            <a:solidFill>
              <a:srgbClr val="92D050"/>
            </a:solidFill>
          </p:spPr>
          <p:txBody>
            <a:bodyPr wrap="square" lIns="0" tIns="0" rIns="0" bIns="0" rtlCol="0"/>
            <a:lstStyle/>
            <a:p>
              <a:endParaRPr/>
            </a:p>
          </p:txBody>
        </p:sp>
        <p:sp>
          <p:nvSpPr>
            <p:cNvPr id="151" name="object 151"/>
            <p:cNvSpPr/>
            <p:nvPr/>
          </p:nvSpPr>
          <p:spPr>
            <a:xfrm>
              <a:off x="8746490" y="4316856"/>
              <a:ext cx="911860" cy="1129030"/>
            </a:xfrm>
            <a:custGeom>
              <a:avLst/>
              <a:gdLst/>
              <a:ahLst/>
              <a:cxnLst/>
              <a:rect l="l" t="t" r="r" b="b"/>
              <a:pathLst>
                <a:path w="911859" h="1129029">
                  <a:moveTo>
                    <a:pt x="547116" y="806450"/>
                  </a:moveTo>
                  <a:lnTo>
                    <a:pt x="0" y="806450"/>
                  </a:lnTo>
                  <a:lnTo>
                    <a:pt x="0" y="1129030"/>
                  </a:lnTo>
                  <a:lnTo>
                    <a:pt x="547116" y="1129030"/>
                  </a:lnTo>
                  <a:lnTo>
                    <a:pt x="547116" y="806450"/>
                  </a:lnTo>
                  <a:close/>
                </a:path>
                <a:path w="911859" h="1129029">
                  <a:moveTo>
                    <a:pt x="911479" y="0"/>
                  </a:moveTo>
                  <a:lnTo>
                    <a:pt x="181864" y="0"/>
                  </a:lnTo>
                  <a:lnTo>
                    <a:pt x="181864" y="322580"/>
                  </a:lnTo>
                  <a:lnTo>
                    <a:pt x="911479" y="322580"/>
                  </a:lnTo>
                  <a:lnTo>
                    <a:pt x="911479" y="0"/>
                  </a:lnTo>
                  <a:close/>
                </a:path>
              </a:pathLst>
            </a:custGeom>
            <a:solidFill>
              <a:srgbClr val="5B9BD4"/>
            </a:solidFill>
          </p:spPr>
          <p:txBody>
            <a:bodyPr wrap="square" lIns="0" tIns="0" rIns="0" bIns="0" rtlCol="0"/>
            <a:lstStyle/>
            <a:p>
              <a:endParaRPr/>
            </a:p>
          </p:txBody>
        </p:sp>
        <p:sp>
          <p:nvSpPr>
            <p:cNvPr id="152" name="object 152"/>
            <p:cNvSpPr/>
            <p:nvPr/>
          </p:nvSpPr>
          <p:spPr>
            <a:xfrm>
              <a:off x="9293605" y="5123281"/>
              <a:ext cx="364490" cy="323215"/>
            </a:xfrm>
            <a:custGeom>
              <a:avLst/>
              <a:gdLst/>
              <a:ahLst/>
              <a:cxnLst/>
              <a:rect l="l" t="t" r="r" b="b"/>
              <a:pathLst>
                <a:path w="364490" h="323214">
                  <a:moveTo>
                    <a:pt x="364413" y="0"/>
                  </a:moveTo>
                  <a:lnTo>
                    <a:pt x="0" y="0"/>
                  </a:lnTo>
                  <a:lnTo>
                    <a:pt x="0" y="322605"/>
                  </a:lnTo>
                  <a:lnTo>
                    <a:pt x="364413" y="322605"/>
                  </a:lnTo>
                  <a:lnTo>
                    <a:pt x="364413" y="0"/>
                  </a:lnTo>
                  <a:close/>
                </a:path>
              </a:pathLst>
            </a:custGeom>
            <a:solidFill>
              <a:srgbClr val="FFC000"/>
            </a:solidFill>
          </p:spPr>
          <p:txBody>
            <a:bodyPr wrap="square" lIns="0" tIns="0" rIns="0" bIns="0" rtlCol="0"/>
            <a:lstStyle/>
            <a:p>
              <a:endParaRPr/>
            </a:p>
          </p:txBody>
        </p:sp>
        <p:sp>
          <p:nvSpPr>
            <p:cNvPr id="153" name="object 153"/>
            <p:cNvSpPr/>
            <p:nvPr/>
          </p:nvSpPr>
          <p:spPr>
            <a:xfrm>
              <a:off x="7834376" y="4075049"/>
              <a:ext cx="0" cy="1612900"/>
            </a:xfrm>
            <a:custGeom>
              <a:avLst/>
              <a:gdLst/>
              <a:ahLst/>
              <a:cxnLst/>
              <a:rect l="l" t="t" r="r" b="b"/>
              <a:pathLst>
                <a:path h="1612900">
                  <a:moveTo>
                    <a:pt x="0" y="1612900"/>
                  </a:moveTo>
                  <a:lnTo>
                    <a:pt x="0" y="0"/>
                  </a:lnTo>
                </a:path>
              </a:pathLst>
            </a:custGeom>
            <a:ln w="5334">
              <a:solidFill>
                <a:srgbClr val="D9D9D9"/>
              </a:solidFill>
            </a:ln>
          </p:spPr>
          <p:txBody>
            <a:bodyPr wrap="square" lIns="0" tIns="0" rIns="0" bIns="0" rtlCol="0"/>
            <a:lstStyle/>
            <a:p>
              <a:endParaRPr/>
            </a:p>
          </p:txBody>
        </p:sp>
        <p:sp>
          <p:nvSpPr>
            <p:cNvPr id="154" name="object 154"/>
            <p:cNvSpPr/>
            <p:nvPr/>
          </p:nvSpPr>
          <p:spPr>
            <a:xfrm>
              <a:off x="8252714" y="5235041"/>
              <a:ext cx="75565" cy="99695"/>
            </a:xfrm>
            <a:custGeom>
              <a:avLst/>
              <a:gdLst/>
              <a:ahLst/>
              <a:cxnLst/>
              <a:rect l="l" t="t" r="r" b="b"/>
              <a:pathLst>
                <a:path w="75565" h="99695">
                  <a:moveTo>
                    <a:pt x="75107" y="0"/>
                  </a:moveTo>
                  <a:lnTo>
                    <a:pt x="0" y="0"/>
                  </a:lnTo>
                  <a:lnTo>
                    <a:pt x="0" y="99466"/>
                  </a:lnTo>
                  <a:lnTo>
                    <a:pt x="75107" y="99466"/>
                  </a:lnTo>
                  <a:lnTo>
                    <a:pt x="75107" y="0"/>
                  </a:lnTo>
                  <a:close/>
                </a:path>
              </a:pathLst>
            </a:custGeom>
            <a:solidFill>
              <a:srgbClr val="FFFFFF"/>
            </a:solidFill>
          </p:spPr>
          <p:txBody>
            <a:bodyPr wrap="square" lIns="0" tIns="0" rIns="0" bIns="0" rtlCol="0"/>
            <a:lstStyle/>
            <a:p>
              <a:endParaRPr/>
            </a:p>
          </p:txBody>
        </p:sp>
      </p:grpSp>
      <p:sp>
        <p:nvSpPr>
          <p:cNvPr id="155" name="object 155"/>
          <p:cNvSpPr txBox="1"/>
          <p:nvPr/>
        </p:nvSpPr>
        <p:spPr>
          <a:xfrm>
            <a:off x="10891565" y="7578126"/>
            <a:ext cx="60958" cy="119755"/>
          </a:xfrm>
          <a:prstGeom prst="rect">
            <a:avLst/>
          </a:prstGeom>
        </p:spPr>
        <p:txBody>
          <a:bodyPr vert="horz" wrap="square" lIns="0" tIns="16933" rIns="0" bIns="0" rtlCol="0">
            <a:spAutoFit/>
          </a:bodyPr>
          <a:lstStyle/>
          <a:p>
            <a:pPr>
              <a:spcBef>
                <a:spcPts val="133"/>
              </a:spcBef>
            </a:pPr>
            <a:r>
              <a:rPr sz="667" spc="-67" dirty="0">
                <a:solidFill>
                  <a:srgbClr val="404040"/>
                </a:solidFill>
                <a:latin typeface="Calibri"/>
                <a:cs typeface="Calibri"/>
              </a:rPr>
              <a:t>5</a:t>
            </a:r>
            <a:endParaRPr sz="667">
              <a:latin typeface="Calibri"/>
              <a:cs typeface="Calibri"/>
            </a:endParaRPr>
          </a:p>
        </p:txBody>
      </p:sp>
      <p:sp>
        <p:nvSpPr>
          <p:cNvPr id="156" name="object 156"/>
          <p:cNvSpPr/>
          <p:nvPr/>
        </p:nvSpPr>
        <p:spPr>
          <a:xfrm>
            <a:off x="10983004" y="6508622"/>
            <a:ext cx="100750" cy="132922"/>
          </a:xfrm>
          <a:custGeom>
            <a:avLst/>
            <a:gdLst/>
            <a:ahLst/>
            <a:cxnLst/>
            <a:rect l="l" t="t" r="r" b="b"/>
            <a:pathLst>
              <a:path w="75565" h="99695">
                <a:moveTo>
                  <a:pt x="75107" y="0"/>
                </a:moveTo>
                <a:lnTo>
                  <a:pt x="0" y="0"/>
                </a:lnTo>
                <a:lnTo>
                  <a:pt x="0" y="99466"/>
                </a:lnTo>
                <a:lnTo>
                  <a:pt x="75107" y="99466"/>
                </a:lnTo>
                <a:lnTo>
                  <a:pt x="75107" y="0"/>
                </a:lnTo>
                <a:close/>
              </a:path>
            </a:pathLst>
          </a:custGeom>
          <a:solidFill>
            <a:srgbClr val="FFFFFF"/>
          </a:solidFill>
        </p:spPr>
        <p:txBody>
          <a:bodyPr wrap="square" lIns="0" tIns="0" rIns="0" bIns="0" rtlCol="0"/>
          <a:lstStyle/>
          <a:p>
            <a:endParaRPr/>
          </a:p>
        </p:txBody>
      </p:sp>
      <p:sp>
        <p:nvSpPr>
          <p:cNvPr id="157" name="object 157"/>
          <p:cNvSpPr txBox="1"/>
          <p:nvPr/>
        </p:nvSpPr>
        <p:spPr>
          <a:xfrm>
            <a:off x="11013143" y="6502390"/>
            <a:ext cx="60958" cy="119755"/>
          </a:xfrm>
          <a:prstGeom prst="rect">
            <a:avLst/>
          </a:prstGeom>
        </p:spPr>
        <p:txBody>
          <a:bodyPr vert="horz" wrap="square" lIns="0" tIns="16933" rIns="0" bIns="0" rtlCol="0">
            <a:spAutoFit/>
          </a:bodyPr>
          <a:lstStyle/>
          <a:p>
            <a:pPr>
              <a:spcBef>
                <a:spcPts val="133"/>
              </a:spcBef>
            </a:pPr>
            <a:r>
              <a:rPr sz="667" spc="-67" dirty="0">
                <a:solidFill>
                  <a:srgbClr val="404040"/>
                </a:solidFill>
                <a:latin typeface="Calibri"/>
                <a:cs typeface="Calibri"/>
              </a:rPr>
              <a:t>3</a:t>
            </a:r>
            <a:endParaRPr sz="667">
              <a:latin typeface="Calibri"/>
              <a:cs typeface="Calibri"/>
            </a:endParaRPr>
          </a:p>
        </p:txBody>
      </p:sp>
      <p:sp>
        <p:nvSpPr>
          <p:cNvPr id="158" name="object 158"/>
          <p:cNvSpPr/>
          <p:nvPr/>
        </p:nvSpPr>
        <p:spPr>
          <a:xfrm>
            <a:off x="11834042" y="7583848"/>
            <a:ext cx="100750" cy="132922"/>
          </a:xfrm>
          <a:custGeom>
            <a:avLst/>
            <a:gdLst/>
            <a:ahLst/>
            <a:cxnLst/>
            <a:rect l="l" t="t" r="r" b="b"/>
            <a:pathLst>
              <a:path w="75565" h="99695">
                <a:moveTo>
                  <a:pt x="75107" y="0"/>
                </a:moveTo>
                <a:lnTo>
                  <a:pt x="0" y="0"/>
                </a:lnTo>
                <a:lnTo>
                  <a:pt x="0" y="99466"/>
                </a:lnTo>
                <a:lnTo>
                  <a:pt x="75107" y="99466"/>
                </a:lnTo>
                <a:lnTo>
                  <a:pt x="75107" y="0"/>
                </a:lnTo>
                <a:close/>
              </a:path>
            </a:pathLst>
          </a:custGeom>
          <a:solidFill>
            <a:srgbClr val="FFFFFF"/>
          </a:solidFill>
        </p:spPr>
        <p:txBody>
          <a:bodyPr wrap="square" lIns="0" tIns="0" rIns="0" bIns="0" rtlCol="0"/>
          <a:lstStyle/>
          <a:p>
            <a:endParaRPr/>
          </a:p>
        </p:txBody>
      </p:sp>
      <p:sp>
        <p:nvSpPr>
          <p:cNvPr id="159" name="object 159"/>
          <p:cNvSpPr txBox="1"/>
          <p:nvPr/>
        </p:nvSpPr>
        <p:spPr>
          <a:xfrm>
            <a:off x="11864012" y="7578126"/>
            <a:ext cx="60958" cy="119755"/>
          </a:xfrm>
          <a:prstGeom prst="rect">
            <a:avLst/>
          </a:prstGeom>
        </p:spPr>
        <p:txBody>
          <a:bodyPr vert="horz" wrap="square" lIns="0" tIns="16933" rIns="0" bIns="0" rtlCol="0">
            <a:spAutoFit/>
          </a:bodyPr>
          <a:lstStyle/>
          <a:p>
            <a:pPr>
              <a:spcBef>
                <a:spcPts val="133"/>
              </a:spcBef>
            </a:pPr>
            <a:r>
              <a:rPr sz="667" spc="-67" dirty="0">
                <a:solidFill>
                  <a:srgbClr val="404040"/>
                </a:solidFill>
                <a:latin typeface="Calibri"/>
                <a:cs typeface="Calibri"/>
              </a:rPr>
              <a:t>3</a:t>
            </a:r>
            <a:endParaRPr sz="667">
              <a:latin typeface="Calibri"/>
              <a:cs typeface="Calibri"/>
            </a:endParaRPr>
          </a:p>
        </p:txBody>
      </p:sp>
      <p:sp>
        <p:nvSpPr>
          <p:cNvPr id="160" name="object 160"/>
          <p:cNvSpPr/>
          <p:nvPr/>
        </p:nvSpPr>
        <p:spPr>
          <a:xfrm>
            <a:off x="12198771" y="6508622"/>
            <a:ext cx="100750" cy="132922"/>
          </a:xfrm>
          <a:custGeom>
            <a:avLst/>
            <a:gdLst/>
            <a:ahLst/>
            <a:cxnLst/>
            <a:rect l="l" t="t" r="r" b="b"/>
            <a:pathLst>
              <a:path w="75565" h="99695">
                <a:moveTo>
                  <a:pt x="75107" y="0"/>
                </a:moveTo>
                <a:lnTo>
                  <a:pt x="0" y="0"/>
                </a:lnTo>
                <a:lnTo>
                  <a:pt x="0" y="99466"/>
                </a:lnTo>
                <a:lnTo>
                  <a:pt x="75107" y="99466"/>
                </a:lnTo>
                <a:lnTo>
                  <a:pt x="75107" y="0"/>
                </a:lnTo>
                <a:close/>
              </a:path>
            </a:pathLst>
          </a:custGeom>
          <a:solidFill>
            <a:srgbClr val="FFFFFF"/>
          </a:solidFill>
        </p:spPr>
        <p:txBody>
          <a:bodyPr wrap="square" lIns="0" tIns="0" rIns="0" bIns="0" rtlCol="0"/>
          <a:lstStyle/>
          <a:p>
            <a:endParaRPr/>
          </a:p>
        </p:txBody>
      </p:sp>
      <p:sp>
        <p:nvSpPr>
          <p:cNvPr id="161" name="object 161"/>
          <p:cNvSpPr txBox="1"/>
          <p:nvPr/>
        </p:nvSpPr>
        <p:spPr>
          <a:xfrm>
            <a:off x="12228912" y="6502390"/>
            <a:ext cx="60958" cy="119755"/>
          </a:xfrm>
          <a:prstGeom prst="rect">
            <a:avLst/>
          </a:prstGeom>
        </p:spPr>
        <p:txBody>
          <a:bodyPr vert="horz" wrap="square" lIns="0" tIns="16933" rIns="0" bIns="0" rtlCol="0">
            <a:spAutoFit/>
          </a:bodyPr>
          <a:lstStyle/>
          <a:p>
            <a:pPr>
              <a:spcBef>
                <a:spcPts val="133"/>
              </a:spcBef>
            </a:pPr>
            <a:r>
              <a:rPr sz="667" spc="-67" dirty="0">
                <a:solidFill>
                  <a:srgbClr val="404040"/>
                </a:solidFill>
                <a:latin typeface="Calibri"/>
                <a:cs typeface="Calibri"/>
              </a:rPr>
              <a:t>2</a:t>
            </a:r>
            <a:endParaRPr sz="667">
              <a:latin typeface="Calibri"/>
              <a:cs typeface="Calibri"/>
            </a:endParaRPr>
          </a:p>
        </p:txBody>
      </p:sp>
      <p:sp>
        <p:nvSpPr>
          <p:cNvPr id="162" name="object 162"/>
          <p:cNvSpPr/>
          <p:nvPr/>
        </p:nvSpPr>
        <p:spPr>
          <a:xfrm>
            <a:off x="12441924" y="7583848"/>
            <a:ext cx="100750" cy="132922"/>
          </a:xfrm>
          <a:custGeom>
            <a:avLst/>
            <a:gdLst/>
            <a:ahLst/>
            <a:cxnLst/>
            <a:rect l="l" t="t" r="r" b="b"/>
            <a:pathLst>
              <a:path w="75565" h="99695">
                <a:moveTo>
                  <a:pt x="75107" y="0"/>
                </a:moveTo>
                <a:lnTo>
                  <a:pt x="0" y="0"/>
                </a:lnTo>
                <a:lnTo>
                  <a:pt x="0" y="99466"/>
                </a:lnTo>
                <a:lnTo>
                  <a:pt x="75107" y="99466"/>
                </a:lnTo>
                <a:lnTo>
                  <a:pt x="75107" y="0"/>
                </a:lnTo>
                <a:close/>
              </a:path>
            </a:pathLst>
          </a:custGeom>
          <a:solidFill>
            <a:srgbClr val="FFFFFF"/>
          </a:solidFill>
        </p:spPr>
        <p:txBody>
          <a:bodyPr wrap="square" lIns="0" tIns="0" rIns="0" bIns="0" rtlCol="0"/>
          <a:lstStyle/>
          <a:p>
            <a:endParaRPr/>
          </a:p>
        </p:txBody>
      </p:sp>
      <p:sp>
        <p:nvSpPr>
          <p:cNvPr id="163" name="object 163"/>
          <p:cNvSpPr txBox="1"/>
          <p:nvPr/>
        </p:nvSpPr>
        <p:spPr>
          <a:xfrm>
            <a:off x="12472065" y="7578126"/>
            <a:ext cx="60958" cy="119755"/>
          </a:xfrm>
          <a:prstGeom prst="rect">
            <a:avLst/>
          </a:prstGeom>
        </p:spPr>
        <p:txBody>
          <a:bodyPr vert="horz" wrap="square" lIns="0" tIns="16933" rIns="0" bIns="0" rtlCol="0">
            <a:spAutoFit/>
          </a:bodyPr>
          <a:lstStyle/>
          <a:p>
            <a:pPr>
              <a:spcBef>
                <a:spcPts val="133"/>
              </a:spcBef>
            </a:pPr>
            <a:r>
              <a:rPr sz="667" spc="-67" dirty="0">
                <a:solidFill>
                  <a:srgbClr val="404040"/>
                </a:solidFill>
                <a:latin typeface="Calibri"/>
                <a:cs typeface="Calibri"/>
              </a:rPr>
              <a:t>2</a:t>
            </a:r>
            <a:endParaRPr sz="667">
              <a:latin typeface="Calibri"/>
              <a:cs typeface="Calibri"/>
            </a:endParaRPr>
          </a:p>
        </p:txBody>
      </p:sp>
      <p:sp>
        <p:nvSpPr>
          <p:cNvPr id="164" name="object 164"/>
          <p:cNvSpPr txBox="1"/>
          <p:nvPr/>
        </p:nvSpPr>
        <p:spPr>
          <a:xfrm>
            <a:off x="10253204" y="8222246"/>
            <a:ext cx="121069" cy="119755"/>
          </a:xfrm>
          <a:prstGeom prst="rect">
            <a:avLst/>
          </a:prstGeom>
        </p:spPr>
        <p:txBody>
          <a:bodyPr vert="horz" wrap="square" lIns="0" tIns="16933" rIns="0" bIns="0" rtlCol="0">
            <a:spAutoFit/>
          </a:bodyPr>
          <a:lstStyle/>
          <a:p>
            <a:pPr>
              <a:spcBef>
                <a:spcPts val="133"/>
              </a:spcBef>
            </a:pPr>
            <a:r>
              <a:rPr sz="667" spc="-33" dirty="0">
                <a:solidFill>
                  <a:srgbClr val="585858"/>
                </a:solidFill>
                <a:latin typeface="Calibri"/>
                <a:cs typeface="Calibri"/>
              </a:rPr>
              <a:t>0%</a:t>
            </a:r>
            <a:endParaRPr sz="667">
              <a:latin typeface="Calibri"/>
              <a:cs typeface="Calibri"/>
            </a:endParaRPr>
          </a:p>
        </p:txBody>
      </p:sp>
      <p:sp>
        <p:nvSpPr>
          <p:cNvPr id="165" name="object 165"/>
          <p:cNvSpPr txBox="1"/>
          <p:nvPr/>
        </p:nvSpPr>
        <p:spPr>
          <a:xfrm>
            <a:off x="10717668" y="8222246"/>
            <a:ext cx="165941" cy="119755"/>
          </a:xfrm>
          <a:prstGeom prst="rect">
            <a:avLst/>
          </a:prstGeom>
        </p:spPr>
        <p:txBody>
          <a:bodyPr vert="horz" wrap="square" lIns="0" tIns="16933" rIns="0" bIns="0" rtlCol="0">
            <a:spAutoFit/>
          </a:bodyPr>
          <a:lstStyle/>
          <a:p>
            <a:pPr>
              <a:spcBef>
                <a:spcPts val="133"/>
              </a:spcBef>
            </a:pPr>
            <a:r>
              <a:rPr sz="667" spc="-33" dirty="0">
                <a:solidFill>
                  <a:srgbClr val="585858"/>
                </a:solidFill>
                <a:latin typeface="Calibri"/>
                <a:cs typeface="Calibri"/>
              </a:rPr>
              <a:t>20%</a:t>
            </a:r>
            <a:endParaRPr sz="667">
              <a:latin typeface="Calibri"/>
              <a:cs typeface="Calibri"/>
            </a:endParaRPr>
          </a:p>
        </p:txBody>
      </p:sp>
      <p:sp>
        <p:nvSpPr>
          <p:cNvPr id="166" name="object 166"/>
          <p:cNvSpPr txBox="1"/>
          <p:nvPr/>
        </p:nvSpPr>
        <p:spPr>
          <a:xfrm>
            <a:off x="11204143" y="8222246"/>
            <a:ext cx="650216" cy="119755"/>
          </a:xfrm>
          <a:prstGeom prst="rect">
            <a:avLst/>
          </a:prstGeom>
        </p:spPr>
        <p:txBody>
          <a:bodyPr vert="horz" wrap="square" lIns="0" tIns="16933" rIns="0" bIns="0" rtlCol="0">
            <a:spAutoFit/>
          </a:bodyPr>
          <a:lstStyle/>
          <a:p>
            <a:pPr>
              <a:spcBef>
                <a:spcPts val="133"/>
              </a:spcBef>
              <a:tabLst>
                <a:tab pos="485975" algn="l"/>
              </a:tabLst>
            </a:pP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p:txBody>
      </p:sp>
      <p:sp>
        <p:nvSpPr>
          <p:cNvPr id="167" name="object 167"/>
          <p:cNvSpPr txBox="1"/>
          <p:nvPr/>
        </p:nvSpPr>
        <p:spPr>
          <a:xfrm>
            <a:off x="12176929" y="8222246"/>
            <a:ext cx="164246" cy="119755"/>
          </a:xfrm>
          <a:prstGeom prst="rect">
            <a:avLst/>
          </a:prstGeom>
        </p:spPr>
        <p:txBody>
          <a:bodyPr vert="horz" wrap="square" lIns="0" tIns="16933" rIns="0" bIns="0" rtlCol="0">
            <a:spAutoFit/>
          </a:bodyPr>
          <a:lstStyle/>
          <a:p>
            <a:pPr>
              <a:spcBef>
                <a:spcPts val="133"/>
              </a:spcBef>
            </a:pPr>
            <a:r>
              <a:rPr sz="667" spc="-33" dirty="0">
                <a:solidFill>
                  <a:srgbClr val="585858"/>
                </a:solidFill>
                <a:latin typeface="Calibri"/>
                <a:cs typeface="Calibri"/>
              </a:rPr>
              <a:t>80%</a:t>
            </a:r>
            <a:endParaRPr sz="667">
              <a:latin typeface="Calibri"/>
              <a:cs typeface="Calibri"/>
            </a:endParaRPr>
          </a:p>
        </p:txBody>
      </p:sp>
      <p:sp>
        <p:nvSpPr>
          <p:cNvPr id="168" name="object 168"/>
          <p:cNvSpPr txBox="1"/>
          <p:nvPr/>
        </p:nvSpPr>
        <p:spPr>
          <a:xfrm>
            <a:off x="12641393" y="8222246"/>
            <a:ext cx="209119" cy="119755"/>
          </a:xfrm>
          <a:prstGeom prst="rect">
            <a:avLst/>
          </a:prstGeom>
        </p:spPr>
        <p:txBody>
          <a:bodyPr vert="horz" wrap="square" lIns="0" tIns="16933" rIns="0" bIns="0" rtlCol="0">
            <a:spAutoFit/>
          </a:bodyPr>
          <a:lstStyle/>
          <a:p>
            <a:pPr>
              <a:spcBef>
                <a:spcPts val="133"/>
              </a:spcBef>
            </a:pPr>
            <a:r>
              <a:rPr sz="667" spc="-27" dirty="0">
                <a:solidFill>
                  <a:srgbClr val="585858"/>
                </a:solidFill>
                <a:latin typeface="Calibri"/>
                <a:cs typeface="Calibri"/>
              </a:rPr>
              <a:t>100%</a:t>
            </a:r>
            <a:endParaRPr sz="667">
              <a:latin typeface="Calibri"/>
              <a:cs typeface="Calibri"/>
            </a:endParaRPr>
          </a:p>
        </p:txBody>
      </p:sp>
      <p:sp>
        <p:nvSpPr>
          <p:cNvPr id="169" name="object 169"/>
          <p:cNvSpPr txBox="1"/>
          <p:nvPr/>
        </p:nvSpPr>
        <p:spPr>
          <a:xfrm>
            <a:off x="9883732" y="7573215"/>
            <a:ext cx="358973" cy="119755"/>
          </a:xfrm>
          <a:prstGeom prst="rect">
            <a:avLst/>
          </a:prstGeom>
        </p:spPr>
        <p:txBody>
          <a:bodyPr vert="horz" wrap="square" lIns="0" tIns="16933" rIns="0" bIns="0" rtlCol="0">
            <a:spAutoFit/>
          </a:bodyPr>
          <a:lstStyle/>
          <a:p>
            <a:pPr>
              <a:spcBef>
                <a:spcPts val="133"/>
              </a:spcBef>
            </a:pPr>
            <a:r>
              <a:rPr sz="667" spc="-20" dirty="0">
                <a:solidFill>
                  <a:srgbClr val="585858"/>
                </a:solidFill>
                <a:latin typeface="游ゴシック"/>
                <a:cs typeface="游ゴシック"/>
              </a:rPr>
              <a:t>希望する</a:t>
            </a:r>
            <a:endParaRPr sz="667">
              <a:latin typeface="游ゴシック"/>
              <a:cs typeface="游ゴシック"/>
            </a:endParaRPr>
          </a:p>
        </p:txBody>
      </p:sp>
      <p:sp>
        <p:nvSpPr>
          <p:cNvPr id="170" name="object 170"/>
          <p:cNvSpPr txBox="1"/>
          <p:nvPr/>
        </p:nvSpPr>
        <p:spPr>
          <a:xfrm>
            <a:off x="9799238" y="6497989"/>
            <a:ext cx="443637" cy="119755"/>
          </a:xfrm>
          <a:prstGeom prst="rect">
            <a:avLst/>
          </a:prstGeom>
        </p:spPr>
        <p:txBody>
          <a:bodyPr vert="horz" wrap="square" lIns="0" tIns="16933" rIns="0" bIns="0" rtlCol="0">
            <a:spAutoFit/>
          </a:bodyPr>
          <a:lstStyle/>
          <a:p>
            <a:pPr>
              <a:spcBef>
                <a:spcPts val="133"/>
              </a:spcBef>
            </a:pPr>
            <a:r>
              <a:rPr sz="667" spc="-13" dirty="0">
                <a:solidFill>
                  <a:srgbClr val="585858"/>
                </a:solidFill>
                <a:latin typeface="游ゴシック"/>
                <a:cs typeface="游ゴシック"/>
              </a:rPr>
              <a:t>希望しない</a:t>
            </a:r>
            <a:endParaRPr sz="667">
              <a:latin typeface="游ゴシック"/>
              <a:cs typeface="游ゴシック"/>
            </a:endParaRPr>
          </a:p>
        </p:txBody>
      </p:sp>
      <p:grpSp>
        <p:nvGrpSpPr>
          <p:cNvPr id="171" name="object 171"/>
          <p:cNvGrpSpPr/>
          <p:nvPr/>
        </p:nvGrpSpPr>
        <p:grpSpPr>
          <a:xfrm>
            <a:off x="10601171" y="8464416"/>
            <a:ext cx="885580" cy="47412"/>
            <a:chOff x="8057515" y="5895492"/>
            <a:chExt cx="664210" cy="35560"/>
          </a:xfrm>
        </p:grpSpPr>
        <p:sp>
          <p:nvSpPr>
            <p:cNvPr id="172" name="object 172"/>
            <p:cNvSpPr/>
            <p:nvPr/>
          </p:nvSpPr>
          <p:spPr>
            <a:xfrm>
              <a:off x="8057515" y="5895492"/>
              <a:ext cx="35560" cy="35560"/>
            </a:xfrm>
            <a:custGeom>
              <a:avLst/>
              <a:gdLst/>
              <a:ahLst/>
              <a:cxnLst/>
              <a:rect l="l" t="t" r="r" b="b"/>
              <a:pathLst>
                <a:path w="35559" h="35560">
                  <a:moveTo>
                    <a:pt x="35153" y="0"/>
                  </a:moveTo>
                  <a:lnTo>
                    <a:pt x="0" y="0"/>
                  </a:lnTo>
                  <a:lnTo>
                    <a:pt x="0" y="35153"/>
                  </a:lnTo>
                  <a:lnTo>
                    <a:pt x="35153" y="35153"/>
                  </a:lnTo>
                  <a:lnTo>
                    <a:pt x="35153" y="0"/>
                  </a:lnTo>
                  <a:close/>
                </a:path>
              </a:pathLst>
            </a:custGeom>
            <a:solidFill>
              <a:srgbClr val="92D050"/>
            </a:solidFill>
          </p:spPr>
          <p:txBody>
            <a:bodyPr wrap="square" lIns="0" tIns="0" rIns="0" bIns="0" rtlCol="0"/>
            <a:lstStyle/>
            <a:p>
              <a:endParaRPr/>
            </a:p>
          </p:txBody>
        </p:sp>
        <p:sp>
          <p:nvSpPr>
            <p:cNvPr id="173" name="object 173"/>
            <p:cNvSpPr/>
            <p:nvPr/>
          </p:nvSpPr>
          <p:spPr>
            <a:xfrm>
              <a:off x="8371967" y="5895492"/>
              <a:ext cx="35560" cy="35560"/>
            </a:xfrm>
            <a:custGeom>
              <a:avLst/>
              <a:gdLst/>
              <a:ahLst/>
              <a:cxnLst/>
              <a:rect l="l" t="t" r="r" b="b"/>
              <a:pathLst>
                <a:path w="35559" h="35560">
                  <a:moveTo>
                    <a:pt x="35153" y="0"/>
                  </a:moveTo>
                  <a:lnTo>
                    <a:pt x="0" y="0"/>
                  </a:lnTo>
                  <a:lnTo>
                    <a:pt x="0" y="35153"/>
                  </a:lnTo>
                  <a:lnTo>
                    <a:pt x="35153" y="35153"/>
                  </a:lnTo>
                  <a:lnTo>
                    <a:pt x="35153" y="0"/>
                  </a:lnTo>
                  <a:close/>
                </a:path>
              </a:pathLst>
            </a:custGeom>
            <a:solidFill>
              <a:srgbClr val="5B9BD4"/>
            </a:solidFill>
          </p:spPr>
          <p:txBody>
            <a:bodyPr wrap="square" lIns="0" tIns="0" rIns="0" bIns="0" rtlCol="0"/>
            <a:lstStyle/>
            <a:p>
              <a:endParaRPr/>
            </a:p>
          </p:txBody>
        </p:sp>
        <p:sp>
          <p:nvSpPr>
            <p:cNvPr id="174" name="object 174"/>
            <p:cNvSpPr/>
            <p:nvPr/>
          </p:nvSpPr>
          <p:spPr>
            <a:xfrm>
              <a:off x="8686419" y="5895492"/>
              <a:ext cx="35560" cy="35560"/>
            </a:xfrm>
            <a:custGeom>
              <a:avLst/>
              <a:gdLst/>
              <a:ahLst/>
              <a:cxnLst/>
              <a:rect l="l" t="t" r="r" b="b"/>
              <a:pathLst>
                <a:path w="35559" h="35560">
                  <a:moveTo>
                    <a:pt x="35153" y="0"/>
                  </a:moveTo>
                  <a:lnTo>
                    <a:pt x="0" y="0"/>
                  </a:lnTo>
                  <a:lnTo>
                    <a:pt x="0" y="35153"/>
                  </a:lnTo>
                  <a:lnTo>
                    <a:pt x="35153" y="35153"/>
                  </a:lnTo>
                  <a:lnTo>
                    <a:pt x="35153" y="0"/>
                  </a:lnTo>
                  <a:close/>
                </a:path>
              </a:pathLst>
            </a:custGeom>
            <a:solidFill>
              <a:srgbClr val="FFC000"/>
            </a:solidFill>
          </p:spPr>
          <p:txBody>
            <a:bodyPr wrap="square" lIns="0" tIns="0" rIns="0" bIns="0" rtlCol="0"/>
            <a:lstStyle/>
            <a:p>
              <a:endParaRPr/>
            </a:p>
          </p:txBody>
        </p:sp>
      </p:grpSp>
      <p:sp>
        <p:nvSpPr>
          <p:cNvPr id="175" name="object 175"/>
          <p:cNvSpPr txBox="1"/>
          <p:nvPr/>
        </p:nvSpPr>
        <p:spPr>
          <a:xfrm>
            <a:off x="10669240" y="8411215"/>
            <a:ext cx="1453673" cy="119755"/>
          </a:xfrm>
          <a:prstGeom prst="rect">
            <a:avLst/>
          </a:prstGeom>
        </p:spPr>
        <p:txBody>
          <a:bodyPr vert="horz" wrap="square" lIns="0" tIns="16933" rIns="0" bIns="0" rtlCol="0">
            <a:spAutoFit/>
          </a:bodyPr>
          <a:lstStyle/>
          <a:p>
            <a:pPr>
              <a:spcBef>
                <a:spcPts val="133"/>
              </a:spcBef>
            </a:pPr>
            <a:r>
              <a:rPr sz="667" spc="73" dirty="0">
                <a:solidFill>
                  <a:srgbClr val="585858"/>
                </a:solidFill>
                <a:latin typeface="游ゴシック"/>
                <a:cs typeface="游ゴシック"/>
              </a:rPr>
              <a:t>小学校  中学校  全日制高等学校</a:t>
            </a:r>
            <a:endParaRPr sz="667">
              <a:latin typeface="游ゴシック"/>
              <a:cs typeface="游ゴシック"/>
            </a:endParaRPr>
          </a:p>
        </p:txBody>
      </p:sp>
      <p:sp>
        <p:nvSpPr>
          <p:cNvPr id="176" name="object 176"/>
          <p:cNvSpPr txBox="1"/>
          <p:nvPr/>
        </p:nvSpPr>
        <p:spPr>
          <a:xfrm>
            <a:off x="7436448" y="5338343"/>
            <a:ext cx="5349888" cy="890499"/>
          </a:xfrm>
          <a:prstGeom prst="rect">
            <a:avLst/>
          </a:prstGeom>
        </p:spPr>
        <p:txBody>
          <a:bodyPr vert="horz" wrap="square" lIns="0" tIns="15239" rIns="0" bIns="0" rtlCol="0">
            <a:spAutoFit/>
          </a:bodyPr>
          <a:lstStyle/>
          <a:p>
            <a:pPr marL="995655" marR="350511" indent="-663770">
              <a:lnSpc>
                <a:spcPct val="146400"/>
              </a:lnSpc>
              <a:spcBef>
                <a:spcPts val="120"/>
              </a:spcBef>
            </a:pPr>
            <a:r>
              <a:rPr sz="1000" spc="-7" dirty="0">
                <a:latin typeface="游ゴシック"/>
                <a:cs typeface="游ゴシック"/>
              </a:rPr>
              <a:t>問４－１  わき汗の治療に対する外用薬が発売され保険適用になっています。資料をご希望されますか？</a:t>
            </a:r>
            <a:endParaRPr sz="1000">
              <a:latin typeface="游ゴシック"/>
              <a:cs typeface="游ゴシック"/>
            </a:endParaRPr>
          </a:p>
          <a:p>
            <a:pPr marL="57572">
              <a:spcBef>
                <a:spcPts val="1340"/>
              </a:spcBef>
              <a:tabLst>
                <a:tab pos="4712429" algn="l"/>
              </a:tabLst>
            </a:pPr>
            <a:r>
              <a:rPr sz="800" spc="-27" dirty="0">
                <a:solidFill>
                  <a:srgbClr val="585858"/>
                </a:solidFill>
                <a:latin typeface="BIZ UDPゴシック"/>
                <a:cs typeface="BIZ UDPゴシック"/>
              </a:rPr>
              <a:t>希望</a:t>
            </a:r>
            <a:r>
              <a:rPr sz="800" spc="-33" dirty="0">
                <a:solidFill>
                  <a:srgbClr val="585858"/>
                </a:solidFill>
                <a:latin typeface="BIZ UDPゴシック"/>
                <a:cs typeface="BIZ UDPゴシック"/>
              </a:rPr>
              <a:t>し</a:t>
            </a:r>
            <a:r>
              <a:rPr sz="800" spc="-27" dirty="0">
                <a:solidFill>
                  <a:srgbClr val="585858"/>
                </a:solidFill>
                <a:latin typeface="BIZ UDPゴシック"/>
                <a:cs typeface="BIZ UDPゴシック"/>
              </a:rPr>
              <a:t>な</a:t>
            </a:r>
            <a:r>
              <a:rPr sz="800" spc="-67" dirty="0">
                <a:solidFill>
                  <a:srgbClr val="585858"/>
                </a:solidFill>
                <a:latin typeface="BIZ UDPゴシック"/>
                <a:cs typeface="BIZ UDPゴシック"/>
              </a:rPr>
              <a:t>い</a:t>
            </a:r>
            <a:r>
              <a:rPr sz="800" dirty="0">
                <a:solidFill>
                  <a:srgbClr val="585858"/>
                </a:solidFill>
                <a:latin typeface="BIZ UDPゴシック"/>
                <a:cs typeface="BIZ UDPゴシック"/>
              </a:rPr>
              <a:t>	</a:t>
            </a:r>
            <a:r>
              <a:rPr sz="1100" baseline="5050" dirty="0">
                <a:latin typeface="游ゴシック"/>
                <a:cs typeface="游ゴシック"/>
              </a:rPr>
              <a:t>（単位：校</a:t>
            </a:r>
            <a:r>
              <a:rPr sz="1100" spc="-100" baseline="5050" dirty="0">
                <a:latin typeface="游ゴシック"/>
                <a:cs typeface="游ゴシック"/>
              </a:rPr>
              <a:t>）</a:t>
            </a:r>
            <a:endParaRPr sz="1100" baseline="5050">
              <a:latin typeface="游ゴシック"/>
              <a:cs typeface="游ゴシック"/>
            </a:endParaRPr>
          </a:p>
          <a:p>
            <a:pPr marL="50799">
              <a:spcBef>
                <a:spcPts val="60"/>
              </a:spcBef>
            </a:pPr>
            <a:r>
              <a:rPr sz="800" dirty="0">
                <a:solidFill>
                  <a:srgbClr val="585858"/>
                </a:solidFill>
                <a:latin typeface="BIZ UDPゴシック"/>
                <a:cs typeface="BIZ UDPゴシック"/>
              </a:rPr>
              <a:t>5</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31%</a:t>
            </a:r>
            <a:endParaRPr sz="800">
              <a:latin typeface="BIZ UDPゴシック"/>
              <a:cs typeface="BIZ UDPゴシック"/>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873520" y="1173363"/>
            <a:ext cx="3572801" cy="242866"/>
          </a:xfrm>
          <a:prstGeom prst="rect">
            <a:avLst/>
          </a:prstGeom>
        </p:spPr>
        <p:txBody>
          <a:bodyPr vert="horz" wrap="square" lIns="0" tIns="16933" rIns="0" bIns="0" rtlCol="0">
            <a:spAutoFit/>
          </a:bodyPr>
          <a:lstStyle/>
          <a:p>
            <a:pPr marL="16933">
              <a:spcBef>
                <a:spcPts val="133"/>
              </a:spcBef>
            </a:pPr>
            <a:r>
              <a:rPr sz="1467" dirty="0">
                <a:latin typeface="游ゴシック"/>
                <a:cs typeface="游ゴシック"/>
              </a:rPr>
              <a:t>保健相談に関する調査集計（我孫子支部</a:t>
            </a:r>
            <a:r>
              <a:rPr sz="1467" spc="-67" dirty="0">
                <a:latin typeface="游ゴシック"/>
                <a:cs typeface="游ゴシック"/>
              </a:rPr>
              <a:t>）</a:t>
            </a:r>
            <a:endParaRPr sz="1467">
              <a:latin typeface="游ゴシック"/>
              <a:cs typeface="游ゴシック"/>
            </a:endParaRPr>
          </a:p>
        </p:txBody>
      </p:sp>
      <p:sp>
        <p:nvSpPr>
          <p:cNvPr id="3" name="object 3"/>
          <p:cNvSpPr txBox="1"/>
          <p:nvPr/>
        </p:nvSpPr>
        <p:spPr>
          <a:xfrm>
            <a:off x="12566215" y="1161442"/>
            <a:ext cx="759432" cy="141919"/>
          </a:xfrm>
          <a:prstGeom prst="rect">
            <a:avLst/>
          </a:prstGeom>
        </p:spPr>
        <p:txBody>
          <a:bodyPr vert="horz" wrap="square" lIns="0" tIns="18626" rIns="0" bIns="0" rtlCol="0">
            <a:spAutoFit/>
          </a:bodyPr>
          <a:lstStyle/>
          <a:p>
            <a:pPr marL="16933">
              <a:spcBef>
                <a:spcPts val="147"/>
              </a:spcBef>
            </a:pPr>
            <a:r>
              <a:rPr sz="800" spc="-13" dirty="0">
                <a:latin typeface="游ゴシック"/>
                <a:cs typeface="游ゴシック"/>
              </a:rPr>
              <a:t>令和３年度実施</a:t>
            </a:r>
            <a:endParaRPr sz="800">
              <a:latin typeface="游ゴシック"/>
              <a:cs typeface="游ゴシック"/>
            </a:endParaRPr>
          </a:p>
        </p:txBody>
      </p:sp>
      <p:sp>
        <p:nvSpPr>
          <p:cNvPr id="4" name="object 4"/>
          <p:cNvSpPr/>
          <p:nvPr/>
        </p:nvSpPr>
        <p:spPr>
          <a:xfrm>
            <a:off x="1108869" y="1850943"/>
            <a:ext cx="5677536" cy="3495757"/>
          </a:xfrm>
          <a:custGeom>
            <a:avLst/>
            <a:gdLst/>
            <a:ahLst/>
            <a:cxnLst/>
            <a:rect l="l" t="t" r="r" b="b"/>
            <a:pathLst>
              <a:path w="4258310" h="2621915">
                <a:moveTo>
                  <a:pt x="0" y="2621661"/>
                </a:moveTo>
                <a:lnTo>
                  <a:pt x="4258056" y="2621661"/>
                </a:lnTo>
                <a:lnTo>
                  <a:pt x="4258056" y="0"/>
                </a:lnTo>
                <a:lnTo>
                  <a:pt x="0" y="0"/>
                </a:lnTo>
                <a:lnTo>
                  <a:pt x="0" y="2621661"/>
                </a:lnTo>
                <a:close/>
              </a:path>
            </a:pathLst>
          </a:custGeom>
          <a:ln w="7112">
            <a:solidFill>
              <a:srgbClr val="000000"/>
            </a:solidFill>
          </a:ln>
        </p:spPr>
        <p:txBody>
          <a:bodyPr wrap="square" lIns="0" tIns="0" rIns="0" bIns="0" rtlCol="0"/>
          <a:lstStyle/>
          <a:p>
            <a:endParaRPr/>
          </a:p>
        </p:txBody>
      </p:sp>
      <p:sp>
        <p:nvSpPr>
          <p:cNvPr id="5" name="object 5"/>
          <p:cNvSpPr txBox="1"/>
          <p:nvPr/>
        </p:nvSpPr>
        <p:spPr>
          <a:xfrm>
            <a:off x="2243867" y="1912035"/>
            <a:ext cx="3476284" cy="176971"/>
          </a:xfrm>
          <a:prstGeom prst="rect">
            <a:avLst/>
          </a:prstGeom>
        </p:spPr>
        <p:txBody>
          <a:bodyPr vert="horz" wrap="square" lIns="0" tIns="22859" rIns="0" bIns="0" rtlCol="0">
            <a:spAutoFit/>
          </a:bodyPr>
          <a:lstStyle/>
          <a:p>
            <a:pPr>
              <a:spcBef>
                <a:spcPts val="180"/>
              </a:spcBef>
            </a:pPr>
            <a:r>
              <a:rPr sz="1000" spc="-7" dirty="0">
                <a:latin typeface="游ゴシック"/>
                <a:cs typeface="游ゴシック"/>
              </a:rPr>
              <a:t>問５   ニキビで悩んだり、相談されたことがありますか？</a:t>
            </a:r>
            <a:endParaRPr sz="1000">
              <a:latin typeface="游ゴシック"/>
              <a:cs typeface="游ゴシック"/>
            </a:endParaRPr>
          </a:p>
        </p:txBody>
      </p:sp>
      <p:sp>
        <p:nvSpPr>
          <p:cNvPr id="6" name="object 6"/>
          <p:cNvSpPr/>
          <p:nvPr/>
        </p:nvSpPr>
        <p:spPr>
          <a:xfrm>
            <a:off x="7302174" y="1850943"/>
            <a:ext cx="5676689" cy="3495757"/>
          </a:xfrm>
          <a:custGeom>
            <a:avLst/>
            <a:gdLst/>
            <a:ahLst/>
            <a:cxnLst/>
            <a:rect l="l" t="t" r="r" b="b"/>
            <a:pathLst>
              <a:path w="4257675" h="2621915">
                <a:moveTo>
                  <a:pt x="0" y="2621661"/>
                </a:moveTo>
                <a:lnTo>
                  <a:pt x="4257548" y="2621661"/>
                </a:lnTo>
                <a:lnTo>
                  <a:pt x="4257548" y="0"/>
                </a:lnTo>
                <a:lnTo>
                  <a:pt x="0" y="0"/>
                </a:lnTo>
                <a:lnTo>
                  <a:pt x="0" y="2621661"/>
                </a:lnTo>
                <a:close/>
              </a:path>
            </a:pathLst>
          </a:custGeom>
          <a:ln w="7112">
            <a:solidFill>
              <a:srgbClr val="000000"/>
            </a:solidFill>
          </a:ln>
        </p:spPr>
        <p:txBody>
          <a:bodyPr wrap="square" lIns="0" tIns="0" rIns="0" bIns="0" rtlCol="0"/>
          <a:lstStyle/>
          <a:p>
            <a:endParaRPr/>
          </a:p>
        </p:txBody>
      </p:sp>
      <p:sp>
        <p:nvSpPr>
          <p:cNvPr id="7" name="object 7"/>
          <p:cNvSpPr txBox="1"/>
          <p:nvPr/>
        </p:nvSpPr>
        <p:spPr>
          <a:xfrm>
            <a:off x="8025201" y="1894356"/>
            <a:ext cx="3999505" cy="383908"/>
          </a:xfrm>
          <a:prstGeom prst="rect">
            <a:avLst/>
          </a:prstGeom>
        </p:spPr>
        <p:txBody>
          <a:bodyPr vert="horz" wrap="square" lIns="0" tIns="16086" rIns="0" bIns="0" rtlCol="0">
            <a:spAutoFit/>
          </a:bodyPr>
          <a:lstStyle/>
          <a:p>
            <a:pPr marL="341197" marR="6773" indent="-342045">
              <a:lnSpc>
                <a:spcPct val="143600"/>
              </a:lnSpc>
              <a:spcBef>
                <a:spcPts val="127"/>
              </a:spcBef>
            </a:pPr>
            <a:r>
              <a:rPr sz="867" spc="-7" dirty="0">
                <a:latin typeface="游ゴシック"/>
                <a:cs typeface="游ゴシック"/>
              </a:rPr>
              <a:t>問６  眠気をさますために、エナジードリンクやカフェイン入りのドリンク等飲みすぎている児童生徒が悩んだり、相談されたことがありますか？</a:t>
            </a:r>
            <a:endParaRPr sz="867">
              <a:latin typeface="游ゴシック"/>
              <a:cs typeface="游ゴシック"/>
            </a:endParaRPr>
          </a:p>
        </p:txBody>
      </p:sp>
      <p:sp>
        <p:nvSpPr>
          <p:cNvPr id="8" name="object 8"/>
          <p:cNvSpPr/>
          <p:nvPr/>
        </p:nvSpPr>
        <p:spPr>
          <a:xfrm>
            <a:off x="7302174" y="5519751"/>
            <a:ext cx="5676689" cy="3494910"/>
          </a:xfrm>
          <a:custGeom>
            <a:avLst/>
            <a:gdLst/>
            <a:ahLst/>
            <a:cxnLst/>
            <a:rect l="l" t="t" r="r" b="b"/>
            <a:pathLst>
              <a:path w="4257675" h="2621279">
                <a:moveTo>
                  <a:pt x="0" y="2620772"/>
                </a:moveTo>
                <a:lnTo>
                  <a:pt x="4257675" y="2620772"/>
                </a:lnTo>
                <a:lnTo>
                  <a:pt x="4257675" y="0"/>
                </a:lnTo>
                <a:lnTo>
                  <a:pt x="0" y="0"/>
                </a:lnTo>
                <a:lnTo>
                  <a:pt x="0" y="2620772"/>
                </a:lnTo>
                <a:close/>
              </a:path>
            </a:pathLst>
          </a:custGeom>
          <a:ln w="7112">
            <a:solidFill>
              <a:srgbClr val="000000"/>
            </a:solidFill>
          </a:ln>
        </p:spPr>
        <p:txBody>
          <a:bodyPr wrap="square" lIns="0" tIns="0" rIns="0" bIns="0" rtlCol="0"/>
          <a:lstStyle/>
          <a:p>
            <a:endParaRPr/>
          </a:p>
        </p:txBody>
      </p:sp>
      <p:sp>
        <p:nvSpPr>
          <p:cNvPr id="9" name="object 9"/>
          <p:cNvSpPr txBox="1"/>
          <p:nvPr/>
        </p:nvSpPr>
        <p:spPr>
          <a:xfrm>
            <a:off x="7617461" y="5535566"/>
            <a:ext cx="4910484" cy="405363"/>
          </a:xfrm>
          <a:prstGeom prst="rect">
            <a:avLst/>
          </a:prstGeom>
        </p:spPr>
        <p:txBody>
          <a:bodyPr vert="horz" wrap="square" lIns="0" tIns="73656" rIns="0" bIns="0" rtlCol="0">
            <a:spAutoFit/>
          </a:bodyPr>
          <a:lstStyle/>
          <a:p>
            <a:pPr>
              <a:spcBef>
                <a:spcPts val="579"/>
              </a:spcBef>
            </a:pPr>
            <a:r>
              <a:rPr sz="867" spc="-7" dirty="0">
                <a:latin typeface="游ゴシック"/>
                <a:cs typeface="游ゴシック"/>
              </a:rPr>
              <a:t>問７－１   オンライン診療に係る緊急避妊薬の調剤が対応できる研修を受講した薬剤師が</a:t>
            </a:r>
            <a:endParaRPr sz="867">
              <a:latin typeface="游ゴシック"/>
              <a:cs typeface="游ゴシック"/>
            </a:endParaRPr>
          </a:p>
          <a:p>
            <a:pPr marL="568098">
              <a:spcBef>
                <a:spcPts val="453"/>
              </a:spcBef>
            </a:pPr>
            <a:r>
              <a:rPr sz="867" spc="-7" dirty="0">
                <a:latin typeface="游ゴシック"/>
                <a:cs typeface="游ゴシック"/>
              </a:rPr>
              <a:t>厚生労働省のホームページで公表されています。リストや資料など希望されますか？</a:t>
            </a:r>
            <a:endParaRPr sz="867">
              <a:latin typeface="游ゴシック"/>
              <a:cs typeface="游ゴシック"/>
            </a:endParaRPr>
          </a:p>
        </p:txBody>
      </p:sp>
      <p:sp>
        <p:nvSpPr>
          <p:cNvPr id="10" name="object 10"/>
          <p:cNvSpPr/>
          <p:nvPr/>
        </p:nvSpPr>
        <p:spPr>
          <a:xfrm>
            <a:off x="1108869" y="1676197"/>
            <a:ext cx="5677536" cy="6773"/>
          </a:xfrm>
          <a:custGeom>
            <a:avLst/>
            <a:gdLst/>
            <a:ahLst/>
            <a:cxnLst/>
            <a:rect l="l" t="t" r="r" b="b"/>
            <a:pathLst>
              <a:path w="4258310" h="5079">
                <a:moveTo>
                  <a:pt x="0" y="0"/>
                </a:moveTo>
                <a:lnTo>
                  <a:pt x="0" y="4952"/>
                </a:lnTo>
                <a:lnTo>
                  <a:pt x="4258056" y="4952"/>
                </a:lnTo>
                <a:lnTo>
                  <a:pt x="4258056" y="0"/>
                </a:lnTo>
              </a:path>
            </a:pathLst>
          </a:custGeom>
          <a:ln w="7111">
            <a:solidFill>
              <a:srgbClr val="000000"/>
            </a:solidFill>
          </a:ln>
        </p:spPr>
        <p:txBody>
          <a:bodyPr wrap="square" lIns="0" tIns="0" rIns="0" bIns="0" rtlCol="0"/>
          <a:lstStyle/>
          <a:p>
            <a:endParaRPr/>
          </a:p>
        </p:txBody>
      </p:sp>
      <p:sp>
        <p:nvSpPr>
          <p:cNvPr id="11" name="object 11"/>
          <p:cNvSpPr/>
          <p:nvPr/>
        </p:nvSpPr>
        <p:spPr>
          <a:xfrm>
            <a:off x="7302173" y="1676196"/>
            <a:ext cx="5677536" cy="0"/>
          </a:xfrm>
          <a:custGeom>
            <a:avLst/>
            <a:gdLst/>
            <a:ahLst/>
            <a:cxnLst/>
            <a:rect l="l" t="t" r="r" b="b"/>
            <a:pathLst>
              <a:path w="4258309">
                <a:moveTo>
                  <a:pt x="0" y="0"/>
                </a:moveTo>
                <a:lnTo>
                  <a:pt x="4258310" y="0"/>
                </a:lnTo>
              </a:path>
            </a:pathLst>
          </a:custGeom>
          <a:ln w="7112">
            <a:solidFill>
              <a:srgbClr val="000000"/>
            </a:solidFill>
          </a:ln>
        </p:spPr>
        <p:txBody>
          <a:bodyPr wrap="square" lIns="0" tIns="0" rIns="0" bIns="0" rtlCol="0"/>
          <a:lstStyle/>
          <a:p>
            <a:endParaRPr/>
          </a:p>
        </p:txBody>
      </p:sp>
      <p:sp>
        <p:nvSpPr>
          <p:cNvPr id="12" name="object 12"/>
          <p:cNvSpPr/>
          <p:nvPr/>
        </p:nvSpPr>
        <p:spPr>
          <a:xfrm>
            <a:off x="1108869" y="5520598"/>
            <a:ext cx="5677536" cy="3494064"/>
          </a:xfrm>
          <a:custGeom>
            <a:avLst/>
            <a:gdLst/>
            <a:ahLst/>
            <a:cxnLst/>
            <a:rect l="l" t="t" r="r" b="b"/>
            <a:pathLst>
              <a:path w="4258310" h="2620645">
                <a:moveTo>
                  <a:pt x="0" y="2620136"/>
                </a:moveTo>
                <a:lnTo>
                  <a:pt x="4258056" y="2620136"/>
                </a:lnTo>
                <a:lnTo>
                  <a:pt x="4258056" y="0"/>
                </a:lnTo>
                <a:lnTo>
                  <a:pt x="0" y="0"/>
                </a:lnTo>
                <a:lnTo>
                  <a:pt x="0" y="2620136"/>
                </a:lnTo>
                <a:close/>
              </a:path>
            </a:pathLst>
          </a:custGeom>
          <a:ln w="7111">
            <a:solidFill>
              <a:srgbClr val="000000"/>
            </a:solidFill>
          </a:ln>
        </p:spPr>
        <p:txBody>
          <a:bodyPr wrap="square" lIns="0" tIns="0" rIns="0" bIns="0" rtlCol="0"/>
          <a:lstStyle/>
          <a:p>
            <a:endParaRPr/>
          </a:p>
        </p:txBody>
      </p:sp>
      <p:sp>
        <p:nvSpPr>
          <p:cNvPr id="13" name="object 13"/>
          <p:cNvSpPr txBox="1"/>
          <p:nvPr/>
        </p:nvSpPr>
        <p:spPr>
          <a:xfrm>
            <a:off x="1843579" y="5603703"/>
            <a:ext cx="283623" cy="176971"/>
          </a:xfrm>
          <a:prstGeom prst="rect">
            <a:avLst/>
          </a:prstGeom>
        </p:spPr>
        <p:txBody>
          <a:bodyPr vert="horz" wrap="square" lIns="0" tIns="22859" rIns="0" bIns="0" rtlCol="0">
            <a:spAutoFit/>
          </a:bodyPr>
          <a:lstStyle/>
          <a:p>
            <a:pPr>
              <a:spcBef>
                <a:spcPts val="180"/>
              </a:spcBef>
            </a:pPr>
            <a:r>
              <a:rPr sz="1000" spc="-33" dirty="0">
                <a:latin typeface="游ゴシック"/>
                <a:cs typeface="游ゴシック"/>
              </a:rPr>
              <a:t>問７</a:t>
            </a:r>
            <a:endParaRPr sz="1000">
              <a:latin typeface="游ゴシック"/>
              <a:cs typeface="游ゴシック"/>
            </a:endParaRPr>
          </a:p>
        </p:txBody>
      </p:sp>
      <p:sp>
        <p:nvSpPr>
          <p:cNvPr id="14" name="object 14"/>
          <p:cNvSpPr txBox="1"/>
          <p:nvPr/>
        </p:nvSpPr>
        <p:spPr>
          <a:xfrm>
            <a:off x="2375096" y="5603703"/>
            <a:ext cx="3475438" cy="176971"/>
          </a:xfrm>
          <a:prstGeom prst="rect">
            <a:avLst/>
          </a:prstGeom>
        </p:spPr>
        <p:txBody>
          <a:bodyPr vert="horz" wrap="square" lIns="0" tIns="22859" rIns="0" bIns="0" rtlCol="0">
            <a:spAutoFit/>
          </a:bodyPr>
          <a:lstStyle/>
          <a:p>
            <a:pPr>
              <a:spcBef>
                <a:spcPts val="180"/>
              </a:spcBef>
            </a:pPr>
            <a:r>
              <a:rPr sz="1000" spc="-7" dirty="0">
                <a:latin typeface="游ゴシック"/>
                <a:cs typeface="游ゴシック"/>
              </a:rPr>
              <a:t>望まない妊娠で悩んだり、相談されたことがありますか？</a:t>
            </a:r>
            <a:endParaRPr sz="1000">
              <a:latin typeface="游ゴシック"/>
              <a:cs typeface="游ゴシック"/>
            </a:endParaRPr>
          </a:p>
        </p:txBody>
      </p:sp>
      <p:grpSp>
        <p:nvGrpSpPr>
          <p:cNvPr id="15" name="object 15"/>
          <p:cNvGrpSpPr/>
          <p:nvPr/>
        </p:nvGrpSpPr>
        <p:grpSpPr>
          <a:xfrm>
            <a:off x="1533516" y="2423182"/>
            <a:ext cx="2289300" cy="2285915"/>
            <a:chOff x="1199369" y="1243012"/>
            <a:chExt cx="1717039" cy="1714500"/>
          </a:xfrm>
        </p:grpSpPr>
        <p:sp>
          <p:nvSpPr>
            <p:cNvPr id="16" name="object 16"/>
            <p:cNvSpPr/>
            <p:nvPr/>
          </p:nvSpPr>
          <p:spPr>
            <a:xfrm>
              <a:off x="1959991" y="1441450"/>
              <a:ext cx="755650" cy="1452880"/>
            </a:xfrm>
            <a:custGeom>
              <a:avLst/>
              <a:gdLst/>
              <a:ahLst/>
              <a:cxnLst/>
              <a:rect l="l" t="t" r="r" b="b"/>
              <a:pathLst>
                <a:path w="755650" h="1452880">
                  <a:moveTo>
                    <a:pt x="0" y="0"/>
                  </a:moveTo>
                  <a:lnTo>
                    <a:pt x="0" y="755142"/>
                  </a:lnTo>
                  <a:lnTo>
                    <a:pt x="288925" y="1452880"/>
                  </a:lnTo>
                  <a:lnTo>
                    <a:pt x="332653" y="1433114"/>
                  </a:lnTo>
                  <a:lnTo>
                    <a:pt x="374675" y="1410828"/>
                  </a:lnTo>
                  <a:lnTo>
                    <a:pt x="414915" y="1386134"/>
                  </a:lnTo>
                  <a:lnTo>
                    <a:pt x="453298" y="1359145"/>
                  </a:lnTo>
                  <a:lnTo>
                    <a:pt x="489749" y="1329973"/>
                  </a:lnTo>
                  <a:lnTo>
                    <a:pt x="524193" y="1298729"/>
                  </a:lnTo>
                  <a:lnTo>
                    <a:pt x="556554" y="1265526"/>
                  </a:lnTo>
                  <a:lnTo>
                    <a:pt x="586759" y="1230477"/>
                  </a:lnTo>
                  <a:lnTo>
                    <a:pt x="614730" y="1193693"/>
                  </a:lnTo>
                  <a:lnTo>
                    <a:pt x="640395" y="1155287"/>
                  </a:lnTo>
                  <a:lnTo>
                    <a:pt x="663676" y="1115371"/>
                  </a:lnTo>
                  <a:lnTo>
                    <a:pt x="684500" y="1074057"/>
                  </a:lnTo>
                  <a:lnTo>
                    <a:pt x="702791" y="1031457"/>
                  </a:lnTo>
                  <a:lnTo>
                    <a:pt x="718474" y="987684"/>
                  </a:lnTo>
                  <a:lnTo>
                    <a:pt x="731474" y="942849"/>
                  </a:lnTo>
                  <a:lnTo>
                    <a:pt x="741716" y="897065"/>
                  </a:lnTo>
                  <a:lnTo>
                    <a:pt x="749125" y="850445"/>
                  </a:lnTo>
                  <a:lnTo>
                    <a:pt x="753625" y="803099"/>
                  </a:lnTo>
                  <a:lnTo>
                    <a:pt x="755142" y="755142"/>
                  </a:lnTo>
                  <a:lnTo>
                    <a:pt x="753656" y="707384"/>
                  </a:lnTo>
                  <a:lnTo>
                    <a:pt x="749258" y="660415"/>
                  </a:lnTo>
                  <a:lnTo>
                    <a:pt x="742037" y="614325"/>
                  </a:lnTo>
                  <a:lnTo>
                    <a:pt x="732080" y="569201"/>
                  </a:lnTo>
                  <a:lnTo>
                    <a:pt x="719476" y="525132"/>
                  </a:lnTo>
                  <a:lnTo>
                    <a:pt x="704314" y="482206"/>
                  </a:lnTo>
                  <a:lnTo>
                    <a:pt x="686681" y="440513"/>
                  </a:lnTo>
                  <a:lnTo>
                    <a:pt x="666668" y="400139"/>
                  </a:lnTo>
                  <a:lnTo>
                    <a:pt x="644361" y="361174"/>
                  </a:lnTo>
                  <a:lnTo>
                    <a:pt x="619849" y="323706"/>
                  </a:lnTo>
                  <a:lnTo>
                    <a:pt x="593221" y="287824"/>
                  </a:lnTo>
                  <a:lnTo>
                    <a:pt x="564566" y="253616"/>
                  </a:lnTo>
                  <a:lnTo>
                    <a:pt x="533971" y="221170"/>
                  </a:lnTo>
                  <a:lnTo>
                    <a:pt x="501525" y="190575"/>
                  </a:lnTo>
                  <a:lnTo>
                    <a:pt x="467317" y="161920"/>
                  </a:lnTo>
                  <a:lnTo>
                    <a:pt x="431435" y="135292"/>
                  </a:lnTo>
                  <a:lnTo>
                    <a:pt x="393967" y="110780"/>
                  </a:lnTo>
                  <a:lnTo>
                    <a:pt x="355002" y="88473"/>
                  </a:lnTo>
                  <a:lnTo>
                    <a:pt x="314628" y="68460"/>
                  </a:lnTo>
                  <a:lnTo>
                    <a:pt x="272935" y="50827"/>
                  </a:lnTo>
                  <a:lnTo>
                    <a:pt x="230009" y="35665"/>
                  </a:lnTo>
                  <a:lnTo>
                    <a:pt x="185940" y="23061"/>
                  </a:lnTo>
                  <a:lnTo>
                    <a:pt x="140816" y="13104"/>
                  </a:lnTo>
                  <a:lnTo>
                    <a:pt x="94726" y="5883"/>
                  </a:lnTo>
                  <a:lnTo>
                    <a:pt x="47757" y="1485"/>
                  </a:lnTo>
                  <a:lnTo>
                    <a:pt x="0" y="0"/>
                  </a:lnTo>
                  <a:close/>
                </a:path>
              </a:pathLst>
            </a:custGeom>
            <a:solidFill>
              <a:srgbClr val="4471C4"/>
            </a:solidFill>
          </p:spPr>
          <p:txBody>
            <a:bodyPr wrap="square" lIns="0" tIns="0" rIns="0" bIns="0" rtlCol="0"/>
            <a:lstStyle/>
            <a:p>
              <a:endParaRPr/>
            </a:p>
          </p:txBody>
        </p:sp>
        <p:sp>
          <p:nvSpPr>
            <p:cNvPr id="17" name="object 17"/>
            <p:cNvSpPr/>
            <p:nvPr/>
          </p:nvSpPr>
          <p:spPr>
            <a:xfrm>
              <a:off x="1204766" y="1441450"/>
              <a:ext cx="1044575" cy="1510665"/>
            </a:xfrm>
            <a:custGeom>
              <a:avLst/>
              <a:gdLst/>
              <a:ahLst/>
              <a:cxnLst/>
              <a:rect l="l" t="t" r="r" b="b"/>
              <a:pathLst>
                <a:path w="1044575" h="1510664">
                  <a:moveTo>
                    <a:pt x="755224" y="0"/>
                  </a:moveTo>
                  <a:lnTo>
                    <a:pt x="705740" y="1623"/>
                  </a:lnTo>
                  <a:lnTo>
                    <a:pt x="656578" y="6472"/>
                  </a:lnTo>
                  <a:lnTo>
                    <a:pt x="607888" y="14509"/>
                  </a:lnTo>
                  <a:lnTo>
                    <a:pt x="559822" y="25701"/>
                  </a:lnTo>
                  <a:lnTo>
                    <a:pt x="512533" y="40010"/>
                  </a:lnTo>
                  <a:lnTo>
                    <a:pt x="466172" y="57404"/>
                  </a:lnTo>
                  <a:lnTo>
                    <a:pt x="422618" y="77056"/>
                  </a:lnTo>
                  <a:lnTo>
                    <a:pt x="380908" y="99098"/>
                  </a:lnTo>
                  <a:lnTo>
                    <a:pt x="341090" y="123414"/>
                  </a:lnTo>
                  <a:lnTo>
                    <a:pt x="303211" y="149887"/>
                  </a:lnTo>
                  <a:lnTo>
                    <a:pt x="267320" y="178403"/>
                  </a:lnTo>
                  <a:lnTo>
                    <a:pt x="233464" y="208844"/>
                  </a:lnTo>
                  <a:lnTo>
                    <a:pt x="201692" y="241097"/>
                  </a:lnTo>
                  <a:lnTo>
                    <a:pt x="172050" y="275046"/>
                  </a:lnTo>
                  <a:lnTo>
                    <a:pt x="144588" y="310573"/>
                  </a:lnTo>
                  <a:lnTo>
                    <a:pt x="119352" y="347565"/>
                  </a:lnTo>
                  <a:lnTo>
                    <a:pt x="96391" y="385906"/>
                  </a:lnTo>
                  <a:lnTo>
                    <a:pt x="75752" y="425479"/>
                  </a:lnTo>
                  <a:lnTo>
                    <a:pt x="57484" y="466169"/>
                  </a:lnTo>
                  <a:lnTo>
                    <a:pt x="41634" y="507861"/>
                  </a:lnTo>
                  <a:lnTo>
                    <a:pt x="28250" y="550438"/>
                  </a:lnTo>
                  <a:lnTo>
                    <a:pt x="17381" y="593786"/>
                  </a:lnTo>
                  <a:lnTo>
                    <a:pt x="9073" y="637789"/>
                  </a:lnTo>
                  <a:lnTo>
                    <a:pt x="3375" y="682331"/>
                  </a:lnTo>
                  <a:lnTo>
                    <a:pt x="334" y="727296"/>
                  </a:lnTo>
                  <a:lnTo>
                    <a:pt x="0" y="772568"/>
                  </a:lnTo>
                  <a:lnTo>
                    <a:pt x="2418" y="818033"/>
                  </a:lnTo>
                  <a:lnTo>
                    <a:pt x="7638" y="863575"/>
                  </a:lnTo>
                  <a:lnTo>
                    <a:pt x="15706" y="909077"/>
                  </a:lnTo>
                  <a:lnTo>
                    <a:pt x="26672" y="954425"/>
                  </a:lnTo>
                  <a:lnTo>
                    <a:pt x="40582" y="999502"/>
                  </a:lnTo>
                  <a:lnTo>
                    <a:pt x="57486" y="1044194"/>
                  </a:lnTo>
                  <a:lnTo>
                    <a:pt x="77138" y="1087747"/>
                  </a:lnTo>
                  <a:lnTo>
                    <a:pt x="99178" y="1129458"/>
                  </a:lnTo>
                  <a:lnTo>
                    <a:pt x="123491" y="1169277"/>
                  </a:lnTo>
                  <a:lnTo>
                    <a:pt x="149961" y="1207156"/>
                  </a:lnTo>
                  <a:lnTo>
                    <a:pt x="178472" y="1243049"/>
                  </a:lnTo>
                  <a:lnTo>
                    <a:pt x="208909" y="1276906"/>
                  </a:lnTo>
                  <a:lnTo>
                    <a:pt x="241157" y="1308680"/>
                  </a:lnTo>
                  <a:lnTo>
                    <a:pt x="275099" y="1338322"/>
                  </a:lnTo>
                  <a:lnTo>
                    <a:pt x="310620" y="1365787"/>
                  </a:lnTo>
                  <a:lnTo>
                    <a:pt x="347605" y="1391024"/>
                  </a:lnTo>
                  <a:lnTo>
                    <a:pt x="385939" y="1413986"/>
                  </a:lnTo>
                  <a:lnTo>
                    <a:pt x="425505" y="1434626"/>
                  </a:lnTo>
                  <a:lnTo>
                    <a:pt x="466187" y="1452895"/>
                  </a:lnTo>
                  <a:lnTo>
                    <a:pt x="507872" y="1468746"/>
                  </a:lnTo>
                  <a:lnTo>
                    <a:pt x="550442" y="1482131"/>
                  </a:lnTo>
                  <a:lnTo>
                    <a:pt x="593783" y="1493001"/>
                  </a:lnTo>
                  <a:lnTo>
                    <a:pt x="637779" y="1501309"/>
                  </a:lnTo>
                  <a:lnTo>
                    <a:pt x="682314" y="1507007"/>
                  </a:lnTo>
                  <a:lnTo>
                    <a:pt x="727273" y="1510047"/>
                  </a:lnTo>
                  <a:lnTo>
                    <a:pt x="772541" y="1510381"/>
                  </a:lnTo>
                  <a:lnTo>
                    <a:pt x="818001" y="1507962"/>
                  </a:lnTo>
                  <a:lnTo>
                    <a:pt x="863538" y="1502740"/>
                  </a:lnTo>
                  <a:lnTo>
                    <a:pt x="909037" y="1494669"/>
                  </a:lnTo>
                  <a:lnTo>
                    <a:pt x="954382" y="1483701"/>
                  </a:lnTo>
                  <a:lnTo>
                    <a:pt x="999458" y="1469787"/>
                  </a:lnTo>
                  <a:lnTo>
                    <a:pt x="1044149" y="1452880"/>
                  </a:lnTo>
                  <a:lnTo>
                    <a:pt x="755224" y="755142"/>
                  </a:lnTo>
                  <a:lnTo>
                    <a:pt x="755224" y="0"/>
                  </a:lnTo>
                  <a:close/>
                </a:path>
              </a:pathLst>
            </a:custGeom>
            <a:solidFill>
              <a:srgbClr val="EC7C30"/>
            </a:solidFill>
          </p:spPr>
          <p:txBody>
            <a:bodyPr wrap="square" lIns="0" tIns="0" rIns="0" bIns="0" rtlCol="0"/>
            <a:lstStyle/>
            <a:p>
              <a:endParaRPr/>
            </a:p>
          </p:txBody>
        </p:sp>
        <p:sp>
          <p:nvSpPr>
            <p:cNvPr id="18" name="object 18"/>
            <p:cNvSpPr/>
            <p:nvPr/>
          </p:nvSpPr>
          <p:spPr>
            <a:xfrm>
              <a:off x="1204766" y="1441450"/>
              <a:ext cx="1044575" cy="1510665"/>
            </a:xfrm>
            <a:custGeom>
              <a:avLst/>
              <a:gdLst/>
              <a:ahLst/>
              <a:cxnLst/>
              <a:rect l="l" t="t" r="r" b="b"/>
              <a:pathLst>
                <a:path w="1044575" h="1510664">
                  <a:moveTo>
                    <a:pt x="1044149" y="1452880"/>
                  </a:moveTo>
                  <a:lnTo>
                    <a:pt x="999458" y="1469787"/>
                  </a:lnTo>
                  <a:lnTo>
                    <a:pt x="954382" y="1483701"/>
                  </a:lnTo>
                  <a:lnTo>
                    <a:pt x="909037" y="1494669"/>
                  </a:lnTo>
                  <a:lnTo>
                    <a:pt x="863538" y="1502740"/>
                  </a:lnTo>
                  <a:lnTo>
                    <a:pt x="818001" y="1507962"/>
                  </a:lnTo>
                  <a:lnTo>
                    <a:pt x="772541" y="1510381"/>
                  </a:lnTo>
                  <a:lnTo>
                    <a:pt x="727273" y="1510047"/>
                  </a:lnTo>
                  <a:lnTo>
                    <a:pt x="682314" y="1507007"/>
                  </a:lnTo>
                  <a:lnTo>
                    <a:pt x="637779" y="1501309"/>
                  </a:lnTo>
                  <a:lnTo>
                    <a:pt x="593783" y="1493001"/>
                  </a:lnTo>
                  <a:lnTo>
                    <a:pt x="550442" y="1482131"/>
                  </a:lnTo>
                  <a:lnTo>
                    <a:pt x="507872" y="1468746"/>
                  </a:lnTo>
                  <a:lnTo>
                    <a:pt x="466187" y="1452895"/>
                  </a:lnTo>
                  <a:lnTo>
                    <a:pt x="425505" y="1434626"/>
                  </a:lnTo>
                  <a:lnTo>
                    <a:pt x="385939" y="1413986"/>
                  </a:lnTo>
                  <a:lnTo>
                    <a:pt x="347605" y="1391024"/>
                  </a:lnTo>
                  <a:lnTo>
                    <a:pt x="310620" y="1365787"/>
                  </a:lnTo>
                  <a:lnTo>
                    <a:pt x="275099" y="1338322"/>
                  </a:lnTo>
                  <a:lnTo>
                    <a:pt x="241157" y="1308680"/>
                  </a:lnTo>
                  <a:lnTo>
                    <a:pt x="208909" y="1276906"/>
                  </a:lnTo>
                  <a:lnTo>
                    <a:pt x="178472" y="1243049"/>
                  </a:lnTo>
                  <a:lnTo>
                    <a:pt x="149961" y="1207156"/>
                  </a:lnTo>
                  <a:lnTo>
                    <a:pt x="123491" y="1169277"/>
                  </a:lnTo>
                  <a:lnTo>
                    <a:pt x="99178" y="1129458"/>
                  </a:lnTo>
                  <a:lnTo>
                    <a:pt x="77138" y="1087747"/>
                  </a:lnTo>
                  <a:lnTo>
                    <a:pt x="57486" y="1044194"/>
                  </a:lnTo>
                  <a:lnTo>
                    <a:pt x="40582" y="999502"/>
                  </a:lnTo>
                  <a:lnTo>
                    <a:pt x="26672" y="954425"/>
                  </a:lnTo>
                  <a:lnTo>
                    <a:pt x="15706" y="909077"/>
                  </a:lnTo>
                  <a:lnTo>
                    <a:pt x="7638" y="863575"/>
                  </a:lnTo>
                  <a:lnTo>
                    <a:pt x="2418" y="818033"/>
                  </a:lnTo>
                  <a:lnTo>
                    <a:pt x="0" y="772568"/>
                  </a:lnTo>
                  <a:lnTo>
                    <a:pt x="334" y="727296"/>
                  </a:lnTo>
                  <a:lnTo>
                    <a:pt x="3375" y="682331"/>
                  </a:lnTo>
                  <a:lnTo>
                    <a:pt x="9073" y="637789"/>
                  </a:lnTo>
                  <a:lnTo>
                    <a:pt x="17381" y="593786"/>
                  </a:lnTo>
                  <a:lnTo>
                    <a:pt x="28250" y="550438"/>
                  </a:lnTo>
                  <a:lnTo>
                    <a:pt x="41634" y="507861"/>
                  </a:lnTo>
                  <a:lnTo>
                    <a:pt x="57484" y="466169"/>
                  </a:lnTo>
                  <a:lnTo>
                    <a:pt x="75752" y="425479"/>
                  </a:lnTo>
                  <a:lnTo>
                    <a:pt x="96391" y="385906"/>
                  </a:lnTo>
                  <a:lnTo>
                    <a:pt x="119352" y="347565"/>
                  </a:lnTo>
                  <a:lnTo>
                    <a:pt x="144588" y="310573"/>
                  </a:lnTo>
                  <a:lnTo>
                    <a:pt x="172050" y="275046"/>
                  </a:lnTo>
                  <a:lnTo>
                    <a:pt x="201692" y="241097"/>
                  </a:lnTo>
                  <a:lnTo>
                    <a:pt x="233464" y="208844"/>
                  </a:lnTo>
                  <a:lnTo>
                    <a:pt x="267320" y="178403"/>
                  </a:lnTo>
                  <a:lnTo>
                    <a:pt x="303211" y="149887"/>
                  </a:lnTo>
                  <a:lnTo>
                    <a:pt x="341090" y="123414"/>
                  </a:lnTo>
                  <a:lnTo>
                    <a:pt x="380908" y="99098"/>
                  </a:lnTo>
                  <a:lnTo>
                    <a:pt x="422618" y="77056"/>
                  </a:lnTo>
                  <a:lnTo>
                    <a:pt x="466172" y="57404"/>
                  </a:lnTo>
                  <a:lnTo>
                    <a:pt x="512533" y="40010"/>
                  </a:lnTo>
                  <a:lnTo>
                    <a:pt x="559822" y="25701"/>
                  </a:lnTo>
                  <a:lnTo>
                    <a:pt x="607888" y="14509"/>
                  </a:lnTo>
                  <a:lnTo>
                    <a:pt x="656578" y="6472"/>
                  </a:lnTo>
                  <a:lnTo>
                    <a:pt x="705740" y="1623"/>
                  </a:lnTo>
                  <a:lnTo>
                    <a:pt x="755224" y="0"/>
                  </a:lnTo>
                  <a:lnTo>
                    <a:pt x="755224" y="755142"/>
                  </a:lnTo>
                  <a:lnTo>
                    <a:pt x="1044149" y="1452880"/>
                  </a:lnTo>
                  <a:close/>
                </a:path>
              </a:pathLst>
            </a:custGeom>
            <a:ln w="10668">
              <a:solidFill>
                <a:srgbClr val="FFFFFF"/>
              </a:solidFill>
            </a:ln>
          </p:spPr>
          <p:txBody>
            <a:bodyPr wrap="square" lIns="0" tIns="0" rIns="0" bIns="0" rtlCol="0"/>
            <a:lstStyle/>
            <a:p>
              <a:endParaRPr/>
            </a:p>
          </p:txBody>
        </p:sp>
        <p:sp>
          <p:nvSpPr>
            <p:cNvPr id="19" name="object 19"/>
            <p:cNvSpPr/>
            <p:nvPr/>
          </p:nvSpPr>
          <p:spPr>
            <a:xfrm>
              <a:off x="2355977" y="1245870"/>
              <a:ext cx="557530" cy="803910"/>
            </a:xfrm>
            <a:custGeom>
              <a:avLst/>
              <a:gdLst/>
              <a:ahLst/>
              <a:cxnLst/>
              <a:rect l="l" t="t" r="r" b="b"/>
              <a:pathLst>
                <a:path w="557530" h="803910">
                  <a:moveTo>
                    <a:pt x="557149" y="0"/>
                  </a:moveTo>
                  <a:lnTo>
                    <a:pt x="0" y="0"/>
                  </a:lnTo>
                  <a:lnTo>
                    <a:pt x="0" y="253619"/>
                  </a:lnTo>
                  <a:lnTo>
                    <a:pt x="324993" y="253619"/>
                  </a:lnTo>
                  <a:lnTo>
                    <a:pt x="344678" y="803402"/>
                  </a:lnTo>
                  <a:lnTo>
                    <a:pt x="464312" y="253619"/>
                  </a:lnTo>
                  <a:lnTo>
                    <a:pt x="557149" y="253619"/>
                  </a:lnTo>
                  <a:lnTo>
                    <a:pt x="557149" y="0"/>
                  </a:lnTo>
                  <a:close/>
                </a:path>
              </a:pathLst>
            </a:custGeom>
            <a:solidFill>
              <a:srgbClr val="FFFFFF"/>
            </a:solidFill>
          </p:spPr>
          <p:txBody>
            <a:bodyPr wrap="square" lIns="0" tIns="0" rIns="0" bIns="0" rtlCol="0"/>
            <a:lstStyle/>
            <a:p>
              <a:endParaRPr/>
            </a:p>
          </p:txBody>
        </p:sp>
        <p:sp>
          <p:nvSpPr>
            <p:cNvPr id="20" name="object 20"/>
            <p:cNvSpPr/>
            <p:nvPr/>
          </p:nvSpPr>
          <p:spPr>
            <a:xfrm>
              <a:off x="2355977" y="1245870"/>
              <a:ext cx="557530" cy="803910"/>
            </a:xfrm>
            <a:custGeom>
              <a:avLst/>
              <a:gdLst/>
              <a:ahLst/>
              <a:cxnLst/>
              <a:rect l="l" t="t" r="r" b="b"/>
              <a:pathLst>
                <a:path w="557530" h="803910">
                  <a:moveTo>
                    <a:pt x="0" y="0"/>
                  </a:moveTo>
                  <a:lnTo>
                    <a:pt x="324993" y="0"/>
                  </a:lnTo>
                  <a:lnTo>
                    <a:pt x="464312" y="0"/>
                  </a:lnTo>
                  <a:lnTo>
                    <a:pt x="557149" y="0"/>
                  </a:lnTo>
                  <a:lnTo>
                    <a:pt x="557149" y="147955"/>
                  </a:lnTo>
                  <a:lnTo>
                    <a:pt x="557149" y="211454"/>
                  </a:lnTo>
                  <a:lnTo>
                    <a:pt x="557149" y="253619"/>
                  </a:lnTo>
                  <a:lnTo>
                    <a:pt x="464312" y="253619"/>
                  </a:lnTo>
                  <a:lnTo>
                    <a:pt x="344678" y="803402"/>
                  </a:lnTo>
                  <a:lnTo>
                    <a:pt x="324993" y="253619"/>
                  </a:lnTo>
                  <a:lnTo>
                    <a:pt x="0" y="253619"/>
                  </a:lnTo>
                  <a:lnTo>
                    <a:pt x="0" y="211454"/>
                  </a:lnTo>
                  <a:lnTo>
                    <a:pt x="0" y="147955"/>
                  </a:lnTo>
                  <a:lnTo>
                    <a:pt x="0" y="0"/>
                  </a:lnTo>
                  <a:close/>
                </a:path>
              </a:pathLst>
            </a:custGeom>
            <a:ln w="5334">
              <a:solidFill>
                <a:srgbClr val="000000"/>
              </a:solidFill>
            </a:ln>
          </p:spPr>
          <p:txBody>
            <a:bodyPr wrap="square" lIns="0" tIns="0" rIns="0" bIns="0" rtlCol="0"/>
            <a:lstStyle/>
            <a:p>
              <a:endParaRPr/>
            </a:p>
          </p:txBody>
        </p:sp>
      </p:grpSp>
      <p:sp>
        <p:nvSpPr>
          <p:cNvPr id="21" name="object 21"/>
          <p:cNvSpPr txBox="1"/>
          <p:nvPr/>
        </p:nvSpPr>
        <p:spPr>
          <a:xfrm>
            <a:off x="3191930" y="2442754"/>
            <a:ext cx="562166" cy="283837"/>
          </a:xfrm>
          <a:prstGeom prst="rect">
            <a:avLst/>
          </a:prstGeom>
        </p:spPr>
        <p:txBody>
          <a:bodyPr vert="horz" wrap="square" lIns="0" tIns="24552" rIns="0" bIns="0" rtlCol="0">
            <a:spAutoFit/>
          </a:bodyPr>
          <a:lstStyle/>
          <a:p>
            <a:pPr marR="40639" algn="ctr">
              <a:spcBef>
                <a:spcPts val="193"/>
              </a:spcBef>
            </a:pPr>
            <a:r>
              <a:rPr sz="800" spc="-53" dirty="0">
                <a:solidFill>
                  <a:srgbClr val="585858"/>
                </a:solidFill>
                <a:latin typeface="BIZ UDPゴシック"/>
                <a:cs typeface="BIZ UDPゴシック"/>
              </a:rPr>
              <a:t>ある</a:t>
            </a:r>
            <a:endParaRPr sz="800">
              <a:latin typeface="BIZ UDPゴシック"/>
              <a:cs typeface="BIZ UDPゴシック"/>
            </a:endParaRPr>
          </a:p>
          <a:p>
            <a:pPr marR="6773" algn="ctr">
              <a:spcBef>
                <a:spcPts val="60"/>
              </a:spcBef>
            </a:pPr>
            <a:r>
              <a:rPr sz="800" spc="-13" dirty="0">
                <a:solidFill>
                  <a:srgbClr val="585858"/>
                </a:solidFill>
                <a:latin typeface="BIZ UDPゴシック"/>
                <a:cs typeface="BIZ UDPゴシック"/>
              </a:rPr>
              <a:t>7</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44%</a:t>
            </a:r>
            <a:endParaRPr sz="800">
              <a:latin typeface="BIZ UDPゴシック"/>
              <a:cs typeface="BIZ UDPゴシック"/>
            </a:endParaRPr>
          </a:p>
        </p:txBody>
      </p:sp>
      <p:grpSp>
        <p:nvGrpSpPr>
          <p:cNvPr id="22" name="object 22"/>
          <p:cNvGrpSpPr/>
          <p:nvPr/>
        </p:nvGrpSpPr>
        <p:grpSpPr>
          <a:xfrm>
            <a:off x="1210278" y="3887184"/>
            <a:ext cx="817850" cy="1047288"/>
            <a:chOff x="956932" y="2341054"/>
            <a:chExt cx="613410" cy="785495"/>
          </a:xfrm>
        </p:grpSpPr>
        <p:sp>
          <p:nvSpPr>
            <p:cNvPr id="23" name="object 23"/>
            <p:cNvSpPr/>
            <p:nvPr/>
          </p:nvSpPr>
          <p:spPr>
            <a:xfrm>
              <a:off x="959789" y="2343912"/>
              <a:ext cx="607695" cy="779780"/>
            </a:xfrm>
            <a:custGeom>
              <a:avLst/>
              <a:gdLst/>
              <a:ahLst/>
              <a:cxnLst/>
              <a:rect l="l" t="t" r="r" b="b"/>
              <a:pathLst>
                <a:path w="607694" h="779780">
                  <a:moveTo>
                    <a:pt x="259486" y="0"/>
                  </a:moveTo>
                  <a:lnTo>
                    <a:pt x="101282" y="519175"/>
                  </a:lnTo>
                  <a:lnTo>
                    <a:pt x="0" y="519175"/>
                  </a:lnTo>
                  <a:lnTo>
                    <a:pt x="0" y="779653"/>
                  </a:lnTo>
                  <a:lnTo>
                    <a:pt x="607644" y="779653"/>
                  </a:lnTo>
                  <a:lnTo>
                    <a:pt x="607644" y="519175"/>
                  </a:lnTo>
                  <a:lnTo>
                    <a:pt x="253212" y="519175"/>
                  </a:lnTo>
                  <a:lnTo>
                    <a:pt x="259486" y="0"/>
                  </a:lnTo>
                  <a:close/>
                </a:path>
              </a:pathLst>
            </a:custGeom>
            <a:solidFill>
              <a:srgbClr val="FFFFFF"/>
            </a:solidFill>
          </p:spPr>
          <p:txBody>
            <a:bodyPr wrap="square" lIns="0" tIns="0" rIns="0" bIns="0" rtlCol="0"/>
            <a:lstStyle/>
            <a:p>
              <a:endParaRPr/>
            </a:p>
          </p:txBody>
        </p:sp>
        <p:sp>
          <p:nvSpPr>
            <p:cNvPr id="24" name="object 24"/>
            <p:cNvSpPr/>
            <p:nvPr/>
          </p:nvSpPr>
          <p:spPr>
            <a:xfrm>
              <a:off x="959789" y="2343912"/>
              <a:ext cx="607695" cy="779780"/>
            </a:xfrm>
            <a:custGeom>
              <a:avLst/>
              <a:gdLst/>
              <a:ahLst/>
              <a:cxnLst/>
              <a:rect l="l" t="t" r="r" b="b"/>
              <a:pathLst>
                <a:path w="607694" h="779780">
                  <a:moveTo>
                    <a:pt x="0" y="519175"/>
                  </a:moveTo>
                  <a:lnTo>
                    <a:pt x="101282" y="519175"/>
                  </a:lnTo>
                  <a:lnTo>
                    <a:pt x="259486" y="0"/>
                  </a:lnTo>
                  <a:lnTo>
                    <a:pt x="253212" y="519175"/>
                  </a:lnTo>
                  <a:lnTo>
                    <a:pt x="607644" y="519175"/>
                  </a:lnTo>
                  <a:lnTo>
                    <a:pt x="607644" y="562610"/>
                  </a:lnTo>
                  <a:lnTo>
                    <a:pt x="607644" y="627633"/>
                  </a:lnTo>
                  <a:lnTo>
                    <a:pt x="607644" y="779653"/>
                  </a:lnTo>
                  <a:lnTo>
                    <a:pt x="253212" y="779653"/>
                  </a:lnTo>
                  <a:lnTo>
                    <a:pt x="101282" y="779653"/>
                  </a:lnTo>
                  <a:lnTo>
                    <a:pt x="0" y="779653"/>
                  </a:lnTo>
                  <a:lnTo>
                    <a:pt x="0" y="627633"/>
                  </a:lnTo>
                  <a:lnTo>
                    <a:pt x="0" y="562610"/>
                  </a:lnTo>
                  <a:lnTo>
                    <a:pt x="0" y="519175"/>
                  </a:lnTo>
                  <a:close/>
                </a:path>
              </a:pathLst>
            </a:custGeom>
            <a:ln w="5333">
              <a:solidFill>
                <a:srgbClr val="000000"/>
              </a:solidFill>
            </a:ln>
          </p:spPr>
          <p:txBody>
            <a:bodyPr wrap="square" lIns="0" tIns="0" rIns="0" bIns="0" rtlCol="0"/>
            <a:lstStyle/>
            <a:p>
              <a:endParaRPr/>
            </a:p>
          </p:txBody>
        </p:sp>
      </p:grpSp>
      <p:sp>
        <p:nvSpPr>
          <p:cNvPr id="25" name="object 25"/>
          <p:cNvSpPr txBox="1"/>
          <p:nvPr/>
        </p:nvSpPr>
        <p:spPr>
          <a:xfrm>
            <a:off x="1363264" y="4603875"/>
            <a:ext cx="560473" cy="283837"/>
          </a:xfrm>
          <a:prstGeom prst="rect">
            <a:avLst/>
          </a:prstGeom>
        </p:spPr>
        <p:txBody>
          <a:bodyPr vert="horz" wrap="square" lIns="0" tIns="24552" rIns="0" bIns="0" rtlCol="0">
            <a:spAutoFit/>
          </a:bodyPr>
          <a:lstStyle/>
          <a:p>
            <a:pPr marR="38099" algn="ctr">
              <a:spcBef>
                <a:spcPts val="193"/>
              </a:spcBef>
            </a:pPr>
            <a:r>
              <a:rPr sz="800" spc="-53" dirty="0">
                <a:solidFill>
                  <a:srgbClr val="585858"/>
                </a:solidFill>
                <a:latin typeface="BIZ UDPゴシック"/>
                <a:cs typeface="BIZ UDPゴシック"/>
              </a:rPr>
              <a:t>ない</a:t>
            </a:r>
            <a:endParaRPr sz="800">
              <a:latin typeface="BIZ UDPゴシック"/>
              <a:cs typeface="BIZ UDPゴシック"/>
            </a:endParaRPr>
          </a:p>
          <a:p>
            <a:pPr marR="6773" algn="ctr">
              <a:spcBef>
                <a:spcPts val="60"/>
              </a:spcBef>
            </a:pPr>
            <a:r>
              <a:rPr sz="800" spc="-13" dirty="0">
                <a:solidFill>
                  <a:srgbClr val="585858"/>
                </a:solidFill>
                <a:latin typeface="BIZ UDPゴシック"/>
                <a:cs typeface="BIZ UDPゴシック"/>
              </a:rPr>
              <a:t>9校 / </a:t>
            </a:r>
            <a:r>
              <a:rPr sz="800" spc="-33" dirty="0">
                <a:solidFill>
                  <a:srgbClr val="585858"/>
                </a:solidFill>
                <a:latin typeface="BIZ UDPゴシック"/>
                <a:cs typeface="BIZ UDPゴシック"/>
              </a:rPr>
              <a:t>56%</a:t>
            </a:r>
            <a:endParaRPr sz="800">
              <a:latin typeface="BIZ UDPゴシック"/>
              <a:cs typeface="BIZ UDPゴシック"/>
            </a:endParaRPr>
          </a:p>
        </p:txBody>
      </p:sp>
      <p:grpSp>
        <p:nvGrpSpPr>
          <p:cNvPr id="26" name="object 26"/>
          <p:cNvGrpSpPr/>
          <p:nvPr/>
        </p:nvGrpSpPr>
        <p:grpSpPr>
          <a:xfrm>
            <a:off x="7699447" y="2569481"/>
            <a:ext cx="2317241" cy="2160613"/>
            <a:chOff x="5823989" y="1352740"/>
            <a:chExt cx="1737995" cy="1620520"/>
          </a:xfrm>
        </p:grpSpPr>
        <p:sp>
          <p:nvSpPr>
            <p:cNvPr id="27" name="object 27"/>
            <p:cNvSpPr/>
            <p:nvPr/>
          </p:nvSpPr>
          <p:spPr>
            <a:xfrm>
              <a:off x="6551421" y="1517650"/>
              <a:ext cx="514984" cy="727710"/>
            </a:xfrm>
            <a:custGeom>
              <a:avLst/>
              <a:gdLst/>
              <a:ahLst/>
              <a:cxnLst/>
              <a:rect l="l" t="t" r="r" b="b"/>
              <a:pathLst>
                <a:path w="514984" h="727710">
                  <a:moveTo>
                    <a:pt x="0" y="0"/>
                  </a:moveTo>
                  <a:lnTo>
                    <a:pt x="0" y="727710"/>
                  </a:lnTo>
                  <a:lnTo>
                    <a:pt x="514604" y="213106"/>
                  </a:lnTo>
                  <a:lnTo>
                    <a:pt x="479483" y="180233"/>
                  </a:lnTo>
                  <a:lnTo>
                    <a:pt x="442477" y="149915"/>
                  </a:lnTo>
                  <a:lnTo>
                    <a:pt x="403729" y="122211"/>
                  </a:lnTo>
                  <a:lnTo>
                    <a:pt x="363379" y="97178"/>
                  </a:lnTo>
                  <a:lnTo>
                    <a:pt x="321572" y="74874"/>
                  </a:lnTo>
                  <a:lnTo>
                    <a:pt x="278447" y="55356"/>
                  </a:lnTo>
                  <a:lnTo>
                    <a:pt x="234148" y="38682"/>
                  </a:lnTo>
                  <a:lnTo>
                    <a:pt x="188816" y="24910"/>
                  </a:lnTo>
                  <a:lnTo>
                    <a:pt x="142593" y="14098"/>
                  </a:lnTo>
                  <a:lnTo>
                    <a:pt x="95621" y="6304"/>
                  </a:lnTo>
                  <a:lnTo>
                    <a:pt x="48043" y="1585"/>
                  </a:lnTo>
                  <a:lnTo>
                    <a:pt x="0" y="0"/>
                  </a:lnTo>
                  <a:close/>
                </a:path>
              </a:pathLst>
            </a:custGeom>
            <a:solidFill>
              <a:srgbClr val="4471C4"/>
            </a:solidFill>
          </p:spPr>
          <p:txBody>
            <a:bodyPr wrap="square" lIns="0" tIns="0" rIns="0" bIns="0" rtlCol="0"/>
            <a:lstStyle/>
            <a:p>
              <a:endParaRPr/>
            </a:p>
          </p:txBody>
        </p:sp>
        <p:sp>
          <p:nvSpPr>
            <p:cNvPr id="28" name="object 28"/>
            <p:cNvSpPr/>
            <p:nvPr/>
          </p:nvSpPr>
          <p:spPr>
            <a:xfrm>
              <a:off x="5823989" y="1517650"/>
              <a:ext cx="1454785" cy="1455420"/>
            </a:xfrm>
            <a:custGeom>
              <a:avLst/>
              <a:gdLst/>
              <a:ahLst/>
              <a:cxnLst/>
              <a:rect l="l" t="t" r="r" b="b"/>
              <a:pathLst>
                <a:path w="1454784" h="1455420">
                  <a:moveTo>
                    <a:pt x="727432" y="0"/>
                  </a:moveTo>
                  <a:lnTo>
                    <a:pt x="679360" y="1585"/>
                  </a:lnTo>
                  <a:lnTo>
                    <a:pt x="631757" y="6304"/>
                  </a:lnTo>
                  <a:lnTo>
                    <a:pt x="584767" y="14098"/>
                  </a:lnTo>
                  <a:lnTo>
                    <a:pt x="538531" y="24910"/>
                  </a:lnTo>
                  <a:lnTo>
                    <a:pt x="493191" y="38682"/>
                  </a:lnTo>
                  <a:lnTo>
                    <a:pt x="448889" y="55356"/>
                  </a:lnTo>
                  <a:lnTo>
                    <a:pt x="405767" y="74874"/>
                  </a:lnTo>
                  <a:lnTo>
                    <a:pt x="363967" y="97178"/>
                  </a:lnTo>
                  <a:lnTo>
                    <a:pt x="323631" y="122211"/>
                  </a:lnTo>
                  <a:lnTo>
                    <a:pt x="284902" y="149915"/>
                  </a:lnTo>
                  <a:lnTo>
                    <a:pt x="247920" y="180233"/>
                  </a:lnTo>
                  <a:lnTo>
                    <a:pt x="212828" y="213106"/>
                  </a:lnTo>
                  <a:lnTo>
                    <a:pt x="180085" y="248037"/>
                  </a:lnTo>
                  <a:lnTo>
                    <a:pt x="150071" y="284528"/>
                  </a:lnTo>
                  <a:lnTo>
                    <a:pt x="122785" y="322443"/>
                  </a:lnTo>
                  <a:lnTo>
                    <a:pt x="98228" y="361645"/>
                  </a:lnTo>
                  <a:lnTo>
                    <a:pt x="76399" y="402000"/>
                  </a:lnTo>
                  <a:lnTo>
                    <a:pt x="57299" y="443372"/>
                  </a:lnTo>
                  <a:lnTo>
                    <a:pt x="40928" y="485625"/>
                  </a:lnTo>
                  <a:lnTo>
                    <a:pt x="27285" y="528623"/>
                  </a:lnTo>
                  <a:lnTo>
                    <a:pt x="16371" y="572232"/>
                  </a:lnTo>
                  <a:lnTo>
                    <a:pt x="8185" y="616315"/>
                  </a:lnTo>
                  <a:lnTo>
                    <a:pt x="2728" y="660737"/>
                  </a:lnTo>
                  <a:lnTo>
                    <a:pt x="0" y="705363"/>
                  </a:lnTo>
                  <a:lnTo>
                    <a:pt x="0" y="750056"/>
                  </a:lnTo>
                  <a:lnTo>
                    <a:pt x="2728" y="794682"/>
                  </a:lnTo>
                  <a:lnTo>
                    <a:pt x="8185" y="839104"/>
                  </a:lnTo>
                  <a:lnTo>
                    <a:pt x="16371" y="883187"/>
                  </a:lnTo>
                  <a:lnTo>
                    <a:pt x="27285" y="926796"/>
                  </a:lnTo>
                  <a:lnTo>
                    <a:pt x="40928" y="969794"/>
                  </a:lnTo>
                  <a:lnTo>
                    <a:pt x="57299" y="1012047"/>
                  </a:lnTo>
                  <a:lnTo>
                    <a:pt x="76399" y="1053419"/>
                  </a:lnTo>
                  <a:lnTo>
                    <a:pt x="98228" y="1093774"/>
                  </a:lnTo>
                  <a:lnTo>
                    <a:pt x="122785" y="1132976"/>
                  </a:lnTo>
                  <a:lnTo>
                    <a:pt x="150071" y="1170891"/>
                  </a:lnTo>
                  <a:lnTo>
                    <a:pt x="180085" y="1207382"/>
                  </a:lnTo>
                  <a:lnTo>
                    <a:pt x="212828" y="1242314"/>
                  </a:lnTo>
                  <a:lnTo>
                    <a:pt x="247760" y="1275042"/>
                  </a:lnTo>
                  <a:lnTo>
                    <a:pt x="284251" y="1305043"/>
                  </a:lnTo>
                  <a:lnTo>
                    <a:pt x="322165" y="1332316"/>
                  </a:lnTo>
                  <a:lnTo>
                    <a:pt x="361368" y="1356862"/>
                  </a:lnTo>
                  <a:lnTo>
                    <a:pt x="401723" y="1378681"/>
                  </a:lnTo>
                  <a:lnTo>
                    <a:pt x="443094" y="1397772"/>
                  </a:lnTo>
                  <a:lnTo>
                    <a:pt x="485347" y="1414137"/>
                  </a:lnTo>
                  <a:lnTo>
                    <a:pt x="528346" y="1427773"/>
                  </a:lnTo>
                  <a:lnTo>
                    <a:pt x="571955" y="1438683"/>
                  </a:lnTo>
                  <a:lnTo>
                    <a:pt x="616038" y="1446865"/>
                  </a:lnTo>
                  <a:lnTo>
                    <a:pt x="660460" y="1452319"/>
                  </a:lnTo>
                  <a:lnTo>
                    <a:pt x="705085" y="1455047"/>
                  </a:lnTo>
                  <a:lnTo>
                    <a:pt x="749779" y="1455047"/>
                  </a:lnTo>
                  <a:lnTo>
                    <a:pt x="794404" y="1452319"/>
                  </a:lnTo>
                  <a:lnTo>
                    <a:pt x="838826" y="1446865"/>
                  </a:lnTo>
                  <a:lnTo>
                    <a:pt x="882909" y="1438683"/>
                  </a:lnTo>
                  <a:lnTo>
                    <a:pt x="926518" y="1427773"/>
                  </a:lnTo>
                  <a:lnTo>
                    <a:pt x="969517" y="1414137"/>
                  </a:lnTo>
                  <a:lnTo>
                    <a:pt x="1011770" y="1397772"/>
                  </a:lnTo>
                  <a:lnTo>
                    <a:pt x="1053141" y="1378681"/>
                  </a:lnTo>
                  <a:lnTo>
                    <a:pt x="1093496" y="1356862"/>
                  </a:lnTo>
                  <a:lnTo>
                    <a:pt x="1132699" y="1332316"/>
                  </a:lnTo>
                  <a:lnTo>
                    <a:pt x="1170613" y="1305043"/>
                  </a:lnTo>
                  <a:lnTo>
                    <a:pt x="1207104" y="1275042"/>
                  </a:lnTo>
                  <a:lnTo>
                    <a:pt x="1242036" y="1242314"/>
                  </a:lnTo>
                  <a:lnTo>
                    <a:pt x="1274764" y="1207382"/>
                  </a:lnTo>
                  <a:lnTo>
                    <a:pt x="1304765" y="1170891"/>
                  </a:lnTo>
                  <a:lnTo>
                    <a:pt x="1332038" y="1132976"/>
                  </a:lnTo>
                  <a:lnTo>
                    <a:pt x="1356585" y="1093774"/>
                  </a:lnTo>
                  <a:lnTo>
                    <a:pt x="1378403" y="1053419"/>
                  </a:lnTo>
                  <a:lnTo>
                    <a:pt x="1397495" y="1012047"/>
                  </a:lnTo>
                  <a:lnTo>
                    <a:pt x="1413859" y="969794"/>
                  </a:lnTo>
                  <a:lnTo>
                    <a:pt x="1427496" y="926796"/>
                  </a:lnTo>
                  <a:lnTo>
                    <a:pt x="1438405" y="883187"/>
                  </a:lnTo>
                  <a:lnTo>
                    <a:pt x="1446587" y="839104"/>
                  </a:lnTo>
                  <a:lnTo>
                    <a:pt x="1452042" y="794682"/>
                  </a:lnTo>
                  <a:lnTo>
                    <a:pt x="1454769" y="750056"/>
                  </a:lnTo>
                  <a:lnTo>
                    <a:pt x="1454769" y="705363"/>
                  </a:lnTo>
                  <a:lnTo>
                    <a:pt x="1452042" y="660737"/>
                  </a:lnTo>
                  <a:lnTo>
                    <a:pt x="1446587" y="616315"/>
                  </a:lnTo>
                  <a:lnTo>
                    <a:pt x="1438405" y="572232"/>
                  </a:lnTo>
                  <a:lnTo>
                    <a:pt x="1427496" y="528623"/>
                  </a:lnTo>
                  <a:lnTo>
                    <a:pt x="1413859" y="485625"/>
                  </a:lnTo>
                  <a:lnTo>
                    <a:pt x="1397495" y="443372"/>
                  </a:lnTo>
                  <a:lnTo>
                    <a:pt x="1378403" y="402000"/>
                  </a:lnTo>
                  <a:lnTo>
                    <a:pt x="1356585" y="361645"/>
                  </a:lnTo>
                  <a:lnTo>
                    <a:pt x="1332038" y="322443"/>
                  </a:lnTo>
                  <a:lnTo>
                    <a:pt x="1304765" y="284528"/>
                  </a:lnTo>
                  <a:lnTo>
                    <a:pt x="1274764" y="248037"/>
                  </a:lnTo>
                  <a:lnTo>
                    <a:pt x="1242036" y="213106"/>
                  </a:lnTo>
                  <a:lnTo>
                    <a:pt x="727432" y="727710"/>
                  </a:lnTo>
                  <a:lnTo>
                    <a:pt x="727432" y="0"/>
                  </a:lnTo>
                  <a:close/>
                </a:path>
              </a:pathLst>
            </a:custGeom>
            <a:solidFill>
              <a:srgbClr val="EC7C30"/>
            </a:solidFill>
          </p:spPr>
          <p:txBody>
            <a:bodyPr wrap="square" lIns="0" tIns="0" rIns="0" bIns="0" rtlCol="0"/>
            <a:lstStyle/>
            <a:p>
              <a:endParaRPr/>
            </a:p>
          </p:txBody>
        </p:sp>
        <p:sp>
          <p:nvSpPr>
            <p:cNvPr id="29" name="object 29"/>
            <p:cNvSpPr/>
            <p:nvPr/>
          </p:nvSpPr>
          <p:spPr>
            <a:xfrm>
              <a:off x="6829805" y="1355598"/>
              <a:ext cx="728980" cy="254000"/>
            </a:xfrm>
            <a:custGeom>
              <a:avLst/>
              <a:gdLst/>
              <a:ahLst/>
              <a:cxnLst/>
              <a:rect l="l" t="t" r="r" b="b"/>
              <a:pathLst>
                <a:path w="728979" h="254000">
                  <a:moveTo>
                    <a:pt x="728979" y="0"/>
                  </a:moveTo>
                  <a:lnTo>
                    <a:pt x="208152" y="0"/>
                  </a:lnTo>
                  <a:lnTo>
                    <a:pt x="208152" y="147955"/>
                  </a:lnTo>
                  <a:lnTo>
                    <a:pt x="0" y="217424"/>
                  </a:lnTo>
                  <a:lnTo>
                    <a:pt x="208152" y="211328"/>
                  </a:lnTo>
                  <a:lnTo>
                    <a:pt x="208152" y="253619"/>
                  </a:lnTo>
                  <a:lnTo>
                    <a:pt x="728979" y="253619"/>
                  </a:lnTo>
                  <a:lnTo>
                    <a:pt x="728979" y="0"/>
                  </a:lnTo>
                  <a:close/>
                </a:path>
              </a:pathLst>
            </a:custGeom>
            <a:solidFill>
              <a:srgbClr val="FFFFFF"/>
            </a:solidFill>
          </p:spPr>
          <p:txBody>
            <a:bodyPr wrap="square" lIns="0" tIns="0" rIns="0" bIns="0" rtlCol="0"/>
            <a:lstStyle/>
            <a:p>
              <a:endParaRPr/>
            </a:p>
          </p:txBody>
        </p:sp>
        <p:sp>
          <p:nvSpPr>
            <p:cNvPr id="30" name="object 30"/>
            <p:cNvSpPr/>
            <p:nvPr/>
          </p:nvSpPr>
          <p:spPr>
            <a:xfrm>
              <a:off x="6829805" y="1355598"/>
              <a:ext cx="728980" cy="254000"/>
            </a:xfrm>
            <a:custGeom>
              <a:avLst/>
              <a:gdLst/>
              <a:ahLst/>
              <a:cxnLst/>
              <a:rect l="l" t="t" r="r" b="b"/>
              <a:pathLst>
                <a:path w="728979" h="254000">
                  <a:moveTo>
                    <a:pt x="208152" y="0"/>
                  </a:moveTo>
                  <a:lnTo>
                    <a:pt x="294893" y="0"/>
                  </a:lnTo>
                  <a:lnTo>
                    <a:pt x="425195" y="0"/>
                  </a:lnTo>
                  <a:lnTo>
                    <a:pt x="728979" y="0"/>
                  </a:lnTo>
                  <a:lnTo>
                    <a:pt x="728979" y="147955"/>
                  </a:lnTo>
                  <a:lnTo>
                    <a:pt x="728979" y="211328"/>
                  </a:lnTo>
                  <a:lnTo>
                    <a:pt x="728979" y="253619"/>
                  </a:lnTo>
                  <a:lnTo>
                    <a:pt x="425195" y="253619"/>
                  </a:lnTo>
                  <a:lnTo>
                    <a:pt x="294893" y="253619"/>
                  </a:lnTo>
                  <a:lnTo>
                    <a:pt x="208152" y="253619"/>
                  </a:lnTo>
                  <a:lnTo>
                    <a:pt x="208152" y="211328"/>
                  </a:lnTo>
                  <a:lnTo>
                    <a:pt x="0" y="217424"/>
                  </a:lnTo>
                  <a:lnTo>
                    <a:pt x="208152" y="147955"/>
                  </a:lnTo>
                  <a:lnTo>
                    <a:pt x="208152" y="0"/>
                  </a:lnTo>
                  <a:close/>
                </a:path>
              </a:pathLst>
            </a:custGeom>
            <a:ln w="5334">
              <a:solidFill>
                <a:srgbClr val="000000"/>
              </a:solidFill>
            </a:ln>
          </p:spPr>
          <p:txBody>
            <a:bodyPr wrap="square" lIns="0" tIns="0" rIns="0" bIns="0" rtlCol="0"/>
            <a:lstStyle/>
            <a:p>
              <a:endParaRPr/>
            </a:p>
          </p:txBody>
        </p:sp>
      </p:grpSp>
      <p:sp>
        <p:nvSpPr>
          <p:cNvPr id="31" name="object 31"/>
          <p:cNvSpPr txBox="1"/>
          <p:nvPr/>
        </p:nvSpPr>
        <p:spPr>
          <a:xfrm>
            <a:off x="9417070" y="2589053"/>
            <a:ext cx="547773" cy="283837"/>
          </a:xfrm>
          <a:prstGeom prst="rect">
            <a:avLst/>
          </a:prstGeom>
        </p:spPr>
        <p:txBody>
          <a:bodyPr vert="horz" wrap="square" lIns="0" tIns="24552" rIns="0" bIns="0" rtlCol="0">
            <a:spAutoFit/>
          </a:bodyPr>
          <a:lstStyle/>
          <a:p>
            <a:pPr marR="37252" algn="ctr">
              <a:spcBef>
                <a:spcPts val="193"/>
              </a:spcBef>
            </a:pPr>
            <a:r>
              <a:rPr sz="800" spc="-53" dirty="0">
                <a:solidFill>
                  <a:srgbClr val="585858"/>
                </a:solidFill>
                <a:latin typeface="BIZ UDPゴシック"/>
                <a:cs typeface="BIZ UDPゴシック"/>
              </a:rPr>
              <a:t>ある</a:t>
            </a:r>
            <a:endParaRPr sz="800">
              <a:latin typeface="BIZ UDPゴシック"/>
              <a:cs typeface="BIZ UDPゴシック"/>
            </a:endParaRPr>
          </a:p>
          <a:p>
            <a:pPr marR="6773" algn="ctr">
              <a:spcBef>
                <a:spcPts val="60"/>
              </a:spcBef>
            </a:pPr>
            <a:r>
              <a:rPr sz="800" spc="-13" dirty="0">
                <a:solidFill>
                  <a:srgbClr val="585858"/>
                </a:solidFill>
                <a:latin typeface="BIZ UDPゴシック"/>
                <a:cs typeface="BIZ UDPゴシック"/>
              </a:rPr>
              <a:t>2</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12%</a:t>
            </a:r>
            <a:endParaRPr sz="800">
              <a:latin typeface="BIZ UDPゴシック"/>
              <a:cs typeface="BIZ UDPゴシック"/>
            </a:endParaRPr>
          </a:p>
        </p:txBody>
      </p:sp>
      <p:grpSp>
        <p:nvGrpSpPr>
          <p:cNvPr id="32" name="object 32"/>
          <p:cNvGrpSpPr/>
          <p:nvPr/>
        </p:nvGrpSpPr>
        <p:grpSpPr>
          <a:xfrm>
            <a:off x="7393357" y="4652204"/>
            <a:ext cx="908440" cy="371673"/>
            <a:chOff x="5594413" y="2914840"/>
            <a:chExt cx="681355" cy="278765"/>
          </a:xfrm>
        </p:grpSpPr>
        <p:sp>
          <p:nvSpPr>
            <p:cNvPr id="33" name="object 33"/>
            <p:cNvSpPr/>
            <p:nvPr/>
          </p:nvSpPr>
          <p:spPr>
            <a:xfrm>
              <a:off x="5597271" y="2917698"/>
              <a:ext cx="675640" cy="273050"/>
            </a:xfrm>
            <a:custGeom>
              <a:avLst/>
              <a:gdLst/>
              <a:ahLst/>
              <a:cxnLst/>
              <a:rect l="l" t="t" r="r" b="b"/>
              <a:pathLst>
                <a:path w="675639" h="273050">
                  <a:moveTo>
                    <a:pt x="675640" y="0"/>
                  </a:moveTo>
                  <a:lnTo>
                    <a:pt x="569214" y="67310"/>
                  </a:lnTo>
                  <a:lnTo>
                    <a:pt x="569214" y="26162"/>
                  </a:lnTo>
                  <a:lnTo>
                    <a:pt x="0" y="26162"/>
                  </a:lnTo>
                  <a:lnTo>
                    <a:pt x="0" y="273050"/>
                  </a:lnTo>
                  <a:lnTo>
                    <a:pt x="569214" y="273050"/>
                  </a:lnTo>
                  <a:lnTo>
                    <a:pt x="569214" y="129032"/>
                  </a:lnTo>
                  <a:lnTo>
                    <a:pt x="675640" y="0"/>
                  </a:lnTo>
                  <a:close/>
                </a:path>
              </a:pathLst>
            </a:custGeom>
            <a:solidFill>
              <a:srgbClr val="FFFFFF"/>
            </a:solidFill>
          </p:spPr>
          <p:txBody>
            <a:bodyPr wrap="square" lIns="0" tIns="0" rIns="0" bIns="0" rtlCol="0"/>
            <a:lstStyle/>
            <a:p>
              <a:endParaRPr/>
            </a:p>
          </p:txBody>
        </p:sp>
        <p:sp>
          <p:nvSpPr>
            <p:cNvPr id="34" name="object 34"/>
            <p:cNvSpPr/>
            <p:nvPr/>
          </p:nvSpPr>
          <p:spPr>
            <a:xfrm>
              <a:off x="5597271" y="2917698"/>
              <a:ext cx="675640" cy="273050"/>
            </a:xfrm>
            <a:custGeom>
              <a:avLst/>
              <a:gdLst/>
              <a:ahLst/>
              <a:cxnLst/>
              <a:rect l="l" t="t" r="r" b="b"/>
              <a:pathLst>
                <a:path w="675639" h="273050">
                  <a:moveTo>
                    <a:pt x="0" y="26162"/>
                  </a:moveTo>
                  <a:lnTo>
                    <a:pt x="332105" y="26162"/>
                  </a:lnTo>
                  <a:lnTo>
                    <a:pt x="474345" y="26162"/>
                  </a:lnTo>
                  <a:lnTo>
                    <a:pt x="569214" y="26162"/>
                  </a:lnTo>
                  <a:lnTo>
                    <a:pt x="569214" y="67310"/>
                  </a:lnTo>
                  <a:lnTo>
                    <a:pt x="675640" y="0"/>
                  </a:lnTo>
                  <a:lnTo>
                    <a:pt x="569214" y="129032"/>
                  </a:lnTo>
                  <a:lnTo>
                    <a:pt x="569214" y="273050"/>
                  </a:lnTo>
                  <a:lnTo>
                    <a:pt x="474345" y="273050"/>
                  </a:lnTo>
                  <a:lnTo>
                    <a:pt x="332105" y="273050"/>
                  </a:lnTo>
                  <a:lnTo>
                    <a:pt x="0" y="273050"/>
                  </a:lnTo>
                  <a:lnTo>
                    <a:pt x="0" y="129032"/>
                  </a:lnTo>
                  <a:lnTo>
                    <a:pt x="0" y="67310"/>
                  </a:lnTo>
                  <a:lnTo>
                    <a:pt x="0" y="26162"/>
                  </a:lnTo>
                  <a:close/>
                </a:path>
              </a:pathLst>
            </a:custGeom>
            <a:ln w="5334">
              <a:solidFill>
                <a:srgbClr val="000000"/>
              </a:solidFill>
            </a:ln>
          </p:spPr>
          <p:txBody>
            <a:bodyPr wrap="square" lIns="0" tIns="0" rIns="0" bIns="0" rtlCol="0"/>
            <a:lstStyle/>
            <a:p>
              <a:endParaRPr/>
            </a:p>
          </p:txBody>
        </p:sp>
      </p:grpSp>
      <p:sp>
        <p:nvSpPr>
          <p:cNvPr id="35" name="object 35"/>
          <p:cNvSpPr txBox="1"/>
          <p:nvPr/>
        </p:nvSpPr>
        <p:spPr>
          <a:xfrm>
            <a:off x="7490297" y="4702931"/>
            <a:ext cx="624817" cy="283837"/>
          </a:xfrm>
          <a:prstGeom prst="rect">
            <a:avLst/>
          </a:prstGeom>
        </p:spPr>
        <p:txBody>
          <a:bodyPr vert="horz" wrap="square" lIns="0" tIns="24552" rIns="0" bIns="0" rtlCol="0">
            <a:spAutoFit/>
          </a:bodyPr>
          <a:lstStyle/>
          <a:p>
            <a:pPr marR="39792" algn="ctr">
              <a:spcBef>
                <a:spcPts val="193"/>
              </a:spcBef>
            </a:pPr>
            <a:r>
              <a:rPr sz="800" spc="-53" dirty="0">
                <a:solidFill>
                  <a:srgbClr val="585858"/>
                </a:solidFill>
                <a:latin typeface="BIZ UDPゴシック"/>
                <a:cs typeface="BIZ UDPゴシック"/>
              </a:rPr>
              <a:t>ない</a:t>
            </a:r>
            <a:endParaRPr sz="800">
              <a:latin typeface="BIZ UDPゴシック"/>
              <a:cs typeface="BIZ UDPゴシック"/>
            </a:endParaRPr>
          </a:p>
          <a:p>
            <a:pPr marR="6773" algn="ctr">
              <a:spcBef>
                <a:spcPts val="60"/>
              </a:spcBef>
            </a:pPr>
            <a:r>
              <a:rPr sz="800" spc="-13" dirty="0">
                <a:solidFill>
                  <a:srgbClr val="585858"/>
                </a:solidFill>
                <a:latin typeface="BIZ UDPゴシック"/>
                <a:cs typeface="BIZ UDPゴシック"/>
              </a:rPr>
              <a:t>14</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88%</a:t>
            </a:r>
            <a:endParaRPr sz="800">
              <a:latin typeface="BIZ UDPゴシック"/>
              <a:cs typeface="BIZ UDPゴシック"/>
            </a:endParaRPr>
          </a:p>
        </p:txBody>
      </p:sp>
      <p:grpSp>
        <p:nvGrpSpPr>
          <p:cNvPr id="36" name="object 36"/>
          <p:cNvGrpSpPr/>
          <p:nvPr/>
        </p:nvGrpSpPr>
        <p:grpSpPr>
          <a:xfrm>
            <a:off x="1526774" y="6079461"/>
            <a:ext cx="2229191" cy="2223264"/>
            <a:chOff x="1194312" y="3985323"/>
            <a:chExt cx="1671955" cy="1667510"/>
          </a:xfrm>
        </p:grpSpPr>
        <p:sp>
          <p:nvSpPr>
            <p:cNvPr id="37" name="object 37"/>
            <p:cNvSpPr/>
            <p:nvPr/>
          </p:nvSpPr>
          <p:spPr>
            <a:xfrm>
              <a:off x="1921763" y="4196969"/>
              <a:ext cx="514984" cy="728345"/>
            </a:xfrm>
            <a:custGeom>
              <a:avLst/>
              <a:gdLst/>
              <a:ahLst/>
              <a:cxnLst/>
              <a:rect l="l" t="t" r="r" b="b"/>
              <a:pathLst>
                <a:path w="514985" h="728345">
                  <a:moveTo>
                    <a:pt x="0" y="0"/>
                  </a:moveTo>
                  <a:lnTo>
                    <a:pt x="0" y="727837"/>
                  </a:lnTo>
                  <a:lnTo>
                    <a:pt x="514731" y="213233"/>
                  </a:lnTo>
                  <a:lnTo>
                    <a:pt x="479609" y="180357"/>
                  </a:lnTo>
                  <a:lnTo>
                    <a:pt x="442603" y="150033"/>
                  </a:lnTo>
                  <a:lnTo>
                    <a:pt x="403854" y="122318"/>
                  </a:lnTo>
                  <a:lnTo>
                    <a:pt x="363502" y="97272"/>
                  </a:lnTo>
                  <a:lnTo>
                    <a:pt x="321689" y="74953"/>
                  </a:lnTo>
                  <a:lnTo>
                    <a:pt x="278558" y="55419"/>
                  </a:lnTo>
                  <a:lnTo>
                    <a:pt x="234249" y="38730"/>
                  </a:lnTo>
                  <a:lnTo>
                    <a:pt x="188905" y="24943"/>
                  </a:lnTo>
                  <a:lnTo>
                    <a:pt x="142666" y="14118"/>
                  </a:lnTo>
                  <a:lnTo>
                    <a:pt x="95675" y="6314"/>
                  </a:lnTo>
                  <a:lnTo>
                    <a:pt x="48072" y="1588"/>
                  </a:lnTo>
                  <a:lnTo>
                    <a:pt x="0" y="0"/>
                  </a:lnTo>
                  <a:close/>
                </a:path>
              </a:pathLst>
            </a:custGeom>
            <a:solidFill>
              <a:srgbClr val="4471C4"/>
            </a:solidFill>
          </p:spPr>
          <p:txBody>
            <a:bodyPr wrap="square" lIns="0" tIns="0" rIns="0" bIns="0" rtlCol="0"/>
            <a:lstStyle/>
            <a:p>
              <a:endParaRPr/>
            </a:p>
          </p:txBody>
        </p:sp>
        <p:sp>
          <p:nvSpPr>
            <p:cNvPr id="38" name="object 38"/>
            <p:cNvSpPr/>
            <p:nvPr/>
          </p:nvSpPr>
          <p:spPr>
            <a:xfrm>
              <a:off x="1194312" y="4196969"/>
              <a:ext cx="1455420" cy="1455420"/>
            </a:xfrm>
            <a:custGeom>
              <a:avLst/>
              <a:gdLst/>
              <a:ahLst/>
              <a:cxnLst/>
              <a:rect l="l" t="t" r="r" b="b"/>
              <a:pathLst>
                <a:path w="1455420" h="1455420">
                  <a:moveTo>
                    <a:pt x="727451" y="0"/>
                  </a:moveTo>
                  <a:lnTo>
                    <a:pt x="679381" y="1588"/>
                  </a:lnTo>
                  <a:lnTo>
                    <a:pt x="631785" y="6314"/>
                  </a:lnTo>
                  <a:lnTo>
                    <a:pt x="584804" y="14118"/>
                  </a:lnTo>
                  <a:lnTo>
                    <a:pt x="538578" y="24943"/>
                  </a:lnTo>
                  <a:lnTo>
                    <a:pt x="493249" y="38730"/>
                  </a:lnTo>
                  <a:lnTo>
                    <a:pt x="448956" y="55419"/>
                  </a:lnTo>
                  <a:lnTo>
                    <a:pt x="405840" y="74953"/>
                  </a:lnTo>
                  <a:lnTo>
                    <a:pt x="364043" y="97272"/>
                  </a:lnTo>
                  <a:lnTo>
                    <a:pt x="323704" y="122318"/>
                  </a:lnTo>
                  <a:lnTo>
                    <a:pt x="284965" y="150033"/>
                  </a:lnTo>
                  <a:lnTo>
                    <a:pt x="247965" y="180357"/>
                  </a:lnTo>
                  <a:lnTo>
                    <a:pt x="212847" y="213233"/>
                  </a:lnTo>
                  <a:lnTo>
                    <a:pt x="180101" y="248164"/>
                  </a:lnTo>
                  <a:lnTo>
                    <a:pt x="150084" y="284655"/>
                  </a:lnTo>
                  <a:lnTo>
                    <a:pt x="122796" y="322570"/>
                  </a:lnTo>
                  <a:lnTo>
                    <a:pt x="98237" y="361772"/>
                  </a:lnTo>
                  <a:lnTo>
                    <a:pt x="76406" y="402127"/>
                  </a:lnTo>
                  <a:lnTo>
                    <a:pt x="57305" y="443499"/>
                  </a:lnTo>
                  <a:lnTo>
                    <a:pt x="40932" y="485752"/>
                  </a:lnTo>
                  <a:lnTo>
                    <a:pt x="27288" y="528750"/>
                  </a:lnTo>
                  <a:lnTo>
                    <a:pt x="16372" y="572359"/>
                  </a:lnTo>
                  <a:lnTo>
                    <a:pt x="8186" y="616442"/>
                  </a:lnTo>
                  <a:lnTo>
                    <a:pt x="2728" y="660864"/>
                  </a:lnTo>
                  <a:lnTo>
                    <a:pt x="0" y="705490"/>
                  </a:lnTo>
                  <a:lnTo>
                    <a:pt x="0" y="750183"/>
                  </a:lnTo>
                  <a:lnTo>
                    <a:pt x="2728" y="794809"/>
                  </a:lnTo>
                  <a:lnTo>
                    <a:pt x="8186" y="839231"/>
                  </a:lnTo>
                  <a:lnTo>
                    <a:pt x="16372" y="883314"/>
                  </a:lnTo>
                  <a:lnTo>
                    <a:pt x="27288" y="926923"/>
                  </a:lnTo>
                  <a:lnTo>
                    <a:pt x="40932" y="969921"/>
                  </a:lnTo>
                  <a:lnTo>
                    <a:pt x="57305" y="1012174"/>
                  </a:lnTo>
                  <a:lnTo>
                    <a:pt x="76406" y="1053546"/>
                  </a:lnTo>
                  <a:lnTo>
                    <a:pt x="98237" y="1093901"/>
                  </a:lnTo>
                  <a:lnTo>
                    <a:pt x="122796" y="1133103"/>
                  </a:lnTo>
                  <a:lnTo>
                    <a:pt x="150084" y="1171018"/>
                  </a:lnTo>
                  <a:lnTo>
                    <a:pt x="180101" y="1207509"/>
                  </a:lnTo>
                  <a:lnTo>
                    <a:pt x="212847" y="1242441"/>
                  </a:lnTo>
                  <a:lnTo>
                    <a:pt x="247779" y="1275183"/>
                  </a:lnTo>
                  <a:lnTo>
                    <a:pt x="284272" y="1305198"/>
                  </a:lnTo>
                  <a:lnTo>
                    <a:pt x="322189" y="1332483"/>
                  </a:lnTo>
                  <a:lnTo>
                    <a:pt x="361396" y="1357040"/>
                  </a:lnTo>
                  <a:lnTo>
                    <a:pt x="401755" y="1378869"/>
                  </a:lnTo>
                  <a:lnTo>
                    <a:pt x="443132" y="1397969"/>
                  </a:lnTo>
                  <a:lnTo>
                    <a:pt x="485391" y="1414340"/>
                  </a:lnTo>
                  <a:lnTo>
                    <a:pt x="528396" y="1427983"/>
                  </a:lnTo>
                  <a:lnTo>
                    <a:pt x="572011" y="1438898"/>
                  </a:lnTo>
                  <a:lnTo>
                    <a:pt x="616101" y="1447083"/>
                  </a:lnTo>
                  <a:lnTo>
                    <a:pt x="660531" y="1452540"/>
                  </a:lnTo>
                  <a:lnTo>
                    <a:pt x="705164" y="1455269"/>
                  </a:lnTo>
                  <a:lnTo>
                    <a:pt x="749865" y="1455269"/>
                  </a:lnTo>
                  <a:lnTo>
                    <a:pt x="794498" y="1452540"/>
                  </a:lnTo>
                  <a:lnTo>
                    <a:pt x="838927" y="1447083"/>
                  </a:lnTo>
                  <a:lnTo>
                    <a:pt x="883018" y="1438898"/>
                  </a:lnTo>
                  <a:lnTo>
                    <a:pt x="926633" y="1427983"/>
                  </a:lnTo>
                  <a:lnTo>
                    <a:pt x="969638" y="1414340"/>
                  </a:lnTo>
                  <a:lnTo>
                    <a:pt x="1011897" y="1397969"/>
                  </a:lnTo>
                  <a:lnTo>
                    <a:pt x="1053274" y="1378869"/>
                  </a:lnTo>
                  <a:lnTo>
                    <a:pt x="1093633" y="1357040"/>
                  </a:lnTo>
                  <a:lnTo>
                    <a:pt x="1132840" y="1332483"/>
                  </a:lnTo>
                  <a:lnTo>
                    <a:pt x="1170757" y="1305198"/>
                  </a:lnTo>
                  <a:lnTo>
                    <a:pt x="1207249" y="1275183"/>
                  </a:lnTo>
                  <a:lnTo>
                    <a:pt x="1242182" y="1242441"/>
                  </a:lnTo>
                  <a:lnTo>
                    <a:pt x="1274925" y="1207509"/>
                  </a:lnTo>
                  <a:lnTo>
                    <a:pt x="1304939" y="1171018"/>
                  </a:lnTo>
                  <a:lnTo>
                    <a:pt x="1332225" y="1133103"/>
                  </a:lnTo>
                  <a:lnTo>
                    <a:pt x="1356782" y="1093901"/>
                  </a:lnTo>
                  <a:lnTo>
                    <a:pt x="1378610" y="1053546"/>
                  </a:lnTo>
                  <a:lnTo>
                    <a:pt x="1397710" y="1012174"/>
                  </a:lnTo>
                  <a:lnTo>
                    <a:pt x="1414082" y="969921"/>
                  </a:lnTo>
                  <a:lnTo>
                    <a:pt x="1427725" y="926923"/>
                  </a:lnTo>
                  <a:lnTo>
                    <a:pt x="1438639" y="883314"/>
                  </a:lnTo>
                  <a:lnTo>
                    <a:pt x="1446825" y="839231"/>
                  </a:lnTo>
                  <a:lnTo>
                    <a:pt x="1452282" y="794809"/>
                  </a:lnTo>
                  <a:lnTo>
                    <a:pt x="1455010" y="750183"/>
                  </a:lnTo>
                  <a:lnTo>
                    <a:pt x="1455010" y="705490"/>
                  </a:lnTo>
                  <a:lnTo>
                    <a:pt x="1452282" y="660864"/>
                  </a:lnTo>
                  <a:lnTo>
                    <a:pt x="1446825" y="616442"/>
                  </a:lnTo>
                  <a:lnTo>
                    <a:pt x="1438639" y="572359"/>
                  </a:lnTo>
                  <a:lnTo>
                    <a:pt x="1427725" y="528750"/>
                  </a:lnTo>
                  <a:lnTo>
                    <a:pt x="1414082" y="485752"/>
                  </a:lnTo>
                  <a:lnTo>
                    <a:pt x="1397710" y="443499"/>
                  </a:lnTo>
                  <a:lnTo>
                    <a:pt x="1378610" y="402127"/>
                  </a:lnTo>
                  <a:lnTo>
                    <a:pt x="1356782" y="361772"/>
                  </a:lnTo>
                  <a:lnTo>
                    <a:pt x="1332225" y="322570"/>
                  </a:lnTo>
                  <a:lnTo>
                    <a:pt x="1304939" y="284655"/>
                  </a:lnTo>
                  <a:lnTo>
                    <a:pt x="1274925" y="248164"/>
                  </a:lnTo>
                  <a:lnTo>
                    <a:pt x="1242182" y="213233"/>
                  </a:lnTo>
                  <a:lnTo>
                    <a:pt x="727451" y="727837"/>
                  </a:lnTo>
                  <a:lnTo>
                    <a:pt x="727451" y="0"/>
                  </a:lnTo>
                  <a:close/>
                </a:path>
              </a:pathLst>
            </a:custGeom>
            <a:solidFill>
              <a:srgbClr val="EC7C30"/>
            </a:solidFill>
          </p:spPr>
          <p:txBody>
            <a:bodyPr wrap="square" lIns="0" tIns="0" rIns="0" bIns="0" rtlCol="0"/>
            <a:lstStyle/>
            <a:p>
              <a:endParaRPr/>
            </a:p>
          </p:txBody>
        </p:sp>
        <p:sp>
          <p:nvSpPr>
            <p:cNvPr id="39" name="object 39"/>
            <p:cNvSpPr/>
            <p:nvPr/>
          </p:nvSpPr>
          <p:spPr>
            <a:xfrm>
              <a:off x="2200275" y="3988181"/>
              <a:ext cx="662940" cy="264160"/>
            </a:xfrm>
            <a:custGeom>
              <a:avLst/>
              <a:gdLst/>
              <a:ahLst/>
              <a:cxnLst/>
              <a:rect l="l" t="t" r="r" b="b"/>
              <a:pathLst>
                <a:path w="662939" h="264160">
                  <a:moveTo>
                    <a:pt x="662686" y="0"/>
                  </a:moveTo>
                  <a:lnTo>
                    <a:pt x="148717" y="0"/>
                  </a:lnTo>
                  <a:lnTo>
                    <a:pt x="148717" y="147955"/>
                  </a:lnTo>
                  <a:lnTo>
                    <a:pt x="0" y="264160"/>
                  </a:lnTo>
                  <a:lnTo>
                    <a:pt x="148717" y="211328"/>
                  </a:lnTo>
                  <a:lnTo>
                    <a:pt x="148717" y="253619"/>
                  </a:lnTo>
                  <a:lnTo>
                    <a:pt x="662686" y="253619"/>
                  </a:lnTo>
                  <a:lnTo>
                    <a:pt x="662686" y="0"/>
                  </a:lnTo>
                  <a:close/>
                </a:path>
              </a:pathLst>
            </a:custGeom>
            <a:solidFill>
              <a:srgbClr val="FFFFFF"/>
            </a:solidFill>
          </p:spPr>
          <p:txBody>
            <a:bodyPr wrap="square" lIns="0" tIns="0" rIns="0" bIns="0" rtlCol="0"/>
            <a:lstStyle/>
            <a:p>
              <a:endParaRPr/>
            </a:p>
          </p:txBody>
        </p:sp>
        <p:sp>
          <p:nvSpPr>
            <p:cNvPr id="40" name="object 40"/>
            <p:cNvSpPr/>
            <p:nvPr/>
          </p:nvSpPr>
          <p:spPr>
            <a:xfrm>
              <a:off x="2200275" y="3988181"/>
              <a:ext cx="662940" cy="264160"/>
            </a:xfrm>
            <a:custGeom>
              <a:avLst/>
              <a:gdLst/>
              <a:ahLst/>
              <a:cxnLst/>
              <a:rect l="l" t="t" r="r" b="b"/>
              <a:pathLst>
                <a:path w="662939" h="264160">
                  <a:moveTo>
                    <a:pt x="148717" y="0"/>
                  </a:moveTo>
                  <a:lnTo>
                    <a:pt x="234442" y="0"/>
                  </a:lnTo>
                  <a:lnTo>
                    <a:pt x="362839" y="0"/>
                  </a:lnTo>
                  <a:lnTo>
                    <a:pt x="662686" y="0"/>
                  </a:lnTo>
                  <a:lnTo>
                    <a:pt x="662686" y="147955"/>
                  </a:lnTo>
                  <a:lnTo>
                    <a:pt x="662686" y="211328"/>
                  </a:lnTo>
                  <a:lnTo>
                    <a:pt x="662686" y="253619"/>
                  </a:lnTo>
                  <a:lnTo>
                    <a:pt x="362839" y="253619"/>
                  </a:lnTo>
                  <a:lnTo>
                    <a:pt x="234442" y="253619"/>
                  </a:lnTo>
                  <a:lnTo>
                    <a:pt x="148717" y="253619"/>
                  </a:lnTo>
                  <a:lnTo>
                    <a:pt x="148717" y="211328"/>
                  </a:lnTo>
                  <a:lnTo>
                    <a:pt x="0" y="264160"/>
                  </a:lnTo>
                  <a:lnTo>
                    <a:pt x="148717" y="147955"/>
                  </a:lnTo>
                  <a:lnTo>
                    <a:pt x="148717" y="0"/>
                  </a:lnTo>
                  <a:close/>
                </a:path>
              </a:pathLst>
            </a:custGeom>
            <a:ln w="5334">
              <a:solidFill>
                <a:srgbClr val="000000"/>
              </a:solidFill>
            </a:ln>
          </p:spPr>
          <p:txBody>
            <a:bodyPr wrap="square" lIns="0" tIns="0" rIns="0" bIns="0" rtlCol="0"/>
            <a:lstStyle/>
            <a:p>
              <a:endParaRPr/>
            </a:p>
          </p:txBody>
        </p:sp>
      </p:grpSp>
      <p:sp>
        <p:nvSpPr>
          <p:cNvPr id="41" name="object 41"/>
          <p:cNvSpPr txBox="1"/>
          <p:nvPr/>
        </p:nvSpPr>
        <p:spPr>
          <a:xfrm>
            <a:off x="3159928" y="6100049"/>
            <a:ext cx="547773" cy="283837"/>
          </a:xfrm>
          <a:prstGeom prst="rect">
            <a:avLst/>
          </a:prstGeom>
        </p:spPr>
        <p:txBody>
          <a:bodyPr vert="horz" wrap="square" lIns="0" tIns="24552" rIns="0" bIns="0" rtlCol="0">
            <a:spAutoFit/>
          </a:bodyPr>
          <a:lstStyle/>
          <a:p>
            <a:pPr marR="38099" algn="ctr">
              <a:spcBef>
                <a:spcPts val="193"/>
              </a:spcBef>
            </a:pPr>
            <a:r>
              <a:rPr sz="800" spc="-53" dirty="0">
                <a:solidFill>
                  <a:srgbClr val="585858"/>
                </a:solidFill>
                <a:latin typeface="BIZ UDPゴシック"/>
                <a:cs typeface="BIZ UDPゴシック"/>
              </a:rPr>
              <a:t>ある</a:t>
            </a:r>
            <a:endParaRPr sz="800">
              <a:latin typeface="BIZ UDPゴシック"/>
              <a:cs typeface="BIZ UDPゴシック"/>
            </a:endParaRPr>
          </a:p>
          <a:p>
            <a:pPr marR="6773" algn="ctr">
              <a:spcBef>
                <a:spcPts val="60"/>
              </a:spcBef>
            </a:pPr>
            <a:r>
              <a:rPr sz="800" spc="-13" dirty="0">
                <a:solidFill>
                  <a:srgbClr val="585858"/>
                </a:solidFill>
                <a:latin typeface="BIZ UDPゴシック"/>
                <a:cs typeface="BIZ UDPゴシック"/>
              </a:rPr>
              <a:t>2</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12%</a:t>
            </a:r>
            <a:endParaRPr sz="800">
              <a:latin typeface="BIZ UDPゴシック"/>
              <a:cs typeface="BIZ UDPゴシック"/>
            </a:endParaRPr>
          </a:p>
        </p:txBody>
      </p:sp>
      <p:grpSp>
        <p:nvGrpSpPr>
          <p:cNvPr id="42" name="object 42"/>
          <p:cNvGrpSpPr/>
          <p:nvPr/>
        </p:nvGrpSpPr>
        <p:grpSpPr>
          <a:xfrm>
            <a:off x="1166456" y="8224835"/>
            <a:ext cx="963471" cy="402998"/>
            <a:chOff x="924064" y="5594413"/>
            <a:chExt cx="722630" cy="302260"/>
          </a:xfrm>
        </p:grpSpPr>
        <p:sp>
          <p:nvSpPr>
            <p:cNvPr id="43" name="object 43"/>
            <p:cNvSpPr/>
            <p:nvPr/>
          </p:nvSpPr>
          <p:spPr>
            <a:xfrm>
              <a:off x="926922" y="5597271"/>
              <a:ext cx="716915" cy="296545"/>
            </a:xfrm>
            <a:custGeom>
              <a:avLst/>
              <a:gdLst/>
              <a:ahLst/>
              <a:cxnLst/>
              <a:rect l="l" t="t" r="r" b="b"/>
              <a:pathLst>
                <a:path w="716914" h="296545">
                  <a:moveTo>
                    <a:pt x="716330" y="0"/>
                  </a:moveTo>
                  <a:lnTo>
                    <a:pt x="620064" y="73660"/>
                  </a:lnTo>
                  <a:lnTo>
                    <a:pt x="620064" y="29210"/>
                  </a:lnTo>
                  <a:lnTo>
                    <a:pt x="0" y="29210"/>
                  </a:lnTo>
                  <a:lnTo>
                    <a:pt x="0" y="296291"/>
                  </a:lnTo>
                  <a:lnTo>
                    <a:pt x="620064" y="296291"/>
                  </a:lnTo>
                  <a:lnTo>
                    <a:pt x="620064" y="140462"/>
                  </a:lnTo>
                  <a:lnTo>
                    <a:pt x="716330" y="0"/>
                  </a:lnTo>
                  <a:close/>
                </a:path>
              </a:pathLst>
            </a:custGeom>
            <a:solidFill>
              <a:srgbClr val="FFFFFF"/>
            </a:solidFill>
          </p:spPr>
          <p:txBody>
            <a:bodyPr wrap="square" lIns="0" tIns="0" rIns="0" bIns="0" rtlCol="0"/>
            <a:lstStyle/>
            <a:p>
              <a:endParaRPr/>
            </a:p>
          </p:txBody>
        </p:sp>
        <p:sp>
          <p:nvSpPr>
            <p:cNvPr id="44" name="object 44"/>
            <p:cNvSpPr/>
            <p:nvPr/>
          </p:nvSpPr>
          <p:spPr>
            <a:xfrm>
              <a:off x="926922" y="5597271"/>
              <a:ext cx="716915" cy="296545"/>
            </a:xfrm>
            <a:custGeom>
              <a:avLst/>
              <a:gdLst/>
              <a:ahLst/>
              <a:cxnLst/>
              <a:rect l="l" t="t" r="r" b="b"/>
              <a:pathLst>
                <a:path w="716914" h="296545">
                  <a:moveTo>
                    <a:pt x="0" y="29210"/>
                  </a:moveTo>
                  <a:lnTo>
                    <a:pt x="361619" y="29210"/>
                  </a:lnTo>
                  <a:lnTo>
                    <a:pt x="516686" y="29210"/>
                  </a:lnTo>
                  <a:lnTo>
                    <a:pt x="620064" y="29210"/>
                  </a:lnTo>
                  <a:lnTo>
                    <a:pt x="620064" y="73660"/>
                  </a:lnTo>
                  <a:lnTo>
                    <a:pt x="716330" y="0"/>
                  </a:lnTo>
                  <a:lnTo>
                    <a:pt x="620064" y="140462"/>
                  </a:lnTo>
                  <a:lnTo>
                    <a:pt x="620064" y="296291"/>
                  </a:lnTo>
                  <a:lnTo>
                    <a:pt x="516686" y="296291"/>
                  </a:lnTo>
                  <a:lnTo>
                    <a:pt x="361619" y="296291"/>
                  </a:lnTo>
                  <a:lnTo>
                    <a:pt x="0" y="296291"/>
                  </a:lnTo>
                  <a:lnTo>
                    <a:pt x="0" y="140462"/>
                  </a:lnTo>
                  <a:lnTo>
                    <a:pt x="0" y="73660"/>
                  </a:lnTo>
                  <a:lnTo>
                    <a:pt x="0" y="29210"/>
                  </a:lnTo>
                  <a:close/>
                </a:path>
              </a:pathLst>
            </a:custGeom>
            <a:ln w="5334">
              <a:solidFill>
                <a:srgbClr val="000000"/>
              </a:solidFill>
            </a:ln>
          </p:spPr>
          <p:txBody>
            <a:bodyPr wrap="square" lIns="0" tIns="0" rIns="0" bIns="0" rtlCol="0"/>
            <a:lstStyle/>
            <a:p>
              <a:endParaRPr/>
            </a:p>
          </p:txBody>
        </p:sp>
      </p:grpSp>
      <p:sp>
        <p:nvSpPr>
          <p:cNvPr id="45" name="object 45"/>
          <p:cNvSpPr txBox="1"/>
          <p:nvPr/>
        </p:nvSpPr>
        <p:spPr>
          <a:xfrm>
            <a:off x="1296618" y="8293955"/>
            <a:ext cx="624817" cy="283837"/>
          </a:xfrm>
          <a:prstGeom prst="rect">
            <a:avLst/>
          </a:prstGeom>
        </p:spPr>
        <p:txBody>
          <a:bodyPr vert="horz" wrap="square" lIns="0" tIns="24552" rIns="0" bIns="0" rtlCol="0">
            <a:spAutoFit/>
          </a:bodyPr>
          <a:lstStyle/>
          <a:p>
            <a:pPr marR="39792" algn="ctr">
              <a:spcBef>
                <a:spcPts val="193"/>
              </a:spcBef>
            </a:pPr>
            <a:r>
              <a:rPr sz="800" spc="-53" dirty="0">
                <a:solidFill>
                  <a:srgbClr val="585858"/>
                </a:solidFill>
                <a:latin typeface="BIZ UDPゴシック"/>
                <a:cs typeface="BIZ UDPゴシック"/>
              </a:rPr>
              <a:t>ない</a:t>
            </a:r>
            <a:endParaRPr sz="800">
              <a:latin typeface="BIZ UDPゴシック"/>
              <a:cs typeface="BIZ UDPゴシック"/>
            </a:endParaRPr>
          </a:p>
          <a:p>
            <a:pPr marR="6773" algn="ctr">
              <a:spcBef>
                <a:spcPts val="60"/>
              </a:spcBef>
            </a:pPr>
            <a:r>
              <a:rPr sz="800" spc="-13" dirty="0">
                <a:solidFill>
                  <a:srgbClr val="585858"/>
                </a:solidFill>
                <a:latin typeface="BIZ UDPゴシック"/>
                <a:cs typeface="BIZ UDPゴシック"/>
              </a:rPr>
              <a:t>14</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88%</a:t>
            </a:r>
            <a:endParaRPr sz="800">
              <a:latin typeface="BIZ UDPゴシック"/>
              <a:cs typeface="BIZ UDPゴシック"/>
            </a:endParaRPr>
          </a:p>
        </p:txBody>
      </p:sp>
      <p:grpSp>
        <p:nvGrpSpPr>
          <p:cNvPr id="46" name="object 46"/>
          <p:cNvGrpSpPr/>
          <p:nvPr/>
        </p:nvGrpSpPr>
        <p:grpSpPr>
          <a:xfrm>
            <a:off x="7774852" y="6119762"/>
            <a:ext cx="2287608" cy="2303694"/>
            <a:chOff x="5880545" y="4015549"/>
            <a:chExt cx="1715770" cy="1727835"/>
          </a:xfrm>
        </p:grpSpPr>
        <p:sp>
          <p:nvSpPr>
            <p:cNvPr id="47" name="object 47"/>
            <p:cNvSpPr/>
            <p:nvPr/>
          </p:nvSpPr>
          <p:spPr>
            <a:xfrm>
              <a:off x="6638290" y="4233290"/>
              <a:ext cx="752475" cy="1504950"/>
            </a:xfrm>
            <a:custGeom>
              <a:avLst/>
              <a:gdLst/>
              <a:ahLst/>
              <a:cxnLst/>
              <a:rect l="l" t="t" r="r" b="b"/>
              <a:pathLst>
                <a:path w="752475" h="1504950">
                  <a:moveTo>
                    <a:pt x="0" y="0"/>
                  </a:moveTo>
                  <a:lnTo>
                    <a:pt x="0" y="1504569"/>
                  </a:lnTo>
                  <a:lnTo>
                    <a:pt x="47569" y="1503088"/>
                  </a:lnTo>
                  <a:lnTo>
                    <a:pt x="94352" y="1498707"/>
                  </a:lnTo>
                  <a:lnTo>
                    <a:pt x="140261" y="1491513"/>
                  </a:lnTo>
                  <a:lnTo>
                    <a:pt x="185208" y="1481593"/>
                  </a:lnTo>
                  <a:lnTo>
                    <a:pt x="229105" y="1469037"/>
                  </a:lnTo>
                  <a:lnTo>
                    <a:pt x="271863" y="1453931"/>
                  </a:lnTo>
                  <a:lnTo>
                    <a:pt x="313395" y="1436365"/>
                  </a:lnTo>
                  <a:lnTo>
                    <a:pt x="353612" y="1416426"/>
                  </a:lnTo>
                  <a:lnTo>
                    <a:pt x="392426" y="1394202"/>
                  </a:lnTo>
                  <a:lnTo>
                    <a:pt x="429749" y="1369782"/>
                  </a:lnTo>
                  <a:lnTo>
                    <a:pt x="465493" y="1343253"/>
                  </a:lnTo>
                  <a:lnTo>
                    <a:pt x="499570" y="1314705"/>
                  </a:lnTo>
                  <a:lnTo>
                    <a:pt x="531891" y="1284224"/>
                  </a:lnTo>
                  <a:lnTo>
                    <a:pt x="562369" y="1251898"/>
                  </a:lnTo>
                  <a:lnTo>
                    <a:pt x="590915" y="1217817"/>
                  </a:lnTo>
                  <a:lnTo>
                    <a:pt x="617441" y="1182068"/>
                  </a:lnTo>
                  <a:lnTo>
                    <a:pt x="641859" y="1144739"/>
                  </a:lnTo>
                  <a:lnTo>
                    <a:pt x="664081" y="1105918"/>
                  </a:lnTo>
                  <a:lnTo>
                    <a:pt x="684019" y="1065694"/>
                  </a:lnTo>
                  <a:lnTo>
                    <a:pt x="701585" y="1024154"/>
                  </a:lnTo>
                  <a:lnTo>
                    <a:pt x="716689" y="981386"/>
                  </a:lnTo>
                  <a:lnTo>
                    <a:pt x="729246" y="937479"/>
                  </a:lnTo>
                  <a:lnTo>
                    <a:pt x="739165" y="892521"/>
                  </a:lnTo>
                  <a:lnTo>
                    <a:pt x="746359" y="846600"/>
                  </a:lnTo>
                  <a:lnTo>
                    <a:pt x="750740" y="799804"/>
                  </a:lnTo>
                  <a:lnTo>
                    <a:pt x="752221" y="752221"/>
                  </a:lnTo>
                  <a:lnTo>
                    <a:pt x="750740" y="704651"/>
                  </a:lnTo>
                  <a:lnTo>
                    <a:pt x="746359" y="657868"/>
                  </a:lnTo>
                  <a:lnTo>
                    <a:pt x="739165" y="611959"/>
                  </a:lnTo>
                  <a:lnTo>
                    <a:pt x="729246" y="567012"/>
                  </a:lnTo>
                  <a:lnTo>
                    <a:pt x="716689" y="523115"/>
                  </a:lnTo>
                  <a:lnTo>
                    <a:pt x="701585" y="480357"/>
                  </a:lnTo>
                  <a:lnTo>
                    <a:pt x="684019" y="438825"/>
                  </a:lnTo>
                  <a:lnTo>
                    <a:pt x="664081" y="398608"/>
                  </a:lnTo>
                  <a:lnTo>
                    <a:pt x="641859" y="359794"/>
                  </a:lnTo>
                  <a:lnTo>
                    <a:pt x="617441" y="322471"/>
                  </a:lnTo>
                  <a:lnTo>
                    <a:pt x="590915" y="286727"/>
                  </a:lnTo>
                  <a:lnTo>
                    <a:pt x="562369" y="252650"/>
                  </a:lnTo>
                  <a:lnTo>
                    <a:pt x="531891" y="220329"/>
                  </a:lnTo>
                  <a:lnTo>
                    <a:pt x="499570" y="189851"/>
                  </a:lnTo>
                  <a:lnTo>
                    <a:pt x="465493" y="161305"/>
                  </a:lnTo>
                  <a:lnTo>
                    <a:pt x="429749" y="134779"/>
                  </a:lnTo>
                  <a:lnTo>
                    <a:pt x="392426" y="110361"/>
                  </a:lnTo>
                  <a:lnTo>
                    <a:pt x="353612" y="88139"/>
                  </a:lnTo>
                  <a:lnTo>
                    <a:pt x="313395" y="68201"/>
                  </a:lnTo>
                  <a:lnTo>
                    <a:pt x="271863" y="50635"/>
                  </a:lnTo>
                  <a:lnTo>
                    <a:pt x="229105" y="35531"/>
                  </a:lnTo>
                  <a:lnTo>
                    <a:pt x="185208" y="22974"/>
                  </a:lnTo>
                  <a:lnTo>
                    <a:pt x="140261" y="13055"/>
                  </a:lnTo>
                  <a:lnTo>
                    <a:pt x="94352" y="5861"/>
                  </a:lnTo>
                  <a:lnTo>
                    <a:pt x="47569" y="1480"/>
                  </a:lnTo>
                  <a:lnTo>
                    <a:pt x="0" y="0"/>
                  </a:lnTo>
                  <a:close/>
                </a:path>
              </a:pathLst>
            </a:custGeom>
            <a:solidFill>
              <a:srgbClr val="4471C4"/>
            </a:solidFill>
          </p:spPr>
          <p:txBody>
            <a:bodyPr wrap="square" lIns="0" tIns="0" rIns="0" bIns="0" rtlCol="0"/>
            <a:lstStyle/>
            <a:p>
              <a:endParaRPr/>
            </a:p>
          </p:txBody>
        </p:sp>
        <p:sp>
          <p:nvSpPr>
            <p:cNvPr id="48" name="object 48"/>
            <p:cNvSpPr/>
            <p:nvPr/>
          </p:nvSpPr>
          <p:spPr>
            <a:xfrm>
              <a:off x="5943219" y="4985511"/>
              <a:ext cx="695325" cy="752475"/>
            </a:xfrm>
            <a:custGeom>
              <a:avLst/>
              <a:gdLst/>
              <a:ahLst/>
              <a:cxnLst/>
              <a:rect l="l" t="t" r="r" b="b"/>
              <a:pathLst>
                <a:path w="695325" h="752475">
                  <a:moveTo>
                    <a:pt x="695071" y="0"/>
                  </a:moveTo>
                  <a:lnTo>
                    <a:pt x="0" y="287908"/>
                  </a:lnTo>
                  <a:lnTo>
                    <a:pt x="20849" y="333831"/>
                  </a:lnTo>
                  <a:lnTo>
                    <a:pt x="44490" y="377857"/>
                  </a:lnTo>
                  <a:lnTo>
                    <a:pt x="70792" y="419899"/>
                  </a:lnTo>
                  <a:lnTo>
                    <a:pt x="99622" y="459866"/>
                  </a:lnTo>
                  <a:lnTo>
                    <a:pt x="130849" y="497673"/>
                  </a:lnTo>
                  <a:lnTo>
                    <a:pt x="164342" y="533230"/>
                  </a:lnTo>
                  <a:lnTo>
                    <a:pt x="199969" y="566449"/>
                  </a:lnTo>
                  <a:lnTo>
                    <a:pt x="237598" y="597243"/>
                  </a:lnTo>
                  <a:lnTo>
                    <a:pt x="277098" y="625522"/>
                  </a:lnTo>
                  <a:lnTo>
                    <a:pt x="318337" y="651199"/>
                  </a:lnTo>
                  <a:lnTo>
                    <a:pt x="361183" y="674185"/>
                  </a:lnTo>
                  <a:lnTo>
                    <a:pt x="405506" y="694393"/>
                  </a:lnTo>
                  <a:lnTo>
                    <a:pt x="451173" y="711734"/>
                  </a:lnTo>
                  <a:lnTo>
                    <a:pt x="498053" y="726120"/>
                  </a:lnTo>
                  <a:lnTo>
                    <a:pt x="546014" y="737462"/>
                  </a:lnTo>
                  <a:lnTo>
                    <a:pt x="594925" y="745673"/>
                  </a:lnTo>
                  <a:lnTo>
                    <a:pt x="644655" y="750664"/>
                  </a:lnTo>
                  <a:lnTo>
                    <a:pt x="695071" y="752347"/>
                  </a:lnTo>
                  <a:lnTo>
                    <a:pt x="695071" y="0"/>
                  </a:lnTo>
                  <a:close/>
                </a:path>
              </a:pathLst>
            </a:custGeom>
            <a:solidFill>
              <a:srgbClr val="EC7C30"/>
            </a:solidFill>
          </p:spPr>
          <p:txBody>
            <a:bodyPr wrap="square" lIns="0" tIns="0" rIns="0" bIns="0" rtlCol="0"/>
            <a:lstStyle/>
            <a:p>
              <a:endParaRPr/>
            </a:p>
          </p:txBody>
        </p:sp>
        <p:sp>
          <p:nvSpPr>
            <p:cNvPr id="49" name="object 49"/>
            <p:cNvSpPr/>
            <p:nvPr/>
          </p:nvSpPr>
          <p:spPr>
            <a:xfrm>
              <a:off x="5943219" y="4985511"/>
              <a:ext cx="695325" cy="752475"/>
            </a:xfrm>
            <a:custGeom>
              <a:avLst/>
              <a:gdLst/>
              <a:ahLst/>
              <a:cxnLst/>
              <a:rect l="l" t="t" r="r" b="b"/>
              <a:pathLst>
                <a:path w="695325" h="752475">
                  <a:moveTo>
                    <a:pt x="695071" y="752347"/>
                  </a:moveTo>
                  <a:lnTo>
                    <a:pt x="644655" y="750664"/>
                  </a:lnTo>
                  <a:lnTo>
                    <a:pt x="594925" y="745673"/>
                  </a:lnTo>
                  <a:lnTo>
                    <a:pt x="546014" y="737462"/>
                  </a:lnTo>
                  <a:lnTo>
                    <a:pt x="498053" y="726120"/>
                  </a:lnTo>
                  <a:lnTo>
                    <a:pt x="451173" y="711734"/>
                  </a:lnTo>
                  <a:lnTo>
                    <a:pt x="405506" y="694393"/>
                  </a:lnTo>
                  <a:lnTo>
                    <a:pt x="361183" y="674185"/>
                  </a:lnTo>
                  <a:lnTo>
                    <a:pt x="318337" y="651199"/>
                  </a:lnTo>
                  <a:lnTo>
                    <a:pt x="277098" y="625522"/>
                  </a:lnTo>
                  <a:lnTo>
                    <a:pt x="237598" y="597243"/>
                  </a:lnTo>
                  <a:lnTo>
                    <a:pt x="199969" y="566449"/>
                  </a:lnTo>
                  <a:lnTo>
                    <a:pt x="164342" y="533230"/>
                  </a:lnTo>
                  <a:lnTo>
                    <a:pt x="130849" y="497673"/>
                  </a:lnTo>
                  <a:lnTo>
                    <a:pt x="99622" y="459866"/>
                  </a:lnTo>
                  <a:lnTo>
                    <a:pt x="70792" y="419899"/>
                  </a:lnTo>
                  <a:lnTo>
                    <a:pt x="44490" y="377857"/>
                  </a:lnTo>
                  <a:lnTo>
                    <a:pt x="20849" y="333831"/>
                  </a:lnTo>
                  <a:lnTo>
                    <a:pt x="0" y="287908"/>
                  </a:lnTo>
                  <a:lnTo>
                    <a:pt x="695071" y="0"/>
                  </a:lnTo>
                  <a:lnTo>
                    <a:pt x="695071" y="752347"/>
                  </a:lnTo>
                  <a:close/>
                </a:path>
              </a:pathLst>
            </a:custGeom>
            <a:ln w="10668">
              <a:solidFill>
                <a:srgbClr val="FFFFFF"/>
              </a:solidFill>
            </a:ln>
          </p:spPr>
          <p:txBody>
            <a:bodyPr wrap="square" lIns="0" tIns="0" rIns="0" bIns="0" rtlCol="0"/>
            <a:lstStyle/>
            <a:p>
              <a:endParaRPr/>
            </a:p>
          </p:txBody>
        </p:sp>
        <p:sp>
          <p:nvSpPr>
            <p:cNvPr id="50" name="object 50"/>
            <p:cNvSpPr/>
            <p:nvPr/>
          </p:nvSpPr>
          <p:spPr>
            <a:xfrm>
              <a:off x="5885943" y="4233290"/>
              <a:ext cx="752475" cy="1040130"/>
            </a:xfrm>
            <a:custGeom>
              <a:avLst/>
              <a:gdLst/>
              <a:ahLst/>
              <a:cxnLst/>
              <a:rect l="l" t="t" r="r" b="b"/>
              <a:pathLst>
                <a:path w="752475" h="1040129">
                  <a:moveTo>
                    <a:pt x="752346" y="0"/>
                  </a:moveTo>
                  <a:lnTo>
                    <a:pt x="703045" y="1614"/>
                  </a:lnTo>
                  <a:lnTo>
                    <a:pt x="654053" y="6439"/>
                  </a:lnTo>
                  <a:lnTo>
                    <a:pt x="605534" y="14446"/>
                  </a:lnTo>
                  <a:lnTo>
                    <a:pt x="557651" y="25606"/>
                  </a:lnTo>
                  <a:lnTo>
                    <a:pt x="510564" y="39893"/>
                  </a:lnTo>
                  <a:lnTo>
                    <a:pt x="464437" y="57277"/>
                  </a:lnTo>
                  <a:lnTo>
                    <a:pt x="421042" y="76851"/>
                  </a:lnTo>
                  <a:lnTo>
                    <a:pt x="379484" y="98805"/>
                  </a:lnTo>
                  <a:lnTo>
                    <a:pt x="339811" y="123024"/>
                  </a:lnTo>
                  <a:lnTo>
                    <a:pt x="302072" y="149391"/>
                  </a:lnTo>
                  <a:lnTo>
                    <a:pt x="266312" y="177792"/>
                  </a:lnTo>
                  <a:lnTo>
                    <a:pt x="232582" y="208112"/>
                  </a:lnTo>
                  <a:lnTo>
                    <a:pt x="200927" y="240236"/>
                  </a:lnTo>
                  <a:lnTo>
                    <a:pt x="171395" y="274048"/>
                  </a:lnTo>
                  <a:lnTo>
                    <a:pt x="144035" y="309434"/>
                  </a:lnTo>
                  <a:lnTo>
                    <a:pt x="118894" y="346278"/>
                  </a:lnTo>
                  <a:lnTo>
                    <a:pt x="96019" y="384465"/>
                  </a:lnTo>
                  <a:lnTo>
                    <a:pt x="75458" y="423879"/>
                  </a:lnTo>
                  <a:lnTo>
                    <a:pt x="57260" y="464407"/>
                  </a:lnTo>
                  <a:lnTo>
                    <a:pt x="41470" y="505932"/>
                  </a:lnTo>
                  <a:lnTo>
                    <a:pt x="28138" y="548339"/>
                  </a:lnTo>
                  <a:lnTo>
                    <a:pt x="17310" y="591514"/>
                  </a:lnTo>
                  <a:lnTo>
                    <a:pt x="9035" y="635341"/>
                  </a:lnTo>
                  <a:lnTo>
                    <a:pt x="3359" y="679705"/>
                  </a:lnTo>
                  <a:lnTo>
                    <a:pt x="332" y="724490"/>
                  </a:lnTo>
                  <a:lnTo>
                    <a:pt x="0" y="769583"/>
                  </a:lnTo>
                  <a:lnTo>
                    <a:pt x="2410" y="814867"/>
                  </a:lnTo>
                  <a:lnTo>
                    <a:pt x="7611" y="860227"/>
                  </a:lnTo>
                  <a:lnTo>
                    <a:pt x="15651" y="905549"/>
                  </a:lnTo>
                  <a:lnTo>
                    <a:pt x="26576" y="950716"/>
                  </a:lnTo>
                  <a:lnTo>
                    <a:pt x="40435" y="995615"/>
                  </a:lnTo>
                  <a:lnTo>
                    <a:pt x="57275" y="1040130"/>
                  </a:lnTo>
                  <a:lnTo>
                    <a:pt x="752346" y="752221"/>
                  </a:lnTo>
                  <a:lnTo>
                    <a:pt x="752346" y="0"/>
                  </a:lnTo>
                  <a:close/>
                </a:path>
              </a:pathLst>
            </a:custGeom>
            <a:solidFill>
              <a:srgbClr val="A4A4A4"/>
            </a:solidFill>
          </p:spPr>
          <p:txBody>
            <a:bodyPr wrap="square" lIns="0" tIns="0" rIns="0" bIns="0" rtlCol="0"/>
            <a:lstStyle/>
            <a:p>
              <a:endParaRPr/>
            </a:p>
          </p:txBody>
        </p:sp>
        <p:sp>
          <p:nvSpPr>
            <p:cNvPr id="51" name="object 51"/>
            <p:cNvSpPr/>
            <p:nvPr/>
          </p:nvSpPr>
          <p:spPr>
            <a:xfrm>
              <a:off x="5885943" y="4233290"/>
              <a:ext cx="752475" cy="1040130"/>
            </a:xfrm>
            <a:custGeom>
              <a:avLst/>
              <a:gdLst/>
              <a:ahLst/>
              <a:cxnLst/>
              <a:rect l="l" t="t" r="r" b="b"/>
              <a:pathLst>
                <a:path w="752475" h="1040129">
                  <a:moveTo>
                    <a:pt x="57275" y="1040130"/>
                  </a:moveTo>
                  <a:lnTo>
                    <a:pt x="40435" y="995615"/>
                  </a:lnTo>
                  <a:lnTo>
                    <a:pt x="26576" y="950716"/>
                  </a:lnTo>
                  <a:lnTo>
                    <a:pt x="15651" y="905549"/>
                  </a:lnTo>
                  <a:lnTo>
                    <a:pt x="7611" y="860227"/>
                  </a:lnTo>
                  <a:lnTo>
                    <a:pt x="2410" y="814867"/>
                  </a:lnTo>
                  <a:lnTo>
                    <a:pt x="0" y="769583"/>
                  </a:lnTo>
                  <a:lnTo>
                    <a:pt x="332" y="724490"/>
                  </a:lnTo>
                  <a:lnTo>
                    <a:pt x="3359" y="679705"/>
                  </a:lnTo>
                  <a:lnTo>
                    <a:pt x="9035" y="635341"/>
                  </a:lnTo>
                  <a:lnTo>
                    <a:pt x="17310" y="591514"/>
                  </a:lnTo>
                  <a:lnTo>
                    <a:pt x="28138" y="548339"/>
                  </a:lnTo>
                  <a:lnTo>
                    <a:pt x="41470" y="505932"/>
                  </a:lnTo>
                  <a:lnTo>
                    <a:pt x="57260" y="464407"/>
                  </a:lnTo>
                  <a:lnTo>
                    <a:pt x="75458" y="423879"/>
                  </a:lnTo>
                  <a:lnTo>
                    <a:pt x="96019" y="384465"/>
                  </a:lnTo>
                  <a:lnTo>
                    <a:pt x="118894" y="346278"/>
                  </a:lnTo>
                  <a:lnTo>
                    <a:pt x="144035" y="309434"/>
                  </a:lnTo>
                  <a:lnTo>
                    <a:pt x="171395" y="274048"/>
                  </a:lnTo>
                  <a:lnTo>
                    <a:pt x="200927" y="240236"/>
                  </a:lnTo>
                  <a:lnTo>
                    <a:pt x="232582" y="208112"/>
                  </a:lnTo>
                  <a:lnTo>
                    <a:pt x="266312" y="177792"/>
                  </a:lnTo>
                  <a:lnTo>
                    <a:pt x="302072" y="149391"/>
                  </a:lnTo>
                  <a:lnTo>
                    <a:pt x="339811" y="123024"/>
                  </a:lnTo>
                  <a:lnTo>
                    <a:pt x="379484" y="98805"/>
                  </a:lnTo>
                  <a:lnTo>
                    <a:pt x="421042" y="76851"/>
                  </a:lnTo>
                  <a:lnTo>
                    <a:pt x="464437" y="57277"/>
                  </a:lnTo>
                  <a:lnTo>
                    <a:pt x="510564" y="39893"/>
                  </a:lnTo>
                  <a:lnTo>
                    <a:pt x="557651" y="25606"/>
                  </a:lnTo>
                  <a:lnTo>
                    <a:pt x="605534" y="14446"/>
                  </a:lnTo>
                  <a:lnTo>
                    <a:pt x="654053" y="6439"/>
                  </a:lnTo>
                  <a:lnTo>
                    <a:pt x="703045" y="1614"/>
                  </a:lnTo>
                  <a:lnTo>
                    <a:pt x="752346" y="0"/>
                  </a:lnTo>
                  <a:lnTo>
                    <a:pt x="752346" y="752221"/>
                  </a:lnTo>
                  <a:lnTo>
                    <a:pt x="57275" y="1040130"/>
                  </a:lnTo>
                  <a:close/>
                </a:path>
              </a:pathLst>
            </a:custGeom>
            <a:ln w="10668">
              <a:solidFill>
                <a:srgbClr val="FFFFFF"/>
              </a:solidFill>
            </a:ln>
          </p:spPr>
          <p:txBody>
            <a:bodyPr wrap="square" lIns="0" tIns="0" rIns="0" bIns="0" rtlCol="0"/>
            <a:lstStyle/>
            <a:p>
              <a:endParaRPr/>
            </a:p>
          </p:txBody>
        </p:sp>
        <p:sp>
          <p:nvSpPr>
            <p:cNvPr id="52" name="object 52"/>
            <p:cNvSpPr/>
            <p:nvPr/>
          </p:nvSpPr>
          <p:spPr>
            <a:xfrm>
              <a:off x="6967728" y="4018406"/>
              <a:ext cx="625475" cy="967105"/>
            </a:xfrm>
            <a:custGeom>
              <a:avLst/>
              <a:gdLst/>
              <a:ahLst/>
              <a:cxnLst/>
              <a:rect l="l" t="t" r="r" b="b"/>
              <a:pathLst>
                <a:path w="625475" h="967104">
                  <a:moveTo>
                    <a:pt x="625348" y="0"/>
                  </a:moveTo>
                  <a:lnTo>
                    <a:pt x="0" y="0"/>
                  </a:lnTo>
                  <a:lnTo>
                    <a:pt x="0" y="260985"/>
                  </a:lnTo>
                  <a:lnTo>
                    <a:pt x="364744" y="260985"/>
                  </a:lnTo>
                  <a:lnTo>
                    <a:pt x="422783" y="967105"/>
                  </a:lnTo>
                  <a:lnTo>
                    <a:pt x="521081" y="260985"/>
                  </a:lnTo>
                  <a:lnTo>
                    <a:pt x="625348" y="260985"/>
                  </a:lnTo>
                  <a:lnTo>
                    <a:pt x="625348" y="0"/>
                  </a:lnTo>
                  <a:close/>
                </a:path>
              </a:pathLst>
            </a:custGeom>
            <a:solidFill>
              <a:srgbClr val="FFFFFF"/>
            </a:solidFill>
          </p:spPr>
          <p:txBody>
            <a:bodyPr wrap="square" lIns="0" tIns="0" rIns="0" bIns="0" rtlCol="0"/>
            <a:lstStyle/>
            <a:p>
              <a:endParaRPr/>
            </a:p>
          </p:txBody>
        </p:sp>
        <p:sp>
          <p:nvSpPr>
            <p:cNvPr id="53" name="object 53"/>
            <p:cNvSpPr/>
            <p:nvPr/>
          </p:nvSpPr>
          <p:spPr>
            <a:xfrm>
              <a:off x="6967728" y="4018406"/>
              <a:ext cx="625475" cy="967105"/>
            </a:xfrm>
            <a:custGeom>
              <a:avLst/>
              <a:gdLst/>
              <a:ahLst/>
              <a:cxnLst/>
              <a:rect l="l" t="t" r="r" b="b"/>
              <a:pathLst>
                <a:path w="625475" h="967104">
                  <a:moveTo>
                    <a:pt x="0" y="0"/>
                  </a:moveTo>
                  <a:lnTo>
                    <a:pt x="364744" y="0"/>
                  </a:lnTo>
                  <a:lnTo>
                    <a:pt x="521081" y="0"/>
                  </a:lnTo>
                  <a:lnTo>
                    <a:pt x="625348" y="0"/>
                  </a:lnTo>
                  <a:lnTo>
                    <a:pt x="625348" y="152273"/>
                  </a:lnTo>
                  <a:lnTo>
                    <a:pt x="625348" y="217551"/>
                  </a:lnTo>
                  <a:lnTo>
                    <a:pt x="625348" y="260985"/>
                  </a:lnTo>
                  <a:lnTo>
                    <a:pt x="521081" y="260985"/>
                  </a:lnTo>
                  <a:lnTo>
                    <a:pt x="422783" y="967105"/>
                  </a:lnTo>
                  <a:lnTo>
                    <a:pt x="364744" y="260985"/>
                  </a:lnTo>
                  <a:lnTo>
                    <a:pt x="0" y="260985"/>
                  </a:lnTo>
                  <a:lnTo>
                    <a:pt x="0" y="217551"/>
                  </a:lnTo>
                  <a:lnTo>
                    <a:pt x="0" y="152273"/>
                  </a:lnTo>
                  <a:lnTo>
                    <a:pt x="0" y="0"/>
                  </a:lnTo>
                  <a:close/>
                </a:path>
              </a:pathLst>
            </a:custGeom>
            <a:ln w="5334">
              <a:solidFill>
                <a:srgbClr val="000000"/>
              </a:solidFill>
            </a:ln>
          </p:spPr>
          <p:txBody>
            <a:bodyPr wrap="square" lIns="0" tIns="0" rIns="0" bIns="0" rtlCol="0"/>
            <a:lstStyle/>
            <a:p>
              <a:endParaRPr/>
            </a:p>
          </p:txBody>
        </p:sp>
      </p:grpSp>
      <p:sp>
        <p:nvSpPr>
          <p:cNvPr id="54" name="object 54"/>
          <p:cNvSpPr txBox="1"/>
          <p:nvPr/>
        </p:nvSpPr>
        <p:spPr>
          <a:xfrm>
            <a:off x="9387268" y="6145365"/>
            <a:ext cx="562166" cy="283837"/>
          </a:xfrm>
          <a:prstGeom prst="rect">
            <a:avLst/>
          </a:prstGeom>
        </p:spPr>
        <p:txBody>
          <a:bodyPr vert="horz" wrap="square" lIns="0" tIns="24552" rIns="0" bIns="0" rtlCol="0">
            <a:spAutoFit/>
          </a:bodyPr>
          <a:lstStyle/>
          <a:p>
            <a:pPr marL="59265">
              <a:spcBef>
                <a:spcPts val="193"/>
              </a:spcBef>
            </a:pPr>
            <a:r>
              <a:rPr sz="800" spc="-47" dirty="0">
                <a:solidFill>
                  <a:srgbClr val="585858"/>
                </a:solidFill>
                <a:latin typeface="BIZ UDPゴシック"/>
                <a:cs typeface="BIZ UDPゴシック"/>
              </a:rPr>
              <a:t>希望する</a:t>
            </a:r>
            <a:endParaRPr sz="800">
              <a:latin typeface="BIZ UDPゴシック"/>
              <a:cs typeface="BIZ UDPゴシック"/>
            </a:endParaRPr>
          </a:p>
          <a:p>
            <a:pPr>
              <a:spcBef>
                <a:spcPts val="60"/>
              </a:spcBef>
            </a:pPr>
            <a:r>
              <a:rPr sz="800" dirty="0">
                <a:solidFill>
                  <a:srgbClr val="585858"/>
                </a:solidFill>
                <a:latin typeface="BIZ UDPゴシック"/>
                <a:cs typeface="BIZ UDPゴシック"/>
              </a:rPr>
              <a:t>8</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50%</a:t>
            </a:r>
            <a:endParaRPr sz="800">
              <a:latin typeface="BIZ UDPゴシック"/>
              <a:cs typeface="BIZ UDPゴシック"/>
            </a:endParaRPr>
          </a:p>
        </p:txBody>
      </p:sp>
      <p:grpSp>
        <p:nvGrpSpPr>
          <p:cNvPr id="55" name="object 55"/>
          <p:cNvGrpSpPr/>
          <p:nvPr/>
        </p:nvGrpSpPr>
        <p:grpSpPr>
          <a:xfrm>
            <a:off x="7380827" y="8243123"/>
            <a:ext cx="858488" cy="510521"/>
            <a:chOff x="5585015" y="5608129"/>
            <a:chExt cx="643890" cy="382905"/>
          </a:xfrm>
        </p:grpSpPr>
        <p:sp>
          <p:nvSpPr>
            <p:cNvPr id="56" name="object 56"/>
            <p:cNvSpPr/>
            <p:nvPr/>
          </p:nvSpPr>
          <p:spPr>
            <a:xfrm>
              <a:off x="5587873" y="5610987"/>
              <a:ext cx="638175" cy="377190"/>
            </a:xfrm>
            <a:custGeom>
              <a:avLst/>
              <a:gdLst/>
              <a:ahLst/>
              <a:cxnLst/>
              <a:rect l="l" t="t" r="r" b="b"/>
              <a:pathLst>
                <a:path w="638175" h="377189">
                  <a:moveTo>
                    <a:pt x="632460" y="0"/>
                  </a:moveTo>
                  <a:lnTo>
                    <a:pt x="372110" y="108838"/>
                  </a:lnTo>
                  <a:lnTo>
                    <a:pt x="0" y="108838"/>
                  </a:lnTo>
                  <a:lnTo>
                    <a:pt x="0" y="376681"/>
                  </a:lnTo>
                  <a:lnTo>
                    <a:pt x="637921" y="376681"/>
                  </a:lnTo>
                  <a:lnTo>
                    <a:pt x="637921" y="108838"/>
                  </a:lnTo>
                  <a:lnTo>
                    <a:pt x="531622" y="108838"/>
                  </a:lnTo>
                  <a:lnTo>
                    <a:pt x="632460" y="0"/>
                  </a:lnTo>
                  <a:close/>
                </a:path>
              </a:pathLst>
            </a:custGeom>
            <a:solidFill>
              <a:srgbClr val="FFFFFF"/>
            </a:solidFill>
          </p:spPr>
          <p:txBody>
            <a:bodyPr wrap="square" lIns="0" tIns="0" rIns="0" bIns="0" rtlCol="0"/>
            <a:lstStyle/>
            <a:p>
              <a:endParaRPr/>
            </a:p>
          </p:txBody>
        </p:sp>
        <p:sp>
          <p:nvSpPr>
            <p:cNvPr id="57" name="object 57"/>
            <p:cNvSpPr/>
            <p:nvPr/>
          </p:nvSpPr>
          <p:spPr>
            <a:xfrm>
              <a:off x="5587873" y="5610987"/>
              <a:ext cx="638175" cy="377190"/>
            </a:xfrm>
            <a:custGeom>
              <a:avLst/>
              <a:gdLst/>
              <a:ahLst/>
              <a:cxnLst/>
              <a:rect l="l" t="t" r="r" b="b"/>
              <a:pathLst>
                <a:path w="638175" h="377189">
                  <a:moveTo>
                    <a:pt x="0" y="108838"/>
                  </a:moveTo>
                  <a:lnTo>
                    <a:pt x="372110" y="108838"/>
                  </a:lnTo>
                  <a:lnTo>
                    <a:pt x="632460" y="0"/>
                  </a:lnTo>
                  <a:lnTo>
                    <a:pt x="531622" y="108838"/>
                  </a:lnTo>
                  <a:lnTo>
                    <a:pt x="637921" y="108838"/>
                  </a:lnTo>
                  <a:lnTo>
                    <a:pt x="637921" y="153415"/>
                  </a:lnTo>
                  <a:lnTo>
                    <a:pt x="637921" y="220471"/>
                  </a:lnTo>
                  <a:lnTo>
                    <a:pt x="637921" y="376681"/>
                  </a:lnTo>
                  <a:lnTo>
                    <a:pt x="531622" y="376681"/>
                  </a:lnTo>
                  <a:lnTo>
                    <a:pt x="372110" y="376681"/>
                  </a:lnTo>
                  <a:lnTo>
                    <a:pt x="0" y="376681"/>
                  </a:lnTo>
                  <a:lnTo>
                    <a:pt x="0" y="220471"/>
                  </a:lnTo>
                  <a:lnTo>
                    <a:pt x="0" y="153415"/>
                  </a:lnTo>
                  <a:lnTo>
                    <a:pt x="0" y="108838"/>
                  </a:lnTo>
                  <a:close/>
                </a:path>
              </a:pathLst>
            </a:custGeom>
            <a:ln w="5334">
              <a:solidFill>
                <a:srgbClr val="000000"/>
              </a:solidFill>
            </a:ln>
          </p:spPr>
          <p:txBody>
            <a:bodyPr wrap="square" lIns="0" tIns="0" rIns="0" bIns="0" rtlCol="0"/>
            <a:lstStyle/>
            <a:p>
              <a:endParaRPr/>
            </a:p>
          </p:txBody>
        </p:sp>
      </p:grpSp>
      <p:sp>
        <p:nvSpPr>
          <p:cNvPr id="58" name="object 58"/>
          <p:cNvSpPr txBox="1"/>
          <p:nvPr/>
        </p:nvSpPr>
        <p:spPr>
          <a:xfrm>
            <a:off x="7561922" y="8418644"/>
            <a:ext cx="547773" cy="283837"/>
          </a:xfrm>
          <a:prstGeom prst="rect">
            <a:avLst/>
          </a:prstGeom>
        </p:spPr>
        <p:txBody>
          <a:bodyPr vert="horz" wrap="square" lIns="0" tIns="24552" rIns="0" bIns="0" rtlCol="0">
            <a:spAutoFit/>
          </a:bodyPr>
          <a:lstStyle/>
          <a:p>
            <a:pPr marL="6773">
              <a:spcBef>
                <a:spcPts val="193"/>
              </a:spcBef>
            </a:pPr>
            <a:r>
              <a:rPr sz="800" spc="-40" dirty="0">
                <a:solidFill>
                  <a:srgbClr val="585858"/>
                </a:solidFill>
                <a:latin typeface="BIZ UDPゴシック"/>
                <a:cs typeface="BIZ UDPゴシック"/>
              </a:rPr>
              <a:t>希望しない</a:t>
            </a:r>
            <a:endParaRPr sz="800">
              <a:latin typeface="BIZ UDPゴシック"/>
              <a:cs typeface="BIZ UDPゴシック"/>
            </a:endParaRPr>
          </a:p>
          <a:p>
            <a:pPr>
              <a:spcBef>
                <a:spcPts val="60"/>
              </a:spcBef>
            </a:pPr>
            <a:r>
              <a:rPr sz="800" spc="-13" dirty="0">
                <a:solidFill>
                  <a:srgbClr val="585858"/>
                </a:solidFill>
                <a:latin typeface="BIZ UDPゴシック"/>
                <a:cs typeface="BIZ UDPゴシック"/>
              </a:rPr>
              <a:t>3</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19%</a:t>
            </a:r>
            <a:endParaRPr sz="800">
              <a:latin typeface="BIZ UDPゴシック"/>
              <a:cs typeface="BIZ UDPゴシック"/>
            </a:endParaRPr>
          </a:p>
        </p:txBody>
      </p:sp>
      <p:grpSp>
        <p:nvGrpSpPr>
          <p:cNvPr id="59" name="object 59"/>
          <p:cNvGrpSpPr/>
          <p:nvPr/>
        </p:nvGrpSpPr>
        <p:grpSpPr>
          <a:xfrm>
            <a:off x="7402331" y="6170559"/>
            <a:ext cx="777211" cy="689161"/>
            <a:chOff x="5601144" y="4053649"/>
            <a:chExt cx="582930" cy="516890"/>
          </a:xfrm>
        </p:grpSpPr>
        <p:sp>
          <p:nvSpPr>
            <p:cNvPr id="60" name="object 60"/>
            <p:cNvSpPr/>
            <p:nvPr/>
          </p:nvSpPr>
          <p:spPr>
            <a:xfrm>
              <a:off x="5604002" y="4056506"/>
              <a:ext cx="577215" cy="511175"/>
            </a:xfrm>
            <a:custGeom>
              <a:avLst/>
              <a:gdLst/>
              <a:ahLst/>
              <a:cxnLst/>
              <a:rect l="l" t="t" r="r" b="b"/>
              <a:pathLst>
                <a:path w="577214" h="511175">
                  <a:moveTo>
                    <a:pt x="577215" y="0"/>
                  </a:moveTo>
                  <a:lnTo>
                    <a:pt x="0" y="0"/>
                  </a:lnTo>
                  <a:lnTo>
                    <a:pt x="0" y="233934"/>
                  </a:lnTo>
                  <a:lnTo>
                    <a:pt x="336677" y="233934"/>
                  </a:lnTo>
                  <a:lnTo>
                    <a:pt x="408686" y="511048"/>
                  </a:lnTo>
                  <a:lnTo>
                    <a:pt x="480948" y="233934"/>
                  </a:lnTo>
                  <a:lnTo>
                    <a:pt x="577215" y="233934"/>
                  </a:lnTo>
                  <a:lnTo>
                    <a:pt x="577215" y="0"/>
                  </a:lnTo>
                  <a:close/>
                </a:path>
              </a:pathLst>
            </a:custGeom>
            <a:solidFill>
              <a:srgbClr val="FFFFFF"/>
            </a:solidFill>
          </p:spPr>
          <p:txBody>
            <a:bodyPr wrap="square" lIns="0" tIns="0" rIns="0" bIns="0" rtlCol="0"/>
            <a:lstStyle/>
            <a:p>
              <a:endParaRPr/>
            </a:p>
          </p:txBody>
        </p:sp>
        <p:sp>
          <p:nvSpPr>
            <p:cNvPr id="61" name="object 61"/>
            <p:cNvSpPr/>
            <p:nvPr/>
          </p:nvSpPr>
          <p:spPr>
            <a:xfrm>
              <a:off x="5604002" y="4056506"/>
              <a:ext cx="577215" cy="511175"/>
            </a:xfrm>
            <a:custGeom>
              <a:avLst/>
              <a:gdLst/>
              <a:ahLst/>
              <a:cxnLst/>
              <a:rect l="l" t="t" r="r" b="b"/>
              <a:pathLst>
                <a:path w="577214" h="511175">
                  <a:moveTo>
                    <a:pt x="0" y="0"/>
                  </a:moveTo>
                  <a:lnTo>
                    <a:pt x="336677" y="0"/>
                  </a:lnTo>
                  <a:lnTo>
                    <a:pt x="480948" y="0"/>
                  </a:lnTo>
                  <a:lnTo>
                    <a:pt x="577215" y="0"/>
                  </a:lnTo>
                  <a:lnTo>
                    <a:pt x="577215" y="136398"/>
                  </a:lnTo>
                  <a:lnTo>
                    <a:pt x="577215" y="194945"/>
                  </a:lnTo>
                  <a:lnTo>
                    <a:pt x="577215" y="233934"/>
                  </a:lnTo>
                  <a:lnTo>
                    <a:pt x="480948" y="233934"/>
                  </a:lnTo>
                  <a:lnTo>
                    <a:pt x="408686" y="511048"/>
                  </a:lnTo>
                  <a:lnTo>
                    <a:pt x="336677" y="233934"/>
                  </a:lnTo>
                  <a:lnTo>
                    <a:pt x="0" y="233934"/>
                  </a:lnTo>
                  <a:lnTo>
                    <a:pt x="0" y="194945"/>
                  </a:lnTo>
                  <a:lnTo>
                    <a:pt x="0" y="136398"/>
                  </a:lnTo>
                  <a:lnTo>
                    <a:pt x="0" y="0"/>
                  </a:lnTo>
                  <a:close/>
                </a:path>
              </a:pathLst>
            </a:custGeom>
            <a:ln w="5334">
              <a:solidFill>
                <a:srgbClr val="000000"/>
              </a:solidFill>
            </a:ln>
          </p:spPr>
          <p:txBody>
            <a:bodyPr wrap="square" lIns="0" tIns="0" rIns="0" bIns="0" rtlCol="0"/>
            <a:lstStyle/>
            <a:p>
              <a:endParaRPr/>
            </a:p>
          </p:txBody>
        </p:sp>
      </p:grpSp>
      <p:sp>
        <p:nvSpPr>
          <p:cNvPr id="62" name="object 62"/>
          <p:cNvSpPr txBox="1"/>
          <p:nvPr/>
        </p:nvSpPr>
        <p:spPr>
          <a:xfrm>
            <a:off x="7542788" y="6178109"/>
            <a:ext cx="546925" cy="283837"/>
          </a:xfrm>
          <a:prstGeom prst="rect">
            <a:avLst/>
          </a:prstGeom>
        </p:spPr>
        <p:txBody>
          <a:bodyPr vert="horz" wrap="square" lIns="0" tIns="24552" rIns="0" bIns="0" rtlCol="0">
            <a:spAutoFit/>
          </a:bodyPr>
          <a:lstStyle/>
          <a:p>
            <a:pPr marR="37252" algn="ctr">
              <a:spcBef>
                <a:spcPts val="193"/>
              </a:spcBef>
            </a:pPr>
            <a:r>
              <a:rPr sz="800" spc="-47" dirty="0">
                <a:solidFill>
                  <a:srgbClr val="585858"/>
                </a:solidFill>
                <a:latin typeface="BIZ UDPゴシック"/>
                <a:cs typeface="BIZ UDPゴシック"/>
              </a:rPr>
              <a:t>未回答</a:t>
            </a:r>
            <a:endParaRPr sz="800">
              <a:latin typeface="BIZ UDPゴシック"/>
              <a:cs typeface="BIZ UDPゴシック"/>
            </a:endParaRPr>
          </a:p>
          <a:p>
            <a:pPr marR="6773" algn="ctr">
              <a:spcBef>
                <a:spcPts val="60"/>
              </a:spcBef>
            </a:pPr>
            <a:r>
              <a:rPr sz="800" spc="-13" dirty="0">
                <a:solidFill>
                  <a:srgbClr val="585858"/>
                </a:solidFill>
                <a:latin typeface="BIZ UDPゴシック"/>
                <a:cs typeface="BIZ UDPゴシック"/>
              </a:rPr>
              <a:t>5</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31%</a:t>
            </a:r>
            <a:endParaRPr sz="800">
              <a:latin typeface="BIZ UDPゴシック"/>
              <a:cs typeface="BIZ UDPゴシック"/>
            </a:endParaRPr>
          </a:p>
        </p:txBody>
      </p:sp>
      <p:grpSp>
        <p:nvGrpSpPr>
          <p:cNvPr id="63" name="object 63"/>
          <p:cNvGrpSpPr/>
          <p:nvPr/>
        </p:nvGrpSpPr>
        <p:grpSpPr>
          <a:xfrm>
            <a:off x="4163275" y="2575577"/>
            <a:ext cx="2408677" cy="2098809"/>
            <a:chOff x="3171761" y="1357312"/>
            <a:chExt cx="1806575" cy="1574165"/>
          </a:xfrm>
        </p:grpSpPr>
        <p:sp>
          <p:nvSpPr>
            <p:cNvPr id="64" name="object 64"/>
            <p:cNvSpPr/>
            <p:nvPr/>
          </p:nvSpPr>
          <p:spPr>
            <a:xfrm>
              <a:off x="3534536" y="1360170"/>
              <a:ext cx="1080770" cy="1568450"/>
            </a:xfrm>
            <a:custGeom>
              <a:avLst/>
              <a:gdLst/>
              <a:ahLst/>
              <a:cxnLst/>
              <a:rect l="l" t="t" r="r" b="b"/>
              <a:pathLst>
                <a:path w="1080770" h="1568450">
                  <a:moveTo>
                    <a:pt x="0" y="1332611"/>
                  </a:moveTo>
                  <a:lnTo>
                    <a:pt x="0" y="1568069"/>
                  </a:lnTo>
                </a:path>
                <a:path w="1080770" h="1568450">
                  <a:moveTo>
                    <a:pt x="0" y="549148"/>
                  </a:moveTo>
                  <a:lnTo>
                    <a:pt x="0" y="1019301"/>
                  </a:lnTo>
                </a:path>
                <a:path w="1080770" h="1568450">
                  <a:moveTo>
                    <a:pt x="0" y="0"/>
                  </a:moveTo>
                  <a:lnTo>
                    <a:pt x="0" y="235076"/>
                  </a:lnTo>
                </a:path>
                <a:path w="1080770" h="1568450">
                  <a:moveTo>
                    <a:pt x="360172" y="1332611"/>
                  </a:moveTo>
                  <a:lnTo>
                    <a:pt x="360172" y="1568069"/>
                  </a:lnTo>
                </a:path>
                <a:path w="1080770" h="1568450">
                  <a:moveTo>
                    <a:pt x="360172" y="549148"/>
                  </a:moveTo>
                  <a:lnTo>
                    <a:pt x="360172" y="1019301"/>
                  </a:lnTo>
                </a:path>
                <a:path w="1080770" h="1568450">
                  <a:moveTo>
                    <a:pt x="360172" y="0"/>
                  </a:moveTo>
                  <a:lnTo>
                    <a:pt x="360172" y="235076"/>
                  </a:lnTo>
                </a:path>
                <a:path w="1080770" h="1568450">
                  <a:moveTo>
                    <a:pt x="720343" y="1332611"/>
                  </a:moveTo>
                  <a:lnTo>
                    <a:pt x="720343" y="1568069"/>
                  </a:lnTo>
                </a:path>
                <a:path w="1080770" h="1568450">
                  <a:moveTo>
                    <a:pt x="720343" y="549148"/>
                  </a:moveTo>
                  <a:lnTo>
                    <a:pt x="720343" y="1019301"/>
                  </a:lnTo>
                </a:path>
                <a:path w="1080770" h="1568450">
                  <a:moveTo>
                    <a:pt x="720343" y="0"/>
                  </a:moveTo>
                  <a:lnTo>
                    <a:pt x="720343" y="235076"/>
                  </a:lnTo>
                </a:path>
                <a:path w="1080770" h="1568450">
                  <a:moveTo>
                    <a:pt x="1080515" y="1332611"/>
                  </a:moveTo>
                  <a:lnTo>
                    <a:pt x="1080515" y="1568069"/>
                  </a:lnTo>
                </a:path>
                <a:path w="1080770" h="1568450">
                  <a:moveTo>
                    <a:pt x="1080515" y="549148"/>
                  </a:moveTo>
                  <a:lnTo>
                    <a:pt x="1080515" y="1019403"/>
                  </a:lnTo>
                </a:path>
                <a:path w="1080770" h="1568450">
                  <a:moveTo>
                    <a:pt x="1080515" y="0"/>
                  </a:moveTo>
                  <a:lnTo>
                    <a:pt x="1080515" y="235076"/>
                  </a:lnTo>
                </a:path>
              </a:pathLst>
            </a:custGeom>
            <a:ln w="5333">
              <a:solidFill>
                <a:srgbClr val="D9D9D9"/>
              </a:solidFill>
            </a:ln>
          </p:spPr>
          <p:txBody>
            <a:bodyPr wrap="square" lIns="0" tIns="0" rIns="0" bIns="0" rtlCol="0"/>
            <a:lstStyle/>
            <a:p>
              <a:endParaRPr/>
            </a:p>
          </p:txBody>
        </p:sp>
        <p:sp>
          <p:nvSpPr>
            <p:cNvPr id="65" name="object 65"/>
            <p:cNvSpPr/>
            <p:nvPr/>
          </p:nvSpPr>
          <p:spPr>
            <a:xfrm>
              <a:off x="4975351" y="1360170"/>
              <a:ext cx="0" cy="1568450"/>
            </a:xfrm>
            <a:custGeom>
              <a:avLst/>
              <a:gdLst/>
              <a:ahLst/>
              <a:cxnLst/>
              <a:rect l="l" t="t" r="r" b="b"/>
              <a:pathLst>
                <a:path h="1568450">
                  <a:moveTo>
                    <a:pt x="0" y="0"/>
                  </a:moveTo>
                  <a:lnTo>
                    <a:pt x="0" y="1568069"/>
                  </a:lnTo>
                </a:path>
              </a:pathLst>
            </a:custGeom>
            <a:ln w="5334">
              <a:solidFill>
                <a:srgbClr val="D9D9D9"/>
              </a:solidFill>
            </a:ln>
          </p:spPr>
          <p:txBody>
            <a:bodyPr wrap="square" lIns="0" tIns="0" rIns="0" bIns="0" rtlCol="0"/>
            <a:lstStyle/>
            <a:p>
              <a:endParaRPr/>
            </a:p>
          </p:txBody>
        </p:sp>
        <p:sp>
          <p:nvSpPr>
            <p:cNvPr id="66" name="object 66"/>
            <p:cNvSpPr/>
            <p:nvPr/>
          </p:nvSpPr>
          <p:spPr>
            <a:xfrm>
              <a:off x="3174619" y="1595246"/>
              <a:ext cx="1000125" cy="1097915"/>
            </a:xfrm>
            <a:custGeom>
              <a:avLst/>
              <a:gdLst/>
              <a:ahLst/>
              <a:cxnLst/>
              <a:rect l="l" t="t" r="r" b="b"/>
              <a:pathLst>
                <a:path w="1000125" h="1097914">
                  <a:moveTo>
                    <a:pt x="900176" y="784225"/>
                  </a:moveTo>
                  <a:lnTo>
                    <a:pt x="0" y="784225"/>
                  </a:lnTo>
                  <a:lnTo>
                    <a:pt x="0" y="1097534"/>
                  </a:lnTo>
                  <a:lnTo>
                    <a:pt x="900176" y="1097534"/>
                  </a:lnTo>
                  <a:lnTo>
                    <a:pt x="900176" y="784225"/>
                  </a:lnTo>
                  <a:close/>
                </a:path>
                <a:path w="1000125" h="1097914">
                  <a:moveTo>
                    <a:pt x="999998" y="0"/>
                  </a:moveTo>
                  <a:lnTo>
                    <a:pt x="0" y="0"/>
                  </a:lnTo>
                  <a:lnTo>
                    <a:pt x="0" y="314071"/>
                  </a:lnTo>
                  <a:lnTo>
                    <a:pt x="999998" y="314071"/>
                  </a:lnTo>
                  <a:lnTo>
                    <a:pt x="999998" y="0"/>
                  </a:lnTo>
                  <a:close/>
                </a:path>
              </a:pathLst>
            </a:custGeom>
            <a:solidFill>
              <a:srgbClr val="92D050"/>
            </a:solidFill>
          </p:spPr>
          <p:txBody>
            <a:bodyPr wrap="square" lIns="0" tIns="0" rIns="0" bIns="0" rtlCol="0"/>
            <a:lstStyle/>
            <a:p>
              <a:endParaRPr/>
            </a:p>
          </p:txBody>
        </p:sp>
        <p:sp>
          <p:nvSpPr>
            <p:cNvPr id="67" name="object 67"/>
            <p:cNvSpPr/>
            <p:nvPr/>
          </p:nvSpPr>
          <p:spPr>
            <a:xfrm>
              <a:off x="4074795" y="1595246"/>
              <a:ext cx="900430" cy="1097915"/>
            </a:xfrm>
            <a:custGeom>
              <a:avLst/>
              <a:gdLst/>
              <a:ahLst/>
              <a:cxnLst/>
              <a:rect l="l" t="t" r="r" b="b"/>
              <a:pathLst>
                <a:path w="900429" h="1097914">
                  <a:moveTo>
                    <a:pt x="300482" y="784225"/>
                  </a:moveTo>
                  <a:lnTo>
                    <a:pt x="0" y="784225"/>
                  </a:lnTo>
                  <a:lnTo>
                    <a:pt x="0" y="1097534"/>
                  </a:lnTo>
                  <a:lnTo>
                    <a:pt x="300482" y="1097534"/>
                  </a:lnTo>
                  <a:lnTo>
                    <a:pt x="300482" y="784225"/>
                  </a:lnTo>
                  <a:close/>
                </a:path>
                <a:path w="900429" h="1097914">
                  <a:moveTo>
                    <a:pt x="900430" y="0"/>
                  </a:moveTo>
                  <a:lnTo>
                    <a:pt x="99822" y="0"/>
                  </a:lnTo>
                  <a:lnTo>
                    <a:pt x="99822" y="314071"/>
                  </a:lnTo>
                  <a:lnTo>
                    <a:pt x="900430" y="314071"/>
                  </a:lnTo>
                  <a:lnTo>
                    <a:pt x="900430" y="0"/>
                  </a:lnTo>
                  <a:close/>
                </a:path>
              </a:pathLst>
            </a:custGeom>
            <a:solidFill>
              <a:srgbClr val="5B9BD4"/>
            </a:solidFill>
          </p:spPr>
          <p:txBody>
            <a:bodyPr wrap="square" lIns="0" tIns="0" rIns="0" bIns="0" rtlCol="0"/>
            <a:lstStyle/>
            <a:p>
              <a:endParaRPr/>
            </a:p>
          </p:txBody>
        </p:sp>
        <p:sp>
          <p:nvSpPr>
            <p:cNvPr id="68" name="object 68"/>
            <p:cNvSpPr/>
            <p:nvPr/>
          </p:nvSpPr>
          <p:spPr>
            <a:xfrm>
              <a:off x="4375276" y="2379573"/>
              <a:ext cx="600075" cy="313690"/>
            </a:xfrm>
            <a:custGeom>
              <a:avLst/>
              <a:gdLst/>
              <a:ahLst/>
              <a:cxnLst/>
              <a:rect l="l" t="t" r="r" b="b"/>
              <a:pathLst>
                <a:path w="600075" h="313689">
                  <a:moveTo>
                    <a:pt x="599973" y="0"/>
                  </a:moveTo>
                  <a:lnTo>
                    <a:pt x="0" y="0"/>
                  </a:lnTo>
                  <a:lnTo>
                    <a:pt x="0" y="313207"/>
                  </a:lnTo>
                  <a:lnTo>
                    <a:pt x="599973" y="313207"/>
                  </a:lnTo>
                  <a:lnTo>
                    <a:pt x="599973" y="0"/>
                  </a:lnTo>
                  <a:close/>
                </a:path>
              </a:pathLst>
            </a:custGeom>
            <a:solidFill>
              <a:srgbClr val="FFC000"/>
            </a:solidFill>
          </p:spPr>
          <p:txBody>
            <a:bodyPr wrap="square" lIns="0" tIns="0" rIns="0" bIns="0" rtlCol="0"/>
            <a:lstStyle/>
            <a:p>
              <a:endParaRPr/>
            </a:p>
          </p:txBody>
        </p:sp>
        <p:sp>
          <p:nvSpPr>
            <p:cNvPr id="69" name="object 69"/>
            <p:cNvSpPr/>
            <p:nvPr/>
          </p:nvSpPr>
          <p:spPr>
            <a:xfrm>
              <a:off x="3174618" y="1360170"/>
              <a:ext cx="0" cy="1568450"/>
            </a:xfrm>
            <a:custGeom>
              <a:avLst/>
              <a:gdLst/>
              <a:ahLst/>
              <a:cxnLst/>
              <a:rect l="l" t="t" r="r" b="b"/>
              <a:pathLst>
                <a:path h="1568450">
                  <a:moveTo>
                    <a:pt x="0" y="1568069"/>
                  </a:moveTo>
                  <a:lnTo>
                    <a:pt x="0" y="0"/>
                  </a:lnTo>
                </a:path>
              </a:pathLst>
            </a:custGeom>
            <a:ln w="5334">
              <a:solidFill>
                <a:srgbClr val="D9D9D9"/>
              </a:solidFill>
            </a:ln>
          </p:spPr>
          <p:txBody>
            <a:bodyPr wrap="square" lIns="0" tIns="0" rIns="0" bIns="0" rtlCol="0"/>
            <a:lstStyle/>
            <a:p>
              <a:endParaRPr/>
            </a:p>
          </p:txBody>
        </p:sp>
        <p:sp>
          <p:nvSpPr>
            <p:cNvPr id="70" name="object 70"/>
            <p:cNvSpPr/>
            <p:nvPr/>
          </p:nvSpPr>
          <p:spPr>
            <a:xfrm>
              <a:off x="3587241" y="2486507"/>
              <a:ext cx="75565" cy="99695"/>
            </a:xfrm>
            <a:custGeom>
              <a:avLst/>
              <a:gdLst/>
              <a:ahLst/>
              <a:cxnLst/>
              <a:rect l="l" t="t" r="r" b="b"/>
              <a:pathLst>
                <a:path w="75564" h="99694">
                  <a:moveTo>
                    <a:pt x="75107" y="0"/>
                  </a:moveTo>
                  <a:lnTo>
                    <a:pt x="0" y="0"/>
                  </a:lnTo>
                  <a:lnTo>
                    <a:pt x="0" y="99466"/>
                  </a:lnTo>
                  <a:lnTo>
                    <a:pt x="75107" y="99466"/>
                  </a:lnTo>
                  <a:lnTo>
                    <a:pt x="75107" y="0"/>
                  </a:lnTo>
                  <a:close/>
                </a:path>
              </a:pathLst>
            </a:custGeom>
            <a:solidFill>
              <a:srgbClr val="FFFFFF"/>
            </a:solidFill>
          </p:spPr>
          <p:txBody>
            <a:bodyPr wrap="square" lIns="0" tIns="0" rIns="0" bIns="0" rtlCol="0"/>
            <a:lstStyle/>
            <a:p>
              <a:endParaRPr/>
            </a:p>
          </p:txBody>
        </p:sp>
      </p:grpSp>
      <p:sp>
        <p:nvSpPr>
          <p:cNvPr id="71" name="object 71"/>
          <p:cNvSpPr txBox="1"/>
          <p:nvPr/>
        </p:nvSpPr>
        <p:spPr>
          <a:xfrm>
            <a:off x="4746351" y="4074375"/>
            <a:ext cx="60958" cy="120609"/>
          </a:xfrm>
          <a:prstGeom prst="rect">
            <a:avLst/>
          </a:prstGeom>
        </p:spPr>
        <p:txBody>
          <a:bodyPr vert="horz" wrap="square" lIns="0" tIns="17779" rIns="0" bIns="0" rtlCol="0">
            <a:spAutoFit/>
          </a:bodyPr>
          <a:lstStyle/>
          <a:p>
            <a:pPr>
              <a:spcBef>
                <a:spcPts val="140"/>
              </a:spcBef>
            </a:pPr>
            <a:r>
              <a:rPr sz="667" spc="-67" dirty="0">
                <a:solidFill>
                  <a:srgbClr val="404040"/>
                </a:solidFill>
                <a:latin typeface="Calibri"/>
                <a:cs typeface="Calibri"/>
              </a:rPr>
              <a:t>3</a:t>
            </a:r>
            <a:endParaRPr sz="667">
              <a:latin typeface="Calibri"/>
              <a:cs typeface="Calibri"/>
            </a:endParaRPr>
          </a:p>
        </p:txBody>
      </p:sp>
      <p:sp>
        <p:nvSpPr>
          <p:cNvPr id="72" name="object 72"/>
          <p:cNvSpPr/>
          <p:nvPr/>
        </p:nvSpPr>
        <p:spPr>
          <a:xfrm>
            <a:off x="4783942" y="3035689"/>
            <a:ext cx="100750" cy="132922"/>
          </a:xfrm>
          <a:custGeom>
            <a:avLst/>
            <a:gdLst/>
            <a:ahLst/>
            <a:cxnLst/>
            <a:rect l="l" t="t" r="r" b="b"/>
            <a:pathLst>
              <a:path w="75564" h="99694">
                <a:moveTo>
                  <a:pt x="75107" y="0"/>
                </a:moveTo>
                <a:lnTo>
                  <a:pt x="0" y="0"/>
                </a:lnTo>
                <a:lnTo>
                  <a:pt x="0" y="99466"/>
                </a:lnTo>
                <a:lnTo>
                  <a:pt x="75107" y="99466"/>
                </a:lnTo>
                <a:lnTo>
                  <a:pt x="75107" y="0"/>
                </a:lnTo>
                <a:close/>
              </a:path>
            </a:pathLst>
          </a:custGeom>
          <a:solidFill>
            <a:srgbClr val="FFFFFF"/>
          </a:solidFill>
        </p:spPr>
        <p:txBody>
          <a:bodyPr wrap="square" lIns="0" tIns="0" rIns="0" bIns="0" rtlCol="0"/>
          <a:lstStyle/>
          <a:p>
            <a:endParaRPr/>
          </a:p>
        </p:txBody>
      </p:sp>
      <p:sp>
        <p:nvSpPr>
          <p:cNvPr id="73" name="object 73"/>
          <p:cNvSpPr txBox="1"/>
          <p:nvPr/>
        </p:nvSpPr>
        <p:spPr>
          <a:xfrm>
            <a:off x="4813066" y="3028781"/>
            <a:ext cx="60958" cy="120609"/>
          </a:xfrm>
          <a:prstGeom prst="rect">
            <a:avLst/>
          </a:prstGeom>
        </p:spPr>
        <p:txBody>
          <a:bodyPr vert="horz" wrap="square" lIns="0" tIns="17779" rIns="0" bIns="0" rtlCol="0">
            <a:spAutoFit/>
          </a:bodyPr>
          <a:lstStyle/>
          <a:p>
            <a:pPr>
              <a:spcBef>
                <a:spcPts val="140"/>
              </a:spcBef>
            </a:pPr>
            <a:r>
              <a:rPr sz="667" spc="-67" dirty="0">
                <a:solidFill>
                  <a:srgbClr val="404040"/>
                </a:solidFill>
                <a:latin typeface="Calibri"/>
                <a:cs typeface="Calibri"/>
              </a:rPr>
              <a:t>5</a:t>
            </a:r>
            <a:endParaRPr sz="667">
              <a:latin typeface="Calibri"/>
              <a:cs typeface="Calibri"/>
            </a:endParaRPr>
          </a:p>
        </p:txBody>
      </p:sp>
      <p:sp>
        <p:nvSpPr>
          <p:cNvPr id="74" name="object 74"/>
          <p:cNvSpPr/>
          <p:nvPr/>
        </p:nvSpPr>
        <p:spPr>
          <a:xfrm>
            <a:off x="5517468" y="4081114"/>
            <a:ext cx="100750" cy="132922"/>
          </a:xfrm>
          <a:custGeom>
            <a:avLst/>
            <a:gdLst/>
            <a:ahLst/>
            <a:cxnLst/>
            <a:rect l="l" t="t" r="r" b="b"/>
            <a:pathLst>
              <a:path w="75564" h="99694">
                <a:moveTo>
                  <a:pt x="75107" y="0"/>
                </a:moveTo>
                <a:lnTo>
                  <a:pt x="0" y="0"/>
                </a:lnTo>
                <a:lnTo>
                  <a:pt x="0" y="99466"/>
                </a:lnTo>
                <a:lnTo>
                  <a:pt x="75107" y="99466"/>
                </a:lnTo>
                <a:lnTo>
                  <a:pt x="75107" y="0"/>
                </a:lnTo>
                <a:close/>
              </a:path>
            </a:pathLst>
          </a:custGeom>
          <a:solidFill>
            <a:srgbClr val="FFFFFF"/>
          </a:solidFill>
        </p:spPr>
        <p:txBody>
          <a:bodyPr wrap="square" lIns="0" tIns="0" rIns="0" bIns="0" rtlCol="0"/>
          <a:lstStyle/>
          <a:p>
            <a:endParaRPr/>
          </a:p>
        </p:txBody>
      </p:sp>
      <p:sp>
        <p:nvSpPr>
          <p:cNvPr id="75" name="object 75"/>
          <p:cNvSpPr txBox="1"/>
          <p:nvPr/>
        </p:nvSpPr>
        <p:spPr>
          <a:xfrm>
            <a:off x="5546592" y="4074375"/>
            <a:ext cx="60958" cy="120609"/>
          </a:xfrm>
          <a:prstGeom prst="rect">
            <a:avLst/>
          </a:prstGeom>
        </p:spPr>
        <p:txBody>
          <a:bodyPr vert="horz" wrap="square" lIns="0" tIns="17779" rIns="0" bIns="0" rtlCol="0">
            <a:spAutoFit/>
          </a:bodyPr>
          <a:lstStyle/>
          <a:p>
            <a:pPr>
              <a:spcBef>
                <a:spcPts val="140"/>
              </a:spcBef>
            </a:pPr>
            <a:r>
              <a:rPr sz="667" spc="-67" dirty="0">
                <a:solidFill>
                  <a:srgbClr val="404040"/>
                </a:solidFill>
                <a:latin typeface="Calibri"/>
                <a:cs typeface="Calibri"/>
              </a:rPr>
              <a:t>1</a:t>
            </a:r>
            <a:endParaRPr sz="667">
              <a:latin typeface="Calibri"/>
              <a:cs typeface="Calibri"/>
            </a:endParaRPr>
          </a:p>
        </p:txBody>
      </p:sp>
      <p:sp>
        <p:nvSpPr>
          <p:cNvPr id="76" name="object 76"/>
          <p:cNvSpPr/>
          <p:nvPr/>
        </p:nvSpPr>
        <p:spPr>
          <a:xfrm>
            <a:off x="5984303" y="3035689"/>
            <a:ext cx="100750" cy="132922"/>
          </a:xfrm>
          <a:custGeom>
            <a:avLst/>
            <a:gdLst/>
            <a:ahLst/>
            <a:cxnLst/>
            <a:rect l="l" t="t" r="r" b="b"/>
            <a:pathLst>
              <a:path w="75564" h="99694">
                <a:moveTo>
                  <a:pt x="75107" y="0"/>
                </a:moveTo>
                <a:lnTo>
                  <a:pt x="0" y="0"/>
                </a:lnTo>
                <a:lnTo>
                  <a:pt x="0" y="99466"/>
                </a:lnTo>
                <a:lnTo>
                  <a:pt x="75107" y="99466"/>
                </a:lnTo>
                <a:lnTo>
                  <a:pt x="75107" y="0"/>
                </a:lnTo>
                <a:close/>
              </a:path>
            </a:pathLst>
          </a:custGeom>
          <a:solidFill>
            <a:srgbClr val="FFFFFF"/>
          </a:solidFill>
        </p:spPr>
        <p:txBody>
          <a:bodyPr wrap="square" lIns="0" tIns="0" rIns="0" bIns="0" rtlCol="0"/>
          <a:lstStyle/>
          <a:p>
            <a:endParaRPr/>
          </a:p>
        </p:txBody>
      </p:sp>
      <p:sp>
        <p:nvSpPr>
          <p:cNvPr id="77" name="object 77"/>
          <p:cNvSpPr txBox="1"/>
          <p:nvPr/>
        </p:nvSpPr>
        <p:spPr>
          <a:xfrm>
            <a:off x="6013594" y="3028781"/>
            <a:ext cx="60958" cy="120609"/>
          </a:xfrm>
          <a:prstGeom prst="rect">
            <a:avLst/>
          </a:prstGeom>
        </p:spPr>
        <p:txBody>
          <a:bodyPr vert="horz" wrap="square" lIns="0" tIns="17779" rIns="0" bIns="0" rtlCol="0">
            <a:spAutoFit/>
          </a:bodyPr>
          <a:lstStyle/>
          <a:p>
            <a:pPr>
              <a:spcBef>
                <a:spcPts val="140"/>
              </a:spcBef>
            </a:pPr>
            <a:r>
              <a:rPr sz="667" spc="-67" dirty="0">
                <a:solidFill>
                  <a:srgbClr val="404040"/>
                </a:solidFill>
                <a:latin typeface="Calibri"/>
                <a:cs typeface="Calibri"/>
              </a:rPr>
              <a:t>4</a:t>
            </a:r>
            <a:endParaRPr sz="667">
              <a:latin typeface="Calibri"/>
              <a:cs typeface="Calibri"/>
            </a:endParaRPr>
          </a:p>
        </p:txBody>
      </p:sp>
      <p:sp>
        <p:nvSpPr>
          <p:cNvPr id="78" name="object 78"/>
          <p:cNvSpPr/>
          <p:nvPr/>
        </p:nvSpPr>
        <p:spPr>
          <a:xfrm>
            <a:off x="6117733" y="4081114"/>
            <a:ext cx="100750" cy="132922"/>
          </a:xfrm>
          <a:custGeom>
            <a:avLst/>
            <a:gdLst/>
            <a:ahLst/>
            <a:cxnLst/>
            <a:rect l="l" t="t" r="r" b="b"/>
            <a:pathLst>
              <a:path w="75564" h="99694">
                <a:moveTo>
                  <a:pt x="75107" y="0"/>
                </a:moveTo>
                <a:lnTo>
                  <a:pt x="0" y="0"/>
                </a:lnTo>
                <a:lnTo>
                  <a:pt x="0" y="99466"/>
                </a:lnTo>
                <a:lnTo>
                  <a:pt x="75107" y="99466"/>
                </a:lnTo>
                <a:lnTo>
                  <a:pt x="75107" y="0"/>
                </a:lnTo>
                <a:close/>
              </a:path>
            </a:pathLst>
          </a:custGeom>
          <a:solidFill>
            <a:srgbClr val="FFFFFF"/>
          </a:solidFill>
        </p:spPr>
        <p:txBody>
          <a:bodyPr wrap="square" lIns="0" tIns="0" rIns="0" bIns="0" rtlCol="0"/>
          <a:lstStyle/>
          <a:p>
            <a:endParaRPr/>
          </a:p>
        </p:txBody>
      </p:sp>
      <p:sp>
        <p:nvSpPr>
          <p:cNvPr id="79" name="object 79"/>
          <p:cNvSpPr txBox="1"/>
          <p:nvPr/>
        </p:nvSpPr>
        <p:spPr>
          <a:xfrm>
            <a:off x="6147195" y="4074375"/>
            <a:ext cx="60958" cy="120609"/>
          </a:xfrm>
          <a:prstGeom prst="rect">
            <a:avLst/>
          </a:prstGeom>
        </p:spPr>
        <p:txBody>
          <a:bodyPr vert="horz" wrap="square" lIns="0" tIns="17779" rIns="0" bIns="0" rtlCol="0">
            <a:spAutoFit/>
          </a:bodyPr>
          <a:lstStyle/>
          <a:p>
            <a:pPr>
              <a:spcBef>
                <a:spcPts val="140"/>
              </a:spcBef>
            </a:pPr>
            <a:r>
              <a:rPr sz="667" spc="-67" dirty="0">
                <a:solidFill>
                  <a:srgbClr val="404040"/>
                </a:solidFill>
                <a:latin typeface="Calibri"/>
                <a:cs typeface="Calibri"/>
              </a:rPr>
              <a:t>2</a:t>
            </a:r>
            <a:endParaRPr sz="667">
              <a:latin typeface="Calibri"/>
              <a:cs typeface="Calibri"/>
            </a:endParaRPr>
          </a:p>
        </p:txBody>
      </p:sp>
      <p:sp>
        <p:nvSpPr>
          <p:cNvPr id="80" name="object 80"/>
          <p:cNvSpPr txBox="1"/>
          <p:nvPr/>
        </p:nvSpPr>
        <p:spPr>
          <a:xfrm>
            <a:off x="4115779" y="4703426"/>
            <a:ext cx="1584055" cy="120609"/>
          </a:xfrm>
          <a:prstGeom prst="rect">
            <a:avLst/>
          </a:prstGeom>
        </p:spPr>
        <p:txBody>
          <a:bodyPr vert="horz" wrap="square" lIns="0" tIns="17779" rIns="0" bIns="0" rtlCol="0">
            <a:spAutoFit/>
          </a:bodyPr>
          <a:lstStyle/>
          <a:p>
            <a:pPr>
              <a:spcBef>
                <a:spcPts val="140"/>
              </a:spcBef>
              <a:tabLst>
                <a:tab pos="458035" algn="l"/>
                <a:tab pos="938083" algn="l"/>
                <a:tab pos="1418131" algn="l"/>
              </a:tabLst>
            </a:pPr>
            <a:r>
              <a:rPr sz="667" spc="-33" dirty="0">
                <a:solidFill>
                  <a:srgbClr val="585858"/>
                </a:solidFill>
                <a:latin typeface="Calibri"/>
                <a:cs typeface="Calibri"/>
              </a:rPr>
              <a:t>0%</a:t>
            </a:r>
            <a:r>
              <a:rPr sz="667" dirty="0">
                <a:solidFill>
                  <a:srgbClr val="585858"/>
                </a:solidFill>
                <a:latin typeface="Calibri"/>
                <a:cs typeface="Calibri"/>
              </a:rPr>
              <a:t>	</a:t>
            </a: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p:txBody>
      </p:sp>
      <p:sp>
        <p:nvSpPr>
          <p:cNvPr id="81" name="object 81"/>
          <p:cNvSpPr txBox="1"/>
          <p:nvPr/>
        </p:nvSpPr>
        <p:spPr>
          <a:xfrm>
            <a:off x="6014780" y="4703426"/>
            <a:ext cx="165941" cy="120609"/>
          </a:xfrm>
          <a:prstGeom prst="rect">
            <a:avLst/>
          </a:prstGeom>
        </p:spPr>
        <p:txBody>
          <a:bodyPr vert="horz" wrap="square" lIns="0" tIns="17779" rIns="0" bIns="0" rtlCol="0">
            <a:spAutoFit/>
          </a:bodyPr>
          <a:lstStyle/>
          <a:p>
            <a:pPr>
              <a:spcBef>
                <a:spcPts val="140"/>
              </a:spcBef>
            </a:pPr>
            <a:r>
              <a:rPr sz="667" spc="-33" dirty="0">
                <a:solidFill>
                  <a:srgbClr val="585858"/>
                </a:solidFill>
                <a:latin typeface="Calibri"/>
                <a:cs typeface="Calibri"/>
              </a:rPr>
              <a:t>80%</a:t>
            </a:r>
            <a:endParaRPr sz="667">
              <a:latin typeface="Calibri"/>
              <a:cs typeface="Calibri"/>
            </a:endParaRPr>
          </a:p>
        </p:txBody>
      </p:sp>
      <p:sp>
        <p:nvSpPr>
          <p:cNvPr id="82" name="object 82"/>
          <p:cNvSpPr txBox="1"/>
          <p:nvPr/>
        </p:nvSpPr>
        <p:spPr>
          <a:xfrm>
            <a:off x="6473487" y="4703426"/>
            <a:ext cx="207426" cy="120609"/>
          </a:xfrm>
          <a:prstGeom prst="rect">
            <a:avLst/>
          </a:prstGeom>
        </p:spPr>
        <p:txBody>
          <a:bodyPr vert="horz" wrap="square" lIns="0" tIns="17779" rIns="0" bIns="0" rtlCol="0">
            <a:spAutoFit/>
          </a:bodyPr>
          <a:lstStyle/>
          <a:p>
            <a:pPr>
              <a:spcBef>
                <a:spcPts val="140"/>
              </a:spcBef>
            </a:pPr>
            <a:r>
              <a:rPr sz="667" spc="-27" dirty="0">
                <a:solidFill>
                  <a:srgbClr val="585858"/>
                </a:solidFill>
                <a:latin typeface="Calibri"/>
                <a:cs typeface="Calibri"/>
              </a:rPr>
              <a:t>100%</a:t>
            </a:r>
            <a:endParaRPr sz="667">
              <a:latin typeface="Calibri"/>
              <a:cs typeface="Calibri"/>
            </a:endParaRPr>
          </a:p>
        </p:txBody>
      </p:sp>
      <p:sp>
        <p:nvSpPr>
          <p:cNvPr id="83" name="object 83"/>
          <p:cNvSpPr txBox="1"/>
          <p:nvPr/>
        </p:nvSpPr>
        <p:spPr>
          <a:xfrm>
            <a:off x="3917327" y="4069465"/>
            <a:ext cx="187953" cy="120609"/>
          </a:xfrm>
          <a:prstGeom prst="rect">
            <a:avLst/>
          </a:prstGeom>
        </p:spPr>
        <p:txBody>
          <a:bodyPr vert="horz" wrap="square" lIns="0" tIns="17779" rIns="0" bIns="0" rtlCol="0">
            <a:spAutoFit/>
          </a:bodyPr>
          <a:lstStyle/>
          <a:p>
            <a:pPr>
              <a:spcBef>
                <a:spcPts val="140"/>
              </a:spcBef>
            </a:pPr>
            <a:r>
              <a:rPr sz="667" spc="-33" dirty="0">
                <a:solidFill>
                  <a:srgbClr val="585858"/>
                </a:solidFill>
                <a:latin typeface="游ゴシック"/>
                <a:cs typeface="游ゴシック"/>
              </a:rPr>
              <a:t>ある</a:t>
            </a:r>
            <a:endParaRPr sz="667">
              <a:latin typeface="游ゴシック"/>
              <a:cs typeface="游ゴシック"/>
            </a:endParaRPr>
          </a:p>
        </p:txBody>
      </p:sp>
      <p:sp>
        <p:nvSpPr>
          <p:cNvPr id="84" name="object 84"/>
          <p:cNvSpPr txBox="1"/>
          <p:nvPr/>
        </p:nvSpPr>
        <p:spPr>
          <a:xfrm>
            <a:off x="3917327" y="3024379"/>
            <a:ext cx="187953" cy="120609"/>
          </a:xfrm>
          <a:prstGeom prst="rect">
            <a:avLst/>
          </a:prstGeom>
        </p:spPr>
        <p:txBody>
          <a:bodyPr vert="horz" wrap="square" lIns="0" tIns="17779" rIns="0" bIns="0" rtlCol="0">
            <a:spAutoFit/>
          </a:bodyPr>
          <a:lstStyle/>
          <a:p>
            <a:pPr>
              <a:spcBef>
                <a:spcPts val="140"/>
              </a:spcBef>
            </a:pPr>
            <a:r>
              <a:rPr sz="667" spc="-33" dirty="0">
                <a:solidFill>
                  <a:srgbClr val="585858"/>
                </a:solidFill>
                <a:latin typeface="游ゴシック"/>
                <a:cs typeface="游ゴシック"/>
              </a:rPr>
              <a:t>ない</a:t>
            </a:r>
            <a:endParaRPr sz="667">
              <a:latin typeface="游ゴシック"/>
              <a:cs typeface="游ゴシック"/>
            </a:endParaRPr>
          </a:p>
        </p:txBody>
      </p:sp>
      <p:grpSp>
        <p:nvGrpSpPr>
          <p:cNvPr id="85" name="object 85"/>
          <p:cNvGrpSpPr/>
          <p:nvPr/>
        </p:nvGrpSpPr>
        <p:grpSpPr>
          <a:xfrm>
            <a:off x="4577364" y="4946612"/>
            <a:ext cx="885580" cy="47412"/>
            <a:chOff x="3482340" y="3135655"/>
            <a:chExt cx="664210" cy="35560"/>
          </a:xfrm>
        </p:grpSpPr>
        <p:sp>
          <p:nvSpPr>
            <p:cNvPr id="86" name="object 86"/>
            <p:cNvSpPr/>
            <p:nvPr/>
          </p:nvSpPr>
          <p:spPr>
            <a:xfrm>
              <a:off x="3482340" y="3135655"/>
              <a:ext cx="35560" cy="35560"/>
            </a:xfrm>
            <a:custGeom>
              <a:avLst/>
              <a:gdLst/>
              <a:ahLst/>
              <a:cxnLst/>
              <a:rect l="l" t="t" r="r" b="b"/>
              <a:pathLst>
                <a:path w="35560" h="35560">
                  <a:moveTo>
                    <a:pt x="35153" y="0"/>
                  </a:moveTo>
                  <a:lnTo>
                    <a:pt x="0" y="0"/>
                  </a:lnTo>
                  <a:lnTo>
                    <a:pt x="0" y="35153"/>
                  </a:lnTo>
                  <a:lnTo>
                    <a:pt x="35153" y="35153"/>
                  </a:lnTo>
                  <a:lnTo>
                    <a:pt x="35153" y="0"/>
                  </a:lnTo>
                  <a:close/>
                </a:path>
              </a:pathLst>
            </a:custGeom>
            <a:solidFill>
              <a:srgbClr val="92D050"/>
            </a:solidFill>
          </p:spPr>
          <p:txBody>
            <a:bodyPr wrap="square" lIns="0" tIns="0" rIns="0" bIns="0" rtlCol="0"/>
            <a:lstStyle/>
            <a:p>
              <a:endParaRPr/>
            </a:p>
          </p:txBody>
        </p:sp>
        <p:sp>
          <p:nvSpPr>
            <p:cNvPr id="87" name="object 87"/>
            <p:cNvSpPr/>
            <p:nvPr/>
          </p:nvSpPr>
          <p:spPr>
            <a:xfrm>
              <a:off x="3796792" y="3135655"/>
              <a:ext cx="35560" cy="35560"/>
            </a:xfrm>
            <a:custGeom>
              <a:avLst/>
              <a:gdLst/>
              <a:ahLst/>
              <a:cxnLst/>
              <a:rect l="l" t="t" r="r" b="b"/>
              <a:pathLst>
                <a:path w="35560" h="35560">
                  <a:moveTo>
                    <a:pt x="35153" y="0"/>
                  </a:moveTo>
                  <a:lnTo>
                    <a:pt x="0" y="0"/>
                  </a:lnTo>
                  <a:lnTo>
                    <a:pt x="0" y="35153"/>
                  </a:lnTo>
                  <a:lnTo>
                    <a:pt x="35153" y="35153"/>
                  </a:lnTo>
                  <a:lnTo>
                    <a:pt x="35153" y="0"/>
                  </a:lnTo>
                  <a:close/>
                </a:path>
              </a:pathLst>
            </a:custGeom>
            <a:solidFill>
              <a:srgbClr val="5B9BD4"/>
            </a:solidFill>
          </p:spPr>
          <p:txBody>
            <a:bodyPr wrap="square" lIns="0" tIns="0" rIns="0" bIns="0" rtlCol="0"/>
            <a:lstStyle/>
            <a:p>
              <a:endParaRPr/>
            </a:p>
          </p:txBody>
        </p:sp>
        <p:sp>
          <p:nvSpPr>
            <p:cNvPr id="88" name="object 88"/>
            <p:cNvSpPr/>
            <p:nvPr/>
          </p:nvSpPr>
          <p:spPr>
            <a:xfrm>
              <a:off x="4111244" y="3135655"/>
              <a:ext cx="35560" cy="35560"/>
            </a:xfrm>
            <a:custGeom>
              <a:avLst/>
              <a:gdLst/>
              <a:ahLst/>
              <a:cxnLst/>
              <a:rect l="l" t="t" r="r" b="b"/>
              <a:pathLst>
                <a:path w="35560" h="35560">
                  <a:moveTo>
                    <a:pt x="35153" y="0"/>
                  </a:moveTo>
                  <a:lnTo>
                    <a:pt x="0" y="0"/>
                  </a:lnTo>
                  <a:lnTo>
                    <a:pt x="0" y="35153"/>
                  </a:lnTo>
                  <a:lnTo>
                    <a:pt x="35153" y="35153"/>
                  </a:lnTo>
                  <a:lnTo>
                    <a:pt x="35153" y="0"/>
                  </a:lnTo>
                  <a:close/>
                </a:path>
              </a:pathLst>
            </a:custGeom>
            <a:solidFill>
              <a:srgbClr val="FFC000"/>
            </a:solidFill>
          </p:spPr>
          <p:txBody>
            <a:bodyPr wrap="square" lIns="0" tIns="0" rIns="0" bIns="0" rtlCol="0"/>
            <a:lstStyle/>
            <a:p>
              <a:endParaRPr/>
            </a:p>
          </p:txBody>
        </p:sp>
      </p:grpSp>
      <p:sp>
        <p:nvSpPr>
          <p:cNvPr id="89" name="object 89"/>
          <p:cNvSpPr txBox="1"/>
          <p:nvPr/>
        </p:nvSpPr>
        <p:spPr>
          <a:xfrm>
            <a:off x="4644755" y="4892395"/>
            <a:ext cx="1452826" cy="120609"/>
          </a:xfrm>
          <a:prstGeom prst="rect">
            <a:avLst/>
          </a:prstGeom>
        </p:spPr>
        <p:txBody>
          <a:bodyPr vert="horz" wrap="square" lIns="0" tIns="17779" rIns="0" bIns="0" rtlCol="0">
            <a:spAutoFit/>
          </a:bodyPr>
          <a:lstStyle/>
          <a:p>
            <a:pPr>
              <a:spcBef>
                <a:spcPts val="140"/>
              </a:spcBef>
            </a:pPr>
            <a:r>
              <a:rPr sz="667" spc="73" dirty="0">
                <a:solidFill>
                  <a:srgbClr val="585858"/>
                </a:solidFill>
                <a:latin typeface="游ゴシック"/>
                <a:cs typeface="游ゴシック"/>
              </a:rPr>
              <a:t>小学校  中学校  全日制高等学校</a:t>
            </a:r>
            <a:endParaRPr sz="667">
              <a:latin typeface="游ゴシック"/>
              <a:cs typeface="游ゴシック"/>
            </a:endParaRPr>
          </a:p>
        </p:txBody>
      </p:sp>
      <p:sp>
        <p:nvSpPr>
          <p:cNvPr id="90" name="object 90"/>
          <p:cNvSpPr txBox="1"/>
          <p:nvPr/>
        </p:nvSpPr>
        <p:spPr>
          <a:xfrm>
            <a:off x="6015628" y="2463939"/>
            <a:ext cx="585872" cy="130740"/>
          </a:xfrm>
          <a:prstGeom prst="rect">
            <a:avLst/>
          </a:prstGeom>
        </p:spPr>
        <p:txBody>
          <a:bodyPr vert="horz" wrap="square" lIns="0" tIns="17779" rIns="0" bIns="0" rtlCol="0">
            <a:spAutoFit/>
          </a:bodyPr>
          <a:lstStyle/>
          <a:p>
            <a:pPr>
              <a:spcBef>
                <a:spcPts val="14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91" name="object 91"/>
          <p:cNvGrpSpPr/>
          <p:nvPr/>
        </p:nvGrpSpPr>
        <p:grpSpPr>
          <a:xfrm>
            <a:off x="10366571" y="2605717"/>
            <a:ext cx="2388358" cy="2128441"/>
            <a:chOff x="7824406" y="1379918"/>
            <a:chExt cx="1791335" cy="1596390"/>
          </a:xfrm>
        </p:grpSpPr>
        <p:sp>
          <p:nvSpPr>
            <p:cNvPr id="92" name="object 92"/>
            <p:cNvSpPr/>
            <p:nvPr/>
          </p:nvSpPr>
          <p:spPr>
            <a:xfrm>
              <a:off x="8184133" y="1382776"/>
              <a:ext cx="1071245" cy="1590675"/>
            </a:xfrm>
            <a:custGeom>
              <a:avLst/>
              <a:gdLst/>
              <a:ahLst/>
              <a:cxnLst/>
              <a:rect l="l" t="t" r="r" b="b"/>
              <a:pathLst>
                <a:path w="1071245" h="1590675">
                  <a:moveTo>
                    <a:pt x="0" y="1351788"/>
                  </a:moveTo>
                  <a:lnTo>
                    <a:pt x="0" y="1590293"/>
                  </a:lnTo>
                </a:path>
                <a:path w="1071245" h="1590675">
                  <a:moveTo>
                    <a:pt x="0" y="556387"/>
                  </a:moveTo>
                  <a:lnTo>
                    <a:pt x="0" y="1033399"/>
                  </a:lnTo>
                </a:path>
                <a:path w="1071245" h="1590675">
                  <a:moveTo>
                    <a:pt x="0" y="0"/>
                  </a:moveTo>
                  <a:lnTo>
                    <a:pt x="0" y="238912"/>
                  </a:lnTo>
                </a:path>
                <a:path w="1071245" h="1590675">
                  <a:moveTo>
                    <a:pt x="357631" y="1351788"/>
                  </a:moveTo>
                  <a:lnTo>
                    <a:pt x="357631" y="1590293"/>
                  </a:lnTo>
                </a:path>
                <a:path w="1071245" h="1590675">
                  <a:moveTo>
                    <a:pt x="357631" y="556387"/>
                  </a:moveTo>
                  <a:lnTo>
                    <a:pt x="357631" y="1033399"/>
                  </a:lnTo>
                </a:path>
                <a:path w="1071245" h="1590675">
                  <a:moveTo>
                    <a:pt x="357631" y="0"/>
                  </a:moveTo>
                  <a:lnTo>
                    <a:pt x="357631" y="238912"/>
                  </a:lnTo>
                </a:path>
                <a:path w="1071245" h="1590675">
                  <a:moveTo>
                    <a:pt x="714375" y="1351788"/>
                  </a:moveTo>
                  <a:lnTo>
                    <a:pt x="714375" y="1590293"/>
                  </a:lnTo>
                </a:path>
                <a:path w="1071245" h="1590675">
                  <a:moveTo>
                    <a:pt x="714375" y="556387"/>
                  </a:moveTo>
                  <a:lnTo>
                    <a:pt x="714375" y="1033399"/>
                  </a:lnTo>
                </a:path>
                <a:path w="1071245" h="1590675">
                  <a:moveTo>
                    <a:pt x="714375" y="0"/>
                  </a:moveTo>
                  <a:lnTo>
                    <a:pt x="714375" y="238912"/>
                  </a:lnTo>
                </a:path>
                <a:path w="1071245" h="1590675">
                  <a:moveTo>
                    <a:pt x="1071118" y="1351788"/>
                  </a:moveTo>
                  <a:lnTo>
                    <a:pt x="1071118" y="1590293"/>
                  </a:lnTo>
                </a:path>
                <a:path w="1071245" h="1590675">
                  <a:moveTo>
                    <a:pt x="1071118" y="556387"/>
                  </a:moveTo>
                  <a:lnTo>
                    <a:pt x="1071118" y="1033399"/>
                  </a:lnTo>
                </a:path>
                <a:path w="1071245" h="1590675">
                  <a:moveTo>
                    <a:pt x="1071118" y="0"/>
                  </a:moveTo>
                  <a:lnTo>
                    <a:pt x="1071118" y="238912"/>
                  </a:lnTo>
                </a:path>
              </a:pathLst>
            </a:custGeom>
            <a:ln w="5334">
              <a:solidFill>
                <a:srgbClr val="D9D9D9"/>
              </a:solidFill>
            </a:ln>
          </p:spPr>
          <p:txBody>
            <a:bodyPr wrap="square" lIns="0" tIns="0" rIns="0" bIns="0" rtlCol="0"/>
            <a:lstStyle/>
            <a:p>
              <a:endParaRPr/>
            </a:p>
          </p:txBody>
        </p:sp>
        <p:sp>
          <p:nvSpPr>
            <p:cNvPr id="93" name="object 93"/>
            <p:cNvSpPr/>
            <p:nvPr/>
          </p:nvSpPr>
          <p:spPr>
            <a:xfrm>
              <a:off x="9612375" y="1382776"/>
              <a:ext cx="0" cy="1590675"/>
            </a:xfrm>
            <a:custGeom>
              <a:avLst/>
              <a:gdLst/>
              <a:ahLst/>
              <a:cxnLst/>
              <a:rect l="l" t="t" r="r" b="b"/>
              <a:pathLst>
                <a:path h="1590675">
                  <a:moveTo>
                    <a:pt x="0" y="0"/>
                  </a:moveTo>
                  <a:lnTo>
                    <a:pt x="0" y="1590294"/>
                  </a:lnTo>
                </a:path>
              </a:pathLst>
            </a:custGeom>
            <a:ln w="5334">
              <a:solidFill>
                <a:srgbClr val="D9D9D9"/>
              </a:solidFill>
            </a:ln>
          </p:spPr>
          <p:txBody>
            <a:bodyPr wrap="square" lIns="0" tIns="0" rIns="0" bIns="0" rtlCol="0"/>
            <a:lstStyle/>
            <a:p>
              <a:endParaRPr/>
            </a:p>
          </p:txBody>
        </p:sp>
        <p:sp>
          <p:nvSpPr>
            <p:cNvPr id="94" name="object 94"/>
            <p:cNvSpPr/>
            <p:nvPr/>
          </p:nvSpPr>
          <p:spPr>
            <a:xfrm>
              <a:off x="7827263" y="1621688"/>
              <a:ext cx="1020444" cy="317500"/>
            </a:xfrm>
            <a:custGeom>
              <a:avLst/>
              <a:gdLst/>
              <a:ahLst/>
              <a:cxnLst/>
              <a:rect l="l" t="t" r="r" b="b"/>
              <a:pathLst>
                <a:path w="1020445" h="317500">
                  <a:moveTo>
                    <a:pt x="1020025" y="0"/>
                  </a:moveTo>
                  <a:lnTo>
                    <a:pt x="0" y="0"/>
                  </a:lnTo>
                  <a:lnTo>
                    <a:pt x="0" y="317474"/>
                  </a:lnTo>
                  <a:lnTo>
                    <a:pt x="1020025" y="317474"/>
                  </a:lnTo>
                  <a:lnTo>
                    <a:pt x="1020025" y="0"/>
                  </a:lnTo>
                  <a:close/>
                </a:path>
              </a:pathLst>
            </a:custGeom>
            <a:solidFill>
              <a:srgbClr val="92D050"/>
            </a:solidFill>
          </p:spPr>
          <p:txBody>
            <a:bodyPr wrap="square" lIns="0" tIns="0" rIns="0" bIns="0" rtlCol="0"/>
            <a:lstStyle/>
            <a:p>
              <a:endParaRPr/>
            </a:p>
          </p:txBody>
        </p:sp>
        <p:sp>
          <p:nvSpPr>
            <p:cNvPr id="95" name="object 95"/>
            <p:cNvSpPr/>
            <p:nvPr/>
          </p:nvSpPr>
          <p:spPr>
            <a:xfrm>
              <a:off x="8847200" y="1621688"/>
              <a:ext cx="637540" cy="317500"/>
            </a:xfrm>
            <a:custGeom>
              <a:avLst/>
              <a:gdLst/>
              <a:ahLst/>
              <a:cxnLst/>
              <a:rect l="l" t="t" r="r" b="b"/>
              <a:pathLst>
                <a:path w="637540" h="317500">
                  <a:moveTo>
                    <a:pt x="637514" y="0"/>
                  </a:moveTo>
                  <a:lnTo>
                    <a:pt x="0" y="0"/>
                  </a:lnTo>
                  <a:lnTo>
                    <a:pt x="0" y="317474"/>
                  </a:lnTo>
                  <a:lnTo>
                    <a:pt x="637514" y="317474"/>
                  </a:lnTo>
                  <a:lnTo>
                    <a:pt x="637514" y="0"/>
                  </a:lnTo>
                  <a:close/>
                </a:path>
              </a:pathLst>
            </a:custGeom>
            <a:solidFill>
              <a:srgbClr val="5B9BD4"/>
            </a:solidFill>
          </p:spPr>
          <p:txBody>
            <a:bodyPr wrap="square" lIns="0" tIns="0" rIns="0" bIns="0" rtlCol="0"/>
            <a:lstStyle/>
            <a:p>
              <a:endParaRPr/>
            </a:p>
          </p:txBody>
        </p:sp>
        <p:sp>
          <p:nvSpPr>
            <p:cNvPr id="96" name="object 96"/>
            <p:cNvSpPr/>
            <p:nvPr/>
          </p:nvSpPr>
          <p:spPr>
            <a:xfrm>
              <a:off x="7827263" y="1621662"/>
              <a:ext cx="1785620" cy="1113155"/>
            </a:xfrm>
            <a:custGeom>
              <a:avLst/>
              <a:gdLst/>
              <a:ahLst/>
              <a:cxnLst/>
              <a:rect l="l" t="t" r="r" b="b"/>
              <a:pathLst>
                <a:path w="1785620" h="1113155">
                  <a:moveTo>
                    <a:pt x="1785493" y="794512"/>
                  </a:moveTo>
                  <a:lnTo>
                    <a:pt x="0" y="794512"/>
                  </a:lnTo>
                  <a:lnTo>
                    <a:pt x="0" y="1112901"/>
                  </a:lnTo>
                  <a:lnTo>
                    <a:pt x="1785493" y="1112901"/>
                  </a:lnTo>
                  <a:lnTo>
                    <a:pt x="1785493" y="794512"/>
                  </a:lnTo>
                  <a:close/>
                </a:path>
                <a:path w="1785620" h="1113155">
                  <a:moveTo>
                    <a:pt x="1785493" y="0"/>
                  </a:moveTo>
                  <a:lnTo>
                    <a:pt x="1657477" y="0"/>
                  </a:lnTo>
                  <a:lnTo>
                    <a:pt x="1657477" y="317500"/>
                  </a:lnTo>
                  <a:lnTo>
                    <a:pt x="1785493" y="317500"/>
                  </a:lnTo>
                  <a:lnTo>
                    <a:pt x="1785493" y="0"/>
                  </a:lnTo>
                  <a:close/>
                </a:path>
              </a:pathLst>
            </a:custGeom>
            <a:solidFill>
              <a:srgbClr val="FFC000"/>
            </a:solidFill>
          </p:spPr>
          <p:txBody>
            <a:bodyPr wrap="square" lIns="0" tIns="0" rIns="0" bIns="0" rtlCol="0"/>
            <a:lstStyle/>
            <a:p>
              <a:endParaRPr/>
            </a:p>
          </p:txBody>
        </p:sp>
        <p:sp>
          <p:nvSpPr>
            <p:cNvPr id="97" name="object 97"/>
            <p:cNvSpPr/>
            <p:nvPr/>
          </p:nvSpPr>
          <p:spPr>
            <a:xfrm>
              <a:off x="7827263" y="1382776"/>
              <a:ext cx="0" cy="1590675"/>
            </a:xfrm>
            <a:custGeom>
              <a:avLst/>
              <a:gdLst/>
              <a:ahLst/>
              <a:cxnLst/>
              <a:rect l="l" t="t" r="r" b="b"/>
              <a:pathLst>
                <a:path h="1590675">
                  <a:moveTo>
                    <a:pt x="0" y="1590294"/>
                  </a:moveTo>
                  <a:lnTo>
                    <a:pt x="0" y="0"/>
                  </a:lnTo>
                </a:path>
              </a:pathLst>
            </a:custGeom>
            <a:ln w="5334">
              <a:solidFill>
                <a:srgbClr val="D9D9D9"/>
              </a:solidFill>
            </a:ln>
          </p:spPr>
          <p:txBody>
            <a:bodyPr wrap="square" lIns="0" tIns="0" rIns="0" bIns="0" rtlCol="0"/>
            <a:lstStyle/>
            <a:p>
              <a:endParaRPr/>
            </a:p>
          </p:txBody>
        </p:sp>
        <p:sp>
          <p:nvSpPr>
            <p:cNvPr id="98" name="object 98"/>
            <p:cNvSpPr/>
            <p:nvPr/>
          </p:nvSpPr>
          <p:spPr>
            <a:xfrm>
              <a:off x="8299703" y="1730603"/>
              <a:ext cx="75565" cy="99695"/>
            </a:xfrm>
            <a:custGeom>
              <a:avLst/>
              <a:gdLst/>
              <a:ahLst/>
              <a:cxnLst/>
              <a:rect l="l" t="t" r="r" b="b"/>
              <a:pathLst>
                <a:path w="75565" h="99694">
                  <a:moveTo>
                    <a:pt x="75107" y="0"/>
                  </a:moveTo>
                  <a:lnTo>
                    <a:pt x="0" y="0"/>
                  </a:lnTo>
                  <a:lnTo>
                    <a:pt x="0" y="99466"/>
                  </a:lnTo>
                  <a:lnTo>
                    <a:pt x="75107" y="99466"/>
                  </a:lnTo>
                  <a:lnTo>
                    <a:pt x="75107" y="0"/>
                  </a:lnTo>
                  <a:close/>
                </a:path>
              </a:pathLst>
            </a:custGeom>
            <a:solidFill>
              <a:srgbClr val="FFFFFF"/>
            </a:solidFill>
          </p:spPr>
          <p:txBody>
            <a:bodyPr wrap="square" lIns="0" tIns="0" rIns="0" bIns="0" rtlCol="0"/>
            <a:lstStyle/>
            <a:p>
              <a:endParaRPr/>
            </a:p>
          </p:txBody>
        </p:sp>
      </p:grpSp>
      <p:sp>
        <p:nvSpPr>
          <p:cNvPr id="99" name="object 99"/>
          <p:cNvSpPr txBox="1"/>
          <p:nvPr/>
        </p:nvSpPr>
        <p:spPr>
          <a:xfrm>
            <a:off x="11030416" y="3066541"/>
            <a:ext cx="60958" cy="120609"/>
          </a:xfrm>
          <a:prstGeom prst="rect">
            <a:avLst/>
          </a:prstGeom>
        </p:spPr>
        <p:txBody>
          <a:bodyPr vert="horz" wrap="square" lIns="0" tIns="17779" rIns="0" bIns="0" rtlCol="0">
            <a:spAutoFit/>
          </a:bodyPr>
          <a:lstStyle/>
          <a:p>
            <a:pPr>
              <a:spcBef>
                <a:spcPts val="140"/>
              </a:spcBef>
            </a:pPr>
            <a:r>
              <a:rPr sz="667" spc="-67" dirty="0">
                <a:solidFill>
                  <a:srgbClr val="404040"/>
                </a:solidFill>
                <a:latin typeface="Calibri"/>
                <a:cs typeface="Calibri"/>
              </a:rPr>
              <a:t>8</a:t>
            </a:r>
            <a:endParaRPr sz="667">
              <a:latin typeface="Calibri"/>
              <a:cs typeface="Calibri"/>
            </a:endParaRPr>
          </a:p>
        </p:txBody>
      </p:sp>
      <p:sp>
        <p:nvSpPr>
          <p:cNvPr id="100" name="object 100"/>
          <p:cNvSpPr/>
          <p:nvPr/>
        </p:nvSpPr>
        <p:spPr>
          <a:xfrm>
            <a:off x="12105306" y="3073280"/>
            <a:ext cx="100750" cy="132922"/>
          </a:xfrm>
          <a:custGeom>
            <a:avLst/>
            <a:gdLst/>
            <a:ahLst/>
            <a:cxnLst/>
            <a:rect l="l" t="t" r="r" b="b"/>
            <a:pathLst>
              <a:path w="75565" h="99694">
                <a:moveTo>
                  <a:pt x="75107" y="0"/>
                </a:moveTo>
                <a:lnTo>
                  <a:pt x="0" y="0"/>
                </a:lnTo>
                <a:lnTo>
                  <a:pt x="0" y="99466"/>
                </a:lnTo>
                <a:lnTo>
                  <a:pt x="75107" y="99466"/>
                </a:lnTo>
                <a:lnTo>
                  <a:pt x="75107" y="0"/>
                </a:lnTo>
                <a:close/>
              </a:path>
            </a:pathLst>
          </a:custGeom>
          <a:solidFill>
            <a:srgbClr val="FFFFFF"/>
          </a:solidFill>
        </p:spPr>
        <p:txBody>
          <a:bodyPr wrap="square" lIns="0" tIns="0" rIns="0" bIns="0" rtlCol="0"/>
          <a:lstStyle/>
          <a:p>
            <a:endParaRPr/>
          </a:p>
        </p:txBody>
      </p:sp>
      <p:sp>
        <p:nvSpPr>
          <p:cNvPr id="101" name="object 101"/>
          <p:cNvSpPr txBox="1"/>
          <p:nvPr/>
        </p:nvSpPr>
        <p:spPr>
          <a:xfrm>
            <a:off x="12135785" y="3066541"/>
            <a:ext cx="60958" cy="120609"/>
          </a:xfrm>
          <a:prstGeom prst="rect">
            <a:avLst/>
          </a:prstGeom>
        </p:spPr>
        <p:txBody>
          <a:bodyPr vert="horz" wrap="square" lIns="0" tIns="17779" rIns="0" bIns="0" rtlCol="0">
            <a:spAutoFit/>
          </a:bodyPr>
          <a:lstStyle/>
          <a:p>
            <a:pPr>
              <a:spcBef>
                <a:spcPts val="140"/>
              </a:spcBef>
            </a:pPr>
            <a:r>
              <a:rPr sz="667" spc="-67" dirty="0">
                <a:solidFill>
                  <a:srgbClr val="404040"/>
                </a:solidFill>
                <a:latin typeface="Calibri"/>
                <a:cs typeface="Calibri"/>
              </a:rPr>
              <a:t>5</a:t>
            </a:r>
            <a:endParaRPr sz="667">
              <a:latin typeface="Calibri"/>
              <a:cs typeface="Calibri"/>
            </a:endParaRPr>
          </a:p>
        </p:txBody>
      </p:sp>
      <p:sp>
        <p:nvSpPr>
          <p:cNvPr id="102" name="object 102"/>
          <p:cNvSpPr/>
          <p:nvPr/>
        </p:nvSpPr>
        <p:spPr>
          <a:xfrm>
            <a:off x="11510291" y="4133436"/>
            <a:ext cx="100750" cy="132922"/>
          </a:xfrm>
          <a:custGeom>
            <a:avLst/>
            <a:gdLst/>
            <a:ahLst/>
            <a:cxnLst/>
            <a:rect l="l" t="t" r="r" b="b"/>
            <a:pathLst>
              <a:path w="75565" h="99694">
                <a:moveTo>
                  <a:pt x="75107" y="0"/>
                </a:moveTo>
                <a:lnTo>
                  <a:pt x="0" y="0"/>
                </a:lnTo>
                <a:lnTo>
                  <a:pt x="0" y="99466"/>
                </a:lnTo>
                <a:lnTo>
                  <a:pt x="75107" y="99466"/>
                </a:lnTo>
                <a:lnTo>
                  <a:pt x="75107" y="0"/>
                </a:lnTo>
                <a:close/>
              </a:path>
            </a:pathLst>
          </a:custGeom>
          <a:solidFill>
            <a:srgbClr val="FFFFFF"/>
          </a:solidFill>
        </p:spPr>
        <p:txBody>
          <a:bodyPr wrap="square" lIns="0" tIns="0" rIns="0" bIns="0" rtlCol="0"/>
          <a:lstStyle/>
          <a:p>
            <a:endParaRPr/>
          </a:p>
        </p:txBody>
      </p:sp>
      <p:sp>
        <p:nvSpPr>
          <p:cNvPr id="103" name="object 103"/>
          <p:cNvSpPr txBox="1"/>
          <p:nvPr/>
        </p:nvSpPr>
        <p:spPr>
          <a:xfrm>
            <a:off x="11540429" y="4126867"/>
            <a:ext cx="60958" cy="120609"/>
          </a:xfrm>
          <a:prstGeom prst="rect">
            <a:avLst/>
          </a:prstGeom>
        </p:spPr>
        <p:txBody>
          <a:bodyPr vert="horz" wrap="square" lIns="0" tIns="17779" rIns="0" bIns="0" rtlCol="0">
            <a:spAutoFit/>
          </a:bodyPr>
          <a:lstStyle/>
          <a:p>
            <a:pPr>
              <a:spcBef>
                <a:spcPts val="140"/>
              </a:spcBef>
            </a:pPr>
            <a:r>
              <a:rPr sz="667" spc="-67" dirty="0">
                <a:solidFill>
                  <a:srgbClr val="404040"/>
                </a:solidFill>
                <a:latin typeface="Calibri"/>
                <a:cs typeface="Calibri"/>
              </a:rPr>
              <a:t>1</a:t>
            </a:r>
            <a:endParaRPr sz="667">
              <a:latin typeface="Calibri"/>
              <a:cs typeface="Calibri"/>
            </a:endParaRPr>
          </a:p>
        </p:txBody>
      </p:sp>
      <p:sp>
        <p:nvSpPr>
          <p:cNvPr id="104" name="object 104"/>
          <p:cNvSpPr/>
          <p:nvPr/>
        </p:nvSpPr>
        <p:spPr>
          <a:xfrm>
            <a:off x="12615487" y="3073280"/>
            <a:ext cx="100750" cy="132922"/>
          </a:xfrm>
          <a:custGeom>
            <a:avLst/>
            <a:gdLst/>
            <a:ahLst/>
            <a:cxnLst/>
            <a:rect l="l" t="t" r="r" b="b"/>
            <a:pathLst>
              <a:path w="75565" h="99694">
                <a:moveTo>
                  <a:pt x="75107" y="0"/>
                </a:moveTo>
                <a:lnTo>
                  <a:pt x="0" y="0"/>
                </a:lnTo>
                <a:lnTo>
                  <a:pt x="0" y="99466"/>
                </a:lnTo>
                <a:lnTo>
                  <a:pt x="75107" y="99466"/>
                </a:lnTo>
                <a:lnTo>
                  <a:pt x="75107" y="0"/>
                </a:lnTo>
                <a:close/>
              </a:path>
            </a:pathLst>
          </a:custGeom>
          <a:solidFill>
            <a:srgbClr val="FFFFFF"/>
          </a:solidFill>
        </p:spPr>
        <p:txBody>
          <a:bodyPr wrap="square" lIns="0" tIns="0" rIns="0" bIns="0" rtlCol="0"/>
          <a:lstStyle/>
          <a:p>
            <a:endParaRPr/>
          </a:p>
        </p:txBody>
      </p:sp>
      <p:sp>
        <p:nvSpPr>
          <p:cNvPr id="105" name="object 105"/>
          <p:cNvSpPr txBox="1"/>
          <p:nvPr/>
        </p:nvSpPr>
        <p:spPr>
          <a:xfrm>
            <a:off x="12645798" y="3066541"/>
            <a:ext cx="60958" cy="120609"/>
          </a:xfrm>
          <a:prstGeom prst="rect">
            <a:avLst/>
          </a:prstGeom>
        </p:spPr>
        <p:txBody>
          <a:bodyPr vert="horz" wrap="square" lIns="0" tIns="17779" rIns="0" bIns="0" rtlCol="0">
            <a:spAutoFit/>
          </a:bodyPr>
          <a:lstStyle/>
          <a:p>
            <a:pPr>
              <a:spcBef>
                <a:spcPts val="140"/>
              </a:spcBef>
            </a:pPr>
            <a:r>
              <a:rPr sz="667" spc="-67" dirty="0">
                <a:solidFill>
                  <a:srgbClr val="404040"/>
                </a:solidFill>
                <a:latin typeface="Calibri"/>
                <a:cs typeface="Calibri"/>
              </a:rPr>
              <a:t>1</a:t>
            </a:r>
            <a:endParaRPr sz="667">
              <a:latin typeface="Calibri"/>
              <a:cs typeface="Calibri"/>
            </a:endParaRPr>
          </a:p>
        </p:txBody>
      </p:sp>
      <p:sp>
        <p:nvSpPr>
          <p:cNvPr id="106" name="object 106"/>
          <p:cNvSpPr txBox="1"/>
          <p:nvPr/>
        </p:nvSpPr>
        <p:spPr>
          <a:xfrm>
            <a:off x="10319583" y="4763198"/>
            <a:ext cx="1571355" cy="120609"/>
          </a:xfrm>
          <a:prstGeom prst="rect">
            <a:avLst/>
          </a:prstGeom>
        </p:spPr>
        <p:txBody>
          <a:bodyPr vert="horz" wrap="square" lIns="0" tIns="17779" rIns="0" bIns="0" rtlCol="0">
            <a:spAutoFit/>
          </a:bodyPr>
          <a:lstStyle/>
          <a:p>
            <a:pPr>
              <a:spcBef>
                <a:spcPts val="140"/>
              </a:spcBef>
              <a:tabLst>
                <a:tab pos="454649" algn="l"/>
                <a:tab pos="930463" algn="l"/>
                <a:tab pos="1406278" algn="l"/>
              </a:tabLst>
            </a:pPr>
            <a:r>
              <a:rPr sz="667" spc="-33" dirty="0">
                <a:solidFill>
                  <a:srgbClr val="585858"/>
                </a:solidFill>
                <a:latin typeface="Calibri"/>
                <a:cs typeface="Calibri"/>
              </a:rPr>
              <a:t>0%</a:t>
            </a:r>
            <a:r>
              <a:rPr sz="667" dirty="0">
                <a:solidFill>
                  <a:srgbClr val="585858"/>
                </a:solidFill>
                <a:latin typeface="Calibri"/>
                <a:cs typeface="Calibri"/>
              </a:rPr>
              <a:t>	</a:t>
            </a: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p:txBody>
      </p:sp>
      <p:sp>
        <p:nvSpPr>
          <p:cNvPr id="107" name="object 107"/>
          <p:cNvSpPr txBox="1"/>
          <p:nvPr/>
        </p:nvSpPr>
        <p:spPr>
          <a:xfrm>
            <a:off x="12202330" y="4763198"/>
            <a:ext cx="165941" cy="120609"/>
          </a:xfrm>
          <a:prstGeom prst="rect">
            <a:avLst/>
          </a:prstGeom>
        </p:spPr>
        <p:txBody>
          <a:bodyPr vert="horz" wrap="square" lIns="0" tIns="17779" rIns="0" bIns="0" rtlCol="0">
            <a:spAutoFit/>
          </a:bodyPr>
          <a:lstStyle/>
          <a:p>
            <a:pPr>
              <a:spcBef>
                <a:spcPts val="140"/>
              </a:spcBef>
            </a:pPr>
            <a:r>
              <a:rPr sz="667" spc="-33" dirty="0">
                <a:solidFill>
                  <a:srgbClr val="585858"/>
                </a:solidFill>
                <a:latin typeface="Calibri"/>
                <a:cs typeface="Calibri"/>
              </a:rPr>
              <a:t>80%</a:t>
            </a:r>
            <a:endParaRPr sz="667">
              <a:latin typeface="Calibri"/>
              <a:cs typeface="Calibri"/>
            </a:endParaRPr>
          </a:p>
        </p:txBody>
      </p:sp>
      <p:sp>
        <p:nvSpPr>
          <p:cNvPr id="108" name="object 108"/>
          <p:cNvSpPr txBox="1"/>
          <p:nvPr/>
        </p:nvSpPr>
        <p:spPr>
          <a:xfrm>
            <a:off x="12657142" y="4763198"/>
            <a:ext cx="207426" cy="120609"/>
          </a:xfrm>
          <a:prstGeom prst="rect">
            <a:avLst/>
          </a:prstGeom>
        </p:spPr>
        <p:txBody>
          <a:bodyPr vert="horz" wrap="square" lIns="0" tIns="17779" rIns="0" bIns="0" rtlCol="0">
            <a:spAutoFit/>
          </a:bodyPr>
          <a:lstStyle/>
          <a:p>
            <a:pPr>
              <a:spcBef>
                <a:spcPts val="140"/>
              </a:spcBef>
            </a:pPr>
            <a:r>
              <a:rPr sz="667" spc="-27" dirty="0">
                <a:solidFill>
                  <a:srgbClr val="585858"/>
                </a:solidFill>
                <a:latin typeface="Calibri"/>
                <a:cs typeface="Calibri"/>
              </a:rPr>
              <a:t>100%</a:t>
            </a:r>
            <a:endParaRPr sz="667">
              <a:latin typeface="Calibri"/>
              <a:cs typeface="Calibri"/>
            </a:endParaRPr>
          </a:p>
        </p:txBody>
      </p:sp>
      <p:sp>
        <p:nvSpPr>
          <p:cNvPr id="109" name="object 109"/>
          <p:cNvSpPr txBox="1"/>
          <p:nvPr/>
        </p:nvSpPr>
        <p:spPr>
          <a:xfrm>
            <a:off x="10122146" y="4121956"/>
            <a:ext cx="187953" cy="120609"/>
          </a:xfrm>
          <a:prstGeom prst="rect">
            <a:avLst/>
          </a:prstGeom>
        </p:spPr>
        <p:txBody>
          <a:bodyPr vert="horz" wrap="square" lIns="0" tIns="17779" rIns="0" bIns="0" rtlCol="0">
            <a:spAutoFit/>
          </a:bodyPr>
          <a:lstStyle/>
          <a:p>
            <a:pPr>
              <a:spcBef>
                <a:spcPts val="140"/>
              </a:spcBef>
            </a:pPr>
            <a:r>
              <a:rPr sz="667" spc="-33" dirty="0">
                <a:solidFill>
                  <a:srgbClr val="585858"/>
                </a:solidFill>
                <a:latin typeface="游ゴシック"/>
                <a:cs typeface="游ゴシック"/>
              </a:rPr>
              <a:t>ある</a:t>
            </a:r>
            <a:endParaRPr sz="667">
              <a:latin typeface="游ゴシック"/>
              <a:cs typeface="游ゴシック"/>
            </a:endParaRPr>
          </a:p>
        </p:txBody>
      </p:sp>
      <p:sp>
        <p:nvSpPr>
          <p:cNvPr id="110" name="object 110"/>
          <p:cNvSpPr txBox="1"/>
          <p:nvPr/>
        </p:nvSpPr>
        <p:spPr>
          <a:xfrm>
            <a:off x="10122146" y="3061630"/>
            <a:ext cx="187953" cy="120609"/>
          </a:xfrm>
          <a:prstGeom prst="rect">
            <a:avLst/>
          </a:prstGeom>
        </p:spPr>
        <p:txBody>
          <a:bodyPr vert="horz" wrap="square" lIns="0" tIns="17779" rIns="0" bIns="0" rtlCol="0">
            <a:spAutoFit/>
          </a:bodyPr>
          <a:lstStyle/>
          <a:p>
            <a:pPr>
              <a:spcBef>
                <a:spcPts val="140"/>
              </a:spcBef>
            </a:pPr>
            <a:r>
              <a:rPr sz="667" spc="-33" dirty="0">
                <a:solidFill>
                  <a:srgbClr val="585858"/>
                </a:solidFill>
                <a:latin typeface="游ゴシック"/>
                <a:cs typeface="游ゴシック"/>
              </a:rPr>
              <a:t>ない</a:t>
            </a:r>
            <a:endParaRPr sz="667">
              <a:latin typeface="游ゴシック"/>
              <a:cs typeface="游ゴシック"/>
            </a:endParaRPr>
          </a:p>
        </p:txBody>
      </p:sp>
      <p:grpSp>
        <p:nvGrpSpPr>
          <p:cNvPr id="111" name="object 111"/>
          <p:cNvGrpSpPr/>
          <p:nvPr/>
        </p:nvGrpSpPr>
        <p:grpSpPr>
          <a:xfrm>
            <a:off x="10770161" y="5006385"/>
            <a:ext cx="885580" cy="47412"/>
            <a:chOff x="8127110" y="3180486"/>
            <a:chExt cx="664210" cy="35560"/>
          </a:xfrm>
        </p:grpSpPr>
        <p:sp>
          <p:nvSpPr>
            <p:cNvPr id="112" name="object 112"/>
            <p:cNvSpPr/>
            <p:nvPr/>
          </p:nvSpPr>
          <p:spPr>
            <a:xfrm>
              <a:off x="8127110" y="3180486"/>
              <a:ext cx="35560" cy="35560"/>
            </a:xfrm>
            <a:custGeom>
              <a:avLst/>
              <a:gdLst/>
              <a:ahLst/>
              <a:cxnLst/>
              <a:rect l="l" t="t" r="r" b="b"/>
              <a:pathLst>
                <a:path w="35559" h="35560">
                  <a:moveTo>
                    <a:pt x="35153" y="0"/>
                  </a:moveTo>
                  <a:lnTo>
                    <a:pt x="0" y="0"/>
                  </a:lnTo>
                  <a:lnTo>
                    <a:pt x="0" y="35153"/>
                  </a:lnTo>
                  <a:lnTo>
                    <a:pt x="35153" y="35153"/>
                  </a:lnTo>
                  <a:lnTo>
                    <a:pt x="35153" y="0"/>
                  </a:lnTo>
                  <a:close/>
                </a:path>
              </a:pathLst>
            </a:custGeom>
            <a:solidFill>
              <a:srgbClr val="92D050"/>
            </a:solidFill>
          </p:spPr>
          <p:txBody>
            <a:bodyPr wrap="square" lIns="0" tIns="0" rIns="0" bIns="0" rtlCol="0"/>
            <a:lstStyle/>
            <a:p>
              <a:endParaRPr/>
            </a:p>
          </p:txBody>
        </p:sp>
        <p:sp>
          <p:nvSpPr>
            <p:cNvPr id="113" name="object 113"/>
            <p:cNvSpPr/>
            <p:nvPr/>
          </p:nvSpPr>
          <p:spPr>
            <a:xfrm>
              <a:off x="8441562" y="3180486"/>
              <a:ext cx="35560" cy="35560"/>
            </a:xfrm>
            <a:custGeom>
              <a:avLst/>
              <a:gdLst/>
              <a:ahLst/>
              <a:cxnLst/>
              <a:rect l="l" t="t" r="r" b="b"/>
              <a:pathLst>
                <a:path w="35559" h="35560">
                  <a:moveTo>
                    <a:pt x="35153" y="0"/>
                  </a:moveTo>
                  <a:lnTo>
                    <a:pt x="0" y="0"/>
                  </a:lnTo>
                  <a:lnTo>
                    <a:pt x="0" y="35153"/>
                  </a:lnTo>
                  <a:lnTo>
                    <a:pt x="35153" y="35153"/>
                  </a:lnTo>
                  <a:lnTo>
                    <a:pt x="35153" y="0"/>
                  </a:lnTo>
                  <a:close/>
                </a:path>
              </a:pathLst>
            </a:custGeom>
            <a:solidFill>
              <a:srgbClr val="5B9BD4"/>
            </a:solidFill>
          </p:spPr>
          <p:txBody>
            <a:bodyPr wrap="square" lIns="0" tIns="0" rIns="0" bIns="0" rtlCol="0"/>
            <a:lstStyle/>
            <a:p>
              <a:endParaRPr/>
            </a:p>
          </p:txBody>
        </p:sp>
        <p:sp>
          <p:nvSpPr>
            <p:cNvPr id="114" name="object 114"/>
            <p:cNvSpPr/>
            <p:nvPr/>
          </p:nvSpPr>
          <p:spPr>
            <a:xfrm>
              <a:off x="8756141" y="3180486"/>
              <a:ext cx="35560" cy="35560"/>
            </a:xfrm>
            <a:custGeom>
              <a:avLst/>
              <a:gdLst/>
              <a:ahLst/>
              <a:cxnLst/>
              <a:rect l="l" t="t" r="r" b="b"/>
              <a:pathLst>
                <a:path w="35559" h="35560">
                  <a:moveTo>
                    <a:pt x="35153" y="0"/>
                  </a:moveTo>
                  <a:lnTo>
                    <a:pt x="0" y="0"/>
                  </a:lnTo>
                  <a:lnTo>
                    <a:pt x="0" y="35153"/>
                  </a:lnTo>
                  <a:lnTo>
                    <a:pt x="35153" y="35153"/>
                  </a:lnTo>
                  <a:lnTo>
                    <a:pt x="35153" y="0"/>
                  </a:lnTo>
                  <a:close/>
                </a:path>
              </a:pathLst>
            </a:custGeom>
            <a:solidFill>
              <a:srgbClr val="FFC000"/>
            </a:solidFill>
          </p:spPr>
          <p:txBody>
            <a:bodyPr wrap="square" lIns="0" tIns="0" rIns="0" bIns="0" rtlCol="0"/>
            <a:lstStyle/>
            <a:p>
              <a:endParaRPr/>
            </a:p>
          </p:txBody>
        </p:sp>
      </p:grpSp>
      <p:sp>
        <p:nvSpPr>
          <p:cNvPr id="115" name="object 115"/>
          <p:cNvSpPr txBox="1"/>
          <p:nvPr/>
        </p:nvSpPr>
        <p:spPr>
          <a:xfrm>
            <a:off x="10838569" y="4952675"/>
            <a:ext cx="1453673" cy="120609"/>
          </a:xfrm>
          <a:prstGeom prst="rect">
            <a:avLst/>
          </a:prstGeom>
        </p:spPr>
        <p:txBody>
          <a:bodyPr vert="horz" wrap="square" lIns="0" tIns="17779" rIns="0" bIns="0" rtlCol="0">
            <a:spAutoFit/>
          </a:bodyPr>
          <a:lstStyle/>
          <a:p>
            <a:pPr>
              <a:spcBef>
                <a:spcPts val="140"/>
              </a:spcBef>
            </a:pPr>
            <a:r>
              <a:rPr sz="667" spc="73" dirty="0">
                <a:solidFill>
                  <a:srgbClr val="585858"/>
                </a:solidFill>
                <a:latin typeface="游ゴシック"/>
                <a:cs typeface="游ゴシック"/>
              </a:rPr>
              <a:t>小学校  中学校  全日制高等学校</a:t>
            </a:r>
            <a:endParaRPr sz="667">
              <a:latin typeface="游ゴシック"/>
              <a:cs typeface="游ゴシック"/>
            </a:endParaRPr>
          </a:p>
        </p:txBody>
      </p:sp>
      <p:sp>
        <p:nvSpPr>
          <p:cNvPr id="116" name="object 116"/>
          <p:cNvSpPr txBox="1"/>
          <p:nvPr/>
        </p:nvSpPr>
        <p:spPr>
          <a:xfrm>
            <a:off x="12212152" y="2485376"/>
            <a:ext cx="583332" cy="131596"/>
          </a:xfrm>
          <a:prstGeom prst="rect">
            <a:avLst/>
          </a:prstGeom>
        </p:spPr>
        <p:txBody>
          <a:bodyPr vert="horz" wrap="square" lIns="0" tIns="18626" rIns="0" bIns="0" rtlCol="0">
            <a:spAutoFit/>
          </a:bodyPr>
          <a:lstStyle/>
          <a:p>
            <a:pPr>
              <a:spcBef>
                <a:spcPts val="147"/>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117" name="object 117"/>
          <p:cNvGrpSpPr/>
          <p:nvPr/>
        </p:nvGrpSpPr>
        <p:grpSpPr>
          <a:xfrm>
            <a:off x="4152606" y="6164802"/>
            <a:ext cx="2419684" cy="2198712"/>
            <a:chOff x="3163760" y="4049331"/>
            <a:chExt cx="1814830" cy="1649095"/>
          </a:xfrm>
        </p:grpSpPr>
        <p:sp>
          <p:nvSpPr>
            <p:cNvPr id="118" name="object 118"/>
            <p:cNvSpPr/>
            <p:nvPr/>
          </p:nvSpPr>
          <p:spPr>
            <a:xfrm>
              <a:off x="3528568" y="4052189"/>
              <a:ext cx="1085215" cy="1643380"/>
            </a:xfrm>
            <a:custGeom>
              <a:avLst/>
              <a:gdLst/>
              <a:ahLst/>
              <a:cxnLst/>
              <a:rect l="l" t="t" r="r" b="b"/>
              <a:pathLst>
                <a:path w="1085214" h="1643379">
                  <a:moveTo>
                    <a:pt x="0" y="1396238"/>
                  </a:moveTo>
                  <a:lnTo>
                    <a:pt x="0" y="1642999"/>
                  </a:lnTo>
                </a:path>
                <a:path w="1085214" h="1643379">
                  <a:moveTo>
                    <a:pt x="0" y="575309"/>
                  </a:moveTo>
                  <a:lnTo>
                    <a:pt x="0" y="1067663"/>
                  </a:lnTo>
                </a:path>
                <a:path w="1085214" h="1643379">
                  <a:moveTo>
                    <a:pt x="0" y="0"/>
                  </a:moveTo>
                  <a:lnTo>
                    <a:pt x="0" y="246735"/>
                  </a:lnTo>
                </a:path>
                <a:path w="1085214" h="1643379">
                  <a:moveTo>
                    <a:pt x="361950" y="1396238"/>
                  </a:moveTo>
                  <a:lnTo>
                    <a:pt x="361950" y="1642999"/>
                  </a:lnTo>
                </a:path>
                <a:path w="1085214" h="1643379">
                  <a:moveTo>
                    <a:pt x="361950" y="575309"/>
                  </a:moveTo>
                  <a:lnTo>
                    <a:pt x="361950" y="1067663"/>
                  </a:lnTo>
                </a:path>
                <a:path w="1085214" h="1643379">
                  <a:moveTo>
                    <a:pt x="361950" y="0"/>
                  </a:moveTo>
                  <a:lnTo>
                    <a:pt x="361950" y="246735"/>
                  </a:lnTo>
                </a:path>
                <a:path w="1085214" h="1643379">
                  <a:moveTo>
                    <a:pt x="722884" y="1396238"/>
                  </a:moveTo>
                  <a:lnTo>
                    <a:pt x="722884" y="1642999"/>
                  </a:lnTo>
                </a:path>
                <a:path w="1085214" h="1643379">
                  <a:moveTo>
                    <a:pt x="722884" y="575309"/>
                  </a:moveTo>
                  <a:lnTo>
                    <a:pt x="722884" y="1067663"/>
                  </a:lnTo>
                </a:path>
                <a:path w="1085214" h="1643379">
                  <a:moveTo>
                    <a:pt x="722884" y="0"/>
                  </a:moveTo>
                  <a:lnTo>
                    <a:pt x="722884" y="246735"/>
                  </a:lnTo>
                </a:path>
                <a:path w="1085214" h="1643379">
                  <a:moveTo>
                    <a:pt x="1084707" y="1396238"/>
                  </a:moveTo>
                  <a:lnTo>
                    <a:pt x="1084707" y="1642999"/>
                  </a:lnTo>
                </a:path>
                <a:path w="1085214" h="1643379">
                  <a:moveTo>
                    <a:pt x="1084707" y="575309"/>
                  </a:moveTo>
                  <a:lnTo>
                    <a:pt x="1084707" y="1067663"/>
                  </a:lnTo>
                </a:path>
                <a:path w="1085214" h="1643379">
                  <a:moveTo>
                    <a:pt x="1084707" y="0"/>
                  </a:moveTo>
                  <a:lnTo>
                    <a:pt x="1084707" y="246735"/>
                  </a:lnTo>
                </a:path>
              </a:pathLst>
            </a:custGeom>
            <a:ln w="5333">
              <a:solidFill>
                <a:srgbClr val="D9D9D9"/>
              </a:solidFill>
            </a:ln>
          </p:spPr>
          <p:txBody>
            <a:bodyPr wrap="square" lIns="0" tIns="0" rIns="0" bIns="0" rtlCol="0"/>
            <a:lstStyle/>
            <a:p>
              <a:endParaRPr/>
            </a:p>
          </p:txBody>
        </p:sp>
        <p:sp>
          <p:nvSpPr>
            <p:cNvPr id="119" name="object 119"/>
            <p:cNvSpPr/>
            <p:nvPr/>
          </p:nvSpPr>
          <p:spPr>
            <a:xfrm>
              <a:off x="4975352" y="4052189"/>
              <a:ext cx="0" cy="1643380"/>
            </a:xfrm>
            <a:custGeom>
              <a:avLst/>
              <a:gdLst/>
              <a:ahLst/>
              <a:cxnLst/>
              <a:rect l="l" t="t" r="r" b="b"/>
              <a:pathLst>
                <a:path h="1643379">
                  <a:moveTo>
                    <a:pt x="0" y="0"/>
                  </a:moveTo>
                  <a:lnTo>
                    <a:pt x="0" y="1642999"/>
                  </a:lnTo>
                </a:path>
              </a:pathLst>
            </a:custGeom>
            <a:ln w="5334">
              <a:solidFill>
                <a:srgbClr val="D9D9D9"/>
              </a:solidFill>
            </a:ln>
          </p:spPr>
          <p:txBody>
            <a:bodyPr wrap="square" lIns="0" tIns="0" rIns="0" bIns="0" rtlCol="0"/>
            <a:lstStyle/>
            <a:p>
              <a:endParaRPr/>
            </a:p>
          </p:txBody>
        </p:sp>
        <p:sp>
          <p:nvSpPr>
            <p:cNvPr id="120" name="object 120"/>
            <p:cNvSpPr/>
            <p:nvPr/>
          </p:nvSpPr>
          <p:spPr>
            <a:xfrm>
              <a:off x="3166618" y="4298924"/>
              <a:ext cx="1113155" cy="328930"/>
            </a:xfrm>
            <a:custGeom>
              <a:avLst/>
              <a:gdLst/>
              <a:ahLst/>
              <a:cxnLst/>
              <a:rect l="l" t="t" r="r" b="b"/>
              <a:pathLst>
                <a:path w="1113154" h="328929">
                  <a:moveTo>
                    <a:pt x="1113015" y="0"/>
                  </a:moveTo>
                  <a:lnTo>
                    <a:pt x="0" y="0"/>
                  </a:lnTo>
                  <a:lnTo>
                    <a:pt x="0" y="328574"/>
                  </a:lnTo>
                  <a:lnTo>
                    <a:pt x="1113015" y="328574"/>
                  </a:lnTo>
                  <a:lnTo>
                    <a:pt x="1113015" y="0"/>
                  </a:lnTo>
                  <a:close/>
                </a:path>
              </a:pathLst>
            </a:custGeom>
            <a:solidFill>
              <a:srgbClr val="92D050"/>
            </a:solidFill>
          </p:spPr>
          <p:txBody>
            <a:bodyPr wrap="square" lIns="0" tIns="0" rIns="0" bIns="0" rtlCol="0"/>
            <a:lstStyle/>
            <a:p>
              <a:endParaRPr/>
            </a:p>
          </p:txBody>
        </p:sp>
        <p:sp>
          <p:nvSpPr>
            <p:cNvPr id="121" name="object 121"/>
            <p:cNvSpPr/>
            <p:nvPr/>
          </p:nvSpPr>
          <p:spPr>
            <a:xfrm>
              <a:off x="4279646" y="4298924"/>
              <a:ext cx="695960" cy="328930"/>
            </a:xfrm>
            <a:custGeom>
              <a:avLst/>
              <a:gdLst/>
              <a:ahLst/>
              <a:cxnLst/>
              <a:rect l="l" t="t" r="r" b="b"/>
              <a:pathLst>
                <a:path w="695960" h="328929">
                  <a:moveTo>
                    <a:pt x="695553" y="0"/>
                  </a:moveTo>
                  <a:lnTo>
                    <a:pt x="0" y="0"/>
                  </a:lnTo>
                  <a:lnTo>
                    <a:pt x="0" y="328574"/>
                  </a:lnTo>
                  <a:lnTo>
                    <a:pt x="695553" y="328574"/>
                  </a:lnTo>
                  <a:lnTo>
                    <a:pt x="695553" y="0"/>
                  </a:lnTo>
                  <a:close/>
                </a:path>
              </a:pathLst>
            </a:custGeom>
            <a:solidFill>
              <a:srgbClr val="5B9BD4"/>
            </a:solidFill>
          </p:spPr>
          <p:txBody>
            <a:bodyPr wrap="square" lIns="0" tIns="0" rIns="0" bIns="0" rtlCol="0"/>
            <a:lstStyle/>
            <a:p>
              <a:endParaRPr/>
            </a:p>
          </p:txBody>
        </p:sp>
        <p:sp>
          <p:nvSpPr>
            <p:cNvPr id="122" name="object 122"/>
            <p:cNvSpPr/>
            <p:nvPr/>
          </p:nvSpPr>
          <p:spPr>
            <a:xfrm>
              <a:off x="3166618" y="5119852"/>
              <a:ext cx="1809114" cy="328930"/>
            </a:xfrm>
            <a:custGeom>
              <a:avLst/>
              <a:gdLst/>
              <a:ahLst/>
              <a:cxnLst/>
              <a:rect l="l" t="t" r="r" b="b"/>
              <a:pathLst>
                <a:path w="1809114" h="328929">
                  <a:moveTo>
                    <a:pt x="1808607" y="0"/>
                  </a:moveTo>
                  <a:lnTo>
                    <a:pt x="0" y="0"/>
                  </a:lnTo>
                  <a:lnTo>
                    <a:pt x="0" y="328574"/>
                  </a:lnTo>
                  <a:lnTo>
                    <a:pt x="1808607" y="328574"/>
                  </a:lnTo>
                  <a:lnTo>
                    <a:pt x="1808607" y="0"/>
                  </a:lnTo>
                  <a:close/>
                </a:path>
              </a:pathLst>
            </a:custGeom>
            <a:solidFill>
              <a:srgbClr val="FFC000"/>
            </a:solidFill>
          </p:spPr>
          <p:txBody>
            <a:bodyPr wrap="square" lIns="0" tIns="0" rIns="0" bIns="0" rtlCol="0"/>
            <a:lstStyle/>
            <a:p>
              <a:endParaRPr/>
            </a:p>
          </p:txBody>
        </p:sp>
        <p:sp>
          <p:nvSpPr>
            <p:cNvPr id="123" name="object 123"/>
            <p:cNvSpPr/>
            <p:nvPr/>
          </p:nvSpPr>
          <p:spPr>
            <a:xfrm>
              <a:off x="3166618" y="4052189"/>
              <a:ext cx="0" cy="1643380"/>
            </a:xfrm>
            <a:custGeom>
              <a:avLst/>
              <a:gdLst/>
              <a:ahLst/>
              <a:cxnLst/>
              <a:rect l="l" t="t" r="r" b="b"/>
              <a:pathLst>
                <a:path h="1643379">
                  <a:moveTo>
                    <a:pt x="0" y="1642999"/>
                  </a:moveTo>
                  <a:lnTo>
                    <a:pt x="0" y="0"/>
                  </a:lnTo>
                </a:path>
              </a:pathLst>
            </a:custGeom>
            <a:ln w="5334">
              <a:solidFill>
                <a:srgbClr val="D9D9D9"/>
              </a:solidFill>
            </a:ln>
          </p:spPr>
          <p:txBody>
            <a:bodyPr wrap="square" lIns="0" tIns="0" rIns="0" bIns="0" rtlCol="0"/>
            <a:lstStyle/>
            <a:p>
              <a:endParaRPr/>
            </a:p>
          </p:txBody>
        </p:sp>
        <p:sp>
          <p:nvSpPr>
            <p:cNvPr id="124" name="object 124"/>
            <p:cNvSpPr/>
            <p:nvPr/>
          </p:nvSpPr>
          <p:spPr>
            <a:xfrm>
              <a:off x="3685540" y="4413224"/>
              <a:ext cx="75565" cy="99695"/>
            </a:xfrm>
            <a:custGeom>
              <a:avLst/>
              <a:gdLst/>
              <a:ahLst/>
              <a:cxnLst/>
              <a:rect l="l" t="t" r="r" b="b"/>
              <a:pathLst>
                <a:path w="75564" h="99695">
                  <a:moveTo>
                    <a:pt x="75107" y="0"/>
                  </a:moveTo>
                  <a:lnTo>
                    <a:pt x="0" y="0"/>
                  </a:lnTo>
                  <a:lnTo>
                    <a:pt x="0" y="99466"/>
                  </a:lnTo>
                  <a:lnTo>
                    <a:pt x="75107" y="99466"/>
                  </a:lnTo>
                  <a:lnTo>
                    <a:pt x="75107" y="0"/>
                  </a:lnTo>
                  <a:close/>
                </a:path>
              </a:pathLst>
            </a:custGeom>
            <a:solidFill>
              <a:srgbClr val="FFFFFF"/>
            </a:solidFill>
          </p:spPr>
          <p:txBody>
            <a:bodyPr wrap="square" lIns="0" tIns="0" rIns="0" bIns="0" rtlCol="0"/>
            <a:lstStyle/>
            <a:p>
              <a:endParaRPr/>
            </a:p>
          </p:txBody>
        </p:sp>
      </p:grpSp>
      <p:sp>
        <p:nvSpPr>
          <p:cNvPr id="125" name="object 125"/>
          <p:cNvSpPr txBox="1"/>
          <p:nvPr/>
        </p:nvSpPr>
        <p:spPr>
          <a:xfrm>
            <a:off x="4877750" y="6643914"/>
            <a:ext cx="60958" cy="119755"/>
          </a:xfrm>
          <a:prstGeom prst="rect">
            <a:avLst/>
          </a:prstGeom>
        </p:spPr>
        <p:txBody>
          <a:bodyPr vert="horz" wrap="square" lIns="0" tIns="16933" rIns="0" bIns="0" rtlCol="0">
            <a:spAutoFit/>
          </a:bodyPr>
          <a:lstStyle/>
          <a:p>
            <a:pPr>
              <a:spcBef>
                <a:spcPts val="133"/>
              </a:spcBef>
            </a:pPr>
            <a:r>
              <a:rPr sz="667" spc="-67" dirty="0">
                <a:solidFill>
                  <a:srgbClr val="404040"/>
                </a:solidFill>
                <a:latin typeface="Calibri"/>
                <a:cs typeface="Calibri"/>
              </a:rPr>
              <a:t>8</a:t>
            </a:r>
            <a:endParaRPr sz="667">
              <a:latin typeface="Calibri"/>
              <a:cs typeface="Calibri"/>
            </a:endParaRPr>
          </a:p>
        </p:txBody>
      </p:sp>
      <p:sp>
        <p:nvSpPr>
          <p:cNvPr id="126" name="object 126"/>
          <p:cNvSpPr/>
          <p:nvPr/>
        </p:nvSpPr>
        <p:spPr>
          <a:xfrm>
            <a:off x="6054066" y="6649975"/>
            <a:ext cx="100750" cy="132922"/>
          </a:xfrm>
          <a:custGeom>
            <a:avLst/>
            <a:gdLst/>
            <a:ahLst/>
            <a:cxnLst/>
            <a:rect l="l" t="t" r="r" b="b"/>
            <a:pathLst>
              <a:path w="75564" h="99695">
                <a:moveTo>
                  <a:pt x="75107" y="0"/>
                </a:moveTo>
                <a:lnTo>
                  <a:pt x="0" y="0"/>
                </a:lnTo>
                <a:lnTo>
                  <a:pt x="0" y="99466"/>
                </a:lnTo>
                <a:lnTo>
                  <a:pt x="75107" y="99466"/>
                </a:lnTo>
                <a:lnTo>
                  <a:pt x="75107" y="0"/>
                </a:lnTo>
                <a:close/>
              </a:path>
            </a:pathLst>
          </a:custGeom>
          <a:solidFill>
            <a:srgbClr val="FFFFFF"/>
          </a:solidFill>
        </p:spPr>
        <p:txBody>
          <a:bodyPr wrap="square" lIns="0" tIns="0" rIns="0" bIns="0" rtlCol="0"/>
          <a:lstStyle/>
          <a:p>
            <a:endParaRPr/>
          </a:p>
        </p:txBody>
      </p:sp>
      <p:sp>
        <p:nvSpPr>
          <p:cNvPr id="127" name="object 127"/>
          <p:cNvSpPr txBox="1"/>
          <p:nvPr/>
        </p:nvSpPr>
        <p:spPr>
          <a:xfrm>
            <a:off x="6083359" y="6643914"/>
            <a:ext cx="60958" cy="119755"/>
          </a:xfrm>
          <a:prstGeom prst="rect">
            <a:avLst/>
          </a:prstGeom>
        </p:spPr>
        <p:txBody>
          <a:bodyPr vert="horz" wrap="square" lIns="0" tIns="16933" rIns="0" bIns="0" rtlCol="0">
            <a:spAutoFit/>
          </a:bodyPr>
          <a:lstStyle/>
          <a:p>
            <a:pPr>
              <a:spcBef>
                <a:spcPts val="133"/>
              </a:spcBef>
            </a:pPr>
            <a:r>
              <a:rPr sz="667" spc="-67" dirty="0">
                <a:solidFill>
                  <a:srgbClr val="404040"/>
                </a:solidFill>
                <a:latin typeface="Calibri"/>
                <a:cs typeface="Calibri"/>
              </a:rPr>
              <a:t>5</a:t>
            </a:r>
            <a:endParaRPr sz="667">
              <a:latin typeface="Calibri"/>
              <a:cs typeface="Calibri"/>
            </a:endParaRPr>
          </a:p>
        </p:txBody>
      </p:sp>
      <p:sp>
        <p:nvSpPr>
          <p:cNvPr id="128" name="object 128"/>
          <p:cNvSpPr/>
          <p:nvPr/>
        </p:nvSpPr>
        <p:spPr>
          <a:xfrm>
            <a:off x="5312073" y="7745182"/>
            <a:ext cx="100750" cy="132922"/>
          </a:xfrm>
          <a:custGeom>
            <a:avLst/>
            <a:gdLst/>
            <a:ahLst/>
            <a:cxnLst/>
            <a:rect l="l" t="t" r="r" b="b"/>
            <a:pathLst>
              <a:path w="75564" h="99695">
                <a:moveTo>
                  <a:pt x="75107" y="0"/>
                </a:moveTo>
                <a:lnTo>
                  <a:pt x="0" y="0"/>
                </a:lnTo>
                <a:lnTo>
                  <a:pt x="0" y="99466"/>
                </a:lnTo>
                <a:lnTo>
                  <a:pt x="75107" y="99466"/>
                </a:lnTo>
                <a:lnTo>
                  <a:pt x="75107" y="0"/>
                </a:lnTo>
                <a:close/>
              </a:path>
            </a:pathLst>
          </a:custGeom>
          <a:solidFill>
            <a:srgbClr val="FFFFFF"/>
          </a:solidFill>
        </p:spPr>
        <p:txBody>
          <a:bodyPr wrap="square" lIns="0" tIns="0" rIns="0" bIns="0" rtlCol="0"/>
          <a:lstStyle/>
          <a:p>
            <a:endParaRPr/>
          </a:p>
        </p:txBody>
      </p:sp>
      <p:sp>
        <p:nvSpPr>
          <p:cNvPr id="129" name="object 129"/>
          <p:cNvSpPr txBox="1"/>
          <p:nvPr/>
        </p:nvSpPr>
        <p:spPr>
          <a:xfrm>
            <a:off x="5341367" y="7739629"/>
            <a:ext cx="60958" cy="119755"/>
          </a:xfrm>
          <a:prstGeom prst="rect">
            <a:avLst/>
          </a:prstGeom>
        </p:spPr>
        <p:txBody>
          <a:bodyPr vert="horz" wrap="square" lIns="0" tIns="16933" rIns="0" bIns="0" rtlCol="0">
            <a:spAutoFit/>
          </a:bodyPr>
          <a:lstStyle/>
          <a:p>
            <a:pPr>
              <a:spcBef>
                <a:spcPts val="133"/>
              </a:spcBef>
            </a:pPr>
            <a:r>
              <a:rPr sz="667" spc="-67" dirty="0">
                <a:solidFill>
                  <a:srgbClr val="404040"/>
                </a:solidFill>
                <a:latin typeface="Calibri"/>
                <a:cs typeface="Calibri"/>
              </a:rPr>
              <a:t>2</a:t>
            </a:r>
            <a:endParaRPr sz="667">
              <a:latin typeface="Calibri"/>
              <a:cs typeface="Calibri"/>
            </a:endParaRPr>
          </a:p>
        </p:txBody>
      </p:sp>
      <p:sp>
        <p:nvSpPr>
          <p:cNvPr id="130" name="object 130"/>
          <p:cNvSpPr txBox="1"/>
          <p:nvPr/>
        </p:nvSpPr>
        <p:spPr>
          <a:xfrm>
            <a:off x="4104771" y="8393401"/>
            <a:ext cx="1589981" cy="119755"/>
          </a:xfrm>
          <a:prstGeom prst="rect">
            <a:avLst/>
          </a:prstGeom>
        </p:spPr>
        <p:txBody>
          <a:bodyPr vert="horz" wrap="square" lIns="0" tIns="16933" rIns="0" bIns="0" rtlCol="0">
            <a:spAutoFit/>
          </a:bodyPr>
          <a:lstStyle/>
          <a:p>
            <a:pPr>
              <a:spcBef>
                <a:spcPts val="133"/>
              </a:spcBef>
              <a:tabLst>
                <a:tab pos="460575" algn="l"/>
                <a:tab pos="942316" algn="l"/>
                <a:tab pos="1424904" algn="l"/>
              </a:tabLst>
            </a:pPr>
            <a:r>
              <a:rPr sz="667" spc="-33" dirty="0">
                <a:solidFill>
                  <a:srgbClr val="585858"/>
                </a:solidFill>
                <a:latin typeface="Calibri"/>
                <a:cs typeface="Calibri"/>
              </a:rPr>
              <a:t>0%</a:t>
            </a:r>
            <a:r>
              <a:rPr sz="667" dirty="0">
                <a:solidFill>
                  <a:srgbClr val="585858"/>
                </a:solidFill>
                <a:latin typeface="Calibri"/>
                <a:cs typeface="Calibri"/>
              </a:rPr>
              <a:t>	</a:t>
            </a: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p:txBody>
      </p:sp>
      <p:sp>
        <p:nvSpPr>
          <p:cNvPr id="131" name="object 131"/>
          <p:cNvSpPr txBox="1"/>
          <p:nvPr/>
        </p:nvSpPr>
        <p:spPr>
          <a:xfrm>
            <a:off x="6012750" y="8393401"/>
            <a:ext cx="164246" cy="119755"/>
          </a:xfrm>
          <a:prstGeom prst="rect">
            <a:avLst/>
          </a:prstGeom>
        </p:spPr>
        <p:txBody>
          <a:bodyPr vert="horz" wrap="square" lIns="0" tIns="16933" rIns="0" bIns="0" rtlCol="0">
            <a:spAutoFit/>
          </a:bodyPr>
          <a:lstStyle/>
          <a:p>
            <a:pPr>
              <a:spcBef>
                <a:spcPts val="133"/>
              </a:spcBef>
            </a:pPr>
            <a:r>
              <a:rPr sz="667" spc="-33" dirty="0">
                <a:solidFill>
                  <a:srgbClr val="585858"/>
                </a:solidFill>
                <a:latin typeface="Calibri"/>
                <a:cs typeface="Calibri"/>
              </a:rPr>
              <a:t>80%</a:t>
            </a:r>
            <a:endParaRPr sz="667">
              <a:latin typeface="Calibri"/>
              <a:cs typeface="Calibri"/>
            </a:endParaRPr>
          </a:p>
        </p:txBody>
      </p:sp>
      <p:sp>
        <p:nvSpPr>
          <p:cNvPr id="132" name="object 132"/>
          <p:cNvSpPr txBox="1"/>
          <p:nvPr/>
        </p:nvSpPr>
        <p:spPr>
          <a:xfrm>
            <a:off x="6473487" y="8393401"/>
            <a:ext cx="207426" cy="119755"/>
          </a:xfrm>
          <a:prstGeom prst="rect">
            <a:avLst/>
          </a:prstGeom>
        </p:spPr>
        <p:txBody>
          <a:bodyPr vert="horz" wrap="square" lIns="0" tIns="16933" rIns="0" bIns="0" rtlCol="0">
            <a:spAutoFit/>
          </a:bodyPr>
          <a:lstStyle/>
          <a:p>
            <a:pPr>
              <a:spcBef>
                <a:spcPts val="133"/>
              </a:spcBef>
            </a:pPr>
            <a:r>
              <a:rPr sz="667" spc="-27" dirty="0">
                <a:solidFill>
                  <a:srgbClr val="585858"/>
                </a:solidFill>
                <a:latin typeface="Calibri"/>
                <a:cs typeface="Calibri"/>
              </a:rPr>
              <a:t>100%</a:t>
            </a:r>
            <a:endParaRPr sz="667">
              <a:latin typeface="Calibri"/>
              <a:cs typeface="Calibri"/>
            </a:endParaRPr>
          </a:p>
        </p:txBody>
      </p:sp>
      <p:sp>
        <p:nvSpPr>
          <p:cNvPr id="133" name="object 133"/>
          <p:cNvSpPr txBox="1"/>
          <p:nvPr/>
        </p:nvSpPr>
        <p:spPr>
          <a:xfrm>
            <a:off x="3907166" y="7734717"/>
            <a:ext cx="187953" cy="119755"/>
          </a:xfrm>
          <a:prstGeom prst="rect">
            <a:avLst/>
          </a:prstGeom>
        </p:spPr>
        <p:txBody>
          <a:bodyPr vert="horz" wrap="square" lIns="0" tIns="16933" rIns="0" bIns="0" rtlCol="0">
            <a:spAutoFit/>
          </a:bodyPr>
          <a:lstStyle/>
          <a:p>
            <a:pPr>
              <a:spcBef>
                <a:spcPts val="133"/>
              </a:spcBef>
            </a:pPr>
            <a:r>
              <a:rPr sz="667" spc="-33" dirty="0">
                <a:solidFill>
                  <a:srgbClr val="585858"/>
                </a:solidFill>
                <a:latin typeface="游ゴシック"/>
                <a:cs typeface="游ゴシック"/>
              </a:rPr>
              <a:t>ある</a:t>
            </a:r>
            <a:endParaRPr sz="667">
              <a:latin typeface="游ゴシック"/>
              <a:cs typeface="游ゴシック"/>
            </a:endParaRPr>
          </a:p>
        </p:txBody>
      </p:sp>
      <p:sp>
        <p:nvSpPr>
          <p:cNvPr id="134" name="object 134"/>
          <p:cNvSpPr txBox="1"/>
          <p:nvPr/>
        </p:nvSpPr>
        <p:spPr>
          <a:xfrm>
            <a:off x="3907166" y="6639173"/>
            <a:ext cx="187953" cy="119755"/>
          </a:xfrm>
          <a:prstGeom prst="rect">
            <a:avLst/>
          </a:prstGeom>
        </p:spPr>
        <p:txBody>
          <a:bodyPr vert="horz" wrap="square" lIns="0" tIns="16933" rIns="0" bIns="0" rtlCol="0">
            <a:spAutoFit/>
          </a:bodyPr>
          <a:lstStyle/>
          <a:p>
            <a:pPr>
              <a:spcBef>
                <a:spcPts val="133"/>
              </a:spcBef>
            </a:pPr>
            <a:r>
              <a:rPr sz="667" spc="-33" dirty="0">
                <a:solidFill>
                  <a:srgbClr val="585858"/>
                </a:solidFill>
                <a:latin typeface="游ゴシック"/>
                <a:cs typeface="游ゴシック"/>
              </a:rPr>
              <a:t>ない</a:t>
            </a:r>
            <a:endParaRPr sz="667">
              <a:latin typeface="游ゴシック"/>
              <a:cs typeface="游ゴシック"/>
            </a:endParaRPr>
          </a:p>
        </p:txBody>
      </p:sp>
      <p:grpSp>
        <p:nvGrpSpPr>
          <p:cNvPr id="135" name="object 135"/>
          <p:cNvGrpSpPr/>
          <p:nvPr/>
        </p:nvGrpSpPr>
        <p:grpSpPr>
          <a:xfrm>
            <a:off x="4571946" y="8635741"/>
            <a:ext cx="885580" cy="47412"/>
            <a:chOff x="3478276" y="5902604"/>
            <a:chExt cx="664210" cy="35560"/>
          </a:xfrm>
        </p:grpSpPr>
        <p:sp>
          <p:nvSpPr>
            <p:cNvPr id="136" name="object 136"/>
            <p:cNvSpPr/>
            <p:nvPr/>
          </p:nvSpPr>
          <p:spPr>
            <a:xfrm>
              <a:off x="3478276" y="5902604"/>
              <a:ext cx="35560" cy="35560"/>
            </a:xfrm>
            <a:custGeom>
              <a:avLst/>
              <a:gdLst/>
              <a:ahLst/>
              <a:cxnLst/>
              <a:rect l="l" t="t" r="r" b="b"/>
              <a:pathLst>
                <a:path w="35560" h="35560">
                  <a:moveTo>
                    <a:pt x="35153" y="0"/>
                  </a:moveTo>
                  <a:lnTo>
                    <a:pt x="0" y="0"/>
                  </a:lnTo>
                  <a:lnTo>
                    <a:pt x="0" y="35153"/>
                  </a:lnTo>
                  <a:lnTo>
                    <a:pt x="35153" y="35153"/>
                  </a:lnTo>
                  <a:lnTo>
                    <a:pt x="35153" y="0"/>
                  </a:lnTo>
                  <a:close/>
                </a:path>
              </a:pathLst>
            </a:custGeom>
            <a:solidFill>
              <a:srgbClr val="92D050"/>
            </a:solidFill>
          </p:spPr>
          <p:txBody>
            <a:bodyPr wrap="square" lIns="0" tIns="0" rIns="0" bIns="0" rtlCol="0"/>
            <a:lstStyle/>
            <a:p>
              <a:endParaRPr/>
            </a:p>
          </p:txBody>
        </p:sp>
        <p:sp>
          <p:nvSpPr>
            <p:cNvPr id="137" name="object 137"/>
            <p:cNvSpPr/>
            <p:nvPr/>
          </p:nvSpPr>
          <p:spPr>
            <a:xfrm>
              <a:off x="3792728" y="5902604"/>
              <a:ext cx="35560" cy="35560"/>
            </a:xfrm>
            <a:custGeom>
              <a:avLst/>
              <a:gdLst/>
              <a:ahLst/>
              <a:cxnLst/>
              <a:rect l="l" t="t" r="r" b="b"/>
              <a:pathLst>
                <a:path w="35560" h="35560">
                  <a:moveTo>
                    <a:pt x="35153" y="0"/>
                  </a:moveTo>
                  <a:lnTo>
                    <a:pt x="0" y="0"/>
                  </a:lnTo>
                  <a:lnTo>
                    <a:pt x="0" y="35153"/>
                  </a:lnTo>
                  <a:lnTo>
                    <a:pt x="35153" y="35153"/>
                  </a:lnTo>
                  <a:lnTo>
                    <a:pt x="35153" y="0"/>
                  </a:lnTo>
                  <a:close/>
                </a:path>
              </a:pathLst>
            </a:custGeom>
            <a:solidFill>
              <a:srgbClr val="5B9BD4"/>
            </a:solidFill>
          </p:spPr>
          <p:txBody>
            <a:bodyPr wrap="square" lIns="0" tIns="0" rIns="0" bIns="0" rtlCol="0"/>
            <a:lstStyle/>
            <a:p>
              <a:endParaRPr/>
            </a:p>
          </p:txBody>
        </p:sp>
        <p:sp>
          <p:nvSpPr>
            <p:cNvPr id="138" name="object 138"/>
            <p:cNvSpPr/>
            <p:nvPr/>
          </p:nvSpPr>
          <p:spPr>
            <a:xfrm>
              <a:off x="4107307" y="5902604"/>
              <a:ext cx="35560" cy="35560"/>
            </a:xfrm>
            <a:custGeom>
              <a:avLst/>
              <a:gdLst/>
              <a:ahLst/>
              <a:cxnLst/>
              <a:rect l="l" t="t" r="r" b="b"/>
              <a:pathLst>
                <a:path w="35560" h="35560">
                  <a:moveTo>
                    <a:pt x="35153" y="0"/>
                  </a:moveTo>
                  <a:lnTo>
                    <a:pt x="0" y="0"/>
                  </a:lnTo>
                  <a:lnTo>
                    <a:pt x="0" y="35153"/>
                  </a:lnTo>
                  <a:lnTo>
                    <a:pt x="35153" y="35153"/>
                  </a:lnTo>
                  <a:lnTo>
                    <a:pt x="35153" y="0"/>
                  </a:lnTo>
                  <a:close/>
                </a:path>
              </a:pathLst>
            </a:custGeom>
            <a:solidFill>
              <a:srgbClr val="FFC000"/>
            </a:solidFill>
          </p:spPr>
          <p:txBody>
            <a:bodyPr wrap="square" lIns="0" tIns="0" rIns="0" bIns="0" rtlCol="0"/>
            <a:lstStyle/>
            <a:p>
              <a:endParaRPr/>
            </a:p>
          </p:txBody>
        </p:sp>
      </p:grpSp>
      <p:sp>
        <p:nvSpPr>
          <p:cNvPr id="139" name="object 139"/>
          <p:cNvSpPr txBox="1"/>
          <p:nvPr/>
        </p:nvSpPr>
        <p:spPr>
          <a:xfrm>
            <a:off x="4639169" y="8582370"/>
            <a:ext cx="1453673" cy="119755"/>
          </a:xfrm>
          <a:prstGeom prst="rect">
            <a:avLst/>
          </a:prstGeom>
        </p:spPr>
        <p:txBody>
          <a:bodyPr vert="horz" wrap="square" lIns="0" tIns="16933" rIns="0" bIns="0" rtlCol="0">
            <a:spAutoFit/>
          </a:bodyPr>
          <a:lstStyle/>
          <a:p>
            <a:pPr>
              <a:spcBef>
                <a:spcPts val="133"/>
              </a:spcBef>
            </a:pPr>
            <a:r>
              <a:rPr sz="667" spc="73" dirty="0">
                <a:solidFill>
                  <a:srgbClr val="585858"/>
                </a:solidFill>
                <a:latin typeface="游ゴシック"/>
                <a:cs typeface="游ゴシック"/>
              </a:rPr>
              <a:t>小学校  中学校  全日制高等学校</a:t>
            </a:r>
            <a:endParaRPr sz="667">
              <a:latin typeface="游ゴシック"/>
              <a:cs typeface="游ゴシック"/>
            </a:endParaRPr>
          </a:p>
        </p:txBody>
      </p:sp>
      <p:sp>
        <p:nvSpPr>
          <p:cNvPr id="140" name="object 140"/>
          <p:cNvSpPr txBox="1"/>
          <p:nvPr/>
        </p:nvSpPr>
        <p:spPr>
          <a:xfrm>
            <a:off x="6029851" y="6107180"/>
            <a:ext cx="585872" cy="130740"/>
          </a:xfrm>
          <a:prstGeom prst="rect">
            <a:avLst/>
          </a:prstGeom>
        </p:spPr>
        <p:txBody>
          <a:bodyPr vert="horz" wrap="square" lIns="0" tIns="17779" rIns="0" bIns="0" rtlCol="0">
            <a:spAutoFit/>
          </a:bodyPr>
          <a:lstStyle/>
          <a:p>
            <a:pPr>
              <a:spcBef>
                <a:spcPts val="14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141" name="object 141"/>
          <p:cNvGrpSpPr/>
          <p:nvPr/>
        </p:nvGrpSpPr>
        <p:grpSpPr>
          <a:xfrm>
            <a:off x="10539792" y="6195282"/>
            <a:ext cx="2326554" cy="2252896"/>
            <a:chOff x="7954327" y="4072191"/>
            <a:chExt cx="1744980" cy="1689735"/>
          </a:xfrm>
        </p:grpSpPr>
        <p:sp>
          <p:nvSpPr>
            <p:cNvPr id="142" name="object 142"/>
            <p:cNvSpPr/>
            <p:nvPr/>
          </p:nvSpPr>
          <p:spPr>
            <a:xfrm>
              <a:off x="8305292" y="4075049"/>
              <a:ext cx="1043305" cy="1684020"/>
            </a:xfrm>
            <a:custGeom>
              <a:avLst/>
              <a:gdLst/>
              <a:ahLst/>
              <a:cxnLst/>
              <a:rect l="l" t="t" r="r" b="b"/>
              <a:pathLst>
                <a:path w="1043304" h="1684020">
                  <a:moveTo>
                    <a:pt x="0" y="1431416"/>
                  </a:moveTo>
                  <a:lnTo>
                    <a:pt x="0" y="1683766"/>
                  </a:lnTo>
                </a:path>
                <a:path w="1043304" h="1684020">
                  <a:moveTo>
                    <a:pt x="0" y="589152"/>
                  </a:moveTo>
                  <a:lnTo>
                    <a:pt x="0" y="1094358"/>
                  </a:lnTo>
                </a:path>
                <a:path w="1043304" h="1684020">
                  <a:moveTo>
                    <a:pt x="0" y="0"/>
                  </a:moveTo>
                  <a:lnTo>
                    <a:pt x="0" y="252856"/>
                  </a:lnTo>
                </a:path>
                <a:path w="1043304" h="1684020">
                  <a:moveTo>
                    <a:pt x="347345" y="1431416"/>
                  </a:moveTo>
                  <a:lnTo>
                    <a:pt x="347345" y="1683766"/>
                  </a:lnTo>
                </a:path>
                <a:path w="1043304" h="1684020">
                  <a:moveTo>
                    <a:pt x="347345" y="589152"/>
                  </a:moveTo>
                  <a:lnTo>
                    <a:pt x="347345" y="1094358"/>
                  </a:lnTo>
                </a:path>
                <a:path w="1043304" h="1684020">
                  <a:moveTo>
                    <a:pt x="347345" y="0"/>
                  </a:moveTo>
                  <a:lnTo>
                    <a:pt x="347345" y="252856"/>
                  </a:lnTo>
                </a:path>
                <a:path w="1043304" h="1684020">
                  <a:moveTo>
                    <a:pt x="695578" y="1431416"/>
                  </a:moveTo>
                  <a:lnTo>
                    <a:pt x="695578" y="1683766"/>
                  </a:lnTo>
                </a:path>
                <a:path w="1043304" h="1684020">
                  <a:moveTo>
                    <a:pt x="695578" y="589152"/>
                  </a:moveTo>
                  <a:lnTo>
                    <a:pt x="695578" y="1094358"/>
                  </a:lnTo>
                </a:path>
                <a:path w="1043304" h="1684020">
                  <a:moveTo>
                    <a:pt x="695578" y="0"/>
                  </a:moveTo>
                  <a:lnTo>
                    <a:pt x="695578" y="252856"/>
                  </a:lnTo>
                </a:path>
                <a:path w="1043304" h="1684020">
                  <a:moveTo>
                    <a:pt x="1042924" y="1431416"/>
                  </a:moveTo>
                  <a:lnTo>
                    <a:pt x="1042924" y="1683766"/>
                  </a:lnTo>
                </a:path>
                <a:path w="1043304" h="1684020">
                  <a:moveTo>
                    <a:pt x="1042924" y="589152"/>
                  </a:moveTo>
                  <a:lnTo>
                    <a:pt x="1042924" y="1094308"/>
                  </a:lnTo>
                </a:path>
                <a:path w="1043304" h="1684020">
                  <a:moveTo>
                    <a:pt x="1042924" y="0"/>
                  </a:moveTo>
                  <a:lnTo>
                    <a:pt x="1042924" y="252856"/>
                  </a:lnTo>
                </a:path>
              </a:pathLst>
            </a:custGeom>
            <a:ln w="5334">
              <a:solidFill>
                <a:srgbClr val="D9D9D9"/>
              </a:solidFill>
            </a:ln>
          </p:spPr>
          <p:txBody>
            <a:bodyPr wrap="square" lIns="0" tIns="0" rIns="0" bIns="0" rtlCol="0"/>
            <a:lstStyle/>
            <a:p>
              <a:endParaRPr/>
            </a:p>
          </p:txBody>
        </p:sp>
        <p:sp>
          <p:nvSpPr>
            <p:cNvPr id="143" name="object 143"/>
            <p:cNvSpPr/>
            <p:nvPr/>
          </p:nvSpPr>
          <p:spPr>
            <a:xfrm>
              <a:off x="9696323" y="4075049"/>
              <a:ext cx="0" cy="1684020"/>
            </a:xfrm>
            <a:custGeom>
              <a:avLst/>
              <a:gdLst/>
              <a:ahLst/>
              <a:cxnLst/>
              <a:rect l="l" t="t" r="r" b="b"/>
              <a:pathLst>
                <a:path h="1684020">
                  <a:moveTo>
                    <a:pt x="0" y="0"/>
                  </a:moveTo>
                  <a:lnTo>
                    <a:pt x="0" y="1683766"/>
                  </a:lnTo>
                </a:path>
              </a:pathLst>
            </a:custGeom>
            <a:ln w="5334">
              <a:solidFill>
                <a:srgbClr val="D9D9D9"/>
              </a:solidFill>
            </a:ln>
          </p:spPr>
          <p:txBody>
            <a:bodyPr wrap="square" lIns="0" tIns="0" rIns="0" bIns="0" rtlCol="0"/>
            <a:lstStyle/>
            <a:p>
              <a:endParaRPr/>
            </a:p>
          </p:txBody>
        </p:sp>
        <p:sp>
          <p:nvSpPr>
            <p:cNvPr id="144" name="object 144"/>
            <p:cNvSpPr/>
            <p:nvPr/>
          </p:nvSpPr>
          <p:spPr>
            <a:xfrm>
              <a:off x="7957185" y="4327906"/>
              <a:ext cx="1160145" cy="1178560"/>
            </a:xfrm>
            <a:custGeom>
              <a:avLst/>
              <a:gdLst/>
              <a:ahLst/>
              <a:cxnLst/>
              <a:rect l="l" t="t" r="r" b="b"/>
              <a:pathLst>
                <a:path w="1160145" h="1178560">
                  <a:moveTo>
                    <a:pt x="869569" y="841502"/>
                  </a:moveTo>
                  <a:lnTo>
                    <a:pt x="0" y="841502"/>
                  </a:lnTo>
                  <a:lnTo>
                    <a:pt x="0" y="1178560"/>
                  </a:lnTo>
                  <a:lnTo>
                    <a:pt x="869569" y="1178560"/>
                  </a:lnTo>
                  <a:lnTo>
                    <a:pt x="869569" y="841502"/>
                  </a:lnTo>
                  <a:close/>
                </a:path>
                <a:path w="1160145" h="1178560">
                  <a:moveTo>
                    <a:pt x="1159764" y="0"/>
                  </a:moveTo>
                  <a:lnTo>
                    <a:pt x="0" y="0"/>
                  </a:lnTo>
                  <a:lnTo>
                    <a:pt x="0" y="336296"/>
                  </a:lnTo>
                  <a:lnTo>
                    <a:pt x="1159764" y="336296"/>
                  </a:lnTo>
                  <a:lnTo>
                    <a:pt x="1159764" y="0"/>
                  </a:lnTo>
                  <a:close/>
                </a:path>
              </a:pathLst>
            </a:custGeom>
            <a:solidFill>
              <a:srgbClr val="92D050"/>
            </a:solidFill>
          </p:spPr>
          <p:txBody>
            <a:bodyPr wrap="square" lIns="0" tIns="0" rIns="0" bIns="0" rtlCol="0"/>
            <a:lstStyle/>
            <a:p>
              <a:endParaRPr/>
            </a:p>
          </p:txBody>
        </p:sp>
        <p:sp>
          <p:nvSpPr>
            <p:cNvPr id="145" name="object 145"/>
            <p:cNvSpPr/>
            <p:nvPr/>
          </p:nvSpPr>
          <p:spPr>
            <a:xfrm>
              <a:off x="8826754" y="4327906"/>
              <a:ext cx="869950" cy="1178560"/>
            </a:xfrm>
            <a:custGeom>
              <a:avLst/>
              <a:gdLst/>
              <a:ahLst/>
              <a:cxnLst/>
              <a:rect l="l" t="t" r="r" b="b"/>
              <a:pathLst>
                <a:path w="869950" h="1178560">
                  <a:moveTo>
                    <a:pt x="434467" y="841502"/>
                  </a:moveTo>
                  <a:lnTo>
                    <a:pt x="0" y="841502"/>
                  </a:lnTo>
                  <a:lnTo>
                    <a:pt x="0" y="1178560"/>
                  </a:lnTo>
                  <a:lnTo>
                    <a:pt x="434467" y="1178560"/>
                  </a:lnTo>
                  <a:lnTo>
                    <a:pt x="434467" y="841502"/>
                  </a:lnTo>
                  <a:close/>
                </a:path>
                <a:path w="869950" h="1178560">
                  <a:moveTo>
                    <a:pt x="869696" y="0"/>
                  </a:moveTo>
                  <a:lnTo>
                    <a:pt x="290195" y="0"/>
                  </a:lnTo>
                  <a:lnTo>
                    <a:pt x="290195" y="336296"/>
                  </a:lnTo>
                  <a:lnTo>
                    <a:pt x="869696" y="336296"/>
                  </a:lnTo>
                  <a:lnTo>
                    <a:pt x="869696" y="0"/>
                  </a:lnTo>
                  <a:close/>
                </a:path>
              </a:pathLst>
            </a:custGeom>
            <a:solidFill>
              <a:srgbClr val="5B9BD4"/>
            </a:solidFill>
          </p:spPr>
          <p:txBody>
            <a:bodyPr wrap="square" lIns="0" tIns="0" rIns="0" bIns="0" rtlCol="0"/>
            <a:lstStyle/>
            <a:p>
              <a:endParaRPr/>
            </a:p>
          </p:txBody>
        </p:sp>
        <p:sp>
          <p:nvSpPr>
            <p:cNvPr id="146" name="object 146"/>
            <p:cNvSpPr/>
            <p:nvPr/>
          </p:nvSpPr>
          <p:spPr>
            <a:xfrm>
              <a:off x="9261221" y="5169357"/>
              <a:ext cx="435609" cy="337185"/>
            </a:xfrm>
            <a:custGeom>
              <a:avLst/>
              <a:gdLst/>
              <a:ahLst/>
              <a:cxnLst/>
              <a:rect l="l" t="t" r="r" b="b"/>
              <a:pathLst>
                <a:path w="435609" h="337185">
                  <a:moveTo>
                    <a:pt x="435254" y="0"/>
                  </a:moveTo>
                  <a:lnTo>
                    <a:pt x="0" y="0"/>
                  </a:lnTo>
                  <a:lnTo>
                    <a:pt x="0" y="337108"/>
                  </a:lnTo>
                  <a:lnTo>
                    <a:pt x="435254" y="337108"/>
                  </a:lnTo>
                  <a:lnTo>
                    <a:pt x="435254" y="0"/>
                  </a:lnTo>
                  <a:close/>
                </a:path>
              </a:pathLst>
            </a:custGeom>
            <a:solidFill>
              <a:srgbClr val="FFC000"/>
            </a:solidFill>
          </p:spPr>
          <p:txBody>
            <a:bodyPr wrap="square" lIns="0" tIns="0" rIns="0" bIns="0" rtlCol="0"/>
            <a:lstStyle/>
            <a:p>
              <a:endParaRPr/>
            </a:p>
          </p:txBody>
        </p:sp>
        <p:sp>
          <p:nvSpPr>
            <p:cNvPr id="147" name="object 147"/>
            <p:cNvSpPr/>
            <p:nvPr/>
          </p:nvSpPr>
          <p:spPr>
            <a:xfrm>
              <a:off x="7957185" y="4075049"/>
              <a:ext cx="0" cy="1684020"/>
            </a:xfrm>
            <a:custGeom>
              <a:avLst/>
              <a:gdLst/>
              <a:ahLst/>
              <a:cxnLst/>
              <a:rect l="l" t="t" r="r" b="b"/>
              <a:pathLst>
                <a:path h="1684020">
                  <a:moveTo>
                    <a:pt x="0" y="1683766"/>
                  </a:moveTo>
                  <a:lnTo>
                    <a:pt x="0" y="0"/>
                  </a:lnTo>
                </a:path>
              </a:pathLst>
            </a:custGeom>
            <a:ln w="5334">
              <a:solidFill>
                <a:srgbClr val="D9D9D9"/>
              </a:solidFill>
            </a:ln>
          </p:spPr>
          <p:txBody>
            <a:bodyPr wrap="square" lIns="0" tIns="0" rIns="0" bIns="0" rtlCol="0"/>
            <a:lstStyle/>
            <a:p>
              <a:endParaRPr/>
            </a:p>
          </p:txBody>
        </p:sp>
        <p:sp>
          <p:nvSpPr>
            <p:cNvPr id="148" name="object 148"/>
            <p:cNvSpPr/>
            <p:nvPr/>
          </p:nvSpPr>
          <p:spPr>
            <a:xfrm>
              <a:off x="8354441" y="5288127"/>
              <a:ext cx="75565" cy="99695"/>
            </a:xfrm>
            <a:custGeom>
              <a:avLst/>
              <a:gdLst/>
              <a:ahLst/>
              <a:cxnLst/>
              <a:rect l="l" t="t" r="r" b="b"/>
              <a:pathLst>
                <a:path w="75565" h="99695">
                  <a:moveTo>
                    <a:pt x="75107" y="0"/>
                  </a:moveTo>
                  <a:lnTo>
                    <a:pt x="0" y="0"/>
                  </a:lnTo>
                  <a:lnTo>
                    <a:pt x="0" y="99466"/>
                  </a:lnTo>
                  <a:lnTo>
                    <a:pt x="75107" y="99466"/>
                  </a:lnTo>
                  <a:lnTo>
                    <a:pt x="75107" y="0"/>
                  </a:lnTo>
                  <a:close/>
                </a:path>
              </a:pathLst>
            </a:custGeom>
            <a:solidFill>
              <a:srgbClr val="FFFFFF"/>
            </a:solidFill>
          </p:spPr>
          <p:txBody>
            <a:bodyPr wrap="square" lIns="0" tIns="0" rIns="0" bIns="0" rtlCol="0"/>
            <a:lstStyle/>
            <a:p>
              <a:endParaRPr/>
            </a:p>
          </p:txBody>
        </p:sp>
      </p:grpSp>
      <p:sp>
        <p:nvSpPr>
          <p:cNvPr id="149" name="object 149"/>
          <p:cNvSpPr txBox="1"/>
          <p:nvPr/>
        </p:nvSpPr>
        <p:spPr>
          <a:xfrm>
            <a:off x="11103059" y="7810747"/>
            <a:ext cx="60958" cy="119755"/>
          </a:xfrm>
          <a:prstGeom prst="rect">
            <a:avLst/>
          </a:prstGeom>
        </p:spPr>
        <p:txBody>
          <a:bodyPr vert="horz" wrap="square" lIns="0" tIns="16933" rIns="0" bIns="0" rtlCol="0">
            <a:spAutoFit/>
          </a:bodyPr>
          <a:lstStyle/>
          <a:p>
            <a:pPr>
              <a:spcBef>
                <a:spcPts val="133"/>
              </a:spcBef>
            </a:pPr>
            <a:r>
              <a:rPr sz="667" spc="-67" dirty="0">
                <a:solidFill>
                  <a:srgbClr val="404040"/>
                </a:solidFill>
                <a:latin typeface="Calibri"/>
                <a:cs typeface="Calibri"/>
              </a:rPr>
              <a:t>4</a:t>
            </a:r>
            <a:endParaRPr sz="667">
              <a:latin typeface="Calibri"/>
              <a:cs typeface="Calibri"/>
            </a:endParaRPr>
          </a:p>
        </p:txBody>
      </p:sp>
      <p:sp>
        <p:nvSpPr>
          <p:cNvPr id="150" name="object 150"/>
          <p:cNvSpPr/>
          <p:nvPr/>
        </p:nvSpPr>
        <p:spPr>
          <a:xfrm>
            <a:off x="11266459" y="6694000"/>
            <a:ext cx="100750" cy="132922"/>
          </a:xfrm>
          <a:custGeom>
            <a:avLst/>
            <a:gdLst/>
            <a:ahLst/>
            <a:cxnLst/>
            <a:rect l="l" t="t" r="r" b="b"/>
            <a:pathLst>
              <a:path w="75565" h="99695">
                <a:moveTo>
                  <a:pt x="75107" y="0"/>
                </a:moveTo>
                <a:lnTo>
                  <a:pt x="0" y="0"/>
                </a:lnTo>
                <a:lnTo>
                  <a:pt x="0" y="99466"/>
                </a:lnTo>
                <a:lnTo>
                  <a:pt x="75107" y="99466"/>
                </a:lnTo>
                <a:lnTo>
                  <a:pt x="75107" y="0"/>
                </a:lnTo>
                <a:close/>
              </a:path>
            </a:pathLst>
          </a:custGeom>
          <a:solidFill>
            <a:srgbClr val="FFFFFF"/>
          </a:solidFill>
        </p:spPr>
        <p:txBody>
          <a:bodyPr wrap="square" lIns="0" tIns="0" rIns="0" bIns="0" rtlCol="0"/>
          <a:lstStyle/>
          <a:p>
            <a:endParaRPr/>
          </a:p>
        </p:txBody>
      </p:sp>
      <p:sp>
        <p:nvSpPr>
          <p:cNvPr id="151" name="object 151"/>
          <p:cNvSpPr txBox="1"/>
          <p:nvPr/>
        </p:nvSpPr>
        <p:spPr>
          <a:xfrm>
            <a:off x="11296600" y="6687939"/>
            <a:ext cx="60958" cy="119755"/>
          </a:xfrm>
          <a:prstGeom prst="rect">
            <a:avLst/>
          </a:prstGeom>
        </p:spPr>
        <p:txBody>
          <a:bodyPr vert="horz" wrap="square" lIns="0" tIns="16933" rIns="0" bIns="0" rtlCol="0">
            <a:spAutoFit/>
          </a:bodyPr>
          <a:lstStyle/>
          <a:p>
            <a:pPr>
              <a:spcBef>
                <a:spcPts val="133"/>
              </a:spcBef>
            </a:pPr>
            <a:r>
              <a:rPr sz="667" spc="-67" dirty="0">
                <a:solidFill>
                  <a:srgbClr val="404040"/>
                </a:solidFill>
                <a:latin typeface="Calibri"/>
                <a:cs typeface="Calibri"/>
              </a:rPr>
              <a:t>2</a:t>
            </a:r>
            <a:endParaRPr sz="667">
              <a:latin typeface="Calibri"/>
              <a:cs typeface="Calibri"/>
            </a:endParaRPr>
          </a:p>
        </p:txBody>
      </p:sp>
      <p:sp>
        <p:nvSpPr>
          <p:cNvPr id="152" name="object 152"/>
          <p:cNvSpPr/>
          <p:nvPr/>
        </p:nvSpPr>
        <p:spPr>
          <a:xfrm>
            <a:off x="11942751" y="7816469"/>
            <a:ext cx="100750" cy="132922"/>
          </a:xfrm>
          <a:custGeom>
            <a:avLst/>
            <a:gdLst/>
            <a:ahLst/>
            <a:cxnLst/>
            <a:rect l="l" t="t" r="r" b="b"/>
            <a:pathLst>
              <a:path w="75565" h="99695">
                <a:moveTo>
                  <a:pt x="75107" y="0"/>
                </a:moveTo>
                <a:lnTo>
                  <a:pt x="0" y="0"/>
                </a:lnTo>
                <a:lnTo>
                  <a:pt x="0" y="99466"/>
                </a:lnTo>
                <a:lnTo>
                  <a:pt x="75107" y="99466"/>
                </a:lnTo>
                <a:lnTo>
                  <a:pt x="75107" y="0"/>
                </a:lnTo>
                <a:close/>
              </a:path>
            </a:pathLst>
          </a:custGeom>
          <a:solidFill>
            <a:srgbClr val="FFFFFF"/>
          </a:solidFill>
        </p:spPr>
        <p:txBody>
          <a:bodyPr wrap="square" lIns="0" tIns="0" rIns="0" bIns="0" rtlCol="0"/>
          <a:lstStyle/>
          <a:p>
            <a:endParaRPr/>
          </a:p>
        </p:txBody>
      </p:sp>
      <p:sp>
        <p:nvSpPr>
          <p:cNvPr id="153" name="object 153"/>
          <p:cNvSpPr txBox="1"/>
          <p:nvPr/>
        </p:nvSpPr>
        <p:spPr>
          <a:xfrm>
            <a:off x="11972723" y="7810747"/>
            <a:ext cx="60958" cy="119755"/>
          </a:xfrm>
          <a:prstGeom prst="rect">
            <a:avLst/>
          </a:prstGeom>
        </p:spPr>
        <p:txBody>
          <a:bodyPr vert="horz" wrap="square" lIns="0" tIns="16933" rIns="0" bIns="0" rtlCol="0">
            <a:spAutoFit/>
          </a:bodyPr>
          <a:lstStyle/>
          <a:p>
            <a:pPr>
              <a:spcBef>
                <a:spcPts val="133"/>
              </a:spcBef>
            </a:pPr>
            <a:r>
              <a:rPr sz="667" spc="-67" dirty="0">
                <a:solidFill>
                  <a:srgbClr val="404040"/>
                </a:solidFill>
                <a:latin typeface="Calibri"/>
                <a:cs typeface="Calibri"/>
              </a:rPr>
              <a:t>2</a:t>
            </a:r>
            <a:endParaRPr sz="667">
              <a:latin typeface="Calibri"/>
              <a:cs typeface="Calibri"/>
            </a:endParaRPr>
          </a:p>
        </p:txBody>
      </p:sp>
      <p:sp>
        <p:nvSpPr>
          <p:cNvPr id="154" name="object 154"/>
          <p:cNvSpPr/>
          <p:nvPr/>
        </p:nvSpPr>
        <p:spPr>
          <a:xfrm>
            <a:off x="12425842" y="6694000"/>
            <a:ext cx="100750" cy="132922"/>
          </a:xfrm>
          <a:custGeom>
            <a:avLst/>
            <a:gdLst/>
            <a:ahLst/>
            <a:cxnLst/>
            <a:rect l="l" t="t" r="r" b="b"/>
            <a:pathLst>
              <a:path w="75565" h="99695">
                <a:moveTo>
                  <a:pt x="75107" y="0"/>
                </a:moveTo>
                <a:lnTo>
                  <a:pt x="0" y="0"/>
                </a:lnTo>
                <a:lnTo>
                  <a:pt x="0" y="99466"/>
                </a:lnTo>
                <a:lnTo>
                  <a:pt x="75107" y="99466"/>
                </a:lnTo>
                <a:lnTo>
                  <a:pt x="75107" y="0"/>
                </a:lnTo>
                <a:close/>
              </a:path>
            </a:pathLst>
          </a:custGeom>
          <a:solidFill>
            <a:srgbClr val="FFFFFF"/>
          </a:solidFill>
        </p:spPr>
        <p:txBody>
          <a:bodyPr wrap="square" lIns="0" tIns="0" rIns="0" bIns="0" rtlCol="0"/>
          <a:lstStyle/>
          <a:p>
            <a:endParaRPr/>
          </a:p>
        </p:txBody>
      </p:sp>
      <p:sp>
        <p:nvSpPr>
          <p:cNvPr id="155" name="object 155"/>
          <p:cNvSpPr txBox="1"/>
          <p:nvPr/>
        </p:nvSpPr>
        <p:spPr>
          <a:xfrm>
            <a:off x="12455981" y="6687939"/>
            <a:ext cx="60958" cy="119755"/>
          </a:xfrm>
          <a:prstGeom prst="rect">
            <a:avLst/>
          </a:prstGeom>
        </p:spPr>
        <p:txBody>
          <a:bodyPr vert="horz" wrap="square" lIns="0" tIns="16933" rIns="0" bIns="0" rtlCol="0">
            <a:spAutoFit/>
          </a:bodyPr>
          <a:lstStyle/>
          <a:p>
            <a:pPr>
              <a:spcBef>
                <a:spcPts val="133"/>
              </a:spcBef>
            </a:pPr>
            <a:r>
              <a:rPr sz="667" spc="-67" dirty="0">
                <a:solidFill>
                  <a:srgbClr val="404040"/>
                </a:solidFill>
                <a:latin typeface="Calibri"/>
                <a:cs typeface="Calibri"/>
              </a:rPr>
              <a:t>1</a:t>
            </a:r>
            <a:endParaRPr sz="667">
              <a:latin typeface="Calibri"/>
              <a:cs typeface="Calibri"/>
            </a:endParaRPr>
          </a:p>
        </p:txBody>
      </p:sp>
      <p:sp>
        <p:nvSpPr>
          <p:cNvPr id="156" name="object 156"/>
          <p:cNvSpPr/>
          <p:nvPr/>
        </p:nvSpPr>
        <p:spPr>
          <a:xfrm>
            <a:off x="12522527" y="7816469"/>
            <a:ext cx="100750" cy="132922"/>
          </a:xfrm>
          <a:custGeom>
            <a:avLst/>
            <a:gdLst/>
            <a:ahLst/>
            <a:cxnLst/>
            <a:rect l="l" t="t" r="r" b="b"/>
            <a:pathLst>
              <a:path w="75565" h="99695">
                <a:moveTo>
                  <a:pt x="75107" y="0"/>
                </a:moveTo>
                <a:lnTo>
                  <a:pt x="0" y="0"/>
                </a:lnTo>
                <a:lnTo>
                  <a:pt x="0" y="99466"/>
                </a:lnTo>
                <a:lnTo>
                  <a:pt x="75107" y="99466"/>
                </a:lnTo>
                <a:lnTo>
                  <a:pt x="75107" y="0"/>
                </a:lnTo>
                <a:close/>
              </a:path>
            </a:pathLst>
          </a:custGeom>
          <a:solidFill>
            <a:srgbClr val="FFFFFF"/>
          </a:solidFill>
        </p:spPr>
        <p:txBody>
          <a:bodyPr wrap="square" lIns="0" tIns="0" rIns="0" bIns="0" rtlCol="0"/>
          <a:lstStyle/>
          <a:p>
            <a:endParaRPr/>
          </a:p>
        </p:txBody>
      </p:sp>
      <p:sp>
        <p:nvSpPr>
          <p:cNvPr id="157" name="object 157"/>
          <p:cNvSpPr txBox="1"/>
          <p:nvPr/>
        </p:nvSpPr>
        <p:spPr>
          <a:xfrm>
            <a:off x="12552668" y="7810747"/>
            <a:ext cx="60958" cy="119755"/>
          </a:xfrm>
          <a:prstGeom prst="rect">
            <a:avLst/>
          </a:prstGeom>
        </p:spPr>
        <p:txBody>
          <a:bodyPr vert="horz" wrap="square" lIns="0" tIns="16933" rIns="0" bIns="0" rtlCol="0">
            <a:spAutoFit/>
          </a:bodyPr>
          <a:lstStyle/>
          <a:p>
            <a:pPr>
              <a:spcBef>
                <a:spcPts val="133"/>
              </a:spcBef>
            </a:pPr>
            <a:r>
              <a:rPr sz="667" spc="-67" dirty="0">
                <a:solidFill>
                  <a:srgbClr val="404040"/>
                </a:solidFill>
                <a:latin typeface="Calibri"/>
                <a:cs typeface="Calibri"/>
              </a:rPr>
              <a:t>2</a:t>
            </a:r>
            <a:endParaRPr sz="667">
              <a:latin typeface="Calibri"/>
              <a:cs typeface="Calibri"/>
            </a:endParaRPr>
          </a:p>
        </p:txBody>
      </p:sp>
      <p:sp>
        <p:nvSpPr>
          <p:cNvPr id="158" name="object 158"/>
          <p:cNvSpPr txBox="1"/>
          <p:nvPr/>
        </p:nvSpPr>
        <p:spPr>
          <a:xfrm>
            <a:off x="12326785" y="8478403"/>
            <a:ext cx="164246" cy="119755"/>
          </a:xfrm>
          <a:prstGeom prst="rect">
            <a:avLst/>
          </a:prstGeom>
        </p:spPr>
        <p:txBody>
          <a:bodyPr vert="horz" wrap="square" lIns="0" tIns="16933" rIns="0" bIns="0" rtlCol="0">
            <a:spAutoFit/>
          </a:bodyPr>
          <a:lstStyle/>
          <a:p>
            <a:pPr>
              <a:spcBef>
                <a:spcPts val="133"/>
              </a:spcBef>
            </a:pPr>
            <a:r>
              <a:rPr sz="667" spc="-33" dirty="0">
                <a:solidFill>
                  <a:srgbClr val="585858"/>
                </a:solidFill>
                <a:latin typeface="Calibri"/>
                <a:cs typeface="Calibri"/>
              </a:rPr>
              <a:t>80%</a:t>
            </a:r>
            <a:endParaRPr sz="667">
              <a:latin typeface="Calibri"/>
              <a:cs typeface="Calibri"/>
            </a:endParaRPr>
          </a:p>
        </p:txBody>
      </p:sp>
      <p:sp>
        <p:nvSpPr>
          <p:cNvPr id="159" name="object 159"/>
          <p:cNvSpPr txBox="1"/>
          <p:nvPr/>
        </p:nvSpPr>
        <p:spPr>
          <a:xfrm>
            <a:off x="12768898" y="8478403"/>
            <a:ext cx="209119" cy="119755"/>
          </a:xfrm>
          <a:prstGeom prst="rect">
            <a:avLst/>
          </a:prstGeom>
        </p:spPr>
        <p:txBody>
          <a:bodyPr vert="horz" wrap="square" lIns="0" tIns="16933" rIns="0" bIns="0" rtlCol="0">
            <a:spAutoFit/>
          </a:bodyPr>
          <a:lstStyle/>
          <a:p>
            <a:pPr>
              <a:spcBef>
                <a:spcPts val="133"/>
              </a:spcBef>
            </a:pPr>
            <a:r>
              <a:rPr sz="667" spc="-27" dirty="0">
                <a:solidFill>
                  <a:srgbClr val="585858"/>
                </a:solidFill>
                <a:latin typeface="Calibri"/>
                <a:cs typeface="Calibri"/>
              </a:rPr>
              <a:t>100%</a:t>
            </a:r>
            <a:endParaRPr sz="667">
              <a:latin typeface="Calibri"/>
              <a:cs typeface="Calibri"/>
            </a:endParaRPr>
          </a:p>
        </p:txBody>
      </p:sp>
      <p:sp>
        <p:nvSpPr>
          <p:cNvPr id="160" name="object 160"/>
          <p:cNvSpPr txBox="1"/>
          <p:nvPr/>
        </p:nvSpPr>
        <p:spPr>
          <a:xfrm>
            <a:off x="10124857" y="7805836"/>
            <a:ext cx="358973" cy="119755"/>
          </a:xfrm>
          <a:prstGeom prst="rect">
            <a:avLst/>
          </a:prstGeom>
        </p:spPr>
        <p:txBody>
          <a:bodyPr vert="horz" wrap="square" lIns="0" tIns="16933" rIns="0" bIns="0" rtlCol="0">
            <a:spAutoFit/>
          </a:bodyPr>
          <a:lstStyle/>
          <a:p>
            <a:pPr>
              <a:spcBef>
                <a:spcPts val="133"/>
              </a:spcBef>
            </a:pPr>
            <a:r>
              <a:rPr sz="667" spc="-20" dirty="0">
                <a:solidFill>
                  <a:srgbClr val="585858"/>
                </a:solidFill>
                <a:latin typeface="游ゴシック"/>
                <a:cs typeface="游ゴシック"/>
              </a:rPr>
              <a:t>希望する</a:t>
            </a:r>
            <a:endParaRPr sz="667">
              <a:latin typeface="游ゴシック"/>
              <a:cs typeface="游ゴシック"/>
            </a:endParaRPr>
          </a:p>
        </p:txBody>
      </p:sp>
      <p:sp>
        <p:nvSpPr>
          <p:cNvPr id="161" name="object 161"/>
          <p:cNvSpPr txBox="1"/>
          <p:nvPr/>
        </p:nvSpPr>
        <p:spPr>
          <a:xfrm>
            <a:off x="10038837" y="6683367"/>
            <a:ext cx="443637" cy="119755"/>
          </a:xfrm>
          <a:prstGeom prst="rect">
            <a:avLst/>
          </a:prstGeom>
        </p:spPr>
        <p:txBody>
          <a:bodyPr vert="horz" wrap="square" lIns="0" tIns="16933" rIns="0" bIns="0" rtlCol="0">
            <a:spAutoFit/>
          </a:bodyPr>
          <a:lstStyle/>
          <a:p>
            <a:pPr>
              <a:spcBef>
                <a:spcPts val="133"/>
              </a:spcBef>
            </a:pPr>
            <a:r>
              <a:rPr sz="667" spc="-13" dirty="0">
                <a:solidFill>
                  <a:srgbClr val="585858"/>
                </a:solidFill>
                <a:latin typeface="游ゴシック"/>
                <a:cs typeface="游ゴシック"/>
              </a:rPr>
              <a:t>希望しない</a:t>
            </a:r>
            <a:endParaRPr sz="667">
              <a:latin typeface="游ゴシック"/>
              <a:cs typeface="游ゴシック"/>
            </a:endParaRPr>
          </a:p>
        </p:txBody>
      </p:sp>
      <p:grpSp>
        <p:nvGrpSpPr>
          <p:cNvPr id="162" name="object 162"/>
          <p:cNvGrpSpPr/>
          <p:nvPr/>
        </p:nvGrpSpPr>
        <p:grpSpPr>
          <a:xfrm>
            <a:off x="10784723" y="8720573"/>
            <a:ext cx="885580" cy="47412"/>
            <a:chOff x="8138032" y="5966231"/>
            <a:chExt cx="664210" cy="35560"/>
          </a:xfrm>
        </p:grpSpPr>
        <p:sp>
          <p:nvSpPr>
            <p:cNvPr id="163" name="object 163"/>
            <p:cNvSpPr/>
            <p:nvPr/>
          </p:nvSpPr>
          <p:spPr>
            <a:xfrm>
              <a:off x="8138032" y="5966231"/>
              <a:ext cx="35560" cy="35560"/>
            </a:xfrm>
            <a:custGeom>
              <a:avLst/>
              <a:gdLst/>
              <a:ahLst/>
              <a:cxnLst/>
              <a:rect l="l" t="t" r="r" b="b"/>
              <a:pathLst>
                <a:path w="35559" h="35560">
                  <a:moveTo>
                    <a:pt x="35153" y="0"/>
                  </a:moveTo>
                  <a:lnTo>
                    <a:pt x="0" y="0"/>
                  </a:lnTo>
                  <a:lnTo>
                    <a:pt x="0" y="35153"/>
                  </a:lnTo>
                  <a:lnTo>
                    <a:pt x="35153" y="35153"/>
                  </a:lnTo>
                  <a:lnTo>
                    <a:pt x="35153" y="0"/>
                  </a:lnTo>
                  <a:close/>
                </a:path>
              </a:pathLst>
            </a:custGeom>
            <a:solidFill>
              <a:srgbClr val="92D050"/>
            </a:solidFill>
          </p:spPr>
          <p:txBody>
            <a:bodyPr wrap="square" lIns="0" tIns="0" rIns="0" bIns="0" rtlCol="0"/>
            <a:lstStyle/>
            <a:p>
              <a:endParaRPr/>
            </a:p>
          </p:txBody>
        </p:sp>
        <p:sp>
          <p:nvSpPr>
            <p:cNvPr id="164" name="object 164"/>
            <p:cNvSpPr/>
            <p:nvPr/>
          </p:nvSpPr>
          <p:spPr>
            <a:xfrm>
              <a:off x="8452611" y="5966231"/>
              <a:ext cx="35560" cy="35560"/>
            </a:xfrm>
            <a:custGeom>
              <a:avLst/>
              <a:gdLst/>
              <a:ahLst/>
              <a:cxnLst/>
              <a:rect l="l" t="t" r="r" b="b"/>
              <a:pathLst>
                <a:path w="35559" h="35560">
                  <a:moveTo>
                    <a:pt x="35153" y="0"/>
                  </a:moveTo>
                  <a:lnTo>
                    <a:pt x="0" y="0"/>
                  </a:lnTo>
                  <a:lnTo>
                    <a:pt x="0" y="35153"/>
                  </a:lnTo>
                  <a:lnTo>
                    <a:pt x="35153" y="35153"/>
                  </a:lnTo>
                  <a:lnTo>
                    <a:pt x="35153" y="0"/>
                  </a:lnTo>
                  <a:close/>
                </a:path>
              </a:pathLst>
            </a:custGeom>
            <a:solidFill>
              <a:srgbClr val="5B9BD4"/>
            </a:solidFill>
          </p:spPr>
          <p:txBody>
            <a:bodyPr wrap="square" lIns="0" tIns="0" rIns="0" bIns="0" rtlCol="0"/>
            <a:lstStyle/>
            <a:p>
              <a:endParaRPr/>
            </a:p>
          </p:txBody>
        </p:sp>
        <p:sp>
          <p:nvSpPr>
            <p:cNvPr id="165" name="object 165"/>
            <p:cNvSpPr/>
            <p:nvPr/>
          </p:nvSpPr>
          <p:spPr>
            <a:xfrm>
              <a:off x="8767063" y="5966231"/>
              <a:ext cx="35560" cy="35560"/>
            </a:xfrm>
            <a:custGeom>
              <a:avLst/>
              <a:gdLst/>
              <a:ahLst/>
              <a:cxnLst/>
              <a:rect l="l" t="t" r="r" b="b"/>
              <a:pathLst>
                <a:path w="35559" h="35560">
                  <a:moveTo>
                    <a:pt x="35153" y="0"/>
                  </a:moveTo>
                  <a:lnTo>
                    <a:pt x="0" y="0"/>
                  </a:lnTo>
                  <a:lnTo>
                    <a:pt x="0" y="35153"/>
                  </a:lnTo>
                  <a:lnTo>
                    <a:pt x="35153" y="35153"/>
                  </a:lnTo>
                  <a:lnTo>
                    <a:pt x="35153" y="0"/>
                  </a:lnTo>
                  <a:close/>
                </a:path>
              </a:pathLst>
            </a:custGeom>
            <a:solidFill>
              <a:srgbClr val="FFC000"/>
            </a:solidFill>
          </p:spPr>
          <p:txBody>
            <a:bodyPr wrap="square" lIns="0" tIns="0" rIns="0" bIns="0" rtlCol="0"/>
            <a:lstStyle/>
            <a:p>
              <a:endParaRPr/>
            </a:p>
          </p:txBody>
        </p:sp>
      </p:grpSp>
      <p:sp>
        <p:nvSpPr>
          <p:cNvPr id="166" name="object 166"/>
          <p:cNvSpPr txBox="1"/>
          <p:nvPr/>
        </p:nvSpPr>
        <p:spPr>
          <a:xfrm>
            <a:off x="10493143" y="8478403"/>
            <a:ext cx="1813493" cy="312179"/>
          </a:xfrm>
          <a:prstGeom prst="rect">
            <a:avLst/>
          </a:prstGeom>
        </p:spPr>
        <p:txBody>
          <a:bodyPr vert="horz" wrap="square" lIns="0" tIns="16933" rIns="0" bIns="0" rtlCol="0">
            <a:spAutoFit/>
          </a:bodyPr>
          <a:lstStyle/>
          <a:p>
            <a:pPr>
              <a:spcBef>
                <a:spcPts val="133"/>
              </a:spcBef>
              <a:tabLst>
                <a:tab pos="441949" algn="l"/>
                <a:tab pos="905064" algn="l"/>
                <a:tab pos="1369024" algn="l"/>
              </a:tabLst>
            </a:pPr>
            <a:r>
              <a:rPr sz="667" spc="-33" dirty="0">
                <a:solidFill>
                  <a:srgbClr val="585858"/>
                </a:solidFill>
                <a:latin typeface="Calibri"/>
                <a:cs typeface="Calibri"/>
              </a:rPr>
              <a:t>0%</a:t>
            </a:r>
            <a:r>
              <a:rPr sz="667" dirty="0">
                <a:solidFill>
                  <a:srgbClr val="585858"/>
                </a:solidFill>
                <a:latin typeface="Calibri"/>
                <a:cs typeface="Calibri"/>
              </a:rPr>
              <a:t>	</a:t>
            </a: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a:p>
            <a:pPr marL="359824">
              <a:spcBef>
                <a:spcPts val="693"/>
              </a:spcBef>
            </a:pPr>
            <a:r>
              <a:rPr sz="667" spc="73" dirty="0">
                <a:solidFill>
                  <a:srgbClr val="585858"/>
                </a:solidFill>
                <a:latin typeface="游ゴシック"/>
                <a:cs typeface="游ゴシック"/>
              </a:rPr>
              <a:t>小学校  中学校  全日制高等学校</a:t>
            </a:r>
            <a:endParaRPr sz="667">
              <a:latin typeface="游ゴシック"/>
              <a:cs typeface="游ゴシック"/>
            </a:endParaRPr>
          </a:p>
        </p:txBody>
      </p:sp>
      <p:sp>
        <p:nvSpPr>
          <p:cNvPr id="167" name="object 167"/>
          <p:cNvSpPr txBox="1"/>
          <p:nvPr/>
        </p:nvSpPr>
        <p:spPr>
          <a:xfrm>
            <a:off x="12211642" y="6127432"/>
            <a:ext cx="583332" cy="131596"/>
          </a:xfrm>
          <a:prstGeom prst="rect">
            <a:avLst/>
          </a:prstGeom>
        </p:spPr>
        <p:txBody>
          <a:bodyPr vert="horz" wrap="square" lIns="0" tIns="18626" rIns="0" bIns="0" rtlCol="0">
            <a:spAutoFit/>
          </a:bodyPr>
          <a:lstStyle/>
          <a:p>
            <a:pPr>
              <a:spcBef>
                <a:spcPts val="147"/>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900635" y="803251"/>
            <a:ext cx="3386541" cy="242866"/>
          </a:xfrm>
          <a:prstGeom prst="rect">
            <a:avLst/>
          </a:prstGeom>
        </p:spPr>
        <p:txBody>
          <a:bodyPr vert="horz" wrap="square" lIns="0" tIns="16933" rIns="0" bIns="0" rtlCol="0">
            <a:spAutoFit/>
          </a:bodyPr>
          <a:lstStyle/>
          <a:p>
            <a:pPr marL="16933">
              <a:spcBef>
                <a:spcPts val="133"/>
              </a:spcBef>
            </a:pPr>
            <a:r>
              <a:rPr sz="1467" dirty="0">
                <a:latin typeface="游ゴシック"/>
                <a:cs typeface="游ゴシック"/>
              </a:rPr>
              <a:t>保健相談に関する調査集計（松戸支部</a:t>
            </a:r>
            <a:r>
              <a:rPr sz="1467" spc="-67" dirty="0">
                <a:latin typeface="游ゴシック"/>
                <a:cs typeface="游ゴシック"/>
              </a:rPr>
              <a:t>）</a:t>
            </a:r>
            <a:endParaRPr sz="1467">
              <a:latin typeface="游ゴシック"/>
              <a:cs typeface="游ゴシック"/>
            </a:endParaRPr>
          </a:p>
        </p:txBody>
      </p:sp>
      <p:sp>
        <p:nvSpPr>
          <p:cNvPr id="3" name="object 3"/>
          <p:cNvSpPr txBox="1"/>
          <p:nvPr/>
        </p:nvSpPr>
        <p:spPr>
          <a:xfrm>
            <a:off x="12523530" y="793347"/>
            <a:ext cx="802610" cy="149678"/>
          </a:xfrm>
          <a:prstGeom prst="rect">
            <a:avLst/>
          </a:prstGeom>
        </p:spPr>
        <p:txBody>
          <a:bodyPr vert="horz" wrap="square" lIns="0" tIns="16086" rIns="0" bIns="0" rtlCol="0">
            <a:spAutoFit/>
          </a:bodyPr>
          <a:lstStyle/>
          <a:p>
            <a:pPr marL="16933">
              <a:spcBef>
                <a:spcPts val="127"/>
              </a:spcBef>
            </a:pPr>
            <a:r>
              <a:rPr sz="867" spc="-27" dirty="0">
                <a:latin typeface="游ゴシック"/>
                <a:cs typeface="游ゴシック"/>
              </a:rPr>
              <a:t>令和３年度実施</a:t>
            </a:r>
            <a:endParaRPr sz="867">
              <a:latin typeface="游ゴシック"/>
              <a:cs typeface="游ゴシック"/>
            </a:endParaRPr>
          </a:p>
        </p:txBody>
      </p:sp>
      <p:sp>
        <p:nvSpPr>
          <p:cNvPr id="4" name="object 4"/>
          <p:cNvSpPr/>
          <p:nvPr/>
        </p:nvSpPr>
        <p:spPr>
          <a:xfrm>
            <a:off x="804069" y="5006203"/>
            <a:ext cx="5967932" cy="3698103"/>
          </a:xfrm>
          <a:custGeom>
            <a:avLst/>
            <a:gdLst/>
            <a:ahLst/>
            <a:cxnLst/>
            <a:rect l="l" t="t" r="r" b="b"/>
            <a:pathLst>
              <a:path w="4476115" h="2773679">
                <a:moveTo>
                  <a:pt x="0" y="2773680"/>
                </a:moveTo>
                <a:lnTo>
                  <a:pt x="4476115" y="2773680"/>
                </a:lnTo>
                <a:lnTo>
                  <a:pt x="4476115" y="0"/>
                </a:lnTo>
                <a:lnTo>
                  <a:pt x="0" y="0"/>
                </a:lnTo>
                <a:lnTo>
                  <a:pt x="0" y="2773680"/>
                </a:lnTo>
                <a:close/>
              </a:path>
            </a:pathLst>
          </a:custGeom>
          <a:ln w="7493">
            <a:solidFill>
              <a:srgbClr val="000000"/>
            </a:solidFill>
          </a:ln>
        </p:spPr>
        <p:txBody>
          <a:bodyPr wrap="square" lIns="0" tIns="0" rIns="0" bIns="0" rtlCol="0"/>
          <a:lstStyle/>
          <a:p>
            <a:endParaRPr/>
          </a:p>
        </p:txBody>
      </p:sp>
      <p:sp>
        <p:nvSpPr>
          <p:cNvPr id="5" name="object 5"/>
          <p:cNvSpPr txBox="1"/>
          <p:nvPr/>
        </p:nvSpPr>
        <p:spPr>
          <a:xfrm>
            <a:off x="2327334" y="5106276"/>
            <a:ext cx="2700766" cy="185585"/>
          </a:xfrm>
          <a:prstGeom prst="rect">
            <a:avLst/>
          </a:prstGeom>
        </p:spPr>
        <p:txBody>
          <a:bodyPr vert="horz" wrap="square" lIns="0" tIns="21166" rIns="0" bIns="0" rtlCol="0">
            <a:spAutoFit/>
          </a:bodyPr>
          <a:lstStyle/>
          <a:p>
            <a:pPr marL="16933">
              <a:spcBef>
                <a:spcPts val="167"/>
              </a:spcBef>
            </a:pPr>
            <a:r>
              <a:rPr sz="1067" spc="13" dirty="0">
                <a:latin typeface="游ゴシック"/>
                <a:cs typeface="游ゴシック"/>
              </a:rPr>
              <a:t>問２  １型糖尿病の児童生徒はいますか？</a:t>
            </a:r>
            <a:endParaRPr sz="1067">
              <a:latin typeface="游ゴシック"/>
              <a:cs typeface="游ゴシック"/>
            </a:endParaRPr>
          </a:p>
        </p:txBody>
      </p:sp>
      <p:sp>
        <p:nvSpPr>
          <p:cNvPr id="6" name="object 6"/>
          <p:cNvSpPr/>
          <p:nvPr/>
        </p:nvSpPr>
        <p:spPr>
          <a:xfrm>
            <a:off x="7314354" y="5006203"/>
            <a:ext cx="5967932" cy="3698103"/>
          </a:xfrm>
          <a:custGeom>
            <a:avLst/>
            <a:gdLst/>
            <a:ahLst/>
            <a:cxnLst/>
            <a:rect l="l" t="t" r="r" b="b"/>
            <a:pathLst>
              <a:path w="4476115" h="2773679">
                <a:moveTo>
                  <a:pt x="0" y="2773680"/>
                </a:moveTo>
                <a:lnTo>
                  <a:pt x="4475988" y="2773680"/>
                </a:lnTo>
                <a:lnTo>
                  <a:pt x="4475988" y="0"/>
                </a:lnTo>
                <a:lnTo>
                  <a:pt x="0" y="0"/>
                </a:lnTo>
                <a:lnTo>
                  <a:pt x="0" y="2773680"/>
                </a:lnTo>
                <a:close/>
              </a:path>
            </a:pathLst>
          </a:custGeom>
          <a:ln w="7493">
            <a:solidFill>
              <a:srgbClr val="000000"/>
            </a:solidFill>
          </a:ln>
        </p:spPr>
        <p:txBody>
          <a:bodyPr wrap="square" lIns="0" tIns="0" rIns="0" bIns="0" rtlCol="0"/>
          <a:lstStyle/>
          <a:p>
            <a:endParaRPr/>
          </a:p>
        </p:txBody>
      </p:sp>
      <p:sp>
        <p:nvSpPr>
          <p:cNvPr id="7" name="object 7"/>
          <p:cNvSpPr txBox="1"/>
          <p:nvPr/>
        </p:nvSpPr>
        <p:spPr>
          <a:xfrm>
            <a:off x="8669987" y="5162323"/>
            <a:ext cx="3237533" cy="185585"/>
          </a:xfrm>
          <a:prstGeom prst="rect">
            <a:avLst/>
          </a:prstGeom>
        </p:spPr>
        <p:txBody>
          <a:bodyPr vert="horz" wrap="square" lIns="0" tIns="21166" rIns="0" bIns="0" rtlCol="0">
            <a:spAutoFit/>
          </a:bodyPr>
          <a:lstStyle/>
          <a:p>
            <a:pPr>
              <a:spcBef>
                <a:spcPts val="167"/>
              </a:spcBef>
            </a:pPr>
            <a:r>
              <a:rPr sz="1067" spc="-7" dirty="0">
                <a:latin typeface="游ゴシック"/>
                <a:cs typeface="游ゴシック"/>
              </a:rPr>
              <a:t>問２－１  ブドウ糖は保健室に置いてありますか？</a:t>
            </a:r>
            <a:endParaRPr sz="1067">
              <a:latin typeface="游ゴシック"/>
              <a:cs typeface="游ゴシック"/>
            </a:endParaRPr>
          </a:p>
        </p:txBody>
      </p:sp>
      <p:sp>
        <p:nvSpPr>
          <p:cNvPr id="8" name="object 8"/>
          <p:cNvSpPr/>
          <p:nvPr/>
        </p:nvSpPr>
        <p:spPr>
          <a:xfrm>
            <a:off x="804069" y="1308100"/>
            <a:ext cx="5986558" cy="3530469"/>
          </a:xfrm>
          <a:custGeom>
            <a:avLst/>
            <a:gdLst/>
            <a:ahLst/>
            <a:cxnLst/>
            <a:rect l="l" t="t" r="r" b="b"/>
            <a:pathLst>
              <a:path w="4490085" h="2647950">
                <a:moveTo>
                  <a:pt x="0" y="2647823"/>
                </a:moveTo>
                <a:lnTo>
                  <a:pt x="4489704" y="2647823"/>
                </a:lnTo>
                <a:lnTo>
                  <a:pt x="4489704" y="0"/>
                </a:lnTo>
                <a:lnTo>
                  <a:pt x="0" y="0"/>
                </a:lnTo>
                <a:lnTo>
                  <a:pt x="0" y="2647823"/>
                </a:lnTo>
                <a:close/>
              </a:path>
            </a:pathLst>
          </a:custGeom>
          <a:ln w="7493">
            <a:solidFill>
              <a:srgbClr val="000000"/>
            </a:solidFill>
          </a:ln>
        </p:spPr>
        <p:txBody>
          <a:bodyPr wrap="square" lIns="0" tIns="0" rIns="0" bIns="0" rtlCol="0"/>
          <a:lstStyle/>
          <a:p>
            <a:endParaRPr/>
          </a:p>
        </p:txBody>
      </p:sp>
      <p:sp>
        <p:nvSpPr>
          <p:cNvPr id="9" name="object 9"/>
          <p:cNvSpPr txBox="1"/>
          <p:nvPr/>
        </p:nvSpPr>
        <p:spPr>
          <a:xfrm>
            <a:off x="1688294" y="1432996"/>
            <a:ext cx="4215397" cy="186440"/>
          </a:xfrm>
          <a:prstGeom prst="rect">
            <a:avLst/>
          </a:prstGeom>
        </p:spPr>
        <p:txBody>
          <a:bodyPr vert="horz" wrap="square" lIns="0" tIns="22013" rIns="0" bIns="0" rtlCol="0">
            <a:spAutoFit/>
          </a:bodyPr>
          <a:lstStyle/>
          <a:p>
            <a:pPr>
              <a:spcBef>
                <a:spcPts val="173"/>
              </a:spcBef>
            </a:pPr>
            <a:r>
              <a:rPr sz="1067" spc="-7" dirty="0">
                <a:latin typeface="游ゴシック"/>
                <a:cs typeface="游ゴシック"/>
              </a:rPr>
              <a:t>問１  児童生徒の中で、頭痛に悩んでいたり相談されていますか？</a:t>
            </a:r>
            <a:endParaRPr sz="1067">
              <a:latin typeface="游ゴシック"/>
              <a:cs typeface="游ゴシック"/>
            </a:endParaRPr>
          </a:p>
        </p:txBody>
      </p:sp>
      <p:grpSp>
        <p:nvGrpSpPr>
          <p:cNvPr id="10" name="object 10"/>
          <p:cNvGrpSpPr/>
          <p:nvPr/>
        </p:nvGrpSpPr>
        <p:grpSpPr>
          <a:xfrm>
            <a:off x="1305524" y="5514268"/>
            <a:ext cx="2365498" cy="2477255"/>
            <a:chOff x="1028378" y="3837495"/>
            <a:chExt cx="1774189" cy="1858010"/>
          </a:xfrm>
        </p:grpSpPr>
        <p:sp>
          <p:nvSpPr>
            <p:cNvPr id="11" name="object 11"/>
            <p:cNvSpPr/>
            <p:nvPr/>
          </p:nvSpPr>
          <p:spPr>
            <a:xfrm>
              <a:off x="1789556" y="4172839"/>
              <a:ext cx="406400" cy="761365"/>
            </a:xfrm>
            <a:custGeom>
              <a:avLst/>
              <a:gdLst/>
              <a:ahLst/>
              <a:cxnLst/>
              <a:rect l="l" t="t" r="r" b="b"/>
              <a:pathLst>
                <a:path w="406400" h="761364">
                  <a:moveTo>
                    <a:pt x="0" y="0"/>
                  </a:moveTo>
                  <a:lnTo>
                    <a:pt x="0" y="761238"/>
                  </a:lnTo>
                  <a:lnTo>
                    <a:pt x="406019" y="117348"/>
                  </a:lnTo>
                  <a:lnTo>
                    <a:pt x="364817" y="93154"/>
                  </a:lnTo>
                  <a:lnTo>
                    <a:pt x="322328" y="71654"/>
                  </a:lnTo>
                  <a:lnTo>
                    <a:pt x="278685" y="52888"/>
                  </a:lnTo>
                  <a:lnTo>
                    <a:pt x="234018" y="36897"/>
                  </a:lnTo>
                  <a:lnTo>
                    <a:pt x="188463" y="23723"/>
                  </a:lnTo>
                  <a:lnTo>
                    <a:pt x="142150" y="13405"/>
                  </a:lnTo>
                  <a:lnTo>
                    <a:pt x="95214" y="5985"/>
                  </a:lnTo>
                  <a:lnTo>
                    <a:pt x="47786" y="1503"/>
                  </a:lnTo>
                  <a:lnTo>
                    <a:pt x="0" y="0"/>
                  </a:lnTo>
                  <a:close/>
                </a:path>
              </a:pathLst>
            </a:custGeom>
            <a:solidFill>
              <a:srgbClr val="4471C4"/>
            </a:solidFill>
          </p:spPr>
          <p:txBody>
            <a:bodyPr wrap="square" lIns="0" tIns="0" rIns="0" bIns="0" rtlCol="0"/>
            <a:lstStyle/>
            <a:p>
              <a:endParaRPr/>
            </a:p>
          </p:txBody>
        </p:sp>
        <p:sp>
          <p:nvSpPr>
            <p:cNvPr id="12" name="object 12"/>
            <p:cNvSpPr/>
            <p:nvPr/>
          </p:nvSpPr>
          <p:spPr>
            <a:xfrm>
              <a:off x="1028378" y="4176268"/>
              <a:ext cx="1522730" cy="1519555"/>
            </a:xfrm>
            <a:custGeom>
              <a:avLst/>
              <a:gdLst/>
              <a:ahLst/>
              <a:cxnLst/>
              <a:rect l="l" t="t" r="r" b="b"/>
              <a:pathLst>
                <a:path w="1522730" h="1519554">
                  <a:moveTo>
                    <a:pt x="689931" y="0"/>
                  </a:moveTo>
                  <a:lnTo>
                    <a:pt x="639940" y="6371"/>
                  </a:lnTo>
                  <a:lnTo>
                    <a:pt x="590804" y="15961"/>
                  </a:lnTo>
                  <a:lnTo>
                    <a:pt x="542659" y="28685"/>
                  </a:lnTo>
                  <a:lnTo>
                    <a:pt x="495641" y="44461"/>
                  </a:lnTo>
                  <a:lnTo>
                    <a:pt x="449887" y="63205"/>
                  </a:lnTo>
                  <a:lnTo>
                    <a:pt x="405531" y="84835"/>
                  </a:lnTo>
                  <a:lnTo>
                    <a:pt x="362711" y="109267"/>
                  </a:lnTo>
                  <a:lnTo>
                    <a:pt x="321562" y="136419"/>
                  </a:lnTo>
                  <a:lnTo>
                    <a:pt x="282220" y="166207"/>
                  </a:lnTo>
                  <a:lnTo>
                    <a:pt x="244821" y="198549"/>
                  </a:lnTo>
                  <a:lnTo>
                    <a:pt x="209502" y="233361"/>
                  </a:lnTo>
                  <a:lnTo>
                    <a:pt x="176397" y="270561"/>
                  </a:lnTo>
                  <a:lnTo>
                    <a:pt x="145644" y="310064"/>
                  </a:lnTo>
                  <a:lnTo>
                    <a:pt x="117377" y="351790"/>
                  </a:lnTo>
                  <a:lnTo>
                    <a:pt x="92966" y="393293"/>
                  </a:lnTo>
                  <a:lnTo>
                    <a:pt x="71462" y="435691"/>
                  </a:lnTo>
                  <a:lnTo>
                    <a:pt x="52837" y="478860"/>
                  </a:lnTo>
                  <a:lnTo>
                    <a:pt x="37064" y="522676"/>
                  </a:lnTo>
                  <a:lnTo>
                    <a:pt x="24115" y="567017"/>
                  </a:lnTo>
                  <a:lnTo>
                    <a:pt x="13962" y="611760"/>
                  </a:lnTo>
                  <a:lnTo>
                    <a:pt x="6577" y="656781"/>
                  </a:lnTo>
                  <a:lnTo>
                    <a:pt x="1932" y="701959"/>
                  </a:lnTo>
                  <a:lnTo>
                    <a:pt x="0" y="747169"/>
                  </a:lnTo>
                  <a:lnTo>
                    <a:pt x="752" y="792289"/>
                  </a:lnTo>
                  <a:lnTo>
                    <a:pt x="4160" y="837195"/>
                  </a:lnTo>
                  <a:lnTo>
                    <a:pt x="10198" y="881766"/>
                  </a:lnTo>
                  <a:lnTo>
                    <a:pt x="18836" y="925877"/>
                  </a:lnTo>
                  <a:lnTo>
                    <a:pt x="30048" y="969406"/>
                  </a:lnTo>
                  <a:lnTo>
                    <a:pt x="43805" y="1012230"/>
                  </a:lnTo>
                  <a:lnTo>
                    <a:pt x="60080" y="1054226"/>
                  </a:lnTo>
                  <a:lnTo>
                    <a:pt x="78844" y="1095270"/>
                  </a:lnTo>
                  <a:lnTo>
                    <a:pt x="100070" y="1135240"/>
                  </a:lnTo>
                  <a:lnTo>
                    <a:pt x="123730" y="1174013"/>
                  </a:lnTo>
                  <a:lnTo>
                    <a:pt x="149796" y="1211466"/>
                  </a:lnTo>
                  <a:lnTo>
                    <a:pt x="178240" y="1247476"/>
                  </a:lnTo>
                  <a:lnTo>
                    <a:pt x="209034" y="1281919"/>
                  </a:lnTo>
                  <a:lnTo>
                    <a:pt x="242151" y="1314674"/>
                  </a:lnTo>
                  <a:lnTo>
                    <a:pt x="277563" y="1345616"/>
                  </a:lnTo>
                  <a:lnTo>
                    <a:pt x="315242" y="1374623"/>
                  </a:lnTo>
                  <a:lnTo>
                    <a:pt x="355159" y="1401572"/>
                  </a:lnTo>
                  <a:lnTo>
                    <a:pt x="396678" y="1425987"/>
                  </a:lnTo>
                  <a:lnTo>
                    <a:pt x="439088" y="1447493"/>
                  </a:lnTo>
                  <a:lnTo>
                    <a:pt x="482269" y="1466120"/>
                  </a:lnTo>
                  <a:lnTo>
                    <a:pt x="526096" y="1481893"/>
                  </a:lnTo>
                  <a:lnTo>
                    <a:pt x="570446" y="1494842"/>
                  </a:lnTo>
                  <a:lnTo>
                    <a:pt x="615197" y="1504995"/>
                  </a:lnTo>
                  <a:lnTo>
                    <a:pt x="660226" y="1512379"/>
                  </a:lnTo>
                  <a:lnTo>
                    <a:pt x="705410" y="1517022"/>
                  </a:lnTo>
                  <a:lnTo>
                    <a:pt x="750625" y="1518953"/>
                  </a:lnTo>
                  <a:lnTo>
                    <a:pt x="795749" y="1518199"/>
                  </a:lnTo>
                  <a:lnTo>
                    <a:pt x="840658" y="1514788"/>
                  </a:lnTo>
                  <a:lnTo>
                    <a:pt x="885230" y="1508748"/>
                  </a:lnTo>
                  <a:lnTo>
                    <a:pt x="929342" y="1500108"/>
                  </a:lnTo>
                  <a:lnTo>
                    <a:pt x="972871" y="1488894"/>
                  </a:lnTo>
                  <a:lnTo>
                    <a:pt x="1015693" y="1475136"/>
                  </a:lnTo>
                  <a:lnTo>
                    <a:pt x="1057686" y="1458861"/>
                  </a:lnTo>
                  <a:lnTo>
                    <a:pt x="1098726" y="1440096"/>
                  </a:lnTo>
                  <a:lnTo>
                    <a:pt x="1138691" y="1418871"/>
                  </a:lnTo>
                  <a:lnTo>
                    <a:pt x="1177458" y="1395213"/>
                  </a:lnTo>
                  <a:lnTo>
                    <a:pt x="1214904" y="1369149"/>
                  </a:lnTo>
                  <a:lnTo>
                    <a:pt x="1250905" y="1340709"/>
                  </a:lnTo>
                  <a:lnTo>
                    <a:pt x="1285339" y="1309919"/>
                  </a:lnTo>
                  <a:lnTo>
                    <a:pt x="1318082" y="1276808"/>
                  </a:lnTo>
                  <a:lnTo>
                    <a:pt x="1349013" y="1241404"/>
                  </a:lnTo>
                  <a:lnTo>
                    <a:pt x="1378007" y="1203734"/>
                  </a:lnTo>
                  <a:lnTo>
                    <a:pt x="1404941" y="1163828"/>
                  </a:lnTo>
                  <a:lnTo>
                    <a:pt x="1429357" y="1122309"/>
                  </a:lnTo>
                  <a:lnTo>
                    <a:pt x="1450865" y="1079899"/>
                  </a:lnTo>
                  <a:lnTo>
                    <a:pt x="1469494" y="1036718"/>
                  </a:lnTo>
                  <a:lnTo>
                    <a:pt x="1485271" y="992891"/>
                  </a:lnTo>
                  <a:lnTo>
                    <a:pt x="1498224" y="948540"/>
                  </a:lnTo>
                  <a:lnTo>
                    <a:pt x="1508381" y="903788"/>
                  </a:lnTo>
                  <a:lnTo>
                    <a:pt x="1515769" y="858758"/>
                  </a:lnTo>
                  <a:lnTo>
                    <a:pt x="1520417" y="813573"/>
                  </a:lnTo>
                  <a:lnTo>
                    <a:pt x="1522353" y="768357"/>
                  </a:lnTo>
                  <a:lnTo>
                    <a:pt x="1521603" y="723231"/>
                  </a:lnTo>
                  <a:lnTo>
                    <a:pt x="1518197" y="678319"/>
                  </a:lnTo>
                  <a:lnTo>
                    <a:pt x="1512162" y="633744"/>
                  </a:lnTo>
                  <a:lnTo>
                    <a:pt x="1503525" y="589629"/>
                  </a:lnTo>
                  <a:lnTo>
                    <a:pt x="1492315" y="546096"/>
                  </a:lnTo>
                  <a:lnTo>
                    <a:pt x="1478559" y="503270"/>
                  </a:lnTo>
                  <a:lnTo>
                    <a:pt x="1462286" y="461272"/>
                  </a:lnTo>
                  <a:lnTo>
                    <a:pt x="1443523" y="420225"/>
                  </a:lnTo>
                  <a:lnTo>
                    <a:pt x="1422297" y="380253"/>
                  </a:lnTo>
                  <a:lnTo>
                    <a:pt x="1398637" y="341479"/>
                  </a:lnTo>
                  <a:lnTo>
                    <a:pt x="1372571" y="304025"/>
                  </a:lnTo>
                  <a:lnTo>
                    <a:pt x="1344126" y="268015"/>
                  </a:lnTo>
                  <a:lnTo>
                    <a:pt x="1313331" y="233571"/>
                  </a:lnTo>
                  <a:lnTo>
                    <a:pt x="1280212" y="200817"/>
                  </a:lnTo>
                  <a:lnTo>
                    <a:pt x="1244799" y="169874"/>
                  </a:lnTo>
                  <a:lnTo>
                    <a:pt x="1207118" y="140867"/>
                  </a:lnTo>
                  <a:lnTo>
                    <a:pt x="1167197" y="113919"/>
                  </a:lnTo>
                  <a:lnTo>
                    <a:pt x="761178" y="757809"/>
                  </a:lnTo>
                  <a:lnTo>
                    <a:pt x="689931" y="0"/>
                  </a:lnTo>
                  <a:close/>
                </a:path>
              </a:pathLst>
            </a:custGeom>
            <a:solidFill>
              <a:srgbClr val="EC7C30"/>
            </a:solidFill>
          </p:spPr>
          <p:txBody>
            <a:bodyPr wrap="square" lIns="0" tIns="0" rIns="0" bIns="0" rtlCol="0"/>
            <a:lstStyle/>
            <a:p>
              <a:endParaRPr/>
            </a:p>
          </p:txBody>
        </p:sp>
        <p:sp>
          <p:nvSpPr>
            <p:cNvPr id="13" name="object 13"/>
            <p:cNvSpPr/>
            <p:nvPr/>
          </p:nvSpPr>
          <p:spPr>
            <a:xfrm>
              <a:off x="1718309" y="4172839"/>
              <a:ext cx="71755" cy="761365"/>
            </a:xfrm>
            <a:custGeom>
              <a:avLst/>
              <a:gdLst/>
              <a:ahLst/>
              <a:cxnLst/>
              <a:rect l="l" t="t" r="r" b="b"/>
              <a:pathLst>
                <a:path w="71755" h="761364">
                  <a:moveTo>
                    <a:pt x="71247" y="0"/>
                  </a:moveTo>
                  <a:lnTo>
                    <a:pt x="53417" y="214"/>
                  </a:lnTo>
                  <a:lnTo>
                    <a:pt x="35575" y="857"/>
                  </a:lnTo>
                  <a:lnTo>
                    <a:pt x="17758" y="1928"/>
                  </a:lnTo>
                  <a:lnTo>
                    <a:pt x="0" y="3428"/>
                  </a:lnTo>
                  <a:lnTo>
                    <a:pt x="71247" y="761237"/>
                  </a:lnTo>
                  <a:lnTo>
                    <a:pt x="71247" y="0"/>
                  </a:lnTo>
                  <a:close/>
                </a:path>
              </a:pathLst>
            </a:custGeom>
            <a:solidFill>
              <a:srgbClr val="A4A4A4"/>
            </a:solidFill>
          </p:spPr>
          <p:txBody>
            <a:bodyPr wrap="square" lIns="0" tIns="0" rIns="0" bIns="0" rtlCol="0"/>
            <a:lstStyle/>
            <a:p>
              <a:endParaRPr/>
            </a:p>
          </p:txBody>
        </p:sp>
        <p:sp>
          <p:nvSpPr>
            <p:cNvPr id="14" name="object 14"/>
            <p:cNvSpPr/>
            <p:nvPr/>
          </p:nvSpPr>
          <p:spPr>
            <a:xfrm>
              <a:off x="1718309" y="4172839"/>
              <a:ext cx="71755" cy="761365"/>
            </a:xfrm>
            <a:custGeom>
              <a:avLst/>
              <a:gdLst/>
              <a:ahLst/>
              <a:cxnLst/>
              <a:rect l="l" t="t" r="r" b="b"/>
              <a:pathLst>
                <a:path w="71755" h="761364">
                  <a:moveTo>
                    <a:pt x="0" y="3428"/>
                  </a:moveTo>
                  <a:lnTo>
                    <a:pt x="17758" y="1928"/>
                  </a:lnTo>
                  <a:lnTo>
                    <a:pt x="35575" y="857"/>
                  </a:lnTo>
                  <a:lnTo>
                    <a:pt x="53417" y="214"/>
                  </a:lnTo>
                  <a:lnTo>
                    <a:pt x="71247" y="0"/>
                  </a:lnTo>
                  <a:lnTo>
                    <a:pt x="71247" y="761237"/>
                  </a:lnTo>
                  <a:lnTo>
                    <a:pt x="0" y="3428"/>
                  </a:lnTo>
                  <a:close/>
                </a:path>
              </a:pathLst>
            </a:custGeom>
            <a:ln w="11239">
              <a:solidFill>
                <a:srgbClr val="FFFFFF"/>
              </a:solidFill>
            </a:ln>
          </p:spPr>
          <p:txBody>
            <a:bodyPr wrap="square" lIns="0" tIns="0" rIns="0" bIns="0" rtlCol="0"/>
            <a:lstStyle/>
            <a:p>
              <a:endParaRPr/>
            </a:p>
          </p:txBody>
        </p:sp>
        <p:sp>
          <p:nvSpPr>
            <p:cNvPr id="15" name="object 15"/>
            <p:cNvSpPr/>
            <p:nvPr/>
          </p:nvSpPr>
          <p:spPr>
            <a:xfrm>
              <a:off x="2000884" y="3840353"/>
              <a:ext cx="798830" cy="362585"/>
            </a:xfrm>
            <a:custGeom>
              <a:avLst/>
              <a:gdLst/>
              <a:ahLst/>
              <a:cxnLst/>
              <a:rect l="l" t="t" r="r" b="b"/>
              <a:pathLst>
                <a:path w="798830" h="362585">
                  <a:moveTo>
                    <a:pt x="798576" y="0"/>
                  </a:moveTo>
                  <a:lnTo>
                    <a:pt x="262381" y="0"/>
                  </a:lnTo>
                  <a:lnTo>
                    <a:pt x="262381" y="166878"/>
                  </a:lnTo>
                  <a:lnTo>
                    <a:pt x="0" y="362458"/>
                  </a:lnTo>
                  <a:lnTo>
                    <a:pt x="262381" y="238379"/>
                  </a:lnTo>
                  <a:lnTo>
                    <a:pt x="262381" y="286004"/>
                  </a:lnTo>
                  <a:lnTo>
                    <a:pt x="798576" y="286004"/>
                  </a:lnTo>
                  <a:lnTo>
                    <a:pt x="798576" y="0"/>
                  </a:lnTo>
                  <a:close/>
                </a:path>
              </a:pathLst>
            </a:custGeom>
            <a:solidFill>
              <a:srgbClr val="FFFFFF"/>
            </a:solidFill>
          </p:spPr>
          <p:txBody>
            <a:bodyPr wrap="square" lIns="0" tIns="0" rIns="0" bIns="0" rtlCol="0"/>
            <a:lstStyle/>
            <a:p>
              <a:endParaRPr/>
            </a:p>
          </p:txBody>
        </p:sp>
        <p:sp>
          <p:nvSpPr>
            <p:cNvPr id="16" name="object 16"/>
            <p:cNvSpPr/>
            <p:nvPr/>
          </p:nvSpPr>
          <p:spPr>
            <a:xfrm>
              <a:off x="2000884" y="3840353"/>
              <a:ext cx="798830" cy="362585"/>
            </a:xfrm>
            <a:custGeom>
              <a:avLst/>
              <a:gdLst/>
              <a:ahLst/>
              <a:cxnLst/>
              <a:rect l="l" t="t" r="r" b="b"/>
              <a:pathLst>
                <a:path w="798830" h="362585">
                  <a:moveTo>
                    <a:pt x="262381" y="0"/>
                  </a:moveTo>
                  <a:lnTo>
                    <a:pt x="351663" y="0"/>
                  </a:lnTo>
                  <a:lnTo>
                    <a:pt x="485775" y="0"/>
                  </a:lnTo>
                  <a:lnTo>
                    <a:pt x="798576" y="0"/>
                  </a:lnTo>
                  <a:lnTo>
                    <a:pt x="798576" y="166878"/>
                  </a:lnTo>
                  <a:lnTo>
                    <a:pt x="798576" y="238379"/>
                  </a:lnTo>
                  <a:lnTo>
                    <a:pt x="798576" y="286004"/>
                  </a:lnTo>
                  <a:lnTo>
                    <a:pt x="485775" y="286004"/>
                  </a:lnTo>
                  <a:lnTo>
                    <a:pt x="351663" y="286004"/>
                  </a:lnTo>
                  <a:lnTo>
                    <a:pt x="262381" y="286004"/>
                  </a:lnTo>
                  <a:lnTo>
                    <a:pt x="262381" y="238379"/>
                  </a:lnTo>
                  <a:lnTo>
                    <a:pt x="0" y="362458"/>
                  </a:lnTo>
                  <a:lnTo>
                    <a:pt x="262381" y="166878"/>
                  </a:lnTo>
                  <a:lnTo>
                    <a:pt x="262381" y="0"/>
                  </a:lnTo>
                  <a:close/>
                </a:path>
              </a:pathLst>
            </a:custGeom>
            <a:ln w="5626">
              <a:solidFill>
                <a:srgbClr val="000000"/>
              </a:solidFill>
            </a:ln>
          </p:spPr>
          <p:txBody>
            <a:bodyPr wrap="square" lIns="0" tIns="0" rIns="0" bIns="0" rtlCol="0"/>
            <a:lstStyle/>
            <a:p>
              <a:endParaRPr/>
            </a:p>
          </p:txBody>
        </p:sp>
      </p:grpSp>
      <p:sp>
        <p:nvSpPr>
          <p:cNvPr id="17" name="object 17"/>
          <p:cNvSpPr txBox="1"/>
          <p:nvPr/>
        </p:nvSpPr>
        <p:spPr>
          <a:xfrm>
            <a:off x="3063737" y="5547907"/>
            <a:ext cx="527454" cy="290677"/>
          </a:xfrm>
          <a:prstGeom prst="rect">
            <a:avLst/>
          </a:prstGeom>
        </p:spPr>
        <p:txBody>
          <a:bodyPr vert="horz" wrap="square" lIns="0" tIns="31326" rIns="0" bIns="0" rtlCol="0">
            <a:spAutoFit/>
          </a:bodyPr>
          <a:lstStyle/>
          <a:p>
            <a:pPr marR="24553" algn="ctr">
              <a:spcBef>
                <a:spcPts val="247"/>
              </a:spcBef>
            </a:pPr>
            <a:r>
              <a:rPr sz="800" spc="-33" dirty="0">
                <a:solidFill>
                  <a:srgbClr val="585858"/>
                </a:solidFill>
                <a:latin typeface="BIZ UDPゴシック"/>
                <a:cs typeface="BIZ UDPゴシック"/>
              </a:rPr>
              <a:t>いる</a:t>
            </a:r>
            <a:endParaRPr sz="800">
              <a:latin typeface="BIZ UDPゴシック"/>
              <a:cs typeface="BIZ UDPゴシック"/>
            </a:endParaRPr>
          </a:p>
          <a:p>
            <a:pPr algn="ctr">
              <a:spcBef>
                <a:spcPts val="120"/>
              </a:spcBef>
            </a:pPr>
            <a:r>
              <a:rPr sz="800" dirty="0">
                <a:solidFill>
                  <a:srgbClr val="585858"/>
                </a:solidFill>
                <a:latin typeface="BIZ UDPゴシック"/>
                <a:cs typeface="BIZ UDPゴシック"/>
              </a:rPr>
              <a:t>6</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9%</a:t>
            </a:r>
            <a:endParaRPr sz="800">
              <a:latin typeface="BIZ UDPゴシック"/>
              <a:cs typeface="BIZ UDPゴシック"/>
            </a:endParaRPr>
          </a:p>
        </p:txBody>
      </p:sp>
      <p:grpSp>
        <p:nvGrpSpPr>
          <p:cNvPr id="18" name="object 18"/>
          <p:cNvGrpSpPr/>
          <p:nvPr/>
        </p:nvGrpSpPr>
        <p:grpSpPr>
          <a:xfrm>
            <a:off x="885362" y="7916681"/>
            <a:ext cx="1203914" cy="398765"/>
            <a:chOff x="713244" y="5639371"/>
            <a:chExt cx="902969" cy="299085"/>
          </a:xfrm>
        </p:grpSpPr>
        <p:sp>
          <p:nvSpPr>
            <p:cNvPr id="19" name="object 19"/>
            <p:cNvSpPr/>
            <p:nvPr/>
          </p:nvSpPr>
          <p:spPr>
            <a:xfrm>
              <a:off x="716102" y="5642229"/>
              <a:ext cx="897255" cy="293370"/>
            </a:xfrm>
            <a:custGeom>
              <a:avLst/>
              <a:gdLst/>
              <a:ahLst/>
              <a:cxnLst/>
              <a:rect l="l" t="t" r="r" b="b"/>
              <a:pathLst>
                <a:path w="897255" h="293370">
                  <a:moveTo>
                    <a:pt x="659053" y="0"/>
                  </a:moveTo>
                  <a:lnTo>
                    <a:pt x="0" y="0"/>
                  </a:lnTo>
                  <a:lnTo>
                    <a:pt x="0" y="293243"/>
                  </a:lnTo>
                  <a:lnTo>
                    <a:pt x="659053" y="293243"/>
                  </a:lnTo>
                  <a:lnTo>
                    <a:pt x="659053" y="122173"/>
                  </a:lnTo>
                  <a:lnTo>
                    <a:pt x="896670" y="32131"/>
                  </a:lnTo>
                  <a:lnTo>
                    <a:pt x="659053" y="48895"/>
                  </a:lnTo>
                  <a:lnTo>
                    <a:pt x="659053" y="0"/>
                  </a:lnTo>
                  <a:close/>
                </a:path>
              </a:pathLst>
            </a:custGeom>
            <a:solidFill>
              <a:srgbClr val="FFFFFF"/>
            </a:solidFill>
          </p:spPr>
          <p:txBody>
            <a:bodyPr wrap="square" lIns="0" tIns="0" rIns="0" bIns="0" rtlCol="0"/>
            <a:lstStyle/>
            <a:p>
              <a:endParaRPr/>
            </a:p>
          </p:txBody>
        </p:sp>
        <p:sp>
          <p:nvSpPr>
            <p:cNvPr id="20" name="object 20"/>
            <p:cNvSpPr/>
            <p:nvPr/>
          </p:nvSpPr>
          <p:spPr>
            <a:xfrm>
              <a:off x="716102" y="5642229"/>
              <a:ext cx="897255" cy="293370"/>
            </a:xfrm>
            <a:custGeom>
              <a:avLst/>
              <a:gdLst/>
              <a:ahLst/>
              <a:cxnLst/>
              <a:rect l="l" t="t" r="r" b="b"/>
              <a:pathLst>
                <a:path w="897255" h="293370">
                  <a:moveTo>
                    <a:pt x="0" y="0"/>
                  </a:moveTo>
                  <a:lnTo>
                    <a:pt x="384454" y="0"/>
                  </a:lnTo>
                  <a:lnTo>
                    <a:pt x="549211" y="0"/>
                  </a:lnTo>
                  <a:lnTo>
                    <a:pt x="659053" y="0"/>
                  </a:lnTo>
                  <a:lnTo>
                    <a:pt x="659053" y="48895"/>
                  </a:lnTo>
                  <a:lnTo>
                    <a:pt x="896670" y="32131"/>
                  </a:lnTo>
                  <a:lnTo>
                    <a:pt x="659053" y="122173"/>
                  </a:lnTo>
                  <a:lnTo>
                    <a:pt x="659053" y="293243"/>
                  </a:lnTo>
                  <a:lnTo>
                    <a:pt x="549211" y="293243"/>
                  </a:lnTo>
                  <a:lnTo>
                    <a:pt x="384454" y="293243"/>
                  </a:lnTo>
                  <a:lnTo>
                    <a:pt x="0" y="293243"/>
                  </a:lnTo>
                  <a:lnTo>
                    <a:pt x="0" y="122173"/>
                  </a:lnTo>
                  <a:lnTo>
                    <a:pt x="0" y="48895"/>
                  </a:lnTo>
                  <a:lnTo>
                    <a:pt x="0" y="0"/>
                  </a:lnTo>
                  <a:close/>
                </a:path>
              </a:pathLst>
            </a:custGeom>
            <a:ln w="5626">
              <a:solidFill>
                <a:srgbClr val="000000"/>
              </a:solidFill>
            </a:ln>
          </p:spPr>
          <p:txBody>
            <a:bodyPr wrap="square" lIns="0" tIns="0" rIns="0" bIns="0" rtlCol="0"/>
            <a:lstStyle/>
            <a:p>
              <a:endParaRPr/>
            </a:p>
          </p:txBody>
        </p:sp>
      </p:grpSp>
      <p:sp>
        <p:nvSpPr>
          <p:cNvPr id="21" name="object 21"/>
          <p:cNvSpPr txBox="1"/>
          <p:nvPr/>
        </p:nvSpPr>
        <p:spPr>
          <a:xfrm>
            <a:off x="1001707" y="7955738"/>
            <a:ext cx="688314" cy="290677"/>
          </a:xfrm>
          <a:prstGeom prst="rect">
            <a:avLst/>
          </a:prstGeom>
        </p:spPr>
        <p:txBody>
          <a:bodyPr vert="horz" wrap="square" lIns="0" tIns="31326" rIns="0" bIns="0" rtlCol="0">
            <a:spAutoFit/>
          </a:bodyPr>
          <a:lstStyle/>
          <a:p>
            <a:pPr marR="24553" algn="ctr">
              <a:spcBef>
                <a:spcPts val="247"/>
              </a:spcBef>
            </a:pPr>
            <a:r>
              <a:rPr sz="800" spc="-27" dirty="0">
                <a:solidFill>
                  <a:srgbClr val="585858"/>
                </a:solidFill>
                <a:latin typeface="BIZ UDPゴシック"/>
                <a:cs typeface="BIZ UDPゴシック"/>
              </a:rPr>
              <a:t>いない</a:t>
            </a:r>
            <a:endParaRPr sz="800">
              <a:latin typeface="BIZ UDPゴシック"/>
              <a:cs typeface="BIZ UDPゴシック"/>
            </a:endParaRPr>
          </a:p>
          <a:p>
            <a:pPr algn="ctr">
              <a:spcBef>
                <a:spcPts val="120"/>
              </a:spcBef>
            </a:pPr>
            <a:r>
              <a:rPr sz="800" dirty="0">
                <a:solidFill>
                  <a:srgbClr val="585858"/>
                </a:solidFill>
                <a:latin typeface="BIZ UDPゴシック"/>
                <a:cs typeface="BIZ UDPゴシック"/>
              </a:rPr>
              <a:t>60</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90%</a:t>
            </a:r>
            <a:endParaRPr sz="800">
              <a:latin typeface="BIZ UDPゴシック"/>
              <a:cs typeface="BIZ UDPゴシック"/>
            </a:endParaRPr>
          </a:p>
        </p:txBody>
      </p:sp>
      <p:sp>
        <p:nvSpPr>
          <p:cNvPr id="22" name="object 22"/>
          <p:cNvSpPr/>
          <p:nvPr/>
        </p:nvSpPr>
        <p:spPr>
          <a:xfrm>
            <a:off x="1247129" y="5634068"/>
            <a:ext cx="1026122" cy="335268"/>
          </a:xfrm>
          <a:custGeom>
            <a:avLst/>
            <a:gdLst/>
            <a:ahLst/>
            <a:cxnLst/>
            <a:rect l="l" t="t" r="r" b="b"/>
            <a:pathLst>
              <a:path w="769619" h="251460">
                <a:moveTo>
                  <a:pt x="0" y="0"/>
                </a:moveTo>
                <a:lnTo>
                  <a:pt x="279044" y="0"/>
                </a:lnTo>
                <a:lnTo>
                  <a:pt x="398576" y="0"/>
                </a:lnTo>
                <a:lnTo>
                  <a:pt x="478332" y="0"/>
                </a:lnTo>
                <a:lnTo>
                  <a:pt x="478332" y="146558"/>
                </a:lnTo>
                <a:lnTo>
                  <a:pt x="769289" y="246379"/>
                </a:lnTo>
                <a:lnTo>
                  <a:pt x="478332" y="209422"/>
                </a:lnTo>
                <a:lnTo>
                  <a:pt x="478332" y="251206"/>
                </a:lnTo>
                <a:lnTo>
                  <a:pt x="398576" y="251206"/>
                </a:lnTo>
                <a:lnTo>
                  <a:pt x="279044" y="251206"/>
                </a:lnTo>
                <a:lnTo>
                  <a:pt x="0" y="251206"/>
                </a:lnTo>
                <a:lnTo>
                  <a:pt x="0" y="209422"/>
                </a:lnTo>
                <a:lnTo>
                  <a:pt x="0" y="146558"/>
                </a:lnTo>
                <a:lnTo>
                  <a:pt x="0" y="0"/>
                </a:lnTo>
                <a:close/>
              </a:path>
            </a:pathLst>
          </a:custGeom>
          <a:ln w="5626">
            <a:solidFill>
              <a:srgbClr val="000000"/>
            </a:solidFill>
          </a:ln>
        </p:spPr>
        <p:txBody>
          <a:bodyPr wrap="square" lIns="0" tIns="0" rIns="0" bIns="0" rtlCol="0"/>
          <a:lstStyle/>
          <a:p>
            <a:endParaRPr/>
          </a:p>
        </p:txBody>
      </p:sp>
      <p:sp>
        <p:nvSpPr>
          <p:cNvPr id="23" name="object 23"/>
          <p:cNvSpPr txBox="1"/>
          <p:nvPr/>
        </p:nvSpPr>
        <p:spPr>
          <a:xfrm>
            <a:off x="1333317" y="5642355"/>
            <a:ext cx="498668" cy="289822"/>
          </a:xfrm>
          <a:prstGeom prst="rect">
            <a:avLst/>
          </a:prstGeom>
        </p:spPr>
        <p:txBody>
          <a:bodyPr vert="horz" wrap="square" lIns="0" tIns="30479" rIns="0" bIns="0" rtlCol="0">
            <a:spAutoFit/>
          </a:bodyPr>
          <a:lstStyle/>
          <a:p>
            <a:pPr marL="74505">
              <a:spcBef>
                <a:spcPts val="240"/>
              </a:spcBef>
            </a:pPr>
            <a:r>
              <a:rPr sz="800" spc="-27" dirty="0">
                <a:solidFill>
                  <a:srgbClr val="585858"/>
                </a:solidFill>
                <a:latin typeface="BIZ UDPゴシック"/>
                <a:cs typeface="BIZ UDPゴシック"/>
              </a:rPr>
              <a:t>未回答</a:t>
            </a:r>
            <a:endParaRPr sz="800">
              <a:latin typeface="BIZ UDPゴシック"/>
              <a:cs typeface="BIZ UDPゴシック"/>
            </a:endParaRPr>
          </a:p>
          <a:p>
            <a:pPr marL="16933">
              <a:spcBef>
                <a:spcPts val="113"/>
              </a:spcBef>
            </a:pPr>
            <a:r>
              <a:rPr sz="800" dirty="0">
                <a:solidFill>
                  <a:srgbClr val="585858"/>
                </a:solidFill>
                <a:latin typeface="BIZ UDPゴシック"/>
                <a:cs typeface="BIZ UDPゴシック"/>
              </a:rPr>
              <a:t>1</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1%</a:t>
            </a:r>
            <a:endParaRPr sz="800">
              <a:latin typeface="BIZ UDPゴシック"/>
              <a:cs typeface="BIZ UDPゴシック"/>
            </a:endParaRPr>
          </a:p>
        </p:txBody>
      </p:sp>
      <p:grpSp>
        <p:nvGrpSpPr>
          <p:cNvPr id="24" name="object 24"/>
          <p:cNvGrpSpPr/>
          <p:nvPr/>
        </p:nvGrpSpPr>
        <p:grpSpPr>
          <a:xfrm>
            <a:off x="7622863" y="5564559"/>
            <a:ext cx="2384125" cy="2571231"/>
            <a:chOff x="5766558" y="3875214"/>
            <a:chExt cx="1788160" cy="1928495"/>
          </a:xfrm>
        </p:grpSpPr>
        <p:sp>
          <p:nvSpPr>
            <p:cNvPr id="25" name="object 25"/>
            <p:cNvSpPr/>
            <p:nvPr/>
          </p:nvSpPr>
          <p:spPr>
            <a:xfrm>
              <a:off x="6597650" y="4146677"/>
              <a:ext cx="373380" cy="825500"/>
            </a:xfrm>
            <a:custGeom>
              <a:avLst/>
              <a:gdLst/>
              <a:ahLst/>
              <a:cxnLst/>
              <a:rect l="l" t="t" r="r" b="b"/>
              <a:pathLst>
                <a:path w="373379" h="825500">
                  <a:moveTo>
                    <a:pt x="0" y="0"/>
                  </a:moveTo>
                  <a:lnTo>
                    <a:pt x="0" y="825372"/>
                  </a:lnTo>
                  <a:lnTo>
                    <a:pt x="372872" y="89154"/>
                  </a:lnTo>
                  <a:lnTo>
                    <a:pt x="328982" y="68477"/>
                  </a:lnTo>
                  <a:lnTo>
                    <a:pt x="284071" y="50470"/>
                  </a:lnTo>
                  <a:lnTo>
                    <a:pt x="238261" y="35160"/>
                  </a:lnTo>
                  <a:lnTo>
                    <a:pt x="191674" y="22574"/>
                  </a:lnTo>
                  <a:lnTo>
                    <a:pt x="144433" y="12738"/>
                  </a:lnTo>
                  <a:lnTo>
                    <a:pt x="96658" y="5679"/>
                  </a:lnTo>
                  <a:lnTo>
                    <a:pt x="48473" y="1424"/>
                  </a:lnTo>
                  <a:lnTo>
                    <a:pt x="0" y="0"/>
                  </a:lnTo>
                  <a:close/>
                </a:path>
              </a:pathLst>
            </a:custGeom>
            <a:solidFill>
              <a:srgbClr val="4471C4"/>
            </a:solidFill>
          </p:spPr>
          <p:txBody>
            <a:bodyPr wrap="square" lIns="0" tIns="0" rIns="0" bIns="0" rtlCol="0"/>
            <a:lstStyle/>
            <a:p>
              <a:endParaRPr/>
            </a:p>
          </p:txBody>
        </p:sp>
        <p:sp>
          <p:nvSpPr>
            <p:cNvPr id="26" name="object 26"/>
            <p:cNvSpPr/>
            <p:nvPr/>
          </p:nvSpPr>
          <p:spPr>
            <a:xfrm>
              <a:off x="5772273" y="4235831"/>
              <a:ext cx="1651000" cy="1562100"/>
            </a:xfrm>
            <a:custGeom>
              <a:avLst/>
              <a:gdLst/>
              <a:ahLst/>
              <a:cxnLst/>
              <a:rect l="l" t="t" r="r" b="b"/>
              <a:pathLst>
                <a:path w="1651000" h="1562100">
                  <a:moveTo>
                    <a:pt x="1198248" y="0"/>
                  </a:moveTo>
                  <a:lnTo>
                    <a:pt x="825376" y="736219"/>
                  </a:lnTo>
                  <a:lnTo>
                    <a:pt x="11052" y="601345"/>
                  </a:lnTo>
                  <a:lnTo>
                    <a:pt x="4496" y="649800"/>
                  </a:lnTo>
                  <a:lnTo>
                    <a:pt x="830" y="698113"/>
                  </a:lnTo>
                  <a:lnTo>
                    <a:pt x="0" y="746180"/>
                  </a:lnTo>
                  <a:lnTo>
                    <a:pt x="1952" y="793895"/>
                  </a:lnTo>
                  <a:lnTo>
                    <a:pt x="6635" y="841152"/>
                  </a:lnTo>
                  <a:lnTo>
                    <a:pt x="13994" y="887846"/>
                  </a:lnTo>
                  <a:lnTo>
                    <a:pt x="23976" y="933872"/>
                  </a:lnTo>
                  <a:lnTo>
                    <a:pt x="36529" y="979124"/>
                  </a:lnTo>
                  <a:lnTo>
                    <a:pt x="51599" y="1023497"/>
                  </a:lnTo>
                  <a:lnTo>
                    <a:pt x="69133" y="1066886"/>
                  </a:lnTo>
                  <a:lnTo>
                    <a:pt x="89078" y="1109186"/>
                  </a:lnTo>
                  <a:lnTo>
                    <a:pt x="111380" y="1150290"/>
                  </a:lnTo>
                  <a:lnTo>
                    <a:pt x="135987" y="1190094"/>
                  </a:lnTo>
                  <a:lnTo>
                    <a:pt x="162846" y="1228493"/>
                  </a:lnTo>
                  <a:lnTo>
                    <a:pt x="191902" y="1265380"/>
                  </a:lnTo>
                  <a:lnTo>
                    <a:pt x="223103" y="1300652"/>
                  </a:lnTo>
                  <a:lnTo>
                    <a:pt x="256396" y="1334201"/>
                  </a:lnTo>
                  <a:lnTo>
                    <a:pt x="291728" y="1365924"/>
                  </a:lnTo>
                  <a:lnTo>
                    <a:pt x="329045" y="1395714"/>
                  </a:lnTo>
                  <a:lnTo>
                    <a:pt x="368295" y="1423467"/>
                  </a:lnTo>
                  <a:lnTo>
                    <a:pt x="409423" y="1449076"/>
                  </a:lnTo>
                  <a:lnTo>
                    <a:pt x="452377" y="1472438"/>
                  </a:lnTo>
                  <a:lnTo>
                    <a:pt x="496274" y="1493104"/>
                  </a:lnTo>
                  <a:lnTo>
                    <a:pt x="540755" y="1510983"/>
                  </a:lnTo>
                  <a:lnTo>
                    <a:pt x="585716" y="1526110"/>
                  </a:lnTo>
                  <a:lnTo>
                    <a:pt x="631053" y="1538519"/>
                  </a:lnTo>
                  <a:lnTo>
                    <a:pt x="676663" y="1548243"/>
                  </a:lnTo>
                  <a:lnTo>
                    <a:pt x="722440" y="1555317"/>
                  </a:lnTo>
                  <a:lnTo>
                    <a:pt x="768282" y="1559774"/>
                  </a:lnTo>
                  <a:lnTo>
                    <a:pt x="814084" y="1561649"/>
                  </a:lnTo>
                  <a:lnTo>
                    <a:pt x="859742" y="1560975"/>
                  </a:lnTo>
                  <a:lnTo>
                    <a:pt x="905152" y="1557787"/>
                  </a:lnTo>
                  <a:lnTo>
                    <a:pt x="950210" y="1552118"/>
                  </a:lnTo>
                  <a:lnTo>
                    <a:pt x="994813" y="1544003"/>
                  </a:lnTo>
                  <a:lnTo>
                    <a:pt x="1038855" y="1533476"/>
                  </a:lnTo>
                  <a:lnTo>
                    <a:pt x="1082234" y="1520570"/>
                  </a:lnTo>
                  <a:lnTo>
                    <a:pt x="1124845" y="1505321"/>
                  </a:lnTo>
                  <a:lnTo>
                    <a:pt x="1166584" y="1487760"/>
                  </a:lnTo>
                  <a:lnTo>
                    <a:pt x="1207347" y="1467924"/>
                  </a:lnTo>
                  <a:lnTo>
                    <a:pt x="1247031" y="1445845"/>
                  </a:lnTo>
                  <a:lnTo>
                    <a:pt x="1285530" y="1421558"/>
                  </a:lnTo>
                  <a:lnTo>
                    <a:pt x="1322742" y="1395097"/>
                  </a:lnTo>
                  <a:lnTo>
                    <a:pt x="1358562" y="1366496"/>
                  </a:lnTo>
                  <a:lnTo>
                    <a:pt x="1392886" y="1335788"/>
                  </a:lnTo>
                  <a:lnTo>
                    <a:pt x="1425611" y="1303008"/>
                  </a:lnTo>
                  <a:lnTo>
                    <a:pt x="1456631" y="1268190"/>
                  </a:lnTo>
                  <a:lnTo>
                    <a:pt x="1485844" y="1231368"/>
                  </a:lnTo>
                  <a:lnTo>
                    <a:pt x="1513145" y="1192576"/>
                  </a:lnTo>
                  <a:lnTo>
                    <a:pt x="1538430" y="1151848"/>
                  </a:lnTo>
                  <a:lnTo>
                    <a:pt x="1561595" y="1109218"/>
                  </a:lnTo>
                  <a:lnTo>
                    <a:pt x="1582261" y="1065320"/>
                  </a:lnTo>
                  <a:lnTo>
                    <a:pt x="1600139" y="1020838"/>
                  </a:lnTo>
                  <a:lnTo>
                    <a:pt x="1615264" y="975875"/>
                  </a:lnTo>
                  <a:lnTo>
                    <a:pt x="1627670" y="930535"/>
                  </a:lnTo>
                  <a:lnTo>
                    <a:pt x="1637390" y="884922"/>
                  </a:lnTo>
                  <a:lnTo>
                    <a:pt x="1644460" y="839141"/>
                  </a:lnTo>
                  <a:lnTo>
                    <a:pt x="1648912" y="793295"/>
                  </a:lnTo>
                  <a:lnTo>
                    <a:pt x="1650781" y="747489"/>
                  </a:lnTo>
                  <a:lnTo>
                    <a:pt x="1650102" y="701826"/>
                  </a:lnTo>
                  <a:lnTo>
                    <a:pt x="1646908" y="656412"/>
                  </a:lnTo>
                  <a:lnTo>
                    <a:pt x="1641233" y="611349"/>
                  </a:lnTo>
                  <a:lnTo>
                    <a:pt x="1633111" y="566742"/>
                  </a:lnTo>
                  <a:lnTo>
                    <a:pt x="1622577" y="522696"/>
                  </a:lnTo>
                  <a:lnTo>
                    <a:pt x="1609665" y="479313"/>
                  </a:lnTo>
                  <a:lnTo>
                    <a:pt x="1594408" y="436699"/>
                  </a:lnTo>
                  <a:lnTo>
                    <a:pt x="1576841" y="394958"/>
                  </a:lnTo>
                  <a:lnTo>
                    <a:pt x="1556998" y="354193"/>
                  </a:lnTo>
                  <a:lnTo>
                    <a:pt x="1534913" y="314508"/>
                  </a:lnTo>
                  <a:lnTo>
                    <a:pt x="1510620" y="276008"/>
                  </a:lnTo>
                  <a:lnTo>
                    <a:pt x="1484153" y="238797"/>
                  </a:lnTo>
                  <a:lnTo>
                    <a:pt x="1455546" y="202979"/>
                  </a:lnTo>
                  <a:lnTo>
                    <a:pt x="1424834" y="168658"/>
                  </a:lnTo>
                  <a:lnTo>
                    <a:pt x="1392050" y="135938"/>
                  </a:lnTo>
                  <a:lnTo>
                    <a:pt x="1357228" y="104924"/>
                  </a:lnTo>
                  <a:lnTo>
                    <a:pt x="1320403" y="75718"/>
                  </a:lnTo>
                  <a:lnTo>
                    <a:pt x="1281609" y="48427"/>
                  </a:lnTo>
                  <a:lnTo>
                    <a:pt x="1240879" y="23152"/>
                  </a:lnTo>
                  <a:lnTo>
                    <a:pt x="1198248" y="0"/>
                  </a:lnTo>
                  <a:close/>
                </a:path>
              </a:pathLst>
            </a:custGeom>
            <a:solidFill>
              <a:srgbClr val="EC7C30"/>
            </a:solidFill>
          </p:spPr>
          <p:txBody>
            <a:bodyPr wrap="square" lIns="0" tIns="0" rIns="0" bIns="0" rtlCol="0"/>
            <a:lstStyle/>
            <a:p>
              <a:endParaRPr/>
            </a:p>
          </p:txBody>
        </p:sp>
        <p:sp>
          <p:nvSpPr>
            <p:cNvPr id="27" name="object 27"/>
            <p:cNvSpPr/>
            <p:nvPr/>
          </p:nvSpPr>
          <p:spPr>
            <a:xfrm>
              <a:off x="5772273" y="4235831"/>
              <a:ext cx="1651000" cy="1562100"/>
            </a:xfrm>
            <a:custGeom>
              <a:avLst/>
              <a:gdLst/>
              <a:ahLst/>
              <a:cxnLst/>
              <a:rect l="l" t="t" r="r" b="b"/>
              <a:pathLst>
                <a:path w="1651000" h="1562100">
                  <a:moveTo>
                    <a:pt x="1198248" y="0"/>
                  </a:moveTo>
                  <a:lnTo>
                    <a:pt x="1240879" y="23152"/>
                  </a:lnTo>
                  <a:lnTo>
                    <a:pt x="1281609" y="48427"/>
                  </a:lnTo>
                  <a:lnTo>
                    <a:pt x="1320403" y="75718"/>
                  </a:lnTo>
                  <a:lnTo>
                    <a:pt x="1357228" y="104924"/>
                  </a:lnTo>
                  <a:lnTo>
                    <a:pt x="1392050" y="135938"/>
                  </a:lnTo>
                  <a:lnTo>
                    <a:pt x="1424834" y="168658"/>
                  </a:lnTo>
                  <a:lnTo>
                    <a:pt x="1455546" y="202979"/>
                  </a:lnTo>
                  <a:lnTo>
                    <a:pt x="1484153" y="238797"/>
                  </a:lnTo>
                  <a:lnTo>
                    <a:pt x="1510620" y="276008"/>
                  </a:lnTo>
                  <a:lnTo>
                    <a:pt x="1534913" y="314508"/>
                  </a:lnTo>
                  <a:lnTo>
                    <a:pt x="1556998" y="354193"/>
                  </a:lnTo>
                  <a:lnTo>
                    <a:pt x="1576841" y="394958"/>
                  </a:lnTo>
                  <a:lnTo>
                    <a:pt x="1594408" y="436699"/>
                  </a:lnTo>
                  <a:lnTo>
                    <a:pt x="1609665" y="479313"/>
                  </a:lnTo>
                  <a:lnTo>
                    <a:pt x="1622577" y="522696"/>
                  </a:lnTo>
                  <a:lnTo>
                    <a:pt x="1633111" y="566742"/>
                  </a:lnTo>
                  <a:lnTo>
                    <a:pt x="1641233" y="611349"/>
                  </a:lnTo>
                  <a:lnTo>
                    <a:pt x="1646908" y="656412"/>
                  </a:lnTo>
                  <a:lnTo>
                    <a:pt x="1650102" y="701826"/>
                  </a:lnTo>
                  <a:lnTo>
                    <a:pt x="1650781" y="747489"/>
                  </a:lnTo>
                  <a:lnTo>
                    <a:pt x="1648912" y="793295"/>
                  </a:lnTo>
                  <a:lnTo>
                    <a:pt x="1644460" y="839141"/>
                  </a:lnTo>
                  <a:lnTo>
                    <a:pt x="1637390" y="884922"/>
                  </a:lnTo>
                  <a:lnTo>
                    <a:pt x="1627670" y="930535"/>
                  </a:lnTo>
                  <a:lnTo>
                    <a:pt x="1615264" y="975875"/>
                  </a:lnTo>
                  <a:lnTo>
                    <a:pt x="1600139" y="1020838"/>
                  </a:lnTo>
                  <a:lnTo>
                    <a:pt x="1582261" y="1065320"/>
                  </a:lnTo>
                  <a:lnTo>
                    <a:pt x="1561595" y="1109218"/>
                  </a:lnTo>
                  <a:lnTo>
                    <a:pt x="1538430" y="1151848"/>
                  </a:lnTo>
                  <a:lnTo>
                    <a:pt x="1513145" y="1192576"/>
                  </a:lnTo>
                  <a:lnTo>
                    <a:pt x="1485844" y="1231368"/>
                  </a:lnTo>
                  <a:lnTo>
                    <a:pt x="1456631" y="1268190"/>
                  </a:lnTo>
                  <a:lnTo>
                    <a:pt x="1425611" y="1303008"/>
                  </a:lnTo>
                  <a:lnTo>
                    <a:pt x="1392886" y="1335788"/>
                  </a:lnTo>
                  <a:lnTo>
                    <a:pt x="1358562" y="1366496"/>
                  </a:lnTo>
                  <a:lnTo>
                    <a:pt x="1322742" y="1395097"/>
                  </a:lnTo>
                  <a:lnTo>
                    <a:pt x="1285530" y="1421558"/>
                  </a:lnTo>
                  <a:lnTo>
                    <a:pt x="1247031" y="1445845"/>
                  </a:lnTo>
                  <a:lnTo>
                    <a:pt x="1207347" y="1467924"/>
                  </a:lnTo>
                  <a:lnTo>
                    <a:pt x="1166584" y="1487760"/>
                  </a:lnTo>
                  <a:lnTo>
                    <a:pt x="1124845" y="1505321"/>
                  </a:lnTo>
                  <a:lnTo>
                    <a:pt x="1082234" y="1520570"/>
                  </a:lnTo>
                  <a:lnTo>
                    <a:pt x="1038855" y="1533476"/>
                  </a:lnTo>
                  <a:lnTo>
                    <a:pt x="994813" y="1544003"/>
                  </a:lnTo>
                  <a:lnTo>
                    <a:pt x="950210" y="1552118"/>
                  </a:lnTo>
                  <a:lnTo>
                    <a:pt x="905152" y="1557787"/>
                  </a:lnTo>
                  <a:lnTo>
                    <a:pt x="859742" y="1560975"/>
                  </a:lnTo>
                  <a:lnTo>
                    <a:pt x="814084" y="1561649"/>
                  </a:lnTo>
                  <a:lnTo>
                    <a:pt x="768282" y="1559774"/>
                  </a:lnTo>
                  <a:lnTo>
                    <a:pt x="722440" y="1555317"/>
                  </a:lnTo>
                  <a:lnTo>
                    <a:pt x="676663" y="1548243"/>
                  </a:lnTo>
                  <a:lnTo>
                    <a:pt x="631053" y="1538519"/>
                  </a:lnTo>
                  <a:lnTo>
                    <a:pt x="585716" y="1526110"/>
                  </a:lnTo>
                  <a:lnTo>
                    <a:pt x="540755" y="1510983"/>
                  </a:lnTo>
                  <a:lnTo>
                    <a:pt x="496274" y="1493104"/>
                  </a:lnTo>
                  <a:lnTo>
                    <a:pt x="452377" y="1472438"/>
                  </a:lnTo>
                  <a:lnTo>
                    <a:pt x="409423" y="1449076"/>
                  </a:lnTo>
                  <a:lnTo>
                    <a:pt x="368295" y="1423467"/>
                  </a:lnTo>
                  <a:lnTo>
                    <a:pt x="329045" y="1395714"/>
                  </a:lnTo>
                  <a:lnTo>
                    <a:pt x="291728" y="1365924"/>
                  </a:lnTo>
                  <a:lnTo>
                    <a:pt x="256396" y="1334201"/>
                  </a:lnTo>
                  <a:lnTo>
                    <a:pt x="223103" y="1300652"/>
                  </a:lnTo>
                  <a:lnTo>
                    <a:pt x="191902" y="1265380"/>
                  </a:lnTo>
                  <a:lnTo>
                    <a:pt x="162846" y="1228493"/>
                  </a:lnTo>
                  <a:lnTo>
                    <a:pt x="135987" y="1190094"/>
                  </a:lnTo>
                  <a:lnTo>
                    <a:pt x="111380" y="1150290"/>
                  </a:lnTo>
                  <a:lnTo>
                    <a:pt x="89078" y="1109186"/>
                  </a:lnTo>
                  <a:lnTo>
                    <a:pt x="69133" y="1066886"/>
                  </a:lnTo>
                  <a:lnTo>
                    <a:pt x="51599" y="1023497"/>
                  </a:lnTo>
                  <a:lnTo>
                    <a:pt x="36529" y="979124"/>
                  </a:lnTo>
                  <a:lnTo>
                    <a:pt x="23976" y="933872"/>
                  </a:lnTo>
                  <a:lnTo>
                    <a:pt x="13994" y="887846"/>
                  </a:lnTo>
                  <a:lnTo>
                    <a:pt x="6635" y="841152"/>
                  </a:lnTo>
                  <a:lnTo>
                    <a:pt x="1952" y="793895"/>
                  </a:lnTo>
                  <a:lnTo>
                    <a:pt x="0" y="746180"/>
                  </a:lnTo>
                  <a:lnTo>
                    <a:pt x="830" y="698113"/>
                  </a:lnTo>
                  <a:lnTo>
                    <a:pt x="4496" y="649800"/>
                  </a:lnTo>
                  <a:lnTo>
                    <a:pt x="11052" y="601345"/>
                  </a:lnTo>
                  <a:lnTo>
                    <a:pt x="825376" y="736219"/>
                  </a:lnTo>
                  <a:lnTo>
                    <a:pt x="1198248" y="0"/>
                  </a:lnTo>
                  <a:close/>
                </a:path>
              </a:pathLst>
            </a:custGeom>
            <a:ln w="11239">
              <a:solidFill>
                <a:srgbClr val="FFFFFF"/>
              </a:solidFill>
            </a:ln>
          </p:spPr>
          <p:txBody>
            <a:bodyPr wrap="square" lIns="0" tIns="0" rIns="0" bIns="0" rtlCol="0"/>
            <a:lstStyle/>
            <a:p>
              <a:endParaRPr/>
            </a:p>
          </p:txBody>
        </p:sp>
        <p:sp>
          <p:nvSpPr>
            <p:cNvPr id="28" name="object 28"/>
            <p:cNvSpPr/>
            <p:nvPr/>
          </p:nvSpPr>
          <p:spPr>
            <a:xfrm>
              <a:off x="5783325" y="4146677"/>
              <a:ext cx="814705" cy="825500"/>
            </a:xfrm>
            <a:custGeom>
              <a:avLst/>
              <a:gdLst/>
              <a:ahLst/>
              <a:cxnLst/>
              <a:rect l="l" t="t" r="r" b="b"/>
              <a:pathLst>
                <a:path w="814704" h="825500">
                  <a:moveTo>
                    <a:pt x="814324" y="0"/>
                  </a:moveTo>
                  <a:lnTo>
                    <a:pt x="766160" y="1390"/>
                  </a:lnTo>
                  <a:lnTo>
                    <a:pt x="718650" y="5513"/>
                  </a:lnTo>
                  <a:lnTo>
                    <a:pt x="671880" y="12297"/>
                  </a:lnTo>
                  <a:lnTo>
                    <a:pt x="625932" y="21672"/>
                  </a:lnTo>
                  <a:lnTo>
                    <a:pt x="580891" y="33565"/>
                  </a:lnTo>
                  <a:lnTo>
                    <a:pt x="536842" y="47906"/>
                  </a:lnTo>
                  <a:lnTo>
                    <a:pt x="493867" y="64623"/>
                  </a:lnTo>
                  <a:lnTo>
                    <a:pt x="452051" y="83644"/>
                  </a:lnTo>
                  <a:lnTo>
                    <a:pt x="411479" y="104899"/>
                  </a:lnTo>
                  <a:lnTo>
                    <a:pt x="372233" y="128316"/>
                  </a:lnTo>
                  <a:lnTo>
                    <a:pt x="334400" y="153824"/>
                  </a:lnTo>
                  <a:lnTo>
                    <a:pt x="298061" y="181351"/>
                  </a:lnTo>
                  <a:lnTo>
                    <a:pt x="263302" y="210826"/>
                  </a:lnTo>
                  <a:lnTo>
                    <a:pt x="230207" y="242178"/>
                  </a:lnTo>
                  <a:lnTo>
                    <a:pt x="198859" y="275334"/>
                  </a:lnTo>
                  <a:lnTo>
                    <a:pt x="169343" y="310225"/>
                  </a:lnTo>
                  <a:lnTo>
                    <a:pt x="141743" y="346779"/>
                  </a:lnTo>
                  <a:lnTo>
                    <a:pt x="116143" y="384924"/>
                  </a:lnTo>
                  <a:lnTo>
                    <a:pt x="92626" y="424588"/>
                  </a:lnTo>
                  <a:lnTo>
                    <a:pt x="71278" y="465701"/>
                  </a:lnTo>
                  <a:lnTo>
                    <a:pt x="52182" y="508192"/>
                  </a:lnTo>
                  <a:lnTo>
                    <a:pt x="35422" y="551988"/>
                  </a:lnTo>
                  <a:lnTo>
                    <a:pt x="21082" y="597019"/>
                  </a:lnTo>
                  <a:lnTo>
                    <a:pt x="9247" y="643213"/>
                  </a:lnTo>
                  <a:lnTo>
                    <a:pt x="0" y="690499"/>
                  </a:lnTo>
                  <a:lnTo>
                    <a:pt x="814324" y="825373"/>
                  </a:lnTo>
                  <a:lnTo>
                    <a:pt x="814324" y="0"/>
                  </a:lnTo>
                  <a:close/>
                </a:path>
              </a:pathLst>
            </a:custGeom>
            <a:solidFill>
              <a:srgbClr val="A4A4A4"/>
            </a:solidFill>
          </p:spPr>
          <p:txBody>
            <a:bodyPr wrap="square" lIns="0" tIns="0" rIns="0" bIns="0" rtlCol="0"/>
            <a:lstStyle/>
            <a:p>
              <a:endParaRPr/>
            </a:p>
          </p:txBody>
        </p:sp>
        <p:sp>
          <p:nvSpPr>
            <p:cNvPr id="29" name="object 29"/>
            <p:cNvSpPr/>
            <p:nvPr/>
          </p:nvSpPr>
          <p:spPr>
            <a:xfrm>
              <a:off x="5783325" y="4146677"/>
              <a:ext cx="814705" cy="825500"/>
            </a:xfrm>
            <a:custGeom>
              <a:avLst/>
              <a:gdLst/>
              <a:ahLst/>
              <a:cxnLst/>
              <a:rect l="l" t="t" r="r" b="b"/>
              <a:pathLst>
                <a:path w="814704" h="825500">
                  <a:moveTo>
                    <a:pt x="0" y="690499"/>
                  </a:moveTo>
                  <a:lnTo>
                    <a:pt x="9247" y="643213"/>
                  </a:lnTo>
                  <a:lnTo>
                    <a:pt x="21082" y="597019"/>
                  </a:lnTo>
                  <a:lnTo>
                    <a:pt x="35422" y="551988"/>
                  </a:lnTo>
                  <a:lnTo>
                    <a:pt x="52182" y="508192"/>
                  </a:lnTo>
                  <a:lnTo>
                    <a:pt x="71278" y="465701"/>
                  </a:lnTo>
                  <a:lnTo>
                    <a:pt x="92626" y="424588"/>
                  </a:lnTo>
                  <a:lnTo>
                    <a:pt x="116143" y="384924"/>
                  </a:lnTo>
                  <a:lnTo>
                    <a:pt x="141743" y="346779"/>
                  </a:lnTo>
                  <a:lnTo>
                    <a:pt x="169343" y="310225"/>
                  </a:lnTo>
                  <a:lnTo>
                    <a:pt x="198859" y="275334"/>
                  </a:lnTo>
                  <a:lnTo>
                    <a:pt x="230207" y="242178"/>
                  </a:lnTo>
                  <a:lnTo>
                    <a:pt x="263302" y="210826"/>
                  </a:lnTo>
                  <a:lnTo>
                    <a:pt x="298061" y="181351"/>
                  </a:lnTo>
                  <a:lnTo>
                    <a:pt x="334400" y="153824"/>
                  </a:lnTo>
                  <a:lnTo>
                    <a:pt x="372233" y="128316"/>
                  </a:lnTo>
                  <a:lnTo>
                    <a:pt x="411479" y="104899"/>
                  </a:lnTo>
                  <a:lnTo>
                    <a:pt x="452051" y="83644"/>
                  </a:lnTo>
                  <a:lnTo>
                    <a:pt x="493867" y="64623"/>
                  </a:lnTo>
                  <a:lnTo>
                    <a:pt x="536842" y="47906"/>
                  </a:lnTo>
                  <a:lnTo>
                    <a:pt x="580891" y="33565"/>
                  </a:lnTo>
                  <a:lnTo>
                    <a:pt x="625932" y="21672"/>
                  </a:lnTo>
                  <a:lnTo>
                    <a:pt x="671880" y="12297"/>
                  </a:lnTo>
                  <a:lnTo>
                    <a:pt x="718650" y="5513"/>
                  </a:lnTo>
                  <a:lnTo>
                    <a:pt x="766160" y="1390"/>
                  </a:lnTo>
                  <a:lnTo>
                    <a:pt x="814324" y="0"/>
                  </a:lnTo>
                  <a:lnTo>
                    <a:pt x="814324" y="825373"/>
                  </a:lnTo>
                  <a:lnTo>
                    <a:pt x="0" y="690499"/>
                  </a:lnTo>
                  <a:close/>
                </a:path>
              </a:pathLst>
            </a:custGeom>
            <a:ln w="11239">
              <a:solidFill>
                <a:srgbClr val="FFFFFF"/>
              </a:solidFill>
            </a:ln>
          </p:spPr>
          <p:txBody>
            <a:bodyPr wrap="square" lIns="0" tIns="0" rIns="0" bIns="0" rtlCol="0"/>
            <a:lstStyle/>
            <a:p>
              <a:endParaRPr/>
            </a:p>
          </p:txBody>
        </p:sp>
        <p:sp>
          <p:nvSpPr>
            <p:cNvPr id="30" name="object 30"/>
            <p:cNvSpPr/>
            <p:nvPr/>
          </p:nvSpPr>
          <p:spPr>
            <a:xfrm>
              <a:off x="6789292" y="3878072"/>
              <a:ext cx="762635" cy="313690"/>
            </a:xfrm>
            <a:custGeom>
              <a:avLst/>
              <a:gdLst/>
              <a:ahLst/>
              <a:cxnLst/>
              <a:rect l="l" t="t" r="r" b="b"/>
              <a:pathLst>
                <a:path w="762634" h="313689">
                  <a:moveTo>
                    <a:pt x="762507" y="0"/>
                  </a:moveTo>
                  <a:lnTo>
                    <a:pt x="181609" y="0"/>
                  </a:lnTo>
                  <a:lnTo>
                    <a:pt x="181609" y="182880"/>
                  </a:lnTo>
                  <a:lnTo>
                    <a:pt x="0" y="291211"/>
                  </a:lnTo>
                  <a:lnTo>
                    <a:pt x="181609" y="261239"/>
                  </a:lnTo>
                  <a:lnTo>
                    <a:pt x="181609" y="313563"/>
                  </a:lnTo>
                  <a:lnTo>
                    <a:pt x="762507" y="313563"/>
                  </a:lnTo>
                  <a:lnTo>
                    <a:pt x="762507" y="0"/>
                  </a:lnTo>
                  <a:close/>
                </a:path>
              </a:pathLst>
            </a:custGeom>
            <a:solidFill>
              <a:srgbClr val="FFFFFF"/>
            </a:solidFill>
          </p:spPr>
          <p:txBody>
            <a:bodyPr wrap="square" lIns="0" tIns="0" rIns="0" bIns="0" rtlCol="0"/>
            <a:lstStyle/>
            <a:p>
              <a:endParaRPr/>
            </a:p>
          </p:txBody>
        </p:sp>
        <p:sp>
          <p:nvSpPr>
            <p:cNvPr id="31" name="object 31"/>
            <p:cNvSpPr/>
            <p:nvPr/>
          </p:nvSpPr>
          <p:spPr>
            <a:xfrm>
              <a:off x="6789292" y="3878072"/>
              <a:ext cx="762635" cy="313690"/>
            </a:xfrm>
            <a:custGeom>
              <a:avLst/>
              <a:gdLst/>
              <a:ahLst/>
              <a:cxnLst/>
              <a:rect l="l" t="t" r="r" b="b"/>
              <a:pathLst>
                <a:path w="762634" h="313689">
                  <a:moveTo>
                    <a:pt x="181609" y="0"/>
                  </a:moveTo>
                  <a:lnTo>
                    <a:pt x="278383" y="0"/>
                  </a:lnTo>
                  <a:lnTo>
                    <a:pt x="423671" y="0"/>
                  </a:lnTo>
                  <a:lnTo>
                    <a:pt x="762507" y="0"/>
                  </a:lnTo>
                  <a:lnTo>
                    <a:pt x="762507" y="182880"/>
                  </a:lnTo>
                  <a:lnTo>
                    <a:pt x="762507" y="261239"/>
                  </a:lnTo>
                  <a:lnTo>
                    <a:pt x="762507" y="313563"/>
                  </a:lnTo>
                  <a:lnTo>
                    <a:pt x="423671" y="313563"/>
                  </a:lnTo>
                  <a:lnTo>
                    <a:pt x="278383" y="313563"/>
                  </a:lnTo>
                  <a:lnTo>
                    <a:pt x="181609" y="313563"/>
                  </a:lnTo>
                  <a:lnTo>
                    <a:pt x="181609" y="261239"/>
                  </a:lnTo>
                  <a:lnTo>
                    <a:pt x="0" y="291211"/>
                  </a:lnTo>
                  <a:lnTo>
                    <a:pt x="181609" y="182880"/>
                  </a:lnTo>
                  <a:lnTo>
                    <a:pt x="181609" y="0"/>
                  </a:lnTo>
                  <a:close/>
                </a:path>
              </a:pathLst>
            </a:custGeom>
            <a:ln w="5626">
              <a:solidFill>
                <a:srgbClr val="000000"/>
              </a:solidFill>
            </a:ln>
          </p:spPr>
          <p:txBody>
            <a:bodyPr wrap="square" lIns="0" tIns="0" rIns="0" bIns="0" rtlCol="0"/>
            <a:lstStyle/>
            <a:p>
              <a:endParaRPr/>
            </a:p>
          </p:txBody>
        </p:sp>
      </p:grpSp>
      <p:sp>
        <p:nvSpPr>
          <p:cNvPr id="32" name="object 32"/>
          <p:cNvSpPr txBox="1"/>
          <p:nvPr/>
        </p:nvSpPr>
        <p:spPr>
          <a:xfrm>
            <a:off x="9228597" y="5568370"/>
            <a:ext cx="774671" cy="339406"/>
          </a:xfrm>
          <a:prstGeom prst="rect">
            <a:avLst/>
          </a:prstGeom>
          <a:ln w="5626">
            <a:solidFill>
              <a:srgbClr val="000000"/>
            </a:solidFill>
          </a:ln>
        </p:spPr>
        <p:txBody>
          <a:bodyPr vert="horz" wrap="square" lIns="0" tIns="79584" rIns="0" bIns="0" rtlCol="0">
            <a:spAutoFit/>
          </a:bodyPr>
          <a:lstStyle/>
          <a:p>
            <a:pPr marL="128690">
              <a:spcBef>
                <a:spcPts val="627"/>
              </a:spcBef>
            </a:pPr>
            <a:r>
              <a:rPr sz="800" spc="-13" dirty="0">
                <a:solidFill>
                  <a:srgbClr val="585858"/>
                </a:solidFill>
                <a:latin typeface="BIZ UDPゴシック"/>
                <a:cs typeface="BIZ UDPゴシック"/>
              </a:rPr>
              <a:t>置いている</a:t>
            </a:r>
            <a:endParaRPr sz="800">
              <a:latin typeface="BIZ UDPゴシック"/>
              <a:cs typeface="BIZ UDPゴシック"/>
            </a:endParaRPr>
          </a:p>
          <a:p>
            <a:pPr marL="159169">
              <a:spcBef>
                <a:spcPts val="120"/>
              </a:spcBef>
            </a:pPr>
            <a:r>
              <a:rPr sz="800" dirty="0">
                <a:solidFill>
                  <a:srgbClr val="585858"/>
                </a:solidFill>
                <a:latin typeface="BIZ UDPゴシック"/>
                <a:cs typeface="BIZ UDPゴシック"/>
              </a:rPr>
              <a:t>5</a:t>
            </a:r>
            <a:r>
              <a:rPr sz="800" spc="7" dirty="0">
                <a:solidFill>
                  <a:srgbClr val="585858"/>
                </a:solidFill>
                <a:latin typeface="BIZ UDPゴシック"/>
                <a:cs typeface="BIZ UDPゴシック"/>
              </a:rPr>
              <a:t>校 / </a:t>
            </a:r>
            <a:r>
              <a:rPr sz="800" spc="-33" dirty="0">
                <a:solidFill>
                  <a:srgbClr val="585858"/>
                </a:solidFill>
                <a:latin typeface="BIZ UDPゴシック"/>
                <a:cs typeface="BIZ UDPゴシック"/>
              </a:rPr>
              <a:t>8%</a:t>
            </a:r>
            <a:endParaRPr sz="800">
              <a:latin typeface="BIZ UDPゴシック"/>
              <a:cs typeface="BIZ UDPゴシック"/>
            </a:endParaRPr>
          </a:p>
        </p:txBody>
      </p:sp>
      <p:grpSp>
        <p:nvGrpSpPr>
          <p:cNvPr id="33" name="object 33"/>
          <p:cNvGrpSpPr/>
          <p:nvPr/>
        </p:nvGrpSpPr>
        <p:grpSpPr>
          <a:xfrm>
            <a:off x="7459045" y="5601980"/>
            <a:ext cx="2602555" cy="2915812"/>
            <a:chOff x="5643689" y="3903281"/>
            <a:chExt cx="1951989" cy="2186940"/>
          </a:xfrm>
        </p:grpSpPr>
        <p:sp>
          <p:nvSpPr>
            <p:cNvPr id="34" name="object 34"/>
            <p:cNvSpPr/>
            <p:nvPr/>
          </p:nvSpPr>
          <p:spPr>
            <a:xfrm>
              <a:off x="6862318" y="5708269"/>
              <a:ext cx="730250" cy="379095"/>
            </a:xfrm>
            <a:custGeom>
              <a:avLst/>
              <a:gdLst/>
              <a:ahLst/>
              <a:cxnLst/>
              <a:rect l="l" t="t" r="r" b="b"/>
              <a:pathLst>
                <a:path w="730250" h="379095">
                  <a:moveTo>
                    <a:pt x="108204" y="0"/>
                  </a:moveTo>
                  <a:lnTo>
                    <a:pt x="121666" y="54356"/>
                  </a:lnTo>
                  <a:lnTo>
                    <a:pt x="0" y="54356"/>
                  </a:lnTo>
                  <a:lnTo>
                    <a:pt x="0" y="379095"/>
                  </a:lnTo>
                  <a:lnTo>
                    <a:pt x="730123" y="379095"/>
                  </a:lnTo>
                  <a:lnTo>
                    <a:pt x="730123" y="54356"/>
                  </a:lnTo>
                  <a:lnTo>
                    <a:pt x="304165" y="54356"/>
                  </a:lnTo>
                  <a:lnTo>
                    <a:pt x="108204" y="0"/>
                  </a:lnTo>
                  <a:close/>
                </a:path>
              </a:pathLst>
            </a:custGeom>
            <a:solidFill>
              <a:srgbClr val="FFFFFF"/>
            </a:solidFill>
          </p:spPr>
          <p:txBody>
            <a:bodyPr wrap="square" lIns="0" tIns="0" rIns="0" bIns="0" rtlCol="0"/>
            <a:lstStyle/>
            <a:p>
              <a:endParaRPr/>
            </a:p>
          </p:txBody>
        </p:sp>
        <p:sp>
          <p:nvSpPr>
            <p:cNvPr id="35" name="object 35"/>
            <p:cNvSpPr/>
            <p:nvPr/>
          </p:nvSpPr>
          <p:spPr>
            <a:xfrm>
              <a:off x="6862318" y="5708269"/>
              <a:ext cx="730250" cy="379095"/>
            </a:xfrm>
            <a:custGeom>
              <a:avLst/>
              <a:gdLst/>
              <a:ahLst/>
              <a:cxnLst/>
              <a:rect l="l" t="t" r="r" b="b"/>
              <a:pathLst>
                <a:path w="730250" h="379095">
                  <a:moveTo>
                    <a:pt x="0" y="54356"/>
                  </a:moveTo>
                  <a:lnTo>
                    <a:pt x="121666" y="54356"/>
                  </a:lnTo>
                  <a:lnTo>
                    <a:pt x="108204" y="0"/>
                  </a:lnTo>
                  <a:lnTo>
                    <a:pt x="304165" y="54356"/>
                  </a:lnTo>
                  <a:lnTo>
                    <a:pt x="730123" y="54356"/>
                  </a:lnTo>
                  <a:lnTo>
                    <a:pt x="730123" y="108458"/>
                  </a:lnTo>
                  <a:lnTo>
                    <a:pt x="730123" y="189738"/>
                  </a:lnTo>
                  <a:lnTo>
                    <a:pt x="730123" y="379095"/>
                  </a:lnTo>
                  <a:lnTo>
                    <a:pt x="304165" y="379095"/>
                  </a:lnTo>
                  <a:lnTo>
                    <a:pt x="121666" y="379095"/>
                  </a:lnTo>
                  <a:lnTo>
                    <a:pt x="0" y="379095"/>
                  </a:lnTo>
                  <a:lnTo>
                    <a:pt x="0" y="189738"/>
                  </a:lnTo>
                  <a:lnTo>
                    <a:pt x="0" y="108458"/>
                  </a:lnTo>
                  <a:lnTo>
                    <a:pt x="0" y="54356"/>
                  </a:lnTo>
                  <a:close/>
                </a:path>
              </a:pathLst>
            </a:custGeom>
            <a:ln w="5626">
              <a:solidFill>
                <a:srgbClr val="000000"/>
              </a:solidFill>
            </a:ln>
          </p:spPr>
          <p:txBody>
            <a:bodyPr wrap="square" lIns="0" tIns="0" rIns="0" bIns="0" rtlCol="0"/>
            <a:lstStyle/>
            <a:p>
              <a:endParaRPr/>
            </a:p>
          </p:txBody>
        </p:sp>
        <p:sp>
          <p:nvSpPr>
            <p:cNvPr id="36" name="object 36"/>
            <p:cNvSpPr/>
            <p:nvPr/>
          </p:nvSpPr>
          <p:spPr>
            <a:xfrm>
              <a:off x="5646547" y="3906139"/>
              <a:ext cx="666750" cy="436880"/>
            </a:xfrm>
            <a:custGeom>
              <a:avLst/>
              <a:gdLst/>
              <a:ahLst/>
              <a:cxnLst/>
              <a:rect l="l" t="t" r="r" b="b"/>
              <a:pathLst>
                <a:path w="666750" h="436879">
                  <a:moveTo>
                    <a:pt x="666496" y="0"/>
                  </a:moveTo>
                  <a:lnTo>
                    <a:pt x="0" y="0"/>
                  </a:lnTo>
                  <a:lnTo>
                    <a:pt x="0" y="275971"/>
                  </a:lnTo>
                  <a:lnTo>
                    <a:pt x="388747" y="275971"/>
                  </a:lnTo>
                  <a:lnTo>
                    <a:pt x="417195" y="436372"/>
                  </a:lnTo>
                  <a:lnTo>
                    <a:pt x="555371" y="275971"/>
                  </a:lnTo>
                  <a:lnTo>
                    <a:pt x="666496" y="275971"/>
                  </a:lnTo>
                  <a:lnTo>
                    <a:pt x="666496" y="0"/>
                  </a:lnTo>
                  <a:close/>
                </a:path>
              </a:pathLst>
            </a:custGeom>
            <a:solidFill>
              <a:srgbClr val="FFFFFF"/>
            </a:solidFill>
          </p:spPr>
          <p:txBody>
            <a:bodyPr wrap="square" lIns="0" tIns="0" rIns="0" bIns="0" rtlCol="0"/>
            <a:lstStyle/>
            <a:p>
              <a:endParaRPr/>
            </a:p>
          </p:txBody>
        </p:sp>
        <p:sp>
          <p:nvSpPr>
            <p:cNvPr id="37" name="object 37"/>
            <p:cNvSpPr/>
            <p:nvPr/>
          </p:nvSpPr>
          <p:spPr>
            <a:xfrm>
              <a:off x="5646547" y="3906139"/>
              <a:ext cx="666750" cy="436880"/>
            </a:xfrm>
            <a:custGeom>
              <a:avLst/>
              <a:gdLst/>
              <a:ahLst/>
              <a:cxnLst/>
              <a:rect l="l" t="t" r="r" b="b"/>
              <a:pathLst>
                <a:path w="666750" h="436879">
                  <a:moveTo>
                    <a:pt x="0" y="0"/>
                  </a:moveTo>
                  <a:lnTo>
                    <a:pt x="388747" y="0"/>
                  </a:lnTo>
                  <a:lnTo>
                    <a:pt x="555371" y="0"/>
                  </a:lnTo>
                  <a:lnTo>
                    <a:pt x="666496" y="0"/>
                  </a:lnTo>
                  <a:lnTo>
                    <a:pt x="666496" y="161036"/>
                  </a:lnTo>
                  <a:lnTo>
                    <a:pt x="666496" y="229997"/>
                  </a:lnTo>
                  <a:lnTo>
                    <a:pt x="666496" y="275971"/>
                  </a:lnTo>
                  <a:lnTo>
                    <a:pt x="555371" y="275971"/>
                  </a:lnTo>
                  <a:lnTo>
                    <a:pt x="417195" y="436372"/>
                  </a:lnTo>
                  <a:lnTo>
                    <a:pt x="388747" y="275971"/>
                  </a:lnTo>
                  <a:lnTo>
                    <a:pt x="0" y="275971"/>
                  </a:lnTo>
                  <a:lnTo>
                    <a:pt x="0" y="229997"/>
                  </a:lnTo>
                  <a:lnTo>
                    <a:pt x="0" y="161036"/>
                  </a:lnTo>
                  <a:lnTo>
                    <a:pt x="0" y="0"/>
                  </a:lnTo>
                  <a:close/>
                </a:path>
              </a:pathLst>
            </a:custGeom>
            <a:ln w="5626">
              <a:solidFill>
                <a:srgbClr val="000000"/>
              </a:solidFill>
            </a:ln>
          </p:spPr>
          <p:txBody>
            <a:bodyPr wrap="square" lIns="0" tIns="0" rIns="0" bIns="0" rtlCol="0"/>
            <a:lstStyle/>
            <a:p>
              <a:endParaRPr/>
            </a:p>
          </p:txBody>
        </p:sp>
      </p:grpSp>
      <p:sp>
        <p:nvSpPr>
          <p:cNvPr id="38" name="object 38"/>
          <p:cNvSpPr txBox="1"/>
          <p:nvPr/>
        </p:nvSpPr>
        <p:spPr>
          <a:xfrm>
            <a:off x="7605258" y="5630334"/>
            <a:ext cx="656142" cy="289822"/>
          </a:xfrm>
          <a:prstGeom prst="rect">
            <a:avLst/>
          </a:prstGeom>
        </p:spPr>
        <p:txBody>
          <a:bodyPr vert="horz" wrap="square" lIns="0" tIns="30479" rIns="0" bIns="0" rtlCol="0">
            <a:spAutoFit/>
          </a:bodyPr>
          <a:lstStyle/>
          <a:p>
            <a:pPr marR="39792" algn="ctr">
              <a:spcBef>
                <a:spcPts val="240"/>
              </a:spcBef>
            </a:pPr>
            <a:r>
              <a:rPr sz="800" spc="-27" dirty="0">
                <a:solidFill>
                  <a:srgbClr val="585858"/>
                </a:solidFill>
                <a:latin typeface="BIZ UDPゴシック"/>
                <a:cs typeface="BIZ UDPゴシック"/>
              </a:rPr>
              <a:t>未回答</a:t>
            </a:r>
            <a:endParaRPr sz="800">
              <a:latin typeface="BIZ UDPゴシック"/>
              <a:cs typeface="BIZ UDPゴシック"/>
            </a:endParaRPr>
          </a:p>
          <a:p>
            <a:pPr marR="6773" algn="ctr">
              <a:spcBef>
                <a:spcPts val="113"/>
              </a:spcBef>
            </a:pPr>
            <a:r>
              <a:rPr sz="800" dirty="0">
                <a:solidFill>
                  <a:srgbClr val="585858"/>
                </a:solidFill>
                <a:latin typeface="BIZ UDPゴシック"/>
                <a:cs typeface="BIZ UDPゴシック"/>
              </a:rPr>
              <a:t>15</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22%</a:t>
            </a:r>
            <a:endParaRPr sz="800">
              <a:latin typeface="BIZ UDPゴシック"/>
              <a:cs typeface="BIZ UDPゴシック"/>
            </a:endParaRPr>
          </a:p>
        </p:txBody>
      </p:sp>
      <p:grpSp>
        <p:nvGrpSpPr>
          <p:cNvPr id="39" name="object 39"/>
          <p:cNvGrpSpPr/>
          <p:nvPr/>
        </p:nvGrpSpPr>
        <p:grpSpPr>
          <a:xfrm>
            <a:off x="1183933" y="2224838"/>
            <a:ext cx="2354493" cy="2357031"/>
            <a:chOff x="937181" y="1370330"/>
            <a:chExt cx="1765935" cy="1767839"/>
          </a:xfrm>
        </p:grpSpPr>
        <p:sp>
          <p:nvSpPr>
            <p:cNvPr id="40" name="object 40"/>
            <p:cNvSpPr/>
            <p:nvPr/>
          </p:nvSpPr>
          <p:spPr>
            <a:xfrm>
              <a:off x="1709420" y="1376045"/>
              <a:ext cx="767080" cy="1525905"/>
            </a:xfrm>
            <a:custGeom>
              <a:avLst/>
              <a:gdLst/>
              <a:ahLst/>
              <a:cxnLst/>
              <a:rect l="l" t="t" r="r" b="b"/>
              <a:pathLst>
                <a:path w="767080" h="1525905">
                  <a:moveTo>
                    <a:pt x="0" y="0"/>
                  </a:moveTo>
                  <a:lnTo>
                    <a:pt x="0" y="766572"/>
                  </a:lnTo>
                  <a:lnTo>
                    <a:pt x="107569" y="1525651"/>
                  </a:lnTo>
                  <a:lnTo>
                    <a:pt x="156318" y="1517161"/>
                  </a:lnTo>
                  <a:lnTo>
                    <a:pt x="203876" y="1505711"/>
                  </a:lnTo>
                  <a:lnTo>
                    <a:pt x="250152" y="1491405"/>
                  </a:lnTo>
                  <a:lnTo>
                    <a:pt x="295055" y="1474348"/>
                  </a:lnTo>
                  <a:lnTo>
                    <a:pt x="338495" y="1454644"/>
                  </a:lnTo>
                  <a:lnTo>
                    <a:pt x="380380" y="1432397"/>
                  </a:lnTo>
                  <a:lnTo>
                    <a:pt x="420621" y="1407712"/>
                  </a:lnTo>
                  <a:lnTo>
                    <a:pt x="459126" y="1380695"/>
                  </a:lnTo>
                  <a:lnTo>
                    <a:pt x="495804" y="1351448"/>
                  </a:lnTo>
                  <a:lnTo>
                    <a:pt x="530565" y="1320078"/>
                  </a:lnTo>
                  <a:lnTo>
                    <a:pt x="563318" y="1286689"/>
                  </a:lnTo>
                  <a:lnTo>
                    <a:pt x="593972" y="1251384"/>
                  </a:lnTo>
                  <a:lnTo>
                    <a:pt x="622437" y="1214270"/>
                  </a:lnTo>
                  <a:lnTo>
                    <a:pt x="648622" y="1175449"/>
                  </a:lnTo>
                  <a:lnTo>
                    <a:pt x="672435" y="1135028"/>
                  </a:lnTo>
                  <a:lnTo>
                    <a:pt x="693787" y="1093110"/>
                  </a:lnTo>
                  <a:lnTo>
                    <a:pt x="712586" y="1049801"/>
                  </a:lnTo>
                  <a:lnTo>
                    <a:pt x="728743" y="1005204"/>
                  </a:lnTo>
                  <a:lnTo>
                    <a:pt x="742165" y="959424"/>
                  </a:lnTo>
                  <a:lnTo>
                    <a:pt x="752762" y="912567"/>
                  </a:lnTo>
                  <a:lnTo>
                    <a:pt x="760444" y="864736"/>
                  </a:lnTo>
                  <a:lnTo>
                    <a:pt x="765120" y="816036"/>
                  </a:lnTo>
                  <a:lnTo>
                    <a:pt x="766699" y="766572"/>
                  </a:lnTo>
                  <a:lnTo>
                    <a:pt x="765190" y="718100"/>
                  </a:lnTo>
                  <a:lnTo>
                    <a:pt x="760725" y="670429"/>
                  </a:lnTo>
                  <a:lnTo>
                    <a:pt x="753392" y="623648"/>
                  </a:lnTo>
                  <a:lnTo>
                    <a:pt x="743282" y="577846"/>
                  </a:lnTo>
                  <a:lnTo>
                    <a:pt x="730484" y="533114"/>
                  </a:lnTo>
                  <a:lnTo>
                    <a:pt x="715089" y="489542"/>
                  </a:lnTo>
                  <a:lnTo>
                    <a:pt x="697185" y="447219"/>
                  </a:lnTo>
                  <a:lnTo>
                    <a:pt x="676864" y="406235"/>
                  </a:lnTo>
                  <a:lnTo>
                    <a:pt x="654215" y="366681"/>
                  </a:lnTo>
                  <a:lnTo>
                    <a:pt x="629327" y="328645"/>
                  </a:lnTo>
                  <a:lnTo>
                    <a:pt x="602290" y="292219"/>
                  </a:lnTo>
                  <a:lnTo>
                    <a:pt x="573195" y="257491"/>
                  </a:lnTo>
                  <a:lnTo>
                    <a:pt x="542131" y="224551"/>
                  </a:lnTo>
                  <a:lnTo>
                    <a:pt x="509188" y="193491"/>
                  </a:lnTo>
                  <a:lnTo>
                    <a:pt x="474455" y="164398"/>
                  </a:lnTo>
                  <a:lnTo>
                    <a:pt x="438023" y="137364"/>
                  </a:lnTo>
                  <a:lnTo>
                    <a:pt x="399982" y="112478"/>
                  </a:lnTo>
                  <a:lnTo>
                    <a:pt x="360421" y="89830"/>
                  </a:lnTo>
                  <a:lnTo>
                    <a:pt x="319429" y="69510"/>
                  </a:lnTo>
                  <a:lnTo>
                    <a:pt x="277098" y="51608"/>
                  </a:lnTo>
                  <a:lnTo>
                    <a:pt x="233517" y="36213"/>
                  </a:lnTo>
                  <a:lnTo>
                    <a:pt x="188775" y="23416"/>
                  </a:lnTo>
                  <a:lnTo>
                    <a:pt x="142962" y="13306"/>
                  </a:lnTo>
                  <a:lnTo>
                    <a:pt x="96169" y="5973"/>
                  </a:lnTo>
                  <a:lnTo>
                    <a:pt x="48485" y="1508"/>
                  </a:lnTo>
                  <a:lnTo>
                    <a:pt x="0" y="0"/>
                  </a:lnTo>
                  <a:close/>
                </a:path>
              </a:pathLst>
            </a:custGeom>
            <a:solidFill>
              <a:srgbClr val="4471C4"/>
            </a:solidFill>
          </p:spPr>
          <p:txBody>
            <a:bodyPr wrap="square" lIns="0" tIns="0" rIns="0" bIns="0" rtlCol="0"/>
            <a:lstStyle/>
            <a:p>
              <a:endParaRPr/>
            </a:p>
          </p:txBody>
        </p:sp>
        <p:sp>
          <p:nvSpPr>
            <p:cNvPr id="41" name="object 41"/>
            <p:cNvSpPr/>
            <p:nvPr/>
          </p:nvSpPr>
          <p:spPr>
            <a:xfrm>
              <a:off x="942896" y="1633220"/>
              <a:ext cx="874394" cy="1276350"/>
            </a:xfrm>
            <a:custGeom>
              <a:avLst/>
              <a:gdLst/>
              <a:ahLst/>
              <a:cxnLst/>
              <a:rect l="l" t="t" r="r" b="b"/>
              <a:pathLst>
                <a:path w="874394" h="1276350">
                  <a:moveTo>
                    <a:pt x="193626" y="0"/>
                  </a:moveTo>
                  <a:lnTo>
                    <a:pt x="162815" y="36939"/>
                  </a:lnTo>
                  <a:lnTo>
                    <a:pt x="134540" y="75497"/>
                  </a:lnTo>
                  <a:lnTo>
                    <a:pt x="108841" y="115543"/>
                  </a:lnTo>
                  <a:lnTo>
                    <a:pt x="85758" y="156948"/>
                  </a:lnTo>
                  <a:lnTo>
                    <a:pt x="65330" y="199580"/>
                  </a:lnTo>
                  <a:lnTo>
                    <a:pt x="47597" y="243309"/>
                  </a:lnTo>
                  <a:lnTo>
                    <a:pt x="32598" y="288004"/>
                  </a:lnTo>
                  <a:lnTo>
                    <a:pt x="20373" y="333535"/>
                  </a:lnTo>
                  <a:lnTo>
                    <a:pt x="10961" y="379771"/>
                  </a:lnTo>
                  <a:lnTo>
                    <a:pt x="4402" y="426583"/>
                  </a:lnTo>
                  <a:lnTo>
                    <a:pt x="735" y="473838"/>
                  </a:lnTo>
                  <a:lnTo>
                    <a:pt x="0" y="521407"/>
                  </a:lnTo>
                  <a:lnTo>
                    <a:pt x="2236" y="569160"/>
                  </a:lnTo>
                  <a:lnTo>
                    <a:pt x="7482" y="616966"/>
                  </a:lnTo>
                  <a:lnTo>
                    <a:pt x="15773" y="664759"/>
                  </a:lnTo>
                  <a:lnTo>
                    <a:pt x="26880" y="711345"/>
                  </a:lnTo>
                  <a:lnTo>
                    <a:pt x="40700" y="756646"/>
                  </a:lnTo>
                  <a:lnTo>
                    <a:pt x="57133" y="800587"/>
                  </a:lnTo>
                  <a:lnTo>
                    <a:pt x="76077" y="843090"/>
                  </a:lnTo>
                  <a:lnTo>
                    <a:pt x="97430" y="884080"/>
                  </a:lnTo>
                  <a:lnTo>
                    <a:pt x="121092" y="923480"/>
                  </a:lnTo>
                  <a:lnTo>
                    <a:pt x="146959" y="961214"/>
                  </a:lnTo>
                  <a:lnTo>
                    <a:pt x="174931" y="997205"/>
                  </a:lnTo>
                  <a:lnTo>
                    <a:pt x="204907" y="1031378"/>
                  </a:lnTo>
                  <a:lnTo>
                    <a:pt x="236784" y="1063655"/>
                  </a:lnTo>
                  <a:lnTo>
                    <a:pt x="270461" y="1093961"/>
                  </a:lnTo>
                  <a:lnTo>
                    <a:pt x="305837" y="1122219"/>
                  </a:lnTo>
                  <a:lnTo>
                    <a:pt x="342810" y="1148353"/>
                  </a:lnTo>
                  <a:lnTo>
                    <a:pt x="381279" y="1172286"/>
                  </a:lnTo>
                  <a:lnTo>
                    <a:pt x="421141" y="1193942"/>
                  </a:lnTo>
                  <a:lnTo>
                    <a:pt x="462296" y="1213245"/>
                  </a:lnTo>
                  <a:lnTo>
                    <a:pt x="504641" y="1230118"/>
                  </a:lnTo>
                  <a:lnTo>
                    <a:pt x="548076" y="1244485"/>
                  </a:lnTo>
                  <a:lnTo>
                    <a:pt x="592499" y="1256270"/>
                  </a:lnTo>
                  <a:lnTo>
                    <a:pt x="637808" y="1265397"/>
                  </a:lnTo>
                  <a:lnTo>
                    <a:pt x="683902" y="1271788"/>
                  </a:lnTo>
                  <a:lnTo>
                    <a:pt x="730679" y="1275368"/>
                  </a:lnTo>
                  <a:lnTo>
                    <a:pt x="778037" y="1276060"/>
                  </a:lnTo>
                  <a:lnTo>
                    <a:pt x="825875" y="1273788"/>
                  </a:lnTo>
                  <a:lnTo>
                    <a:pt x="874092" y="1268476"/>
                  </a:lnTo>
                  <a:lnTo>
                    <a:pt x="766523" y="509396"/>
                  </a:lnTo>
                  <a:lnTo>
                    <a:pt x="193626" y="0"/>
                  </a:lnTo>
                  <a:close/>
                </a:path>
              </a:pathLst>
            </a:custGeom>
            <a:solidFill>
              <a:srgbClr val="EC7C30"/>
            </a:solidFill>
          </p:spPr>
          <p:txBody>
            <a:bodyPr wrap="square" lIns="0" tIns="0" rIns="0" bIns="0" rtlCol="0"/>
            <a:lstStyle/>
            <a:p>
              <a:endParaRPr/>
            </a:p>
          </p:txBody>
        </p:sp>
        <p:sp>
          <p:nvSpPr>
            <p:cNvPr id="42" name="object 42"/>
            <p:cNvSpPr/>
            <p:nvPr/>
          </p:nvSpPr>
          <p:spPr>
            <a:xfrm>
              <a:off x="942896" y="1633220"/>
              <a:ext cx="874394" cy="1276350"/>
            </a:xfrm>
            <a:custGeom>
              <a:avLst/>
              <a:gdLst/>
              <a:ahLst/>
              <a:cxnLst/>
              <a:rect l="l" t="t" r="r" b="b"/>
              <a:pathLst>
                <a:path w="874394" h="1276350">
                  <a:moveTo>
                    <a:pt x="874092" y="1268476"/>
                  </a:moveTo>
                  <a:lnTo>
                    <a:pt x="825875" y="1273788"/>
                  </a:lnTo>
                  <a:lnTo>
                    <a:pt x="778037" y="1276060"/>
                  </a:lnTo>
                  <a:lnTo>
                    <a:pt x="730679" y="1275368"/>
                  </a:lnTo>
                  <a:lnTo>
                    <a:pt x="683902" y="1271788"/>
                  </a:lnTo>
                  <a:lnTo>
                    <a:pt x="637808" y="1265397"/>
                  </a:lnTo>
                  <a:lnTo>
                    <a:pt x="592499" y="1256270"/>
                  </a:lnTo>
                  <a:lnTo>
                    <a:pt x="548076" y="1244485"/>
                  </a:lnTo>
                  <a:lnTo>
                    <a:pt x="504641" y="1230118"/>
                  </a:lnTo>
                  <a:lnTo>
                    <a:pt x="462296" y="1213245"/>
                  </a:lnTo>
                  <a:lnTo>
                    <a:pt x="421141" y="1193942"/>
                  </a:lnTo>
                  <a:lnTo>
                    <a:pt x="381279" y="1172286"/>
                  </a:lnTo>
                  <a:lnTo>
                    <a:pt x="342810" y="1148353"/>
                  </a:lnTo>
                  <a:lnTo>
                    <a:pt x="305837" y="1122219"/>
                  </a:lnTo>
                  <a:lnTo>
                    <a:pt x="270461" y="1093961"/>
                  </a:lnTo>
                  <a:lnTo>
                    <a:pt x="236784" y="1063655"/>
                  </a:lnTo>
                  <a:lnTo>
                    <a:pt x="204907" y="1031378"/>
                  </a:lnTo>
                  <a:lnTo>
                    <a:pt x="174931" y="997205"/>
                  </a:lnTo>
                  <a:lnTo>
                    <a:pt x="146959" y="961214"/>
                  </a:lnTo>
                  <a:lnTo>
                    <a:pt x="121092" y="923480"/>
                  </a:lnTo>
                  <a:lnTo>
                    <a:pt x="97430" y="884080"/>
                  </a:lnTo>
                  <a:lnTo>
                    <a:pt x="76077" y="843090"/>
                  </a:lnTo>
                  <a:lnTo>
                    <a:pt x="57133" y="800587"/>
                  </a:lnTo>
                  <a:lnTo>
                    <a:pt x="40700" y="756646"/>
                  </a:lnTo>
                  <a:lnTo>
                    <a:pt x="26880" y="711345"/>
                  </a:lnTo>
                  <a:lnTo>
                    <a:pt x="15773" y="664759"/>
                  </a:lnTo>
                  <a:lnTo>
                    <a:pt x="7482" y="616966"/>
                  </a:lnTo>
                  <a:lnTo>
                    <a:pt x="2236" y="569160"/>
                  </a:lnTo>
                  <a:lnTo>
                    <a:pt x="0" y="521407"/>
                  </a:lnTo>
                  <a:lnTo>
                    <a:pt x="735" y="473838"/>
                  </a:lnTo>
                  <a:lnTo>
                    <a:pt x="4402" y="426583"/>
                  </a:lnTo>
                  <a:lnTo>
                    <a:pt x="10961" y="379771"/>
                  </a:lnTo>
                  <a:lnTo>
                    <a:pt x="20373" y="333535"/>
                  </a:lnTo>
                  <a:lnTo>
                    <a:pt x="32598" y="288004"/>
                  </a:lnTo>
                  <a:lnTo>
                    <a:pt x="47597" y="243309"/>
                  </a:lnTo>
                  <a:lnTo>
                    <a:pt x="65330" y="199580"/>
                  </a:lnTo>
                  <a:lnTo>
                    <a:pt x="85758" y="156948"/>
                  </a:lnTo>
                  <a:lnTo>
                    <a:pt x="108841" y="115543"/>
                  </a:lnTo>
                  <a:lnTo>
                    <a:pt x="134540" y="75497"/>
                  </a:lnTo>
                  <a:lnTo>
                    <a:pt x="162815" y="36939"/>
                  </a:lnTo>
                  <a:lnTo>
                    <a:pt x="193626" y="0"/>
                  </a:lnTo>
                  <a:lnTo>
                    <a:pt x="766523" y="509396"/>
                  </a:lnTo>
                  <a:lnTo>
                    <a:pt x="874092" y="1268476"/>
                  </a:lnTo>
                  <a:close/>
                </a:path>
              </a:pathLst>
            </a:custGeom>
            <a:ln w="11239">
              <a:solidFill>
                <a:srgbClr val="FFFFFF"/>
              </a:solidFill>
            </a:ln>
          </p:spPr>
          <p:txBody>
            <a:bodyPr wrap="square" lIns="0" tIns="0" rIns="0" bIns="0" rtlCol="0"/>
            <a:lstStyle/>
            <a:p>
              <a:endParaRPr/>
            </a:p>
          </p:txBody>
        </p:sp>
        <p:sp>
          <p:nvSpPr>
            <p:cNvPr id="43" name="object 43"/>
            <p:cNvSpPr/>
            <p:nvPr/>
          </p:nvSpPr>
          <p:spPr>
            <a:xfrm>
              <a:off x="1136523" y="1379347"/>
              <a:ext cx="573405" cy="763270"/>
            </a:xfrm>
            <a:custGeom>
              <a:avLst/>
              <a:gdLst/>
              <a:ahLst/>
              <a:cxnLst/>
              <a:rect l="l" t="t" r="r" b="b"/>
              <a:pathLst>
                <a:path w="573405" h="763269">
                  <a:moveTo>
                    <a:pt x="501142" y="0"/>
                  </a:moveTo>
                  <a:lnTo>
                    <a:pt x="453165" y="6042"/>
                  </a:lnTo>
                  <a:lnTo>
                    <a:pt x="405901" y="15048"/>
                  </a:lnTo>
                  <a:lnTo>
                    <a:pt x="359475" y="26951"/>
                  </a:lnTo>
                  <a:lnTo>
                    <a:pt x="314012" y="41688"/>
                  </a:lnTo>
                  <a:lnTo>
                    <a:pt x="269638" y="59195"/>
                  </a:lnTo>
                  <a:lnTo>
                    <a:pt x="226477" y="79406"/>
                  </a:lnTo>
                  <a:lnTo>
                    <a:pt x="184655" y="102258"/>
                  </a:lnTo>
                  <a:lnTo>
                    <a:pt x="144296" y="127686"/>
                  </a:lnTo>
                  <a:lnTo>
                    <a:pt x="105526" y="155626"/>
                  </a:lnTo>
                  <a:lnTo>
                    <a:pt x="68470" y="186013"/>
                  </a:lnTo>
                  <a:lnTo>
                    <a:pt x="33253" y="218784"/>
                  </a:lnTo>
                  <a:lnTo>
                    <a:pt x="0" y="253873"/>
                  </a:lnTo>
                  <a:lnTo>
                    <a:pt x="572897" y="763270"/>
                  </a:lnTo>
                  <a:lnTo>
                    <a:pt x="501142" y="0"/>
                  </a:lnTo>
                  <a:close/>
                </a:path>
              </a:pathLst>
            </a:custGeom>
            <a:solidFill>
              <a:srgbClr val="A4A4A4"/>
            </a:solidFill>
          </p:spPr>
          <p:txBody>
            <a:bodyPr wrap="square" lIns="0" tIns="0" rIns="0" bIns="0" rtlCol="0"/>
            <a:lstStyle/>
            <a:p>
              <a:endParaRPr/>
            </a:p>
          </p:txBody>
        </p:sp>
        <p:sp>
          <p:nvSpPr>
            <p:cNvPr id="44" name="object 44"/>
            <p:cNvSpPr/>
            <p:nvPr/>
          </p:nvSpPr>
          <p:spPr>
            <a:xfrm>
              <a:off x="1136523" y="1379347"/>
              <a:ext cx="573405" cy="763270"/>
            </a:xfrm>
            <a:custGeom>
              <a:avLst/>
              <a:gdLst/>
              <a:ahLst/>
              <a:cxnLst/>
              <a:rect l="l" t="t" r="r" b="b"/>
              <a:pathLst>
                <a:path w="573405" h="763269">
                  <a:moveTo>
                    <a:pt x="0" y="253873"/>
                  </a:moveTo>
                  <a:lnTo>
                    <a:pt x="33253" y="218784"/>
                  </a:lnTo>
                  <a:lnTo>
                    <a:pt x="68470" y="186013"/>
                  </a:lnTo>
                  <a:lnTo>
                    <a:pt x="105526" y="155626"/>
                  </a:lnTo>
                  <a:lnTo>
                    <a:pt x="144296" y="127686"/>
                  </a:lnTo>
                  <a:lnTo>
                    <a:pt x="184655" y="102258"/>
                  </a:lnTo>
                  <a:lnTo>
                    <a:pt x="226477" y="79406"/>
                  </a:lnTo>
                  <a:lnTo>
                    <a:pt x="269638" y="59195"/>
                  </a:lnTo>
                  <a:lnTo>
                    <a:pt x="314012" y="41688"/>
                  </a:lnTo>
                  <a:lnTo>
                    <a:pt x="359475" y="26951"/>
                  </a:lnTo>
                  <a:lnTo>
                    <a:pt x="405901" y="15048"/>
                  </a:lnTo>
                  <a:lnTo>
                    <a:pt x="453165" y="6042"/>
                  </a:lnTo>
                  <a:lnTo>
                    <a:pt x="501142" y="0"/>
                  </a:lnTo>
                  <a:lnTo>
                    <a:pt x="572897" y="763270"/>
                  </a:lnTo>
                  <a:lnTo>
                    <a:pt x="0" y="253873"/>
                  </a:lnTo>
                  <a:close/>
                </a:path>
              </a:pathLst>
            </a:custGeom>
            <a:ln w="11239">
              <a:solidFill>
                <a:srgbClr val="FFFFFF"/>
              </a:solidFill>
            </a:ln>
          </p:spPr>
          <p:txBody>
            <a:bodyPr wrap="square" lIns="0" tIns="0" rIns="0" bIns="0" rtlCol="0"/>
            <a:lstStyle/>
            <a:p>
              <a:endParaRPr/>
            </a:p>
          </p:txBody>
        </p:sp>
        <p:sp>
          <p:nvSpPr>
            <p:cNvPr id="45" name="object 45"/>
            <p:cNvSpPr/>
            <p:nvPr/>
          </p:nvSpPr>
          <p:spPr>
            <a:xfrm>
              <a:off x="1637665" y="1376045"/>
              <a:ext cx="71755" cy="767080"/>
            </a:xfrm>
            <a:custGeom>
              <a:avLst/>
              <a:gdLst/>
              <a:ahLst/>
              <a:cxnLst/>
              <a:rect l="l" t="t" r="r" b="b"/>
              <a:pathLst>
                <a:path w="71755" h="767080">
                  <a:moveTo>
                    <a:pt x="71755" y="0"/>
                  </a:moveTo>
                  <a:lnTo>
                    <a:pt x="53828" y="212"/>
                  </a:lnTo>
                  <a:lnTo>
                    <a:pt x="35877" y="841"/>
                  </a:lnTo>
                  <a:lnTo>
                    <a:pt x="17926" y="1875"/>
                  </a:lnTo>
                  <a:lnTo>
                    <a:pt x="0" y="3301"/>
                  </a:lnTo>
                  <a:lnTo>
                    <a:pt x="71755" y="766571"/>
                  </a:lnTo>
                  <a:lnTo>
                    <a:pt x="71755" y="0"/>
                  </a:lnTo>
                  <a:close/>
                </a:path>
              </a:pathLst>
            </a:custGeom>
            <a:solidFill>
              <a:srgbClr val="FFC000"/>
            </a:solidFill>
          </p:spPr>
          <p:txBody>
            <a:bodyPr wrap="square" lIns="0" tIns="0" rIns="0" bIns="0" rtlCol="0"/>
            <a:lstStyle/>
            <a:p>
              <a:endParaRPr/>
            </a:p>
          </p:txBody>
        </p:sp>
        <p:sp>
          <p:nvSpPr>
            <p:cNvPr id="46" name="object 46"/>
            <p:cNvSpPr/>
            <p:nvPr/>
          </p:nvSpPr>
          <p:spPr>
            <a:xfrm>
              <a:off x="1637665" y="1376045"/>
              <a:ext cx="71755" cy="767080"/>
            </a:xfrm>
            <a:custGeom>
              <a:avLst/>
              <a:gdLst/>
              <a:ahLst/>
              <a:cxnLst/>
              <a:rect l="l" t="t" r="r" b="b"/>
              <a:pathLst>
                <a:path w="71755" h="767080">
                  <a:moveTo>
                    <a:pt x="0" y="3301"/>
                  </a:moveTo>
                  <a:lnTo>
                    <a:pt x="17926" y="1875"/>
                  </a:lnTo>
                  <a:lnTo>
                    <a:pt x="35877" y="841"/>
                  </a:lnTo>
                  <a:lnTo>
                    <a:pt x="53828" y="212"/>
                  </a:lnTo>
                  <a:lnTo>
                    <a:pt x="71755" y="0"/>
                  </a:lnTo>
                  <a:lnTo>
                    <a:pt x="71755" y="766571"/>
                  </a:lnTo>
                  <a:lnTo>
                    <a:pt x="0" y="3301"/>
                  </a:lnTo>
                  <a:close/>
                </a:path>
              </a:pathLst>
            </a:custGeom>
            <a:ln w="11239">
              <a:solidFill>
                <a:srgbClr val="FFFFFF"/>
              </a:solidFill>
            </a:ln>
          </p:spPr>
          <p:txBody>
            <a:bodyPr wrap="square" lIns="0" tIns="0" rIns="0" bIns="0" rtlCol="0"/>
            <a:lstStyle/>
            <a:p>
              <a:endParaRPr/>
            </a:p>
          </p:txBody>
        </p:sp>
        <p:sp>
          <p:nvSpPr>
            <p:cNvPr id="47" name="object 47"/>
            <p:cNvSpPr/>
            <p:nvPr/>
          </p:nvSpPr>
          <p:spPr>
            <a:xfrm>
              <a:off x="2098421" y="2088769"/>
              <a:ext cx="601980" cy="1046480"/>
            </a:xfrm>
            <a:custGeom>
              <a:avLst/>
              <a:gdLst/>
              <a:ahLst/>
              <a:cxnLst/>
              <a:rect l="l" t="t" r="r" b="b"/>
              <a:pathLst>
                <a:path w="601980" h="1046480">
                  <a:moveTo>
                    <a:pt x="375793" y="0"/>
                  </a:moveTo>
                  <a:lnTo>
                    <a:pt x="350774" y="755776"/>
                  </a:lnTo>
                  <a:lnTo>
                    <a:pt x="0" y="755776"/>
                  </a:lnTo>
                  <a:lnTo>
                    <a:pt x="0" y="1046098"/>
                  </a:lnTo>
                  <a:lnTo>
                    <a:pt x="601472" y="1046098"/>
                  </a:lnTo>
                  <a:lnTo>
                    <a:pt x="601472" y="755776"/>
                  </a:lnTo>
                  <a:lnTo>
                    <a:pt x="501142" y="755776"/>
                  </a:lnTo>
                  <a:lnTo>
                    <a:pt x="375793" y="0"/>
                  </a:lnTo>
                  <a:close/>
                </a:path>
              </a:pathLst>
            </a:custGeom>
            <a:solidFill>
              <a:srgbClr val="FFFFFF"/>
            </a:solidFill>
          </p:spPr>
          <p:txBody>
            <a:bodyPr wrap="square" lIns="0" tIns="0" rIns="0" bIns="0" rtlCol="0"/>
            <a:lstStyle/>
            <a:p>
              <a:endParaRPr/>
            </a:p>
          </p:txBody>
        </p:sp>
        <p:sp>
          <p:nvSpPr>
            <p:cNvPr id="48" name="object 48"/>
            <p:cNvSpPr/>
            <p:nvPr/>
          </p:nvSpPr>
          <p:spPr>
            <a:xfrm>
              <a:off x="2098421" y="2088769"/>
              <a:ext cx="601980" cy="1046480"/>
            </a:xfrm>
            <a:custGeom>
              <a:avLst/>
              <a:gdLst/>
              <a:ahLst/>
              <a:cxnLst/>
              <a:rect l="l" t="t" r="r" b="b"/>
              <a:pathLst>
                <a:path w="601980" h="1046480">
                  <a:moveTo>
                    <a:pt x="0" y="755776"/>
                  </a:moveTo>
                  <a:lnTo>
                    <a:pt x="350774" y="755776"/>
                  </a:lnTo>
                  <a:lnTo>
                    <a:pt x="375793" y="0"/>
                  </a:lnTo>
                  <a:lnTo>
                    <a:pt x="501142" y="755776"/>
                  </a:lnTo>
                  <a:lnTo>
                    <a:pt x="601472" y="755776"/>
                  </a:lnTo>
                  <a:lnTo>
                    <a:pt x="601472" y="804163"/>
                  </a:lnTo>
                  <a:lnTo>
                    <a:pt x="601472" y="876680"/>
                  </a:lnTo>
                  <a:lnTo>
                    <a:pt x="601472" y="1046098"/>
                  </a:lnTo>
                  <a:lnTo>
                    <a:pt x="501142" y="1046098"/>
                  </a:lnTo>
                  <a:lnTo>
                    <a:pt x="350774" y="1046098"/>
                  </a:lnTo>
                  <a:lnTo>
                    <a:pt x="0" y="1046098"/>
                  </a:lnTo>
                  <a:lnTo>
                    <a:pt x="0" y="876680"/>
                  </a:lnTo>
                  <a:lnTo>
                    <a:pt x="0" y="804163"/>
                  </a:lnTo>
                  <a:lnTo>
                    <a:pt x="0" y="755776"/>
                  </a:lnTo>
                  <a:close/>
                </a:path>
              </a:pathLst>
            </a:custGeom>
            <a:ln w="5626">
              <a:solidFill>
                <a:srgbClr val="000000"/>
              </a:solidFill>
            </a:ln>
          </p:spPr>
          <p:txBody>
            <a:bodyPr wrap="square" lIns="0" tIns="0" rIns="0" bIns="0" rtlCol="0"/>
            <a:lstStyle/>
            <a:p>
              <a:endParaRPr/>
            </a:p>
          </p:txBody>
        </p:sp>
      </p:grpSp>
      <p:sp>
        <p:nvSpPr>
          <p:cNvPr id="49" name="object 49"/>
          <p:cNvSpPr txBox="1"/>
          <p:nvPr/>
        </p:nvSpPr>
        <p:spPr>
          <a:xfrm>
            <a:off x="2732194" y="4190386"/>
            <a:ext cx="802610" cy="323163"/>
          </a:xfrm>
          <a:prstGeom prst="rect">
            <a:avLst/>
          </a:prstGeom>
          <a:ln w="5626">
            <a:solidFill>
              <a:srgbClr val="000000"/>
            </a:solidFill>
          </a:ln>
        </p:spPr>
        <p:txBody>
          <a:bodyPr vert="horz" wrap="square" lIns="0" tIns="63498" rIns="0" bIns="0" rtlCol="0">
            <a:spAutoFit/>
          </a:bodyPr>
          <a:lstStyle/>
          <a:p>
            <a:pPr algn="ctr">
              <a:spcBef>
                <a:spcPts val="500"/>
              </a:spcBef>
            </a:pPr>
            <a:r>
              <a:rPr sz="800" spc="-33" dirty="0">
                <a:solidFill>
                  <a:srgbClr val="585858"/>
                </a:solidFill>
                <a:latin typeface="BIZ UDPゴシック"/>
                <a:cs typeface="BIZ UDPゴシック"/>
              </a:rPr>
              <a:t>いる</a:t>
            </a:r>
            <a:endParaRPr sz="800">
              <a:latin typeface="BIZ UDPゴシック"/>
              <a:cs typeface="BIZ UDPゴシック"/>
            </a:endParaRPr>
          </a:p>
          <a:p>
            <a:pPr marL="33866" algn="ctr">
              <a:spcBef>
                <a:spcPts val="120"/>
              </a:spcBef>
            </a:pPr>
            <a:r>
              <a:rPr sz="800" dirty="0">
                <a:solidFill>
                  <a:srgbClr val="585858"/>
                </a:solidFill>
                <a:latin typeface="BIZ UDPゴシック"/>
                <a:cs typeface="BIZ UDPゴシック"/>
              </a:rPr>
              <a:t>32</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48%</a:t>
            </a:r>
            <a:endParaRPr sz="800">
              <a:latin typeface="BIZ UDPゴシック"/>
              <a:cs typeface="BIZ UDPゴシック"/>
            </a:endParaRPr>
          </a:p>
        </p:txBody>
      </p:sp>
      <p:grpSp>
        <p:nvGrpSpPr>
          <p:cNvPr id="50" name="object 50"/>
          <p:cNvGrpSpPr/>
          <p:nvPr/>
        </p:nvGrpSpPr>
        <p:grpSpPr>
          <a:xfrm>
            <a:off x="833413" y="3733965"/>
            <a:ext cx="910133" cy="813616"/>
            <a:chOff x="674281" y="2502217"/>
            <a:chExt cx="682625" cy="610235"/>
          </a:xfrm>
        </p:grpSpPr>
        <p:sp>
          <p:nvSpPr>
            <p:cNvPr id="51" name="object 51"/>
            <p:cNvSpPr/>
            <p:nvPr/>
          </p:nvSpPr>
          <p:spPr>
            <a:xfrm>
              <a:off x="677138" y="2505075"/>
              <a:ext cx="676910" cy="604520"/>
            </a:xfrm>
            <a:custGeom>
              <a:avLst/>
              <a:gdLst/>
              <a:ahLst/>
              <a:cxnLst/>
              <a:rect l="l" t="t" r="r" b="b"/>
              <a:pathLst>
                <a:path w="676910" h="604519">
                  <a:moveTo>
                    <a:pt x="356730" y="0"/>
                  </a:moveTo>
                  <a:lnTo>
                    <a:pt x="394703" y="313944"/>
                  </a:lnTo>
                  <a:lnTo>
                    <a:pt x="0" y="313944"/>
                  </a:lnTo>
                  <a:lnTo>
                    <a:pt x="0" y="604266"/>
                  </a:lnTo>
                  <a:lnTo>
                    <a:pt x="676681" y="604266"/>
                  </a:lnTo>
                  <a:lnTo>
                    <a:pt x="676681" y="313944"/>
                  </a:lnTo>
                  <a:lnTo>
                    <a:pt x="563867" y="313944"/>
                  </a:lnTo>
                  <a:lnTo>
                    <a:pt x="356730" y="0"/>
                  </a:lnTo>
                  <a:close/>
                </a:path>
              </a:pathLst>
            </a:custGeom>
            <a:solidFill>
              <a:srgbClr val="FFFFFF"/>
            </a:solidFill>
          </p:spPr>
          <p:txBody>
            <a:bodyPr wrap="square" lIns="0" tIns="0" rIns="0" bIns="0" rtlCol="0"/>
            <a:lstStyle/>
            <a:p>
              <a:endParaRPr/>
            </a:p>
          </p:txBody>
        </p:sp>
        <p:sp>
          <p:nvSpPr>
            <p:cNvPr id="52" name="object 52"/>
            <p:cNvSpPr/>
            <p:nvPr/>
          </p:nvSpPr>
          <p:spPr>
            <a:xfrm>
              <a:off x="677138" y="2505075"/>
              <a:ext cx="676910" cy="604520"/>
            </a:xfrm>
            <a:custGeom>
              <a:avLst/>
              <a:gdLst/>
              <a:ahLst/>
              <a:cxnLst/>
              <a:rect l="l" t="t" r="r" b="b"/>
              <a:pathLst>
                <a:path w="676910" h="604519">
                  <a:moveTo>
                    <a:pt x="0" y="313944"/>
                  </a:moveTo>
                  <a:lnTo>
                    <a:pt x="394703" y="313944"/>
                  </a:lnTo>
                  <a:lnTo>
                    <a:pt x="356730" y="0"/>
                  </a:lnTo>
                  <a:lnTo>
                    <a:pt x="563867" y="313944"/>
                  </a:lnTo>
                  <a:lnTo>
                    <a:pt x="676681" y="313944"/>
                  </a:lnTo>
                  <a:lnTo>
                    <a:pt x="676681" y="362331"/>
                  </a:lnTo>
                  <a:lnTo>
                    <a:pt x="676681" y="434848"/>
                  </a:lnTo>
                  <a:lnTo>
                    <a:pt x="676681" y="604266"/>
                  </a:lnTo>
                  <a:lnTo>
                    <a:pt x="563867" y="604266"/>
                  </a:lnTo>
                  <a:lnTo>
                    <a:pt x="394703" y="604266"/>
                  </a:lnTo>
                  <a:lnTo>
                    <a:pt x="0" y="604266"/>
                  </a:lnTo>
                  <a:lnTo>
                    <a:pt x="0" y="434848"/>
                  </a:lnTo>
                  <a:lnTo>
                    <a:pt x="0" y="362331"/>
                  </a:lnTo>
                  <a:lnTo>
                    <a:pt x="0" y="313944"/>
                  </a:lnTo>
                  <a:close/>
                </a:path>
              </a:pathLst>
            </a:custGeom>
            <a:ln w="5626">
              <a:solidFill>
                <a:srgbClr val="000000"/>
              </a:solidFill>
            </a:ln>
          </p:spPr>
          <p:txBody>
            <a:bodyPr wrap="square" lIns="0" tIns="0" rIns="0" bIns="0" rtlCol="0"/>
            <a:lstStyle/>
            <a:p>
              <a:endParaRPr/>
            </a:p>
          </p:txBody>
        </p:sp>
      </p:grpSp>
      <p:sp>
        <p:nvSpPr>
          <p:cNvPr id="53" name="object 53"/>
          <p:cNvSpPr txBox="1"/>
          <p:nvPr/>
        </p:nvSpPr>
        <p:spPr>
          <a:xfrm>
            <a:off x="837221" y="4156351"/>
            <a:ext cx="902513" cy="324018"/>
          </a:xfrm>
          <a:prstGeom prst="rect">
            <a:avLst/>
          </a:prstGeom>
          <a:ln w="5626">
            <a:solidFill>
              <a:srgbClr val="000000"/>
            </a:solidFill>
          </a:ln>
        </p:spPr>
        <p:txBody>
          <a:bodyPr vert="horz" wrap="square" lIns="0" tIns="64344" rIns="0" bIns="0" rtlCol="0">
            <a:spAutoFit/>
          </a:bodyPr>
          <a:lstStyle/>
          <a:p>
            <a:pPr algn="ctr">
              <a:spcBef>
                <a:spcPts val="507"/>
              </a:spcBef>
            </a:pPr>
            <a:r>
              <a:rPr sz="800" spc="-20" dirty="0">
                <a:solidFill>
                  <a:srgbClr val="585858"/>
                </a:solidFill>
                <a:latin typeface="BIZ UDPゴシック"/>
                <a:cs typeface="BIZ UDPゴシック"/>
              </a:rPr>
              <a:t>時々いる</a:t>
            </a:r>
            <a:endParaRPr sz="800">
              <a:latin typeface="BIZ UDPゴシック"/>
              <a:cs typeface="BIZ UDPゴシック"/>
            </a:endParaRPr>
          </a:p>
          <a:p>
            <a:pPr marL="33019" algn="ctr">
              <a:spcBef>
                <a:spcPts val="113"/>
              </a:spcBef>
            </a:pPr>
            <a:r>
              <a:rPr sz="800" dirty="0">
                <a:solidFill>
                  <a:srgbClr val="585858"/>
                </a:solidFill>
                <a:latin typeface="BIZ UDPゴシック"/>
                <a:cs typeface="BIZ UDPゴシック"/>
              </a:rPr>
              <a:t>26</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39%</a:t>
            </a:r>
            <a:endParaRPr sz="800">
              <a:latin typeface="BIZ UDPゴシック"/>
              <a:cs typeface="BIZ UDPゴシック"/>
            </a:endParaRPr>
          </a:p>
        </p:txBody>
      </p:sp>
      <p:grpSp>
        <p:nvGrpSpPr>
          <p:cNvPr id="54" name="object 54"/>
          <p:cNvGrpSpPr/>
          <p:nvPr/>
        </p:nvGrpSpPr>
        <p:grpSpPr>
          <a:xfrm>
            <a:off x="867972" y="1885082"/>
            <a:ext cx="888120" cy="461416"/>
            <a:chOff x="700201" y="1115504"/>
            <a:chExt cx="666115" cy="346075"/>
          </a:xfrm>
        </p:grpSpPr>
        <p:sp>
          <p:nvSpPr>
            <p:cNvPr id="55" name="object 55"/>
            <p:cNvSpPr/>
            <p:nvPr/>
          </p:nvSpPr>
          <p:spPr>
            <a:xfrm>
              <a:off x="703059" y="1118362"/>
              <a:ext cx="660400" cy="340360"/>
            </a:xfrm>
            <a:custGeom>
              <a:avLst/>
              <a:gdLst/>
              <a:ahLst/>
              <a:cxnLst/>
              <a:rect l="l" t="t" r="r" b="b"/>
              <a:pathLst>
                <a:path w="660400" h="340359">
                  <a:moveTo>
                    <a:pt x="582434" y="0"/>
                  </a:moveTo>
                  <a:lnTo>
                    <a:pt x="0" y="0"/>
                  </a:lnTo>
                  <a:lnTo>
                    <a:pt x="0" y="268732"/>
                  </a:lnTo>
                  <a:lnTo>
                    <a:pt x="339775" y="268732"/>
                  </a:lnTo>
                  <a:lnTo>
                    <a:pt x="659904" y="340360"/>
                  </a:lnTo>
                  <a:lnTo>
                    <a:pt x="485406" y="268732"/>
                  </a:lnTo>
                  <a:lnTo>
                    <a:pt x="582434" y="268732"/>
                  </a:lnTo>
                  <a:lnTo>
                    <a:pt x="582434" y="0"/>
                  </a:lnTo>
                  <a:close/>
                </a:path>
              </a:pathLst>
            </a:custGeom>
            <a:solidFill>
              <a:srgbClr val="FFFFFF"/>
            </a:solidFill>
          </p:spPr>
          <p:txBody>
            <a:bodyPr wrap="square" lIns="0" tIns="0" rIns="0" bIns="0" rtlCol="0"/>
            <a:lstStyle/>
            <a:p>
              <a:endParaRPr/>
            </a:p>
          </p:txBody>
        </p:sp>
        <p:sp>
          <p:nvSpPr>
            <p:cNvPr id="56" name="object 56"/>
            <p:cNvSpPr/>
            <p:nvPr/>
          </p:nvSpPr>
          <p:spPr>
            <a:xfrm>
              <a:off x="703059" y="1118362"/>
              <a:ext cx="660400" cy="340360"/>
            </a:xfrm>
            <a:custGeom>
              <a:avLst/>
              <a:gdLst/>
              <a:ahLst/>
              <a:cxnLst/>
              <a:rect l="l" t="t" r="r" b="b"/>
              <a:pathLst>
                <a:path w="660400" h="340359">
                  <a:moveTo>
                    <a:pt x="0" y="0"/>
                  </a:moveTo>
                  <a:lnTo>
                    <a:pt x="339775" y="0"/>
                  </a:lnTo>
                  <a:lnTo>
                    <a:pt x="485406" y="0"/>
                  </a:lnTo>
                  <a:lnTo>
                    <a:pt x="582434" y="0"/>
                  </a:lnTo>
                  <a:lnTo>
                    <a:pt x="582434" y="156718"/>
                  </a:lnTo>
                  <a:lnTo>
                    <a:pt x="582434" y="223901"/>
                  </a:lnTo>
                  <a:lnTo>
                    <a:pt x="582434" y="268732"/>
                  </a:lnTo>
                  <a:lnTo>
                    <a:pt x="485406" y="268732"/>
                  </a:lnTo>
                  <a:lnTo>
                    <a:pt x="659904" y="340360"/>
                  </a:lnTo>
                  <a:lnTo>
                    <a:pt x="339775" y="268732"/>
                  </a:lnTo>
                  <a:lnTo>
                    <a:pt x="0" y="268732"/>
                  </a:lnTo>
                  <a:lnTo>
                    <a:pt x="0" y="223901"/>
                  </a:lnTo>
                  <a:lnTo>
                    <a:pt x="0" y="156718"/>
                  </a:lnTo>
                  <a:lnTo>
                    <a:pt x="0" y="0"/>
                  </a:lnTo>
                  <a:close/>
                </a:path>
              </a:pathLst>
            </a:custGeom>
            <a:ln w="5626">
              <a:solidFill>
                <a:srgbClr val="000000"/>
              </a:solidFill>
            </a:ln>
          </p:spPr>
          <p:txBody>
            <a:bodyPr wrap="square" lIns="0" tIns="0" rIns="0" bIns="0" rtlCol="0"/>
            <a:lstStyle/>
            <a:p>
              <a:endParaRPr/>
            </a:p>
          </p:txBody>
        </p:sp>
      </p:grpSp>
      <p:sp>
        <p:nvSpPr>
          <p:cNvPr id="57" name="object 57"/>
          <p:cNvSpPr txBox="1"/>
          <p:nvPr/>
        </p:nvSpPr>
        <p:spPr>
          <a:xfrm>
            <a:off x="997506" y="1906360"/>
            <a:ext cx="575712" cy="290677"/>
          </a:xfrm>
          <a:prstGeom prst="rect">
            <a:avLst/>
          </a:prstGeom>
        </p:spPr>
        <p:txBody>
          <a:bodyPr vert="horz" wrap="square" lIns="0" tIns="31326" rIns="0" bIns="0" rtlCol="0">
            <a:spAutoFit/>
          </a:bodyPr>
          <a:lstStyle/>
          <a:p>
            <a:pPr marR="38944" algn="ctr">
              <a:spcBef>
                <a:spcPts val="247"/>
              </a:spcBef>
            </a:pPr>
            <a:r>
              <a:rPr sz="800" spc="-27" dirty="0">
                <a:solidFill>
                  <a:srgbClr val="585858"/>
                </a:solidFill>
                <a:latin typeface="BIZ UDPゴシック"/>
                <a:cs typeface="BIZ UDPゴシック"/>
              </a:rPr>
              <a:t>いない</a:t>
            </a:r>
            <a:endParaRPr sz="800">
              <a:latin typeface="BIZ UDPゴシック"/>
              <a:cs typeface="BIZ UDPゴシック"/>
            </a:endParaRPr>
          </a:p>
          <a:p>
            <a:pPr marR="6773" algn="ctr">
              <a:spcBef>
                <a:spcPts val="120"/>
              </a:spcBef>
            </a:pPr>
            <a:r>
              <a:rPr sz="800" dirty="0">
                <a:solidFill>
                  <a:srgbClr val="585858"/>
                </a:solidFill>
                <a:latin typeface="BIZ UDPゴシック"/>
                <a:cs typeface="BIZ UDPゴシック"/>
              </a:rPr>
              <a:t>8</a:t>
            </a:r>
            <a:r>
              <a:rPr sz="800" spc="7" dirty="0">
                <a:solidFill>
                  <a:srgbClr val="585858"/>
                </a:solidFill>
                <a:latin typeface="BIZ UDPゴシック"/>
                <a:cs typeface="BIZ UDPゴシック"/>
              </a:rPr>
              <a:t>校 / </a:t>
            </a:r>
            <a:r>
              <a:rPr sz="800" spc="-33" dirty="0">
                <a:solidFill>
                  <a:srgbClr val="585858"/>
                </a:solidFill>
                <a:latin typeface="BIZ UDPゴシック"/>
                <a:cs typeface="BIZ UDPゴシック"/>
              </a:rPr>
              <a:t>12%</a:t>
            </a:r>
            <a:endParaRPr sz="800">
              <a:latin typeface="BIZ UDPゴシック"/>
              <a:cs typeface="BIZ UDPゴシック"/>
            </a:endParaRPr>
          </a:p>
        </p:txBody>
      </p:sp>
      <p:grpSp>
        <p:nvGrpSpPr>
          <p:cNvPr id="58" name="object 58"/>
          <p:cNvGrpSpPr/>
          <p:nvPr/>
        </p:nvGrpSpPr>
        <p:grpSpPr>
          <a:xfrm>
            <a:off x="1733928" y="1773157"/>
            <a:ext cx="705247" cy="464803"/>
            <a:chOff x="1349692" y="1031557"/>
            <a:chExt cx="528955" cy="348615"/>
          </a:xfrm>
        </p:grpSpPr>
        <p:sp>
          <p:nvSpPr>
            <p:cNvPr id="59" name="object 59"/>
            <p:cNvSpPr/>
            <p:nvPr/>
          </p:nvSpPr>
          <p:spPr>
            <a:xfrm>
              <a:off x="1352550" y="1034415"/>
              <a:ext cx="523240" cy="342900"/>
            </a:xfrm>
            <a:custGeom>
              <a:avLst/>
              <a:gdLst/>
              <a:ahLst/>
              <a:cxnLst/>
              <a:rect l="l" t="t" r="r" b="b"/>
              <a:pathLst>
                <a:path w="523239" h="342900">
                  <a:moveTo>
                    <a:pt x="523240" y="0"/>
                  </a:moveTo>
                  <a:lnTo>
                    <a:pt x="0" y="0"/>
                  </a:lnTo>
                  <a:lnTo>
                    <a:pt x="0" y="247269"/>
                  </a:lnTo>
                  <a:lnTo>
                    <a:pt x="305181" y="247269"/>
                  </a:lnTo>
                  <a:lnTo>
                    <a:pt x="320929" y="342519"/>
                  </a:lnTo>
                  <a:lnTo>
                    <a:pt x="436118" y="247269"/>
                  </a:lnTo>
                  <a:lnTo>
                    <a:pt x="523240" y="247269"/>
                  </a:lnTo>
                  <a:lnTo>
                    <a:pt x="523240" y="0"/>
                  </a:lnTo>
                  <a:close/>
                </a:path>
              </a:pathLst>
            </a:custGeom>
            <a:solidFill>
              <a:srgbClr val="FFFFFF"/>
            </a:solidFill>
          </p:spPr>
          <p:txBody>
            <a:bodyPr wrap="square" lIns="0" tIns="0" rIns="0" bIns="0" rtlCol="0"/>
            <a:lstStyle/>
            <a:p>
              <a:endParaRPr/>
            </a:p>
          </p:txBody>
        </p:sp>
        <p:sp>
          <p:nvSpPr>
            <p:cNvPr id="60" name="object 60"/>
            <p:cNvSpPr/>
            <p:nvPr/>
          </p:nvSpPr>
          <p:spPr>
            <a:xfrm>
              <a:off x="1352550" y="1034415"/>
              <a:ext cx="523240" cy="342900"/>
            </a:xfrm>
            <a:custGeom>
              <a:avLst/>
              <a:gdLst/>
              <a:ahLst/>
              <a:cxnLst/>
              <a:rect l="l" t="t" r="r" b="b"/>
              <a:pathLst>
                <a:path w="523239" h="342900">
                  <a:moveTo>
                    <a:pt x="0" y="0"/>
                  </a:moveTo>
                  <a:lnTo>
                    <a:pt x="305181" y="0"/>
                  </a:lnTo>
                  <a:lnTo>
                    <a:pt x="436118" y="0"/>
                  </a:lnTo>
                  <a:lnTo>
                    <a:pt x="523240" y="0"/>
                  </a:lnTo>
                  <a:lnTo>
                    <a:pt x="523240" y="144272"/>
                  </a:lnTo>
                  <a:lnTo>
                    <a:pt x="523240" y="205994"/>
                  </a:lnTo>
                  <a:lnTo>
                    <a:pt x="523240" y="247269"/>
                  </a:lnTo>
                  <a:lnTo>
                    <a:pt x="436118" y="247269"/>
                  </a:lnTo>
                  <a:lnTo>
                    <a:pt x="320929" y="342519"/>
                  </a:lnTo>
                  <a:lnTo>
                    <a:pt x="305181" y="247269"/>
                  </a:lnTo>
                  <a:lnTo>
                    <a:pt x="0" y="247269"/>
                  </a:lnTo>
                  <a:lnTo>
                    <a:pt x="0" y="205994"/>
                  </a:lnTo>
                  <a:lnTo>
                    <a:pt x="0" y="144272"/>
                  </a:lnTo>
                  <a:lnTo>
                    <a:pt x="0" y="0"/>
                  </a:lnTo>
                  <a:close/>
                </a:path>
              </a:pathLst>
            </a:custGeom>
            <a:ln w="5626">
              <a:solidFill>
                <a:srgbClr val="000000"/>
              </a:solidFill>
            </a:ln>
          </p:spPr>
          <p:txBody>
            <a:bodyPr wrap="square" lIns="0" tIns="0" rIns="0" bIns="0" rtlCol="0"/>
            <a:lstStyle/>
            <a:p>
              <a:endParaRPr/>
            </a:p>
          </p:txBody>
        </p:sp>
      </p:grpSp>
      <p:sp>
        <p:nvSpPr>
          <p:cNvPr id="61" name="object 61"/>
          <p:cNvSpPr txBox="1"/>
          <p:nvPr/>
        </p:nvSpPr>
        <p:spPr>
          <a:xfrm>
            <a:off x="1870829" y="1781698"/>
            <a:ext cx="481735" cy="289822"/>
          </a:xfrm>
          <a:prstGeom prst="rect">
            <a:avLst/>
          </a:prstGeom>
        </p:spPr>
        <p:txBody>
          <a:bodyPr vert="horz" wrap="square" lIns="0" tIns="30479" rIns="0" bIns="0" rtlCol="0">
            <a:spAutoFit/>
          </a:bodyPr>
          <a:lstStyle/>
          <a:p>
            <a:pPr marL="57572">
              <a:spcBef>
                <a:spcPts val="240"/>
              </a:spcBef>
            </a:pPr>
            <a:r>
              <a:rPr sz="800" spc="-27" dirty="0">
                <a:solidFill>
                  <a:srgbClr val="585858"/>
                </a:solidFill>
                <a:latin typeface="BIZ UDPゴシック"/>
                <a:cs typeface="BIZ UDPゴシック"/>
              </a:rPr>
              <a:t>未回答</a:t>
            </a:r>
            <a:endParaRPr sz="800">
              <a:latin typeface="BIZ UDPゴシック"/>
              <a:cs typeface="BIZ UDPゴシック"/>
            </a:endParaRPr>
          </a:p>
          <a:p>
            <a:pPr>
              <a:spcBef>
                <a:spcPts val="113"/>
              </a:spcBef>
            </a:pPr>
            <a:r>
              <a:rPr sz="800" dirty="0">
                <a:solidFill>
                  <a:srgbClr val="585858"/>
                </a:solidFill>
                <a:latin typeface="BIZ UDPゴシック"/>
                <a:cs typeface="BIZ UDPゴシック"/>
              </a:rPr>
              <a:t>1</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1%</a:t>
            </a:r>
            <a:endParaRPr sz="800">
              <a:latin typeface="BIZ UDPゴシック"/>
              <a:cs typeface="BIZ UDPゴシック"/>
            </a:endParaRPr>
          </a:p>
        </p:txBody>
      </p:sp>
      <p:grpSp>
        <p:nvGrpSpPr>
          <p:cNvPr id="62" name="object 62"/>
          <p:cNvGrpSpPr/>
          <p:nvPr/>
        </p:nvGrpSpPr>
        <p:grpSpPr>
          <a:xfrm>
            <a:off x="4013070" y="1931477"/>
            <a:ext cx="2552605" cy="2290995"/>
            <a:chOff x="3059112" y="1150302"/>
            <a:chExt cx="1914525" cy="1718310"/>
          </a:xfrm>
        </p:grpSpPr>
        <p:sp>
          <p:nvSpPr>
            <p:cNvPr id="63" name="object 63"/>
            <p:cNvSpPr/>
            <p:nvPr/>
          </p:nvSpPr>
          <p:spPr>
            <a:xfrm>
              <a:off x="3443731" y="1153160"/>
              <a:ext cx="1145540" cy="1712595"/>
            </a:xfrm>
            <a:custGeom>
              <a:avLst/>
              <a:gdLst/>
              <a:ahLst/>
              <a:cxnLst/>
              <a:rect l="l" t="t" r="r" b="b"/>
              <a:pathLst>
                <a:path w="1145539" h="1712595">
                  <a:moveTo>
                    <a:pt x="0" y="1541017"/>
                  </a:moveTo>
                  <a:lnTo>
                    <a:pt x="0" y="1712341"/>
                  </a:lnTo>
                </a:path>
                <a:path w="1145539" h="1712595">
                  <a:moveTo>
                    <a:pt x="0" y="970026"/>
                  </a:moveTo>
                  <a:lnTo>
                    <a:pt x="0" y="1312671"/>
                  </a:lnTo>
                </a:path>
                <a:path w="1145539" h="1712595">
                  <a:moveTo>
                    <a:pt x="0" y="399923"/>
                  </a:moveTo>
                  <a:lnTo>
                    <a:pt x="0" y="741679"/>
                  </a:lnTo>
                </a:path>
                <a:path w="1145539" h="1712595">
                  <a:moveTo>
                    <a:pt x="0" y="0"/>
                  </a:moveTo>
                  <a:lnTo>
                    <a:pt x="0" y="171576"/>
                  </a:lnTo>
                </a:path>
                <a:path w="1145539" h="1712595">
                  <a:moveTo>
                    <a:pt x="381126" y="1541017"/>
                  </a:moveTo>
                  <a:lnTo>
                    <a:pt x="381126" y="1712341"/>
                  </a:lnTo>
                </a:path>
                <a:path w="1145539" h="1712595">
                  <a:moveTo>
                    <a:pt x="381126" y="970026"/>
                  </a:moveTo>
                  <a:lnTo>
                    <a:pt x="381126" y="1312671"/>
                  </a:lnTo>
                </a:path>
                <a:path w="1145539" h="1712595">
                  <a:moveTo>
                    <a:pt x="381126" y="399923"/>
                  </a:moveTo>
                  <a:lnTo>
                    <a:pt x="381126" y="741679"/>
                  </a:lnTo>
                </a:path>
                <a:path w="1145539" h="1712595">
                  <a:moveTo>
                    <a:pt x="381126" y="0"/>
                  </a:moveTo>
                  <a:lnTo>
                    <a:pt x="381126" y="171576"/>
                  </a:lnTo>
                </a:path>
                <a:path w="1145539" h="1712595">
                  <a:moveTo>
                    <a:pt x="763270" y="1541017"/>
                  </a:moveTo>
                  <a:lnTo>
                    <a:pt x="763270" y="1712341"/>
                  </a:lnTo>
                </a:path>
                <a:path w="1145539" h="1712595">
                  <a:moveTo>
                    <a:pt x="763270" y="970026"/>
                  </a:moveTo>
                  <a:lnTo>
                    <a:pt x="763270" y="1312671"/>
                  </a:lnTo>
                </a:path>
                <a:path w="1145539" h="1712595">
                  <a:moveTo>
                    <a:pt x="763270" y="399923"/>
                  </a:moveTo>
                  <a:lnTo>
                    <a:pt x="763270" y="741679"/>
                  </a:lnTo>
                </a:path>
                <a:path w="1145539" h="1712595">
                  <a:moveTo>
                    <a:pt x="763270" y="0"/>
                  </a:moveTo>
                  <a:lnTo>
                    <a:pt x="763270" y="171576"/>
                  </a:lnTo>
                </a:path>
                <a:path w="1145539" h="1712595">
                  <a:moveTo>
                    <a:pt x="1145413" y="1541017"/>
                  </a:moveTo>
                  <a:lnTo>
                    <a:pt x="1145413" y="1712341"/>
                  </a:lnTo>
                </a:path>
                <a:path w="1145539" h="1712595">
                  <a:moveTo>
                    <a:pt x="1145413" y="970026"/>
                  </a:moveTo>
                  <a:lnTo>
                    <a:pt x="1145413" y="1312671"/>
                  </a:lnTo>
                </a:path>
                <a:path w="1145539" h="1712595">
                  <a:moveTo>
                    <a:pt x="1145413" y="399923"/>
                  </a:moveTo>
                  <a:lnTo>
                    <a:pt x="1145413" y="741679"/>
                  </a:lnTo>
                </a:path>
                <a:path w="1145539" h="1712595">
                  <a:moveTo>
                    <a:pt x="1145413" y="0"/>
                  </a:moveTo>
                  <a:lnTo>
                    <a:pt x="1145413" y="171576"/>
                  </a:lnTo>
                </a:path>
              </a:pathLst>
            </a:custGeom>
            <a:ln w="5626">
              <a:solidFill>
                <a:srgbClr val="D9D9D9"/>
              </a:solidFill>
            </a:ln>
          </p:spPr>
          <p:txBody>
            <a:bodyPr wrap="square" lIns="0" tIns="0" rIns="0" bIns="0" rtlCol="0"/>
            <a:lstStyle/>
            <a:p>
              <a:endParaRPr/>
            </a:p>
          </p:txBody>
        </p:sp>
        <p:sp>
          <p:nvSpPr>
            <p:cNvPr id="64" name="object 64"/>
            <p:cNvSpPr/>
            <p:nvPr/>
          </p:nvSpPr>
          <p:spPr>
            <a:xfrm>
              <a:off x="4970526" y="1153160"/>
              <a:ext cx="0" cy="1712595"/>
            </a:xfrm>
            <a:custGeom>
              <a:avLst/>
              <a:gdLst/>
              <a:ahLst/>
              <a:cxnLst/>
              <a:rect l="l" t="t" r="r" b="b"/>
              <a:pathLst>
                <a:path h="1712595">
                  <a:moveTo>
                    <a:pt x="0" y="0"/>
                  </a:moveTo>
                  <a:lnTo>
                    <a:pt x="0" y="1712341"/>
                  </a:lnTo>
                </a:path>
              </a:pathLst>
            </a:custGeom>
            <a:ln w="5626">
              <a:solidFill>
                <a:srgbClr val="D9D9D9"/>
              </a:solidFill>
            </a:ln>
          </p:spPr>
          <p:txBody>
            <a:bodyPr wrap="square" lIns="0" tIns="0" rIns="0" bIns="0" rtlCol="0"/>
            <a:lstStyle/>
            <a:p>
              <a:endParaRPr/>
            </a:p>
          </p:txBody>
        </p:sp>
        <p:sp>
          <p:nvSpPr>
            <p:cNvPr id="65" name="object 65"/>
            <p:cNvSpPr/>
            <p:nvPr/>
          </p:nvSpPr>
          <p:spPr>
            <a:xfrm>
              <a:off x="3061970" y="1324736"/>
              <a:ext cx="1636395" cy="1369695"/>
            </a:xfrm>
            <a:custGeom>
              <a:avLst/>
              <a:gdLst/>
              <a:ahLst/>
              <a:cxnLst/>
              <a:rect l="l" t="t" r="r" b="b"/>
              <a:pathLst>
                <a:path w="1636395" h="1369695">
                  <a:moveTo>
                    <a:pt x="921258" y="1141095"/>
                  </a:moveTo>
                  <a:lnTo>
                    <a:pt x="0" y="1141095"/>
                  </a:lnTo>
                  <a:lnTo>
                    <a:pt x="0" y="1369441"/>
                  </a:lnTo>
                  <a:lnTo>
                    <a:pt x="921258" y="1369441"/>
                  </a:lnTo>
                  <a:lnTo>
                    <a:pt x="921258" y="1141095"/>
                  </a:lnTo>
                  <a:close/>
                </a:path>
                <a:path w="1636395" h="1369695">
                  <a:moveTo>
                    <a:pt x="1387856" y="570103"/>
                  </a:moveTo>
                  <a:lnTo>
                    <a:pt x="0" y="570103"/>
                  </a:lnTo>
                  <a:lnTo>
                    <a:pt x="0" y="798449"/>
                  </a:lnTo>
                  <a:lnTo>
                    <a:pt x="1387856" y="798449"/>
                  </a:lnTo>
                  <a:lnTo>
                    <a:pt x="1387856" y="570103"/>
                  </a:lnTo>
                  <a:close/>
                </a:path>
                <a:path w="1636395" h="1369695">
                  <a:moveTo>
                    <a:pt x="1636014" y="0"/>
                  </a:moveTo>
                  <a:lnTo>
                    <a:pt x="0" y="0"/>
                  </a:lnTo>
                  <a:lnTo>
                    <a:pt x="0" y="228346"/>
                  </a:lnTo>
                  <a:lnTo>
                    <a:pt x="1636014" y="228346"/>
                  </a:lnTo>
                  <a:lnTo>
                    <a:pt x="1636014" y="0"/>
                  </a:lnTo>
                  <a:close/>
                </a:path>
              </a:pathLst>
            </a:custGeom>
            <a:solidFill>
              <a:srgbClr val="92D050"/>
            </a:solidFill>
          </p:spPr>
          <p:txBody>
            <a:bodyPr wrap="square" lIns="0" tIns="0" rIns="0" bIns="0" rtlCol="0"/>
            <a:lstStyle/>
            <a:p>
              <a:endParaRPr/>
            </a:p>
          </p:txBody>
        </p:sp>
        <p:sp>
          <p:nvSpPr>
            <p:cNvPr id="66" name="object 66"/>
            <p:cNvSpPr/>
            <p:nvPr/>
          </p:nvSpPr>
          <p:spPr>
            <a:xfrm>
              <a:off x="3983228" y="1324736"/>
              <a:ext cx="987425" cy="1369695"/>
            </a:xfrm>
            <a:custGeom>
              <a:avLst/>
              <a:gdLst/>
              <a:ahLst/>
              <a:cxnLst/>
              <a:rect l="l" t="t" r="r" b="b"/>
              <a:pathLst>
                <a:path w="987425" h="1369695">
                  <a:moveTo>
                    <a:pt x="813689" y="570103"/>
                  </a:moveTo>
                  <a:lnTo>
                    <a:pt x="466598" y="570103"/>
                  </a:lnTo>
                  <a:lnTo>
                    <a:pt x="466598" y="798449"/>
                  </a:lnTo>
                  <a:lnTo>
                    <a:pt x="813689" y="798449"/>
                  </a:lnTo>
                  <a:lnTo>
                    <a:pt x="813689" y="570103"/>
                  </a:lnTo>
                  <a:close/>
                </a:path>
                <a:path w="987425" h="1369695">
                  <a:moveTo>
                    <a:pt x="855980" y="1141095"/>
                  </a:moveTo>
                  <a:lnTo>
                    <a:pt x="0" y="1141095"/>
                  </a:lnTo>
                  <a:lnTo>
                    <a:pt x="0" y="1369441"/>
                  </a:lnTo>
                  <a:lnTo>
                    <a:pt x="855980" y="1369441"/>
                  </a:lnTo>
                  <a:lnTo>
                    <a:pt x="855980" y="1141095"/>
                  </a:lnTo>
                  <a:close/>
                </a:path>
                <a:path w="987425" h="1369695">
                  <a:moveTo>
                    <a:pt x="987171" y="0"/>
                  </a:moveTo>
                  <a:lnTo>
                    <a:pt x="714756" y="0"/>
                  </a:lnTo>
                  <a:lnTo>
                    <a:pt x="714756" y="228346"/>
                  </a:lnTo>
                  <a:lnTo>
                    <a:pt x="987171" y="228346"/>
                  </a:lnTo>
                  <a:lnTo>
                    <a:pt x="987171" y="0"/>
                  </a:lnTo>
                  <a:close/>
                </a:path>
              </a:pathLst>
            </a:custGeom>
            <a:solidFill>
              <a:srgbClr val="5B9BD4"/>
            </a:solidFill>
          </p:spPr>
          <p:txBody>
            <a:bodyPr wrap="square" lIns="0" tIns="0" rIns="0" bIns="0" rtlCol="0"/>
            <a:lstStyle/>
            <a:p>
              <a:endParaRPr/>
            </a:p>
          </p:txBody>
        </p:sp>
        <p:sp>
          <p:nvSpPr>
            <p:cNvPr id="67" name="object 67"/>
            <p:cNvSpPr/>
            <p:nvPr/>
          </p:nvSpPr>
          <p:spPr>
            <a:xfrm>
              <a:off x="4796917" y="1894839"/>
              <a:ext cx="173990" cy="799465"/>
            </a:xfrm>
            <a:custGeom>
              <a:avLst/>
              <a:gdLst/>
              <a:ahLst/>
              <a:cxnLst/>
              <a:rect l="l" t="t" r="r" b="b"/>
              <a:pathLst>
                <a:path w="173989" h="799464">
                  <a:moveTo>
                    <a:pt x="173482" y="570992"/>
                  </a:moveTo>
                  <a:lnTo>
                    <a:pt x="42291" y="570992"/>
                  </a:lnTo>
                  <a:lnTo>
                    <a:pt x="42291" y="799338"/>
                  </a:lnTo>
                  <a:lnTo>
                    <a:pt x="173482" y="799338"/>
                  </a:lnTo>
                  <a:lnTo>
                    <a:pt x="173482" y="570992"/>
                  </a:lnTo>
                  <a:close/>
                </a:path>
                <a:path w="173989" h="799464">
                  <a:moveTo>
                    <a:pt x="173482" y="0"/>
                  </a:moveTo>
                  <a:lnTo>
                    <a:pt x="0" y="0"/>
                  </a:lnTo>
                  <a:lnTo>
                    <a:pt x="0" y="228346"/>
                  </a:lnTo>
                  <a:lnTo>
                    <a:pt x="173482" y="228346"/>
                  </a:lnTo>
                  <a:lnTo>
                    <a:pt x="173482" y="0"/>
                  </a:lnTo>
                  <a:close/>
                </a:path>
              </a:pathLst>
            </a:custGeom>
            <a:solidFill>
              <a:srgbClr val="FFC000"/>
            </a:solidFill>
          </p:spPr>
          <p:txBody>
            <a:bodyPr wrap="square" lIns="0" tIns="0" rIns="0" bIns="0" rtlCol="0"/>
            <a:lstStyle/>
            <a:p>
              <a:endParaRPr/>
            </a:p>
          </p:txBody>
        </p:sp>
        <p:sp>
          <p:nvSpPr>
            <p:cNvPr id="68" name="object 68"/>
            <p:cNvSpPr/>
            <p:nvPr/>
          </p:nvSpPr>
          <p:spPr>
            <a:xfrm>
              <a:off x="3061969" y="1153160"/>
              <a:ext cx="0" cy="1712595"/>
            </a:xfrm>
            <a:custGeom>
              <a:avLst/>
              <a:gdLst/>
              <a:ahLst/>
              <a:cxnLst/>
              <a:rect l="l" t="t" r="r" b="b"/>
              <a:pathLst>
                <a:path h="1712595">
                  <a:moveTo>
                    <a:pt x="0" y="1712340"/>
                  </a:moveTo>
                  <a:lnTo>
                    <a:pt x="0" y="0"/>
                  </a:lnTo>
                </a:path>
              </a:pathLst>
            </a:custGeom>
            <a:ln w="5626">
              <a:solidFill>
                <a:srgbClr val="D9D9D9"/>
              </a:solidFill>
            </a:ln>
          </p:spPr>
          <p:txBody>
            <a:bodyPr wrap="square" lIns="0" tIns="0" rIns="0" bIns="0" rtlCol="0"/>
            <a:lstStyle/>
            <a:p>
              <a:endParaRPr/>
            </a:p>
          </p:txBody>
        </p:sp>
        <p:sp>
          <p:nvSpPr>
            <p:cNvPr id="69" name="object 69"/>
            <p:cNvSpPr/>
            <p:nvPr/>
          </p:nvSpPr>
          <p:spPr>
            <a:xfrm>
              <a:off x="3465956" y="2527668"/>
              <a:ext cx="113664" cy="105410"/>
            </a:xfrm>
            <a:custGeom>
              <a:avLst/>
              <a:gdLst/>
              <a:ahLst/>
              <a:cxnLst/>
              <a:rect l="l" t="t" r="r" b="b"/>
              <a:pathLst>
                <a:path w="113664"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grpSp>
      <p:sp>
        <p:nvSpPr>
          <p:cNvPr id="70" name="object 70"/>
          <p:cNvSpPr txBox="1"/>
          <p:nvPr/>
        </p:nvSpPr>
        <p:spPr>
          <a:xfrm>
            <a:off x="4585818" y="3761920"/>
            <a:ext cx="108369" cy="124885"/>
          </a:xfrm>
          <a:prstGeom prst="rect">
            <a:avLst/>
          </a:prstGeom>
        </p:spPr>
        <p:txBody>
          <a:bodyPr vert="horz" wrap="square" lIns="0" tIns="22013" rIns="0" bIns="0" rtlCol="0">
            <a:spAutoFit/>
          </a:bodyPr>
          <a:lstStyle/>
          <a:p>
            <a:pPr>
              <a:spcBef>
                <a:spcPts val="173"/>
              </a:spcBef>
            </a:pPr>
            <a:r>
              <a:rPr sz="667" spc="-33" dirty="0">
                <a:solidFill>
                  <a:srgbClr val="404040"/>
                </a:solidFill>
                <a:latin typeface="Calibri"/>
                <a:cs typeface="Calibri"/>
              </a:rPr>
              <a:t>14</a:t>
            </a:r>
            <a:endParaRPr sz="667">
              <a:latin typeface="Calibri"/>
              <a:cs typeface="Calibri"/>
            </a:endParaRPr>
          </a:p>
        </p:txBody>
      </p:sp>
      <p:sp>
        <p:nvSpPr>
          <p:cNvPr id="71" name="object 71"/>
          <p:cNvSpPr/>
          <p:nvPr/>
        </p:nvSpPr>
        <p:spPr>
          <a:xfrm>
            <a:off x="4866561" y="3006942"/>
            <a:ext cx="151546" cy="140541"/>
          </a:xfrm>
          <a:custGeom>
            <a:avLst/>
            <a:gdLst/>
            <a:ahLst/>
            <a:cxnLst/>
            <a:rect l="l" t="t" r="r" b="b"/>
            <a:pathLst>
              <a:path w="113664"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sp>
        <p:nvSpPr>
          <p:cNvPr id="72" name="object 72"/>
          <p:cNvSpPr txBox="1"/>
          <p:nvPr/>
        </p:nvSpPr>
        <p:spPr>
          <a:xfrm>
            <a:off x="4897210" y="3000795"/>
            <a:ext cx="108369" cy="124885"/>
          </a:xfrm>
          <a:prstGeom prst="rect">
            <a:avLst/>
          </a:prstGeom>
        </p:spPr>
        <p:txBody>
          <a:bodyPr vert="horz" wrap="square" lIns="0" tIns="22013" rIns="0" bIns="0" rtlCol="0">
            <a:spAutoFit/>
          </a:bodyPr>
          <a:lstStyle/>
          <a:p>
            <a:pPr>
              <a:spcBef>
                <a:spcPts val="173"/>
              </a:spcBef>
            </a:pPr>
            <a:r>
              <a:rPr sz="667" spc="-33" dirty="0">
                <a:solidFill>
                  <a:srgbClr val="404040"/>
                </a:solidFill>
                <a:latin typeface="Calibri"/>
                <a:cs typeface="Calibri"/>
              </a:rPr>
              <a:t>16</a:t>
            </a:r>
            <a:endParaRPr sz="667">
              <a:latin typeface="Calibri"/>
              <a:cs typeface="Calibri"/>
            </a:endParaRPr>
          </a:p>
        </p:txBody>
      </p:sp>
      <p:sp>
        <p:nvSpPr>
          <p:cNvPr id="73" name="object 73"/>
          <p:cNvSpPr/>
          <p:nvPr/>
        </p:nvSpPr>
        <p:spPr>
          <a:xfrm>
            <a:off x="5054686" y="2245986"/>
            <a:ext cx="837322" cy="1661945"/>
          </a:xfrm>
          <a:custGeom>
            <a:avLst/>
            <a:gdLst/>
            <a:ahLst/>
            <a:cxnLst/>
            <a:rect l="l" t="t" r="r" b="b"/>
            <a:pathLst>
              <a:path w="628014" h="1246505">
                <a:moveTo>
                  <a:pt x="79121" y="0"/>
                </a:moveTo>
                <a:lnTo>
                  <a:pt x="0" y="0"/>
                </a:lnTo>
                <a:lnTo>
                  <a:pt x="0" y="104787"/>
                </a:lnTo>
                <a:lnTo>
                  <a:pt x="79121" y="104787"/>
                </a:lnTo>
                <a:lnTo>
                  <a:pt x="79121" y="0"/>
                </a:lnTo>
                <a:close/>
              </a:path>
              <a:path w="628014" h="1246505">
                <a:moveTo>
                  <a:pt x="627392" y="1141476"/>
                </a:moveTo>
                <a:lnTo>
                  <a:pt x="514096" y="1141476"/>
                </a:lnTo>
                <a:lnTo>
                  <a:pt x="514096" y="1246263"/>
                </a:lnTo>
                <a:lnTo>
                  <a:pt x="627392" y="1246263"/>
                </a:lnTo>
                <a:lnTo>
                  <a:pt x="627392" y="1141476"/>
                </a:lnTo>
                <a:close/>
              </a:path>
            </a:pathLst>
          </a:custGeom>
          <a:solidFill>
            <a:srgbClr val="FFFFFF"/>
          </a:solidFill>
        </p:spPr>
        <p:txBody>
          <a:bodyPr wrap="square" lIns="0" tIns="0" rIns="0" bIns="0" rtlCol="0"/>
          <a:lstStyle/>
          <a:p>
            <a:endParaRPr/>
          </a:p>
        </p:txBody>
      </p:sp>
      <p:sp>
        <p:nvSpPr>
          <p:cNvPr id="74" name="object 74"/>
          <p:cNvSpPr txBox="1"/>
          <p:nvPr/>
        </p:nvSpPr>
        <p:spPr>
          <a:xfrm>
            <a:off x="5770430" y="3761920"/>
            <a:ext cx="108369" cy="124885"/>
          </a:xfrm>
          <a:prstGeom prst="rect">
            <a:avLst/>
          </a:prstGeom>
        </p:spPr>
        <p:txBody>
          <a:bodyPr vert="horz" wrap="square" lIns="0" tIns="22013" rIns="0" bIns="0" rtlCol="0">
            <a:spAutoFit/>
          </a:bodyPr>
          <a:lstStyle/>
          <a:p>
            <a:pPr>
              <a:spcBef>
                <a:spcPts val="173"/>
              </a:spcBef>
            </a:pPr>
            <a:r>
              <a:rPr sz="667" spc="-33" dirty="0">
                <a:solidFill>
                  <a:srgbClr val="404040"/>
                </a:solidFill>
                <a:latin typeface="Calibri"/>
                <a:cs typeface="Calibri"/>
              </a:rPr>
              <a:t>13</a:t>
            </a:r>
            <a:endParaRPr sz="667">
              <a:latin typeface="Calibri"/>
              <a:cs typeface="Calibri"/>
            </a:endParaRPr>
          </a:p>
        </p:txBody>
      </p:sp>
      <p:sp>
        <p:nvSpPr>
          <p:cNvPr id="75" name="object 75"/>
          <p:cNvSpPr/>
          <p:nvPr/>
        </p:nvSpPr>
        <p:spPr>
          <a:xfrm>
            <a:off x="6046096" y="3006942"/>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76" name="object 76"/>
          <p:cNvSpPr txBox="1"/>
          <p:nvPr/>
        </p:nvSpPr>
        <p:spPr>
          <a:xfrm>
            <a:off x="6076572" y="3000795"/>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4</a:t>
            </a:r>
            <a:endParaRPr sz="667">
              <a:latin typeface="Calibri"/>
              <a:cs typeface="Calibri"/>
            </a:endParaRPr>
          </a:p>
        </p:txBody>
      </p:sp>
      <p:sp>
        <p:nvSpPr>
          <p:cNvPr id="77" name="object 77"/>
          <p:cNvSpPr/>
          <p:nvPr/>
        </p:nvSpPr>
        <p:spPr>
          <a:xfrm>
            <a:off x="6327008" y="2245986"/>
            <a:ext cx="199806" cy="1661945"/>
          </a:xfrm>
          <a:custGeom>
            <a:avLst/>
            <a:gdLst/>
            <a:ahLst/>
            <a:cxnLst/>
            <a:rect l="l" t="t" r="r" b="b"/>
            <a:pathLst>
              <a:path w="149860" h="1246505">
                <a:moveTo>
                  <a:pt x="79121" y="0"/>
                </a:moveTo>
                <a:lnTo>
                  <a:pt x="0" y="0"/>
                </a:lnTo>
                <a:lnTo>
                  <a:pt x="0" y="104787"/>
                </a:lnTo>
                <a:lnTo>
                  <a:pt x="79121" y="104787"/>
                </a:lnTo>
                <a:lnTo>
                  <a:pt x="79121" y="0"/>
                </a:lnTo>
                <a:close/>
              </a:path>
              <a:path w="149860" h="1246505">
                <a:moveTo>
                  <a:pt x="149606" y="1141476"/>
                </a:moveTo>
                <a:lnTo>
                  <a:pt x="70485" y="1141476"/>
                </a:lnTo>
                <a:lnTo>
                  <a:pt x="70485" y="1246263"/>
                </a:lnTo>
                <a:lnTo>
                  <a:pt x="149606" y="1246263"/>
                </a:lnTo>
                <a:lnTo>
                  <a:pt x="149606" y="1141476"/>
                </a:lnTo>
                <a:close/>
              </a:path>
            </a:pathLst>
          </a:custGeom>
          <a:solidFill>
            <a:srgbClr val="FFFFFF"/>
          </a:solidFill>
        </p:spPr>
        <p:txBody>
          <a:bodyPr wrap="square" lIns="0" tIns="0" rIns="0" bIns="0" rtlCol="0"/>
          <a:lstStyle/>
          <a:p>
            <a:endParaRPr/>
          </a:p>
        </p:txBody>
      </p:sp>
      <p:sp>
        <p:nvSpPr>
          <p:cNvPr id="78" name="object 78"/>
          <p:cNvSpPr txBox="1"/>
          <p:nvPr/>
        </p:nvSpPr>
        <p:spPr>
          <a:xfrm>
            <a:off x="6451633" y="3761920"/>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2</a:t>
            </a:r>
            <a:endParaRPr sz="667">
              <a:latin typeface="Calibri"/>
              <a:cs typeface="Calibri"/>
            </a:endParaRPr>
          </a:p>
        </p:txBody>
      </p:sp>
      <p:sp>
        <p:nvSpPr>
          <p:cNvPr id="79" name="object 79"/>
          <p:cNvSpPr/>
          <p:nvPr/>
        </p:nvSpPr>
        <p:spPr>
          <a:xfrm>
            <a:off x="6393045" y="3006942"/>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80" name="object 80"/>
          <p:cNvSpPr txBox="1"/>
          <p:nvPr/>
        </p:nvSpPr>
        <p:spPr>
          <a:xfrm>
            <a:off x="6423525" y="3000795"/>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2</a:t>
            </a:r>
            <a:endParaRPr sz="667">
              <a:latin typeface="Calibri"/>
              <a:cs typeface="Calibri"/>
            </a:endParaRPr>
          </a:p>
        </p:txBody>
      </p:sp>
      <p:sp>
        <p:nvSpPr>
          <p:cNvPr id="81" name="object 81"/>
          <p:cNvSpPr txBox="1"/>
          <p:nvPr/>
        </p:nvSpPr>
        <p:spPr>
          <a:xfrm>
            <a:off x="3962524" y="4254492"/>
            <a:ext cx="126995"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0%</a:t>
            </a:r>
            <a:endParaRPr sz="667">
              <a:latin typeface="Calibri"/>
              <a:cs typeface="Calibri"/>
            </a:endParaRPr>
          </a:p>
        </p:txBody>
      </p:sp>
      <p:sp>
        <p:nvSpPr>
          <p:cNvPr id="82" name="object 82"/>
          <p:cNvSpPr txBox="1"/>
          <p:nvPr/>
        </p:nvSpPr>
        <p:spPr>
          <a:xfrm>
            <a:off x="5975654" y="4254492"/>
            <a:ext cx="17271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80%</a:t>
            </a:r>
            <a:endParaRPr sz="667">
              <a:latin typeface="Calibri"/>
              <a:cs typeface="Calibri"/>
            </a:endParaRPr>
          </a:p>
        </p:txBody>
      </p:sp>
      <p:sp>
        <p:nvSpPr>
          <p:cNvPr id="83" name="object 83"/>
          <p:cNvSpPr txBox="1"/>
          <p:nvPr/>
        </p:nvSpPr>
        <p:spPr>
          <a:xfrm>
            <a:off x="6461791" y="4254492"/>
            <a:ext cx="218432"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Calibri"/>
                <a:cs typeface="Calibri"/>
              </a:rPr>
              <a:t>100%</a:t>
            </a:r>
            <a:endParaRPr sz="667">
              <a:latin typeface="Calibri"/>
              <a:cs typeface="Calibri"/>
            </a:endParaRPr>
          </a:p>
        </p:txBody>
      </p:sp>
      <p:sp>
        <p:nvSpPr>
          <p:cNvPr id="84" name="object 84"/>
          <p:cNvSpPr txBox="1"/>
          <p:nvPr/>
        </p:nvSpPr>
        <p:spPr>
          <a:xfrm>
            <a:off x="3753576" y="3757179"/>
            <a:ext cx="198113"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游ゴシック"/>
                <a:cs typeface="游ゴシック"/>
              </a:rPr>
              <a:t>いる</a:t>
            </a:r>
            <a:endParaRPr sz="667">
              <a:latin typeface="游ゴシック"/>
              <a:cs typeface="游ゴシック"/>
            </a:endParaRPr>
          </a:p>
        </p:txBody>
      </p:sp>
      <p:sp>
        <p:nvSpPr>
          <p:cNvPr id="85" name="object 85"/>
          <p:cNvSpPr txBox="1"/>
          <p:nvPr/>
        </p:nvSpPr>
        <p:spPr>
          <a:xfrm>
            <a:off x="3573920" y="2995884"/>
            <a:ext cx="376753" cy="124885"/>
          </a:xfrm>
          <a:prstGeom prst="rect">
            <a:avLst/>
          </a:prstGeom>
        </p:spPr>
        <p:txBody>
          <a:bodyPr vert="horz" wrap="square" lIns="0" tIns="22013" rIns="0" bIns="0" rtlCol="0">
            <a:spAutoFit/>
          </a:bodyPr>
          <a:lstStyle/>
          <a:p>
            <a:pPr>
              <a:spcBef>
                <a:spcPts val="173"/>
              </a:spcBef>
            </a:pPr>
            <a:r>
              <a:rPr sz="667" spc="-20" dirty="0">
                <a:solidFill>
                  <a:srgbClr val="585858"/>
                </a:solidFill>
                <a:latin typeface="游ゴシック"/>
                <a:cs typeface="游ゴシック"/>
              </a:rPr>
              <a:t>時々いる</a:t>
            </a:r>
            <a:endParaRPr sz="667">
              <a:latin typeface="游ゴシック"/>
              <a:cs typeface="游ゴシック"/>
            </a:endParaRPr>
          </a:p>
        </p:txBody>
      </p:sp>
      <p:sp>
        <p:nvSpPr>
          <p:cNvPr id="86" name="object 86"/>
          <p:cNvSpPr txBox="1"/>
          <p:nvPr/>
        </p:nvSpPr>
        <p:spPr>
          <a:xfrm>
            <a:off x="3663325" y="2239263"/>
            <a:ext cx="2757491" cy="124885"/>
          </a:xfrm>
          <a:prstGeom prst="rect">
            <a:avLst/>
          </a:prstGeom>
        </p:spPr>
        <p:txBody>
          <a:bodyPr vert="horz" wrap="square" lIns="0" tIns="22013" rIns="0" bIns="0" rtlCol="0">
            <a:spAutoFit/>
          </a:bodyPr>
          <a:lstStyle/>
          <a:p>
            <a:pPr>
              <a:spcBef>
                <a:spcPts val="173"/>
              </a:spcBef>
              <a:tabLst>
                <a:tab pos="1421518" algn="l"/>
                <a:tab pos="2694026" algn="l"/>
              </a:tabLst>
            </a:pPr>
            <a:r>
              <a:rPr sz="1000" baseline="5555" dirty="0">
                <a:solidFill>
                  <a:srgbClr val="585858"/>
                </a:solidFill>
                <a:latin typeface="游ゴシック"/>
                <a:cs typeface="游ゴシック"/>
              </a:rPr>
              <a:t>いな</a:t>
            </a:r>
            <a:r>
              <a:rPr sz="1000" spc="-100" baseline="5555" dirty="0">
                <a:solidFill>
                  <a:srgbClr val="585858"/>
                </a:solidFill>
                <a:latin typeface="游ゴシック"/>
                <a:cs typeface="游ゴシック"/>
              </a:rPr>
              <a:t>い</a:t>
            </a:r>
            <a:r>
              <a:rPr sz="1000" baseline="5555" dirty="0">
                <a:solidFill>
                  <a:srgbClr val="585858"/>
                </a:solidFill>
                <a:latin typeface="游ゴシック"/>
                <a:cs typeface="游ゴシック"/>
              </a:rPr>
              <a:t>	</a:t>
            </a:r>
            <a:r>
              <a:rPr sz="667" spc="-67" dirty="0">
                <a:solidFill>
                  <a:srgbClr val="404040"/>
                </a:solidFill>
                <a:latin typeface="Calibri"/>
                <a:cs typeface="Calibri"/>
              </a:rPr>
              <a:t>6</a:t>
            </a:r>
            <a:r>
              <a:rPr sz="667" dirty="0">
                <a:solidFill>
                  <a:srgbClr val="404040"/>
                </a:solidFill>
                <a:latin typeface="Calibri"/>
                <a:cs typeface="Calibri"/>
              </a:rPr>
              <a:t>	</a:t>
            </a:r>
            <a:r>
              <a:rPr sz="667" spc="-67" dirty="0">
                <a:solidFill>
                  <a:srgbClr val="404040"/>
                </a:solidFill>
                <a:latin typeface="Calibri"/>
                <a:cs typeface="Calibri"/>
              </a:rPr>
              <a:t>1</a:t>
            </a:r>
            <a:endParaRPr sz="667">
              <a:latin typeface="Calibri"/>
              <a:cs typeface="Calibri"/>
            </a:endParaRPr>
          </a:p>
        </p:txBody>
      </p:sp>
      <p:grpSp>
        <p:nvGrpSpPr>
          <p:cNvPr id="87" name="object 87"/>
          <p:cNvGrpSpPr/>
          <p:nvPr/>
        </p:nvGrpSpPr>
        <p:grpSpPr>
          <a:xfrm>
            <a:off x="4366709" y="4509619"/>
            <a:ext cx="932992" cy="49951"/>
            <a:chOff x="3324352" y="3083979"/>
            <a:chExt cx="699770" cy="37465"/>
          </a:xfrm>
        </p:grpSpPr>
        <p:sp>
          <p:nvSpPr>
            <p:cNvPr id="88" name="object 88"/>
            <p:cNvSpPr/>
            <p:nvPr/>
          </p:nvSpPr>
          <p:spPr>
            <a:xfrm>
              <a:off x="3324352" y="3083979"/>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89" name="object 89"/>
            <p:cNvSpPr/>
            <p:nvPr/>
          </p:nvSpPr>
          <p:spPr>
            <a:xfrm>
              <a:off x="3655695" y="3083979"/>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90" name="object 90"/>
            <p:cNvSpPr/>
            <p:nvPr/>
          </p:nvSpPr>
          <p:spPr>
            <a:xfrm>
              <a:off x="3987038" y="3083979"/>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91" name="object 91"/>
          <p:cNvSpPr txBox="1"/>
          <p:nvPr/>
        </p:nvSpPr>
        <p:spPr>
          <a:xfrm>
            <a:off x="4437488" y="4254493"/>
            <a:ext cx="1532410" cy="330133"/>
          </a:xfrm>
          <a:prstGeom prst="rect">
            <a:avLst/>
          </a:prstGeom>
        </p:spPr>
        <p:txBody>
          <a:bodyPr vert="horz" wrap="square" lIns="0" tIns="22013" rIns="0" bIns="0" rtlCol="0">
            <a:spAutoFit/>
          </a:bodyPr>
          <a:lstStyle/>
          <a:p>
            <a:pPr marL="10160">
              <a:spcBef>
                <a:spcPts val="173"/>
              </a:spcBef>
              <a:tabLst>
                <a:tab pos="519840" algn="l"/>
                <a:tab pos="1028674"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a:p>
            <a:pPr>
              <a:spcBef>
                <a:spcPts val="767"/>
              </a:spcBef>
              <a:tabLst>
                <a:tab pos="441102" algn="l"/>
                <a:tab pos="883051"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92" name="object 92"/>
          <p:cNvSpPr txBox="1"/>
          <p:nvPr/>
        </p:nvSpPr>
        <p:spPr>
          <a:xfrm>
            <a:off x="5983106" y="1841820"/>
            <a:ext cx="614656" cy="135870"/>
          </a:xfrm>
          <a:prstGeom prst="rect">
            <a:avLst/>
          </a:prstGeom>
        </p:spPr>
        <p:txBody>
          <a:bodyPr vert="horz" wrap="square" lIns="0" tIns="22859" rIns="0" bIns="0" rtlCol="0">
            <a:spAutoFit/>
          </a:bodyPr>
          <a:lstStyle/>
          <a:p>
            <a:pPr>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93" name="object 93"/>
          <p:cNvGrpSpPr/>
          <p:nvPr/>
        </p:nvGrpSpPr>
        <p:grpSpPr>
          <a:xfrm>
            <a:off x="4079531" y="7190861"/>
            <a:ext cx="2464555" cy="445330"/>
            <a:chOff x="3108960" y="5094986"/>
            <a:chExt cx="1848485" cy="334010"/>
          </a:xfrm>
        </p:grpSpPr>
        <p:sp>
          <p:nvSpPr>
            <p:cNvPr id="94" name="object 94"/>
            <p:cNvSpPr/>
            <p:nvPr/>
          </p:nvSpPr>
          <p:spPr>
            <a:xfrm>
              <a:off x="3108960" y="5094986"/>
              <a:ext cx="1109345" cy="334010"/>
            </a:xfrm>
            <a:custGeom>
              <a:avLst/>
              <a:gdLst/>
              <a:ahLst/>
              <a:cxnLst/>
              <a:rect l="l" t="t" r="r" b="b"/>
              <a:pathLst>
                <a:path w="1109345" h="334010">
                  <a:moveTo>
                    <a:pt x="1108837" y="0"/>
                  </a:moveTo>
                  <a:lnTo>
                    <a:pt x="0" y="0"/>
                  </a:lnTo>
                  <a:lnTo>
                    <a:pt x="0" y="333501"/>
                  </a:lnTo>
                  <a:lnTo>
                    <a:pt x="1108837" y="333501"/>
                  </a:lnTo>
                  <a:lnTo>
                    <a:pt x="1108837" y="0"/>
                  </a:lnTo>
                  <a:close/>
                </a:path>
              </a:pathLst>
            </a:custGeom>
            <a:solidFill>
              <a:srgbClr val="92D050"/>
            </a:solidFill>
          </p:spPr>
          <p:txBody>
            <a:bodyPr wrap="square" lIns="0" tIns="0" rIns="0" bIns="0" rtlCol="0"/>
            <a:lstStyle/>
            <a:p>
              <a:endParaRPr/>
            </a:p>
          </p:txBody>
        </p:sp>
        <p:sp>
          <p:nvSpPr>
            <p:cNvPr id="95" name="object 95"/>
            <p:cNvSpPr/>
            <p:nvPr/>
          </p:nvSpPr>
          <p:spPr>
            <a:xfrm>
              <a:off x="4217797" y="5094986"/>
              <a:ext cx="369570" cy="334010"/>
            </a:xfrm>
            <a:custGeom>
              <a:avLst/>
              <a:gdLst/>
              <a:ahLst/>
              <a:cxnLst/>
              <a:rect l="l" t="t" r="r" b="b"/>
              <a:pathLst>
                <a:path w="369570" h="334010">
                  <a:moveTo>
                    <a:pt x="369570" y="0"/>
                  </a:moveTo>
                  <a:lnTo>
                    <a:pt x="0" y="0"/>
                  </a:lnTo>
                  <a:lnTo>
                    <a:pt x="0" y="333501"/>
                  </a:lnTo>
                  <a:lnTo>
                    <a:pt x="369570" y="333501"/>
                  </a:lnTo>
                  <a:lnTo>
                    <a:pt x="369570" y="0"/>
                  </a:lnTo>
                  <a:close/>
                </a:path>
              </a:pathLst>
            </a:custGeom>
            <a:solidFill>
              <a:srgbClr val="5B9BD4"/>
            </a:solidFill>
          </p:spPr>
          <p:txBody>
            <a:bodyPr wrap="square" lIns="0" tIns="0" rIns="0" bIns="0" rtlCol="0"/>
            <a:lstStyle/>
            <a:p>
              <a:endParaRPr/>
            </a:p>
          </p:txBody>
        </p:sp>
        <p:sp>
          <p:nvSpPr>
            <p:cNvPr id="96" name="object 96"/>
            <p:cNvSpPr/>
            <p:nvPr/>
          </p:nvSpPr>
          <p:spPr>
            <a:xfrm>
              <a:off x="4587367" y="5094986"/>
              <a:ext cx="369570" cy="334010"/>
            </a:xfrm>
            <a:custGeom>
              <a:avLst/>
              <a:gdLst/>
              <a:ahLst/>
              <a:cxnLst/>
              <a:rect l="l" t="t" r="r" b="b"/>
              <a:pathLst>
                <a:path w="369570" h="334010">
                  <a:moveTo>
                    <a:pt x="369570" y="0"/>
                  </a:moveTo>
                  <a:lnTo>
                    <a:pt x="0" y="0"/>
                  </a:lnTo>
                  <a:lnTo>
                    <a:pt x="0" y="333501"/>
                  </a:lnTo>
                  <a:lnTo>
                    <a:pt x="369570" y="333501"/>
                  </a:lnTo>
                  <a:lnTo>
                    <a:pt x="369570" y="0"/>
                  </a:lnTo>
                  <a:close/>
                </a:path>
              </a:pathLst>
            </a:custGeom>
            <a:solidFill>
              <a:srgbClr val="FFC000"/>
            </a:solidFill>
          </p:spPr>
          <p:txBody>
            <a:bodyPr wrap="square" lIns="0" tIns="0" rIns="0" bIns="0" rtlCol="0"/>
            <a:lstStyle/>
            <a:p>
              <a:endParaRPr/>
            </a:p>
          </p:txBody>
        </p:sp>
        <p:sp>
          <p:nvSpPr>
            <p:cNvPr id="97" name="object 97"/>
            <p:cNvSpPr/>
            <p:nvPr/>
          </p:nvSpPr>
          <p:spPr>
            <a:xfrm>
              <a:off x="3623691" y="5209019"/>
              <a:ext cx="1188085" cy="105410"/>
            </a:xfrm>
            <a:custGeom>
              <a:avLst/>
              <a:gdLst/>
              <a:ahLst/>
              <a:cxnLst/>
              <a:rect l="l" t="t" r="r" b="b"/>
              <a:pathLst>
                <a:path w="1188085" h="105410">
                  <a:moveTo>
                    <a:pt x="79121" y="0"/>
                  </a:moveTo>
                  <a:lnTo>
                    <a:pt x="0" y="0"/>
                  </a:lnTo>
                  <a:lnTo>
                    <a:pt x="0" y="104787"/>
                  </a:lnTo>
                  <a:lnTo>
                    <a:pt x="79121" y="104787"/>
                  </a:lnTo>
                  <a:lnTo>
                    <a:pt x="79121" y="0"/>
                  </a:lnTo>
                  <a:close/>
                </a:path>
                <a:path w="1188085" h="105410">
                  <a:moveTo>
                    <a:pt x="818261" y="0"/>
                  </a:moveTo>
                  <a:lnTo>
                    <a:pt x="739140" y="0"/>
                  </a:lnTo>
                  <a:lnTo>
                    <a:pt x="739140" y="104787"/>
                  </a:lnTo>
                  <a:lnTo>
                    <a:pt x="818261" y="104787"/>
                  </a:lnTo>
                  <a:lnTo>
                    <a:pt x="818261" y="0"/>
                  </a:lnTo>
                  <a:close/>
                </a:path>
                <a:path w="1188085" h="105410">
                  <a:moveTo>
                    <a:pt x="1187831" y="0"/>
                  </a:moveTo>
                  <a:lnTo>
                    <a:pt x="1108710" y="0"/>
                  </a:lnTo>
                  <a:lnTo>
                    <a:pt x="1108710" y="104787"/>
                  </a:lnTo>
                  <a:lnTo>
                    <a:pt x="1187831" y="104787"/>
                  </a:lnTo>
                  <a:lnTo>
                    <a:pt x="1187831" y="0"/>
                  </a:lnTo>
                  <a:close/>
                </a:path>
              </a:pathLst>
            </a:custGeom>
            <a:solidFill>
              <a:srgbClr val="FFFFFF"/>
            </a:solidFill>
          </p:spPr>
          <p:txBody>
            <a:bodyPr wrap="square" lIns="0" tIns="0" rIns="0" bIns="0" rtlCol="0"/>
            <a:lstStyle/>
            <a:p>
              <a:endParaRPr/>
            </a:p>
          </p:txBody>
        </p:sp>
      </p:grpSp>
      <p:grpSp>
        <p:nvGrpSpPr>
          <p:cNvPr id="98" name="object 98"/>
          <p:cNvGrpSpPr/>
          <p:nvPr/>
        </p:nvGrpSpPr>
        <p:grpSpPr>
          <a:xfrm>
            <a:off x="4079531" y="6078213"/>
            <a:ext cx="2464555" cy="445330"/>
            <a:chOff x="3108960" y="4260469"/>
            <a:chExt cx="1848485" cy="334010"/>
          </a:xfrm>
        </p:grpSpPr>
        <p:sp>
          <p:nvSpPr>
            <p:cNvPr id="99" name="object 99"/>
            <p:cNvSpPr/>
            <p:nvPr/>
          </p:nvSpPr>
          <p:spPr>
            <a:xfrm>
              <a:off x="3108960" y="4260469"/>
              <a:ext cx="1150620" cy="334010"/>
            </a:xfrm>
            <a:custGeom>
              <a:avLst/>
              <a:gdLst/>
              <a:ahLst/>
              <a:cxnLst/>
              <a:rect l="l" t="t" r="r" b="b"/>
              <a:pathLst>
                <a:path w="1150620" h="334010">
                  <a:moveTo>
                    <a:pt x="1150239" y="0"/>
                  </a:moveTo>
                  <a:lnTo>
                    <a:pt x="0" y="0"/>
                  </a:lnTo>
                  <a:lnTo>
                    <a:pt x="0" y="333629"/>
                  </a:lnTo>
                  <a:lnTo>
                    <a:pt x="1150239" y="333629"/>
                  </a:lnTo>
                  <a:lnTo>
                    <a:pt x="1150239" y="0"/>
                  </a:lnTo>
                  <a:close/>
                </a:path>
              </a:pathLst>
            </a:custGeom>
            <a:solidFill>
              <a:srgbClr val="92D050"/>
            </a:solidFill>
          </p:spPr>
          <p:txBody>
            <a:bodyPr wrap="square" lIns="0" tIns="0" rIns="0" bIns="0" rtlCol="0"/>
            <a:lstStyle/>
            <a:p>
              <a:endParaRPr/>
            </a:p>
          </p:txBody>
        </p:sp>
        <p:sp>
          <p:nvSpPr>
            <p:cNvPr id="100" name="object 100"/>
            <p:cNvSpPr/>
            <p:nvPr/>
          </p:nvSpPr>
          <p:spPr>
            <a:xfrm>
              <a:off x="4259199" y="4260469"/>
              <a:ext cx="593090" cy="334010"/>
            </a:xfrm>
            <a:custGeom>
              <a:avLst/>
              <a:gdLst/>
              <a:ahLst/>
              <a:cxnLst/>
              <a:rect l="l" t="t" r="r" b="b"/>
              <a:pathLst>
                <a:path w="593089" h="334010">
                  <a:moveTo>
                    <a:pt x="592581" y="0"/>
                  </a:moveTo>
                  <a:lnTo>
                    <a:pt x="0" y="0"/>
                  </a:lnTo>
                  <a:lnTo>
                    <a:pt x="0" y="333629"/>
                  </a:lnTo>
                  <a:lnTo>
                    <a:pt x="592581" y="333629"/>
                  </a:lnTo>
                  <a:lnTo>
                    <a:pt x="592581" y="0"/>
                  </a:lnTo>
                  <a:close/>
                </a:path>
              </a:pathLst>
            </a:custGeom>
            <a:solidFill>
              <a:srgbClr val="5B9BD4"/>
            </a:solidFill>
          </p:spPr>
          <p:txBody>
            <a:bodyPr wrap="square" lIns="0" tIns="0" rIns="0" bIns="0" rtlCol="0"/>
            <a:lstStyle/>
            <a:p>
              <a:endParaRPr/>
            </a:p>
          </p:txBody>
        </p:sp>
        <p:sp>
          <p:nvSpPr>
            <p:cNvPr id="101" name="object 101"/>
            <p:cNvSpPr/>
            <p:nvPr/>
          </p:nvSpPr>
          <p:spPr>
            <a:xfrm>
              <a:off x="4851780" y="4260469"/>
              <a:ext cx="105410" cy="334010"/>
            </a:xfrm>
            <a:custGeom>
              <a:avLst/>
              <a:gdLst/>
              <a:ahLst/>
              <a:cxnLst/>
              <a:rect l="l" t="t" r="r" b="b"/>
              <a:pathLst>
                <a:path w="105410" h="334010">
                  <a:moveTo>
                    <a:pt x="105155" y="0"/>
                  </a:moveTo>
                  <a:lnTo>
                    <a:pt x="0" y="0"/>
                  </a:lnTo>
                  <a:lnTo>
                    <a:pt x="0" y="333629"/>
                  </a:lnTo>
                  <a:lnTo>
                    <a:pt x="105155" y="333629"/>
                  </a:lnTo>
                  <a:lnTo>
                    <a:pt x="105155" y="0"/>
                  </a:lnTo>
                  <a:close/>
                </a:path>
              </a:pathLst>
            </a:custGeom>
            <a:solidFill>
              <a:srgbClr val="FFC000"/>
            </a:solidFill>
          </p:spPr>
          <p:txBody>
            <a:bodyPr wrap="square" lIns="0" tIns="0" rIns="0" bIns="0" rtlCol="0"/>
            <a:lstStyle/>
            <a:p>
              <a:endParaRPr/>
            </a:p>
          </p:txBody>
        </p:sp>
        <p:sp>
          <p:nvSpPr>
            <p:cNvPr id="102" name="object 102"/>
            <p:cNvSpPr/>
            <p:nvPr/>
          </p:nvSpPr>
          <p:spPr>
            <a:xfrm>
              <a:off x="3627628" y="4374756"/>
              <a:ext cx="1316990" cy="105410"/>
            </a:xfrm>
            <a:custGeom>
              <a:avLst/>
              <a:gdLst/>
              <a:ahLst/>
              <a:cxnLst/>
              <a:rect l="l" t="t" r="r" b="b"/>
              <a:pathLst>
                <a:path w="1316989" h="105410">
                  <a:moveTo>
                    <a:pt x="113296" y="0"/>
                  </a:moveTo>
                  <a:lnTo>
                    <a:pt x="0" y="0"/>
                  </a:lnTo>
                  <a:lnTo>
                    <a:pt x="0" y="104787"/>
                  </a:lnTo>
                  <a:lnTo>
                    <a:pt x="113296" y="104787"/>
                  </a:lnTo>
                  <a:lnTo>
                    <a:pt x="113296" y="0"/>
                  </a:lnTo>
                  <a:close/>
                </a:path>
                <a:path w="1316989" h="105410">
                  <a:moveTo>
                    <a:pt x="984897" y="0"/>
                  </a:moveTo>
                  <a:lnTo>
                    <a:pt x="871601" y="0"/>
                  </a:lnTo>
                  <a:lnTo>
                    <a:pt x="871601" y="104787"/>
                  </a:lnTo>
                  <a:lnTo>
                    <a:pt x="984897" y="104787"/>
                  </a:lnTo>
                  <a:lnTo>
                    <a:pt x="984897" y="0"/>
                  </a:lnTo>
                  <a:close/>
                </a:path>
                <a:path w="1316989" h="105410">
                  <a:moveTo>
                    <a:pt x="1316482" y="0"/>
                  </a:moveTo>
                  <a:lnTo>
                    <a:pt x="1237361" y="0"/>
                  </a:lnTo>
                  <a:lnTo>
                    <a:pt x="1237361" y="104787"/>
                  </a:lnTo>
                  <a:lnTo>
                    <a:pt x="1316482" y="104787"/>
                  </a:lnTo>
                  <a:lnTo>
                    <a:pt x="1316482" y="0"/>
                  </a:lnTo>
                  <a:close/>
                </a:path>
              </a:pathLst>
            </a:custGeom>
            <a:solidFill>
              <a:srgbClr val="FFFFFF"/>
            </a:solidFill>
          </p:spPr>
          <p:txBody>
            <a:bodyPr wrap="square" lIns="0" tIns="0" rIns="0" bIns="0" rtlCol="0"/>
            <a:lstStyle/>
            <a:p>
              <a:endParaRPr/>
            </a:p>
          </p:txBody>
        </p:sp>
      </p:grpSp>
      <p:graphicFrame>
        <p:nvGraphicFramePr>
          <p:cNvPr id="103" name="object 103"/>
          <p:cNvGraphicFramePr>
            <a:graphicFrameLocks noGrp="1"/>
          </p:cNvGraphicFramePr>
          <p:nvPr>
            <p:extLst>
              <p:ext uri="{D42A27DB-BD31-4B8C-83A1-F6EECF244321}">
                <p14:modId xmlns:p14="http://schemas.microsoft.com/office/powerpoint/2010/main" val="2948281763"/>
              </p:ext>
            </p:extLst>
          </p:nvPr>
        </p:nvGraphicFramePr>
        <p:xfrm>
          <a:off x="4075780" y="5744131"/>
          <a:ext cx="2464553" cy="2223265"/>
        </p:xfrm>
        <a:graphic>
          <a:graphicData uri="http://schemas.openxmlformats.org/drawingml/2006/table">
            <a:tbl>
              <a:tblPr firstRow="1" bandRow="1">
                <a:tableStyleId>{2D5ABB26-0587-4C30-8999-92F81FD0307C}</a:tableStyleId>
              </a:tblPr>
              <a:tblGrid>
                <a:gridCol w="492742">
                  <a:extLst>
                    <a:ext uri="{9D8B030D-6E8A-4147-A177-3AD203B41FA5}">
                      <a16:colId xmlns:a16="http://schemas.microsoft.com/office/drawing/2014/main" val="20000"/>
                    </a:ext>
                  </a:extLst>
                </a:gridCol>
                <a:gridCol w="492742">
                  <a:extLst>
                    <a:ext uri="{9D8B030D-6E8A-4147-A177-3AD203B41FA5}">
                      <a16:colId xmlns:a16="http://schemas.microsoft.com/office/drawing/2014/main" val="20001"/>
                    </a:ext>
                  </a:extLst>
                </a:gridCol>
                <a:gridCol w="492742">
                  <a:extLst>
                    <a:ext uri="{9D8B030D-6E8A-4147-A177-3AD203B41FA5}">
                      <a16:colId xmlns:a16="http://schemas.microsoft.com/office/drawing/2014/main" val="20002"/>
                    </a:ext>
                  </a:extLst>
                </a:gridCol>
                <a:gridCol w="55031">
                  <a:extLst>
                    <a:ext uri="{9D8B030D-6E8A-4147-A177-3AD203B41FA5}">
                      <a16:colId xmlns:a16="http://schemas.microsoft.com/office/drawing/2014/main" val="20003"/>
                    </a:ext>
                  </a:extLst>
                </a:gridCol>
                <a:gridCol w="437709">
                  <a:extLst>
                    <a:ext uri="{9D8B030D-6E8A-4147-A177-3AD203B41FA5}">
                      <a16:colId xmlns:a16="http://schemas.microsoft.com/office/drawing/2014/main" val="20004"/>
                    </a:ext>
                  </a:extLst>
                </a:gridCol>
                <a:gridCol w="353046">
                  <a:extLst>
                    <a:ext uri="{9D8B030D-6E8A-4147-A177-3AD203B41FA5}">
                      <a16:colId xmlns:a16="http://schemas.microsoft.com/office/drawing/2014/main" val="20005"/>
                    </a:ext>
                  </a:extLst>
                </a:gridCol>
                <a:gridCol w="140541">
                  <a:extLst>
                    <a:ext uri="{9D8B030D-6E8A-4147-A177-3AD203B41FA5}">
                      <a16:colId xmlns:a16="http://schemas.microsoft.com/office/drawing/2014/main" val="20006"/>
                    </a:ext>
                  </a:extLst>
                </a:gridCol>
              </a:tblGrid>
              <a:tr h="333574">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0"/>
                  </a:ext>
                </a:extLst>
              </a:tr>
              <a:tr h="444484">
                <a:tc gridSpan="4">
                  <a:txBody>
                    <a:bodyPr/>
                    <a:lstStyle/>
                    <a:p>
                      <a:pPr>
                        <a:lnSpc>
                          <a:spcPct val="100000"/>
                        </a:lnSpc>
                        <a:spcBef>
                          <a:spcPts val="420"/>
                        </a:spcBef>
                      </a:pPr>
                      <a:endParaRPr sz="700">
                        <a:latin typeface="Times New Roman"/>
                        <a:cs typeface="Times New Roman"/>
                      </a:endParaRPr>
                    </a:p>
                    <a:p>
                      <a:pPr marL="1270" algn="ctr">
                        <a:lnSpc>
                          <a:spcPct val="100000"/>
                        </a:lnSpc>
                      </a:pPr>
                      <a:r>
                        <a:rPr sz="700" spc="-25" dirty="0">
                          <a:solidFill>
                            <a:srgbClr val="404040"/>
                          </a:solidFill>
                          <a:latin typeface="Calibri"/>
                          <a:cs typeface="Calibri"/>
                        </a:rPr>
                        <a:t>33</a:t>
                      </a:r>
                      <a:endParaRPr sz="700">
                        <a:latin typeface="Calibri"/>
                        <a:cs typeface="Calibri"/>
                      </a:endParaRPr>
                    </a:p>
                  </a:txBody>
                  <a:tcPr marL="0" marR="0" marT="71117" marB="0">
                    <a:lnL w="6350">
                      <a:solidFill>
                        <a:srgbClr val="D9D9D9"/>
                      </a:solidFill>
                      <a:prstDash val="solid"/>
                    </a:ln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gridSpan="2">
                  <a:txBody>
                    <a:bodyPr/>
                    <a:lstStyle/>
                    <a:p>
                      <a:pPr>
                        <a:lnSpc>
                          <a:spcPct val="100000"/>
                        </a:lnSpc>
                        <a:spcBef>
                          <a:spcPts val="420"/>
                        </a:spcBef>
                      </a:pPr>
                      <a:endParaRPr sz="700">
                        <a:latin typeface="Times New Roman"/>
                        <a:cs typeface="Times New Roman"/>
                      </a:endParaRPr>
                    </a:p>
                    <a:p>
                      <a:pPr marL="1905" algn="ctr">
                        <a:lnSpc>
                          <a:spcPct val="100000"/>
                        </a:lnSpc>
                      </a:pPr>
                      <a:r>
                        <a:rPr sz="700" spc="-25" dirty="0">
                          <a:solidFill>
                            <a:srgbClr val="404040"/>
                          </a:solidFill>
                          <a:latin typeface="Calibri"/>
                          <a:cs typeface="Calibri"/>
                        </a:rPr>
                        <a:t>17</a:t>
                      </a:r>
                      <a:endParaRPr sz="700">
                        <a:latin typeface="Calibri"/>
                        <a:cs typeface="Calibri"/>
                      </a:endParaRPr>
                    </a:p>
                  </a:txBody>
                  <a:tcPr marL="0" marR="0" marT="71117" marB="0"/>
                </a:tc>
                <a:tc hMerge="1">
                  <a:txBody>
                    <a:bodyPr/>
                    <a:lstStyle/>
                    <a:p>
                      <a:endParaRPr/>
                    </a:p>
                  </a:txBody>
                  <a:tcPr marL="0" marR="0" marT="0" marB="0"/>
                </a:tc>
                <a:tc>
                  <a:txBody>
                    <a:bodyPr/>
                    <a:lstStyle/>
                    <a:p>
                      <a:pPr>
                        <a:lnSpc>
                          <a:spcPct val="100000"/>
                        </a:lnSpc>
                        <a:spcBef>
                          <a:spcPts val="420"/>
                        </a:spcBef>
                      </a:pPr>
                      <a:endParaRPr sz="700">
                        <a:latin typeface="Times New Roman"/>
                        <a:cs typeface="Times New Roman"/>
                      </a:endParaRPr>
                    </a:p>
                    <a:p>
                      <a:pPr marL="36195">
                        <a:lnSpc>
                          <a:spcPct val="100000"/>
                        </a:lnSpc>
                      </a:pPr>
                      <a:r>
                        <a:rPr sz="700" spc="-50" dirty="0">
                          <a:solidFill>
                            <a:srgbClr val="404040"/>
                          </a:solidFill>
                          <a:latin typeface="Calibri"/>
                          <a:cs typeface="Calibri"/>
                        </a:rPr>
                        <a:t>3</a:t>
                      </a:r>
                      <a:endParaRPr sz="700">
                        <a:latin typeface="Calibri"/>
                        <a:cs typeface="Calibri"/>
                      </a:endParaRPr>
                    </a:p>
                  </a:txBody>
                  <a:tcPr marL="0" marR="0" marT="71117" marB="0">
                    <a:lnR w="6350">
                      <a:solidFill>
                        <a:srgbClr val="D9D9D9"/>
                      </a:solidFill>
                      <a:prstDash val="solid"/>
                    </a:lnR>
                  </a:tcPr>
                </a:tc>
                <a:extLst>
                  <a:ext uri="{0D108BD9-81ED-4DB2-BD59-A6C34878D82A}">
                    <a16:rowId xmlns:a16="http://schemas.microsoft.com/office/drawing/2014/main" val="10001"/>
                  </a:ext>
                </a:extLst>
              </a:tr>
              <a:tr h="667149">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2"/>
                  </a:ext>
                </a:extLst>
              </a:tr>
              <a:tr h="444484">
                <a:tc gridSpan="3">
                  <a:txBody>
                    <a:bodyPr/>
                    <a:lstStyle/>
                    <a:p>
                      <a:pPr>
                        <a:lnSpc>
                          <a:spcPct val="100000"/>
                        </a:lnSpc>
                        <a:spcBef>
                          <a:spcPts val="420"/>
                        </a:spcBef>
                      </a:pPr>
                      <a:endParaRPr sz="700">
                        <a:latin typeface="Times New Roman"/>
                        <a:cs typeface="Times New Roman"/>
                      </a:endParaRPr>
                    </a:p>
                    <a:p>
                      <a:pPr marL="635" algn="ctr">
                        <a:lnSpc>
                          <a:spcPct val="100000"/>
                        </a:lnSpc>
                      </a:pPr>
                      <a:r>
                        <a:rPr sz="700" spc="-50" dirty="0">
                          <a:solidFill>
                            <a:srgbClr val="404040"/>
                          </a:solidFill>
                          <a:latin typeface="Calibri"/>
                          <a:cs typeface="Calibri"/>
                        </a:rPr>
                        <a:t>3</a:t>
                      </a:r>
                      <a:endParaRPr sz="700">
                        <a:latin typeface="Calibri"/>
                        <a:cs typeface="Calibri"/>
                      </a:endParaRPr>
                    </a:p>
                  </a:txBody>
                  <a:tcPr marL="0" marR="0" marT="71117" marB="0">
                    <a:lnL w="6350">
                      <a:solidFill>
                        <a:srgbClr val="D9D9D9"/>
                      </a:solidFill>
                      <a:prstDash val="solid"/>
                    </a:lnL>
                    <a:lnR w="6350">
                      <a:solidFill>
                        <a:srgbClr val="D9D9D9"/>
                      </a:solidFill>
                      <a:prstDash val="solid"/>
                    </a:lnR>
                  </a:tcPr>
                </a:tc>
                <a:tc hMerge="1">
                  <a:txBody>
                    <a:bodyPr/>
                    <a:lstStyle/>
                    <a:p>
                      <a:endParaRPr/>
                    </a:p>
                  </a:txBody>
                  <a:tcPr marL="0" marR="0" marT="0" marB="0"/>
                </a:tc>
                <a:tc hMerge="1">
                  <a:txBody>
                    <a:bodyPr/>
                    <a:lstStyle/>
                    <a:p>
                      <a:endParaRPr/>
                    </a:p>
                  </a:txBody>
                  <a:tcPr marL="0" marR="0" marT="0" marB="0"/>
                </a:tc>
                <a:tc gridSpan="2">
                  <a:txBody>
                    <a:bodyPr/>
                    <a:lstStyle/>
                    <a:p>
                      <a:pPr>
                        <a:lnSpc>
                          <a:spcPct val="100000"/>
                        </a:lnSpc>
                        <a:spcBef>
                          <a:spcPts val="420"/>
                        </a:spcBef>
                      </a:pPr>
                      <a:endParaRPr sz="700">
                        <a:latin typeface="Times New Roman"/>
                        <a:cs typeface="Times New Roman"/>
                      </a:endParaRPr>
                    </a:p>
                    <a:p>
                      <a:pPr marL="635" algn="ctr">
                        <a:lnSpc>
                          <a:spcPct val="100000"/>
                        </a:lnSpc>
                      </a:pPr>
                      <a:r>
                        <a:rPr sz="700" spc="-50" dirty="0">
                          <a:solidFill>
                            <a:srgbClr val="404040"/>
                          </a:solidFill>
                          <a:latin typeface="Calibri"/>
                          <a:cs typeface="Calibri"/>
                        </a:rPr>
                        <a:t>1</a:t>
                      </a:r>
                      <a:endParaRPr sz="700">
                        <a:latin typeface="Calibri"/>
                        <a:cs typeface="Calibri"/>
                      </a:endParaRPr>
                    </a:p>
                  </a:txBody>
                  <a:tcPr marL="0" marR="0" marT="71117"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spcBef>
                          <a:spcPts val="420"/>
                        </a:spcBef>
                      </a:pPr>
                      <a:endParaRPr sz="700">
                        <a:latin typeface="Times New Roman"/>
                        <a:cs typeface="Times New Roman"/>
                      </a:endParaRPr>
                    </a:p>
                    <a:p>
                      <a:pPr marL="635" algn="ctr">
                        <a:lnSpc>
                          <a:spcPct val="100000"/>
                        </a:lnSpc>
                      </a:pPr>
                      <a:r>
                        <a:rPr sz="700" spc="-50" dirty="0">
                          <a:solidFill>
                            <a:srgbClr val="404040"/>
                          </a:solidFill>
                          <a:latin typeface="Calibri"/>
                          <a:cs typeface="Calibri"/>
                        </a:rPr>
                        <a:t>1</a:t>
                      </a:r>
                      <a:endParaRPr sz="700">
                        <a:latin typeface="Calibri"/>
                        <a:cs typeface="Calibri"/>
                      </a:endParaRPr>
                    </a:p>
                  </a:txBody>
                  <a:tcPr marL="0" marR="0" marT="71117"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3"/>
                  </a:ext>
                </a:extLst>
              </a:tr>
              <a:tr h="333574">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4"/>
                  </a:ext>
                </a:extLst>
              </a:tr>
            </a:tbl>
          </a:graphicData>
        </a:graphic>
      </p:graphicFrame>
      <p:sp>
        <p:nvSpPr>
          <p:cNvPr id="104" name="object 104"/>
          <p:cNvSpPr txBox="1"/>
          <p:nvPr/>
        </p:nvSpPr>
        <p:spPr>
          <a:xfrm>
            <a:off x="4008074" y="8006272"/>
            <a:ext cx="143928"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Calibri"/>
                <a:cs typeface="Calibri"/>
              </a:rPr>
              <a:t>0%</a:t>
            </a:r>
            <a:endParaRPr sz="667">
              <a:latin typeface="Calibri"/>
              <a:cs typeface="Calibri"/>
            </a:endParaRPr>
          </a:p>
        </p:txBody>
      </p:sp>
      <p:sp>
        <p:nvSpPr>
          <p:cNvPr id="105" name="object 105"/>
          <p:cNvSpPr txBox="1"/>
          <p:nvPr/>
        </p:nvSpPr>
        <p:spPr>
          <a:xfrm>
            <a:off x="4478296" y="8006272"/>
            <a:ext cx="682387" cy="124885"/>
          </a:xfrm>
          <a:prstGeom prst="rect">
            <a:avLst/>
          </a:prstGeom>
        </p:spPr>
        <p:txBody>
          <a:bodyPr vert="horz" wrap="square" lIns="0" tIns="22013" rIns="0" bIns="0" rtlCol="0">
            <a:spAutoFit/>
          </a:bodyPr>
          <a:lstStyle/>
          <a:p>
            <a:pPr marL="16933">
              <a:spcBef>
                <a:spcPts val="173"/>
              </a:spcBef>
              <a:tabLst>
                <a:tab pos="508834"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endParaRPr sz="667">
              <a:latin typeface="Calibri"/>
              <a:cs typeface="Calibri"/>
            </a:endParaRPr>
          </a:p>
        </p:txBody>
      </p:sp>
      <p:sp>
        <p:nvSpPr>
          <p:cNvPr id="106" name="object 106"/>
          <p:cNvSpPr txBox="1"/>
          <p:nvPr/>
        </p:nvSpPr>
        <p:spPr>
          <a:xfrm>
            <a:off x="6426572" y="8006272"/>
            <a:ext cx="235365" cy="124885"/>
          </a:xfrm>
          <a:prstGeom prst="rect">
            <a:avLst/>
          </a:prstGeom>
        </p:spPr>
        <p:txBody>
          <a:bodyPr vert="horz" wrap="square" lIns="0" tIns="22013" rIns="0" bIns="0" rtlCol="0">
            <a:spAutoFit/>
          </a:bodyPr>
          <a:lstStyle/>
          <a:p>
            <a:pPr marL="16933">
              <a:spcBef>
                <a:spcPts val="173"/>
              </a:spcBef>
            </a:pPr>
            <a:r>
              <a:rPr sz="667" spc="-27" dirty="0">
                <a:solidFill>
                  <a:srgbClr val="585858"/>
                </a:solidFill>
                <a:latin typeface="Calibri"/>
                <a:cs typeface="Calibri"/>
              </a:rPr>
              <a:t>100%</a:t>
            </a:r>
            <a:endParaRPr sz="667">
              <a:latin typeface="Calibri"/>
              <a:cs typeface="Calibri"/>
            </a:endParaRPr>
          </a:p>
        </p:txBody>
      </p:sp>
      <p:sp>
        <p:nvSpPr>
          <p:cNvPr id="107" name="object 107"/>
          <p:cNvSpPr txBox="1"/>
          <p:nvPr/>
        </p:nvSpPr>
        <p:spPr>
          <a:xfrm>
            <a:off x="3799295" y="7332858"/>
            <a:ext cx="214199"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游ゴシック"/>
                <a:cs typeface="游ゴシック"/>
              </a:rPr>
              <a:t>いる</a:t>
            </a:r>
            <a:endParaRPr sz="667">
              <a:latin typeface="游ゴシック"/>
              <a:cs typeface="游ゴシック"/>
            </a:endParaRPr>
          </a:p>
        </p:txBody>
      </p:sp>
      <p:sp>
        <p:nvSpPr>
          <p:cNvPr id="108" name="object 108"/>
          <p:cNvSpPr txBox="1"/>
          <p:nvPr/>
        </p:nvSpPr>
        <p:spPr>
          <a:xfrm>
            <a:off x="3709890" y="6220210"/>
            <a:ext cx="303942" cy="124885"/>
          </a:xfrm>
          <a:prstGeom prst="rect">
            <a:avLst/>
          </a:prstGeom>
        </p:spPr>
        <p:txBody>
          <a:bodyPr vert="horz" wrap="square" lIns="0" tIns="22013" rIns="0" bIns="0" rtlCol="0">
            <a:spAutoFit/>
          </a:bodyPr>
          <a:lstStyle/>
          <a:p>
            <a:pPr marL="16933">
              <a:spcBef>
                <a:spcPts val="173"/>
              </a:spcBef>
            </a:pPr>
            <a:r>
              <a:rPr sz="667" spc="-27" dirty="0">
                <a:solidFill>
                  <a:srgbClr val="585858"/>
                </a:solidFill>
                <a:latin typeface="游ゴシック"/>
                <a:cs typeface="游ゴシック"/>
              </a:rPr>
              <a:t>いない</a:t>
            </a:r>
            <a:endParaRPr sz="667">
              <a:latin typeface="游ゴシック"/>
              <a:cs typeface="游ゴシック"/>
            </a:endParaRPr>
          </a:p>
        </p:txBody>
      </p:sp>
      <p:grpSp>
        <p:nvGrpSpPr>
          <p:cNvPr id="109" name="object 109"/>
          <p:cNvGrpSpPr/>
          <p:nvPr/>
        </p:nvGrpSpPr>
        <p:grpSpPr>
          <a:xfrm>
            <a:off x="4433933" y="8260382"/>
            <a:ext cx="491895" cy="49951"/>
            <a:chOff x="3374771" y="5897156"/>
            <a:chExt cx="368935" cy="37465"/>
          </a:xfrm>
        </p:grpSpPr>
        <p:sp>
          <p:nvSpPr>
            <p:cNvPr id="110" name="object 110"/>
            <p:cNvSpPr/>
            <p:nvPr/>
          </p:nvSpPr>
          <p:spPr>
            <a:xfrm>
              <a:off x="3374771" y="5897156"/>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111" name="object 111"/>
            <p:cNvSpPr/>
            <p:nvPr/>
          </p:nvSpPr>
          <p:spPr>
            <a:xfrm>
              <a:off x="3706114" y="5897156"/>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grpSp>
      <p:sp>
        <p:nvSpPr>
          <p:cNvPr id="112" name="object 112"/>
          <p:cNvSpPr txBox="1"/>
          <p:nvPr/>
        </p:nvSpPr>
        <p:spPr>
          <a:xfrm>
            <a:off x="4487608" y="8205400"/>
            <a:ext cx="745886" cy="124885"/>
          </a:xfrm>
          <a:prstGeom prst="rect">
            <a:avLst/>
          </a:prstGeom>
        </p:spPr>
        <p:txBody>
          <a:bodyPr vert="horz" wrap="square" lIns="0" tIns="22013" rIns="0" bIns="0" rtlCol="0">
            <a:spAutoFit/>
          </a:bodyPr>
          <a:lstStyle/>
          <a:p>
            <a:pPr marL="16933">
              <a:spcBef>
                <a:spcPts val="173"/>
              </a:spcBef>
              <a:tabLst>
                <a:tab pos="458882"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endParaRPr sz="667">
              <a:latin typeface="游ゴシック"/>
              <a:cs typeface="游ゴシック"/>
            </a:endParaRPr>
          </a:p>
        </p:txBody>
      </p:sp>
      <p:sp>
        <p:nvSpPr>
          <p:cNvPr id="113" name="object 113"/>
          <p:cNvSpPr/>
          <p:nvPr/>
        </p:nvSpPr>
        <p:spPr>
          <a:xfrm>
            <a:off x="5317311" y="8260382"/>
            <a:ext cx="49951" cy="49951"/>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sp>
        <p:nvSpPr>
          <p:cNvPr id="114" name="object 114"/>
          <p:cNvSpPr txBox="1"/>
          <p:nvPr/>
        </p:nvSpPr>
        <p:spPr>
          <a:xfrm>
            <a:off x="5371497" y="8006273"/>
            <a:ext cx="774671" cy="330133"/>
          </a:xfrm>
          <a:prstGeom prst="rect">
            <a:avLst/>
          </a:prstGeom>
        </p:spPr>
        <p:txBody>
          <a:bodyPr vert="horz" wrap="square" lIns="0" tIns="22013" rIns="0" bIns="0" rtlCol="0">
            <a:spAutoFit/>
          </a:bodyPr>
          <a:lstStyle/>
          <a:p>
            <a:pPr marL="108371">
              <a:spcBef>
                <a:spcPts val="173"/>
              </a:spcBef>
              <a:tabLst>
                <a:tab pos="601964" algn="l"/>
              </a:tabLst>
            </a:pPr>
            <a:r>
              <a:rPr sz="667" spc="-33" dirty="0">
                <a:solidFill>
                  <a:srgbClr val="585858"/>
                </a:solidFill>
                <a:latin typeface="Calibri"/>
                <a:cs typeface="Calibri"/>
              </a:rPr>
              <a:t>60%</a:t>
            </a:r>
            <a:r>
              <a:rPr sz="667" dirty="0">
                <a:solidFill>
                  <a:srgbClr val="585858"/>
                </a:solidFill>
                <a:latin typeface="Calibri"/>
                <a:cs typeface="Calibri"/>
              </a:rPr>
              <a:t>	</a:t>
            </a:r>
            <a:r>
              <a:rPr sz="667" spc="-33" dirty="0">
                <a:solidFill>
                  <a:srgbClr val="585858"/>
                </a:solidFill>
                <a:latin typeface="Calibri"/>
                <a:cs typeface="Calibri"/>
              </a:rPr>
              <a:t>80%</a:t>
            </a:r>
            <a:endParaRPr sz="667">
              <a:latin typeface="Calibri"/>
              <a:cs typeface="Calibri"/>
            </a:endParaRPr>
          </a:p>
          <a:p>
            <a:pPr marL="16933">
              <a:spcBef>
                <a:spcPts val="767"/>
              </a:spcBef>
            </a:pPr>
            <a:r>
              <a:rPr sz="667" spc="-13" dirty="0">
                <a:solidFill>
                  <a:srgbClr val="585858"/>
                </a:solidFill>
                <a:latin typeface="游ゴシック"/>
                <a:cs typeface="游ゴシック"/>
              </a:rPr>
              <a:t>全日制高等学校</a:t>
            </a:r>
            <a:endParaRPr sz="667">
              <a:latin typeface="游ゴシック"/>
              <a:cs typeface="游ゴシック"/>
            </a:endParaRPr>
          </a:p>
        </p:txBody>
      </p:sp>
      <p:sp>
        <p:nvSpPr>
          <p:cNvPr id="115" name="object 115"/>
          <p:cNvSpPr txBox="1"/>
          <p:nvPr/>
        </p:nvSpPr>
        <p:spPr>
          <a:xfrm>
            <a:off x="5988861" y="5619168"/>
            <a:ext cx="631589" cy="135870"/>
          </a:xfrm>
          <a:prstGeom prst="rect">
            <a:avLst/>
          </a:prstGeom>
        </p:spPr>
        <p:txBody>
          <a:bodyPr vert="horz" wrap="square" lIns="0" tIns="22859" rIns="0" bIns="0" rtlCol="0">
            <a:spAutoFit/>
          </a:bodyPr>
          <a:lstStyle/>
          <a:p>
            <a:pPr marL="16933">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116" name="object 116"/>
          <p:cNvGrpSpPr/>
          <p:nvPr/>
        </p:nvGrpSpPr>
        <p:grpSpPr>
          <a:xfrm>
            <a:off x="10637990" y="5761824"/>
            <a:ext cx="2429843" cy="2233424"/>
            <a:chOff x="8027987" y="4023169"/>
            <a:chExt cx="1822450" cy="1675130"/>
          </a:xfrm>
        </p:grpSpPr>
        <p:sp>
          <p:nvSpPr>
            <p:cNvPr id="117" name="object 117"/>
            <p:cNvSpPr/>
            <p:nvPr/>
          </p:nvSpPr>
          <p:spPr>
            <a:xfrm>
              <a:off x="8394445" y="4026027"/>
              <a:ext cx="1090295" cy="1669414"/>
            </a:xfrm>
            <a:custGeom>
              <a:avLst/>
              <a:gdLst/>
              <a:ahLst/>
              <a:cxnLst/>
              <a:rect l="l" t="t" r="r" b="b"/>
              <a:pathLst>
                <a:path w="1090295" h="1669414">
                  <a:moveTo>
                    <a:pt x="0" y="1418717"/>
                  </a:moveTo>
                  <a:lnTo>
                    <a:pt x="0" y="1668907"/>
                  </a:lnTo>
                </a:path>
                <a:path w="1090295" h="1669414">
                  <a:moveTo>
                    <a:pt x="0" y="584200"/>
                  </a:moveTo>
                  <a:lnTo>
                    <a:pt x="0" y="1085088"/>
                  </a:lnTo>
                </a:path>
                <a:path w="1090295" h="1669414">
                  <a:moveTo>
                    <a:pt x="0" y="0"/>
                  </a:moveTo>
                  <a:lnTo>
                    <a:pt x="0" y="250698"/>
                  </a:lnTo>
                </a:path>
                <a:path w="1090295" h="1669414">
                  <a:moveTo>
                    <a:pt x="363220" y="1418717"/>
                  </a:moveTo>
                  <a:lnTo>
                    <a:pt x="363220" y="1668907"/>
                  </a:lnTo>
                </a:path>
                <a:path w="1090295" h="1669414">
                  <a:moveTo>
                    <a:pt x="363220" y="584200"/>
                  </a:moveTo>
                  <a:lnTo>
                    <a:pt x="363220" y="1085088"/>
                  </a:lnTo>
                </a:path>
                <a:path w="1090295" h="1669414">
                  <a:moveTo>
                    <a:pt x="363220" y="0"/>
                  </a:moveTo>
                  <a:lnTo>
                    <a:pt x="363220" y="250698"/>
                  </a:lnTo>
                </a:path>
                <a:path w="1090295" h="1669414">
                  <a:moveTo>
                    <a:pt x="726567" y="1418717"/>
                  </a:moveTo>
                  <a:lnTo>
                    <a:pt x="726567" y="1668907"/>
                  </a:lnTo>
                </a:path>
                <a:path w="1090295" h="1669414">
                  <a:moveTo>
                    <a:pt x="726567" y="584200"/>
                  </a:moveTo>
                  <a:lnTo>
                    <a:pt x="726567" y="1085088"/>
                  </a:lnTo>
                </a:path>
                <a:path w="1090295" h="1669414">
                  <a:moveTo>
                    <a:pt x="726567" y="0"/>
                  </a:moveTo>
                  <a:lnTo>
                    <a:pt x="726567" y="250698"/>
                  </a:lnTo>
                </a:path>
                <a:path w="1090295" h="1669414">
                  <a:moveTo>
                    <a:pt x="1089786" y="1418717"/>
                  </a:moveTo>
                  <a:lnTo>
                    <a:pt x="1089786" y="1668907"/>
                  </a:lnTo>
                </a:path>
                <a:path w="1090295" h="1669414">
                  <a:moveTo>
                    <a:pt x="1089786" y="584200"/>
                  </a:moveTo>
                  <a:lnTo>
                    <a:pt x="1089786" y="1085088"/>
                  </a:lnTo>
                </a:path>
                <a:path w="1090295" h="1669414">
                  <a:moveTo>
                    <a:pt x="1089786" y="0"/>
                  </a:moveTo>
                  <a:lnTo>
                    <a:pt x="1089786" y="250698"/>
                  </a:lnTo>
                </a:path>
              </a:pathLst>
            </a:custGeom>
            <a:ln w="5626">
              <a:solidFill>
                <a:srgbClr val="D9D9D9"/>
              </a:solidFill>
            </a:ln>
          </p:spPr>
          <p:txBody>
            <a:bodyPr wrap="square" lIns="0" tIns="0" rIns="0" bIns="0" rtlCol="0"/>
            <a:lstStyle/>
            <a:p>
              <a:endParaRPr/>
            </a:p>
          </p:txBody>
        </p:sp>
        <p:sp>
          <p:nvSpPr>
            <p:cNvPr id="118" name="object 118"/>
            <p:cNvSpPr/>
            <p:nvPr/>
          </p:nvSpPr>
          <p:spPr>
            <a:xfrm>
              <a:off x="9847452" y="4026027"/>
              <a:ext cx="0" cy="1669414"/>
            </a:xfrm>
            <a:custGeom>
              <a:avLst/>
              <a:gdLst/>
              <a:ahLst/>
              <a:cxnLst/>
              <a:rect l="l" t="t" r="r" b="b"/>
              <a:pathLst>
                <a:path h="1669414">
                  <a:moveTo>
                    <a:pt x="0" y="0"/>
                  </a:moveTo>
                  <a:lnTo>
                    <a:pt x="0" y="1668907"/>
                  </a:lnTo>
                </a:path>
              </a:pathLst>
            </a:custGeom>
            <a:ln w="5626">
              <a:solidFill>
                <a:srgbClr val="D9D9D9"/>
              </a:solidFill>
            </a:ln>
          </p:spPr>
          <p:txBody>
            <a:bodyPr wrap="square" lIns="0" tIns="0" rIns="0" bIns="0" rtlCol="0"/>
            <a:lstStyle/>
            <a:p>
              <a:endParaRPr/>
            </a:p>
          </p:txBody>
        </p:sp>
        <p:sp>
          <p:nvSpPr>
            <p:cNvPr id="119" name="object 119"/>
            <p:cNvSpPr/>
            <p:nvPr/>
          </p:nvSpPr>
          <p:spPr>
            <a:xfrm>
              <a:off x="8030845" y="4276724"/>
              <a:ext cx="1211580" cy="1168400"/>
            </a:xfrm>
            <a:custGeom>
              <a:avLst/>
              <a:gdLst/>
              <a:ahLst/>
              <a:cxnLst/>
              <a:rect l="l" t="t" r="r" b="b"/>
              <a:pathLst>
                <a:path w="1211579" h="1168400">
                  <a:moveTo>
                    <a:pt x="1081151" y="0"/>
                  </a:moveTo>
                  <a:lnTo>
                    <a:pt x="0" y="0"/>
                  </a:lnTo>
                  <a:lnTo>
                    <a:pt x="0" y="333502"/>
                  </a:lnTo>
                  <a:lnTo>
                    <a:pt x="1081151" y="333502"/>
                  </a:lnTo>
                  <a:lnTo>
                    <a:pt x="1081151" y="0"/>
                  </a:lnTo>
                  <a:close/>
                </a:path>
                <a:path w="1211579" h="1168400">
                  <a:moveTo>
                    <a:pt x="1211453" y="834390"/>
                  </a:moveTo>
                  <a:lnTo>
                    <a:pt x="0" y="834390"/>
                  </a:lnTo>
                  <a:lnTo>
                    <a:pt x="0" y="1168019"/>
                  </a:lnTo>
                  <a:lnTo>
                    <a:pt x="1211453" y="1168019"/>
                  </a:lnTo>
                  <a:lnTo>
                    <a:pt x="1211453" y="834390"/>
                  </a:lnTo>
                  <a:close/>
                </a:path>
              </a:pathLst>
            </a:custGeom>
            <a:solidFill>
              <a:srgbClr val="92D050"/>
            </a:solidFill>
          </p:spPr>
          <p:txBody>
            <a:bodyPr wrap="square" lIns="0" tIns="0" rIns="0" bIns="0" rtlCol="0"/>
            <a:lstStyle/>
            <a:p>
              <a:endParaRPr/>
            </a:p>
          </p:txBody>
        </p:sp>
        <p:sp>
          <p:nvSpPr>
            <p:cNvPr id="120" name="object 120"/>
            <p:cNvSpPr/>
            <p:nvPr/>
          </p:nvSpPr>
          <p:spPr>
            <a:xfrm>
              <a:off x="9111996" y="4276724"/>
              <a:ext cx="735965" cy="1168400"/>
            </a:xfrm>
            <a:custGeom>
              <a:avLst/>
              <a:gdLst/>
              <a:ahLst/>
              <a:cxnLst/>
              <a:rect l="l" t="t" r="r" b="b"/>
              <a:pathLst>
                <a:path w="735965" h="1168400">
                  <a:moveTo>
                    <a:pt x="562864" y="0"/>
                  </a:moveTo>
                  <a:lnTo>
                    <a:pt x="0" y="0"/>
                  </a:lnTo>
                  <a:lnTo>
                    <a:pt x="0" y="333502"/>
                  </a:lnTo>
                  <a:lnTo>
                    <a:pt x="562864" y="333502"/>
                  </a:lnTo>
                  <a:lnTo>
                    <a:pt x="562864" y="0"/>
                  </a:lnTo>
                  <a:close/>
                </a:path>
                <a:path w="735965" h="1168400">
                  <a:moveTo>
                    <a:pt x="735457" y="834390"/>
                  </a:moveTo>
                  <a:lnTo>
                    <a:pt x="130302" y="834390"/>
                  </a:lnTo>
                  <a:lnTo>
                    <a:pt x="130302" y="1168019"/>
                  </a:lnTo>
                  <a:lnTo>
                    <a:pt x="735457" y="1168019"/>
                  </a:lnTo>
                  <a:lnTo>
                    <a:pt x="735457" y="834390"/>
                  </a:lnTo>
                  <a:close/>
                </a:path>
              </a:pathLst>
            </a:custGeom>
            <a:solidFill>
              <a:srgbClr val="5B9BD4"/>
            </a:solidFill>
          </p:spPr>
          <p:txBody>
            <a:bodyPr wrap="square" lIns="0" tIns="0" rIns="0" bIns="0" rtlCol="0"/>
            <a:lstStyle/>
            <a:p>
              <a:endParaRPr/>
            </a:p>
          </p:txBody>
        </p:sp>
        <p:sp>
          <p:nvSpPr>
            <p:cNvPr id="121" name="object 121"/>
            <p:cNvSpPr/>
            <p:nvPr/>
          </p:nvSpPr>
          <p:spPr>
            <a:xfrm>
              <a:off x="9674860" y="4276636"/>
              <a:ext cx="172720" cy="334010"/>
            </a:xfrm>
            <a:custGeom>
              <a:avLst/>
              <a:gdLst/>
              <a:ahLst/>
              <a:cxnLst/>
              <a:rect l="l" t="t" r="r" b="b"/>
              <a:pathLst>
                <a:path w="172720" h="334010">
                  <a:moveTo>
                    <a:pt x="172643" y="0"/>
                  </a:moveTo>
                  <a:lnTo>
                    <a:pt x="0" y="0"/>
                  </a:lnTo>
                  <a:lnTo>
                    <a:pt x="0" y="333590"/>
                  </a:lnTo>
                  <a:lnTo>
                    <a:pt x="172643" y="333590"/>
                  </a:lnTo>
                  <a:lnTo>
                    <a:pt x="172643" y="0"/>
                  </a:lnTo>
                  <a:close/>
                </a:path>
              </a:pathLst>
            </a:custGeom>
            <a:solidFill>
              <a:srgbClr val="FFC000"/>
            </a:solidFill>
          </p:spPr>
          <p:txBody>
            <a:bodyPr wrap="square" lIns="0" tIns="0" rIns="0" bIns="0" rtlCol="0"/>
            <a:lstStyle/>
            <a:p>
              <a:endParaRPr/>
            </a:p>
          </p:txBody>
        </p:sp>
        <p:sp>
          <p:nvSpPr>
            <p:cNvPr id="122" name="object 122"/>
            <p:cNvSpPr/>
            <p:nvPr/>
          </p:nvSpPr>
          <p:spPr>
            <a:xfrm>
              <a:off x="8030844" y="4026027"/>
              <a:ext cx="0" cy="1669414"/>
            </a:xfrm>
            <a:custGeom>
              <a:avLst/>
              <a:gdLst/>
              <a:ahLst/>
              <a:cxnLst/>
              <a:rect l="l" t="t" r="r" b="b"/>
              <a:pathLst>
                <a:path h="1669414">
                  <a:moveTo>
                    <a:pt x="0" y="1668907"/>
                  </a:moveTo>
                  <a:lnTo>
                    <a:pt x="0" y="0"/>
                  </a:lnTo>
                </a:path>
              </a:pathLst>
            </a:custGeom>
            <a:ln w="5626">
              <a:solidFill>
                <a:srgbClr val="D9D9D9"/>
              </a:solidFill>
            </a:ln>
          </p:spPr>
          <p:txBody>
            <a:bodyPr wrap="square" lIns="0" tIns="0" rIns="0" bIns="0" rtlCol="0"/>
            <a:lstStyle/>
            <a:p>
              <a:endParaRPr/>
            </a:p>
          </p:txBody>
        </p:sp>
        <p:sp>
          <p:nvSpPr>
            <p:cNvPr id="123" name="object 123"/>
            <p:cNvSpPr/>
            <p:nvPr/>
          </p:nvSpPr>
          <p:spPr>
            <a:xfrm>
              <a:off x="8596883" y="5225275"/>
              <a:ext cx="79375" cy="105410"/>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grpSp>
      <p:sp>
        <p:nvSpPr>
          <p:cNvPr id="124" name="object 124"/>
          <p:cNvSpPr txBox="1"/>
          <p:nvPr/>
        </p:nvSpPr>
        <p:spPr>
          <a:xfrm>
            <a:off x="11428154" y="7358867"/>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2</a:t>
            </a:r>
            <a:endParaRPr sz="667">
              <a:latin typeface="Calibri"/>
              <a:cs typeface="Calibri"/>
            </a:endParaRPr>
          </a:p>
        </p:txBody>
      </p:sp>
      <p:sp>
        <p:nvSpPr>
          <p:cNvPr id="125" name="object 125"/>
          <p:cNvSpPr/>
          <p:nvPr/>
        </p:nvSpPr>
        <p:spPr>
          <a:xfrm>
            <a:off x="11287106" y="6252095"/>
            <a:ext cx="151546" cy="140541"/>
          </a:xfrm>
          <a:custGeom>
            <a:avLst/>
            <a:gdLst/>
            <a:ahLst/>
            <a:cxnLst/>
            <a:rect l="l" t="t" r="r" b="b"/>
            <a:pathLst>
              <a:path w="113665"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sp>
        <p:nvSpPr>
          <p:cNvPr id="126" name="object 126"/>
          <p:cNvSpPr txBox="1"/>
          <p:nvPr/>
        </p:nvSpPr>
        <p:spPr>
          <a:xfrm>
            <a:off x="11318939" y="6246625"/>
            <a:ext cx="108369" cy="124885"/>
          </a:xfrm>
          <a:prstGeom prst="rect">
            <a:avLst/>
          </a:prstGeom>
        </p:spPr>
        <p:txBody>
          <a:bodyPr vert="horz" wrap="square" lIns="0" tIns="22013" rIns="0" bIns="0" rtlCol="0">
            <a:spAutoFit/>
          </a:bodyPr>
          <a:lstStyle/>
          <a:p>
            <a:pPr>
              <a:spcBef>
                <a:spcPts val="173"/>
              </a:spcBef>
            </a:pPr>
            <a:r>
              <a:rPr sz="667" spc="-33" dirty="0">
                <a:solidFill>
                  <a:srgbClr val="404040"/>
                </a:solidFill>
                <a:latin typeface="Calibri"/>
                <a:cs typeface="Calibri"/>
              </a:rPr>
              <a:t>25</a:t>
            </a:r>
            <a:endParaRPr sz="667">
              <a:latin typeface="Calibri"/>
              <a:cs typeface="Calibri"/>
            </a:endParaRPr>
          </a:p>
        </p:txBody>
      </p:sp>
      <p:sp>
        <p:nvSpPr>
          <p:cNvPr id="127" name="object 127"/>
          <p:cNvSpPr/>
          <p:nvPr/>
        </p:nvSpPr>
        <p:spPr>
          <a:xfrm>
            <a:off x="12607519" y="7364573"/>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28" name="object 128"/>
          <p:cNvSpPr txBox="1"/>
          <p:nvPr/>
        </p:nvSpPr>
        <p:spPr>
          <a:xfrm>
            <a:off x="12639181" y="7358867"/>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1</a:t>
            </a:r>
            <a:endParaRPr sz="667">
              <a:latin typeface="Calibri"/>
              <a:cs typeface="Calibri"/>
            </a:endParaRPr>
          </a:p>
        </p:txBody>
      </p:sp>
      <p:sp>
        <p:nvSpPr>
          <p:cNvPr id="129" name="object 129"/>
          <p:cNvSpPr/>
          <p:nvPr/>
        </p:nvSpPr>
        <p:spPr>
          <a:xfrm>
            <a:off x="12382821" y="6252095"/>
            <a:ext cx="618889" cy="140541"/>
          </a:xfrm>
          <a:custGeom>
            <a:avLst/>
            <a:gdLst/>
            <a:ahLst/>
            <a:cxnLst/>
            <a:rect l="l" t="t" r="r" b="b"/>
            <a:pathLst>
              <a:path w="464184" h="105410">
                <a:moveTo>
                  <a:pt x="113296" y="0"/>
                </a:moveTo>
                <a:lnTo>
                  <a:pt x="0" y="0"/>
                </a:lnTo>
                <a:lnTo>
                  <a:pt x="0" y="104787"/>
                </a:lnTo>
                <a:lnTo>
                  <a:pt x="113296" y="104787"/>
                </a:lnTo>
                <a:lnTo>
                  <a:pt x="113296" y="0"/>
                </a:lnTo>
                <a:close/>
              </a:path>
              <a:path w="464184" h="105410">
                <a:moveTo>
                  <a:pt x="463931" y="0"/>
                </a:moveTo>
                <a:lnTo>
                  <a:pt x="384810" y="0"/>
                </a:lnTo>
                <a:lnTo>
                  <a:pt x="384810" y="104787"/>
                </a:lnTo>
                <a:lnTo>
                  <a:pt x="463931" y="104787"/>
                </a:lnTo>
                <a:lnTo>
                  <a:pt x="463931" y="0"/>
                </a:lnTo>
                <a:close/>
              </a:path>
            </a:pathLst>
          </a:custGeom>
          <a:solidFill>
            <a:srgbClr val="FFFFFF"/>
          </a:solidFill>
        </p:spPr>
        <p:txBody>
          <a:bodyPr wrap="square" lIns="0" tIns="0" rIns="0" bIns="0" rtlCol="0"/>
          <a:lstStyle/>
          <a:p>
            <a:endParaRPr/>
          </a:p>
        </p:txBody>
      </p:sp>
      <p:sp>
        <p:nvSpPr>
          <p:cNvPr id="130" name="object 130"/>
          <p:cNvSpPr txBox="1"/>
          <p:nvPr/>
        </p:nvSpPr>
        <p:spPr>
          <a:xfrm>
            <a:off x="12414822" y="6246626"/>
            <a:ext cx="575712" cy="124885"/>
          </a:xfrm>
          <a:prstGeom prst="rect">
            <a:avLst/>
          </a:prstGeom>
        </p:spPr>
        <p:txBody>
          <a:bodyPr vert="horz" wrap="square" lIns="0" tIns="22013" rIns="0" bIns="0" rtlCol="0">
            <a:spAutoFit/>
          </a:bodyPr>
          <a:lstStyle/>
          <a:p>
            <a:pPr>
              <a:spcBef>
                <a:spcPts val="173"/>
              </a:spcBef>
              <a:tabLst>
                <a:tab pos="512221" algn="l"/>
              </a:tabLst>
            </a:pPr>
            <a:r>
              <a:rPr sz="667" spc="-33" dirty="0">
                <a:solidFill>
                  <a:srgbClr val="404040"/>
                </a:solidFill>
                <a:latin typeface="Calibri"/>
                <a:cs typeface="Calibri"/>
              </a:rPr>
              <a:t>13</a:t>
            </a:r>
            <a:r>
              <a:rPr sz="667" dirty="0">
                <a:solidFill>
                  <a:srgbClr val="404040"/>
                </a:solidFill>
                <a:latin typeface="Calibri"/>
                <a:cs typeface="Calibri"/>
              </a:rPr>
              <a:t>	</a:t>
            </a:r>
            <a:r>
              <a:rPr sz="667" spc="-67" dirty="0">
                <a:solidFill>
                  <a:srgbClr val="404040"/>
                </a:solidFill>
                <a:latin typeface="Calibri"/>
                <a:cs typeface="Calibri"/>
              </a:rPr>
              <a:t>4</a:t>
            </a:r>
            <a:endParaRPr sz="667">
              <a:latin typeface="Calibri"/>
              <a:cs typeface="Calibri"/>
            </a:endParaRPr>
          </a:p>
        </p:txBody>
      </p:sp>
      <p:sp>
        <p:nvSpPr>
          <p:cNvPr id="131" name="object 131"/>
          <p:cNvSpPr txBox="1"/>
          <p:nvPr/>
        </p:nvSpPr>
        <p:spPr>
          <a:xfrm>
            <a:off x="12503551" y="8027776"/>
            <a:ext cx="17271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80%</a:t>
            </a:r>
            <a:endParaRPr sz="667">
              <a:latin typeface="Calibri"/>
              <a:cs typeface="Calibri"/>
            </a:endParaRPr>
          </a:p>
        </p:txBody>
      </p:sp>
      <p:sp>
        <p:nvSpPr>
          <p:cNvPr id="132" name="object 132"/>
          <p:cNvSpPr txBox="1"/>
          <p:nvPr/>
        </p:nvSpPr>
        <p:spPr>
          <a:xfrm>
            <a:off x="12965475" y="8027776"/>
            <a:ext cx="218432"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Calibri"/>
                <a:cs typeface="Calibri"/>
              </a:rPr>
              <a:t>100%</a:t>
            </a:r>
            <a:endParaRPr sz="667">
              <a:latin typeface="Calibri"/>
              <a:cs typeface="Calibri"/>
            </a:endParaRPr>
          </a:p>
        </p:txBody>
      </p:sp>
      <p:sp>
        <p:nvSpPr>
          <p:cNvPr id="133" name="object 133"/>
          <p:cNvSpPr txBox="1"/>
          <p:nvPr/>
        </p:nvSpPr>
        <p:spPr>
          <a:xfrm>
            <a:off x="10109435" y="7354363"/>
            <a:ext cx="468189" cy="124885"/>
          </a:xfrm>
          <a:prstGeom prst="rect">
            <a:avLst/>
          </a:prstGeom>
        </p:spPr>
        <p:txBody>
          <a:bodyPr vert="horz" wrap="square" lIns="0" tIns="22013" rIns="0" bIns="0" rtlCol="0">
            <a:spAutoFit/>
          </a:bodyPr>
          <a:lstStyle/>
          <a:p>
            <a:pPr>
              <a:spcBef>
                <a:spcPts val="173"/>
              </a:spcBef>
            </a:pPr>
            <a:r>
              <a:rPr sz="667" spc="-13" dirty="0">
                <a:solidFill>
                  <a:srgbClr val="585858"/>
                </a:solidFill>
                <a:latin typeface="游ゴシック"/>
                <a:cs typeface="游ゴシック"/>
              </a:rPr>
              <a:t>置いている</a:t>
            </a:r>
            <a:endParaRPr sz="667">
              <a:latin typeface="游ゴシック"/>
              <a:cs typeface="游ゴシック"/>
            </a:endParaRPr>
          </a:p>
        </p:txBody>
      </p:sp>
      <p:sp>
        <p:nvSpPr>
          <p:cNvPr id="134" name="object 134"/>
          <p:cNvSpPr txBox="1"/>
          <p:nvPr/>
        </p:nvSpPr>
        <p:spPr>
          <a:xfrm>
            <a:off x="10020031" y="6241715"/>
            <a:ext cx="558779" cy="124885"/>
          </a:xfrm>
          <a:prstGeom prst="rect">
            <a:avLst/>
          </a:prstGeom>
        </p:spPr>
        <p:txBody>
          <a:bodyPr vert="horz" wrap="square" lIns="0" tIns="22013" rIns="0" bIns="0" rtlCol="0">
            <a:spAutoFit/>
          </a:bodyPr>
          <a:lstStyle/>
          <a:p>
            <a:pPr>
              <a:spcBef>
                <a:spcPts val="173"/>
              </a:spcBef>
            </a:pPr>
            <a:r>
              <a:rPr sz="667" spc="-13" dirty="0">
                <a:solidFill>
                  <a:srgbClr val="585858"/>
                </a:solidFill>
                <a:latin typeface="游ゴシック"/>
                <a:cs typeface="游ゴシック"/>
              </a:rPr>
              <a:t>置いていない</a:t>
            </a:r>
            <a:endParaRPr sz="667">
              <a:latin typeface="游ゴシック"/>
              <a:cs typeface="游ゴシック"/>
            </a:endParaRPr>
          </a:p>
        </p:txBody>
      </p:sp>
      <p:grpSp>
        <p:nvGrpSpPr>
          <p:cNvPr id="135" name="object 135"/>
          <p:cNvGrpSpPr/>
          <p:nvPr/>
        </p:nvGrpSpPr>
        <p:grpSpPr>
          <a:xfrm>
            <a:off x="10840421" y="8282056"/>
            <a:ext cx="932992" cy="49951"/>
            <a:chOff x="8179816" y="5913412"/>
            <a:chExt cx="699770" cy="37465"/>
          </a:xfrm>
        </p:grpSpPr>
        <p:sp>
          <p:nvSpPr>
            <p:cNvPr id="136" name="object 136"/>
            <p:cNvSpPr/>
            <p:nvPr/>
          </p:nvSpPr>
          <p:spPr>
            <a:xfrm>
              <a:off x="8179816" y="5913412"/>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137" name="object 137"/>
            <p:cNvSpPr/>
            <p:nvPr/>
          </p:nvSpPr>
          <p:spPr>
            <a:xfrm>
              <a:off x="8511159" y="5913412"/>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138" name="object 138"/>
            <p:cNvSpPr/>
            <p:nvPr/>
          </p:nvSpPr>
          <p:spPr>
            <a:xfrm>
              <a:off x="8842502" y="5913412"/>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139" name="object 139"/>
          <p:cNvSpPr txBox="1"/>
          <p:nvPr/>
        </p:nvSpPr>
        <p:spPr>
          <a:xfrm>
            <a:off x="9206922" y="8017137"/>
            <a:ext cx="3288331" cy="327503"/>
          </a:xfrm>
          <a:prstGeom prst="rect">
            <a:avLst/>
          </a:prstGeom>
        </p:spPr>
        <p:txBody>
          <a:bodyPr vert="horz" wrap="square" lIns="0" tIns="32172" rIns="0" bIns="0" rtlCol="0">
            <a:spAutoFit/>
          </a:bodyPr>
          <a:lstStyle/>
          <a:p>
            <a:pPr marL="1381724">
              <a:spcBef>
                <a:spcPts val="253"/>
              </a:spcBef>
              <a:tabLst>
                <a:tab pos="1843147" algn="l"/>
                <a:tab pos="2327427" algn="l"/>
                <a:tab pos="2811710" algn="l"/>
              </a:tabLst>
            </a:pPr>
            <a:r>
              <a:rPr sz="667" spc="-33" dirty="0">
                <a:solidFill>
                  <a:srgbClr val="585858"/>
                </a:solidFill>
                <a:latin typeface="Calibri"/>
                <a:cs typeface="Calibri"/>
              </a:rPr>
              <a:t>0%</a:t>
            </a:r>
            <a:r>
              <a:rPr sz="667" dirty="0">
                <a:solidFill>
                  <a:srgbClr val="585858"/>
                </a:solidFill>
                <a:latin typeface="Calibri"/>
                <a:cs typeface="Calibri"/>
              </a:rPr>
              <a:t>	</a:t>
            </a: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a:p>
            <a:pPr marL="50799">
              <a:lnSpc>
                <a:spcPts val="727"/>
              </a:lnSpc>
              <a:spcBef>
                <a:spcPts val="140"/>
              </a:spcBef>
            </a:pPr>
            <a:r>
              <a:rPr sz="800" spc="-13" dirty="0">
                <a:solidFill>
                  <a:srgbClr val="585858"/>
                </a:solidFill>
                <a:latin typeface="BIZ UDPゴシック"/>
                <a:cs typeface="BIZ UDPゴシック"/>
              </a:rPr>
              <a:t>置いていない</a:t>
            </a:r>
            <a:endParaRPr sz="800">
              <a:latin typeface="BIZ UDPゴシック"/>
              <a:cs typeface="BIZ UDPゴシック"/>
            </a:endParaRPr>
          </a:p>
          <a:p>
            <a:pPr marL="55032">
              <a:lnSpc>
                <a:spcPts val="727"/>
              </a:lnSpc>
              <a:tabLst>
                <a:tab pos="1705144" algn="l"/>
                <a:tab pos="2147093" algn="l"/>
                <a:tab pos="2588195" algn="l"/>
              </a:tabLst>
            </a:pPr>
            <a:r>
              <a:rPr sz="1200" baseline="-41666" dirty="0">
                <a:solidFill>
                  <a:srgbClr val="585858"/>
                </a:solidFill>
                <a:latin typeface="BIZ UDPゴシック"/>
                <a:cs typeface="BIZ UDPゴシック"/>
              </a:rPr>
              <a:t>47校</a:t>
            </a:r>
            <a:r>
              <a:rPr sz="1200" spc="59" baseline="-41666" dirty="0">
                <a:solidFill>
                  <a:srgbClr val="585858"/>
                </a:solidFill>
                <a:latin typeface="BIZ UDPゴシック"/>
                <a:cs typeface="BIZ UDPゴシック"/>
              </a:rPr>
              <a:t> </a:t>
            </a:r>
            <a:r>
              <a:rPr sz="1200" baseline="-41666" dirty="0">
                <a:solidFill>
                  <a:srgbClr val="585858"/>
                </a:solidFill>
                <a:latin typeface="BIZ UDPゴシック"/>
                <a:cs typeface="BIZ UDPゴシック"/>
              </a:rPr>
              <a:t>/</a:t>
            </a:r>
            <a:r>
              <a:rPr sz="1200" spc="80" baseline="-41666" dirty="0">
                <a:solidFill>
                  <a:srgbClr val="585858"/>
                </a:solidFill>
                <a:latin typeface="BIZ UDPゴシック"/>
                <a:cs typeface="BIZ UDPゴシック"/>
              </a:rPr>
              <a:t> </a:t>
            </a:r>
            <a:r>
              <a:rPr sz="1200" spc="-49" baseline="-41666" dirty="0">
                <a:solidFill>
                  <a:srgbClr val="585858"/>
                </a:solidFill>
                <a:latin typeface="BIZ UDPゴシック"/>
                <a:cs typeface="BIZ UDPゴシック"/>
              </a:rPr>
              <a:t>70%</a:t>
            </a:r>
            <a:r>
              <a:rPr sz="1200" baseline="-41666" dirty="0">
                <a:solidFill>
                  <a:srgbClr val="585858"/>
                </a:solidFill>
                <a:latin typeface="BIZ UDPゴシック"/>
                <a:cs typeface="BIZ UDPゴシック"/>
              </a:rPr>
              <a:t>	</a:t>
            </a: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140" name="object 140"/>
          <p:cNvSpPr txBox="1"/>
          <p:nvPr/>
        </p:nvSpPr>
        <p:spPr>
          <a:xfrm>
            <a:off x="12502705" y="5674367"/>
            <a:ext cx="614656" cy="135870"/>
          </a:xfrm>
          <a:prstGeom prst="rect">
            <a:avLst/>
          </a:prstGeom>
        </p:spPr>
        <p:txBody>
          <a:bodyPr vert="horz" wrap="square" lIns="0" tIns="22859" rIns="0" bIns="0" rtlCol="0">
            <a:spAutoFit/>
          </a:bodyPr>
          <a:lstStyle/>
          <a:p>
            <a:pPr>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800104" y="770746"/>
            <a:ext cx="3386541" cy="242866"/>
          </a:xfrm>
          <a:prstGeom prst="rect">
            <a:avLst/>
          </a:prstGeom>
        </p:spPr>
        <p:txBody>
          <a:bodyPr vert="horz" wrap="square" lIns="0" tIns="16933" rIns="0" bIns="0" rtlCol="0">
            <a:spAutoFit/>
          </a:bodyPr>
          <a:lstStyle/>
          <a:p>
            <a:pPr marL="16933">
              <a:spcBef>
                <a:spcPts val="133"/>
              </a:spcBef>
            </a:pPr>
            <a:r>
              <a:rPr sz="1467" dirty="0">
                <a:latin typeface="游ゴシック"/>
                <a:cs typeface="游ゴシック"/>
              </a:rPr>
              <a:t>保健相談に関する調査集計（松戸支部</a:t>
            </a:r>
            <a:r>
              <a:rPr sz="1467" spc="-67" dirty="0">
                <a:latin typeface="游ゴシック"/>
                <a:cs typeface="游ゴシック"/>
              </a:rPr>
              <a:t>）</a:t>
            </a:r>
            <a:endParaRPr sz="1467">
              <a:latin typeface="游ゴシック"/>
              <a:cs typeface="游ゴシック"/>
            </a:endParaRPr>
          </a:p>
        </p:txBody>
      </p:sp>
      <p:sp>
        <p:nvSpPr>
          <p:cNvPr id="3" name="object 3"/>
          <p:cNvSpPr txBox="1"/>
          <p:nvPr/>
        </p:nvSpPr>
        <p:spPr>
          <a:xfrm>
            <a:off x="12447331" y="760842"/>
            <a:ext cx="802610" cy="149678"/>
          </a:xfrm>
          <a:prstGeom prst="rect">
            <a:avLst/>
          </a:prstGeom>
        </p:spPr>
        <p:txBody>
          <a:bodyPr vert="horz" wrap="square" lIns="0" tIns="16086" rIns="0" bIns="0" rtlCol="0">
            <a:spAutoFit/>
          </a:bodyPr>
          <a:lstStyle/>
          <a:p>
            <a:pPr marL="16933">
              <a:spcBef>
                <a:spcPts val="127"/>
              </a:spcBef>
            </a:pPr>
            <a:r>
              <a:rPr sz="867" spc="-27" dirty="0">
                <a:latin typeface="游ゴシック"/>
                <a:cs typeface="游ゴシック"/>
              </a:rPr>
              <a:t>令和３年度実施</a:t>
            </a:r>
            <a:endParaRPr sz="867">
              <a:latin typeface="游ゴシック"/>
              <a:cs typeface="游ゴシック"/>
            </a:endParaRPr>
          </a:p>
        </p:txBody>
      </p:sp>
      <p:sp>
        <p:nvSpPr>
          <p:cNvPr id="4" name="object 4"/>
          <p:cNvSpPr/>
          <p:nvPr/>
        </p:nvSpPr>
        <p:spPr>
          <a:xfrm>
            <a:off x="727870" y="5350383"/>
            <a:ext cx="5967932" cy="3698103"/>
          </a:xfrm>
          <a:custGeom>
            <a:avLst/>
            <a:gdLst/>
            <a:ahLst/>
            <a:cxnLst/>
            <a:rect l="l" t="t" r="r" b="b"/>
            <a:pathLst>
              <a:path w="4476115" h="2773679">
                <a:moveTo>
                  <a:pt x="0" y="2773679"/>
                </a:moveTo>
                <a:lnTo>
                  <a:pt x="4475988" y="2773679"/>
                </a:lnTo>
                <a:lnTo>
                  <a:pt x="4475988" y="0"/>
                </a:lnTo>
                <a:lnTo>
                  <a:pt x="0" y="0"/>
                </a:lnTo>
                <a:lnTo>
                  <a:pt x="0" y="2773679"/>
                </a:lnTo>
                <a:close/>
              </a:path>
            </a:pathLst>
          </a:custGeom>
          <a:ln w="7493">
            <a:solidFill>
              <a:srgbClr val="000000"/>
            </a:solidFill>
          </a:ln>
        </p:spPr>
        <p:txBody>
          <a:bodyPr wrap="square" lIns="0" tIns="0" rIns="0" bIns="0" rtlCol="0"/>
          <a:lstStyle/>
          <a:p>
            <a:endParaRPr/>
          </a:p>
        </p:txBody>
      </p:sp>
      <p:sp>
        <p:nvSpPr>
          <p:cNvPr id="5" name="object 5"/>
          <p:cNvSpPr txBox="1"/>
          <p:nvPr/>
        </p:nvSpPr>
        <p:spPr>
          <a:xfrm>
            <a:off x="1827648" y="5459938"/>
            <a:ext cx="3673550" cy="186440"/>
          </a:xfrm>
          <a:prstGeom prst="rect">
            <a:avLst/>
          </a:prstGeom>
        </p:spPr>
        <p:txBody>
          <a:bodyPr vert="horz" wrap="square" lIns="0" tIns="22013" rIns="0" bIns="0" rtlCol="0">
            <a:spAutoFit/>
          </a:bodyPr>
          <a:lstStyle/>
          <a:p>
            <a:pPr marL="16933">
              <a:spcBef>
                <a:spcPts val="173"/>
              </a:spcBef>
            </a:pPr>
            <a:r>
              <a:rPr sz="1067" spc="-7" dirty="0">
                <a:latin typeface="游ゴシック"/>
                <a:cs typeface="游ゴシック"/>
              </a:rPr>
              <a:t>問４  わき汗で悩んだり、相談されたことがありますか？</a:t>
            </a:r>
            <a:endParaRPr sz="1067">
              <a:latin typeface="游ゴシック"/>
              <a:cs typeface="游ゴシック"/>
            </a:endParaRPr>
          </a:p>
        </p:txBody>
      </p:sp>
      <p:sp>
        <p:nvSpPr>
          <p:cNvPr id="6" name="object 6"/>
          <p:cNvSpPr/>
          <p:nvPr/>
        </p:nvSpPr>
        <p:spPr>
          <a:xfrm>
            <a:off x="7238154" y="5342493"/>
            <a:ext cx="5968778" cy="3699796"/>
          </a:xfrm>
          <a:custGeom>
            <a:avLst/>
            <a:gdLst/>
            <a:ahLst/>
            <a:cxnLst/>
            <a:rect l="l" t="t" r="r" b="b"/>
            <a:pathLst>
              <a:path w="4476750" h="2774950">
                <a:moveTo>
                  <a:pt x="0" y="2774441"/>
                </a:moveTo>
                <a:lnTo>
                  <a:pt x="4476369" y="2774441"/>
                </a:lnTo>
                <a:lnTo>
                  <a:pt x="4476369" y="0"/>
                </a:lnTo>
                <a:lnTo>
                  <a:pt x="0" y="0"/>
                </a:lnTo>
                <a:lnTo>
                  <a:pt x="0" y="2774441"/>
                </a:lnTo>
                <a:close/>
              </a:path>
            </a:pathLst>
          </a:custGeom>
          <a:ln w="7493">
            <a:solidFill>
              <a:srgbClr val="000000"/>
            </a:solidFill>
          </a:ln>
        </p:spPr>
        <p:txBody>
          <a:bodyPr wrap="square" lIns="0" tIns="0" rIns="0" bIns="0" rtlCol="0"/>
          <a:lstStyle/>
          <a:p>
            <a:endParaRPr/>
          </a:p>
        </p:txBody>
      </p:sp>
      <p:sp>
        <p:nvSpPr>
          <p:cNvPr id="7" name="object 7"/>
          <p:cNvSpPr txBox="1"/>
          <p:nvPr/>
        </p:nvSpPr>
        <p:spPr>
          <a:xfrm>
            <a:off x="7809972" y="5323460"/>
            <a:ext cx="4914718" cy="471432"/>
          </a:xfrm>
          <a:prstGeom prst="rect">
            <a:avLst/>
          </a:prstGeom>
        </p:spPr>
        <p:txBody>
          <a:bodyPr vert="horz" wrap="square" lIns="0" tIns="16086" rIns="0" bIns="0" rtlCol="0">
            <a:spAutoFit/>
          </a:bodyPr>
          <a:lstStyle/>
          <a:p>
            <a:pPr marL="698483" marR="6773" indent="-699329">
              <a:lnSpc>
                <a:spcPct val="144700"/>
              </a:lnSpc>
              <a:spcBef>
                <a:spcPts val="127"/>
              </a:spcBef>
            </a:pPr>
            <a:r>
              <a:rPr sz="1067" spc="-7" dirty="0">
                <a:latin typeface="游ゴシック"/>
                <a:cs typeface="游ゴシック"/>
              </a:rPr>
              <a:t>問４－１  わき汗の治療に対する外用薬が発売され保険適用になっています。資料をご希望されますか？</a:t>
            </a:r>
            <a:endParaRPr sz="1067">
              <a:latin typeface="游ゴシック"/>
              <a:cs typeface="游ゴシック"/>
            </a:endParaRPr>
          </a:p>
        </p:txBody>
      </p:sp>
      <p:sp>
        <p:nvSpPr>
          <p:cNvPr id="8" name="object 8"/>
          <p:cNvSpPr/>
          <p:nvPr/>
        </p:nvSpPr>
        <p:spPr>
          <a:xfrm>
            <a:off x="727869" y="1460500"/>
            <a:ext cx="5965392" cy="3698103"/>
          </a:xfrm>
          <a:custGeom>
            <a:avLst/>
            <a:gdLst/>
            <a:ahLst/>
            <a:cxnLst/>
            <a:rect l="l" t="t" r="r" b="b"/>
            <a:pathLst>
              <a:path w="4474210" h="2773679">
                <a:moveTo>
                  <a:pt x="0" y="2773679"/>
                </a:moveTo>
                <a:lnTo>
                  <a:pt x="4474083" y="2773679"/>
                </a:lnTo>
                <a:lnTo>
                  <a:pt x="4474083" y="0"/>
                </a:lnTo>
                <a:lnTo>
                  <a:pt x="0" y="0"/>
                </a:lnTo>
                <a:lnTo>
                  <a:pt x="0" y="2773679"/>
                </a:lnTo>
                <a:close/>
              </a:path>
            </a:pathLst>
          </a:custGeom>
          <a:ln w="7493">
            <a:solidFill>
              <a:srgbClr val="000000"/>
            </a:solidFill>
          </a:ln>
        </p:spPr>
        <p:txBody>
          <a:bodyPr wrap="square" lIns="0" tIns="0" rIns="0" bIns="0" rtlCol="0"/>
          <a:lstStyle/>
          <a:p>
            <a:endParaRPr/>
          </a:p>
        </p:txBody>
      </p:sp>
      <p:sp>
        <p:nvSpPr>
          <p:cNvPr id="9" name="object 9"/>
          <p:cNvSpPr txBox="1"/>
          <p:nvPr/>
        </p:nvSpPr>
        <p:spPr>
          <a:xfrm>
            <a:off x="953413" y="1565484"/>
            <a:ext cx="5425237" cy="185585"/>
          </a:xfrm>
          <a:prstGeom prst="rect">
            <a:avLst/>
          </a:prstGeom>
        </p:spPr>
        <p:txBody>
          <a:bodyPr vert="horz" wrap="square" lIns="0" tIns="21166" rIns="0" bIns="0" rtlCol="0">
            <a:spAutoFit/>
          </a:bodyPr>
          <a:lstStyle/>
          <a:p>
            <a:pPr>
              <a:spcBef>
                <a:spcPts val="167"/>
              </a:spcBef>
            </a:pPr>
            <a:r>
              <a:rPr sz="1067" spc="47" dirty="0">
                <a:latin typeface="游ゴシック"/>
                <a:cs typeface="游ゴシック"/>
              </a:rPr>
              <a:t>問３   アナフィラキシー補助治療剤</a:t>
            </a:r>
            <a:r>
              <a:rPr sz="1067" dirty="0">
                <a:latin typeface="Calibri"/>
                <a:cs typeface="Calibri"/>
              </a:rPr>
              <a:t>(</a:t>
            </a:r>
            <a:r>
              <a:rPr sz="1067" dirty="0">
                <a:latin typeface="游ゴシック"/>
                <a:cs typeface="游ゴシック"/>
              </a:rPr>
              <a:t>エピペン注射</a:t>
            </a:r>
            <a:r>
              <a:rPr sz="1067" dirty="0">
                <a:latin typeface="Calibri"/>
                <a:cs typeface="Calibri"/>
              </a:rPr>
              <a:t>)</a:t>
            </a:r>
            <a:r>
              <a:rPr sz="1067" spc="-7" dirty="0">
                <a:latin typeface="游ゴシック"/>
                <a:cs typeface="游ゴシック"/>
              </a:rPr>
              <a:t>を持っている児童生徒はいますか？</a:t>
            </a:r>
            <a:endParaRPr sz="1067">
              <a:latin typeface="游ゴシック"/>
              <a:cs typeface="游ゴシック"/>
            </a:endParaRPr>
          </a:p>
        </p:txBody>
      </p:sp>
      <p:sp>
        <p:nvSpPr>
          <p:cNvPr id="10" name="object 10"/>
          <p:cNvSpPr/>
          <p:nvPr/>
        </p:nvSpPr>
        <p:spPr>
          <a:xfrm>
            <a:off x="727870" y="1275595"/>
            <a:ext cx="5967932" cy="0"/>
          </a:xfrm>
          <a:custGeom>
            <a:avLst/>
            <a:gdLst/>
            <a:ahLst/>
            <a:cxnLst/>
            <a:rect l="l" t="t" r="r" b="b"/>
            <a:pathLst>
              <a:path w="4476115">
                <a:moveTo>
                  <a:pt x="0" y="0"/>
                </a:moveTo>
                <a:lnTo>
                  <a:pt x="4476115" y="0"/>
                </a:lnTo>
              </a:path>
            </a:pathLst>
          </a:custGeom>
          <a:ln w="7493">
            <a:solidFill>
              <a:srgbClr val="000000"/>
            </a:solidFill>
          </a:ln>
        </p:spPr>
        <p:txBody>
          <a:bodyPr wrap="square" lIns="0" tIns="0" rIns="0" bIns="0" rtlCol="0"/>
          <a:lstStyle/>
          <a:p>
            <a:endParaRPr/>
          </a:p>
        </p:txBody>
      </p:sp>
      <p:sp>
        <p:nvSpPr>
          <p:cNvPr id="11" name="object 11"/>
          <p:cNvSpPr/>
          <p:nvPr/>
        </p:nvSpPr>
        <p:spPr>
          <a:xfrm>
            <a:off x="7238155" y="1275595"/>
            <a:ext cx="5967932" cy="0"/>
          </a:xfrm>
          <a:custGeom>
            <a:avLst/>
            <a:gdLst/>
            <a:ahLst/>
            <a:cxnLst/>
            <a:rect l="l" t="t" r="r" b="b"/>
            <a:pathLst>
              <a:path w="4476115">
                <a:moveTo>
                  <a:pt x="0" y="0"/>
                </a:moveTo>
                <a:lnTo>
                  <a:pt x="4475988" y="0"/>
                </a:lnTo>
              </a:path>
            </a:pathLst>
          </a:custGeom>
          <a:ln w="7493">
            <a:solidFill>
              <a:srgbClr val="000000"/>
            </a:solidFill>
          </a:ln>
        </p:spPr>
        <p:txBody>
          <a:bodyPr wrap="square" lIns="0" tIns="0" rIns="0" bIns="0" rtlCol="0"/>
          <a:lstStyle/>
          <a:p>
            <a:endParaRPr/>
          </a:p>
        </p:txBody>
      </p:sp>
      <p:sp>
        <p:nvSpPr>
          <p:cNvPr id="12" name="object 12"/>
          <p:cNvSpPr/>
          <p:nvPr/>
        </p:nvSpPr>
        <p:spPr>
          <a:xfrm>
            <a:off x="7242050" y="1460500"/>
            <a:ext cx="5965392" cy="3698103"/>
          </a:xfrm>
          <a:custGeom>
            <a:avLst/>
            <a:gdLst/>
            <a:ahLst/>
            <a:cxnLst/>
            <a:rect l="l" t="t" r="r" b="b"/>
            <a:pathLst>
              <a:path w="4474209" h="2773679">
                <a:moveTo>
                  <a:pt x="0" y="2773679"/>
                </a:moveTo>
                <a:lnTo>
                  <a:pt x="4473955" y="2773679"/>
                </a:lnTo>
                <a:lnTo>
                  <a:pt x="4473955" y="0"/>
                </a:lnTo>
                <a:lnTo>
                  <a:pt x="0" y="0"/>
                </a:lnTo>
                <a:lnTo>
                  <a:pt x="0" y="2773679"/>
                </a:lnTo>
                <a:close/>
              </a:path>
            </a:pathLst>
          </a:custGeom>
          <a:ln w="7493">
            <a:solidFill>
              <a:srgbClr val="000000"/>
            </a:solidFill>
          </a:ln>
        </p:spPr>
        <p:txBody>
          <a:bodyPr wrap="square" lIns="0" tIns="0" rIns="0" bIns="0" rtlCol="0"/>
          <a:lstStyle/>
          <a:p>
            <a:endParaRPr/>
          </a:p>
        </p:txBody>
      </p:sp>
      <p:sp>
        <p:nvSpPr>
          <p:cNvPr id="13" name="object 13"/>
          <p:cNvSpPr txBox="1"/>
          <p:nvPr/>
        </p:nvSpPr>
        <p:spPr>
          <a:xfrm>
            <a:off x="7796933" y="1538730"/>
            <a:ext cx="579099" cy="185585"/>
          </a:xfrm>
          <a:prstGeom prst="rect">
            <a:avLst/>
          </a:prstGeom>
        </p:spPr>
        <p:txBody>
          <a:bodyPr vert="horz" wrap="square" lIns="0" tIns="21166" rIns="0" bIns="0" rtlCol="0">
            <a:spAutoFit/>
          </a:bodyPr>
          <a:lstStyle/>
          <a:p>
            <a:pPr>
              <a:spcBef>
                <a:spcPts val="167"/>
              </a:spcBef>
            </a:pPr>
            <a:r>
              <a:rPr sz="1067" spc="-20" dirty="0">
                <a:latin typeface="游ゴシック"/>
                <a:cs typeface="游ゴシック"/>
              </a:rPr>
              <a:t>問３ー１</a:t>
            </a:r>
            <a:endParaRPr sz="1067">
              <a:latin typeface="游ゴシック"/>
              <a:cs typeface="游ゴシック"/>
            </a:endParaRPr>
          </a:p>
        </p:txBody>
      </p:sp>
      <p:sp>
        <p:nvSpPr>
          <p:cNvPr id="14" name="object 14"/>
          <p:cNvSpPr txBox="1"/>
          <p:nvPr/>
        </p:nvSpPr>
        <p:spPr>
          <a:xfrm>
            <a:off x="8636120" y="1538730"/>
            <a:ext cx="3805625" cy="185585"/>
          </a:xfrm>
          <a:prstGeom prst="rect">
            <a:avLst/>
          </a:prstGeom>
        </p:spPr>
        <p:txBody>
          <a:bodyPr vert="horz" wrap="square" lIns="0" tIns="21166" rIns="0" bIns="0" rtlCol="0">
            <a:spAutoFit/>
          </a:bodyPr>
          <a:lstStyle/>
          <a:p>
            <a:pPr>
              <a:spcBef>
                <a:spcPts val="167"/>
              </a:spcBef>
            </a:pPr>
            <a:r>
              <a:rPr sz="1067" spc="-7" dirty="0">
                <a:latin typeface="游ゴシック"/>
                <a:cs typeface="游ゴシック"/>
              </a:rPr>
              <a:t>製造元がアプリを公開しました。資料をご希望されますか？</a:t>
            </a:r>
            <a:endParaRPr sz="1067">
              <a:latin typeface="游ゴシック"/>
              <a:cs typeface="游ゴシック"/>
            </a:endParaRPr>
          </a:p>
        </p:txBody>
      </p:sp>
      <p:grpSp>
        <p:nvGrpSpPr>
          <p:cNvPr id="15" name="object 15"/>
          <p:cNvGrpSpPr/>
          <p:nvPr/>
        </p:nvGrpSpPr>
        <p:grpSpPr>
          <a:xfrm>
            <a:off x="7545991" y="6255165"/>
            <a:ext cx="2424762" cy="2429843"/>
            <a:chOff x="5766053" y="4417568"/>
            <a:chExt cx="1818639" cy="1822450"/>
          </a:xfrm>
        </p:grpSpPr>
        <p:sp>
          <p:nvSpPr>
            <p:cNvPr id="16" name="object 16"/>
            <p:cNvSpPr/>
            <p:nvPr/>
          </p:nvSpPr>
          <p:spPr>
            <a:xfrm>
              <a:off x="6593712" y="4423283"/>
              <a:ext cx="822325" cy="1644014"/>
            </a:xfrm>
            <a:custGeom>
              <a:avLst/>
              <a:gdLst/>
              <a:ahLst/>
              <a:cxnLst/>
              <a:rect l="l" t="t" r="r" b="b"/>
              <a:pathLst>
                <a:path w="822325" h="1644014">
                  <a:moveTo>
                    <a:pt x="0" y="0"/>
                  </a:moveTo>
                  <a:lnTo>
                    <a:pt x="0" y="1643887"/>
                  </a:lnTo>
                  <a:lnTo>
                    <a:pt x="48290" y="1642492"/>
                  </a:lnTo>
                  <a:lnTo>
                    <a:pt x="95846" y="1638359"/>
                  </a:lnTo>
                  <a:lnTo>
                    <a:pt x="142592" y="1631563"/>
                  </a:lnTo>
                  <a:lnTo>
                    <a:pt x="188448" y="1622183"/>
                  </a:lnTo>
                  <a:lnTo>
                    <a:pt x="233339" y="1610296"/>
                  </a:lnTo>
                  <a:lnTo>
                    <a:pt x="277188" y="1595978"/>
                  </a:lnTo>
                  <a:lnTo>
                    <a:pt x="319916" y="1579306"/>
                  </a:lnTo>
                  <a:lnTo>
                    <a:pt x="361448" y="1560358"/>
                  </a:lnTo>
                  <a:lnTo>
                    <a:pt x="401706" y="1539210"/>
                  </a:lnTo>
                  <a:lnTo>
                    <a:pt x="440612" y="1515940"/>
                  </a:lnTo>
                  <a:lnTo>
                    <a:pt x="478090" y="1490624"/>
                  </a:lnTo>
                  <a:lnTo>
                    <a:pt x="514063" y="1463340"/>
                  </a:lnTo>
                  <a:lnTo>
                    <a:pt x="548453" y="1434165"/>
                  </a:lnTo>
                  <a:lnTo>
                    <a:pt x="581183" y="1403175"/>
                  </a:lnTo>
                  <a:lnTo>
                    <a:pt x="612177" y="1370448"/>
                  </a:lnTo>
                  <a:lnTo>
                    <a:pt x="641356" y="1336060"/>
                  </a:lnTo>
                  <a:lnTo>
                    <a:pt x="668645" y="1300089"/>
                  </a:lnTo>
                  <a:lnTo>
                    <a:pt x="693965" y="1262612"/>
                  </a:lnTo>
                  <a:lnTo>
                    <a:pt x="717239" y="1223706"/>
                  </a:lnTo>
                  <a:lnTo>
                    <a:pt x="738392" y="1183448"/>
                  </a:lnTo>
                  <a:lnTo>
                    <a:pt x="757344" y="1141914"/>
                  </a:lnTo>
                  <a:lnTo>
                    <a:pt x="774020" y="1099182"/>
                  </a:lnTo>
                  <a:lnTo>
                    <a:pt x="788342" y="1055329"/>
                  </a:lnTo>
                  <a:lnTo>
                    <a:pt x="800233" y="1010432"/>
                  </a:lnTo>
                  <a:lnTo>
                    <a:pt x="809616" y="964568"/>
                  </a:lnTo>
                  <a:lnTo>
                    <a:pt x="816413" y="917814"/>
                  </a:lnTo>
                  <a:lnTo>
                    <a:pt x="820548" y="870247"/>
                  </a:lnTo>
                  <a:lnTo>
                    <a:pt x="821944" y="821943"/>
                  </a:lnTo>
                  <a:lnTo>
                    <a:pt x="820548" y="773653"/>
                  </a:lnTo>
                  <a:lnTo>
                    <a:pt x="816413" y="726097"/>
                  </a:lnTo>
                  <a:lnTo>
                    <a:pt x="809616" y="679351"/>
                  </a:lnTo>
                  <a:lnTo>
                    <a:pt x="800233" y="633495"/>
                  </a:lnTo>
                  <a:lnTo>
                    <a:pt x="788342" y="588604"/>
                  </a:lnTo>
                  <a:lnTo>
                    <a:pt x="774020" y="544755"/>
                  </a:lnTo>
                  <a:lnTo>
                    <a:pt x="757344" y="502027"/>
                  </a:lnTo>
                  <a:lnTo>
                    <a:pt x="738392" y="460495"/>
                  </a:lnTo>
                  <a:lnTo>
                    <a:pt x="717239" y="420237"/>
                  </a:lnTo>
                  <a:lnTo>
                    <a:pt x="693965" y="381331"/>
                  </a:lnTo>
                  <a:lnTo>
                    <a:pt x="668645" y="343853"/>
                  </a:lnTo>
                  <a:lnTo>
                    <a:pt x="641356" y="307880"/>
                  </a:lnTo>
                  <a:lnTo>
                    <a:pt x="612177" y="273490"/>
                  </a:lnTo>
                  <a:lnTo>
                    <a:pt x="581183" y="240760"/>
                  </a:lnTo>
                  <a:lnTo>
                    <a:pt x="548453" y="209766"/>
                  </a:lnTo>
                  <a:lnTo>
                    <a:pt x="514063" y="180587"/>
                  </a:lnTo>
                  <a:lnTo>
                    <a:pt x="478090" y="153298"/>
                  </a:lnTo>
                  <a:lnTo>
                    <a:pt x="440612" y="127978"/>
                  </a:lnTo>
                  <a:lnTo>
                    <a:pt x="401706" y="104704"/>
                  </a:lnTo>
                  <a:lnTo>
                    <a:pt x="361448" y="83551"/>
                  </a:lnTo>
                  <a:lnTo>
                    <a:pt x="319916" y="64599"/>
                  </a:lnTo>
                  <a:lnTo>
                    <a:pt x="277188" y="47923"/>
                  </a:lnTo>
                  <a:lnTo>
                    <a:pt x="233339" y="33601"/>
                  </a:lnTo>
                  <a:lnTo>
                    <a:pt x="188448" y="21710"/>
                  </a:lnTo>
                  <a:lnTo>
                    <a:pt x="142592" y="12327"/>
                  </a:lnTo>
                  <a:lnTo>
                    <a:pt x="95846" y="5530"/>
                  </a:lnTo>
                  <a:lnTo>
                    <a:pt x="48290" y="1395"/>
                  </a:lnTo>
                  <a:lnTo>
                    <a:pt x="0" y="0"/>
                  </a:lnTo>
                  <a:close/>
                </a:path>
              </a:pathLst>
            </a:custGeom>
            <a:solidFill>
              <a:srgbClr val="4471C4"/>
            </a:solidFill>
          </p:spPr>
          <p:txBody>
            <a:bodyPr wrap="square" lIns="0" tIns="0" rIns="0" bIns="0" rtlCol="0"/>
            <a:lstStyle/>
            <a:p>
              <a:endParaRPr/>
            </a:p>
          </p:txBody>
        </p:sp>
        <p:sp>
          <p:nvSpPr>
            <p:cNvPr id="17" name="object 17"/>
            <p:cNvSpPr/>
            <p:nvPr/>
          </p:nvSpPr>
          <p:spPr>
            <a:xfrm>
              <a:off x="5771768" y="4691507"/>
              <a:ext cx="822325" cy="1376045"/>
            </a:xfrm>
            <a:custGeom>
              <a:avLst/>
              <a:gdLst/>
              <a:ahLst/>
              <a:cxnLst/>
              <a:rect l="l" t="t" r="r" b="b"/>
              <a:pathLst>
                <a:path w="822325" h="1376045">
                  <a:moveTo>
                    <a:pt x="214503" y="0"/>
                  </a:moveTo>
                  <a:lnTo>
                    <a:pt x="181282" y="38784"/>
                  </a:lnTo>
                  <a:lnTo>
                    <a:pt x="150680" y="79354"/>
                  </a:lnTo>
                  <a:lnTo>
                    <a:pt x="122747" y="121576"/>
                  </a:lnTo>
                  <a:lnTo>
                    <a:pt x="97536" y="165316"/>
                  </a:lnTo>
                  <a:lnTo>
                    <a:pt x="75097" y="210438"/>
                  </a:lnTo>
                  <a:lnTo>
                    <a:pt x="55483" y="256809"/>
                  </a:lnTo>
                  <a:lnTo>
                    <a:pt x="38744" y="304294"/>
                  </a:lnTo>
                  <a:lnTo>
                    <a:pt x="24934" y="352758"/>
                  </a:lnTo>
                  <a:lnTo>
                    <a:pt x="14102" y="402068"/>
                  </a:lnTo>
                  <a:lnTo>
                    <a:pt x="6302" y="452087"/>
                  </a:lnTo>
                  <a:lnTo>
                    <a:pt x="1584" y="502683"/>
                  </a:lnTo>
                  <a:lnTo>
                    <a:pt x="0" y="553719"/>
                  </a:lnTo>
                  <a:lnTo>
                    <a:pt x="1395" y="602023"/>
                  </a:lnTo>
                  <a:lnTo>
                    <a:pt x="5530" y="649590"/>
                  </a:lnTo>
                  <a:lnTo>
                    <a:pt x="12327" y="696344"/>
                  </a:lnTo>
                  <a:lnTo>
                    <a:pt x="21710" y="742208"/>
                  </a:lnTo>
                  <a:lnTo>
                    <a:pt x="33601" y="787105"/>
                  </a:lnTo>
                  <a:lnTo>
                    <a:pt x="47923" y="830958"/>
                  </a:lnTo>
                  <a:lnTo>
                    <a:pt x="64599" y="873690"/>
                  </a:lnTo>
                  <a:lnTo>
                    <a:pt x="83551" y="915224"/>
                  </a:lnTo>
                  <a:lnTo>
                    <a:pt x="104704" y="955482"/>
                  </a:lnTo>
                  <a:lnTo>
                    <a:pt x="127978" y="994388"/>
                  </a:lnTo>
                  <a:lnTo>
                    <a:pt x="153298" y="1031865"/>
                  </a:lnTo>
                  <a:lnTo>
                    <a:pt x="180587" y="1067836"/>
                  </a:lnTo>
                  <a:lnTo>
                    <a:pt x="209766" y="1102224"/>
                  </a:lnTo>
                  <a:lnTo>
                    <a:pt x="240760" y="1134951"/>
                  </a:lnTo>
                  <a:lnTo>
                    <a:pt x="273490" y="1165941"/>
                  </a:lnTo>
                  <a:lnTo>
                    <a:pt x="307880" y="1195116"/>
                  </a:lnTo>
                  <a:lnTo>
                    <a:pt x="343853" y="1222400"/>
                  </a:lnTo>
                  <a:lnTo>
                    <a:pt x="381331" y="1247716"/>
                  </a:lnTo>
                  <a:lnTo>
                    <a:pt x="420237" y="1270986"/>
                  </a:lnTo>
                  <a:lnTo>
                    <a:pt x="460495" y="1292134"/>
                  </a:lnTo>
                  <a:lnTo>
                    <a:pt x="502027" y="1311082"/>
                  </a:lnTo>
                  <a:lnTo>
                    <a:pt x="544755" y="1327754"/>
                  </a:lnTo>
                  <a:lnTo>
                    <a:pt x="588604" y="1342072"/>
                  </a:lnTo>
                  <a:lnTo>
                    <a:pt x="633495" y="1353959"/>
                  </a:lnTo>
                  <a:lnTo>
                    <a:pt x="679351" y="1363339"/>
                  </a:lnTo>
                  <a:lnTo>
                    <a:pt x="726097" y="1370135"/>
                  </a:lnTo>
                  <a:lnTo>
                    <a:pt x="773653" y="1374268"/>
                  </a:lnTo>
                  <a:lnTo>
                    <a:pt x="821944" y="1375663"/>
                  </a:lnTo>
                  <a:lnTo>
                    <a:pt x="821944" y="553719"/>
                  </a:lnTo>
                  <a:lnTo>
                    <a:pt x="214503" y="0"/>
                  </a:lnTo>
                  <a:close/>
                </a:path>
              </a:pathLst>
            </a:custGeom>
            <a:solidFill>
              <a:srgbClr val="EC7C30"/>
            </a:solidFill>
          </p:spPr>
          <p:txBody>
            <a:bodyPr wrap="square" lIns="0" tIns="0" rIns="0" bIns="0" rtlCol="0"/>
            <a:lstStyle/>
            <a:p>
              <a:endParaRPr/>
            </a:p>
          </p:txBody>
        </p:sp>
        <p:sp>
          <p:nvSpPr>
            <p:cNvPr id="18" name="object 18"/>
            <p:cNvSpPr/>
            <p:nvPr/>
          </p:nvSpPr>
          <p:spPr>
            <a:xfrm>
              <a:off x="5771768" y="4691507"/>
              <a:ext cx="822325" cy="1376045"/>
            </a:xfrm>
            <a:custGeom>
              <a:avLst/>
              <a:gdLst/>
              <a:ahLst/>
              <a:cxnLst/>
              <a:rect l="l" t="t" r="r" b="b"/>
              <a:pathLst>
                <a:path w="822325" h="1376045">
                  <a:moveTo>
                    <a:pt x="821944" y="1375663"/>
                  </a:moveTo>
                  <a:lnTo>
                    <a:pt x="773653" y="1374268"/>
                  </a:lnTo>
                  <a:lnTo>
                    <a:pt x="726097" y="1370135"/>
                  </a:lnTo>
                  <a:lnTo>
                    <a:pt x="679351" y="1363339"/>
                  </a:lnTo>
                  <a:lnTo>
                    <a:pt x="633495" y="1353959"/>
                  </a:lnTo>
                  <a:lnTo>
                    <a:pt x="588604" y="1342072"/>
                  </a:lnTo>
                  <a:lnTo>
                    <a:pt x="544755" y="1327754"/>
                  </a:lnTo>
                  <a:lnTo>
                    <a:pt x="502027" y="1311082"/>
                  </a:lnTo>
                  <a:lnTo>
                    <a:pt x="460495" y="1292134"/>
                  </a:lnTo>
                  <a:lnTo>
                    <a:pt x="420237" y="1270986"/>
                  </a:lnTo>
                  <a:lnTo>
                    <a:pt x="381331" y="1247716"/>
                  </a:lnTo>
                  <a:lnTo>
                    <a:pt x="343853" y="1222400"/>
                  </a:lnTo>
                  <a:lnTo>
                    <a:pt x="307880" y="1195116"/>
                  </a:lnTo>
                  <a:lnTo>
                    <a:pt x="273490" y="1165941"/>
                  </a:lnTo>
                  <a:lnTo>
                    <a:pt x="240760" y="1134951"/>
                  </a:lnTo>
                  <a:lnTo>
                    <a:pt x="209766" y="1102224"/>
                  </a:lnTo>
                  <a:lnTo>
                    <a:pt x="180587" y="1067836"/>
                  </a:lnTo>
                  <a:lnTo>
                    <a:pt x="153298" y="1031865"/>
                  </a:lnTo>
                  <a:lnTo>
                    <a:pt x="127978" y="994388"/>
                  </a:lnTo>
                  <a:lnTo>
                    <a:pt x="104704" y="955482"/>
                  </a:lnTo>
                  <a:lnTo>
                    <a:pt x="83551" y="915224"/>
                  </a:lnTo>
                  <a:lnTo>
                    <a:pt x="64599" y="873690"/>
                  </a:lnTo>
                  <a:lnTo>
                    <a:pt x="47923" y="830958"/>
                  </a:lnTo>
                  <a:lnTo>
                    <a:pt x="33601" y="787105"/>
                  </a:lnTo>
                  <a:lnTo>
                    <a:pt x="21710" y="742208"/>
                  </a:lnTo>
                  <a:lnTo>
                    <a:pt x="12327" y="696344"/>
                  </a:lnTo>
                  <a:lnTo>
                    <a:pt x="5530" y="649590"/>
                  </a:lnTo>
                  <a:lnTo>
                    <a:pt x="1395" y="602023"/>
                  </a:lnTo>
                  <a:lnTo>
                    <a:pt x="0" y="553719"/>
                  </a:lnTo>
                  <a:lnTo>
                    <a:pt x="1584" y="502683"/>
                  </a:lnTo>
                  <a:lnTo>
                    <a:pt x="6302" y="452087"/>
                  </a:lnTo>
                  <a:lnTo>
                    <a:pt x="14102" y="402068"/>
                  </a:lnTo>
                  <a:lnTo>
                    <a:pt x="24934" y="352758"/>
                  </a:lnTo>
                  <a:lnTo>
                    <a:pt x="38744" y="304294"/>
                  </a:lnTo>
                  <a:lnTo>
                    <a:pt x="55483" y="256809"/>
                  </a:lnTo>
                  <a:lnTo>
                    <a:pt x="75097" y="210438"/>
                  </a:lnTo>
                  <a:lnTo>
                    <a:pt x="97536" y="165316"/>
                  </a:lnTo>
                  <a:lnTo>
                    <a:pt x="122747" y="121576"/>
                  </a:lnTo>
                  <a:lnTo>
                    <a:pt x="150680" y="79354"/>
                  </a:lnTo>
                  <a:lnTo>
                    <a:pt x="181282" y="38784"/>
                  </a:lnTo>
                  <a:lnTo>
                    <a:pt x="214503" y="0"/>
                  </a:lnTo>
                  <a:lnTo>
                    <a:pt x="821944" y="553719"/>
                  </a:lnTo>
                  <a:lnTo>
                    <a:pt x="821944" y="1375663"/>
                  </a:lnTo>
                  <a:close/>
                </a:path>
              </a:pathLst>
            </a:custGeom>
            <a:ln w="11239">
              <a:solidFill>
                <a:srgbClr val="FFFFFF"/>
              </a:solidFill>
            </a:ln>
          </p:spPr>
          <p:txBody>
            <a:bodyPr wrap="square" lIns="0" tIns="0" rIns="0" bIns="0" rtlCol="0"/>
            <a:lstStyle/>
            <a:p>
              <a:endParaRPr/>
            </a:p>
          </p:txBody>
        </p:sp>
        <p:sp>
          <p:nvSpPr>
            <p:cNvPr id="19" name="object 19"/>
            <p:cNvSpPr/>
            <p:nvPr/>
          </p:nvSpPr>
          <p:spPr>
            <a:xfrm>
              <a:off x="5986271" y="4423283"/>
              <a:ext cx="607695" cy="822325"/>
            </a:xfrm>
            <a:custGeom>
              <a:avLst/>
              <a:gdLst/>
              <a:ahLst/>
              <a:cxnLst/>
              <a:rect l="l" t="t" r="r" b="b"/>
              <a:pathLst>
                <a:path w="607695" h="822325">
                  <a:moveTo>
                    <a:pt x="607441" y="0"/>
                  </a:moveTo>
                  <a:lnTo>
                    <a:pt x="558092" y="1482"/>
                  </a:lnTo>
                  <a:lnTo>
                    <a:pt x="509184" y="5893"/>
                  </a:lnTo>
                  <a:lnTo>
                    <a:pt x="460837" y="13182"/>
                  </a:lnTo>
                  <a:lnTo>
                    <a:pt x="413170" y="23295"/>
                  </a:lnTo>
                  <a:lnTo>
                    <a:pt x="366300" y="36180"/>
                  </a:lnTo>
                  <a:lnTo>
                    <a:pt x="320348" y="51784"/>
                  </a:lnTo>
                  <a:lnTo>
                    <a:pt x="275431" y="70056"/>
                  </a:lnTo>
                  <a:lnTo>
                    <a:pt x="231669" y="90942"/>
                  </a:lnTo>
                  <a:lnTo>
                    <a:pt x="189180" y="114390"/>
                  </a:lnTo>
                  <a:lnTo>
                    <a:pt x="148084" y="140347"/>
                  </a:lnTo>
                  <a:lnTo>
                    <a:pt x="108499" y="168762"/>
                  </a:lnTo>
                  <a:lnTo>
                    <a:pt x="70544" y="199581"/>
                  </a:lnTo>
                  <a:lnTo>
                    <a:pt x="34338" y="232753"/>
                  </a:lnTo>
                  <a:lnTo>
                    <a:pt x="0" y="268223"/>
                  </a:lnTo>
                  <a:lnTo>
                    <a:pt x="607441" y="821943"/>
                  </a:lnTo>
                  <a:lnTo>
                    <a:pt x="607441" y="0"/>
                  </a:lnTo>
                  <a:close/>
                </a:path>
              </a:pathLst>
            </a:custGeom>
            <a:solidFill>
              <a:srgbClr val="A4A4A4"/>
            </a:solidFill>
          </p:spPr>
          <p:txBody>
            <a:bodyPr wrap="square" lIns="0" tIns="0" rIns="0" bIns="0" rtlCol="0"/>
            <a:lstStyle/>
            <a:p>
              <a:endParaRPr/>
            </a:p>
          </p:txBody>
        </p:sp>
        <p:sp>
          <p:nvSpPr>
            <p:cNvPr id="20" name="object 20"/>
            <p:cNvSpPr/>
            <p:nvPr/>
          </p:nvSpPr>
          <p:spPr>
            <a:xfrm>
              <a:off x="5986271" y="4423283"/>
              <a:ext cx="607695" cy="822325"/>
            </a:xfrm>
            <a:custGeom>
              <a:avLst/>
              <a:gdLst/>
              <a:ahLst/>
              <a:cxnLst/>
              <a:rect l="l" t="t" r="r" b="b"/>
              <a:pathLst>
                <a:path w="607695" h="822325">
                  <a:moveTo>
                    <a:pt x="0" y="268223"/>
                  </a:moveTo>
                  <a:lnTo>
                    <a:pt x="34338" y="232753"/>
                  </a:lnTo>
                  <a:lnTo>
                    <a:pt x="70544" y="199581"/>
                  </a:lnTo>
                  <a:lnTo>
                    <a:pt x="108499" y="168762"/>
                  </a:lnTo>
                  <a:lnTo>
                    <a:pt x="148084" y="140347"/>
                  </a:lnTo>
                  <a:lnTo>
                    <a:pt x="189180" y="114390"/>
                  </a:lnTo>
                  <a:lnTo>
                    <a:pt x="231669" y="90942"/>
                  </a:lnTo>
                  <a:lnTo>
                    <a:pt x="275431" y="70056"/>
                  </a:lnTo>
                  <a:lnTo>
                    <a:pt x="320348" y="51784"/>
                  </a:lnTo>
                  <a:lnTo>
                    <a:pt x="366300" y="36180"/>
                  </a:lnTo>
                  <a:lnTo>
                    <a:pt x="413170" y="23295"/>
                  </a:lnTo>
                  <a:lnTo>
                    <a:pt x="460837" y="13182"/>
                  </a:lnTo>
                  <a:lnTo>
                    <a:pt x="509184" y="5893"/>
                  </a:lnTo>
                  <a:lnTo>
                    <a:pt x="558092" y="1482"/>
                  </a:lnTo>
                  <a:lnTo>
                    <a:pt x="607441" y="0"/>
                  </a:lnTo>
                  <a:lnTo>
                    <a:pt x="607441" y="821943"/>
                  </a:lnTo>
                  <a:lnTo>
                    <a:pt x="0" y="268223"/>
                  </a:lnTo>
                  <a:close/>
                </a:path>
              </a:pathLst>
            </a:custGeom>
            <a:ln w="11239">
              <a:solidFill>
                <a:srgbClr val="FFFFFF"/>
              </a:solidFill>
            </a:ln>
          </p:spPr>
          <p:txBody>
            <a:bodyPr wrap="square" lIns="0" tIns="0" rIns="0" bIns="0" rtlCol="0"/>
            <a:lstStyle/>
            <a:p>
              <a:endParaRPr/>
            </a:p>
          </p:txBody>
        </p:sp>
        <p:sp>
          <p:nvSpPr>
            <p:cNvPr id="21" name="object 21"/>
            <p:cNvSpPr/>
            <p:nvPr/>
          </p:nvSpPr>
          <p:spPr>
            <a:xfrm>
              <a:off x="7008113" y="5245227"/>
              <a:ext cx="574040" cy="991869"/>
            </a:xfrm>
            <a:custGeom>
              <a:avLst/>
              <a:gdLst/>
              <a:ahLst/>
              <a:cxnLst/>
              <a:rect l="l" t="t" r="r" b="b"/>
              <a:pathLst>
                <a:path w="574040" h="991870">
                  <a:moveTo>
                    <a:pt x="407543" y="0"/>
                  </a:moveTo>
                  <a:lnTo>
                    <a:pt x="334518" y="686688"/>
                  </a:lnTo>
                  <a:lnTo>
                    <a:pt x="0" y="686688"/>
                  </a:lnTo>
                  <a:lnTo>
                    <a:pt x="0" y="991742"/>
                  </a:lnTo>
                  <a:lnTo>
                    <a:pt x="573532" y="991742"/>
                  </a:lnTo>
                  <a:lnTo>
                    <a:pt x="573532" y="686688"/>
                  </a:lnTo>
                  <a:lnTo>
                    <a:pt x="478028" y="686688"/>
                  </a:lnTo>
                  <a:lnTo>
                    <a:pt x="407543" y="0"/>
                  </a:lnTo>
                  <a:close/>
                </a:path>
              </a:pathLst>
            </a:custGeom>
            <a:solidFill>
              <a:srgbClr val="FFFFFF"/>
            </a:solidFill>
          </p:spPr>
          <p:txBody>
            <a:bodyPr wrap="square" lIns="0" tIns="0" rIns="0" bIns="0" rtlCol="0"/>
            <a:lstStyle/>
            <a:p>
              <a:endParaRPr/>
            </a:p>
          </p:txBody>
        </p:sp>
        <p:sp>
          <p:nvSpPr>
            <p:cNvPr id="22" name="object 22"/>
            <p:cNvSpPr/>
            <p:nvPr/>
          </p:nvSpPr>
          <p:spPr>
            <a:xfrm>
              <a:off x="7008113" y="5245227"/>
              <a:ext cx="574040" cy="991869"/>
            </a:xfrm>
            <a:custGeom>
              <a:avLst/>
              <a:gdLst/>
              <a:ahLst/>
              <a:cxnLst/>
              <a:rect l="l" t="t" r="r" b="b"/>
              <a:pathLst>
                <a:path w="574040" h="991870">
                  <a:moveTo>
                    <a:pt x="0" y="686688"/>
                  </a:moveTo>
                  <a:lnTo>
                    <a:pt x="334518" y="686688"/>
                  </a:lnTo>
                  <a:lnTo>
                    <a:pt x="407543" y="0"/>
                  </a:lnTo>
                  <a:lnTo>
                    <a:pt x="478028" y="686688"/>
                  </a:lnTo>
                  <a:lnTo>
                    <a:pt x="573532" y="686688"/>
                  </a:lnTo>
                  <a:lnTo>
                    <a:pt x="573532" y="737488"/>
                  </a:lnTo>
                  <a:lnTo>
                    <a:pt x="573532" y="813816"/>
                  </a:lnTo>
                  <a:lnTo>
                    <a:pt x="573532" y="991742"/>
                  </a:lnTo>
                  <a:lnTo>
                    <a:pt x="478028" y="991742"/>
                  </a:lnTo>
                  <a:lnTo>
                    <a:pt x="334518" y="991742"/>
                  </a:lnTo>
                  <a:lnTo>
                    <a:pt x="0" y="991742"/>
                  </a:lnTo>
                  <a:lnTo>
                    <a:pt x="0" y="813816"/>
                  </a:lnTo>
                  <a:lnTo>
                    <a:pt x="0" y="737488"/>
                  </a:lnTo>
                  <a:lnTo>
                    <a:pt x="0" y="686688"/>
                  </a:lnTo>
                  <a:close/>
                </a:path>
              </a:pathLst>
            </a:custGeom>
            <a:ln w="5626">
              <a:solidFill>
                <a:srgbClr val="000000"/>
              </a:solidFill>
            </a:ln>
          </p:spPr>
          <p:txBody>
            <a:bodyPr wrap="square" lIns="0" tIns="0" rIns="0" bIns="0" rtlCol="0"/>
            <a:lstStyle/>
            <a:p>
              <a:endParaRPr/>
            </a:p>
          </p:txBody>
        </p:sp>
      </p:grpSp>
      <p:sp>
        <p:nvSpPr>
          <p:cNvPr id="23" name="object 23"/>
          <p:cNvSpPr txBox="1"/>
          <p:nvPr/>
        </p:nvSpPr>
        <p:spPr>
          <a:xfrm>
            <a:off x="9276513" y="8317426"/>
            <a:ext cx="670535" cy="290677"/>
          </a:xfrm>
          <a:prstGeom prst="rect">
            <a:avLst/>
          </a:prstGeom>
        </p:spPr>
        <p:txBody>
          <a:bodyPr vert="horz" wrap="square" lIns="0" tIns="31326" rIns="0" bIns="0" rtlCol="0">
            <a:spAutoFit/>
          </a:bodyPr>
          <a:lstStyle/>
          <a:p>
            <a:pPr marR="39792" algn="ctr">
              <a:spcBef>
                <a:spcPts val="247"/>
              </a:spcBef>
            </a:pPr>
            <a:r>
              <a:rPr sz="800" spc="-20" dirty="0">
                <a:solidFill>
                  <a:srgbClr val="585858"/>
                </a:solidFill>
                <a:latin typeface="BIZ UDPゴシック"/>
                <a:cs typeface="BIZ UDPゴシック"/>
              </a:rPr>
              <a:t>希望する</a:t>
            </a:r>
            <a:endParaRPr sz="800">
              <a:latin typeface="BIZ UDPゴシック"/>
              <a:cs typeface="BIZ UDPゴシック"/>
            </a:endParaRPr>
          </a:p>
          <a:p>
            <a:pPr marR="6773" algn="ctr">
              <a:spcBef>
                <a:spcPts val="120"/>
              </a:spcBef>
            </a:pPr>
            <a:r>
              <a:rPr sz="800" dirty="0">
                <a:solidFill>
                  <a:srgbClr val="585858"/>
                </a:solidFill>
                <a:latin typeface="BIZ UDPゴシック"/>
                <a:cs typeface="BIZ UDPゴシック"/>
              </a:rPr>
              <a:t>34</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50%</a:t>
            </a:r>
            <a:endParaRPr sz="800">
              <a:latin typeface="BIZ UDPゴシック"/>
              <a:cs typeface="BIZ UDPゴシック"/>
            </a:endParaRPr>
          </a:p>
        </p:txBody>
      </p:sp>
      <p:grpSp>
        <p:nvGrpSpPr>
          <p:cNvPr id="24" name="object 24"/>
          <p:cNvGrpSpPr/>
          <p:nvPr/>
        </p:nvGrpSpPr>
        <p:grpSpPr>
          <a:xfrm>
            <a:off x="7317484" y="7797649"/>
            <a:ext cx="926219" cy="970244"/>
            <a:chOff x="5594667" y="5574474"/>
            <a:chExt cx="694690" cy="727710"/>
          </a:xfrm>
        </p:grpSpPr>
        <p:sp>
          <p:nvSpPr>
            <p:cNvPr id="25" name="object 25"/>
            <p:cNvSpPr/>
            <p:nvPr/>
          </p:nvSpPr>
          <p:spPr>
            <a:xfrm>
              <a:off x="5597524" y="5577331"/>
              <a:ext cx="688975" cy="721995"/>
            </a:xfrm>
            <a:custGeom>
              <a:avLst/>
              <a:gdLst/>
              <a:ahLst/>
              <a:cxnLst/>
              <a:rect l="l" t="t" r="r" b="b"/>
              <a:pathLst>
                <a:path w="688975" h="721995">
                  <a:moveTo>
                    <a:pt x="244221" y="0"/>
                  </a:moveTo>
                  <a:lnTo>
                    <a:pt x="114807" y="418084"/>
                  </a:lnTo>
                  <a:lnTo>
                    <a:pt x="0" y="418084"/>
                  </a:lnTo>
                  <a:lnTo>
                    <a:pt x="0" y="721652"/>
                  </a:lnTo>
                  <a:lnTo>
                    <a:pt x="688721" y="721652"/>
                  </a:lnTo>
                  <a:lnTo>
                    <a:pt x="688721" y="418084"/>
                  </a:lnTo>
                  <a:lnTo>
                    <a:pt x="287020" y="418084"/>
                  </a:lnTo>
                  <a:lnTo>
                    <a:pt x="244221" y="0"/>
                  </a:lnTo>
                  <a:close/>
                </a:path>
              </a:pathLst>
            </a:custGeom>
            <a:solidFill>
              <a:srgbClr val="FFFFFF"/>
            </a:solidFill>
          </p:spPr>
          <p:txBody>
            <a:bodyPr wrap="square" lIns="0" tIns="0" rIns="0" bIns="0" rtlCol="0"/>
            <a:lstStyle/>
            <a:p>
              <a:endParaRPr/>
            </a:p>
          </p:txBody>
        </p:sp>
        <p:sp>
          <p:nvSpPr>
            <p:cNvPr id="26" name="object 26"/>
            <p:cNvSpPr/>
            <p:nvPr/>
          </p:nvSpPr>
          <p:spPr>
            <a:xfrm>
              <a:off x="5597524" y="5577331"/>
              <a:ext cx="688975" cy="721995"/>
            </a:xfrm>
            <a:custGeom>
              <a:avLst/>
              <a:gdLst/>
              <a:ahLst/>
              <a:cxnLst/>
              <a:rect l="l" t="t" r="r" b="b"/>
              <a:pathLst>
                <a:path w="688975" h="721995">
                  <a:moveTo>
                    <a:pt x="0" y="418084"/>
                  </a:moveTo>
                  <a:lnTo>
                    <a:pt x="114807" y="418084"/>
                  </a:lnTo>
                  <a:lnTo>
                    <a:pt x="244221" y="0"/>
                  </a:lnTo>
                  <a:lnTo>
                    <a:pt x="287020" y="418084"/>
                  </a:lnTo>
                  <a:lnTo>
                    <a:pt x="688721" y="418084"/>
                  </a:lnTo>
                  <a:lnTo>
                    <a:pt x="688721" y="468630"/>
                  </a:lnTo>
                  <a:lnTo>
                    <a:pt x="688721" y="544576"/>
                  </a:lnTo>
                  <a:lnTo>
                    <a:pt x="688721" y="721652"/>
                  </a:lnTo>
                  <a:lnTo>
                    <a:pt x="287020" y="721652"/>
                  </a:lnTo>
                  <a:lnTo>
                    <a:pt x="114807" y="721652"/>
                  </a:lnTo>
                  <a:lnTo>
                    <a:pt x="0" y="721652"/>
                  </a:lnTo>
                  <a:lnTo>
                    <a:pt x="0" y="544576"/>
                  </a:lnTo>
                  <a:lnTo>
                    <a:pt x="0" y="468630"/>
                  </a:lnTo>
                  <a:lnTo>
                    <a:pt x="0" y="418084"/>
                  </a:lnTo>
                  <a:close/>
                </a:path>
              </a:pathLst>
            </a:custGeom>
            <a:ln w="5626">
              <a:solidFill>
                <a:srgbClr val="000000"/>
              </a:solidFill>
            </a:ln>
          </p:spPr>
          <p:txBody>
            <a:bodyPr wrap="square" lIns="0" tIns="0" rIns="0" bIns="0" rtlCol="0"/>
            <a:lstStyle/>
            <a:p>
              <a:endParaRPr/>
            </a:p>
          </p:txBody>
        </p:sp>
      </p:grpSp>
      <p:sp>
        <p:nvSpPr>
          <p:cNvPr id="27" name="object 27"/>
          <p:cNvSpPr txBox="1"/>
          <p:nvPr/>
        </p:nvSpPr>
        <p:spPr>
          <a:xfrm>
            <a:off x="7472166" y="8402197"/>
            <a:ext cx="671382" cy="289822"/>
          </a:xfrm>
          <a:prstGeom prst="rect">
            <a:avLst/>
          </a:prstGeom>
        </p:spPr>
        <p:txBody>
          <a:bodyPr vert="horz" wrap="square" lIns="0" tIns="30479" rIns="0" bIns="0" rtlCol="0">
            <a:spAutoFit/>
          </a:bodyPr>
          <a:lstStyle/>
          <a:p>
            <a:pPr marL="53339">
              <a:spcBef>
                <a:spcPts val="240"/>
              </a:spcBef>
            </a:pPr>
            <a:r>
              <a:rPr sz="800" spc="-13" dirty="0">
                <a:solidFill>
                  <a:srgbClr val="585858"/>
                </a:solidFill>
                <a:latin typeface="BIZ UDPゴシック"/>
                <a:cs typeface="BIZ UDPゴシック"/>
              </a:rPr>
              <a:t>希望しない</a:t>
            </a:r>
            <a:endParaRPr sz="800">
              <a:latin typeface="BIZ UDPゴシック"/>
              <a:cs typeface="BIZ UDPゴシック"/>
            </a:endParaRPr>
          </a:p>
          <a:p>
            <a:pPr>
              <a:spcBef>
                <a:spcPts val="113"/>
              </a:spcBef>
            </a:pPr>
            <a:r>
              <a:rPr sz="800" dirty="0">
                <a:solidFill>
                  <a:srgbClr val="585858"/>
                </a:solidFill>
                <a:latin typeface="BIZ UDPゴシック"/>
                <a:cs typeface="BIZ UDPゴシック"/>
              </a:rPr>
              <a:t>25</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37%</a:t>
            </a:r>
            <a:endParaRPr sz="800">
              <a:latin typeface="BIZ UDPゴシック"/>
              <a:cs typeface="BIZ UDPゴシック"/>
            </a:endParaRPr>
          </a:p>
        </p:txBody>
      </p:sp>
      <p:grpSp>
        <p:nvGrpSpPr>
          <p:cNvPr id="28" name="object 28"/>
          <p:cNvGrpSpPr/>
          <p:nvPr/>
        </p:nvGrpSpPr>
        <p:grpSpPr>
          <a:xfrm>
            <a:off x="7332555" y="5914902"/>
            <a:ext cx="878807" cy="445330"/>
            <a:chOff x="5605970" y="4162361"/>
            <a:chExt cx="659130" cy="334010"/>
          </a:xfrm>
        </p:grpSpPr>
        <p:sp>
          <p:nvSpPr>
            <p:cNvPr id="29" name="object 29"/>
            <p:cNvSpPr/>
            <p:nvPr/>
          </p:nvSpPr>
          <p:spPr>
            <a:xfrm>
              <a:off x="5608828" y="4165219"/>
              <a:ext cx="653415" cy="328295"/>
            </a:xfrm>
            <a:custGeom>
              <a:avLst/>
              <a:gdLst/>
              <a:ahLst/>
              <a:cxnLst/>
              <a:rect l="l" t="t" r="r" b="b"/>
              <a:pathLst>
                <a:path w="653414" h="328295">
                  <a:moveTo>
                    <a:pt x="515493" y="0"/>
                  </a:moveTo>
                  <a:lnTo>
                    <a:pt x="0" y="0"/>
                  </a:lnTo>
                  <a:lnTo>
                    <a:pt x="0" y="269113"/>
                  </a:lnTo>
                  <a:lnTo>
                    <a:pt x="515493" y="269113"/>
                  </a:lnTo>
                  <a:lnTo>
                    <a:pt x="515493" y="224282"/>
                  </a:lnTo>
                  <a:lnTo>
                    <a:pt x="652907" y="328168"/>
                  </a:lnTo>
                  <a:lnTo>
                    <a:pt x="515493" y="156972"/>
                  </a:lnTo>
                  <a:lnTo>
                    <a:pt x="515493" y="0"/>
                  </a:lnTo>
                  <a:close/>
                </a:path>
              </a:pathLst>
            </a:custGeom>
            <a:solidFill>
              <a:srgbClr val="FFFFFF"/>
            </a:solidFill>
          </p:spPr>
          <p:txBody>
            <a:bodyPr wrap="square" lIns="0" tIns="0" rIns="0" bIns="0" rtlCol="0"/>
            <a:lstStyle/>
            <a:p>
              <a:endParaRPr/>
            </a:p>
          </p:txBody>
        </p:sp>
        <p:sp>
          <p:nvSpPr>
            <p:cNvPr id="30" name="object 30"/>
            <p:cNvSpPr/>
            <p:nvPr/>
          </p:nvSpPr>
          <p:spPr>
            <a:xfrm>
              <a:off x="5608828" y="4165219"/>
              <a:ext cx="653415" cy="328295"/>
            </a:xfrm>
            <a:custGeom>
              <a:avLst/>
              <a:gdLst/>
              <a:ahLst/>
              <a:cxnLst/>
              <a:rect l="l" t="t" r="r" b="b"/>
              <a:pathLst>
                <a:path w="653414" h="328295">
                  <a:moveTo>
                    <a:pt x="0" y="0"/>
                  </a:moveTo>
                  <a:lnTo>
                    <a:pt x="300609" y="0"/>
                  </a:lnTo>
                  <a:lnTo>
                    <a:pt x="429514" y="0"/>
                  </a:lnTo>
                  <a:lnTo>
                    <a:pt x="515493" y="0"/>
                  </a:lnTo>
                  <a:lnTo>
                    <a:pt x="515493" y="156972"/>
                  </a:lnTo>
                  <a:lnTo>
                    <a:pt x="652907" y="328168"/>
                  </a:lnTo>
                  <a:lnTo>
                    <a:pt x="515493" y="224282"/>
                  </a:lnTo>
                  <a:lnTo>
                    <a:pt x="515493" y="269113"/>
                  </a:lnTo>
                  <a:lnTo>
                    <a:pt x="429514" y="269113"/>
                  </a:lnTo>
                  <a:lnTo>
                    <a:pt x="300609" y="269113"/>
                  </a:lnTo>
                  <a:lnTo>
                    <a:pt x="0" y="269113"/>
                  </a:lnTo>
                  <a:lnTo>
                    <a:pt x="0" y="224282"/>
                  </a:lnTo>
                  <a:lnTo>
                    <a:pt x="0" y="156972"/>
                  </a:lnTo>
                  <a:lnTo>
                    <a:pt x="0" y="0"/>
                  </a:lnTo>
                  <a:close/>
                </a:path>
              </a:pathLst>
            </a:custGeom>
            <a:ln w="5626">
              <a:solidFill>
                <a:srgbClr val="000000"/>
              </a:solidFill>
            </a:ln>
          </p:spPr>
          <p:txBody>
            <a:bodyPr wrap="square" lIns="0" tIns="0" rIns="0" bIns="0" rtlCol="0"/>
            <a:lstStyle/>
            <a:p>
              <a:endParaRPr/>
            </a:p>
          </p:txBody>
        </p:sp>
      </p:grpSp>
      <p:sp>
        <p:nvSpPr>
          <p:cNvPr id="31" name="object 31"/>
          <p:cNvSpPr txBox="1"/>
          <p:nvPr/>
        </p:nvSpPr>
        <p:spPr>
          <a:xfrm>
            <a:off x="7418995" y="5939022"/>
            <a:ext cx="575712" cy="289822"/>
          </a:xfrm>
          <a:prstGeom prst="rect">
            <a:avLst/>
          </a:prstGeom>
        </p:spPr>
        <p:txBody>
          <a:bodyPr vert="horz" wrap="square" lIns="0" tIns="30479" rIns="0" bIns="0" rtlCol="0">
            <a:spAutoFit/>
          </a:bodyPr>
          <a:lstStyle/>
          <a:p>
            <a:pPr marR="42332" algn="ctr">
              <a:spcBef>
                <a:spcPts val="240"/>
              </a:spcBef>
            </a:pPr>
            <a:r>
              <a:rPr sz="800" spc="-27" dirty="0">
                <a:solidFill>
                  <a:srgbClr val="585858"/>
                </a:solidFill>
                <a:latin typeface="BIZ UDPゴシック"/>
                <a:cs typeface="BIZ UDPゴシック"/>
              </a:rPr>
              <a:t>未回答</a:t>
            </a:r>
            <a:endParaRPr sz="800">
              <a:latin typeface="BIZ UDPゴシック"/>
              <a:cs typeface="BIZ UDPゴシック"/>
            </a:endParaRPr>
          </a:p>
          <a:p>
            <a:pPr marR="6773" algn="ctr">
              <a:spcBef>
                <a:spcPts val="113"/>
              </a:spcBef>
            </a:pPr>
            <a:r>
              <a:rPr sz="800" dirty="0">
                <a:solidFill>
                  <a:srgbClr val="585858"/>
                </a:solidFill>
                <a:latin typeface="BIZ UDPゴシック"/>
                <a:cs typeface="BIZ UDPゴシック"/>
              </a:rPr>
              <a:t>9</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13%</a:t>
            </a:r>
            <a:endParaRPr sz="800">
              <a:latin typeface="BIZ UDPゴシック"/>
              <a:cs typeface="BIZ UDPゴシック"/>
            </a:endParaRPr>
          </a:p>
        </p:txBody>
      </p:sp>
      <p:grpSp>
        <p:nvGrpSpPr>
          <p:cNvPr id="32" name="object 32"/>
          <p:cNvGrpSpPr/>
          <p:nvPr/>
        </p:nvGrpSpPr>
        <p:grpSpPr>
          <a:xfrm>
            <a:off x="7553482" y="2380455"/>
            <a:ext cx="2399363" cy="2443389"/>
            <a:chOff x="5771671" y="1511427"/>
            <a:chExt cx="1799589" cy="1832610"/>
          </a:xfrm>
        </p:grpSpPr>
        <p:sp>
          <p:nvSpPr>
            <p:cNvPr id="33" name="object 33"/>
            <p:cNvSpPr/>
            <p:nvPr/>
          </p:nvSpPr>
          <p:spPr>
            <a:xfrm>
              <a:off x="6547103" y="1517142"/>
              <a:ext cx="845819" cy="1615440"/>
            </a:xfrm>
            <a:custGeom>
              <a:avLst/>
              <a:gdLst/>
              <a:ahLst/>
              <a:cxnLst/>
              <a:rect l="l" t="t" r="r" b="b"/>
              <a:pathLst>
                <a:path w="845820" h="1615439">
                  <a:moveTo>
                    <a:pt x="37846" y="0"/>
                  </a:moveTo>
                  <a:lnTo>
                    <a:pt x="37846" y="807593"/>
                  </a:lnTo>
                  <a:lnTo>
                    <a:pt x="0" y="1614424"/>
                  </a:lnTo>
                  <a:lnTo>
                    <a:pt x="9503" y="1614830"/>
                  </a:lnTo>
                  <a:lnTo>
                    <a:pt x="85311" y="1613942"/>
                  </a:lnTo>
                  <a:lnTo>
                    <a:pt x="132054" y="1609879"/>
                  </a:lnTo>
                  <a:lnTo>
                    <a:pt x="177998" y="1603201"/>
                  </a:lnTo>
                  <a:lnTo>
                    <a:pt x="223067" y="1593983"/>
                  </a:lnTo>
                  <a:lnTo>
                    <a:pt x="267186" y="1582301"/>
                  </a:lnTo>
                  <a:lnTo>
                    <a:pt x="310280" y="1568230"/>
                  </a:lnTo>
                  <a:lnTo>
                    <a:pt x="352272" y="1551846"/>
                  </a:lnTo>
                  <a:lnTo>
                    <a:pt x="393086" y="1533225"/>
                  </a:lnTo>
                  <a:lnTo>
                    <a:pt x="432648" y="1512443"/>
                  </a:lnTo>
                  <a:lnTo>
                    <a:pt x="470881" y="1489575"/>
                  </a:lnTo>
                  <a:lnTo>
                    <a:pt x="507710" y="1464697"/>
                  </a:lnTo>
                  <a:lnTo>
                    <a:pt x="543058" y="1437884"/>
                  </a:lnTo>
                  <a:lnTo>
                    <a:pt x="576851" y="1409213"/>
                  </a:lnTo>
                  <a:lnTo>
                    <a:pt x="609012" y="1378759"/>
                  </a:lnTo>
                  <a:lnTo>
                    <a:pt x="639466" y="1346598"/>
                  </a:lnTo>
                  <a:lnTo>
                    <a:pt x="668137" y="1312805"/>
                  </a:lnTo>
                  <a:lnTo>
                    <a:pt x="694950" y="1277457"/>
                  </a:lnTo>
                  <a:lnTo>
                    <a:pt x="719828" y="1240628"/>
                  </a:lnTo>
                  <a:lnTo>
                    <a:pt x="742696" y="1202395"/>
                  </a:lnTo>
                  <a:lnTo>
                    <a:pt x="763478" y="1162833"/>
                  </a:lnTo>
                  <a:lnTo>
                    <a:pt x="782099" y="1122019"/>
                  </a:lnTo>
                  <a:lnTo>
                    <a:pt x="798483" y="1080027"/>
                  </a:lnTo>
                  <a:lnTo>
                    <a:pt x="812554" y="1036933"/>
                  </a:lnTo>
                  <a:lnTo>
                    <a:pt x="824236" y="992814"/>
                  </a:lnTo>
                  <a:lnTo>
                    <a:pt x="833454" y="947745"/>
                  </a:lnTo>
                  <a:lnTo>
                    <a:pt x="840132" y="901801"/>
                  </a:lnTo>
                  <a:lnTo>
                    <a:pt x="844195" y="855058"/>
                  </a:lnTo>
                  <a:lnTo>
                    <a:pt x="845566" y="807593"/>
                  </a:lnTo>
                  <a:lnTo>
                    <a:pt x="844195" y="760140"/>
                  </a:lnTo>
                  <a:lnTo>
                    <a:pt x="840132" y="713410"/>
                  </a:lnTo>
                  <a:lnTo>
                    <a:pt x="833454" y="667477"/>
                  </a:lnTo>
                  <a:lnTo>
                    <a:pt x="824236" y="622418"/>
                  </a:lnTo>
                  <a:lnTo>
                    <a:pt x="812554" y="578308"/>
                  </a:lnTo>
                  <a:lnTo>
                    <a:pt x="798483" y="535224"/>
                  </a:lnTo>
                  <a:lnTo>
                    <a:pt x="782099" y="493240"/>
                  </a:lnTo>
                  <a:lnTo>
                    <a:pt x="763478" y="452432"/>
                  </a:lnTo>
                  <a:lnTo>
                    <a:pt x="742696" y="412877"/>
                  </a:lnTo>
                  <a:lnTo>
                    <a:pt x="719828" y="374650"/>
                  </a:lnTo>
                  <a:lnTo>
                    <a:pt x="694950" y="337827"/>
                  </a:lnTo>
                  <a:lnTo>
                    <a:pt x="668137" y="302483"/>
                  </a:lnTo>
                  <a:lnTo>
                    <a:pt x="639466" y="268695"/>
                  </a:lnTo>
                  <a:lnTo>
                    <a:pt x="609012" y="236537"/>
                  </a:lnTo>
                  <a:lnTo>
                    <a:pt x="576851" y="206086"/>
                  </a:lnTo>
                  <a:lnTo>
                    <a:pt x="543058" y="177418"/>
                  </a:lnTo>
                  <a:lnTo>
                    <a:pt x="507710" y="150608"/>
                  </a:lnTo>
                  <a:lnTo>
                    <a:pt x="470881" y="125731"/>
                  </a:lnTo>
                  <a:lnTo>
                    <a:pt x="432648" y="102865"/>
                  </a:lnTo>
                  <a:lnTo>
                    <a:pt x="393086" y="82084"/>
                  </a:lnTo>
                  <a:lnTo>
                    <a:pt x="352272" y="63464"/>
                  </a:lnTo>
                  <a:lnTo>
                    <a:pt x="310280" y="47081"/>
                  </a:lnTo>
                  <a:lnTo>
                    <a:pt x="267186" y="33010"/>
                  </a:lnTo>
                  <a:lnTo>
                    <a:pt x="223067" y="21328"/>
                  </a:lnTo>
                  <a:lnTo>
                    <a:pt x="177998" y="12111"/>
                  </a:lnTo>
                  <a:lnTo>
                    <a:pt x="132054" y="5433"/>
                  </a:lnTo>
                  <a:lnTo>
                    <a:pt x="85311" y="1370"/>
                  </a:lnTo>
                  <a:lnTo>
                    <a:pt x="37846" y="0"/>
                  </a:lnTo>
                  <a:close/>
                </a:path>
              </a:pathLst>
            </a:custGeom>
            <a:solidFill>
              <a:srgbClr val="4471C4"/>
            </a:solidFill>
          </p:spPr>
          <p:txBody>
            <a:bodyPr wrap="square" lIns="0" tIns="0" rIns="0" bIns="0" rtlCol="0"/>
            <a:lstStyle/>
            <a:p>
              <a:endParaRPr/>
            </a:p>
          </p:txBody>
        </p:sp>
        <p:sp>
          <p:nvSpPr>
            <p:cNvPr id="34" name="object 34"/>
            <p:cNvSpPr/>
            <p:nvPr/>
          </p:nvSpPr>
          <p:spPr>
            <a:xfrm>
              <a:off x="5777386" y="1733931"/>
              <a:ext cx="807720" cy="1397635"/>
            </a:xfrm>
            <a:custGeom>
              <a:avLst/>
              <a:gdLst/>
              <a:ahLst/>
              <a:cxnLst/>
              <a:rect l="l" t="t" r="r" b="b"/>
              <a:pathLst>
                <a:path w="807720" h="1397635">
                  <a:moveTo>
                    <a:pt x="256891" y="0"/>
                  </a:moveTo>
                  <a:lnTo>
                    <a:pt x="222398" y="34128"/>
                  </a:lnTo>
                  <a:lnTo>
                    <a:pt x="190173" y="70084"/>
                  </a:lnTo>
                  <a:lnTo>
                    <a:pt x="160270" y="107751"/>
                  </a:lnTo>
                  <a:lnTo>
                    <a:pt x="132744" y="147012"/>
                  </a:lnTo>
                  <a:lnTo>
                    <a:pt x="107647" y="187752"/>
                  </a:lnTo>
                  <a:lnTo>
                    <a:pt x="85035" y="229854"/>
                  </a:lnTo>
                  <a:lnTo>
                    <a:pt x="64962" y="273203"/>
                  </a:lnTo>
                  <a:lnTo>
                    <a:pt x="47481" y="317681"/>
                  </a:lnTo>
                  <a:lnTo>
                    <a:pt x="32647" y="363174"/>
                  </a:lnTo>
                  <a:lnTo>
                    <a:pt x="20513" y="409564"/>
                  </a:lnTo>
                  <a:lnTo>
                    <a:pt x="11135" y="456735"/>
                  </a:lnTo>
                  <a:lnTo>
                    <a:pt x="4565" y="504572"/>
                  </a:lnTo>
                  <a:lnTo>
                    <a:pt x="859" y="552958"/>
                  </a:lnTo>
                  <a:lnTo>
                    <a:pt x="0" y="600433"/>
                  </a:lnTo>
                  <a:lnTo>
                    <a:pt x="1863" y="647313"/>
                  </a:lnTo>
                  <a:lnTo>
                    <a:pt x="6378" y="693517"/>
                  </a:lnTo>
                  <a:lnTo>
                    <a:pt x="13471" y="738967"/>
                  </a:lnTo>
                  <a:lnTo>
                    <a:pt x="23071" y="783583"/>
                  </a:lnTo>
                  <a:lnTo>
                    <a:pt x="35105" y="827286"/>
                  </a:lnTo>
                  <a:lnTo>
                    <a:pt x="49502" y="869997"/>
                  </a:lnTo>
                  <a:lnTo>
                    <a:pt x="66189" y="911637"/>
                  </a:lnTo>
                  <a:lnTo>
                    <a:pt x="85094" y="952127"/>
                  </a:lnTo>
                  <a:lnTo>
                    <a:pt x="106144" y="991388"/>
                  </a:lnTo>
                  <a:lnTo>
                    <a:pt x="129269" y="1029340"/>
                  </a:lnTo>
                  <a:lnTo>
                    <a:pt x="154394" y="1065905"/>
                  </a:lnTo>
                  <a:lnTo>
                    <a:pt x="181449" y="1101002"/>
                  </a:lnTo>
                  <a:lnTo>
                    <a:pt x="210361" y="1134554"/>
                  </a:lnTo>
                  <a:lnTo>
                    <a:pt x="241059" y="1166481"/>
                  </a:lnTo>
                  <a:lnTo>
                    <a:pt x="273468" y="1196703"/>
                  </a:lnTo>
                  <a:lnTo>
                    <a:pt x="307519" y="1225142"/>
                  </a:lnTo>
                  <a:lnTo>
                    <a:pt x="343138" y="1251719"/>
                  </a:lnTo>
                  <a:lnTo>
                    <a:pt x="380253" y="1276354"/>
                  </a:lnTo>
                  <a:lnTo>
                    <a:pt x="418793" y="1298968"/>
                  </a:lnTo>
                  <a:lnTo>
                    <a:pt x="458684" y="1319482"/>
                  </a:lnTo>
                  <a:lnTo>
                    <a:pt x="499855" y="1337817"/>
                  </a:lnTo>
                  <a:lnTo>
                    <a:pt x="542234" y="1353894"/>
                  </a:lnTo>
                  <a:lnTo>
                    <a:pt x="585748" y="1367633"/>
                  </a:lnTo>
                  <a:lnTo>
                    <a:pt x="630326" y="1378956"/>
                  </a:lnTo>
                  <a:lnTo>
                    <a:pt x="675895" y="1387783"/>
                  </a:lnTo>
                  <a:lnTo>
                    <a:pt x="722383" y="1394036"/>
                  </a:lnTo>
                  <a:lnTo>
                    <a:pt x="769717" y="1397635"/>
                  </a:lnTo>
                  <a:lnTo>
                    <a:pt x="807563" y="590804"/>
                  </a:lnTo>
                  <a:lnTo>
                    <a:pt x="256891" y="0"/>
                  </a:lnTo>
                  <a:close/>
                </a:path>
              </a:pathLst>
            </a:custGeom>
            <a:solidFill>
              <a:srgbClr val="EC7C30"/>
            </a:solidFill>
          </p:spPr>
          <p:txBody>
            <a:bodyPr wrap="square" lIns="0" tIns="0" rIns="0" bIns="0" rtlCol="0"/>
            <a:lstStyle/>
            <a:p>
              <a:endParaRPr/>
            </a:p>
          </p:txBody>
        </p:sp>
        <p:sp>
          <p:nvSpPr>
            <p:cNvPr id="35" name="object 35"/>
            <p:cNvSpPr/>
            <p:nvPr/>
          </p:nvSpPr>
          <p:spPr>
            <a:xfrm>
              <a:off x="5777386" y="1733931"/>
              <a:ext cx="807720" cy="1397635"/>
            </a:xfrm>
            <a:custGeom>
              <a:avLst/>
              <a:gdLst/>
              <a:ahLst/>
              <a:cxnLst/>
              <a:rect l="l" t="t" r="r" b="b"/>
              <a:pathLst>
                <a:path w="807720" h="1397635">
                  <a:moveTo>
                    <a:pt x="769717" y="1397635"/>
                  </a:moveTo>
                  <a:lnTo>
                    <a:pt x="722383" y="1394036"/>
                  </a:lnTo>
                  <a:lnTo>
                    <a:pt x="675895" y="1387783"/>
                  </a:lnTo>
                  <a:lnTo>
                    <a:pt x="630326" y="1378956"/>
                  </a:lnTo>
                  <a:lnTo>
                    <a:pt x="585748" y="1367633"/>
                  </a:lnTo>
                  <a:lnTo>
                    <a:pt x="542234" y="1353894"/>
                  </a:lnTo>
                  <a:lnTo>
                    <a:pt x="499855" y="1337817"/>
                  </a:lnTo>
                  <a:lnTo>
                    <a:pt x="458684" y="1319482"/>
                  </a:lnTo>
                  <a:lnTo>
                    <a:pt x="418793" y="1298968"/>
                  </a:lnTo>
                  <a:lnTo>
                    <a:pt x="380253" y="1276354"/>
                  </a:lnTo>
                  <a:lnTo>
                    <a:pt x="343138" y="1251719"/>
                  </a:lnTo>
                  <a:lnTo>
                    <a:pt x="307519" y="1225142"/>
                  </a:lnTo>
                  <a:lnTo>
                    <a:pt x="273468" y="1196703"/>
                  </a:lnTo>
                  <a:lnTo>
                    <a:pt x="241059" y="1166481"/>
                  </a:lnTo>
                  <a:lnTo>
                    <a:pt x="210361" y="1134554"/>
                  </a:lnTo>
                  <a:lnTo>
                    <a:pt x="181449" y="1101002"/>
                  </a:lnTo>
                  <a:lnTo>
                    <a:pt x="154394" y="1065905"/>
                  </a:lnTo>
                  <a:lnTo>
                    <a:pt x="129269" y="1029340"/>
                  </a:lnTo>
                  <a:lnTo>
                    <a:pt x="106144" y="991388"/>
                  </a:lnTo>
                  <a:lnTo>
                    <a:pt x="85094" y="952127"/>
                  </a:lnTo>
                  <a:lnTo>
                    <a:pt x="66189" y="911637"/>
                  </a:lnTo>
                  <a:lnTo>
                    <a:pt x="49502" y="869997"/>
                  </a:lnTo>
                  <a:lnTo>
                    <a:pt x="35105" y="827286"/>
                  </a:lnTo>
                  <a:lnTo>
                    <a:pt x="23071" y="783583"/>
                  </a:lnTo>
                  <a:lnTo>
                    <a:pt x="13471" y="738967"/>
                  </a:lnTo>
                  <a:lnTo>
                    <a:pt x="6378" y="693517"/>
                  </a:lnTo>
                  <a:lnTo>
                    <a:pt x="1863" y="647313"/>
                  </a:lnTo>
                  <a:lnTo>
                    <a:pt x="0" y="600433"/>
                  </a:lnTo>
                  <a:lnTo>
                    <a:pt x="859" y="552958"/>
                  </a:lnTo>
                  <a:lnTo>
                    <a:pt x="4565" y="504572"/>
                  </a:lnTo>
                  <a:lnTo>
                    <a:pt x="11135" y="456735"/>
                  </a:lnTo>
                  <a:lnTo>
                    <a:pt x="20513" y="409564"/>
                  </a:lnTo>
                  <a:lnTo>
                    <a:pt x="32647" y="363174"/>
                  </a:lnTo>
                  <a:lnTo>
                    <a:pt x="47481" y="317681"/>
                  </a:lnTo>
                  <a:lnTo>
                    <a:pt x="64962" y="273203"/>
                  </a:lnTo>
                  <a:lnTo>
                    <a:pt x="85035" y="229854"/>
                  </a:lnTo>
                  <a:lnTo>
                    <a:pt x="107647" y="187752"/>
                  </a:lnTo>
                  <a:lnTo>
                    <a:pt x="132744" y="147012"/>
                  </a:lnTo>
                  <a:lnTo>
                    <a:pt x="160270" y="107751"/>
                  </a:lnTo>
                  <a:lnTo>
                    <a:pt x="190173" y="70084"/>
                  </a:lnTo>
                  <a:lnTo>
                    <a:pt x="222398" y="34128"/>
                  </a:lnTo>
                  <a:lnTo>
                    <a:pt x="256891" y="0"/>
                  </a:lnTo>
                  <a:lnTo>
                    <a:pt x="807563" y="590804"/>
                  </a:lnTo>
                  <a:lnTo>
                    <a:pt x="769717" y="1397635"/>
                  </a:lnTo>
                  <a:close/>
                </a:path>
              </a:pathLst>
            </a:custGeom>
            <a:ln w="11239">
              <a:solidFill>
                <a:srgbClr val="FFFFFF"/>
              </a:solidFill>
            </a:ln>
          </p:spPr>
          <p:txBody>
            <a:bodyPr wrap="square" lIns="0" tIns="0" rIns="0" bIns="0" rtlCol="0"/>
            <a:lstStyle/>
            <a:p>
              <a:endParaRPr/>
            </a:p>
          </p:txBody>
        </p:sp>
        <p:sp>
          <p:nvSpPr>
            <p:cNvPr id="36" name="object 36"/>
            <p:cNvSpPr/>
            <p:nvPr/>
          </p:nvSpPr>
          <p:spPr>
            <a:xfrm>
              <a:off x="6034277" y="1517142"/>
              <a:ext cx="551180" cy="807720"/>
            </a:xfrm>
            <a:custGeom>
              <a:avLst/>
              <a:gdLst/>
              <a:ahLst/>
              <a:cxnLst/>
              <a:rect l="l" t="t" r="r" b="b"/>
              <a:pathLst>
                <a:path w="551179" h="807719">
                  <a:moveTo>
                    <a:pt x="550672" y="0"/>
                  </a:moveTo>
                  <a:lnTo>
                    <a:pt x="499767" y="1604"/>
                  </a:lnTo>
                  <a:lnTo>
                    <a:pt x="449318" y="6383"/>
                  </a:lnTo>
                  <a:lnTo>
                    <a:pt x="399460" y="14281"/>
                  </a:lnTo>
                  <a:lnTo>
                    <a:pt x="350331" y="25244"/>
                  </a:lnTo>
                  <a:lnTo>
                    <a:pt x="302069" y="39218"/>
                  </a:lnTo>
                  <a:lnTo>
                    <a:pt x="254809" y="56149"/>
                  </a:lnTo>
                  <a:lnTo>
                    <a:pt x="208690" y="75983"/>
                  </a:lnTo>
                  <a:lnTo>
                    <a:pt x="163848" y="98664"/>
                  </a:lnTo>
                  <a:lnTo>
                    <a:pt x="120421" y="124140"/>
                  </a:lnTo>
                  <a:lnTo>
                    <a:pt x="78546" y="152355"/>
                  </a:lnTo>
                  <a:lnTo>
                    <a:pt x="38360" y="183256"/>
                  </a:lnTo>
                  <a:lnTo>
                    <a:pt x="0" y="216788"/>
                  </a:lnTo>
                  <a:lnTo>
                    <a:pt x="550672" y="807593"/>
                  </a:lnTo>
                  <a:lnTo>
                    <a:pt x="550672" y="0"/>
                  </a:lnTo>
                  <a:close/>
                </a:path>
              </a:pathLst>
            </a:custGeom>
            <a:solidFill>
              <a:srgbClr val="A4A4A4"/>
            </a:solidFill>
          </p:spPr>
          <p:txBody>
            <a:bodyPr wrap="square" lIns="0" tIns="0" rIns="0" bIns="0" rtlCol="0"/>
            <a:lstStyle/>
            <a:p>
              <a:endParaRPr/>
            </a:p>
          </p:txBody>
        </p:sp>
        <p:sp>
          <p:nvSpPr>
            <p:cNvPr id="37" name="object 37"/>
            <p:cNvSpPr/>
            <p:nvPr/>
          </p:nvSpPr>
          <p:spPr>
            <a:xfrm>
              <a:off x="6034277" y="1517142"/>
              <a:ext cx="551180" cy="807720"/>
            </a:xfrm>
            <a:custGeom>
              <a:avLst/>
              <a:gdLst/>
              <a:ahLst/>
              <a:cxnLst/>
              <a:rect l="l" t="t" r="r" b="b"/>
              <a:pathLst>
                <a:path w="551179" h="807719">
                  <a:moveTo>
                    <a:pt x="0" y="216788"/>
                  </a:moveTo>
                  <a:lnTo>
                    <a:pt x="38360" y="183256"/>
                  </a:lnTo>
                  <a:lnTo>
                    <a:pt x="78546" y="152355"/>
                  </a:lnTo>
                  <a:lnTo>
                    <a:pt x="120421" y="124140"/>
                  </a:lnTo>
                  <a:lnTo>
                    <a:pt x="163848" y="98664"/>
                  </a:lnTo>
                  <a:lnTo>
                    <a:pt x="208690" y="75983"/>
                  </a:lnTo>
                  <a:lnTo>
                    <a:pt x="254809" y="56149"/>
                  </a:lnTo>
                  <a:lnTo>
                    <a:pt x="302069" y="39218"/>
                  </a:lnTo>
                  <a:lnTo>
                    <a:pt x="350331" y="25244"/>
                  </a:lnTo>
                  <a:lnTo>
                    <a:pt x="399460" y="14281"/>
                  </a:lnTo>
                  <a:lnTo>
                    <a:pt x="449318" y="6383"/>
                  </a:lnTo>
                  <a:lnTo>
                    <a:pt x="499767" y="1604"/>
                  </a:lnTo>
                  <a:lnTo>
                    <a:pt x="550672" y="0"/>
                  </a:lnTo>
                  <a:lnTo>
                    <a:pt x="550672" y="807593"/>
                  </a:lnTo>
                  <a:lnTo>
                    <a:pt x="0" y="216788"/>
                  </a:lnTo>
                  <a:close/>
                </a:path>
              </a:pathLst>
            </a:custGeom>
            <a:ln w="11239">
              <a:solidFill>
                <a:srgbClr val="FFFFFF"/>
              </a:solidFill>
            </a:ln>
          </p:spPr>
          <p:txBody>
            <a:bodyPr wrap="square" lIns="0" tIns="0" rIns="0" bIns="0" rtlCol="0"/>
            <a:lstStyle/>
            <a:p>
              <a:endParaRPr/>
            </a:p>
          </p:txBody>
        </p:sp>
        <p:sp>
          <p:nvSpPr>
            <p:cNvPr id="38" name="object 38"/>
            <p:cNvSpPr/>
            <p:nvPr/>
          </p:nvSpPr>
          <p:spPr>
            <a:xfrm>
              <a:off x="6986904" y="2343658"/>
              <a:ext cx="581660" cy="997585"/>
            </a:xfrm>
            <a:custGeom>
              <a:avLst/>
              <a:gdLst/>
              <a:ahLst/>
              <a:cxnLst/>
              <a:rect l="l" t="t" r="r" b="b"/>
              <a:pathLst>
                <a:path w="581659" h="997585">
                  <a:moveTo>
                    <a:pt x="405511" y="0"/>
                  </a:moveTo>
                  <a:lnTo>
                    <a:pt x="339090" y="699897"/>
                  </a:lnTo>
                  <a:lnTo>
                    <a:pt x="0" y="699897"/>
                  </a:lnTo>
                  <a:lnTo>
                    <a:pt x="0" y="997204"/>
                  </a:lnTo>
                  <a:lnTo>
                    <a:pt x="581152" y="997204"/>
                  </a:lnTo>
                  <a:lnTo>
                    <a:pt x="581152" y="699897"/>
                  </a:lnTo>
                  <a:lnTo>
                    <a:pt x="484378" y="699897"/>
                  </a:lnTo>
                  <a:lnTo>
                    <a:pt x="405511" y="0"/>
                  </a:lnTo>
                  <a:close/>
                </a:path>
              </a:pathLst>
            </a:custGeom>
            <a:solidFill>
              <a:srgbClr val="FFFFFF"/>
            </a:solidFill>
          </p:spPr>
          <p:txBody>
            <a:bodyPr wrap="square" lIns="0" tIns="0" rIns="0" bIns="0" rtlCol="0"/>
            <a:lstStyle/>
            <a:p>
              <a:endParaRPr/>
            </a:p>
          </p:txBody>
        </p:sp>
        <p:sp>
          <p:nvSpPr>
            <p:cNvPr id="39" name="object 39"/>
            <p:cNvSpPr/>
            <p:nvPr/>
          </p:nvSpPr>
          <p:spPr>
            <a:xfrm>
              <a:off x="6986904" y="2343658"/>
              <a:ext cx="581660" cy="997585"/>
            </a:xfrm>
            <a:custGeom>
              <a:avLst/>
              <a:gdLst/>
              <a:ahLst/>
              <a:cxnLst/>
              <a:rect l="l" t="t" r="r" b="b"/>
              <a:pathLst>
                <a:path w="581659" h="997585">
                  <a:moveTo>
                    <a:pt x="0" y="699897"/>
                  </a:moveTo>
                  <a:lnTo>
                    <a:pt x="339090" y="699897"/>
                  </a:lnTo>
                  <a:lnTo>
                    <a:pt x="405511" y="0"/>
                  </a:lnTo>
                  <a:lnTo>
                    <a:pt x="484378" y="699897"/>
                  </a:lnTo>
                  <a:lnTo>
                    <a:pt x="581152" y="699897"/>
                  </a:lnTo>
                  <a:lnTo>
                    <a:pt x="581152" y="749427"/>
                  </a:lnTo>
                  <a:lnTo>
                    <a:pt x="581152" y="823722"/>
                  </a:lnTo>
                  <a:lnTo>
                    <a:pt x="581152" y="997204"/>
                  </a:lnTo>
                  <a:lnTo>
                    <a:pt x="484378" y="997204"/>
                  </a:lnTo>
                  <a:lnTo>
                    <a:pt x="339090" y="997204"/>
                  </a:lnTo>
                  <a:lnTo>
                    <a:pt x="0" y="997204"/>
                  </a:lnTo>
                  <a:lnTo>
                    <a:pt x="0" y="823722"/>
                  </a:lnTo>
                  <a:lnTo>
                    <a:pt x="0" y="749427"/>
                  </a:lnTo>
                  <a:lnTo>
                    <a:pt x="0" y="699897"/>
                  </a:lnTo>
                  <a:close/>
                </a:path>
              </a:pathLst>
            </a:custGeom>
            <a:ln w="5626">
              <a:solidFill>
                <a:srgbClr val="000000"/>
              </a:solidFill>
            </a:ln>
          </p:spPr>
          <p:txBody>
            <a:bodyPr wrap="square" lIns="0" tIns="0" rIns="0" bIns="0" rtlCol="0"/>
            <a:lstStyle/>
            <a:p>
              <a:endParaRPr/>
            </a:p>
          </p:txBody>
        </p:sp>
      </p:grpSp>
      <p:sp>
        <p:nvSpPr>
          <p:cNvPr id="40" name="object 40"/>
          <p:cNvSpPr txBox="1"/>
          <p:nvPr/>
        </p:nvSpPr>
        <p:spPr>
          <a:xfrm>
            <a:off x="9260260" y="4461450"/>
            <a:ext cx="656142" cy="289822"/>
          </a:xfrm>
          <a:prstGeom prst="rect">
            <a:avLst/>
          </a:prstGeom>
        </p:spPr>
        <p:txBody>
          <a:bodyPr vert="horz" wrap="square" lIns="0" tIns="30479" rIns="0" bIns="0" rtlCol="0">
            <a:spAutoFit/>
          </a:bodyPr>
          <a:lstStyle/>
          <a:p>
            <a:pPr marR="40639" algn="ctr">
              <a:spcBef>
                <a:spcPts val="240"/>
              </a:spcBef>
            </a:pPr>
            <a:r>
              <a:rPr sz="800" spc="-20" dirty="0">
                <a:solidFill>
                  <a:srgbClr val="585858"/>
                </a:solidFill>
                <a:latin typeface="BIZ UDPゴシック"/>
                <a:cs typeface="BIZ UDPゴシック"/>
              </a:rPr>
              <a:t>希望する</a:t>
            </a:r>
            <a:endParaRPr sz="800">
              <a:latin typeface="BIZ UDPゴシック"/>
              <a:cs typeface="BIZ UDPゴシック"/>
            </a:endParaRPr>
          </a:p>
          <a:p>
            <a:pPr marR="6773" algn="ctr">
              <a:spcBef>
                <a:spcPts val="113"/>
              </a:spcBef>
            </a:pPr>
            <a:r>
              <a:rPr sz="800" dirty="0">
                <a:solidFill>
                  <a:srgbClr val="585858"/>
                </a:solidFill>
                <a:latin typeface="BIZ UDPゴシック"/>
                <a:cs typeface="BIZ UDPゴシック"/>
              </a:rPr>
              <a:t>34</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51%</a:t>
            </a:r>
            <a:endParaRPr sz="800">
              <a:latin typeface="BIZ UDPゴシック"/>
              <a:cs typeface="BIZ UDPゴシック"/>
            </a:endParaRPr>
          </a:p>
        </p:txBody>
      </p:sp>
      <p:grpSp>
        <p:nvGrpSpPr>
          <p:cNvPr id="41" name="object 41"/>
          <p:cNvGrpSpPr/>
          <p:nvPr/>
        </p:nvGrpSpPr>
        <p:grpSpPr>
          <a:xfrm>
            <a:off x="7338820" y="3832010"/>
            <a:ext cx="865261" cy="1104012"/>
            <a:chOff x="5610669" y="2600134"/>
            <a:chExt cx="648970" cy="828040"/>
          </a:xfrm>
        </p:grpSpPr>
        <p:sp>
          <p:nvSpPr>
            <p:cNvPr id="42" name="object 42"/>
            <p:cNvSpPr/>
            <p:nvPr/>
          </p:nvSpPr>
          <p:spPr>
            <a:xfrm>
              <a:off x="5613527" y="2602992"/>
              <a:ext cx="643255" cy="822325"/>
            </a:xfrm>
            <a:custGeom>
              <a:avLst/>
              <a:gdLst/>
              <a:ahLst/>
              <a:cxnLst/>
              <a:rect l="l" t="t" r="r" b="b"/>
              <a:pathLst>
                <a:path w="643254" h="822325">
                  <a:moveTo>
                    <a:pt x="213233" y="0"/>
                  </a:moveTo>
                  <a:lnTo>
                    <a:pt x="107061" y="511683"/>
                  </a:lnTo>
                  <a:lnTo>
                    <a:pt x="0" y="511683"/>
                  </a:lnTo>
                  <a:lnTo>
                    <a:pt x="0" y="821817"/>
                  </a:lnTo>
                  <a:lnTo>
                    <a:pt x="643001" y="821817"/>
                  </a:lnTo>
                  <a:lnTo>
                    <a:pt x="643001" y="511683"/>
                  </a:lnTo>
                  <a:lnTo>
                    <a:pt x="267843" y="511683"/>
                  </a:lnTo>
                  <a:lnTo>
                    <a:pt x="213233" y="0"/>
                  </a:lnTo>
                  <a:close/>
                </a:path>
              </a:pathLst>
            </a:custGeom>
            <a:solidFill>
              <a:srgbClr val="FFFFFF"/>
            </a:solidFill>
          </p:spPr>
          <p:txBody>
            <a:bodyPr wrap="square" lIns="0" tIns="0" rIns="0" bIns="0" rtlCol="0"/>
            <a:lstStyle/>
            <a:p>
              <a:endParaRPr/>
            </a:p>
          </p:txBody>
        </p:sp>
        <p:sp>
          <p:nvSpPr>
            <p:cNvPr id="43" name="object 43"/>
            <p:cNvSpPr/>
            <p:nvPr/>
          </p:nvSpPr>
          <p:spPr>
            <a:xfrm>
              <a:off x="5613527" y="2602992"/>
              <a:ext cx="643255" cy="822325"/>
            </a:xfrm>
            <a:custGeom>
              <a:avLst/>
              <a:gdLst/>
              <a:ahLst/>
              <a:cxnLst/>
              <a:rect l="l" t="t" r="r" b="b"/>
              <a:pathLst>
                <a:path w="643254" h="822325">
                  <a:moveTo>
                    <a:pt x="0" y="511683"/>
                  </a:moveTo>
                  <a:lnTo>
                    <a:pt x="107061" y="511683"/>
                  </a:lnTo>
                  <a:lnTo>
                    <a:pt x="213233" y="0"/>
                  </a:lnTo>
                  <a:lnTo>
                    <a:pt x="267843" y="511683"/>
                  </a:lnTo>
                  <a:lnTo>
                    <a:pt x="643001" y="511683"/>
                  </a:lnTo>
                  <a:lnTo>
                    <a:pt x="643001" y="563372"/>
                  </a:lnTo>
                  <a:lnTo>
                    <a:pt x="643001" y="640842"/>
                  </a:lnTo>
                  <a:lnTo>
                    <a:pt x="643001" y="821817"/>
                  </a:lnTo>
                  <a:lnTo>
                    <a:pt x="267843" y="821817"/>
                  </a:lnTo>
                  <a:lnTo>
                    <a:pt x="107061" y="821817"/>
                  </a:lnTo>
                  <a:lnTo>
                    <a:pt x="0" y="821817"/>
                  </a:lnTo>
                  <a:lnTo>
                    <a:pt x="0" y="640842"/>
                  </a:lnTo>
                  <a:lnTo>
                    <a:pt x="0" y="563372"/>
                  </a:lnTo>
                  <a:lnTo>
                    <a:pt x="0" y="511683"/>
                  </a:lnTo>
                  <a:close/>
                </a:path>
              </a:pathLst>
            </a:custGeom>
            <a:ln w="5626">
              <a:solidFill>
                <a:srgbClr val="000000"/>
              </a:solidFill>
            </a:ln>
          </p:spPr>
          <p:txBody>
            <a:bodyPr wrap="square" lIns="0" tIns="0" rIns="0" bIns="0" rtlCol="0"/>
            <a:lstStyle/>
            <a:p>
              <a:endParaRPr/>
            </a:p>
          </p:txBody>
        </p:sp>
      </p:grpSp>
      <p:sp>
        <p:nvSpPr>
          <p:cNvPr id="44" name="object 44"/>
          <p:cNvSpPr txBox="1"/>
          <p:nvPr/>
        </p:nvSpPr>
        <p:spPr>
          <a:xfrm>
            <a:off x="7462512" y="4563954"/>
            <a:ext cx="669687" cy="290677"/>
          </a:xfrm>
          <a:prstGeom prst="rect">
            <a:avLst/>
          </a:prstGeom>
        </p:spPr>
        <p:txBody>
          <a:bodyPr vert="horz" wrap="square" lIns="0" tIns="31326" rIns="0" bIns="0" rtlCol="0">
            <a:spAutoFit/>
          </a:bodyPr>
          <a:lstStyle/>
          <a:p>
            <a:pPr marL="54185">
              <a:spcBef>
                <a:spcPts val="247"/>
              </a:spcBef>
            </a:pPr>
            <a:r>
              <a:rPr sz="800" spc="-13" dirty="0">
                <a:solidFill>
                  <a:srgbClr val="585858"/>
                </a:solidFill>
                <a:latin typeface="BIZ UDPゴシック"/>
                <a:cs typeface="BIZ UDPゴシック"/>
              </a:rPr>
              <a:t>希望しない</a:t>
            </a:r>
            <a:endParaRPr sz="800">
              <a:latin typeface="BIZ UDPゴシック"/>
              <a:cs typeface="BIZ UDPゴシック"/>
            </a:endParaRPr>
          </a:p>
          <a:p>
            <a:pPr>
              <a:spcBef>
                <a:spcPts val="113"/>
              </a:spcBef>
            </a:pPr>
            <a:r>
              <a:rPr sz="800" dirty="0">
                <a:solidFill>
                  <a:srgbClr val="585858"/>
                </a:solidFill>
                <a:latin typeface="BIZ UDPゴシック"/>
                <a:cs typeface="BIZ UDPゴシック"/>
              </a:rPr>
              <a:t>25</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37%</a:t>
            </a:r>
            <a:endParaRPr sz="800">
              <a:latin typeface="BIZ UDPゴシック"/>
              <a:cs typeface="BIZ UDPゴシック"/>
            </a:endParaRPr>
          </a:p>
        </p:txBody>
      </p:sp>
      <p:grpSp>
        <p:nvGrpSpPr>
          <p:cNvPr id="45" name="object 45"/>
          <p:cNvGrpSpPr/>
          <p:nvPr/>
        </p:nvGrpSpPr>
        <p:grpSpPr>
          <a:xfrm>
            <a:off x="7556067" y="1966873"/>
            <a:ext cx="705247" cy="500361"/>
            <a:chOff x="5773610" y="1201229"/>
            <a:chExt cx="528955" cy="375285"/>
          </a:xfrm>
        </p:grpSpPr>
        <p:sp>
          <p:nvSpPr>
            <p:cNvPr id="46" name="object 46"/>
            <p:cNvSpPr/>
            <p:nvPr/>
          </p:nvSpPr>
          <p:spPr>
            <a:xfrm>
              <a:off x="5776467" y="1204087"/>
              <a:ext cx="523240" cy="369570"/>
            </a:xfrm>
            <a:custGeom>
              <a:avLst/>
              <a:gdLst/>
              <a:ahLst/>
              <a:cxnLst/>
              <a:rect l="l" t="t" r="r" b="b"/>
              <a:pathLst>
                <a:path w="523239" h="369569">
                  <a:moveTo>
                    <a:pt x="522986" y="0"/>
                  </a:moveTo>
                  <a:lnTo>
                    <a:pt x="0" y="0"/>
                  </a:lnTo>
                  <a:lnTo>
                    <a:pt x="0" y="268605"/>
                  </a:lnTo>
                  <a:lnTo>
                    <a:pt x="305054" y="268605"/>
                  </a:lnTo>
                  <a:lnTo>
                    <a:pt x="512572" y="369189"/>
                  </a:lnTo>
                  <a:lnTo>
                    <a:pt x="435864" y="268605"/>
                  </a:lnTo>
                  <a:lnTo>
                    <a:pt x="522986" y="268605"/>
                  </a:lnTo>
                  <a:lnTo>
                    <a:pt x="522986" y="0"/>
                  </a:lnTo>
                  <a:close/>
                </a:path>
              </a:pathLst>
            </a:custGeom>
            <a:solidFill>
              <a:srgbClr val="FFFFFF"/>
            </a:solidFill>
          </p:spPr>
          <p:txBody>
            <a:bodyPr wrap="square" lIns="0" tIns="0" rIns="0" bIns="0" rtlCol="0"/>
            <a:lstStyle/>
            <a:p>
              <a:endParaRPr/>
            </a:p>
          </p:txBody>
        </p:sp>
        <p:sp>
          <p:nvSpPr>
            <p:cNvPr id="47" name="object 47"/>
            <p:cNvSpPr/>
            <p:nvPr/>
          </p:nvSpPr>
          <p:spPr>
            <a:xfrm>
              <a:off x="5776467" y="1204087"/>
              <a:ext cx="523240" cy="369570"/>
            </a:xfrm>
            <a:custGeom>
              <a:avLst/>
              <a:gdLst/>
              <a:ahLst/>
              <a:cxnLst/>
              <a:rect l="l" t="t" r="r" b="b"/>
              <a:pathLst>
                <a:path w="523239" h="369569">
                  <a:moveTo>
                    <a:pt x="0" y="0"/>
                  </a:moveTo>
                  <a:lnTo>
                    <a:pt x="305054" y="0"/>
                  </a:lnTo>
                  <a:lnTo>
                    <a:pt x="435864" y="0"/>
                  </a:lnTo>
                  <a:lnTo>
                    <a:pt x="522986" y="0"/>
                  </a:lnTo>
                  <a:lnTo>
                    <a:pt x="522986" y="156718"/>
                  </a:lnTo>
                  <a:lnTo>
                    <a:pt x="522986" y="223901"/>
                  </a:lnTo>
                  <a:lnTo>
                    <a:pt x="522986" y="268605"/>
                  </a:lnTo>
                  <a:lnTo>
                    <a:pt x="435864" y="268605"/>
                  </a:lnTo>
                  <a:lnTo>
                    <a:pt x="512572" y="369189"/>
                  </a:lnTo>
                  <a:lnTo>
                    <a:pt x="305054" y="268605"/>
                  </a:lnTo>
                  <a:lnTo>
                    <a:pt x="0" y="268605"/>
                  </a:lnTo>
                  <a:lnTo>
                    <a:pt x="0" y="223901"/>
                  </a:lnTo>
                  <a:lnTo>
                    <a:pt x="0" y="156718"/>
                  </a:lnTo>
                  <a:lnTo>
                    <a:pt x="0" y="0"/>
                  </a:lnTo>
                  <a:close/>
                </a:path>
              </a:pathLst>
            </a:custGeom>
            <a:ln w="5626">
              <a:solidFill>
                <a:srgbClr val="000000"/>
              </a:solidFill>
            </a:ln>
          </p:spPr>
          <p:txBody>
            <a:bodyPr wrap="square" lIns="0" tIns="0" rIns="0" bIns="0" rtlCol="0"/>
            <a:lstStyle/>
            <a:p>
              <a:endParaRPr/>
            </a:p>
          </p:txBody>
        </p:sp>
      </p:grpSp>
      <p:sp>
        <p:nvSpPr>
          <p:cNvPr id="48" name="object 48"/>
          <p:cNvSpPr txBox="1"/>
          <p:nvPr/>
        </p:nvSpPr>
        <p:spPr>
          <a:xfrm>
            <a:off x="7647419" y="1989807"/>
            <a:ext cx="575712" cy="289822"/>
          </a:xfrm>
          <a:prstGeom prst="rect">
            <a:avLst/>
          </a:prstGeom>
        </p:spPr>
        <p:txBody>
          <a:bodyPr vert="horz" wrap="square" lIns="0" tIns="30479" rIns="0" bIns="0" rtlCol="0">
            <a:spAutoFit/>
          </a:bodyPr>
          <a:lstStyle/>
          <a:p>
            <a:pPr marR="39792" algn="ctr">
              <a:spcBef>
                <a:spcPts val="240"/>
              </a:spcBef>
            </a:pPr>
            <a:r>
              <a:rPr sz="800" spc="-27" dirty="0">
                <a:solidFill>
                  <a:srgbClr val="585858"/>
                </a:solidFill>
                <a:latin typeface="BIZ UDPゴシック"/>
                <a:cs typeface="BIZ UDPゴシック"/>
              </a:rPr>
              <a:t>未回答</a:t>
            </a:r>
            <a:endParaRPr sz="800">
              <a:latin typeface="BIZ UDPゴシック"/>
              <a:cs typeface="BIZ UDPゴシック"/>
            </a:endParaRPr>
          </a:p>
          <a:p>
            <a:pPr marR="6773" algn="ctr">
              <a:spcBef>
                <a:spcPts val="113"/>
              </a:spcBef>
            </a:pPr>
            <a:r>
              <a:rPr sz="800" dirty="0">
                <a:solidFill>
                  <a:srgbClr val="585858"/>
                </a:solidFill>
                <a:latin typeface="BIZ UDPゴシック"/>
                <a:cs typeface="BIZ UDPゴシック"/>
              </a:rPr>
              <a:t>8</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12%</a:t>
            </a:r>
            <a:endParaRPr sz="800">
              <a:latin typeface="BIZ UDPゴシック"/>
              <a:cs typeface="BIZ UDPゴシック"/>
            </a:endParaRPr>
          </a:p>
        </p:txBody>
      </p:sp>
      <p:grpSp>
        <p:nvGrpSpPr>
          <p:cNvPr id="49" name="object 49"/>
          <p:cNvGrpSpPr/>
          <p:nvPr/>
        </p:nvGrpSpPr>
        <p:grpSpPr>
          <a:xfrm>
            <a:off x="1154565" y="5913209"/>
            <a:ext cx="2215644" cy="2560224"/>
            <a:chOff x="972305" y="4161091"/>
            <a:chExt cx="1661795" cy="1920239"/>
          </a:xfrm>
        </p:grpSpPr>
        <p:sp>
          <p:nvSpPr>
            <p:cNvPr id="50" name="object 50"/>
            <p:cNvSpPr/>
            <p:nvPr/>
          </p:nvSpPr>
          <p:spPr>
            <a:xfrm>
              <a:off x="1738121" y="4555109"/>
              <a:ext cx="464184" cy="760095"/>
            </a:xfrm>
            <a:custGeom>
              <a:avLst/>
              <a:gdLst/>
              <a:ahLst/>
              <a:cxnLst/>
              <a:rect l="l" t="t" r="r" b="b"/>
              <a:pathLst>
                <a:path w="464185" h="760095">
                  <a:moveTo>
                    <a:pt x="0" y="0"/>
                  </a:moveTo>
                  <a:lnTo>
                    <a:pt x="0" y="760094"/>
                  </a:lnTo>
                  <a:lnTo>
                    <a:pt x="464058" y="157987"/>
                  </a:lnTo>
                  <a:lnTo>
                    <a:pt x="423286" y="128659"/>
                  </a:lnTo>
                  <a:lnTo>
                    <a:pt x="380853" y="102201"/>
                  </a:lnTo>
                  <a:lnTo>
                    <a:pt x="336914" y="78664"/>
                  </a:lnTo>
                  <a:lnTo>
                    <a:pt x="291620" y="58100"/>
                  </a:lnTo>
                  <a:lnTo>
                    <a:pt x="245125" y="40560"/>
                  </a:lnTo>
                  <a:lnTo>
                    <a:pt x="197583" y="26094"/>
                  </a:lnTo>
                  <a:lnTo>
                    <a:pt x="149146" y="14754"/>
                  </a:lnTo>
                  <a:lnTo>
                    <a:pt x="99968" y="6591"/>
                  </a:lnTo>
                  <a:lnTo>
                    <a:pt x="50201" y="1656"/>
                  </a:lnTo>
                  <a:lnTo>
                    <a:pt x="0" y="0"/>
                  </a:lnTo>
                  <a:close/>
                </a:path>
              </a:pathLst>
            </a:custGeom>
            <a:solidFill>
              <a:srgbClr val="4471C4"/>
            </a:solidFill>
          </p:spPr>
          <p:txBody>
            <a:bodyPr wrap="square" lIns="0" tIns="0" rIns="0" bIns="0" rtlCol="0"/>
            <a:lstStyle/>
            <a:p>
              <a:endParaRPr/>
            </a:p>
          </p:txBody>
        </p:sp>
        <p:sp>
          <p:nvSpPr>
            <p:cNvPr id="51" name="object 51"/>
            <p:cNvSpPr/>
            <p:nvPr/>
          </p:nvSpPr>
          <p:spPr>
            <a:xfrm>
              <a:off x="978020" y="4568444"/>
              <a:ext cx="1520825" cy="1507490"/>
            </a:xfrm>
            <a:custGeom>
              <a:avLst/>
              <a:gdLst/>
              <a:ahLst/>
              <a:cxnLst/>
              <a:rect l="l" t="t" r="r" b="b"/>
              <a:pathLst>
                <a:path w="1520825" h="1507489">
                  <a:moveTo>
                    <a:pt x="618368" y="0"/>
                  </a:moveTo>
                  <a:lnTo>
                    <a:pt x="568987" y="11078"/>
                  </a:lnTo>
                  <a:lnTo>
                    <a:pt x="520690" y="25344"/>
                  </a:lnTo>
                  <a:lnTo>
                    <a:pt x="473617" y="42711"/>
                  </a:lnTo>
                  <a:lnTo>
                    <a:pt x="427909" y="63092"/>
                  </a:lnTo>
                  <a:lnTo>
                    <a:pt x="383707" y="86399"/>
                  </a:lnTo>
                  <a:lnTo>
                    <a:pt x="341151" y="112546"/>
                  </a:lnTo>
                  <a:lnTo>
                    <a:pt x="300381" y="141445"/>
                  </a:lnTo>
                  <a:lnTo>
                    <a:pt x="261539" y="173010"/>
                  </a:lnTo>
                  <a:lnTo>
                    <a:pt x="224764" y="207154"/>
                  </a:lnTo>
                  <a:lnTo>
                    <a:pt x="190198" y="243789"/>
                  </a:lnTo>
                  <a:lnTo>
                    <a:pt x="157981" y="282829"/>
                  </a:lnTo>
                  <a:lnTo>
                    <a:pt x="129826" y="321828"/>
                  </a:lnTo>
                  <a:lnTo>
                    <a:pt x="104478" y="361987"/>
                  </a:lnTo>
                  <a:lnTo>
                    <a:pt x="81921" y="403180"/>
                  </a:lnTo>
                  <a:lnTo>
                    <a:pt x="62139" y="445282"/>
                  </a:lnTo>
                  <a:lnTo>
                    <a:pt x="45116" y="488169"/>
                  </a:lnTo>
                  <a:lnTo>
                    <a:pt x="30835" y="531716"/>
                  </a:lnTo>
                  <a:lnTo>
                    <a:pt x="19280" y="575798"/>
                  </a:lnTo>
                  <a:lnTo>
                    <a:pt x="10435" y="620290"/>
                  </a:lnTo>
                  <a:lnTo>
                    <a:pt x="4285" y="665067"/>
                  </a:lnTo>
                  <a:lnTo>
                    <a:pt x="811" y="710005"/>
                  </a:lnTo>
                  <a:lnTo>
                    <a:pt x="0" y="754978"/>
                  </a:lnTo>
                  <a:lnTo>
                    <a:pt x="1833" y="799863"/>
                  </a:lnTo>
                  <a:lnTo>
                    <a:pt x="6295" y="844534"/>
                  </a:lnTo>
                  <a:lnTo>
                    <a:pt x="13370" y="888866"/>
                  </a:lnTo>
                  <a:lnTo>
                    <a:pt x="23042" y="932734"/>
                  </a:lnTo>
                  <a:lnTo>
                    <a:pt x="35294" y="976014"/>
                  </a:lnTo>
                  <a:lnTo>
                    <a:pt x="50110" y="1018581"/>
                  </a:lnTo>
                  <a:lnTo>
                    <a:pt x="67474" y="1060309"/>
                  </a:lnTo>
                  <a:lnTo>
                    <a:pt x="87370" y="1101075"/>
                  </a:lnTo>
                  <a:lnTo>
                    <a:pt x="109782" y="1140754"/>
                  </a:lnTo>
                  <a:lnTo>
                    <a:pt x="134693" y="1179220"/>
                  </a:lnTo>
                  <a:lnTo>
                    <a:pt x="162087" y="1216348"/>
                  </a:lnTo>
                  <a:lnTo>
                    <a:pt x="191947" y="1252015"/>
                  </a:lnTo>
                  <a:lnTo>
                    <a:pt x="224259" y="1286094"/>
                  </a:lnTo>
                  <a:lnTo>
                    <a:pt x="259005" y="1318462"/>
                  </a:lnTo>
                  <a:lnTo>
                    <a:pt x="296169" y="1348994"/>
                  </a:lnTo>
                  <a:lnTo>
                    <a:pt x="335170" y="1377142"/>
                  </a:lnTo>
                  <a:lnTo>
                    <a:pt x="375330" y="1402484"/>
                  </a:lnTo>
                  <a:lnTo>
                    <a:pt x="416525" y="1425035"/>
                  </a:lnTo>
                  <a:lnTo>
                    <a:pt x="458631" y="1444812"/>
                  </a:lnTo>
                  <a:lnTo>
                    <a:pt x="501521" y="1461832"/>
                  </a:lnTo>
                  <a:lnTo>
                    <a:pt x="545072" y="1476109"/>
                  </a:lnTo>
                  <a:lnTo>
                    <a:pt x="589159" y="1487661"/>
                  </a:lnTo>
                  <a:lnTo>
                    <a:pt x="633656" y="1496502"/>
                  </a:lnTo>
                  <a:lnTo>
                    <a:pt x="678438" y="1502651"/>
                  </a:lnTo>
                  <a:lnTo>
                    <a:pt x="723381" y="1506122"/>
                  </a:lnTo>
                  <a:lnTo>
                    <a:pt x="768359" y="1506931"/>
                  </a:lnTo>
                  <a:lnTo>
                    <a:pt x="813248" y="1505096"/>
                  </a:lnTo>
                  <a:lnTo>
                    <a:pt x="857922" y="1500632"/>
                  </a:lnTo>
                  <a:lnTo>
                    <a:pt x="902257" y="1493554"/>
                  </a:lnTo>
                  <a:lnTo>
                    <a:pt x="946128" y="1483880"/>
                  </a:lnTo>
                  <a:lnTo>
                    <a:pt x="989410" y="1471625"/>
                  </a:lnTo>
                  <a:lnTo>
                    <a:pt x="1031978" y="1456806"/>
                  </a:lnTo>
                  <a:lnTo>
                    <a:pt x="1073707" y="1439438"/>
                  </a:lnTo>
                  <a:lnTo>
                    <a:pt x="1114471" y="1419538"/>
                  </a:lnTo>
                  <a:lnTo>
                    <a:pt x="1154147" y="1397122"/>
                  </a:lnTo>
                  <a:lnTo>
                    <a:pt x="1192608" y="1372206"/>
                  </a:lnTo>
                  <a:lnTo>
                    <a:pt x="1229731" y="1344806"/>
                  </a:lnTo>
                  <a:lnTo>
                    <a:pt x="1265390" y="1314939"/>
                  </a:lnTo>
                  <a:lnTo>
                    <a:pt x="1299460" y="1282619"/>
                  </a:lnTo>
                  <a:lnTo>
                    <a:pt x="1331817" y="1247865"/>
                  </a:lnTo>
                  <a:lnTo>
                    <a:pt x="1362334" y="1210691"/>
                  </a:lnTo>
                  <a:lnTo>
                    <a:pt x="1390496" y="1171704"/>
                  </a:lnTo>
                  <a:lnTo>
                    <a:pt x="1415850" y="1131557"/>
                  </a:lnTo>
                  <a:lnTo>
                    <a:pt x="1438411" y="1090374"/>
                  </a:lnTo>
                  <a:lnTo>
                    <a:pt x="1458196" y="1048279"/>
                  </a:lnTo>
                  <a:lnTo>
                    <a:pt x="1475221" y="1005399"/>
                  </a:lnTo>
                  <a:lnTo>
                    <a:pt x="1489504" y="961857"/>
                  </a:lnTo>
                  <a:lnTo>
                    <a:pt x="1501059" y="917779"/>
                  </a:lnTo>
                  <a:lnTo>
                    <a:pt x="1509903" y="873289"/>
                  </a:lnTo>
                  <a:lnTo>
                    <a:pt x="1516053" y="828514"/>
                  </a:lnTo>
                  <a:lnTo>
                    <a:pt x="1519525" y="783577"/>
                  </a:lnTo>
                  <a:lnTo>
                    <a:pt x="1520336" y="738604"/>
                  </a:lnTo>
                  <a:lnTo>
                    <a:pt x="1518500" y="693719"/>
                  </a:lnTo>
                  <a:lnTo>
                    <a:pt x="1514036" y="649049"/>
                  </a:lnTo>
                  <a:lnTo>
                    <a:pt x="1506959" y="604717"/>
                  </a:lnTo>
                  <a:lnTo>
                    <a:pt x="1497285" y="560849"/>
                  </a:lnTo>
                  <a:lnTo>
                    <a:pt x="1485030" y="517569"/>
                  </a:lnTo>
                  <a:lnTo>
                    <a:pt x="1470212" y="475004"/>
                  </a:lnTo>
                  <a:lnTo>
                    <a:pt x="1452846" y="433277"/>
                  </a:lnTo>
                  <a:lnTo>
                    <a:pt x="1432949" y="392513"/>
                  </a:lnTo>
                  <a:lnTo>
                    <a:pt x="1410537" y="352839"/>
                  </a:lnTo>
                  <a:lnTo>
                    <a:pt x="1385626" y="314378"/>
                  </a:lnTo>
                  <a:lnTo>
                    <a:pt x="1358232" y="277255"/>
                  </a:lnTo>
                  <a:lnTo>
                    <a:pt x="1328372" y="241597"/>
                  </a:lnTo>
                  <a:lnTo>
                    <a:pt x="1296062" y="207527"/>
                  </a:lnTo>
                  <a:lnTo>
                    <a:pt x="1261319" y="175170"/>
                  </a:lnTo>
                  <a:lnTo>
                    <a:pt x="1224158" y="144653"/>
                  </a:lnTo>
                  <a:lnTo>
                    <a:pt x="760100" y="746760"/>
                  </a:lnTo>
                  <a:lnTo>
                    <a:pt x="618368" y="0"/>
                  </a:lnTo>
                  <a:close/>
                </a:path>
              </a:pathLst>
            </a:custGeom>
            <a:solidFill>
              <a:srgbClr val="EC7C30"/>
            </a:solidFill>
          </p:spPr>
          <p:txBody>
            <a:bodyPr wrap="square" lIns="0" tIns="0" rIns="0" bIns="0" rtlCol="0"/>
            <a:lstStyle/>
            <a:p>
              <a:endParaRPr/>
            </a:p>
          </p:txBody>
        </p:sp>
        <p:sp>
          <p:nvSpPr>
            <p:cNvPr id="52" name="object 52"/>
            <p:cNvSpPr/>
            <p:nvPr/>
          </p:nvSpPr>
          <p:spPr>
            <a:xfrm>
              <a:off x="978020" y="4568444"/>
              <a:ext cx="1520825" cy="1507490"/>
            </a:xfrm>
            <a:custGeom>
              <a:avLst/>
              <a:gdLst/>
              <a:ahLst/>
              <a:cxnLst/>
              <a:rect l="l" t="t" r="r" b="b"/>
              <a:pathLst>
                <a:path w="1520825" h="1507489">
                  <a:moveTo>
                    <a:pt x="1224158" y="144653"/>
                  </a:moveTo>
                  <a:lnTo>
                    <a:pt x="1261319" y="175170"/>
                  </a:lnTo>
                  <a:lnTo>
                    <a:pt x="1296062" y="207527"/>
                  </a:lnTo>
                  <a:lnTo>
                    <a:pt x="1328372" y="241597"/>
                  </a:lnTo>
                  <a:lnTo>
                    <a:pt x="1358232" y="277255"/>
                  </a:lnTo>
                  <a:lnTo>
                    <a:pt x="1385626" y="314378"/>
                  </a:lnTo>
                  <a:lnTo>
                    <a:pt x="1410537" y="352839"/>
                  </a:lnTo>
                  <a:lnTo>
                    <a:pt x="1432949" y="392513"/>
                  </a:lnTo>
                  <a:lnTo>
                    <a:pt x="1452846" y="433277"/>
                  </a:lnTo>
                  <a:lnTo>
                    <a:pt x="1470212" y="475004"/>
                  </a:lnTo>
                  <a:lnTo>
                    <a:pt x="1485030" y="517569"/>
                  </a:lnTo>
                  <a:lnTo>
                    <a:pt x="1497285" y="560849"/>
                  </a:lnTo>
                  <a:lnTo>
                    <a:pt x="1506959" y="604717"/>
                  </a:lnTo>
                  <a:lnTo>
                    <a:pt x="1514036" y="649049"/>
                  </a:lnTo>
                  <a:lnTo>
                    <a:pt x="1518500" y="693719"/>
                  </a:lnTo>
                  <a:lnTo>
                    <a:pt x="1520336" y="738604"/>
                  </a:lnTo>
                  <a:lnTo>
                    <a:pt x="1519525" y="783577"/>
                  </a:lnTo>
                  <a:lnTo>
                    <a:pt x="1516053" y="828514"/>
                  </a:lnTo>
                  <a:lnTo>
                    <a:pt x="1509903" y="873289"/>
                  </a:lnTo>
                  <a:lnTo>
                    <a:pt x="1501059" y="917779"/>
                  </a:lnTo>
                  <a:lnTo>
                    <a:pt x="1489504" y="961857"/>
                  </a:lnTo>
                  <a:lnTo>
                    <a:pt x="1475221" y="1005399"/>
                  </a:lnTo>
                  <a:lnTo>
                    <a:pt x="1458196" y="1048279"/>
                  </a:lnTo>
                  <a:lnTo>
                    <a:pt x="1438411" y="1090374"/>
                  </a:lnTo>
                  <a:lnTo>
                    <a:pt x="1415850" y="1131557"/>
                  </a:lnTo>
                  <a:lnTo>
                    <a:pt x="1390496" y="1171704"/>
                  </a:lnTo>
                  <a:lnTo>
                    <a:pt x="1362334" y="1210691"/>
                  </a:lnTo>
                  <a:lnTo>
                    <a:pt x="1331817" y="1247865"/>
                  </a:lnTo>
                  <a:lnTo>
                    <a:pt x="1299460" y="1282619"/>
                  </a:lnTo>
                  <a:lnTo>
                    <a:pt x="1265390" y="1314939"/>
                  </a:lnTo>
                  <a:lnTo>
                    <a:pt x="1229731" y="1344806"/>
                  </a:lnTo>
                  <a:lnTo>
                    <a:pt x="1192608" y="1372206"/>
                  </a:lnTo>
                  <a:lnTo>
                    <a:pt x="1154147" y="1397122"/>
                  </a:lnTo>
                  <a:lnTo>
                    <a:pt x="1114471" y="1419538"/>
                  </a:lnTo>
                  <a:lnTo>
                    <a:pt x="1073707" y="1439438"/>
                  </a:lnTo>
                  <a:lnTo>
                    <a:pt x="1031978" y="1456806"/>
                  </a:lnTo>
                  <a:lnTo>
                    <a:pt x="989410" y="1471625"/>
                  </a:lnTo>
                  <a:lnTo>
                    <a:pt x="946128" y="1483880"/>
                  </a:lnTo>
                  <a:lnTo>
                    <a:pt x="902257" y="1493554"/>
                  </a:lnTo>
                  <a:lnTo>
                    <a:pt x="857922" y="1500632"/>
                  </a:lnTo>
                  <a:lnTo>
                    <a:pt x="813248" y="1505096"/>
                  </a:lnTo>
                  <a:lnTo>
                    <a:pt x="768359" y="1506931"/>
                  </a:lnTo>
                  <a:lnTo>
                    <a:pt x="723381" y="1506122"/>
                  </a:lnTo>
                  <a:lnTo>
                    <a:pt x="678438" y="1502651"/>
                  </a:lnTo>
                  <a:lnTo>
                    <a:pt x="633656" y="1496502"/>
                  </a:lnTo>
                  <a:lnTo>
                    <a:pt x="589159" y="1487661"/>
                  </a:lnTo>
                  <a:lnTo>
                    <a:pt x="545072" y="1476109"/>
                  </a:lnTo>
                  <a:lnTo>
                    <a:pt x="501521" y="1461832"/>
                  </a:lnTo>
                  <a:lnTo>
                    <a:pt x="458631" y="1444812"/>
                  </a:lnTo>
                  <a:lnTo>
                    <a:pt x="416525" y="1425035"/>
                  </a:lnTo>
                  <a:lnTo>
                    <a:pt x="375330" y="1402484"/>
                  </a:lnTo>
                  <a:lnTo>
                    <a:pt x="335170" y="1377142"/>
                  </a:lnTo>
                  <a:lnTo>
                    <a:pt x="296169" y="1348994"/>
                  </a:lnTo>
                  <a:lnTo>
                    <a:pt x="259005" y="1318462"/>
                  </a:lnTo>
                  <a:lnTo>
                    <a:pt x="224259" y="1286094"/>
                  </a:lnTo>
                  <a:lnTo>
                    <a:pt x="191947" y="1252015"/>
                  </a:lnTo>
                  <a:lnTo>
                    <a:pt x="162087" y="1216348"/>
                  </a:lnTo>
                  <a:lnTo>
                    <a:pt x="134693" y="1179220"/>
                  </a:lnTo>
                  <a:lnTo>
                    <a:pt x="109782" y="1140754"/>
                  </a:lnTo>
                  <a:lnTo>
                    <a:pt x="87370" y="1101075"/>
                  </a:lnTo>
                  <a:lnTo>
                    <a:pt x="67474" y="1060309"/>
                  </a:lnTo>
                  <a:lnTo>
                    <a:pt x="50110" y="1018581"/>
                  </a:lnTo>
                  <a:lnTo>
                    <a:pt x="35294" y="976014"/>
                  </a:lnTo>
                  <a:lnTo>
                    <a:pt x="23042" y="932734"/>
                  </a:lnTo>
                  <a:lnTo>
                    <a:pt x="13370" y="888866"/>
                  </a:lnTo>
                  <a:lnTo>
                    <a:pt x="6295" y="844534"/>
                  </a:lnTo>
                  <a:lnTo>
                    <a:pt x="1833" y="799863"/>
                  </a:lnTo>
                  <a:lnTo>
                    <a:pt x="0" y="754978"/>
                  </a:lnTo>
                  <a:lnTo>
                    <a:pt x="811" y="710005"/>
                  </a:lnTo>
                  <a:lnTo>
                    <a:pt x="4285" y="665067"/>
                  </a:lnTo>
                  <a:lnTo>
                    <a:pt x="10435" y="620290"/>
                  </a:lnTo>
                  <a:lnTo>
                    <a:pt x="19280" y="575798"/>
                  </a:lnTo>
                  <a:lnTo>
                    <a:pt x="30835" y="531716"/>
                  </a:lnTo>
                  <a:lnTo>
                    <a:pt x="45116" y="488169"/>
                  </a:lnTo>
                  <a:lnTo>
                    <a:pt x="62139" y="445282"/>
                  </a:lnTo>
                  <a:lnTo>
                    <a:pt x="81921" y="403180"/>
                  </a:lnTo>
                  <a:lnTo>
                    <a:pt x="104478" y="361987"/>
                  </a:lnTo>
                  <a:lnTo>
                    <a:pt x="129826" y="321828"/>
                  </a:lnTo>
                  <a:lnTo>
                    <a:pt x="157981" y="282829"/>
                  </a:lnTo>
                  <a:lnTo>
                    <a:pt x="190198" y="243789"/>
                  </a:lnTo>
                  <a:lnTo>
                    <a:pt x="224764" y="207154"/>
                  </a:lnTo>
                  <a:lnTo>
                    <a:pt x="261539" y="173010"/>
                  </a:lnTo>
                  <a:lnTo>
                    <a:pt x="300381" y="141445"/>
                  </a:lnTo>
                  <a:lnTo>
                    <a:pt x="341151" y="112546"/>
                  </a:lnTo>
                  <a:lnTo>
                    <a:pt x="383707" y="86399"/>
                  </a:lnTo>
                  <a:lnTo>
                    <a:pt x="427909" y="63092"/>
                  </a:lnTo>
                  <a:lnTo>
                    <a:pt x="473617" y="42711"/>
                  </a:lnTo>
                  <a:lnTo>
                    <a:pt x="520690" y="25344"/>
                  </a:lnTo>
                  <a:lnTo>
                    <a:pt x="568987" y="11078"/>
                  </a:lnTo>
                  <a:lnTo>
                    <a:pt x="618368" y="0"/>
                  </a:lnTo>
                  <a:lnTo>
                    <a:pt x="760100" y="746760"/>
                  </a:lnTo>
                  <a:lnTo>
                    <a:pt x="1224158" y="144653"/>
                  </a:lnTo>
                  <a:close/>
                </a:path>
              </a:pathLst>
            </a:custGeom>
            <a:ln w="11239">
              <a:solidFill>
                <a:srgbClr val="FFFFFF"/>
              </a:solidFill>
            </a:ln>
          </p:spPr>
          <p:txBody>
            <a:bodyPr wrap="square" lIns="0" tIns="0" rIns="0" bIns="0" rtlCol="0"/>
            <a:lstStyle/>
            <a:p>
              <a:endParaRPr/>
            </a:p>
          </p:txBody>
        </p:sp>
        <p:sp>
          <p:nvSpPr>
            <p:cNvPr id="53" name="object 53"/>
            <p:cNvSpPr/>
            <p:nvPr/>
          </p:nvSpPr>
          <p:spPr>
            <a:xfrm>
              <a:off x="1596389" y="4555109"/>
              <a:ext cx="142240" cy="760095"/>
            </a:xfrm>
            <a:custGeom>
              <a:avLst/>
              <a:gdLst/>
              <a:ahLst/>
              <a:cxnLst/>
              <a:rect l="l" t="t" r="r" b="b"/>
              <a:pathLst>
                <a:path w="142239" h="760095">
                  <a:moveTo>
                    <a:pt x="141732" y="0"/>
                  </a:moveTo>
                  <a:lnTo>
                    <a:pt x="106120" y="833"/>
                  </a:lnTo>
                  <a:lnTo>
                    <a:pt x="70580" y="3333"/>
                  </a:lnTo>
                  <a:lnTo>
                    <a:pt x="35182" y="7500"/>
                  </a:lnTo>
                  <a:lnTo>
                    <a:pt x="0" y="13334"/>
                  </a:lnTo>
                  <a:lnTo>
                    <a:pt x="141732" y="760094"/>
                  </a:lnTo>
                  <a:lnTo>
                    <a:pt x="141732" y="0"/>
                  </a:lnTo>
                  <a:close/>
                </a:path>
              </a:pathLst>
            </a:custGeom>
            <a:solidFill>
              <a:srgbClr val="A4A4A4"/>
            </a:solidFill>
          </p:spPr>
          <p:txBody>
            <a:bodyPr wrap="square" lIns="0" tIns="0" rIns="0" bIns="0" rtlCol="0"/>
            <a:lstStyle/>
            <a:p>
              <a:endParaRPr/>
            </a:p>
          </p:txBody>
        </p:sp>
        <p:sp>
          <p:nvSpPr>
            <p:cNvPr id="54" name="object 54"/>
            <p:cNvSpPr/>
            <p:nvPr/>
          </p:nvSpPr>
          <p:spPr>
            <a:xfrm>
              <a:off x="1596389" y="4555109"/>
              <a:ext cx="142240" cy="760095"/>
            </a:xfrm>
            <a:custGeom>
              <a:avLst/>
              <a:gdLst/>
              <a:ahLst/>
              <a:cxnLst/>
              <a:rect l="l" t="t" r="r" b="b"/>
              <a:pathLst>
                <a:path w="142239" h="760095">
                  <a:moveTo>
                    <a:pt x="0" y="13334"/>
                  </a:moveTo>
                  <a:lnTo>
                    <a:pt x="35182" y="7500"/>
                  </a:lnTo>
                  <a:lnTo>
                    <a:pt x="70580" y="3333"/>
                  </a:lnTo>
                  <a:lnTo>
                    <a:pt x="106120" y="833"/>
                  </a:lnTo>
                  <a:lnTo>
                    <a:pt x="141732" y="0"/>
                  </a:lnTo>
                  <a:lnTo>
                    <a:pt x="141732" y="760094"/>
                  </a:lnTo>
                  <a:lnTo>
                    <a:pt x="0" y="13334"/>
                  </a:lnTo>
                  <a:close/>
                </a:path>
              </a:pathLst>
            </a:custGeom>
            <a:ln w="11239">
              <a:solidFill>
                <a:srgbClr val="FFFFFF"/>
              </a:solidFill>
            </a:ln>
          </p:spPr>
          <p:txBody>
            <a:bodyPr wrap="square" lIns="0" tIns="0" rIns="0" bIns="0" rtlCol="0"/>
            <a:lstStyle/>
            <a:p>
              <a:endParaRPr/>
            </a:p>
          </p:txBody>
        </p:sp>
        <p:sp>
          <p:nvSpPr>
            <p:cNvPr id="55" name="object 55"/>
            <p:cNvSpPr/>
            <p:nvPr/>
          </p:nvSpPr>
          <p:spPr>
            <a:xfrm>
              <a:off x="1983231" y="4163949"/>
              <a:ext cx="647700" cy="431800"/>
            </a:xfrm>
            <a:custGeom>
              <a:avLst/>
              <a:gdLst/>
              <a:ahLst/>
              <a:cxnLst/>
              <a:rect l="l" t="t" r="r" b="b"/>
              <a:pathLst>
                <a:path w="647700" h="431800">
                  <a:moveTo>
                    <a:pt x="647699" y="0"/>
                  </a:moveTo>
                  <a:lnTo>
                    <a:pt x="77088" y="0"/>
                  </a:lnTo>
                  <a:lnTo>
                    <a:pt x="77088" y="283210"/>
                  </a:lnTo>
                  <a:lnTo>
                    <a:pt x="172211" y="283210"/>
                  </a:lnTo>
                  <a:lnTo>
                    <a:pt x="0" y="431673"/>
                  </a:lnTo>
                  <a:lnTo>
                    <a:pt x="314832" y="283210"/>
                  </a:lnTo>
                  <a:lnTo>
                    <a:pt x="647699" y="283210"/>
                  </a:lnTo>
                  <a:lnTo>
                    <a:pt x="647699" y="0"/>
                  </a:lnTo>
                  <a:close/>
                </a:path>
              </a:pathLst>
            </a:custGeom>
            <a:solidFill>
              <a:srgbClr val="FFFFFF"/>
            </a:solidFill>
          </p:spPr>
          <p:txBody>
            <a:bodyPr wrap="square" lIns="0" tIns="0" rIns="0" bIns="0" rtlCol="0"/>
            <a:lstStyle/>
            <a:p>
              <a:endParaRPr/>
            </a:p>
          </p:txBody>
        </p:sp>
        <p:sp>
          <p:nvSpPr>
            <p:cNvPr id="56" name="object 56"/>
            <p:cNvSpPr/>
            <p:nvPr/>
          </p:nvSpPr>
          <p:spPr>
            <a:xfrm>
              <a:off x="1983231" y="4163949"/>
              <a:ext cx="647700" cy="431800"/>
            </a:xfrm>
            <a:custGeom>
              <a:avLst/>
              <a:gdLst/>
              <a:ahLst/>
              <a:cxnLst/>
              <a:rect l="l" t="t" r="r" b="b"/>
              <a:pathLst>
                <a:path w="647700" h="431800">
                  <a:moveTo>
                    <a:pt x="77088" y="0"/>
                  </a:moveTo>
                  <a:lnTo>
                    <a:pt x="172211" y="0"/>
                  </a:lnTo>
                  <a:lnTo>
                    <a:pt x="314832" y="0"/>
                  </a:lnTo>
                  <a:lnTo>
                    <a:pt x="647699" y="0"/>
                  </a:lnTo>
                  <a:lnTo>
                    <a:pt x="647699" y="165227"/>
                  </a:lnTo>
                  <a:lnTo>
                    <a:pt x="647699" y="235965"/>
                  </a:lnTo>
                  <a:lnTo>
                    <a:pt x="647699" y="283210"/>
                  </a:lnTo>
                  <a:lnTo>
                    <a:pt x="314832" y="283210"/>
                  </a:lnTo>
                  <a:lnTo>
                    <a:pt x="0" y="431673"/>
                  </a:lnTo>
                  <a:lnTo>
                    <a:pt x="172211" y="283210"/>
                  </a:lnTo>
                  <a:lnTo>
                    <a:pt x="77088" y="283210"/>
                  </a:lnTo>
                  <a:lnTo>
                    <a:pt x="77088" y="235965"/>
                  </a:lnTo>
                  <a:lnTo>
                    <a:pt x="77088" y="165227"/>
                  </a:lnTo>
                  <a:lnTo>
                    <a:pt x="77088" y="0"/>
                  </a:lnTo>
                  <a:close/>
                </a:path>
              </a:pathLst>
            </a:custGeom>
            <a:ln w="5626">
              <a:solidFill>
                <a:srgbClr val="000000"/>
              </a:solidFill>
            </a:ln>
          </p:spPr>
          <p:txBody>
            <a:bodyPr wrap="square" lIns="0" tIns="0" rIns="0" bIns="0" rtlCol="0"/>
            <a:lstStyle/>
            <a:p>
              <a:endParaRPr/>
            </a:p>
          </p:txBody>
        </p:sp>
      </p:grpSp>
      <p:sp>
        <p:nvSpPr>
          <p:cNvPr id="57" name="object 57"/>
          <p:cNvSpPr txBox="1"/>
          <p:nvPr/>
        </p:nvSpPr>
        <p:spPr>
          <a:xfrm>
            <a:off x="2707133" y="5944985"/>
            <a:ext cx="592645" cy="290677"/>
          </a:xfrm>
          <a:prstGeom prst="rect">
            <a:avLst/>
          </a:prstGeom>
        </p:spPr>
        <p:txBody>
          <a:bodyPr vert="horz" wrap="square" lIns="0" tIns="31326" rIns="0" bIns="0" rtlCol="0">
            <a:spAutoFit/>
          </a:bodyPr>
          <a:lstStyle/>
          <a:p>
            <a:pPr marR="23706" algn="ctr">
              <a:spcBef>
                <a:spcPts val="247"/>
              </a:spcBef>
            </a:pPr>
            <a:r>
              <a:rPr sz="800" spc="-33" dirty="0">
                <a:solidFill>
                  <a:srgbClr val="585858"/>
                </a:solidFill>
                <a:latin typeface="BIZ UDPゴシック"/>
                <a:cs typeface="BIZ UDPゴシック"/>
              </a:rPr>
              <a:t>ある</a:t>
            </a:r>
            <a:endParaRPr sz="800">
              <a:latin typeface="BIZ UDPゴシック"/>
              <a:cs typeface="BIZ UDPゴシック"/>
            </a:endParaRPr>
          </a:p>
          <a:p>
            <a:pPr algn="ctr">
              <a:spcBef>
                <a:spcPts val="120"/>
              </a:spcBef>
            </a:pPr>
            <a:r>
              <a:rPr sz="800" dirty="0">
                <a:solidFill>
                  <a:srgbClr val="585858"/>
                </a:solidFill>
                <a:latin typeface="BIZ UDPゴシック"/>
                <a:cs typeface="BIZ UDPゴシック"/>
              </a:rPr>
              <a:t>7</a:t>
            </a:r>
            <a:r>
              <a:rPr sz="800" spc="7" dirty="0">
                <a:solidFill>
                  <a:srgbClr val="585858"/>
                </a:solidFill>
                <a:latin typeface="BIZ UDPゴシック"/>
                <a:cs typeface="BIZ UDPゴシック"/>
              </a:rPr>
              <a:t>校 / </a:t>
            </a:r>
            <a:r>
              <a:rPr sz="800" spc="-33" dirty="0">
                <a:solidFill>
                  <a:srgbClr val="585858"/>
                </a:solidFill>
                <a:latin typeface="BIZ UDPゴシック"/>
                <a:cs typeface="BIZ UDPゴシック"/>
              </a:rPr>
              <a:t>10%</a:t>
            </a:r>
            <a:endParaRPr sz="800">
              <a:latin typeface="BIZ UDPゴシック"/>
              <a:cs typeface="BIZ UDPゴシック"/>
            </a:endParaRPr>
          </a:p>
        </p:txBody>
      </p:sp>
      <p:grpSp>
        <p:nvGrpSpPr>
          <p:cNvPr id="58" name="object 58"/>
          <p:cNvGrpSpPr/>
          <p:nvPr/>
        </p:nvGrpSpPr>
        <p:grpSpPr>
          <a:xfrm>
            <a:off x="851732" y="8433980"/>
            <a:ext cx="1093006" cy="475809"/>
            <a:chOff x="745172" y="6051740"/>
            <a:chExt cx="819785" cy="356870"/>
          </a:xfrm>
        </p:grpSpPr>
        <p:sp>
          <p:nvSpPr>
            <p:cNvPr id="59" name="object 59"/>
            <p:cNvSpPr/>
            <p:nvPr/>
          </p:nvSpPr>
          <p:spPr>
            <a:xfrm>
              <a:off x="748029" y="6054598"/>
              <a:ext cx="814069" cy="351155"/>
            </a:xfrm>
            <a:custGeom>
              <a:avLst/>
              <a:gdLst/>
              <a:ahLst/>
              <a:cxnLst/>
              <a:rect l="l" t="t" r="r" b="b"/>
              <a:pathLst>
                <a:path w="814069" h="351154">
                  <a:moveTo>
                    <a:pt x="813562" y="0"/>
                  </a:moveTo>
                  <a:lnTo>
                    <a:pt x="633095" y="97155"/>
                  </a:lnTo>
                  <a:lnTo>
                    <a:pt x="633095" y="46355"/>
                  </a:lnTo>
                  <a:lnTo>
                    <a:pt x="0" y="46355"/>
                  </a:lnTo>
                  <a:lnTo>
                    <a:pt x="0" y="351040"/>
                  </a:lnTo>
                  <a:lnTo>
                    <a:pt x="633095" y="351040"/>
                  </a:lnTo>
                  <a:lnTo>
                    <a:pt x="633095" y="173228"/>
                  </a:lnTo>
                  <a:lnTo>
                    <a:pt x="813562" y="0"/>
                  </a:lnTo>
                  <a:close/>
                </a:path>
              </a:pathLst>
            </a:custGeom>
            <a:solidFill>
              <a:srgbClr val="FFFFFF"/>
            </a:solidFill>
          </p:spPr>
          <p:txBody>
            <a:bodyPr wrap="square" lIns="0" tIns="0" rIns="0" bIns="0" rtlCol="0"/>
            <a:lstStyle/>
            <a:p>
              <a:endParaRPr/>
            </a:p>
          </p:txBody>
        </p:sp>
        <p:sp>
          <p:nvSpPr>
            <p:cNvPr id="60" name="object 60"/>
            <p:cNvSpPr/>
            <p:nvPr/>
          </p:nvSpPr>
          <p:spPr>
            <a:xfrm>
              <a:off x="748029" y="6054598"/>
              <a:ext cx="814069" cy="351155"/>
            </a:xfrm>
            <a:custGeom>
              <a:avLst/>
              <a:gdLst/>
              <a:ahLst/>
              <a:cxnLst/>
              <a:rect l="l" t="t" r="r" b="b"/>
              <a:pathLst>
                <a:path w="814069" h="351154">
                  <a:moveTo>
                    <a:pt x="0" y="46355"/>
                  </a:moveTo>
                  <a:lnTo>
                    <a:pt x="369290" y="46355"/>
                  </a:lnTo>
                  <a:lnTo>
                    <a:pt x="527558" y="46355"/>
                  </a:lnTo>
                  <a:lnTo>
                    <a:pt x="633095" y="46355"/>
                  </a:lnTo>
                  <a:lnTo>
                    <a:pt x="633095" y="97155"/>
                  </a:lnTo>
                  <a:lnTo>
                    <a:pt x="813562" y="0"/>
                  </a:lnTo>
                  <a:lnTo>
                    <a:pt x="633095" y="173228"/>
                  </a:lnTo>
                  <a:lnTo>
                    <a:pt x="633095" y="351040"/>
                  </a:lnTo>
                  <a:lnTo>
                    <a:pt x="527558" y="351040"/>
                  </a:lnTo>
                  <a:lnTo>
                    <a:pt x="369290" y="351040"/>
                  </a:lnTo>
                  <a:lnTo>
                    <a:pt x="0" y="351040"/>
                  </a:lnTo>
                  <a:lnTo>
                    <a:pt x="0" y="173228"/>
                  </a:lnTo>
                  <a:lnTo>
                    <a:pt x="0" y="97155"/>
                  </a:lnTo>
                  <a:lnTo>
                    <a:pt x="0" y="46355"/>
                  </a:lnTo>
                  <a:close/>
                </a:path>
              </a:pathLst>
            </a:custGeom>
            <a:ln w="5626">
              <a:solidFill>
                <a:srgbClr val="000000"/>
              </a:solidFill>
            </a:ln>
          </p:spPr>
          <p:txBody>
            <a:bodyPr wrap="square" lIns="0" tIns="0" rIns="0" bIns="0" rtlCol="0"/>
            <a:lstStyle/>
            <a:p>
              <a:endParaRPr/>
            </a:p>
          </p:txBody>
        </p:sp>
      </p:grpSp>
      <p:sp>
        <p:nvSpPr>
          <p:cNvPr id="61" name="object 61"/>
          <p:cNvSpPr txBox="1"/>
          <p:nvPr/>
        </p:nvSpPr>
        <p:spPr>
          <a:xfrm>
            <a:off x="977524" y="8542665"/>
            <a:ext cx="634130" cy="290677"/>
          </a:xfrm>
          <a:prstGeom prst="rect">
            <a:avLst/>
          </a:prstGeom>
        </p:spPr>
        <p:txBody>
          <a:bodyPr vert="horz" wrap="square" lIns="0" tIns="31326" rIns="0" bIns="0" rtlCol="0">
            <a:spAutoFit/>
          </a:bodyPr>
          <a:lstStyle/>
          <a:p>
            <a:pPr marR="23706" algn="ctr">
              <a:spcBef>
                <a:spcPts val="247"/>
              </a:spcBef>
            </a:pPr>
            <a:r>
              <a:rPr sz="800" spc="-33" dirty="0">
                <a:solidFill>
                  <a:srgbClr val="585858"/>
                </a:solidFill>
                <a:latin typeface="BIZ UDPゴシック"/>
                <a:cs typeface="BIZ UDPゴシック"/>
              </a:rPr>
              <a:t>ない</a:t>
            </a:r>
            <a:endParaRPr sz="800">
              <a:latin typeface="BIZ UDPゴシック"/>
              <a:cs typeface="BIZ UDPゴシック"/>
            </a:endParaRPr>
          </a:p>
          <a:p>
            <a:pPr algn="ctr">
              <a:spcBef>
                <a:spcPts val="120"/>
              </a:spcBef>
            </a:pPr>
            <a:r>
              <a:rPr sz="800" dirty="0">
                <a:solidFill>
                  <a:srgbClr val="585858"/>
                </a:solidFill>
                <a:latin typeface="BIZ UDPゴシック"/>
                <a:cs typeface="BIZ UDPゴシック"/>
              </a:rPr>
              <a:t>58</a:t>
            </a:r>
            <a:r>
              <a:rPr sz="800" spc="167" dirty="0">
                <a:solidFill>
                  <a:srgbClr val="585858"/>
                </a:solidFill>
                <a:latin typeface="BIZ UDPゴシック"/>
                <a:cs typeface="BIZ UDPゴシック"/>
              </a:rPr>
              <a:t>校 </a:t>
            </a:r>
            <a:r>
              <a:rPr sz="800" spc="-33" dirty="0">
                <a:solidFill>
                  <a:srgbClr val="585858"/>
                </a:solidFill>
                <a:latin typeface="BIZ UDPゴシック"/>
                <a:cs typeface="BIZ UDPゴシック"/>
              </a:rPr>
              <a:t>87%</a:t>
            </a:r>
            <a:endParaRPr sz="800">
              <a:latin typeface="BIZ UDPゴシック"/>
              <a:cs typeface="BIZ UDPゴシック"/>
            </a:endParaRPr>
          </a:p>
        </p:txBody>
      </p:sp>
      <p:sp>
        <p:nvSpPr>
          <p:cNvPr id="62" name="object 62"/>
          <p:cNvSpPr/>
          <p:nvPr/>
        </p:nvSpPr>
        <p:spPr>
          <a:xfrm>
            <a:off x="1323274" y="5949022"/>
            <a:ext cx="757739" cy="494435"/>
          </a:xfrm>
          <a:custGeom>
            <a:avLst/>
            <a:gdLst/>
            <a:ahLst/>
            <a:cxnLst/>
            <a:rect l="l" t="t" r="r" b="b"/>
            <a:pathLst>
              <a:path w="568325" h="370839">
                <a:moveTo>
                  <a:pt x="0" y="0"/>
                </a:moveTo>
                <a:lnTo>
                  <a:pt x="327367" y="0"/>
                </a:lnTo>
                <a:lnTo>
                  <a:pt x="467702" y="0"/>
                </a:lnTo>
                <a:lnTo>
                  <a:pt x="561301" y="0"/>
                </a:lnTo>
                <a:lnTo>
                  <a:pt x="561301" y="160909"/>
                </a:lnTo>
                <a:lnTo>
                  <a:pt x="561301" y="229997"/>
                </a:lnTo>
                <a:lnTo>
                  <a:pt x="561301" y="275971"/>
                </a:lnTo>
                <a:lnTo>
                  <a:pt x="467702" y="275971"/>
                </a:lnTo>
                <a:lnTo>
                  <a:pt x="568159" y="370459"/>
                </a:lnTo>
                <a:lnTo>
                  <a:pt x="327367" y="275971"/>
                </a:lnTo>
                <a:lnTo>
                  <a:pt x="0" y="275971"/>
                </a:lnTo>
                <a:lnTo>
                  <a:pt x="0" y="229997"/>
                </a:lnTo>
                <a:lnTo>
                  <a:pt x="0" y="160909"/>
                </a:lnTo>
                <a:lnTo>
                  <a:pt x="0" y="0"/>
                </a:lnTo>
                <a:close/>
              </a:path>
            </a:pathLst>
          </a:custGeom>
          <a:ln w="5626">
            <a:solidFill>
              <a:srgbClr val="000000"/>
            </a:solidFill>
          </a:ln>
        </p:spPr>
        <p:txBody>
          <a:bodyPr wrap="square" lIns="0" tIns="0" rIns="0" bIns="0" rtlCol="0"/>
          <a:lstStyle/>
          <a:p>
            <a:endParaRPr/>
          </a:p>
        </p:txBody>
      </p:sp>
      <p:sp>
        <p:nvSpPr>
          <p:cNvPr id="63" name="object 63"/>
          <p:cNvSpPr txBox="1"/>
          <p:nvPr/>
        </p:nvSpPr>
        <p:spPr>
          <a:xfrm>
            <a:off x="1451369" y="5972245"/>
            <a:ext cx="526607" cy="290677"/>
          </a:xfrm>
          <a:prstGeom prst="rect">
            <a:avLst/>
          </a:prstGeom>
        </p:spPr>
        <p:txBody>
          <a:bodyPr vert="horz" wrap="square" lIns="0" tIns="31326" rIns="0" bIns="0" rtlCol="0">
            <a:spAutoFit/>
          </a:bodyPr>
          <a:lstStyle/>
          <a:p>
            <a:pPr marL="87204">
              <a:spcBef>
                <a:spcPts val="247"/>
              </a:spcBef>
            </a:pPr>
            <a:r>
              <a:rPr sz="800" spc="-27" dirty="0">
                <a:solidFill>
                  <a:srgbClr val="585858"/>
                </a:solidFill>
                <a:latin typeface="BIZ UDPゴシック"/>
                <a:cs typeface="BIZ UDPゴシック"/>
              </a:rPr>
              <a:t>未回答</a:t>
            </a:r>
            <a:endParaRPr sz="800">
              <a:latin typeface="BIZ UDPゴシック"/>
              <a:cs typeface="BIZ UDPゴシック"/>
            </a:endParaRPr>
          </a:p>
          <a:p>
            <a:pPr marL="16933">
              <a:spcBef>
                <a:spcPts val="120"/>
              </a:spcBef>
            </a:pPr>
            <a:r>
              <a:rPr sz="800" dirty="0">
                <a:solidFill>
                  <a:srgbClr val="585858"/>
                </a:solidFill>
                <a:latin typeface="BIZ UDPゴシック"/>
                <a:cs typeface="BIZ UDPゴシック"/>
              </a:rPr>
              <a:t>2</a:t>
            </a:r>
            <a:r>
              <a:rPr sz="800" spc="7" dirty="0">
                <a:solidFill>
                  <a:srgbClr val="585858"/>
                </a:solidFill>
                <a:latin typeface="BIZ UDPゴシック"/>
                <a:cs typeface="BIZ UDPゴシック"/>
              </a:rPr>
              <a:t>校 / </a:t>
            </a:r>
            <a:r>
              <a:rPr sz="800" spc="-33" dirty="0">
                <a:solidFill>
                  <a:srgbClr val="585858"/>
                </a:solidFill>
                <a:latin typeface="BIZ UDPゴシック"/>
                <a:cs typeface="BIZ UDPゴシック"/>
              </a:rPr>
              <a:t>3%</a:t>
            </a:r>
            <a:endParaRPr sz="800">
              <a:latin typeface="BIZ UDPゴシック"/>
              <a:cs typeface="BIZ UDPゴシック"/>
            </a:endParaRPr>
          </a:p>
        </p:txBody>
      </p:sp>
      <p:grpSp>
        <p:nvGrpSpPr>
          <p:cNvPr id="64" name="object 64"/>
          <p:cNvGrpSpPr/>
          <p:nvPr/>
        </p:nvGrpSpPr>
        <p:grpSpPr>
          <a:xfrm>
            <a:off x="1175518" y="2394509"/>
            <a:ext cx="2349413" cy="2610176"/>
            <a:chOff x="988021" y="1521968"/>
            <a:chExt cx="1762125" cy="1957705"/>
          </a:xfrm>
        </p:grpSpPr>
        <p:sp>
          <p:nvSpPr>
            <p:cNvPr id="65" name="object 65"/>
            <p:cNvSpPr/>
            <p:nvPr/>
          </p:nvSpPr>
          <p:spPr>
            <a:xfrm>
              <a:off x="988021" y="1527683"/>
              <a:ext cx="1564005" cy="1564005"/>
            </a:xfrm>
            <a:custGeom>
              <a:avLst/>
              <a:gdLst/>
              <a:ahLst/>
              <a:cxnLst/>
              <a:rect l="l" t="t" r="r" b="b"/>
              <a:pathLst>
                <a:path w="1564005" h="1564005">
                  <a:moveTo>
                    <a:pt x="781977" y="0"/>
                  </a:moveTo>
                  <a:lnTo>
                    <a:pt x="781977" y="781939"/>
                  </a:lnTo>
                  <a:lnTo>
                    <a:pt x="248805" y="209931"/>
                  </a:lnTo>
                  <a:lnTo>
                    <a:pt x="213412" y="245102"/>
                  </a:lnTo>
                  <a:lnTo>
                    <a:pt x="180512" y="282240"/>
                  </a:lnTo>
                  <a:lnTo>
                    <a:pt x="150165" y="321209"/>
                  </a:lnTo>
                  <a:lnTo>
                    <a:pt x="122428" y="361874"/>
                  </a:lnTo>
                  <a:lnTo>
                    <a:pt x="97361" y="404101"/>
                  </a:lnTo>
                  <a:lnTo>
                    <a:pt x="75022" y="447755"/>
                  </a:lnTo>
                  <a:lnTo>
                    <a:pt x="55472" y="492700"/>
                  </a:lnTo>
                  <a:lnTo>
                    <a:pt x="38767" y="538801"/>
                  </a:lnTo>
                  <a:lnTo>
                    <a:pt x="24968" y="585925"/>
                  </a:lnTo>
                  <a:lnTo>
                    <a:pt x="14132" y="633935"/>
                  </a:lnTo>
                  <a:lnTo>
                    <a:pt x="6320" y="682698"/>
                  </a:lnTo>
                  <a:lnTo>
                    <a:pt x="1589" y="732077"/>
                  </a:lnTo>
                  <a:lnTo>
                    <a:pt x="0" y="781939"/>
                  </a:lnTo>
                  <a:lnTo>
                    <a:pt x="1426" y="829580"/>
                  </a:lnTo>
                  <a:lnTo>
                    <a:pt x="5653" y="876465"/>
                  </a:lnTo>
                  <a:lnTo>
                    <a:pt x="12596" y="922513"/>
                  </a:lnTo>
                  <a:lnTo>
                    <a:pt x="22176" y="967641"/>
                  </a:lnTo>
                  <a:lnTo>
                    <a:pt x="34310" y="1011768"/>
                  </a:lnTo>
                  <a:lnTo>
                    <a:pt x="48916" y="1054812"/>
                  </a:lnTo>
                  <a:lnTo>
                    <a:pt x="65912" y="1096692"/>
                  </a:lnTo>
                  <a:lnTo>
                    <a:pt x="85218" y="1137325"/>
                  </a:lnTo>
                  <a:lnTo>
                    <a:pt x="106751" y="1176631"/>
                  </a:lnTo>
                  <a:lnTo>
                    <a:pt x="130428" y="1214527"/>
                  </a:lnTo>
                  <a:lnTo>
                    <a:pt x="156170" y="1250931"/>
                  </a:lnTo>
                  <a:lnTo>
                    <a:pt x="183893" y="1285762"/>
                  </a:lnTo>
                  <a:lnTo>
                    <a:pt x="213517" y="1318939"/>
                  </a:lnTo>
                  <a:lnTo>
                    <a:pt x="244959" y="1350378"/>
                  </a:lnTo>
                  <a:lnTo>
                    <a:pt x="278137" y="1380000"/>
                  </a:lnTo>
                  <a:lnTo>
                    <a:pt x="312970" y="1407721"/>
                  </a:lnTo>
                  <a:lnTo>
                    <a:pt x="349377" y="1433460"/>
                  </a:lnTo>
                  <a:lnTo>
                    <a:pt x="387274" y="1457136"/>
                  </a:lnTo>
                  <a:lnTo>
                    <a:pt x="426582" y="1478667"/>
                  </a:lnTo>
                  <a:lnTo>
                    <a:pt x="467217" y="1497971"/>
                  </a:lnTo>
                  <a:lnTo>
                    <a:pt x="509098" y="1514966"/>
                  </a:lnTo>
                  <a:lnTo>
                    <a:pt x="552144" y="1529571"/>
                  </a:lnTo>
                  <a:lnTo>
                    <a:pt x="596272" y="1541703"/>
                  </a:lnTo>
                  <a:lnTo>
                    <a:pt x="641401" y="1551282"/>
                  </a:lnTo>
                  <a:lnTo>
                    <a:pt x="687450" y="1558225"/>
                  </a:lnTo>
                  <a:lnTo>
                    <a:pt x="734335" y="1562451"/>
                  </a:lnTo>
                  <a:lnTo>
                    <a:pt x="781977" y="1563878"/>
                  </a:lnTo>
                  <a:lnTo>
                    <a:pt x="829605" y="1562451"/>
                  </a:lnTo>
                  <a:lnTo>
                    <a:pt x="876479" y="1558225"/>
                  </a:lnTo>
                  <a:lnTo>
                    <a:pt x="922517" y="1551282"/>
                  </a:lnTo>
                  <a:lnTo>
                    <a:pt x="967638" y="1541703"/>
                  </a:lnTo>
                  <a:lnTo>
                    <a:pt x="1011759" y="1529571"/>
                  </a:lnTo>
                  <a:lnTo>
                    <a:pt x="1054799" y="1514966"/>
                  </a:lnTo>
                  <a:lnTo>
                    <a:pt x="1096676" y="1497971"/>
                  </a:lnTo>
                  <a:lnTo>
                    <a:pt x="1137308" y="1478667"/>
                  </a:lnTo>
                  <a:lnTo>
                    <a:pt x="1176613" y="1457136"/>
                  </a:lnTo>
                  <a:lnTo>
                    <a:pt x="1214509" y="1433460"/>
                  </a:lnTo>
                  <a:lnTo>
                    <a:pt x="1250915" y="1407721"/>
                  </a:lnTo>
                  <a:lnTo>
                    <a:pt x="1285748" y="1380000"/>
                  </a:lnTo>
                  <a:lnTo>
                    <a:pt x="1318927" y="1350378"/>
                  </a:lnTo>
                  <a:lnTo>
                    <a:pt x="1350371" y="1318939"/>
                  </a:lnTo>
                  <a:lnTo>
                    <a:pt x="1379996" y="1285762"/>
                  </a:lnTo>
                  <a:lnTo>
                    <a:pt x="1407722" y="1250931"/>
                  </a:lnTo>
                  <a:lnTo>
                    <a:pt x="1433466" y="1214527"/>
                  </a:lnTo>
                  <a:lnTo>
                    <a:pt x="1457146" y="1176631"/>
                  </a:lnTo>
                  <a:lnTo>
                    <a:pt x="1478682" y="1137325"/>
                  </a:lnTo>
                  <a:lnTo>
                    <a:pt x="1497990" y="1096692"/>
                  </a:lnTo>
                  <a:lnTo>
                    <a:pt x="1514989" y="1054812"/>
                  </a:lnTo>
                  <a:lnTo>
                    <a:pt x="1529598" y="1011768"/>
                  </a:lnTo>
                  <a:lnTo>
                    <a:pt x="1541734" y="967641"/>
                  </a:lnTo>
                  <a:lnTo>
                    <a:pt x="1551316" y="922513"/>
                  </a:lnTo>
                  <a:lnTo>
                    <a:pt x="1558261" y="876465"/>
                  </a:lnTo>
                  <a:lnTo>
                    <a:pt x="1562488" y="829580"/>
                  </a:lnTo>
                  <a:lnTo>
                    <a:pt x="1563916" y="781939"/>
                  </a:lnTo>
                  <a:lnTo>
                    <a:pt x="1562488" y="734310"/>
                  </a:lnTo>
                  <a:lnTo>
                    <a:pt x="1558261" y="687436"/>
                  </a:lnTo>
                  <a:lnTo>
                    <a:pt x="1551316" y="641398"/>
                  </a:lnTo>
                  <a:lnTo>
                    <a:pt x="1541734" y="596277"/>
                  </a:lnTo>
                  <a:lnTo>
                    <a:pt x="1529598" y="552156"/>
                  </a:lnTo>
                  <a:lnTo>
                    <a:pt x="1514989" y="509116"/>
                  </a:lnTo>
                  <a:lnTo>
                    <a:pt x="1497990" y="467239"/>
                  </a:lnTo>
                  <a:lnTo>
                    <a:pt x="1478682" y="426607"/>
                  </a:lnTo>
                  <a:lnTo>
                    <a:pt x="1457146" y="387302"/>
                  </a:lnTo>
                  <a:lnTo>
                    <a:pt x="1433466" y="349406"/>
                  </a:lnTo>
                  <a:lnTo>
                    <a:pt x="1407722" y="313000"/>
                  </a:lnTo>
                  <a:lnTo>
                    <a:pt x="1379996" y="278167"/>
                  </a:lnTo>
                  <a:lnTo>
                    <a:pt x="1350371" y="244988"/>
                  </a:lnTo>
                  <a:lnTo>
                    <a:pt x="1318927" y="213545"/>
                  </a:lnTo>
                  <a:lnTo>
                    <a:pt x="1285748" y="183919"/>
                  </a:lnTo>
                  <a:lnTo>
                    <a:pt x="1250915" y="156194"/>
                  </a:lnTo>
                  <a:lnTo>
                    <a:pt x="1214509" y="130450"/>
                  </a:lnTo>
                  <a:lnTo>
                    <a:pt x="1176613" y="106769"/>
                  </a:lnTo>
                  <a:lnTo>
                    <a:pt x="1137308" y="85233"/>
                  </a:lnTo>
                  <a:lnTo>
                    <a:pt x="1096676" y="65925"/>
                  </a:lnTo>
                  <a:lnTo>
                    <a:pt x="1054799" y="48926"/>
                  </a:lnTo>
                  <a:lnTo>
                    <a:pt x="1011759" y="34317"/>
                  </a:lnTo>
                  <a:lnTo>
                    <a:pt x="967638" y="22181"/>
                  </a:lnTo>
                  <a:lnTo>
                    <a:pt x="922517" y="12599"/>
                  </a:lnTo>
                  <a:lnTo>
                    <a:pt x="876479" y="5654"/>
                  </a:lnTo>
                  <a:lnTo>
                    <a:pt x="829605" y="1427"/>
                  </a:lnTo>
                  <a:lnTo>
                    <a:pt x="781977" y="0"/>
                  </a:lnTo>
                  <a:close/>
                </a:path>
              </a:pathLst>
            </a:custGeom>
            <a:solidFill>
              <a:srgbClr val="4471C4"/>
            </a:solidFill>
          </p:spPr>
          <p:txBody>
            <a:bodyPr wrap="square" lIns="0" tIns="0" rIns="0" bIns="0" rtlCol="0"/>
            <a:lstStyle/>
            <a:p>
              <a:endParaRPr/>
            </a:p>
          </p:txBody>
        </p:sp>
        <p:sp>
          <p:nvSpPr>
            <p:cNvPr id="66" name="object 66"/>
            <p:cNvSpPr/>
            <p:nvPr/>
          </p:nvSpPr>
          <p:spPr>
            <a:xfrm>
              <a:off x="1236827" y="1541399"/>
              <a:ext cx="533400" cy="768350"/>
            </a:xfrm>
            <a:custGeom>
              <a:avLst/>
              <a:gdLst/>
              <a:ahLst/>
              <a:cxnLst/>
              <a:rect l="l" t="t" r="r" b="b"/>
              <a:pathLst>
                <a:path w="533400" h="768350">
                  <a:moveTo>
                    <a:pt x="387375" y="0"/>
                  </a:moveTo>
                  <a:lnTo>
                    <a:pt x="339447" y="10671"/>
                  </a:lnTo>
                  <a:lnTo>
                    <a:pt x="292439" y="24272"/>
                  </a:lnTo>
                  <a:lnTo>
                    <a:pt x="246479" y="40738"/>
                  </a:lnTo>
                  <a:lnTo>
                    <a:pt x="201698" y="60008"/>
                  </a:lnTo>
                  <a:lnTo>
                    <a:pt x="158225" y="82019"/>
                  </a:lnTo>
                  <a:lnTo>
                    <a:pt x="116189" y="106708"/>
                  </a:lnTo>
                  <a:lnTo>
                    <a:pt x="75720" y="134012"/>
                  </a:lnTo>
                  <a:lnTo>
                    <a:pt x="36947" y="163868"/>
                  </a:lnTo>
                  <a:lnTo>
                    <a:pt x="0" y="196214"/>
                  </a:lnTo>
                  <a:lnTo>
                    <a:pt x="533171" y="768222"/>
                  </a:lnTo>
                  <a:lnTo>
                    <a:pt x="387375" y="0"/>
                  </a:lnTo>
                  <a:close/>
                </a:path>
              </a:pathLst>
            </a:custGeom>
            <a:solidFill>
              <a:srgbClr val="EC7C30"/>
            </a:solidFill>
          </p:spPr>
          <p:txBody>
            <a:bodyPr wrap="square" lIns="0" tIns="0" rIns="0" bIns="0" rtlCol="0"/>
            <a:lstStyle/>
            <a:p>
              <a:endParaRPr/>
            </a:p>
          </p:txBody>
        </p:sp>
        <p:sp>
          <p:nvSpPr>
            <p:cNvPr id="67" name="object 67"/>
            <p:cNvSpPr/>
            <p:nvPr/>
          </p:nvSpPr>
          <p:spPr>
            <a:xfrm>
              <a:off x="1236827" y="1541399"/>
              <a:ext cx="533400" cy="768350"/>
            </a:xfrm>
            <a:custGeom>
              <a:avLst/>
              <a:gdLst/>
              <a:ahLst/>
              <a:cxnLst/>
              <a:rect l="l" t="t" r="r" b="b"/>
              <a:pathLst>
                <a:path w="533400" h="768350">
                  <a:moveTo>
                    <a:pt x="0" y="196214"/>
                  </a:moveTo>
                  <a:lnTo>
                    <a:pt x="36947" y="163868"/>
                  </a:lnTo>
                  <a:lnTo>
                    <a:pt x="75720" y="134012"/>
                  </a:lnTo>
                  <a:lnTo>
                    <a:pt x="116189" y="106708"/>
                  </a:lnTo>
                  <a:lnTo>
                    <a:pt x="158225" y="82019"/>
                  </a:lnTo>
                  <a:lnTo>
                    <a:pt x="201698" y="60008"/>
                  </a:lnTo>
                  <a:lnTo>
                    <a:pt x="246479" y="40738"/>
                  </a:lnTo>
                  <a:lnTo>
                    <a:pt x="292439" y="24272"/>
                  </a:lnTo>
                  <a:lnTo>
                    <a:pt x="339447" y="10671"/>
                  </a:lnTo>
                  <a:lnTo>
                    <a:pt x="387375" y="0"/>
                  </a:lnTo>
                  <a:lnTo>
                    <a:pt x="533171" y="768222"/>
                  </a:lnTo>
                  <a:lnTo>
                    <a:pt x="0" y="196214"/>
                  </a:lnTo>
                  <a:close/>
                </a:path>
              </a:pathLst>
            </a:custGeom>
            <a:ln w="11239">
              <a:solidFill>
                <a:srgbClr val="FFFFFF"/>
              </a:solidFill>
            </a:ln>
          </p:spPr>
          <p:txBody>
            <a:bodyPr wrap="square" lIns="0" tIns="0" rIns="0" bIns="0" rtlCol="0"/>
            <a:lstStyle/>
            <a:p>
              <a:endParaRPr/>
            </a:p>
          </p:txBody>
        </p:sp>
        <p:sp>
          <p:nvSpPr>
            <p:cNvPr id="68" name="object 68"/>
            <p:cNvSpPr/>
            <p:nvPr/>
          </p:nvSpPr>
          <p:spPr>
            <a:xfrm>
              <a:off x="1624202" y="1527683"/>
              <a:ext cx="146050" cy="782320"/>
            </a:xfrm>
            <a:custGeom>
              <a:avLst/>
              <a:gdLst/>
              <a:ahLst/>
              <a:cxnLst/>
              <a:rect l="l" t="t" r="r" b="b"/>
              <a:pathLst>
                <a:path w="146050" h="782319">
                  <a:moveTo>
                    <a:pt x="145796" y="0"/>
                  </a:moveTo>
                  <a:lnTo>
                    <a:pt x="109138" y="857"/>
                  </a:lnTo>
                  <a:lnTo>
                    <a:pt x="72564" y="3428"/>
                  </a:lnTo>
                  <a:lnTo>
                    <a:pt x="36157" y="7715"/>
                  </a:lnTo>
                  <a:lnTo>
                    <a:pt x="0" y="13715"/>
                  </a:lnTo>
                  <a:lnTo>
                    <a:pt x="145796" y="781938"/>
                  </a:lnTo>
                  <a:lnTo>
                    <a:pt x="145796" y="0"/>
                  </a:lnTo>
                  <a:close/>
                </a:path>
              </a:pathLst>
            </a:custGeom>
            <a:solidFill>
              <a:srgbClr val="A4A4A4"/>
            </a:solidFill>
          </p:spPr>
          <p:txBody>
            <a:bodyPr wrap="square" lIns="0" tIns="0" rIns="0" bIns="0" rtlCol="0"/>
            <a:lstStyle/>
            <a:p>
              <a:endParaRPr/>
            </a:p>
          </p:txBody>
        </p:sp>
        <p:sp>
          <p:nvSpPr>
            <p:cNvPr id="69" name="object 69"/>
            <p:cNvSpPr/>
            <p:nvPr/>
          </p:nvSpPr>
          <p:spPr>
            <a:xfrm>
              <a:off x="1624202" y="1527683"/>
              <a:ext cx="146050" cy="782320"/>
            </a:xfrm>
            <a:custGeom>
              <a:avLst/>
              <a:gdLst/>
              <a:ahLst/>
              <a:cxnLst/>
              <a:rect l="l" t="t" r="r" b="b"/>
              <a:pathLst>
                <a:path w="146050" h="782319">
                  <a:moveTo>
                    <a:pt x="0" y="13715"/>
                  </a:moveTo>
                  <a:lnTo>
                    <a:pt x="36157" y="7715"/>
                  </a:lnTo>
                  <a:lnTo>
                    <a:pt x="72564" y="3428"/>
                  </a:lnTo>
                  <a:lnTo>
                    <a:pt x="109138" y="857"/>
                  </a:lnTo>
                  <a:lnTo>
                    <a:pt x="145796" y="0"/>
                  </a:lnTo>
                  <a:lnTo>
                    <a:pt x="145796" y="781938"/>
                  </a:lnTo>
                  <a:lnTo>
                    <a:pt x="0" y="13715"/>
                  </a:lnTo>
                  <a:close/>
                </a:path>
              </a:pathLst>
            </a:custGeom>
            <a:ln w="11239">
              <a:solidFill>
                <a:srgbClr val="FFFFFF"/>
              </a:solidFill>
            </a:ln>
          </p:spPr>
          <p:txBody>
            <a:bodyPr wrap="square" lIns="0" tIns="0" rIns="0" bIns="0" rtlCol="0"/>
            <a:lstStyle/>
            <a:p>
              <a:endParaRPr/>
            </a:p>
          </p:txBody>
        </p:sp>
        <p:sp>
          <p:nvSpPr>
            <p:cNvPr id="70" name="object 70"/>
            <p:cNvSpPr/>
            <p:nvPr/>
          </p:nvSpPr>
          <p:spPr>
            <a:xfrm>
              <a:off x="2056511" y="3037205"/>
              <a:ext cx="690245" cy="440055"/>
            </a:xfrm>
            <a:custGeom>
              <a:avLst/>
              <a:gdLst/>
              <a:ahLst/>
              <a:cxnLst/>
              <a:rect l="l" t="t" r="r" b="b"/>
              <a:pathLst>
                <a:path w="690244" h="440054">
                  <a:moveTo>
                    <a:pt x="0" y="0"/>
                  </a:moveTo>
                  <a:lnTo>
                    <a:pt x="157607" y="156210"/>
                  </a:lnTo>
                  <a:lnTo>
                    <a:pt x="51054" y="156210"/>
                  </a:lnTo>
                  <a:lnTo>
                    <a:pt x="51054" y="439547"/>
                  </a:lnTo>
                  <a:lnTo>
                    <a:pt x="690245" y="439547"/>
                  </a:lnTo>
                  <a:lnTo>
                    <a:pt x="690245" y="156210"/>
                  </a:lnTo>
                  <a:lnTo>
                    <a:pt x="317373" y="156210"/>
                  </a:lnTo>
                  <a:lnTo>
                    <a:pt x="0" y="0"/>
                  </a:lnTo>
                  <a:close/>
                </a:path>
              </a:pathLst>
            </a:custGeom>
            <a:solidFill>
              <a:srgbClr val="FFFFFF"/>
            </a:solidFill>
          </p:spPr>
          <p:txBody>
            <a:bodyPr wrap="square" lIns="0" tIns="0" rIns="0" bIns="0" rtlCol="0"/>
            <a:lstStyle/>
            <a:p>
              <a:endParaRPr/>
            </a:p>
          </p:txBody>
        </p:sp>
        <p:sp>
          <p:nvSpPr>
            <p:cNvPr id="71" name="object 71"/>
            <p:cNvSpPr/>
            <p:nvPr/>
          </p:nvSpPr>
          <p:spPr>
            <a:xfrm>
              <a:off x="2056511" y="3037205"/>
              <a:ext cx="690245" cy="440055"/>
            </a:xfrm>
            <a:custGeom>
              <a:avLst/>
              <a:gdLst/>
              <a:ahLst/>
              <a:cxnLst/>
              <a:rect l="l" t="t" r="r" b="b"/>
              <a:pathLst>
                <a:path w="690244" h="440054">
                  <a:moveTo>
                    <a:pt x="51054" y="156210"/>
                  </a:moveTo>
                  <a:lnTo>
                    <a:pt x="157607" y="156210"/>
                  </a:lnTo>
                  <a:lnTo>
                    <a:pt x="0" y="0"/>
                  </a:lnTo>
                  <a:lnTo>
                    <a:pt x="317373" y="156210"/>
                  </a:lnTo>
                  <a:lnTo>
                    <a:pt x="690245" y="156210"/>
                  </a:lnTo>
                  <a:lnTo>
                    <a:pt x="690245" y="203454"/>
                  </a:lnTo>
                  <a:lnTo>
                    <a:pt x="690245" y="274193"/>
                  </a:lnTo>
                  <a:lnTo>
                    <a:pt x="690245" y="439547"/>
                  </a:lnTo>
                  <a:lnTo>
                    <a:pt x="317373" y="439547"/>
                  </a:lnTo>
                  <a:lnTo>
                    <a:pt x="157607" y="439547"/>
                  </a:lnTo>
                  <a:lnTo>
                    <a:pt x="51054" y="439547"/>
                  </a:lnTo>
                  <a:lnTo>
                    <a:pt x="51054" y="274193"/>
                  </a:lnTo>
                  <a:lnTo>
                    <a:pt x="51054" y="203454"/>
                  </a:lnTo>
                  <a:lnTo>
                    <a:pt x="51054" y="156210"/>
                  </a:lnTo>
                  <a:close/>
                </a:path>
              </a:pathLst>
            </a:custGeom>
            <a:ln w="5626">
              <a:solidFill>
                <a:srgbClr val="000000"/>
              </a:solidFill>
            </a:ln>
          </p:spPr>
          <p:txBody>
            <a:bodyPr wrap="square" lIns="0" tIns="0" rIns="0" bIns="0" rtlCol="0"/>
            <a:lstStyle/>
            <a:p>
              <a:endParaRPr/>
            </a:p>
          </p:txBody>
        </p:sp>
      </p:grpSp>
      <p:sp>
        <p:nvSpPr>
          <p:cNvPr id="72" name="object 72"/>
          <p:cNvSpPr txBox="1"/>
          <p:nvPr/>
        </p:nvSpPr>
        <p:spPr>
          <a:xfrm>
            <a:off x="2784516" y="4652475"/>
            <a:ext cx="671382" cy="289822"/>
          </a:xfrm>
          <a:prstGeom prst="rect">
            <a:avLst/>
          </a:prstGeom>
        </p:spPr>
        <p:txBody>
          <a:bodyPr vert="horz" wrap="square" lIns="0" tIns="30479" rIns="0" bIns="0" rtlCol="0">
            <a:spAutoFit/>
          </a:bodyPr>
          <a:lstStyle/>
          <a:p>
            <a:pPr marR="39792" algn="ctr">
              <a:spcBef>
                <a:spcPts val="240"/>
              </a:spcBef>
            </a:pPr>
            <a:r>
              <a:rPr sz="800" spc="-33" dirty="0">
                <a:solidFill>
                  <a:srgbClr val="585858"/>
                </a:solidFill>
                <a:latin typeface="BIZ UDPゴシック"/>
                <a:cs typeface="BIZ UDPゴシック"/>
              </a:rPr>
              <a:t>いる</a:t>
            </a:r>
            <a:endParaRPr sz="800">
              <a:latin typeface="BIZ UDPゴシック"/>
              <a:cs typeface="BIZ UDPゴシック"/>
            </a:endParaRPr>
          </a:p>
          <a:p>
            <a:pPr marR="6773" algn="ctr">
              <a:spcBef>
                <a:spcPts val="113"/>
              </a:spcBef>
            </a:pPr>
            <a:r>
              <a:rPr sz="800" dirty="0">
                <a:solidFill>
                  <a:srgbClr val="585858"/>
                </a:solidFill>
                <a:latin typeface="BIZ UDPゴシック"/>
                <a:cs typeface="BIZ UDPゴシック"/>
              </a:rPr>
              <a:t>59</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88%</a:t>
            </a:r>
            <a:endParaRPr sz="800">
              <a:latin typeface="BIZ UDPゴシック"/>
              <a:cs typeface="BIZ UDPゴシック"/>
            </a:endParaRPr>
          </a:p>
        </p:txBody>
      </p:sp>
      <p:grpSp>
        <p:nvGrpSpPr>
          <p:cNvPr id="73" name="object 73"/>
          <p:cNvGrpSpPr/>
          <p:nvPr/>
        </p:nvGrpSpPr>
        <p:grpSpPr>
          <a:xfrm>
            <a:off x="857403" y="2144328"/>
            <a:ext cx="894047" cy="385219"/>
            <a:chOff x="749426" y="1334325"/>
            <a:chExt cx="670560" cy="288925"/>
          </a:xfrm>
        </p:grpSpPr>
        <p:sp>
          <p:nvSpPr>
            <p:cNvPr id="74" name="object 74"/>
            <p:cNvSpPr/>
            <p:nvPr/>
          </p:nvSpPr>
          <p:spPr>
            <a:xfrm>
              <a:off x="752284" y="1337183"/>
              <a:ext cx="664845" cy="283210"/>
            </a:xfrm>
            <a:custGeom>
              <a:avLst/>
              <a:gdLst/>
              <a:ahLst/>
              <a:cxnLst/>
              <a:rect l="l" t="t" r="r" b="b"/>
              <a:pathLst>
                <a:path w="664844" h="283209">
                  <a:moveTo>
                    <a:pt x="582358" y="0"/>
                  </a:moveTo>
                  <a:lnTo>
                    <a:pt x="0" y="0"/>
                  </a:lnTo>
                  <a:lnTo>
                    <a:pt x="0" y="283210"/>
                  </a:lnTo>
                  <a:lnTo>
                    <a:pt x="582358" y="283210"/>
                  </a:lnTo>
                  <a:lnTo>
                    <a:pt x="582358" y="236093"/>
                  </a:lnTo>
                  <a:lnTo>
                    <a:pt x="664273" y="274955"/>
                  </a:lnTo>
                  <a:lnTo>
                    <a:pt x="582358" y="165227"/>
                  </a:lnTo>
                  <a:lnTo>
                    <a:pt x="582358" y="0"/>
                  </a:lnTo>
                  <a:close/>
                </a:path>
              </a:pathLst>
            </a:custGeom>
            <a:solidFill>
              <a:srgbClr val="FFFFFF"/>
            </a:solidFill>
          </p:spPr>
          <p:txBody>
            <a:bodyPr wrap="square" lIns="0" tIns="0" rIns="0" bIns="0" rtlCol="0"/>
            <a:lstStyle/>
            <a:p>
              <a:endParaRPr/>
            </a:p>
          </p:txBody>
        </p:sp>
        <p:sp>
          <p:nvSpPr>
            <p:cNvPr id="75" name="object 75"/>
            <p:cNvSpPr/>
            <p:nvPr/>
          </p:nvSpPr>
          <p:spPr>
            <a:xfrm>
              <a:off x="752284" y="1337183"/>
              <a:ext cx="664845" cy="283210"/>
            </a:xfrm>
            <a:custGeom>
              <a:avLst/>
              <a:gdLst/>
              <a:ahLst/>
              <a:cxnLst/>
              <a:rect l="l" t="t" r="r" b="b"/>
              <a:pathLst>
                <a:path w="664844" h="283209">
                  <a:moveTo>
                    <a:pt x="0" y="0"/>
                  </a:moveTo>
                  <a:lnTo>
                    <a:pt x="339674" y="0"/>
                  </a:lnTo>
                  <a:lnTo>
                    <a:pt x="485254" y="0"/>
                  </a:lnTo>
                  <a:lnTo>
                    <a:pt x="582358" y="0"/>
                  </a:lnTo>
                  <a:lnTo>
                    <a:pt x="582358" y="165227"/>
                  </a:lnTo>
                  <a:lnTo>
                    <a:pt x="664273" y="274955"/>
                  </a:lnTo>
                  <a:lnTo>
                    <a:pt x="582358" y="236093"/>
                  </a:lnTo>
                  <a:lnTo>
                    <a:pt x="582358" y="283210"/>
                  </a:lnTo>
                  <a:lnTo>
                    <a:pt x="485254" y="283210"/>
                  </a:lnTo>
                  <a:lnTo>
                    <a:pt x="339674" y="283210"/>
                  </a:lnTo>
                  <a:lnTo>
                    <a:pt x="0" y="283210"/>
                  </a:lnTo>
                  <a:lnTo>
                    <a:pt x="0" y="236093"/>
                  </a:lnTo>
                  <a:lnTo>
                    <a:pt x="0" y="165227"/>
                  </a:lnTo>
                  <a:lnTo>
                    <a:pt x="0" y="0"/>
                  </a:lnTo>
                  <a:close/>
                </a:path>
              </a:pathLst>
            </a:custGeom>
            <a:ln w="5626">
              <a:solidFill>
                <a:srgbClr val="000000"/>
              </a:solidFill>
            </a:ln>
          </p:spPr>
          <p:txBody>
            <a:bodyPr wrap="square" lIns="0" tIns="0" rIns="0" bIns="0" rtlCol="0"/>
            <a:lstStyle/>
            <a:p>
              <a:endParaRPr/>
            </a:p>
          </p:txBody>
        </p:sp>
      </p:grpSp>
      <p:sp>
        <p:nvSpPr>
          <p:cNvPr id="76" name="object 76"/>
          <p:cNvSpPr txBox="1"/>
          <p:nvPr/>
        </p:nvSpPr>
        <p:spPr>
          <a:xfrm>
            <a:off x="1020872" y="2175426"/>
            <a:ext cx="509674" cy="290677"/>
          </a:xfrm>
          <a:prstGeom prst="rect">
            <a:avLst/>
          </a:prstGeom>
        </p:spPr>
        <p:txBody>
          <a:bodyPr vert="horz" wrap="square" lIns="0" tIns="31326" rIns="0" bIns="0" rtlCol="0">
            <a:spAutoFit/>
          </a:bodyPr>
          <a:lstStyle/>
          <a:p>
            <a:pPr marL="71118">
              <a:spcBef>
                <a:spcPts val="247"/>
              </a:spcBef>
            </a:pPr>
            <a:r>
              <a:rPr sz="800" spc="-27" dirty="0">
                <a:solidFill>
                  <a:srgbClr val="585858"/>
                </a:solidFill>
                <a:latin typeface="BIZ UDPゴシック"/>
                <a:cs typeface="BIZ UDPゴシック"/>
              </a:rPr>
              <a:t>いない</a:t>
            </a:r>
            <a:endParaRPr sz="800">
              <a:latin typeface="BIZ UDPゴシック"/>
              <a:cs typeface="BIZ UDPゴシック"/>
            </a:endParaRPr>
          </a:p>
          <a:p>
            <a:pPr>
              <a:spcBef>
                <a:spcPts val="120"/>
              </a:spcBef>
            </a:pPr>
            <a:r>
              <a:rPr sz="800" dirty="0">
                <a:solidFill>
                  <a:srgbClr val="585858"/>
                </a:solidFill>
                <a:latin typeface="BIZ UDPゴシック"/>
                <a:cs typeface="BIZ UDPゴシック"/>
              </a:rPr>
              <a:t>6</a:t>
            </a:r>
            <a:r>
              <a:rPr sz="800" spc="7" dirty="0">
                <a:solidFill>
                  <a:srgbClr val="585858"/>
                </a:solidFill>
                <a:latin typeface="BIZ UDPゴシック"/>
                <a:cs typeface="BIZ UDPゴシック"/>
              </a:rPr>
              <a:t>校 / </a:t>
            </a:r>
            <a:r>
              <a:rPr sz="800" spc="-33" dirty="0">
                <a:solidFill>
                  <a:srgbClr val="585858"/>
                </a:solidFill>
                <a:latin typeface="BIZ UDPゴシック"/>
                <a:cs typeface="BIZ UDPゴシック"/>
              </a:rPr>
              <a:t>9%</a:t>
            </a:r>
            <a:endParaRPr sz="800">
              <a:latin typeface="BIZ UDPゴシック"/>
              <a:cs typeface="BIZ UDPゴシック"/>
            </a:endParaRPr>
          </a:p>
        </p:txBody>
      </p:sp>
      <p:grpSp>
        <p:nvGrpSpPr>
          <p:cNvPr id="77" name="object 77"/>
          <p:cNvGrpSpPr/>
          <p:nvPr/>
        </p:nvGrpSpPr>
        <p:grpSpPr>
          <a:xfrm>
            <a:off x="1675338" y="1888982"/>
            <a:ext cx="745886" cy="521527"/>
            <a:chOff x="1362900" y="1142809"/>
            <a:chExt cx="559435" cy="391160"/>
          </a:xfrm>
        </p:grpSpPr>
        <p:sp>
          <p:nvSpPr>
            <p:cNvPr id="78" name="object 78"/>
            <p:cNvSpPr/>
            <p:nvPr/>
          </p:nvSpPr>
          <p:spPr>
            <a:xfrm>
              <a:off x="1365758" y="1145667"/>
              <a:ext cx="553720" cy="269240"/>
            </a:xfrm>
            <a:custGeom>
              <a:avLst/>
              <a:gdLst/>
              <a:ahLst/>
              <a:cxnLst/>
              <a:rect l="l" t="t" r="r" b="b"/>
              <a:pathLst>
                <a:path w="553719" h="269240">
                  <a:moveTo>
                    <a:pt x="0" y="269240"/>
                  </a:moveTo>
                  <a:lnTo>
                    <a:pt x="553466" y="269240"/>
                  </a:lnTo>
                  <a:lnTo>
                    <a:pt x="553466" y="0"/>
                  </a:lnTo>
                  <a:lnTo>
                    <a:pt x="0" y="0"/>
                  </a:lnTo>
                  <a:lnTo>
                    <a:pt x="0" y="269240"/>
                  </a:lnTo>
                  <a:close/>
                </a:path>
              </a:pathLst>
            </a:custGeom>
            <a:solidFill>
              <a:srgbClr val="FFFFFF"/>
            </a:solidFill>
          </p:spPr>
          <p:txBody>
            <a:bodyPr wrap="square" lIns="0" tIns="0" rIns="0" bIns="0" rtlCol="0"/>
            <a:lstStyle/>
            <a:p>
              <a:endParaRPr/>
            </a:p>
          </p:txBody>
        </p:sp>
        <p:sp>
          <p:nvSpPr>
            <p:cNvPr id="79" name="object 79"/>
            <p:cNvSpPr/>
            <p:nvPr/>
          </p:nvSpPr>
          <p:spPr>
            <a:xfrm>
              <a:off x="1365758" y="1145667"/>
              <a:ext cx="553720" cy="385445"/>
            </a:xfrm>
            <a:custGeom>
              <a:avLst/>
              <a:gdLst/>
              <a:ahLst/>
              <a:cxnLst/>
              <a:rect l="l" t="t" r="r" b="b"/>
              <a:pathLst>
                <a:path w="553719" h="385444">
                  <a:moveTo>
                    <a:pt x="0" y="0"/>
                  </a:moveTo>
                  <a:lnTo>
                    <a:pt x="322834" y="0"/>
                  </a:lnTo>
                  <a:lnTo>
                    <a:pt x="461264" y="0"/>
                  </a:lnTo>
                  <a:lnTo>
                    <a:pt x="553466" y="0"/>
                  </a:lnTo>
                  <a:lnTo>
                    <a:pt x="553466" y="156845"/>
                  </a:lnTo>
                  <a:lnTo>
                    <a:pt x="553466" y="224028"/>
                  </a:lnTo>
                  <a:lnTo>
                    <a:pt x="553466" y="268859"/>
                  </a:lnTo>
                  <a:lnTo>
                    <a:pt x="461264" y="268859"/>
                  </a:lnTo>
                  <a:lnTo>
                    <a:pt x="330962" y="385445"/>
                  </a:lnTo>
                  <a:lnTo>
                    <a:pt x="322834" y="268859"/>
                  </a:lnTo>
                  <a:lnTo>
                    <a:pt x="0" y="268859"/>
                  </a:lnTo>
                  <a:lnTo>
                    <a:pt x="0" y="224028"/>
                  </a:lnTo>
                  <a:lnTo>
                    <a:pt x="0" y="156845"/>
                  </a:lnTo>
                  <a:lnTo>
                    <a:pt x="0" y="0"/>
                  </a:lnTo>
                  <a:close/>
                </a:path>
              </a:pathLst>
            </a:custGeom>
            <a:ln w="5626">
              <a:solidFill>
                <a:srgbClr val="000000"/>
              </a:solidFill>
            </a:ln>
          </p:spPr>
          <p:txBody>
            <a:bodyPr wrap="square" lIns="0" tIns="0" rIns="0" bIns="0" rtlCol="0"/>
            <a:lstStyle/>
            <a:p>
              <a:endParaRPr/>
            </a:p>
          </p:txBody>
        </p:sp>
      </p:grpSp>
      <p:sp>
        <p:nvSpPr>
          <p:cNvPr id="80" name="object 80"/>
          <p:cNvSpPr txBox="1"/>
          <p:nvPr/>
        </p:nvSpPr>
        <p:spPr>
          <a:xfrm>
            <a:off x="1819350" y="1911384"/>
            <a:ext cx="510521" cy="289822"/>
          </a:xfrm>
          <a:prstGeom prst="rect">
            <a:avLst/>
          </a:prstGeom>
        </p:spPr>
        <p:txBody>
          <a:bodyPr vert="horz" wrap="square" lIns="0" tIns="30479" rIns="0" bIns="0" rtlCol="0">
            <a:spAutoFit/>
          </a:bodyPr>
          <a:lstStyle/>
          <a:p>
            <a:pPr marL="70272">
              <a:spcBef>
                <a:spcPts val="240"/>
              </a:spcBef>
            </a:pPr>
            <a:r>
              <a:rPr sz="800" spc="-27" dirty="0">
                <a:solidFill>
                  <a:srgbClr val="585858"/>
                </a:solidFill>
                <a:latin typeface="BIZ UDPゴシック"/>
                <a:cs typeface="BIZ UDPゴシック"/>
              </a:rPr>
              <a:t>未回答</a:t>
            </a:r>
            <a:endParaRPr sz="800">
              <a:latin typeface="BIZ UDPゴシック"/>
              <a:cs typeface="BIZ UDPゴシック"/>
            </a:endParaRPr>
          </a:p>
          <a:p>
            <a:pPr>
              <a:spcBef>
                <a:spcPts val="113"/>
              </a:spcBef>
            </a:pPr>
            <a:r>
              <a:rPr sz="800" dirty="0">
                <a:solidFill>
                  <a:srgbClr val="585858"/>
                </a:solidFill>
                <a:latin typeface="BIZ UDPゴシック"/>
                <a:cs typeface="BIZ UDPゴシック"/>
              </a:rPr>
              <a:t>2</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3%</a:t>
            </a:r>
            <a:endParaRPr sz="800">
              <a:latin typeface="BIZ UDPゴシック"/>
              <a:cs typeface="BIZ UDPゴシック"/>
            </a:endParaRPr>
          </a:p>
        </p:txBody>
      </p:sp>
      <p:grpSp>
        <p:nvGrpSpPr>
          <p:cNvPr id="81" name="object 81"/>
          <p:cNvGrpSpPr/>
          <p:nvPr/>
        </p:nvGrpSpPr>
        <p:grpSpPr>
          <a:xfrm>
            <a:off x="3898094" y="2153471"/>
            <a:ext cx="2572923" cy="2316394"/>
            <a:chOff x="3030029" y="1341183"/>
            <a:chExt cx="1929764" cy="1737360"/>
          </a:xfrm>
        </p:grpSpPr>
        <p:sp>
          <p:nvSpPr>
            <p:cNvPr id="82" name="object 82"/>
            <p:cNvSpPr/>
            <p:nvPr/>
          </p:nvSpPr>
          <p:spPr>
            <a:xfrm>
              <a:off x="3417570" y="1344041"/>
              <a:ext cx="1155065" cy="1731645"/>
            </a:xfrm>
            <a:custGeom>
              <a:avLst/>
              <a:gdLst/>
              <a:ahLst/>
              <a:cxnLst/>
              <a:rect l="l" t="t" r="r" b="b"/>
              <a:pathLst>
                <a:path w="1155064" h="1731645">
                  <a:moveTo>
                    <a:pt x="0" y="1471929"/>
                  </a:moveTo>
                  <a:lnTo>
                    <a:pt x="0" y="1731264"/>
                  </a:lnTo>
                </a:path>
                <a:path w="1155064" h="1731645">
                  <a:moveTo>
                    <a:pt x="0" y="606043"/>
                  </a:moveTo>
                  <a:lnTo>
                    <a:pt x="0" y="1124839"/>
                  </a:lnTo>
                </a:path>
                <a:path w="1155064" h="1731645">
                  <a:moveTo>
                    <a:pt x="0" y="0"/>
                  </a:moveTo>
                  <a:lnTo>
                    <a:pt x="0" y="259968"/>
                  </a:lnTo>
                </a:path>
                <a:path w="1155064" h="1731645">
                  <a:moveTo>
                    <a:pt x="384810" y="1471929"/>
                  </a:moveTo>
                  <a:lnTo>
                    <a:pt x="384810" y="1731264"/>
                  </a:lnTo>
                </a:path>
                <a:path w="1155064" h="1731645">
                  <a:moveTo>
                    <a:pt x="384810" y="606043"/>
                  </a:moveTo>
                  <a:lnTo>
                    <a:pt x="384810" y="1124839"/>
                  </a:lnTo>
                </a:path>
                <a:path w="1155064" h="1731645">
                  <a:moveTo>
                    <a:pt x="384810" y="0"/>
                  </a:moveTo>
                  <a:lnTo>
                    <a:pt x="384810" y="259968"/>
                  </a:lnTo>
                </a:path>
                <a:path w="1155064" h="1731645">
                  <a:moveTo>
                    <a:pt x="769747" y="1471929"/>
                  </a:moveTo>
                  <a:lnTo>
                    <a:pt x="769747" y="1731264"/>
                  </a:lnTo>
                </a:path>
                <a:path w="1155064" h="1731645">
                  <a:moveTo>
                    <a:pt x="769747" y="0"/>
                  </a:moveTo>
                  <a:lnTo>
                    <a:pt x="769747" y="1124839"/>
                  </a:lnTo>
                </a:path>
                <a:path w="1155064" h="1731645">
                  <a:moveTo>
                    <a:pt x="1154556" y="1471929"/>
                  </a:moveTo>
                  <a:lnTo>
                    <a:pt x="1154556" y="1731264"/>
                  </a:lnTo>
                </a:path>
                <a:path w="1155064" h="1731645">
                  <a:moveTo>
                    <a:pt x="1154556" y="606043"/>
                  </a:moveTo>
                  <a:lnTo>
                    <a:pt x="1154556" y="1124839"/>
                  </a:lnTo>
                </a:path>
                <a:path w="1155064" h="1731645">
                  <a:moveTo>
                    <a:pt x="1154556" y="0"/>
                  </a:moveTo>
                  <a:lnTo>
                    <a:pt x="1154556" y="259968"/>
                  </a:lnTo>
                </a:path>
              </a:pathLst>
            </a:custGeom>
            <a:ln w="5626">
              <a:solidFill>
                <a:srgbClr val="D9D9D9"/>
              </a:solidFill>
            </a:ln>
          </p:spPr>
          <p:txBody>
            <a:bodyPr wrap="square" lIns="0" tIns="0" rIns="0" bIns="0" rtlCol="0"/>
            <a:lstStyle/>
            <a:p>
              <a:endParaRPr/>
            </a:p>
          </p:txBody>
        </p:sp>
        <p:sp>
          <p:nvSpPr>
            <p:cNvPr id="83" name="object 83"/>
            <p:cNvSpPr/>
            <p:nvPr/>
          </p:nvSpPr>
          <p:spPr>
            <a:xfrm>
              <a:off x="4956810" y="1344041"/>
              <a:ext cx="0" cy="1731645"/>
            </a:xfrm>
            <a:custGeom>
              <a:avLst/>
              <a:gdLst/>
              <a:ahLst/>
              <a:cxnLst/>
              <a:rect l="l" t="t" r="r" b="b"/>
              <a:pathLst>
                <a:path h="1731645">
                  <a:moveTo>
                    <a:pt x="0" y="0"/>
                  </a:moveTo>
                  <a:lnTo>
                    <a:pt x="0" y="1731264"/>
                  </a:lnTo>
                </a:path>
              </a:pathLst>
            </a:custGeom>
            <a:ln w="5626">
              <a:solidFill>
                <a:srgbClr val="D9D9D9"/>
              </a:solidFill>
            </a:ln>
          </p:spPr>
          <p:txBody>
            <a:bodyPr wrap="square" lIns="0" tIns="0" rIns="0" bIns="0" rtlCol="0"/>
            <a:lstStyle/>
            <a:p>
              <a:endParaRPr/>
            </a:p>
          </p:txBody>
        </p:sp>
        <p:sp>
          <p:nvSpPr>
            <p:cNvPr id="84" name="object 84"/>
            <p:cNvSpPr/>
            <p:nvPr/>
          </p:nvSpPr>
          <p:spPr>
            <a:xfrm>
              <a:off x="3032887" y="1604009"/>
              <a:ext cx="1184275" cy="1212215"/>
            </a:xfrm>
            <a:custGeom>
              <a:avLst/>
              <a:gdLst/>
              <a:ahLst/>
              <a:cxnLst/>
              <a:rect l="l" t="t" r="r" b="b"/>
              <a:pathLst>
                <a:path w="1184275" h="1212214">
                  <a:moveTo>
                    <a:pt x="1154430" y="0"/>
                  </a:moveTo>
                  <a:lnTo>
                    <a:pt x="0" y="0"/>
                  </a:lnTo>
                  <a:lnTo>
                    <a:pt x="0" y="346075"/>
                  </a:lnTo>
                  <a:lnTo>
                    <a:pt x="1154430" y="346075"/>
                  </a:lnTo>
                  <a:lnTo>
                    <a:pt x="1154430" y="0"/>
                  </a:lnTo>
                  <a:close/>
                </a:path>
                <a:path w="1184275" h="1212214">
                  <a:moveTo>
                    <a:pt x="1184021" y="864870"/>
                  </a:moveTo>
                  <a:lnTo>
                    <a:pt x="0" y="864870"/>
                  </a:lnTo>
                  <a:lnTo>
                    <a:pt x="0" y="1211961"/>
                  </a:lnTo>
                  <a:lnTo>
                    <a:pt x="1184021" y="1211961"/>
                  </a:lnTo>
                  <a:lnTo>
                    <a:pt x="1184021" y="864870"/>
                  </a:lnTo>
                  <a:close/>
                </a:path>
              </a:pathLst>
            </a:custGeom>
            <a:solidFill>
              <a:srgbClr val="92D050"/>
            </a:solidFill>
          </p:spPr>
          <p:txBody>
            <a:bodyPr wrap="square" lIns="0" tIns="0" rIns="0" bIns="0" rtlCol="0"/>
            <a:lstStyle/>
            <a:p>
              <a:endParaRPr/>
            </a:p>
          </p:txBody>
        </p:sp>
        <p:sp>
          <p:nvSpPr>
            <p:cNvPr id="85" name="object 85"/>
            <p:cNvSpPr/>
            <p:nvPr/>
          </p:nvSpPr>
          <p:spPr>
            <a:xfrm>
              <a:off x="4187317" y="1604009"/>
              <a:ext cx="769620" cy="1212215"/>
            </a:xfrm>
            <a:custGeom>
              <a:avLst/>
              <a:gdLst/>
              <a:ahLst/>
              <a:cxnLst/>
              <a:rect l="l" t="t" r="r" b="b"/>
              <a:pathLst>
                <a:path w="769620" h="1212214">
                  <a:moveTo>
                    <a:pt x="621284" y="864870"/>
                  </a:moveTo>
                  <a:lnTo>
                    <a:pt x="29591" y="864870"/>
                  </a:lnTo>
                  <a:lnTo>
                    <a:pt x="29591" y="1211961"/>
                  </a:lnTo>
                  <a:lnTo>
                    <a:pt x="621284" y="1211961"/>
                  </a:lnTo>
                  <a:lnTo>
                    <a:pt x="621284" y="864870"/>
                  </a:lnTo>
                  <a:close/>
                </a:path>
                <a:path w="769620" h="1212214">
                  <a:moveTo>
                    <a:pt x="769620" y="0"/>
                  </a:moveTo>
                  <a:lnTo>
                    <a:pt x="0" y="0"/>
                  </a:lnTo>
                  <a:lnTo>
                    <a:pt x="0" y="346075"/>
                  </a:lnTo>
                  <a:lnTo>
                    <a:pt x="769620" y="346075"/>
                  </a:lnTo>
                  <a:lnTo>
                    <a:pt x="769620" y="0"/>
                  </a:lnTo>
                  <a:close/>
                </a:path>
              </a:pathLst>
            </a:custGeom>
            <a:solidFill>
              <a:srgbClr val="5B9BD4"/>
            </a:solidFill>
          </p:spPr>
          <p:txBody>
            <a:bodyPr wrap="square" lIns="0" tIns="0" rIns="0" bIns="0" rtlCol="0"/>
            <a:lstStyle/>
            <a:p>
              <a:endParaRPr/>
            </a:p>
          </p:txBody>
        </p:sp>
        <p:sp>
          <p:nvSpPr>
            <p:cNvPr id="86" name="object 86"/>
            <p:cNvSpPr/>
            <p:nvPr/>
          </p:nvSpPr>
          <p:spPr>
            <a:xfrm>
              <a:off x="4808601" y="2468892"/>
              <a:ext cx="148590" cy="347345"/>
            </a:xfrm>
            <a:custGeom>
              <a:avLst/>
              <a:gdLst/>
              <a:ahLst/>
              <a:cxnLst/>
              <a:rect l="l" t="t" r="r" b="b"/>
              <a:pathLst>
                <a:path w="148589" h="347344">
                  <a:moveTo>
                    <a:pt x="148361" y="0"/>
                  </a:moveTo>
                  <a:lnTo>
                    <a:pt x="0" y="0"/>
                  </a:lnTo>
                  <a:lnTo>
                    <a:pt x="0" y="347078"/>
                  </a:lnTo>
                  <a:lnTo>
                    <a:pt x="148361" y="347078"/>
                  </a:lnTo>
                  <a:lnTo>
                    <a:pt x="148361" y="0"/>
                  </a:lnTo>
                  <a:close/>
                </a:path>
              </a:pathLst>
            </a:custGeom>
            <a:solidFill>
              <a:srgbClr val="FFC000"/>
            </a:solidFill>
          </p:spPr>
          <p:txBody>
            <a:bodyPr wrap="square" lIns="0" tIns="0" rIns="0" bIns="0" rtlCol="0"/>
            <a:lstStyle/>
            <a:p>
              <a:endParaRPr/>
            </a:p>
          </p:txBody>
        </p:sp>
        <p:sp>
          <p:nvSpPr>
            <p:cNvPr id="87" name="object 87"/>
            <p:cNvSpPr/>
            <p:nvPr/>
          </p:nvSpPr>
          <p:spPr>
            <a:xfrm>
              <a:off x="3032887" y="1344041"/>
              <a:ext cx="0" cy="1731645"/>
            </a:xfrm>
            <a:custGeom>
              <a:avLst/>
              <a:gdLst/>
              <a:ahLst/>
              <a:cxnLst/>
              <a:rect l="l" t="t" r="r" b="b"/>
              <a:pathLst>
                <a:path h="1731645">
                  <a:moveTo>
                    <a:pt x="0" y="1731264"/>
                  </a:moveTo>
                  <a:lnTo>
                    <a:pt x="0" y="0"/>
                  </a:lnTo>
                </a:path>
              </a:pathLst>
            </a:custGeom>
            <a:ln w="5626">
              <a:solidFill>
                <a:srgbClr val="D9D9D9"/>
              </a:solidFill>
            </a:ln>
          </p:spPr>
          <p:txBody>
            <a:bodyPr wrap="square" lIns="0" tIns="0" rIns="0" bIns="0" rtlCol="0"/>
            <a:lstStyle/>
            <a:p>
              <a:endParaRPr/>
            </a:p>
          </p:txBody>
        </p:sp>
        <p:sp>
          <p:nvSpPr>
            <p:cNvPr id="88" name="object 88"/>
            <p:cNvSpPr/>
            <p:nvPr/>
          </p:nvSpPr>
          <p:spPr>
            <a:xfrm>
              <a:off x="3568192" y="2590152"/>
              <a:ext cx="113664" cy="105410"/>
            </a:xfrm>
            <a:custGeom>
              <a:avLst/>
              <a:gdLst/>
              <a:ahLst/>
              <a:cxnLst/>
              <a:rect l="l" t="t" r="r" b="b"/>
              <a:pathLst>
                <a:path w="113664"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grpSp>
      <p:sp>
        <p:nvSpPr>
          <p:cNvPr id="89" name="object 89"/>
          <p:cNvSpPr txBox="1"/>
          <p:nvPr/>
        </p:nvSpPr>
        <p:spPr>
          <a:xfrm>
            <a:off x="4645757" y="3812724"/>
            <a:ext cx="108369" cy="124885"/>
          </a:xfrm>
          <a:prstGeom prst="rect">
            <a:avLst/>
          </a:prstGeom>
        </p:spPr>
        <p:txBody>
          <a:bodyPr vert="horz" wrap="square" lIns="0" tIns="22013" rIns="0" bIns="0" rtlCol="0">
            <a:spAutoFit/>
          </a:bodyPr>
          <a:lstStyle/>
          <a:p>
            <a:pPr>
              <a:spcBef>
                <a:spcPts val="173"/>
              </a:spcBef>
            </a:pPr>
            <a:r>
              <a:rPr sz="667" spc="-33" dirty="0">
                <a:solidFill>
                  <a:srgbClr val="404040"/>
                </a:solidFill>
                <a:latin typeface="Calibri"/>
                <a:cs typeface="Calibri"/>
              </a:rPr>
              <a:t>32</a:t>
            </a:r>
            <a:endParaRPr sz="667">
              <a:latin typeface="Calibri"/>
              <a:cs typeface="Calibri"/>
            </a:endParaRPr>
          </a:p>
        </p:txBody>
      </p:sp>
      <p:sp>
        <p:nvSpPr>
          <p:cNvPr id="90" name="object 90"/>
          <p:cNvSpPr/>
          <p:nvPr/>
        </p:nvSpPr>
        <p:spPr>
          <a:xfrm>
            <a:off x="4618667" y="2664399"/>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91" name="object 91"/>
          <p:cNvSpPr txBox="1"/>
          <p:nvPr/>
        </p:nvSpPr>
        <p:spPr>
          <a:xfrm>
            <a:off x="4648637" y="2658252"/>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3</a:t>
            </a:r>
            <a:endParaRPr sz="667">
              <a:latin typeface="Calibri"/>
              <a:cs typeface="Calibri"/>
            </a:endParaRPr>
          </a:p>
        </p:txBody>
      </p:sp>
      <p:sp>
        <p:nvSpPr>
          <p:cNvPr id="92" name="object 92"/>
          <p:cNvSpPr/>
          <p:nvPr/>
        </p:nvSpPr>
        <p:spPr>
          <a:xfrm>
            <a:off x="5799553" y="3818701"/>
            <a:ext cx="151546" cy="140541"/>
          </a:xfrm>
          <a:custGeom>
            <a:avLst/>
            <a:gdLst/>
            <a:ahLst/>
            <a:cxnLst/>
            <a:rect l="l" t="t" r="r" b="b"/>
            <a:pathLst>
              <a:path w="113664"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sp>
        <p:nvSpPr>
          <p:cNvPr id="93" name="object 93"/>
          <p:cNvSpPr txBox="1"/>
          <p:nvPr/>
        </p:nvSpPr>
        <p:spPr>
          <a:xfrm>
            <a:off x="5830030" y="3812724"/>
            <a:ext cx="108369" cy="124885"/>
          </a:xfrm>
          <a:prstGeom prst="rect">
            <a:avLst/>
          </a:prstGeom>
        </p:spPr>
        <p:txBody>
          <a:bodyPr vert="horz" wrap="square" lIns="0" tIns="22013" rIns="0" bIns="0" rtlCol="0">
            <a:spAutoFit/>
          </a:bodyPr>
          <a:lstStyle/>
          <a:p>
            <a:pPr>
              <a:spcBef>
                <a:spcPts val="173"/>
              </a:spcBef>
            </a:pPr>
            <a:r>
              <a:rPr sz="667" spc="-33" dirty="0">
                <a:solidFill>
                  <a:srgbClr val="404040"/>
                </a:solidFill>
                <a:latin typeface="Calibri"/>
                <a:cs typeface="Calibri"/>
              </a:rPr>
              <a:t>16</a:t>
            </a:r>
            <a:endParaRPr sz="667">
              <a:latin typeface="Calibri"/>
              <a:cs typeface="Calibri"/>
            </a:endParaRPr>
          </a:p>
        </p:txBody>
      </p:sp>
      <p:sp>
        <p:nvSpPr>
          <p:cNvPr id="94" name="object 94"/>
          <p:cNvSpPr/>
          <p:nvPr/>
        </p:nvSpPr>
        <p:spPr>
          <a:xfrm>
            <a:off x="5901319" y="2664399"/>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95" name="object 95"/>
          <p:cNvSpPr txBox="1"/>
          <p:nvPr/>
        </p:nvSpPr>
        <p:spPr>
          <a:xfrm>
            <a:off x="5931627" y="2658252"/>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2</a:t>
            </a:r>
            <a:endParaRPr sz="667">
              <a:latin typeface="Calibri"/>
              <a:cs typeface="Calibri"/>
            </a:endParaRPr>
          </a:p>
        </p:txBody>
      </p:sp>
      <p:sp>
        <p:nvSpPr>
          <p:cNvPr id="96" name="object 96"/>
          <p:cNvSpPr/>
          <p:nvPr/>
        </p:nvSpPr>
        <p:spPr>
          <a:xfrm>
            <a:off x="6315661" y="3818701"/>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97" name="object 97"/>
          <p:cNvSpPr txBox="1"/>
          <p:nvPr/>
        </p:nvSpPr>
        <p:spPr>
          <a:xfrm>
            <a:off x="6346140" y="3812724"/>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4</a:t>
            </a:r>
            <a:endParaRPr sz="667">
              <a:latin typeface="Calibri"/>
              <a:cs typeface="Calibri"/>
            </a:endParaRPr>
          </a:p>
        </p:txBody>
      </p:sp>
      <p:sp>
        <p:nvSpPr>
          <p:cNvPr id="98" name="object 98"/>
          <p:cNvSpPr txBox="1"/>
          <p:nvPr/>
        </p:nvSpPr>
        <p:spPr>
          <a:xfrm>
            <a:off x="3847720" y="4501140"/>
            <a:ext cx="126995"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0%</a:t>
            </a:r>
            <a:endParaRPr sz="667">
              <a:latin typeface="Calibri"/>
              <a:cs typeface="Calibri"/>
            </a:endParaRPr>
          </a:p>
        </p:txBody>
      </p:sp>
      <p:sp>
        <p:nvSpPr>
          <p:cNvPr id="99" name="object 99"/>
          <p:cNvSpPr txBox="1"/>
          <p:nvPr/>
        </p:nvSpPr>
        <p:spPr>
          <a:xfrm>
            <a:off x="4337751" y="4501140"/>
            <a:ext cx="1198836" cy="124885"/>
          </a:xfrm>
          <a:prstGeom prst="rect">
            <a:avLst/>
          </a:prstGeom>
        </p:spPr>
        <p:txBody>
          <a:bodyPr vert="horz" wrap="square" lIns="0" tIns="22013" rIns="0" bIns="0" rtlCol="0">
            <a:spAutoFit/>
          </a:bodyPr>
          <a:lstStyle/>
          <a:p>
            <a:pPr>
              <a:spcBef>
                <a:spcPts val="173"/>
              </a:spcBef>
              <a:tabLst>
                <a:tab pos="513067" algn="l"/>
                <a:tab pos="1025288"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p:txBody>
      </p:sp>
      <p:sp>
        <p:nvSpPr>
          <p:cNvPr id="100" name="object 100"/>
          <p:cNvSpPr txBox="1"/>
          <p:nvPr/>
        </p:nvSpPr>
        <p:spPr>
          <a:xfrm>
            <a:off x="5877104" y="4501140"/>
            <a:ext cx="17271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80%</a:t>
            </a:r>
            <a:endParaRPr sz="667">
              <a:latin typeface="Calibri"/>
              <a:cs typeface="Calibri"/>
            </a:endParaRPr>
          </a:p>
        </p:txBody>
      </p:sp>
      <p:sp>
        <p:nvSpPr>
          <p:cNvPr id="101" name="object 101"/>
          <p:cNvSpPr txBox="1"/>
          <p:nvPr/>
        </p:nvSpPr>
        <p:spPr>
          <a:xfrm>
            <a:off x="6367306" y="4501140"/>
            <a:ext cx="218432"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Calibri"/>
                <a:cs typeface="Calibri"/>
              </a:rPr>
              <a:t>100%</a:t>
            </a:r>
            <a:endParaRPr sz="667">
              <a:latin typeface="Calibri"/>
              <a:cs typeface="Calibri"/>
            </a:endParaRPr>
          </a:p>
        </p:txBody>
      </p:sp>
      <p:sp>
        <p:nvSpPr>
          <p:cNvPr id="102" name="object 102"/>
          <p:cNvSpPr txBox="1"/>
          <p:nvPr/>
        </p:nvSpPr>
        <p:spPr>
          <a:xfrm>
            <a:off x="3638432" y="3807068"/>
            <a:ext cx="197266"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游ゴシック"/>
                <a:cs typeface="游ゴシック"/>
              </a:rPr>
              <a:t>いる</a:t>
            </a:r>
            <a:endParaRPr sz="667">
              <a:latin typeface="游ゴシック"/>
              <a:cs typeface="游ゴシック"/>
            </a:endParaRPr>
          </a:p>
        </p:txBody>
      </p:sp>
      <p:sp>
        <p:nvSpPr>
          <p:cNvPr id="103" name="object 103"/>
          <p:cNvSpPr txBox="1"/>
          <p:nvPr/>
        </p:nvSpPr>
        <p:spPr>
          <a:xfrm>
            <a:off x="3549028" y="2653342"/>
            <a:ext cx="287009"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游ゴシック"/>
                <a:cs typeface="游ゴシック"/>
              </a:rPr>
              <a:t>いない</a:t>
            </a:r>
            <a:endParaRPr sz="667">
              <a:latin typeface="游ゴシック"/>
              <a:cs typeface="游ゴシック"/>
            </a:endParaRPr>
          </a:p>
        </p:txBody>
      </p:sp>
      <p:grpSp>
        <p:nvGrpSpPr>
          <p:cNvPr id="104" name="object 104"/>
          <p:cNvGrpSpPr/>
          <p:nvPr/>
        </p:nvGrpSpPr>
        <p:grpSpPr>
          <a:xfrm>
            <a:off x="4306935" y="4756842"/>
            <a:ext cx="932992" cy="49951"/>
            <a:chOff x="3336671" y="3293783"/>
            <a:chExt cx="699770" cy="37465"/>
          </a:xfrm>
        </p:grpSpPr>
        <p:sp>
          <p:nvSpPr>
            <p:cNvPr id="105" name="object 105"/>
            <p:cNvSpPr/>
            <p:nvPr/>
          </p:nvSpPr>
          <p:spPr>
            <a:xfrm>
              <a:off x="3336671" y="3293783"/>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106" name="object 106"/>
            <p:cNvSpPr/>
            <p:nvPr/>
          </p:nvSpPr>
          <p:spPr>
            <a:xfrm>
              <a:off x="3668014" y="3293783"/>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107" name="object 107"/>
            <p:cNvSpPr/>
            <p:nvPr/>
          </p:nvSpPr>
          <p:spPr>
            <a:xfrm>
              <a:off x="3999357" y="3293783"/>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108" name="object 108"/>
          <p:cNvSpPr txBox="1"/>
          <p:nvPr/>
        </p:nvSpPr>
        <p:spPr>
          <a:xfrm>
            <a:off x="4378051" y="4701183"/>
            <a:ext cx="1529023" cy="124885"/>
          </a:xfrm>
          <a:prstGeom prst="rect">
            <a:avLst/>
          </a:prstGeom>
        </p:spPr>
        <p:txBody>
          <a:bodyPr vert="horz" wrap="square" lIns="0" tIns="22013" rIns="0" bIns="0" rtlCol="0">
            <a:spAutoFit/>
          </a:bodyPr>
          <a:lstStyle/>
          <a:p>
            <a:pPr>
              <a:spcBef>
                <a:spcPts val="173"/>
              </a:spcBef>
              <a:tabLst>
                <a:tab pos="441102" algn="l"/>
                <a:tab pos="883051"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109" name="object 109"/>
          <p:cNvSpPr txBox="1"/>
          <p:nvPr/>
        </p:nvSpPr>
        <p:spPr>
          <a:xfrm>
            <a:off x="5868637" y="2065338"/>
            <a:ext cx="614656" cy="135870"/>
          </a:xfrm>
          <a:prstGeom prst="rect">
            <a:avLst/>
          </a:prstGeom>
        </p:spPr>
        <p:txBody>
          <a:bodyPr vert="horz" wrap="square" lIns="0" tIns="22859" rIns="0" bIns="0" rtlCol="0">
            <a:spAutoFit/>
          </a:bodyPr>
          <a:lstStyle/>
          <a:p>
            <a:pPr>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110" name="object 110"/>
          <p:cNvGrpSpPr/>
          <p:nvPr/>
        </p:nvGrpSpPr>
        <p:grpSpPr>
          <a:xfrm>
            <a:off x="10544859" y="2173959"/>
            <a:ext cx="2425610" cy="2316394"/>
            <a:chOff x="8015287" y="1356550"/>
            <a:chExt cx="1819275" cy="1737360"/>
          </a:xfrm>
        </p:grpSpPr>
        <p:sp>
          <p:nvSpPr>
            <p:cNvPr id="111" name="object 111"/>
            <p:cNvSpPr/>
            <p:nvPr/>
          </p:nvSpPr>
          <p:spPr>
            <a:xfrm>
              <a:off x="8380984" y="1359408"/>
              <a:ext cx="1088390" cy="1731645"/>
            </a:xfrm>
            <a:custGeom>
              <a:avLst/>
              <a:gdLst/>
              <a:ahLst/>
              <a:cxnLst/>
              <a:rect l="l" t="t" r="r" b="b"/>
              <a:pathLst>
                <a:path w="1088390" h="1731645">
                  <a:moveTo>
                    <a:pt x="0" y="1471930"/>
                  </a:moveTo>
                  <a:lnTo>
                    <a:pt x="0" y="1731517"/>
                  </a:lnTo>
                </a:path>
                <a:path w="1088390" h="1731645">
                  <a:moveTo>
                    <a:pt x="0" y="606044"/>
                  </a:moveTo>
                  <a:lnTo>
                    <a:pt x="0" y="1125728"/>
                  </a:lnTo>
                </a:path>
                <a:path w="1088390" h="1731645">
                  <a:moveTo>
                    <a:pt x="0" y="0"/>
                  </a:moveTo>
                  <a:lnTo>
                    <a:pt x="0" y="259842"/>
                  </a:lnTo>
                </a:path>
                <a:path w="1088390" h="1731645">
                  <a:moveTo>
                    <a:pt x="362330" y="1471930"/>
                  </a:moveTo>
                  <a:lnTo>
                    <a:pt x="362330" y="1731517"/>
                  </a:lnTo>
                </a:path>
                <a:path w="1088390" h="1731645">
                  <a:moveTo>
                    <a:pt x="362330" y="606044"/>
                  </a:moveTo>
                  <a:lnTo>
                    <a:pt x="362330" y="1125728"/>
                  </a:lnTo>
                </a:path>
                <a:path w="1088390" h="1731645">
                  <a:moveTo>
                    <a:pt x="362330" y="0"/>
                  </a:moveTo>
                  <a:lnTo>
                    <a:pt x="362330" y="259842"/>
                  </a:lnTo>
                </a:path>
                <a:path w="1088390" h="1731645">
                  <a:moveTo>
                    <a:pt x="724662" y="1471930"/>
                  </a:moveTo>
                  <a:lnTo>
                    <a:pt x="724662" y="1731517"/>
                  </a:lnTo>
                </a:path>
                <a:path w="1088390" h="1731645">
                  <a:moveTo>
                    <a:pt x="724662" y="606044"/>
                  </a:moveTo>
                  <a:lnTo>
                    <a:pt x="724662" y="1125728"/>
                  </a:lnTo>
                </a:path>
                <a:path w="1088390" h="1731645">
                  <a:moveTo>
                    <a:pt x="724662" y="0"/>
                  </a:moveTo>
                  <a:lnTo>
                    <a:pt x="724662" y="259842"/>
                  </a:lnTo>
                </a:path>
                <a:path w="1088390" h="1731645">
                  <a:moveTo>
                    <a:pt x="1088008" y="1471930"/>
                  </a:moveTo>
                  <a:lnTo>
                    <a:pt x="1088008" y="1731517"/>
                  </a:lnTo>
                </a:path>
                <a:path w="1088390" h="1731645">
                  <a:moveTo>
                    <a:pt x="1088008" y="606044"/>
                  </a:moveTo>
                  <a:lnTo>
                    <a:pt x="1088008" y="1125728"/>
                  </a:lnTo>
                </a:path>
                <a:path w="1088390" h="1731645">
                  <a:moveTo>
                    <a:pt x="1088008" y="0"/>
                  </a:moveTo>
                  <a:lnTo>
                    <a:pt x="1088008" y="259842"/>
                  </a:lnTo>
                </a:path>
              </a:pathLst>
            </a:custGeom>
            <a:ln w="5626">
              <a:solidFill>
                <a:srgbClr val="D9D9D9"/>
              </a:solidFill>
            </a:ln>
          </p:spPr>
          <p:txBody>
            <a:bodyPr wrap="square" lIns="0" tIns="0" rIns="0" bIns="0" rtlCol="0"/>
            <a:lstStyle/>
            <a:p>
              <a:endParaRPr/>
            </a:p>
          </p:txBody>
        </p:sp>
        <p:sp>
          <p:nvSpPr>
            <p:cNvPr id="112" name="object 112"/>
            <p:cNvSpPr/>
            <p:nvPr/>
          </p:nvSpPr>
          <p:spPr>
            <a:xfrm>
              <a:off x="9831197" y="1359408"/>
              <a:ext cx="0" cy="1731645"/>
            </a:xfrm>
            <a:custGeom>
              <a:avLst/>
              <a:gdLst/>
              <a:ahLst/>
              <a:cxnLst/>
              <a:rect l="l" t="t" r="r" b="b"/>
              <a:pathLst>
                <a:path h="1731645">
                  <a:moveTo>
                    <a:pt x="0" y="0"/>
                  </a:moveTo>
                  <a:lnTo>
                    <a:pt x="0" y="1731518"/>
                  </a:lnTo>
                </a:path>
              </a:pathLst>
            </a:custGeom>
            <a:ln w="5626">
              <a:solidFill>
                <a:srgbClr val="D9D9D9"/>
              </a:solidFill>
            </a:ln>
          </p:spPr>
          <p:txBody>
            <a:bodyPr wrap="square" lIns="0" tIns="0" rIns="0" bIns="0" rtlCol="0"/>
            <a:lstStyle/>
            <a:p>
              <a:endParaRPr/>
            </a:p>
          </p:txBody>
        </p:sp>
        <p:sp>
          <p:nvSpPr>
            <p:cNvPr id="113" name="object 113"/>
            <p:cNvSpPr/>
            <p:nvPr/>
          </p:nvSpPr>
          <p:spPr>
            <a:xfrm>
              <a:off x="8018145" y="1619249"/>
              <a:ext cx="1189990" cy="1212215"/>
            </a:xfrm>
            <a:custGeom>
              <a:avLst/>
              <a:gdLst/>
              <a:ahLst/>
              <a:cxnLst/>
              <a:rect l="l" t="t" r="r" b="b"/>
              <a:pathLst>
                <a:path w="1189990" h="1212214">
                  <a:moveTo>
                    <a:pt x="997585" y="0"/>
                  </a:moveTo>
                  <a:lnTo>
                    <a:pt x="0" y="0"/>
                  </a:lnTo>
                  <a:lnTo>
                    <a:pt x="0" y="346202"/>
                  </a:lnTo>
                  <a:lnTo>
                    <a:pt x="997585" y="346202"/>
                  </a:lnTo>
                  <a:lnTo>
                    <a:pt x="997585" y="0"/>
                  </a:lnTo>
                  <a:close/>
                </a:path>
                <a:path w="1189990" h="1212214">
                  <a:moveTo>
                    <a:pt x="1189990" y="865886"/>
                  </a:moveTo>
                  <a:lnTo>
                    <a:pt x="0" y="865886"/>
                  </a:lnTo>
                  <a:lnTo>
                    <a:pt x="0" y="1212088"/>
                  </a:lnTo>
                  <a:lnTo>
                    <a:pt x="1189990" y="1212088"/>
                  </a:lnTo>
                  <a:lnTo>
                    <a:pt x="1189990" y="865886"/>
                  </a:lnTo>
                  <a:close/>
                </a:path>
              </a:pathLst>
            </a:custGeom>
            <a:solidFill>
              <a:srgbClr val="92D050"/>
            </a:solidFill>
          </p:spPr>
          <p:txBody>
            <a:bodyPr wrap="square" lIns="0" tIns="0" rIns="0" bIns="0" rtlCol="0"/>
            <a:lstStyle/>
            <a:p>
              <a:endParaRPr/>
            </a:p>
          </p:txBody>
        </p:sp>
        <p:sp>
          <p:nvSpPr>
            <p:cNvPr id="114" name="object 114"/>
            <p:cNvSpPr/>
            <p:nvPr/>
          </p:nvSpPr>
          <p:spPr>
            <a:xfrm>
              <a:off x="9015730" y="1619249"/>
              <a:ext cx="725170" cy="1212215"/>
            </a:xfrm>
            <a:custGeom>
              <a:avLst/>
              <a:gdLst/>
              <a:ahLst/>
              <a:cxnLst/>
              <a:rect l="l" t="t" r="r" b="b"/>
              <a:pathLst>
                <a:path w="725170" h="1212214">
                  <a:moveTo>
                    <a:pt x="645668" y="865886"/>
                  </a:moveTo>
                  <a:lnTo>
                    <a:pt x="192405" y="865886"/>
                  </a:lnTo>
                  <a:lnTo>
                    <a:pt x="192405" y="1212088"/>
                  </a:lnTo>
                  <a:lnTo>
                    <a:pt x="645668" y="1212088"/>
                  </a:lnTo>
                  <a:lnTo>
                    <a:pt x="645668" y="865886"/>
                  </a:lnTo>
                  <a:close/>
                </a:path>
                <a:path w="725170" h="1212214">
                  <a:moveTo>
                    <a:pt x="724789" y="0"/>
                  </a:moveTo>
                  <a:lnTo>
                    <a:pt x="0" y="0"/>
                  </a:lnTo>
                  <a:lnTo>
                    <a:pt x="0" y="346202"/>
                  </a:lnTo>
                  <a:lnTo>
                    <a:pt x="724789" y="346202"/>
                  </a:lnTo>
                  <a:lnTo>
                    <a:pt x="724789" y="0"/>
                  </a:lnTo>
                  <a:close/>
                </a:path>
              </a:pathLst>
            </a:custGeom>
            <a:solidFill>
              <a:srgbClr val="5B9BD4"/>
            </a:solidFill>
          </p:spPr>
          <p:txBody>
            <a:bodyPr wrap="square" lIns="0" tIns="0" rIns="0" bIns="0" rtlCol="0"/>
            <a:lstStyle/>
            <a:p>
              <a:endParaRPr/>
            </a:p>
          </p:txBody>
        </p:sp>
        <p:sp>
          <p:nvSpPr>
            <p:cNvPr id="115" name="object 115"/>
            <p:cNvSpPr/>
            <p:nvPr/>
          </p:nvSpPr>
          <p:spPr>
            <a:xfrm>
              <a:off x="9661398" y="1619249"/>
              <a:ext cx="170180" cy="1212215"/>
            </a:xfrm>
            <a:custGeom>
              <a:avLst/>
              <a:gdLst/>
              <a:ahLst/>
              <a:cxnLst/>
              <a:rect l="l" t="t" r="r" b="b"/>
              <a:pathLst>
                <a:path w="170179" h="1212214">
                  <a:moveTo>
                    <a:pt x="169926" y="865886"/>
                  </a:moveTo>
                  <a:lnTo>
                    <a:pt x="0" y="865886"/>
                  </a:lnTo>
                  <a:lnTo>
                    <a:pt x="0" y="1212088"/>
                  </a:lnTo>
                  <a:lnTo>
                    <a:pt x="169926" y="1212088"/>
                  </a:lnTo>
                  <a:lnTo>
                    <a:pt x="169926" y="865886"/>
                  </a:lnTo>
                  <a:close/>
                </a:path>
                <a:path w="170179" h="1212214">
                  <a:moveTo>
                    <a:pt x="169926" y="0"/>
                  </a:moveTo>
                  <a:lnTo>
                    <a:pt x="79121" y="0"/>
                  </a:lnTo>
                  <a:lnTo>
                    <a:pt x="79121" y="346202"/>
                  </a:lnTo>
                  <a:lnTo>
                    <a:pt x="169926" y="346202"/>
                  </a:lnTo>
                  <a:lnTo>
                    <a:pt x="169926" y="0"/>
                  </a:lnTo>
                  <a:close/>
                </a:path>
              </a:pathLst>
            </a:custGeom>
            <a:solidFill>
              <a:srgbClr val="FFC000"/>
            </a:solidFill>
          </p:spPr>
          <p:txBody>
            <a:bodyPr wrap="square" lIns="0" tIns="0" rIns="0" bIns="0" rtlCol="0"/>
            <a:lstStyle/>
            <a:p>
              <a:endParaRPr/>
            </a:p>
          </p:txBody>
        </p:sp>
        <p:sp>
          <p:nvSpPr>
            <p:cNvPr id="116" name="object 116"/>
            <p:cNvSpPr/>
            <p:nvPr/>
          </p:nvSpPr>
          <p:spPr>
            <a:xfrm>
              <a:off x="8018144" y="1359408"/>
              <a:ext cx="0" cy="1731645"/>
            </a:xfrm>
            <a:custGeom>
              <a:avLst/>
              <a:gdLst/>
              <a:ahLst/>
              <a:cxnLst/>
              <a:rect l="l" t="t" r="r" b="b"/>
              <a:pathLst>
                <a:path h="1731645">
                  <a:moveTo>
                    <a:pt x="0" y="1731517"/>
                  </a:moveTo>
                  <a:lnTo>
                    <a:pt x="0" y="0"/>
                  </a:lnTo>
                </a:path>
              </a:pathLst>
            </a:custGeom>
            <a:ln w="5626">
              <a:solidFill>
                <a:srgbClr val="D9D9D9"/>
              </a:solidFill>
            </a:ln>
          </p:spPr>
          <p:txBody>
            <a:bodyPr wrap="square" lIns="0" tIns="0" rIns="0" bIns="0" rtlCol="0"/>
            <a:lstStyle/>
            <a:p>
              <a:endParaRPr/>
            </a:p>
          </p:txBody>
        </p:sp>
        <p:sp>
          <p:nvSpPr>
            <p:cNvPr id="117" name="object 117"/>
            <p:cNvSpPr/>
            <p:nvPr/>
          </p:nvSpPr>
          <p:spPr>
            <a:xfrm>
              <a:off x="8556370" y="2605646"/>
              <a:ext cx="113664" cy="105410"/>
            </a:xfrm>
            <a:custGeom>
              <a:avLst/>
              <a:gdLst/>
              <a:ahLst/>
              <a:cxnLst/>
              <a:rect l="l" t="t" r="r" b="b"/>
              <a:pathLst>
                <a:path w="113665"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grpSp>
      <p:sp>
        <p:nvSpPr>
          <p:cNvPr id="118" name="object 118"/>
          <p:cNvSpPr txBox="1"/>
          <p:nvPr/>
        </p:nvSpPr>
        <p:spPr>
          <a:xfrm>
            <a:off x="11297939" y="3833551"/>
            <a:ext cx="108369" cy="124885"/>
          </a:xfrm>
          <a:prstGeom prst="rect">
            <a:avLst/>
          </a:prstGeom>
        </p:spPr>
        <p:txBody>
          <a:bodyPr vert="horz" wrap="square" lIns="0" tIns="22013" rIns="0" bIns="0" rtlCol="0">
            <a:spAutoFit/>
          </a:bodyPr>
          <a:lstStyle/>
          <a:p>
            <a:pPr>
              <a:spcBef>
                <a:spcPts val="173"/>
              </a:spcBef>
            </a:pPr>
            <a:r>
              <a:rPr sz="667" spc="-33" dirty="0">
                <a:solidFill>
                  <a:srgbClr val="404040"/>
                </a:solidFill>
                <a:latin typeface="Calibri"/>
                <a:cs typeface="Calibri"/>
              </a:rPr>
              <a:t>21</a:t>
            </a:r>
            <a:endParaRPr sz="667">
              <a:latin typeface="Calibri"/>
              <a:cs typeface="Calibri"/>
            </a:endParaRPr>
          </a:p>
        </p:txBody>
      </p:sp>
      <p:sp>
        <p:nvSpPr>
          <p:cNvPr id="119" name="object 119"/>
          <p:cNvSpPr/>
          <p:nvPr/>
        </p:nvSpPr>
        <p:spPr>
          <a:xfrm>
            <a:off x="11137927" y="2685057"/>
            <a:ext cx="151546" cy="140541"/>
          </a:xfrm>
          <a:custGeom>
            <a:avLst/>
            <a:gdLst/>
            <a:ahLst/>
            <a:cxnLst/>
            <a:rect l="l" t="t" r="r" b="b"/>
            <a:pathLst>
              <a:path w="113665"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sp>
        <p:nvSpPr>
          <p:cNvPr id="120" name="object 120"/>
          <p:cNvSpPr txBox="1"/>
          <p:nvPr/>
        </p:nvSpPr>
        <p:spPr>
          <a:xfrm>
            <a:off x="11169591" y="2678165"/>
            <a:ext cx="108369" cy="124885"/>
          </a:xfrm>
          <a:prstGeom prst="rect">
            <a:avLst/>
          </a:prstGeom>
        </p:spPr>
        <p:txBody>
          <a:bodyPr vert="horz" wrap="square" lIns="0" tIns="22013" rIns="0" bIns="0" rtlCol="0">
            <a:spAutoFit/>
          </a:bodyPr>
          <a:lstStyle/>
          <a:p>
            <a:pPr>
              <a:spcBef>
                <a:spcPts val="173"/>
              </a:spcBef>
            </a:pPr>
            <a:r>
              <a:rPr sz="667" spc="-33" dirty="0">
                <a:solidFill>
                  <a:srgbClr val="404040"/>
                </a:solidFill>
                <a:latin typeface="Calibri"/>
                <a:cs typeface="Calibri"/>
              </a:rPr>
              <a:t>11</a:t>
            </a:r>
            <a:endParaRPr sz="667">
              <a:latin typeface="Calibri"/>
              <a:cs typeface="Calibri"/>
            </a:endParaRPr>
          </a:p>
        </p:txBody>
      </p:sp>
      <p:sp>
        <p:nvSpPr>
          <p:cNvPr id="121" name="object 121"/>
          <p:cNvSpPr/>
          <p:nvPr/>
        </p:nvSpPr>
        <p:spPr>
          <a:xfrm>
            <a:off x="12384513" y="3839359"/>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22" name="object 122"/>
          <p:cNvSpPr txBox="1"/>
          <p:nvPr/>
        </p:nvSpPr>
        <p:spPr>
          <a:xfrm>
            <a:off x="12416346" y="3833551"/>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8</a:t>
            </a:r>
            <a:endParaRPr sz="667">
              <a:latin typeface="Calibri"/>
              <a:cs typeface="Calibri"/>
            </a:endParaRPr>
          </a:p>
        </p:txBody>
      </p:sp>
      <p:sp>
        <p:nvSpPr>
          <p:cNvPr id="123" name="object 123"/>
          <p:cNvSpPr/>
          <p:nvPr/>
        </p:nvSpPr>
        <p:spPr>
          <a:xfrm>
            <a:off x="12308992" y="2685057"/>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24" name="object 124"/>
          <p:cNvSpPr txBox="1"/>
          <p:nvPr/>
        </p:nvSpPr>
        <p:spPr>
          <a:xfrm>
            <a:off x="12340655" y="2678165"/>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8</a:t>
            </a:r>
            <a:endParaRPr sz="667">
              <a:latin typeface="Calibri"/>
              <a:cs typeface="Calibri"/>
            </a:endParaRPr>
          </a:p>
        </p:txBody>
      </p:sp>
      <p:sp>
        <p:nvSpPr>
          <p:cNvPr id="125" name="object 125"/>
          <p:cNvSpPr/>
          <p:nvPr/>
        </p:nvSpPr>
        <p:spPr>
          <a:xfrm>
            <a:off x="12799871" y="3839359"/>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26" name="object 126"/>
          <p:cNvSpPr txBox="1"/>
          <p:nvPr/>
        </p:nvSpPr>
        <p:spPr>
          <a:xfrm>
            <a:off x="12831704" y="3833551"/>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3</a:t>
            </a:r>
            <a:endParaRPr sz="667">
              <a:latin typeface="Calibri"/>
              <a:cs typeface="Calibri"/>
            </a:endParaRPr>
          </a:p>
        </p:txBody>
      </p:sp>
      <p:sp>
        <p:nvSpPr>
          <p:cNvPr id="127" name="object 127"/>
          <p:cNvSpPr/>
          <p:nvPr/>
        </p:nvSpPr>
        <p:spPr>
          <a:xfrm>
            <a:off x="12852870" y="2685057"/>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28" name="object 128"/>
          <p:cNvSpPr txBox="1"/>
          <p:nvPr/>
        </p:nvSpPr>
        <p:spPr>
          <a:xfrm>
            <a:off x="12884534" y="2678165"/>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1</a:t>
            </a:r>
            <a:endParaRPr sz="667">
              <a:latin typeface="Calibri"/>
              <a:cs typeface="Calibri"/>
            </a:endParaRPr>
          </a:p>
        </p:txBody>
      </p:sp>
      <p:sp>
        <p:nvSpPr>
          <p:cNvPr id="129" name="object 129"/>
          <p:cNvSpPr txBox="1"/>
          <p:nvPr/>
        </p:nvSpPr>
        <p:spPr>
          <a:xfrm>
            <a:off x="10495331" y="4522712"/>
            <a:ext cx="1600987" cy="124885"/>
          </a:xfrm>
          <a:prstGeom prst="rect">
            <a:avLst/>
          </a:prstGeom>
        </p:spPr>
        <p:txBody>
          <a:bodyPr vert="horz" wrap="square" lIns="0" tIns="22013" rIns="0" bIns="0" rtlCol="0">
            <a:spAutoFit/>
          </a:bodyPr>
          <a:lstStyle/>
          <a:p>
            <a:pPr>
              <a:spcBef>
                <a:spcPts val="173"/>
              </a:spcBef>
              <a:tabLst>
                <a:tab pos="460575" algn="l"/>
                <a:tab pos="944010" algn="l"/>
                <a:tab pos="1427444" algn="l"/>
              </a:tabLst>
            </a:pPr>
            <a:r>
              <a:rPr sz="667" spc="-33" dirty="0">
                <a:solidFill>
                  <a:srgbClr val="585858"/>
                </a:solidFill>
                <a:latin typeface="Calibri"/>
                <a:cs typeface="Calibri"/>
              </a:rPr>
              <a:t>0%</a:t>
            </a:r>
            <a:r>
              <a:rPr sz="667" dirty="0">
                <a:solidFill>
                  <a:srgbClr val="585858"/>
                </a:solidFill>
                <a:latin typeface="Calibri"/>
                <a:cs typeface="Calibri"/>
              </a:rPr>
              <a:t>	</a:t>
            </a: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p:txBody>
      </p:sp>
      <p:sp>
        <p:nvSpPr>
          <p:cNvPr id="130" name="object 130"/>
          <p:cNvSpPr txBox="1"/>
          <p:nvPr/>
        </p:nvSpPr>
        <p:spPr>
          <a:xfrm>
            <a:off x="12406526" y="4522712"/>
            <a:ext cx="17271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80%</a:t>
            </a:r>
            <a:endParaRPr sz="667">
              <a:latin typeface="Calibri"/>
              <a:cs typeface="Calibri"/>
            </a:endParaRPr>
          </a:p>
        </p:txBody>
      </p:sp>
      <p:sp>
        <p:nvSpPr>
          <p:cNvPr id="131" name="object 131"/>
          <p:cNvSpPr txBox="1"/>
          <p:nvPr/>
        </p:nvSpPr>
        <p:spPr>
          <a:xfrm>
            <a:off x="12867432" y="4522712"/>
            <a:ext cx="218432"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Calibri"/>
                <a:cs typeface="Calibri"/>
              </a:rPr>
              <a:t>100%</a:t>
            </a:r>
            <a:endParaRPr sz="667">
              <a:latin typeface="Calibri"/>
              <a:cs typeface="Calibri"/>
            </a:endParaRPr>
          </a:p>
        </p:txBody>
      </p:sp>
      <p:sp>
        <p:nvSpPr>
          <p:cNvPr id="132" name="object 132"/>
          <p:cNvSpPr txBox="1"/>
          <p:nvPr/>
        </p:nvSpPr>
        <p:spPr>
          <a:xfrm>
            <a:off x="10106386" y="3827895"/>
            <a:ext cx="378446" cy="124885"/>
          </a:xfrm>
          <a:prstGeom prst="rect">
            <a:avLst/>
          </a:prstGeom>
        </p:spPr>
        <p:txBody>
          <a:bodyPr vert="horz" wrap="square" lIns="0" tIns="22013" rIns="0" bIns="0" rtlCol="0">
            <a:spAutoFit/>
          </a:bodyPr>
          <a:lstStyle/>
          <a:p>
            <a:pPr>
              <a:spcBef>
                <a:spcPts val="173"/>
              </a:spcBef>
            </a:pPr>
            <a:r>
              <a:rPr sz="667" spc="-20" dirty="0">
                <a:solidFill>
                  <a:srgbClr val="585858"/>
                </a:solidFill>
                <a:latin typeface="游ゴシック"/>
                <a:cs typeface="游ゴシック"/>
              </a:rPr>
              <a:t>希望する</a:t>
            </a:r>
            <a:endParaRPr sz="667">
              <a:latin typeface="游ゴシック"/>
              <a:cs typeface="游ゴシック"/>
            </a:endParaRPr>
          </a:p>
        </p:txBody>
      </p:sp>
      <p:sp>
        <p:nvSpPr>
          <p:cNvPr id="133" name="object 133"/>
          <p:cNvSpPr txBox="1"/>
          <p:nvPr/>
        </p:nvSpPr>
        <p:spPr>
          <a:xfrm>
            <a:off x="10017489" y="2673661"/>
            <a:ext cx="466496" cy="124885"/>
          </a:xfrm>
          <a:prstGeom prst="rect">
            <a:avLst/>
          </a:prstGeom>
        </p:spPr>
        <p:txBody>
          <a:bodyPr vert="horz" wrap="square" lIns="0" tIns="22013" rIns="0" bIns="0" rtlCol="0">
            <a:spAutoFit/>
          </a:bodyPr>
          <a:lstStyle/>
          <a:p>
            <a:pPr>
              <a:spcBef>
                <a:spcPts val="173"/>
              </a:spcBef>
            </a:pPr>
            <a:r>
              <a:rPr sz="667" spc="-13" dirty="0">
                <a:solidFill>
                  <a:srgbClr val="585858"/>
                </a:solidFill>
                <a:latin typeface="游ゴシック"/>
                <a:cs typeface="游ゴシック"/>
              </a:rPr>
              <a:t>希望しない</a:t>
            </a:r>
            <a:endParaRPr sz="667">
              <a:latin typeface="游ゴシック"/>
              <a:cs typeface="游ゴシック"/>
            </a:endParaRPr>
          </a:p>
        </p:txBody>
      </p:sp>
      <p:grpSp>
        <p:nvGrpSpPr>
          <p:cNvPr id="134" name="object 134"/>
          <p:cNvGrpSpPr/>
          <p:nvPr/>
        </p:nvGrpSpPr>
        <p:grpSpPr>
          <a:xfrm>
            <a:off x="10789958" y="4777669"/>
            <a:ext cx="932992" cy="49951"/>
            <a:chOff x="8199119" y="3309404"/>
            <a:chExt cx="699770" cy="37465"/>
          </a:xfrm>
        </p:grpSpPr>
        <p:sp>
          <p:nvSpPr>
            <p:cNvPr id="135" name="object 135"/>
            <p:cNvSpPr/>
            <p:nvPr/>
          </p:nvSpPr>
          <p:spPr>
            <a:xfrm>
              <a:off x="8199119" y="3309404"/>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136" name="object 136"/>
            <p:cNvSpPr/>
            <p:nvPr/>
          </p:nvSpPr>
          <p:spPr>
            <a:xfrm>
              <a:off x="8530462" y="3309404"/>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137" name="object 137"/>
            <p:cNvSpPr/>
            <p:nvPr/>
          </p:nvSpPr>
          <p:spPr>
            <a:xfrm>
              <a:off x="8861805" y="3309404"/>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138" name="object 138"/>
          <p:cNvSpPr txBox="1"/>
          <p:nvPr/>
        </p:nvSpPr>
        <p:spPr>
          <a:xfrm>
            <a:off x="10861922" y="4721841"/>
            <a:ext cx="1532410" cy="124885"/>
          </a:xfrm>
          <a:prstGeom prst="rect">
            <a:avLst/>
          </a:prstGeom>
        </p:spPr>
        <p:txBody>
          <a:bodyPr vert="horz" wrap="square" lIns="0" tIns="22013" rIns="0" bIns="0" rtlCol="0">
            <a:spAutoFit/>
          </a:bodyPr>
          <a:lstStyle/>
          <a:p>
            <a:pPr>
              <a:spcBef>
                <a:spcPts val="173"/>
              </a:spcBef>
              <a:tabLst>
                <a:tab pos="441102" algn="l"/>
                <a:tab pos="883051"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139" name="object 139"/>
          <p:cNvSpPr txBox="1"/>
          <p:nvPr/>
        </p:nvSpPr>
        <p:spPr>
          <a:xfrm>
            <a:off x="12407371" y="2051453"/>
            <a:ext cx="614656" cy="135870"/>
          </a:xfrm>
          <a:prstGeom prst="rect">
            <a:avLst/>
          </a:prstGeom>
        </p:spPr>
        <p:txBody>
          <a:bodyPr vert="horz" wrap="square" lIns="0" tIns="22859" rIns="0" bIns="0" rtlCol="0">
            <a:spAutoFit/>
          </a:bodyPr>
          <a:lstStyle/>
          <a:p>
            <a:pPr>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140" name="object 140"/>
          <p:cNvGrpSpPr/>
          <p:nvPr/>
        </p:nvGrpSpPr>
        <p:grpSpPr>
          <a:xfrm>
            <a:off x="3811992" y="7547301"/>
            <a:ext cx="2655895" cy="458030"/>
            <a:chOff x="2965450" y="5386705"/>
            <a:chExt cx="1991995" cy="343535"/>
          </a:xfrm>
        </p:grpSpPr>
        <p:sp>
          <p:nvSpPr>
            <p:cNvPr id="141" name="object 141"/>
            <p:cNvSpPr/>
            <p:nvPr/>
          </p:nvSpPr>
          <p:spPr>
            <a:xfrm>
              <a:off x="2965450" y="5386705"/>
              <a:ext cx="853440" cy="343535"/>
            </a:xfrm>
            <a:custGeom>
              <a:avLst/>
              <a:gdLst/>
              <a:ahLst/>
              <a:cxnLst/>
              <a:rect l="l" t="t" r="r" b="b"/>
              <a:pathLst>
                <a:path w="853439" h="343535">
                  <a:moveTo>
                    <a:pt x="853186" y="0"/>
                  </a:moveTo>
                  <a:lnTo>
                    <a:pt x="0" y="0"/>
                  </a:lnTo>
                  <a:lnTo>
                    <a:pt x="0" y="343535"/>
                  </a:lnTo>
                  <a:lnTo>
                    <a:pt x="853186" y="343535"/>
                  </a:lnTo>
                  <a:lnTo>
                    <a:pt x="853186" y="0"/>
                  </a:lnTo>
                  <a:close/>
                </a:path>
              </a:pathLst>
            </a:custGeom>
            <a:solidFill>
              <a:srgbClr val="92D050"/>
            </a:solidFill>
          </p:spPr>
          <p:txBody>
            <a:bodyPr wrap="square" lIns="0" tIns="0" rIns="0" bIns="0" rtlCol="0"/>
            <a:lstStyle/>
            <a:p>
              <a:endParaRPr/>
            </a:p>
          </p:txBody>
        </p:sp>
        <p:sp>
          <p:nvSpPr>
            <p:cNvPr id="142" name="object 142"/>
            <p:cNvSpPr/>
            <p:nvPr/>
          </p:nvSpPr>
          <p:spPr>
            <a:xfrm>
              <a:off x="3818636" y="5386705"/>
              <a:ext cx="1138555" cy="343535"/>
            </a:xfrm>
            <a:custGeom>
              <a:avLst/>
              <a:gdLst/>
              <a:ahLst/>
              <a:cxnLst/>
              <a:rect l="l" t="t" r="r" b="b"/>
              <a:pathLst>
                <a:path w="1138554" h="343535">
                  <a:moveTo>
                    <a:pt x="1138301" y="0"/>
                  </a:moveTo>
                  <a:lnTo>
                    <a:pt x="0" y="0"/>
                  </a:lnTo>
                  <a:lnTo>
                    <a:pt x="0" y="343535"/>
                  </a:lnTo>
                  <a:lnTo>
                    <a:pt x="1138301" y="343535"/>
                  </a:lnTo>
                  <a:lnTo>
                    <a:pt x="1138301" y="0"/>
                  </a:lnTo>
                  <a:close/>
                </a:path>
              </a:pathLst>
            </a:custGeom>
            <a:solidFill>
              <a:srgbClr val="5B9BD4"/>
            </a:solidFill>
          </p:spPr>
          <p:txBody>
            <a:bodyPr wrap="square" lIns="0" tIns="0" rIns="0" bIns="0" rtlCol="0"/>
            <a:lstStyle/>
            <a:p>
              <a:endParaRPr/>
            </a:p>
          </p:txBody>
        </p:sp>
        <p:sp>
          <p:nvSpPr>
            <p:cNvPr id="143" name="object 143"/>
            <p:cNvSpPr/>
            <p:nvPr/>
          </p:nvSpPr>
          <p:spPr>
            <a:xfrm>
              <a:off x="3352673" y="5506326"/>
              <a:ext cx="1075055" cy="105410"/>
            </a:xfrm>
            <a:custGeom>
              <a:avLst/>
              <a:gdLst/>
              <a:ahLst/>
              <a:cxnLst/>
              <a:rect l="l" t="t" r="r" b="b"/>
              <a:pathLst>
                <a:path w="1075054" h="105410">
                  <a:moveTo>
                    <a:pt x="79121" y="0"/>
                  </a:moveTo>
                  <a:lnTo>
                    <a:pt x="0" y="0"/>
                  </a:lnTo>
                  <a:lnTo>
                    <a:pt x="0" y="104787"/>
                  </a:lnTo>
                  <a:lnTo>
                    <a:pt x="79121" y="104787"/>
                  </a:lnTo>
                  <a:lnTo>
                    <a:pt x="79121" y="0"/>
                  </a:lnTo>
                  <a:close/>
                </a:path>
                <a:path w="1075054" h="105410">
                  <a:moveTo>
                    <a:pt x="1074674" y="0"/>
                  </a:moveTo>
                  <a:lnTo>
                    <a:pt x="995553" y="0"/>
                  </a:lnTo>
                  <a:lnTo>
                    <a:pt x="995553" y="104787"/>
                  </a:lnTo>
                  <a:lnTo>
                    <a:pt x="1074674" y="104787"/>
                  </a:lnTo>
                  <a:lnTo>
                    <a:pt x="1074674" y="0"/>
                  </a:lnTo>
                  <a:close/>
                </a:path>
              </a:pathLst>
            </a:custGeom>
            <a:solidFill>
              <a:srgbClr val="FFFFFF"/>
            </a:solidFill>
          </p:spPr>
          <p:txBody>
            <a:bodyPr wrap="square" lIns="0" tIns="0" rIns="0" bIns="0" rtlCol="0"/>
            <a:lstStyle/>
            <a:p>
              <a:endParaRPr/>
            </a:p>
          </p:txBody>
        </p:sp>
      </p:grpSp>
      <p:grpSp>
        <p:nvGrpSpPr>
          <p:cNvPr id="144" name="object 144"/>
          <p:cNvGrpSpPr/>
          <p:nvPr/>
        </p:nvGrpSpPr>
        <p:grpSpPr>
          <a:xfrm>
            <a:off x="3811992" y="6403563"/>
            <a:ext cx="2655895" cy="458030"/>
            <a:chOff x="2965450" y="4528870"/>
            <a:chExt cx="1991995" cy="343535"/>
          </a:xfrm>
        </p:grpSpPr>
        <p:sp>
          <p:nvSpPr>
            <p:cNvPr id="145" name="object 145"/>
            <p:cNvSpPr/>
            <p:nvPr/>
          </p:nvSpPr>
          <p:spPr>
            <a:xfrm>
              <a:off x="2965450" y="4528947"/>
              <a:ext cx="1314450" cy="343535"/>
            </a:xfrm>
            <a:custGeom>
              <a:avLst/>
              <a:gdLst/>
              <a:ahLst/>
              <a:cxnLst/>
              <a:rect l="l" t="t" r="r" b="b"/>
              <a:pathLst>
                <a:path w="1314450" h="343535">
                  <a:moveTo>
                    <a:pt x="1314450" y="0"/>
                  </a:moveTo>
                  <a:lnTo>
                    <a:pt x="0" y="0"/>
                  </a:lnTo>
                  <a:lnTo>
                    <a:pt x="0" y="343408"/>
                  </a:lnTo>
                  <a:lnTo>
                    <a:pt x="1314450" y="343408"/>
                  </a:lnTo>
                  <a:lnTo>
                    <a:pt x="1314450" y="0"/>
                  </a:lnTo>
                  <a:close/>
                </a:path>
              </a:pathLst>
            </a:custGeom>
            <a:solidFill>
              <a:srgbClr val="92D050"/>
            </a:solidFill>
          </p:spPr>
          <p:txBody>
            <a:bodyPr wrap="square" lIns="0" tIns="0" rIns="0" bIns="0" rtlCol="0"/>
            <a:lstStyle/>
            <a:p>
              <a:endParaRPr/>
            </a:p>
          </p:txBody>
        </p:sp>
        <p:sp>
          <p:nvSpPr>
            <p:cNvPr id="146" name="object 146"/>
            <p:cNvSpPr/>
            <p:nvPr/>
          </p:nvSpPr>
          <p:spPr>
            <a:xfrm>
              <a:off x="4279900" y="4528947"/>
              <a:ext cx="518159" cy="343535"/>
            </a:xfrm>
            <a:custGeom>
              <a:avLst/>
              <a:gdLst/>
              <a:ahLst/>
              <a:cxnLst/>
              <a:rect l="l" t="t" r="r" b="b"/>
              <a:pathLst>
                <a:path w="518160" h="343535">
                  <a:moveTo>
                    <a:pt x="517906" y="0"/>
                  </a:moveTo>
                  <a:lnTo>
                    <a:pt x="0" y="0"/>
                  </a:lnTo>
                  <a:lnTo>
                    <a:pt x="0" y="343408"/>
                  </a:lnTo>
                  <a:lnTo>
                    <a:pt x="517906" y="343408"/>
                  </a:lnTo>
                  <a:lnTo>
                    <a:pt x="517906" y="0"/>
                  </a:lnTo>
                  <a:close/>
                </a:path>
              </a:pathLst>
            </a:custGeom>
            <a:solidFill>
              <a:srgbClr val="5B9BD4"/>
            </a:solidFill>
          </p:spPr>
          <p:txBody>
            <a:bodyPr wrap="square" lIns="0" tIns="0" rIns="0" bIns="0" rtlCol="0"/>
            <a:lstStyle/>
            <a:p>
              <a:endParaRPr/>
            </a:p>
          </p:txBody>
        </p:sp>
        <p:sp>
          <p:nvSpPr>
            <p:cNvPr id="147" name="object 147"/>
            <p:cNvSpPr/>
            <p:nvPr/>
          </p:nvSpPr>
          <p:spPr>
            <a:xfrm>
              <a:off x="4797805" y="4528870"/>
              <a:ext cx="159385" cy="343535"/>
            </a:xfrm>
            <a:custGeom>
              <a:avLst/>
              <a:gdLst/>
              <a:ahLst/>
              <a:cxnLst/>
              <a:rect l="l" t="t" r="r" b="b"/>
              <a:pathLst>
                <a:path w="159385" h="343535">
                  <a:moveTo>
                    <a:pt x="159156" y="0"/>
                  </a:moveTo>
                  <a:lnTo>
                    <a:pt x="0" y="0"/>
                  </a:lnTo>
                  <a:lnTo>
                    <a:pt x="0" y="343484"/>
                  </a:lnTo>
                  <a:lnTo>
                    <a:pt x="159156" y="343484"/>
                  </a:lnTo>
                  <a:lnTo>
                    <a:pt x="159156" y="0"/>
                  </a:lnTo>
                  <a:close/>
                </a:path>
              </a:pathLst>
            </a:custGeom>
            <a:solidFill>
              <a:srgbClr val="FFC000"/>
            </a:solidFill>
          </p:spPr>
          <p:txBody>
            <a:bodyPr wrap="square" lIns="0" tIns="0" rIns="0" bIns="0" rtlCol="0"/>
            <a:lstStyle/>
            <a:p>
              <a:endParaRPr/>
            </a:p>
          </p:txBody>
        </p:sp>
        <p:sp>
          <p:nvSpPr>
            <p:cNvPr id="148" name="object 148"/>
            <p:cNvSpPr/>
            <p:nvPr/>
          </p:nvSpPr>
          <p:spPr>
            <a:xfrm>
              <a:off x="3566033" y="4648314"/>
              <a:ext cx="1350645" cy="105410"/>
            </a:xfrm>
            <a:custGeom>
              <a:avLst/>
              <a:gdLst/>
              <a:ahLst/>
              <a:cxnLst/>
              <a:rect l="l" t="t" r="r" b="b"/>
              <a:pathLst>
                <a:path w="1350645" h="105410">
                  <a:moveTo>
                    <a:pt x="113296" y="0"/>
                  </a:moveTo>
                  <a:lnTo>
                    <a:pt x="0" y="0"/>
                  </a:lnTo>
                  <a:lnTo>
                    <a:pt x="0" y="104787"/>
                  </a:lnTo>
                  <a:lnTo>
                    <a:pt x="113296" y="104787"/>
                  </a:lnTo>
                  <a:lnTo>
                    <a:pt x="113296" y="0"/>
                  </a:lnTo>
                  <a:close/>
                </a:path>
                <a:path w="1350645" h="105410">
                  <a:moveTo>
                    <a:pt x="1029220" y="0"/>
                  </a:moveTo>
                  <a:lnTo>
                    <a:pt x="915924" y="0"/>
                  </a:lnTo>
                  <a:lnTo>
                    <a:pt x="915924" y="104787"/>
                  </a:lnTo>
                  <a:lnTo>
                    <a:pt x="1029220" y="104787"/>
                  </a:lnTo>
                  <a:lnTo>
                    <a:pt x="1029220" y="0"/>
                  </a:lnTo>
                  <a:close/>
                </a:path>
                <a:path w="1350645" h="105410">
                  <a:moveTo>
                    <a:pt x="1350645" y="0"/>
                  </a:moveTo>
                  <a:lnTo>
                    <a:pt x="1271524" y="0"/>
                  </a:lnTo>
                  <a:lnTo>
                    <a:pt x="1271524" y="104787"/>
                  </a:lnTo>
                  <a:lnTo>
                    <a:pt x="1350645" y="104787"/>
                  </a:lnTo>
                  <a:lnTo>
                    <a:pt x="1350645" y="0"/>
                  </a:lnTo>
                  <a:close/>
                </a:path>
              </a:pathLst>
            </a:custGeom>
            <a:solidFill>
              <a:srgbClr val="FFFFFF"/>
            </a:solidFill>
          </p:spPr>
          <p:txBody>
            <a:bodyPr wrap="square" lIns="0" tIns="0" rIns="0" bIns="0" rtlCol="0"/>
            <a:lstStyle/>
            <a:p>
              <a:endParaRPr/>
            </a:p>
          </p:txBody>
        </p:sp>
      </p:grpSp>
      <p:graphicFrame>
        <p:nvGraphicFramePr>
          <p:cNvPr id="149" name="object 149"/>
          <p:cNvGraphicFramePr>
            <a:graphicFrameLocks noGrp="1"/>
          </p:cNvGraphicFramePr>
          <p:nvPr>
            <p:extLst>
              <p:ext uri="{D42A27DB-BD31-4B8C-83A1-F6EECF244321}">
                <p14:modId xmlns:p14="http://schemas.microsoft.com/office/powerpoint/2010/main" val="2734791335"/>
              </p:ext>
            </p:extLst>
          </p:nvPr>
        </p:nvGraphicFramePr>
        <p:xfrm>
          <a:off x="3808241" y="6060778"/>
          <a:ext cx="2655892" cy="2285916"/>
        </p:xfrm>
        <a:graphic>
          <a:graphicData uri="http://schemas.openxmlformats.org/drawingml/2006/table">
            <a:tbl>
              <a:tblPr firstRow="1" bandRow="1">
                <a:tableStyleId>{2D5ABB26-0587-4C30-8999-92F81FD0307C}</a:tableStyleId>
              </a:tblPr>
              <a:tblGrid>
                <a:gridCol w="527454">
                  <a:extLst>
                    <a:ext uri="{9D8B030D-6E8A-4147-A177-3AD203B41FA5}">
                      <a16:colId xmlns:a16="http://schemas.microsoft.com/office/drawing/2014/main" val="20000"/>
                    </a:ext>
                  </a:extLst>
                </a:gridCol>
                <a:gridCol w="535073">
                  <a:extLst>
                    <a:ext uri="{9D8B030D-6E8A-4147-A177-3AD203B41FA5}">
                      <a16:colId xmlns:a16="http://schemas.microsoft.com/office/drawing/2014/main" val="20001"/>
                    </a:ext>
                  </a:extLst>
                </a:gridCol>
                <a:gridCol w="75351">
                  <a:extLst>
                    <a:ext uri="{9D8B030D-6E8A-4147-A177-3AD203B41FA5}">
                      <a16:colId xmlns:a16="http://schemas.microsoft.com/office/drawing/2014/main" val="20002"/>
                    </a:ext>
                  </a:extLst>
                </a:gridCol>
                <a:gridCol w="455488">
                  <a:extLst>
                    <a:ext uri="{9D8B030D-6E8A-4147-A177-3AD203B41FA5}">
                      <a16:colId xmlns:a16="http://schemas.microsoft.com/office/drawing/2014/main" val="20003"/>
                    </a:ext>
                  </a:extLst>
                </a:gridCol>
                <a:gridCol w="159167">
                  <a:extLst>
                    <a:ext uri="{9D8B030D-6E8A-4147-A177-3AD203B41FA5}">
                      <a16:colId xmlns:a16="http://schemas.microsoft.com/office/drawing/2014/main" val="20004"/>
                    </a:ext>
                  </a:extLst>
                </a:gridCol>
                <a:gridCol w="371673">
                  <a:extLst>
                    <a:ext uri="{9D8B030D-6E8A-4147-A177-3AD203B41FA5}">
                      <a16:colId xmlns:a16="http://schemas.microsoft.com/office/drawing/2014/main" val="20005"/>
                    </a:ext>
                  </a:extLst>
                </a:gridCol>
                <a:gridCol w="319181">
                  <a:extLst>
                    <a:ext uri="{9D8B030D-6E8A-4147-A177-3AD203B41FA5}">
                      <a16:colId xmlns:a16="http://schemas.microsoft.com/office/drawing/2014/main" val="20006"/>
                    </a:ext>
                  </a:extLst>
                </a:gridCol>
                <a:gridCol w="212505">
                  <a:extLst>
                    <a:ext uri="{9D8B030D-6E8A-4147-A177-3AD203B41FA5}">
                      <a16:colId xmlns:a16="http://schemas.microsoft.com/office/drawing/2014/main" val="20007"/>
                    </a:ext>
                  </a:extLst>
                </a:gridCol>
              </a:tblGrid>
              <a:tr h="342041">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0"/>
                  </a:ext>
                </a:extLst>
              </a:tr>
              <a:tr h="457183">
                <a:tc gridSpan="5">
                  <a:txBody>
                    <a:bodyPr/>
                    <a:lstStyle/>
                    <a:p>
                      <a:pPr>
                        <a:lnSpc>
                          <a:spcPct val="100000"/>
                        </a:lnSpc>
                        <a:spcBef>
                          <a:spcPts val="459"/>
                        </a:spcBef>
                      </a:pPr>
                      <a:endParaRPr sz="700">
                        <a:latin typeface="Times New Roman"/>
                        <a:cs typeface="Times New Roman"/>
                      </a:endParaRPr>
                    </a:p>
                    <a:p>
                      <a:pPr algn="ctr">
                        <a:lnSpc>
                          <a:spcPct val="100000"/>
                        </a:lnSpc>
                        <a:spcBef>
                          <a:spcPts val="5"/>
                        </a:spcBef>
                      </a:pPr>
                      <a:r>
                        <a:rPr sz="700" spc="-25" dirty="0">
                          <a:solidFill>
                            <a:srgbClr val="404040"/>
                          </a:solidFill>
                          <a:latin typeface="Calibri"/>
                          <a:cs typeface="Calibri"/>
                        </a:rPr>
                        <a:t>33</a:t>
                      </a:r>
                      <a:endParaRPr sz="700">
                        <a:latin typeface="Calibri"/>
                        <a:cs typeface="Calibri"/>
                      </a:endParaRPr>
                    </a:p>
                  </a:txBody>
                  <a:tcPr marL="0" marR="0" marT="77889" marB="0">
                    <a:lnL w="6350">
                      <a:solidFill>
                        <a:srgbClr val="D9D9D9"/>
                      </a:solidFill>
                      <a:prstDash val="solid"/>
                    </a:ln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gridSpan="2">
                  <a:txBody>
                    <a:bodyPr/>
                    <a:lstStyle/>
                    <a:p>
                      <a:pPr>
                        <a:lnSpc>
                          <a:spcPct val="100000"/>
                        </a:lnSpc>
                        <a:spcBef>
                          <a:spcPts val="459"/>
                        </a:spcBef>
                      </a:pPr>
                      <a:endParaRPr sz="700">
                        <a:latin typeface="Times New Roman"/>
                        <a:cs typeface="Times New Roman"/>
                      </a:endParaRPr>
                    </a:p>
                    <a:p>
                      <a:pPr algn="ctr">
                        <a:lnSpc>
                          <a:spcPct val="100000"/>
                        </a:lnSpc>
                        <a:spcBef>
                          <a:spcPts val="5"/>
                        </a:spcBef>
                      </a:pPr>
                      <a:r>
                        <a:rPr sz="700" spc="-25" dirty="0">
                          <a:solidFill>
                            <a:srgbClr val="404040"/>
                          </a:solidFill>
                          <a:latin typeface="Calibri"/>
                          <a:cs typeface="Calibri"/>
                        </a:rPr>
                        <a:t>13</a:t>
                      </a:r>
                      <a:endParaRPr sz="700">
                        <a:latin typeface="Calibri"/>
                        <a:cs typeface="Calibri"/>
                      </a:endParaRPr>
                    </a:p>
                  </a:txBody>
                  <a:tcPr marL="0" marR="0" marT="77889" marB="0"/>
                </a:tc>
                <a:tc hMerge="1">
                  <a:txBody>
                    <a:bodyPr/>
                    <a:lstStyle/>
                    <a:p>
                      <a:endParaRPr/>
                    </a:p>
                  </a:txBody>
                  <a:tcPr marL="0" marR="0" marT="0" marB="0"/>
                </a:tc>
                <a:tc>
                  <a:txBody>
                    <a:bodyPr/>
                    <a:lstStyle/>
                    <a:p>
                      <a:pPr>
                        <a:lnSpc>
                          <a:spcPct val="100000"/>
                        </a:lnSpc>
                        <a:spcBef>
                          <a:spcPts val="459"/>
                        </a:spcBef>
                      </a:pPr>
                      <a:endParaRPr sz="700">
                        <a:latin typeface="Times New Roman"/>
                        <a:cs typeface="Times New Roman"/>
                      </a:endParaRPr>
                    </a:p>
                    <a:p>
                      <a:pPr algn="ctr">
                        <a:lnSpc>
                          <a:spcPct val="100000"/>
                        </a:lnSpc>
                        <a:spcBef>
                          <a:spcPts val="5"/>
                        </a:spcBef>
                      </a:pPr>
                      <a:r>
                        <a:rPr sz="700" spc="-50" dirty="0">
                          <a:solidFill>
                            <a:srgbClr val="404040"/>
                          </a:solidFill>
                          <a:latin typeface="Calibri"/>
                          <a:cs typeface="Calibri"/>
                        </a:rPr>
                        <a:t>4</a:t>
                      </a:r>
                      <a:endParaRPr sz="700">
                        <a:latin typeface="Calibri"/>
                        <a:cs typeface="Calibri"/>
                      </a:endParaRPr>
                    </a:p>
                  </a:txBody>
                  <a:tcPr marL="0" marR="0" marT="77889" marB="0">
                    <a:lnR w="6350">
                      <a:solidFill>
                        <a:srgbClr val="D9D9D9"/>
                      </a:solidFill>
                      <a:prstDash val="solid"/>
                    </a:lnR>
                  </a:tcPr>
                </a:tc>
                <a:extLst>
                  <a:ext uri="{0D108BD9-81ED-4DB2-BD59-A6C34878D82A}">
                    <a16:rowId xmlns:a16="http://schemas.microsoft.com/office/drawing/2014/main" val="10001"/>
                  </a:ext>
                </a:extLst>
              </a:tr>
              <a:tr h="685775">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2"/>
                  </a:ext>
                </a:extLst>
              </a:tr>
              <a:tr h="458030">
                <a:tc gridSpan="3">
                  <a:txBody>
                    <a:bodyPr/>
                    <a:lstStyle/>
                    <a:p>
                      <a:pPr>
                        <a:lnSpc>
                          <a:spcPct val="100000"/>
                        </a:lnSpc>
                        <a:spcBef>
                          <a:spcPts val="465"/>
                        </a:spcBef>
                      </a:pPr>
                      <a:endParaRPr sz="700">
                        <a:latin typeface="Times New Roman"/>
                        <a:cs typeface="Times New Roman"/>
                      </a:endParaRPr>
                    </a:p>
                    <a:p>
                      <a:pPr algn="ctr">
                        <a:lnSpc>
                          <a:spcPct val="100000"/>
                        </a:lnSpc>
                      </a:pPr>
                      <a:r>
                        <a:rPr sz="700" spc="-50" dirty="0">
                          <a:solidFill>
                            <a:srgbClr val="404040"/>
                          </a:solidFill>
                          <a:latin typeface="Calibri"/>
                          <a:cs typeface="Calibri"/>
                        </a:rPr>
                        <a:t>3</a:t>
                      </a:r>
                      <a:endParaRPr sz="700">
                        <a:latin typeface="Calibri"/>
                        <a:cs typeface="Calibri"/>
                      </a:endParaRPr>
                    </a:p>
                  </a:txBody>
                  <a:tcPr marL="0" marR="0" marT="78737" marB="0">
                    <a:lnL w="6350">
                      <a:solidFill>
                        <a:srgbClr val="D9D9D9"/>
                      </a:solidFill>
                      <a:prstDash val="solid"/>
                    </a:lnL>
                  </a:tcPr>
                </a:tc>
                <a:tc hMerge="1">
                  <a:txBody>
                    <a:bodyPr/>
                    <a:lstStyle/>
                    <a:p>
                      <a:endParaRPr/>
                    </a:p>
                  </a:txBody>
                  <a:tcPr marL="0" marR="0" marT="0" marB="0"/>
                </a:tc>
                <a:tc hMerge="1">
                  <a:txBody>
                    <a:bodyPr/>
                    <a:lstStyle/>
                    <a:p>
                      <a:endParaRPr/>
                    </a:p>
                  </a:txBody>
                  <a:tcPr marL="0" marR="0" marT="0" marB="0"/>
                </a:tc>
                <a:tc gridSpan="5">
                  <a:txBody>
                    <a:bodyPr/>
                    <a:lstStyle/>
                    <a:p>
                      <a:pPr>
                        <a:lnSpc>
                          <a:spcPct val="100000"/>
                        </a:lnSpc>
                        <a:spcBef>
                          <a:spcPts val="465"/>
                        </a:spcBef>
                      </a:pPr>
                      <a:endParaRPr sz="700">
                        <a:latin typeface="Times New Roman"/>
                        <a:cs typeface="Times New Roman"/>
                      </a:endParaRPr>
                    </a:p>
                    <a:p>
                      <a:pPr marL="635" algn="ctr">
                        <a:lnSpc>
                          <a:spcPct val="100000"/>
                        </a:lnSpc>
                      </a:pPr>
                      <a:r>
                        <a:rPr sz="700" spc="-50" dirty="0">
                          <a:solidFill>
                            <a:srgbClr val="404040"/>
                          </a:solidFill>
                          <a:latin typeface="Calibri"/>
                          <a:cs typeface="Calibri"/>
                        </a:rPr>
                        <a:t>4</a:t>
                      </a:r>
                      <a:endParaRPr sz="700">
                        <a:latin typeface="Calibri"/>
                        <a:cs typeface="Calibri"/>
                      </a:endParaRPr>
                    </a:p>
                  </a:txBody>
                  <a:tcPr marL="0" marR="0" marT="78737" marB="0">
                    <a:lnR w="6350">
                      <a:solidFill>
                        <a:srgbClr val="D9D9D9"/>
                      </a:solidFill>
                      <a:prstDash val="solid"/>
                    </a:lnR>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3"/>
                  </a:ext>
                </a:extLst>
              </a:tr>
              <a:tr h="342887">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4"/>
                  </a:ext>
                </a:extLst>
              </a:tr>
            </a:tbl>
          </a:graphicData>
        </a:graphic>
      </p:graphicFrame>
      <p:sp>
        <p:nvSpPr>
          <p:cNvPr id="150" name="object 150"/>
          <p:cNvSpPr txBox="1"/>
          <p:nvPr/>
        </p:nvSpPr>
        <p:spPr>
          <a:xfrm>
            <a:off x="3740534" y="8385909"/>
            <a:ext cx="143928"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Calibri"/>
                <a:cs typeface="Calibri"/>
              </a:rPr>
              <a:t>0%</a:t>
            </a:r>
            <a:endParaRPr sz="667">
              <a:latin typeface="Calibri"/>
              <a:cs typeface="Calibri"/>
            </a:endParaRPr>
          </a:p>
        </p:txBody>
      </p:sp>
      <p:sp>
        <p:nvSpPr>
          <p:cNvPr id="151" name="object 151"/>
          <p:cNvSpPr txBox="1"/>
          <p:nvPr/>
        </p:nvSpPr>
        <p:spPr>
          <a:xfrm>
            <a:off x="4248855" y="8385909"/>
            <a:ext cx="1252174" cy="124885"/>
          </a:xfrm>
          <a:prstGeom prst="rect">
            <a:avLst/>
          </a:prstGeom>
        </p:spPr>
        <p:txBody>
          <a:bodyPr vert="horz" wrap="square" lIns="0" tIns="22013" rIns="0" bIns="0" rtlCol="0">
            <a:spAutoFit/>
          </a:bodyPr>
          <a:lstStyle/>
          <a:p>
            <a:pPr marL="16933">
              <a:spcBef>
                <a:spcPts val="173"/>
              </a:spcBef>
              <a:tabLst>
                <a:tab pos="547780" algn="l"/>
                <a:tab pos="1078626"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p:txBody>
      </p:sp>
      <p:sp>
        <p:nvSpPr>
          <p:cNvPr id="152" name="object 152"/>
          <p:cNvSpPr txBox="1"/>
          <p:nvPr/>
        </p:nvSpPr>
        <p:spPr>
          <a:xfrm>
            <a:off x="5842393" y="8385909"/>
            <a:ext cx="189646"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Calibri"/>
                <a:cs typeface="Calibri"/>
              </a:rPr>
              <a:t>80%</a:t>
            </a:r>
            <a:endParaRPr sz="667">
              <a:latin typeface="Calibri"/>
              <a:cs typeface="Calibri"/>
            </a:endParaRPr>
          </a:p>
        </p:txBody>
      </p:sp>
      <p:sp>
        <p:nvSpPr>
          <p:cNvPr id="153" name="object 153"/>
          <p:cNvSpPr txBox="1"/>
          <p:nvPr/>
        </p:nvSpPr>
        <p:spPr>
          <a:xfrm>
            <a:off x="6350373" y="8385909"/>
            <a:ext cx="235365" cy="124885"/>
          </a:xfrm>
          <a:prstGeom prst="rect">
            <a:avLst/>
          </a:prstGeom>
        </p:spPr>
        <p:txBody>
          <a:bodyPr vert="horz" wrap="square" lIns="0" tIns="22013" rIns="0" bIns="0" rtlCol="0">
            <a:spAutoFit/>
          </a:bodyPr>
          <a:lstStyle/>
          <a:p>
            <a:pPr marL="16933">
              <a:spcBef>
                <a:spcPts val="173"/>
              </a:spcBef>
            </a:pPr>
            <a:r>
              <a:rPr sz="667" spc="-27" dirty="0">
                <a:solidFill>
                  <a:srgbClr val="585858"/>
                </a:solidFill>
                <a:latin typeface="Calibri"/>
                <a:cs typeface="Calibri"/>
              </a:rPr>
              <a:t>100%</a:t>
            </a:r>
            <a:endParaRPr sz="667">
              <a:latin typeface="Calibri"/>
              <a:cs typeface="Calibri"/>
            </a:endParaRPr>
          </a:p>
        </p:txBody>
      </p:sp>
      <p:sp>
        <p:nvSpPr>
          <p:cNvPr id="154" name="object 154"/>
          <p:cNvSpPr txBox="1"/>
          <p:nvPr/>
        </p:nvSpPr>
        <p:spPr>
          <a:xfrm>
            <a:off x="3531587" y="7696578"/>
            <a:ext cx="214199"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游ゴシック"/>
                <a:cs typeface="游ゴシック"/>
              </a:rPr>
              <a:t>ある</a:t>
            </a:r>
            <a:endParaRPr sz="667">
              <a:latin typeface="游ゴシック"/>
              <a:cs typeface="游ゴシック"/>
            </a:endParaRPr>
          </a:p>
        </p:txBody>
      </p:sp>
      <p:sp>
        <p:nvSpPr>
          <p:cNvPr id="155" name="object 155"/>
          <p:cNvSpPr txBox="1"/>
          <p:nvPr/>
        </p:nvSpPr>
        <p:spPr>
          <a:xfrm>
            <a:off x="3531587" y="6552605"/>
            <a:ext cx="214199"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游ゴシック"/>
                <a:cs typeface="游ゴシック"/>
              </a:rPr>
              <a:t>ない</a:t>
            </a:r>
            <a:endParaRPr sz="667">
              <a:latin typeface="游ゴシック"/>
              <a:cs typeface="游ゴシック"/>
            </a:endParaRPr>
          </a:p>
        </p:txBody>
      </p:sp>
      <p:grpSp>
        <p:nvGrpSpPr>
          <p:cNvPr id="156" name="object 156"/>
          <p:cNvGrpSpPr/>
          <p:nvPr/>
        </p:nvGrpSpPr>
        <p:grpSpPr>
          <a:xfrm>
            <a:off x="4306935" y="8639850"/>
            <a:ext cx="932992" cy="49951"/>
            <a:chOff x="3336671" y="6206147"/>
            <a:chExt cx="699770" cy="37465"/>
          </a:xfrm>
        </p:grpSpPr>
        <p:sp>
          <p:nvSpPr>
            <p:cNvPr id="157" name="object 157"/>
            <p:cNvSpPr/>
            <p:nvPr/>
          </p:nvSpPr>
          <p:spPr>
            <a:xfrm>
              <a:off x="3336671" y="6206147"/>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158" name="object 158"/>
            <p:cNvSpPr/>
            <p:nvPr/>
          </p:nvSpPr>
          <p:spPr>
            <a:xfrm>
              <a:off x="3668014" y="6206147"/>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159" name="object 159"/>
            <p:cNvSpPr/>
            <p:nvPr/>
          </p:nvSpPr>
          <p:spPr>
            <a:xfrm>
              <a:off x="3999357" y="6206147"/>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160" name="object 160"/>
          <p:cNvSpPr txBox="1"/>
          <p:nvPr/>
        </p:nvSpPr>
        <p:spPr>
          <a:xfrm>
            <a:off x="4361118" y="8585037"/>
            <a:ext cx="1545956" cy="124885"/>
          </a:xfrm>
          <a:prstGeom prst="rect">
            <a:avLst/>
          </a:prstGeom>
        </p:spPr>
        <p:txBody>
          <a:bodyPr vert="horz" wrap="square" lIns="0" tIns="22013" rIns="0" bIns="0" rtlCol="0">
            <a:spAutoFit/>
          </a:bodyPr>
          <a:lstStyle/>
          <a:p>
            <a:pPr marL="16933">
              <a:spcBef>
                <a:spcPts val="173"/>
              </a:spcBef>
              <a:tabLst>
                <a:tab pos="458035" algn="l"/>
                <a:tab pos="899984"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161" name="object 161"/>
          <p:cNvSpPr txBox="1"/>
          <p:nvPr/>
        </p:nvSpPr>
        <p:spPr>
          <a:xfrm>
            <a:off x="5853737" y="5919052"/>
            <a:ext cx="629050" cy="135870"/>
          </a:xfrm>
          <a:prstGeom prst="rect">
            <a:avLst/>
          </a:prstGeom>
        </p:spPr>
        <p:txBody>
          <a:bodyPr vert="horz" wrap="square" lIns="0" tIns="22859" rIns="0" bIns="0" rtlCol="0">
            <a:spAutoFit/>
          </a:bodyPr>
          <a:lstStyle/>
          <a:p>
            <a:pPr marL="16933">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162" name="object 162"/>
          <p:cNvGrpSpPr/>
          <p:nvPr/>
        </p:nvGrpSpPr>
        <p:grpSpPr>
          <a:xfrm>
            <a:off x="10449866" y="6109629"/>
            <a:ext cx="2531439" cy="2263901"/>
            <a:chOff x="7944040" y="4308411"/>
            <a:chExt cx="1898650" cy="1697989"/>
          </a:xfrm>
        </p:grpSpPr>
        <p:sp>
          <p:nvSpPr>
            <p:cNvPr id="163" name="object 163"/>
            <p:cNvSpPr/>
            <p:nvPr/>
          </p:nvSpPr>
          <p:spPr>
            <a:xfrm>
              <a:off x="8325231" y="4311269"/>
              <a:ext cx="1136015" cy="1692275"/>
            </a:xfrm>
            <a:custGeom>
              <a:avLst/>
              <a:gdLst/>
              <a:ahLst/>
              <a:cxnLst/>
              <a:rect l="l" t="t" r="r" b="b"/>
              <a:pathLst>
                <a:path w="1136015" h="1692275">
                  <a:moveTo>
                    <a:pt x="0" y="1437767"/>
                  </a:moveTo>
                  <a:lnTo>
                    <a:pt x="0" y="1692021"/>
                  </a:lnTo>
                </a:path>
                <a:path w="1136015" h="1692275">
                  <a:moveTo>
                    <a:pt x="0" y="592582"/>
                  </a:moveTo>
                  <a:lnTo>
                    <a:pt x="0" y="1099693"/>
                  </a:lnTo>
                </a:path>
                <a:path w="1136015" h="1692275">
                  <a:moveTo>
                    <a:pt x="0" y="0"/>
                  </a:moveTo>
                  <a:lnTo>
                    <a:pt x="0" y="253619"/>
                  </a:lnTo>
                </a:path>
                <a:path w="1136015" h="1692275">
                  <a:moveTo>
                    <a:pt x="378586" y="1437767"/>
                  </a:moveTo>
                  <a:lnTo>
                    <a:pt x="378586" y="1692021"/>
                  </a:lnTo>
                </a:path>
                <a:path w="1136015" h="1692275">
                  <a:moveTo>
                    <a:pt x="378586" y="592582"/>
                  </a:moveTo>
                  <a:lnTo>
                    <a:pt x="378586" y="1099693"/>
                  </a:lnTo>
                </a:path>
                <a:path w="1136015" h="1692275">
                  <a:moveTo>
                    <a:pt x="378586" y="0"/>
                  </a:moveTo>
                  <a:lnTo>
                    <a:pt x="378586" y="253619"/>
                  </a:lnTo>
                </a:path>
                <a:path w="1136015" h="1692275">
                  <a:moveTo>
                    <a:pt x="757047" y="1437767"/>
                  </a:moveTo>
                  <a:lnTo>
                    <a:pt x="757047" y="1692021"/>
                  </a:lnTo>
                </a:path>
                <a:path w="1136015" h="1692275">
                  <a:moveTo>
                    <a:pt x="757047" y="592582"/>
                  </a:moveTo>
                  <a:lnTo>
                    <a:pt x="757047" y="1099693"/>
                  </a:lnTo>
                </a:path>
                <a:path w="1136015" h="1692275">
                  <a:moveTo>
                    <a:pt x="757047" y="0"/>
                  </a:moveTo>
                  <a:lnTo>
                    <a:pt x="757047" y="253619"/>
                  </a:lnTo>
                </a:path>
                <a:path w="1136015" h="1692275">
                  <a:moveTo>
                    <a:pt x="1135633" y="1437767"/>
                  </a:moveTo>
                  <a:lnTo>
                    <a:pt x="1135633" y="1692021"/>
                  </a:lnTo>
                </a:path>
                <a:path w="1136015" h="1692275">
                  <a:moveTo>
                    <a:pt x="1135633" y="592582"/>
                  </a:moveTo>
                  <a:lnTo>
                    <a:pt x="1135633" y="1099693"/>
                  </a:lnTo>
                </a:path>
                <a:path w="1136015" h="1692275">
                  <a:moveTo>
                    <a:pt x="1135633" y="0"/>
                  </a:moveTo>
                  <a:lnTo>
                    <a:pt x="1135633" y="253619"/>
                  </a:lnTo>
                </a:path>
              </a:pathLst>
            </a:custGeom>
            <a:ln w="5626">
              <a:solidFill>
                <a:srgbClr val="D9D9D9"/>
              </a:solidFill>
            </a:ln>
          </p:spPr>
          <p:txBody>
            <a:bodyPr wrap="square" lIns="0" tIns="0" rIns="0" bIns="0" rtlCol="0"/>
            <a:lstStyle/>
            <a:p>
              <a:endParaRPr/>
            </a:p>
          </p:txBody>
        </p:sp>
        <p:sp>
          <p:nvSpPr>
            <p:cNvPr id="164" name="object 164"/>
            <p:cNvSpPr/>
            <p:nvPr/>
          </p:nvSpPr>
          <p:spPr>
            <a:xfrm>
              <a:off x="9839706" y="4311269"/>
              <a:ext cx="0" cy="1692275"/>
            </a:xfrm>
            <a:custGeom>
              <a:avLst/>
              <a:gdLst/>
              <a:ahLst/>
              <a:cxnLst/>
              <a:rect l="l" t="t" r="r" b="b"/>
              <a:pathLst>
                <a:path h="1692275">
                  <a:moveTo>
                    <a:pt x="0" y="0"/>
                  </a:moveTo>
                  <a:lnTo>
                    <a:pt x="0" y="1692021"/>
                  </a:lnTo>
                </a:path>
              </a:pathLst>
            </a:custGeom>
            <a:ln w="5626">
              <a:solidFill>
                <a:srgbClr val="D9D9D9"/>
              </a:solidFill>
            </a:ln>
          </p:spPr>
          <p:txBody>
            <a:bodyPr wrap="square" lIns="0" tIns="0" rIns="0" bIns="0" rtlCol="0"/>
            <a:lstStyle/>
            <a:p>
              <a:endParaRPr/>
            </a:p>
          </p:txBody>
        </p:sp>
        <p:sp>
          <p:nvSpPr>
            <p:cNvPr id="165" name="object 165"/>
            <p:cNvSpPr/>
            <p:nvPr/>
          </p:nvSpPr>
          <p:spPr>
            <a:xfrm>
              <a:off x="7946898" y="4564888"/>
              <a:ext cx="1563370" cy="1184275"/>
            </a:xfrm>
            <a:custGeom>
              <a:avLst/>
              <a:gdLst/>
              <a:ahLst/>
              <a:cxnLst/>
              <a:rect l="l" t="t" r="r" b="b"/>
              <a:pathLst>
                <a:path w="1563370" h="1184275">
                  <a:moveTo>
                    <a:pt x="978916" y="846074"/>
                  </a:moveTo>
                  <a:lnTo>
                    <a:pt x="0" y="846074"/>
                  </a:lnTo>
                  <a:lnTo>
                    <a:pt x="0" y="1184148"/>
                  </a:lnTo>
                  <a:lnTo>
                    <a:pt x="978916" y="1184148"/>
                  </a:lnTo>
                  <a:lnTo>
                    <a:pt x="978916" y="846074"/>
                  </a:lnTo>
                  <a:close/>
                </a:path>
                <a:path w="1563370" h="1184275">
                  <a:moveTo>
                    <a:pt x="1563370" y="0"/>
                  </a:moveTo>
                  <a:lnTo>
                    <a:pt x="0" y="0"/>
                  </a:lnTo>
                  <a:lnTo>
                    <a:pt x="0" y="338963"/>
                  </a:lnTo>
                  <a:lnTo>
                    <a:pt x="1563370" y="338963"/>
                  </a:lnTo>
                  <a:lnTo>
                    <a:pt x="1563370" y="0"/>
                  </a:lnTo>
                  <a:close/>
                </a:path>
              </a:pathLst>
            </a:custGeom>
            <a:solidFill>
              <a:srgbClr val="92D050"/>
            </a:solidFill>
          </p:spPr>
          <p:txBody>
            <a:bodyPr wrap="square" lIns="0" tIns="0" rIns="0" bIns="0" rtlCol="0"/>
            <a:lstStyle/>
            <a:p>
              <a:endParaRPr/>
            </a:p>
          </p:txBody>
        </p:sp>
        <p:sp>
          <p:nvSpPr>
            <p:cNvPr id="166" name="object 166"/>
            <p:cNvSpPr/>
            <p:nvPr/>
          </p:nvSpPr>
          <p:spPr>
            <a:xfrm>
              <a:off x="8925814" y="4564888"/>
              <a:ext cx="913765" cy="1184275"/>
            </a:xfrm>
            <a:custGeom>
              <a:avLst/>
              <a:gdLst/>
              <a:ahLst/>
              <a:cxnLst/>
              <a:rect l="l" t="t" r="r" b="b"/>
              <a:pathLst>
                <a:path w="913765" h="1184275">
                  <a:moveTo>
                    <a:pt x="718439" y="846074"/>
                  </a:moveTo>
                  <a:lnTo>
                    <a:pt x="0" y="846074"/>
                  </a:lnTo>
                  <a:lnTo>
                    <a:pt x="0" y="1184148"/>
                  </a:lnTo>
                  <a:lnTo>
                    <a:pt x="718439" y="1184148"/>
                  </a:lnTo>
                  <a:lnTo>
                    <a:pt x="718439" y="846074"/>
                  </a:lnTo>
                  <a:close/>
                </a:path>
                <a:path w="913765" h="1184275">
                  <a:moveTo>
                    <a:pt x="913638" y="0"/>
                  </a:moveTo>
                  <a:lnTo>
                    <a:pt x="584454" y="0"/>
                  </a:lnTo>
                  <a:lnTo>
                    <a:pt x="584454" y="338963"/>
                  </a:lnTo>
                  <a:lnTo>
                    <a:pt x="913638" y="338963"/>
                  </a:lnTo>
                  <a:lnTo>
                    <a:pt x="913638" y="0"/>
                  </a:lnTo>
                  <a:close/>
                </a:path>
              </a:pathLst>
            </a:custGeom>
            <a:solidFill>
              <a:srgbClr val="5B9BD4"/>
            </a:solidFill>
          </p:spPr>
          <p:txBody>
            <a:bodyPr wrap="square" lIns="0" tIns="0" rIns="0" bIns="0" rtlCol="0"/>
            <a:lstStyle/>
            <a:p>
              <a:endParaRPr/>
            </a:p>
          </p:txBody>
        </p:sp>
        <p:sp>
          <p:nvSpPr>
            <p:cNvPr id="167" name="object 167"/>
            <p:cNvSpPr/>
            <p:nvPr/>
          </p:nvSpPr>
          <p:spPr>
            <a:xfrm>
              <a:off x="9644253" y="5410949"/>
              <a:ext cx="195580" cy="338455"/>
            </a:xfrm>
            <a:custGeom>
              <a:avLst/>
              <a:gdLst/>
              <a:ahLst/>
              <a:cxnLst/>
              <a:rect l="l" t="t" r="r" b="b"/>
              <a:pathLst>
                <a:path w="195579" h="338454">
                  <a:moveTo>
                    <a:pt x="195122" y="0"/>
                  </a:moveTo>
                  <a:lnTo>
                    <a:pt x="0" y="0"/>
                  </a:lnTo>
                  <a:lnTo>
                    <a:pt x="0" y="338086"/>
                  </a:lnTo>
                  <a:lnTo>
                    <a:pt x="195122" y="338086"/>
                  </a:lnTo>
                  <a:lnTo>
                    <a:pt x="195122" y="0"/>
                  </a:lnTo>
                  <a:close/>
                </a:path>
              </a:pathLst>
            </a:custGeom>
            <a:solidFill>
              <a:srgbClr val="FFC000"/>
            </a:solidFill>
          </p:spPr>
          <p:txBody>
            <a:bodyPr wrap="square" lIns="0" tIns="0" rIns="0" bIns="0" rtlCol="0"/>
            <a:lstStyle/>
            <a:p>
              <a:endParaRPr/>
            </a:p>
          </p:txBody>
        </p:sp>
        <p:sp>
          <p:nvSpPr>
            <p:cNvPr id="168" name="object 168"/>
            <p:cNvSpPr/>
            <p:nvPr/>
          </p:nvSpPr>
          <p:spPr>
            <a:xfrm>
              <a:off x="7946898" y="4311269"/>
              <a:ext cx="0" cy="1692275"/>
            </a:xfrm>
            <a:custGeom>
              <a:avLst/>
              <a:gdLst/>
              <a:ahLst/>
              <a:cxnLst/>
              <a:rect l="l" t="t" r="r" b="b"/>
              <a:pathLst>
                <a:path h="1692275">
                  <a:moveTo>
                    <a:pt x="0" y="1692021"/>
                  </a:moveTo>
                  <a:lnTo>
                    <a:pt x="0" y="0"/>
                  </a:lnTo>
                </a:path>
              </a:pathLst>
            </a:custGeom>
            <a:ln w="5626">
              <a:solidFill>
                <a:srgbClr val="D9D9D9"/>
              </a:solidFill>
            </a:ln>
          </p:spPr>
          <p:txBody>
            <a:bodyPr wrap="square" lIns="0" tIns="0" rIns="0" bIns="0" rtlCol="0"/>
            <a:lstStyle/>
            <a:p>
              <a:endParaRPr/>
            </a:p>
          </p:txBody>
        </p:sp>
        <p:sp>
          <p:nvSpPr>
            <p:cNvPr id="169" name="object 169"/>
            <p:cNvSpPr/>
            <p:nvPr/>
          </p:nvSpPr>
          <p:spPr>
            <a:xfrm>
              <a:off x="8379841" y="5527916"/>
              <a:ext cx="113664" cy="105410"/>
            </a:xfrm>
            <a:custGeom>
              <a:avLst/>
              <a:gdLst/>
              <a:ahLst/>
              <a:cxnLst/>
              <a:rect l="l" t="t" r="r" b="b"/>
              <a:pathLst>
                <a:path w="113665"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grpSp>
      <p:sp>
        <p:nvSpPr>
          <p:cNvPr id="170" name="object 170"/>
          <p:cNvSpPr txBox="1"/>
          <p:nvPr/>
        </p:nvSpPr>
        <p:spPr>
          <a:xfrm>
            <a:off x="11062576" y="7730275"/>
            <a:ext cx="108369" cy="124885"/>
          </a:xfrm>
          <a:prstGeom prst="rect">
            <a:avLst/>
          </a:prstGeom>
        </p:spPr>
        <p:txBody>
          <a:bodyPr vert="horz" wrap="square" lIns="0" tIns="22013" rIns="0" bIns="0" rtlCol="0">
            <a:spAutoFit/>
          </a:bodyPr>
          <a:lstStyle/>
          <a:p>
            <a:pPr>
              <a:spcBef>
                <a:spcPts val="173"/>
              </a:spcBef>
            </a:pPr>
            <a:r>
              <a:rPr sz="667" spc="-33" dirty="0">
                <a:solidFill>
                  <a:srgbClr val="404040"/>
                </a:solidFill>
                <a:latin typeface="Calibri"/>
                <a:cs typeface="Calibri"/>
              </a:rPr>
              <a:t>15</a:t>
            </a:r>
            <a:endParaRPr sz="667">
              <a:latin typeface="Calibri"/>
              <a:cs typeface="Calibri"/>
            </a:endParaRPr>
          </a:p>
        </p:txBody>
      </p:sp>
      <p:sp>
        <p:nvSpPr>
          <p:cNvPr id="171" name="object 171"/>
          <p:cNvSpPr/>
          <p:nvPr/>
        </p:nvSpPr>
        <p:spPr>
          <a:xfrm>
            <a:off x="11420534" y="6607518"/>
            <a:ext cx="151546" cy="140541"/>
          </a:xfrm>
          <a:custGeom>
            <a:avLst/>
            <a:gdLst/>
            <a:ahLst/>
            <a:cxnLst/>
            <a:rect l="l" t="t" r="r" b="b"/>
            <a:pathLst>
              <a:path w="113665"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sp>
        <p:nvSpPr>
          <p:cNvPr id="172" name="object 172"/>
          <p:cNvSpPr txBox="1"/>
          <p:nvPr/>
        </p:nvSpPr>
        <p:spPr>
          <a:xfrm>
            <a:off x="11452366" y="6602218"/>
            <a:ext cx="108369" cy="124885"/>
          </a:xfrm>
          <a:prstGeom prst="rect">
            <a:avLst/>
          </a:prstGeom>
        </p:spPr>
        <p:txBody>
          <a:bodyPr vert="horz" wrap="square" lIns="0" tIns="22013" rIns="0" bIns="0" rtlCol="0">
            <a:spAutoFit/>
          </a:bodyPr>
          <a:lstStyle/>
          <a:p>
            <a:pPr>
              <a:spcBef>
                <a:spcPts val="173"/>
              </a:spcBef>
            </a:pPr>
            <a:r>
              <a:rPr sz="667" spc="-33" dirty="0">
                <a:solidFill>
                  <a:srgbClr val="404040"/>
                </a:solidFill>
                <a:latin typeface="Calibri"/>
                <a:cs typeface="Calibri"/>
              </a:rPr>
              <a:t>19</a:t>
            </a:r>
            <a:endParaRPr sz="667">
              <a:latin typeface="Calibri"/>
              <a:cs typeface="Calibri"/>
            </a:endParaRPr>
          </a:p>
        </p:txBody>
      </p:sp>
      <p:sp>
        <p:nvSpPr>
          <p:cNvPr id="173" name="object 173"/>
          <p:cNvSpPr/>
          <p:nvPr/>
        </p:nvSpPr>
        <p:spPr>
          <a:xfrm>
            <a:off x="12162017" y="7735575"/>
            <a:ext cx="151546" cy="140541"/>
          </a:xfrm>
          <a:custGeom>
            <a:avLst/>
            <a:gdLst/>
            <a:ahLst/>
            <a:cxnLst/>
            <a:rect l="l" t="t" r="r" b="b"/>
            <a:pathLst>
              <a:path w="113665"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sp>
        <p:nvSpPr>
          <p:cNvPr id="174" name="object 174"/>
          <p:cNvSpPr txBox="1"/>
          <p:nvPr/>
        </p:nvSpPr>
        <p:spPr>
          <a:xfrm>
            <a:off x="12194020" y="7730275"/>
            <a:ext cx="108369" cy="124885"/>
          </a:xfrm>
          <a:prstGeom prst="rect">
            <a:avLst/>
          </a:prstGeom>
        </p:spPr>
        <p:txBody>
          <a:bodyPr vert="horz" wrap="square" lIns="0" tIns="22013" rIns="0" bIns="0" rtlCol="0">
            <a:spAutoFit/>
          </a:bodyPr>
          <a:lstStyle/>
          <a:p>
            <a:pPr>
              <a:spcBef>
                <a:spcPts val="173"/>
              </a:spcBef>
            </a:pPr>
            <a:r>
              <a:rPr sz="667" spc="-33" dirty="0">
                <a:solidFill>
                  <a:srgbClr val="404040"/>
                </a:solidFill>
                <a:latin typeface="Calibri"/>
                <a:cs typeface="Calibri"/>
              </a:rPr>
              <a:t>11</a:t>
            </a:r>
            <a:endParaRPr sz="667">
              <a:latin typeface="Calibri"/>
              <a:cs typeface="Calibri"/>
            </a:endParaRPr>
          </a:p>
        </p:txBody>
      </p:sp>
      <p:sp>
        <p:nvSpPr>
          <p:cNvPr id="175" name="object 175"/>
          <p:cNvSpPr/>
          <p:nvPr/>
        </p:nvSpPr>
        <p:spPr>
          <a:xfrm>
            <a:off x="12705049" y="6607518"/>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76" name="object 176"/>
          <p:cNvSpPr txBox="1"/>
          <p:nvPr/>
        </p:nvSpPr>
        <p:spPr>
          <a:xfrm>
            <a:off x="12736882" y="6602218"/>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4</a:t>
            </a:r>
            <a:endParaRPr sz="667">
              <a:latin typeface="Calibri"/>
              <a:cs typeface="Calibri"/>
            </a:endParaRPr>
          </a:p>
        </p:txBody>
      </p:sp>
      <p:sp>
        <p:nvSpPr>
          <p:cNvPr id="177" name="object 177"/>
          <p:cNvSpPr/>
          <p:nvPr/>
        </p:nvSpPr>
        <p:spPr>
          <a:xfrm>
            <a:off x="12793946" y="7735575"/>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78" name="object 178"/>
          <p:cNvSpPr txBox="1"/>
          <p:nvPr/>
        </p:nvSpPr>
        <p:spPr>
          <a:xfrm>
            <a:off x="12825948" y="7730275"/>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3</a:t>
            </a:r>
            <a:endParaRPr sz="667">
              <a:latin typeface="Calibri"/>
              <a:cs typeface="Calibri"/>
            </a:endParaRPr>
          </a:p>
        </p:txBody>
      </p:sp>
      <p:sp>
        <p:nvSpPr>
          <p:cNvPr id="179" name="object 179"/>
          <p:cNvSpPr txBox="1"/>
          <p:nvPr/>
        </p:nvSpPr>
        <p:spPr>
          <a:xfrm>
            <a:off x="10400169" y="8406567"/>
            <a:ext cx="126995"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0%</a:t>
            </a:r>
            <a:endParaRPr sz="667">
              <a:latin typeface="Calibri"/>
              <a:cs typeface="Calibri"/>
            </a:endParaRPr>
          </a:p>
        </p:txBody>
      </p:sp>
      <p:sp>
        <p:nvSpPr>
          <p:cNvPr id="180" name="object 180"/>
          <p:cNvSpPr txBox="1"/>
          <p:nvPr/>
        </p:nvSpPr>
        <p:spPr>
          <a:xfrm>
            <a:off x="10882242" y="8406567"/>
            <a:ext cx="17271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20%</a:t>
            </a:r>
            <a:endParaRPr sz="667">
              <a:latin typeface="Calibri"/>
              <a:cs typeface="Calibri"/>
            </a:endParaRPr>
          </a:p>
        </p:txBody>
      </p:sp>
      <p:sp>
        <p:nvSpPr>
          <p:cNvPr id="181" name="object 181"/>
          <p:cNvSpPr txBox="1"/>
          <p:nvPr/>
        </p:nvSpPr>
        <p:spPr>
          <a:xfrm>
            <a:off x="12396874" y="8406567"/>
            <a:ext cx="17271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80%</a:t>
            </a:r>
            <a:endParaRPr sz="667">
              <a:latin typeface="Calibri"/>
              <a:cs typeface="Calibri"/>
            </a:endParaRPr>
          </a:p>
        </p:txBody>
      </p:sp>
      <p:sp>
        <p:nvSpPr>
          <p:cNvPr id="182" name="object 182"/>
          <p:cNvSpPr txBox="1"/>
          <p:nvPr/>
        </p:nvSpPr>
        <p:spPr>
          <a:xfrm>
            <a:off x="12878778" y="8406567"/>
            <a:ext cx="218432"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Calibri"/>
                <a:cs typeface="Calibri"/>
              </a:rPr>
              <a:t>100%</a:t>
            </a:r>
            <a:endParaRPr sz="667">
              <a:latin typeface="Calibri"/>
              <a:cs typeface="Calibri"/>
            </a:endParaRPr>
          </a:p>
        </p:txBody>
      </p:sp>
      <p:sp>
        <p:nvSpPr>
          <p:cNvPr id="183" name="object 183"/>
          <p:cNvSpPr txBox="1"/>
          <p:nvPr/>
        </p:nvSpPr>
        <p:spPr>
          <a:xfrm>
            <a:off x="10011393" y="7725533"/>
            <a:ext cx="376753" cy="124885"/>
          </a:xfrm>
          <a:prstGeom prst="rect">
            <a:avLst/>
          </a:prstGeom>
        </p:spPr>
        <p:txBody>
          <a:bodyPr vert="horz" wrap="square" lIns="0" tIns="22013" rIns="0" bIns="0" rtlCol="0">
            <a:spAutoFit/>
          </a:bodyPr>
          <a:lstStyle/>
          <a:p>
            <a:pPr>
              <a:spcBef>
                <a:spcPts val="173"/>
              </a:spcBef>
            </a:pPr>
            <a:r>
              <a:rPr sz="667" spc="-20" dirty="0">
                <a:solidFill>
                  <a:srgbClr val="585858"/>
                </a:solidFill>
                <a:latin typeface="游ゴシック"/>
                <a:cs typeface="游ゴシック"/>
              </a:rPr>
              <a:t>希望する</a:t>
            </a:r>
            <a:endParaRPr sz="667">
              <a:latin typeface="游ゴシック"/>
              <a:cs typeface="游ゴシック"/>
            </a:endParaRPr>
          </a:p>
        </p:txBody>
      </p:sp>
      <p:sp>
        <p:nvSpPr>
          <p:cNvPr id="184" name="object 184"/>
          <p:cNvSpPr txBox="1"/>
          <p:nvPr/>
        </p:nvSpPr>
        <p:spPr>
          <a:xfrm>
            <a:off x="9921990" y="6597307"/>
            <a:ext cx="468189" cy="124885"/>
          </a:xfrm>
          <a:prstGeom prst="rect">
            <a:avLst/>
          </a:prstGeom>
        </p:spPr>
        <p:txBody>
          <a:bodyPr vert="horz" wrap="square" lIns="0" tIns="22013" rIns="0" bIns="0" rtlCol="0">
            <a:spAutoFit/>
          </a:bodyPr>
          <a:lstStyle/>
          <a:p>
            <a:pPr>
              <a:spcBef>
                <a:spcPts val="173"/>
              </a:spcBef>
            </a:pPr>
            <a:r>
              <a:rPr sz="667" spc="-13" dirty="0">
                <a:solidFill>
                  <a:srgbClr val="585858"/>
                </a:solidFill>
                <a:latin typeface="游ゴシック"/>
                <a:cs typeface="游ゴシック"/>
              </a:rPr>
              <a:t>希望しない</a:t>
            </a:r>
            <a:endParaRPr sz="667">
              <a:latin typeface="游ゴシック"/>
              <a:cs typeface="游ゴシック"/>
            </a:endParaRPr>
          </a:p>
        </p:txBody>
      </p:sp>
      <p:grpSp>
        <p:nvGrpSpPr>
          <p:cNvPr id="185" name="object 185"/>
          <p:cNvGrpSpPr/>
          <p:nvPr/>
        </p:nvGrpSpPr>
        <p:grpSpPr>
          <a:xfrm>
            <a:off x="10748136" y="8660677"/>
            <a:ext cx="932992" cy="49951"/>
            <a:chOff x="8167751" y="6221768"/>
            <a:chExt cx="699770" cy="37465"/>
          </a:xfrm>
        </p:grpSpPr>
        <p:sp>
          <p:nvSpPr>
            <p:cNvPr id="186" name="object 186"/>
            <p:cNvSpPr/>
            <p:nvPr/>
          </p:nvSpPr>
          <p:spPr>
            <a:xfrm>
              <a:off x="8167751" y="6221768"/>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187" name="object 187"/>
            <p:cNvSpPr/>
            <p:nvPr/>
          </p:nvSpPr>
          <p:spPr>
            <a:xfrm>
              <a:off x="8499094" y="6221768"/>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188" name="object 188"/>
            <p:cNvSpPr/>
            <p:nvPr/>
          </p:nvSpPr>
          <p:spPr>
            <a:xfrm>
              <a:off x="8830437" y="6221768"/>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189" name="object 189"/>
          <p:cNvSpPr txBox="1"/>
          <p:nvPr/>
        </p:nvSpPr>
        <p:spPr>
          <a:xfrm>
            <a:off x="10820100" y="8406567"/>
            <a:ext cx="1532410" cy="330133"/>
          </a:xfrm>
          <a:prstGeom prst="rect">
            <a:avLst/>
          </a:prstGeom>
        </p:spPr>
        <p:txBody>
          <a:bodyPr vert="horz" wrap="square" lIns="0" tIns="22013" rIns="0" bIns="0" rtlCol="0">
            <a:spAutoFit/>
          </a:bodyPr>
          <a:lstStyle/>
          <a:p>
            <a:pPr marL="566406">
              <a:spcBef>
                <a:spcPts val="173"/>
              </a:spcBef>
              <a:tabLst>
                <a:tab pos="1071853" algn="l"/>
              </a:tabLst>
            </a:pP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a:p>
            <a:pPr>
              <a:spcBef>
                <a:spcPts val="767"/>
              </a:spcBef>
              <a:tabLst>
                <a:tab pos="441102" algn="l"/>
                <a:tab pos="883051"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190" name="object 190"/>
          <p:cNvSpPr txBox="1"/>
          <p:nvPr/>
        </p:nvSpPr>
        <p:spPr>
          <a:xfrm>
            <a:off x="12414652" y="5969850"/>
            <a:ext cx="614656" cy="135870"/>
          </a:xfrm>
          <a:prstGeom prst="rect">
            <a:avLst/>
          </a:prstGeom>
        </p:spPr>
        <p:txBody>
          <a:bodyPr vert="horz" wrap="square" lIns="0" tIns="22859" rIns="0" bIns="0" rtlCol="0">
            <a:spAutoFit/>
          </a:bodyPr>
          <a:lstStyle/>
          <a:p>
            <a:pPr>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845332" y="958843"/>
            <a:ext cx="3386541" cy="242866"/>
          </a:xfrm>
          <a:prstGeom prst="rect">
            <a:avLst/>
          </a:prstGeom>
        </p:spPr>
        <p:txBody>
          <a:bodyPr vert="horz" wrap="square" lIns="0" tIns="16933" rIns="0" bIns="0" rtlCol="0">
            <a:spAutoFit/>
          </a:bodyPr>
          <a:lstStyle/>
          <a:p>
            <a:pPr marL="16933">
              <a:spcBef>
                <a:spcPts val="133"/>
              </a:spcBef>
            </a:pPr>
            <a:r>
              <a:rPr sz="1467" dirty="0">
                <a:latin typeface="游ゴシック"/>
                <a:cs typeface="游ゴシック"/>
              </a:rPr>
              <a:t>保健相談に関する調査集計（松戸支部</a:t>
            </a:r>
            <a:r>
              <a:rPr sz="1467" spc="-67" dirty="0">
                <a:latin typeface="游ゴシック"/>
                <a:cs typeface="游ゴシック"/>
              </a:rPr>
              <a:t>）</a:t>
            </a:r>
            <a:endParaRPr sz="1467">
              <a:latin typeface="游ゴシック"/>
              <a:cs typeface="游ゴシック"/>
            </a:endParaRPr>
          </a:p>
        </p:txBody>
      </p:sp>
      <p:sp>
        <p:nvSpPr>
          <p:cNvPr id="3" name="object 3"/>
          <p:cNvSpPr txBox="1"/>
          <p:nvPr/>
        </p:nvSpPr>
        <p:spPr>
          <a:xfrm>
            <a:off x="12523530" y="948939"/>
            <a:ext cx="802610" cy="149678"/>
          </a:xfrm>
          <a:prstGeom prst="rect">
            <a:avLst/>
          </a:prstGeom>
        </p:spPr>
        <p:txBody>
          <a:bodyPr vert="horz" wrap="square" lIns="0" tIns="16086" rIns="0" bIns="0" rtlCol="0">
            <a:spAutoFit/>
          </a:bodyPr>
          <a:lstStyle/>
          <a:p>
            <a:pPr marL="16933">
              <a:spcBef>
                <a:spcPts val="127"/>
              </a:spcBef>
            </a:pPr>
            <a:r>
              <a:rPr sz="867" spc="-27" dirty="0">
                <a:latin typeface="游ゴシック"/>
                <a:cs typeface="游ゴシック"/>
              </a:rPr>
              <a:t>令和３年度実施</a:t>
            </a:r>
            <a:endParaRPr sz="867">
              <a:latin typeface="游ゴシック"/>
              <a:cs typeface="游ゴシック"/>
            </a:endParaRPr>
          </a:p>
        </p:txBody>
      </p:sp>
      <p:sp>
        <p:nvSpPr>
          <p:cNvPr id="4" name="object 4"/>
          <p:cNvSpPr/>
          <p:nvPr/>
        </p:nvSpPr>
        <p:spPr>
          <a:xfrm>
            <a:off x="804069" y="1648597"/>
            <a:ext cx="5967932" cy="3698103"/>
          </a:xfrm>
          <a:custGeom>
            <a:avLst/>
            <a:gdLst/>
            <a:ahLst/>
            <a:cxnLst/>
            <a:rect l="l" t="t" r="r" b="b"/>
            <a:pathLst>
              <a:path w="4476115" h="2773679">
                <a:moveTo>
                  <a:pt x="0" y="2773426"/>
                </a:moveTo>
                <a:lnTo>
                  <a:pt x="4475988" y="2773426"/>
                </a:lnTo>
                <a:lnTo>
                  <a:pt x="4475988" y="0"/>
                </a:lnTo>
                <a:lnTo>
                  <a:pt x="0" y="0"/>
                </a:lnTo>
                <a:lnTo>
                  <a:pt x="0" y="2773426"/>
                </a:lnTo>
                <a:close/>
              </a:path>
            </a:pathLst>
          </a:custGeom>
          <a:ln w="7493">
            <a:solidFill>
              <a:srgbClr val="000000"/>
            </a:solidFill>
          </a:ln>
        </p:spPr>
        <p:txBody>
          <a:bodyPr wrap="square" lIns="0" tIns="0" rIns="0" bIns="0" rtlCol="0"/>
          <a:lstStyle/>
          <a:p>
            <a:endParaRPr/>
          </a:p>
        </p:txBody>
      </p:sp>
      <p:sp>
        <p:nvSpPr>
          <p:cNvPr id="5" name="object 5"/>
          <p:cNvSpPr txBox="1"/>
          <p:nvPr/>
        </p:nvSpPr>
        <p:spPr>
          <a:xfrm>
            <a:off x="1997145" y="1714974"/>
            <a:ext cx="3656618" cy="185585"/>
          </a:xfrm>
          <a:prstGeom prst="rect">
            <a:avLst/>
          </a:prstGeom>
        </p:spPr>
        <p:txBody>
          <a:bodyPr vert="horz" wrap="square" lIns="0" tIns="21166" rIns="0" bIns="0" rtlCol="0">
            <a:spAutoFit/>
          </a:bodyPr>
          <a:lstStyle/>
          <a:p>
            <a:pPr>
              <a:spcBef>
                <a:spcPts val="167"/>
              </a:spcBef>
            </a:pPr>
            <a:r>
              <a:rPr sz="1067" spc="-7" dirty="0">
                <a:latin typeface="游ゴシック"/>
                <a:cs typeface="游ゴシック"/>
              </a:rPr>
              <a:t>問５  ニキビで悩んだり、相談されたことがありますか？</a:t>
            </a:r>
            <a:endParaRPr sz="1067">
              <a:latin typeface="游ゴシック"/>
              <a:cs typeface="游ゴシック"/>
            </a:endParaRPr>
          </a:p>
        </p:txBody>
      </p:sp>
      <p:sp>
        <p:nvSpPr>
          <p:cNvPr id="6" name="object 6"/>
          <p:cNvSpPr/>
          <p:nvPr/>
        </p:nvSpPr>
        <p:spPr>
          <a:xfrm>
            <a:off x="7314353" y="1648597"/>
            <a:ext cx="5968778" cy="3698103"/>
          </a:xfrm>
          <a:custGeom>
            <a:avLst/>
            <a:gdLst/>
            <a:ahLst/>
            <a:cxnLst/>
            <a:rect l="l" t="t" r="r" b="b"/>
            <a:pathLst>
              <a:path w="4476750" h="2773679">
                <a:moveTo>
                  <a:pt x="0" y="2773426"/>
                </a:moveTo>
                <a:lnTo>
                  <a:pt x="4476369" y="2773426"/>
                </a:lnTo>
                <a:lnTo>
                  <a:pt x="4476369" y="0"/>
                </a:lnTo>
                <a:lnTo>
                  <a:pt x="0" y="0"/>
                </a:lnTo>
                <a:lnTo>
                  <a:pt x="0" y="2773426"/>
                </a:lnTo>
                <a:close/>
              </a:path>
            </a:pathLst>
          </a:custGeom>
          <a:ln w="7493">
            <a:solidFill>
              <a:srgbClr val="000000"/>
            </a:solidFill>
          </a:ln>
        </p:spPr>
        <p:txBody>
          <a:bodyPr wrap="square" lIns="0" tIns="0" rIns="0" bIns="0" rtlCol="0"/>
          <a:lstStyle/>
          <a:p>
            <a:endParaRPr/>
          </a:p>
        </p:txBody>
      </p:sp>
      <p:sp>
        <p:nvSpPr>
          <p:cNvPr id="7" name="object 7"/>
          <p:cNvSpPr txBox="1"/>
          <p:nvPr/>
        </p:nvSpPr>
        <p:spPr>
          <a:xfrm>
            <a:off x="8057699" y="1694747"/>
            <a:ext cx="4229790" cy="427337"/>
          </a:xfrm>
          <a:prstGeom prst="rect">
            <a:avLst/>
          </a:prstGeom>
        </p:spPr>
        <p:txBody>
          <a:bodyPr vert="horz" wrap="square" lIns="0" tIns="75351" rIns="0" bIns="0" rtlCol="0">
            <a:spAutoFit/>
          </a:bodyPr>
          <a:lstStyle/>
          <a:p>
            <a:pPr marL="16933">
              <a:spcBef>
                <a:spcPts val="593"/>
              </a:spcBef>
            </a:pPr>
            <a:r>
              <a:rPr sz="933" spc="-7" dirty="0">
                <a:latin typeface="游ゴシック"/>
                <a:cs typeface="游ゴシック"/>
              </a:rPr>
              <a:t>問６  眠気をさますために、エナジードリンクやカフェイン入りのドリンク等</a:t>
            </a:r>
            <a:endParaRPr sz="933">
              <a:latin typeface="游ゴシック"/>
              <a:cs typeface="游ゴシック"/>
            </a:endParaRPr>
          </a:p>
          <a:p>
            <a:pPr marL="375911">
              <a:spcBef>
                <a:spcPts val="460"/>
              </a:spcBef>
            </a:pPr>
            <a:r>
              <a:rPr sz="933" spc="-7" dirty="0">
                <a:latin typeface="游ゴシック"/>
                <a:cs typeface="游ゴシック"/>
              </a:rPr>
              <a:t>飲みすぎている児童生徒が悩んだり、相談されたことがありますか？</a:t>
            </a:r>
            <a:endParaRPr sz="933">
              <a:latin typeface="游ゴシック"/>
              <a:cs typeface="游ゴシック"/>
            </a:endParaRPr>
          </a:p>
        </p:txBody>
      </p:sp>
      <p:sp>
        <p:nvSpPr>
          <p:cNvPr id="8" name="object 8"/>
          <p:cNvSpPr/>
          <p:nvPr/>
        </p:nvSpPr>
        <p:spPr>
          <a:xfrm>
            <a:off x="7314354" y="5529964"/>
            <a:ext cx="5967932" cy="3697256"/>
          </a:xfrm>
          <a:custGeom>
            <a:avLst/>
            <a:gdLst/>
            <a:ahLst/>
            <a:cxnLst/>
            <a:rect l="l" t="t" r="r" b="b"/>
            <a:pathLst>
              <a:path w="4476115" h="2773045">
                <a:moveTo>
                  <a:pt x="0" y="2773045"/>
                </a:moveTo>
                <a:lnTo>
                  <a:pt x="4475861" y="2773045"/>
                </a:lnTo>
                <a:lnTo>
                  <a:pt x="4475861" y="0"/>
                </a:lnTo>
                <a:lnTo>
                  <a:pt x="0" y="0"/>
                </a:lnTo>
                <a:lnTo>
                  <a:pt x="0" y="2773045"/>
                </a:lnTo>
                <a:close/>
              </a:path>
            </a:pathLst>
          </a:custGeom>
          <a:ln w="7493">
            <a:solidFill>
              <a:srgbClr val="000000"/>
            </a:solidFill>
          </a:ln>
        </p:spPr>
        <p:txBody>
          <a:bodyPr wrap="square" lIns="0" tIns="0" rIns="0" bIns="0" rtlCol="0"/>
          <a:lstStyle/>
          <a:p>
            <a:endParaRPr/>
          </a:p>
        </p:txBody>
      </p:sp>
      <p:sp>
        <p:nvSpPr>
          <p:cNvPr id="9" name="object 9"/>
          <p:cNvSpPr txBox="1"/>
          <p:nvPr/>
        </p:nvSpPr>
        <p:spPr>
          <a:xfrm>
            <a:off x="7645897" y="5547793"/>
            <a:ext cx="5172095" cy="426482"/>
          </a:xfrm>
          <a:prstGeom prst="rect">
            <a:avLst/>
          </a:prstGeom>
        </p:spPr>
        <p:txBody>
          <a:bodyPr vert="horz" wrap="square" lIns="0" tIns="74504" rIns="0" bIns="0" rtlCol="0">
            <a:spAutoFit/>
          </a:bodyPr>
          <a:lstStyle/>
          <a:p>
            <a:pPr>
              <a:spcBef>
                <a:spcPts val="587"/>
              </a:spcBef>
            </a:pPr>
            <a:r>
              <a:rPr sz="933" spc="-7" dirty="0">
                <a:latin typeface="游ゴシック"/>
                <a:cs typeface="游ゴシック"/>
              </a:rPr>
              <a:t>問７－１  オンライン診療に係る緊急避妊薬の調剤が対応できる研修を受講した薬剤師が</a:t>
            </a:r>
            <a:endParaRPr sz="933">
              <a:latin typeface="游ゴシック"/>
              <a:cs typeface="游ゴシック"/>
            </a:endParaRPr>
          </a:p>
          <a:p>
            <a:pPr marL="598578">
              <a:spcBef>
                <a:spcPts val="460"/>
              </a:spcBef>
            </a:pPr>
            <a:r>
              <a:rPr sz="933" spc="-7" dirty="0">
                <a:latin typeface="游ゴシック"/>
                <a:cs typeface="游ゴシック"/>
              </a:rPr>
              <a:t>厚生労働省のホームページで公表されています。リストや資料など希望されますか？</a:t>
            </a:r>
            <a:endParaRPr sz="933">
              <a:latin typeface="游ゴシック"/>
              <a:cs typeface="游ゴシック"/>
            </a:endParaRPr>
          </a:p>
        </p:txBody>
      </p:sp>
      <p:sp>
        <p:nvSpPr>
          <p:cNvPr id="10" name="object 10"/>
          <p:cNvSpPr/>
          <p:nvPr/>
        </p:nvSpPr>
        <p:spPr>
          <a:xfrm>
            <a:off x="804069" y="1463693"/>
            <a:ext cx="5967932" cy="7620"/>
          </a:xfrm>
          <a:custGeom>
            <a:avLst/>
            <a:gdLst/>
            <a:ahLst/>
            <a:cxnLst/>
            <a:rect l="l" t="t" r="r" b="b"/>
            <a:pathLst>
              <a:path w="4476115" h="5715">
                <a:moveTo>
                  <a:pt x="0" y="0"/>
                </a:moveTo>
                <a:lnTo>
                  <a:pt x="0" y="5207"/>
                </a:lnTo>
                <a:lnTo>
                  <a:pt x="4475988" y="5207"/>
                </a:lnTo>
                <a:lnTo>
                  <a:pt x="4475988" y="0"/>
                </a:lnTo>
              </a:path>
            </a:pathLst>
          </a:custGeom>
          <a:ln w="7493">
            <a:solidFill>
              <a:srgbClr val="000000"/>
            </a:solidFill>
          </a:ln>
        </p:spPr>
        <p:txBody>
          <a:bodyPr wrap="square" lIns="0" tIns="0" rIns="0" bIns="0" rtlCol="0"/>
          <a:lstStyle/>
          <a:p>
            <a:endParaRPr/>
          </a:p>
        </p:txBody>
      </p:sp>
      <p:sp>
        <p:nvSpPr>
          <p:cNvPr id="11" name="object 11"/>
          <p:cNvSpPr/>
          <p:nvPr/>
        </p:nvSpPr>
        <p:spPr>
          <a:xfrm>
            <a:off x="7314353" y="1463692"/>
            <a:ext cx="5968778" cy="0"/>
          </a:xfrm>
          <a:custGeom>
            <a:avLst/>
            <a:gdLst/>
            <a:ahLst/>
            <a:cxnLst/>
            <a:rect l="l" t="t" r="r" b="b"/>
            <a:pathLst>
              <a:path w="4476750">
                <a:moveTo>
                  <a:pt x="0" y="0"/>
                </a:moveTo>
                <a:lnTo>
                  <a:pt x="4476369" y="0"/>
                </a:lnTo>
              </a:path>
            </a:pathLst>
          </a:custGeom>
          <a:ln w="7493">
            <a:solidFill>
              <a:srgbClr val="000000"/>
            </a:solidFill>
          </a:ln>
        </p:spPr>
        <p:txBody>
          <a:bodyPr wrap="square" lIns="0" tIns="0" rIns="0" bIns="0" rtlCol="0"/>
          <a:lstStyle/>
          <a:p>
            <a:endParaRPr/>
          </a:p>
        </p:txBody>
      </p:sp>
      <p:sp>
        <p:nvSpPr>
          <p:cNvPr id="12" name="object 12"/>
          <p:cNvSpPr/>
          <p:nvPr/>
        </p:nvSpPr>
        <p:spPr>
          <a:xfrm>
            <a:off x="804069" y="5531657"/>
            <a:ext cx="5967932" cy="3695563"/>
          </a:xfrm>
          <a:custGeom>
            <a:avLst/>
            <a:gdLst/>
            <a:ahLst/>
            <a:cxnLst/>
            <a:rect l="l" t="t" r="r" b="b"/>
            <a:pathLst>
              <a:path w="4476115" h="2771775">
                <a:moveTo>
                  <a:pt x="0" y="2771775"/>
                </a:moveTo>
                <a:lnTo>
                  <a:pt x="4475988" y="2771775"/>
                </a:lnTo>
                <a:lnTo>
                  <a:pt x="4475988" y="0"/>
                </a:lnTo>
                <a:lnTo>
                  <a:pt x="0" y="0"/>
                </a:lnTo>
                <a:lnTo>
                  <a:pt x="0" y="2771775"/>
                </a:lnTo>
                <a:close/>
              </a:path>
            </a:pathLst>
          </a:custGeom>
          <a:ln w="7493">
            <a:solidFill>
              <a:srgbClr val="000000"/>
            </a:solidFill>
          </a:ln>
        </p:spPr>
        <p:txBody>
          <a:bodyPr wrap="square" lIns="0" tIns="0" rIns="0" bIns="0" rtlCol="0"/>
          <a:lstStyle/>
          <a:p>
            <a:endParaRPr/>
          </a:p>
        </p:txBody>
      </p:sp>
      <p:sp>
        <p:nvSpPr>
          <p:cNvPr id="13" name="object 13"/>
          <p:cNvSpPr txBox="1"/>
          <p:nvPr/>
        </p:nvSpPr>
        <p:spPr>
          <a:xfrm>
            <a:off x="1577011" y="5620672"/>
            <a:ext cx="298016" cy="185585"/>
          </a:xfrm>
          <a:prstGeom prst="rect">
            <a:avLst/>
          </a:prstGeom>
        </p:spPr>
        <p:txBody>
          <a:bodyPr vert="horz" wrap="square" lIns="0" tIns="21166" rIns="0" bIns="0" rtlCol="0">
            <a:spAutoFit/>
          </a:bodyPr>
          <a:lstStyle/>
          <a:p>
            <a:pPr>
              <a:spcBef>
                <a:spcPts val="167"/>
              </a:spcBef>
            </a:pPr>
            <a:r>
              <a:rPr sz="1067" spc="-33" dirty="0">
                <a:latin typeface="游ゴシック"/>
                <a:cs typeface="游ゴシック"/>
              </a:rPr>
              <a:t>問７</a:t>
            </a:r>
            <a:endParaRPr sz="1067">
              <a:latin typeface="游ゴシック"/>
              <a:cs typeface="游ゴシック"/>
            </a:endParaRPr>
          </a:p>
        </p:txBody>
      </p:sp>
      <p:sp>
        <p:nvSpPr>
          <p:cNvPr id="14" name="object 14"/>
          <p:cNvSpPr txBox="1"/>
          <p:nvPr/>
        </p:nvSpPr>
        <p:spPr>
          <a:xfrm>
            <a:off x="2137011" y="5620672"/>
            <a:ext cx="3654924" cy="185585"/>
          </a:xfrm>
          <a:prstGeom prst="rect">
            <a:avLst/>
          </a:prstGeom>
        </p:spPr>
        <p:txBody>
          <a:bodyPr vert="horz" wrap="square" lIns="0" tIns="21166" rIns="0" bIns="0" rtlCol="0">
            <a:spAutoFit/>
          </a:bodyPr>
          <a:lstStyle/>
          <a:p>
            <a:pPr>
              <a:spcBef>
                <a:spcPts val="167"/>
              </a:spcBef>
            </a:pPr>
            <a:r>
              <a:rPr sz="1067" spc="-7" dirty="0">
                <a:latin typeface="游ゴシック"/>
                <a:cs typeface="游ゴシック"/>
              </a:rPr>
              <a:t>望まない妊娠で悩んだり、相談されたことがありますか？</a:t>
            </a:r>
            <a:endParaRPr sz="1067">
              <a:latin typeface="游ゴシック"/>
              <a:cs typeface="游ゴシック"/>
            </a:endParaRPr>
          </a:p>
        </p:txBody>
      </p:sp>
      <p:grpSp>
        <p:nvGrpSpPr>
          <p:cNvPr id="15" name="object 15"/>
          <p:cNvGrpSpPr/>
          <p:nvPr/>
        </p:nvGrpSpPr>
        <p:grpSpPr>
          <a:xfrm>
            <a:off x="7639944" y="6166497"/>
            <a:ext cx="2353646" cy="2447622"/>
            <a:chOff x="5779369" y="4209986"/>
            <a:chExt cx="1765300" cy="1835785"/>
          </a:xfrm>
        </p:grpSpPr>
        <p:sp>
          <p:nvSpPr>
            <p:cNvPr id="16" name="object 16"/>
            <p:cNvSpPr/>
            <p:nvPr/>
          </p:nvSpPr>
          <p:spPr>
            <a:xfrm>
              <a:off x="6566534" y="4476877"/>
              <a:ext cx="734060" cy="781685"/>
            </a:xfrm>
            <a:custGeom>
              <a:avLst/>
              <a:gdLst/>
              <a:ahLst/>
              <a:cxnLst/>
              <a:rect l="l" t="t" r="r" b="b"/>
              <a:pathLst>
                <a:path w="734059" h="781685">
                  <a:moveTo>
                    <a:pt x="0" y="0"/>
                  </a:moveTo>
                  <a:lnTo>
                    <a:pt x="0" y="781431"/>
                  </a:lnTo>
                  <a:lnTo>
                    <a:pt x="733552" y="512191"/>
                  </a:lnTo>
                  <a:lnTo>
                    <a:pt x="715284" y="466819"/>
                  </a:lnTo>
                  <a:lnTo>
                    <a:pt x="694427" y="423073"/>
                  </a:lnTo>
                  <a:lnTo>
                    <a:pt x="671087" y="381027"/>
                  </a:lnTo>
                  <a:lnTo>
                    <a:pt x="645375" y="340758"/>
                  </a:lnTo>
                  <a:lnTo>
                    <a:pt x="617398" y="302341"/>
                  </a:lnTo>
                  <a:lnTo>
                    <a:pt x="587266" y="265852"/>
                  </a:lnTo>
                  <a:lnTo>
                    <a:pt x="555087" y="231368"/>
                  </a:lnTo>
                  <a:lnTo>
                    <a:pt x="520970" y="198964"/>
                  </a:lnTo>
                  <a:lnTo>
                    <a:pt x="485024" y="168716"/>
                  </a:lnTo>
                  <a:lnTo>
                    <a:pt x="447357" y="140700"/>
                  </a:lnTo>
                  <a:lnTo>
                    <a:pt x="408079" y="114991"/>
                  </a:lnTo>
                  <a:lnTo>
                    <a:pt x="367298" y="91667"/>
                  </a:lnTo>
                  <a:lnTo>
                    <a:pt x="325123" y="70802"/>
                  </a:lnTo>
                  <a:lnTo>
                    <a:pt x="281662" y="52473"/>
                  </a:lnTo>
                  <a:lnTo>
                    <a:pt x="237025" y="36756"/>
                  </a:lnTo>
                  <a:lnTo>
                    <a:pt x="191320" y="23726"/>
                  </a:lnTo>
                  <a:lnTo>
                    <a:pt x="144657" y="13460"/>
                  </a:lnTo>
                  <a:lnTo>
                    <a:pt x="97143" y="6032"/>
                  </a:lnTo>
                  <a:lnTo>
                    <a:pt x="48887" y="1520"/>
                  </a:lnTo>
                  <a:lnTo>
                    <a:pt x="0" y="0"/>
                  </a:lnTo>
                  <a:close/>
                </a:path>
              </a:pathLst>
            </a:custGeom>
            <a:solidFill>
              <a:srgbClr val="4471C4"/>
            </a:solidFill>
          </p:spPr>
          <p:txBody>
            <a:bodyPr wrap="square" lIns="0" tIns="0" rIns="0" bIns="0" rtlCol="0"/>
            <a:lstStyle/>
            <a:p>
              <a:endParaRPr/>
            </a:p>
          </p:txBody>
        </p:sp>
        <p:sp>
          <p:nvSpPr>
            <p:cNvPr id="17" name="object 17"/>
            <p:cNvSpPr/>
            <p:nvPr/>
          </p:nvSpPr>
          <p:spPr>
            <a:xfrm>
              <a:off x="6566534" y="4989068"/>
              <a:ext cx="781685" cy="572770"/>
            </a:xfrm>
            <a:custGeom>
              <a:avLst/>
              <a:gdLst/>
              <a:ahLst/>
              <a:cxnLst/>
              <a:rect l="l" t="t" r="r" b="b"/>
              <a:pathLst>
                <a:path w="781684" h="572770">
                  <a:moveTo>
                    <a:pt x="733551" y="0"/>
                  </a:moveTo>
                  <a:lnTo>
                    <a:pt x="0" y="269240"/>
                  </a:lnTo>
                  <a:lnTo>
                    <a:pt x="720216" y="572389"/>
                  </a:lnTo>
                  <a:lnTo>
                    <a:pt x="737895" y="526415"/>
                  </a:lnTo>
                  <a:lnTo>
                    <a:pt x="752575" y="479648"/>
                  </a:lnTo>
                  <a:lnTo>
                    <a:pt x="764252" y="432232"/>
                  </a:lnTo>
                  <a:lnTo>
                    <a:pt x="772921" y="384311"/>
                  </a:lnTo>
                  <a:lnTo>
                    <a:pt x="778580" y="336028"/>
                  </a:lnTo>
                  <a:lnTo>
                    <a:pt x="781224" y="287528"/>
                  </a:lnTo>
                  <a:lnTo>
                    <a:pt x="780849" y="238953"/>
                  </a:lnTo>
                  <a:lnTo>
                    <a:pt x="777451" y="190448"/>
                  </a:lnTo>
                  <a:lnTo>
                    <a:pt x="771026" y="142156"/>
                  </a:lnTo>
                  <a:lnTo>
                    <a:pt x="761571" y="94222"/>
                  </a:lnTo>
                  <a:lnTo>
                    <a:pt x="749081" y="46788"/>
                  </a:lnTo>
                  <a:lnTo>
                    <a:pt x="733551" y="0"/>
                  </a:lnTo>
                  <a:close/>
                </a:path>
              </a:pathLst>
            </a:custGeom>
            <a:solidFill>
              <a:srgbClr val="EC7C30"/>
            </a:solidFill>
          </p:spPr>
          <p:txBody>
            <a:bodyPr wrap="square" lIns="0" tIns="0" rIns="0" bIns="0" rtlCol="0"/>
            <a:lstStyle/>
            <a:p>
              <a:endParaRPr/>
            </a:p>
          </p:txBody>
        </p:sp>
        <p:sp>
          <p:nvSpPr>
            <p:cNvPr id="18" name="object 18"/>
            <p:cNvSpPr/>
            <p:nvPr/>
          </p:nvSpPr>
          <p:spPr>
            <a:xfrm>
              <a:off x="6566534" y="4989068"/>
              <a:ext cx="781685" cy="572770"/>
            </a:xfrm>
            <a:custGeom>
              <a:avLst/>
              <a:gdLst/>
              <a:ahLst/>
              <a:cxnLst/>
              <a:rect l="l" t="t" r="r" b="b"/>
              <a:pathLst>
                <a:path w="781684" h="572770">
                  <a:moveTo>
                    <a:pt x="733551" y="0"/>
                  </a:moveTo>
                  <a:lnTo>
                    <a:pt x="749081" y="46788"/>
                  </a:lnTo>
                  <a:lnTo>
                    <a:pt x="761571" y="94222"/>
                  </a:lnTo>
                  <a:lnTo>
                    <a:pt x="771026" y="142156"/>
                  </a:lnTo>
                  <a:lnTo>
                    <a:pt x="777451" y="190448"/>
                  </a:lnTo>
                  <a:lnTo>
                    <a:pt x="780849" y="238953"/>
                  </a:lnTo>
                  <a:lnTo>
                    <a:pt x="781224" y="287528"/>
                  </a:lnTo>
                  <a:lnTo>
                    <a:pt x="778580" y="336028"/>
                  </a:lnTo>
                  <a:lnTo>
                    <a:pt x="772921" y="384311"/>
                  </a:lnTo>
                  <a:lnTo>
                    <a:pt x="764252" y="432232"/>
                  </a:lnTo>
                  <a:lnTo>
                    <a:pt x="752575" y="479648"/>
                  </a:lnTo>
                  <a:lnTo>
                    <a:pt x="737895" y="526415"/>
                  </a:lnTo>
                  <a:lnTo>
                    <a:pt x="720216" y="572389"/>
                  </a:lnTo>
                  <a:lnTo>
                    <a:pt x="0" y="269240"/>
                  </a:lnTo>
                  <a:lnTo>
                    <a:pt x="733551" y="0"/>
                  </a:lnTo>
                  <a:close/>
                </a:path>
              </a:pathLst>
            </a:custGeom>
            <a:ln w="11239">
              <a:solidFill>
                <a:srgbClr val="FFFFFF"/>
              </a:solidFill>
            </a:ln>
          </p:spPr>
          <p:txBody>
            <a:bodyPr wrap="square" lIns="0" tIns="0" rIns="0" bIns="0" rtlCol="0"/>
            <a:lstStyle/>
            <a:p>
              <a:endParaRPr/>
            </a:p>
          </p:txBody>
        </p:sp>
        <p:sp>
          <p:nvSpPr>
            <p:cNvPr id="19" name="object 19"/>
            <p:cNvSpPr/>
            <p:nvPr/>
          </p:nvSpPr>
          <p:spPr>
            <a:xfrm>
              <a:off x="5785084" y="4476877"/>
              <a:ext cx="1501775" cy="1563370"/>
            </a:xfrm>
            <a:custGeom>
              <a:avLst/>
              <a:gdLst/>
              <a:ahLst/>
              <a:cxnLst/>
              <a:rect l="l" t="t" r="r" b="b"/>
              <a:pathLst>
                <a:path w="1501775" h="1563370">
                  <a:moveTo>
                    <a:pt x="781450" y="0"/>
                  </a:moveTo>
                  <a:lnTo>
                    <a:pt x="732092" y="1552"/>
                  </a:lnTo>
                  <a:lnTo>
                    <a:pt x="683356" y="6159"/>
                  </a:lnTo>
                  <a:lnTo>
                    <a:pt x="635356" y="13744"/>
                  </a:lnTo>
                  <a:lnTo>
                    <a:pt x="588208" y="24232"/>
                  </a:lnTo>
                  <a:lnTo>
                    <a:pt x="542027" y="37545"/>
                  </a:lnTo>
                  <a:lnTo>
                    <a:pt x="496927" y="53610"/>
                  </a:lnTo>
                  <a:lnTo>
                    <a:pt x="453023" y="72348"/>
                  </a:lnTo>
                  <a:lnTo>
                    <a:pt x="410431" y="93685"/>
                  </a:lnTo>
                  <a:lnTo>
                    <a:pt x="369265" y="117545"/>
                  </a:lnTo>
                  <a:lnTo>
                    <a:pt x="329641" y="143851"/>
                  </a:lnTo>
                  <a:lnTo>
                    <a:pt x="291673" y="172527"/>
                  </a:lnTo>
                  <a:lnTo>
                    <a:pt x="255477" y="203498"/>
                  </a:lnTo>
                  <a:lnTo>
                    <a:pt x="221167" y="236687"/>
                  </a:lnTo>
                  <a:lnTo>
                    <a:pt x="188858" y="272019"/>
                  </a:lnTo>
                  <a:lnTo>
                    <a:pt x="158666" y="309417"/>
                  </a:lnTo>
                  <a:lnTo>
                    <a:pt x="130705" y="348806"/>
                  </a:lnTo>
                  <a:lnTo>
                    <a:pt x="105090" y="390109"/>
                  </a:lnTo>
                  <a:lnTo>
                    <a:pt x="81937" y="433250"/>
                  </a:lnTo>
                  <a:lnTo>
                    <a:pt x="61360" y="478155"/>
                  </a:lnTo>
                  <a:lnTo>
                    <a:pt x="44198" y="522581"/>
                  </a:lnTo>
                  <a:lnTo>
                    <a:pt x="29907" y="567397"/>
                  </a:lnTo>
                  <a:lnTo>
                    <a:pt x="18445" y="612495"/>
                  </a:lnTo>
                  <a:lnTo>
                    <a:pt x="9766" y="657770"/>
                  </a:lnTo>
                  <a:lnTo>
                    <a:pt x="3828" y="703112"/>
                  </a:lnTo>
                  <a:lnTo>
                    <a:pt x="587" y="748417"/>
                  </a:lnTo>
                  <a:lnTo>
                    <a:pt x="0" y="793576"/>
                  </a:lnTo>
                  <a:lnTo>
                    <a:pt x="2021" y="838483"/>
                  </a:lnTo>
                  <a:lnTo>
                    <a:pt x="6609" y="883031"/>
                  </a:lnTo>
                  <a:lnTo>
                    <a:pt x="13719" y="927112"/>
                  </a:lnTo>
                  <a:lnTo>
                    <a:pt x="23307" y="970620"/>
                  </a:lnTo>
                  <a:lnTo>
                    <a:pt x="35331" y="1013449"/>
                  </a:lnTo>
                  <a:lnTo>
                    <a:pt x="49746" y="1055490"/>
                  </a:lnTo>
                  <a:lnTo>
                    <a:pt x="66508" y="1096637"/>
                  </a:lnTo>
                  <a:lnTo>
                    <a:pt x="85574" y="1136783"/>
                  </a:lnTo>
                  <a:lnTo>
                    <a:pt x="106900" y="1175821"/>
                  </a:lnTo>
                  <a:lnTo>
                    <a:pt x="130443" y="1213644"/>
                  </a:lnTo>
                  <a:lnTo>
                    <a:pt x="156159" y="1250145"/>
                  </a:lnTo>
                  <a:lnTo>
                    <a:pt x="184004" y="1285217"/>
                  </a:lnTo>
                  <a:lnTo>
                    <a:pt x="213934" y="1318754"/>
                  </a:lnTo>
                  <a:lnTo>
                    <a:pt x="245906" y="1350648"/>
                  </a:lnTo>
                  <a:lnTo>
                    <a:pt x="279877" y="1380792"/>
                  </a:lnTo>
                  <a:lnTo>
                    <a:pt x="315802" y="1409079"/>
                  </a:lnTo>
                  <a:lnTo>
                    <a:pt x="353638" y="1435402"/>
                  </a:lnTo>
                  <a:lnTo>
                    <a:pt x="393341" y="1459655"/>
                  </a:lnTo>
                  <a:lnTo>
                    <a:pt x="434868" y="1481730"/>
                  </a:lnTo>
                  <a:lnTo>
                    <a:pt x="478174" y="1501521"/>
                  </a:lnTo>
                  <a:lnTo>
                    <a:pt x="522601" y="1518683"/>
                  </a:lnTo>
                  <a:lnTo>
                    <a:pt x="567419" y="1532973"/>
                  </a:lnTo>
                  <a:lnTo>
                    <a:pt x="612519" y="1544436"/>
                  </a:lnTo>
                  <a:lnTo>
                    <a:pt x="657797" y="1553114"/>
                  </a:lnTo>
                  <a:lnTo>
                    <a:pt x="703143" y="1559052"/>
                  </a:lnTo>
                  <a:lnTo>
                    <a:pt x="748452" y="1562292"/>
                  </a:lnTo>
                  <a:lnTo>
                    <a:pt x="793617" y="1562879"/>
                  </a:lnTo>
                  <a:lnTo>
                    <a:pt x="838529" y="1560856"/>
                  </a:lnTo>
                  <a:lnTo>
                    <a:pt x="883083" y="1556267"/>
                  </a:lnTo>
                  <a:lnTo>
                    <a:pt x="927171" y="1549155"/>
                  </a:lnTo>
                  <a:lnTo>
                    <a:pt x="970686" y="1539565"/>
                  </a:lnTo>
                  <a:lnTo>
                    <a:pt x="1013521" y="1527539"/>
                  </a:lnTo>
                  <a:lnTo>
                    <a:pt x="1055569" y="1513121"/>
                  </a:lnTo>
                  <a:lnTo>
                    <a:pt x="1096723" y="1496355"/>
                  </a:lnTo>
                  <a:lnTo>
                    <a:pt x="1136876" y="1477285"/>
                  </a:lnTo>
                  <a:lnTo>
                    <a:pt x="1175921" y="1455954"/>
                  </a:lnTo>
                  <a:lnTo>
                    <a:pt x="1213751" y="1432406"/>
                  </a:lnTo>
                  <a:lnTo>
                    <a:pt x="1250259" y="1406684"/>
                  </a:lnTo>
                  <a:lnTo>
                    <a:pt x="1285337" y="1378833"/>
                  </a:lnTo>
                  <a:lnTo>
                    <a:pt x="1318879" y="1348895"/>
                  </a:lnTo>
                  <a:lnTo>
                    <a:pt x="1350778" y="1316915"/>
                  </a:lnTo>
                  <a:lnTo>
                    <a:pt x="1380927" y="1282935"/>
                  </a:lnTo>
                  <a:lnTo>
                    <a:pt x="1409218" y="1247000"/>
                  </a:lnTo>
                  <a:lnTo>
                    <a:pt x="1435544" y="1209154"/>
                  </a:lnTo>
                  <a:lnTo>
                    <a:pt x="1459800" y="1169439"/>
                  </a:lnTo>
                  <a:lnTo>
                    <a:pt x="1481876" y="1127900"/>
                  </a:lnTo>
                  <a:lnTo>
                    <a:pt x="1501667" y="1084580"/>
                  </a:lnTo>
                  <a:lnTo>
                    <a:pt x="781450" y="781431"/>
                  </a:lnTo>
                  <a:lnTo>
                    <a:pt x="781450" y="0"/>
                  </a:lnTo>
                  <a:close/>
                </a:path>
              </a:pathLst>
            </a:custGeom>
            <a:solidFill>
              <a:srgbClr val="A4A4A4"/>
            </a:solidFill>
          </p:spPr>
          <p:txBody>
            <a:bodyPr wrap="square" lIns="0" tIns="0" rIns="0" bIns="0" rtlCol="0"/>
            <a:lstStyle/>
            <a:p>
              <a:endParaRPr/>
            </a:p>
          </p:txBody>
        </p:sp>
        <p:sp>
          <p:nvSpPr>
            <p:cNvPr id="20" name="object 20"/>
            <p:cNvSpPr/>
            <p:nvPr/>
          </p:nvSpPr>
          <p:spPr>
            <a:xfrm>
              <a:off x="5785084" y="4476877"/>
              <a:ext cx="1501775" cy="1563370"/>
            </a:xfrm>
            <a:custGeom>
              <a:avLst/>
              <a:gdLst/>
              <a:ahLst/>
              <a:cxnLst/>
              <a:rect l="l" t="t" r="r" b="b"/>
              <a:pathLst>
                <a:path w="1501775" h="1563370">
                  <a:moveTo>
                    <a:pt x="1501667" y="1084580"/>
                  </a:moveTo>
                  <a:lnTo>
                    <a:pt x="1481876" y="1127900"/>
                  </a:lnTo>
                  <a:lnTo>
                    <a:pt x="1459800" y="1169439"/>
                  </a:lnTo>
                  <a:lnTo>
                    <a:pt x="1435544" y="1209154"/>
                  </a:lnTo>
                  <a:lnTo>
                    <a:pt x="1409218" y="1247000"/>
                  </a:lnTo>
                  <a:lnTo>
                    <a:pt x="1380927" y="1282935"/>
                  </a:lnTo>
                  <a:lnTo>
                    <a:pt x="1350778" y="1316915"/>
                  </a:lnTo>
                  <a:lnTo>
                    <a:pt x="1318879" y="1348895"/>
                  </a:lnTo>
                  <a:lnTo>
                    <a:pt x="1285337" y="1378833"/>
                  </a:lnTo>
                  <a:lnTo>
                    <a:pt x="1250259" y="1406684"/>
                  </a:lnTo>
                  <a:lnTo>
                    <a:pt x="1213751" y="1432406"/>
                  </a:lnTo>
                  <a:lnTo>
                    <a:pt x="1175921" y="1455954"/>
                  </a:lnTo>
                  <a:lnTo>
                    <a:pt x="1136876" y="1477285"/>
                  </a:lnTo>
                  <a:lnTo>
                    <a:pt x="1096723" y="1496355"/>
                  </a:lnTo>
                  <a:lnTo>
                    <a:pt x="1055569" y="1513121"/>
                  </a:lnTo>
                  <a:lnTo>
                    <a:pt x="1013521" y="1527539"/>
                  </a:lnTo>
                  <a:lnTo>
                    <a:pt x="970686" y="1539565"/>
                  </a:lnTo>
                  <a:lnTo>
                    <a:pt x="927171" y="1549155"/>
                  </a:lnTo>
                  <a:lnTo>
                    <a:pt x="883083" y="1556267"/>
                  </a:lnTo>
                  <a:lnTo>
                    <a:pt x="838529" y="1560856"/>
                  </a:lnTo>
                  <a:lnTo>
                    <a:pt x="793617" y="1562879"/>
                  </a:lnTo>
                  <a:lnTo>
                    <a:pt x="748452" y="1562292"/>
                  </a:lnTo>
                  <a:lnTo>
                    <a:pt x="703143" y="1559052"/>
                  </a:lnTo>
                  <a:lnTo>
                    <a:pt x="657797" y="1553114"/>
                  </a:lnTo>
                  <a:lnTo>
                    <a:pt x="612519" y="1544436"/>
                  </a:lnTo>
                  <a:lnTo>
                    <a:pt x="567419" y="1532973"/>
                  </a:lnTo>
                  <a:lnTo>
                    <a:pt x="522601" y="1518683"/>
                  </a:lnTo>
                  <a:lnTo>
                    <a:pt x="478174" y="1501521"/>
                  </a:lnTo>
                  <a:lnTo>
                    <a:pt x="434868" y="1481730"/>
                  </a:lnTo>
                  <a:lnTo>
                    <a:pt x="393341" y="1459655"/>
                  </a:lnTo>
                  <a:lnTo>
                    <a:pt x="353638" y="1435402"/>
                  </a:lnTo>
                  <a:lnTo>
                    <a:pt x="315802" y="1409079"/>
                  </a:lnTo>
                  <a:lnTo>
                    <a:pt x="279877" y="1380792"/>
                  </a:lnTo>
                  <a:lnTo>
                    <a:pt x="245906" y="1350648"/>
                  </a:lnTo>
                  <a:lnTo>
                    <a:pt x="213934" y="1318754"/>
                  </a:lnTo>
                  <a:lnTo>
                    <a:pt x="184004" y="1285217"/>
                  </a:lnTo>
                  <a:lnTo>
                    <a:pt x="156159" y="1250145"/>
                  </a:lnTo>
                  <a:lnTo>
                    <a:pt x="130443" y="1213644"/>
                  </a:lnTo>
                  <a:lnTo>
                    <a:pt x="106900" y="1175821"/>
                  </a:lnTo>
                  <a:lnTo>
                    <a:pt x="85574" y="1136783"/>
                  </a:lnTo>
                  <a:lnTo>
                    <a:pt x="66508" y="1096637"/>
                  </a:lnTo>
                  <a:lnTo>
                    <a:pt x="49746" y="1055490"/>
                  </a:lnTo>
                  <a:lnTo>
                    <a:pt x="35331" y="1013449"/>
                  </a:lnTo>
                  <a:lnTo>
                    <a:pt x="23307" y="970620"/>
                  </a:lnTo>
                  <a:lnTo>
                    <a:pt x="13719" y="927112"/>
                  </a:lnTo>
                  <a:lnTo>
                    <a:pt x="6609" y="883031"/>
                  </a:lnTo>
                  <a:lnTo>
                    <a:pt x="2021" y="838483"/>
                  </a:lnTo>
                  <a:lnTo>
                    <a:pt x="0" y="793576"/>
                  </a:lnTo>
                  <a:lnTo>
                    <a:pt x="587" y="748417"/>
                  </a:lnTo>
                  <a:lnTo>
                    <a:pt x="3828" y="703112"/>
                  </a:lnTo>
                  <a:lnTo>
                    <a:pt x="9766" y="657770"/>
                  </a:lnTo>
                  <a:lnTo>
                    <a:pt x="18445" y="612495"/>
                  </a:lnTo>
                  <a:lnTo>
                    <a:pt x="29907" y="567397"/>
                  </a:lnTo>
                  <a:lnTo>
                    <a:pt x="44198" y="522581"/>
                  </a:lnTo>
                  <a:lnTo>
                    <a:pt x="61360" y="478155"/>
                  </a:lnTo>
                  <a:lnTo>
                    <a:pt x="81937" y="433250"/>
                  </a:lnTo>
                  <a:lnTo>
                    <a:pt x="105090" y="390109"/>
                  </a:lnTo>
                  <a:lnTo>
                    <a:pt x="130705" y="348806"/>
                  </a:lnTo>
                  <a:lnTo>
                    <a:pt x="158666" y="309417"/>
                  </a:lnTo>
                  <a:lnTo>
                    <a:pt x="188858" y="272019"/>
                  </a:lnTo>
                  <a:lnTo>
                    <a:pt x="221167" y="236687"/>
                  </a:lnTo>
                  <a:lnTo>
                    <a:pt x="255477" y="203498"/>
                  </a:lnTo>
                  <a:lnTo>
                    <a:pt x="291673" y="172527"/>
                  </a:lnTo>
                  <a:lnTo>
                    <a:pt x="329641" y="143851"/>
                  </a:lnTo>
                  <a:lnTo>
                    <a:pt x="369265" y="117545"/>
                  </a:lnTo>
                  <a:lnTo>
                    <a:pt x="410431" y="93685"/>
                  </a:lnTo>
                  <a:lnTo>
                    <a:pt x="453023" y="72348"/>
                  </a:lnTo>
                  <a:lnTo>
                    <a:pt x="496927" y="53610"/>
                  </a:lnTo>
                  <a:lnTo>
                    <a:pt x="542027" y="37545"/>
                  </a:lnTo>
                  <a:lnTo>
                    <a:pt x="588208" y="24232"/>
                  </a:lnTo>
                  <a:lnTo>
                    <a:pt x="635356" y="13744"/>
                  </a:lnTo>
                  <a:lnTo>
                    <a:pt x="683356" y="6159"/>
                  </a:lnTo>
                  <a:lnTo>
                    <a:pt x="732092" y="1552"/>
                  </a:lnTo>
                  <a:lnTo>
                    <a:pt x="781450" y="0"/>
                  </a:lnTo>
                  <a:lnTo>
                    <a:pt x="781450" y="781431"/>
                  </a:lnTo>
                  <a:lnTo>
                    <a:pt x="1501667" y="1084580"/>
                  </a:lnTo>
                  <a:close/>
                </a:path>
              </a:pathLst>
            </a:custGeom>
            <a:ln w="11239">
              <a:solidFill>
                <a:srgbClr val="FFFFFF"/>
              </a:solidFill>
            </a:ln>
          </p:spPr>
          <p:txBody>
            <a:bodyPr wrap="square" lIns="0" tIns="0" rIns="0" bIns="0" rtlCol="0"/>
            <a:lstStyle/>
            <a:p>
              <a:endParaRPr/>
            </a:p>
          </p:txBody>
        </p:sp>
        <p:sp>
          <p:nvSpPr>
            <p:cNvPr id="21" name="object 21"/>
            <p:cNvSpPr/>
            <p:nvPr/>
          </p:nvSpPr>
          <p:spPr>
            <a:xfrm>
              <a:off x="6922135" y="4212844"/>
              <a:ext cx="619760" cy="405130"/>
            </a:xfrm>
            <a:custGeom>
              <a:avLst/>
              <a:gdLst/>
              <a:ahLst/>
              <a:cxnLst/>
              <a:rect l="l" t="t" r="r" b="b"/>
              <a:pathLst>
                <a:path w="619759" h="405129">
                  <a:moveTo>
                    <a:pt x="619252" y="0"/>
                  </a:moveTo>
                  <a:lnTo>
                    <a:pt x="0" y="0"/>
                  </a:lnTo>
                  <a:lnTo>
                    <a:pt x="0" y="276860"/>
                  </a:lnTo>
                  <a:lnTo>
                    <a:pt x="97485" y="276860"/>
                  </a:lnTo>
                  <a:lnTo>
                    <a:pt x="97485" y="405130"/>
                  </a:lnTo>
                  <a:lnTo>
                    <a:pt x="174282" y="405130"/>
                  </a:lnTo>
                  <a:lnTo>
                    <a:pt x="174282" y="276860"/>
                  </a:lnTo>
                  <a:lnTo>
                    <a:pt x="619252" y="276860"/>
                  </a:lnTo>
                  <a:lnTo>
                    <a:pt x="619252" y="0"/>
                  </a:lnTo>
                  <a:close/>
                </a:path>
              </a:pathLst>
            </a:custGeom>
            <a:solidFill>
              <a:srgbClr val="FFFFFF"/>
            </a:solidFill>
          </p:spPr>
          <p:txBody>
            <a:bodyPr wrap="square" lIns="0" tIns="0" rIns="0" bIns="0" rtlCol="0"/>
            <a:lstStyle/>
            <a:p>
              <a:endParaRPr/>
            </a:p>
          </p:txBody>
        </p:sp>
        <p:sp>
          <p:nvSpPr>
            <p:cNvPr id="22" name="object 22"/>
            <p:cNvSpPr/>
            <p:nvPr/>
          </p:nvSpPr>
          <p:spPr>
            <a:xfrm>
              <a:off x="6922134" y="4212844"/>
              <a:ext cx="619760" cy="405130"/>
            </a:xfrm>
            <a:custGeom>
              <a:avLst/>
              <a:gdLst/>
              <a:ahLst/>
              <a:cxnLst/>
              <a:rect l="l" t="t" r="r" b="b"/>
              <a:pathLst>
                <a:path w="619759" h="405129">
                  <a:moveTo>
                    <a:pt x="0" y="0"/>
                  </a:moveTo>
                  <a:lnTo>
                    <a:pt x="103251" y="0"/>
                  </a:lnTo>
                  <a:lnTo>
                    <a:pt x="258064" y="0"/>
                  </a:lnTo>
                  <a:lnTo>
                    <a:pt x="619252" y="0"/>
                  </a:lnTo>
                  <a:lnTo>
                    <a:pt x="619252" y="161163"/>
                  </a:lnTo>
                  <a:lnTo>
                    <a:pt x="619252" y="230251"/>
                  </a:lnTo>
                  <a:lnTo>
                    <a:pt x="619252" y="276225"/>
                  </a:lnTo>
                  <a:lnTo>
                    <a:pt x="258064" y="276225"/>
                  </a:lnTo>
                  <a:lnTo>
                    <a:pt x="91821" y="404749"/>
                  </a:lnTo>
                  <a:lnTo>
                    <a:pt x="103251" y="276225"/>
                  </a:lnTo>
                  <a:lnTo>
                    <a:pt x="0" y="276225"/>
                  </a:lnTo>
                  <a:lnTo>
                    <a:pt x="0" y="230251"/>
                  </a:lnTo>
                  <a:lnTo>
                    <a:pt x="0" y="161163"/>
                  </a:lnTo>
                  <a:lnTo>
                    <a:pt x="0" y="0"/>
                  </a:lnTo>
                  <a:close/>
                </a:path>
              </a:pathLst>
            </a:custGeom>
            <a:ln w="5626">
              <a:solidFill>
                <a:srgbClr val="000000"/>
              </a:solidFill>
            </a:ln>
          </p:spPr>
          <p:txBody>
            <a:bodyPr wrap="square" lIns="0" tIns="0" rIns="0" bIns="0" rtlCol="0"/>
            <a:lstStyle/>
            <a:p>
              <a:endParaRPr/>
            </a:p>
          </p:txBody>
        </p:sp>
      </p:grpSp>
      <p:sp>
        <p:nvSpPr>
          <p:cNvPr id="23" name="object 23"/>
          <p:cNvSpPr txBox="1"/>
          <p:nvPr/>
        </p:nvSpPr>
        <p:spPr>
          <a:xfrm>
            <a:off x="9282443" y="6195189"/>
            <a:ext cx="642596" cy="289822"/>
          </a:xfrm>
          <a:prstGeom prst="rect">
            <a:avLst/>
          </a:prstGeom>
        </p:spPr>
        <p:txBody>
          <a:bodyPr vert="horz" wrap="square" lIns="0" tIns="30479" rIns="0" bIns="0" rtlCol="0">
            <a:spAutoFit/>
          </a:bodyPr>
          <a:lstStyle/>
          <a:p>
            <a:pPr marR="41486" algn="ctr">
              <a:spcBef>
                <a:spcPts val="240"/>
              </a:spcBef>
            </a:pPr>
            <a:r>
              <a:rPr sz="800" spc="-20" dirty="0">
                <a:solidFill>
                  <a:srgbClr val="585858"/>
                </a:solidFill>
                <a:latin typeface="BIZ UDPゴシック"/>
                <a:cs typeface="BIZ UDPゴシック"/>
              </a:rPr>
              <a:t>希望する</a:t>
            </a:r>
            <a:endParaRPr sz="800">
              <a:latin typeface="BIZ UDPゴシック"/>
              <a:cs typeface="BIZ UDPゴシック"/>
            </a:endParaRPr>
          </a:p>
          <a:p>
            <a:pPr marR="6773" algn="ctr">
              <a:spcBef>
                <a:spcPts val="113"/>
              </a:spcBef>
            </a:pPr>
            <a:r>
              <a:rPr sz="800" dirty="0">
                <a:solidFill>
                  <a:srgbClr val="585858"/>
                </a:solidFill>
                <a:latin typeface="BIZ UDPゴシック"/>
                <a:cs typeface="BIZ UDPゴシック"/>
              </a:rPr>
              <a:t>13</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19%</a:t>
            </a:r>
            <a:endParaRPr sz="800">
              <a:latin typeface="BIZ UDPゴシック"/>
              <a:cs typeface="BIZ UDPゴシック"/>
            </a:endParaRPr>
          </a:p>
        </p:txBody>
      </p:sp>
      <p:grpSp>
        <p:nvGrpSpPr>
          <p:cNvPr id="24" name="object 24"/>
          <p:cNvGrpSpPr/>
          <p:nvPr/>
        </p:nvGrpSpPr>
        <p:grpSpPr>
          <a:xfrm>
            <a:off x="9277617" y="7584781"/>
            <a:ext cx="794990" cy="1271645"/>
            <a:chOff x="7007669" y="5273738"/>
            <a:chExt cx="596265" cy="953769"/>
          </a:xfrm>
        </p:grpSpPr>
        <p:sp>
          <p:nvSpPr>
            <p:cNvPr id="25" name="object 25"/>
            <p:cNvSpPr/>
            <p:nvPr/>
          </p:nvSpPr>
          <p:spPr>
            <a:xfrm>
              <a:off x="7010526" y="5276596"/>
              <a:ext cx="590550" cy="948055"/>
            </a:xfrm>
            <a:custGeom>
              <a:avLst/>
              <a:gdLst/>
              <a:ahLst/>
              <a:cxnLst/>
              <a:rect l="l" t="t" r="r" b="b"/>
              <a:pathLst>
                <a:path w="590550" h="948054">
                  <a:moveTo>
                    <a:pt x="337185" y="0"/>
                  </a:moveTo>
                  <a:lnTo>
                    <a:pt x="344297" y="644525"/>
                  </a:lnTo>
                  <a:lnTo>
                    <a:pt x="0" y="644525"/>
                  </a:lnTo>
                  <a:lnTo>
                    <a:pt x="0" y="948055"/>
                  </a:lnTo>
                  <a:lnTo>
                    <a:pt x="590169" y="948055"/>
                  </a:lnTo>
                  <a:lnTo>
                    <a:pt x="590169" y="644525"/>
                  </a:lnTo>
                  <a:lnTo>
                    <a:pt x="491744" y="644525"/>
                  </a:lnTo>
                  <a:lnTo>
                    <a:pt x="337185" y="0"/>
                  </a:lnTo>
                  <a:close/>
                </a:path>
              </a:pathLst>
            </a:custGeom>
            <a:solidFill>
              <a:srgbClr val="FFFFFF"/>
            </a:solidFill>
          </p:spPr>
          <p:txBody>
            <a:bodyPr wrap="square" lIns="0" tIns="0" rIns="0" bIns="0" rtlCol="0"/>
            <a:lstStyle/>
            <a:p>
              <a:endParaRPr/>
            </a:p>
          </p:txBody>
        </p:sp>
        <p:sp>
          <p:nvSpPr>
            <p:cNvPr id="26" name="object 26"/>
            <p:cNvSpPr/>
            <p:nvPr/>
          </p:nvSpPr>
          <p:spPr>
            <a:xfrm>
              <a:off x="7010526" y="5276596"/>
              <a:ext cx="590550" cy="948055"/>
            </a:xfrm>
            <a:custGeom>
              <a:avLst/>
              <a:gdLst/>
              <a:ahLst/>
              <a:cxnLst/>
              <a:rect l="l" t="t" r="r" b="b"/>
              <a:pathLst>
                <a:path w="590550" h="948054">
                  <a:moveTo>
                    <a:pt x="0" y="644525"/>
                  </a:moveTo>
                  <a:lnTo>
                    <a:pt x="344297" y="644525"/>
                  </a:lnTo>
                  <a:lnTo>
                    <a:pt x="337185" y="0"/>
                  </a:lnTo>
                  <a:lnTo>
                    <a:pt x="491744" y="644525"/>
                  </a:lnTo>
                  <a:lnTo>
                    <a:pt x="590169" y="644525"/>
                  </a:lnTo>
                  <a:lnTo>
                    <a:pt x="590169" y="695071"/>
                  </a:lnTo>
                  <a:lnTo>
                    <a:pt x="590169" y="770890"/>
                  </a:lnTo>
                  <a:lnTo>
                    <a:pt x="590169" y="948055"/>
                  </a:lnTo>
                  <a:lnTo>
                    <a:pt x="491744" y="948055"/>
                  </a:lnTo>
                  <a:lnTo>
                    <a:pt x="344297" y="948055"/>
                  </a:lnTo>
                  <a:lnTo>
                    <a:pt x="0" y="948055"/>
                  </a:lnTo>
                  <a:lnTo>
                    <a:pt x="0" y="770890"/>
                  </a:lnTo>
                  <a:lnTo>
                    <a:pt x="0" y="695071"/>
                  </a:lnTo>
                  <a:lnTo>
                    <a:pt x="0" y="644525"/>
                  </a:lnTo>
                  <a:close/>
                </a:path>
              </a:pathLst>
            </a:custGeom>
            <a:ln w="5626">
              <a:solidFill>
                <a:srgbClr val="000000"/>
              </a:solidFill>
            </a:ln>
          </p:spPr>
          <p:txBody>
            <a:bodyPr wrap="square" lIns="0" tIns="0" rIns="0" bIns="0" rtlCol="0"/>
            <a:lstStyle/>
            <a:p>
              <a:endParaRPr/>
            </a:p>
          </p:txBody>
        </p:sp>
      </p:grpSp>
      <p:sp>
        <p:nvSpPr>
          <p:cNvPr id="27" name="object 27"/>
          <p:cNvSpPr txBox="1"/>
          <p:nvPr/>
        </p:nvSpPr>
        <p:spPr>
          <a:xfrm>
            <a:off x="9413671" y="8490899"/>
            <a:ext cx="575712" cy="289822"/>
          </a:xfrm>
          <a:prstGeom prst="rect">
            <a:avLst/>
          </a:prstGeom>
        </p:spPr>
        <p:txBody>
          <a:bodyPr vert="horz" wrap="square" lIns="0" tIns="30479" rIns="0" bIns="0" rtlCol="0">
            <a:spAutoFit/>
          </a:bodyPr>
          <a:lstStyle/>
          <a:p>
            <a:pPr marL="6773">
              <a:spcBef>
                <a:spcPts val="240"/>
              </a:spcBef>
            </a:pPr>
            <a:r>
              <a:rPr sz="800" spc="-13" dirty="0">
                <a:solidFill>
                  <a:srgbClr val="585858"/>
                </a:solidFill>
                <a:latin typeface="BIZ UDPゴシック"/>
                <a:cs typeface="BIZ UDPゴシック"/>
              </a:rPr>
              <a:t>希望しない</a:t>
            </a:r>
            <a:endParaRPr sz="800">
              <a:latin typeface="BIZ UDPゴシック"/>
              <a:cs typeface="BIZ UDPゴシック"/>
            </a:endParaRPr>
          </a:p>
          <a:p>
            <a:pPr>
              <a:spcBef>
                <a:spcPts val="120"/>
              </a:spcBef>
            </a:pPr>
            <a:r>
              <a:rPr sz="800" dirty="0">
                <a:solidFill>
                  <a:srgbClr val="585858"/>
                </a:solidFill>
                <a:latin typeface="BIZ UDPゴシック"/>
                <a:cs typeface="BIZ UDPゴシック"/>
              </a:rPr>
              <a:t>8</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12%</a:t>
            </a:r>
            <a:endParaRPr sz="800">
              <a:latin typeface="BIZ UDPゴシック"/>
              <a:cs typeface="BIZ UDPゴシック"/>
            </a:endParaRPr>
          </a:p>
        </p:txBody>
      </p:sp>
      <p:grpSp>
        <p:nvGrpSpPr>
          <p:cNvPr id="28" name="object 28"/>
          <p:cNvGrpSpPr/>
          <p:nvPr/>
        </p:nvGrpSpPr>
        <p:grpSpPr>
          <a:xfrm>
            <a:off x="7489184" y="8136617"/>
            <a:ext cx="860181" cy="838169"/>
            <a:chOff x="5666295" y="5687631"/>
            <a:chExt cx="645160" cy="628650"/>
          </a:xfrm>
        </p:grpSpPr>
        <p:sp>
          <p:nvSpPr>
            <p:cNvPr id="29" name="object 29"/>
            <p:cNvSpPr/>
            <p:nvPr/>
          </p:nvSpPr>
          <p:spPr>
            <a:xfrm>
              <a:off x="5669153" y="5690489"/>
              <a:ext cx="639445" cy="622935"/>
            </a:xfrm>
            <a:custGeom>
              <a:avLst/>
              <a:gdLst/>
              <a:ahLst/>
              <a:cxnLst/>
              <a:rect l="l" t="t" r="r" b="b"/>
              <a:pathLst>
                <a:path w="639445" h="622935">
                  <a:moveTo>
                    <a:pt x="246379" y="0"/>
                  </a:moveTo>
                  <a:lnTo>
                    <a:pt x="106553" y="324992"/>
                  </a:lnTo>
                  <a:lnTo>
                    <a:pt x="0" y="324992"/>
                  </a:lnTo>
                  <a:lnTo>
                    <a:pt x="0" y="622884"/>
                  </a:lnTo>
                  <a:lnTo>
                    <a:pt x="639445" y="622884"/>
                  </a:lnTo>
                  <a:lnTo>
                    <a:pt x="639445" y="324992"/>
                  </a:lnTo>
                  <a:lnTo>
                    <a:pt x="266446" y="324992"/>
                  </a:lnTo>
                  <a:lnTo>
                    <a:pt x="246379" y="0"/>
                  </a:lnTo>
                  <a:close/>
                </a:path>
              </a:pathLst>
            </a:custGeom>
            <a:solidFill>
              <a:srgbClr val="FFFFFF"/>
            </a:solidFill>
          </p:spPr>
          <p:txBody>
            <a:bodyPr wrap="square" lIns="0" tIns="0" rIns="0" bIns="0" rtlCol="0"/>
            <a:lstStyle/>
            <a:p>
              <a:endParaRPr/>
            </a:p>
          </p:txBody>
        </p:sp>
        <p:sp>
          <p:nvSpPr>
            <p:cNvPr id="30" name="object 30"/>
            <p:cNvSpPr/>
            <p:nvPr/>
          </p:nvSpPr>
          <p:spPr>
            <a:xfrm>
              <a:off x="5669153" y="5690489"/>
              <a:ext cx="639445" cy="622935"/>
            </a:xfrm>
            <a:custGeom>
              <a:avLst/>
              <a:gdLst/>
              <a:ahLst/>
              <a:cxnLst/>
              <a:rect l="l" t="t" r="r" b="b"/>
              <a:pathLst>
                <a:path w="639445" h="622935">
                  <a:moveTo>
                    <a:pt x="0" y="324992"/>
                  </a:moveTo>
                  <a:lnTo>
                    <a:pt x="106553" y="324992"/>
                  </a:lnTo>
                  <a:lnTo>
                    <a:pt x="246379" y="0"/>
                  </a:lnTo>
                  <a:lnTo>
                    <a:pt x="266446" y="324992"/>
                  </a:lnTo>
                  <a:lnTo>
                    <a:pt x="639445" y="324992"/>
                  </a:lnTo>
                  <a:lnTo>
                    <a:pt x="639445" y="374649"/>
                  </a:lnTo>
                  <a:lnTo>
                    <a:pt x="639445" y="449071"/>
                  </a:lnTo>
                  <a:lnTo>
                    <a:pt x="639445" y="622884"/>
                  </a:lnTo>
                  <a:lnTo>
                    <a:pt x="266446" y="622884"/>
                  </a:lnTo>
                  <a:lnTo>
                    <a:pt x="106553" y="622884"/>
                  </a:lnTo>
                  <a:lnTo>
                    <a:pt x="0" y="622884"/>
                  </a:lnTo>
                  <a:lnTo>
                    <a:pt x="0" y="449071"/>
                  </a:lnTo>
                  <a:lnTo>
                    <a:pt x="0" y="374649"/>
                  </a:lnTo>
                  <a:lnTo>
                    <a:pt x="0" y="324992"/>
                  </a:lnTo>
                  <a:close/>
                </a:path>
              </a:pathLst>
            </a:custGeom>
            <a:ln w="5626">
              <a:solidFill>
                <a:srgbClr val="000000"/>
              </a:solidFill>
            </a:ln>
          </p:spPr>
          <p:txBody>
            <a:bodyPr wrap="square" lIns="0" tIns="0" rIns="0" bIns="0" rtlCol="0"/>
            <a:lstStyle/>
            <a:p>
              <a:endParaRPr/>
            </a:p>
          </p:txBody>
        </p:sp>
      </p:grpSp>
      <p:sp>
        <p:nvSpPr>
          <p:cNvPr id="31" name="object 31"/>
          <p:cNvSpPr txBox="1"/>
          <p:nvPr/>
        </p:nvSpPr>
        <p:spPr>
          <a:xfrm>
            <a:off x="7610675" y="8613857"/>
            <a:ext cx="669687" cy="289822"/>
          </a:xfrm>
          <a:prstGeom prst="rect">
            <a:avLst/>
          </a:prstGeom>
        </p:spPr>
        <p:txBody>
          <a:bodyPr vert="horz" wrap="square" lIns="0" tIns="30479" rIns="0" bIns="0" rtlCol="0">
            <a:spAutoFit/>
          </a:bodyPr>
          <a:lstStyle/>
          <a:p>
            <a:pPr marR="40639" algn="ctr">
              <a:spcBef>
                <a:spcPts val="240"/>
              </a:spcBef>
            </a:pPr>
            <a:r>
              <a:rPr sz="800" spc="-27" dirty="0">
                <a:solidFill>
                  <a:srgbClr val="585858"/>
                </a:solidFill>
                <a:latin typeface="BIZ UDPゴシック"/>
                <a:cs typeface="BIZ UDPゴシック"/>
              </a:rPr>
              <a:t>未回答</a:t>
            </a:r>
            <a:endParaRPr sz="800">
              <a:latin typeface="BIZ UDPゴシック"/>
              <a:cs typeface="BIZ UDPゴシック"/>
            </a:endParaRPr>
          </a:p>
          <a:p>
            <a:pPr marR="6773" algn="ctr">
              <a:spcBef>
                <a:spcPts val="113"/>
              </a:spcBef>
            </a:pPr>
            <a:r>
              <a:rPr sz="800" dirty="0">
                <a:solidFill>
                  <a:srgbClr val="585858"/>
                </a:solidFill>
                <a:latin typeface="BIZ UDPゴシック"/>
                <a:cs typeface="BIZ UDPゴシック"/>
              </a:rPr>
              <a:t>46</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69%</a:t>
            </a:r>
            <a:endParaRPr sz="800">
              <a:latin typeface="BIZ UDPゴシック"/>
              <a:cs typeface="BIZ UDPゴシック"/>
            </a:endParaRPr>
          </a:p>
        </p:txBody>
      </p:sp>
      <p:grpSp>
        <p:nvGrpSpPr>
          <p:cNvPr id="32" name="object 32"/>
          <p:cNvGrpSpPr/>
          <p:nvPr/>
        </p:nvGrpSpPr>
        <p:grpSpPr>
          <a:xfrm>
            <a:off x="7704324" y="2288569"/>
            <a:ext cx="2147914" cy="2501807"/>
            <a:chOff x="5827656" y="1301432"/>
            <a:chExt cx="1610995" cy="1876425"/>
          </a:xfrm>
        </p:grpSpPr>
        <p:sp>
          <p:nvSpPr>
            <p:cNvPr id="33" name="object 33"/>
            <p:cNvSpPr/>
            <p:nvPr/>
          </p:nvSpPr>
          <p:spPr>
            <a:xfrm>
              <a:off x="6590156" y="1658366"/>
              <a:ext cx="610870" cy="756920"/>
            </a:xfrm>
            <a:custGeom>
              <a:avLst/>
              <a:gdLst/>
              <a:ahLst/>
              <a:cxnLst/>
              <a:rect l="l" t="t" r="r" b="b"/>
              <a:pathLst>
                <a:path w="610870" h="756919">
                  <a:moveTo>
                    <a:pt x="0" y="0"/>
                  </a:moveTo>
                  <a:lnTo>
                    <a:pt x="0" y="756920"/>
                  </a:lnTo>
                  <a:lnTo>
                    <a:pt x="610362" y="309118"/>
                  </a:lnTo>
                  <a:lnTo>
                    <a:pt x="578538" y="268709"/>
                  </a:lnTo>
                  <a:lnTo>
                    <a:pt x="544294" y="230812"/>
                  </a:lnTo>
                  <a:lnTo>
                    <a:pt x="507781" y="195503"/>
                  </a:lnTo>
                  <a:lnTo>
                    <a:pt x="469152" y="162859"/>
                  </a:lnTo>
                  <a:lnTo>
                    <a:pt x="428558" y="132958"/>
                  </a:lnTo>
                  <a:lnTo>
                    <a:pt x="386154" y="105877"/>
                  </a:lnTo>
                  <a:lnTo>
                    <a:pt x="342090" y="81692"/>
                  </a:lnTo>
                  <a:lnTo>
                    <a:pt x="296520" y="60482"/>
                  </a:lnTo>
                  <a:lnTo>
                    <a:pt x="249595" y="42323"/>
                  </a:lnTo>
                  <a:lnTo>
                    <a:pt x="201470" y="27292"/>
                  </a:lnTo>
                  <a:lnTo>
                    <a:pt x="152295" y="15467"/>
                  </a:lnTo>
                  <a:lnTo>
                    <a:pt x="102223" y="6926"/>
                  </a:lnTo>
                  <a:lnTo>
                    <a:pt x="51407" y="1744"/>
                  </a:lnTo>
                  <a:lnTo>
                    <a:pt x="0" y="0"/>
                  </a:lnTo>
                  <a:close/>
                </a:path>
              </a:pathLst>
            </a:custGeom>
            <a:solidFill>
              <a:srgbClr val="4471C4"/>
            </a:solidFill>
          </p:spPr>
          <p:txBody>
            <a:bodyPr wrap="square" lIns="0" tIns="0" rIns="0" bIns="0" rtlCol="0"/>
            <a:lstStyle/>
            <a:p>
              <a:endParaRPr/>
            </a:p>
          </p:txBody>
        </p:sp>
        <p:sp>
          <p:nvSpPr>
            <p:cNvPr id="34" name="object 34"/>
            <p:cNvSpPr/>
            <p:nvPr/>
          </p:nvSpPr>
          <p:spPr>
            <a:xfrm>
              <a:off x="5833371" y="1671574"/>
              <a:ext cx="1513840" cy="1501140"/>
            </a:xfrm>
            <a:custGeom>
              <a:avLst/>
              <a:gdLst/>
              <a:ahLst/>
              <a:cxnLst/>
              <a:rect l="l" t="t" r="r" b="b"/>
              <a:pathLst>
                <a:path w="1513840" h="1501139">
                  <a:moveTo>
                    <a:pt x="615688" y="0"/>
                  </a:moveTo>
                  <a:lnTo>
                    <a:pt x="568567" y="10526"/>
                  </a:lnTo>
                  <a:lnTo>
                    <a:pt x="522326" y="23995"/>
                  </a:lnTo>
                  <a:lnTo>
                    <a:pt x="477098" y="40351"/>
                  </a:lnTo>
                  <a:lnTo>
                    <a:pt x="433017" y="59535"/>
                  </a:lnTo>
                  <a:lnTo>
                    <a:pt x="390215" y="81489"/>
                  </a:lnTo>
                  <a:lnTo>
                    <a:pt x="348826" y="106155"/>
                  </a:lnTo>
                  <a:lnTo>
                    <a:pt x="308983" y="133477"/>
                  </a:lnTo>
                  <a:lnTo>
                    <a:pt x="271268" y="162992"/>
                  </a:lnTo>
                  <a:lnTo>
                    <a:pt x="235917" y="194393"/>
                  </a:lnTo>
                  <a:lnTo>
                    <a:pt x="202951" y="227556"/>
                  </a:lnTo>
                  <a:lnTo>
                    <a:pt x="172387" y="262357"/>
                  </a:lnTo>
                  <a:lnTo>
                    <a:pt x="144245" y="298672"/>
                  </a:lnTo>
                  <a:lnTo>
                    <a:pt x="118545" y="336377"/>
                  </a:lnTo>
                  <a:lnTo>
                    <a:pt x="95305" y="375349"/>
                  </a:lnTo>
                  <a:lnTo>
                    <a:pt x="74544" y="415462"/>
                  </a:lnTo>
                  <a:lnTo>
                    <a:pt x="56281" y="456594"/>
                  </a:lnTo>
                  <a:lnTo>
                    <a:pt x="40536" y="498620"/>
                  </a:lnTo>
                  <a:lnTo>
                    <a:pt x="27328" y="541416"/>
                  </a:lnTo>
                  <a:lnTo>
                    <a:pt x="16674" y="584859"/>
                  </a:lnTo>
                  <a:lnTo>
                    <a:pt x="8596" y="628824"/>
                  </a:lnTo>
                  <a:lnTo>
                    <a:pt x="3111" y="673188"/>
                  </a:lnTo>
                  <a:lnTo>
                    <a:pt x="239" y="717826"/>
                  </a:lnTo>
                  <a:lnTo>
                    <a:pt x="0" y="762614"/>
                  </a:lnTo>
                  <a:lnTo>
                    <a:pt x="2410" y="807430"/>
                  </a:lnTo>
                  <a:lnTo>
                    <a:pt x="7491" y="852148"/>
                  </a:lnTo>
                  <a:lnTo>
                    <a:pt x="15262" y="896644"/>
                  </a:lnTo>
                  <a:lnTo>
                    <a:pt x="25740" y="940796"/>
                  </a:lnTo>
                  <a:lnTo>
                    <a:pt x="38945" y="984478"/>
                  </a:lnTo>
                  <a:lnTo>
                    <a:pt x="54897" y="1027567"/>
                  </a:lnTo>
                  <a:lnTo>
                    <a:pt x="73615" y="1069939"/>
                  </a:lnTo>
                  <a:lnTo>
                    <a:pt x="95116" y="1111470"/>
                  </a:lnTo>
                  <a:lnTo>
                    <a:pt x="119422" y="1152036"/>
                  </a:lnTo>
                  <a:lnTo>
                    <a:pt x="146550" y="1191514"/>
                  </a:lnTo>
                  <a:lnTo>
                    <a:pt x="176065" y="1229229"/>
                  </a:lnTo>
                  <a:lnTo>
                    <a:pt x="207466" y="1264579"/>
                  </a:lnTo>
                  <a:lnTo>
                    <a:pt x="240629" y="1297546"/>
                  </a:lnTo>
                  <a:lnTo>
                    <a:pt x="275430" y="1328110"/>
                  </a:lnTo>
                  <a:lnTo>
                    <a:pt x="311746" y="1356252"/>
                  </a:lnTo>
                  <a:lnTo>
                    <a:pt x="349451" y="1381953"/>
                  </a:lnTo>
                  <a:lnTo>
                    <a:pt x="388422" y="1405194"/>
                  </a:lnTo>
                  <a:lnTo>
                    <a:pt x="428536" y="1425956"/>
                  </a:lnTo>
                  <a:lnTo>
                    <a:pt x="469667" y="1444220"/>
                  </a:lnTo>
                  <a:lnTo>
                    <a:pt x="511693" y="1459967"/>
                  </a:lnTo>
                  <a:lnTo>
                    <a:pt x="554490" y="1473178"/>
                  </a:lnTo>
                  <a:lnTo>
                    <a:pt x="597932" y="1483834"/>
                  </a:lnTo>
                  <a:lnTo>
                    <a:pt x="641897" y="1491916"/>
                  </a:lnTo>
                  <a:lnTo>
                    <a:pt x="686261" y="1497405"/>
                  </a:lnTo>
                  <a:lnTo>
                    <a:pt x="730899" y="1500281"/>
                  </a:lnTo>
                  <a:lnTo>
                    <a:pt x="775688" y="1500526"/>
                  </a:lnTo>
                  <a:lnTo>
                    <a:pt x="820503" y="1498121"/>
                  </a:lnTo>
                  <a:lnTo>
                    <a:pt x="865221" y="1493047"/>
                  </a:lnTo>
                  <a:lnTo>
                    <a:pt x="909718" y="1485284"/>
                  </a:lnTo>
                  <a:lnTo>
                    <a:pt x="953869" y="1474814"/>
                  </a:lnTo>
                  <a:lnTo>
                    <a:pt x="997551" y="1461618"/>
                  </a:lnTo>
                  <a:lnTo>
                    <a:pt x="1040641" y="1445676"/>
                  </a:lnTo>
                  <a:lnTo>
                    <a:pt x="1083013" y="1426970"/>
                  </a:lnTo>
                  <a:lnTo>
                    <a:pt x="1124544" y="1405480"/>
                  </a:lnTo>
                  <a:lnTo>
                    <a:pt x="1165110" y="1381187"/>
                  </a:lnTo>
                  <a:lnTo>
                    <a:pt x="1204587" y="1354074"/>
                  </a:lnTo>
                  <a:lnTo>
                    <a:pt x="1242316" y="1324558"/>
                  </a:lnTo>
                  <a:lnTo>
                    <a:pt x="1277678" y="1293155"/>
                  </a:lnTo>
                  <a:lnTo>
                    <a:pt x="1310654" y="1259989"/>
                  </a:lnTo>
                  <a:lnTo>
                    <a:pt x="1341225" y="1225185"/>
                  </a:lnTo>
                  <a:lnTo>
                    <a:pt x="1369373" y="1188865"/>
                  </a:lnTo>
                  <a:lnTo>
                    <a:pt x="1395078" y="1151155"/>
                  </a:lnTo>
                  <a:lnTo>
                    <a:pt x="1418322" y="1112179"/>
                  </a:lnTo>
                  <a:lnTo>
                    <a:pt x="1439086" y="1072059"/>
                  </a:lnTo>
                  <a:lnTo>
                    <a:pt x="1457350" y="1030921"/>
                  </a:lnTo>
                  <a:lnTo>
                    <a:pt x="1473096" y="988888"/>
                  </a:lnTo>
                  <a:lnTo>
                    <a:pt x="1486305" y="946085"/>
                  </a:lnTo>
                  <a:lnTo>
                    <a:pt x="1496959" y="902635"/>
                  </a:lnTo>
                  <a:lnTo>
                    <a:pt x="1505037" y="858662"/>
                  </a:lnTo>
                  <a:lnTo>
                    <a:pt x="1510522" y="814291"/>
                  </a:lnTo>
                  <a:lnTo>
                    <a:pt x="1513394" y="769646"/>
                  </a:lnTo>
                  <a:lnTo>
                    <a:pt x="1513634" y="724850"/>
                  </a:lnTo>
                  <a:lnTo>
                    <a:pt x="1511225" y="680028"/>
                  </a:lnTo>
                  <a:lnTo>
                    <a:pt x="1506145" y="635304"/>
                  </a:lnTo>
                  <a:lnTo>
                    <a:pt x="1498378" y="590801"/>
                  </a:lnTo>
                  <a:lnTo>
                    <a:pt x="1487903" y="546644"/>
                  </a:lnTo>
                  <a:lnTo>
                    <a:pt x="1474703" y="502957"/>
                  </a:lnTo>
                  <a:lnTo>
                    <a:pt x="1458757" y="459864"/>
                  </a:lnTo>
                  <a:lnTo>
                    <a:pt x="1440047" y="417488"/>
                  </a:lnTo>
                  <a:lnTo>
                    <a:pt x="1418555" y="375955"/>
                  </a:lnTo>
                  <a:lnTo>
                    <a:pt x="1394261" y="335387"/>
                  </a:lnTo>
                  <a:lnTo>
                    <a:pt x="1367147" y="295910"/>
                  </a:lnTo>
                  <a:lnTo>
                    <a:pt x="756785" y="743712"/>
                  </a:lnTo>
                  <a:lnTo>
                    <a:pt x="615688" y="0"/>
                  </a:lnTo>
                  <a:close/>
                </a:path>
              </a:pathLst>
            </a:custGeom>
            <a:solidFill>
              <a:srgbClr val="EC7C30"/>
            </a:solidFill>
          </p:spPr>
          <p:txBody>
            <a:bodyPr wrap="square" lIns="0" tIns="0" rIns="0" bIns="0" rtlCol="0"/>
            <a:lstStyle/>
            <a:p>
              <a:endParaRPr/>
            </a:p>
          </p:txBody>
        </p:sp>
        <p:sp>
          <p:nvSpPr>
            <p:cNvPr id="35" name="object 35"/>
            <p:cNvSpPr/>
            <p:nvPr/>
          </p:nvSpPr>
          <p:spPr>
            <a:xfrm>
              <a:off x="5833371" y="1671574"/>
              <a:ext cx="1513840" cy="1501140"/>
            </a:xfrm>
            <a:custGeom>
              <a:avLst/>
              <a:gdLst/>
              <a:ahLst/>
              <a:cxnLst/>
              <a:rect l="l" t="t" r="r" b="b"/>
              <a:pathLst>
                <a:path w="1513840" h="1501139">
                  <a:moveTo>
                    <a:pt x="1367147" y="295910"/>
                  </a:moveTo>
                  <a:lnTo>
                    <a:pt x="1394261" y="335387"/>
                  </a:lnTo>
                  <a:lnTo>
                    <a:pt x="1418555" y="375955"/>
                  </a:lnTo>
                  <a:lnTo>
                    <a:pt x="1440047" y="417488"/>
                  </a:lnTo>
                  <a:lnTo>
                    <a:pt x="1458757" y="459864"/>
                  </a:lnTo>
                  <a:lnTo>
                    <a:pt x="1474703" y="502957"/>
                  </a:lnTo>
                  <a:lnTo>
                    <a:pt x="1487903" y="546644"/>
                  </a:lnTo>
                  <a:lnTo>
                    <a:pt x="1498378" y="590801"/>
                  </a:lnTo>
                  <a:lnTo>
                    <a:pt x="1506145" y="635304"/>
                  </a:lnTo>
                  <a:lnTo>
                    <a:pt x="1511225" y="680028"/>
                  </a:lnTo>
                  <a:lnTo>
                    <a:pt x="1513634" y="724850"/>
                  </a:lnTo>
                  <a:lnTo>
                    <a:pt x="1513394" y="769646"/>
                  </a:lnTo>
                  <a:lnTo>
                    <a:pt x="1510522" y="814291"/>
                  </a:lnTo>
                  <a:lnTo>
                    <a:pt x="1505037" y="858662"/>
                  </a:lnTo>
                  <a:lnTo>
                    <a:pt x="1496959" y="902635"/>
                  </a:lnTo>
                  <a:lnTo>
                    <a:pt x="1486305" y="946085"/>
                  </a:lnTo>
                  <a:lnTo>
                    <a:pt x="1473096" y="988888"/>
                  </a:lnTo>
                  <a:lnTo>
                    <a:pt x="1457350" y="1030921"/>
                  </a:lnTo>
                  <a:lnTo>
                    <a:pt x="1439086" y="1072059"/>
                  </a:lnTo>
                  <a:lnTo>
                    <a:pt x="1418322" y="1112179"/>
                  </a:lnTo>
                  <a:lnTo>
                    <a:pt x="1395078" y="1151155"/>
                  </a:lnTo>
                  <a:lnTo>
                    <a:pt x="1369373" y="1188865"/>
                  </a:lnTo>
                  <a:lnTo>
                    <a:pt x="1341225" y="1225185"/>
                  </a:lnTo>
                  <a:lnTo>
                    <a:pt x="1310654" y="1259989"/>
                  </a:lnTo>
                  <a:lnTo>
                    <a:pt x="1277678" y="1293155"/>
                  </a:lnTo>
                  <a:lnTo>
                    <a:pt x="1242316" y="1324558"/>
                  </a:lnTo>
                  <a:lnTo>
                    <a:pt x="1204587" y="1354074"/>
                  </a:lnTo>
                  <a:lnTo>
                    <a:pt x="1165110" y="1381187"/>
                  </a:lnTo>
                  <a:lnTo>
                    <a:pt x="1124544" y="1405480"/>
                  </a:lnTo>
                  <a:lnTo>
                    <a:pt x="1083013" y="1426970"/>
                  </a:lnTo>
                  <a:lnTo>
                    <a:pt x="1040641" y="1445676"/>
                  </a:lnTo>
                  <a:lnTo>
                    <a:pt x="997551" y="1461618"/>
                  </a:lnTo>
                  <a:lnTo>
                    <a:pt x="953869" y="1474814"/>
                  </a:lnTo>
                  <a:lnTo>
                    <a:pt x="909718" y="1485284"/>
                  </a:lnTo>
                  <a:lnTo>
                    <a:pt x="865221" y="1493047"/>
                  </a:lnTo>
                  <a:lnTo>
                    <a:pt x="820503" y="1498121"/>
                  </a:lnTo>
                  <a:lnTo>
                    <a:pt x="775688" y="1500526"/>
                  </a:lnTo>
                  <a:lnTo>
                    <a:pt x="730899" y="1500281"/>
                  </a:lnTo>
                  <a:lnTo>
                    <a:pt x="686261" y="1497405"/>
                  </a:lnTo>
                  <a:lnTo>
                    <a:pt x="641897" y="1491916"/>
                  </a:lnTo>
                  <a:lnTo>
                    <a:pt x="597932" y="1483834"/>
                  </a:lnTo>
                  <a:lnTo>
                    <a:pt x="554490" y="1473178"/>
                  </a:lnTo>
                  <a:lnTo>
                    <a:pt x="511693" y="1459967"/>
                  </a:lnTo>
                  <a:lnTo>
                    <a:pt x="469667" y="1444220"/>
                  </a:lnTo>
                  <a:lnTo>
                    <a:pt x="428536" y="1425956"/>
                  </a:lnTo>
                  <a:lnTo>
                    <a:pt x="388422" y="1405194"/>
                  </a:lnTo>
                  <a:lnTo>
                    <a:pt x="349451" y="1381953"/>
                  </a:lnTo>
                  <a:lnTo>
                    <a:pt x="311746" y="1356252"/>
                  </a:lnTo>
                  <a:lnTo>
                    <a:pt x="275430" y="1328110"/>
                  </a:lnTo>
                  <a:lnTo>
                    <a:pt x="240629" y="1297546"/>
                  </a:lnTo>
                  <a:lnTo>
                    <a:pt x="207466" y="1264579"/>
                  </a:lnTo>
                  <a:lnTo>
                    <a:pt x="176065" y="1229229"/>
                  </a:lnTo>
                  <a:lnTo>
                    <a:pt x="146550" y="1191514"/>
                  </a:lnTo>
                  <a:lnTo>
                    <a:pt x="119422" y="1152036"/>
                  </a:lnTo>
                  <a:lnTo>
                    <a:pt x="95116" y="1111470"/>
                  </a:lnTo>
                  <a:lnTo>
                    <a:pt x="73615" y="1069939"/>
                  </a:lnTo>
                  <a:lnTo>
                    <a:pt x="54897" y="1027567"/>
                  </a:lnTo>
                  <a:lnTo>
                    <a:pt x="38945" y="984478"/>
                  </a:lnTo>
                  <a:lnTo>
                    <a:pt x="25740" y="940796"/>
                  </a:lnTo>
                  <a:lnTo>
                    <a:pt x="15262" y="896644"/>
                  </a:lnTo>
                  <a:lnTo>
                    <a:pt x="7491" y="852148"/>
                  </a:lnTo>
                  <a:lnTo>
                    <a:pt x="2410" y="807430"/>
                  </a:lnTo>
                  <a:lnTo>
                    <a:pt x="0" y="762614"/>
                  </a:lnTo>
                  <a:lnTo>
                    <a:pt x="239" y="717826"/>
                  </a:lnTo>
                  <a:lnTo>
                    <a:pt x="3111" y="673188"/>
                  </a:lnTo>
                  <a:lnTo>
                    <a:pt x="8596" y="628824"/>
                  </a:lnTo>
                  <a:lnTo>
                    <a:pt x="16674" y="584859"/>
                  </a:lnTo>
                  <a:lnTo>
                    <a:pt x="27328" y="541416"/>
                  </a:lnTo>
                  <a:lnTo>
                    <a:pt x="40536" y="498620"/>
                  </a:lnTo>
                  <a:lnTo>
                    <a:pt x="56281" y="456594"/>
                  </a:lnTo>
                  <a:lnTo>
                    <a:pt x="74544" y="415462"/>
                  </a:lnTo>
                  <a:lnTo>
                    <a:pt x="95305" y="375349"/>
                  </a:lnTo>
                  <a:lnTo>
                    <a:pt x="118545" y="336377"/>
                  </a:lnTo>
                  <a:lnTo>
                    <a:pt x="144245" y="298672"/>
                  </a:lnTo>
                  <a:lnTo>
                    <a:pt x="172387" y="262357"/>
                  </a:lnTo>
                  <a:lnTo>
                    <a:pt x="202951" y="227556"/>
                  </a:lnTo>
                  <a:lnTo>
                    <a:pt x="235917" y="194393"/>
                  </a:lnTo>
                  <a:lnTo>
                    <a:pt x="271268" y="162992"/>
                  </a:lnTo>
                  <a:lnTo>
                    <a:pt x="308983" y="133477"/>
                  </a:lnTo>
                  <a:lnTo>
                    <a:pt x="348826" y="106155"/>
                  </a:lnTo>
                  <a:lnTo>
                    <a:pt x="390215" y="81489"/>
                  </a:lnTo>
                  <a:lnTo>
                    <a:pt x="433017" y="59535"/>
                  </a:lnTo>
                  <a:lnTo>
                    <a:pt x="477098" y="40351"/>
                  </a:lnTo>
                  <a:lnTo>
                    <a:pt x="522326" y="23995"/>
                  </a:lnTo>
                  <a:lnTo>
                    <a:pt x="568567" y="10526"/>
                  </a:lnTo>
                  <a:lnTo>
                    <a:pt x="615688" y="0"/>
                  </a:lnTo>
                  <a:lnTo>
                    <a:pt x="756785" y="743712"/>
                  </a:lnTo>
                  <a:lnTo>
                    <a:pt x="1367147" y="295910"/>
                  </a:lnTo>
                  <a:close/>
                </a:path>
              </a:pathLst>
            </a:custGeom>
            <a:ln w="11239">
              <a:solidFill>
                <a:srgbClr val="FFFFFF"/>
              </a:solidFill>
            </a:ln>
          </p:spPr>
          <p:txBody>
            <a:bodyPr wrap="square" lIns="0" tIns="0" rIns="0" bIns="0" rtlCol="0"/>
            <a:lstStyle/>
            <a:p>
              <a:endParaRPr/>
            </a:p>
          </p:txBody>
        </p:sp>
        <p:sp>
          <p:nvSpPr>
            <p:cNvPr id="36" name="object 36"/>
            <p:cNvSpPr/>
            <p:nvPr/>
          </p:nvSpPr>
          <p:spPr>
            <a:xfrm>
              <a:off x="6449059" y="1658366"/>
              <a:ext cx="141605" cy="756920"/>
            </a:xfrm>
            <a:custGeom>
              <a:avLst/>
              <a:gdLst/>
              <a:ahLst/>
              <a:cxnLst/>
              <a:rect l="l" t="t" r="r" b="b"/>
              <a:pathLst>
                <a:path w="141604" h="756919">
                  <a:moveTo>
                    <a:pt x="141097" y="0"/>
                  </a:moveTo>
                  <a:lnTo>
                    <a:pt x="105602" y="831"/>
                  </a:lnTo>
                  <a:lnTo>
                    <a:pt x="70215" y="3317"/>
                  </a:lnTo>
                  <a:lnTo>
                    <a:pt x="34994" y="7447"/>
                  </a:lnTo>
                  <a:lnTo>
                    <a:pt x="0" y="13208"/>
                  </a:lnTo>
                  <a:lnTo>
                    <a:pt x="141097" y="756920"/>
                  </a:lnTo>
                  <a:lnTo>
                    <a:pt x="141097" y="0"/>
                  </a:lnTo>
                  <a:close/>
                </a:path>
              </a:pathLst>
            </a:custGeom>
            <a:solidFill>
              <a:srgbClr val="A4A4A4"/>
            </a:solidFill>
          </p:spPr>
          <p:txBody>
            <a:bodyPr wrap="square" lIns="0" tIns="0" rIns="0" bIns="0" rtlCol="0"/>
            <a:lstStyle/>
            <a:p>
              <a:endParaRPr/>
            </a:p>
          </p:txBody>
        </p:sp>
        <p:sp>
          <p:nvSpPr>
            <p:cNvPr id="37" name="object 37"/>
            <p:cNvSpPr/>
            <p:nvPr/>
          </p:nvSpPr>
          <p:spPr>
            <a:xfrm>
              <a:off x="6449059" y="1658366"/>
              <a:ext cx="141605" cy="756920"/>
            </a:xfrm>
            <a:custGeom>
              <a:avLst/>
              <a:gdLst/>
              <a:ahLst/>
              <a:cxnLst/>
              <a:rect l="l" t="t" r="r" b="b"/>
              <a:pathLst>
                <a:path w="141604" h="756919">
                  <a:moveTo>
                    <a:pt x="0" y="13208"/>
                  </a:moveTo>
                  <a:lnTo>
                    <a:pt x="34994" y="7447"/>
                  </a:lnTo>
                  <a:lnTo>
                    <a:pt x="70215" y="3317"/>
                  </a:lnTo>
                  <a:lnTo>
                    <a:pt x="105602" y="831"/>
                  </a:lnTo>
                  <a:lnTo>
                    <a:pt x="141097" y="0"/>
                  </a:lnTo>
                  <a:lnTo>
                    <a:pt x="141097" y="756920"/>
                  </a:lnTo>
                  <a:lnTo>
                    <a:pt x="0" y="13208"/>
                  </a:lnTo>
                  <a:close/>
                </a:path>
              </a:pathLst>
            </a:custGeom>
            <a:ln w="11239">
              <a:solidFill>
                <a:srgbClr val="FFFFFF"/>
              </a:solidFill>
            </a:ln>
          </p:spPr>
          <p:txBody>
            <a:bodyPr wrap="square" lIns="0" tIns="0" rIns="0" bIns="0" rtlCol="0"/>
            <a:lstStyle/>
            <a:p>
              <a:endParaRPr/>
            </a:p>
          </p:txBody>
        </p:sp>
        <p:sp>
          <p:nvSpPr>
            <p:cNvPr id="38" name="object 38"/>
            <p:cNvSpPr/>
            <p:nvPr/>
          </p:nvSpPr>
          <p:spPr>
            <a:xfrm>
              <a:off x="6937840" y="1572260"/>
              <a:ext cx="74295" cy="167640"/>
            </a:xfrm>
            <a:custGeom>
              <a:avLst/>
              <a:gdLst/>
              <a:ahLst/>
              <a:cxnLst/>
              <a:rect l="l" t="t" r="r" b="b"/>
              <a:pathLst>
                <a:path w="74295" h="167639">
                  <a:moveTo>
                    <a:pt x="0" y="167639"/>
                  </a:moveTo>
                  <a:lnTo>
                    <a:pt x="74130" y="167639"/>
                  </a:lnTo>
                  <a:lnTo>
                    <a:pt x="74130" y="0"/>
                  </a:lnTo>
                  <a:lnTo>
                    <a:pt x="0" y="0"/>
                  </a:lnTo>
                  <a:lnTo>
                    <a:pt x="0" y="167639"/>
                  </a:lnTo>
                  <a:close/>
                </a:path>
              </a:pathLst>
            </a:custGeom>
            <a:solidFill>
              <a:srgbClr val="FFFFFF"/>
            </a:solidFill>
          </p:spPr>
          <p:txBody>
            <a:bodyPr wrap="square" lIns="0" tIns="0" rIns="0" bIns="0" rtlCol="0"/>
            <a:lstStyle/>
            <a:p>
              <a:endParaRPr/>
            </a:p>
          </p:txBody>
        </p:sp>
        <p:sp>
          <p:nvSpPr>
            <p:cNvPr id="39" name="object 39"/>
            <p:cNvSpPr/>
            <p:nvPr/>
          </p:nvSpPr>
          <p:spPr>
            <a:xfrm>
              <a:off x="6844919" y="1304290"/>
              <a:ext cx="590550" cy="436245"/>
            </a:xfrm>
            <a:custGeom>
              <a:avLst/>
              <a:gdLst/>
              <a:ahLst/>
              <a:cxnLst/>
              <a:rect l="l" t="t" r="r" b="b"/>
              <a:pathLst>
                <a:path w="590550" h="436244">
                  <a:moveTo>
                    <a:pt x="0" y="0"/>
                  </a:moveTo>
                  <a:lnTo>
                    <a:pt x="98425" y="0"/>
                  </a:lnTo>
                  <a:lnTo>
                    <a:pt x="246126" y="0"/>
                  </a:lnTo>
                  <a:lnTo>
                    <a:pt x="590550" y="0"/>
                  </a:lnTo>
                  <a:lnTo>
                    <a:pt x="590550" y="156591"/>
                  </a:lnTo>
                  <a:lnTo>
                    <a:pt x="590550" y="223774"/>
                  </a:lnTo>
                  <a:lnTo>
                    <a:pt x="590550" y="268478"/>
                  </a:lnTo>
                  <a:lnTo>
                    <a:pt x="246126" y="268478"/>
                  </a:lnTo>
                  <a:lnTo>
                    <a:pt x="87376" y="435737"/>
                  </a:lnTo>
                  <a:lnTo>
                    <a:pt x="98425" y="268478"/>
                  </a:lnTo>
                  <a:lnTo>
                    <a:pt x="0" y="268478"/>
                  </a:lnTo>
                  <a:lnTo>
                    <a:pt x="0" y="223774"/>
                  </a:lnTo>
                  <a:lnTo>
                    <a:pt x="0" y="156591"/>
                  </a:lnTo>
                  <a:lnTo>
                    <a:pt x="0" y="0"/>
                  </a:lnTo>
                  <a:close/>
                </a:path>
              </a:pathLst>
            </a:custGeom>
            <a:ln w="5626">
              <a:solidFill>
                <a:srgbClr val="000000"/>
              </a:solidFill>
            </a:ln>
          </p:spPr>
          <p:txBody>
            <a:bodyPr wrap="square" lIns="0" tIns="0" rIns="0" bIns="0" rtlCol="0"/>
            <a:lstStyle/>
            <a:p>
              <a:endParaRPr/>
            </a:p>
          </p:txBody>
        </p:sp>
      </p:grpSp>
      <p:sp>
        <p:nvSpPr>
          <p:cNvPr id="40" name="object 40"/>
          <p:cNvSpPr txBox="1"/>
          <p:nvPr/>
        </p:nvSpPr>
        <p:spPr>
          <a:xfrm>
            <a:off x="9143255" y="2310801"/>
            <a:ext cx="658682" cy="289822"/>
          </a:xfrm>
          <a:prstGeom prst="rect">
            <a:avLst/>
          </a:prstGeom>
        </p:spPr>
        <p:txBody>
          <a:bodyPr vert="horz" wrap="square" lIns="0" tIns="30479" rIns="0" bIns="0" rtlCol="0">
            <a:spAutoFit/>
          </a:bodyPr>
          <a:lstStyle/>
          <a:p>
            <a:pPr marR="23706" algn="ctr">
              <a:spcBef>
                <a:spcPts val="240"/>
              </a:spcBef>
            </a:pPr>
            <a:r>
              <a:rPr sz="800" spc="-33" dirty="0">
                <a:solidFill>
                  <a:srgbClr val="585858"/>
                </a:solidFill>
                <a:latin typeface="BIZ UDPゴシック"/>
                <a:cs typeface="BIZ UDPゴシック"/>
              </a:rPr>
              <a:t>ある</a:t>
            </a:r>
            <a:endParaRPr sz="800">
              <a:latin typeface="BIZ UDPゴシック"/>
              <a:cs typeface="BIZ UDPゴシック"/>
            </a:endParaRPr>
          </a:p>
          <a:p>
            <a:pPr algn="ctr">
              <a:spcBef>
                <a:spcPts val="113"/>
              </a:spcBef>
            </a:pPr>
            <a:r>
              <a:rPr sz="800" dirty="0">
                <a:solidFill>
                  <a:srgbClr val="585858"/>
                </a:solidFill>
                <a:latin typeface="BIZ UDPゴシック"/>
                <a:cs typeface="BIZ UDPゴシック"/>
              </a:rPr>
              <a:t>10</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15%</a:t>
            </a:r>
            <a:endParaRPr sz="800">
              <a:latin typeface="BIZ UDPゴシック"/>
              <a:cs typeface="BIZ UDPゴシック"/>
            </a:endParaRPr>
          </a:p>
        </p:txBody>
      </p:sp>
      <p:grpSp>
        <p:nvGrpSpPr>
          <p:cNvPr id="41" name="object 41"/>
          <p:cNvGrpSpPr/>
          <p:nvPr/>
        </p:nvGrpSpPr>
        <p:grpSpPr>
          <a:xfrm>
            <a:off x="7374719" y="4708929"/>
            <a:ext cx="980404" cy="470729"/>
            <a:chOff x="5580443" y="3116770"/>
            <a:chExt cx="735330" cy="353060"/>
          </a:xfrm>
        </p:grpSpPr>
        <p:sp>
          <p:nvSpPr>
            <p:cNvPr id="42" name="object 42"/>
            <p:cNvSpPr/>
            <p:nvPr/>
          </p:nvSpPr>
          <p:spPr>
            <a:xfrm>
              <a:off x="5583300" y="3119628"/>
              <a:ext cx="729615" cy="347345"/>
            </a:xfrm>
            <a:custGeom>
              <a:avLst/>
              <a:gdLst/>
              <a:ahLst/>
              <a:cxnLst/>
              <a:rect l="l" t="t" r="r" b="b"/>
              <a:pathLst>
                <a:path w="729614" h="347345">
                  <a:moveTo>
                    <a:pt x="729615" y="0"/>
                  </a:moveTo>
                  <a:lnTo>
                    <a:pt x="631317" y="93599"/>
                  </a:lnTo>
                  <a:lnTo>
                    <a:pt x="631317" y="42799"/>
                  </a:lnTo>
                  <a:lnTo>
                    <a:pt x="0" y="42799"/>
                  </a:lnTo>
                  <a:lnTo>
                    <a:pt x="0" y="347345"/>
                  </a:lnTo>
                  <a:lnTo>
                    <a:pt x="631317" y="347345"/>
                  </a:lnTo>
                  <a:lnTo>
                    <a:pt x="631317" y="169672"/>
                  </a:lnTo>
                  <a:lnTo>
                    <a:pt x="729615" y="0"/>
                  </a:lnTo>
                  <a:close/>
                </a:path>
              </a:pathLst>
            </a:custGeom>
            <a:solidFill>
              <a:srgbClr val="FFFFFF"/>
            </a:solidFill>
          </p:spPr>
          <p:txBody>
            <a:bodyPr wrap="square" lIns="0" tIns="0" rIns="0" bIns="0" rtlCol="0"/>
            <a:lstStyle/>
            <a:p>
              <a:endParaRPr/>
            </a:p>
          </p:txBody>
        </p:sp>
        <p:sp>
          <p:nvSpPr>
            <p:cNvPr id="43" name="object 43"/>
            <p:cNvSpPr/>
            <p:nvPr/>
          </p:nvSpPr>
          <p:spPr>
            <a:xfrm>
              <a:off x="5583300" y="3119628"/>
              <a:ext cx="729615" cy="347345"/>
            </a:xfrm>
            <a:custGeom>
              <a:avLst/>
              <a:gdLst/>
              <a:ahLst/>
              <a:cxnLst/>
              <a:rect l="l" t="t" r="r" b="b"/>
              <a:pathLst>
                <a:path w="729614" h="347345">
                  <a:moveTo>
                    <a:pt x="0" y="42799"/>
                  </a:moveTo>
                  <a:lnTo>
                    <a:pt x="368300" y="42799"/>
                  </a:lnTo>
                  <a:lnTo>
                    <a:pt x="526161" y="42799"/>
                  </a:lnTo>
                  <a:lnTo>
                    <a:pt x="631317" y="42799"/>
                  </a:lnTo>
                  <a:lnTo>
                    <a:pt x="631317" y="93599"/>
                  </a:lnTo>
                  <a:lnTo>
                    <a:pt x="729615" y="0"/>
                  </a:lnTo>
                  <a:lnTo>
                    <a:pt x="631317" y="169672"/>
                  </a:lnTo>
                  <a:lnTo>
                    <a:pt x="631317" y="347345"/>
                  </a:lnTo>
                  <a:lnTo>
                    <a:pt x="526161" y="347345"/>
                  </a:lnTo>
                  <a:lnTo>
                    <a:pt x="368300" y="347345"/>
                  </a:lnTo>
                  <a:lnTo>
                    <a:pt x="0" y="347345"/>
                  </a:lnTo>
                  <a:lnTo>
                    <a:pt x="0" y="169672"/>
                  </a:lnTo>
                  <a:lnTo>
                    <a:pt x="0" y="93599"/>
                  </a:lnTo>
                  <a:lnTo>
                    <a:pt x="0" y="42799"/>
                  </a:lnTo>
                  <a:close/>
                </a:path>
              </a:pathLst>
            </a:custGeom>
            <a:ln w="5626">
              <a:solidFill>
                <a:srgbClr val="000000"/>
              </a:solidFill>
            </a:ln>
          </p:spPr>
          <p:txBody>
            <a:bodyPr wrap="square" lIns="0" tIns="0" rIns="0" bIns="0" rtlCol="0"/>
            <a:lstStyle/>
            <a:p>
              <a:endParaRPr/>
            </a:p>
          </p:txBody>
        </p:sp>
      </p:grpSp>
      <p:sp>
        <p:nvSpPr>
          <p:cNvPr id="44" name="object 44"/>
          <p:cNvSpPr txBox="1"/>
          <p:nvPr/>
        </p:nvSpPr>
        <p:spPr>
          <a:xfrm>
            <a:off x="7474198" y="4813311"/>
            <a:ext cx="686620" cy="289822"/>
          </a:xfrm>
          <a:prstGeom prst="rect">
            <a:avLst/>
          </a:prstGeom>
        </p:spPr>
        <p:txBody>
          <a:bodyPr vert="horz" wrap="square" lIns="0" tIns="30479" rIns="0" bIns="0" rtlCol="0">
            <a:spAutoFit/>
          </a:bodyPr>
          <a:lstStyle/>
          <a:p>
            <a:pPr marR="23706" algn="ctr">
              <a:spcBef>
                <a:spcPts val="240"/>
              </a:spcBef>
            </a:pPr>
            <a:r>
              <a:rPr sz="800" spc="-33" dirty="0">
                <a:solidFill>
                  <a:srgbClr val="585858"/>
                </a:solidFill>
                <a:latin typeface="BIZ UDPゴシック"/>
                <a:cs typeface="BIZ UDPゴシック"/>
              </a:rPr>
              <a:t>ない</a:t>
            </a:r>
            <a:endParaRPr sz="800">
              <a:latin typeface="BIZ UDPゴシック"/>
              <a:cs typeface="BIZ UDPゴシック"/>
            </a:endParaRPr>
          </a:p>
          <a:p>
            <a:pPr algn="ctr">
              <a:spcBef>
                <a:spcPts val="113"/>
              </a:spcBef>
            </a:pPr>
            <a:r>
              <a:rPr sz="800" dirty="0">
                <a:solidFill>
                  <a:srgbClr val="585858"/>
                </a:solidFill>
                <a:latin typeface="BIZ UDPゴシック"/>
                <a:cs typeface="BIZ UDPゴシック"/>
              </a:rPr>
              <a:t>55</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82%</a:t>
            </a:r>
            <a:endParaRPr sz="800">
              <a:latin typeface="BIZ UDPゴシック"/>
              <a:cs typeface="BIZ UDPゴシック"/>
            </a:endParaRPr>
          </a:p>
        </p:txBody>
      </p:sp>
      <p:sp>
        <p:nvSpPr>
          <p:cNvPr id="45" name="object 45"/>
          <p:cNvSpPr/>
          <p:nvPr/>
        </p:nvSpPr>
        <p:spPr>
          <a:xfrm>
            <a:off x="7656903" y="2285945"/>
            <a:ext cx="970244" cy="483429"/>
          </a:xfrm>
          <a:custGeom>
            <a:avLst/>
            <a:gdLst/>
            <a:ahLst/>
            <a:cxnLst/>
            <a:rect l="l" t="t" r="r" b="b"/>
            <a:pathLst>
              <a:path w="727709" h="362585">
                <a:moveTo>
                  <a:pt x="0" y="0"/>
                </a:moveTo>
                <a:lnTo>
                  <a:pt x="282956" y="0"/>
                </a:lnTo>
                <a:lnTo>
                  <a:pt x="404241" y="0"/>
                </a:lnTo>
                <a:lnTo>
                  <a:pt x="485013" y="0"/>
                </a:lnTo>
                <a:lnTo>
                  <a:pt x="485013" y="169291"/>
                </a:lnTo>
                <a:lnTo>
                  <a:pt x="727202" y="362204"/>
                </a:lnTo>
                <a:lnTo>
                  <a:pt x="485013" y="241808"/>
                </a:lnTo>
                <a:lnTo>
                  <a:pt x="485013" y="290195"/>
                </a:lnTo>
                <a:lnTo>
                  <a:pt x="404241" y="290195"/>
                </a:lnTo>
                <a:lnTo>
                  <a:pt x="282956" y="290195"/>
                </a:lnTo>
                <a:lnTo>
                  <a:pt x="0" y="290195"/>
                </a:lnTo>
                <a:lnTo>
                  <a:pt x="0" y="241808"/>
                </a:lnTo>
                <a:lnTo>
                  <a:pt x="0" y="169291"/>
                </a:lnTo>
                <a:lnTo>
                  <a:pt x="0" y="0"/>
                </a:lnTo>
                <a:close/>
              </a:path>
            </a:pathLst>
          </a:custGeom>
          <a:ln w="5626">
            <a:solidFill>
              <a:srgbClr val="000000"/>
            </a:solidFill>
          </a:ln>
        </p:spPr>
        <p:txBody>
          <a:bodyPr wrap="square" lIns="0" tIns="0" rIns="0" bIns="0" rtlCol="0"/>
          <a:lstStyle/>
          <a:p>
            <a:endParaRPr/>
          </a:p>
        </p:txBody>
      </p:sp>
      <p:sp>
        <p:nvSpPr>
          <p:cNvPr id="46" name="object 46"/>
          <p:cNvSpPr txBox="1"/>
          <p:nvPr/>
        </p:nvSpPr>
        <p:spPr>
          <a:xfrm>
            <a:off x="7734625" y="2319292"/>
            <a:ext cx="527454" cy="289822"/>
          </a:xfrm>
          <a:prstGeom prst="rect">
            <a:avLst/>
          </a:prstGeom>
        </p:spPr>
        <p:txBody>
          <a:bodyPr vert="horz" wrap="square" lIns="0" tIns="30479" rIns="0" bIns="0" rtlCol="0">
            <a:spAutoFit/>
          </a:bodyPr>
          <a:lstStyle/>
          <a:p>
            <a:pPr marL="87204">
              <a:spcBef>
                <a:spcPts val="240"/>
              </a:spcBef>
            </a:pPr>
            <a:r>
              <a:rPr sz="800" spc="-27" dirty="0">
                <a:solidFill>
                  <a:srgbClr val="585858"/>
                </a:solidFill>
                <a:latin typeface="BIZ UDPゴシック"/>
                <a:cs typeface="BIZ UDPゴシック"/>
              </a:rPr>
              <a:t>未回答</a:t>
            </a:r>
            <a:endParaRPr sz="800">
              <a:latin typeface="BIZ UDPゴシック"/>
              <a:cs typeface="BIZ UDPゴシック"/>
            </a:endParaRPr>
          </a:p>
          <a:p>
            <a:pPr marL="16933">
              <a:spcBef>
                <a:spcPts val="113"/>
              </a:spcBef>
            </a:pPr>
            <a:r>
              <a:rPr sz="800" dirty="0">
                <a:solidFill>
                  <a:srgbClr val="585858"/>
                </a:solidFill>
                <a:latin typeface="BIZ UDPゴシック"/>
                <a:cs typeface="BIZ UDPゴシック"/>
              </a:rPr>
              <a:t>2</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3%</a:t>
            </a:r>
            <a:endParaRPr sz="800">
              <a:latin typeface="BIZ UDPゴシック"/>
              <a:cs typeface="BIZ UDPゴシック"/>
            </a:endParaRPr>
          </a:p>
        </p:txBody>
      </p:sp>
      <p:grpSp>
        <p:nvGrpSpPr>
          <p:cNvPr id="47" name="object 47"/>
          <p:cNvGrpSpPr/>
          <p:nvPr/>
        </p:nvGrpSpPr>
        <p:grpSpPr>
          <a:xfrm>
            <a:off x="1238638" y="6064055"/>
            <a:ext cx="2230036" cy="2503500"/>
            <a:chOff x="978211" y="4133151"/>
            <a:chExt cx="1672589" cy="1877695"/>
          </a:xfrm>
        </p:grpSpPr>
        <p:sp>
          <p:nvSpPr>
            <p:cNvPr id="48" name="object 48"/>
            <p:cNvSpPr/>
            <p:nvPr/>
          </p:nvSpPr>
          <p:spPr>
            <a:xfrm>
              <a:off x="1744345" y="4478528"/>
              <a:ext cx="691515" cy="766445"/>
            </a:xfrm>
            <a:custGeom>
              <a:avLst/>
              <a:gdLst/>
              <a:ahLst/>
              <a:cxnLst/>
              <a:rect l="l" t="t" r="r" b="b"/>
              <a:pathLst>
                <a:path w="691514" h="766445">
                  <a:moveTo>
                    <a:pt x="0" y="0"/>
                  </a:moveTo>
                  <a:lnTo>
                    <a:pt x="0" y="766064"/>
                  </a:lnTo>
                  <a:lnTo>
                    <a:pt x="691388" y="435991"/>
                  </a:lnTo>
                  <a:lnTo>
                    <a:pt x="668887" y="392493"/>
                  </a:lnTo>
                  <a:lnTo>
                    <a:pt x="643883" y="350864"/>
                  </a:lnTo>
                  <a:lnTo>
                    <a:pt x="616493" y="311179"/>
                  </a:lnTo>
                  <a:lnTo>
                    <a:pt x="586837" y="273513"/>
                  </a:lnTo>
                  <a:lnTo>
                    <a:pt x="555032" y="237940"/>
                  </a:lnTo>
                  <a:lnTo>
                    <a:pt x="521198" y="204535"/>
                  </a:lnTo>
                  <a:lnTo>
                    <a:pt x="485452" y="173374"/>
                  </a:lnTo>
                  <a:lnTo>
                    <a:pt x="447914" y="144530"/>
                  </a:lnTo>
                  <a:lnTo>
                    <a:pt x="408701" y="118078"/>
                  </a:lnTo>
                  <a:lnTo>
                    <a:pt x="367933" y="94093"/>
                  </a:lnTo>
                  <a:lnTo>
                    <a:pt x="325727" y="72650"/>
                  </a:lnTo>
                  <a:lnTo>
                    <a:pt x="282203" y="53824"/>
                  </a:lnTo>
                  <a:lnTo>
                    <a:pt x="237478" y="37689"/>
                  </a:lnTo>
                  <a:lnTo>
                    <a:pt x="191672" y="24320"/>
                  </a:lnTo>
                  <a:lnTo>
                    <a:pt x="144902" y="13792"/>
                  </a:lnTo>
                  <a:lnTo>
                    <a:pt x="97288" y="6179"/>
                  </a:lnTo>
                  <a:lnTo>
                    <a:pt x="48948" y="1557"/>
                  </a:lnTo>
                  <a:lnTo>
                    <a:pt x="0" y="0"/>
                  </a:lnTo>
                  <a:close/>
                </a:path>
              </a:pathLst>
            </a:custGeom>
            <a:solidFill>
              <a:srgbClr val="4471C4"/>
            </a:solidFill>
          </p:spPr>
          <p:txBody>
            <a:bodyPr wrap="square" lIns="0" tIns="0" rIns="0" bIns="0" rtlCol="0"/>
            <a:lstStyle/>
            <a:p>
              <a:endParaRPr/>
            </a:p>
          </p:txBody>
        </p:sp>
        <p:sp>
          <p:nvSpPr>
            <p:cNvPr id="49" name="object 49"/>
            <p:cNvSpPr/>
            <p:nvPr/>
          </p:nvSpPr>
          <p:spPr>
            <a:xfrm>
              <a:off x="978211" y="4481830"/>
              <a:ext cx="1532890" cy="1529080"/>
            </a:xfrm>
            <a:custGeom>
              <a:avLst/>
              <a:gdLst/>
              <a:ahLst/>
              <a:cxnLst/>
              <a:rect l="l" t="t" r="r" b="b"/>
              <a:pathLst>
                <a:path w="1532889" h="1529079">
                  <a:moveTo>
                    <a:pt x="694378" y="0"/>
                  </a:moveTo>
                  <a:lnTo>
                    <a:pt x="640935" y="6971"/>
                  </a:lnTo>
                  <a:lnTo>
                    <a:pt x="588180" y="17643"/>
                  </a:lnTo>
                  <a:lnTo>
                    <a:pt x="536315" y="31967"/>
                  </a:lnTo>
                  <a:lnTo>
                    <a:pt x="485541" y="49893"/>
                  </a:lnTo>
                  <a:lnTo>
                    <a:pt x="436060" y="71373"/>
                  </a:lnTo>
                  <a:lnTo>
                    <a:pt x="392993" y="93616"/>
                  </a:lnTo>
                  <a:lnTo>
                    <a:pt x="351921" y="118179"/>
                  </a:lnTo>
                  <a:lnTo>
                    <a:pt x="312886" y="144941"/>
                  </a:lnTo>
                  <a:lnTo>
                    <a:pt x="275932" y="173785"/>
                  </a:lnTo>
                  <a:lnTo>
                    <a:pt x="241100" y="204589"/>
                  </a:lnTo>
                  <a:lnTo>
                    <a:pt x="208433" y="237235"/>
                  </a:lnTo>
                  <a:lnTo>
                    <a:pt x="177972" y="271604"/>
                  </a:lnTo>
                  <a:lnTo>
                    <a:pt x="149761" y="307575"/>
                  </a:lnTo>
                  <a:lnTo>
                    <a:pt x="123842" y="345029"/>
                  </a:lnTo>
                  <a:lnTo>
                    <a:pt x="100256" y="383846"/>
                  </a:lnTo>
                  <a:lnTo>
                    <a:pt x="79047" y="423908"/>
                  </a:lnTo>
                  <a:lnTo>
                    <a:pt x="60257" y="465094"/>
                  </a:lnTo>
                  <a:lnTo>
                    <a:pt x="43927" y="507285"/>
                  </a:lnTo>
                  <a:lnTo>
                    <a:pt x="30101" y="550362"/>
                  </a:lnTo>
                  <a:lnTo>
                    <a:pt x="18820" y="594204"/>
                  </a:lnTo>
                  <a:lnTo>
                    <a:pt x="10127" y="638693"/>
                  </a:lnTo>
                  <a:lnTo>
                    <a:pt x="4065" y="683708"/>
                  </a:lnTo>
                  <a:lnTo>
                    <a:pt x="675" y="729131"/>
                  </a:lnTo>
                  <a:lnTo>
                    <a:pt x="0" y="774842"/>
                  </a:lnTo>
                  <a:lnTo>
                    <a:pt x="2082" y="820721"/>
                  </a:lnTo>
                  <a:lnTo>
                    <a:pt x="6963" y="866649"/>
                  </a:lnTo>
                  <a:lnTo>
                    <a:pt x="14687" y="912505"/>
                  </a:lnTo>
                  <a:lnTo>
                    <a:pt x="25295" y="958172"/>
                  </a:lnTo>
                  <a:lnTo>
                    <a:pt x="38829" y="1003529"/>
                  </a:lnTo>
                  <a:lnTo>
                    <a:pt x="55332" y="1048456"/>
                  </a:lnTo>
                  <a:lnTo>
                    <a:pt x="74847" y="1092834"/>
                  </a:lnTo>
                  <a:lnTo>
                    <a:pt x="97081" y="1135900"/>
                  </a:lnTo>
                  <a:lnTo>
                    <a:pt x="121637" y="1176970"/>
                  </a:lnTo>
                  <a:lnTo>
                    <a:pt x="148395" y="1216002"/>
                  </a:lnTo>
                  <a:lnTo>
                    <a:pt x="177234" y="1252954"/>
                  </a:lnTo>
                  <a:lnTo>
                    <a:pt x="208035" y="1287783"/>
                  </a:lnTo>
                  <a:lnTo>
                    <a:pt x="240679" y="1320447"/>
                  </a:lnTo>
                  <a:lnTo>
                    <a:pt x="275046" y="1350904"/>
                  </a:lnTo>
                  <a:lnTo>
                    <a:pt x="311016" y="1379112"/>
                  </a:lnTo>
                  <a:lnTo>
                    <a:pt x="348470" y="1405028"/>
                  </a:lnTo>
                  <a:lnTo>
                    <a:pt x="387288" y="1428610"/>
                  </a:lnTo>
                  <a:lnTo>
                    <a:pt x="427349" y="1449817"/>
                  </a:lnTo>
                  <a:lnTo>
                    <a:pt x="468536" y="1468604"/>
                  </a:lnTo>
                  <a:lnTo>
                    <a:pt x="510727" y="1484931"/>
                  </a:lnTo>
                  <a:lnTo>
                    <a:pt x="553803" y="1498755"/>
                  </a:lnTo>
                  <a:lnTo>
                    <a:pt x="597645" y="1510034"/>
                  </a:lnTo>
                  <a:lnTo>
                    <a:pt x="642133" y="1518725"/>
                  </a:lnTo>
                  <a:lnTo>
                    <a:pt x="687147" y="1524786"/>
                  </a:lnTo>
                  <a:lnTo>
                    <a:pt x="732567" y="1528175"/>
                  </a:lnTo>
                  <a:lnTo>
                    <a:pt x="778274" y="1528850"/>
                  </a:lnTo>
                  <a:lnTo>
                    <a:pt x="824149" y="1526769"/>
                  </a:lnTo>
                  <a:lnTo>
                    <a:pt x="870071" y="1521888"/>
                  </a:lnTo>
                  <a:lnTo>
                    <a:pt x="915921" y="1514166"/>
                  </a:lnTo>
                  <a:lnTo>
                    <a:pt x="961579" y="1503561"/>
                  </a:lnTo>
                  <a:lnTo>
                    <a:pt x="1006926" y="1490030"/>
                  </a:lnTo>
                  <a:lnTo>
                    <a:pt x="1051841" y="1473532"/>
                  </a:lnTo>
                  <a:lnTo>
                    <a:pt x="1096206" y="1454022"/>
                  </a:lnTo>
                  <a:lnTo>
                    <a:pt x="1139286" y="1431793"/>
                  </a:lnTo>
                  <a:lnTo>
                    <a:pt x="1180369" y="1407242"/>
                  </a:lnTo>
                  <a:lnTo>
                    <a:pt x="1219413" y="1380489"/>
                  </a:lnTo>
                  <a:lnTo>
                    <a:pt x="1256375" y="1351654"/>
                  </a:lnTo>
                  <a:lnTo>
                    <a:pt x="1291215" y="1320855"/>
                  </a:lnTo>
                  <a:lnTo>
                    <a:pt x="1323888" y="1288214"/>
                  </a:lnTo>
                  <a:lnTo>
                    <a:pt x="1354353" y="1253849"/>
                  </a:lnTo>
                  <a:lnTo>
                    <a:pt x="1382569" y="1217881"/>
                  </a:lnTo>
                  <a:lnTo>
                    <a:pt x="1408491" y="1180429"/>
                  </a:lnTo>
                  <a:lnTo>
                    <a:pt x="1432080" y="1141612"/>
                  </a:lnTo>
                  <a:lnTo>
                    <a:pt x="1453291" y="1101551"/>
                  </a:lnTo>
                  <a:lnTo>
                    <a:pt x="1472083" y="1060365"/>
                  </a:lnTo>
                  <a:lnTo>
                    <a:pt x="1488414" y="1018174"/>
                  </a:lnTo>
                  <a:lnTo>
                    <a:pt x="1502241" y="975098"/>
                  </a:lnTo>
                  <a:lnTo>
                    <a:pt x="1513523" y="931256"/>
                  </a:lnTo>
                  <a:lnTo>
                    <a:pt x="1522216" y="886768"/>
                  </a:lnTo>
                  <a:lnTo>
                    <a:pt x="1528280" y="841753"/>
                  </a:lnTo>
                  <a:lnTo>
                    <a:pt x="1531670" y="796332"/>
                  </a:lnTo>
                  <a:lnTo>
                    <a:pt x="1532347" y="750624"/>
                  </a:lnTo>
                  <a:lnTo>
                    <a:pt x="1530266" y="704749"/>
                  </a:lnTo>
                  <a:lnTo>
                    <a:pt x="1525386" y="658826"/>
                  </a:lnTo>
                  <a:lnTo>
                    <a:pt x="1517665" y="612975"/>
                  </a:lnTo>
                  <a:lnTo>
                    <a:pt x="1507060" y="567316"/>
                  </a:lnTo>
                  <a:lnTo>
                    <a:pt x="1493529" y="521969"/>
                  </a:lnTo>
                  <a:lnTo>
                    <a:pt x="1477030" y="477053"/>
                  </a:lnTo>
                  <a:lnTo>
                    <a:pt x="1457521" y="432688"/>
                  </a:lnTo>
                  <a:lnTo>
                    <a:pt x="766133" y="762761"/>
                  </a:lnTo>
                  <a:lnTo>
                    <a:pt x="694378" y="0"/>
                  </a:lnTo>
                  <a:close/>
                </a:path>
              </a:pathLst>
            </a:custGeom>
            <a:solidFill>
              <a:srgbClr val="EC7C30"/>
            </a:solidFill>
          </p:spPr>
          <p:txBody>
            <a:bodyPr wrap="square" lIns="0" tIns="0" rIns="0" bIns="0" rtlCol="0"/>
            <a:lstStyle/>
            <a:p>
              <a:endParaRPr/>
            </a:p>
          </p:txBody>
        </p:sp>
        <p:sp>
          <p:nvSpPr>
            <p:cNvPr id="50" name="object 50"/>
            <p:cNvSpPr/>
            <p:nvPr/>
          </p:nvSpPr>
          <p:spPr>
            <a:xfrm>
              <a:off x="1672590" y="4478528"/>
              <a:ext cx="71755" cy="766445"/>
            </a:xfrm>
            <a:custGeom>
              <a:avLst/>
              <a:gdLst/>
              <a:ahLst/>
              <a:cxnLst/>
              <a:rect l="l" t="t" r="r" b="b"/>
              <a:pathLst>
                <a:path w="71755" h="766445">
                  <a:moveTo>
                    <a:pt x="71755" y="0"/>
                  </a:moveTo>
                  <a:lnTo>
                    <a:pt x="53828" y="212"/>
                  </a:lnTo>
                  <a:lnTo>
                    <a:pt x="35877" y="841"/>
                  </a:lnTo>
                  <a:lnTo>
                    <a:pt x="17926" y="1875"/>
                  </a:lnTo>
                  <a:lnTo>
                    <a:pt x="0" y="3301"/>
                  </a:lnTo>
                  <a:lnTo>
                    <a:pt x="71755" y="766063"/>
                  </a:lnTo>
                  <a:lnTo>
                    <a:pt x="71755" y="0"/>
                  </a:lnTo>
                  <a:close/>
                </a:path>
              </a:pathLst>
            </a:custGeom>
            <a:solidFill>
              <a:srgbClr val="A4A4A4"/>
            </a:solidFill>
          </p:spPr>
          <p:txBody>
            <a:bodyPr wrap="square" lIns="0" tIns="0" rIns="0" bIns="0" rtlCol="0"/>
            <a:lstStyle/>
            <a:p>
              <a:endParaRPr/>
            </a:p>
          </p:txBody>
        </p:sp>
        <p:sp>
          <p:nvSpPr>
            <p:cNvPr id="51" name="object 51"/>
            <p:cNvSpPr/>
            <p:nvPr/>
          </p:nvSpPr>
          <p:spPr>
            <a:xfrm>
              <a:off x="1672590" y="4478528"/>
              <a:ext cx="71755" cy="766445"/>
            </a:xfrm>
            <a:custGeom>
              <a:avLst/>
              <a:gdLst/>
              <a:ahLst/>
              <a:cxnLst/>
              <a:rect l="l" t="t" r="r" b="b"/>
              <a:pathLst>
                <a:path w="71755" h="766445">
                  <a:moveTo>
                    <a:pt x="0" y="3301"/>
                  </a:moveTo>
                  <a:lnTo>
                    <a:pt x="17926" y="1875"/>
                  </a:lnTo>
                  <a:lnTo>
                    <a:pt x="35877" y="841"/>
                  </a:lnTo>
                  <a:lnTo>
                    <a:pt x="53828" y="212"/>
                  </a:lnTo>
                  <a:lnTo>
                    <a:pt x="71755" y="0"/>
                  </a:lnTo>
                  <a:lnTo>
                    <a:pt x="71755" y="766063"/>
                  </a:lnTo>
                  <a:lnTo>
                    <a:pt x="0" y="3301"/>
                  </a:lnTo>
                  <a:close/>
                </a:path>
              </a:pathLst>
            </a:custGeom>
            <a:ln w="11239">
              <a:solidFill>
                <a:srgbClr val="FFFFFF"/>
              </a:solidFill>
            </a:ln>
          </p:spPr>
          <p:txBody>
            <a:bodyPr wrap="square" lIns="0" tIns="0" rIns="0" bIns="0" rtlCol="0"/>
            <a:lstStyle/>
            <a:p>
              <a:endParaRPr/>
            </a:p>
          </p:txBody>
        </p:sp>
        <p:sp>
          <p:nvSpPr>
            <p:cNvPr id="52" name="object 52"/>
            <p:cNvSpPr/>
            <p:nvPr/>
          </p:nvSpPr>
          <p:spPr>
            <a:xfrm>
              <a:off x="2026411" y="4136009"/>
              <a:ext cx="621030" cy="461009"/>
            </a:xfrm>
            <a:custGeom>
              <a:avLst/>
              <a:gdLst/>
              <a:ahLst/>
              <a:cxnLst/>
              <a:rect l="l" t="t" r="r" b="b"/>
              <a:pathLst>
                <a:path w="621030" h="461010">
                  <a:moveTo>
                    <a:pt x="621030" y="0"/>
                  </a:moveTo>
                  <a:lnTo>
                    <a:pt x="0" y="0"/>
                  </a:lnTo>
                  <a:lnTo>
                    <a:pt x="0" y="276225"/>
                  </a:lnTo>
                  <a:lnTo>
                    <a:pt x="103505" y="276225"/>
                  </a:lnTo>
                  <a:lnTo>
                    <a:pt x="126619" y="460629"/>
                  </a:lnTo>
                  <a:lnTo>
                    <a:pt x="258699" y="276225"/>
                  </a:lnTo>
                  <a:lnTo>
                    <a:pt x="621030" y="276225"/>
                  </a:lnTo>
                  <a:lnTo>
                    <a:pt x="621030" y="0"/>
                  </a:lnTo>
                  <a:close/>
                </a:path>
              </a:pathLst>
            </a:custGeom>
            <a:solidFill>
              <a:srgbClr val="FFFFFF"/>
            </a:solidFill>
          </p:spPr>
          <p:txBody>
            <a:bodyPr wrap="square" lIns="0" tIns="0" rIns="0" bIns="0" rtlCol="0"/>
            <a:lstStyle/>
            <a:p>
              <a:endParaRPr/>
            </a:p>
          </p:txBody>
        </p:sp>
        <p:sp>
          <p:nvSpPr>
            <p:cNvPr id="53" name="object 53"/>
            <p:cNvSpPr/>
            <p:nvPr/>
          </p:nvSpPr>
          <p:spPr>
            <a:xfrm>
              <a:off x="2026411" y="4136009"/>
              <a:ext cx="621030" cy="461009"/>
            </a:xfrm>
            <a:custGeom>
              <a:avLst/>
              <a:gdLst/>
              <a:ahLst/>
              <a:cxnLst/>
              <a:rect l="l" t="t" r="r" b="b"/>
              <a:pathLst>
                <a:path w="621030" h="461010">
                  <a:moveTo>
                    <a:pt x="0" y="0"/>
                  </a:moveTo>
                  <a:lnTo>
                    <a:pt x="103505" y="0"/>
                  </a:lnTo>
                  <a:lnTo>
                    <a:pt x="258699" y="0"/>
                  </a:lnTo>
                  <a:lnTo>
                    <a:pt x="621030" y="0"/>
                  </a:lnTo>
                  <a:lnTo>
                    <a:pt x="621030" y="161163"/>
                  </a:lnTo>
                  <a:lnTo>
                    <a:pt x="621030" y="230251"/>
                  </a:lnTo>
                  <a:lnTo>
                    <a:pt x="621030" y="276225"/>
                  </a:lnTo>
                  <a:lnTo>
                    <a:pt x="258699" y="276225"/>
                  </a:lnTo>
                  <a:lnTo>
                    <a:pt x="126619" y="460629"/>
                  </a:lnTo>
                  <a:lnTo>
                    <a:pt x="103505" y="276225"/>
                  </a:lnTo>
                  <a:lnTo>
                    <a:pt x="0" y="276225"/>
                  </a:lnTo>
                  <a:lnTo>
                    <a:pt x="0" y="230251"/>
                  </a:lnTo>
                  <a:lnTo>
                    <a:pt x="0" y="161163"/>
                  </a:lnTo>
                  <a:lnTo>
                    <a:pt x="0" y="0"/>
                  </a:lnTo>
                  <a:close/>
                </a:path>
              </a:pathLst>
            </a:custGeom>
            <a:ln w="5626">
              <a:solidFill>
                <a:srgbClr val="000000"/>
              </a:solidFill>
            </a:ln>
          </p:spPr>
          <p:txBody>
            <a:bodyPr wrap="square" lIns="0" tIns="0" rIns="0" bIns="0" rtlCol="0"/>
            <a:lstStyle/>
            <a:p>
              <a:endParaRPr/>
            </a:p>
          </p:txBody>
        </p:sp>
      </p:grpSp>
      <p:sp>
        <p:nvSpPr>
          <p:cNvPr id="54" name="object 54"/>
          <p:cNvSpPr txBox="1"/>
          <p:nvPr/>
        </p:nvSpPr>
        <p:spPr>
          <a:xfrm>
            <a:off x="2755054" y="6091258"/>
            <a:ext cx="641750" cy="290677"/>
          </a:xfrm>
          <a:prstGeom prst="rect">
            <a:avLst/>
          </a:prstGeom>
        </p:spPr>
        <p:txBody>
          <a:bodyPr vert="horz" wrap="square" lIns="0" tIns="31326" rIns="0" bIns="0" rtlCol="0">
            <a:spAutoFit/>
          </a:bodyPr>
          <a:lstStyle/>
          <a:p>
            <a:pPr marR="39792" algn="ctr">
              <a:spcBef>
                <a:spcPts val="247"/>
              </a:spcBef>
            </a:pPr>
            <a:r>
              <a:rPr sz="800" spc="-33" dirty="0">
                <a:solidFill>
                  <a:srgbClr val="585858"/>
                </a:solidFill>
                <a:latin typeface="BIZ UDPゴシック"/>
                <a:cs typeface="BIZ UDPゴシック"/>
              </a:rPr>
              <a:t>ある</a:t>
            </a:r>
            <a:endParaRPr sz="800">
              <a:latin typeface="BIZ UDPゴシック"/>
              <a:cs typeface="BIZ UDPゴシック"/>
            </a:endParaRPr>
          </a:p>
          <a:p>
            <a:pPr marR="6773" algn="ctr">
              <a:spcBef>
                <a:spcPts val="120"/>
              </a:spcBef>
            </a:pPr>
            <a:r>
              <a:rPr sz="800" dirty="0">
                <a:solidFill>
                  <a:srgbClr val="585858"/>
                </a:solidFill>
                <a:latin typeface="BIZ UDPゴシック"/>
                <a:cs typeface="BIZ UDPゴシック"/>
              </a:rPr>
              <a:t>12</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18%</a:t>
            </a:r>
            <a:endParaRPr sz="800">
              <a:latin typeface="BIZ UDPゴシック"/>
              <a:cs typeface="BIZ UDPゴシック"/>
            </a:endParaRPr>
          </a:p>
        </p:txBody>
      </p:sp>
      <p:grpSp>
        <p:nvGrpSpPr>
          <p:cNvPr id="55" name="object 55"/>
          <p:cNvGrpSpPr/>
          <p:nvPr/>
        </p:nvGrpSpPr>
        <p:grpSpPr>
          <a:xfrm>
            <a:off x="874066" y="8430569"/>
            <a:ext cx="910980" cy="569786"/>
            <a:chOff x="704773" y="5908103"/>
            <a:chExt cx="683260" cy="427355"/>
          </a:xfrm>
        </p:grpSpPr>
        <p:sp>
          <p:nvSpPr>
            <p:cNvPr id="56" name="object 56"/>
            <p:cNvSpPr/>
            <p:nvPr/>
          </p:nvSpPr>
          <p:spPr>
            <a:xfrm>
              <a:off x="707631" y="5910961"/>
              <a:ext cx="677545" cy="421640"/>
            </a:xfrm>
            <a:custGeom>
              <a:avLst/>
              <a:gdLst/>
              <a:ahLst/>
              <a:cxnLst/>
              <a:rect l="l" t="t" r="r" b="b"/>
              <a:pathLst>
                <a:path w="677544" h="421639">
                  <a:moveTo>
                    <a:pt x="658888" y="0"/>
                  </a:moveTo>
                  <a:lnTo>
                    <a:pt x="394931" y="116077"/>
                  </a:lnTo>
                  <a:lnTo>
                    <a:pt x="0" y="116077"/>
                  </a:lnTo>
                  <a:lnTo>
                    <a:pt x="0" y="421144"/>
                  </a:lnTo>
                  <a:lnTo>
                    <a:pt x="677049" y="421144"/>
                  </a:lnTo>
                  <a:lnTo>
                    <a:pt x="677049" y="116077"/>
                  </a:lnTo>
                  <a:lnTo>
                    <a:pt x="564146" y="116077"/>
                  </a:lnTo>
                  <a:lnTo>
                    <a:pt x="658888" y="0"/>
                  </a:lnTo>
                  <a:close/>
                </a:path>
              </a:pathLst>
            </a:custGeom>
            <a:solidFill>
              <a:srgbClr val="FFFFFF"/>
            </a:solidFill>
          </p:spPr>
          <p:txBody>
            <a:bodyPr wrap="square" lIns="0" tIns="0" rIns="0" bIns="0" rtlCol="0"/>
            <a:lstStyle/>
            <a:p>
              <a:endParaRPr/>
            </a:p>
          </p:txBody>
        </p:sp>
        <p:sp>
          <p:nvSpPr>
            <p:cNvPr id="57" name="object 57"/>
            <p:cNvSpPr/>
            <p:nvPr/>
          </p:nvSpPr>
          <p:spPr>
            <a:xfrm>
              <a:off x="707631" y="5910961"/>
              <a:ext cx="677545" cy="421640"/>
            </a:xfrm>
            <a:custGeom>
              <a:avLst/>
              <a:gdLst/>
              <a:ahLst/>
              <a:cxnLst/>
              <a:rect l="l" t="t" r="r" b="b"/>
              <a:pathLst>
                <a:path w="677544" h="421639">
                  <a:moveTo>
                    <a:pt x="0" y="116077"/>
                  </a:moveTo>
                  <a:lnTo>
                    <a:pt x="394931" y="116077"/>
                  </a:lnTo>
                  <a:lnTo>
                    <a:pt x="658888" y="0"/>
                  </a:lnTo>
                  <a:lnTo>
                    <a:pt x="564146" y="116077"/>
                  </a:lnTo>
                  <a:lnTo>
                    <a:pt x="677049" y="116077"/>
                  </a:lnTo>
                  <a:lnTo>
                    <a:pt x="677049" y="166877"/>
                  </a:lnTo>
                  <a:lnTo>
                    <a:pt x="677049" y="243204"/>
                  </a:lnTo>
                  <a:lnTo>
                    <a:pt x="677049" y="421144"/>
                  </a:lnTo>
                  <a:lnTo>
                    <a:pt x="564146" y="421144"/>
                  </a:lnTo>
                  <a:lnTo>
                    <a:pt x="394931" y="421144"/>
                  </a:lnTo>
                  <a:lnTo>
                    <a:pt x="0" y="421144"/>
                  </a:lnTo>
                  <a:lnTo>
                    <a:pt x="0" y="243204"/>
                  </a:lnTo>
                  <a:lnTo>
                    <a:pt x="0" y="166877"/>
                  </a:lnTo>
                  <a:lnTo>
                    <a:pt x="0" y="116077"/>
                  </a:lnTo>
                  <a:close/>
                </a:path>
              </a:pathLst>
            </a:custGeom>
            <a:ln w="5626">
              <a:solidFill>
                <a:srgbClr val="000000"/>
              </a:solidFill>
            </a:ln>
          </p:spPr>
          <p:txBody>
            <a:bodyPr wrap="square" lIns="0" tIns="0" rIns="0" bIns="0" rtlCol="0"/>
            <a:lstStyle/>
            <a:p>
              <a:endParaRPr/>
            </a:p>
          </p:txBody>
        </p:sp>
      </p:grpSp>
      <p:sp>
        <p:nvSpPr>
          <p:cNvPr id="58" name="object 58"/>
          <p:cNvSpPr txBox="1"/>
          <p:nvPr/>
        </p:nvSpPr>
        <p:spPr>
          <a:xfrm>
            <a:off x="1026361" y="8632349"/>
            <a:ext cx="656142" cy="290677"/>
          </a:xfrm>
          <a:prstGeom prst="rect">
            <a:avLst/>
          </a:prstGeom>
        </p:spPr>
        <p:txBody>
          <a:bodyPr vert="horz" wrap="square" lIns="0" tIns="31326" rIns="0" bIns="0" rtlCol="0">
            <a:spAutoFit/>
          </a:bodyPr>
          <a:lstStyle/>
          <a:p>
            <a:pPr marR="41486" algn="ctr">
              <a:spcBef>
                <a:spcPts val="247"/>
              </a:spcBef>
            </a:pPr>
            <a:r>
              <a:rPr sz="800" spc="-33" dirty="0">
                <a:solidFill>
                  <a:srgbClr val="585858"/>
                </a:solidFill>
                <a:latin typeface="BIZ UDPゴシック"/>
                <a:cs typeface="BIZ UDPゴシック"/>
              </a:rPr>
              <a:t>ない</a:t>
            </a:r>
            <a:endParaRPr sz="800">
              <a:latin typeface="BIZ UDPゴシック"/>
              <a:cs typeface="BIZ UDPゴシック"/>
            </a:endParaRPr>
          </a:p>
          <a:p>
            <a:pPr marR="6773" algn="ctr">
              <a:spcBef>
                <a:spcPts val="120"/>
              </a:spcBef>
            </a:pPr>
            <a:r>
              <a:rPr sz="800" dirty="0">
                <a:solidFill>
                  <a:srgbClr val="585858"/>
                </a:solidFill>
                <a:latin typeface="BIZ UDPゴシック"/>
                <a:cs typeface="BIZ UDPゴシック"/>
              </a:rPr>
              <a:t>54</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81%</a:t>
            </a:r>
            <a:endParaRPr sz="800">
              <a:latin typeface="BIZ UDPゴシック"/>
              <a:cs typeface="BIZ UDPゴシック"/>
            </a:endParaRPr>
          </a:p>
        </p:txBody>
      </p:sp>
      <p:sp>
        <p:nvSpPr>
          <p:cNvPr id="59" name="object 59"/>
          <p:cNvSpPr/>
          <p:nvPr/>
        </p:nvSpPr>
        <p:spPr>
          <a:xfrm>
            <a:off x="1238002" y="6055503"/>
            <a:ext cx="974477" cy="470729"/>
          </a:xfrm>
          <a:custGeom>
            <a:avLst/>
            <a:gdLst/>
            <a:ahLst/>
            <a:cxnLst/>
            <a:rect l="l" t="t" r="r" b="b"/>
            <a:pathLst>
              <a:path w="730885" h="353060">
                <a:moveTo>
                  <a:pt x="0" y="0"/>
                </a:moveTo>
                <a:lnTo>
                  <a:pt x="327190" y="0"/>
                </a:lnTo>
                <a:lnTo>
                  <a:pt x="467525" y="0"/>
                </a:lnTo>
                <a:lnTo>
                  <a:pt x="560997" y="0"/>
                </a:lnTo>
                <a:lnTo>
                  <a:pt x="560997" y="173736"/>
                </a:lnTo>
                <a:lnTo>
                  <a:pt x="730796" y="352552"/>
                </a:lnTo>
                <a:lnTo>
                  <a:pt x="560997" y="248158"/>
                </a:lnTo>
                <a:lnTo>
                  <a:pt x="560997" y="297815"/>
                </a:lnTo>
                <a:lnTo>
                  <a:pt x="467525" y="297815"/>
                </a:lnTo>
                <a:lnTo>
                  <a:pt x="327190" y="297815"/>
                </a:lnTo>
                <a:lnTo>
                  <a:pt x="0" y="297815"/>
                </a:lnTo>
                <a:lnTo>
                  <a:pt x="0" y="248158"/>
                </a:lnTo>
                <a:lnTo>
                  <a:pt x="0" y="173736"/>
                </a:lnTo>
                <a:lnTo>
                  <a:pt x="0" y="0"/>
                </a:lnTo>
                <a:close/>
              </a:path>
            </a:pathLst>
          </a:custGeom>
          <a:ln w="5626">
            <a:solidFill>
              <a:srgbClr val="000000"/>
            </a:solidFill>
          </a:ln>
        </p:spPr>
        <p:txBody>
          <a:bodyPr wrap="square" lIns="0" tIns="0" rIns="0" bIns="0" rtlCol="0"/>
          <a:lstStyle/>
          <a:p>
            <a:endParaRPr/>
          </a:p>
        </p:txBody>
      </p:sp>
      <p:sp>
        <p:nvSpPr>
          <p:cNvPr id="60" name="object 60"/>
          <p:cNvSpPr txBox="1"/>
          <p:nvPr/>
        </p:nvSpPr>
        <p:spPr>
          <a:xfrm>
            <a:off x="1396170" y="6093290"/>
            <a:ext cx="482582" cy="290677"/>
          </a:xfrm>
          <a:prstGeom prst="rect">
            <a:avLst/>
          </a:prstGeom>
        </p:spPr>
        <p:txBody>
          <a:bodyPr vert="horz" wrap="square" lIns="0" tIns="31326" rIns="0" bIns="0" rtlCol="0">
            <a:spAutoFit/>
          </a:bodyPr>
          <a:lstStyle/>
          <a:p>
            <a:pPr marL="57572">
              <a:spcBef>
                <a:spcPts val="247"/>
              </a:spcBef>
            </a:pPr>
            <a:r>
              <a:rPr sz="800" spc="-27" dirty="0">
                <a:solidFill>
                  <a:srgbClr val="585858"/>
                </a:solidFill>
                <a:latin typeface="BIZ UDPゴシック"/>
                <a:cs typeface="BIZ UDPゴシック"/>
              </a:rPr>
              <a:t>未回答</a:t>
            </a:r>
            <a:endParaRPr sz="800">
              <a:latin typeface="BIZ UDPゴシック"/>
              <a:cs typeface="BIZ UDPゴシック"/>
            </a:endParaRPr>
          </a:p>
          <a:p>
            <a:pPr>
              <a:spcBef>
                <a:spcPts val="120"/>
              </a:spcBef>
            </a:pPr>
            <a:r>
              <a:rPr sz="800" dirty="0">
                <a:solidFill>
                  <a:srgbClr val="585858"/>
                </a:solidFill>
                <a:latin typeface="BIZ UDPゴシック"/>
                <a:cs typeface="BIZ UDPゴシック"/>
              </a:rPr>
              <a:t>1</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1%</a:t>
            </a:r>
            <a:endParaRPr sz="800">
              <a:latin typeface="BIZ UDPゴシック"/>
              <a:cs typeface="BIZ UDPゴシック"/>
            </a:endParaRPr>
          </a:p>
        </p:txBody>
      </p:sp>
      <p:grpSp>
        <p:nvGrpSpPr>
          <p:cNvPr id="61" name="object 61"/>
          <p:cNvGrpSpPr/>
          <p:nvPr/>
        </p:nvGrpSpPr>
        <p:grpSpPr>
          <a:xfrm>
            <a:off x="1228482" y="2206445"/>
            <a:ext cx="2265596" cy="2417990"/>
            <a:chOff x="970594" y="1239837"/>
            <a:chExt cx="1699260" cy="1813560"/>
          </a:xfrm>
        </p:grpSpPr>
        <p:sp>
          <p:nvSpPr>
            <p:cNvPr id="62" name="object 62"/>
            <p:cNvSpPr/>
            <p:nvPr/>
          </p:nvSpPr>
          <p:spPr>
            <a:xfrm>
              <a:off x="1741677" y="1516507"/>
              <a:ext cx="765810" cy="1300480"/>
            </a:xfrm>
            <a:custGeom>
              <a:avLst/>
              <a:gdLst/>
              <a:ahLst/>
              <a:cxnLst/>
              <a:rect l="l" t="t" r="r" b="b"/>
              <a:pathLst>
                <a:path w="765810" h="1300480">
                  <a:moveTo>
                    <a:pt x="0" y="0"/>
                  </a:moveTo>
                  <a:lnTo>
                    <a:pt x="0" y="765429"/>
                  </a:lnTo>
                  <a:lnTo>
                    <a:pt x="547624" y="1300353"/>
                  </a:lnTo>
                  <a:lnTo>
                    <a:pt x="581258" y="1263605"/>
                  </a:lnTo>
                  <a:lnTo>
                    <a:pt x="612274" y="1224957"/>
                  </a:lnTo>
                  <a:lnTo>
                    <a:pt x="640611" y="1184552"/>
                  </a:lnTo>
                  <a:lnTo>
                    <a:pt x="666213" y="1142534"/>
                  </a:lnTo>
                  <a:lnTo>
                    <a:pt x="689021" y="1099044"/>
                  </a:lnTo>
                  <a:lnTo>
                    <a:pt x="708977" y="1054227"/>
                  </a:lnTo>
                  <a:lnTo>
                    <a:pt x="726022" y="1008223"/>
                  </a:lnTo>
                  <a:lnTo>
                    <a:pt x="740099" y="961178"/>
                  </a:lnTo>
                  <a:lnTo>
                    <a:pt x="751149" y="913233"/>
                  </a:lnTo>
                  <a:lnTo>
                    <a:pt x="759114" y="864531"/>
                  </a:lnTo>
                  <a:lnTo>
                    <a:pt x="763935" y="815215"/>
                  </a:lnTo>
                  <a:lnTo>
                    <a:pt x="765556" y="765429"/>
                  </a:lnTo>
                  <a:lnTo>
                    <a:pt x="764049" y="717016"/>
                  </a:lnTo>
                  <a:lnTo>
                    <a:pt x="759590" y="669405"/>
                  </a:lnTo>
                  <a:lnTo>
                    <a:pt x="752269" y="622685"/>
                  </a:lnTo>
                  <a:lnTo>
                    <a:pt x="742173" y="576944"/>
                  </a:lnTo>
                  <a:lnTo>
                    <a:pt x="729395" y="532273"/>
                  </a:lnTo>
                  <a:lnTo>
                    <a:pt x="714022" y="488762"/>
                  </a:lnTo>
                  <a:lnTo>
                    <a:pt x="696145" y="446499"/>
                  </a:lnTo>
                  <a:lnTo>
                    <a:pt x="675854" y="405575"/>
                  </a:lnTo>
                  <a:lnTo>
                    <a:pt x="653238" y="366079"/>
                  </a:lnTo>
                  <a:lnTo>
                    <a:pt x="628387" y="328101"/>
                  </a:lnTo>
                  <a:lnTo>
                    <a:pt x="601391" y="291731"/>
                  </a:lnTo>
                  <a:lnTo>
                    <a:pt x="572339" y="257057"/>
                  </a:lnTo>
                  <a:lnTo>
                    <a:pt x="541321" y="224170"/>
                  </a:lnTo>
                  <a:lnTo>
                    <a:pt x="508427" y="193160"/>
                  </a:lnTo>
                  <a:lnTo>
                    <a:pt x="473746" y="164115"/>
                  </a:lnTo>
                  <a:lnTo>
                    <a:pt x="437369" y="137126"/>
                  </a:lnTo>
                  <a:lnTo>
                    <a:pt x="399384" y="112281"/>
                  </a:lnTo>
                  <a:lnTo>
                    <a:pt x="359882" y="89672"/>
                  </a:lnTo>
                  <a:lnTo>
                    <a:pt x="318952" y="69387"/>
                  </a:lnTo>
                  <a:lnTo>
                    <a:pt x="276684" y="51516"/>
                  </a:lnTo>
                  <a:lnTo>
                    <a:pt x="233167" y="36148"/>
                  </a:lnTo>
                  <a:lnTo>
                    <a:pt x="188492" y="23374"/>
                  </a:lnTo>
                  <a:lnTo>
                    <a:pt x="142748" y="13282"/>
                  </a:lnTo>
                  <a:lnTo>
                    <a:pt x="96025" y="5962"/>
                  </a:lnTo>
                  <a:lnTo>
                    <a:pt x="48412" y="1505"/>
                  </a:lnTo>
                  <a:lnTo>
                    <a:pt x="0" y="0"/>
                  </a:lnTo>
                  <a:close/>
                </a:path>
              </a:pathLst>
            </a:custGeom>
            <a:solidFill>
              <a:srgbClr val="4471C4"/>
            </a:solidFill>
          </p:spPr>
          <p:txBody>
            <a:bodyPr wrap="square" lIns="0" tIns="0" rIns="0" bIns="0" rtlCol="0"/>
            <a:lstStyle/>
            <a:p>
              <a:endParaRPr/>
            </a:p>
          </p:txBody>
        </p:sp>
        <p:sp>
          <p:nvSpPr>
            <p:cNvPr id="63" name="object 63"/>
            <p:cNvSpPr/>
            <p:nvPr/>
          </p:nvSpPr>
          <p:spPr>
            <a:xfrm>
              <a:off x="976309" y="1529842"/>
              <a:ext cx="1313180" cy="1517650"/>
            </a:xfrm>
            <a:custGeom>
              <a:avLst/>
              <a:gdLst/>
              <a:ahLst/>
              <a:cxnLst/>
              <a:rect l="l" t="t" r="r" b="b"/>
              <a:pathLst>
                <a:path w="1313180" h="1517650">
                  <a:moveTo>
                    <a:pt x="622747" y="0"/>
                  </a:moveTo>
                  <a:lnTo>
                    <a:pt x="571893" y="11448"/>
                  </a:lnTo>
                  <a:lnTo>
                    <a:pt x="522138" y="26265"/>
                  </a:lnTo>
                  <a:lnTo>
                    <a:pt x="473639" y="44365"/>
                  </a:lnTo>
                  <a:lnTo>
                    <a:pt x="426553" y="65663"/>
                  </a:lnTo>
                  <a:lnTo>
                    <a:pt x="381039" y="90075"/>
                  </a:lnTo>
                  <a:lnTo>
                    <a:pt x="337253" y="117517"/>
                  </a:lnTo>
                  <a:lnTo>
                    <a:pt x="295354" y="147903"/>
                  </a:lnTo>
                  <a:lnTo>
                    <a:pt x="255499" y="181149"/>
                  </a:lnTo>
                  <a:lnTo>
                    <a:pt x="217846" y="217170"/>
                  </a:lnTo>
                  <a:lnTo>
                    <a:pt x="185095" y="252849"/>
                  </a:lnTo>
                  <a:lnTo>
                    <a:pt x="155016" y="290019"/>
                  </a:lnTo>
                  <a:lnTo>
                    <a:pt x="127606" y="328555"/>
                  </a:lnTo>
                  <a:lnTo>
                    <a:pt x="102864" y="368329"/>
                  </a:lnTo>
                  <a:lnTo>
                    <a:pt x="80788" y="409213"/>
                  </a:lnTo>
                  <a:lnTo>
                    <a:pt x="61378" y="451082"/>
                  </a:lnTo>
                  <a:lnTo>
                    <a:pt x="44631" y="493809"/>
                  </a:lnTo>
                  <a:lnTo>
                    <a:pt x="30546" y="537265"/>
                  </a:lnTo>
                  <a:lnTo>
                    <a:pt x="19121" y="581325"/>
                  </a:lnTo>
                  <a:lnTo>
                    <a:pt x="10356" y="625862"/>
                  </a:lnTo>
                  <a:lnTo>
                    <a:pt x="4248" y="670749"/>
                  </a:lnTo>
                  <a:lnTo>
                    <a:pt x="797" y="715858"/>
                  </a:lnTo>
                  <a:lnTo>
                    <a:pt x="0" y="761063"/>
                  </a:lnTo>
                  <a:lnTo>
                    <a:pt x="1856" y="806237"/>
                  </a:lnTo>
                  <a:lnTo>
                    <a:pt x="6363" y="851253"/>
                  </a:lnTo>
                  <a:lnTo>
                    <a:pt x="13521" y="895985"/>
                  </a:lnTo>
                  <a:lnTo>
                    <a:pt x="23328" y="940304"/>
                  </a:lnTo>
                  <a:lnTo>
                    <a:pt x="35781" y="984086"/>
                  </a:lnTo>
                  <a:lnTo>
                    <a:pt x="50881" y="1027201"/>
                  </a:lnTo>
                  <a:lnTo>
                    <a:pt x="68625" y="1069524"/>
                  </a:lnTo>
                  <a:lnTo>
                    <a:pt x="89011" y="1110928"/>
                  </a:lnTo>
                  <a:lnTo>
                    <a:pt x="112039" y="1151286"/>
                  </a:lnTo>
                  <a:lnTo>
                    <a:pt x="137707" y="1190471"/>
                  </a:lnTo>
                  <a:lnTo>
                    <a:pt x="166012" y="1228356"/>
                  </a:lnTo>
                  <a:lnTo>
                    <a:pt x="196955" y="1264813"/>
                  </a:lnTo>
                  <a:lnTo>
                    <a:pt x="230533" y="1299718"/>
                  </a:lnTo>
                  <a:lnTo>
                    <a:pt x="266216" y="1332466"/>
                  </a:lnTo>
                  <a:lnTo>
                    <a:pt x="303389" y="1362544"/>
                  </a:lnTo>
                  <a:lnTo>
                    <a:pt x="341926" y="1389952"/>
                  </a:lnTo>
                  <a:lnTo>
                    <a:pt x="381699" y="1414692"/>
                  </a:lnTo>
                  <a:lnTo>
                    <a:pt x="422583" y="1436765"/>
                  </a:lnTo>
                  <a:lnTo>
                    <a:pt x="464450" y="1456174"/>
                  </a:lnTo>
                  <a:lnTo>
                    <a:pt x="507173" y="1472919"/>
                  </a:lnTo>
                  <a:lnTo>
                    <a:pt x="550626" y="1487001"/>
                  </a:lnTo>
                  <a:lnTo>
                    <a:pt x="594681" y="1498424"/>
                  </a:lnTo>
                  <a:lnTo>
                    <a:pt x="639213" y="1507187"/>
                  </a:lnTo>
                  <a:lnTo>
                    <a:pt x="684094" y="1513293"/>
                  </a:lnTo>
                  <a:lnTo>
                    <a:pt x="729197" y="1516743"/>
                  </a:lnTo>
                  <a:lnTo>
                    <a:pt x="774396" y="1517538"/>
                  </a:lnTo>
                  <a:lnTo>
                    <a:pt x="819564" y="1515681"/>
                  </a:lnTo>
                  <a:lnTo>
                    <a:pt x="864574" y="1511172"/>
                  </a:lnTo>
                  <a:lnTo>
                    <a:pt x="909299" y="1504014"/>
                  </a:lnTo>
                  <a:lnTo>
                    <a:pt x="953613" y="1494206"/>
                  </a:lnTo>
                  <a:lnTo>
                    <a:pt x="997388" y="1481753"/>
                  </a:lnTo>
                  <a:lnTo>
                    <a:pt x="1040498" y="1466653"/>
                  </a:lnTo>
                  <a:lnTo>
                    <a:pt x="1082816" y="1448910"/>
                  </a:lnTo>
                  <a:lnTo>
                    <a:pt x="1124215" y="1428525"/>
                  </a:lnTo>
                  <a:lnTo>
                    <a:pt x="1164569" y="1405499"/>
                  </a:lnTo>
                  <a:lnTo>
                    <a:pt x="1203750" y="1379834"/>
                  </a:lnTo>
                  <a:lnTo>
                    <a:pt x="1241632" y="1351531"/>
                  </a:lnTo>
                  <a:lnTo>
                    <a:pt x="1278089" y="1320591"/>
                  </a:lnTo>
                  <a:lnTo>
                    <a:pt x="1312992" y="1287018"/>
                  </a:lnTo>
                  <a:lnTo>
                    <a:pt x="765368" y="752094"/>
                  </a:lnTo>
                  <a:lnTo>
                    <a:pt x="622747" y="0"/>
                  </a:lnTo>
                  <a:close/>
                </a:path>
              </a:pathLst>
            </a:custGeom>
            <a:solidFill>
              <a:srgbClr val="EC7C30"/>
            </a:solidFill>
          </p:spPr>
          <p:txBody>
            <a:bodyPr wrap="square" lIns="0" tIns="0" rIns="0" bIns="0" rtlCol="0"/>
            <a:lstStyle/>
            <a:p>
              <a:endParaRPr/>
            </a:p>
          </p:txBody>
        </p:sp>
        <p:sp>
          <p:nvSpPr>
            <p:cNvPr id="64" name="object 64"/>
            <p:cNvSpPr/>
            <p:nvPr/>
          </p:nvSpPr>
          <p:spPr>
            <a:xfrm>
              <a:off x="976309" y="1529842"/>
              <a:ext cx="1313180" cy="1517650"/>
            </a:xfrm>
            <a:custGeom>
              <a:avLst/>
              <a:gdLst/>
              <a:ahLst/>
              <a:cxnLst/>
              <a:rect l="l" t="t" r="r" b="b"/>
              <a:pathLst>
                <a:path w="1313180" h="1517650">
                  <a:moveTo>
                    <a:pt x="1312992" y="1287018"/>
                  </a:moveTo>
                  <a:lnTo>
                    <a:pt x="1278089" y="1320591"/>
                  </a:lnTo>
                  <a:lnTo>
                    <a:pt x="1241632" y="1351531"/>
                  </a:lnTo>
                  <a:lnTo>
                    <a:pt x="1203750" y="1379834"/>
                  </a:lnTo>
                  <a:lnTo>
                    <a:pt x="1164569" y="1405499"/>
                  </a:lnTo>
                  <a:lnTo>
                    <a:pt x="1124215" y="1428525"/>
                  </a:lnTo>
                  <a:lnTo>
                    <a:pt x="1082816" y="1448910"/>
                  </a:lnTo>
                  <a:lnTo>
                    <a:pt x="1040498" y="1466653"/>
                  </a:lnTo>
                  <a:lnTo>
                    <a:pt x="997388" y="1481753"/>
                  </a:lnTo>
                  <a:lnTo>
                    <a:pt x="953613" y="1494206"/>
                  </a:lnTo>
                  <a:lnTo>
                    <a:pt x="909299" y="1504014"/>
                  </a:lnTo>
                  <a:lnTo>
                    <a:pt x="864574" y="1511172"/>
                  </a:lnTo>
                  <a:lnTo>
                    <a:pt x="819564" y="1515681"/>
                  </a:lnTo>
                  <a:lnTo>
                    <a:pt x="774396" y="1517538"/>
                  </a:lnTo>
                  <a:lnTo>
                    <a:pt x="729197" y="1516743"/>
                  </a:lnTo>
                  <a:lnTo>
                    <a:pt x="684094" y="1513293"/>
                  </a:lnTo>
                  <a:lnTo>
                    <a:pt x="639213" y="1507187"/>
                  </a:lnTo>
                  <a:lnTo>
                    <a:pt x="594681" y="1498424"/>
                  </a:lnTo>
                  <a:lnTo>
                    <a:pt x="550626" y="1487001"/>
                  </a:lnTo>
                  <a:lnTo>
                    <a:pt x="507173" y="1472919"/>
                  </a:lnTo>
                  <a:lnTo>
                    <a:pt x="464450" y="1456174"/>
                  </a:lnTo>
                  <a:lnTo>
                    <a:pt x="422583" y="1436765"/>
                  </a:lnTo>
                  <a:lnTo>
                    <a:pt x="381699" y="1414692"/>
                  </a:lnTo>
                  <a:lnTo>
                    <a:pt x="341926" y="1389952"/>
                  </a:lnTo>
                  <a:lnTo>
                    <a:pt x="303389" y="1362544"/>
                  </a:lnTo>
                  <a:lnTo>
                    <a:pt x="266216" y="1332466"/>
                  </a:lnTo>
                  <a:lnTo>
                    <a:pt x="230533" y="1299718"/>
                  </a:lnTo>
                  <a:lnTo>
                    <a:pt x="196955" y="1264813"/>
                  </a:lnTo>
                  <a:lnTo>
                    <a:pt x="166012" y="1228356"/>
                  </a:lnTo>
                  <a:lnTo>
                    <a:pt x="137707" y="1190471"/>
                  </a:lnTo>
                  <a:lnTo>
                    <a:pt x="112039" y="1151286"/>
                  </a:lnTo>
                  <a:lnTo>
                    <a:pt x="89011" y="1110928"/>
                  </a:lnTo>
                  <a:lnTo>
                    <a:pt x="68625" y="1069524"/>
                  </a:lnTo>
                  <a:lnTo>
                    <a:pt x="50881" y="1027201"/>
                  </a:lnTo>
                  <a:lnTo>
                    <a:pt x="35781" y="984086"/>
                  </a:lnTo>
                  <a:lnTo>
                    <a:pt x="23328" y="940304"/>
                  </a:lnTo>
                  <a:lnTo>
                    <a:pt x="13521" y="895985"/>
                  </a:lnTo>
                  <a:lnTo>
                    <a:pt x="6363" y="851253"/>
                  </a:lnTo>
                  <a:lnTo>
                    <a:pt x="1856" y="806237"/>
                  </a:lnTo>
                  <a:lnTo>
                    <a:pt x="0" y="761063"/>
                  </a:lnTo>
                  <a:lnTo>
                    <a:pt x="797" y="715858"/>
                  </a:lnTo>
                  <a:lnTo>
                    <a:pt x="4248" y="670749"/>
                  </a:lnTo>
                  <a:lnTo>
                    <a:pt x="10356" y="625862"/>
                  </a:lnTo>
                  <a:lnTo>
                    <a:pt x="19121" y="581325"/>
                  </a:lnTo>
                  <a:lnTo>
                    <a:pt x="30546" y="537265"/>
                  </a:lnTo>
                  <a:lnTo>
                    <a:pt x="44631" y="493809"/>
                  </a:lnTo>
                  <a:lnTo>
                    <a:pt x="61378" y="451082"/>
                  </a:lnTo>
                  <a:lnTo>
                    <a:pt x="80788" y="409213"/>
                  </a:lnTo>
                  <a:lnTo>
                    <a:pt x="102864" y="368329"/>
                  </a:lnTo>
                  <a:lnTo>
                    <a:pt x="127606" y="328555"/>
                  </a:lnTo>
                  <a:lnTo>
                    <a:pt x="155016" y="290019"/>
                  </a:lnTo>
                  <a:lnTo>
                    <a:pt x="185095" y="252849"/>
                  </a:lnTo>
                  <a:lnTo>
                    <a:pt x="217846" y="217170"/>
                  </a:lnTo>
                  <a:lnTo>
                    <a:pt x="255499" y="181149"/>
                  </a:lnTo>
                  <a:lnTo>
                    <a:pt x="295354" y="147903"/>
                  </a:lnTo>
                  <a:lnTo>
                    <a:pt x="337253" y="117517"/>
                  </a:lnTo>
                  <a:lnTo>
                    <a:pt x="381039" y="90075"/>
                  </a:lnTo>
                  <a:lnTo>
                    <a:pt x="426553" y="65663"/>
                  </a:lnTo>
                  <a:lnTo>
                    <a:pt x="473639" y="44365"/>
                  </a:lnTo>
                  <a:lnTo>
                    <a:pt x="522138" y="26265"/>
                  </a:lnTo>
                  <a:lnTo>
                    <a:pt x="571893" y="11448"/>
                  </a:lnTo>
                  <a:lnTo>
                    <a:pt x="622747" y="0"/>
                  </a:lnTo>
                  <a:lnTo>
                    <a:pt x="765368" y="752094"/>
                  </a:lnTo>
                  <a:lnTo>
                    <a:pt x="1312992" y="1287018"/>
                  </a:lnTo>
                  <a:close/>
                </a:path>
              </a:pathLst>
            </a:custGeom>
            <a:ln w="11239">
              <a:solidFill>
                <a:srgbClr val="FFFFFF"/>
              </a:solidFill>
            </a:ln>
          </p:spPr>
          <p:txBody>
            <a:bodyPr wrap="square" lIns="0" tIns="0" rIns="0" bIns="0" rtlCol="0"/>
            <a:lstStyle/>
            <a:p>
              <a:endParaRPr/>
            </a:p>
          </p:txBody>
        </p:sp>
        <p:sp>
          <p:nvSpPr>
            <p:cNvPr id="65" name="object 65"/>
            <p:cNvSpPr/>
            <p:nvPr/>
          </p:nvSpPr>
          <p:spPr>
            <a:xfrm>
              <a:off x="1599056" y="1516507"/>
              <a:ext cx="142875" cy="765810"/>
            </a:xfrm>
            <a:custGeom>
              <a:avLst/>
              <a:gdLst/>
              <a:ahLst/>
              <a:cxnLst/>
              <a:rect l="l" t="t" r="r" b="b"/>
              <a:pathLst>
                <a:path w="142875" h="765810">
                  <a:moveTo>
                    <a:pt x="142621" y="0"/>
                  </a:moveTo>
                  <a:lnTo>
                    <a:pt x="106745" y="833"/>
                  </a:lnTo>
                  <a:lnTo>
                    <a:pt x="70977" y="3333"/>
                  </a:lnTo>
                  <a:lnTo>
                    <a:pt x="35375" y="7500"/>
                  </a:lnTo>
                  <a:lnTo>
                    <a:pt x="0" y="13335"/>
                  </a:lnTo>
                  <a:lnTo>
                    <a:pt x="142621" y="765429"/>
                  </a:lnTo>
                  <a:lnTo>
                    <a:pt x="142621" y="0"/>
                  </a:lnTo>
                  <a:close/>
                </a:path>
              </a:pathLst>
            </a:custGeom>
            <a:solidFill>
              <a:srgbClr val="A4A4A4"/>
            </a:solidFill>
          </p:spPr>
          <p:txBody>
            <a:bodyPr wrap="square" lIns="0" tIns="0" rIns="0" bIns="0" rtlCol="0"/>
            <a:lstStyle/>
            <a:p>
              <a:endParaRPr/>
            </a:p>
          </p:txBody>
        </p:sp>
        <p:sp>
          <p:nvSpPr>
            <p:cNvPr id="66" name="object 66"/>
            <p:cNvSpPr/>
            <p:nvPr/>
          </p:nvSpPr>
          <p:spPr>
            <a:xfrm>
              <a:off x="1599056" y="1516507"/>
              <a:ext cx="142875" cy="765810"/>
            </a:xfrm>
            <a:custGeom>
              <a:avLst/>
              <a:gdLst/>
              <a:ahLst/>
              <a:cxnLst/>
              <a:rect l="l" t="t" r="r" b="b"/>
              <a:pathLst>
                <a:path w="142875" h="765810">
                  <a:moveTo>
                    <a:pt x="0" y="13335"/>
                  </a:moveTo>
                  <a:lnTo>
                    <a:pt x="35375" y="7500"/>
                  </a:lnTo>
                  <a:lnTo>
                    <a:pt x="70977" y="3333"/>
                  </a:lnTo>
                  <a:lnTo>
                    <a:pt x="106745" y="833"/>
                  </a:lnTo>
                  <a:lnTo>
                    <a:pt x="142621" y="0"/>
                  </a:lnTo>
                  <a:lnTo>
                    <a:pt x="142621" y="765429"/>
                  </a:lnTo>
                  <a:lnTo>
                    <a:pt x="0" y="13335"/>
                  </a:lnTo>
                  <a:close/>
                </a:path>
              </a:pathLst>
            </a:custGeom>
            <a:ln w="11239">
              <a:solidFill>
                <a:srgbClr val="FFFFFF"/>
              </a:solidFill>
            </a:ln>
          </p:spPr>
          <p:txBody>
            <a:bodyPr wrap="square" lIns="0" tIns="0" rIns="0" bIns="0" rtlCol="0"/>
            <a:lstStyle/>
            <a:p>
              <a:endParaRPr/>
            </a:p>
          </p:txBody>
        </p:sp>
        <p:sp>
          <p:nvSpPr>
            <p:cNvPr id="67" name="object 67"/>
            <p:cNvSpPr/>
            <p:nvPr/>
          </p:nvSpPr>
          <p:spPr>
            <a:xfrm>
              <a:off x="2057780" y="1242695"/>
              <a:ext cx="608965" cy="742315"/>
            </a:xfrm>
            <a:custGeom>
              <a:avLst/>
              <a:gdLst/>
              <a:ahLst/>
              <a:cxnLst/>
              <a:rect l="l" t="t" r="r" b="b"/>
              <a:pathLst>
                <a:path w="608964" h="742314">
                  <a:moveTo>
                    <a:pt x="608965" y="0"/>
                  </a:moveTo>
                  <a:lnTo>
                    <a:pt x="0" y="0"/>
                  </a:lnTo>
                  <a:lnTo>
                    <a:pt x="0" y="283337"/>
                  </a:lnTo>
                  <a:lnTo>
                    <a:pt x="355219" y="283337"/>
                  </a:lnTo>
                  <a:lnTo>
                    <a:pt x="389382" y="742188"/>
                  </a:lnTo>
                  <a:lnTo>
                    <a:pt x="507492" y="283337"/>
                  </a:lnTo>
                  <a:lnTo>
                    <a:pt x="608965" y="283337"/>
                  </a:lnTo>
                  <a:lnTo>
                    <a:pt x="608965" y="0"/>
                  </a:lnTo>
                  <a:close/>
                </a:path>
              </a:pathLst>
            </a:custGeom>
            <a:solidFill>
              <a:srgbClr val="FFFFFF"/>
            </a:solidFill>
          </p:spPr>
          <p:txBody>
            <a:bodyPr wrap="square" lIns="0" tIns="0" rIns="0" bIns="0" rtlCol="0"/>
            <a:lstStyle/>
            <a:p>
              <a:endParaRPr/>
            </a:p>
          </p:txBody>
        </p:sp>
        <p:sp>
          <p:nvSpPr>
            <p:cNvPr id="68" name="object 68"/>
            <p:cNvSpPr/>
            <p:nvPr/>
          </p:nvSpPr>
          <p:spPr>
            <a:xfrm>
              <a:off x="2057780" y="1242695"/>
              <a:ext cx="608965" cy="742315"/>
            </a:xfrm>
            <a:custGeom>
              <a:avLst/>
              <a:gdLst/>
              <a:ahLst/>
              <a:cxnLst/>
              <a:rect l="l" t="t" r="r" b="b"/>
              <a:pathLst>
                <a:path w="608964" h="742314">
                  <a:moveTo>
                    <a:pt x="0" y="0"/>
                  </a:moveTo>
                  <a:lnTo>
                    <a:pt x="355219" y="0"/>
                  </a:lnTo>
                  <a:lnTo>
                    <a:pt x="507492" y="0"/>
                  </a:lnTo>
                  <a:lnTo>
                    <a:pt x="608965" y="0"/>
                  </a:lnTo>
                  <a:lnTo>
                    <a:pt x="608965" y="165227"/>
                  </a:lnTo>
                  <a:lnTo>
                    <a:pt x="608965" y="236093"/>
                  </a:lnTo>
                  <a:lnTo>
                    <a:pt x="608965" y="283337"/>
                  </a:lnTo>
                  <a:lnTo>
                    <a:pt x="507492" y="283337"/>
                  </a:lnTo>
                  <a:lnTo>
                    <a:pt x="389382" y="742188"/>
                  </a:lnTo>
                  <a:lnTo>
                    <a:pt x="355219" y="283337"/>
                  </a:lnTo>
                  <a:lnTo>
                    <a:pt x="0" y="283337"/>
                  </a:lnTo>
                  <a:lnTo>
                    <a:pt x="0" y="236093"/>
                  </a:lnTo>
                  <a:lnTo>
                    <a:pt x="0" y="165227"/>
                  </a:lnTo>
                  <a:lnTo>
                    <a:pt x="0" y="0"/>
                  </a:lnTo>
                  <a:close/>
                </a:path>
              </a:pathLst>
            </a:custGeom>
            <a:ln w="5626">
              <a:solidFill>
                <a:srgbClr val="000000"/>
              </a:solidFill>
            </a:ln>
          </p:spPr>
          <p:txBody>
            <a:bodyPr wrap="square" lIns="0" tIns="0" rIns="0" bIns="0" rtlCol="0"/>
            <a:lstStyle/>
            <a:p>
              <a:endParaRPr/>
            </a:p>
          </p:txBody>
        </p:sp>
      </p:grpSp>
      <p:sp>
        <p:nvSpPr>
          <p:cNvPr id="69" name="object 69"/>
          <p:cNvSpPr txBox="1"/>
          <p:nvPr/>
        </p:nvSpPr>
        <p:spPr>
          <a:xfrm>
            <a:off x="2774189" y="2237544"/>
            <a:ext cx="671382" cy="290677"/>
          </a:xfrm>
          <a:prstGeom prst="rect">
            <a:avLst/>
          </a:prstGeom>
        </p:spPr>
        <p:txBody>
          <a:bodyPr vert="horz" wrap="square" lIns="0" tIns="31326" rIns="0" bIns="0" rtlCol="0">
            <a:spAutoFit/>
          </a:bodyPr>
          <a:lstStyle/>
          <a:p>
            <a:pPr marR="41486" algn="ctr">
              <a:spcBef>
                <a:spcPts val="247"/>
              </a:spcBef>
            </a:pPr>
            <a:r>
              <a:rPr sz="800" spc="-33" dirty="0">
                <a:solidFill>
                  <a:srgbClr val="585858"/>
                </a:solidFill>
                <a:latin typeface="BIZ UDPゴシック"/>
                <a:cs typeface="BIZ UDPゴシック"/>
              </a:rPr>
              <a:t>ある</a:t>
            </a:r>
            <a:endParaRPr sz="800">
              <a:latin typeface="BIZ UDPゴシック"/>
              <a:cs typeface="BIZ UDPゴシック"/>
            </a:endParaRPr>
          </a:p>
          <a:p>
            <a:pPr marR="6773" algn="ctr">
              <a:spcBef>
                <a:spcPts val="120"/>
              </a:spcBef>
            </a:pPr>
            <a:r>
              <a:rPr sz="800" dirty="0">
                <a:solidFill>
                  <a:srgbClr val="585858"/>
                </a:solidFill>
                <a:latin typeface="BIZ UDPゴシック"/>
                <a:cs typeface="BIZ UDPゴシック"/>
              </a:rPr>
              <a:t>25</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37%</a:t>
            </a:r>
            <a:endParaRPr sz="800">
              <a:latin typeface="BIZ UDPゴシック"/>
              <a:cs typeface="BIZ UDPゴシック"/>
            </a:endParaRPr>
          </a:p>
        </p:txBody>
      </p:sp>
      <p:grpSp>
        <p:nvGrpSpPr>
          <p:cNvPr id="70" name="object 70"/>
          <p:cNvGrpSpPr/>
          <p:nvPr/>
        </p:nvGrpSpPr>
        <p:grpSpPr>
          <a:xfrm>
            <a:off x="948588" y="4074461"/>
            <a:ext cx="860181" cy="922832"/>
            <a:chOff x="760666" y="2640901"/>
            <a:chExt cx="645160" cy="692150"/>
          </a:xfrm>
        </p:grpSpPr>
        <p:sp>
          <p:nvSpPr>
            <p:cNvPr id="71" name="object 71"/>
            <p:cNvSpPr/>
            <p:nvPr/>
          </p:nvSpPr>
          <p:spPr>
            <a:xfrm>
              <a:off x="763524" y="2643759"/>
              <a:ext cx="639445" cy="686435"/>
            </a:xfrm>
            <a:custGeom>
              <a:avLst/>
              <a:gdLst/>
              <a:ahLst/>
              <a:cxnLst/>
              <a:rect l="l" t="t" r="r" b="b"/>
              <a:pathLst>
                <a:path w="639444" h="686435">
                  <a:moveTo>
                    <a:pt x="303644" y="0"/>
                  </a:moveTo>
                  <a:lnTo>
                    <a:pt x="106553" y="381508"/>
                  </a:lnTo>
                  <a:lnTo>
                    <a:pt x="0" y="381508"/>
                  </a:lnTo>
                  <a:lnTo>
                    <a:pt x="0" y="686435"/>
                  </a:lnTo>
                  <a:lnTo>
                    <a:pt x="639318" y="686435"/>
                  </a:lnTo>
                  <a:lnTo>
                    <a:pt x="639318" y="381508"/>
                  </a:lnTo>
                  <a:lnTo>
                    <a:pt x="266382" y="381508"/>
                  </a:lnTo>
                  <a:lnTo>
                    <a:pt x="303644" y="0"/>
                  </a:lnTo>
                  <a:close/>
                </a:path>
              </a:pathLst>
            </a:custGeom>
            <a:solidFill>
              <a:srgbClr val="FFFFFF"/>
            </a:solidFill>
          </p:spPr>
          <p:txBody>
            <a:bodyPr wrap="square" lIns="0" tIns="0" rIns="0" bIns="0" rtlCol="0"/>
            <a:lstStyle/>
            <a:p>
              <a:endParaRPr/>
            </a:p>
          </p:txBody>
        </p:sp>
        <p:sp>
          <p:nvSpPr>
            <p:cNvPr id="72" name="object 72"/>
            <p:cNvSpPr/>
            <p:nvPr/>
          </p:nvSpPr>
          <p:spPr>
            <a:xfrm>
              <a:off x="763524" y="2643759"/>
              <a:ext cx="639445" cy="686435"/>
            </a:xfrm>
            <a:custGeom>
              <a:avLst/>
              <a:gdLst/>
              <a:ahLst/>
              <a:cxnLst/>
              <a:rect l="l" t="t" r="r" b="b"/>
              <a:pathLst>
                <a:path w="639444" h="686435">
                  <a:moveTo>
                    <a:pt x="0" y="381508"/>
                  </a:moveTo>
                  <a:lnTo>
                    <a:pt x="106553" y="381508"/>
                  </a:lnTo>
                  <a:lnTo>
                    <a:pt x="303644" y="0"/>
                  </a:lnTo>
                  <a:lnTo>
                    <a:pt x="266382" y="381508"/>
                  </a:lnTo>
                  <a:lnTo>
                    <a:pt x="639318" y="381508"/>
                  </a:lnTo>
                  <a:lnTo>
                    <a:pt x="639318" y="432308"/>
                  </a:lnTo>
                  <a:lnTo>
                    <a:pt x="639318" y="508508"/>
                  </a:lnTo>
                  <a:lnTo>
                    <a:pt x="639318" y="686435"/>
                  </a:lnTo>
                  <a:lnTo>
                    <a:pt x="266382" y="686435"/>
                  </a:lnTo>
                  <a:lnTo>
                    <a:pt x="106553" y="686435"/>
                  </a:lnTo>
                  <a:lnTo>
                    <a:pt x="0" y="686435"/>
                  </a:lnTo>
                  <a:lnTo>
                    <a:pt x="0" y="508508"/>
                  </a:lnTo>
                  <a:lnTo>
                    <a:pt x="0" y="432308"/>
                  </a:lnTo>
                  <a:lnTo>
                    <a:pt x="0" y="381508"/>
                  </a:lnTo>
                  <a:close/>
                </a:path>
              </a:pathLst>
            </a:custGeom>
            <a:ln w="5626">
              <a:solidFill>
                <a:srgbClr val="000000"/>
              </a:solidFill>
            </a:ln>
          </p:spPr>
          <p:txBody>
            <a:bodyPr wrap="square" lIns="0" tIns="0" rIns="0" bIns="0" rtlCol="0"/>
            <a:lstStyle/>
            <a:p>
              <a:endParaRPr/>
            </a:p>
          </p:txBody>
        </p:sp>
      </p:grpSp>
      <p:sp>
        <p:nvSpPr>
          <p:cNvPr id="73" name="object 73"/>
          <p:cNvSpPr txBox="1"/>
          <p:nvPr/>
        </p:nvSpPr>
        <p:spPr>
          <a:xfrm>
            <a:off x="1068624" y="4630607"/>
            <a:ext cx="671382" cy="289822"/>
          </a:xfrm>
          <a:prstGeom prst="rect">
            <a:avLst/>
          </a:prstGeom>
        </p:spPr>
        <p:txBody>
          <a:bodyPr vert="horz" wrap="square" lIns="0" tIns="30479" rIns="0" bIns="0" rtlCol="0">
            <a:spAutoFit/>
          </a:bodyPr>
          <a:lstStyle/>
          <a:p>
            <a:pPr marR="42332" algn="ctr">
              <a:spcBef>
                <a:spcPts val="240"/>
              </a:spcBef>
            </a:pPr>
            <a:r>
              <a:rPr sz="800" spc="-33" dirty="0">
                <a:solidFill>
                  <a:srgbClr val="585858"/>
                </a:solidFill>
                <a:latin typeface="BIZ UDPゴシック"/>
                <a:cs typeface="BIZ UDPゴシック"/>
              </a:rPr>
              <a:t>ない</a:t>
            </a:r>
            <a:endParaRPr sz="800">
              <a:latin typeface="BIZ UDPゴシック"/>
              <a:cs typeface="BIZ UDPゴシック"/>
            </a:endParaRPr>
          </a:p>
          <a:p>
            <a:pPr marR="6773" algn="ctr">
              <a:spcBef>
                <a:spcPts val="113"/>
              </a:spcBef>
            </a:pPr>
            <a:r>
              <a:rPr sz="800" dirty="0">
                <a:solidFill>
                  <a:srgbClr val="585858"/>
                </a:solidFill>
                <a:latin typeface="BIZ UDPゴシック"/>
                <a:cs typeface="BIZ UDPゴシック"/>
              </a:rPr>
              <a:t>40</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60%</a:t>
            </a:r>
            <a:endParaRPr sz="800">
              <a:latin typeface="BIZ UDPゴシック"/>
              <a:cs typeface="BIZ UDPゴシック"/>
            </a:endParaRPr>
          </a:p>
        </p:txBody>
      </p:sp>
      <p:sp>
        <p:nvSpPr>
          <p:cNvPr id="74" name="object 74"/>
          <p:cNvSpPr/>
          <p:nvPr/>
        </p:nvSpPr>
        <p:spPr>
          <a:xfrm>
            <a:off x="1353043" y="2139477"/>
            <a:ext cx="808537" cy="440250"/>
          </a:xfrm>
          <a:custGeom>
            <a:avLst/>
            <a:gdLst/>
            <a:ahLst/>
            <a:cxnLst/>
            <a:rect l="l" t="t" r="r" b="b"/>
            <a:pathLst>
              <a:path w="606425" h="330200">
                <a:moveTo>
                  <a:pt x="0" y="0"/>
                </a:moveTo>
                <a:lnTo>
                  <a:pt x="287515" y="0"/>
                </a:lnTo>
                <a:lnTo>
                  <a:pt x="410705" y="0"/>
                </a:lnTo>
                <a:lnTo>
                  <a:pt x="492874" y="0"/>
                </a:lnTo>
                <a:lnTo>
                  <a:pt x="492874" y="161163"/>
                </a:lnTo>
                <a:lnTo>
                  <a:pt x="606031" y="330200"/>
                </a:lnTo>
                <a:lnTo>
                  <a:pt x="492874" y="230251"/>
                </a:lnTo>
                <a:lnTo>
                  <a:pt x="492874" y="276225"/>
                </a:lnTo>
                <a:lnTo>
                  <a:pt x="410705" y="276225"/>
                </a:lnTo>
                <a:lnTo>
                  <a:pt x="287515" y="276225"/>
                </a:lnTo>
                <a:lnTo>
                  <a:pt x="0" y="276225"/>
                </a:lnTo>
                <a:lnTo>
                  <a:pt x="0" y="230251"/>
                </a:lnTo>
                <a:lnTo>
                  <a:pt x="0" y="161163"/>
                </a:lnTo>
                <a:lnTo>
                  <a:pt x="0" y="0"/>
                </a:lnTo>
                <a:close/>
              </a:path>
            </a:pathLst>
          </a:custGeom>
          <a:ln w="5626">
            <a:solidFill>
              <a:srgbClr val="000000"/>
            </a:solidFill>
          </a:ln>
        </p:spPr>
        <p:txBody>
          <a:bodyPr wrap="square" lIns="0" tIns="0" rIns="0" bIns="0" rtlCol="0"/>
          <a:lstStyle/>
          <a:p>
            <a:endParaRPr/>
          </a:p>
        </p:txBody>
      </p:sp>
      <p:sp>
        <p:nvSpPr>
          <p:cNvPr id="75" name="object 75"/>
          <p:cNvSpPr txBox="1"/>
          <p:nvPr/>
        </p:nvSpPr>
        <p:spPr>
          <a:xfrm>
            <a:off x="1452658" y="2163680"/>
            <a:ext cx="510521" cy="289822"/>
          </a:xfrm>
          <a:prstGeom prst="rect">
            <a:avLst/>
          </a:prstGeom>
        </p:spPr>
        <p:txBody>
          <a:bodyPr vert="horz" wrap="square" lIns="0" tIns="30479" rIns="0" bIns="0" rtlCol="0">
            <a:spAutoFit/>
          </a:bodyPr>
          <a:lstStyle/>
          <a:p>
            <a:pPr marL="70272">
              <a:spcBef>
                <a:spcPts val="240"/>
              </a:spcBef>
            </a:pPr>
            <a:r>
              <a:rPr sz="800" spc="-27" dirty="0">
                <a:solidFill>
                  <a:srgbClr val="585858"/>
                </a:solidFill>
                <a:latin typeface="BIZ UDPゴシック"/>
                <a:cs typeface="BIZ UDPゴシック"/>
              </a:rPr>
              <a:t>未回答</a:t>
            </a:r>
            <a:endParaRPr sz="800">
              <a:latin typeface="BIZ UDPゴシック"/>
              <a:cs typeface="BIZ UDPゴシック"/>
            </a:endParaRPr>
          </a:p>
          <a:p>
            <a:pPr>
              <a:spcBef>
                <a:spcPts val="113"/>
              </a:spcBef>
            </a:pPr>
            <a:r>
              <a:rPr sz="800" dirty="0">
                <a:solidFill>
                  <a:srgbClr val="585858"/>
                </a:solidFill>
                <a:latin typeface="BIZ UDPゴシック"/>
                <a:cs typeface="BIZ UDPゴシック"/>
              </a:rPr>
              <a:t>2</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3%</a:t>
            </a:r>
            <a:endParaRPr sz="800">
              <a:latin typeface="BIZ UDPゴシック"/>
              <a:cs typeface="BIZ UDPゴシック"/>
            </a:endParaRPr>
          </a:p>
        </p:txBody>
      </p:sp>
      <p:grpSp>
        <p:nvGrpSpPr>
          <p:cNvPr id="76" name="object 76"/>
          <p:cNvGrpSpPr/>
          <p:nvPr/>
        </p:nvGrpSpPr>
        <p:grpSpPr>
          <a:xfrm>
            <a:off x="3896064" y="2414717"/>
            <a:ext cx="2651662" cy="2201252"/>
            <a:chOff x="2971355" y="1396047"/>
            <a:chExt cx="1988820" cy="1651000"/>
          </a:xfrm>
        </p:grpSpPr>
        <p:sp>
          <p:nvSpPr>
            <p:cNvPr id="77" name="object 77"/>
            <p:cNvSpPr/>
            <p:nvPr/>
          </p:nvSpPr>
          <p:spPr>
            <a:xfrm>
              <a:off x="3370833" y="1398905"/>
              <a:ext cx="1189990" cy="1645285"/>
            </a:xfrm>
            <a:custGeom>
              <a:avLst/>
              <a:gdLst/>
              <a:ahLst/>
              <a:cxnLst/>
              <a:rect l="l" t="t" r="r" b="b"/>
              <a:pathLst>
                <a:path w="1189989" h="1645285">
                  <a:moveTo>
                    <a:pt x="0" y="1398270"/>
                  </a:moveTo>
                  <a:lnTo>
                    <a:pt x="0" y="1644777"/>
                  </a:lnTo>
                </a:path>
                <a:path w="1189989" h="1645285">
                  <a:moveTo>
                    <a:pt x="0" y="575563"/>
                  </a:moveTo>
                  <a:lnTo>
                    <a:pt x="0" y="1069213"/>
                  </a:lnTo>
                </a:path>
                <a:path w="1189989" h="1645285">
                  <a:moveTo>
                    <a:pt x="0" y="0"/>
                  </a:moveTo>
                  <a:lnTo>
                    <a:pt x="0" y="246380"/>
                  </a:lnTo>
                </a:path>
                <a:path w="1189989" h="1645285">
                  <a:moveTo>
                    <a:pt x="396493" y="1398270"/>
                  </a:moveTo>
                  <a:lnTo>
                    <a:pt x="396493" y="1644777"/>
                  </a:lnTo>
                </a:path>
                <a:path w="1189989" h="1645285">
                  <a:moveTo>
                    <a:pt x="396493" y="575563"/>
                  </a:moveTo>
                  <a:lnTo>
                    <a:pt x="396493" y="1069213"/>
                  </a:lnTo>
                </a:path>
                <a:path w="1189989" h="1645285">
                  <a:moveTo>
                    <a:pt x="396493" y="0"/>
                  </a:moveTo>
                  <a:lnTo>
                    <a:pt x="396493" y="246380"/>
                  </a:lnTo>
                </a:path>
                <a:path w="1189989" h="1645285">
                  <a:moveTo>
                    <a:pt x="793114" y="1398270"/>
                  </a:moveTo>
                  <a:lnTo>
                    <a:pt x="793114" y="1644777"/>
                  </a:lnTo>
                </a:path>
                <a:path w="1189989" h="1645285">
                  <a:moveTo>
                    <a:pt x="793114" y="575563"/>
                  </a:moveTo>
                  <a:lnTo>
                    <a:pt x="793114" y="1069213"/>
                  </a:lnTo>
                </a:path>
                <a:path w="1189989" h="1645285">
                  <a:moveTo>
                    <a:pt x="793114" y="0"/>
                  </a:moveTo>
                  <a:lnTo>
                    <a:pt x="793114" y="246380"/>
                  </a:lnTo>
                </a:path>
                <a:path w="1189989" h="1645285">
                  <a:moveTo>
                    <a:pt x="1189609" y="1398270"/>
                  </a:moveTo>
                  <a:lnTo>
                    <a:pt x="1189609" y="1644777"/>
                  </a:lnTo>
                </a:path>
                <a:path w="1189989" h="1645285">
                  <a:moveTo>
                    <a:pt x="1189609" y="575563"/>
                  </a:moveTo>
                  <a:lnTo>
                    <a:pt x="1189609" y="1069213"/>
                  </a:lnTo>
                </a:path>
                <a:path w="1189989" h="1645285">
                  <a:moveTo>
                    <a:pt x="1189609" y="0"/>
                  </a:moveTo>
                  <a:lnTo>
                    <a:pt x="1189609" y="246380"/>
                  </a:lnTo>
                </a:path>
              </a:pathLst>
            </a:custGeom>
            <a:ln w="5626">
              <a:solidFill>
                <a:srgbClr val="D9D9D9"/>
              </a:solidFill>
            </a:ln>
          </p:spPr>
          <p:txBody>
            <a:bodyPr wrap="square" lIns="0" tIns="0" rIns="0" bIns="0" rtlCol="0"/>
            <a:lstStyle/>
            <a:p>
              <a:endParaRPr/>
            </a:p>
          </p:txBody>
        </p:sp>
        <p:sp>
          <p:nvSpPr>
            <p:cNvPr id="78" name="object 78"/>
            <p:cNvSpPr/>
            <p:nvPr/>
          </p:nvSpPr>
          <p:spPr>
            <a:xfrm>
              <a:off x="4956810" y="1398905"/>
              <a:ext cx="0" cy="1645285"/>
            </a:xfrm>
            <a:custGeom>
              <a:avLst/>
              <a:gdLst/>
              <a:ahLst/>
              <a:cxnLst/>
              <a:rect l="l" t="t" r="r" b="b"/>
              <a:pathLst>
                <a:path h="1645285">
                  <a:moveTo>
                    <a:pt x="0" y="0"/>
                  </a:moveTo>
                  <a:lnTo>
                    <a:pt x="0" y="1644777"/>
                  </a:lnTo>
                </a:path>
              </a:pathLst>
            </a:custGeom>
            <a:ln w="5626">
              <a:solidFill>
                <a:srgbClr val="D9D9D9"/>
              </a:solidFill>
            </a:ln>
          </p:spPr>
          <p:txBody>
            <a:bodyPr wrap="square" lIns="0" tIns="0" rIns="0" bIns="0" rtlCol="0"/>
            <a:lstStyle/>
            <a:p>
              <a:endParaRPr/>
            </a:p>
          </p:txBody>
        </p:sp>
        <p:sp>
          <p:nvSpPr>
            <p:cNvPr id="79" name="object 79"/>
            <p:cNvSpPr/>
            <p:nvPr/>
          </p:nvSpPr>
          <p:spPr>
            <a:xfrm>
              <a:off x="2974213" y="1645284"/>
              <a:ext cx="1393190" cy="1151890"/>
            </a:xfrm>
            <a:custGeom>
              <a:avLst/>
              <a:gdLst/>
              <a:ahLst/>
              <a:cxnLst/>
              <a:rect l="l" t="t" r="r" b="b"/>
              <a:pathLst>
                <a:path w="1393189" h="1151889">
                  <a:moveTo>
                    <a:pt x="990981" y="822833"/>
                  </a:moveTo>
                  <a:lnTo>
                    <a:pt x="0" y="822833"/>
                  </a:lnTo>
                  <a:lnTo>
                    <a:pt x="0" y="1151890"/>
                  </a:lnTo>
                  <a:lnTo>
                    <a:pt x="990981" y="1151890"/>
                  </a:lnTo>
                  <a:lnTo>
                    <a:pt x="990981" y="822833"/>
                  </a:lnTo>
                  <a:close/>
                </a:path>
                <a:path w="1393189" h="1151889">
                  <a:moveTo>
                    <a:pt x="1392936" y="0"/>
                  </a:moveTo>
                  <a:lnTo>
                    <a:pt x="0" y="0"/>
                  </a:lnTo>
                  <a:lnTo>
                    <a:pt x="0" y="329184"/>
                  </a:lnTo>
                  <a:lnTo>
                    <a:pt x="1392936" y="329184"/>
                  </a:lnTo>
                  <a:lnTo>
                    <a:pt x="1392936" y="0"/>
                  </a:lnTo>
                  <a:close/>
                </a:path>
              </a:pathLst>
            </a:custGeom>
            <a:solidFill>
              <a:srgbClr val="92D050"/>
            </a:solidFill>
          </p:spPr>
          <p:txBody>
            <a:bodyPr wrap="square" lIns="0" tIns="0" rIns="0" bIns="0" rtlCol="0"/>
            <a:lstStyle/>
            <a:p>
              <a:endParaRPr/>
            </a:p>
          </p:txBody>
        </p:sp>
        <p:sp>
          <p:nvSpPr>
            <p:cNvPr id="80" name="object 80"/>
            <p:cNvSpPr/>
            <p:nvPr/>
          </p:nvSpPr>
          <p:spPr>
            <a:xfrm>
              <a:off x="3965194" y="1645284"/>
              <a:ext cx="892810" cy="1151890"/>
            </a:xfrm>
            <a:custGeom>
              <a:avLst/>
              <a:gdLst/>
              <a:ahLst/>
              <a:cxnLst/>
              <a:rect l="l" t="t" r="r" b="b"/>
              <a:pathLst>
                <a:path w="892810" h="1151889">
                  <a:moveTo>
                    <a:pt x="830834" y="0"/>
                  </a:moveTo>
                  <a:lnTo>
                    <a:pt x="401955" y="0"/>
                  </a:lnTo>
                  <a:lnTo>
                    <a:pt x="401955" y="329184"/>
                  </a:lnTo>
                  <a:lnTo>
                    <a:pt x="830834" y="329184"/>
                  </a:lnTo>
                  <a:lnTo>
                    <a:pt x="830834" y="0"/>
                  </a:lnTo>
                  <a:close/>
                </a:path>
                <a:path w="892810" h="1151889">
                  <a:moveTo>
                    <a:pt x="892810" y="822833"/>
                  </a:moveTo>
                  <a:lnTo>
                    <a:pt x="0" y="822833"/>
                  </a:lnTo>
                  <a:lnTo>
                    <a:pt x="0" y="1151890"/>
                  </a:lnTo>
                  <a:lnTo>
                    <a:pt x="892810" y="1151890"/>
                  </a:lnTo>
                  <a:lnTo>
                    <a:pt x="892810" y="822833"/>
                  </a:lnTo>
                  <a:close/>
                </a:path>
              </a:pathLst>
            </a:custGeom>
            <a:solidFill>
              <a:srgbClr val="5B9BD4"/>
            </a:solidFill>
          </p:spPr>
          <p:txBody>
            <a:bodyPr wrap="square" lIns="0" tIns="0" rIns="0" bIns="0" rtlCol="0"/>
            <a:lstStyle/>
            <a:p>
              <a:endParaRPr/>
            </a:p>
          </p:txBody>
        </p:sp>
        <p:sp>
          <p:nvSpPr>
            <p:cNvPr id="81" name="object 81"/>
            <p:cNvSpPr/>
            <p:nvPr/>
          </p:nvSpPr>
          <p:spPr>
            <a:xfrm>
              <a:off x="4796028" y="1645284"/>
              <a:ext cx="161290" cy="1151890"/>
            </a:xfrm>
            <a:custGeom>
              <a:avLst/>
              <a:gdLst/>
              <a:ahLst/>
              <a:cxnLst/>
              <a:rect l="l" t="t" r="r" b="b"/>
              <a:pathLst>
                <a:path w="161289" h="1151889">
                  <a:moveTo>
                    <a:pt x="160909" y="822833"/>
                  </a:moveTo>
                  <a:lnTo>
                    <a:pt x="61976" y="822833"/>
                  </a:lnTo>
                  <a:lnTo>
                    <a:pt x="61976" y="1151890"/>
                  </a:lnTo>
                  <a:lnTo>
                    <a:pt x="160909" y="1151890"/>
                  </a:lnTo>
                  <a:lnTo>
                    <a:pt x="160909" y="822833"/>
                  </a:lnTo>
                  <a:close/>
                </a:path>
                <a:path w="161289" h="1151889">
                  <a:moveTo>
                    <a:pt x="160909" y="0"/>
                  </a:moveTo>
                  <a:lnTo>
                    <a:pt x="0" y="0"/>
                  </a:lnTo>
                  <a:lnTo>
                    <a:pt x="0" y="329184"/>
                  </a:lnTo>
                  <a:lnTo>
                    <a:pt x="160909" y="329184"/>
                  </a:lnTo>
                  <a:lnTo>
                    <a:pt x="160909" y="0"/>
                  </a:lnTo>
                  <a:close/>
                </a:path>
              </a:pathLst>
            </a:custGeom>
            <a:solidFill>
              <a:srgbClr val="FFC000"/>
            </a:solidFill>
          </p:spPr>
          <p:txBody>
            <a:bodyPr wrap="square" lIns="0" tIns="0" rIns="0" bIns="0" rtlCol="0"/>
            <a:lstStyle/>
            <a:p>
              <a:endParaRPr/>
            </a:p>
          </p:txBody>
        </p:sp>
        <p:sp>
          <p:nvSpPr>
            <p:cNvPr id="82" name="object 82"/>
            <p:cNvSpPr/>
            <p:nvPr/>
          </p:nvSpPr>
          <p:spPr>
            <a:xfrm>
              <a:off x="2974212" y="1398905"/>
              <a:ext cx="0" cy="1645285"/>
            </a:xfrm>
            <a:custGeom>
              <a:avLst/>
              <a:gdLst/>
              <a:ahLst/>
              <a:cxnLst/>
              <a:rect l="l" t="t" r="r" b="b"/>
              <a:pathLst>
                <a:path h="1645285">
                  <a:moveTo>
                    <a:pt x="0" y="1644777"/>
                  </a:moveTo>
                  <a:lnTo>
                    <a:pt x="0" y="0"/>
                  </a:lnTo>
                </a:path>
              </a:pathLst>
            </a:custGeom>
            <a:ln w="5626">
              <a:solidFill>
                <a:srgbClr val="D9D9D9"/>
              </a:solidFill>
            </a:ln>
          </p:spPr>
          <p:txBody>
            <a:bodyPr wrap="square" lIns="0" tIns="0" rIns="0" bIns="0" rtlCol="0"/>
            <a:lstStyle/>
            <a:p>
              <a:endParaRPr/>
            </a:p>
          </p:txBody>
        </p:sp>
        <p:sp>
          <p:nvSpPr>
            <p:cNvPr id="83" name="object 83"/>
            <p:cNvSpPr/>
            <p:nvPr/>
          </p:nvSpPr>
          <p:spPr>
            <a:xfrm>
              <a:off x="3413251" y="2579992"/>
              <a:ext cx="113664" cy="105410"/>
            </a:xfrm>
            <a:custGeom>
              <a:avLst/>
              <a:gdLst/>
              <a:ahLst/>
              <a:cxnLst/>
              <a:rect l="l" t="t" r="r" b="b"/>
              <a:pathLst>
                <a:path w="113664"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grpSp>
      <p:sp>
        <p:nvSpPr>
          <p:cNvPr id="84" name="object 84"/>
          <p:cNvSpPr txBox="1"/>
          <p:nvPr/>
        </p:nvSpPr>
        <p:spPr>
          <a:xfrm>
            <a:off x="4515208" y="3987444"/>
            <a:ext cx="108369" cy="124885"/>
          </a:xfrm>
          <a:prstGeom prst="rect">
            <a:avLst/>
          </a:prstGeom>
        </p:spPr>
        <p:txBody>
          <a:bodyPr vert="horz" wrap="square" lIns="0" tIns="22013" rIns="0" bIns="0" rtlCol="0">
            <a:spAutoFit/>
          </a:bodyPr>
          <a:lstStyle/>
          <a:p>
            <a:pPr>
              <a:spcBef>
                <a:spcPts val="173"/>
              </a:spcBef>
            </a:pPr>
            <a:r>
              <a:rPr sz="667" spc="-33" dirty="0">
                <a:solidFill>
                  <a:srgbClr val="404040"/>
                </a:solidFill>
                <a:latin typeface="Calibri"/>
                <a:cs typeface="Calibri"/>
              </a:rPr>
              <a:t>10</a:t>
            </a:r>
            <a:endParaRPr sz="667">
              <a:latin typeface="Calibri"/>
              <a:cs typeface="Calibri"/>
            </a:endParaRPr>
          </a:p>
        </p:txBody>
      </p:sp>
      <p:sp>
        <p:nvSpPr>
          <p:cNvPr id="85" name="object 85"/>
          <p:cNvSpPr/>
          <p:nvPr/>
        </p:nvSpPr>
        <p:spPr>
          <a:xfrm>
            <a:off x="4753112" y="2896859"/>
            <a:ext cx="151546" cy="140541"/>
          </a:xfrm>
          <a:custGeom>
            <a:avLst/>
            <a:gdLst/>
            <a:ahLst/>
            <a:cxnLst/>
            <a:rect l="l" t="t" r="r" b="b"/>
            <a:pathLst>
              <a:path w="113664"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sp>
        <p:nvSpPr>
          <p:cNvPr id="86" name="object 86"/>
          <p:cNvSpPr txBox="1"/>
          <p:nvPr/>
        </p:nvSpPr>
        <p:spPr>
          <a:xfrm>
            <a:off x="4782914" y="2890713"/>
            <a:ext cx="109216" cy="124885"/>
          </a:xfrm>
          <a:prstGeom prst="rect">
            <a:avLst/>
          </a:prstGeom>
        </p:spPr>
        <p:txBody>
          <a:bodyPr vert="horz" wrap="square" lIns="0" tIns="22013" rIns="0" bIns="0" rtlCol="0">
            <a:spAutoFit/>
          </a:bodyPr>
          <a:lstStyle/>
          <a:p>
            <a:pPr>
              <a:spcBef>
                <a:spcPts val="173"/>
              </a:spcBef>
            </a:pPr>
            <a:r>
              <a:rPr sz="667" spc="-33" dirty="0">
                <a:solidFill>
                  <a:srgbClr val="404040"/>
                </a:solidFill>
                <a:latin typeface="Calibri"/>
                <a:cs typeface="Calibri"/>
              </a:rPr>
              <a:t>26</a:t>
            </a:r>
            <a:endParaRPr sz="667">
              <a:latin typeface="Calibri"/>
              <a:cs typeface="Calibri"/>
            </a:endParaRPr>
          </a:p>
        </p:txBody>
      </p:sp>
      <p:sp>
        <p:nvSpPr>
          <p:cNvPr id="87" name="object 87"/>
          <p:cNvSpPr/>
          <p:nvPr/>
        </p:nvSpPr>
        <p:spPr>
          <a:xfrm>
            <a:off x="5763489" y="3993252"/>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88" name="object 88"/>
          <p:cNvSpPr txBox="1"/>
          <p:nvPr/>
        </p:nvSpPr>
        <p:spPr>
          <a:xfrm>
            <a:off x="5793627" y="3987444"/>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9</a:t>
            </a:r>
            <a:endParaRPr sz="667">
              <a:latin typeface="Calibri"/>
              <a:cs typeface="Calibri"/>
            </a:endParaRPr>
          </a:p>
        </p:txBody>
      </p:sp>
      <p:sp>
        <p:nvSpPr>
          <p:cNvPr id="89" name="object 89"/>
          <p:cNvSpPr/>
          <p:nvPr/>
        </p:nvSpPr>
        <p:spPr>
          <a:xfrm>
            <a:off x="5990386" y="2896859"/>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90" name="object 90"/>
          <p:cNvSpPr txBox="1"/>
          <p:nvPr/>
        </p:nvSpPr>
        <p:spPr>
          <a:xfrm>
            <a:off x="6020865" y="2890713"/>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8</a:t>
            </a:r>
            <a:endParaRPr sz="667">
              <a:latin typeface="Calibri"/>
              <a:cs typeface="Calibri"/>
            </a:endParaRPr>
          </a:p>
        </p:txBody>
      </p:sp>
      <p:sp>
        <p:nvSpPr>
          <p:cNvPr id="91" name="object 91"/>
          <p:cNvSpPr/>
          <p:nvPr/>
        </p:nvSpPr>
        <p:spPr>
          <a:xfrm>
            <a:off x="6424371" y="3993252"/>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92" name="object 92"/>
          <p:cNvSpPr txBox="1"/>
          <p:nvPr/>
        </p:nvSpPr>
        <p:spPr>
          <a:xfrm>
            <a:off x="6454849" y="3987444"/>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1</a:t>
            </a:r>
            <a:endParaRPr sz="667">
              <a:latin typeface="Calibri"/>
              <a:cs typeface="Calibri"/>
            </a:endParaRPr>
          </a:p>
        </p:txBody>
      </p:sp>
      <p:sp>
        <p:nvSpPr>
          <p:cNvPr id="93" name="object 93"/>
          <p:cNvSpPr/>
          <p:nvPr/>
        </p:nvSpPr>
        <p:spPr>
          <a:xfrm>
            <a:off x="6383226" y="2896859"/>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94" name="object 94"/>
          <p:cNvSpPr txBox="1"/>
          <p:nvPr/>
        </p:nvSpPr>
        <p:spPr>
          <a:xfrm>
            <a:off x="6413873" y="2890713"/>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3</a:t>
            </a:r>
            <a:endParaRPr sz="667">
              <a:latin typeface="Calibri"/>
              <a:cs typeface="Calibri"/>
            </a:endParaRPr>
          </a:p>
        </p:txBody>
      </p:sp>
      <p:sp>
        <p:nvSpPr>
          <p:cNvPr id="95" name="object 95"/>
          <p:cNvSpPr txBox="1"/>
          <p:nvPr/>
        </p:nvSpPr>
        <p:spPr>
          <a:xfrm>
            <a:off x="3845519" y="4647820"/>
            <a:ext cx="126995"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0%</a:t>
            </a:r>
            <a:endParaRPr sz="667">
              <a:latin typeface="Calibri"/>
              <a:cs typeface="Calibri"/>
            </a:endParaRPr>
          </a:p>
        </p:txBody>
      </p:sp>
      <p:sp>
        <p:nvSpPr>
          <p:cNvPr id="96" name="object 96"/>
          <p:cNvSpPr txBox="1"/>
          <p:nvPr/>
        </p:nvSpPr>
        <p:spPr>
          <a:xfrm>
            <a:off x="4351469" y="4647819"/>
            <a:ext cx="17271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20%</a:t>
            </a:r>
            <a:endParaRPr sz="667">
              <a:latin typeface="Calibri"/>
              <a:cs typeface="Calibri"/>
            </a:endParaRPr>
          </a:p>
        </p:txBody>
      </p:sp>
      <p:sp>
        <p:nvSpPr>
          <p:cNvPr id="97" name="object 97"/>
          <p:cNvSpPr txBox="1"/>
          <p:nvPr/>
        </p:nvSpPr>
        <p:spPr>
          <a:xfrm>
            <a:off x="6443505" y="4647819"/>
            <a:ext cx="218432"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Calibri"/>
                <a:cs typeface="Calibri"/>
              </a:rPr>
              <a:t>100%</a:t>
            </a:r>
            <a:endParaRPr sz="667">
              <a:latin typeface="Calibri"/>
              <a:cs typeface="Calibri"/>
            </a:endParaRPr>
          </a:p>
        </p:txBody>
      </p:sp>
      <p:sp>
        <p:nvSpPr>
          <p:cNvPr id="98" name="object 98"/>
          <p:cNvSpPr txBox="1"/>
          <p:nvPr/>
        </p:nvSpPr>
        <p:spPr>
          <a:xfrm>
            <a:off x="3636569" y="3981788"/>
            <a:ext cx="198113"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游ゴシック"/>
                <a:cs typeface="游ゴシック"/>
              </a:rPr>
              <a:t>ある</a:t>
            </a:r>
            <a:endParaRPr sz="667">
              <a:latin typeface="游ゴシック"/>
              <a:cs typeface="游ゴシック"/>
            </a:endParaRPr>
          </a:p>
        </p:txBody>
      </p:sp>
      <p:sp>
        <p:nvSpPr>
          <p:cNvPr id="99" name="object 99"/>
          <p:cNvSpPr txBox="1"/>
          <p:nvPr/>
        </p:nvSpPr>
        <p:spPr>
          <a:xfrm>
            <a:off x="3636569" y="2885802"/>
            <a:ext cx="198113"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游ゴシック"/>
                <a:cs typeface="游ゴシック"/>
              </a:rPr>
              <a:t>ない</a:t>
            </a:r>
            <a:endParaRPr sz="667">
              <a:latin typeface="游ゴシック"/>
              <a:cs typeface="游ゴシック"/>
            </a:endParaRPr>
          </a:p>
        </p:txBody>
      </p:sp>
      <p:grpSp>
        <p:nvGrpSpPr>
          <p:cNvPr id="100" name="object 100"/>
          <p:cNvGrpSpPr/>
          <p:nvPr/>
        </p:nvGrpSpPr>
        <p:grpSpPr>
          <a:xfrm>
            <a:off x="4389059" y="4902776"/>
            <a:ext cx="932992" cy="49951"/>
            <a:chOff x="3341115" y="3262160"/>
            <a:chExt cx="699770" cy="37465"/>
          </a:xfrm>
        </p:grpSpPr>
        <p:sp>
          <p:nvSpPr>
            <p:cNvPr id="101" name="object 101"/>
            <p:cNvSpPr/>
            <p:nvPr/>
          </p:nvSpPr>
          <p:spPr>
            <a:xfrm>
              <a:off x="3341115" y="3262160"/>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102" name="object 102"/>
            <p:cNvSpPr/>
            <p:nvPr/>
          </p:nvSpPr>
          <p:spPr>
            <a:xfrm>
              <a:off x="3672331" y="3262160"/>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103" name="object 103"/>
            <p:cNvSpPr/>
            <p:nvPr/>
          </p:nvSpPr>
          <p:spPr>
            <a:xfrm>
              <a:off x="4003674" y="3262160"/>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104" name="object 104"/>
          <p:cNvSpPr txBox="1"/>
          <p:nvPr/>
        </p:nvSpPr>
        <p:spPr>
          <a:xfrm>
            <a:off x="4459840" y="4647821"/>
            <a:ext cx="1650092" cy="330133"/>
          </a:xfrm>
          <a:prstGeom prst="rect">
            <a:avLst/>
          </a:prstGeom>
        </p:spPr>
        <p:txBody>
          <a:bodyPr vert="horz" wrap="square" lIns="0" tIns="22013" rIns="0" bIns="0" rtlCol="0">
            <a:spAutoFit/>
          </a:bodyPr>
          <a:lstStyle/>
          <a:p>
            <a:pPr marL="419936">
              <a:spcBef>
                <a:spcPts val="173"/>
              </a:spcBef>
              <a:tabLst>
                <a:tab pos="948243" algn="l"/>
                <a:tab pos="1477396" algn="l"/>
              </a:tabLst>
            </a:pP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r>
              <a:rPr sz="667" dirty="0">
                <a:solidFill>
                  <a:srgbClr val="585858"/>
                </a:solidFill>
                <a:latin typeface="Calibri"/>
                <a:cs typeface="Calibri"/>
              </a:rPr>
              <a:t>	</a:t>
            </a:r>
            <a:r>
              <a:rPr sz="667" spc="-33" dirty="0">
                <a:solidFill>
                  <a:srgbClr val="585858"/>
                </a:solidFill>
                <a:latin typeface="Calibri"/>
                <a:cs typeface="Calibri"/>
              </a:rPr>
              <a:t>80%</a:t>
            </a:r>
            <a:endParaRPr sz="667">
              <a:latin typeface="Calibri"/>
              <a:cs typeface="Calibri"/>
            </a:endParaRPr>
          </a:p>
          <a:p>
            <a:pPr>
              <a:spcBef>
                <a:spcPts val="767"/>
              </a:spcBef>
              <a:tabLst>
                <a:tab pos="441102" algn="l"/>
                <a:tab pos="883051"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105" name="object 105"/>
          <p:cNvSpPr txBox="1"/>
          <p:nvPr/>
        </p:nvSpPr>
        <p:spPr>
          <a:xfrm>
            <a:off x="5962785" y="2297290"/>
            <a:ext cx="614656" cy="135870"/>
          </a:xfrm>
          <a:prstGeom prst="rect">
            <a:avLst/>
          </a:prstGeom>
        </p:spPr>
        <p:txBody>
          <a:bodyPr vert="horz" wrap="square" lIns="0" tIns="22859" rIns="0" bIns="0" rtlCol="0">
            <a:spAutoFit/>
          </a:bodyPr>
          <a:lstStyle/>
          <a:p>
            <a:pPr>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106" name="object 106"/>
          <p:cNvGrpSpPr/>
          <p:nvPr/>
        </p:nvGrpSpPr>
        <p:grpSpPr>
          <a:xfrm>
            <a:off x="10347340" y="2781802"/>
            <a:ext cx="2590704" cy="443637"/>
            <a:chOff x="7809992" y="1671371"/>
            <a:chExt cx="1943100" cy="332740"/>
          </a:xfrm>
        </p:grpSpPr>
        <p:sp>
          <p:nvSpPr>
            <p:cNvPr id="107" name="object 107"/>
            <p:cNvSpPr/>
            <p:nvPr/>
          </p:nvSpPr>
          <p:spPr>
            <a:xfrm>
              <a:off x="7809992" y="1671371"/>
              <a:ext cx="1555115" cy="332740"/>
            </a:xfrm>
            <a:custGeom>
              <a:avLst/>
              <a:gdLst/>
              <a:ahLst/>
              <a:cxnLst/>
              <a:rect l="l" t="t" r="r" b="b"/>
              <a:pathLst>
                <a:path w="1555115" h="332739">
                  <a:moveTo>
                    <a:pt x="1554733" y="0"/>
                  </a:moveTo>
                  <a:lnTo>
                    <a:pt x="0" y="0"/>
                  </a:lnTo>
                  <a:lnTo>
                    <a:pt x="0" y="332689"/>
                  </a:lnTo>
                  <a:lnTo>
                    <a:pt x="1554733" y="332689"/>
                  </a:lnTo>
                  <a:lnTo>
                    <a:pt x="1554733" y="0"/>
                  </a:lnTo>
                  <a:close/>
                </a:path>
              </a:pathLst>
            </a:custGeom>
            <a:solidFill>
              <a:srgbClr val="92D050"/>
            </a:solidFill>
          </p:spPr>
          <p:txBody>
            <a:bodyPr wrap="square" lIns="0" tIns="0" rIns="0" bIns="0" rtlCol="0"/>
            <a:lstStyle/>
            <a:p>
              <a:endParaRPr/>
            </a:p>
          </p:txBody>
        </p:sp>
        <p:sp>
          <p:nvSpPr>
            <p:cNvPr id="108" name="object 108"/>
            <p:cNvSpPr/>
            <p:nvPr/>
          </p:nvSpPr>
          <p:spPr>
            <a:xfrm>
              <a:off x="9364599" y="1671447"/>
              <a:ext cx="388620" cy="332740"/>
            </a:xfrm>
            <a:custGeom>
              <a:avLst/>
              <a:gdLst/>
              <a:ahLst/>
              <a:cxnLst/>
              <a:rect l="l" t="t" r="r" b="b"/>
              <a:pathLst>
                <a:path w="388620" h="332739">
                  <a:moveTo>
                    <a:pt x="388493" y="0"/>
                  </a:moveTo>
                  <a:lnTo>
                    <a:pt x="0" y="0"/>
                  </a:lnTo>
                  <a:lnTo>
                    <a:pt x="0" y="332613"/>
                  </a:lnTo>
                  <a:lnTo>
                    <a:pt x="388493" y="332613"/>
                  </a:lnTo>
                  <a:lnTo>
                    <a:pt x="388493" y="0"/>
                  </a:lnTo>
                  <a:close/>
                </a:path>
              </a:pathLst>
            </a:custGeom>
            <a:solidFill>
              <a:srgbClr val="5B9BD4"/>
            </a:solidFill>
          </p:spPr>
          <p:txBody>
            <a:bodyPr wrap="square" lIns="0" tIns="0" rIns="0" bIns="0" rtlCol="0"/>
            <a:lstStyle/>
            <a:p>
              <a:endParaRPr/>
            </a:p>
          </p:txBody>
        </p:sp>
        <p:sp>
          <p:nvSpPr>
            <p:cNvPr id="109" name="object 109"/>
            <p:cNvSpPr/>
            <p:nvPr/>
          </p:nvSpPr>
          <p:spPr>
            <a:xfrm>
              <a:off x="8530717" y="1785353"/>
              <a:ext cx="1068070" cy="105410"/>
            </a:xfrm>
            <a:custGeom>
              <a:avLst/>
              <a:gdLst/>
              <a:ahLst/>
              <a:cxnLst/>
              <a:rect l="l" t="t" r="r" b="b"/>
              <a:pathLst>
                <a:path w="1068070" h="105410">
                  <a:moveTo>
                    <a:pt x="113296" y="0"/>
                  </a:moveTo>
                  <a:lnTo>
                    <a:pt x="0" y="0"/>
                  </a:lnTo>
                  <a:lnTo>
                    <a:pt x="0" y="104787"/>
                  </a:lnTo>
                  <a:lnTo>
                    <a:pt x="113296" y="104787"/>
                  </a:lnTo>
                  <a:lnTo>
                    <a:pt x="113296" y="0"/>
                  </a:lnTo>
                  <a:close/>
                </a:path>
                <a:path w="1068070" h="105410">
                  <a:moveTo>
                    <a:pt x="1067816" y="0"/>
                  </a:moveTo>
                  <a:lnTo>
                    <a:pt x="988695" y="0"/>
                  </a:lnTo>
                  <a:lnTo>
                    <a:pt x="988695" y="104787"/>
                  </a:lnTo>
                  <a:lnTo>
                    <a:pt x="1067816" y="104787"/>
                  </a:lnTo>
                  <a:lnTo>
                    <a:pt x="1067816" y="0"/>
                  </a:lnTo>
                  <a:close/>
                </a:path>
              </a:pathLst>
            </a:custGeom>
            <a:solidFill>
              <a:srgbClr val="FFFFFF"/>
            </a:solidFill>
          </p:spPr>
          <p:txBody>
            <a:bodyPr wrap="square" lIns="0" tIns="0" rIns="0" bIns="0" rtlCol="0"/>
            <a:lstStyle/>
            <a:p>
              <a:endParaRPr/>
            </a:p>
          </p:txBody>
        </p:sp>
      </p:grpSp>
      <p:grpSp>
        <p:nvGrpSpPr>
          <p:cNvPr id="110" name="object 110"/>
          <p:cNvGrpSpPr/>
          <p:nvPr/>
        </p:nvGrpSpPr>
        <p:grpSpPr>
          <a:xfrm>
            <a:off x="10347341" y="3889642"/>
            <a:ext cx="2705846" cy="442790"/>
            <a:chOff x="7809992" y="2502281"/>
            <a:chExt cx="2029460" cy="332105"/>
          </a:xfrm>
        </p:grpSpPr>
        <p:sp>
          <p:nvSpPr>
            <p:cNvPr id="111" name="object 111"/>
            <p:cNvSpPr/>
            <p:nvPr/>
          </p:nvSpPr>
          <p:spPr>
            <a:xfrm>
              <a:off x="7809992" y="2502281"/>
              <a:ext cx="1624330" cy="332105"/>
            </a:xfrm>
            <a:custGeom>
              <a:avLst/>
              <a:gdLst/>
              <a:ahLst/>
              <a:cxnLst/>
              <a:rect l="l" t="t" r="r" b="b"/>
              <a:pathLst>
                <a:path w="1624329" h="332105">
                  <a:moveTo>
                    <a:pt x="1623949" y="0"/>
                  </a:moveTo>
                  <a:lnTo>
                    <a:pt x="0" y="0"/>
                  </a:lnTo>
                  <a:lnTo>
                    <a:pt x="0" y="331724"/>
                  </a:lnTo>
                  <a:lnTo>
                    <a:pt x="1623949" y="331724"/>
                  </a:lnTo>
                  <a:lnTo>
                    <a:pt x="1623949" y="0"/>
                  </a:lnTo>
                  <a:close/>
                </a:path>
              </a:pathLst>
            </a:custGeom>
            <a:solidFill>
              <a:srgbClr val="5B9BD4"/>
            </a:solidFill>
          </p:spPr>
          <p:txBody>
            <a:bodyPr wrap="square" lIns="0" tIns="0" rIns="0" bIns="0" rtlCol="0"/>
            <a:lstStyle/>
            <a:p>
              <a:endParaRPr/>
            </a:p>
          </p:txBody>
        </p:sp>
        <p:sp>
          <p:nvSpPr>
            <p:cNvPr id="112" name="object 112"/>
            <p:cNvSpPr/>
            <p:nvPr/>
          </p:nvSpPr>
          <p:spPr>
            <a:xfrm>
              <a:off x="9433941" y="2502281"/>
              <a:ext cx="405765" cy="332105"/>
            </a:xfrm>
            <a:custGeom>
              <a:avLst/>
              <a:gdLst/>
              <a:ahLst/>
              <a:cxnLst/>
              <a:rect l="l" t="t" r="r" b="b"/>
              <a:pathLst>
                <a:path w="405765" h="332105">
                  <a:moveTo>
                    <a:pt x="405510" y="0"/>
                  </a:moveTo>
                  <a:lnTo>
                    <a:pt x="0" y="0"/>
                  </a:lnTo>
                  <a:lnTo>
                    <a:pt x="0" y="331724"/>
                  </a:lnTo>
                  <a:lnTo>
                    <a:pt x="405510" y="331724"/>
                  </a:lnTo>
                  <a:lnTo>
                    <a:pt x="405510" y="0"/>
                  </a:lnTo>
                  <a:close/>
                </a:path>
              </a:pathLst>
            </a:custGeom>
            <a:solidFill>
              <a:srgbClr val="FFC000"/>
            </a:solidFill>
          </p:spPr>
          <p:txBody>
            <a:bodyPr wrap="square" lIns="0" tIns="0" rIns="0" bIns="0" rtlCol="0"/>
            <a:lstStyle/>
            <a:p>
              <a:endParaRPr/>
            </a:p>
          </p:txBody>
        </p:sp>
        <p:sp>
          <p:nvSpPr>
            <p:cNvPr id="113" name="object 113"/>
            <p:cNvSpPr/>
            <p:nvPr/>
          </p:nvSpPr>
          <p:spPr>
            <a:xfrm>
              <a:off x="8582279" y="2615679"/>
              <a:ext cx="1094105" cy="105410"/>
            </a:xfrm>
            <a:custGeom>
              <a:avLst/>
              <a:gdLst/>
              <a:ahLst/>
              <a:cxnLst/>
              <a:rect l="l" t="t" r="r" b="b"/>
              <a:pathLst>
                <a:path w="1094104" h="105410">
                  <a:moveTo>
                    <a:pt x="79121" y="0"/>
                  </a:moveTo>
                  <a:lnTo>
                    <a:pt x="0" y="0"/>
                  </a:lnTo>
                  <a:lnTo>
                    <a:pt x="0" y="104787"/>
                  </a:lnTo>
                  <a:lnTo>
                    <a:pt x="79121" y="104787"/>
                  </a:lnTo>
                  <a:lnTo>
                    <a:pt x="79121" y="0"/>
                  </a:lnTo>
                  <a:close/>
                </a:path>
                <a:path w="1094104" h="105410">
                  <a:moveTo>
                    <a:pt x="1093978" y="0"/>
                  </a:moveTo>
                  <a:lnTo>
                    <a:pt x="1014857" y="0"/>
                  </a:lnTo>
                  <a:lnTo>
                    <a:pt x="1014857" y="104787"/>
                  </a:lnTo>
                  <a:lnTo>
                    <a:pt x="1093978" y="104787"/>
                  </a:lnTo>
                  <a:lnTo>
                    <a:pt x="1093978" y="0"/>
                  </a:lnTo>
                  <a:close/>
                </a:path>
              </a:pathLst>
            </a:custGeom>
            <a:solidFill>
              <a:srgbClr val="FFFFFF"/>
            </a:solidFill>
          </p:spPr>
          <p:txBody>
            <a:bodyPr wrap="square" lIns="0" tIns="0" rIns="0" bIns="0" rtlCol="0"/>
            <a:lstStyle/>
            <a:p>
              <a:endParaRPr/>
            </a:p>
          </p:txBody>
        </p:sp>
      </p:grpSp>
      <p:graphicFrame>
        <p:nvGraphicFramePr>
          <p:cNvPr id="114" name="object 114"/>
          <p:cNvGraphicFramePr>
            <a:graphicFrameLocks noGrp="1"/>
          </p:cNvGraphicFramePr>
          <p:nvPr>
            <p:extLst>
              <p:ext uri="{D42A27DB-BD31-4B8C-83A1-F6EECF244321}">
                <p14:modId xmlns:p14="http://schemas.microsoft.com/office/powerpoint/2010/main" val="3450948228"/>
              </p:ext>
            </p:extLst>
          </p:nvPr>
        </p:nvGraphicFramePr>
        <p:xfrm>
          <a:off x="10343590" y="2450192"/>
          <a:ext cx="2705846" cy="2211408"/>
        </p:xfrm>
        <a:graphic>
          <a:graphicData uri="http://schemas.openxmlformats.org/drawingml/2006/table">
            <a:tbl>
              <a:tblPr firstRow="1" bandRow="1">
                <a:tableStyleId>{2D5ABB26-0587-4C30-8999-92F81FD0307C}</a:tableStyleId>
              </a:tblPr>
              <a:tblGrid>
                <a:gridCol w="541000">
                  <a:extLst>
                    <a:ext uri="{9D8B030D-6E8A-4147-A177-3AD203B41FA5}">
                      <a16:colId xmlns:a16="http://schemas.microsoft.com/office/drawing/2014/main" val="20000"/>
                    </a:ext>
                  </a:extLst>
                </a:gridCol>
                <a:gridCol w="541847">
                  <a:extLst>
                    <a:ext uri="{9D8B030D-6E8A-4147-A177-3AD203B41FA5}">
                      <a16:colId xmlns:a16="http://schemas.microsoft.com/office/drawing/2014/main" val="20001"/>
                    </a:ext>
                  </a:extLst>
                </a:gridCol>
                <a:gridCol w="541000">
                  <a:extLst>
                    <a:ext uri="{9D8B030D-6E8A-4147-A177-3AD203B41FA5}">
                      <a16:colId xmlns:a16="http://schemas.microsoft.com/office/drawing/2014/main" val="20002"/>
                    </a:ext>
                  </a:extLst>
                </a:gridCol>
                <a:gridCol w="449562">
                  <a:extLst>
                    <a:ext uri="{9D8B030D-6E8A-4147-A177-3AD203B41FA5}">
                      <a16:colId xmlns:a16="http://schemas.microsoft.com/office/drawing/2014/main" val="20003"/>
                    </a:ext>
                  </a:extLst>
                </a:gridCol>
                <a:gridCol w="92283">
                  <a:extLst>
                    <a:ext uri="{9D8B030D-6E8A-4147-A177-3AD203B41FA5}">
                      <a16:colId xmlns:a16="http://schemas.microsoft.com/office/drawing/2014/main" val="20004"/>
                    </a:ext>
                  </a:extLst>
                </a:gridCol>
                <a:gridCol w="430091">
                  <a:extLst>
                    <a:ext uri="{9D8B030D-6E8A-4147-A177-3AD203B41FA5}">
                      <a16:colId xmlns:a16="http://schemas.microsoft.com/office/drawing/2014/main" val="20005"/>
                    </a:ext>
                  </a:extLst>
                </a:gridCol>
                <a:gridCol w="110063">
                  <a:extLst>
                    <a:ext uri="{9D8B030D-6E8A-4147-A177-3AD203B41FA5}">
                      <a16:colId xmlns:a16="http://schemas.microsoft.com/office/drawing/2014/main" val="20006"/>
                    </a:ext>
                  </a:extLst>
                </a:gridCol>
              </a:tblGrid>
              <a:tr h="331034">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0"/>
                  </a:ext>
                </a:extLst>
              </a:tr>
              <a:tr h="151546">
                <a:tc rowSpan="3" gridSpan="4">
                  <a:txBody>
                    <a:bodyPr/>
                    <a:lstStyle/>
                    <a:p>
                      <a:pPr>
                        <a:lnSpc>
                          <a:spcPct val="100000"/>
                        </a:lnSpc>
                        <a:spcBef>
                          <a:spcPts val="415"/>
                        </a:spcBef>
                      </a:pPr>
                      <a:endParaRPr sz="700">
                        <a:latin typeface="Times New Roman"/>
                        <a:cs typeface="Times New Roman"/>
                      </a:endParaRPr>
                    </a:p>
                    <a:p>
                      <a:pPr marL="1270" algn="ctr">
                        <a:lnSpc>
                          <a:spcPct val="100000"/>
                        </a:lnSpc>
                      </a:pPr>
                      <a:r>
                        <a:rPr sz="700" spc="-25" dirty="0">
                          <a:solidFill>
                            <a:srgbClr val="404040"/>
                          </a:solidFill>
                          <a:latin typeface="Calibri"/>
                          <a:cs typeface="Calibri"/>
                        </a:rPr>
                        <a:t>36</a:t>
                      </a:r>
                      <a:endParaRPr sz="700">
                        <a:latin typeface="Calibri"/>
                        <a:cs typeface="Calibri"/>
                      </a:endParaRPr>
                    </a:p>
                  </a:txBody>
                  <a:tcPr marL="0" marR="0" marT="70271" marB="0">
                    <a:lnL w="6350">
                      <a:solidFill>
                        <a:srgbClr val="D9D9D9"/>
                      </a:solidFill>
                      <a:prstDash val="solid"/>
                    </a:lnL>
                  </a:tcPr>
                </a:tc>
                <a:tc rowSpan="3" hMerge="1">
                  <a:txBody>
                    <a:bodyPr/>
                    <a:lstStyle/>
                    <a:p>
                      <a:endParaRPr/>
                    </a:p>
                  </a:txBody>
                  <a:tcPr marL="0" marR="0" marT="0" marB="0"/>
                </a:tc>
                <a:tc rowSpan="3" hMerge="1">
                  <a:txBody>
                    <a:bodyPr/>
                    <a:lstStyle/>
                    <a:p>
                      <a:endParaRPr/>
                    </a:p>
                  </a:txBody>
                  <a:tcPr marL="0" marR="0" marT="0" marB="0"/>
                </a:tc>
                <a:tc rowSpan="3" hMerge="1">
                  <a:txBody>
                    <a:bodyPr/>
                    <a:lstStyle/>
                    <a:p>
                      <a:endParaRPr/>
                    </a:p>
                  </a:txBody>
                  <a:tcPr marL="0" marR="0" marT="0" marB="0"/>
                </a:tc>
                <a:tc rowSpan="3" gridSpan="2">
                  <a:txBody>
                    <a:bodyPr/>
                    <a:lstStyle/>
                    <a:p>
                      <a:pPr>
                        <a:lnSpc>
                          <a:spcPct val="100000"/>
                        </a:lnSpc>
                        <a:spcBef>
                          <a:spcPts val="415"/>
                        </a:spcBef>
                      </a:pPr>
                      <a:endParaRPr sz="700">
                        <a:latin typeface="Times New Roman"/>
                        <a:cs typeface="Times New Roman"/>
                      </a:endParaRPr>
                    </a:p>
                    <a:p>
                      <a:pPr algn="ctr">
                        <a:lnSpc>
                          <a:spcPct val="100000"/>
                        </a:lnSpc>
                      </a:pPr>
                      <a:r>
                        <a:rPr sz="700" spc="-50" dirty="0">
                          <a:solidFill>
                            <a:srgbClr val="404040"/>
                          </a:solidFill>
                          <a:latin typeface="Calibri"/>
                          <a:cs typeface="Calibri"/>
                        </a:rPr>
                        <a:t>9</a:t>
                      </a:r>
                      <a:endParaRPr sz="700">
                        <a:latin typeface="Calibri"/>
                        <a:cs typeface="Calibri"/>
                      </a:endParaRPr>
                    </a:p>
                  </a:txBody>
                  <a:tcPr marL="0" marR="0" marT="70271" marB="0"/>
                </a:tc>
                <a:tc rowSpan="3" hMerge="1">
                  <a:txBody>
                    <a:bodyPr/>
                    <a:lstStyle/>
                    <a:p>
                      <a:endParaRPr/>
                    </a:p>
                  </a:txBody>
                  <a:tcPr marL="0" marR="0" marT="0" marB="0"/>
                </a:tc>
                <a:tc>
                  <a:txBody>
                    <a:bodyPr/>
                    <a:lstStyle/>
                    <a:p>
                      <a:pPr>
                        <a:lnSpc>
                          <a:spcPct val="100000"/>
                        </a:lnSpc>
                      </a:pPr>
                      <a:endParaRPr sz="800">
                        <a:latin typeface="Times New Roman"/>
                        <a:cs typeface="Times New Roman"/>
                      </a:endParaRPr>
                    </a:p>
                  </a:txBody>
                  <a:tcPr marL="0" marR="0" marT="0" marB="0">
                    <a:lnR w="6350">
                      <a:solidFill>
                        <a:srgbClr val="D9D9D9"/>
                      </a:solidFill>
                      <a:prstDash val="solid"/>
                    </a:lnR>
                    <a:solidFill>
                      <a:srgbClr val="FFC000"/>
                    </a:solidFill>
                  </a:tcPr>
                </a:tc>
                <a:extLst>
                  <a:ext uri="{0D108BD9-81ED-4DB2-BD59-A6C34878D82A}">
                    <a16:rowId xmlns:a16="http://schemas.microsoft.com/office/drawing/2014/main" val="10001"/>
                  </a:ext>
                </a:extLst>
              </a:tr>
              <a:tr h="139695">
                <a:tc gridSpan="4" vMerge="1">
                  <a:txBody>
                    <a:bodyPr/>
                    <a:lstStyle/>
                    <a:p>
                      <a:endParaRPr/>
                    </a:p>
                  </a:txBody>
                  <a:tcPr marL="0" marR="0" marT="52705" marB="0">
                    <a:lnL w="6350">
                      <a:solidFill>
                        <a:srgbClr val="D9D9D9"/>
                      </a:solidFill>
                      <a:prstDash val="solid"/>
                    </a:lnL>
                  </a:tcPr>
                </a:tc>
                <a:tc hMerge="1" vMerge="1">
                  <a:txBody>
                    <a:bodyPr/>
                    <a:lstStyle/>
                    <a:p>
                      <a:endParaRPr/>
                    </a:p>
                  </a:txBody>
                  <a:tcPr marL="0" marR="0" marT="0" marB="0"/>
                </a:tc>
                <a:tc hMerge="1" vMerge="1">
                  <a:txBody>
                    <a:bodyPr/>
                    <a:lstStyle/>
                    <a:p>
                      <a:endParaRPr/>
                    </a:p>
                  </a:txBody>
                  <a:tcPr marL="0" marR="0" marT="0" marB="0"/>
                </a:tc>
                <a:tc hMerge="1" vMerge="1">
                  <a:txBody>
                    <a:bodyPr/>
                    <a:lstStyle/>
                    <a:p>
                      <a:endParaRPr/>
                    </a:p>
                  </a:txBody>
                  <a:tcPr marL="0" marR="0" marT="0" marB="0"/>
                </a:tc>
                <a:tc gridSpan="2" vMerge="1">
                  <a:txBody>
                    <a:bodyPr/>
                    <a:lstStyle/>
                    <a:p>
                      <a:endParaRPr/>
                    </a:p>
                  </a:txBody>
                  <a:tcPr marL="0" marR="0" marT="52705" marB="0"/>
                </a:tc>
                <a:tc hMerge="1" vMerge="1">
                  <a:txBody>
                    <a:bodyPr/>
                    <a:lstStyle/>
                    <a:p>
                      <a:endParaRPr/>
                    </a:p>
                  </a:txBody>
                  <a:tcPr marL="0" marR="0" marT="0" marB="0"/>
                </a:tc>
                <a:tc>
                  <a:txBody>
                    <a:bodyPr/>
                    <a:lstStyle/>
                    <a:p>
                      <a:pPr marL="22860">
                        <a:lnSpc>
                          <a:spcPct val="100000"/>
                        </a:lnSpc>
                        <a:spcBef>
                          <a:spcPts val="95"/>
                        </a:spcBef>
                      </a:pPr>
                      <a:r>
                        <a:rPr sz="700" spc="-50" dirty="0">
                          <a:solidFill>
                            <a:srgbClr val="404040"/>
                          </a:solidFill>
                          <a:latin typeface="Calibri"/>
                          <a:cs typeface="Calibri"/>
                        </a:rPr>
                        <a:t>2</a:t>
                      </a:r>
                      <a:endParaRPr sz="700">
                        <a:latin typeface="Calibri"/>
                        <a:cs typeface="Calibri"/>
                      </a:endParaRPr>
                    </a:p>
                  </a:txBody>
                  <a:tcPr marL="0" marR="0" marT="16086" marB="0">
                    <a:lnR w="6350">
                      <a:solidFill>
                        <a:srgbClr val="D9D9D9"/>
                      </a:solidFill>
                      <a:prstDash val="solid"/>
                    </a:lnR>
                    <a:solidFill>
                      <a:srgbClr val="FFC000"/>
                    </a:solidFill>
                  </a:tcPr>
                </a:tc>
                <a:extLst>
                  <a:ext uri="{0D108BD9-81ED-4DB2-BD59-A6C34878D82A}">
                    <a16:rowId xmlns:a16="http://schemas.microsoft.com/office/drawing/2014/main" val="10002"/>
                  </a:ext>
                </a:extLst>
              </a:tr>
              <a:tr h="151546">
                <a:tc gridSpan="4" vMerge="1">
                  <a:txBody>
                    <a:bodyPr/>
                    <a:lstStyle/>
                    <a:p>
                      <a:endParaRPr/>
                    </a:p>
                  </a:txBody>
                  <a:tcPr marL="0" marR="0" marT="52705" marB="0">
                    <a:lnL w="6350">
                      <a:solidFill>
                        <a:srgbClr val="D9D9D9"/>
                      </a:solidFill>
                      <a:prstDash val="solid"/>
                    </a:lnL>
                  </a:tcPr>
                </a:tc>
                <a:tc hMerge="1" vMerge="1">
                  <a:txBody>
                    <a:bodyPr/>
                    <a:lstStyle/>
                    <a:p>
                      <a:endParaRPr/>
                    </a:p>
                  </a:txBody>
                  <a:tcPr marL="0" marR="0" marT="0" marB="0"/>
                </a:tc>
                <a:tc hMerge="1" vMerge="1">
                  <a:txBody>
                    <a:bodyPr/>
                    <a:lstStyle/>
                    <a:p>
                      <a:endParaRPr/>
                    </a:p>
                  </a:txBody>
                  <a:tcPr marL="0" marR="0" marT="0" marB="0"/>
                </a:tc>
                <a:tc hMerge="1" vMerge="1">
                  <a:txBody>
                    <a:bodyPr/>
                    <a:lstStyle/>
                    <a:p>
                      <a:endParaRPr/>
                    </a:p>
                  </a:txBody>
                  <a:tcPr marL="0" marR="0" marT="0" marB="0"/>
                </a:tc>
                <a:tc gridSpan="2" vMerge="1">
                  <a:txBody>
                    <a:bodyPr/>
                    <a:lstStyle/>
                    <a:p>
                      <a:endParaRPr/>
                    </a:p>
                  </a:txBody>
                  <a:tcPr marL="0" marR="0" marT="52705" marB="0"/>
                </a:tc>
                <a:tc hMerge="1" vMerge="1">
                  <a:txBody>
                    <a:bodyPr/>
                    <a:lstStyle/>
                    <a:p>
                      <a:endParaRPr/>
                    </a:p>
                  </a:txBody>
                  <a:tcPr marL="0" marR="0" marT="0" marB="0"/>
                </a:tc>
                <a:tc>
                  <a:txBody>
                    <a:bodyPr/>
                    <a:lstStyle/>
                    <a:p>
                      <a:pPr>
                        <a:lnSpc>
                          <a:spcPct val="100000"/>
                        </a:lnSpc>
                      </a:pPr>
                      <a:endParaRPr sz="800">
                        <a:latin typeface="Times New Roman"/>
                        <a:cs typeface="Times New Roman"/>
                      </a:endParaRPr>
                    </a:p>
                  </a:txBody>
                  <a:tcPr marL="0" marR="0" marT="0" marB="0">
                    <a:lnR w="6350">
                      <a:solidFill>
                        <a:srgbClr val="D9D9D9"/>
                      </a:solidFill>
                      <a:prstDash val="solid"/>
                    </a:lnR>
                    <a:solidFill>
                      <a:srgbClr val="FFC000"/>
                    </a:solidFill>
                  </a:tcPr>
                </a:tc>
                <a:extLst>
                  <a:ext uri="{0D108BD9-81ED-4DB2-BD59-A6C34878D82A}">
                    <a16:rowId xmlns:a16="http://schemas.microsoft.com/office/drawing/2014/main" val="10003"/>
                  </a:ext>
                </a:extLst>
              </a:tr>
              <a:tr h="663762">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4"/>
                  </a:ext>
                </a:extLst>
              </a:tr>
              <a:tr h="441944">
                <a:tc gridSpan="5">
                  <a:txBody>
                    <a:bodyPr/>
                    <a:lstStyle/>
                    <a:p>
                      <a:pPr>
                        <a:lnSpc>
                          <a:spcPct val="100000"/>
                        </a:lnSpc>
                        <a:spcBef>
                          <a:spcPts val="409"/>
                        </a:spcBef>
                      </a:pPr>
                      <a:endParaRPr sz="700">
                        <a:latin typeface="Times New Roman"/>
                        <a:cs typeface="Times New Roman"/>
                      </a:endParaRPr>
                    </a:p>
                    <a:p>
                      <a:pPr marL="635" algn="ctr">
                        <a:lnSpc>
                          <a:spcPct val="100000"/>
                        </a:lnSpc>
                      </a:pPr>
                      <a:r>
                        <a:rPr sz="700" spc="-50" dirty="0">
                          <a:solidFill>
                            <a:srgbClr val="404040"/>
                          </a:solidFill>
                          <a:latin typeface="Calibri"/>
                          <a:cs typeface="Calibri"/>
                        </a:rPr>
                        <a:t>8</a:t>
                      </a:r>
                      <a:endParaRPr sz="700">
                        <a:latin typeface="Calibri"/>
                        <a:cs typeface="Calibri"/>
                      </a:endParaRPr>
                    </a:p>
                  </a:txBody>
                  <a:tcPr marL="0" marR="0" marT="69423" marB="0">
                    <a:lnL w="6350">
                      <a:solidFill>
                        <a:srgbClr val="D9D9D9"/>
                      </a:solidFill>
                      <a:prstDash val="solid"/>
                    </a:lnL>
                    <a:lnR w="6350">
                      <a:solidFill>
                        <a:srgbClr val="D9D9D9"/>
                      </a:solidFill>
                      <a:prstDash val="solid"/>
                    </a:lnR>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gridSpan="2">
                  <a:txBody>
                    <a:bodyPr/>
                    <a:lstStyle/>
                    <a:p>
                      <a:pPr>
                        <a:lnSpc>
                          <a:spcPct val="100000"/>
                        </a:lnSpc>
                        <a:spcBef>
                          <a:spcPts val="409"/>
                        </a:spcBef>
                      </a:pPr>
                      <a:endParaRPr sz="700">
                        <a:latin typeface="Times New Roman"/>
                        <a:cs typeface="Times New Roman"/>
                      </a:endParaRPr>
                    </a:p>
                    <a:p>
                      <a:pPr marL="1270" algn="ctr">
                        <a:lnSpc>
                          <a:spcPct val="100000"/>
                        </a:lnSpc>
                      </a:pPr>
                      <a:r>
                        <a:rPr sz="700" spc="-50" dirty="0">
                          <a:solidFill>
                            <a:srgbClr val="404040"/>
                          </a:solidFill>
                          <a:latin typeface="Calibri"/>
                          <a:cs typeface="Calibri"/>
                        </a:rPr>
                        <a:t>2</a:t>
                      </a:r>
                      <a:endParaRPr sz="700">
                        <a:latin typeface="Calibri"/>
                        <a:cs typeface="Calibri"/>
                      </a:endParaRPr>
                    </a:p>
                  </a:txBody>
                  <a:tcPr marL="0" marR="0" marT="69423"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5"/>
                  </a:ext>
                </a:extLst>
              </a:tr>
              <a:tr h="331881">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6"/>
                  </a:ext>
                </a:extLst>
              </a:tr>
            </a:tbl>
          </a:graphicData>
        </a:graphic>
      </p:graphicFrame>
      <p:sp>
        <p:nvSpPr>
          <p:cNvPr id="115" name="object 115"/>
          <p:cNvSpPr txBox="1"/>
          <p:nvPr/>
        </p:nvSpPr>
        <p:spPr>
          <a:xfrm>
            <a:off x="10277068" y="4700311"/>
            <a:ext cx="143928"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Calibri"/>
                <a:cs typeface="Calibri"/>
              </a:rPr>
              <a:t>0%</a:t>
            </a:r>
            <a:endParaRPr sz="667">
              <a:latin typeface="Calibri"/>
              <a:cs typeface="Calibri"/>
            </a:endParaRPr>
          </a:p>
        </p:txBody>
      </p:sp>
      <p:sp>
        <p:nvSpPr>
          <p:cNvPr id="116" name="object 116"/>
          <p:cNvSpPr txBox="1"/>
          <p:nvPr/>
        </p:nvSpPr>
        <p:spPr>
          <a:xfrm>
            <a:off x="10795548" y="4700311"/>
            <a:ext cx="1272493" cy="124885"/>
          </a:xfrm>
          <a:prstGeom prst="rect">
            <a:avLst/>
          </a:prstGeom>
        </p:spPr>
        <p:txBody>
          <a:bodyPr vert="horz" wrap="square" lIns="0" tIns="22013" rIns="0" bIns="0" rtlCol="0">
            <a:spAutoFit/>
          </a:bodyPr>
          <a:lstStyle/>
          <a:p>
            <a:pPr marL="16933">
              <a:spcBef>
                <a:spcPts val="173"/>
              </a:spcBef>
              <a:tabLst>
                <a:tab pos="557939" algn="l"/>
                <a:tab pos="1098946"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p:txBody>
      </p:sp>
      <p:sp>
        <p:nvSpPr>
          <p:cNvPr id="117" name="object 117"/>
          <p:cNvSpPr txBox="1"/>
          <p:nvPr/>
        </p:nvSpPr>
        <p:spPr>
          <a:xfrm>
            <a:off x="12419565" y="4700311"/>
            <a:ext cx="189646"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Calibri"/>
                <a:cs typeface="Calibri"/>
              </a:rPr>
              <a:t>80%</a:t>
            </a:r>
            <a:endParaRPr sz="667">
              <a:latin typeface="Calibri"/>
              <a:cs typeface="Calibri"/>
            </a:endParaRPr>
          </a:p>
        </p:txBody>
      </p:sp>
      <p:sp>
        <p:nvSpPr>
          <p:cNvPr id="118" name="object 118"/>
          <p:cNvSpPr txBox="1"/>
          <p:nvPr/>
        </p:nvSpPr>
        <p:spPr>
          <a:xfrm>
            <a:off x="12938044" y="4700311"/>
            <a:ext cx="235365" cy="124885"/>
          </a:xfrm>
          <a:prstGeom prst="rect">
            <a:avLst/>
          </a:prstGeom>
        </p:spPr>
        <p:txBody>
          <a:bodyPr vert="horz" wrap="square" lIns="0" tIns="22013" rIns="0" bIns="0" rtlCol="0">
            <a:spAutoFit/>
          </a:bodyPr>
          <a:lstStyle/>
          <a:p>
            <a:pPr marL="16933">
              <a:spcBef>
                <a:spcPts val="173"/>
              </a:spcBef>
            </a:pPr>
            <a:r>
              <a:rPr sz="667" spc="-27" dirty="0">
                <a:solidFill>
                  <a:srgbClr val="585858"/>
                </a:solidFill>
                <a:latin typeface="Calibri"/>
                <a:cs typeface="Calibri"/>
              </a:rPr>
              <a:t>100%</a:t>
            </a:r>
            <a:endParaRPr sz="667">
              <a:latin typeface="Calibri"/>
              <a:cs typeface="Calibri"/>
            </a:endParaRPr>
          </a:p>
        </p:txBody>
      </p:sp>
      <p:sp>
        <p:nvSpPr>
          <p:cNvPr id="119" name="object 119"/>
          <p:cNvSpPr txBox="1"/>
          <p:nvPr/>
        </p:nvSpPr>
        <p:spPr>
          <a:xfrm>
            <a:off x="10068119" y="4029776"/>
            <a:ext cx="214199"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游ゴシック"/>
                <a:cs typeface="游ゴシック"/>
              </a:rPr>
              <a:t>ある</a:t>
            </a:r>
            <a:endParaRPr sz="667">
              <a:latin typeface="游ゴシック"/>
              <a:cs typeface="游ゴシック"/>
            </a:endParaRPr>
          </a:p>
        </p:txBody>
      </p:sp>
      <p:sp>
        <p:nvSpPr>
          <p:cNvPr id="120" name="object 120"/>
          <p:cNvSpPr txBox="1"/>
          <p:nvPr/>
        </p:nvSpPr>
        <p:spPr>
          <a:xfrm>
            <a:off x="10068119" y="2922715"/>
            <a:ext cx="214199"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游ゴシック"/>
                <a:cs typeface="游ゴシック"/>
              </a:rPr>
              <a:t>ない</a:t>
            </a:r>
            <a:endParaRPr sz="667">
              <a:latin typeface="游ゴシック"/>
              <a:cs typeface="游ゴシック"/>
            </a:endParaRPr>
          </a:p>
        </p:txBody>
      </p:sp>
      <p:grpSp>
        <p:nvGrpSpPr>
          <p:cNvPr id="121" name="object 121"/>
          <p:cNvGrpSpPr/>
          <p:nvPr/>
        </p:nvGrpSpPr>
        <p:grpSpPr>
          <a:xfrm>
            <a:off x="10867852" y="4955437"/>
            <a:ext cx="932992" cy="49951"/>
            <a:chOff x="8200390" y="3301657"/>
            <a:chExt cx="699770" cy="37465"/>
          </a:xfrm>
        </p:grpSpPr>
        <p:sp>
          <p:nvSpPr>
            <p:cNvPr id="122" name="object 122"/>
            <p:cNvSpPr/>
            <p:nvPr/>
          </p:nvSpPr>
          <p:spPr>
            <a:xfrm>
              <a:off x="8200390" y="3301657"/>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123" name="object 123"/>
            <p:cNvSpPr/>
            <p:nvPr/>
          </p:nvSpPr>
          <p:spPr>
            <a:xfrm>
              <a:off x="8531733" y="3301657"/>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124" name="object 124"/>
            <p:cNvSpPr/>
            <p:nvPr/>
          </p:nvSpPr>
          <p:spPr>
            <a:xfrm>
              <a:off x="8863076" y="3301657"/>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125" name="object 125"/>
          <p:cNvSpPr txBox="1"/>
          <p:nvPr/>
        </p:nvSpPr>
        <p:spPr>
          <a:xfrm>
            <a:off x="10922714" y="4899439"/>
            <a:ext cx="1546803" cy="124885"/>
          </a:xfrm>
          <a:prstGeom prst="rect">
            <a:avLst/>
          </a:prstGeom>
        </p:spPr>
        <p:txBody>
          <a:bodyPr vert="horz" wrap="square" lIns="0" tIns="22013" rIns="0" bIns="0" rtlCol="0">
            <a:spAutoFit/>
          </a:bodyPr>
          <a:lstStyle/>
          <a:p>
            <a:pPr marL="16933">
              <a:spcBef>
                <a:spcPts val="173"/>
              </a:spcBef>
              <a:tabLst>
                <a:tab pos="458035" algn="l"/>
                <a:tab pos="899984"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126" name="object 126"/>
          <p:cNvSpPr txBox="1"/>
          <p:nvPr/>
        </p:nvSpPr>
        <p:spPr>
          <a:xfrm>
            <a:off x="12427184" y="2321232"/>
            <a:ext cx="629050" cy="135870"/>
          </a:xfrm>
          <a:prstGeom prst="rect">
            <a:avLst/>
          </a:prstGeom>
        </p:spPr>
        <p:txBody>
          <a:bodyPr vert="horz" wrap="square" lIns="0" tIns="22859" rIns="0" bIns="0" rtlCol="0">
            <a:spAutoFit/>
          </a:bodyPr>
          <a:lstStyle/>
          <a:p>
            <a:pPr marL="16933">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127" name="object 127"/>
          <p:cNvGrpSpPr/>
          <p:nvPr/>
        </p:nvGrpSpPr>
        <p:grpSpPr>
          <a:xfrm>
            <a:off x="3906223" y="6266738"/>
            <a:ext cx="2641502" cy="2231731"/>
            <a:chOff x="2978975" y="4285170"/>
            <a:chExt cx="1981200" cy="1673860"/>
          </a:xfrm>
        </p:grpSpPr>
        <p:sp>
          <p:nvSpPr>
            <p:cNvPr id="128" name="object 128"/>
            <p:cNvSpPr/>
            <p:nvPr/>
          </p:nvSpPr>
          <p:spPr>
            <a:xfrm>
              <a:off x="3377184" y="4288028"/>
              <a:ext cx="1579880" cy="1668145"/>
            </a:xfrm>
            <a:custGeom>
              <a:avLst/>
              <a:gdLst/>
              <a:ahLst/>
              <a:cxnLst/>
              <a:rect l="l" t="t" r="r" b="b"/>
              <a:pathLst>
                <a:path w="1579879" h="1668145">
                  <a:moveTo>
                    <a:pt x="0" y="1417955"/>
                  </a:moveTo>
                  <a:lnTo>
                    <a:pt x="0" y="1668018"/>
                  </a:lnTo>
                </a:path>
                <a:path w="1579879" h="1668145">
                  <a:moveTo>
                    <a:pt x="0" y="583438"/>
                  </a:moveTo>
                  <a:lnTo>
                    <a:pt x="0" y="1084326"/>
                  </a:lnTo>
                </a:path>
                <a:path w="1579879" h="1668145">
                  <a:moveTo>
                    <a:pt x="0" y="0"/>
                  </a:moveTo>
                  <a:lnTo>
                    <a:pt x="0" y="249936"/>
                  </a:lnTo>
                </a:path>
                <a:path w="1579879" h="1668145">
                  <a:moveTo>
                    <a:pt x="394715" y="1417955"/>
                  </a:moveTo>
                  <a:lnTo>
                    <a:pt x="394715" y="1668018"/>
                  </a:lnTo>
                </a:path>
                <a:path w="1579879" h="1668145">
                  <a:moveTo>
                    <a:pt x="394715" y="583438"/>
                  </a:moveTo>
                  <a:lnTo>
                    <a:pt x="394715" y="1084326"/>
                  </a:lnTo>
                </a:path>
                <a:path w="1579879" h="1668145">
                  <a:moveTo>
                    <a:pt x="394715" y="0"/>
                  </a:moveTo>
                  <a:lnTo>
                    <a:pt x="394715" y="249936"/>
                  </a:lnTo>
                </a:path>
                <a:path w="1579879" h="1668145">
                  <a:moveTo>
                    <a:pt x="789432" y="1417955"/>
                  </a:moveTo>
                  <a:lnTo>
                    <a:pt x="789432" y="1668018"/>
                  </a:lnTo>
                </a:path>
                <a:path w="1579879" h="1668145">
                  <a:moveTo>
                    <a:pt x="789432" y="583438"/>
                  </a:moveTo>
                  <a:lnTo>
                    <a:pt x="789432" y="1084326"/>
                  </a:lnTo>
                </a:path>
                <a:path w="1579879" h="1668145">
                  <a:moveTo>
                    <a:pt x="789432" y="0"/>
                  </a:moveTo>
                  <a:lnTo>
                    <a:pt x="789432" y="249936"/>
                  </a:lnTo>
                </a:path>
                <a:path w="1579879" h="1668145">
                  <a:moveTo>
                    <a:pt x="1185037" y="1417955"/>
                  </a:moveTo>
                  <a:lnTo>
                    <a:pt x="1185037" y="1668018"/>
                  </a:lnTo>
                </a:path>
                <a:path w="1579879" h="1668145">
                  <a:moveTo>
                    <a:pt x="1185037" y="583438"/>
                  </a:moveTo>
                  <a:lnTo>
                    <a:pt x="1185037" y="1084326"/>
                  </a:lnTo>
                </a:path>
                <a:path w="1579879" h="1668145">
                  <a:moveTo>
                    <a:pt x="1185037" y="0"/>
                  </a:moveTo>
                  <a:lnTo>
                    <a:pt x="1185037" y="249936"/>
                  </a:lnTo>
                </a:path>
                <a:path w="1579879" h="1668145">
                  <a:moveTo>
                    <a:pt x="1579626" y="469392"/>
                  </a:moveTo>
                  <a:lnTo>
                    <a:pt x="1579626" y="1668018"/>
                  </a:lnTo>
                </a:path>
                <a:path w="1579879" h="1668145">
                  <a:moveTo>
                    <a:pt x="1579626" y="0"/>
                  </a:moveTo>
                  <a:lnTo>
                    <a:pt x="1579626" y="364604"/>
                  </a:lnTo>
                </a:path>
              </a:pathLst>
            </a:custGeom>
            <a:ln w="5626">
              <a:solidFill>
                <a:srgbClr val="D9D9D9"/>
              </a:solidFill>
            </a:ln>
          </p:spPr>
          <p:txBody>
            <a:bodyPr wrap="square" lIns="0" tIns="0" rIns="0" bIns="0" rtlCol="0"/>
            <a:lstStyle/>
            <a:p>
              <a:endParaRPr/>
            </a:p>
          </p:txBody>
        </p:sp>
        <p:sp>
          <p:nvSpPr>
            <p:cNvPr id="129" name="object 129"/>
            <p:cNvSpPr/>
            <p:nvPr/>
          </p:nvSpPr>
          <p:spPr>
            <a:xfrm>
              <a:off x="2981833" y="4537963"/>
              <a:ext cx="1398905" cy="1168400"/>
            </a:xfrm>
            <a:custGeom>
              <a:avLst/>
              <a:gdLst/>
              <a:ahLst/>
              <a:cxnLst/>
              <a:rect l="l" t="t" r="r" b="b"/>
              <a:pathLst>
                <a:path w="1398904" h="1168400">
                  <a:moveTo>
                    <a:pt x="538226" y="834390"/>
                  </a:moveTo>
                  <a:lnTo>
                    <a:pt x="0" y="834390"/>
                  </a:lnTo>
                  <a:lnTo>
                    <a:pt x="0" y="1168019"/>
                  </a:lnTo>
                  <a:lnTo>
                    <a:pt x="538226" y="1168019"/>
                  </a:lnTo>
                  <a:lnTo>
                    <a:pt x="538226" y="834390"/>
                  </a:lnTo>
                  <a:close/>
                </a:path>
                <a:path w="1398904" h="1168400">
                  <a:moveTo>
                    <a:pt x="1398778" y="0"/>
                  </a:moveTo>
                  <a:lnTo>
                    <a:pt x="0" y="0"/>
                  </a:lnTo>
                  <a:lnTo>
                    <a:pt x="0" y="333502"/>
                  </a:lnTo>
                  <a:lnTo>
                    <a:pt x="1398778" y="333502"/>
                  </a:lnTo>
                  <a:lnTo>
                    <a:pt x="1398778" y="0"/>
                  </a:lnTo>
                  <a:close/>
                </a:path>
              </a:pathLst>
            </a:custGeom>
            <a:solidFill>
              <a:srgbClr val="92D050"/>
            </a:solidFill>
          </p:spPr>
          <p:txBody>
            <a:bodyPr wrap="square" lIns="0" tIns="0" rIns="0" bIns="0" rtlCol="0"/>
            <a:lstStyle/>
            <a:p>
              <a:endParaRPr/>
            </a:p>
          </p:txBody>
        </p:sp>
        <p:sp>
          <p:nvSpPr>
            <p:cNvPr id="130" name="object 130"/>
            <p:cNvSpPr/>
            <p:nvPr/>
          </p:nvSpPr>
          <p:spPr>
            <a:xfrm>
              <a:off x="3520059" y="4537963"/>
              <a:ext cx="1395730" cy="1168400"/>
            </a:xfrm>
            <a:custGeom>
              <a:avLst/>
              <a:gdLst/>
              <a:ahLst/>
              <a:cxnLst/>
              <a:rect l="l" t="t" r="r" b="b"/>
              <a:pathLst>
                <a:path w="1395729" h="1168400">
                  <a:moveTo>
                    <a:pt x="898271" y="834390"/>
                  </a:moveTo>
                  <a:lnTo>
                    <a:pt x="0" y="834390"/>
                  </a:lnTo>
                  <a:lnTo>
                    <a:pt x="0" y="1168019"/>
                  </a:lnTo>
                  <a:lnTo>
                    <a:pt x="898271" y="1168019"/>
                  </a:lnTo>
                  <a:lnTo>
                    <a:pt x="898271" y="834390"/>
                  </a:lnTo>
                  <a:close/>
                </a:path>
                <a:path w="1395729" h="1168400">
                  <a:moveTo>
                    <a:pt x="1395603" y="0"/>
                  </a:moveTo>
                  <a:lnTo>
                    <a:pt x="860552" y="0"/>
                  </a:lnTo>
                  <a:lnTo>
                    <a:pt x="860552" y="333502"/>
                  </a:lnTo>
                  <a:lnTo>
                    <a:pt x="1395603" y="333502"/>
                  </a:lnTo>
                  <a:lnTo>
                    <a:pt x="1395603" y="0"/>
                  </a:lnTo>
                  <a:close/>
                </a:path>
              </a:pathLst>
            </a:custGeom>
            <a:solidFill>
              <a:srgbClr val="5B9BD4"/>
            </a:solidFill>
          </p:spPr>
          <p:txBody>
            <a:bodyPr wrap="square" lIns="0" tIns="0" rIns="0" bIns="0" rtlCol="0"/>
            <a:lstStyle/>
            <a:p>
              <a:endParaRPr/>
            </a:p>
          </p:txBody>
        </p:sp>
        <p:sp>
          <p:nvSpPr>
            <p:cNvPr id="131" name="object 131"/>
            <p:cNvSpPr/>
            <p:nvPr/>
          </p:nvSpPr>
          <p:spPr>
            <a:xfrm>
              <a:off x="4418330" y="4537963"/>
              <a:ext cx="539115" cy="1168400"/>
            </a:xfrm>
            <a:custGeom>
              <a:avLst/>
              <a:gdLst/>
              <a:ahLst/>
              <a:cxnLst/>
              <a:rect l="l" t="t" r="r" b="b"/>
              <a:pathLst>
                <a:path w="539114" h="1168400">
                  <a:moveTo>
                    <a:pt x="538607" y="834390"/>
                  </a:moveTo>
                  <a:lnTo>
                    <a:pt x="0" y="834390"/>
                  </a:lnTo>
                  <a:lnTo>
                    <a:pt x="0" y="1168019"/>
                  </a:lnTo>
                  <a:lnTo>
                    <a:pt x="538607" y="1168019"/>
                  </a:lnTo>
                  <a:lnTo>
                    <a:pt x="538607" y="834390"/>
                  </a:lnTo>
                  <a:close/>
                </a:path>
                <a:path w="539114" h="1168400">
                  <a:moveTo>
                    <a:pt x="538607" y="219456"/>
                  </a:moveTo>
                  <a:lnTo>
                    <a:pt x="497332" y="219456"/>
                  </a:lnTo>
                  <a:lnTo>
                    <a:pt x="497332" y="333502"/>
                  </a:lnTo>
                  <a:lnTo>
                    <a:pt x="538607" y="333502"/>
                  </a:lnTo>
                  <a:lnTo>
                    <a:pt x="538607" y="219456"/>
                  </a:lnTo>
                  <a:close/>
                </a:path>
                <a:path w="539114" h="1168400">
                  <a:moveTo>
                    <a:pt x="538607" y="0"/>
                  </a:moveTo>
                  <a:lnTo>
                    <a:pt x="497332" y="0"/>
                  </a:lnTo>
                  <a:lnTo>
                    <a:pt x="497332" y="114668"/>
                  </a:lnTo>
                  <a:lnTo>
                    <a:pt x="538607" y="114668"/>
                  </a:lnTo>
                  <a:lnTo>
                    <a:pt x="538607" y="0"/>
                  </a:lnTo>
                  <a:close/>
                </a:path>
              </a:pathLst>
            </a:custGeom>
            <a:solidFill>
              <a:srgbClr val="FFC000"/>
            </a:solidFill>
          </p:spPr>
          <p:txBody>
            <a:bodyPr wrap="square" lIns="0" tIns="0" rIns="0" bIns="0" rtlCol="0"/>
            <a:lstStyle/>
            <a:p>
              <a:endParaRPr/>
            </a:p>
          </p:txBody>
        </p:sp>
        <p:sp>
          <p:nvSpPr>
            <p:cNvPr id="132" name="object 132"/>
            <p:cNvSpPr/>
            <p:nvPr/>
          </p:nvSpPr>
          <p:spPr>
            <a:xfrm>
              <a:off x="2981833" y="4288028"/>
              <a:ext cx="0" cy="1668145"/>
            </a:xfrm>
            <a:custGeom>
              <a:avLst/>
              <a:gdLst/>
              <a:ahLst/>
              <a:cxnLst/>
              <a:rect l="l" t="t" r="r" b="b"/>
              <a:pathLst>
                <a:path h="1668145">
                  <a:moveTo>
                    <a:pt x="0" y="1668018"/>
                  </a:moveTo>
                  <a:lnTo>
                    <a:pt x="0" y="0"/>
                  </a:lnTo>
                </a:path>
              </a:pathLst>
            </a:custGeom>
            <a:ln w="5626">
              <a:solidFill>
                <a:srgbClr val="D9D9D9"/>
              </a:solidFill>
            </a:ln>
          </p:spPr>
          <p:txBody>
            <a:bodyPr wrap="square" lIns="0" tIns="0" rIns="0" bIns="0" rtlCol="0"/>
            <a:lstStyle/>
            <a:p>
              <a:endParaRPr/>
            </a:p>
          </p:txBody>
        </p:sp>
        <p:sp>
          <p:nvSpPr>
            <p:cNvPr id="133" name="object 133"/>
            <p:cNvSpPr/>
            <p:nvPr/>
          </p:nvSpPr>
          <p:spPr>
            <a:xfrm>
              <a:off x="3211576" y="5486641"/>
              <a:ext cx="79375" cy="105410"/>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grpSp>
      <p:sp>
        <p:nvSpPr>
          <p:cNvPr id="134" name="object 134"/>
          <p:cNvSpPr txBox="1"/>
          <p:nvPr/>
        </p:nvSpPr>
        <p:spPr>
          <a:xfrm>
            <a:off x="4246147" y="7863510"/>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3</a:t>
            </a:r>
            <a:endParaRPr sz="667">
              <a:latin typeface="Calibri"/>
              <a:cs typeface="Calibri"/>
            </a:endParaRPr>
          </a:p>
        </p:txBody>
      </p:sp>
      <p:sp>
        <p:nvSpPr>
          <p:cNvPr id="135" name="object 135"/>
          <p:cNvSpPr/>
          <p:nvPr/>
        </p:nvSpPr>
        <p:spPr>
          <a:xfrm>
            <a:off x="4766997" y="6756670"/>
            <a:ext cx="151546" cy="140541"/>
          </a:xfrm>
          <a:custGeom>
            <a:avLst/>
            <a:gdLst/>
            <a:ahLst/>
            <a:cxnLst/>
            <a:rect l="l" t="t" r="r" b="b"/>
            <a:pathLst>
              <a:path w="113664"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sp>
        <p:nvSpPr>
          <p:cNvPr id="136" name="object 136"/>
          <p:cNvSpPr txBox="1"/>
          <p:nvPr/>
        </p:nvSpPr>
        <p:spPr>
          <a:xfrm>
            <a:off x="4796800" y="6751370"/>
            <a:ext cx="109216" cy="124885"/>
          </a:xfrm>
          <a:prstGeom prst="rect">
            <a:avLst/>
          </a:prstGeom>
        </p:spPr>
        <p:txBody>
          <a:bodyPr vert="horz" wrap="square" lIns="0" tIns="22013" rIns="0" bIns="0" rtlCol="0">
            <a:spAutoFit/>
          </a:bodyPr>
          <a:lstStyle/>
          <a:p>
            <a:pPr>
              <a:spcBef>
                <a:spcPts val="173"/>
              </a:spcBef>
            </a:pPr>
            <a:r>
              <a:rPr sz="667" spc="-33" dirty="0">
                <a:solidFill>
                  <a:srgbClr val="404040"/>
                </a:solidFill>
                <a:latin typeface="Calibri"/>
                <a:cs typeface="Calibri"/>
              </a:rPr>
              <a:t>34</a:t>
            </a:r>
            <a:endParaRPr sz="667">
              <a:latin typeface="Calibri"/>
              <a:cs typeface="Calibri"/>
            </a:endParaRPr>
          </a:p>
        </p:txBody>
      </p:sp>
      <p:sp>
        <p:nvSpPr>
          <p:cNvPr id="137" name="object 137"/>
          <p:cNvSpPr/>
          <p:nvPr/>
        </p:nvSpPr>
        <p:spPr>
          <a:xfrm>
            <a:off x="5173891" y="7868640"/>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38" name="object 138"/>
          <p:cNvSpPr txBox="1"/>
          <p:nvPr/>
        </p:nvSpPr>
        <p:spPr>
          <a:xfrm>
            <a:off x="5204030" y="7863510"/>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5</a:t>
            </a:r>
            <a:endParaRPr sz="667">
              <a:latin typeface="Calibri"/>
              <a:cs typeface="Calibri"/>
            </a:endParaRPr>
          </a:p>
        </p:txBody>
      </p:sp>
      <p:sp>
        <p:nvSpPr>
          <p:cNvPr id="139" name="object 139"/>
          <p:cNvSpPr/>
          <p:nvPr/>
        </p:nvSpPr>
        <p:spPr>
          <a:xfrm>
            <a:off x="6056255" y="6756670"/>
            <a:ext cx="151546" cy="140541"/>
          </a:xfrm>
          <a:custGeom>
            <a:avLst/>
            <a:gdLst/>
            <a:ahLst/>
            <a:cxnLst/>
            <a:rect l="l" t="t" r="r" b="b"/>
            <a:pathLst>
              <a:path w="113664"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sp>
        <p:nvSpPr>
          <p:cNvPr id="140" name="object 140"/>
          <p:cNvSpPr txBox="1"/>
          <p:nvPr/>
        </p:nvSpPr>
        <p:spPr>
          <a:xfrm>
            <a:off x="6086224" y="6751370"/>
            <a:ext cx="108369" cy="124885"/>
          </a:xfrm>
          <a:prstGeom prst="rect">
            <a:avLst/>
          </a:prstGeom>
        </p:spPr>
        <p:txBody>
          <a:bodyPr vert="horz" wrap="square" lIns="0" tIns="22013" rIns="0" bIns="0" rtlCol="0">
            <a:spAutoFit/>
          </a:bodyPr>
          <a:lstStyle/>
          <a:p>
            <a:pPr>
              <a:spcBef>
                <a:spcPts val="173"/>
              </a:spcBef>
            </a:pPr>
            <a:r>
              <a:rPr sz="667" spc="-33" dirty="0">
                <a:solidFill>
                  <a:srgbClr val="404040"/>
                </a:solidFill>
                <a:latin typeface="Calibri"/>
                <a:cs typeface="Calibri"/>
              </a:rPr>
              <a:t>13</a:t>
            </a:r>
            <a:endParaRPr sz="667">
              <a:latin typeface="Calibri"/>
              <a:cs typeface="Calibri"/>
            </a:endParaRPr>
          </a:p>
        </p:txBody>
      </p:sp>
      <p:sp>
        <p:nvSpPr>
          <p:cNvPr id="141" name="object 141"/>
          <p:cNvSpPr/>
          <p:nvPr/>
        </p:nvSpPr>
        <p:spPr>
          <a:xfrm>
            <a:off x="6131436" y="7868640"/>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42" name="object 142"/>
          <p:cNvSpPr txBox="1"/>
          <p:nvPr/>
        </p:nvSpPr>
        <p:spPr>
          <a:xfrm>
            <a:off x="6161406" y="7863510"/>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3</a:t>
            </a:r>
            <a:endParaRPr sz="667">
              <a:latin typeface="Calibri"/>
              <a:cs typeface="Calibri"/>
            </a:endParaRPr>
          </a:p>
        </p:txBody>
      </p:sp>
      <p:sp>
        <p:nvSpPr>
          <p:cNvPr id="143" name="object 143"/>
          <p:cNvSpPr/>
          <p:nvPr/>
        </p:nvSpPr>
        <p:spPr>
          <a:xfrm>
            <a:off x="6462977" y="6756670"/>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44" name="object 144"/>
          <p:cNvSpPr txBox="1"/>
          <p:nvPr/>
        </p:nvSpPr>
        <p:spPr>
          <a:xfrm>
            <a:off x="6493117" y="6751370"/>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1</a:t>
            </a:r>
            <a:endParaRPr sz="667">
              <a:latin typeface="Calibri"/>
              <a:cs typeface="Calibri"/>
            </a:endParaRPr>
          </a:p>
        </p:txBody>
      </p:sp>
      <p:sp>
        <p:nvSpPr>
          <p:cNvPr id="145" name="object 145"/>
          <p:cNvSpPr txBox="1"/>
          <p:nvPr/>
        </p:nvSpPr>
        <p:spPr>
          <a:xfrm>
            <a:off x="3855680" y="8531674"/>
            <a:ext cx="126995"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0%</a:t>
            </a:r>
            <a:endParaRPr sz="667">
              <a:latin typeface="Calibri"/>
              <a:cs typeface="Calibri"/>
            </a:endParaRPr>
          </a:p>
        </p:txBody>
      </p:sp>
      <p:sp>
        <p:nvSpPr>
          <p:cNvPr id="146" name="object 146"/>
          <p:cNvSpPr txBox="1"/>
          <p:nvPr/>
        </p:nvSpPr>
        <p:spPr>
          <a:xfrm>
            <a:off x="4359596" y="8531674"/>
            <a:ext cx="1225928" cy="124885"/>
          </a:xfrm>
          <a:prstGeom prst="rect">
            <a:avLst/>
          </a:prstGeom>
        </p:spPr>
        <p:txBody>
          <a:bodyPr vert="horz" wrap="square" lIns="0" tIns="22013" rIns="0" bIns="0" rtlCol="0">
            <a:spAutoFit/>
          </a:bodyPr>
          <a:lstStyle/>
          <a:p>
            <a:pPr>
              <a:spcBef>
                <a:spcPts val="173"/>
              </a:spcBef>
              <a:tabLst>
                <a:tab pos="525767" algn="l"/>
                <a:tab pos="1052380"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p:txBody>
      </p:sp>
      <p:sp>
        <p:nvSpPr>
          <p:cNvPr id="147" name="object 147"/>
          <p:cNvSpPr txBox="1"/>
          <p:nvPr/>
        </p:nvSpPr>
        <p:spPr>
          <a:xfrm>
            <a:off x="5939587" y="8531674"/>
            <a:ext cx="17271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80%</a:t>
            </a:r>
            <a:endParaRPr sz="667">
              <a:latin typeface="Calibri"/>
              <a:cs typeface="Calibri"/>
            </a:endParaRPr>
          </a:p>
        </p:txBody>
      </p:sp>
      <p:sp>
        <p:nvSpPr>
          <p:cNvPr id="148" name="object 148"/>
          <p:cNvSpPr txBox="1"/>
          <p:nvPr/>
        </p:nvSpPr>
        <p:spPr>
          <a:xfrm>
            <a:off x="6443505" y="8531674"/>
            <a:ext cx="218432"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Calibri"/>
                <a:cs typeface="Calibri"/>
              </a:rPr>
              <a:t>100%</a:t>
            </a:r>
            <a:endParaRPr sz="667">
              <a:latin typeface="Calibri"/>
              <a:cs typeface="Calibri"/>
            </a:endParaRPr>
          </a:p>
        </p:txBody>
      </p:sp>
      <p:sp>
        <p:nvSpPr>
          <p:cNvPr id="149" name="object 149"/>
          <p:cNvSpPr txBox="1"/>
          <p:nvPr/>
        </p:nvSpPr>
        <p:spPr>
          <a:xfrm>
            <a:off x="3647068" y="7858768"/>
            <a:ext cx="197266"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游ゴシック"/>
                <a:cs typeface="游ゴシック"/>
              </a:rPr>
              <a:t>ある</a:t>
            </a:r>
            <a:endParaRPr sz="667">
              <a:latin typeface="游ゴシック"/>
              <a:cs typeface="游ゴシック"/>
            </a:endParaRPr>
          </a:p>
        </p:txBody>
      </p:sp>
      <p:sp>
        <p:nvSpPr>
          <p:cNvPr id="150" name="object 150"/>
          <p:cNvSpPr txBox="1"/>
          <p:nvPr/>
        </p:nvSpPr>
        <p:spPr>
          <a:xfrm>
            <a:off x="3647068" y="6746459"/>
            <a:ext cx="197266"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游ゴシック"/>
                <a:cs typeface="游ゴシック"/>
              </a:rPr>
              <a:t>ない</a:t>
            </a:r>
            <a:endParaRPr sz="667">
              <a:latin typeface="游ゴシック"/>
              <a:cs typeface="游ゴシック"/>
            </a:endParaRPr>
          </a:p>
        </p:txBody>
      </p:sp>
      <p:grpSp>
        <p:nvGrpSpPr>
          <p:cNvPr id="151" name="object 151"/>
          <p:cNvGrpSpPr/>
          <p:nvPr/>
        </p:nvGrpSpPr>
        <p:grpSpPr>
          <a:xfrm>
            <a:off x="4393969" y="8785784"/>
            <a:ext cx="932992" cy="49951"/>
            <a:chOff x="3344798" y="6174524"/>
            <a:chExt cx="699770" cy="37465"/>
          </a:xfrm>
        </p:grpSpPr>
        <p:sp>
          <p:nvSpPr>
            <p:cNvPr id="152" name="object 152"/>
            <p:cNvSpPr/>
            <p:nvPr/>
          </p:nvSpPr>
          <p:spPr>
            <a:xfrm>
              <a:off x="3344798" y="6174524"/>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153" name="object 153"/>
            <p:cNvSpPr/>
            <p:nvPr/>
          </p:nvSpPr>
          <p:spPr>
            <a:xfrm>
              <a:off x="3676141" y="6174524"/>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154" name="object 154"/>
            <p:cNvSpPr/>
            <p:nvPr/>
          </p:nvSpPr>
          <p:spPr>
            <a:xfrm>
              <a:off x="4007484" y="6174524"/>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155" name="object 155"/>
          <p:cNvSpPr txBox="1"/>
          <p:nvPr/>
        </p:nvSpPr>
        <p:spPr>
          <a:xfrm>
            <a:off x="4464749" y="8730803"/>
            <a:ext cx="1529870" cy="124885"/>
          </a:xfrm>
          <a:prstGeom prst="rect">
            <a:avLst/>
          </a:prstGeom>
        </p:spPr>
        <p:txBody>
          <a:bodyPr vert="horz" wrap="square" lIns="0" tIns="22013" rIns="0" bIns="0" rtlCol="0">
            <a:spAutoFit/>
          </a:bodyPr>
          <a:lstStyle/>
          <a:p>
            <a:pPr>
              <a:spcBef>
                <a:spcPts val="173"/>
              </a:spcBef>
              <a:tabLst>
                <a:tab pos="441949" algn="l"/>
                <a:tab pos="883051"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156" name="object 156"/>
          <p:cNvSpPr txBox="1"/>
          <p:nvPr/>
        </p:nvSpPr>
        <p:spPr>
          <a:xfrm>
            <a:off x="5977686" y="6152697"/>
            <a:ext cx="614656" cy="135870"/>
          </a:xfrm>
          <a:prstGeom prst="rect">
            <a:avLst/>
          </a:prstGeom>
        </p:spPr>
        <p:txBody>
          <a:bodyPr vert="horz" wrap="square" lIns="0" tIns="22859" rIns="0" bIns="0" rtlCol="0">
            <a:spAutoFit/>
          </a:bodyPr>
          <a:lstStyle/>
          <a:p>
            <a:pPr>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157" name="object 157"/>
          <p:cNvGrpSpPr/>
          <p:nvPr/>
        </p:nvGrpSpPr>
        <p:grpSpPr>
          <a:xfrm>
            <a:off x="10676089" y="6277067"/>
            <a:ext cx="2381585" cy="2253743"/>
            <a:chOff x="8056562" y="4292917"/>
            <a:chExt cx="1786255" cy="1690370"/>
          </a:xfrm>
        </p:grpSpPr>
        <p:sp>
          <p:nvSpPr>
            <p:cNvPr id="158" name="object 158"/>
            <p:cNvSpPr/>
            <p:nvPr/>
          </p:nvSpPr>
          <p:spPr>
            <a:xfrm>
              <a:off x="8415147" y="4295775"/>
              <a:ext cx="1068705" cy="1684655"/>
            </a:xfrm>
            <a:custGeom>
              <a:avLst/>
              <a:gdLst/>
              <a:ahLst/>
              <a:cxnLst/>
              <a:rect l="l" t="t" r="r" b="b"/>
              <a:pathLst>
                <a:path w="1068704" h="1684654">
                  <a:moveTo>
                    <a:pt x="0" y="1431797"/>
                  </a:moveTo>
                  <a:lnTo>
                    <a:pt x="0" y="1684274"/>
                  </a:lnTo>
                </a:path>
                <a:path w="1068704" h="1684654">
                  <a:moveTo>
                    <a:pt x="0" y="589279"/>
                  </a:moveTo>
                  <a:lnTo>
                    <a:pt x="0" y="1094612"/>
                  </a:lnTo>
                </a:path>
                <a:path w="1068704" h="1684654">
                  <a:moveTo>
                    <a:pt x="0" y="0"/>
                  </a:moveTo>
                  <a:lnTo>
                    <a:pt x="0" y="252983"/>
                  </a:lnTo>
                </a:path>
                <a:path w="1068704" h="1684654">
                  <a:moveTo>
                    <a:pt x="356107" y="1431797"/>
                  </a:moveTo>
                  <a:lnTo>
                    <a:pt x="356107" y="1684274"/>
                  </a:lnTo>
                </a:path>
                <a:path w="1068704" h="1684654">
                  <a:moveTo>
                    <a:pt x="356107" y="589279"/>
                  </a:moveTo>
                  <a:lnTo>
                    <a:pt x="356107" y="1094612"/>
                  </a:lnTo>
                </a:path>
                <a:path w="1068704" h="1684654">
                  <a:moveTo>
                    <a:pt x="356107" y="0"/>
                  </a:moveTo>
                  <a:lnTo>
                    <a:pt x="356107" y="252983"/>
                  </a:lnTo>
                </a:path>
                <a:path w="1068704" h="1684654">
                  <a:moveTo>
                    <a:pt x="712089" y="1431797"/>
                  </a:moveTo>
                  <a:lnTo>
                    <a:pt x="712089" y="1684274"/>
                  </a:lnTo>
                </a:path>
                <a:path w="1068704" h="1684654">
                  <a:moveTo>
                    <a:pt x="712089" y="589279"/>
                  </a:moveTo>
                  <a:lnTo>
                    <a:pt x="712089" y="1094612"/>
                  </a:lnTo>
                </a:path>
                <a:path w="1068704" h="1684654">
                  <a:moveTo>
                    <a:pt x="712089" y="0"/>
                  </a:moveTo>
                  <a:lnTo>
                    <a:pt x="712089" y="252983"/>
                  </a:lnTo>
                </a:path>
                <a:path w="1068704" h="1684654">
                  <a:moveTo>
                    <a:pt x="1068197" y="1431797"/>
                  </a:moveTo>
                  <a:lnTo>
                    <a:pt x="1068197" y="1684274"/>
                  </a:lnTo>
                </a:path>
                <a:path w="1068704" h="1684654">
                  <a:moveTo>
                    <a:pt x="1068197" y="589279"/>
                  </a:moveTo>
                  <a:lnTo>
                    <a:pt x="1068197" y="1094612"/>
                  </a:lnTo>
                </a:path>
                <a:path w="1068704" h="1684654">
                  <a:moveTo>
                    <a:pt x="1068197" y="0"/>
                  </a:moveTo>
                  <a:lnTo>
                    <a:pt x="1068197" y="252983"/>
                  </a:lnTo>
                </a:path>
              </a:pathLst>
            </a:custGeom>
            <a:ln w="5626">
              <a:solidFill>
                <a:srgbClr val="D9D9D9"/>
              </a:solidFill>
            </a:ln>
          </p:spPr>
          <p:txBody>
            <a:bodyPr wrap="square" lIns="0" tIns="0" rIns="0" bIns="0" rtlCol="0"/>
            <a:lstStyle/>
            <a:p>
              <a:endParaRPr/>
            </a:p>
          </p:txBody>
        </p:sp>
        <p:sp>
          <p:nvSpPr>
            <p:cNvPr id="159" name="object 159"/>
            <p:cNvSpPr/>
            <p:nvPr/>
          </p:nvSpPr>
          <p:spPr>
            <a:xfrm>
              <a:off x="9839705" y="4295775"/>
              <a:ext cx="0" cy="1684655"/>
            </a:xfrm>
            <a:custGeom>
              <a:avLst/>
              <a:gdLst/>
              <a:ahLst/>
              <a:cxnLst/>
              <a:rect l="l" t="t" r="r" b="b"/>
              <a:pathLst>
                <a:path h="1684654">
                  <a:moveTo>
                    <a:pt x="0" y="0"/>
                  </a:moveTo>
                  <a:lnTo>
                    <a:pt x="0" y="1684274"/>
                  </a:lnTo>
                </a:path>
              </a:pathLst>
            </a:custGeom>
            <a:ln w="5626">
              <a:solidFill>
                <a:srgbClr val="D9D9D9"/>
              </a:solidFill>
            </a:ln>
          </p:spPr>
          <p:txBody>
            <a:bodyPr wrap="square" lIns="0" tIns="0" rIns="0" bIns="0" rtlCol="0"/>
            <a:lstStyle/>
            <a:p>
              <a:endParaRPr/>
            </a:p>
          </p:txBody>
        </p:sp>
        <p:sp>
          <p:nvSpPr>
            <p:cNvPr id="160" name="object 160"/>
            <p:cNvSpPr/>
            <p:nvPr/>
          </p:nvSpPr>
          <p:spPr>
            <a:xfrm>
              <a:off x="8059420" y="4548759"/>
              <a:ext cx="1335405" cy="1179195"/>
            </a:xfrm>
            <a:custGeom>
              <a:avLst/>
              <a:gdLst/>
              <a:ahLst/>
              <a:cxnLst/>
              <a:rect l="l" t="t" r="r" b="b"/>
              <a:pathLst>
                <a:path w="1335404" h="1179195">
                  <a:moveTo>
                    <a:pt x="444754" y="841629"/>
                  </a:moveTo>
                  <a:lnTo>
                    <a:pt x="0" y="841629"/>
                  </a:lnTo>
                  <a:lnTo>
                    <a:pt x="0" y="1178814"/>
                  </a:lnTo>
                  <a:lnTo>
                    <a:pt x="444754" y="1178814"/>
                  </a:lnTo>
                  <a:lnTo>
                    <a:pt x="444754" y="841629"/>
                  </a:lnTo>
                  <a:close/>
                </a:path>
                <a:path w="1335404" h="1179195">
                  <a:moveTo>
                    <a:pt x="1334897" y="0"/>
                  </a:moveTo>
                  <a:lnTo>
                    <a:pt x="0" y="0"/>
                  </a:lnTo>
                  <a:lnTo>
                    <a:pt x="0" y="336296"/>
                  </a:lnTo>
                  <a:lnTo>
                    <a:pt x="1334897" y="336296"/>
                  </a:lnTo>
                  <a:lnTo>
                    <a:pt x="1334897" y="0"/>
                  </a:lnTo>
                  <a:close/>
                </a:path>
              </a:pathLst>
            </a:custGeom>
            <a:solidFill>
              <a:srgbClr val="92D050"/>
            </a:solidFill>
          </p:spPr>
          <p:txBody>
            <a:bodyPr wrap="square" lIns="0" tIns="0" rIns="0" bIns="0" rtlCol="0"/>
            <a:lstStyle/>
            <a:p>
              <a:endParaRPr/>
            </a:p>
          </p:txBody>
        </p:sp>
        <p:sp>
          <p:nvSpPr>
            <p:cNvPr id="161" name="object 161"/>
            <p:cNvSpPr/>
            <p:nvPr/>
          </p:nvSpPr>
          <p:spPr>
            <a:xfrm>
              <a:off x="8504174" y="4548759"/>
              <a:ext cx="1335405" cy="1179195"/>
            </a:xfrm>
            <a:custGeom>
              <a:avLst/>
              <a:gdLst/>
              <a:ahLst/>
              <a:cxnLst/>
              <a:rect l="l" t="t" r="r" b="b"/>
              <a:pathLst>
                <a:path w="1335404" h="1179195">
                  <a:moveTo>
                    <a:pt x="741807" y="841629"/>
                  </a:moveTo>
                  <a:lnTo>
                    <a:pt x="0" y="841629"/>
                  </a:lnTo>
                  <a:lnTo>
                    <a:pt x="0" y="1178814"/>
                  </a:lnTo>
                  <a:lnTo>
                    <a:pt x="741807" y="1178814"/>
                  </a:lnTo>
                  <a:lnTo>
                    <a:pt x="741807" y="841629"/>
                  </a:lnTo>
                  <a:close/>
                </a:path>
                <a:path w="1335404" h="1179195">
                  <a:moveTo>
                    <a:pt x="1335278" y="0"/>
                  </a:moveTo>
                  <a:lnTo>
                    <a:pt x="890143" y="0"/>
                  </a:lnTo>
                  <a:lnTo>
                    <a:pt x="890143" y="336296"/>
                  </a:lnTo>
                  <a:lnTo>
                    <a:pt x="1335278" y="336296"/>
                  </a:lnTo>
                  <a:lnTo>
                    <a:pt x="1335278" y="0"/>
                  </a:lnTo>
                  <a:close/>
                </a:path>
              </a:pathLst>
            </a:custGeom>
            <a:solidFill>
              <a:srgbClr val="5B9BD4"/>
            </a:solidFill>
          </p:spPr>
          <p:txBody>
            <a:bodyPr wrap="square" lIns="0" tIns="0" rIns="0" bIns="0" rtlCol="0"/>
            <a:lstStyle/>
            <a:p>
              <a:endParaRPr/>
            </a:p>
          </p:txBody>
        </p:sp>
        <p:sp>
          <p:nvSpPr>
            <p:cNvPr id="162" name="object 162"/>
            <p:cNvSpPr/>
            <p:nvPr/>
          </p:nvSpPr>
          <p:spPr>
            <a:xfrm>
              <a:off x="9245980" y="5390388"/>
              <a:ext cx="593725" cy="337185"/>
            </a:xfrm>
            <a:custGeom>
              <a:avLst/>
              <a:gdLst/>
              <a:ahLst/>
              <a:cxnLst/>
              <a:rect l="l" t="t" r="r" b="b"/>
              <a:pathLst>
                <a:path w="593725" h="337185">
                  <a:moveTo>
                    <a:pt x="593445" y="0"/>
                  </a:moveTo>
                  <a:lnTo>
                    <a:pt x="0" y="0"/>
                  </a:lnTo>
                  <a:lnTo>
                    <a:pt x="0" y="337184"/>
                  </a:lnTo>
                  <a:lnTo>
                    <a:pt x="593445" y="337184"/>
                  </a:lnTo>
                  <a:lnTo>
                    <a:pt x="593445" y="0"/>
                  </a:lnTo>
                  <a:close/>
                </a:path>
              </a:pathLst>
            </a:custGeom>
            <a:solidFill>
              <a:srgbClr val="FFC000"/>
            </a:solidFill>
          </p:spPr>
          <p:txBody>
            <a:bodyPr wrap="square" lIns="0" tIns="0" rIns="0" bIns="0" rtlCol="0"/>
            <a:lstStyle/>
            <a:p>
              <a:endParaRPr/>
            </a:p>
          </p:txBody>
        </p:sp>
        <p:sp>
          <p:nvSpPr>
            <p:cNvPr id="163" name="object 163"/>
            <p:cNvSpPr/>
            <p:nvPr/>
          </p:nvSpPr>
          <p:spPr>
            <a:xfrm>
              <a:off x="8059419" y="4295775"/>
              <a:ext cx="0" cy="1684655"/>
            </a:xfrm>
            <a:custGeom>
              <a:avLst/>
              <a:gdLst/>
              <a:ahLst/>
              <a:cxnLst/>
              <a:rect l="l" t="t" r="r" b="b"/>
              <a:pathLst>
                <a:path h="1684654">
                  <a:moveTo>
                    <a:pt x="0" y="1684274"/>
                  </a:moveTo>
                  <a:lnTo>
                    <a:pt x="0" y="0"/>
                  </a:lnTo>
                </a:path>
              </a:pathLst>
            </a:custGeom>
            <a:ln w="5626">
              <a:solidFill>
                <a:srgbClr val="D9D9D9"/>
              </a:solidFill>
            </a:ln>
          </p:spPr>
          <p:txBody>
            <a:bodyPr wrap="square" lIns="0" tIns="0" rIns="0" bIns="0" rtlCol="0"/>
            <a:lstStyle/>
            <a:p>
              <a:endParaRPr/>
            </a:p>
          </p:txBody>
        </p:sp>
        <p:sp>
          <p:nvSpPr>
            <p:cNvPr id="164" name="object 164"/>
            <p:cNvSpPr/>
            <p:nvPr/>
          </p:nvSpPr>
          <p:spPr>
            <a:xfrm>
              <a:off x="8242427" y="5506580"/>
              <a:ext cx="79375" cy="105410"/>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grpSp>
      <p:sp>
        <p:nvSpPr>
          <p:cNvPr id="165" name="object 165"/>
          <p:cNvSpPr txBox="1"/>
          <p:nvPr/>
        </p:nvSpPr>
        <p:spPr>
          <a:xfrm>
            <a:off x="10954717" y="7890433"/>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3</a:t>
            </a:r>
            <a:endParaRPr sz="667">
              <a:latin typeface="Calibri"/>
              <a:cs typeface="Calibri"/>
            </a:endParaRPr>
          </a:p>
        </p:txBody>
      </p:sp>
      <p:sp>
        <p:nvSpPr>
          <p:cNvPr id="166" name="object 166"/>
          <p:cNvSpPr/>
          <p:nvPr/>
        </p:nvSpPr>
        <p:spPr>
          <a:xfrm>
            <a:off x="11517221" y="6772417"/>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67" name="object 167"/>
          <p:cNvSpPr txBox="1"/>
          <p:nvPr/>
        </p:nvSpPr>
        <p:spPr>
          <a:xfrm>
            <a:off x="11548547" y="6767117"/>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6</a:t>
            </a:r>
            <a:endParaRPr sz="667">
              <a:latin typeface="Calibri"/>
              <a:cs typeface="Calibri"/>
            </a:endParaRPr>
          </a:p>
        </p:txBody>
      </p:sp>
      <p:sp>
        <p:nvSpPr>
          <p:cNvPr id="168" name="object 168"/>
          <p:cNvSpPr/>
          <p:nvPr/>
        </p:nvSpPr>
        <p:spPr>
          <a:xfrm>
            <a:off x="11714995" y="7895225"/>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69" name="object 169"/>
          <p:cNvSpPr txBox="1"/>
          <p:nvPr/>
        </p:nvSpPr>
        <p:spPr>
          <a:xfrm>
            <a:off x="11746321" y="7890433"/>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5</a:t>
            </a:r>
            <a:endParaRPr sz="667">
              <a:latin typeface="Calibri"/>
              <a:cs typeface="Calibri"/>
            </a:endParaRPr>
          </a:p>
        </p:txBody>
      </p:sp>
      <p:sp>
        <p:nvSpPr>
          <p:cNvPr id="170" name="object 170"/>
          <p:cNvSpPr/>
          <p:nvPr/>
        </p:nvSpPr>
        <p:spPr>
          <a:xfrm>
            <a:off x="12704035" y="6772417"/>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71" name="object 171"/>
          <p:cNvSpPr txBox="1"/>
          <p:nvPr/>
        </p:nvSpPr>
        <p:spPr>
          <a:xfrm>
            <a:off x="12735529" y="6767117"/>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2</a:t>
            </a:r>
            <a:endParaRPr sz="667">
              <a:latin typeface="Calibri"/>
              <a:cs typeface="Calibri"/>
            </a:endParaRPr>
          </a:p>
        </p:txBody>
      </p:sp>
      <p:sp>
        <p:nvSpPr>
          <p:cNvPr id="172" name="object 172"/>
          <p:cNvSpPr/>
          <p:nvPr/>
        </p:nvSpPr>
        <p:spPr>
          <a:xfrm>
            <a:off x="12605147" y="7895225"/>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73" name="object 173"/>
          <p:cNvSpPr txBox="1"/>
          <p:nvPr/>
        </p:nvSpPr>
        <p:spPr>
          <a:xfrm>
            <a:off x="12636303" y="7890433"/>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4</a:t>
            </a:r>
            <a:endParaRPr sz="667">
              <a:latin typeface="Calibri"/>
              <a:cs typeface="Calibri"/>
            </a:endParaRPr>
          </a:p>
        </p:txBody>
      </p:sp>
      <p:sp>
        <p:nvSpPr>
          <p:cNvPr id="174" name="object 174"/>
          <p:cNvSpPr txBox="1"/>
          <p:nvPr/>
        </p:nvSpPr>
        <p:spPr>
          <a:xfrm>
            <a:off x="12503044" y="8563846"/>
            <a:ext cx="17271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80%</a:t>
            </a:r>
            <a:endParaRPr sz="667">
              <a:latin typeface="Calibri"/>
              <a:cs typeface="Calibri"/>
            </a:endParaRPr>
          </a:p>
        </p:txBody>
      </p:sp>
      <p:sp>
        <p:nvSpPr>
          <p:cNvPr id="175" name="object 175"/>
          <p:cNvSpPr txBox="1"/>
          <p:nvPr/>
        </p:nvSpPr>
        <p:spPr>
          <a:xfrm>
            <a:off x="12954977" y="8563846"/>
            <a:ext cx="218432"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Calibri"/>
                <a:cs typeface="Calibri"/>
              </a:rPr>
              <a:t>100%</a:t>
            </a:r>
            <a:endParaRPr sz="667">
              <a:latin typeface="Calibri"/>
              <a:cs typeface="Calibri"/>
            </a:endParaRPr>
          </a:p>
        </p:txBody>
      </p:sp>
      <p:sp>
        <p:nvSpPr>
          <p:cNvPr id="176" name="object 176"/>
          <p:cNvSpPr txBox="1"/>
          <p:nvPr/>
        </p:nvSpPr>
        <p:spPr>
          <a:xfrm>
            <a:off x="10237956" y="7884777"/>
            <a:ext cx="376753" cy="124885"/>
          </a:xfrm>
          <a:prstGeom prst="rect">
            <a:avLst/>
          </a:prstGeom>
        </p:spPr>
        <p:txBody>
          <a:bodyPr vert="horz" wrap="square" lIns="0" tIns="22013" rIns="0" bIns="0" rtlCol="0">
            <a:spAutoFit/>
          </a:bodyPr>
          <a:lstStyle/>
          <a:p>
            <a:pPr>
              <a:spcBef>
                <a:spcPts val="173"/>
              </a:spcBef>
            </a:pPr>
            <a:r>
              <a:rPr sz="667" spc="-20" dirty="0">
                <a:solidFill>
                  <a:srgbClr val="585858"/>
                </a:solidFill>
                <a:latin typeface="游ゴシック"/>
                <a:cs typeface="游ゴシック"/>
              </a:rPr>
              <a:t>希望する</a:t>
            </a:r>
            <a:endParaRPr sz="667">
              <a:latin typeface="游ゴシック"/>
              <a:cs typeface="游ゴシック"/>
            </a:endParaRPr>
          </a:p>
        </p:txBody>
      </p:sp>
      <p:sp>
        <p:nvSpPr>
          <p:cNvPr id="177" name="object 177"/>
          <p:cNvSpPr txBox="1"/>
          <p:nvPr/>
        </p:nvSpPr>
        <p:spPr>
          <a:xfrm>
            <a:off x="10148550" y="6762206"/>
            <a:ext cx="468189" cy="124885"/>
          </a:xfrm>
          <a:prstGeom prst="rect">
            <a:avLst/>
          </a:prstGeom>
        </p:spPr>
        <p:txBody>
          <a:bodyPr vert="horz" wrap="square" lIns="0" tIns="22013" rIns="0" bIns="0" rtlCol="0">
            <a:spAutoFit/>
          </a:bodyPr>
          <a:lstStyle/>
          <a:p>
            <a:pPr>
              <a:spcBef>
                <a:spcPts val="173"/>
              </a:spcBef>
            </a:pPr>
            <a:r>
              <a:rPr sz="667" spc="-13" dirty="0">
                <a:solidFill>
                  <a:srgbClr val="585858"/>
                </a:solidFill>
                <a:latin typeface="游ゴシック"/>
                <a:cs typeface="游ゴシック"/>
              </a:rPr>
              <a:t>希望しない</a:t>
            </a:r>
            <a:endParaRPr sz="667">
              <a:latin typeface="游ゴシック"/>
              <a:cs typeface="游ゴシック"/>
            </a:endParaRPr>
          </a:p>
        </p:txBody>
      </p:sp>
      <p:grpSp>
        <p:nvGrpSpPr>
          <p:cNvPr id="178" name="object 178"/>
          <p:cNvGrpSpPr/>
          <p:nvPr/>
        </p:nvGrpSpPr>
        <p:grpSpPr>
          <a:xfrm>
            <a:off x="10899345" y="8817956"/>
            <a:ext cx="932992" cy="49951"/>
            <a:chOff x="8224011" y="6198654"/>
            <a:chExt cx="699770" cy="37465"/>
          </a:xfrm>
        </p:grpSpPr>
        <p:sp>
          <p:nvSpPr>
            <p:cNvPr id="179" name="object 179"/>
            <p:cNvSpPr/>
            <p:nvPr/>
          </p:nvSpPr>
          <p:spPr>
            <a:xfrm>
              <a:off x="8224011" y="6198654"/>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180" name="object 180"/>
            <p:cNvSpPr/>
            <p:nvPr/>
          </p:nvSpPr>
          <p:spPr>
            <a:xfrm>
              <a:off x="8555227" y="6198654"/>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181" name="object 181"/>
            <p:cNvSpPr/>
            <p:nvPr/>
          </p:nvSpPr>
          <p:spPr>
            <a:xfrm>
              <a:off x="8886570" y="6198654"/>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182" name="object 182"/>
          <p:cNvSpPr txBox="1"/>
          <p:nvPr/>
        </p:nvSpPr>
        <p:spPr>
          <a:xfrm>
            <a:off x="10626392" y="8563847"/>
            <a:ext cx="1874450" cy="330133"/>
          </a:xfrm>
          <a:prstGeom prst="rect">
            <a:avLst/>
          </a:prstGeom>
        </p:spPr>
        <p:txBody>
          <a:bodyPr vert="horz" wrap="square" lIns="0" tIns="22013" rIns="0" bIns="0" rtlCol="0">
            <a:spAutoFit/>
          </a:bodyPr>
          <a:lstStyle/>
          <a:p>
            <a:pPr>
              <a:spcBef>
                <a:spcPts val="173"/>
              </a:spcBef>
              <a:tabLst>
                <a:tab pos="452109" algn="l"/>
                <a:tab pos="926230" algn="l"/>
                <a:tab pos="1401198" algn="l"/>
              </a:tabLst>
            </a:pPr>
            <a:r>
              <a:rPr sz="667" spc="-33" dirty="0">
                <a:solidFill>
                  <a:srgbClr val="585858"/>
                </a:solidFill>
                <a:latin typeface="Calibri"/>
                <a:cs typeface="Calibri"/>
              </a:rPr>
              <a:t>0%</a:t>
            </a:r>
            <a:r>
              <a:rPr sz="667" dirty="0">
                <a:solidFill>
                  <a:srgbClr val="585858"/>
                </a:solidFill>
                <a:latin typeface="Calibri"/>
                <a:cs typeface="Calibri"/>
              </a:rPr>
              <a:t>	</a:t>
            </a: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a:p>
            <a:pPr marL="343738">
              <a:spcBef>
                <a:spcPts val="767"/>
              </a:spcBef>
              <a:tabLst>
                <a:tab pos="786534" algn="l"/>
                <a:tab pos="1227636"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183" name="object 183"/>
          <p:cNvSpPr txBox="1"/>
          <p:nvPr/>
        </p:nvSpPr>
        <p:spPr>
          <a:xfrm>
            <a:off x="12475781" y="6174710"/>
            <a:ext cx="614656" cy="135870"/>
          </a:xfrm>
          <a:prstGeom prst="rect">
            <a:avLst/>
          </a:prstGeom>
        </p:spPr>
        <p:txBody>
          <a:bodyPr vert="horz" wrap="square" lIns="0" tIns="22859" rIns="0" bIns="0" rtlCol="0">
            <a:spAutoFit/>
          </a:bodyPr>
          <a:lstStyle/>
          <a:p>
            <a:pPr>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887072" y="879451"/>
            <a:ext cx="3386541" cy="242866"/>
          </a:xfrm>
          <a:prstGeom prst="rect">
            <a:avLst/>
          </a:prstGeom>
        </p:spPr>
        <p:txBody>
          <a:bodyPr vert="horz" wrap="square" lIns="0" tIns="16933" rIns="0" bIns="0" rtlCol="0">
            <a:spAutoFit/>
          </a:bodyPr>
          <a:lstStyle/>
          <a:p>
            <a:pPr marL="16933">
              <a:spcBef>
                <a:spcPts val="133"/>
              </a:spcBef>
            </a:pPr>
            <a:r>
              <a:rPr sz="1467" dirty="0">
                <a:latin typeface="游ゴシック"/>
                <a:cs typeface="游ゴシック"/>
              </a:rPr>
              <a:t>保健相談に関する調査集計（市川支部</a:t>
            </a:r>
            <a:r>
              <a:rPr sz="1467" spc="-67" dirty="0">
                <a:latin typeface="游ゴシック"/>
                <a:cs typeface="游ゴシック"/>
              </a:rPr>
              <a:t>）</a:t>
            </a:r>
            <a:endParaRPr sz="1467">
              <a:latin typeface="游ゴシック"/>
              <a:cs typeface="游ゴシック"/>
            </a:endParaRPr>
          </a:p>
        </p:txBody>
      </p:sp>
      <p:sp>
        <p:nvSpPr>
          <p:cNvPr id="3" name="object 3"/>
          <p:cNvSpPr txBox="1"/>
          <p:nvPr/>
        </p:nvSpPr>
        <p:spPr>
          <a:xfrm>
            <a:off x="12523530" y="869547"/>
            <a:ext cx="802610" cy="149678"/>
          </a:xfrm>
          <a:prstGeom prst="rect">
            <a:avLst/>
          </a:prstGeom>
        </p:spPr>
        <p:txBody>
          <a:bodyPr vert="horz" wrap="square" lIns="0" tIns="16086" rIns="0" bIns="0" rtlCol="0">
            <a:spAutoFit/>
          </a:bodyPr>
          <a:lstStyle/>
          <a:p>
            <a:pPr marL="16933">
              <a:spcBef>
                <a:spcPts val="127"/>
              </a:spcBef>
            </a:pPr>
            <a:r>
              <a:rPr sz="867" spc="-27" dirty="0">
                <a:latin typeface="游ゴシック"/>
                <a:cs typeface="游ゴシック"/>
              </a:rPr>
              <a:t>令和３年度実施</a:t>
            </a:r>
            <a:endParaRPr sz="867">
              <a:latin typeface="游ゴシック"/>
              <a:cs typeface="游ゴシック"/>
            </a:endParaRPr>
          </a:p>
        </p:txBody>
      </p:sp>
      <p:sp>
        <p:nvSpPr>
          <p:cNvPr id="4" name="object 4"/>
          <p:cNvSpPr/>
          <p:nvPr/>
        </p:nvSpPr>
        <p:spPr>
          <a:xfrm>
            <a:off x="804069" y="5082403"/>
            <a:ext cx="5967932" cy="3698103"/>
          </a:xfrm>
          <a:custGeom>
            <a:avLst/>
            <a:gdLst/>
            <a:ahLst/>
            <a:cxnLst/>
            <a:rect l="l" t="t" r="r" b="b"/>
            <a:pathLst>
              <a:path w="4476115" h="2773679">
                <a:moveTo>
                  <a:pt x="0" y="2773680"/>
                </a:moveTo>
                <a:lnTo>
                  <a:pt x="4476115" y="2773680"/>
                </a:lnTo>
                <a:lnTo>
                  <a:pt x="4476115" y="0"/>
                </a:lnTo>
                <a:lnTo>
                  <a:pt x="0" y="0"/>
                </a:lnTo>
                <a:lnTo>
                  <a:pt x="0" y="2773680"/>
                </a:lnTo>
                <a:close/>
              </a:path>
            </a:pathLst>
          </a:custGeom>
          <a:ln w="7493">
            <a:solidFill>
              <a:srgbClr val="000000"/>
            </a:solidFill>
          </a:ln>
        </p:spPr>
        <p:txBody>
          <a:bodyPr wrap="square" lIns="0" tIns="0" rIns="0" bIns="0" rtlCol="0"/>
          <a:lstStyle/>
          <a:p>
            <a:endParaRPr/>
          </a:p>
        </p:txBody>
      </p:sp>
      <p:sp>
        <p:nvSpPr>
          <p:cNvPr id="5" name="object 5"/>
          <p:cNvSpPr txBox="1"/>
          <p:nvPr/>
        </p:nvSpPr>
        <p:spPr>
          <a:xfrm>
            <a:off x="2344267" y="5182476"/>
            <a:ext cx="2683834" cy="185585"/>
          </a:xfrm>
          <a:prstGeom prst="rect">
            <a:avLst/>
          </a:prstGeom>
        </p:spPr>
        <p:txBody>
          <a:bodyPr vert="horz" wrap="square" lIns="0" tIns="21166" rIns="0" bIns="0" rtlCol="0">
            <a:spAutoFit/>
          </a:bodyPr>
          <a:lstStyle/>
          <a:p>
            <a:pPr>
              <a:spcBef>
                <a:spcPts val="167"/>
              </a:spcBef>
            </a:pPr>
            <a:r>
              <a:rPr sz="1067" spc="13" dirty="0">
                <a:latin typeface="游ゴシック"/>
                <a:cs typeface="游ゴシック"/>
              </a:rPr>
              <a:t>問２  １型糖尿病の児童生徒はいますか？</a:t>
            </a:r>
            <a:endParaRPr sz="1067">
              <a:latin typeface="游ゴシック"/>
              <a:cs typeface="游ゴシック"/>
            </a:endParaRPr>
          </a:p>
        </p:txBody>
      </p:sp>
      <p:sp>
        <p:nvSpPr>
          <p:cNvPr id="6" name="object 6"/>
          <p:cNvSpPr/>
          <p:nvPr/>
        </p:nvSpPr>
        <p:spPr>
          <a:xfrm>
            <a:off x="7314354" y="5082403"/>
            <a:ext cx="5967932" cy="3698103"/>
          </a:xfrm>
          <a:custGeom>
            <a:avLst/>
            <a:gdLst/>
            <a:ahLst/>
            <a:cxnLst/>
            <a:rect l="l" t="t" r="r" b="b"/>
            <a:pathLst>
              <a:path w="4476115" h="2773679">
                <a:moveTo>
                  <a:pt x="0" y="2773680"/>
                </a:moveTo>
                <a:lnTo>
                  <a:pt x="4475988" y="2773680"/>
                </a:lnTo>
                <a:lnTo>
                  <a:pt x="4475988" y="0"/>
                </a:lnTo>
                <a:lnTo>
                  <a:pt x="0" y="0"/>
                </a:lnTo>
                <a:lnTo>
                  <a:pt x="0" y="2773680"/>
                </a:lnTo>
                <a:close/>
              </a:path>
            </a:pathLst>
          </a:custGeom>
          <a:ln w="7493">
            <a:solidFill>
              <a:srgbClr val="000000"/>
            </a:solidFill>
          </a:ln>
        </p:spPr>
        <p:txBody>
          <a:bodyPr wrap="square" lIns="0" tIns="0" rIns="0" bIns="0" rtlCol="0"/>
          <a:lstStyle/>
          <a:p>
            <a:endParaRPr/>
          </a:p>
        </p:txBody>
      </p:sp>
      <p:sp>
        <p:nvSpPr>
          <p:cNvPr id="7" name="object 7"/>
          <p:cNvSpPr txBox="1"/>
          <p:nvPr/>
        </p:nvSpPr>
        <p:spPr>
          <a:xfrm>
            <a:off x="8669987" y="5238523"/>
            <a:ext cx="3237533" cy="185585"/>
          </a:xfrm>
          <a:prstGeom prst="rect">
            <a:avLst/>
          </a:prstGeom>
        </p:spPr>
        <p:txBody>
          <a:bodyPr vert="horz" wrap="square" lIns="0" tIns="21166" rIns="0" bIns="0" rtlCol="0">
            <a:spAutoFit/>
          </a:bodyPr>
          <a:lstStyle/>
          <a:p>
            <a:pPr>
              <a:spcBef>
                <a:spcPts val="167"/>
              </a:spcBef>
            </a:pPr>
            <a:r>
              <a:rPr sz="1067" spc="-7" dirty="0">
                <a:latin typeface="游ゴシック"/>
                <a:cs typeface="游ゴシック"/>
              </a:rPr>
              <a:t>問２－１  ブドウ糖は保健室に置いてありますか？</a:t>
            </a:r>
            <a:endParaRPr sz="1067">
              <a:latin typeface="游ゴシック"/>
              <a:cs typeface="游ゴシック"/>
            </a:endParaRPr>
          </a:p>
        </p:txBody>
      </p:sp>
      <p:sp>
        <p:nvSpPr>
          <p:cNvPr id="8" name="object 8"/>
          <p:cNvSpPr/>
          <p:nvPr/>
        </p:nvSpPr>
        <p:spPr>
          <a:xfrm>
            <a:off x="804069" y="1384300"/>
            <a:ext cx="5986558" cy="3530469"/>
          </a:xfrm>
          <a:custGeom>
            <a:avLst/>
            <a:gdLst/>
            <a:ahLst/>
            <a:cxnLst/>
            <a:rect l="l" t="t" r="r" b="b"/>
            <a:pathLst>
              <a:path w="4490085" h="2647950">
                <a:moveTo>
                  <a:pt x="0" y="2647823"/>
                </a:moveTo>
                <a:lnTo>
                  <a:pt x="4489704" y="2647823"/>
                </a:lnTo>
                <a:lnTo>
                  <a:pt x="4489704" y="0"/>
                </a:lnTo>
                <a:lnTo>
                  <a:pt x="0" y="0"/>
                </a:lnTo>
                <a:lnTo>
                  <a:pt x="0" y="2647823"/>
                </a:lnTo>
                <a:close/>
              </a:path>
            </a:pathLst>
          </a:custGeom>
          <a:ln w="7493">
            <a:solidFill>
              <a:srgbClr val="000000"/>
            </a:solidFill>
          </a:ln>
        </p:spPr>
        <p:txBody>
          <a:bodyPr wrap="square" lIns="0" tIns="0" rIns="0" bIns="0" rtlCol="0"/>
          <a:lstStyle/>
          <a:p>
            <a:endParaRPr/>
          </a:p>
        </p:txBody>
      </p:sp>
      <p:sp>
        <p:nvSpPr>
          <p:cNvPr id="9" name="object 9"/>
          <p:cNvSpPr txBox="1"/>
          <p:nvPr/>
        </p:nvSpPr>
        <p:spPr>
          <a:xfrm>
            <a:off x="1688294" y="1509196"/>
            <a:ext cx="4215397" cy="186440"/>
          </a:xfrm>
          <a:prstGeom prst="rect">
            <a:avLst/>
          </a:prstGeom>
        </p:spPr>
        <p:txBody>
          <a:bodyPr vert="horz" wrap="square" lIns="0" tIns="22013" rIns="0" bIns="0" rtlCol="0">
            <a:spAutoFit/>
          </a:bodyPr>
          <a:lstStyle/>
          <a:p>
            <a:pPr>
              <a:spcBef>
                <a:spcPts val="173"/>
              </a:spcBef>
            </a:pPr>
            <a:r>
              <a:rPr sz="1067" spc="-7" dirty="0">
                <a:latin typeface="游ゴシック"/>
                <a:cs typeface="游ゴシック"/>
              </a:rPr>
              <a:t>問１  児童生徒の中で、頭痛に悩んでいたり相談されていますか？</a:t>
            </a:r>
            <a:endParaRPr sz="1067">
              <a:latin typeface="游ゴシック"/>
              <a:cs typeface="游ゴシック"/>
            </a:endParaRPr>
          </a:p>
        </p:txBody>
      </p:sp>
      <p:grpSp>
        <p:nvGrpSpPr>
          <p:cNvPr id="10" name="object 10"/>
          <p:cNvGrpSpPr/>
          <p:nvPr/>
        </p:nvGrpSpPr>
        <p:grpSpPr>
          <a:xfrm>
            <a:off x="1210217" y="1969409"/>
            <a:ext cx="2268134" cy="2284222"/>
            <a:chOff x="956895" y="1121600"/>
            <a:chExt cx="1701164" cy="1713230"/>
          </a:xfrm>
        </p:grpSpPr>
        <p:sp>
          <p:nvSpPr>
            <p:cNvPr id="11" name="object 11"/>
            <p:cNvSpPr/>
            <p:nvPr/>
          </p:nvSpPr>
          <p:spPr>
            <a:xfrm>
              <a:off x="1727326" y="1299464"/>
              <a:ext cx="765175" cy="1414780"/>
            </a:xfrm>
            <a:custGeom>
              <a:avLst/>
              <a:gdLst/>
              <a:ahLst/>
              <a:cxnLst/>
              <a:rect l="l" t="t" r="r" b="b"/>
              <a:pathLst>
                <a:path w="765175" h="1414780">
                  <a:moveTo>
                    <a:pt x="0" y="0"/>
                  </a:moveTo>
                  <a:lnTo>
                    <a:pt x="0" y="764667"/>
                  </a:lnTo>
                  <a:lnTo>
                    <a:pt x="402590" y="1414780"/>
                  </a:lnTo>
                  <a:lnTo>
                    <a:pt x="443763" y="1387428"/>
                  </a:lnTo>
                  <a:lnTo>
                    <a:pt x="482796" y="1357706"/>
                  </a:lnTo>
                  <a:lnTo>
                    <a:pt x="519618" y="1325740"/>
                  </a:lnTo>
                  <a:lnTo>
                    <a:pt x="554158" y="1291661"/>
                  </a:lnTo>
                  <a:lnTo>
                    <a:pt x="586344" y="1255596"/>
                  </a:lnTo>
                  <a:lnTo>
                    <a:pt x="616105" y="1217675"/>
                  </a:lnTo>
                  <a:lnTo>
                    <a:pt x="643370" y="1178025"/>
                  </a:lnTo>
                  <a:lnTo>
                    <a:pt x="668067" y="1136777"/>
                  </a:lnTo>
                  <a:lnTo>
                    <a:pt x="690126" y="1094057"/>
                  </a:lnTo>
                  <a:lnTo>
                    <a:pt x="709474" y="1049997"/>
                  </a:lnTo>
                  <a:lnTo>
                    <a:pt x="726042" y="1004723"/>
                  </a:lnTo>
                  <a:lnTo>
                    <a:pt x="739757" y="958365"/>
                  </a:lnTo>
                  <a:lnTo>
                    <a:pt x="750548" y="911052"/>
                  </a:lnTo>
                  <a:lnTo>
                    <a:pt x="758344" y="862912"/>
                  </a:lnTo>
                  <a:lnTo>
                    <a:pt x="763074" y="814074"/>
                  </a:lnTo>
                  <a:lnTo>
                    <a:pt x="764667" y="764667"/>
                  </a:lnTo>
                  <a:lnTo>
                    <a:pt x="763162" y="716312"/>
                  </a:lnTo>
                  <a:lnTo>
                    <a:pt x="758710" y="668756"/>
                  </a:lnTo>
                  <a:lnTo>
                    <a:pt x="751399" y="622088"/>
                  </a:lnTo>
                  <a:lnTo>
                    <a:pt x="741318" y="576398"/>
                  </a:lnTo>
                  <a:lnTo>
                    <a:pt x="728558" y="531776"/>
                  </a:lnTo>
                  <a:lnTo>
                    <a:pt x="713207" y="488311"/>
                  </a:lnTo>
                  <a:lnTo>
                    <a:pt x="695355" y="446092"/>
                  </a:lnTo>
                  <a:lnTo>
                    <a:pt x="675091" y="405210"/>
                  </a:lnTo>
                  <a:lnTo>
                    <a:pt x="652506" y="365754"/>
                  </a:lnTo>
                  <a:lnTo>
                    <a:pt x="627688" y="327813"/>
                  </a:lnTo>
                  <a:lnTo>
                    <a:pt x="600727" y="291477"/>
                  </a:lnTo>
                  <a:lnTo>
                    <a:pt x="571712" y="256836"/>
                  </a:lnTo>
                  <a:lnTo>
                    <a:pt x="540734" y="223980"/>
                  </a:lnTo>
                  <a:lnTo>
                    <a:pt x="507881" y="192997"/>
                  </a:lnTo>
                  <a:lnTo>
                    <a:pt x="473242" y="163979"/>
                  </a:lnTo>
                  <a:lnTo>
                    <a:pt x="436909" y="137013"/>
                  </a:lnTo>
                  <a:lnTo>
                    <a:pt x="398969" y="112190"/>
                  </a:lnTo>
                  <a:lnTo>
                    <a:pt x="359512" y="89600"/>
                  </a:lnTo>
                  <a:lnTo>
                    <a:pt x="318629" y="69332"/>
                  </a:lnTo>
                  <a:lnTo>
                    <a:pt x="276407" y="51475"/>
                  </a:lnTo>
                  <a:lnTo>
                    <a:pt x="232938" y="36120"/>
                  </a:lnTo>
                  <a:lnTo>
                    <a:pt x="188310" y="23355"/>
                  </a:lnTo>
                  <a:lnTo>
                    <a:pt x="142612" y="13272"/>
                  </a:lnTo>
                  <a:lnTo>
                    <a:pt x="95935" y="5958"/>
                  </a:lnTo>
                  <a:lnTo>
                    <a:pt x="48368" y="1504"/>
                  </a:lnTo>
                  <a:lnTo>
                    <a:pt x="0" y="0"/>
                  </a:lnTo>
                  <a:close/>
                </a:path>
              </a:pathLst>
            </a:custGeom>
            <a:solidFill>
              <a:srgbClr val="4471C4"/>
            </a:solidFill>
          </p:spPr>
          <p:txBody>
            <a:bodyPr wrap="square" lIns="0" tIns="0" rIns="0" bIns="0" rtlCol="0"/>
            <a:lstStyle/>
            <a:p>
              <a:endParaRPr/>
            </a:p>
          </p:txBody>
        </p:sp>
        <p:sp>
          <p:nvSpPr>
            <p:cNvPr id="12" name="object 12"/>
            <p:cNvSpPr/>
            <p:nvPr/>
          </p:nvSpPr>
          <p:spPr>
            <a:xfrm>
              <a:off x="962610" y="1440053"/>
              <a:ext cx="1167765" cy="1389380"/>
            </a:xfrm>
            <a:custGeom>
              <a:avLst/>
              <a:gdLst/>
              <a:ahLst/>
              <a:cxnLst/>
              <a:rect l="l" t="t" r="r" b="b"/>
              <a:pathLst>
                <a:path w="1167764" h="1389380">
                  <a:moveTo>
                    <a:pt x="322883" y="0"/>
                  </a:moveTo>
                  <a:lnTo>
                    <a:pt x="284464" y="29028"/>
                  </a:lnTo>
                  <a:lnTo>
                    <a:pt x="248360" y="60009"/>
                  </a:lnTo>
                  <a:lnTo>
                    <a:pt x="214595" y="92819"/>
                  </a:lnTo>
                  <a:lnTo>
                    <a:pt x="183195" y="127334"/>
                  </a:lnTo>
                  <a:lnTo>
                    <a:pt x="154185" y="163429"/>
                  </a:lnTo>
                  <a:lnTo>
                    <a:pt x="127590" y="200982"/>
                  </a:lnTo>
                  <a:lnTo>
                    <a:pt x="103435" y="239868"/>
                  </a:lnTo>
                  <a:lnTo>
                    <a:pt x="81746" y="279964"/>
                  </a:lnTo>
                  <a:lnTo>
                    <a:pt x="62547" y="321145"/>
                  </a:lnTo>
                  <a:lnTo>
                    <a:pt x="45863" y="363289"/>
                  </a:lnTo>
                  <a:lnTo>
                    <a:pt x="31721" y="406270"/>
                  </a:lnTo>
                  <a:lnTo>
                    <a:pt x="20144" y="449966"/>
                  </a:lnTo>
                  <a:lnTo>
                    <a:pt x="11158" y="494252"/>
                  </a:lnTo>
                  <a:lnTo>
                    <a:pt x="4789" y="539004"/>
                  </a:lnTo>
                  <a:lnTo>
                    <a:pt x="1061" y="584100"/>
                  </a:lnTo>
                  <a:lnTo>
                    <a:pt x="0" y="629414"/>
                  </a:lnTo>
                  <a:lnTo>
                    <a:pt x="1630" y="674824"/>
                  </a:lnTo>
                  <a:lnTo>
                    <a:pt x="5977" y="720205"/>
                  </a:lnTo>
                  <a:lnTo>
                    <a:pt x="13066" y="765433"/>
                  </a:lnTo>
                  <a:lnTo>
                    <a:pt x="22922" y="810385"/>
                  </a:lnTo>
                  <a:lnTo>
                    <a:pt x="35571" y="854937"/>
                  </a:lnTo>
                  <a:lnTo>
                    <a:pt x="51037" y="898965"/>
                  </a:lnTo>
                  <a:lnTo>
                    <a:pt x="69345" y="942346"/>
                  </a:lnTo>
                  <a:lnTo>
                    <a:pt x="90521" y="984954"/>
                  </a:lnTo>
                  <a:lnTo>
                    <a:pt x="114590" y="1026667"/>
                  </a:lnTo>
                  <a:lnTo>
                    <a:pt x="141335" y="1066988"/>
                  </a:lnTo>
                  <a:lnTo>
                    <a:pt x="170165" y="1105076"/>
                  </a:lnTo>
                  <a:lnTo>
                    <a:pt x="200958" y="1140904"/>
                  </a:lnTo>
                  <a:lnTo>
                    <a:pt x="233591" y="1174443"/>
                  </a:lnTo>
                  <a:lnTo>
                    <a:pt x="267939" y="1205662"/>
                  </a:lnTo>
                  <a:lnTo>
                    <a:pt x="303880" y="1234534"/>
                  </a:lnTo>
                  <a:lnTo>
                    <a:pt x="341291" y="1261029"/>
                  </a:lnTo>
                  <a:lnTo>
                    <a:pt x="380048" y="1285117"/>
                  </a:lnTo>
                  <a:lnTo>
                    <a:pt x="420027" y="1306771"/>
                  </a:lnTo>
                  <a:lnTo>
                    <a:pt x="461106" y="1325961"/>
                  </a:lnTo>
                  <a:lnTo>
                    <a:pt x="503162" y="1342658"/>
                  </a:lnTo>
                  <a:lnTo>
                    <a:pt x="546070" y="1356833"/>
                  </a:lnTo>
                  <a:lnTo>
                    <a:pt x="589709" y="1368456"/>
                  </a:lnTo>
                  <a:lnTo>
                    <a:pt x="633953" y="1377500"/>
                  </a:lnTo>
                  <a:lnTo>
                    <a:pt x="678681" y="1383934"/>
                  </a:lnTo>
                  <a:lnTo>
                    <a:pt x="723768" y="1387729"/>
                  </a:lnTo>
                  <a:lnTo>
                    <a:pt x="769092" y="1388858"/>
                  </a:lnTo>
                  <a:lnTo>
                    <a:pt x="814529" y="1387290"/>
                  </a:lnTo>
                  <a:lnTo>
                    <a:pt x="859956" y="1382997"/>
                  </a:lnTo>
                  <a:lnTo>
                    <a:pt x="905250" y="1375949"/>
                  </a:lnTo>
                  <a:lnTo>
                    <a:pt x="950287" y="1366117"/>
                  </a:lnTo>
                  <a:lnTo>
                    <a:pt x="994944" y="1353473"/>
                  </a:lnTo>
                  <a:lnTo>
                    <a:pt x="1039098" y="1337988"/>
                  </a:lnTo>
                  <a:lnTo>
                    <a:pt x="1082625" y="1319631"/>
                  </a:lnTo>
                  <a:lnTo>
                    <a:pt x="1125402" y="1298375"/>
                  </a:lnTo>
                  <a:lnTo>
                    <a:pt x="1167306" y="1274190"/>
                  </a:lnTo>
                  <a:lnTo>
                    <a:pt x="764716" y="624077"/>
                  </a:lnTo>
                  <a:lnTo>
                    <a:pt x="322883" y="0"/>
                  </a:lnTo>
                  <a:close/>
                </a:path>
              </a:pathLst>
            </a:custGeom>
            <a:solidFill>
              <a:srgbClr val="EC7C30"/>
            </a:solidFill>
          </p:spPr>
          <p:txBody>
            <a:bodyPr wrap="square" lIns="0" tIns="0" rIns="0" bIns="0" rtlCol="0"/>
            <a:lstStyle/>
            <a:p>
              <a:endParaRPr/>
            </a:p>
          </p:txBody>
        </p:sp>
        <p:sp>
          <p:nvSpPr>
            <p:cNvPr id="13" name="object 13"/>
            <p:cNvSpPr/>
            <p:nvPr/>
          </p:nvSpPr>
          <p:spPr>
            <a:xfrm>
              <a:off x="962610" y="1440053"/>
              <a:ext cx="1167765" cy="1389380"/>
            </a:xfrm>
            <a:custGeom>
              <a:avLst/>
              <a:gdLst/>
              <a:ahLst/>
              <a:cxnLst/>
              <a:rect l="l" t="t" r="r" b="b"/>
              <a:pathLst>
                <a:path w="1167764" h="1389380">
                  <a:moveTo>
                    <a:pt x="1167306" y="1274190"/>
                  </a:moveTo>
                  <a:lnTo>
                    <a:pt x="1125402" y="1298375"/>
                  </a:lnTo>
                  <a:lnTo>
                    <a:pt x="1082625" y="1319631"/>
                  </a:lnTo>
                  <a:lnTo>
                    <a:pt x="1039098" y="1337988"/>
                  </a:lnTo>
                  <a:lnTo>
                    <a:pt x="994944" y="1353473"/>
                  </a:lnTo>
                  <a:lnTo>
                    <a:pt x="950287" y="1366117"/>
                  </a:lnTo>
                  <a:lnTo>
                    <a:pt x="905250" y="1375949"/>
                  </a:lnTo>
                  <a:lnTo>
                    <a:pt x="859956" y="1382997"/>
                  </a:lnTo>
                  <a:lnTo>
                    <a:pt x="814529" y="1387290"/>
                  </a:lnTo>
                  <a:lnTo>
                    <a:pt x="769092" y="1388858"/>
                  </a:lnTo>
                  <a:lnTo>
                    <a:pt x="723768" y="1387729"/>
                  </a:lnTo>
                  <a:lnTo>
                    <a:pt x="678681" y="1383934"/>
                  </a:lnTo>
                  <a:lnTo>
                    <a:pt x="633953" y="1377500"/>
                  </a:lnTo>
                  <a:lnTo>
                    <a:pt x="589709" y="1368456"/>
                  </a:lnTo>
                  <a:lnTo>
                    <a:pt x="546070" y="1356833"/>
                  </a:lnTo>
                  <a:lnTo>
                    <a:pt x="503162" y="1342658"/>
                  </a:lnTo>
                  <a:lnTo>
                    <a:pt x="461106" y="1325961"/>
                  </a:lnTo>
                  <a:lnTo>
                    <a:pt x="420027" y="1306771"/>
                  </a:lnTo>
                  <a:lnTo>
                    <a:pt x="380048" y="1285117"/>
                  </a:lnTo>
                  <a:lnTo>
                    <a:pt x="341291" y="1261029"/>
                  </a:lnTo>
                  <a:lnTo>
                    <a:pt x="303880" y="1234534"/>
                  </a:lnTo>
                  <a:lnTo>
                    <a:pt x="267939" y="1205662"/>
                  </a:lnTo>
                  <a:lnTo>
                    <a:pt x="233591" y="1174443"/>
                  </a:lnTo>
                  <a:lnTo>
                    <a:pt x="200958" y="1140904"/>
                  </a:lnTo>
                  <a:lnTo>
                    <a:pt x="170165" y="1105076"/>
                  </a:lnTo>
                  <a:lnTo>
                    <a:pt x="141335" y="1066988"/>
                  </a:lnTo>
                  <a:lnTo>
                    <a:pt x="114590" y="1026667"/>
                  </a:lnTo>
                  <a:lnTo>
                    <a:pt x="90521" y="984954"/>
                  </a:lnTo>
                  <a:lnTo>
                    <a:pt x="69345" y="942346"/>
                  </a:lnTo>
                  <a:lnTo>
                    <a:pt x="51037" y="898965"/>
                  </a:lnTo>
                  <a:lnTo>
                    <a:pt x="35571" y="854937"/>
                  </a:lnTo>
                  <a:lnTo>
                    <a:pt x="22922" y="810385"/>
                  </a:lnTo>
                  <a:lnTo>
                    <a:pt x="13066" y="765433"/>
                  </a:lnTo>
                  <a:lnTo>
                    <a:pt x="5977" y="720205"/>
                  </a:lnTo>
                  <a:lnTo>
                    <a:pt x="1630" y="674824"/>
                  </a:lnTo>
                  <a:lnTo>
                    <a:pt x="0" y="629414"/>
                  </a:lnTo>
                  <a:lnTo>
                    <a:pt x="1061" y="584100"/>
                  </a:lnTo>
                  <a:lnTo>
                    <a:pt x="4789" y="539004"/>
                  </a:lnTo>
                  <a:lnTo>
                    <a:pt x="11158" y="494252"/>
                  </a:lnTo>
                  <a:lnTo>
                    <a:pt x="20144" y="449966"/>
                  </a:lnTo>
                  <a:lnTo>
                    <a:pt x="31721" y="406270"/>
                  </a:lnTo>
                  <a:lnTo>
                    <a:pt x="45863" y="363289"/>
                  </a:lnTo>
                  <a:lnTo>
                    <a:pt x="62547" y="321145"/>
                  </a:lnTo>
                  <a:lnTo>
                    <a:pt x="81746" y="279964"/>
                  </a:lnTo>
                  <a:lnTo>
                    <a:pt x="103435" y="239868"/>
                  </a:lnTo>
                  <a:lnTo>
                    <a:pt x="127590" y="200982"/>
                  </a:lnTo>
                  <a:lnTo>
                    <a:pt x="154185" y="163429"/>
                  </a:lnTo>
                  <a:lnTo>
                    <a:pt x="183195" y="127334"/>
                  </a:lnTo>
                  <a:lnTo>
                    <a:pt x="214595" y="92819"/>
                  </a:lnTo>
                  <a:lnTo>
                    <a:pt x="248360" y="60009"/>
                  </a:lnTo>
                  <a:lnTo>
                    <a:pt x="284464" y="29028"/>
                  </a:lnTo>
                  <a:lnTo>
                    <a:pt x="322883" y="0"/>
                  </a:lnTo>
                  <a:lnTo>
                    <a:pt x="764716" y="624077"/>
                  </a:lnTo>
                  <a:lnTo>
                    <a:pt x="1167306" y="1274190"/>
                  </a:lnTo>
                  <a:close/>
                </a:path>
              </a:pathLst>
            </a:custGeom>
            <a:ln w="11239">
              <a:solidFill>
                <a:srgbClr val="FFFFFF"/>
              </a:solidFill>
            </a:ln>
          </p:spPr>
          <p:txBody>
            <a:bodyPr wrap="square" lIns="0" tIns="0" rIns="0" bIns="0" rtlCol="0"/>
            <a:lstStyle/>
            <a:p>
              <a:endParaRPr/>
            </a:p>
          </p:txBody>
        </p:sp>
        <p:sp>
          <p:nvSpPr>
            <p:cNvPr id="14" name="object 14"/>
            <p:cNvSpPr/>
            <p:nvPr/>
          </p:nvSpPr>
          <p:spPr>
            <a:xfrm>
              <a:off x="1285493" y="1299464"/>
              <a:ext cx="441959" cy="765175"/>
            </a:xfrm>
            <a:custGeom>
              <a:avLst/>
              <a:gdLst/>
              <a:ahLst/>
              <a:cxnLst/>
              <a:rect l="l" t="t" r="r" b="b"/>
              <a:pathLst>
                <a:path w="441960" h="765175">
                  <a:moveTo>
                    <a:pt x="441833" y="0"/>
                  </a:moveTo>
                  <a:lnTo>
                    <a:pt x="389256" y="1810"/>
                  </a:lnTo>
                  <a:lnTo>
                    <a:pt x="337138" y="7206"/>
                  </a:lnTo>
                  <a:lnTo>
                    <a:pt x="285655" y="16128"/>
                  </a:lnTo>
                  <a:lnTo>
                    <a:pt x="234985" y="28523"/>
                  </a:lnTo>
                  <a:lnTo>
                    <a:pt x="185304" y="44332"/>
                  </a:lnTo>
                  <a:lnTo>
                    <a:pt x="136788" y="63499"/>
                  </a:lnTo>
                  <a:lnTo>
                    <a:pt x="89614" y="85969"/>
                  </a:lnTo>
                  <a:lnTo>
                    <a:pt x="43959" y="111684"/>
                  </a:lnTo>
                  <a:lnTo>
                    <a:pt x="0" y="140588"/>
                  </a:lnTo>
                  <a:lnTo>
                    <a:pt x="441833" y="764666"/>
                  </a:lnTo>
                  <a:lnTo>
                    <a:pt x="441833" y="0"/>
                  </a:lnTo>
                  <a:close/>
                </a:path>
              </a:pathLst>
            </a:custGeom>
            <a:solidFill>
              <a:srgbClr val="A4A4A4"/>
            </a:solidFill>
          </p:spPr>
          <p:txBody>
            <a:bodyPr wrap="square" lIns="0" tIns="0" rIns="0" bIns="0" rtlCol="0"/>
            <a:lstStyle/>
            <a:p>
              <a:endParaRPr/>
            </a:p>
          </p:txBody>
        </p:sp>
        <p:sp>
          <p:nvSpPr>
            <p:cNvPr id="15" name="object 15"/>
            <p:cNvSpPr/>
            <p:nvPr/>
          </p:nvSpPr>
          <p:spPr>
            <a:xfrm>
              <a:off x="1285493" y="1299464"/>
              <a:ext cx="441959" cy="765175"/>
            </a:xfrm>
            <a:custGeom>
              <a:avLst/>
              <a:gdLst/>
              <a:ahLst/>
              <a:cxnLst/>
              <a:rect l="l" t="t" r="r" b="b"/>
              <a:pathLst>
                <a:path w="441960" h="765175">
                  <a:moveTo>
                    <a:pt x="0" y="140588"/>
                  </a:moveTo>
                  <a:lnTo>
                    <a:pt x="43959" y="111684"/>
                  </a:lnTo>
                  <a:lnTo>
                    <a:pt x="89614" y="85969"/>
                  </a:lnTo>
                  <a:lnTo>
                    <a:pt x="136788" y="63499"/>
                  </a:lnTo>
                  <a:lnTo>
                    <a:pt x="185304" y="44332"/>
                  </a:lnTo>
                  <a:lnTo>
                    <a:pt x="234985" y="28523"/>
                  </a:lnTo>
                  <a:lnTo>
                    <a:pt x="285655" y="16128"/>
                  </a:lnTo>
                  <a:lnTo>
                    <a:pt x="337138" y="7206"/>
                  </a:lnTo>
                  <a:lnTo>
                    <a:pt x="389256" y="1810"/>
                  </a:lnTo>
                  <a:lnTo>
                    <a:pt x="441833" y="0"/>
                  </a:lnTo>
                  <a:lnTo>
                    <a:pt x="441833" y="764666"/>
                  </a:lnTo>
                  <a:lnTo>
                    <a:pt x="0" y="140588"/>
                  </a:lnTo>
                  <a:close/>
                </a:path>
              </a:pathLst>
            </a:custGeom>
            <a:ln w="11239">
              <a:solidFill>
                <a:srgbClr val="FFFFFF"/>
              </a:solidFill>
            </a:ln>
          </p:spPr>
          <p:txBody>
            <a:bodyPr wrap="square" lIns="0" tIns="0" rIns="0" bIns="0" rtlCol="0"/>
            <a:lstStyle/>
            <a:p>
              <a:endParaRPr/>
            </a:p>
          </p:txBody>
        </p:sp>
        <p:sp>
          <p:nvSpPr>
            <p:cNvPr id="16" name="object 16"/>
            <p:cNvSpPr/>
            <p:nvPr/>
          </p:nvSpPr>
          <p:spPr>
            <a:xfrm>
              <a:off x="2102103" y="1124458"/>
              <a:ext cx="553085" cy="730885"/>
            </a:xfrm>
            <a:custGeom>
              <a:avLst/>
              <a:gdLst/>
              <a:ahLst/>
              <a:cxnLst/>
              <a:rect l="l" t="t" r="r" b="b"/>
              <a:pathLst>
                <a:path w="553085" h="730885">
                  <a:moveTo>
                    <a:pt x="552704" y="0"/>
                  </a:moveTo>
                  <a:lnTo>
                    <a:pt x="0" y="0"/>
                  </a:lnTo>
                  <a:lnTo>
                    <a:pt x="0" y="268605"/>
                  </a:lnTo>
                  <a:lnTo>
                    <a:pt x="322453" y="268605"/>
                  </a:lnTo>
                  <a:lnTo>
                    <a:pt x="360680" y="730377"/>
                  </a:lnTo>
                  <a:lnTo>
                    <a:pt x="460629" y="268605"/>
                  </a:lnTo>
                  <a:lnTo>
                    <a:pt x="552704" y="268605"/>
                  </a:lnTo>
                  <a:lnTo>
                    <a:pt x="552704" y="0"/>
                  </a:lnTo>
                  <a:close/>
                </a:path>
              </a:pathLst>
            </a:custGeom>
            <a:solidFill>
              <a:srgbClr val="FFFFFF"/>
            </a:solidFill>
          </p:spPr>
          <p:txBody>
            <a:bodyPr wrap="square" lIns="0" tIns="0" rIns="0" bIns="0" rtlCol="0"/>
            <a:lstStyle/>
            <a:p>
              <a:endParaRPr/>
            </a:p>
          </p:txBody>
        </p:sp>
        <p:sp>
          <p:nvSpPr>
            <p:cNvPr id="17" name="object 17"/>
            <p:cNvSpPr/>
            <p:nvPr/>
          </p:nvSpPr>
          <p:spPr>
            <a:xfrm>
              <a:off x="2102103" y="1124458"/>
              <a:ext cx="553085" cy="730885"/>
            </a:xfrm>
            <a:custGeom>
              <a:avLst/>
              <a:gdLst/>
              <a:ahLst/>
              <a:cxnLst/>
              <a:rect l="l" t="t" r="r" b="b"/>
              <a:pathLst>
                <a:path w="553085" h="730885">
                  <a:moveTo>
                    <a:pt x="0" y="0"/>
                  </a:moveTo>
                  <a:lnTo>
                    <a:pt x="322453" y="0"/>
                  </a:lnTo>
                  <a:lnTo>
                    <a:pt x="460629" y="0"/>
                  </a:lnTo>
                  <a:lnTo>
                    <a:pt x="552704" y="0"/>
                  </a:lnTo>
                  <a:lnTo>
                    <a:pt x="552704" y="156718"/>
                  </a:lnTo>
                  <a:lnTo>
                    <a:pt x="552704" y="223774"/>
                  </a:lnTo>
                  <a:lnTo>
                    <a:pt x="552704" y="268605"/>
                  </a:lnTo>
                  <a:lnTo>
                    <a:pt x="460629" y="268605"/>
                  </a:lnTo>
                  <a:lnTo>
                    <a:pt x="360680" y="730377"/>
                  </a:lnTo>
                  <a:lnTo>
                    <a:pt x="322453" y="268605"/>
                  </a:lnTo>
                  <a:lnTo>
                    <a:pt x="0" y="268605"/>
                  </a:lnTo>
                  <a:lnTo>
                    <a:pt x="0" y="223774"/>
                  </a:lnTo>
                  <a:lnTo>
                    <a:pt x="0" y="156718"/>
                  </a:lnTo>
                  <a:lnTo>
                    <a:pt x="0" y="0"/>
                  </a:lnTo>
                  <a:close/>
                </a:path>
              </a:pathLst>
            </a:custGeom>
            <a:ln w="5626">
              <a:solidFill>
                <a:srgbClr val="000000"/>
              </a:solidFill>
            </a:ln>
          </p:spPr>
          <p:txBody>
            <a:bodyPr wrap="square" lIns="0" tIns="0" rIns="0" bIns="0" rtlCol="0"/>
            <a:lstStyle/>
            <a:p>
              <a:endParaRPr/>
            </a:p>
          </p:txBody>
        </p:sp>
      </p:grpSp>
      <p:sp>
        <p:nvSpPr>
          <p:cNvPr id="18" name="object 18"/>
          <p:cNvSpPr txBox="1"/>
          <p:nvPr/>
        </p:nvSpPr>
        <p:spPr>
          <a:xfrm>
            <a:off x="2810424" y="1990687"/>
            <a:ext cx="641750" cy="290677"/>
          </a:xfrm>
          <a:prstGeom prst="rect">
            <a:avLst/>
          </a:prstGeom>
        </p:spPr>
        <p:txBody>
          <a:bodyPr vert="horz" wrap="square" lIns="0" tIns="31326" rIns="0" bIns="0" rtlCol="0">
            <a:spAutoFit/>
          </a:bodyPr>
          <a:lstStyle/>
          <a:p>
            <a:pPr marR="39792" algn="ctr">
              <a:spcBef>
                <a:spcPts val="247"/>
              </a:spcBef>
            </a:pPr>
            <a:r>
              <a:rPr sz="800" spc="-33" dirty="0">
                <a:solidFill>
                  <a:srgbClr val="585858"/>
                </a:solidFill>
                <a:latin typeface="BIZ UDPゴシック"/>
                <a:cs typeface="BIZ UDPゴシック"/>
              </a:rPr>
              <a:t>いる</a:t>
            </a:r>
            <a:endParaRPr sz="800">
              <a:latin typeface="BIZ UDPゴシック"/>
              <a:cs typeface="BIZ UDPゴシック"/>
            </a:endParaRPr>
          </a:p>
          <a:p>
            <a:pPr marR="6773" algn="ctr">
              <a:spcBef>
                <a:spcPts val="120"/>
              </a:spcBef>
            </a:pPr>
            <a:r>
              <a:rPr sz="800" dirty="0">
                <a:solidFill>
                  <a:srgbClr val="585858"/>
                </a:solidFill>
                <a:latin typeface="BIZ UDPゴシック"/>
                <a:cs typeface="BIZ UDPゴシック"/>
              </a:rPr>
              <a:t>21</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41%</a:t>
            </a:r>
            <a:endParaRPr sz="800">
              <a:latin typeface="BIZ UDPゴシック"/>
              <a:cs typeface="BIZ UDPゴシック"/>
            </a:endParaRPr>
          </a:p>
        </p:txBody>
      </p:sp>
      <p:grpSp>
        <p:nvGrpSpPr>
          <p:cNvPr id="19" name="object 19"/>
          <p:cNvGrpSpPr/>
          <p:nvPr/>
        </p:nvGrpSpPr>
        <p:grpSpPr>
          <a:xfrm>
            <a:off x="994120" y="3785442"/>
            <a:ext cx="849175" cy="767052"/>
            <a:chOff x="794816" y="2483675"/>
            <a:chExt cx="636905" cy="575310"/>
          </a:xfrm>
        </p:grpSpPr>
        <p:sp>
          <p:nvSpPr>
            <p:cNvPr id="20" name="object 20"/>
            <p:cNvSpPr/>
            <p:nvPr/>
          </p:nvSpPr>
          <p:spPr>
            <a:xfrm>
              <a:off x="797674" y="2486533"/>
              <a:ext cx="631190" cy="569595"/>
            </a:xfrm>
            <a:custGeom>
              <a:avLst/>
              <a:gdLst/>
              <a:ahLst/>
              <a:cxnLst/>
              <a:rect l="l" t="t" r="r" b="b"/>
              <a:pathLst>
                <a:path w="631190" h="569594">
                  <a:moveTo>
                    <a:pt x="292239" y="0"/>
                  </a:moveTo>
                  <a:lnTo>
                    <a:pt x="105130" y="293624"/>
                  </a:lnTo>
                  <a:lnTo>
                    <a:pt x="0" y="293624"/>
                  </a:lnTo>
                  <a:lnTo>
                    <a:pt x="0" y="569341"/>
                  </a:lnTo>
                  <a:lnTo>
                    <a:pt x="630821" y="569341"/>
                  </a:lnTo>
                  <a:lnTo>
                    <a:pt x="630821" y="293624"/>
                  </a:lnTo>
                  <a:lnTo>
                    <a:pt x="262826" y="293624"/>
                  </a:lnTo>
                  <a:lnTo>
                    <a:pt x="292239" y="0"/>
                  </a:lnTo>
                  <a:close/>
                </a:path>
              </a:pathLst>
            </a:custGeom>
            <a:solidFill>
              <a:srgbClr val="FFFFFF"/>
            </a:solidFill>
          </p:spPr>
          <p:txBody>
            <a:bodyPr wrap="square" lIns="0" tIns="0" rIns="0" bIns="0" rtlCol="0"/>
            <a:lstStyle/>
            <a:p>
              <a:endParaRPr/>
            </a:p>
          </p:txBody>
        </p:sp>
        <p:sp>
          <p:nvSpPr>
            <p:cNvPr id="21" name="object 21"/>
            <p:cNvSpPr/>
            <p:nvPr/>
          </p:nvSpPr>
          <p:spPr>
            <a:xfrm>
              <a:off x="797674" y="2486533"/>
              <a:ext cx="631190" cy="569595"/>
            </a:xfrm>
            <a:custGeom>
              <a:avLst/>
              <a:gdLst/>
              <a:ahLst/>
              <a:cxnLst/>
              <a:rect l="l" t="t" r="r" b="b"/>
              <a:pathLst>
                <a:path w="631190" h="569594">
                  <a:moveTo>
                    <a:pt x="0" y="293624"/>
                  </a:moveTo>
                  <a:lnTo>
                    <a:pt x="105130" y="293624"/>
                  </a:lnTo>
                  <a:lnTo>
                    <a:pt x="292239" y="0"/>
                  </a:lnTo>
                  <a:lnTo>
                    <a:pt x="262826" y="293624"/>
                  </a:lnTo>
                  <a:lnTo>
                    <a:pt x="630821" y="293624"/>
                  </a:lnTo>
                  <a:lnTo>
                    <a:pt x="630821" y="339598"/>
                  </a:lnTo>
                  <a:lnTo>
                    <a:pt x="630821" y="408559"/>
                  </a:lnTo>
                  <a:lnTo>
                    <a:pt x="630821" y="569341"/>
                  </a:lnTo>
                  <a:lnTo>
                    <a:pt x="262826" y="569341"/>
                  </a:lnTo>
                  <a:lnTo>
                    <a:pt x="105130" y="569341"/>
                  </a:lnTo>
                  <a:lnTo>
                    <a:pt x="0" y="569341"/>
                  </a:lnTo>
                  <a:lnTo>
                    <a:pt x="0" y="408559"/>
                  </a:lnTo>
                  <a:lnTo>
                    <a:pt x="0" y="339598"/>
                  </a:lnTo>
                  <a:lnTo>
                    <a:pt x="0" y="293624"/>
                  </a:lnTo>
                  <a:close/>
                </a:path>
              </a:pathLst>
            </a:custGeom>
            <a:ln w="5626">
              <a:solidFill>
                <a:srgbClr val="000000"/>
              </a:solidFill>
            </a:ln>
          </p:spPr>
          <p:txBody>
            <a:bodyPr wrap="square" lIns="0" tIns="0" rIns="0" bIns="0" rtlCol="0"/>
            <a:lstStyle/>
            <a:p>
              <a:endParaRPr/>
            </a:p>
          </p:txBody>
        </p:sp>
      </p:grpSp>
      <p:sp>
        <p:nvSpPr>
          <p:cNvPr id="22" name="object 22"/>
          <p:cNvSpPr txBox="1"/>
          <p:nvPr/>
        </p:nvSpPr>
        <p:spPr>
          <a:xfrm>
            <a:off x="1109263" y="4203453"/>
            <a:ext cx="671382" cy="290677"/>
          </a:xfrm>
          <a:prstGeom prst="rect">
            <a:avLst/>
          </a:prstGeom>
        </p:spPr>
        <p:txBody>
          <a:bodyPr vert="horz" wrap="square" lIns="0" tIns="31326" rIns="0" bIns="0" rtlCol="0">
            <a:spAutoFit/>
          </a:bodyPr>
          <a:lstStyle/>
          <a:p>
            <a:pPr marR="40639" algn="ctr">
              <a:spcBef>
                <a:spcPts val="247"/>
              </a:spcBef>
            </a:pPr>
            <a:r>
              <a:rPr sz="800" spc="-20" dirty="0">
                <a:solidFill>
                  <a:srgbClr val="585858"/>
                </a:solidFill>
                <a:latin typeface="BIZ UDPゴシック"/>
                <a:cs typeface="BIZ UDPゴシック"/>
              </a:rPr>
              <a:t>時々いる</a:t>
            </a:r>
            <a:endParaRPr sz="800">
              <a:latin typeface="BIZ UDPゴシック"/>
              <a:cs typeface="BIZ UDPゴシック"/>
            </a:endParaRPr>
          </a:p>
          <a:p>
            <a:pPr marR="6773" algn="ctr">
              <a:spcBef>
                <a:spcPts val="120"/>
              </a:spcBef>
            </a:pPr>
            <a:r>
              <a:rPr sz="800" dirty="0">
                <a:solidFill>
                  <a:srgbClr val="585858"/>
                </a:solidFill>
                <a:latin typeface="BIZ UDPゴシック"/>
                <a:cs typeface="BIZ UDPゴシック"/>
              </a:rPr>
              <a:t>25</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49%</a:t>
            </a:r>
            <a:endParaRPr sz="800">
              <a:latin typeface="BIZ UDPゴシック"/>
              <a:cs typeface="BIZ UDPゴシック"/>
            </a:endParaRPr>
          </a:p>
        </p:txBody>
      </p:sp>
      <p:grpSp>
        <p:nvGrpSpPr>
          <p:cNvPr id="23" name="object 23"/>
          <p:cNvGrpSpPr/>
          <p:nvPr/>
        </p:nvGrpSpPr>
        <p:grpSpPr>
          <a:xfrm>
            <a:off x="914079" y="1994978"/>
            <a:ext cx="1018502" cy="365746"/>
            <a:chOff x="734783" y="1140777"/>
            <a:chExt cx="763905" cy="274320"/>
          </a:xfrm>
        </p:grpSpPr>
        <p:sp>
          <p:nvSpPr>
            <p:cNvPr id="24" name="object 24"/>
            <p:cNvSpPr/>
            <p:nvPr/>
          </p:nvSpPr>
          <p:spPr>
            <a:xfrm>
              <a:off x="737641" y="1143635"/>
              <a:ext cx="758190" cy="268605"/>
            </a:xfrm>
            <a:custGeom>
              <a:avLst/>
              <a:gdLst/>
              <a:ahLst/>
              <a:cxnLst/>
              <a:rect l="l" t="t" r="r" b="b"/>
              <a:pathLst>
                <a:path w="758190" h="268605">
                  <a:moveTo>
                    <a:pt x="559409" y="0"/>
                  </a:moveTo>
                  <a:lnTo>
                    <a:pt x="0" y="0"/>
                  </a:lnTo>
                  <a:lnTo>
                    <a:pt x="0" y="268478"/>
                  </a:lnTo>
                  <a:lnTo>
                    <a:pt x="559409" y="268478"/>
                  </a:lnTo>
                  <a:lnTo>
                    <a:pt x="559409" y="223774"/>
                  </a:lnTo>
                  <a:lnTo>
                    <a:pt x="757910" y="191770"/>
                  </a:lnTo>
                  <a:lnTo>
                    <a:pt x="559409" y="156591"/>
                  </a:lnTo>
                  <a:lnTo>
                    <a:pt x="559409" y="0"/>
                  </a:lnTo>
                  <a:close/>
                </a:path>
              </a:pathLst>
            </a:custGeom>
            <a:solidFill>
              <a:srgbClr val="FFFFFF"/>
            </a:solidFill>
          </p:spPr>
          <p:txBody>
            <a:bodyPr wrap="square" lIns="0" tIns="0" rIns="0" bIns="0" rtlCol="0"/>
            <a:lstStyle/>
            <a:p>
              <a:endParaRPr/>
            </a:p>
          </p:txBody>
        </p:sp>
        <p:sp>
          <p:nvSpPr>
            <p:cNvPr id="25" name="object 25"/>
            <p:cNvSpPr/>
            <p:nvPr/>
          </p:nvSpPr>
          <p:spPr>
            <a:xfrm>
              <a:off x="737641" y="1143635"/>
              <a:ext cx="758190" cy="268605"/>
            </a:xfrm>
            <a:custGeom>
              <a:avLst/>
              <a:gdLst/>
              <a:ahLst/>
              <a:cxnLst/>
              <a:rect l="l" t="t" r="r" b="b"/>
              <a:pathLst>
                <a:path w="758190" h="268605">
                  <a:moveTo>
                    <a:pt x="0" y="0"/>
                  </a:moveTo>
                  <a:lnTo>
                    <a:pt x="326339" y="0"/>
                  </a:lnTo>
                  <a:lnTo>
                    <a:pt x="466204" y="0"/>
                  </a:lnTo>
                  <a:lnTo>
                    <a:pt x="559409" y="0"/>
                  </a:lnTo>
                  <a:lnTo>
                    <a:pt x="559409" y="156591"/>
                  </a:lnTo>
                  <a:lnTo>
                    <a:pt x="757910" y="191770"/>
                  </a:lnTo>
                  <a:lnTo>
                    <a:pt x="559409" y="223774"/>
                  </a:lnTo>
                  <a:lnTo>
                    <a:pt x="559409" y="268478"/>
                  </a:lnTo>
                  <a:lnTo>
                    <a:pt x="466204" y="268478"/>
                  </a:lnTo>
                  <a:lnTo>
                    <a:pt x="326339" y="268478"/>
                  </a:lnTo>
                  <a:lnTo>
                    <a:pt x="0" y="268478"/>
                  </a:lnTo>
                  <a:lnTo>
                    <a:pt x="0" y="223774"/>
                  </a:lnTo>
                  <a:lnTo>
                    <a:pt x="0" y="156591"/>
                  </a:lnTo>
                  <a:lnTo>
                    <a:pt x="0" y="0"/>
                  </a:lnTo>
                  <a:close/>
                </a:path>
              </a:pathLst>
            </a:custGeom>
            <a:ln w="5626">
              <a:solidFill>
                <a:srgbClr val="000000"/>
              </a:solidFill>
            </a:ln>
          </p:spPr>
          <p:txBody>
            <a:bodyPr wrap="square" lIns="0" tIns="0" rIns="0" bIns="0" rtlCol="0"/>
            <a:lstStyle/>
            <a:p>
              <a:endParaRPr/>
            </a:p>
          </p:txBody>
        </p:sp>
      </p:grpSp>
      <p:sp>
        <p:nvSpPr>
          <p:cNvPr id="26" name="object 26"/>
          <p:cNvSpPr txBox="1"/>
          <p:nvPr/>
        </p:nvSpPr>
        <p:spPr>
          <a:xfrm>
            <a:off x="1027985" y="2017405"/>
            <a:ext cx="576557" cy="289822"/>
          </a:xfrm>
          <a:prstGeom prst="rect">
            <a:avLst/>
          </a:prstGeom>
        </p:spPr>
        <p:txBody>
          <a:bodyPr vert="horz" wrap="square" lIns="0" tIns="30479" rIns="0" bIns="0" rtlCol="0">
            <a:spAutoFit/>
          </a:bodyPr>
          <a:lstStyle/>
          <a:p>
            <a:pPr marR="39792" algn="ctr">
              <a:spcBef>
                <a:spcPts val="240"/>
              </a:spcBef>
            </a:pPr>
            <a:r>
              <a:rPr sz="800" spc="-27" dirty="0">
                <a:solidFill>
                  <a:srgbClr val="585858"/>
                </a:solidFill>
                <a:latin typeface="BIZ UDPゴシック"/>
                <a:cs typeface="BIZ UDPゴシック"/>
              </a:rPr>
              <a:t>いない</a:t>
            </a:r>
            <a:endParaRPr sz="800">
              <a:latin typeface="BIZ UDPゴシック"/>
              <a:cs typeface="BIZ UDPゴシック"/>
            </a:endParaRPr>
          </a:p>
          <a:p>
            <a:pPr marR="6773" algn="ctr">
              <a:spcBef>
                <a:spcPts val="113"/>
              </a:spcBef>
            </a:pPr>
            <a:r>
              <a:rPr sz="800" dirty="0">
                <a:solidFill>
                  <a:srgbClr val="585858"/>
                </a:solidFill>
                <a:latin typeface="BIZ UDPゴシック"/>
                <a:cs typeface="BIZ UDPゴシック"/>
              </a:rPr>
              <a:t>5</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10%</a:t>
            </a:r>
            <a:endParaRPr sz="800">
              <a:latin typeface="BIZ UDPゴシック"/>
              <a:cs typeface="BIZ UDPゴシック"/>
            </a:endParaRPr>
          </a:p>
        </p:txBody>
      </p:sp>
      <p:grpSp>
        <p:nvGrpSpPr>
          <p:cNvPr id="27" name="object 27"/>
          <p:cNvGrpSpPr/>
          <p:nvPr/>
        </p:nvGrpSpPr>
        <p:grpSpPr>
          <a:xfrm>
            <a:off x="3950587" y="1976691"/>
            <a:ext cx="2615255" cy="2221570"/>
            <a:chOff x="3012249" y="1127061"/>
            <a:chExt cx="1961514" cy="1666239"/>
          </a:xfrm>
        </p:grpSpPr>
        <p:sp>
          <p:nvSpPr>
            <p:cNvPr id="28" name="object 28"/>
            <p:cNvSpPr/>
            <p:nvPr/>
          </p:nvSpPr>
          <p:spPr>
            <a:xfrm>
              <a:off x="3405885" y="1129919"/>
              <a:ext cx="1173480" cy="1660525"/>
            </a:xfrm>
            <a:custGeom>
              <a:avLst/>
              <a:gdLst/>
              <a:ahLst/>
              <a:cxnLst/>
              <a:rect l="l" t="t" r="r" b="b"/>
              <a:pathLst>
                <a:path w="1173479" h="1660525">
                  <a:moveTo>
                    <a:pt x="0" y="1494155"/>
                  </a:moveTo>
                  <a:lnTo>
                    <a:pt x="0" y="1660398"/>
                  </a:lnTo>
                </a:path>
                <a:path w="1173479" h="1660525">
                  <a:moveTo>
                    <a:pt x="0" y="941197"/>
                  </a:moveTo>
                  <a:lnTo>
                    <a:pt x="0" y="1272921"/>
                  </a:lnTo>
                </a:path>
                <a:path w="1173479" h="1660525">
                  <a:moveTo>
                    <a:pt x="0" y="387223"/>
                  </a:moveTo>
                  <a:lnTo>
                    <a:pt x="0" y="719963"/>
                  </a:lnTo>
                </a:path>
                <a:path w="1173479" h="1660525">
                  <a:moveTo>
                    <a:pt x="0" y="0"/>
                  </a:moveTo>
                  <a:lnTo>
                    <a:pt x="0" y="166116"/>
                  </a:lnTo>
                </a:path>
                <a:path w="1173479" h="1660525">
                  <a:moveTo>
                    <a:pt x="391160" y="1494155"/>
                  </a:moveTo>
                  <a:lnTo>
                    <a:pt x="391160" y="1660398"/>
                  </a:lnTo>
                </a:path>
                <a:path w="1173479" h="1660525">
                  <a:moveTo>
                    <a:pt x="391160" y="941197"/>
                  </a:moveTo>
                  <a:lnTo>
                    <a:pt x="391160" y="1272921"/>
                  </a:lnTo>
                </a:path>
                <a:path w="1173479" h="1660525">
                  <a:moveTo>
                    <a:pt x="391160" y="387223"/>
                  </a:moveTo>
                  <a:lnTo>
                    <a:pt x="391160" y="719963"/>
                  </a:lnTo>
                </a:path>
                <a:path w="1173479" h="1660525">
                  <a:moveTo>
                    <a:pt x="391160" y="0"/>
                  </a:moveTo>
                  <a:lnTo>
                    <a:pt x="391160" y="166116"/>
                  </a:lnTo>
                </a:path>
                <a:path w="1173479" h="1660525">
                  <a:moveTo>
                    <a:pt x="782320" y="1494155"/>
                  </a:moveTo>
                  <a:lnTo>
                    <a:pt x="782320" y="1660398"/>
                  </a:lnTo>
                </a:path>
                <a:path w="1173479" h="1660525">
                  <a:moveTo>
                    <a:pt x="782320" y="941197"/>
                  </a:moveTo>
                  <a:lnTo>
                    <a:pt x="782320" y="1272921"/>
                  </a:lnTo>
                </a:path>
                <a:path w="1173479" h="1660525">
                  <a:moveTo>
                    <a:pt x="782320" y="387223"/>
                  </a:moveTo>
                  <a:lnTo>
                    <a:pt x="782320" y="719963"/>
                  </a:lnTo>
                </a:path>
                <a:path w="1173479" h="1660525">
                  <a:moveTo>
                    <a:pt x="782320" y="0"/>
                  </a:moveTo>
                  <a:lnTo>
                    <a:pt x="782320" y="166116"/>
                  </a:lnTo>
                </a:path>
                <a:path w="1173479" h="1660525">
                  <a:moveTo>
                    <a:pt x="1173480" y="1494155"/>
                  </a:moveTo>
                  <a:lnTo>
                    <a:pt x="1173480" y="1660398"/>
                  </a:lnTo>
                </a:path>
                <a:path w="1173479" h="1660525">
                  <a:moveTo>
                    <a:pt x="1173480" y="941197"/>
                  </a:moveTo>
                  <a:lnTo>
                    <a:pt x="1173480" y="1272921"/>
                  </a:lnTo>
                </a:path>
                <a:path w="1173479" h="1660525">
                  <a:moveTo>
                    <a:pt x="1173480" y="387223"/>
                  </a:moveTo>
                  <a:lnTo>
                    <a:pt x="1173480" y="719963"/>
                  </a:lnTo>
                </a:path>
                <a:path w="1173479" h="1660525">
                  <a:moveTo>
                    <a:pt x="1173480" y="0"/>
                  </a:moveTo>
                  <a:lnTo>
                    <a:pt x="1173480" y="166116"/>
                  </a:lnTo>
                </a:path>
              </a:pathLst>
            </a:custGeom>
            <a:ln w="5626">
              <a:solidFill>
                <a:srgbClr val="D9D9D9"/>
              </a:solidFill>
            </a:ln>
          </p:spPr>
          <p:txBody>
            <a:bodyPr wrap="square" lIns="0" tIns="0" rIns="0" bIns="0" rtlCol="0"/>
            <a:lstStyle/>
            <a:p>
              <a:endParaRPr/>
            </a:p>
          </p:txBody>
        </p:sp>
        <p:sp>
          <p:nvSpPr>
            <p:cNvPr id="29" name="object 29"/>
            <p:cNvSpPr/>
            <p:nvPr/>
          </p:nvSpPr>
          <p:spPr>
            <a:xfrm>
              <a:off x="4970526" y="1129919"/>
              <a:ext cx="0" cy="1660525"/>
            </a:xfrm>
            <a:custGeom>
              <a:avLst/>
              <a:gdLst/>
              <a:ahLst/>
              <a:cxnLst/>
              <a:rect l="l" t="t" r="r" b="b"/>
              <a:pathLst>
                <a:path h="1660525">
                  <a:moveTo>
                    <a:pt x="0" y="0"/>
                  </a:moveTo>
                  <a:lnTo>
                    <a:pt x="0" y="1660398"/>
                  </a:lnTo>
                </a:path>
              </a:pathLst>
            </a:custGeom>
            <a:ln w="5626">
              <a:solidFill>
                <a:srgbClr val="D9D9D9"/>
              </a:solidFill>
            </a:ln>
          </p:spPr>
          <p:txBody>
            <a:bodyPr wrap="square" lIns="0" tIns="0" rIns="0" bIns="0" rtlCol="0"/>
            <a:lstStyle/>
            <a:p>
              <a:endParaRPr/>
            </a:p>
          </p:txBody>
        </p:sp>
        <p:sp>
          <p:nvSpPr>
            <p:cNvPr id="30" name="object 30"/>
            <p:cNvSpPr/>
            <p:nvPr/>
          </p:nvSpPr>
          <p:spPr>
            <a:xfrm>
              <a:off x="3015107" y="1296034"/>
              <a:ext cx="1955800" cy="1328420"/>
            </a:xfrm>
            <a:custGeom>
              <a:avLst/>
              <a:gdLst/>
              <a:ahLst/>
              <a:cxnLst/>
              <a:rect l="l" t="t" r="r" b="b"/>
              <a:pathLst>
                <a:path w="1955800" h="1328420">
                  <a:moveTo>
                    <a:pt x="720852" y="1106805"/>
                  </a:moveTo>
                  <a:lnTo>
                    <a:pt x="0" y="1106805"/>
                  </a:lnTo>
                  <a:lnTo>
                    <a:pt x="0" y="1328039"/>
                  </a:lnTo>
                  <a:lnTo>
                    <a:pt x="720852" y="1328039"/>
                  </a:lnTo>
                  <a:lnTo>
                    <a:pt x="720852" y="1106805"/>
                  </a:lnTo>
                  <a:close/>
                </a:path>
                <a:path w="1955800" h="1328420">
                  <a:moveTo>
                    <a:pt x="1688338" y="553847"/>
                  </a:moveTo>
                  <a:lnTo>
                    <a:pt x="0" y="553847"/>
                  </a:lnTo>
                  <a:lnTo>
                    <a:pt x="0" y="775081"/>
                  </a:lnTo>
                  <a:lnTo>
                    <a:pt x="1688338" y="775081"/>
                  </a:lnTo>
                  <a:lnTo>
                    <a:pt x="1688338" y="553847"/>
                  </a:lnTo>
                  <a:close/>
                </a:path>
                <a:path w="1955800" h="1328420">
                  <a:moveTo>
                    <a:pt x="1955292" y="0"/>
                  </a:moveTo>
                  <a:lnTo>
                    <a:pt x="0" y="0"/>
                  </a:lnTo>
                  <a:lnTo>
                    <a:pt x="0" y="221107"/>
                  </a:lnTo>
                  <a:lnTo>
                    <a:pt x="1955292" y="221107"/>
                  </a:lnTo>
                  <a:lnTo>
                    <a:pt x="1955292" y="0"/>
                  </a:lnTo>
                  <a:close/>
                </a:path>
              </a:pathLst>
            </a:custGeom>
            <a:solidFill>
              <a:srgbClr val="92D050"/>
            </a:solidFill>
          </p:spPr>
          <p:txBody>
            <a:bodyPr wrap="square" lIns="0" tIns="0" rIns="0" bIns="0" rtlCol="0"/>
            <a:lstStyle/>
            <a:p>
              <a:endParaRPr/>
            </a:p>
          </p:txBody>
        </p:sp>
        <p:sp>
          <p:nvSpPr>
            <p:cNvPr id="31" name="object 31"/>
            <p:cNvSpPr/>
            <p:nvPr/>
          </p:nvSpPr>
          <p:spPr>
            <a:xfrm>
              <a:off x="3735959" y="1849881"/>
              <a:ext cx="1145540" cy="774700"/>
            </a:xfrm>
            <a:custGeom>
              <a:avLst/>
              <a:gdLst/>
              <a:ahLst/>
              <a:cxnLst/>
              <a:rect l="l" t="t" r="r" b="b"/>
              <a:pathLst>
                <a:path w="1145539" h="774700">
                  <a:moveTo>
                    <a:pt x="822706" y="552958"/>
                  </a:moveTo>
                  <a:lnTo>
                    <a:pt x="0" y="552958"/>
                  </a:lnTo>
                  <a:lnTo>
                    <a:pt x="0" y="774192"/>
                  </a:lnTo>
                  <a:lnTo>
                    <a:pt x="822706" y="774192"/>
                  </a:lnTo>
                  <a:lnTo>
                    <a:pt x="822706" y="552958"/>
                  </a:lnTo>
                  <a:close/>
                </a:path>
                <a:path w="1145539" h="774700">
                  <a:moveTo>
                    <a:pt x="1145413" y="0"/>
                  </a:moveTo>
                  <a:lnTo>
                    <a:pt x="967486" y="0"/>
                  </a:lnTo>
                  <a:lnTo>
                    <a:pt x="967486" y="221234"/>
                  </a:lnTo>
                  <a:lnTo>
                    <a:pt x="1145413" y="221234"/>
                  </a:lnTo>
                  <a:lnTo>
                    <a:pt x="1145413" y="0"/>
                  </a:lnTo>
                  <a:close/>
                </a:path>
              </a:pathLst>
            </a:custGeom>
            <a:solidFill>
              <a:srgbClr val="5B9BD4"/>
            </a:solidFill>
          </p:spPr>
          <p:txBody>
            <a:bodyPr wrap="square" lIns="0" tIns="0" rIns="0" bIns="0" rtlCol="0"/>
            <a:lstStyle/>
            <a:p>
              <a:endParaRPr/>
            </a:p>
          </p:txBody>
        </p:sp>
        <p:sp>
          <p:nvSpPr>
            <p:cNvPr id="32" name="object 32"/>
            <p:cNvSpPr/>
            <p:nvPr/>
          </p:nvSpPr>
          <p:spPr>
            <a:xfrm>
              <a:off x="4558665" y="1849881"/>
              <a:ext cx="412115" cy="774700"/>
            </a:xfrm>
            <a:custGeom>
              <a:avLst/>
              <a:gdLst/>
              <a:ahLst/>
              <a:cxnLst/>
              <a:rect l="l" t="t" r="r" b="b"/>
              <a:pathLst>
                <a:path w="412114" h="774700">
                  <a:moveTo>
                    <a:pt x="411734" y="552958"/>
                  </a:moveTo>
                  <a:lnTo>
                    <a:pt x="0" y="552958"/>
                  </a:lnTo>
                  <a:lnTo>
                    <a:pt x="0" y="774192"/>
                  </a:lnTo>
                  <a:lnTo>
                    <a:pt x="411734" y="774192"/>
                  </a:lnTo>
                  <a:lnTo>
                    <a:pt x="411734" y="552958"/>
                  </a:lnTo>
                  <a:close/>
                </a:path>
                <a:path w="412114" h="774700">
                  <a:moveTo>
                    <a:pt x="411734" y="0"/>
                  </a:moveTo>
                  <a:lnTo>
                    <a:pt x="322707" y="0"/>
                  </a:lnTo>
                  <a:lnTo>
                    <a:pt x="322707" y="221234"/>
                  </a:lnTo>
                  <a:lnTo>
                    <a:pt x="411734" y="221234"/>
                  </a:lnTo>
                  <a:lnTo>
                    <a:pt x="411734" y="0"/>
                  </a:lnTo>
                  <a:close/>
                </a:path>
              </a:pathLst>
            </a:custGeom>
            <a:solidFill>
              <a:srgbClr val="FFC000"/>
            </a:solidFill>
          </p:spPr>
          <p:txBody>
            <a:bodyPr wrap="square" lIns="0" tIns="0" rIns="0" bIns="0" rtlCol="0"/>
            <a:lstStyle/>
            <a:p>
              <a:endParaRPr/>
            </a:p>
          </p:txBody>
        </p:sp>
        <p:sp>
          <p:nvSpPr>
            <p:cNvPr id="33" name="object 33"/>
            <p:cNvSpPr/>
            <p:nvPr/>
          </p:nvSpPr>
          <p:spPr>
            <a:xfrm>
              <a:off x="3015106" y="1129919"/>
              <a:ext cx="0" cy="1660525"/>
            </a:xfrm>
            <a:custGeom>
              <a:avLst/>
              <a:gdLst/>
              <a:ahLst/>
              <a:cxnLst/>
              <a:rect l="l" t="t" r="r" b="b"/>
              <a:pathLst>
                <a:path h="1660525">
                  <a:moveTo>
                    <a:pt x="0" y="1660398"/>
                  </a:moveTo>
                  <a:lnTo>
                    <a:pt x="0" y="0"/>
                  </a:lnTo>
                </a:path>
              </a:pathLst>
            </a:custGeom>
            <a:ln w="5626">
              <a:solidFill>
                <a:srgbClr val="D9D9D9"/>
              </a:solidFill>
            </a:ln>
          </p:spPr>
          <p:txBody>
            <a:bodyPr wrap="square" lIns="0" tIns="0" rIns="0" bIns="0" rtlCol="0"/>
            <a:lstStyle/>
            <a:p>
              <a:endParaRPr/>
            </a:p>
          </p:txBody>
        </p:sp>
        <p:sp>
          <p:nvSpPr>
            <p:cNvPr id="34" name="object 34"/>
            <p:cNvSpPr/>
            <p:nvPr/>
          </p:nvSpPr>
          <p:spPr>
            <a:xfrm>
              <a:off x="3335654" y="2461247"/>
              <a:ext cx="79375" cy="105410"/>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grpSp>
      <p:sp>
        <p:nvSpPr>
          <p:cNvPr id="35" name="object 35"/>
          <p:cNvSpPr txBox="1"/>
          <p:nvPr/>
        </p:nvSpPr>
        <p:spPr>
          <a:xfrm>
            <a:off x="4411918" y="3749562"/>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7</a:t>
            </a:r>
            <a:endParaRPr sz="667">
              <a:latin typeface="Calibri"/>
              <a:cs typeface="Calibri"/>
            </a:endParaRPr>
          </a:p>
        </p:txBody>
      </p:sp>
      <p:sp>
        <p:nvSpPr>
          <p:cNvPr id="36" name="object 36"/>
          <p:cNvSpPr/>
          <p:nvPr/>
        </p:nvSpPr>
        <p:spPr>
          <a:xfrm>
            <a:off x="5004563" y="3017612"/>
            <a:ext cx="151546" cy="140541"/>
          </a:xfrm>
          <a:custGeom>
            <a:avLst/>
            <a:gdLst/>
            <a:ahLst/>
            <a:cxnLst/>
            <a:rect l="l" t="t" r="r" b="b"/>
            <a:pathLst>
              <a:path w="113664"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sp>
        <p:nvSpPr>
          <p:cNvPr id="37" name="object 37"/>
          <p:cNvSpPr txBox="1"/>
          <p:nvPr/>
        </p:nvSpPr>
        <p:spPr>
          <a:xfrm>
            <a:off x="5034874" y="3010720"/>
            <a:ext cx="108369" cy="124885"/>
          </a:xfrm>
          <a:prstGeom prst="rect">
            <a:avLst/>
          </a:prstGeom>
        </p:spPr>
        <p:txBody>
          <a:bodyPr vert="horz" wrap="square" lIns="0" tIns="22013" rIns="0" bIns="0" rtlCol="0">
            <a:spAutoFit/>
          </a:bodyPr>
          <a:lstStyle/>
          <a:p>
            <a:pPr>
              <a:spcBef>
                <a:spcPts val="173"/>
              </a:spcBef>
            </a:pPr>
            <a:r>
              <a:rPr sz="667" spc="-33" dirty="0">
                <a:solidFill>
                  <a:srgbClr val="404040"/>
                </a:solidFill>
                <a:latin typeface="Calibri"/>
                <a:cs typeface="Calibri"/>
              </a:rPr>
              <a:t>19</a:t>
            </a:r>
            <a:endParaRPr sz="667">
              <a:latin typeface="Calibri"/>
              <a:cs typeface="Calibri"/>
            </a:endParaRPr>
          </a:p>
        </p:txBody>
      </p:sp>
      <p:sp>
        <p:nvSpPr>
          <p:cNvPr id="38" name="object 38"/>
          <p:cNvSpPr/>
          <p:nvPr/>
        </p:nvSpPr>
        <p:spPr>
          <a:xfrm>
            <a:off x="5205216" y="2279685"/>
            <a:ext cx="105829" cy="140541"/>
          </a:xfrm>
          <a:custGeom>
            <a:avLst/>
            <a:gdLst/>
            <a:ahLst/>
            <a:cxnLst/>
            <a:rect l="l" t="t" r="r" b="b"/>
            <a:pathLst>
              <a:path w="79375" h="105409">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39" name="object 39"/>
          <p:cNvSpPr txBox="1"/>
          <p:nvPr/>
        </p:nvSpPr>
        <p:spPr>
          <a:xfrm>
            <a:off x="5235356" y="2273200"/>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4</a:t>
            </a:r>
            <a:endParaRPr sz="667">
              <a:latin typeface="Calibri"/>
              <a:cs typeface="Calibri"/>
            </a:endParaRPr>
          </a:p>
        </p:txBody>
      </p:sp>
      <p:sp>
        <p:nvSpPr>
          <p:cNvPr id="40" name="object 40"/>
          <p:cNvSpPr/>
          <p:nvPr/>
        </p:nvSpPr>
        <p:spPr>
          <a:xfrm>
            <a:off x="5410949" y="3755539"/>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41" name="object 41"/>
          <p:cNvSpPr txBox="1"/>
          <p:nvPr/>
        </p:nvSpPr>
        <p:spPr>
          <a:xfrm>
            <a:off x="5441259" y="3749562"/>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8</a:t>
            </a:r>
            <a:endParaRPr sz="667">
              <a:latin typeface="Calibri"/>
              <a:cs typeface="Calibri"/>
            </a:endParaRPr>
          </a:p>
        </p:txBody>
      </p:sp>
      <p:sp>
        <p:nvSpPr>
          <p:cNvPr id="42" name="object 42"/>
          <p:cNvSpPr/>
          <p:nvPr/>
        </p:nvSpPr>
        <p:spPr>
          <a:xfrm>
            <a:off x="6234217" y="3017612"/>
            <a:ext cx="143080" cy="877961"/>
          </a:xfrm>
          <a:custGeom>
            <a:avLst/>
            <a:gdLst/>
            <a:ahLst/>
            <a:cxnLst/>
            <a:rect l="l" t="t" r="r" b="b"/>
            <a:pathLst>
              <a:path w="107314" h="658494">
                <a:moveTo>
                  <a:pt x="79121" y="553478"/>
                </a:moveTo>
                <a:lnTo>
                  <a:pt x="0" y="553478"/>
                </a:lnTo>
                <a:lnTo>
                  <a:pt x="0" y="658253"/>
                </a:lnTo>
                <a:lnTo>
                  <a:pt x="79121" y="658253"/>
                </a:lnTo>
                <a:lnTo>
                  <a:pt x="79121" y="553478"/>
                </a:lnTo>
                <a:close/>
              </a:path>
              <a:path w="107314" h="658494">
                <a:moveTo>
                  <a:pt x="107188" y="0"/>
                </a:moveTo>
                <a:lnTo>
                  <a:pt x="28067" y="0"/>
                </a:lnTo>
                <a:lnTo>
                  <a:pt x="28067" y="104787"/>
                </a:lnTo>
                <a:lnTo>
                  <a:pt x="107188" y="104787"/>
                </a:lnTo>
                <a:lnTo>
                  <a:pt x="107188" y="0"/>
                </a:lnTo>
                <a:close/>
              </a:path>
            </a:pathLst>
          </a:custGeom>
          <a:solidFill>
            <a:srgbClr val="FFFFFF"/>
          </a:solidFill>
        </p:spPr>
        <p:txBody>
          <a:bodyPr wrap="square" lIns="0" tIns="0" rIns="0" bIns="0" rtlCol="0"/>
          <a:lstStyle/>
          <a:p>
            <a:endParaRPr/>
          </a:p>
        </p:txBody>
      </p:sp>
      <p:sp>
        <p:nvSpPr>
          <p:cNvPr id="43" name="object 43"/>
          <p:cNvSpPr txBox="1"/>
          <p:nvPr/>
        </p:nvSpPr>
        <p:spPr>
          <a:xfrm>
            <a:off x="6264696" y="3749562"/>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4</a:t>
            </a:r>
            <a:endParaRPr sz="667">
              <a:latin typeface="Calibri"/>
              <a:cs typeface="Calibri"/>
            </a:endParaRPr>
          </a:p>
        </p:txBody>
      </p:sp>
      <p:sp>
        <p:nvSpPr>
          <p:cNvPr id="44" name="object 44"/>
          <p:cNvSpPr/>
          <p:nvPr/>
        </p:nvSpPr>
        <p:spPr>
          <a:xfrm>
            <a:off x="6449433" y="3017612"/>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45" name="object 45"/>
          <p:cNvSpPr txBox="1"/>
          <p:nvPr/>
        </p:nvSpPr>
        <p:spPr>
          <a:xfrm>
            <a:off x="6302117" y="3010720"/>
            <a:ext cx="241291" cy="124885"/>
          </a:xfrm>
          <a:prstGeom prst="rect">
            <a:avLst/>
          </a:prstGeom>
        </p:spPr>
        <p:txBody>
          <a:bodyPr vert="horz" wrap="square" lIns="0" tIns="22013" rIns="0" bIns="0" rtlCol="0">
            <a:spAutoFit/>
          </a:bodyPr>
          <a:lstStyle/>
          <a:p>
            <a:pPr>
              <a:spcBef>
                <a:spcPts val="173"/>
              </a:spcBef>
            </a:pPr>
            <a:r>
              <a:rPr sz="667" dirty="0">
                <a:solidFill>
                  <a:srgbClr val="404040"/>
                </a:solidFill>
                <a:latin typeface="Calibri"/>
                <a:cs typeface="Calibri"/>
              </a:rPr>
              <a:t>2</a:t>
            </a:r>
            <a:r>
              <a:rPr sz="667" spc="373" dirty="0">
                <a:solidFill>
                  <a:srgbClr val="404040"/>
                </a:solidFill>
                <a:latin typeface="Calibri"/>
                <a:cs typeface="Calibri"/>
              </a:rPr>
              <a:t>  </a:t>
            </a:r>
            <a:r>
              <a:rPr sz="667" spc="-67" dirty="0">
                <a:solidFill>
                  <a:srgbClr val="404040"/>
                </a:solidFill>
                <a:latin typeface="Calibri"/>
                <a:cs typeface="Calibri"/>
              </a:rPr>
              <a:t>1</a:t>
            </a:r>
            <a:endParaRPr sz="667">
              <a:latin typeface="Calibri"/>
              <a:cs typeface="Calibri"/>
            </a:endParaRPr>
          </a:p>
        </p:txBody>
      </p:sp>
      <p:sp>
        <p:nvSpPr>
          <p:cNvPr id="46" name="object 46"/>
          <p:cNvSpPr txBox="1"/>
          <p:nvPr/>
        </p:nvSpPr>
        <p:spPr>
          <a:xfrm>
            <a:off x="3899875" y="4229875"/>
            <a:ext cx="126995"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0%</a:t>
            </a:r>
            <a:endParaRPr sz="667">
              <a:latin typeface="Calibri"/>
              <a:cs typeface="Calibri"/>
            </a:endParaRPr>
          </a:p>
        </p:txBody>
      </p:sp>
      <p:sp>
        <p:nvSpPr>
          <p:cNvPr id="47" name="object 47"/>
          <p:cNvSpPr txBox="1"/>
          <p:nvPr/>
        </p:nvSpPr>
        <p:spPr>
          <a:xfrm>
            <a:off x="5963125" y="4229875"/>
            <a:ext cx="17271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80%</a:t>
            </a:r>
            <a:endParaRPr sz="667">
              <a:latin typeface="Calibri"/>
              <a:cs typeface="Calibri"/>
            </a:endParaRPr>
          </a:p>
        </p:txBody>
      </p:sp>
      <p:sp>
        <p:nvSpPr>
          <p:cNvPr id="48" name="object 48"/>
          <p:cNvSpPr txBox="1"/>
          <p:nvPr/>
        </p:nvSpPr>
        <p:spPr>
          <a:xfrm>
            <a:off x="6461791" y="4229875"/>
            <a:ext cx="218432"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Calibri"/>
                <a:cs typeface="Calibri"/>
              </a:rPr>
              <a:t>100%</a:t>
            </a:r>
            <a:endParaRPr sz="667">
              <a:latin typeface="Calibri"/>
              <a:cs typeface="Calibri"/>
            </a:endParaRPr>
          </a:p>
        </p:txBody>
      </p:sp>
      <p:sp>
        <p:nvSpPr>
          <p:cNvPr id="49" name="object 49"/>
          <p:cNvSpPr txBox="1"/>
          <p:nvPr/>
        </p:nvSpPr>
        <p:spPr>
          <a:xfrm>
            <a:off x="3691094" y="3743906"/>
            <a:ext cx="198113"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游ゴシック"/>
                <a:cs typeface="游ゴシック"/>
              </a:rPr>
              <a:t>いる</a:t>
            </a:r>
            <a:endParaRPr sz="667">
              <a:latin typeface="游ゴシック"/>
              <a:cs typeface="游ゴシック"/>
            </a:endParaRPr>
          </a:p>
        </p:txBody>
      </p:sp>
      <p:sp>
        <p:nvSpPr>
          <p:cNvPr id="50" name="object 50"/>
          <p:cNvSpPr txBox="1"/>
          <p:nvPr/>
        </p:nvSpPr>
        <p:spPr>
          <a:xfrm>
            <a:off x="3511439" y="3006385"/>
            <a:ext cx="376753" cy="124885"/>
          </a:xfrm>
          <a:prstGeom prst="rect">
            <a:avLst/>
          </a:prstGeom>
        </p:spPr>
        <p:txBody>
          <a:bodyPr vert="horz" wrap="square" lIns="0" tIns="22013" rIns="0" bIns="0" rtlCol="0">
            <a:spAutoFit/>
          </a:bodyPr>
          <a:lstStyle/>
          <a:p>
            <a:pPr>
              <a:spcBef>
                <a:spcPts val="173"/>
              </a:spcBef>
            </a:pPr>
            <a:r>
              <a:rPr sz="667" spc="-20" dirty="0">
                <a:solidFill>
                  <a:srgbClr val="585858"/>
                </a:solidFill>
                <a:latin typeface="游ゴシック"/>
                <a:cs typeface="游ゴシック"/>
              </a:rPr>
              <a:t>時々いる</a:t>
            </a:r>
            <a:endParaRPr sz="667">
              <a:latin typeface="游ゴシック"/>
              <a:cs typeface="游ゴシック"/>
            </a:endParaRPr>
          </a:p>
        </p:txBody>
      </p:sp>
      <p:sp>
        <p:nvSpPr>
          <p:cNvPr id="51" name="object 51"/>
          <p:cNvSpPr txBox="1"/>
          <p:nvPr/>
        </p:nvSpPr>
        <p:spPr>
          <a:xfrm>
            <a:off x="3602029" y="2268289"/>
            <a:ext cx="287009"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游ゴシック"/>
                <a:cs typeface="游ゴシック"/>
              </a:rPr>
              <a:t>いない</a:t>
            </a:r>
            <a:endParaRPr sz="667">
              <a:latin typeface="游ゴシック"/>
              <a:cs typeface="游ゴシック"/>
            </a:endParaRPr>
          </a:p>
        </p:txBody>
      </p:sp>
      <p:grpSp>
        <p:nvGrpSpPr>
          <p:cNvPr id="52" name="object 52"/>
          <p:cNvGrpSpPr/>
          <p:nvPr/>
        </p:nvGrpSpPr>
        <p:grpSpPr>
          <a:xfrm>
            <a:off x="4335384" y="4485746"/>
            <a:ext cx="932992" cy="49951"/>
            <a:chOff x="3300857" y="3008922"/>
            <a:chExt cx="699770" cy="37465"/>
          </a:xfrm>
        </p:grpSpPr>
        <p:sp>
          <p:nvSpPr>
            <p:cNvPr id="53" name="object 53"/>
            <p:cNvSpPr/>
            <p:nvPr/>
          </p:nvSpPr>
          <p:spPr>
            <a:xfrm>
              <a:off x="3300857" y="3008922"/>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54" name="object 54"/>
            <p:cNvSpPr/>
            <p:nvPr/>
          </p:nvSpPr>
          <p:spPr>
            <a:xfrm>
              <a:off x="3632200" y="3008922"/>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55" name="object 55"/>
            <p:cNvSpPr/>
            <p:nvPr/>
          </p:nvSpPr>
          <p:spPr>
            <a:xfrm>
              <a:off x="3963543" y="3008922"/>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56" name="object 56"/>
          <p:cNvSpPr txBox="1"/>
          <p:nvPr/>
        </p:nvSpPr>
        <p:spPr>
          <a:xfrm>
            <a:off x="4398542" y="4229876"/>
            <a:ext cx="1537490" cy="330133"/>
          </a:xfrm>
          <a:prstGeom prst="rect">
            <a:avLst/>
          </a:prstGeom>
        </p:spPr>
        <p:txBody>
          <a:bodyPr vert="horz" wrap="square" lIns="0" tIns="22013" rIns="0" bIns="0" rtlCol="0">
            <a:spAutoFit/>
          </a:bodyPr>
          <a:lstStyle/>
          <a:p>
            <a:pPr>
              <a:spcBef>
                <a:spcPts val="173"/>
              </a:spcBef>
              <a:tabLst>
                <a:tab pos="520687" algn="l"/>
                <a:tab pos="1043067"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a:p>
            <a:pPr marL="7620">
              <a:spcBef>
                <a:spcPts val="773"/>
              </a:spcBef>
              <a:tabLst>
                <a:tab pos="448722" algn="l"/>
                <a:tab pos="891518"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57" name="object 57"/>
          <p:cNvSpPr txBox="1"/>
          <p:nvPr/>
        </p:nvSpPr>
        <p:spPr>
          <a:xfrm>
            <a:off x="5983106" y="1918020"/>
            <a:ext cx="614656" cy="135870"/>
          </a:xfrm>
          <a:prstGeom prst="rect">
            <a:avLst/>
          </a:prstGeom>
        </p:spPr>
        <p:txBody>
          <a:bodyPr vert="horz" wrap="square" lIns="0" tIns="22859" rIns="0" bIns="0" rtlCol="0">
            <a:spAutoFit/>
          </a:bodyPr>
          <a:lstStyle/>
          <a:p>
            <a:pPr>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58" name="object 58"/>
          <p:cNvGrpSpPr/>
          <p:nvPr/>
        </p:nvGrpSpPr>
        <p:grpSpPr>
          <a:xfrm>
            <a:off x="1242292" y="5643638"/>
            <a:ext cx="2387511" cy="2374812"/>
            <a:chOff x="980952" y="3877373"/>
            <a:chExt cx="1790700" cy="1781175"/>
          </a:xfrm>
        </p:grpSpPr>
        <p:sp>
          <p:nvSpPr>
            <p:cNvPr id="59" name="object 59"/>
            <p:cNvSpPr/>
            <p:nvPr/>
          </p:nvSpPr>
          <p:spPr>
            <a:xfrm>
              <a:off x="1744599" y="4130548"/>
              <a:ext cx="746125" cy="763905"/>
            </a:xfrm>
            <a:custGeom>
              <a:avLst/>
              <a:gdLst/>
              <a:ahLst/>
              <a:cxnLst/>
              <a:rect l="l" t="t" r="r" b="b"/>
              <a:pathLst>
                <a:path w="746125" h="763904">
                  <a:moveTo>
                    <a:pt x="0" y="0"/>
                  </a:moveTo>
                  <a:lnTo>
                    <a:pt x="0" y="763778"/>
                  </a:lnTo>
                  <a:lnTo>
                    <a:pt x="746125" y="600456"/>
                  </a:lnTo>
                  <a:lnTo>
                    <a:pt x="734233" y="553279"/>
                  </a:lnTo>
                  <a:lnTo>
                    <a:pt x="719547" y="507437"/>
                  </a:lnTo>
                  <a:lnTo>
                    <a:pt x="702171" y="463012"/>
                  </a:lnTo>
                  <a:lnTo>
                    <a:pt x="682211" y="420089"/>
                  </a:lnTo>
                  <a:lnTo>
                    <a:pt x="659770" y="378753"/>
                  </a:lnTo>
                  <a:lnTo>
                    <a:pt x="634953" y="339085"/>
                  </a:lnTo>
                  <a:lnTo>
                    <a:pt x="607864" y="301172"/>
                  </a:lnTo>
                  <a:lnTo>
                    <a:pt x="578609" y="265096"/>
                  </a:lnTo>
                  <a:lnTo>
                    <a:pt x="547291" y="230942"/>
                  </a:lnTo>
                  <a:lnTo>
                    <a:pt x="514015" y="198794"/>
                  </a:lnTo>
                  <a:lnTo>
                    <a:pt x="478885" y="168735"/>
                  </a:lnTo>
                  <a:lnTo>
                    <a:pt x="442006" y="140849"/>
                  </a:lnTo>
                  <a:lnTo>
                    <a:pt x="403482" y="115221"/>
                  </a:lnTo>
                  <a:lnTo>
                    <a:pt x="363418" y="91934"/>
                  </a:lnTo>
                  <a:lnTo>
                    <a:pt x="321919" y="71072"/>
                  </a:lnTo>
                  <a:lnTo>
                    <a:pt x="279088" y="52720"/>
                  </a:lnTo>
                  <a:lnTo>
                    <a:pt x="235031" y="36961"/>
                  </a:lnTo>
                  <a:lnTo>
                    <a:pt x="189851" y="23879"/>
                  </a:lnTo>
                  <a:lnTo>
                    <a:pt x="143654" y="13557"/>
                  </a:lnTo>
                  <a:lnTo>
                    <a:pt x="96543" y="6081"/>
                  </a:lnTo>
                  <a:lnTo>
                    <a:pt x="48623" y="1534"/>
                  </a:lnTo>
                  <a:lnTo>
                    <a:pt x="0" y="0"/>
                  </a:lnTo>
                  <a:close/>
                </a:path>
              </a:pathLst>
            </a:custGeom>
            <a:solidFill>
              <a:srgbClr val="4471C4"/>
            </a:solidFill>
          </p:spPr>
          <p:txBody>
            <a:bodyPr wrap="square" lIns="0" tIns="0" rIns="0" bIns="0" rtlCol="0"/>
            <a:lstStyle/>
            <a:p>
              <a:endParaRPr/>
            </a:p>
          </p:txBody>
        </p:sp>
        <p:sp>
          <p:nvSpPr>
            <p:cNvPr id="60" name="object 60"/>
            <p:cNvSpPr/>
            <p:nvPr/>
          </p:nvSpPr>
          <p:spPr>
            <a:xfrm>
              <a:off x="980952" y="4130548"/>
              <a:ext cx="1527810" cy="1527810"/>
            </a:xfrm>
            <a:custGeom>
              <a:avLst/>
              <a:gdLst/>
              <a:ahLst/>
              <a:cxnLst/>
              <a:rect l="l" t="t" r="r" b="b"/>
              <a:pathLst>
                <a:path w="1527810" h="1527810">
                  <a:moveTo>
                    <a:pt x="763646" y="0"/>
                  </a:moveTo>
                  <a:lnTo>
                    <a:pt x="722516" y="1115"/>
                  </a:lnTo>
                  <a:lnTo>
                    <a:pt x="681493" y="4445"/>
                  </a:lnTo>
                  <a:lnTo>
                    <a:pt x="640684" y="9965"/>
                  </a:lnTo>
                  <a:lnTo>
                    <a:pt x="600197" y="17653"/>
                  </a:lnTo>
                  <a:lnTo>
                    <a:pt x="553338" y="29460"/>
                  </a:lnTo>
                  <a:lnTo>
                    <a:pt x="507888" y="43973"/>
                  </a:lnTo>
                  <a:lnTo>
                    <a:pt x="463916" y="61086"/>
                  </a:lnTo>
                  <a:lnTo>
                    <a:pt x="421490" y="80692"/>
                  </a:lnTo>
                  <a:lnTo>
                    <a:pt x="380679" y="102684"/>
                  </a:lnTo>
                  <a:lnTo>
                    <a:pt x="341551" y="126956"/>
                  </a:lnTo>
                  <a:lnTo>
                    <a:pt x="304174" y="153402"/>
                  </a:lnTo>
                  <a:lnTo>
                    <a:pt x="268616" y="181915"/>
                  </a:lnTo>
                  <a:lnTo>
                    <a:pt x="234946" y="212388"/>
                  </a:lnTo>
                  <a:lnTo>
                    <a:pt x="203232" y="244715"/>
                  </a:lnTo>
                  <a:lnTo>
                    <a:pt x="173541" y="278791"/>
                  </a:lnTo>
                  <a:lnTo>
                    <a:pt x="145944" y="314507"/>
                  </a:lnTo>
                  <a:lnTo>
                    <a:pt x="120507" y="351758"/>
                  </a:lnTo>
                  <a:lnTo>
                    <a:pt x="97299" y="390437"/>
                  </a:lnTo>
                  <a:lnTo>
                    <a:pt x="76388" y="430438"/>
                  </a:lnTo>
                  <a:lnTo>
                    <a:pt x="57843" y="471654"/>
                  </a:lnTo>
                  <a:lnTo>
                    <a:pt x="41732" y="513979"/>
                  </a:lnTo>
                  <a:lnTo>
                    <a:pt x="28123" y="557306"/>
                  </a:lnTo>
                  <a:lnTo>
                    <a:pt x="17084" y="601528"/>
                  </a:lnTo>
                  <a:lnTo>
                    <a:pt x="8684" y="646541"/>
                  </a:lnTo>
                  <a:lnTo>
                    <a:pt x="2991" y="692236"/>
                  </a:lnTo>
                  <a:lnTo>
                    <a:pt x="74" y="738507"/>
                  </a:lnTo>
                  <a:lnTo>
                    <a:pt x="0" y="785248"/>
                  </a:lnTo>
                  <a:lnTo>
                    <a:pt x="2837" y="832353"/>
                  </a:lnTo>
                  <a:lnTo>
                    <a:pt x="8655" y="879714"/>
                  </a:lnTo>
                  <a:lnTo>
                    <a:pt x="17521" y="927227"/>
                  </a:lnTo>
                  <a:lnTo>
                    <a:pt x="29323" y="974096"/>
                  </a:lnTo>
                  <a:lnTo>
                    <a:pt x="43832" y="1019554"/>
                  </a:lnTo>
                  <a:lnTo>
                    <a:pt x="60940" y="1063533"/>
                  </a:lnTo>
                  <a:lnTo>
                    <a:pt x="80543" y="1105966"/>
                  </a:lnTo>
                  <a:lnTo>
                    <a:pt x="102533" y="1146783"/>
                  </a:lnTo>
                  <a:lnTo>
                    <a:pt x="126804" y="1185916"/>
                  </a:lnTo>
                  <a:lnTo>
                    <a:pt x="153248" y="1223298"/>
                  </a:lnTo>
                  <a:lnTo>
                    <a:pt x="181760" y="1258860"/>
                  </a:lnTo>
                  <a:lnTo>
                    <a:pt x="212234" y="1292534"/>
                  </a:lnTo>
                  <a:lnTo>
                    <a:pt x="244562" y="1324252"/>
                  </a:lnTo>
                  <a:lnTo>
                    <a:pt x="278638" y="1353945"/>
                  </a:lnTo>
                  <a:lnTo>
                    <a:pt x="314355" y="1381545"/>
                  </a:lnTo>
                  <a:lnTo>
                    <a:pt x="351607" y="1406985"/>
                  </a:lnTo>
                  <a:lnTo>
                    <a:pt x="390288" y="1430195"/>
                  </a:lnTo>
                  <a:lnTo>
                    <a:pt x="430290" y="1451109"/>
                  </a:lnTo>
                  <a:lnTo>
                    <a:pt x="471508" y="1469656"/>
                  </a:lnTo>
                  <a:lnTo>
                    <a:pt x="513835" y="1485770"/>
                  </a:lnTo>
                  <a:lnTo>
                    <a:pt x="557164" y="1499383"/>
                  </a:lnTo>
                  <a:lnTo>
                    <a:pt x="601389" y="1510425"/>
                  </a:lnTo>
                  <a:lnTo>
                    <a:pt x="646403" y="1518829"/>
                  </a:lnTo>
                  <a:lnTo>
                    <a:pt x="692100" y="1524526"/>
                  </a:lnTo>
                  <a:lnTo>
                    <a:pt x="738372" y="1527449"/>
                  </a:lnTo>
                  <a:lnTo>
                    <a:pt x="785115" y="1527529"/>
                  </a:lnTo>
                  <a:lnTo>
                    <a:pt x="832221" y="1524698"/>
                  </a:lnTo>
                  <a:lnTo>
                    <a:pt x="879583" y="1518887"/>
                  </a:lnTo>
                  <a:lnTo>
                    <a:pt x="927095" y="1510030"/>
                  </a:lnTo>
                  <a:lnTo>
                    <a:pt x="973964" y="1498222"/>
                  </a:lnTo>
                  <a:lnTo>
                    <a:pt x="1019422" y="1483709"/>
                  </a:lnTo>
                  <a:lnTo>
                    <a:pt x="1063402" y="1466596"/>
                  </a:lnTo>
                  <a:lnTo>
                    <a:pt x="1105834" y="1446990"/>
                  </a:lnTo>
                  <a:lnTo>
                    <a:pt x="1146650" y="1424998"/>
                  </a:lnTo>
                  <a:lnTo>
                    <a:pt x="1185783" y="1400726"/>
                  </a:lnTo>
                  <a:lnTo>
                    <a:pt x="1223164" y="1374280"/>
                  </a:lnTo>
                  <a:lnTo>
                    <a:pt x="1258725" y="1345767"/>
                  </a:lnTo>
                  <a:lnTo>
                    <a:pt x="1292397" y="1315294"/>
                  </a:lnTo>
                  <a:lnTo>
                    <a:pt x="1324113" y="1282967"/>
                  </a:lnTo>
                  <a:lnTo>
                    <a:pt x="1353804" y="1248891"/>
                  </a:lnTo>
                  <a:lnTo>
                    <a:pt x="1381401" y="1213175"/>
                  </a:lnTo>
                  <a:lnTo>
                    <a:pt x="1406837" y="1175924"/>
                  </a:lnTo>
                  <a:lnTo>
                    <a:pt x="1430044" y="1137245"/>
                  </a:lnTo>
                  <a:lnTo>
                    <a:pt x="1450953" y="1097244"/>
                  </a:lnTo>
                  <a:lnTo>
                    <a:pt x="1469495" y="1056028"/>
                  </a:lnTo>
                  <a:lnTo>
                    <a:pt x="1485603" y="1013703"/>
                  </a:lnTo>
                  <a:lnTo>
                    <a:pt x="1499209" y="970376"/>
                  </a:lnTo>
                  <a:lnTo>
                    <a:pt x="1510244" y="926154"/>
                  </a:lnTo>
                  <a:lnTo>
                    <a:pt x="1518639" y="881141"/>
                  </a:lnTo>
                  <a:lnTo>
                    <a:pt x="1524327" y="835446"/>
                  </a:lnTo>
                  <a:lnTo>
                    <a:pt x="1527240" y="789175"/>
                  </a:lnTo>
                  <a:lnTo>
                    <a:pt x="1527309" y="742434"/>
                  </a:lnTo>
                  <a:lnTo>
                    <a:pt x="1524466" y="695329"/>
                  </a:lnTo>
                  <a:lnTo>
                    <a:pt x="1518643" y="647968"/>
                  </a:lnTo>
                  <a:lnTo>
                    <a:pt x="1509771" y="600456"/>
                  </a:lnTo>
                  <a:lnTo>
                    <a:pt x="763646" y="763778"/>
                  </a:lnTo>
                  <a:lnTo>
                    <a:pt x="763646" y="0"/>
                  </a:lnTo>
                  <a:close/>
                </a:path>
              </a:pathLst>
            </a:custGeom>
            <a:solidFill>
              <a:srgbClr val="EC7C30"/>
            </a:solidFill>
          </p:spPr>
          <p:txBody>
            <a:bodyPr wrap="square" lIns="0" tIns="0" rIns="0" bIns="0" rtlCol="0"/>
            <a:lstStyle/>
            <a:p>
              <a:endParaRPr/>
            </a:p>
          </p:txBody>
        </p:sp>
        <p:sp>
          <p:nvSpPr>
            <p:cNvPr id="61" name="object 61"/>
            <p:cNvSpPr/>
            <p:nvPr/>
          </p:nvSpPr>
          <p:spPr>
            <a:xfrm>
              <a:off x="2088261" y="3880231"/>
              <a:ext cx="680085" cy="419100"/>
            </a:xfrm>
            <a:custGeom>
              <a:avLst/>
              <a:gdLst/>
              <a:ahLst/>
              <a:cxnLst/>
              <a:rect l="l" t="t" r="r" b="b"/>
              <a:pathLst>
                <a:path w="680085" h="419100">
                  <a:moveTo>
                    <a:pt x="679958" y="0"/>
                  </a:moveTo>
                  <a:lnTo>
                    <a:pt x="0" y="0"/>
                  </a:lnTo>
                  <a:lnTo>
                    <a:pt x="0" y="269621"/>
                  </a:lnTo>
                  <a:lnTo>
                    <a:pt x="113284" y="269621"/>
                  </a:lnTo>
                  <a:lnTo>
                    <a:pt x="135255" y="419100"/>
                  </a:lnTo>
                  <a:lnTo>
                    <a:pt x="283337" y="269621"/>
                  </a:lnTo>
                  <a:lnTo>
                    <a:pt x="679958" y="269621"/>
                  </a:lnTo>
                  <a:lnTo>
                    <a:pt x="679958" y="0"/>
                  </a:lnTo>
                  <a:close/>
                </a:path>
              </a:pathLst>
            </a:custGeom>
            <a:solidFill>
              <a:srgbClr val="FFFFFF"/>
            </a:solidFill>
          </p:spPr>
          <p:txBody>
            <a:bodyPr wrap="square" lIns="0" tIns="0" rIns="0" bIns="0" rtlCol="0"/>
            <a:lstStyle/>
            <a:p>
              <a:endParaRPr/>
            </a:p>
          </p:txBody>
        </p:sp>
        <p:sp>
          <p:nvSpPr>
            <p:cNvPr id="62" name="object 62"/>
            <p:cNvSpPr/>
            <p:nvPr/>
          </p:nvSpPr>
          <p:spPr>
            <a:xfrm>
              <a:off x="2088261" y="3880231"/>
              <a:ext cx="680085" cy="419100"/>
            </a:xfrm>
            <a:custGeom>
              <a:avLst/>
              <a:gdLst/>
              <a:ahLst/>
              <a:cxnLst/>
              <a:rect l="l" t="t" r="r" b="b"/>
              <a:pathLst>
                <a:path w="680085" h="419100">
                  <a:moveTo>
                    <a:pt x="0" y="0"/>
                  </a:moveTo>
                  <a:lnTo>
                    <a:pt x="113284" y="0"/>
                  </a:lnTo>
                  <a:lnTo>
                    <a:pt x="283337" y="0"/>
                  </a:lnTo>
                  <a:lnTo>
                    <a:pt x="679958" y="0"/>
                  </a:lnTo>
                  <a:lnTo>
                    <a:pt x="679958" y="157226"/>
                  </a:lnTo>
                  <a:lnTo>
                    <a:pt x="679958" y="224663"/>
                  </a:lnTo>
                  <a:lnTo>
                    <a:pt x="679958" y="269621"/>
                  </a:lnTo>
                  <a:lnTo>
                    <a:pt x="283337" y="269621"/>
                  </a:lnTo>
                  <a:lnTo>
                    <a:pt x="135255" y="419100"/>
                  </a:lnTo>
                  <a:lnTo>
                    <a:pt x="113284" y="269621"/>
                  </a:lnTo>
                  <a:lnTo>
                    <a:pt x="0" y="269621"/>
                  </a:lnTo>
                  <a:lnTo>
                    <a:pt x="0" y="224663"/>
                  </a:lnTo>
                  <a:lnTo>
                    <a:pt x="0" y="157226"/>
                  </a:lnTo>
                  <a:lnTo>
                    <a:pt x="0" y="0"/>
                  </a:lnTo>
                  <a:close/>
                </a:path>
              </a:pathLst>
            </a:custGeom>
            <a:ln w="5626">
              <a:solidFill>
                <a:srgbClr val="000000"/>
              </a:solidFill>
            </a:ln>
          </p:spPr>
          <p:txBody>
            <a:bodyPr wrap="square" lIns="0" tIns="0" rIns="0" bIns="0" rtlCol="0"/>
            <a:lstStyle/>
            <a:p>
              <a:endParaRPr/>
            </a:p>
          </p:txBody>
        </p:sp>
      </p:grpSp>
      <p:sp>
        <p:nvSpPr>
          <p:cNvPr id="63" name="object 63"/>
          <p:cNvSpPr txBox="1"/>
          <p:nvPr/>
        </p:nvSpPr>
        <p:spPr>
          <a:xfrm>
            <a:off x="2876293" y="5666439"/>
            <a:ext cx="642596" cy="290677"/>
          </a:xfrm>
          <a:prstGeom prst="rect">
            <a:avLst/>
          </a:prstGeom>
        </p:spPr>
        <p:txBody>
          <a:bodyPr vert="horz" wrap="square" lIns="0" tIns="31326" rIns="0" bIns="0" rtlCol="0">
            <a:spAutoFit/>
          </a:bodyPr>
          <a:lstStyle/>
          <a:p>
            <a:pPr marR="38944" algn="ctr">
              <a:spcBef>
                <a:spcPts val="247"/>
              </a:spcBef>
            </a:pPr>
            <a:r>
              <a:rPr sz="800" spc="-33" dirty="0">
                <a:solidFill>
                  <a:srgbClr val="585858"/>
                </a:solidFill>
                <a:latin typeface="BIZ UDPゴシック"/>
                <a:cs typeface="BIZ UDPゴシック"/>
              </a:rPr>
              <a:t>いる</a:t>
            </a:r>
            <a:endParaRPr sz="800">
              <a:latin typeface="BIZ UDPゴシック"/>
              <a:cs typeface="BIZ UDPゴシック"/>
            </a:endParaRPr>
          </a:p>
          <a:p>
            <a:pPr marR="6773" algn="ctr">
              <a:spcBef>
                <a:spcPts val="120"/>
              </a:spcBef>
            </a:pPr>
            <a:r>
              <a:rPr sz="800" dirty="0">
                <a:solidFill>
                  <a:srgbClr val="585858"/>
                </a:solidFill>
                <a:latin typeface="BIZ UDPゴシック"/>
                <a:cs typeface="BIZ UDPゴシック"/>
              </a:rPr>
              <a:t>11</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22%</a:t>
            </a:r>
            <a:endParaRPr sz="800">
              <a:latin typeface="BIZ UDPゴシック"/>
              <a:cs typeface="BIZ UDPゴシック"/>
            </a:endParaRPr>
          </a:p>
        </p:txBody>
      </p:sp>
      <p:grpSp>
        <p:nvGrpSpPr>
          <p:cNvPr id="64" name="object 64"/>
          <p:cNvGrpSpPr/>
          <p:nvPr/>
        </p:nvGrpSpPr>
        <p:grpSpPr>
          <a:xfrm>
            <a:off x="929014" y="7789180"/>
            <a:ext cx="927912" cy="668842"/>
            <a:chOff x="745985" y="5486590"/>
            <a:chExt cx="695960" cy="501650"/>
          </a:xfrm>
        </p:grpSpPr>
        <p:sp>
          <p:nvSpPr>
            <p:cNvPr id="65" name="object 65"/>
            <p:cNvSpPr/>
            <p:nvPr/>
          </p:nvSpPr>
          <p:spPr>
            <a:xfrm>
              <a:off x="748842" y="5489448"/>
              <a:ext cx="690245" cy="495934"/>
            </a:xfrm>
            <a:custGeom>
              <a:avLst/>
              <a:gdLst/>
              <a:ahLst/>
              <a:cxnLst/>
              <a:rect l="l" t="t" r="r" b="b"/>
              <a:pathLst>
                <a:path w="690244" h="495935">
                  <a:moveTo>
                    <a:pt x="516915" y="0"/>
                  </a:moveTo>
                  <a:lnTo>
                    <a:pt x="402640" y="243586"/>
                  </a:lnTo>
                  <a:lnTo>
                    <a:pt x="0" y="243586"/>
                  </a:lnTo>
                  <a:lnTo>
                    <a:pt x="0" y="495554"/>
                  </a:lnTo>
                  <a:lnTo>
                    <a:pt x="690194" y="495554"/>
                  </a:lnTo>
                  <a:lnTo>
                    <a:pt x="690194" y="243586"/>
                  </a:lnTo>
                  <a:lnTo>
                    <a:pt x="575259" y="243586"/>
                  </a:lnTo>
                  <a:lnTo>
                    <a:pt x="516915" y="0"/>
                  </a:lnTo>
                  <a:close/>
                </a:path>
              </a:pathLst>
            </a:custGeom>
            <a:solidFill>
              <a:srgbClr val="FFFFFF"/>
            </a:solidFill>
          </p:spPr>
          <p:txBody>
            <a:bodyPr wrap="square" lIns="0" tIns="0" rIns="0" bIns="0" rtlCol="0"/>
            <a:lstStyle/>
            <a:p>
              <a:endParaRPr/>
            </a:p>
          </p:txBody>
        </p:sp>
        <p:sp>
          <p:nvSpPr>
            <p:cNvPr id="66" name="object 66"/>
            <p:cNvSpPr/>
            <p:nvPr/>
          </p:nvSpPr>
          <p:spPr>
            <a:xfrm>
              <a:off x="748842" y="5489448"/>
              <a:ext cx="690245" cy="495934"/>
            </a:xfrm>
            <a:custGeom>
              <a:avLst/>
              <a:gdLst/>
              <a:ahLst/>
              <a:cxnLst/>
              <a:rect l="l" t="t" r="r" b="b"/>
              <a:pathLst>
                <a:path w="690244" h="495935">
                  <a:moveTo>
                    <a:pt x="0" y="243586"/>
                  </a:moveTo>
                  <a:lnTo>
                    <a:pt x="402640" y="243586"/>
                  </a:lnTo>
                  <a:lnTo>
                    <a:pt x="516915" y="0"/>
                  </a:lnTo>
                  <a:lnTo>
                    <a:pt x="575259" y="243586"/>
                  </a:lnTo>
                  <a:lnTo>
                    <a:pt x="690194" y="243586"/>
                  </a:lnTo>
                  <a:lnTo>
                    <a:pt x="690194" y="285623"/>
                  </a:lnTo>
                  <a:lnTo>
                    <a:pt x="690194" y="348615"/>
                  </a:lnTo>
                  <a:lnTo>
                    <a:pt x="690194" y="495554"/>
                  </a:lnTo>
                  <a:lnTo>
                    <a:pt x="575259" y="495554"/>
                  </a:lnTo>
                  <a:lnTo>
                    <a:pt x="402640" y="495554"/>
                  </a:lnTo>
                  <a:lnTo>
                    <a:pt x="0" y="495554"/>
                  </a:lnTo>
                  <a:lnTo>
                    <a:pt x="0" y="348615"/>
                  </a:lnTo>
                  <a:lnTo>
                    <a:pt x="0" y="285623"/>
                  </a:lnTo>
                  <a:lnTo>
                    <a:pt x="0" y="243586"/>
                  </a:lnTo>
                  <a:close/>
                </a:path>
              </a:pathLst>
            </a:custGeom>
            <a:ln w="5626">
              <a:solidFill>
                <a:srgbClr val="000000"/>
              </a:solidFill>
            </a:ln>
          </p:spPr>
          <p:txBody>
            <a:bodyPr wrap="square" lIns="0" tIns="0" rIns="0" bIns="0" rtlCol="0"/>
            <a:lstStyle/>
            <a:p>
              <a:endParaRPr/>
            </a:p>
          </p:txBody>
        </p:sp>
      </p:grpSp>
      <p:sp>
        <p:nvSpPr>
          <p:cNvPr id="67" name="object 67"/>
          <p:cNvSpPr txBox="1"/>
          <p:nvPr/>
        </p:nvSpPr>
        <p:spPr>
          <a:xfrm>
            <a:off x="1065780" y="8125406"/>
            <a:ext cx="671382" cy="290677"/>
          </a:xfrm>
          <a:prstGeom prst="rect">
            <a:avLst/>
          </a:prstGeom>
        </p:spPr>
        <p:txBody>
          <a:bodyPr vert="horz" wrap="square" lIns="0" tIns="31326" rIns="0" bIns="0" rtlCol="0">
            <a:spAutoFit/>
          </a:bodyPr>
          <a:lstStyle/>
          <a:p>
            <a:pPr marR="5080" algn="ctr">
              <a:spcBef>
                <a:spcPts val="247"/>
              </a:spcBef>
            </a:pPr>
            <a:r>
              <a:rPr sz="800" spc="-27" dirty="0">
                <a:solidFill>
                  <a:srgbClr val="585858"/>
                </a:solidFill>
                <a:latin typeface="BIZ UDPゴシック"/>
                <a:cs typeface="BIZ UDPゴシック"/>
              </a:rPr>
              <a:t>いない</a:t>
            </a:r>
            <a:endParaRPr sz="800">
              <a:latin typeface="BIZ UDPゴシック"/>
              <a:cs typeface="BIZ UDPゴシック"/>
            </a:endParaRPr>
          </a:p>
          <a:p>
            <a:pPr marR="6773" algn="ctr">
              <a:spcBef>
                <a:spcPts val="120"/>
              </a:spcBef>
            </a:pPr>
            <a:r>
              <a:rPr sz="800" dirty="0">
                <a:solidFill>
                  <a:srgbClr val="585858"/>
                </a:solidFill>
                <a:latin typeface="BIZ UDPゴシック"/>
                <a:cs typeface="BIZ UDPゴシック"/>
              </a:rPr>
              <a:t>40</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78%</a:t>
            </a:r>
            <a:endParaRPr sz="800">
              <a:latin typeface="BIZ UDPゴシック"/>
              <a:cs typeface="BIZ UDPゴシック"/>
            </a:endParaRPr>
          </a:p>
        </p:txBody>
      </p:sp>
      <p:grpSp>
        <p:nvGrpSpPr>
          <p:cNvPr id="68" name="object 68"/>
          <p:cNvGrpSpPr/>
          <p:nvPr/>
        </p:nvGrpSpPr>
        <p:grpSpPr>
          <a:xfrm>
            <a:off x="7774754" y="5652781"/>
            <a:ext cx="2246123" cy="2513659"/>
            <a:chOff x="5880480" y="3884231"/>
            <a:chExt cx="1684655" cy="1885314"/>
          </a:xfrm>
        </p:grpSpPr>
        <p:sp>
          <p:nvSpPr>
            <p:cNvPr id="69" name="object 69"/>
            <p:cNvSpPr/>
            <p:nvPr/>
          </p:nvSpPr>
          <p:spPr>
            <a:xfrm>
              <a:off x="6642481" y="4250690"/>
              <a:ext cx="574675" cy="756920"/>
            </a:xfrm>
            <a:custGeom>
              <a:avLst/>
              <a:gdLst/>
              <a:ahLst/>
              <a:cxnLst/>
              <a:rect l="l" t="t" r="r" b="b"/>
              <a:pathLst>
                <a:path w="574675" h="756920">
                  <a:moveTo>
                    <a:pt x="0" y="0"/>
                  </a:moveTo>
                  <a:lnTo>
                    <a:pt x="0" y="756412"/>
                  </a:lnTo>
                  <a:lnTo>
                    <a:pt x="574421" y="264287"/>
                  </a:lnTo>
                  <a:lnTo>
                    <a:pt x="540097" y="226872"/>
                  </a:lnTo>
                  <a:lnTo>
                    <a:pt x="503579" y="192049"/>
                  </a:lnTo>
                  <a:lnTo>
                    <a:pt x="465017" y="159885"/>
                  </a:lnTo>
                  <a:lnTo>
                    <a:pt x="424560" y="130453"/>
                  </a:lnTo>
                  <a:lnTo>
                    <a:pt x="382360" y="103821"/>
                  </a:lnTo>
                  <a:lnTo>
                    <a:pt x="338566" y="80060"/>
                  </a:lnTo>
                  <a:lnTo>
                    <a:pt x="293329" y="59240"/>
                  </a:lnTo>
                  <a:lnTo>
                    <a:pt x="246798" y="41431"/>
                  </a:lnTo>
                  <a:lnTo>
                    <a:pt x="199124" y="26702"/>
                  </a:lnTo>
                  <a:lnTo>
                    <a:pt x="150457" y="15125"/>
                  </a:lnTo>
                  <a:lnTo>
                    <a:pt x="100947" y="6769"/>
                  </a:lnTo>
                  <a:lnTo>
                    <a:pt x="50744" y="1703"/>
                  </a:lnTo>
                  <a:lnTo>
                    <a:pt x="0" y="0"/>
                  </a:lnTo>
                  <a:close/>
                </a:path>
              </a:pathLst>
            </a:custGeom>
            <a:solidFill>
              <a:srgbClr val="4471C4"/>
            </a:solidFill>
          </p:spPr>
          <p:txBody>
            <a:bodyPr wrap="square" lIns="0" tIns="0" rIns="0" bIns="0" rtlCol="0"/>
            <a:lstStyle/>
            <a:p>
              <a:endParaRPr/>
            </a:p>
          </p:txBody>
        </p:sp>
        <p:sp>
          <p:nvSpPr>
            <p:cNvPr id="70" name="object 70"/>
            <p:cNvSpPr/>
            <p:nvPr/>
          </p:nvSpPr>
          <p:spPr>
            <a:xfrm>
              <a:off x="5886195" y="4301870"/>
              <a:ext cx="1512570" cy="1461770"/>
            </a:xfrm>
            <a:custGeom>
              <a:avLst/>
              <a:gdLst/>
              <a:ahLst/>
              <a:cxnLst/>
              <a:rect l="l" t="t" r="r" b="b"/>
              <a:pathLst>
                <a:path w="1512570" h="1461770">
                  <a:moveTo>
                    <a:pt x="482981" y="0"/>
                  </a:moveTo>
                  <a:lnTo>
                    <a:pt x="435840" y="20114"/>
                  </a:lnTo>
                  <a:lnTo>
                    <a:pt x="390228" y="43356"/>
                  </a:lnTo>
                  <a:lnTo>
                    <a:pt x="346306" y="69622"/>
                  </a:lnTo>
                  <a:lnTo>
                    <a:pt x="304230" y="98808"/>
                  </a:lnTo>
                  <a:lnTo>
                    <a:pt x="264160" y="130810"/>
                  </a:lnTo>
                  <a:lnTo>
                    <a:pt x="228801" y="163075"/>
                  </a:lnTo>
                  <a:lnTo>
                    <a:pt x="195940" y="197041"/>
                  </a:lnTo>
                  <a:lnTo>
                    <a:pt x="165587" y="232581"/>
                  </a:lnTo>
                  <a:lnTo>
                    <a:pt x="137753" y="269572"/>
                  </a:lnTo>
                  <a:lnTo>
                    <a:pt x="112445" y="307888"/>
                  </a:lnTo>
                  <a:lnTo>
                    <a:pt x="89675" y="347404"/>
                  </a:lnTo>
                  <a:lnTo>
                    <a:pt x="69451" y="387996"/>
                  </a:lnTo>
                  <a:lnTo>
                    <a:pt x="51784" y="429537"/>
                  </a:lnTo>
                  <a:lnTo>
                    <a:pt x="36682" y="471904"/>
                  </a:lnTo>
                  <a:lnTo>
                    <a:pt x="24156" y="514972"/>
                  </a:lnTo>
                  <a:lnTo>
                    <a:pt x="14215" y="558615"/>
                  </a:lnTo>
                  <a:lnTo>
                    <a:pt x="6869" y="602709"/>
                  </a:lnTo>
                  <a:lnTo>
                    <a:pt x="2127" y="647128"/>
                  </a:lnTo>
                  <a:lnTo>
                    <a:pt x="0" y="691748"/>
                  </a:lnTo>
                  <a:lnTo>
                    <a:pt x="495" y="736443"/>
                  </a:lnTo>
                  <a:lnTo>
                    <a:pt x="3625" y="781090"/>
                  </a:lnTo>
                  <a:lnTo>
                    <a:pt x="9397" y="825562"/>
                  </a:lnTo>
                  <a:lnTo>
                    <a:pt x="17821" y="869735"/>
                  </a:lnTo>
                  <a:lnTo>
                    <a:pt x="28908" y="913484"/>
                  </a:lnTo>
                  <a:lnTo>
                    <a:pt x="42667" y="956684"/>
                  </a:lnTo>
                  <a:lnTo>
                    <a:pt x="59107" y="999209"/>
                  </a:lnTo>
                  <a:lnTo>
                    <a:pt x="78238" y="1040936"/>
                  </a:lnTo>
                  <a:lnTo>
                    <a:pt x="100069" y="1081739"/>
                  </a:lnTo>
                  <a:lnTo>
                    <a:pt x="124611" y="1121493"/>
                  </a:lnTo>
                  <a:lnTo>
                    <a:pt x="151873" y="1160074"/>
                  </a:lnTo>
                  <a:lnTo>
                    <a:pt x="181864" y="1197356"/>
                  </a:lnTo>
                  <a:lnTo>
                    <a:pt x="214115" y="1232715"/>
                  </a:lnTo>
                  <a:lnTo>
                    <a:pt x="248068" y="1265578"/>
                  </a:lnTo>
                  <a:lnTo>
                    <a:pt x="283597" y="1295933"/>
                  </a:lnTo>
                  <a:lnTo>
                    <a:pt x="320577" y="1323771"/>
                  </a:lnTo>
                  <a:lnTo>
                    <a:pt x="358883" y="1349082"/>
                  </a:lnTo>
                  <a:lnTo>
                    <a:pt x="398391" y="1371856"/>
                  </a:lnTo>
                  <a:lnTo>
                    <a:pt x="438975" y="1392085"/>
                  </a:lnTo>
                  <a:lnTo>
                    <a:pt x="480511" y="1409757"/>
                  </a:lnTo>
                  <a:lnTo>
                    <a:pt x="522873" y="1424863"/>
                  </a:lnTo>
                  <a:lnTo>
                    <a:pt x="565936" y="1437394"/>
                  </a:lnTo>
                  <a:lnTo>
                    <a:pt x="609577" y="1447340"/>
                  </a:lnTo>
                  <a:lnTo>
                    <a:pt x="653669" y="1454690"/>
                  </a:lnTo>
                  <a:lnTo>
                    <a:pt x="698087" y="1459436"/>
                  </a:lnTo>
                  <a:lnTo>
                    <a:pt x="742708" y="1461567"/>
                  </a:lnTo>
                  <a:lnTo>
                    <a:pt x="787405" y="1461074"/>
                  </a:lnTo>
                  <a:lnTo>
                    <a:pt x="832054" y="1457946"/>
                  </a:lnTo>
                  <a:lnTo>
                    <a:pt x="876530" y="1452175"/>
                  </a:lnTo>
                  <a:lnTo>
                    <a:pt x="920708" y="1443750"/>
                  </a:lnTo>
                  <a:lnTo>
                    <a:pt x="964463" y="1432662"/>
                  </a:lnTo>
                  <a:lnTo>
                    <a:pt x="1007670" y="1418901"/>
                  </a:lnTo>
                  <a:lnTo>
                    <a:pt x="1050205" y="1402457"/>
                  </a:lnTo>
                  <a:lnTo>
                    <a:pt x="1091941" y="1383320"/>
                  </a:lnTo>
                  <a:lnTo>
                    <a:pt x="1132755" y="1361481"/>
                  </a:lnTo>
                  <a:lnTo>
                    <a:pt x="1172521" y="1336929"/>
                  </a:lnTo>
                  <a:lnTo>
                    <a:pt x="1211114" y="1309656"/>
                  </a:lnTo>
                  <a:lnTo>
                    <a:pt x="1248410" y="1279652"/>
                  </a:lnTo>
                  <a:lnTo>
                    <a:pt x="1283769" y="1247400"/>
                  </a:lnTo>
                  <a:lnTo>
                    <a:pt x="1316630" y="1213447"/>
                  </a:lnTo>
                  <a:lnTo>
                    <a:pt x="1346983" y="1177919"/>
                  </a:lnTo>
                  <a:lnTo>
                    <a:pt x="1374817" y="1140939"/>
                  </a:lnTo>
                  <a:lnTo>
                    <a:pt x="1400125" y="1102632"/>
                  </a:lnTo>
                  <a:lnTo>
                    <a:pt x="1422895" y="1063125"/>
                  </a:lnTo>
                  <a:lnTo>
                    <a:pt x="1443119" y="1022540"/>
                  </a:lnTo>
                  <a:lnTo>
                    <a:pt x="1460786" y="981005"/>
                  </a:lnTo>
                  <a:lnTo>
                    <a:pt x="1475888" y="938643"/>
                  </a:lnTo>
                  <a:lnTo>
                    <a:pt x="1488414" y="895579"/>
                  </a:lnTo>
                  <a:lnTo>
                    <a:pt x="1498355" y="851939"/>
                  </a:lnTo>
                  <a:lnTo>
                    <a:pt x="1505701" y="807847"/>
                  </a:lnTo>
                  <a:lnTo>
                    <a:pt x="1510443" y="763428"/>
                  </a:lnTo>
                  <a:lnTo>
                    <a:pt x="1512570" y="718808"/>
                  </a:lnTo>
                  <a:lnTo>
                    <a:pt x="1512074" y="674111"/>
                  </a:lnTo>
                  <a:lnTo>
                    <a:pt x="1508945" y="629461"/>
                  </a:lnTo>
                  <a:lnTo>
                    <a:pt x="1503173" y="584985"/>
                  </a:lnTo>
                  <a:lnTo>
                    <a:pt x="1494749" y="540807"/>
                  </a:lnTo>
                  <a:lnTo>
                    <a:pt x="1483662" y="497052"/>
                  </a:lnTo>
                  <a:lnTo>
                    <a:pt x="1469903" y="453845"/>
                  </a:lnTo>
                  <a:lnTo>
                    <a:pt x="1453463" y="411311"/>
                  </a:lnTo>
                  <a:lnTo>
                    <a:pt x="1434332" y="369574"/>
                  </a:lnTo>
                  <a:lnTo>
                    <a:pt x="1412501" y="328761"/>
                  </a:lnTo>
                  <a:lnTo>
                    <a:pt x="1387959" y="288995"/>
                  </a:lnTo>
                  <a:lnTo>
                    <a:pt x="1360697" y="250401"/>
                  </a:lnTo>
                  <a:lnTo>
                    <a:pt x="1330706" y="213106"/>
                  </a:lnTo>
                  <a:lnTo>
                    <a:pt x="756285" y="705231"/>
                  </a:lnTo>
                  <a:lnTo>
                    <a:pt x="482981" y="0"/>
                  </a:lnTo>
                  <a:close/>
                </a:path>
              </a:pathLst>
            </a:custGeom>
            <a:solidFill>
              <a:srgbClr val="EC7C30"/>
            </a:solidFill>
          </p:spPr>
          <p:txBody>
            <a:bodyPr wrap="square" lIns="0" tIns="0" rIns="0" bIns="0" rtlCol="0"/>
            <a:lstStyle/>
            <a:p>
              <a:endParaRPr/>
            </a:p>
          </p:txBody>
        </p:sp>
        <p:sp>
          <p:nvSpPr>
            <p:cNvPr id="71" name="object 71"/>
            <p:cNvSpPr/>
            <p:nvPr/>
          </p:nvSpPr>
          <p:spPr>
            <a:xfrm>
              <a:off x="5886195" y="4301870"/>
              <a:ext cx="1512570" cy="1461770"/>
            </a:xfrm>
            <a:custGeom>
              <a:avLst/>
              <a:gdLst/>
              <a:ahLst/>
              <a:cxnLst/>
              <a:rect l="l" t="t" r="r" b="b"/>
              <a:pathLst>
                <a:path w="1512570" h="1461770">
                  <a:moveTo>
                    <a:pt x="1330706" y="213106"/>
                  </a:moveTo>
                  <a:lnTo>
                    <a:pt x="1360697" y="250401"/>
                  </a:lnTo>
                  <a:lnTo>
                    <a:pt x="1387959" y="288995"/>
                  </a:lnTo>
                  <a:lnTo>
                    <a:pt x="1412501" y="328761"/>
                  </a:lnTo>
                  <a:lnTo>
                    <a:pt x="1434332" y="369574"/>
                  </a:lnTo>
                  <a:lnTo>
                    <a:pt x="1453463" y="411311"/>
                  </a:lnTo>
                  <a:lnTo>
                    <a:pt x="1469903" y="453845"/>
                  </a:lnTo>
                  <a:lnTo>
                    <a:pt x="1483662" y="497052"/>
                  </a:lnTo>
                  <a:lnTo>
                    <a:pt x="1494749" y="540807"/>
                  </a:lnTo>
                  <a:lnTo>
                    <a:pt x="1503173" y="584985"/>
                  </a:lnTo>
                  <a:lnTo>
                    <a:pt x="1508945" y="629461"/>
                  </a:lnTo>
                  <a:lnTo>
                    <a:pt x="1512074" y="674111"/>
                  </a:lnTo>
                  <a:lnTo>
                    <a:pt x="1512570" y="718808"/>
                  </a:lnTo>
                  <a:lnTo>
                    <a:pt x="1510443" y="763428"/>
                  </a:lnTo>
                  <a:lnTo>
                    <a:pt x="1505701" y="807847"/>
                  </a:lnTo>
                  <a:lnTo>
                    <a:pt x="1498355" y="851939"/>
                  </a:lnTo>
                  <a:lnTo>
                    <a:pt x="1488414" y="895579"/>
                  </a:lnTo>
                  <a:lnTo>
                    <a:pt x="1475888" y="938643"/>
                  </a:lnTo>
                  <a:lnTo>
                    <a:pt x="1460786" y="981005"/>
                  </a:lnTo>
                  <a:lnTo>
                    <a:pt x="1443119" y="1022540"/>
                  </a:lnTo>
                  <a:lnTo>
                    <a:pt x="1422895" y="1063125"/>
                  </a:lnTo>
                  <a:lnTo>
                    <a:pt x="1400125" y="1102632"/>
                  </a:lnTo>
                  <a:lnTo>
                    <a:pt x="1374817" y="1140939"/>
                  </a:lnTo>
                  <a:lnTo>
                    <a:pt x="1346983" y="1177919"/>
                  </a:lnTo>
                  <a:lnTo>
                    <a:pt x="1316630" y="1213447"/>
                  </a:lnTo>
                  <a:lnTo>
                    <a:pt x="1283769" y="1247400"/>
                  </a:lnTo>
                  <a:lnTo>
                    <a:pt x="1248410" y="1279652"/>
                  </a:lnTo>
                  <a:lnTo>
                    <a:pt x="1211114" y="1309656"/>
                  </a:lnTo>
                  <a:lnTo>
                    <a:pt x="1172521" y="1336929"/>
                  </a:lnTo>
                  <a:lnTo>
                    <a:pt x="1132755" y="1361481"/>
                  </a:lnTo>
                  <a:lnTo>
                    <a:pt x="1091941" y="1383320"/>
                  </a:lnTo>
                  <a:lnTo>
                    <a:pt x="1050205" y="1402457"/>
                  </a:lnTo>
                  <a:lnTo>
                    <a:pt x="1007670" y="1418901"/>
                  </a:lnTo>
                  <a:lnTo>
                    <a:pt x="964463" y="1432662"/>
                  </a:lnTo>
                  <a:lnTo>
                    <a:pt x="920708" y="1443750"/>
                  </a:lnTo>
                  <a:lnTo>
                    <a:pt x="876530" y="1452175"/>
                  </a:lnTo>
                  <a:lnTo>
                    <a:pt x="832054" y="1457946"/>
                  </a:lnTo>
                  <a:lnTo>
                    <a:pt x="787405" y="1461074"/>
                  </a:lnTo>
                  <a:lnTo>
                    <a:pt x="742708" y="1461567"/>
                  </a:lnTo>
                  <a:lnTo>
                    <a:pt x="698087" y="1459436"/>
                  </a:lnTo>
                  <a:lnTo>
                    <a:pt x="653669" y="1454690"/>
                  </a:lnTo>
                  <a:lnTo>
                    <a:pt x="609577" y="1447340"/>
                  </a:lnTo>
                  <a:lnTo>
                    <a:pt x="565936" y="1437394"/>
                  </a:lnTo>
                  <a:lnTo>
                    <a:pt x="522873" y="1424863"/>
                  </a:lnTo>
                  <a:lnTo>
                    <a:pt x="480511" y="1409757"/>
                  </a:lnTo>
                  <a:lnTo>
                    <a:pt x="438975" y="1392085"/>
                  </a:lnTo>
                  <a:lnTo>
                    <a:pt x="398391" y="1371856"/>
                  </a:lnTo>
                  <a:lnTo>
                    <a:pt x="358883" y="1349082"/>
                  </a:lnTo>
                  <a:lnTo>
                    <a:pt x="320577" y="1323771"/>
                  </a:lnTo>
                  <a:lnTo>
                    <a:pt x="283597" y="1295933"/>
                  </a:lnTo>
                  <a:lnTo>
                    <a:pt x="248068" y="1265578"/>
                  </a:lnTo>
                  <a:lnTo>
                    <a:pt x="214115" y="1232715"/>
                  </a:lnTo>
                  <a:lnTo>
                    <a:pt x="181864" y="1197356"/>
                  </a:lnTo>
                  <a:lnTo>
                    <a:pt x="151873" y="1160074"/>
                  </a:lnTo>
                  <a:lnTo>
                    <a:pt x="124611" y="1121493"/>
                  </a:lnTo>
                  <a:lnTo>
                    <a:pt x="100069" y="1081739"/>
                  </a:lnTo>
                  <a:lnTo>
                    <a:pt x="78238" y="1040936"/>
                  </a:lnTo>
                  <a:lnTo>
                    <a:pt x="59107" y="999209"/>
                  </a:lnTo>
                  <a:lnTo>
                    <a:pt x="42667" y="956684"/>
                  </a:lnTo>
                  <a:lnTo>
                    <a:pt x="28908" y="913484"/>
                  </a:lnTo>
                  <a:lnTo>
                    <a:pt x="17821" y="869735"/>
                  </a:lnTo>
                  <a:lnTo>
                    <a:pt x="9397" y="825562"/>
                  </a:lnTo>
                  <a:lnTo>
                    <a:pt x="3625" y="781090"/>
                  </a:lnTo>
                  <a:lnTo>
                    <a:pt x="495" y="736443"/>
                  </a:lnTo>
                  <a:lnTo>
                    <a:pt x="0" y="691748"/>
                  </a:lnTo>
                  <a:lnTo>
                    <a:pt x="2127" y="647128"/>
                  </a:lnTo>
                  <a:lnTo>
                    <a:pt x="6869" y="602709"/>
                  </a:lnTo>
                  <a:lnTo>
                    <a:pt x="14215" y="558615"/>
                  </a:lnTo>
                  <a:lnTo>
                    <a:pt x="24156" y="514972"/>
                  </a:lnTo>
                  <a:lnTo>
                    <a:pt x="36682" y="471904"/>
                  </a:lnTo>
                  <a:lnTo>
                    <a:pt x="51784" y="429537"/>
                  </a:lnTo>
                  <a:lnTo>
                    <a:pt x="69451" y="387996"/>
                  </a:lnTo>
                  <a:lnTo>
                    <a:pt x="89675" y="347404"/>
                  </a:lnTo>
                  <a:lnTo>
                    <a:pt x="112445" y="307888"/>
                  </a:lnTo>
                  <a:lnTo>
                    <a:pt x="137753" y="269572"/>
                  </a:lnTo>
                  <a:lnTo>
                    <a:pt x="165587" y="232581"/>
                  </a:lnTo>
                  <a:lnTo>
                    <a:pt x="195940" y="197041"/>
                  </a:lnTo>
                  <a:lnTo>
                    <a:pt x="228801" y="163075"/>
                  </a:lnTo>
                  <a:lnTo>
                    <a:pt x="264160" y="130810"/>
                  </a:lnTo>
                  <a:lnTo>
                    <a:pt x="304230" y="98808"/>
                  </a:lnTo>
                  <a:lnTo>
                    <a:pt x="346306" y="69622"/>
                  </a:lnTo>
                  <a:lnTo>
                    <a:pt x="390228" y="43356"/>
                  </a:lnTo>
                  <a:lnTo>
                    <a:pt x="435840" y="20114"/>
                  </a:lnTo>
                  <a:lnTo>
                    <a:pt x="482981" y="0"/>
                  </a:lnTo>
                  <a:lnTo>
                    <a:pt x="756285" y="705231"/>
                  </a:lnTo>
                  <a:lnTo>
                    <a:pt x="1330706" y="213106"/>
                  </a:lnTo>
                  <a:close/>
                </a:path>
              </a:pathLst>
            </a:custGeom>
            <a:ln w="11239">
              <a:solidFill>
                <a:srgbClr val="FFFFFF"/>
              </a:solidFill>
            </a:ln>
          </p:spPr>
          <p:txBody>
            <a:bodyPr wrap="square" lIns="0" tIns="0" rIns="0" bIns="0" rtlCol="0"/>
            <a:lstStyle/>
            <a:p>
              <a:endParaRPr/>
            </a:p>
          </p:txBody>
        </p:sp>
        <p:sp>
          <p:nvSpPr>
            <p:cNvPr id="72" name="object 72"/>
            <p:cNvSpPr/>
            <p:nvPr/>
          </p:nvSpPr>
          <p:spPr>
            <a:xfrm>
              <a:off x="6369177" y="4250690"/>
              <a:ext cx="273685" cy="756920"/>
            </a:xfrm>
            <a:custGeom>
              <a:avLst/>
              <a:gdLst/>
              <a:ahLst/>
              <a:cxnLst/>
              <a:rect l="l" t="t" r="r" b="b"/>
              <a:pathLst>
                <a:path w="273684" h="756920">
                  <a:moveTo>
                    <a:pt x="273304" y="0"/>
                  </a:moveTo>
                  <a:lnTo>
                    <a:pt x="226662" y="1445"/>
                  </a:lnTo>
                  <a:lnTo>
                    <a:pt x="180292" y="5762"/>
                  </a:lnTo>
                  <a:lnTo>
                    <a:pt x="134318" y="12922"/>
                  </a:lnTo>
                  <a:lnTo>
                    <a:pt x="88862" y="22897"/>
                  </a:lnTo>
                  <a:lnTo>
                    <a:pt x="44048" y="35659"/>
                  </a:lnTo>
                  <a:lnTo>
                    <a:pt x="0" y="51180"/>
                  </a:lnTo>
                  <a:lnTo>
                    <a:pt x="273304" y="756411"/>
                  </a:lnTo>
                  <a:lnTo>
                    <a:pt x="273304" y="0"/>
                  </a:lnTo>
                  <a:close/>
                </a:path>
              </a:pathLst>
            </a:custGeom>
            <a:solidFill>
              <a:srgbClr val="A4A4A4"/>
            </a:solidFill>
          </p:spPr>
          <p:txBody>
            <a:bodyPr wrap="square" lIns="0" tIns="0" rIns="0" bIns="0" rtlCol="0"/>
            <a:lstStyle/>
            <a:p>
              <a:endParaRPr/>
            </a:p>
          </p:txBody>
        </p:sp>
        <p:sp>
          <p:nvSpPr>
            <p:cNvPr id="73" name="object 73"/>
            <p:cNvSpPr/>
            <p:nvPr/>
          </p:nvSpPr>
          <p:spPr>
            <a:xfrm>
              <a:off x="6369177" y="4250690"/>
              <a:ext cx="273685" cy="756920"/>
            </a:xfrm>
            <a:custGeom>
              <a:avLst/>
              <a:gdLst/>
              <a:ahLst/>
              <a:cxnLst/>
              <a:rect l="l" t="t" r="r" b="b"/>
              <a:pathLst>
                <a:path w="273684" h="756920">
                  <a:moveTo>
                    <a:pt x="0" y="51180"/>
                  </a:moveTo>
                  <a:lnTo>
                    <a:pt x="44048" y="35659"/>
                  </a:lnTo>
                  <a:lnTo>
                    <a:pt x="88862" y="22897"/>
                  </a:lnTo>
                  <a:lnTo>
                    <a:pt x="134318" y="12922"/>
                  </a:lnTo>
                  <a:lnTo>
                    <a:pt x="180292" y="5762"/>
                  </a:lnTo>
                  <a:lnTo>
                    <a:pt x="226662" y="1445"/>
                  </a:lnTo>
                  <a:lnTo>
                    <a:pt x="273304" y="0"/>
                  </a:lnTo>
                  <a:lnTo>
                    <a:pt x="273304" y="756411"/>
                  </a:lnTo>
                  <a:lnTo>
                    <a:pt x="0" y="51180"/>
                  </a:lnTo>
                  <a:close/>
                </a:path>
              </a:pathLst>
            </a:custGeom>
            <a:ln w="11239">
              <a:solidFill>
                <a:srgbClr val="FFFFFF"/>
              </a:solidFill>
            </a:ln>
          </p:spPr>
          <p:txBody>
            <a:bodyPr wrap="square" lIns="0" tIns="0" rIns="0" bIns="0" rtlCol="0"/>
            <a:lstStyle/>
            <a:p>
              <a:endParaRPr/>
            </a:p>
          </p:txBody>
        </p:sp>
        <p:sp>
          <p:nvSpPr>
            <p:cNvPr id="74" name="object 74"/>
            <p:cNvSpPr/>
            <p:nvPr/>
          </p:nvSpPr>
          <p:spPr>
            <a:xfrm>
              <a:off x="6953123" y="3887089"/>
              <a:ext cx="608965" cy="433070"/>
            </a:xfrm>
            <a:custGeom>
              <a:avLst/>
              <a:gdLst/>
              <a:ahLst/>
              <a:cxnLst/>
              <a:rect l="l" t="t" r="r" b="b"/>
              <a:pathLst>
                <a:path w="608965" h="433070">
                  <a:moveTo>
                    <a:pt x="608965" y="0"/>
                  </a:moveTo>
                  <a:lnTo>
                    <a:pt x="0" y="0"/>
                  </a:lnTo>
                  <a:lnTo>
                    <a:pt x="0" y="285496"/>
                  </a:lnTo>
                  <a:lnTo>
                    <a:pt x="101473" y="285496"/>
                  </a:lnTo>
                  <a:lnTo>
                    <a:pt x="5461" y="432943"/>
                  </a:lnTo>
                  <a:lnTo>
                    <a:pt x="253746" y="285496"/>
                  </a:lnTo>
                  <a:lnTo>
                    <a:pt x="608965" y="285496"/>
                  </a:lnTo>
                  <a:lnTo>
                    <a:pt x="608965" y="0"/>
                  </a:lnTo>
                  <a:close/>
                </a:path>
              </a:pathLst>
            </a:custGeom>
            <a:solidFill>
              <a:srgbClr val="FFFFFF"/>
            </a:solidFill>
          </p:spPr>
          <p:txBody>
            <a:bodyPr wrap="square" lIns="0" tIns="0" rIns="0" bIns="0" rtlCol="0"/>
            <a:lstStyle/>
            <a:p>
              <a:endParaRPr/>
            </a:p>
          </p:txBody>
        </p:sp>
        <p:sp>
          <p:nvSpPr>
            <p:cNvPr id="75" name="object 75"/>
            <p:cNvSpPr/>
            <p:nvPr/>
          </p:nvSpPr>
          <p:spPr>
            <a:xfrm>
              <a:off x="6953123" y="3887089"/>
              <a:ext cx="608965" cy="433070"/>
            </a:xfrm>
            <a:custGeom>
              <a:avLst/>
              <a:gdLst/>
              <a:ahLst/>
              <a:cxnLst/>
              <a:rect l="l" t="t" r="r" b="b"/>
              <a:pathLst>
                <a:path w="608965" h="433070">
                  <a:moveTo>
                    <a:pt x="0" y="0"/>
                  </a:moveTo>
                  <a:lnTo>
                    <a:pt x="101473" y="0"/>
                  </a:lnTo>
                  <a:lnTo>
                    <a:pt x="253746" y="0"/>
                  </a:lnTo>
                  <a:lnTo>
                    <a:pt x="608965" y="0"/>
                  </a:lnTo>
                  <a:lnTo>
                    <a:pt x="608965" y="166497"/>
                  </a:lnTo>
                  <a:lnTo>
                    <a:pt x="608965" y="237871"/>
                  </a:lnTo>
                  <a:lnTo>
                    <a:pt x="608965" y="285496"/>
                  </a:lnTo>
                  <a:lnTo>
                    <a:pt x="253746" y="285496"/>
                  </a:lnTo>
                  <a:lnTo>
                    <a:pt x="5461" y="432943"/>
                  </a:lnTo>
                  <a:lnTo>
                    <a:pt x="101473" y="285496"/>
                  </a:lnTo>
                  <a:lnTo>
                    <a:pt x="0" y="285496"/>
                  </a:lnTo>
                  <a:lnTo>
                    <a:pt x="0" y="237871"/>
                  </a:lnTo>
                  <a:lnTo>
                    <a:pt x="0" y="166497"/>
                  </a:lnTo>
                  <a:lnTo>
                    <a:pt x="0" y="0"/>
                  </a:lnTo>
                  <a:close/>
                </a:path>
              </a:pathLst>
            </a:custGeom>
            <a:ln w="5626">
              <a:solidFill>
                <a:srgbClr val="000000"/>
              </a:solidFill>
            </a:ln>
          </p:spPr>
          <p:txBody>
            <a:bodyPr wrap="square" lIns="0" tIns="0" rIns="0" bIns="0" rtlCol="0"/>
            <a:lstStyle/>
            <a:p>
              <a:endParaRPr/>
            </a:p>
          </p:txBody>
        </p:sp>
      </p:grpSp>
      <p:sp>
        <p:nvSpPr>
          <p:cNvPr id="76" name="object 76"/>
          <p:cNvSpPr txBox="1"/>
          <p:nvPr/>
        </p:nvSpPr>
        <p:spPr>
          <a:xfrm>
            <a:off x="9350003" y="5687737"/>
            <a:ext cx="576557" cy="289822"/>
          </a:xfrm>
          <a:prstGeom prst="rect">
            <a:avLst/>
          </a:prstGeom>
        </p:spPr>
        <p:txBody>
          <a:bodyPr vert="horz" wrap="square" lIns="0" tIns="30479" rIns="0" bIns="0" rtlCol="0">
            <a:spAutoFit/>
          </a:bodyPr>
          <a:lstStyle/>
          <a:p>
            <a:pPr marL="1693">
              <a:spcBef>
                <a:spcPts val="240"/>
              </a:spcBef>
            </a:pPr>
            <a:r>
              <a:rPr sz="800" spc="-13" dirty="0">
                <a:solidFill>
                  <a:srgbClr val="585858"/>
                </a:solidFill>
                <a:latin typeface="BIZ UDPゴシック"/>
                <a:cs typeface="BIZ UDPゴシック"/>
              </a:rPr>
              <a:t>置いている</a:t>
            </a:r>
            <a:endParaRPr sz="800">
              <a:latin typeface="BIZ UDPゴシック"/>
              <a:cs typeface="BIZ UDPゴシック"/>
            </a:endParaRPr>
          </a:p>
          <a:p>
            <a:pPr>
              <a:spcBef>
                <a:spcPts val="113"/>
              </a:spcBef>
            </a:pPr>
            <a:r>
              <a:rPr sz="800" dirty="0">
                <a:solidFill>
                  <a:srgbClr val="585858"/>
                </a:solidFill>
                <a:latin typeface="BIZ UDPゴシック"/>
                <a:cs typeface="BIZ UDPゴシック"/>
              </a:rPr>
              <a:t>7</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14%</a:t>
            </a:r>
            <a:endParaRPr sz="800">
              <a:latin typeface="BIZ UDPゴシック"/>
              <a:cs typeface="BIZ UDPゴシック"/>
            </a:endParaRPr>
          </a:p>
        </p:txBody>
      </p:sp>
      <p:grpSp>
        <p:nvGrpSpPr>
          <p:cNvPr id="77" name="object 77"/>
          <p:cNvGrpSpPr/>
          <p:nvPr/>
        </p:nvGrpSpPr>
        <p:grpSpPr>
          <a:xfrm>
            <a:off x="7462939" y="8124279"/>
            <a:ext cx="1086233" cy="429244"/>
            <a:chOff x="5646610" y="5737923"/>
            <a:chExt cx="814705" cy="321945"/>
          </a:xfrm>
        </p:grpSpPr>
        <p:sp>
          <p:nvSpPr>
            <p:cNvPr id="78" name="object 78"/>
            <p:cNvSpPr/>
            <p:nvPr/>
          </p:nvSpPr>
          <p:spPr>
            <a:xfrm>
              <a:off x="5649467" y="5740781"/>
              <a:ext cx="808990" cy="316230"/>
            </a:xfrm>
            <a:custGeom>
              <a:avLst/>
              <a:gdLst/>
              <a:ahLst/>
              <a:cxnLst/>
              <a:rect l="l" t="t" r="r" b="b"/>
              <a:pathLst>
                <a:path w="808989" h="316229">
                  <a:moveTo>
                    <a:pt x="808482" y="0"/>
                  </a:moveTo>
                  <a:lnTo>
                    <a:pt x="631190" y="59435"/>
                  </a:lnTo>
                  <a:lnTo>
                    <a:pt x="631190" y="8000"/>
                  </a:lnTo>
                  <a:lnTo>
                    <a:pt x="0" y="8000"/>
                  </a:lnTo>
                  <a:lnTo>
                    <a:pt x="0" y="316102"/>
                  </a:lnTo>
                  <a:lnTo>
                    <a:pt x="631190" y="316102"/>
                  </a:lnTo>
                  <a:lnTo>
                    <a:pt x="631190" y="136397"/>
                  </a:lnTo>
                  <a:lnTo>
                    <a:pt x="808482" y="0"/>
                  </a:lnTo>
                  <a:close/>
                </a:path>
              </a:pathLst>
            </a:custGeom>
            <a:solidFill>
              <a:srgbClr val="FFFFFF"/>
            </a:solidFill>
          </p:spPr>
          <p:txBody>
            <a:bodyPr wrap="square" lIns="0" tIns="0" rIns="0" bIns="0" rtlCol="0"/>
            <a:lstStyle/>
            <a:p>
              <a:endParaRPr/>
            </a:p>
          </p:txBody>
        </p:sp>
        <p:sp>
          <p:nvSpPr>
            <p:cNvPr id="79" name="object 79"/>
            <p:cNvSpPr/>
            <p:nvPr/>
          </p:nvSpPr>
          <p:spPr>
            <a:xfrm>
              <a:off x="5649467" y="5740781"/>
              <a:ext cx="808990" cy="316230"/>
            </a:xfrm>
            <a:custGeom>
              <a:avLst/>
              <a:gdLst/>
              <a:ahLst/>
              <a:cxnLst/>
              <a:rect l="l" t="t" r="r" b="b"/>
              <a:pathLst>
                <a:path w="808989" h="316229">
                  <a:moveTo>
                    <a:pt x="0" y="8000"/>
                  </a:moveTo>
                  <a:lnTo>
                    <a:pt x="368173" y="8000"/>
                  </a:lnTo>
                  <a:lnTo>
                    <a:pt x="526034" y="8000"/>
                  </a:lnTo>
                  <a:lnTo>
                    <a:pt x="631190" y="8000"/>
                  </a:lnTo>
                  <a:lnTo>
                    <a:pt x="631190" y="59435"/>
                  </a:lnTo>
                  <a:lnTo>
                    <a:pt x="808482" y="0"/>
                  </a:lnTo>
                  <a:lnTo>
                    <a:pt x="631190" y="136397"/>
                  </a:lnTo>
                  <a:lnTo>
                    <a:pt x="631190" y="316102"/>
                  </a:lnTo>
                  <a:lnTo>
                    <a:pt x="526034" y="316102"/>
                  </a:lnTo>
                  <a:lnTo>
                    <a:pt x="368173" y="316102"/>
                  </a:lnTo>
                  <a:lnTo>
                    <a:pt x="0" y="316102"/>
                  </a:lnTo>
                  <a:lnTo>
                    <a:pt x="0" y="136397"/>
                  </a:lnTo>
                  <a:lnTo>
                    <a:pt x="0" y="59435"/>
                  </a:lnTo>
                  <a:lnTo>
                    <a:pt x="0" y="8000"/>
                  </a:lnTo>
                  <a:close/>
                </a:path>
              </a:pathLst>
            </a:custGeom>
            <a:ln w="5626">
              <a:solidFill>
                <a:srgbClr val="000000"/>
              </a:solidFill>
            </a:ln>
          </p:spPr>
          <p:txBody>
            <a:bodyPr wrap="square" lIns="0" tIns="0" rIns="0" bIns="0" rtlCol="0"/>
            <a:lstStyle/>
            <a:p>
              <a:endParaRPr/>
            </a:p>
          </p:txBody>
        </p:sp>
      </p:grpSp>
      <p:sp>
        <p:nvSpPr>
          <p:cNvPr id="80" name="object 80"/>
          <p:cNvSpPr txBox="1"/>
          <p:nvPr/>
        </p:nvSpPr>
        <p:spPr>
          <a:xfrm>
            <a:off x="7574441" y="8183994"/>
            <a:ext cx="668842" cy="290677"/>
          </a:xfrm>
          <a:prstGeom prst="rect">
            <a:avLst/>
          </a:prstGeom>
        </p:spPr>
        <p:txBody>
          <a:bodyPr vert="horz" wrap="square" lIns="0" tIns="31326" rIns="0" bIns="0" rtlCol="0">
            <a:spAutoFit/>
          </a:bodyPr>
          <a:lstStyle/>
          <a:p>
            <a:pPr>
              <a:spcBef>
                <a:spcPts val="247"/>
              </a:spcBef>
            </a:pPr>
            <a:r>
              <a:rPr sz="800" spc="-13" dirty="0">
                <a:solidFill>
                  <a:srgbClr val="585858"/>
                </a:solidFill>
                <a:latin typeface="BIZ UDPゴシック"/>
                <a:cs typeface="BIZ UDPゴシック"/>
              </a:rPr>
              <a:t>置いていない</a:t>
            </a:r>
            <a:endParaRPr sz="800">
              <a:latin typeface="BIZ UDPゴシック"/>
              <a:cs typeface="BIZ UDPゴシック"/>
            </a:endParaRPr>
          </a:p>
          <a:p>
            <a:pPr marL="11853">
              <a:spcBef>
                <a:spcPts val="120"/>
              </a:spcBef>
            </a:pPr>
            <a:r>
              <a:rPr sz="800" dirty="0">
                <a:solidFill>
                  <a:srgbClr val="585858"/>
                </a:solidFill>
                <a:latin typeface="BIZ UDPゴシック"/>
                <a:cs typeface="BIZ UDPゴシック"/>
              </a:rPr>
              <a:t>41</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80%</a:t>
            </a:r>
            <a:endParaRPr sz="800">
              <a:latin typeface="BIZ UDPゴシック"/>
              <a:cs typeface="BIZ UDPゴシック"/>
            </a:endParaRPr>
          </a:p>
        </p:txBody>
      </p:sp>
      <p:grpSp>
        <p:nvGrpSpPr>
          <p:cNvPr id="81" name="object 81"/>
          <p:cNvGrpSpPr/>
          <p:nvPr/>
        </p:nvGrpSpPr>
        <p:grpSpPr>
          <a:xfrm>
            <a:off x="7687974" y="5729655"/>
            <a:ext cx="921986" cy="433477"/>
            <a:chOff x="5815393" y="3941889"/>
            <a:chExt cx="691515" cy="325120"/>
          </a:xfrm>
        </p:grpSpPr>
        <p:sp>
          <p:nvSpPr>
            <p:cNvPr id="82" name="object 82"/>
            <p:cNvSpPr/>
            <p:nvPr/>
          </p:nvSpPr>
          <p:spPr>
            <a:xfrm>
              <a:off x="5818250" y="3944747"/>
              <a:ext cx="685800" cy="319405"/>
            </a:xfrm>
            <a:custGeom>
              <a:avLst/>
              <a:gdLst/>
              <a:ahLst/>
              <a:cxnLst/>
              <a:rect l="l" t="t" r="r" b="b"/>
              <a:pathLst>
                <a:path w="685800" h="319404">
                  <a:moveTo>
                    <a:pt x="537591" y="0"/>
                  </a:moveTo>
                  <a:lnTo>
                    <a:pt x="0" y="0"/>
                  </a:lnTo>
                  <a:lnTo>
                    <a:pt x="0" y="309372"/>
                  </a:lnTo>
                  <a:lnTo>
                    <a:pt x="537591" y="309372"/>
                  </a:lnTo>
                  <a:lnTo>
                    <a:pt x="537591" y="257810"/>
                  </a:lnTo>
                  <a:lnTo>
                    <a:pt x="685292" y="318897"/>
                  </a:lnTo>
                  <a:lnTo>
                    <a:pt x="537591" y="180467"/>
                  </a:lnTo>
                  <a:lnTo>
                    <a:pt x="537591" y="0"/>
                  </a:lnTo>
                  <a:close/>
                </a:path>
              </a:pathLst>
            </a:custGeom>
            <a:solidFill>
              <a:srgbClr val="FFFFFF"/>
            </a:solidFill>
          </p:spPr>
          <p:txBody>
            <a:bodyPr wrap="square" lIns="0" tIns="0" rIns="0" bIns="0" rtlCol="0"/>
            <a:lstStyle/>
            <a:p>
              <a:endParaRPr/>
            </a:p>
          </p:txBody>
        </p:sp>
        <p:sp>
          <p:nvSpPr>
            <p:cNvPr id="83" name="object 83"/>
            <p:cNvSpPr/>
            <p:nvPr/>
          </p:nvSpPr>
          <p:spPr>
            <a:xfrm>
              <a:off x="5818250" y="3944747"/>
              <a:ext cx="685800" cy="319405"/>
            </a:xfrm>
            <a:custGeom>
              <a:avLst/>
              <a:gdLst/>
              <a:ahLst/>
              <a:cxnLst/>
              <a:rect l="l" t="t" r="r" b="b"/>
              <a:pathLst>
                <a:path w="685800" h="319404">
                  <a:moveTo>
                    <a:pt x="0" y="0"/>
                  </a:moveTo>
                  <a:lnTo>
                    <a:pt x="313563" y="0"/>
                  </a:lnTo>
                  <a:lnTo>
                    <a:pt x="448056" y="0"/>
                  </a:lnTo>
                  <a:lnTo>
                    <a:pt x="537591" y="0"/>
                  </a:lnTo>
                  <a:lnTo>
                    <a:pt x="537591" y="180467"/>
                  </a:lnTo>
                  <a:lnTo>
                    <a:pt x="685292" y="318897"/>
                  </a:lnTo>
                  <a:lnTo>
                    <a:pt x="537591" y="257810"/>
                  </a:lnTo>
                  <a:lnTo>
                    <a:pt x="537591" y="309372"/>
                  </a:lnTo>
                  <a:lnTo>
                    <a:pt x="448056" y="309372"/>
                  </a:lnTo>
                  <a:lnTo>
                    <a:pt x="313563" y="309372"/>
                  </a:lnTo>
                  <a:lnTo>
                    <a:pt x="0" y="309372"/>
                  </a:lnTo>
                  <a:lnTo>
                    <a:pt x="0" y="257810"/>
                  </a:lnTo>
                  <a:lnTo>
                    <a:pt x="0" y="180467"/>
                  </a:lnTo>
                  <a:lnTo>
                    <a:pt x="0" y="0"/>
                  </a:lnTo>
                  <a:close/>
                </a:path>
              </a:pathLst>
            </a:custGeom>
            <a:ln w="5626">
              <a:solidFill>
                <a:srgbClr val="000000"/>
              </a:solidFill>
            </a:ln>
          </p:spPr>
          <p:txBody>
            <a:bodyPr wrap="square" lIns="0" tIns="0" rIns="0" bIns="0" rtlCol="0"/>
            <a:lstStyle/>
            <a:p>
              <a:endParaRPr/>
            </a:p>
          </p:txBody>
        </p:sp>
      </p:grpSp>
      <p:sp>
        <p:nvSpPr>
          <p:cNvPr id="84" name="object 84"/>
          <p:cNvSpPr txBox="1"/>
          <p:nvPr/>
        </p:nvSpPr>
        <p:spPr>
          <a:xfrm>
            <a:off x="7822335" y="5779996"/>
            <a:ext cx="510521" cy="289822"/>
          </a:xfrm>
          <a:prstGeom prst="rect">
            <a:avLst/>
          </a:prstGeom>
        </p:spPr>
        <p:txBody>
          <a:bodyPr vert="horz" wrap="square" lIns="0" tIns="30479" rIns="0" bIns="0" rtlCol="0">
            <a:spAutoFit/>
          </a:bodyPr>
          <a:lstStyle/>
          <a:p>
            <a:pPr marL="70272">
              <a:spcBef>
                <a:spcPts val="240"/>
              </a:spcBef>
            </a:pPr>
            <a:r>
              <a:rPr sz="800" spc="-27" dirty="0">
                <a:solidFill>
                  <a:srgbClr val="585858"/>
                </a:solidFill>
                <a:latin typeface="BIZ UDPゴシック"/>
                <a:cs typeface="BIZ UDPゴシック"/>
              </a:rPr>
              <a:t>未回答</a:t>
            </a:r>
            <a:endParaRPr sz="800">
              <a:latin typeface="BIZ UDPゴシック"/>
              <a:cs typeface="BIZ UDPゴシック"/>
            </a:endParaRPr>
          </a:p>
          <a:p>
            <a:pPr>
              <a:spcBef>
                <a:spcPts val="113"/>
              </a:spcBef>
            </a:pPr>
            <a:r>
              <a:rPr sz="800" dirty="0">
                <a:solidFill>
                  <a:srgbClr val="585858"/>
                </a:solidFill>
                <a:latin typeface="BIZ UDPゴシック"/>
                <a:cs typeface="BIZ UDPゴシック"/>
              </a:rPr>
              <a:t>3</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6%</a:t>
            </a:r>
            <a:endParaRPr sz="800">
              <a:latin typeface="BIZ UDPゴシック"/>
              <a:cs typeface="BIZ UDPゴシック"/>
            </a:endParaRPr>
          </a:p>
        </p:txBody>
      </p:sp>
      <p:grpSp>
        <p:nvGrpSpPr>
          <p:cNvPr id="85" name="object 85"/>
          <p:cNvGrpSpPr/>
          <p:nvPr/>
        </p:nvGrpSpPr>
        <p:grpSpPr>
          <a:xfrm>
            <a:off x="3847637" y="5795862"/>
            <a:ext cx="2688067" cy="2363806"/>
            <a:chOff x="2935033" y="3991546"/>
            <a:chExt cx="2016125" cy="1772920"/>
          </a:xfrm>
        </p:grpSpPr>
        <p:sp>
          <p:nvSpPr>
            <p:cNvPr id="86" name="object 86"/>
            <p:cNvSpPr/>
            <p:nvPr/>
          </p:nvSpPr>
          <p:spPr>
            <a:xfrm>
              <a:off x="3340226" y="3994404"/>
              <a:ext cx="1608455" cy="1767205"/>
            </a:xfrm>
            <a:custGeom>
              <a:avLst/>
              <a:gdLst/>
              <a:ahLst/>
              <a:cxnLst/>
              <a:rect l="l" t="t" r="r" b="b"/>
              <a:pathLst>
                <a:path w="1608454" h="1767204">
                  <a:moveTo>
                    <a:pt x="0" y="1502410"/>
                  </a:moveTo>
                  <a:lnTo>
                    <a:pt x="0" y="1767205"/>
                  </a:lnTo>
                </a:path>
                <a:path w="1608454" h="1767204">
                  <a:moveTo>
                    <a:pt x="0" y="618617"/>
                  </a:moveTo>
                  <a:lnTo>
                    <a:pt x="0" y="1149096"/>
                  </a:lnTo>
                </a:path>
                <a:path w="1608454" h="1767204">
                  <a:moveTo>
                    <a:pt x="0" y="0"/>
                  </a:moveTo>
                  <a:lnTo>
                    <a:pt x="0" y="265175"/>
                  </a:lnTo>
                </a:path>
                <a:path w="1608454" h="1767204">
                  <a:moveTo>
                    <a:pt x="401954" y="1502410"/>
                  </a:moveTo>
                  <a:lnTo>
                    <a:pt x="401954" y="1767205"/>
                  </a:lnTo>
                </a:path>
                <a:path w="1608454" h="1767204">
                  <a:moveTo>
                    <a:pt x="401954" y="618617"/>
                  </a:moveTo>
                  <a:lnTo>
                    <a:pt x="401954" y="1149096"/>
                  </a:lnTo>
                </a:path>
                <a:path w="1608454" h="1767204">
                  <a:moveTo>
                    <a:pt x="401954" y="0"/>
                  </a:moveTo>
                  <a:lnTo>
                    <a:pt x="401954" y="265175"/>
                  </a:lnTo>
                </a:path>
                <a:path w="1608454" h="1767204">
                  <a:moveTo>
                    <a:pt x="803910" y="1502410"/>
                  </a:moveTo>
                  <a:lnTo>
                    <a:pt x="803910" y="1767205"/>
                  </a:lnTo>
                </a:path>
                <a:path w="1608454" h="1767204">
                  <a:moveTo>
                    <a:pt x="803910" y="618617"/>
                  </a:moveTo>
                  <a:lnTo>
                    <a:pt x="803910" y="1149096"/>
                  </a:lnTo>
                </a:path>
                <a:path w="1608454" h="1767204">
                  <a:moveTo>
                    <a:pt x="803910" y="0"/>
                  </a:moveTo>
                  <a:lnTo>
                    <a:pt x="803910" y="265175"/>
                  </a:lnTo>
                </a:path>
                <a:path w="1608454" h="1767204">
                  <a:moveTo>
                    <a:pt x="1205864" y="1502410"/>
                  </a:moveTo>
                  <a:lnTo>
                    <a:pt x="1205864" y="1767205"/>
                  </a:lnTo>
                </a:path>
                <a:path w="1608454" h="1767204">
                  <a:moveTo>
                    <a:pt x="1205864" y="618617"/>
                  </a:moveTo>
                  <a:lnTo>
                    <a:pt x="1205864" y="1149096"/>
                  </a:lnTo>
                </a:path>
                <a:path w="1608454" h="1767204">
                  <a:moveTo>
                    <a:pt x="1205864" y="0"/>
                  </a:moveTo>
                  <a:lnTo>
                    <a:pt x="1205864" y="265175"/>
                  </a:lnTo>
                </a:path>
                <a:path w="1608454" h="1767204">
                  <a:moveTo>
                    <a:pt x="1608074" y="494156"/>
                  </a:moveTo>
                  <a:lnTo>
                    <a:pt x="1608074" y="1767205"/>
                  </a:lnTo>
                </a:path>
                <a:path w="1608454" h="1767204">
                  <a:moveTo>
                    <a:pt x="1608074" y="0"/>
                  </a:moveTo>
                  <a:lnTo>
                    <a:pt x="1608074" y="389369"/>
                  </a:lnTo>
                </a:path>
              </a:pathLst>
            </a:custGeom>
            <a:ln w="5626">
              <a:solidFill>
                <a:srgbClr val="D9D9D9"/>
              </a:solidFill>
            </a:ln>
          </p:spPr>
          <p:txBody>
            <a:bodyPr wrap="square" lIns="0" tIns="0" rIns="0" bIns="0" rtlCol="0"/>
            <a:lstStyle/>
            <a:p>
              <a:endParaRPr/>
            </a:p>
          </p:txBody>
        </p:sp>
        <p:sp>
          <p:nvSpPr>
            <p:cNvPr id="87" name="object 87"/>
            <p:cNvSpPr/>
            <p:nvPr/>
          </p:nvSpPr>
          <p:spPr>
            <a:xfrm>
              <a:off x="2937891" y="4259580"/>
              <a:ext cx="1537335" cy="1237615"/>
            </a:xfrm>
            <a:custGeom>
              <a:avLst/>
              <a:gdLst/>
              <a:ahLst/>
              <a:cxnLst/>
              <a:rect l="l" t="t" r="r" b="b"/>
              <a:pathLst>
                <a:path w="1537335" h="1237614">
                  <a:moveTo>
                    <a:pt x="731520" y="883920"/>
                  </a:moveTo>
                  <a:lnTo>
                    <a:pt x="0" y="883920"/>
                  </a:lnTo>
                  <a:lnTo>
                    <a:pt x="0" y="1237234"/>
                  </a:lnTo>
                  <a:lnTo>
                    <a:pt x="731520" y="1237234"/>
                  </a:lnTo>
                  <a:lnTo>
                    <a:pt x="731520" y="883920"/>
                  </a:lnTo>
                  <a:close/>
                </a:path>
                <a:path w="1537335" h="1237614">
                  <a:moveTo>
                    <a:pt x="1537081" y="0"/>
                  </a:moveTo>
                  <a:lnTo>
                    <a:pt x="0" y="0"/>
                  </a:lnTo>
                  <a:lnTo>
                    <a:pt x="0" y="353441"/>
                  </a:lnTo>
                  <a:lnTo>
                    <a:pt x="1537081" y="353441"/>
                  </a:lnTo>
                  <a:lnTo>
                    <a:pt x="1537081" y="0"/>
                  </a:lnTo>
                  <a:close/>
                </a:path>
              </a:pathLst>
            </a:custGeom>
            <a:solidFill>
              <a:srgbClr val="92D050"/>
            </a:solidFill>
          </p:spPr>
          <p:txBody>
            <a:bodyPr wrap="square" lIns="0" tIns="0" rIns="0" bIns="0" rtlCol="0"/>
            <a:lstStyle/>
            <a:p>
              <a:endParaRPr/>
            </a:p>
          </p:txBody>
        </p:sp>
        <p:sp>
          <p:nvSpPr>
            <p:cNvPr id="88" name="object 88"/>
            <p:cNvSpPr/>
            <p:nvPr/>
          </p:nvSpPr>
          <p:spPr>
            <a:xfrm>
              <a:off x="3669411" y="4259580"/>
              <a:ext cx="1220470" cy="1237615"/>
            </a:xfrm>
            <a:custGeom>
              <a:avLst/>
              <a:gdLst/>
              <a:ahLst/>
              <a:cxnLst/>
              <a:rect l="l" t="t" r="r" b="b"/>
              <a:pathLst>
                <a:path w="1220470" h="1237614">
                  <a:moveTo>
                    <a:pt x="547497" y="883920"/>
                  </a:moveTo>
                  <a:lnTo>
                    <a:pt x="0" y="883920"/>
                  </a:lnTo>
                  <a:lnTo>
                    <a:pt x="0" y="1237234"/>
                  </a:lnTo>
                  <a:lnTo>
                    <a:pt x="547497" y="1237234"/>
                  </a:lnTo>
                  <a:lnTo>
                    <a:pt x="547497" y="883920"/>
                  </a:lnTo>
                  <a:close/>
                </a:path>
                <a:path w="1220470" h="1237614">
                  <a:moveTo>
                    <a:pt x="1220089" y="0"/>
                  </a:moveTo>
                  <a:lnTo>
                    <a:pt x="805561" y="0"/>
                  </a:lnTo>
                  <a:lnTo>
                    <a:pt x="805561" y="353441"/>
                  </a:lnTo>
                  <a:lnTo>
                    <a:pt x="1220089" y="353441"/>
                  </a:lnTo>
                  <a:lnTo>
                    <a:pt x="1220089" y="0"/>
                  </a:lnTo>
                  <a:close/>
                </a:path>
              </a:pathLst>
            </a:custGeom>
            <a:solidFill>
              <a:srgbClr val="5B9BD4"/>
            </a:solidFill>
          </p:spPr>
          <p:txBody>
            <a:bodyPr wrap="square" lIns="0" tIns="0" rIns="0" bIns="0" rtlCol="0"/>
            <a:lstStyle/>
            <a:p>
              <a:endParaRPr/>
            </a:p>
          </p:txBody>
        </p:sp>
        <p:sp>
          <p:nvSpPr>
            <p:cNvPr id="89" name="object 89"/>
            <p:cNvSpPr/>
            <p:nvPr/>
          </p:nvSpPr>
          <p:spPr>
            <a:xfrm>
              <a:off x="4216908" y="4259580"/>
              <a:ext cx="731520" cy="1237615"/>
            </a:xfrm>
            <a:custGeom>
              <a:avLst/>
              <a:gdLst/>
              <a:ahLst/>
              <a:cxnLst/>
              <a:rect l="l" t="t" r="r" b="b"/>
              <a:pathLst>
                <a:path w="731520" h="1237614">
                  <a:moveTo>
                    <a:pt x="731012" y="883920"/>
                  </a:moveTo>
                  <a:lnTo>
                    <a:pt x="0" y="883920"/>
                  </a:lnTo>
                  <a:lnTo>
                    <a:pt x="0" y="1237234"/>
                  </a:lnTo>
                  <a:lnTo>
                    <a:pt x="731012" y="1237234"/>
                  </a:lnTo>
                  <a:lnTo>
                    <a:pt x="731012" y="883920"/>
                  </a:lnTo>
                  <a:close/>
                </a:path>
                <a:path w="731520" h="1237614">
                  <a:moveTo>
                    <a:pt x="731012" y="228981"/>
                  </a:moveTo>
                  <a:lnTo>
                    <a:pt x="672592" y="228981"/>
                  </a:lnTo>
                  <a:lnTo>
                    <a:pt x="672592" y="353441"/>
                  </a:lnTo>
                  <a:lnTo>
                    <a:pt x="731012" y="353441"/>
                  </a:lnTo>
                  <a:lnTo>
                    <a:pt x="731012" y="228981"/>
                  </a:lnTo>
                  <a:close/>
                </a:path>
                <a:path w="731520" h="1237614">
                  <a:moveTo>
                    <a:pt x="731012" y="0"/>
                  </a:moveTo>
                  <a:lnTo>
                    <a:pt x="672592" y="0"/>
                  </a:lnTo>
                  <a:lnTo>
                    <a:pt x="672592" y="124193"/>
                  </a:lnTo>
                  <a:lnTo>
                    <a:pt x="731012" y="124193"/>
                  </a:lnTo>
                  <a:lnTo>
                    <a:pt x="731012" y="0"/>
                  </a:lnTo>
                  <a:close/>
                </a:path>
              </a:pathLst>
            </a:custGeom>
            <a:solidFill>
              <a:srgbClr val="FFC000"/>
            </a:solidFill>
          </p:spPr>
          <p:txBody>
            <a:bodyPr wrap="square" lIns="0" tIns="0" rIns="0" bIns="0" rtlCol="0"/>
            <a:lstStyle/>
            <a:p>
              <a:endParaRPr/>
            </a:p>
          </p:txBody>
        </p:sp>
        <p:sp>
          <p:nvSpPr>
            <p:cNvPr id="90" name="object 90"/>
            <p:cNvSpPr/>
            <p:nvPr/>
          </p:nvSpPr>
          <p:spPr>
            <a:xfrm>
              <a:off x="2937890" y="3994404"/>
              <a:ext cx="0" cy="1767205"/>
            </a:xfrm>
            <a:custGeom>
              <a:avLst/>
              <a:gdLst/>
              <a:ahLst/>
              <a:cxnLst/>
              <a:rect l="l" t="t" r="r" b="b"/>
              <a:pathLst>
                <a:path h="1767204">
                  <a:moveTo>
                    <a:pt x="0" y="1767205"/>
                  </a:moveTo>
                  <a:lnTo>
                    <a:pt x="0" y="0"/>
                  </a:lnTo>
                </a:path>
              </a:pathLst>
            </a:custGeom>
            <a:ln w="5626">
              <a:solidFill>
                <a:srgbClr val="D9D9D9"/>
              </a:solidFill>
            </a:ln>
          </p:spPr>
          <p:txBody>
            <a:bodyPr wrap="square" lIns="0" tIns="0" rIns="0" bIns="0" rtlCol="0"/>
            <a:lstStyle/>
            <a:p>
              <a:endParaRPr/>
            </a:p>
          </p:txBody>
        </p:sp>
        <p:sp>
          <p:nvSpPr>
            <p:cNvPr id="91" name="object 91"/>
            <p:cNvSpPr/>
            <p:nvPr/>
          </p:nvSpPr>
          <p:spPr>
            <a:xfrm>
              <a:off x="3263772" y="5267439"/>
              <a:ext cx="79375" cy="105410"/>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grpSp>
      <p:sp>
        <p:nvSpPr>
          <p:cNvPr id="92" name="object 92"/>
          <p:cNvSpPr txBox="1"/>
          <p:nvPr/>
        </p:nvSpPr>
        <p:spPr>
          <a:xfrm>
            <a:off x="4316419" y="7491114"/>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4</a:t>
            </a:r>
            <a:endParaRPr sz="667">
              <a:latin typeface="Calibri"/>
              <a:cs typeface="Calibri"/>
            </a:endParaRPr>
          </a:p>
        </p:txBody>
      </p:sp>
      <p:sp>
        <p:nvSpPr>
          <p:cNvPr id="93" name="object 93"/>
          <p:cNvSpPr/>
          <p:nvPr/>
        </p:nvSpPr>
        <p:spPr>
          <a:xfrm>
            <a:off x="4800694" y="6318812"/>
            <a:ext cx="151546" cy="140541"/>
          </a:xfrm>
          <a:custGeom>
            <a:avLst/>
            <a:gdLst/>
            <a:ahLst/>
            <a:cxnLst/>
            <a:rect l="l" t="t" r="r" b="b"/>
            <a:pathLst>
              <a:path w="113664"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sp>
        <p:nvSpPr>
          <p:cNvPr id="94" name="object 94"/>
          <p:cNvSpPr txBox="1"/>
          <p:nvPr/>
        </p:nvSpPr>
        <p:spPr>
          <a:xfrm>
            <a:off x="4831343" y="6313512"/>
            <a:ext cx="108369" cy="124885"/>
          </a:xfrm>
          <a:prstGeom prst="rect">
            <a:avLst/>
          </a:prstGeom>
        </p:spPr>
        <p:txBody>
          <a:bodyPr vert="horz" wrap="square" lIns="0" tIns="22013" rIns="0" bIns="0" rtlCol="0">
            <a:spAutoFit/>
          </a:bodyPr>
          <a:lstStyle/>
          <a:p>
            <a:pPr>
              <a:spcBef>
                <a:spcPts val="173"/>
              </a:spcBef>
            </a:pPr>
            <a:r>
              <a:rPr sz="667" spc="-33" dirty="0">
                <a:solidFill>
                  <a:srgbClr val="404040"/>
                </a:solidFill>
                <a:latin typeface="Calibri"/>
                <a:cs typeface="Calibri"/>
              </a:rPr>
              <a:t>26</a:t>
            </a:r>
            <a:endParaRPr sz="667">
              <a:latin typeface="Calibri"/>
              <a:cs typeface="Calibri"/>
            </a:endParaRPr>
          </a:p>
        </p:txBody>
      </p:sp>
      <p:sp>
        <p:nvSpPr>
          <p:cNvPr id="95" name="object 95"/>
          <p:cNvSpPr/>
          <p:nvPr/>
        </p:nvSpPr>
        <p:spPr>
          <a:xfrm>
            <a:off x="5138840" y="7496990"/>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96" name="object 96"/>
          <p:cNvSpPr txBox="1"/>
          <p:nvPr/>
        </p:nvSpPr>
        <p:spPr>
          <a:xfrm>
            <a:off x="5169489" y="7491114"/>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3</a:t>
            </a:r>
            <a:endParaRPr sz="667">
              <a:latin typeface="Calibri"/>
              <a:cs typeface="Calibri"/>
            </a:endParaRPr>
          </a:p>
        </p:txBody>
      </p:sp>
      <p:sp>
        <p:nvSpPr>
          <p:cNvPr id="97" name="object 97"/>
          <p:cNvSpPr/>
          <p:nvPr/>
        </p:nvSpPr>
        <p:spPr>
          <a:xfrm>
            <a:off x="6124323" y="6318812"/>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98" name="object 98"/>
          <p:cNvSpPr txBox="1"/>
          <p:nvPr/>
        </p:nvSpPr>
        <p:spPr>
          <a:xfrm>
            <a:off x="6155311" y="6313512"/>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7</a:t>
            </a:r>
            <a:endParaRPr sz="667">
              <a:latin typeface="Calibri"/>
              <a:cs typeface="Calibri"/>
            </a:endParaRPr>
          </a:p>
        </p:txBody>
      </p:sp>
      <p:sp>
        <p:nvSpPr>
          <p:cNvPr id="99" name="object 99"/>
          <p:cNvSpPr/>
          <p:nvPr/>
        </p:nvSpPr>
        <p:spPr>
          <a:xfrm>
            <a:off x="5991742" y="7496990"/>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00" name="object 100"/>
          <p:cNvSpPr txBox="1"/>
          <p:nvPr/>
        </p:nvSpPr>
        <p:spPr>
          <a:xfrm>
            <a:off x="6022389" y="7491114"/>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4</a:t>
            </a:r>
            <a:endParaRPr sz="667">
              <a:latin typeface="Calibri"/>
              <a:cs typeface="Calibri"/>
            </a:endParaRPr>
          </a:p>
        </p:txBody>
      </p:sp>
      <p:sp>
        <p:nvSpPr>
          <p:cNvPr id="101" name="object 101"/>
          <p:cNvSpPr txBox="1"/>
          <p:nvPr/>
        </p:nvSpPr>
        <p:spPr>
          <a:xfrm>
            <a:off x="6470766" y="6313512"/>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1</a:t>
            </a:r>
            <a:endParaRPr sz="667">
              <a:latin typeface="Calibri"/>
              <a:cs typeface="Calibri"/>
            </a:endParaRPr>
          </a:p>
        </p:txBody>
      </p:sp>
      <p:sp>
        <p:nvSpPr>
          <p:cNvPr id="102" name="object 102"/>
          <p:cNvSpPr txBox="1"/>
          <p:nvPr/>
        </p:nvSpPr>
        <p:spPr>
          <a:xfrm>
            <a:off x="5918762" y="8193042"/>
            <a:ext cx="17271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80%</a:t>
            </a:r>
            <a:endParaRPr sz="667">
              <a:latin typeface="Calibri"/>
              <a:cs typeface="Calibri"/>
            </a:endParaRPr>
          </a:p>
        </p:txBody>
      </p:sp>
      <p:sp>
        <p:nvSpPr>
          <p:cNvPr id="103" name="object 103"/>
          <p:cNvSpPr txBox="1"/>
          <p:nvPr/>
        </p:nvSpPr>
        <p:spPr>
          <a:xfrm>
            <a:off x="6432499" y="8193042"/>
            <a:ext cx="218432"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Calibri"/>
                <a:cs typeface="Calibri"/>
              </a:rPr>
              <a:t>100%</a:t>
            </a:r>
            <a:endParaRPr sz="667">
              <a:latin typeface="Calibri"/>
              <a:cs typeface="Calibri"/>
            </a:endParaRPr>
          </a:p>
        </p:txBody>
      </p:sp>
      <p:sp>
        <p:nvSpPr>
          <p:cNvPr id="104" name="object 104"/>
          <p:cNvSpPr txBox="1"/>
          <p:nvPr/>
        </p:nvSpPr>
        <p:spPr>
          <a:xfrm>
            <a:off x="3588991" y="7486779"/>
            <a:ext cx="197266"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游ゴシック"/>
                <a:cs typeface="游ゴシック"/>
              </a:rPr>
              <a:t>いる</a:t>
            </a:r>
            <a:endParaRPr sz="667">
              <a:latin typeface="游ゴシック"/>
              <a:cs typeface="游ゴシック"/>
            </a:endParaRPr>
          </a:p>
        </p:txBody>
      </p:sp>
      <p:sp>
        <p:nvSpPr>
          <p:cNvPr id="105" name="object 105"/>
          <p:cNvSpPr txBox="1"/>
          <p:nvPr/>
        </p:nvSpPr>
        <p:spPr>
          <a:xfrm>
            <a:off x="3498399" y="6308602"/>
            <a:ext cx="287009"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游ゴシック"/>
                <a:cs typeface="游ゴシック"/>
              </a:rPr>
              <a:t>いない</a:t>
            </a:r>
            <a:endParaRPr sz="667">
              <a:latin typeface="游ゴシック"/>
              <a:cs typeface="游ゴシック"/>
            </a:endParaRPr>
          </a:p>
        </p:txBody>
      </p:sp>
      <p:grpSp>
        <p:nvGrpSpPr>
          <p:cNvPr id="106" name="object 106"/>
          <p:cNvGrpSpPr/>
          <p:nvPr/>
        </p:nvGrpSpPr>
        <p:grpSpPr>
          <a:xfrm>
            <a:off x="4314218" y="8447153"/>
            <a:ext cx="932992" cy="49951"/>
            <a:chOff x="3284982" y="5980087"/>
            <a:chExt cx="699770" cy="37465"/>
          </a:xfrm>
        </p:grpSpPr>
        <p:sp>
          <p:nvSpPr>
            <p:cNvPr id="107" name="object 107"/>
            <p:cNvSpPr/>
            <p:nvPr/>
          </p:nvSpPr>
          <p:spPr>
            <a:xfrm>
              <a:off x="3284982" y="5980087"/>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108" name="object 108"/>
            <p:cNvSpPr/>
            <p:nvPr/>
          </p:nvSpPr>
          <p:spPr>
            <a:xfrm>
              <a:off x="3616198" y="5980087"/>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109" name="object 109"/>
            <p:cNvSpPr/>
            <p:nvPr/>
          </p:nvSpPr>
          <p:spPr>
            <a:xfrm>
              <a:off x="3947541" y="5980087"/>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110" name="object 110"/>
          <p:cNvSpPr txBox="1"/>
          <p:nvPr/>
        </p:nvSpPr>
        <p:spPr>
          <a:xfrm>
            <a:off x="3797092" y="8193043"/>
            <a:ext cx="2117435" cy="330133"/>
          </a:xfrm>
          <a:prstGeom prst="rect">
            <a:avLst/>
          </a:prstGeom>
        </p:spPr>
        <p:txBody>
          <a:bodyPr vert="horz" wrap="square" lIns="0" tIns="22013" rIns="0" bIns="0" rtlCol="0">
            <a:spAutoFit/>
          </a:bodyPr>
          <a:lstStyle/>
          <a:p>
            <a:pPr>
              <a:spcBef>
                <a:spcPts val="173"/>
              </a:spcBef>
              <a:tabLst>
                <a:tab pos="513067" algn="l"/>
                <a:tab pos="1048994" algn="l"/>
                <a:tab pos="1584920" algn="l"/>
              </a:tabLst>
            </a:pPr>
            <a:r>
              <a:rPr sz="667" spc="-33" dirty="0">
                <a:solidFill>
                  <a:srgbClr val="585858"/>
                </a:solidFill>
                <a:latin typeface="Calibri"/>
                <a:cs typeface="Calibri"/>
              </a:rPr>
              <a:t>0%</a:t>
            </a:r>
            <a:r>
              <a:rPr sz="667" dirty="0">
                <a:solidFill>
                  <a:srgbClr val="585858"/>
                </a:solidFill>
                <a:latin typeface="Calibri"/>
                <a:cs typeface="Calibri"/>
              </a:rPr>
              <a:t>	</a:t>
            </a: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a:p>
            <a:pPr marL="587572">
              <a:spcBef>
                <a:spcPts val="767"/>
              </a:spcBef>
              <a:tabLst>
                <a:tab pos="1029521" algn="l"/>
                <a:tab pos="1470623"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111" name="object 111"/>
          <p:cNvSpPr txBox="1"/>
          <p:nvPr/>
        </p:nvSpPr>
        <p:spPr>
          <a:xfrm>
            <a:off x="6005794" y="5695368"/>
            <a:ext cx="614656" cy="135870"/>
          </a:xfrm>
          <a:prstGeom prst="rect">
            <a:avLst/>
          </a:prstGeom>
        </p:spPr>
        <p:txBody>
          <a:bodyPr vert="horz" wrap="square" lIns="0" tIns="22859" rIns="0" bIns="0" rtlCol="0">
            <a:spAutoFit/>
          </a:bodyPr>
          <a:lstStyle/>
          <a:p>
            <a:pPr>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112" name="object 112"/>
          <p:cNvGrpSpPr/>
          <p:nvPr/>
        </p:nvGrpSpPr>
        <p:grpSpPr>
          <a:xfrm>
            <a:off x="10798173" y="5859699"/>
            <a:ext cx="2247817" cy="2342640"/>
            <a:chOff x="8148129" y="4039425"/>
            <a:chExt cx="1685925" cy="1757045"/>
          </a:xfrm>
        </p:grpSpPr>
        <p:sp>
          <p:nvSpPr>
            <p:cNvPr id="113" name="object 113"/>
            <p:cNvSpPr/>
            <p:nvPr/>
          </p:nvSpPr>
          <p:spPr>
            <a:xfrm>
              <a:off x="8487029" y="4042283"/>
              <a:ext cx="1008380" cy="1751330"/>
            </a:xfrm>
            <a:custGeom>
              <a:avLst/>
              <a:gdLst/>
              <a:ahLst/>
              <a:cxnLst/>
              <a:rect l="l" t="t" r="r" b="b"/>
              <a:pathLst>
                <a:path w="1008379" h="1751329">
                  <a:moveTo>
                    <a:pt x="0" y="1488694"/>
                  </a:moveTo>
                  <a:lnTo>
                    <a:pt x="0" y="1750949"/>
                  </a:lnTo>
                </a:path>
                <a:path w="1008379" h="1751329">
                  <a:moveTo>
                    <a:pt x="0" y="612902"/>
                  </a:moveTo>
                  <a:lnTo>
                    <a:pt x="0" y="1138047"/>
                  </a:lnTo>
                </a:path>
                <a:path w="1008379" h="1751329">
                  <a:moveTo>
                    <a:pt x="0" y="0"/>
                  </a:moveTo>
                  <a:lnTo>
                    <a:pt x="0" y="262255"/>
                  </a:lnTo>
                </a:path>
                <a:path w="1008379" h="1751329">
                  <a:moveTo>
                    <a:pt x="336296" y="1488694"/>
                  </a:moveTo>
                  <a:lnTo>
                    <a:pt x="336296" y="1750949"/>
                  </a:lnTo>
                </a:path>
                <a:path w="1008379" h="1751329">
                  <a:moveTo>
                    <a:pt x="336296" y="612902"/>
                  </a:moveTo>
                  <a:lnTo>
                    <a:pt x="336296" y="1138047"/>
                  </a:lnTo>
                </a:path>
                <a:path w="1008379" h="1751329">
                  <a:moveTo>
                    <a:pt x="336296" y="0"/>
                  </a:moveTo>
                  <a:lnTo>
                    <a:pt x="336296" y="262255"/>
                  </a:lnTo>
                </a:path>
                <a:path w="1008379" h="1751329">
                  <a:moveTo>
                    <a:pt x="671702" y="1488694"/>
                  </a:moveTo>
                  <a:lnTo>
                    <a:pt x="671702" y="1750949"/>
                  </a:lnTo>
                </a:path>
                <a:path w="1008379" h="1751329">
                  <a:moveTo>
                    <a:pt x="671702" y="612902"/>
                  </a:moveTo>
                  <a:lnTo>
                    <a:pt x="671702" y="1138047"/>
                  </a:lnTo>
                </a:path>
                <a:path w="1008379" h="1751329">
                  <a:moveTo>
                    <a:pt x="671702" y="0"/>
                  </a:moveTo>
                  <a:lnTo>
                    <a:pt x="671702" y="262255"/>
                  </a:lnTo>
                </a:path>
                <a:path w="1008379" h="1751329">
                  <a:moveTo>
                    <a:pt x="1007999" y="1488694"/>
                  </a:moveTo>
                  <a:lnTo>
                    <a:pt x="1007999" y="1750949"/>
                  </a:lnTo>
                </a:path>
                <a:path w="1008379" h="1751329">
                  <a:moveTo>
                    <a:pt x="1007999" y="612902"/>
                  </a:moveTo>
                  <a:lnTo>
                    <a:pt x="1007999" y="1138047"/>
                  </a:lnTo>
                </a:path>
                <a:path w="1008379" h="1751329">
                  <a:moveTo>
                    <a:pt x="1007999" y="0"/>
                  </a:moveTo>
                  <a:lnTo>
                    <a:pt x="1007999" y="262255"/>
                  </a:lnTo>
                </a:path>
              </a:pathLst>
            </a:custGeom>
            <a:ln w="5626">
              <a:solidFill>
                <a:srgbClr val="D9D9D9"/>
              </a:solidFill>
            </a:ln>
          </p:spPr>
          <p:txBody>
            <a:bodyPr wrap="square" lIns="0" tIns="0" rIns="0" bIns="0" rtlCol="0"/>
            <a:lstStyle/>
            <a:p>
              <a:endParaRPr/>
            </a:p>
          </p:txBody>
        </p:sp>
        <p:sp>
          <p:nvSpPr>
            <p:cNvPr id="114" name="object 114"/>
            <p:cNvSpPr/>
            <p:nvPr/>
          </p:nvSpPr>
          <p:spPr>
            <a:xfrm>
              <a:off x="9831197" y="4042283"/>
              <a:ext cx="0" cy="1751330"/>
            </a:xfrm>
            <a:custGeom>
              <a:avLst/>
              <a:gdLst/>
              <a:ahLst/>
              <a:cxnLst/>
              <a:rect l="l" t="t" r="r" b="b"/>
              <a:pathLst>
                <a:path h="1751329">
                  <a:moveTo>
                    <a:pt x="0" y="0"/>
                  </a:moveTo>
                  <a:lnTo>
                    <a:pt x="0" y="1750949"/>
                  </a:lnTo>
                </a:path>
              </a:pathLst>
            </a:custGeom>
            <a:ln w="5626">
              <a:solidFill>
                <a:srgbClr val="D9D9D9"/>
              </a:solidFill>
            </a:ln>
          </p:spPr>
          <p:txBody>
            <a:bodyPr wrap="square" lIns="0" tIns="0" rIns="0" bIns="0" rtlCol="0"/>
            <a:lstStyle/>
            <a:p>
              <a:endParaRPr/>
            </a:p>
          </p:txBody>
        </p:sp>
        <p:sp>
          <p:nvSpPr>
            <p:cNvPr id="115" name="object 115"/>
            <p:cNvSpPr/>
            <p:nvPr/>
          </p:nvSpPr>
          <p:spPr>
            <a:xfrm>
              <a:off x="8150987" y="4304537"/>
              <a:ext cx="1167130" cy="1226820"/>
            </a:xfrm>
            <a:custGeom>
              <a:avLst/>
              <a:gdLst/>
              <a:ahLst/>
              <a:cxnLst/>
              <a:rect l="l" t="t" r="r" b="b"/>
              <a:pathLst>
                <a:path w="1167129" h="1226820">
                  <a:moveTo>
                    <a:pt x="840486" y="875792"/>
                  </a:moveTo>
                  <a:lnTo>
                    <a:pt x="0" y="875792"/>
                  </a:lnTo>
                  <a:lnTo>
                    <a:pt x="0" y="1226439"/>
                  </a:lnTo>
                  <a:lnTo>
                    <a:pt x="840486" y="1226439"/>
                  </a:lnTo>
                  <a:lnTo>
                    <a:pt x="840486" y="875792"/>
                  </a:lnTo>
                  <a:close/>
                </a:path>
                <a:path w="1167129" h="1226820">
                  <a:moveTo>
                    <a:pt x="1166876" y="0"/>
                  </a:moveTo>
                  <a:lnTo>
                    <a:pt x="0" y="0"/>
                  </a:lnTo>
                  <a:lnTo>
                    <a:pt x="0" y="350647"/>
                  </a:lnTo>
                  <a:lnTo>
                    <a:pt x="1166876" y="350647"/>
                  </a:lnTo>
                  <a:lnTo>
                    <a:pt x="1166876" y="0"/>
                  </a:lnTo>
                  <a:close/>
                </a:path>
              </a:pathLst>
            </a:custGeom>
            <a:solidFill>
              <a:srgbClr val="92D050"/>
            </a:solidFill>
          </p:spPr>
          <p:txBody>
            <a:bodyPr wrap="square" lIns="0" tIns="0" rIns="0" bIns="0" rtlCol="0"/>
            <a:lstStyle/>
            <a:p>
              <a:endParaRPr/>
            </a:p>
          </p:txBody>
        </p:sp>
        <p:sp>
          <p:nvSpPr>
            <p:cNvPr id="116" name="object 116"/>
            <p:cNvSpPr/>
            <p:nvPr/>
          </p:nvSpPr>
          <p:spPr>
            <a:xfrm>
              <a:off x="8991473" y="4304537"/>
              <a:ext cx="699770" cy="1226820"/>
            </a:xfrm>
            <a:custGeom>
              <a:avLst/>
              <a:gdLst/>
              <a:ahLst/>
              <a:cxnLst/>
              <a:rect l="l" t="t" r="r" b="b"/>
              <a:pathLst>
                <a:path w="699770" h="1226820">
                  <a:moveTo>
                    <a:pt x="279654" y="875792"/>
                  </a:moveTo>
                  <a:lnTo>
                    <a:pt x="0" y="875792"/>
                  </a:lnTo>
                  <a:lnTo>
                    <a:pt x="0" y="1226439"/>
                  </a:lnTo>
                  <a:lnTo>
                    <a:pt x="279654" y="1226439"/>
                  </a:lnTo>
                  <a:lnTo>
                    <a:pt x="279654" y="875792"/>
                  </a:lnTo>
                  <a:close/>
                </a:path>
                <a:path w="699770" h="1226820">
                  <a:moveTo>
                    <a:pt x="699516" y="0"/>
                  </a:moveTo>
                  <a:lnTo>
                    <a:pt x="326390" y="0"/>
                  </a:lnTo>
                  <a:lnTo>
                    <a:pt x="326390" y="350647"/>
                  </a:lnTo>
                  <a:lnTo>
                    <a:pt x="699516" y="350647"/>
                  </a:lnTo>
                  <a:lnTo>
                    <a:pt x="699516" y="0"/>
                  </a:lnTo>
                  <a:close/>
                </a:path>
              </a:pathLst>
            </a:custGeom>
            <a:solidFill>
              <a:srgbClr val="5B9BD4"/>
            </a:solidFill>
          </p:spPr>
          <p:txBody>
            <a:bodyPr wrap="square" lIns="0" tIns="0" rIns="0" bIns="0" rtlCol="0"/>
            <a:lstStyle/>
            <a:p>
              <a:endParaRPr/>
            </a:p>
          </p:txBody>
        </p:sp>
        <p:sp>
          <p:nvSpPr>
            <p:cNvPr id="117" name="object 117"/>
            <p:cNvSpPr/>
            <p:nvPr/>
          </p:nvSpPr>
          <p:spPr>
            <a:xfrm>
              <a:off x="9271127" y="4304537"/>
              <a:ext cx="560705" cy="1226820"/>
            </a:xfrm>
            <a:custGeom>
              <a:avLst/>
              <a:gdLst/>
              <a:ahLst/>
              <a:cxnLst/>
              <a:rect l="l" t="t" r="r" b="b"/>
              <a:pathLst>
                <a:path w="560704" h="1226820">
                  <a:moveTo>
                    <a:pt x="560197" y="875792"/>
                  </a:moveTo>
                  <a:lnTo>
                    <a:pt x="0" y="875792"/>
                  </a:lnTo>
                  <a:lnTo>
                    <a:pt x="0" y="1226439"/>
                  </a:lnTo>
                  <a:lnTo>
                    <a:pt x="560197" y="1226439"/>
                  </a:lnTo>
                  <a:lnTo>
                    <a:pt x="560197" y="875792"/>
                  </a:lnTo>
                  <a:close/>
                </a:path>
                <a:path w="560704" h="1226820">
                  <a:moveTo>
                    <a:pt x="560197" y="0"/>
                  </a:moveTo>
                  <a:lnTo>
                    <a:pt x="419862" y="0"/>
                  </a:lnTo>
                  <a:lnTo>
                    <a:pt x="419862" y="350647"/>
                  </a:lnTo>
                  <a:lnTo>
                    <a:pt x="560197" y="350647"/>
                  </a:lnTo>
                  <a:lnTo>
                    <a:pt x="560197" y="0"/>
                  </a:lnTo>
                  <a:close/>
                </a:path>
              </a:pathLst>
            </a:custGeom>
            <a:solidFill>
              <a:srgbClr val="FFC000"/>
            </a:solidFill>
          </p:spPr>
          <p:txBody>
            <a:bodyPr wrap="square" lIns="0" tIns="0" rIns="0" bIns="0" rtlCol="0"/>
            <a:lstStyle/>
            <a:p>
              <a:endParaRPr/>
            </a:p>
          </p:txBody>
        </p:sp>
        <p:sp>
          <p:nvSpPr>
            <p:cNvPr id="118" name="object 118"/>
            <p:cNvSpPr/>
            <p:nvPr/>
          </p:nvSpPr>
          <p:spPr>
            <a:xfrm>
              <a:off x="8150987" y="4042283"/>
              <a:ext cx="0" cy="1751330"/>
            </a:xfrm>
            <a:custGeom>
              <a:avLst/>
              <a:gdLst/>
              <a:ahLst/>
              <a:cxnLst/>
              <a:rect l="l" t="t" r="r" b="b"/>
              <a:pathLst>
                <a:path h="1751329">
                  <a:moveTo>
                    <a:pt x="0" y="1750948"/>
                  </a:moveTo>
                  <a:lnTo>
                    <a:pt x="0" y="0"/>
                  </a:lnTo>
                </a:path>
              </a:pathLst>
            </a:custGeom>
            <a:ln w="5626">
              <a:solidFill>
                <a:srgbClr val="D9D9D9"/>
              </a:solidFill>
            </a:ln>
          </p:spPr>
          <p:txBody>
            <a:bodyPr wrap="square" lIns="0" tIns="0" rIns="0" bIns="0" rtlCol="0"/>
            <a:lstStyle/>
            <a:p>
              <a:endParaRPr/>
            </a:p>
          </p:txBody>
        </p:sp>
        <p:sp>
          <p:nvSpPr>
            <p:cNvPr id="119" name="object 119"/>
            <p:cNvSpPr/>
            <p:nvPr/>
          </p:nvSpPr>
          <p:spPr>
            <a:xfrm>
              <a:off x="8531479" y="5303126"/>
              <a:ext cx="79375" cy="105410"/>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grpSp>
      <p:sp>
        <p:nvSpPr>
          <p:cNvPr id="120" name="object 120"/>
          <p:cNvSpPr txBox="1"/>
          <p:nvPr/>
        </p:nvSpPr>
        <p:spPr>
          <a:xfrm>
            <a:off x="11341289" y="7539609"/>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3</a:t>
            </a:r>
            <a:endParaRPr sz="667">
              <a:latin typeface="Calibri"/>
              <a:cs typeface="Calibri"/>
            </a:endParaRPr>
          </a:p>
        </p:txBody>
      </p:sp>
      <p:sp>
        <p:nvSpPr>
          <p:cNvPr id="121" name="object 121"/>
          <p:cNvSpPr/>
          <p:nvPr/>
        </p:nvSpPr>
        <p:spPr>
          <a:xfrm>
            <a:off x="11504351" y="6377399"/>
            <a:ext cx="151546" cy="140541"/>
          </a:xfrm>
          <a:custGeom>
            <a:avLst/>
            <a:gdLst/>
            <a:ahLst/>
            <a:cxnLst/>
            <a:rect l="l" t="t" r="r" b="b"/>
            <a:pathLst>
              <a:path w="113665"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sp>
        <p:nvSpPr>
          <p:cNvPr id="122" name="object 122"/>
          <p:cNvSpPr txBox="1"/>
          <p:nvPr/>
        </p:nvSpPr>
        <p:spPr>
          <a:xfrm>
            <a:off x="11536354" y="6371930"/>
            <a:ext cx="108369" cy="124885"/>
          </a:xfrm>
          <a:prstGeom prst="rect">
            <a:avLst/>
          </a:prstGeom>
        </p:spPr>
        <p:txBody>
          <a:bodyPr vert="horz" wrap="square" lIns="0" tIns="22013" rIns="0" bIns="0" rtlCol="0">
            <a:spAutoFit/>
          </a:bodyPr>
          <a:lstStyle/>
          <a:p>
            <a:pPr>
              <a:spcBef>
                <a:spcPts val="173"/>
              </a:spcBef>
            </a:pPr>
            <a:r>
              <a:rPr sz="667" spc="-33" dirty="0">
                <a:solidFill>
                  <a:srgbClr val="404040"/>
                </a:solidFill>
                <a:latin typeface="Calibri"/>
                <a:cs typeface="Calibri"/>
              </a:rPr>
              <a:t>25</a:t>
            </a:r>
            <a:endParaRPr sz="667">
              <a:latin typeface="Calibri"/>
              <a:cs typeface="Calibri"/>
            </a:endParaRPr>
          </a:p>
        </p:txBody>
      </p:sp>
      <p:sp>
        <p:nvSpPr>
          <p:cNvPr id="123" name="object 123"/>
          <p:cNvSpPr/>
          <p:nvPr/>
        </p:nvSpPr>
        <p:spPr>
          <a:xfrm>
            <a:off x="12056019" y="7544571"/>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24" name="object 124"/>
          <p:cNvSpPr txBox="1"/>
          <p:nvPr/>
        </p:nvSpPr>
        <p:spPr>
          <a:xfrm>
            <a:off x="12088192" y="7539609"/>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1</a:t>
            </a:r>
            <a:endParaRPr sz="667">
              <a:latin typeface="Calibri"/>
              <a:cs typeface="Calibri"/>
            </a:endParaRPr>
          </a:p>
        </p:txBody>
      </p:sp>
      <p:sp>
        <p:nvSpPr>
          <p:cNvPr id="125" name="object 125"/>
          <p:cNvSpPr/>
          <p:nvPr/>
        </p:nvSpPr>
        <p:spPr>
          <a:xfrm>
            <a:off x="12553842" y="6377399"/>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26" name="object 126"/>
          <p:cNvSpPr txBox="1"/>
          <p:nvPr/>
        </p:nvSpPr>
        <p:spPr>
          <a:xfrm>
            <a:off x="12586012" y="6371930"/>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8</a:t>
            </a:r>
            <a:endParaRPr sz="667">
              <a:latin typeface="Calibri"/>
              <a:cs typeface="Calibri"/>
            </a:endParaRPr>
          </a:p>
        </p:txBody>
      </p:sp>
      <p:sp>
        <p:nvSpPr>
          <p:cNvPr id="127" name="object 127"/>
          <p:cNvSpPr/>
          <p:nvPr/>
        </p:nvSpPr>
        <p:spPr>
          <a:xfrm>
            <a:off x="12615985" y="7544571"/>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28" name="object 128"/>
          <p:cNvSpPr txBox="1"/>
          <p:nvPr/>
        </p:nvSpPr>
        <p:spPr>
          <a:xfrm>
            <a:off x="12648156" y="7539609"/>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2</a:t>
            </a:r>
            <a:endParaRPr sz="667">
              <a:latin typeface="Calibri"/>
              <a:cs typeface="Calibri"/>
            </a:endParaRPr>
          </a:p>
        </p:txBody>
      </p:sp>
      <p:sp>
        <p:nvSpPr>
          <p:cNvPr id="129" name="object 129"/>
          <p:cNvSpPr/>
          <p:nvPr/>
        </p:nvSpPr>
        <p:spPr>
          <a:xfrm>
            <a:off x="12896051" y="6377399"/>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30" name="object 130"/>
          <p:cNvSpPr txBox="1"/>
          <p:nvPr/>
        </p:nvSpPr>
        <p:spPr>
          <a:xfrm>
            <a:off x="12928223" y="6371930"/>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3</a:t>
            </a:r>
            <a:endParaRPr sz="667">
              <a:latin typeface="Calibri"/>
              <a:cs typeface="Calibri"/>
            </a:endParaRPr>
          </a:p>
        </p:txBody>
      </p:sp>
      <p:sp>
        <p:nvSpPr>
          <p:cNvPr id="131" name="object 131"/>
          <p:cNvSpPr txBox="1"/>
          <p:nvPr/>
        </p:nvSpPr>
        <p:spPr>
          <a:xfrm>
            <a:off x="12518113" y="8235205"/>
            <a:ext cx="173560"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80%</a:t>
            </a:r>
            <a:endParaRPr sz="667">
              <a:latin typeface="Calibri"/>
              <a:cs typeface="Calibri"/>
            </a:endParaRPr>
          </a:p>
        </p:txBody>
      </p:sp>
      <p:sp>
        <p:nvSpPr>
          <p:cNvPr id="132" name="object 132"/>
          <p:cNvSpPr txBox="1"/>
          <p:nvPr/>
        </p:nvSpPr>
        <p:spPr>
          <a:xfrm>
            <a:off x="12943631" y="8235205"/>
            <a:ext cx="218432"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Calibri"/>
                <a:cs typeface="Calibri"/>
              </a:rPr>
              <a:t>100%</a:t>
            </a:r>
            <a:endParaRPr sz="667">
              <a:latin typeface="Calibri"/>
              <a:cs typeface="Calibri"/>
            </a:endParaRPr>
          </a:p>
        </p:txBody>
      </p:sp>
      <p:sp>
        <p:nvSpPr>
          <p:cNvPr id="133" name="object 133"/>
          <p:cNvSpPr txBox="1"/>
          <p:nvPr/>
        </p:nvSpPr>
        <p:spPr>
          <a:xfrm>
            <a:off x="10270805" y="7533784"/>
            <a:ext cx="466496" cy="124885"/>
          </a:xfrm>
          <a:prstGeom prst="rect">
            <a:avLst/>
          </a:prstGeom>
        </p:spPr>
        <p:txBody>
          <a:bodyPr vert="horz" wrap="square" lIns="0" tIns="22013" rIns="0" bIns="0" rtlCol="0">
            <a:spAutoFit/>
          </a:bodyPr>
          <a:lstStyle/>
          <a:p>
            <a:pPr>
              <a:spcBef>
                <a:spcPts val="173"/>
              </a:spcBef>
            </a:pPr>
            <a:r>
              <a:rPr sz="667" spc="-13" dirty="0">
                <a:solidFill>
                  <a:srgbClr val="585858"/>
                </a:solidFill>
                <a:latin typeface="游ゴシック"/>
                <a:cs typeface="游ゴシック"/>
              </a:rPr>
              <a:t>置いている</a:t>
            </a:r>
            <a:endParaRPr sz="667">
              <a:latin typeface="游ゴシック"/>
              <a:cs typeface="游ゴシック"/>
            </a:endParaRPr>
          </a:p>
        </p:txBody>
      </p:sp>
      <p:sp>
        <p:nvSpPr>
          <p:cNvPr id="134" name="object 134"/>
          <p:cNvSpPr txBox="1"/>
          <p:nvPr/>
        </p:nvSpPr>
        <p:spPr>
          <a:xfrm>
            <a:off x="10180215" y="6366274"/>
            <a:ext cx="556239" cy="124885"/>
          </a:xfrm>
          <a:prstGeom prst="rect">
            <a:avLst/>
          </a:prstGeom>
        </p:spPr>
        <p:txBody>
          <a:bodyPr vert="horz" wrap="square" lIns="0" tIns="22013" rIns="0" bIns="0" rtlCol="0">
            <a:spAutoFit/>
          </a:bodyPr>
          <a:lstStyle/>
          <a:p>
            <a:pPr>
              <a:spcBef>
                <a:spcPts val="173"/>
              </a:spcBef>
            </a:pPr>
            <a:r>
              <a:rPr sz="667" spc="-13" dirty="0">
                <a:solidFill>
                  <a:srgbClr val="585858"/>
                </a:solidFill>
                <a:latin typeface="游ゴシック"/>
                <a:cs typeface="游ゴシック"/>
              </a:rPr>
              <a:t>置いていない</a:t>
            </a:r>
            <a:endParaRPr sz="667">
              <a:latin typeface="游ゴシック"/>
              <a:cs typeface="游ゴシック"/>
            </a:endParaRPr>
          </a:p>
        </p:txBody>
      </p:sp>
      <p:grpSp>
        <p:nvGrpSpPr>
          <p:cNvPr id="135" name="object 135"/>
          <p:cNvGrpSpPr/>
          <p:nvPr/>
        </p:nvGrpSpPr>
        <p:grpSpPr>
          <a:xfrm>
            <a:off x="10909674" y="8489315"/>
            <a:ext cx="932992" cy="49951"/>
            <a:chOff x="8231758" y="6011710"/>
            <a:chExt cx="699770" cy="37465"/>
          </a:xfrm>
        </p:grpSpPr>
        <p:sp>
          <p:nvSpPr>
            <p:cNvPr id="136" name="object 136"/>
            <p:cNvSpPr/>
            <p:nvPr/>
          </p:nvSpPr>
          <p:spPr>
            <a:xfrm>
              <a:off x="8231758" y="6011710"/>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137" name="object 137"/>
            <p:cNvSpPr/>
            <p:nvPr/>
          </p:nvSpPr>
          <p:spPr>
            <a:xfrm>
              <a:off x="8563101" y="6011710"/>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138" name="object 138"/>
            <p:cNvSpPr/>
            <p:nvPr/>
          </p:nvSpPr>
          <p:spPr>
            <a:xfrm>
              <a:off x="8894444" y="6011710"/>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139" name="object 139"/>
          <p:cNvSpPr txBox="1"/>
          <p:nvPr/>
        </p:nvSpPr>
        <p:spPr>
          <a:xfrm>
            <a:off x="10748644" y="8235206"/>
            <a:ext cx="1762695" cy="330133"/>
          </a:xfrm>
          <a:prstGeom prst="rect">
            <a:avLst/>
          </a:prstGeom>
        </p:spPr>
        <p:txBody>
          <a:bodyPr vert="horz" wrap="square" lIns="0" tIns="22013" rIns="0" bIns="0" rtlCol="0">
            <a:spAutoFit/>
          </a:bodyPr>
          <a:lstStyle/>
          <a:p>
            <a:pPr>
              <a:spcBef>
                <a:spcPts val="173"/>
              </a:spcBef>
              <a:tabLst>
                <a:tab pos="425016" algn="l"/>
                <a:tab pos="872892" algn="l"/>
                <a:tab pos="1320767" algn="l"/>
              </a:tabLst>
            </a:pPr>
            <a:r>
              <a:rPr sz="667" spc="-33" dirty="0">
                <a:solidFill>
                  <a:srgbClr val="585858"/>
                </a:solidFill>
                <a:latin typeface="Calibri"/>
                <a:cs typeface="Calibri"/>
              </a:rPr>
              <a:t>0%</a:t>
            </a:r>
            <a:r>
              <a:rPr sz="667" dirty="0">
                <a:solidFill>
                  <a:srgbClr val="585858"/>
                </a:solidFill>
                <a:latin typeface="Calibri"/>
                <a:cs typeface="Calibri"/>
              </a:rPr>
              <a:t>	</a:t>
            </a: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a:p>
            <a:pPr marL="232828">
              <a:spcBef>
                <a:spcPts val="767"/>
              </a:spcBef>
              <a:tabLst>
                <a:tab pos="673928" algn="l"/>
                <a:tab pos="1116725"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140" name="object 140"/>
          <p:cNvSpPr txBox="1"/>
          <p:nvPr/>
        </p:nvSpPr>
        <p:spPr>
          <a:xfrm>
            <a:off x="12502705" y="5728725"/>
            <a:ext cx="614656" cy="135870"/>
          </a:xfrm>
          <a:prstGeom prst="rect">
            <a:avLst/>
          </a:prstGeom>
        </p:spPr>
        <p:txBody>
          <a:bodyPr vert="horz" wrap="square" lIns="0" tIns="22859" rIns="0" bIns="0" rtlCol="0">
            <a:spAutoFit/>
          </a:bodyPr>
          <a:lstStyle/>
          <a:p>
            <a:pPr>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346869" y="-6330"/>
            <a:ext cx="15358269" cy="755762"/>
          </a:xfrm>
          <a:prstGeom prst="rect">
            <a:avLst/>
          </a:prstGeom>
        </p:spPr>
        <p:txBody>
          <a:bodyPr vert="horz" wrap="square" lIns="0" tIns="16933" rIns="0" bIns="0" rtlCol="0">
            <a:spAutoFit/>
          </a:bodyPr>
          <a:lstStyle/>
          <a:p>
            <a:pPr marL="3094489" algn="l">
              <a:tabLst>
                <a:tab pos="4161263" algn="l"/>
              </a:tabLst>
            </a:pPr>
            <a:r>
              <a:rPr lang="ja-JP" altLang="en-US" sz="1600" dirty="0">
                <a:latin typeface="UD デジタル 教科書体 NK-R" panose="02020400000000000000" pitchFamily="18" charset="-128"/>
                <a:ea typeface="UD デジタル 教科書体 NK-R" panose="02020400000000000000" pitchFamily="18" charset="-128"/>
                <a:cs typeface="ＭＳ 明朝"/>
              </a:rPr>
              <a:t>　　　　　　　　　　　　　</a:t>
            </a:r>
            <a:r>
              <a:rPr sz="1600" dirty="0">
                <a:latin typeface="UD デジタル 教科書体 NK-R" panose="02020400000000000000" pitchFamily="18" charset="-128"/>
                <a:ea typeface="UD デジタル 教科書体 NK-R" panose="02020400000000000000" pitchFamily="18" charset="-128"/>
                <a:cs typeface="ＭＳ 明朝"/>
              </a:rPr>
              <a:t>2021</a:t>
            </a:r>
            <a:r>
              <a:rPr sz="1600" spc="-400" dirty="0">
                <a:latin typeface="UD デジタル 教科書体 NK-R" panose="02020400000000000000" pitchFamily="18" charset="-128"/>
                <a:ea typeface="UD デジタル 教科書体 NK-R" panose="02020400000000000000" pitchFamily="18" charset="-128"/>
                <a:cs typeface="ＭＳ 明朝"/>
              </a:rPr>
              <a:t> </a:t>
            </a:r>
            <a:r>
              <a:rPr sz="1600" dirty="0" err="1">
                <a:latin typeface="UD デジタル 教科書体 NK-R" panose="02020400000000000000" pitchFamily="18" charset="-128"/>
                <a:ea typeface="UD デジタル 教科書体 NK-R" panose="02020400000000000000" pitchFamily="18" charset="-128"/>
                <a:cs typeface="ＭＳ 明朝"/>
              </a:rPr>
              <a:t>年</a:t>
            </a:r>
            <a:r>
              <a:rPr sz="1600" spc="-67" dirty="0" err="1">
                <a:latin typeface="UD デジタル 教科書体 NK-R" panose="02020400000000000000" pitchFamily="18" charset="-128"/>
                <a:ea typeface="UD デジタル 教科書体 NK-R" panose="02020400000000000000" pitchFamily="18" charset="-128"/>
                <a:cs typeface="ＭＳ 明朝"/>
              </a:rPr>
              <a:t>度</a:t>
            </a:r>
            <a:r>
              <a:rPr sz="1600" dirty="0" err="1">
                <a:latin typeface="UD デジタル 教科書体 NK-R" panose="02020400000000000000" pitchFamily="18" charset="-128"/>
                <a:ea typeface="UD デジタル 教科書体 NK-R" panose="02020400000000000000" pitchFamily="18" charset="-128"/>
                <a:cs typeface="ＭＳ 明朝"/>
              </a:rPr>
              <a:t>保健相談に関する調</a:t>
            </a:r>
            <a:r>
              <a:rPr sz="1600" spc="-67" dirty="0" err="1">
                <a:latin typeface="UD デジタル 教科書体 NK-R" panose="02020400000000000000" pitchFamily="18" charset="-128"/>
                <a:ea typeface="UD デジタル 教科書体 NK-R" panose="02020400000000000000" pitchFamily="18" charset="-128"/>
                <a:cs typeface="ＭＳ 明朝"/>
              </a:rPr>
              <a:t>査</a:t>
            </a:r>
            <a:r>
              <a:rPr lang="ja-JP" altLang="en-US" sz="1600" spc="-67" dirty="0">
                <a:latin typeface="UD デジタル 教科書体 NK-R" panose="02020400000000000000" pitchFamily="18" charset="-128"/>
                <a:ea typeface="UD デジタル 教科書体 NK-R" panose="02020400000000000000" pitchFamily="18" charset="-128"/>
                <a:cs typeface="ＭＳ 明朝"/>
              </a:rPr>
              <a:t>　　　　　　　</a:t>
            </a:r>
            <a:r>
              <a:rPr lang="zh-TW" altLang="en-US" sz="1600" spc="-133" dirty="0">
                <a:latin typeface="UD デジタル 教科書体 NK-R" panose="02020400000000000000" pitchFamily="18" charset="-128"/>
                <a:ea typeface="UD デジタル 教科書体 NK-R" panose="02020400000000000000" pitchFamily="18" charset="-128"/>
                <a:cs typeface="ＭＳ 明朝"/>
              </a:rPr>
              <a:t>令和 </a:t>
            </a:r>
            <a:r>
              <a:rPr lang="en-US" altLang="zh-TW" sz="1600" dirty="0">
                <a:latin typeface="UD デジタル 教科書体 NK-R" panose="02020400000000000000" pitchFamily="18" charset="-128"/>
                <a:ea typeface="UD デジタル 教科書体 NK-R" panose="02020400000000000000" pitchFamily="18" charset="-128"/>
                <a:cs typeface="ＭＳ 明朝"/>
              </a:rPr>
              <a:t>3</a:t>
            </a:r>
            <a:r>
              <a:rPr lang="zh-TW" altLang="en-US" sz="1600" spc="-267" dirty="0">
                <a:latin typeface="UD デジタル 教科書体 NK-R" panose="02020400000000000000" pitchFamily="18" charset="-128"/>
                <a:ea typeface="UD デジタル 教科書体 NK-R" panose="02020400000000000000" pitchFamily="18" charset="-128"/>
                <a:cs typeface="ＭＳ 明朝"/>
              </a:rPr>
              <a:t> 年 </a:t>
            </a:r>
            <a:r>
              <a:rPr lang="en-US" altLang="zh-TW" sz="1600" dirty="0">
                <a:latin typeface="UD デジタル 教科書体 NK-R" panose="02020400000000000000" pitchFamily="18" charset="-128"/>
                <a:ea typeface="UD デジタル 教科書体 NK-R" panose="02020400000000000000" pitchFamily="18" charset="-128"/>
                <a:cs typeface="ＭＳ 明朝"/>
              </a:rPr>
              <a:t>5</a:t>
            </a:r>
            <a:r>
              <a:rPr lang="zh-TW" altLang="en-US" sz="1600" spc="-80" dirty="0">
                <a:latin typeface="UD デジタル 教科書体 NK-R" panose="02020400000000000000" pitchFamily="18" charset="-128"/>
                <a:ea typeface="UD デジタル 教科書体 NK-R" panose="02020400000000000000" pitchFamily="18" charset="-128"/>
                <a:cs typeface="ＭＳ 明朝"/>
              </a:rPr>
              <a:t> 月実施調査</a:t>
            </a:r>
            <a:endParaRPr lang="zh-TW" altLang="en-US" sz="1600" dirty="0">
              <a:latin typeface="UD デジタル 教科書体 NK-R" panose="02020400000000000000" pitchFamily="18" charset="-128"/>
              <a:ea typeface="UD デジタル 教科書体 NK-R" panose="02020400000000000000" pitchFamily="18" charset="-128"/>
              <a:cs typeface="ＭＳ 明朝"/>
            </a:endParaRPr>
          </a:p>
          <a:p>
            <a:pPr marL="3094489">
              <a:tabLst>
                <a:tab pos="4161263" algn="l"/>
              </a:tabLst>
            </a:pPr>
            <a:endParaRPr sz="1600" dirty="0">
              <a:latin typeface="UD デジタル 教科書体 NK-R" panose="02020400000000000000" pitchFamily="18" charset="-128"/>
              <a:ea typeface="UD デジタル 教科書体 NK-R" panose="02020400000000000000" pitchFamily="18" charset="-128"/>
              <a:cs typeface="ＭＳ 明朝"/>
            </a:endParaRPr>
          </a:p>
          <a:p>
            <a:pPr marL="16933"/>
            <a:r>
              <a:rPr sz="1600" dirty="0">
                <a:latin typeface="UD デジタル 教科書体 NK-R" panose="02020400000000000000" pitchFamily="18" charset="-128"/>
                <a:ea typeface="UD デジタル 教科書体 NK-R" panose="02020400000000000000" pitchFamily="18" charset="-128"/>
                <a:cs typeface="ＭＳ 明朝"/>
              </a:rPr>
              <a:t>１．児童生徒の中で、</a:t>
            </a:r>
            <a:r>
              <a:rPr sz="1600" b="1" dirty="0">
                <a:latin typeface="UD デジタル 教科書体 NK-R" panose="02020400000000000000" pitchFamily="18" charset="-128"/>
                <a:ea typeface="UD デジタル 教科書体 NK-R" panose="02020400000000000000" pitchFamily="18" charset="-128"/>
                <a:cs typeface="ＭＳ 明朝"/>
              </a:rPr>
              <a:t>頭痛（片頭痛等を含む）</a:t>
            </a:r>
            <a:r>
              <a:rPr sz="1600" spc="-20" dirty="0">
                <a:latin typeface="UD デジタル 教科書体 NK-R" panose="02020400000000000000" pitchFamily="18" charset="-128"/>
                <a:ea typeface="UD デジタル 教科書体 NK-R" panose="02020400000000000000" pitchFamily="18" charset="-128"/>
                <a:cs typeface="ＭＳ 明朝"/>
              </a:rPr>
              <a:t>に悩んでいたり、相談されていますか？</a:t>
            </a:r>
            <a:endParaRPr sz="1600" dirty="0">
              <a:latin typeface="UD デジタル 教科書体 NK-R" panose="02020400000000000000" pitchFamily="18" charset="-128"/>
              <a:ea typeface="UD デジタル 教科書体 NK-R" panose="02020400000000000000" pitchFamily="18" charset="-128"/>
              <a:cs typeface="ＭＳ 明朝"/>
            </a:endParaRPr>
          </a:p>
        </p:txBody>
      </p:sp>
      <p:sp>
        <p:nvSpPr>
          <p:cNvPr id="3" name="object 3"/>
          <p:cNvSpPr txBox="1"/>
          <p:nvPr/>
        </p:nvSpPr>
        <p:spPr>
          <a:xfrm>
            <a:off x="3318669" y="843369"/>
            <a:ext cx="1049828" cy="263320"/>
          </a:xfrm>
          <a:prstGeom prst="rect">
            <a:avLst/>
          </a:prstGeom>
        </p:spPr>
        <p:txBody>
          <a:bodyPr vert="horz" wrap="square" lIns="0" tIns="16933" rIns="0" bIns="0" rtlCol="0">
            <a:spAutoFit/>
          </a:bodyPr>
          <a:lstStyle/>
          <a:p>
            <a:pPr marL="16933">
              <a:spcBef>
                <a:spcPts val="133"/>
              </a:spcBef>
            </a:pPr>
            <a:r>
              <a:rPr sz="1600" dirty="0">
                <a:latin typeface="ＭＳ 明朝"/>
                <a:cs typeface="ＭＳ 明朝"/>
              </a:rPr>
              <a:t>）</a:t>
            </a:r>
            <a:r>
              <a:rPr sz="1600" spc="-20" dirty="0">
                <a:latin typeface="UD デジタル 教科書体 NK-R" panose="02020400000000000000" pitchFamily="18" charset="-128"/>
                <a:ea typeface="UD デジタル 教科書体 NK-R" panose="02020400000000000000" pitchFamily="18" charset="-128"/>
                <a:cs typeface="ＭＳ 明朝"/>
              </a:rPr>
              <a:t>人ぐらい</a:t>
            </a:r>
            <a:endParaRPr sz="1600" dirty="0">
              <a:latin typeface="UD デジタル 教科書体 NK-R" panose="02020400000000000000" pitchFamily="18" charset="-128"/>
              <a:ea typeface="UD デジタル 教科書体 NK-R" panose="02020400000000000000" pitchFamily="18" charset="-128"/>
              <a:cs typeface="ＭＳ 明朝"/>
            </a:endParaRPr>
          </a:p>
        </p:txBody>
      </p:sp>
      <p:sp>
        <p:nvSpPr>
          <p:cNvPr id="4" name="object 4"/>
          <p:cNvSpPr txBox="1"/>
          <p:nvPr/>
        </p:nvSpPr>
        <p:spPr>
          <a:xfrm>
            <a:off x="346869" y="837596"/>
            <a:ext cx="2675367" cy="555705"/>
          </a:xfrm>
          <a:prstGeom prst="rect">
            <a:avLst/>
          </a:prstGeom>
        </p:spPr>
        <p:txBody>
          <a:bodyPr vert="horz" wrap="square" lIns="0" tIns="37251" rIns="0" bIns="0" rtlCol="0">
            <a:spAutoFit/>
          </a:bodyPr>
          <a:lstStyle/>
          <a:p>
            <a:pPr marL="16933">
              <a:spcBef>
                <a:spcPts val="292"/>
              </a:spcBef>
              <a:tabLst>
                <a:tab pos="828866" algn="l"/>
              </a:tabLst>
            </a:pPr>
            <a:r>
              <a:rPr sz="1600" dirty="0">
                <a:latin typeface="UD デジタル 教科書体 NK-R" panose="02020400000000000000" pitchFamily="18" charset="-128"/>
                <a:ea typeface="UD デジタル 教科書体 NK-R" panose="02020400000000000000" pitchFamily="18" charset="-128"/>
                <a:cs typeface="ＭＳ 明朝"/>
              </a:rPr>
              <a:t>□い</a:t>
            </a:r>
            <a:r>
              <a:rPr sz="1600" spc="-67" dirty="0">
                <a:latin typeface="UD デジタル 教科書体 NK-R" panose="02020400000000000000" pitchFamily="18" charset="-128"/>
                <a:ea typeface="UD デジタル 教科書体 NK-R" panose="02020400000000000000" pitchFamily="18" charset="-128"/>
                <a:cs typeface="ＭＳ 明朝"/>
              </a:rPr>
              <a:t>る</a:t>
            </a:r>
            <a:r>
              <a:rPr sz="1600" dirty="0">
                <a:latin typeface="UD デジタル 教科書体 NK-R" panose="02020400000000000000" pitchFamily="18" charset="-128"/>
                <a:ea typeface="UD デジタル 教科書体 NK-R" panose="02020400000000000000" pitchFamily="18" charset="-128"/>
                <a:cs typeface="ＭＳ 明朝"/>
              </a:rPr>
              <a:t>	１週間でだいたい</a:t>
            </a:r>
            <a:r>
              <a:rPr sz="1600" spc="-67" dirty="0">
                <a:latin typeface="UD デジタル 教科書体 NK-R" panose="02020400000000000000" pitchFamily="18" charset="-128"/>
                <a:ea typeface="UD デジタル 教科書体 NK-R" panose="02020400000000000000" pitchFamily="18" charset="-128"/>
                <a:cs typeface="ＭＳ 明朝"/>
              </a:rPr>
              <a:t>（</a:t>
            </a:r>
            <a:endParaRPr sz="1600" dirty="0">
              <a:latin typeface="UD デジタル 教科書体 NK-R" panose="02020400000000000000" pitchFamily="18" charset="-128"/>
              <a:ea typeface="UD デジタル 教科書体 NK-R" panose="02020400000000000000" pitchFamily="18" charset="-128"/>
              <a:cs typeface="ＭＳ 明朝"/>
            </a:endParaRPr>
          </a:p>
          <a:p>
            <a:pPr marL="16933">
              <a:spcBef>
                <a:spcPts val="160"/>
              </a:spcBef>
            </a:pPr>
            <a:r>
              <a:rPr sz="1600" spc="-13" dirty="0">
                <a:latin typeface="UD デジタル 教科書体 NK-R" panose="02020400000000000000" pitchFamily="18" charset="-128"/>
                <a:ea typeface="UD デジタル 教科書体 NK-R" panose="02020400000000000000" pitchFamily="18" charset="-128"/>
                <a:cs typeface="ＭＳ 明朝"/>
              </a:rPr>
              <a:t>□</a:t>
            </a:r>
            <a:r>
              <a:rPr sz="1600" spc="-13" dirty="0" err="1">
                <a:latin typeface="UD デジタル 教科書体 NK-R" panose="02020400000000000000" pitchFamily="18" charset="-128"/>
                <a:ea typeface="UD デジタル 教科書体 NK-R" panose="02020400000000000000" pitchFamily="18" charset="-128"/>
                <a:cs typeface="ＭＳ 明朝"/>
              </a:rPr>
              <a:t>時々いる</a:t>
            </a:r>
            <a:r>
              <a:rPr lang="ja-JP" altLang="en-US" sz="1600" dirty="0">
                <a:latin typeface="UD デジタル 教科書体 NK-R" panose="02020400000000000000" pitchFamily="18" charset="-128"/>
                <a:ea typeface="UD デジタル 教科書体 NK-R" panose="02020400000000000000" pitchFamily="18" charset="-128"/>
                <a:cs typeface="ＭＳ 明朝"/>
              </a:rPr>
              <a:t>　　　</a:t>
            </a:r>
            <a:r>
              <a:rPr sz="1600" spc="-20" dirty="0">
                <a:latin typeface="UD デジタル 教科書体 NK-R" panose="02020400000000000000" pitchFamily="18" charset="-128"/>
                <a:ea typeface="UD デジタル 教科書体 NK-R" panose="02020400000000000000" pitchFamily="18" charset="-128"/>
                <a:cs typeface="ＭＳ 明朝"/>
              </a:rPr>
              <a:t>□いない</a:t>
            </a:r>
            <a:endParaRPr sz="1600" dirty="0">
              <a:latin typeface="UD デジタル 教科書体 NK-R" panose="02020400000000000000" pitchFamily="18" charset="-128"/>
              <a:ea typeface="UD デジタル 教科書体 NK-R" panose="02020400000000000000" pitchFamily="18" charset="-128"/>
              <a:cs typeface="ＭＳ 明朝"/>
            </a:endParaRPr>
          </a:p>
        </p:txBody>
      </p:sp>
      <p:sp>
        <p:nvSpPr>
          <p:cNvPr id="5" name="object 5"/>
          <p:cNvSpPr txBox="1"/>
          <p:nvPr/>
        </p:nvSpPr>
        <p:spPr>
          <a:xfrm>
            <a:off x="194469" y="1494165"/>
            <a:ext cx="13868400" cy="9315413"/>
          </a:xfrm>
          <a:prstGeom prst="rect">
            <a:avLst/>
          </a:prstGeom>
        </p:spPr>
        <p:txBody>
          <a:bodyPr vert="horz" wrap="square" lIns="0" tIns="16933" rIns="0" bIns="0" rtlCol="0">
            <a:spAutoFit/>
          </a:bodyPr>
          <a:lstStyle/>
          <a:p>
            <a:pPr marL="423323" marR="231981" indent="-203195">
              <a:lnSpc>
                <a:spcPct val="108300"/>
              </a:lnSpc>
              <a:spcBef>
                <a:spcPts val="133"/>
              </a:spcBef>
            </a:pPr>
            <a:r>
              <a:rPr sz="1600" spc="-80" dirty="0">
                <a:latin typeface="UD デジタル 教科書体 NK-R" panose="02020400000000000000" pitchFamily="18" charset="-128"/>
                <a:ea typeface="UD デジタル 教科書体 NK-R" panose="02020400000000000000" pitchFamily="18" charset="-128"/>
                <a:cs typeface="ＭＳ 明朝"/>
              </a:rPr>
              <a:t>★最近、「薬物乱用頭痛」が病名になったり、スマホの影響等で頭痛を訴える児童生徒が増え</a:t>
            </a:r>
            <a:r>
              <a:rPr sz="1600" spc="-7" dirty="0">
                <a:latin typeface="UD デジタル 教科書体 NK-R" panose="02020400000000000000" pitchFamily="18" charset="-128"/>
                <a:ea typeface="UD デジタル 教科書体 NK-R" panose="02020400000000000000" pitchFamily="18" charset="-128"/>
                <a:cs typeface="ＭＳ 明朝"/>
              </a:rPr>
              <a:t>ています。頭痛薬について、どのような資料があったら参考にしたいと思いますか？</a:t>
            </a:r>
            <a:endParaRPr sz="1600" dirty="0">
              <a:latin typeface="UD デジタル 教科書体 NK-R" panose="02020400000000000000" pitchFamily="18" charset="-128"/>
              <a:ea typeface="UD デジタル 教科書体 NK-R" panose="02020400000000000000" pitchFamily="18" charset="-128"/>
              <a:cs typeface="ＭＳ 明朝"/>
            </a:endParaRPr>
          </a:p>
          <a:p>
            <a:pPr>
              <a:lnSpc>
                <a:spcPct val="100000"/>
              </a:lnSpc>
            </a:pPr>
            <a:endParaRPr sz="1600" dirty="0">
              <a:latin typeface="UD デジタル 教科書体 NK-R" panose="02020400000000000000" pitchFamily="18" charset="-128"/>
              <a:ea typeface="UD デジタル 教科書体 NK-R" panose="02020400000000000000" pitchFamily="18" charset="-128"/>
              <a:cs typeface="ＭＳ 明朝"/>
            </a:endParaRPr>
          </a:p>
          <a:p>
            <a:pPr marL="16933"/>
            <a:r>
              <a:rPr sz="1600" dirty="0">
                <a:latin typeface="UD デジタル 教科書体 NK-R" panose="02020400000000000000" pitchFamily="18" charset="-128"/>
                <a:ea typeface="UD デジタル 教科書体 NK-R" panose="02020400000000000000" pitchFamily="18" charset="-128"/>
                <a:cs typeface="ＭＳ 明朝"/>
              </a:rPr>
              <a:t>２．</a:t>
            </a:r>
            <a:r>
              <a:rPr sz="1600" b="1" dirty="0">
                <a:latin typeface="UD デジタル 教科書体 NK-R" panose="02020400000000000000" pitchFamily="18" charset="-128"/>
                <a:ea typeface="UD デジタル 教科書体 NK-R" panose="02020400000000000000" pitchFamily="18" charset="-128"/>
                <a:cs typeface="ＭＳ 明朝"/>
              </a:rPr>
              <a:t>1</a:t>
            </a:r>
            <a:r>
              <a:rPr sz="1600" b="1" spc="-80" dirty="0">
                <a:latin typeface="UD デジタル 教科書体 NK-R" panose="02020400000000000000" pitchFamily="18" charset="-128"/>
                <a:ea typeface="UD デジタル 教科書体 NK-R" panose="02020400000000000000" pitchFamily="18" charset="-128"/>
                <a:cs typeface="ＭＳ 明朝"/>
              </a:rPr>
              <a:t> 型糖尿病</a:t>
            </a:r>
            <a:r>
              <a:rPr sz="1600" spc="-13" dirty="0">
                <a:latin typeface="UD デジタル 教科書体 NK-R" panose="02020400000000000000" pitchFamily="18" charset="-128"/>
                <a:ea typeface="UD デジタル 教科書体 NK-R" panose="02020400000000000000" pitchFamily="18" charset="-128"/>
                <a:cs typeface="ＭＳ 明朝"/>
              </a:rPr>
              <a:t>の児童生徒はいますか？</a:t>
            </a:r>
            <a:endParaRPr sz="1600" dirty="0">
              <a:latin typeface="UD デジタル 教科書体 NK-R" panose="02020400000000000000" pitchFamily="18" charset="-128"/>
              <a:ea typeface="UD デジタル 教科書体 NK-R" panose="02020400000000000000" pitchFamily="18" charset="-128"/>
              <a:cs typeface="ＭＳ 明朝"/>
            </a:endParaRPr>
          </a:p>
          <a:p>
            <a:pPr marL="1236102">
              <a:spcBef>
                <a:spcPts val="160"/>
              </a:spcBef>
            </a:pPr>
            <a:r>
              <a:rPr sz="1600" spc="-27" dirty="0">
                <a:latin typeface="UD デジタル 教科書体 NK-R" panose="02020400000000000000" pitchFamily="18" charset="-128"/>
                <a:ea typeface="UD デジタル 教科書体 NK-R" panose="02020400000000000000" pitchFamily="18" charset="-128"/>
                <a:cs typeface="ＭＳ 明朝"/>
              </a:rPr>
              <a:t>□いる</a:t>
            </a:r>
            <a:endParaRPr sz="1600" dirty="0">
              <a:latin typeface="UD デジタル 教科書体 NK-R" panose="02020400000000000000" pitchFamily="18" charset="-128"/>
              <a:ea typeface="UD デジタル 教科書体 NK-R" panose="02020400000000000000" pitchFamily="18" charset="-128"/>
              <a:cs typeface="ＭＳ 明朝"/>
            </a:endParaRPr>
          </a:p>
          <a:p>
            <a:pPr marL="1236102">
              <a:spcBef>
                <a:spcPts val="160"/>
              </a:spcBef>
            </a:pPr>
            <a:r>
              <a:rPr sz="1600" spc="-20" dirty="0">
                <a:latin typeface="UD デジタル 教科書体 NK-R" panose="02020400000000000000" pitchFamily="18" charset="-128"/>
                <a:ea typeface="UD デジタル 教科書体 NK-R" panose="02020400000000000000" pitchFamily="18" charset="-128"/>
                <a:cs typeface="ＭＳ 明朝"/>
              </a:rPr>
              <a:t>□いない</a:t>
            </a:r>
            <a:endParaRPr sz="1600" dirty="0">
              <a:latin typeface="UD デジタル 教科書体 NK-R" panose="02020400000000000000" pitchFamily="18" charset="-128"/>
              <a:ea typeface="UD デジタル 教科書体 NK-R" panose="02020400000000000000" pitchFamily="18" charset="-128"/>
              <a:cs typeface="ＭＳ 明朝"/>
            </a:endParaRPr>
          </a:p>
          <a:p>
            <a:pPr>
              <a:spcBef>
                <a:spcPts val="160"/>
              </a:spcBef>
            </a:pPr>
            <a:endParaRPr sz="1600" dirty="0">
              <a:latin typeface="UD デジタル 教科書体 NK-R" panose="02020400000000000000" pitchFamily="18" charset="-128"/>
              <a:ea typeface="UD デジタル 教科書体 NK-R" panose="02020400000000000000" pitchFamily="18" charset="-128"/>
              <a:cs typeface="ＭＳ 明朝"/>
            </a:endParaRPr>
          </a:p>
          <a:p>
            <a:pPr marL="220128"/>
            <a:r>
              <a:rPr sz="1600" spc="-7" dirty="0">
                <a:latin typeface="UD デジタル 教科書体 NK-R" panose="02020400000000000000" pitchFamily="18" charset="-128"/>
                <a:ea typeface="UD デジタル 教科書体 NK-R" panose="02020400000000000000" pitchFamily="18" charset="-128"/>
                <a:cs typeface="ＭＳ 明朝"/>
              </a:rPr>
              <a:t>★ブドウ糖は、保健室に置いてありますか？</a:t>
            </a:r>
            <a:endParaRPr sz="1600" dirty="0">
              <a:latin typeface="UD デジタル 教科書体 NK-R" panose="02020400000000000000" pitchFamily="18" charset="-128"/>
              <a:ea typeface="UD デジタル 教科書体 NK-R" panose="02020400000000000000" pitchFamily="18" charset="-128"/>
              <a:cs typeface="ＭＳ 明朝"/>
            </a:endParaRPr>
          </a:p>
          <a:p>
            <a:pPr marL="1236102">
              <a:spcBef>
                <a:spcPts val="160"/>
              </a:spcBef>
            </a:pPr>
            <a:r>
              <a:rPr sz="1600" spc="-13" dirty="0">
                <a:latin typeface="UD デジタル 教科書体 NK-R" panose="02020400000000000000" pitchFamily="18" charset="-128"/>
                <a:ea typeface="UD デジタル 教科書体 NK-R" panose="02020400000000000000" pitchFamily="18" charset="-128"/>
                <a:cs typeface="ＭＳ 明朝"/>
              </a:rPr>
              <a:t>□置いている</a:t>
            </a:r>
            <a:endParaRPr sz="1600" dirty="0">
              <a:latin typeface="UD デジタル 教科書体 NK-R" panose="02020400000000000000" pitchFamily="18" charset="-128"/>
              <a:ea typeface="UD デジタル 教科書体 NK-R" panose="02020400000000000000" pitchFamily="18" charset="-128"/>
              <a:cs typeface="ＭＳ 明朝"/>
            </a:endParaRPr>
          </a:p>
          <a:p>
            <a:pPr marL="1236102">
              <a:spcBef>
                <a:spcPts val="160"/>
              </a:spcBef>
            </a:pPr>
            <a:r>
              <a:rPr sz="1600" spc="-13" dirty="0">
                <a:latin typeface="UD デジタル 教科書体 NK-R" panose="02020400000000000000" pitchFamily="18" charset="-128"/>
                <a:ea typeface="UD デジタル 教科書体 NK-R" panose="02020400000000000000" pitchFamily="18" charset="-128"/>
                <a:cs typeface="ＭＳ 明朝"/>
              </a:rPr>
              <a:t>□置いていない</a:t>
            </a:r>
            <a:endParaRPr sz="1600" dirty="0">
              <a:latin typeface="UD デジタル 教科書体 NK-R" panose="02020400000000000000" pitchFamily="18" charset="-128"/>
              <a:ea typeface="UD デジタル 教科書体 NK-R" panose="02020400000000000000" pitchFamily="18" charset="-128"/>
              <a:cs typeface="ＭＳ 明朝"/>
            </a:endParaRPr>
          </a:p>
          <a:p>
            <a:pPr>
              <a:spcBef>
                <a:spcPts val="160"/>
              </a:spcBef>
            </a:pPr>
            <a:endParaRPr sz="1600" dirty="0">
              <a:latin typeface="UD デジタル 教科書体 NK-R" panose="02020400000000000000" pitchFamily="18" charset="-128"/>
              <a:ea typeface="UD デジタル 教科書体 NK-R" panose="02020400000000000000" pitchFamily="18" charset="-128"/>
              <a:cs typeface="ＭＳ 明朝"/>
            </a:endParaRPr>
          </a:p>
          <a:p>
            <a:pPr marL="220128"/>
            <a:r>
              <a:rPr sz="1600" spc="-7" dirty="0">
                <a:latin typeface="UD デジタル 教科書体 NK-R" panose="02020400000000000000" pitchFamily="18" charset="-128"/>
                <a:ea typeface="UD デジタル 教科書体 NK-R" panose="02020400000000000000" pitchFamily="18" charset="-128"/>
                <a:cs typeface="ＭＳ 明朝"/>
              </a:rPr>
              <a:t>★低血糖に対する資料を希望されますか？</a:t>
            </a:r>
            <a:endParaRPr sz="1600" dirty="0">
              <a:latin typeface="UD デジタル 教科書体 NK-R" panose="02020400000000000000" pitchFamily="18" charset="-128"/>
              <a:ea typeface="UD デジタル 教科書体 NK-R" panose="02020400000000000000" pitchFamily="18" charset="-128"/>
              <a:cs typeface="ＭＳ 明朝"/>
            </a:endParaRPr>
          </a:p>
          <a:p>
            <a:pPr marL="1236102">
              <a:spcBef>
                <a:spcPts val="160"/>
              </a:spcBef>
            </a:pPr>
            <a:r>
              <a:rPr sz="1600" spc="-13" dirty="0">
                <a:latin typeface="UD デジタル 教科書体 NK-R" panose="02020400000000000000" pitchFamily="18" charset="-128"/>
                <a:ea typeface="UD デジタル 教科書体 NK-R" panose="02020400000000000000" pitchFamily="18" charset="-128"/>
                <a:cs typeface="ＭＳ 明朝"/>
              </a:rPr>
              <a:t>□希望する</a:t>
            </a:r>
            <a:endParaRPr sz="1600" dirty="0">
              <a:latin typeface="UD デジタル 教科書体 NK-R" panose="02020400000000000000" pitchFamily="18" charset="-128"/>
              <a:ea typeface="UD デジタル 教科書体 NK-R" panose="02020400000000000000" pitchFamily="18" charset="-128"/>
              <a:cs typeface="ＭＳ 明朝"/>
            </a:endParaRPr>
          </a:p>
          <a:p>
            <a:pPr marL="1236102">
              <a:spcBef>
                <a:spcPts val="167"/>
              </a:spcBef>
            </a:pPr>
            <a:r>
              <a:rPr sz="1600" spc="-13" dirty="0">
                <a:latin typeface="UD デジタル 教科書体 NK-R" panose="02020400000000000000" pitchFamily="18" charset="-128"/>
                <a:ea typeface="UD デジタル 教科書体 NK-R" panose="02020400000000000000" pitchFamily="18" charset="-128"/>
                <a:cs typeface="ＭＳ 明朝"/>
              </a:rPr>
              <a:t>□希望しない</a:t>
            </a:r>
            <a:endParaRPr sz="1600" dirty="0">
              <a:latin typeface="UD デジタル 教科書体 NK-R" panose="02020400000000000000" pitchFamily="18" charset="-128"/>
              <a:ea typeface="UD デジタル 教科書体 NK-R" panose="02020400000000000000" pitchFamily="18" charset="-128"/>
              <a:cs typeface="ＭＳ 明朝"/>
            </a:endParaRPr>
          </a:p>
          <a:p>
            <a:pPr>
              <a:spcBef>
                <a:spcPts val="160"/>
              </a:spcBef>
            </a:pPr>
            <a:endParaRPr sz="1600" dirty="0">
              <a:latin typeface="UD デジタル 教科書体 NK-R" panose="02020400000000000000" pitchFamily="18" charset="-128"/>
              <a:ea typeface="UD デジタル 教科書体 NK-R" panose="02020400000000000000" pitchFamily="18" charset="-128"/>
              <a:cs typeface="ＭＳ 明朝"/>
            </a:endParaRPr>
          </a:p>
          <a:p>
            <a:pPr marL="220128"/>
            <a:r>
              <a:rPr sz="1600" spc="-20" dirty="0">
                <a:latin typeface="UD デジタル 教科書体 NK-R" panose="02020400000000000000" pitchFamily="18" charset="-128"/>
                <a:ea typeface="UD デジタル 教科書体 NK-R" panose="02020400000000000000" pitchFamily="18" charset="-128"/>
                <a:cs typeface="ＭＳ 明朝"/>
              </a:rPr>
              <a:t>★血糖の救急処置薬として点鼻薬</a:t>
            </a:r>
            <a:r>
              <a:rPr sz="1600" dirty="0">
                <a:latin typeface="UD デジタル 教科書体 NK-R" panose="02020400000000000000" pitchFamily="18" charset="-128"/>
                <a:ea typeface="UD デジタル 教科書体 NK-R" panose="02020400000000000000" pitchFamily="18" charset="-128"/>
                <a:cs typeface="ＭＳ 明朝"/>
              </a:rPr>
              <a:t>（処方箋医薬品</a:t>
            </a:r>
            <a:r>
              <a:rPr sz="1600" spc="-213" dirty="0">
                <a:latin typeface="UD デジタル 教科書体 NK-R" panose="02020400000000000000" pitchFamily="18" charset="-128"/>
                <a:ea typeface="UD デジタル 教科書体 NK-R" panose="02020400000000000000" pitchFamily="18" charset="-128"/>
                <a:cs typeface="ＭＳ 明朝"/>
              </a:rPr>
              <a:t>）</a:t>
            </a:r>
            <a:r>
              <a:rPr sz="1600" spc="-33" dirty="0">
                <a:latin typeface="UD デジタル 教科書体 NK-R" panose="02020400000000000000" pitchFamily="18" charset="-128"/>
                <a:ea typeface="UD デジタル 教科書体 NK-R" panose="02020400000000000000" pitchFamily="18" charset="-128"/>
                <a:cs typeface="ＭＳ 明朝"/>
              </a:rPr>
              <a:t>が発売されました。資料を希望されますか？</a:t>
            </a:r>
            <a:endParaRPr sz="1600" dirty="0">
              <a:latin typeface="UD デジタル 教科書体 NK-R" panose="02020400000000000000" pitchFamily="18" charset="-128"/>
              <a:ea typeface="UD デジタル 教科書体 NK-R" panose="02020400000000000000" pitchFamily="18" charset="-128"/>
              <a:cs typeface="ＭＳ 明朝"/>
            </a:endParaRPr>
          </a:p>
          <a:p>
            <a:pPr marL="1236102">
              <a:spcBef>
                <a:spcPts val="160"/>
              </a:spcBef>
            </a:pPr>
            <a:r>
              <a:rPr sz="1600" spc="-13" dirty="0">
                <a:latin typeface="UD デジタル 教科書体 NK-R" panose="02020400000000000000" pitchFamily="18" charset="-128"/>
                <a:ea typeface="UD デジタル 教科書体 NK-R" panose="02020400000000000000" pitchFamily="18" charset="-128"/>
                <a:cs typeface="ＭＳ 明朝"/>
              </a:rPr>
              <a:t>□希望する</a:t>
            </a:r>
            <a:endParaRPr sz="1600" dirty="0">
              <a:latin typeface="UD デジタル 教科書体 NK-R" panose="02020400000000000000" pitchFamily="18" charset="-128"/>
              <a:ea typeface="UD デジタル 教科書体 NK-R" panose="02020400000000000000" pitchFamily="18" charset="-128"/>
              <a:cs typeface="ＭＳ 明朝"/>
            </a:endParaRPr>
          </a:p>
          <a:p>
            <a:pPr marL="1236102">
              <a:spcBef>
                <a:spcPts val="160"/>
              </a:spcBef>
            </a:pPr>
            <a:r>
              <a:rPr sz="1600" spc="-13" dirty="0">
                <a:latin typeface="UD デジタル 教科書体 NK-R" panose="02020400000000000000" pitchFamily="18" charset="-128"/>
                <a:ea typeface="UD デジタル 教科書体 NK-R" panose="02020400000000000000" pitchFamily="18" charset="-128"/>
                <a:cs typeface="ＭＳ 明朝"/>
              </a:rPr>
              <a:t>□希望しない</a:t>
            </a:r>
            <a:endParaRPr sz="1600" dirty="0">
              <a:latin typeface="UD デジタル 教科書体 NK-R" panose="02020400000000000000" pitchFamily="18" charset="-128"/>
              <a:ea typeface="UD デジタル 教科書体 NK-R" panose="02020400000000000000" pitchFamily="18" charset="-128"/>
              <a:cs typeface="ＭＳ 明朝"/>
            </a:endParaRPr>
          </a:p>
          <a:p>
            <a:pPr>
              <a:spcBef>
                <a:spcPts val="160"/>
              </a:spcBef>
            </a:pPr>
            <a:endParaRPr sz="1600" dirty="0">
              <a:latin typeface="UD デジタル 教科書体 NK-R" panose="02020400000000000000" pitchFamily="18" charset="-128"/>
              <a:ea typeface="UD デジタル 教科書体 NK-R" panose="02020400000000000000" pitchFamily="18" charset="-128"/>
              <a:cs typeface="ＭＳ 明朝"/>
            </a:endParaRPr>
          </a:p>
          <a:p>
            <a:pPr marL="16933"/>
            <a:r>
              <a:rPr sz="1600" dirty="0">
                <a:latin typeface="UD デジタル 教科書体 NK-R" panose="02020400000000000000" pitchFamily="18" charset="-128"/>
                <a:ea typeface="UD デジタル 教科書体 NK-R" panose="02020400000000000000" pitchFamily="18" charset="-128"/>
                <a:cs typeface="ＭＳ 明朝"/>
              </a:rPr>
              <a:t>３．</a:t>
            </a:r>
            <a:r>
              <a:rPr sz="1600" b="1" dirty="0">
                <a:latin typeface="UD デジタル 教科書体 NK-R" panose="02020400000000000000" pitchFamily="18" charset="-128"/>
                <a:ea typeface="UD デジタル 教科書体 NK-R" panose="02020400000000000000" pitchFamily="18" charset="-128"/>
                <a:cs typeface="ＭＳ 明朝"/>
              </a:rPr>
              <a:t>アナフィラキシー補助治療剤（エピペン注射）</a:t>
            </a:r>
            <a:r>
              <a:rPr sz="1600" spc="-13" dirty="0">
                <a:latin typeface="UD デジタル 教科書体 NK-R" panose="02020400000000000000" pitchFamily="18" charset="-128"/>
                <a:ea typeface="UD デジタル 教科書体 NK-R" panose="02020400000000000000" pitchFamily="18" charset="-128"/>
                <a:cs typeface="ＭＳ 明朝"/>
              </a:rPr>
              <a:t>を持っている児童生徒はいますか？</a:t>
            </a:r>
            <a:endParaRPr sz="1600" dirty="0">
              <a:latin typeface="UD デジタル 教科書体 NK-R" panose="02020400000000000000" pitchFamily="18" charset="-128"/>
              <a:ea typeface="UD デジタル 教科書体 NK-R" panose="02020400000000000000" pitchFamily="18" charset="-128"/>
              <a:cs typeface="ＭＳ 明朝"/>
            </a:endParaRPr>
          </a:p>
          <a:p>
            <a:pPr>
              <a:spcBef>
                <a:spcPts val="160"/>
              </a:spcBef>
            </a:pPr>
            <a:endParaRPr sz="1600" dirty="0">
              <a:latin typeface="UD デジタル 教科書体 NK-R" panose="02020400000000000000" pitchFamily="18" charset="-128"/>
              <a:ea typeface="UD デジタル 教科書体 NK-R" panose="02020400000000000000" pitchFamily="18" charset="-128"/>
              <a:cs typeface="ＭＳ 明朝"/>
            </a:endParaRPr>
          </a:p>
          <a:p>
            <a:pPr marL="1236102">
              <a:tabLst>
                <a:tab pos="2861662" algn="l"/>
              </a:tabLst>
            </a:pPr>
            <a:r>
              <a:rPr sz="1600" dirty="0">
                <a:latin typeface="UD デジタル 教科書体 NK-R" panose="02020400000000000000" pitchFamily="18" charset="-128"/>
                <a:ea typeface="UD デジタル 教科書体 NK-R" panose="02020400000000000000" pitchFamily="18" charset="-128"/>
                <a:cs typeface="ＭＳ 明朝"/>
              </a:rPr>
              <a:t>□いる</a:t>
            </a:r>
            <a:r>
              <a:rPr sz="1600" spc="-67" dirty="0">
                <a:latin typeface="UD デジタル 教科書体 NK-R" panose="02020400000000000000" pitchFamily="18" charset="-128"/>
                <a:ea typeface="UD デジタル 教科書体 NK-R" panose="02020400000000000000" pitchFamily="18" charset="-128"/>
                <a:cs typeface="ＭＳ 明朝"/>
              </a:rPr>
              <a:t>（</a:t>
            </a:r>
            <a:r>
              <a:rPr sz="1600" dirty="0">
                <a:latin typeface="UD デジタル 教科書体 NK-R" panose="02020400000000000000" pitchFamily="18" charset="-128"/>
                <a:ea typeface="UD デジタル 教科書体 NK-R" panose="02020400000000000000" pitchFamily="18" charset="-128"/>
                <a:cs typeface="ＭＳ 明朝"/>
              </a:rPr>
              <a:t>	人</a:t>
            </a:r>
            <a:r>
              <a:rPr sz="1600" spc="-67" dirty="0">
                <a:latin typeface="UD デジタル 教科書体 NK-R" panose="02020400000000000000" pitchFamily="18" charset="-128"/>
                <a:ea typeface="UD デジタル 教科書体 NK-R" panose="02020400000000000000" pitchFamily="18" charset="-128"/>
                <a:cs typeface="ＭＳ 明朝"/>
              </a:rPr>
              <a:t>）</a:t>
            </a:r>
            <a:endParaRPr sz="1600" dirty="0">
              <a:latin typeface="UD デジタル 教科書体 NK-R" panose="02020400000000000000" pitchFamily="18" charset="-128"/>
              <a:ea typeface="UD デジタル 教科書体 NK-R" panose="02020400000000000000" pitchFamily="18" charset="-128"/>
              <a:cs typeface="ＭＳ 明朝"/>
            </a:endParaRPr>
          </a:p>
          <a:p>
            <a:pPr marL="1236102">
              <a:spcBef>
                <a:spcPts val="160"/>
              </a:spcBef>
            </a:pPr>
            <a:r>
              <a:rPr sz="1600" spc="-20" dirty="0">
                <a:latin typeface="UD デジタル 教科書体 NK-R" panose="02020400000000000000" pitchFamily="18" charset="-128"/>
                <a:ea typeface="UD デジタル 教科書体 NK-R" panose="02020400000000000000" pitchFamily="18" charset="-128"/>
                <a:cs typeface="ＭＳ 明朝"/>
              </a:rPr>
              <a:t>□</a:t>
            </a:r>
            <a:r>
              <a:rPr sz="1600" spc="-20" dirty="0" err="1">
                <a:latin typeface="UD デジタル 教科書体 NK-R" panose="02020400000000000000" pitchFamily="18" charset="-128"/>
                <a:ea typeface="UD デジタル 教科書体 NK-R" panose="02020400000000000000" pitchFamily="18" charset="-128"/>
                <a:cs typeface="ＭＳ 明朝"/>
              </a:rPr>
              <a:t>いない</a:t>
            </a:r>
            <a:endParaRPr lang="en-US" sz="1600" dirty="0">
              <a:latin typeface="UD デジタル 教科書体 NK-R" panose="02020400000000000000" pitchFamily="18" charset="-128"/>
              <a:ea typeface="UD デジタル 教科書体 NK-R" panose="02020400000000000000" pitchFamily="18" charset="-128"/>
              <a:cs typeface="ＭＳ 明朝"/>
            </a:endParaRPr>
          </a:p>
          <a:p>
            <a:pPr marL="185738">
              <a:spcBef>
                <a:spcPts val="160"/>
              </a:spcBef>
            </a:pPr>
            <a:r>
              <a:rPr sz="1600" spc="-7" dirty="0">
                <a:latin typeface="UD デジタル 教科書体 NK-R" panose="02020400000000000000" pitchFamily="18" charset="-128"/>
                <a:ea typeface="UD デジタル 教科書体 NK-R" panose="02020400000000000000" pitchFamily="18" charset="-128"/>
                <a:cs typeface="ＭＳ 明朝"/>
              </a:rPr>
              <a:t>★「</a:t>
            </a:r>
            <a:r>
              <a:rPr sz="1600" spc="-7" dirty="0" err="1">
                <a:latin typeface="UD デジタル 教科書体 NK-R" panose="02020400000000000000" pitchFamily="18" charset="-128"/>
                <a:ea typeface="UD デジタル 教科書体 NK-R" panose="02020400000000000000" pitchFamily="18" charset="-128"/>
                <a:cs typeface="ＭＳ 明朝"/>
              </a:rPr>
              <a:t>いる」につけた方にお聞します</a:t>
            </a:r>
            <a:r>
              <a:rPr sz="1600" spc="-7" dirty="0">
                <a:latin typeface="UD デジタル 教科書体 NK-R" panose="02020400000000000000" pitchFamily="18" charset="-128"/>
                <a:ea typeface="UD デジタル 教科書体 NK-R" panose="02020400000000000000" pitchFamily="18" charset="-128"/>
                <a:cs typeface="ＭＳ 明朝"/>
              </a:rPr>
              <a:t>。</a:t>
            </a:r>
            <a:endParaRPr lang="en-US" sz="1600" dirty="0">
              <a:latin typeface="UD デジタル 教科書体 NK-R" panose="02020400000000000000" pitchFamily="18" charset="-128"/>
              <a:ea typeface="UD デジタル 教科書体 NK-R" panose="02020400000000000000" pitchFamily="18" charset="-128"/>
              <a:cs typeface="ＭＳ 明朝"/>
            </a:endParaRPr>
          </a:p>
          <a:p>
            <a:pPr marL="185738">
              <a:spcBef>
                <a:spcPts val="160"/>
              </a:spcBef>
            </a:pPr>
            <a:r>
              <a:rPr lang="ja-JP" altLang="en-US" sz="1600" spc="-7" dirty="0">
                <a:latin typeface="UD デジタル 教科書体 NK-R" panose="02020400000000000000" pitchFamily="18" charset="-128"/>
                <a:ea typeface="UD デジタル 教科書体 NK-R" panose="02020400000000000000" pitchFamily="18" charset="-128"/>
                <a:cs typeface="ＭＳ 明朝"/>
              </a:rPr>
              <a:t>　　　</a:t>
            </a:r>
            <a:r>
              <a:rPr sz="1600" spc="-7" dirty="0" err="1">
                <a:latin typeface="UD デジタル 教科書体 NK-R" panose="02020400000000000000" pitchFamily="18" charset="-128"/>
                <a:ea typeface="UD デジタル 教科書体 NK-R" panose="02020400000000000000" pitchFamily="18" charset="-128"/>
                <a:cs typeface="ＭＳ 明朝"/>
              </a:rPr>
              <a:t>製造販売元がアプリを公開しました。資料を希望されますか</a:t>
            </a:r>
            <a:r>
              <a:rPr sz="1600" spc="-7" dirty="0">
                <a:latin typeface="UD デジタル 教科書体 NK-R" panose="02020400000000000000" pitchFamily="18" charset="-128"/>
                <a:ea typeface="UD デジタル 教科書体 NK-R" panose="02020400000000000000" pitchFamily="18" charset="-128"/>
                <a:cs typeface="ＭＳ 明朝"/>
              </a:rPr>
              <a:t>？</a:t>
            </a:r>
            <a:endParaRPr lang="en-US" sz="1600" dirty="0">
              <a:latin typeface="UD デジタル 教科書体 NK-R" panose="02020400000000000000" pitchFamily="18" charset="-128"/>
              <a:ea typeface="UD デジタル 教科書体 NK-R" panose="02020400000000000000" pitchFamily="18" charset="-128"/>
              <a:cs typeface="ＭＳ 明朝"/>
            </a:endParaRPr>
          </a:p>
          <a:p>
            <a:pPr marL="185738">
              <a:spcBef>
                <a:spcPts val="160"/>
              </a:spcBef>
            </a:pPr>
            <a:r>
              <a:rPr lang="ja-JP" altLang="en-US" sz="1600" spc="-13" dirty="0">
                <a:latin typeface="UD デジタル 教科書体 NK-R" panose="02020400000000000000" pitchFamily="18" charset="-128"/>
                <a:ea typeface="UD デジタル 教科書体 NK-R" panose="02020400000000000000" pitchFamily="18" charset="-128"/>
                <a:cs typeface="ＭＳ 明朝"/>
              </a:rPr>
              <a:t>　　　　　　　　　　　</a:t>
            </a:r>
            <a:r>
              <a:rPr sz="1600" spc="-13" dirty="0">
                <a:latin typeface="UD デジタル 教科書体 NK-R" panose="02020400000000000000" pitchFamily="18" charset="-128"/>
                <a:ea typeface="UD デジタル 教科書体 NK-R" panose="02020400000000000000" pitchFamily="18" charset="-128"/>
                <a:cs typeface="ＭＳ 明朝"/>
              </a:rPr>
              <a:t>□</a:t>
            </a:r>
            <a:r>
              <a:rPr sz="1600" spc="-13" dirty="0" err="1">
                <a:latin typeface="UD デジタル 教科書体 NK-R" panose="02020400000000000000" pitchFamily="18" charset="-128"/>
                <a:ea typeface="UD デジタル 教科書体 NK-R" panose="02020400000000000000" pitchFamily="18" charset="-128"/>
                <a:cs typeface="ＭＳ 明朝"/>
              </a:rPr>
              <a:t>希望する</a:t>
            </a:r>
            <a:endParaRPr lang="en-US" sz="1600" dirty="0">
              <a:latin typeface="UD デジタル 教科書体 NK-R" panose="02020400000000000000" pitchFamily="18" charset="-128"/>
              <a:ea typeface="UD デジタル 教科書体 NK-R" panose="02020400000000000000" pitchFamily="18" charset="-128"/>
              <a:cs typeface="ＭＳ 明朝"/>
            </a:endParaRPr>
          </a:p>
          <a:p>
            <a:pPr marL="185738">
              <a:spcBef>
                <a:spcPts val="160"/>
              </a:spcBef>
            </a:pPr>
            <a:r>
              <a:rPr lang="ja-JP" altLang="en-US" sz="1600" spc="-13" dirty="0">
                <a:latin typeface="UD デジタル 教科書体 NK-R" panose="02020400000000000000" pitchFamily="18" charset="-128"/>
                <a:ea typeface="UD デジタル 教科書体 NK-R" panose="02020400000000000000" pitchFamily="18" charset="-128"/>
                <a:cs typeface="ＭＳ 明朝"/>
              </a:rPr>
              <a:t>　　　　　　　　　　　</a:t>
            </a:r>
            <a:r>
              <a:rPr sz="1600" spc="-13" dirty="0">
                <a:latin typeface="UD デジタル 教科書体 NK-R" panose="02020400000000000000" pitchFamily="18" charset="-128"/>
                <a:ea typeface="UD デジタル 教科書体 NK-R" panose="02020400000000000000" pitchFamily="18" charset="-128"/>
                <a:cs typeface="ＭＳ 明朝"/>
              </a:rPr>
              <a:t>□希望しない</a:t>
            </a:r>
            <a:endParaRPr sz="1600" dirty="0">
              <a:latin typeface="UD デジタル 教科書体 NK-R" panose="02020400000000000000" pitchFamily="18" charset="-128"/>
              <a:ea typeface="UD デジタル 教科書体 NK-R" panose="02020400000000000000" pitchFamily="18" charset="-128"/>
              <a:cs typeface="ＭＳ 明朝"/>
            </a:endParaRPr>
          </a:p>
          <a:p>
            <a:pPr>
              <a:spcBef>
                <a:spcPts val="160"/>
              </a:spcBef>
            </a:pPr>
            <a:endParaRPr sz="1600" dirty="0">
              <a:latin typeface="UD デジタル 教科書体 NK-R" panose="02020400000000000000" pitchFamily="18" charset="-128"/>
              <a:ea typeface="UD デジタル 教科書体 NK-R" panose="02020400000000000000" pitchFamily="18" charset="-128"/>
              <a:cs typeface="ＭＳ 明朝"/>
            </a:endParaRPr>
          </a:p>
          <a:p>
            <a:pPr marL="16933"/>
            <a:r>
              <a:rPr sz="1600" dirty="0">
                <a:latin typeface="UD デジタル 教科書体 NK-R" panose="02020400000000000000" pitchFamily="18" charset="-128"/>
                <a:ea typeface="UD デジタル 教科書体 NK-R" panose="02020400000000000000" pitchFamily="18" charset="-128"/>
                <a:cs typeface="ＭＳ 明朝"/>
              </a:rPr>
              <a:t>４．</a:t>
            </a:r>
            <a:r>
              <a:rPr sz="1600" b="1" dirty="0">
                <a:latin typeface="UD デジタル 教科書体 NK-R" panose="02020400000000000000" pitchFamily="18" charset="-128"/>
                <a:ea typeface="UD デジタル 教科書体 NK-R" panose="02020400000000000000" pitchFamily="18" charset="-128"/>
                <a:cs typeface="ＭＳ 明朝"/>
              </a:rPr>
              <a:t>わき汗</a:t>
            </a:r>
            <a:r>
              <a:rPr sz="1600" spc="-20" dirty="0">
                <a:latin typeface="UD デジタル 教科書体 NK-R" panose="02020400000000000000" pitchFamily="18" charset="-128"/>
                <a:ea typeface="UD デジタル 教科書体 NK-R" panose="02020400000000000000" pitchFamily="18" charset="-128"/>
                <a:cs typeface="ＭＳ 明朝"/>
              </a:rPr>
              <a:t>で悩んだり、相談されたことがありますか？</a:t>
            </a:r>
            <a:endParaRPr sz="1600" dirty="0">
              <a:latin typeface="UD デジタル 教科書体 NK-R" panose="02020400000000000000" pitchFamily="18" charset="-128"/>
              <a:ea typeface="UD デジタル 教科書体 NK-R" panose="02020400000000000000" pitchFamily="18" charset="-128"/>
              <a:cs typeface="ＭＳ 明朝"/>
            </a:endParaRPr>
          </a:p>
          <a:p>
            <a:pPr marL="1236102">
              <a:spcBef>
                <a:spcPts val="160"/>
              </a:spcBef>
            </a:pPr>
            <a:r>
              <a:rPr sz="1600" spc="-27" dirty="0">
                <a:latin typeface="UD デジタル 教科書体 NK-R" panose="02020400000000000000" pitchFamily="18" charset="-128"/>
                <a:ea typeface="UD デジタル 教科書体 NK-R" panose="02020400000000000000" pitchFamily="18" charset="-128"/>
                <a:cs typeface="ＭＳ 明朝"/>
              </a:rPr>
              <a:t>□ある</a:t>
            </a:r>
            <a:endParaRPr sz="1600" dirty="0">
              <a:latin typeface="UD デジタル 教科書体 NK-R" panose="02020400000000000000" pitchFamily="18" charset="-128"/>
              <a:ea typeface="UD デジタル 教科書体 NK-R" panose="02020400000000000000" pitchFamily="18" charset="-128"/>
              <a:cs typeface="ＭＳ 明朝"/>
            </a:endParaRPr>
          </a:p>
          <a:p>
            <a:pPr marL="1236102">
              <a:spcBef>
                <a:spcPts val="160"/>
              </a:spcBef>
            </a:pPr>
            <a:r>
              <a:rPr sz="1600" spc="-27" dirty="0">
                <a:latin typeface="UD デジタル 教科書体 NK-R" panose="02020400000000000000" pitchFamily="18" charset="-128"/>
                <a:ea typeface="UD デジタル 教科書体 NK-R" panose="02020400000000000000" pitchFamily="18" charset="-128"/>
                <a:cs typeface="ＭＳ 明朝"/>
              </a:rPr>
              <a:t>□</a:t>
            </a:r>
            <a:r>
              <a:rPr sz="1600" spc="-27" dirty="0" err="1">
                <a:latin typeface="UD デジタル 教科書体 NK-R" panose="02020400000000000000" pitchFamily="18" charset="-128"/>
                <a:ea typeface="UD デジタル 教科書体 NK-R" panose="02020400000000000000" pitchFamily="18" charset="-128"/>
                <a:cs typeface="ＭＳ 明朝"/>
              </a:rPr>
              <a:t>ない</a:t>
            </a:r>
            <a:endParaRPr lang="en-US" sz="1600" spc="-27" dirty="0">
              <a:latin typeface="UD デジタル 教科書体 NK-R" panose="02020400000000000000" pitchFamily="18" charset="-128"/>
              <a:ea typeface="UD デジタル 教科書体 NK-R" panose="02020400000000000000" pitchFamily="18" charset="-128"/>
              <a:cs typeface="ＭＳ 明朝"/>
            </a:endParaRPr>
          </a:p>
          <a:p>
            <a:pPr marL="1236102">
              <a:spcBef>
                <a:spcPts val="160"/>
              </a:spcBef>
            </a:pPr>
            <a:endParaRPr lang="en-US" altLang="ja-JP" sz="1600" spc="-27" dirty="0">
              <a:latin typeface="UD デジタル 教科書体 NK-R" panose="02020400000000000000" pitchFamily="18" charset="-128"/>
              <a:ea typeface="UD デジタル 教科書体 NK-R" panose="02020400000000000000" pitchFamily="18" charset="-128"/>
              <a:cs typeface="ＭＳ 明朝"/>
            </a:endParaRPr>
          </a:p>
          <a:p>
            <a:pPr marL="185738">
              <a:spcBef>
                <a:spcPts val="160"/>
              </a:spcBef>
            </a:pPr>
            <a:r>
              <a:rPr lang="ja-JP" altLang="en-US" sz="1600" dirty="0">
                <a:latin typeface="UD デジタル 教科書体 NK-R" panose="02020400000000000000" pitchFamily="18" charset="-128"/>
                <a:ea typeface="UD デジタル 教科書体 NK-R" panose="02020400000000000000" pitchFamily="18" charset="-128"/>
                <a:cs typeface="ＭＳ 明朝"/>
              </a:rPr>
              <a:t>★わき汗の治療に対する外用薬（塗り薬）</a:t>
            </a:r>
            <a:r>
              <a:rPr lang="ja-JP" altLang="en-US" sz="1600" spc="-7" dirty="0">
                <a:latin typeface="UD デジタル 教科書体 NK-R" panose="02020400000000000000" pitchFamily="18" charset="-128"/>
                <a:ea typeface="UD デジタル 教科書体 NK-R" panose="02020400000000000000" pitchFamily="18" charset="-128"/>
                <a:cs typeface="ＭＳ 明朝"/>
              </a:rPr>
              <a:t>が発売され、保険適応になっています。資料をご希望されますか？</a:t>
            </a:r>
            <a:endParaRPr lang="ja-JP" altLang="en-US" sz="1600" dirty="0">
              <a:latin typeface="UD デジタル 教科書体 NK-R" panose="02020400000000000000" pitchFamily="18" charset="-128"/>
              <a:ea typeface="UD デジタル 教科書体 NK-R" panose="02020400000000000000" pitchFamily="18" charset="-128"/>
              <a:cs typeface="ＭＳ 明朝"/>
            </a:endParaRPr>
          </a:p>
          <a:p>
            <a:pPr marL="1845687">
              <a:spcBef>
                <a:spcPts val="167"/>
              </a:spcBef>
            </a:pPr>
            <a:r>
              <a:rPr sz="1600" spc="-13" dirty="0">
                <a:latin typeface="UD デジタル 教科書体 NK-R" panose="02020400000000000000" pitchFamily="18" charset="-128"/>
                <a:ea typeface="UD デジタル 教科書体 NK-R" panose="02020400000000000000" pitchFamily="18" charset="-128"/>
                <a:cs typeface="ＭＳ 明朝"/>
              </a:rPr>
              <a:t>□希望する</a:t>
            </a:r>
            <a:endParaRPr sz="1600" dirty="0">
              <a:latin typeface="UD デジタル 教科書体 NK-R" panose="02020400000000000000" pitchFamily="18" charset="-128"/>
              <a:ea typeface="UD デジタル 教科書体 NK-R" panose="02020400000000000000" pitchFamily="18" charset="-128"/>
              <a:cs typeface="ＭＳ 明朝"/>
            </a:endParaRPr>
          </a:p>
          <a:p>
            <a:pPr marL="1845687">
              <a:spcBef>
                <a:spcPts val="160"/>
              </a:spcBef>
            </a:pPr>
            <a:r>
              <a:rPr sz="1600" spc="-13" dirty="0">
                <a:latin typeface="UD デジタル 教科書体 NK-R" panose="02020400000000000000" pitchFamily="18" charset="-128"/>
                <a:ea typeface="UD デジタル 教科書体 NK-R" panose="02020400000000000000" pitchFamily="18" charset="-128"/>
                <a:cs typeface="ＭＳ 明朝"/>
              </a:rPr>
              <a:t>□希望しない</a:t>
            </a:r>
            <a:endParaRPr sz="1600" dirty="0">
              <a:latin typeface="UD デジタル 教科書体 NK-R" panose="02020400000000000000" pitchFamily="18" charset="-128"/>
              <a:ea typeface="UD デジタル 教科書体 NK-R" panose="02020400000000000000" pitchFamily="18" charset="-128"/>
              <a:cs typeface="ＭＳ 明朝"/>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938432" y="958843"/>
            <a:ext cx="3386541" cy="242866"/>
          </a:xfrm>
          <a:prstGeom prst="rect">
            <a:avLst/>
          </a:prstGeom>
        </p:spPr>
        <p:txBody>
          <a:bodyPr vert="horz" wrap="square" lIns="0" tIns="16933" rIns="0" bIns="0" rtlCol="0">
            <a:spAutoFit/>
          </a:bodyPr>
          <a:lstStyle/>
          <a:p>
            <a:pPr marL="16933">
              <a:spcBef>
                <a:spcPts val="133"/>
              </a:spcBef>
            </a:pPr>
            <a:r>
              <a:rPr sz="1467" dirty="0">
                <a:latin typeface="游ゴシック"/>
                <a:cs typeface="游ゴシック"/>
              </a:rPr>
              <a:t>保健相談に関する調査集計（市川支部</a:t>
            </a:r>
            <a:r>
              <a:rPr sz="1467" spc="-67" dirty="0">
                <a:latin typeface="游ゴシック"/>
                <a:cs typeface="游ゴシック"/>
              </a:rPr>
              <a:t>）</a:t>
            </a:r>
            <a:endParaRPr sz="1467">
              <a:latin typeface="游ゴシック"/>
              <a:cs typeface="游ゴシック"/>
            </a:endParaRPr>
          </a:p>
        </p:txBody>
      </p:sp>
      <p:sp>
        <p:nvSpPr>
          <p:cNvPr id="3" name="object 3"/>
          <p:cNvSpPr txBox="1"/>
          <p:nvPr/>
        </p:nvSpPr>
        <p:spPr>
          <a:xfrm>
            <a:off x="12599731" y="948939"/>
            <a:ext cx="802610" cy="149678"/>
          </a:xfrm>
          <a:prstGeom prst="rect">
            <a:avLst/>
          </a:prstGeom>
        </p:spPr>
        <p:txBody>
          <a:bodyPr vert="horz" wrap="square" lIns="0" tIns="16086" rIns="0" bIns="0" rtlCol="0">
            <a:spAutoFit/>
          </a:bodyPr>
          <a:lstStyle/>
          <a:p>
            <a:pPr marL="16933">
              <a:spcBef>
                <a:spcPts val="127"/>
              </a:spcBef>
            </a:pPr>
            <a:r>
              <a:rPr sz="867" spc="-27" dirty="0">
                <a:latin typeface="游ゴシック"/>
                <a:cs typeface="游ゴシック"/>
              </a:rPr>
              <a:t>令和３年度実施</a:t>
            </a:r>
            <a:endParaRPr sz="867">
              <a:latin typeface="游ゴシック"/>
              <a:cs typeface="游ゴシック"/>
            </a:endParaRPr>
          </a:p>
        </p:txBody>
      </p:sp>
      <p:sp>
        <p:nvSpPr>
          <p:cNvPr id="4" name="object 4"/>
          <p:cNvSpPr/>
          <p:nvPr/>
        </p:nvSpPr>
        <p:spPr>
          <a:xfrm>
            <a:off x="880270" y="5538480"/>
            <a:ext cx="5967932" cy="3698103"/>
          </a:xfrm>
          <a:custGeom>
            <a:avLst/>
            <a:gdLst/>
            <a:ahLst/>
            <a:cxnLst/>
            <a:rect l="l" t="t" r="r" b="b"/>
            <a:pathLst>
              <a:path w="4476115" h="2773679">
                <a:moveTo>
                  <a:pt x="0" y="2773679"/>
                </a:moveTo>
                <a:lnTo>
                  <a:pt x="4475988" y="2773679"/>
                </a:lnTo>
                <a:lnTo>
                  <a:pt x="4475988" y="0"/>
                </a:lnTo>
                <a:lnTo>
                  <a:pt x="0" y="0"/>
                </a:lnTo>
                <a:lnTo>
                  <a:pt x="0" y="2773679"/>
                </a:lnTo>
                <a:close/>
              </a:path>
            </a:pathLst>
          </a:custGeom>
          <a:ln w="7493">
            <a:solidFill>
              <a:srgbClr val="000000"/>
            </a:solidFill>
          </a:ln>
        </p:spPr>
        <p:txBody>
          <a:bodyPr wrap="square" lIns="0" tIns="0" rIns="0" bIns="0" rtlCol="0"/>
          <a:lstStyle/>
          <a:p>
            <a:endParaRPr/>
          </a:p>
        </p:txBody>
      </p:sp>
      <p:sp>
        <p:nvSpPr>
          <p:cNvPr id="5" name="object 5"/>
          <p:cNvSpPr txBox="1"/>
          <p:nvPr/>
        </p:nvSpPr>
        <p:spPr>
          <a:xfrm>
            <a:off x="1996980" y="5648035"/>
            <a:ext cx="3656618" cy="186440"/>
          </a:xfrm>
          <a:prstGeom prst="rect">
            <a:avLst/>
          </a:prstGeom>
        </p:spPr>
        <p:txBody>
          <a:bodyPr vert="horz" wrap="square" lIns="0" tIns="22013" rIns="0" bIns="0" rtlCol="0">
            <a:spAutoFit/>
          </a:bodyPr>
          <a:lstStyle/>
          <a:p>
            <a:pPr>
              <a:spcBef>
                <a:spcPts val="173"/>
              </a:spcBef>
            </a:pPr>
            <a:r>
              <a:rPr sz="1067" spc="-7" dirty="0">
                <a:latin typeface="游ゴシック"/>
                <a:cs typeface="游ゴシック"/>
              </a:rPr>
              <a:t>問４  わき汗で悩んだり、相談されたことがありますか？</a:t>
            </a:r>
            <a:endParaRPr sz="1067">
              <a:latin typeface="游ゴシック"/>
              <a:cs typeface="游ゴシック"/>
            </a:endParaRPr>
          </a:p>
        </p:txBody>
      </p:sp>
      <p:sp>
        <p:nvSpPr>
          <p:cNvPr id="6" name="object 6"/>
          <p:cNvSpPr/>
          <p:nvPr/>
        </p:nvSpPr>
        <p:spPr>
          <a:xfrm>
            <a:off x="7390554" y="5530590"/>
            <a:ext cx="5968778" cy="3699796"/>
          </a:xfrm>
          <a:custGeom>
            <a:avLst/>
            <a:gdLst/>
            <a:ahLst/>
            <a:cxnLst/>
            <a:rect l="l" t="t" r="r" b="b"/>
            <a:pathLst>
              <a:path w="4476750" h="2774950">
                <a:moveTo>
                  <a:pt x="0" y="2774441"/>
                </a:moveTo>
                <a:lnTo>
                  <a:pt x="4476369" y="2774441"/>
                </a:lnTo>
                <a:lnTo>
                  <a:pt x="4476369" y="0"/>
                </a:lnTo>
                <a:lnTo>
                  <a:pt x="0" y="0"/>
                </a:lnTo>
                <a:lnTo>
                  <a:pt x="0" y="2774441"/>
                </a:lnTo>
                <a:close/>
              </a:path>
            </a:pathLst>
          </a:custGeom>
          <a:ln w="7493">
            <a:solidFill>
              <a:srgbClr val="000000"/>
            </a:solidFill>
          </a:ln>
        </p:spPr>
        <p:txBody>
          <a:bodyPr wrap="square" lIns="0" tIns="0" rIns="0" bIns="0" rtlCol="0"/>
          <a:lstStyle/>
          <a:p>
            <a:endParaRPr/>
          </a:p>
        </p:txBody>
      </p:sp>
      <p:sp>
        <p:nvSpPr>
          <p:cNvPr id="7" name="object 7"/>
          <p:cNvSpPr txBox="1"/>
          <p:nvPr/>
        </p:nvSpPr>
        <p:spPr>
          <a:xfrm>
            <a:off x="7962372" y="5511557"/>
            <a:ext cx="4914718" cy="471432"/>
          </a:xfrm>
          <a:prstGeom prst="rect">
            <a:avLst/>
          </a:prstGeom>
        </p:spPr>
        <p:txBody>
          <a:bodyPr vert="horz" wrap="square" lIns="0" tIns="16086" rIns="0" bIns="0" rtlCol="0">
            <a:spAutoFit/>
          </a:bodyPr>
          <a:lstStyle/>
          <a:p>
            <a:pPr marL="698483" marR="6773" indent="-699329">
              <a:lnSpc>
                <a:spcPct val="144700"/>
              </a:lnSpc>
              <a:spcBef>
                <a:spcPts val="127"/>
              </a:spcBef>
            </a:pPr>
            <a:r>
              <a:rPr sz="1067" spc="-7" dirty="0">
                <a:latin typeface="游ゴシック"/>
                <a:cs typeface="游ゴシック"/>
              </a:rPr>
              <a:t>問４－１  わき汗の治療に対する外用薬が発売され保険適用になっています。資料をご希望されますか？</a:t>
            </a:r>
            <a:endParaRPr sz="1067">
              <a:latin typeface="游ゴシック"/>
              <a:cs typeface="游ゴシック"/>
            </a:endParaRPr>
          </a:p>
        </p:txBody>
      </p:sp>
      <p:sp>
        <p:nvSpPr>
          <p:cNvPr id="8" name="object 8"/>
          <p:cNvSpPr/>
          <p:nvPr/>
        </p:nvSpPr>
        <p:spPr>
          <a:xfrm>
            <a:off x="880269" y="1648597"/>
            <a:ext cx="5965392" cy="3698103"/>
          </a:xfrm>
          <a:custGeom>
            <a:avLst/>
            <a:gdLst/>
            <a:ahLst/>
            <a:cxnLst/>
            <a:rect l="l" t="t" r="r" b="b"/>
            <a:pathLst>
              <a:path w="4474210" h="2773679">
                <a:moveTo>
                  <a:pt x="0" y="2773679"/>
                </a:moveTo>
                <a:lnTo>
                  <a:pt x="4474083" y="2773679"/>
                </a:lnTo>
                <a:lnTo>
                  <a:pt x="4474083" y="0"/>
                </a:lnTo>
                <a:lnTo>
                  <a:pt x="0" y="0"/>
                </a:lnTo>
                <a:lnTo>
                  <a:pt x="0" y="2773679"/>
                </a:lnTo>
                <a:close/>
              </a:path>
            </a:pathLst>
          </a:custGeom>
          <a:ln w="7493">
            <a:solidFill>
              <a:srgbClr val="000000"/>
            </a:solidFill>
          </a:ln>
        </p:spPr>
        <p:txBody>
          <a:bodyPr wrap="square" lIns="0" tIns="0" rIns="0" bIns="0" rtlCol="0"/>
          <a:lstStyle/>
          <a:p>
            <a:endParaRPr/>
          </a:p>
        </p:txBody>
      </p:sp>
      <p:sp>
        <p:nvSpPr>
          <p:cNvPr id="9" name="object 9"/>
          <p:cNvSpPr txBox="1"/>
          <p:nvPr/>
        </p:nvSpPr>
        <p:spPr>
          <a:xfrm>
            <a:off x="1105813" y="1753581"/>
            <a:ext cx="5425237" cy="185585"/>
          </a:xfrm>
          <a:prstGeom prst="rect">
            <a:avLst/>
          </a:prstGeom>
        </p:spPr>
        <p:txBody>
          <a:bodyPr vert="horz" wrap="square" lIns="0" tIns="21166" rIns="0" bIns="0" rtlCol="0">
            <a:spAutoFit/>
          </a:bodyPr>
          <a:lstStyle/>
          <a:p>
            <a:pPr>
              <a:spcBef>
                <a:spcPts val="167"/>
              </a:spcBef>
            </a:pPr>
            <a:r>
              <a:rPr sz="1067" spc="47" dirty="0">
                <a:latin typeface="游ゴシック"/>
                <a:cs typeface="游ゴシック"/>
              </a:rPr>
              <a:t>問３   アナフィラキシー補助治療剤</a:t>
            </a:r>
            <a:r>
              <a:rPr sz="1067" dirty="0">
                <a:latin typeface="Calibri"/>
                <a:cs typeface="Calibri"/>
              </a:rPr>
              <a:t>(</a:t>
            </a:r>
            <a:r>
              <a:rPr sz="1067" dirty="0">
                <a:latin typeface="游ゴシック"/>
                <a:cs typeface="游ゴシック"/>
              </a:rPr>
              <a:t>エピペン注射</a:t>
            </a:r>
            <a:r>
              <a:rPr sz="1067" dirty="0">
                <a:latin typeface="Calibri"/>
                <a:cs typeface="Calibri"/>
              </a:rPr>
              <a:t>)</a:t>
            </a:r>
            <a:r>
              <a:rPr sz="1067" spc="-7" dirty="0">
                <a:latin typeface="游ゴシック"/>
                <a:cs typeface="游ゴシック"/>
              </a:rPr>
              <a:t>を持っている児童生徒はいますか？</a:t>
            </a:r>
            <a:endParaRPr sz="1067">
              <a:latin typeface="游ゴシック"/>
              <a:cs typeface="游ゴシック"/>
            </a:endParaRPr>
          </a:p>
        </p:txBody>
      </p:sp>
      <p:sp>
        <p:nvSpPr>
          <p:cNvPr id="10" name="object 10"/>
          <p:cNvSpPr/>
          <p:nvPr/>
        </p:nvSpPr>
        <p:spPr>
          <a:xfrm>
            <a:off x="880270" y="1463692"/>
            <a:ext cx="5967932" cy="0"/>
          </a:xfrm>
          <a:custGeom>
            <a:avLst/>
            <a:gdLst/>
            <a:ahLst/>
            <a:cxnLst/>
            <a:rect l="l" t="t" r="r" b="b"/>
            <a:pathLst>
              <a:path w="4476115">
                <a:moveTo>
                  <a:pt x="0" y="0"/>
                </a:moveTo>
                <a:lnTo>
                  <a:pt x="4476115" y="0"/>
                </a:lnTo>
              </a:path>
            </a:pathLst>
          </a:custGeom>
          <a:ln w="7493">
            <a:solidFill>
              <a:srgbClr val="000000"/>
            </a:solidFill>
          </a:ln>
        </p:spPr>
        <p:txBody>
          <a:bodyPr wrap="square" lIns="0" tIns="0" rIns="0" bIns="0" rtlCol="0"/>
          <a:lstStyle/>
          <a:p>
            <a:endParaRPr/>
          </a:p>
        </p:txBody>
      </p:sp>
      <p:sp>
        <p:nvSpPr>
          <p:cNvPr id="11" name="object 11"/>
          <p:cNvSpPr/>
          <p:nvPr/>
        </p:nvSpPr>
        <p:spPr>
          <a:xfrm>
            <a:off x="7390555" y="1463692"/>
            <a:ext cx="5967932" cy="0"/>
          </a:xfrm>
          <a:custGeom>
            <a:avLst/>
            <a:gdLst/>
            <a:ahLst/>
            <a:cxnLst/>
            <a:rect l="l" t="t" r="r" b="b"/>
            <a:pathLst>
              <a:path w="4476115">
                <a:moveTo>
                  <a:pt x="0" y="0"/>
                </a:moveTo>
                <a:lnTo>
                  <a:pt x="4475988" y="0"/>
                </a:lnTo>
              </a:path>
            </a:pathLst>
          </a:custGeom>
          <a:ln w="7493">
            <a:solidFill>
              <a:srgbClr val="000000"/>
            </a:solidFill>
          </a:ln>
        </p:spPr>
        <p:txBody>
          <a:bodyPr wrap="square" lIns="0" tIns="0" rIns="0" bIns="0" rtlCol="0"/>
          <a:lstStyle/>
          <a:p>
            <a:endParaRPr/>
          </a:p>
        </p:txBody>
      </p:sp>
      <p:sp>
        <p:nvSpPr>
          <p:cNvPr id="12" name="object 12"/>
          <p:cNvSpPr/>
          <p:nvPr/>
        </p:nvSpPr>
        <p:spPr>
          <a:xfrm>
            <a:off x="7394450" y="1648597"/>
            <a:ext cx="5965392" cy="3698103"/>
          </a:xfrm>
          <a:custGeom>
            <a:avLst/>
            <a:gdLst/>
            <a:ahLst/>
            <a:cxnLst/>
            <a:rect l="l" t="t" r="r" b="b"/>
            <a:pathLst>
              <a:path w="4474209" h="2773679">
                <a:moveTo>
                  <a:pt x="0" y="2773679"/>
                </a:moveTo>
                <a:lnTo>
                  <a:pt x="4473955" y="2773679"/>
                </a:lnTo>
                <a:lnTo>
                  <a:pt x="4473955" y="0"/>
                </a:lnTo>
                <a:lnTo>
                  <a:pt x="0" y="0"/>
                </a:lnTo>
                <a:lnTo>
                  <a:pt x="0" y="2773679"/>
                </a:lnTo>
                <a:close/>
              </a:path>
            </a:pathLst>
          </a:custGeom>
          <a:ln w="7493">
            <a:solidFill>
              <a:srgbClr val="000000"/>
            </a:solidFill>
          </a:ln>
        </p:spPr>
        <p:txBody>
          <a:bodyPr wrap="square" lIns="0" tIns="0" rIns="0" bIns="0" rtlCol="0"/>
          <a:lstStyle/>
          <a:p>
            <a:endParaRPr/>
          </a:p>
        </p:txBody>
      </p:sp>
      <p:sp>
        <p:nvSpPr>
          <p:cNvPr id="13" name="object 13"/>
          <p:cNvSpPr txBox="1"/>
          <p:nvPr/>
        </p:nvSpPr>
        <p:spPr>
          <a:xfrm>
            <a:off x="7949333" y="1726827"/>
            <a:ext cx="579099" cy="185585"/>
          </a:xfrm>
          <a:prstGeom prst="rect">
            <a:avLst/>
          </a:prstGeom>
        </p:spPr>
        <p:txBody>
          <a:bodyPr vert="horz" wrap="square" lIns="0" tIns="21166" rIns="0" bIns="0" rtlCol="0">
            <a:spAutoFit/>
          </a:bodyPr>
          <a:lstStyle/>
          <a:p>
            <a:pPr>
              <a:spcBef>
                <a:spcPts val="167"/>
              </a:spcBef>
            </a:pPr>
            <a:r>
              <a:rPr sz="1067" spc="-20" dirty="0">
                <a:latin typeface="游ゴシック"/>
                <a:cs typeface="游ゴシック"/>
              </a:rPr>
              <a:t>問３ー１</a:t>
            </a:r>
            <a:endParaRPr sz="1067">
              <a:latin typeface="游ゴシック"/>
              <a:cs typeface="游ゴシック"/>
            </a:endParaRPr>
          </a:p>
        </p:txBody>
      </p:sp>
      <p:sp>
        <p:nvSpPr>
          <p:cNvPr id="14" name="object 14"/>
          <p:cNvSpPr txBox="1"/>
          <p:nvPr/>
        </p:nvSpPr>
        <p:spPr>
          <a:xfrm>
            <a:off x="8788520" y="1726827"/>
            <a:ext cx="3805625" cy="185585"/>
          </a:xfrm>
          <a:prstGeom prst="rect">
            <a:avLst/>
          </a:prstGeom>
        </p:spPr>
        <p:txBody>
          <a:bodyPr vert="horz" wrap="square" lIns="0" tIns="21166" rIns="0" bIns="0" rtlCol="0">
            <a:spAutoFit/>
          </a:bodyPr>
          <a:lstStyle/>
          <a:p>
            <a:pPr>
              <a:spcBef>
                <a:spcPts val="167"/>
              </a:spcBef>
            </a:pPr>
            <a:r>
              <a:rPr sz="1067" spc="-7" dirty="0">
                <a:latin typeface="游ゴシック"/>
                <a:cs typeface="游ゴシック"/>
              </a:rPr>
              <a:t>製造元がアプリを公開しました。資料をご希望されますか？</a:t>
            </a:r>
            <a:endParaRPr sz="1067">
              <a:latin typeface="游ゴシック"/>
              <a:cs typeface="游ゴシック"/>
            </a:endParaRPr>
          </a:p>
        </p:txBody>
      </p:sp>
      <p:grpSp>
        <p:nvGrpSpPr>
          <p:cNvPr id="15" name="object 15"/>
          <p:cNvGrpSpPr/>
          <p:nvPr/>
        </p:nvGrpSpPr>
        <p:grpSpPr>
          <a:xfrm>
            <a:off x="1251298" y="2599370"/>
            <a:ext cx="2305388" cy="2441695"/>
            <a:chOff x="930554" y="1534541"/>
            <a:chExt cx="1729105" cy="1831339"/>
          </a:xfrm>
        </p:grpSpPr>
        <p:sp>
          <p:nvSpPr>
            <p:cNvPr id="16" name="object 16"/>
            <p:cNvSpPr/>
            <p:nvPr/>
          </p:nvSpPr>
          <p:spPr>
            <a:xfrm>
              <a:off x="930554" y="1540256"/>
              <a:ext cx="1527175" cy="1527175"/>
            </a:xfrm>
            <a:custGeom>
              <a:avLst/>
              <a:gdLst/>
              <a:ahLst/>
              <a:cxnLst/>
              <a:rect l="l" t="t" r="r" b="b"/>
              <a:pathLst>
                <a:path w="1527175" h="1527175">
                  <a:moveTo>
                    <a:pt x="763371" y="0"/>
                  </a:moveTo>
                  <a:lnTo>
                    <a:pt x="763371" y="763397"/>
                  </a:lnTo>
                  <a:lnTo>
                    <a:pt x="127038" y="341757"/>
                  </a:lnTo>
                  <a:lnTo>
                    <a:pt x="100859" y="384192"/>
                  </a:lnTo>
                  <a:lnTo>
                    <a:pt x="77591" y="428084"/>
                  </a:lnTo>
                  <a:lnTo>
                    <a:pt x="57277" y="473281"/>
                  </a:lnTo>
                  <a:lnTo>
                    <a:pt x="39965" y="519633"/>
                  </a:lnTo>
                  <a:lnTo>
                    <a:pt x="25698" y="566987"/>
                  </a:lnTo>
                  <a:lnTo>
                    <a:pt x="14523" y="615192"/>
                  </a:lnTo>
                  <a:lnTo>
                    <a:pt x="6485" y="664096"/>
                  </a:lnTo>
                  <a:lnTo>
                    <a:pt x="1628" y="713548"/>
                  </a:lnTo>
                  <a:lnTo>
                    <a:pt x="0" y="763397"/>
                  </a:lnTo>
                  <a:lnTo>
                    <a:pt x="1502" y="811678"/>
                  </a:lnTo>
                  <a:lnTo>
                    <a:pt x="5949" y="859161"/>
                  </a:lnTo>
                  <a:lnTo>
                    <a:pt x="13251" y="905756"/>
                  </a:lnTo>
                  <a:lnTo>
                    <a:pt x="23319" y="951374"/>
                  </a:lnTo>
                  <a:lnTo>
                    <a:pt x="36063" y="995925"/>
                  </a:lnTo>
                  <a:lnTo>
                    <a:pt x="51394" y="1039320"/>
                  </a:lnTo>
                  <a:lnTo>
                    <a:pt x="69222" y="1081470"/>
                  </a:lnTo>
                  <a:lnTo>
                    <a:pt x="89457" y="1122285"/>
                  </a:lnTo>
                  <a:lnTo>
                    <a:pt x="112011" y="1161676"/>
                  </a:lnTo>
                  <a:lnTo>
                    <a:pt x="136794" y="1199554"/>
                  </a:lnTo>
                  <a:lnTo>
                    <a:pt x="163715" y="1235828"/>
                  </a:lnTo>
                  <a:lnTo>
                    <a:pt x="192687" y="1270410"/>
                  </a:lnTo>
                  <a:lnTo>
                    <a:pt x="223618" y="1303210"/>
                  </a:lnTo>
                  <a:lnTo>
                    <a:pt x="256420" y="1334139"/>
                  </a:lnTo>
                  <a:lnTo>
                    <a:pt x="291003" y="1363107"/>
                  </a:lnTo>
                  <a:lnTo>
                    <a:pt x="327278" y="1390026"/>
                  </a:lnTo>
                  <a:lnTo>
                    <a:pt x="365155" y="1414805"/>
                  </a:lnTo>
                  <a:lnTo>
                    <a:pt x="404544" y="1437355"/>
                  </a:lnTo>
                  <a:lnTo>
                    <a:pt x="445357" y="1457587"/>
                  </a:lnTo>
                  <a:lnTo>
                    <a:pt x="487503" y="1475412"/>
                  </a:lnTo>
                  <a:lnTo>
                    <a:pt x="530893" y="1490739"/>
                  </a:lnTo>
                  <a:lnTo>
                    <a:pt x="575437" y="1503480"/>
                  </a:lnTo>
                  <a:lnTo>
                    <a:pt x="621047" y="1513546"/>
                  </a:lnTo>
                  <a:lnTo>
                    <a:pt x="667632" y="1520846"/>
                  </a:lnTo>
                  <a:lnTo>
                    <a:pt x="715103" y="1525292"/>
                  </a:lnTo>
                  <a:lnTo>
                    <a:pt x="763371" y="1526794"/>
                  </a:lnTo>
                  <a:lnTo>
                    <a:pt x="811653" y="1525292"/>
                  </a:lnTo>
                  <a:lnTo>
                    <a:pt x="859138" y="1520846"/>
                  </a:lnTo>
                  <a:lnTo>
                    <a:pt x="905735" y="1513546"/>
                  </a:lnTo>
                  <a:lnTo>
                    <a:pt x="951357" y="1503480"/>
                  </a:lnTo>
                  <a:lnTo>
                    <a:pt x="995912" y="1490739"/>
                  </a:lnTo>
                  <a:lnTo>
                    <a:pt x="1039312" y="1475412"/>
                  </a:lnTo>
                  <a:lnTo>
                    <a:pt x="1081468" y="1457587"/>
                  </a:lnTo>
                  <a:lnTo>
                    <a:pt x="1122289" y="1437355"/>
                  </a:lnTo>
                  <a:lnTo>
                    <a:pt x="1161686" y="1414805"/>
                  </a:lnTo>
                  <a:lnTo>
                    <a:pt x="1199570" y="1390026"/>
                  </a:lnTo>
                  <a:lnTo>
                    <a:pt x="1235852" y="1363107"/>
                  </a:lnTo>
                  <a:lnTo>
                    <a:pt x="1270441" y="1334139"/>
                  </a:lnTo>
                  <a:lnTo>
                    <a:pt x="1303248" y="1303210"/>
                  </a:lnTo>
                  <a:lnTo>
                    <a:pt x="1334184" y="1270410"/>
                  </a:lnTo>
                  <a:lnTo>
                    <a:pt x="1363160" y="1235828"/>
                  </a:lnTo>
                  <a:lnTo>
                    <a:pt x="1390085" y="1199554"/>
                  </a:lnTo>
                  <a:lnTo>
                    <a:pt x="1414871" y="1161676"/>
                  </a:lnTo>
                  <a:lnTo>
                    <a:pt x="1437428" y="1122285"/>
                  </a:lnTo>
                  <a:lnTo>
                    <a:pt x="1457666" y="1081470"/>
                  </a:lnTo>
                  <a:lnTo>
                    <a:pt x="1475496" y="1039320"/>
                  </a:lnTo>
                  <a:lnTo>
                    <a:pt x="1490828" y="995925"/>
                  </a:lnTo>
                  <a:lnTo>
                    <a:pt x="1503574" y="951374"/>
                  </a:lnTo>
                  <a:lnTo>
                    <a:pt x="1513643" y="905756"/>
                  </a:lnTo>
                  <a:lnTo>
                    <a:pt x="1520945" y="859161"/>
                  </a:lnTo>
                  <a:lnTo>
                    <a:pt x="1525393" y="811678"/>
                  </a:lnTo>
                  <a:lnTo>
                    <a:pt x="1526895" y="763397"/>
                  </a:lnTo>
                  <a:lnTo>
                    <a:pt x="1525393" y="715115"/>
                  </a:lnTo>
                  <a:lnTo>
                    <a:pt x="1520945" y="667632"/>
                  </a:lnTo>
                  <a:lnTo>
                    <a:pt x="1513643" y="621037"/>
                  </a:lnTo>
                  <a:lnTo>
                    <a:pt x="1503574" y="575419"/>
                  </a:lnTo>
                  <a:lnTo>
                    <a:pt x="1490828" y="530868"/>
                  </a:lnTo>
                  <a:lnTo>
                    <a:pt x="1475496" y="487473"/>
                  </a:lnTo>
                  <a:lnTo>
                    <a:pt x="1457666" y="445323"/>
                  </a:lnTo>
                  <a:lnTo>
                    <a:pt x="1437428" y="404508"/>
                  </a:lnTo>
                  <a:lnTo>
                    <a:pt x="1414871" y="365117"/>
                  </a:lnTo>
                  <a:lnTo>
                    <a:pt x="1390085" y="327239"/>
                  </a:lnTo>
                  <a:lnTo>
                    <a:pt x="1363160" y="290965"/>
                  </a:lnTo>
                  <a:lnTo>
                    <a:pt x="1334184" y="256383"/>
                  </a:lnTo>
                  <a:lnTo>
                    <a:pt x="1303248" y="223583"/>
                  </a:lnTo>
                  <a:lnTo>
                    <a:pt x="1270441" y="192654"/>
                  </a:lnTo>
                  <a:lnTo>
                    <a:pt x="1235852" y="163686"/>
                  </a:lnTo>
                  <a:lnTo>
                    <a:pt x="1199570" y="136767"/>
                  </a:lnTo>
                  <a:lnTo>
                    <a:pt x="1161686" y="111988"/>
                  </a:lnTo>
                  <a:lnTo>
                    <a:pt x="1122289" y="89438"/>
                  </a:lnTo>
                  <a:lnTo>
                    <a:pt x="1081468" y="69206"/>
                  </a:lnTo>
                  <a:lnTo>
                    <a:pt x="1039312" y="51381"/>
                  </a:lnTo>
                  <a:lnTo>
                    <a:pt x="995912" y="36054"/>
                  </a:lnTo>
                  <a:lnTo>
                    <a:pt x="951357" y="23313"/>
                  </a:lnTo>
                  <a:lnTo>
                    <a:pt x="905735" y="13247"/>
                  </a:lnTo>
                  <a:lnTo>
                    <a:pt x="859138" y="5947"/>
                  </a:lnTo>
                  <a:lnTo>
                    <a:pt x="811653" y="1501"/>
                  </a:lnTo>
                  <a:lnTo>
                    <a:pt x="763371" y="0"/>
                  </a:lnTo>
                  <a:close/>
                </a:path>
              </a:pathLst>
            </a:custGeom>
            <a:solidFill>
              <a:srgbClr val="4471C4"/>
            </a:solidFill>
          </p:spPr>
          <p:txBody>
            <a:bodyPr wrap="square" lIns="0" tIns="0" rIns="0" bIns="0" rtlCol="0"/>
            <a:lstStyle/>
            <a:p>
              <a:endParaRPr/>
            </a:p>
          </p:txBody>
        </p:sp>
        <p:sp>
          <p:nvSpPr>
            <p:cNvPr id="17" name="object 17"/>
            <p:cNvSpPr/>
            <p:nvPr/>
          </p:nvSpPr>
          <p:spPr>
            <a:xfrm>
              <a:off x="1057592" y="1540256"/>
              <a:ext cx="636905" cy="763905"/>
            </a:xfrm>
            <a:custGeom>
              <a:avLst/>
              <a:gdLst/>
              <a:ahLst/>
              <a:cxnLst/>
              <a:rect l="l" t="t" r="r" b="b"/>
              <a:pathLst>
                <a:path w="636905" h="763905">
                  <a:moveTo>
                    <a:pt x="636333" y="0"/>
                  </a:moveTo>
                  <a:lnTo>
                    <a:pt x="585401" y="1699"/>
                  </a:lnTo>
                  <a:lnTo>
                    <a:pt x="535063" y="6744"/>
                  </a:lnTo>
                  <a:lnTo>
                    <a:pt x="485461" y="15060"/>
                  </a:lnTo>
                  <a:lnTo>
                    <a:pt x="436741" y="26567"/>
                  </a:lnTo>
                  <a:lnTo>
                    <a:pt x="389045" y="41190"/>
                  </a:lnTo>
                  <a:lnTo>
                    <a:pt x="342516" y="58850"/>
                  </a:lnTo>
                  <a:lnTo>
                    <a:pt x="297299" y="79471"/>
                  </a:lnTo>
                  <a:lnTo>
                    <a:pt x="253537" y="102976"/>
                  </a:lnTo>
                  <a:lnTo>
                    <a:pt x="211374" y="129287"/>
                  </a:lnTo>
                  <a:lnTo>
                    <a:pt x="170952" y="158326"/>
                  </a:lnTo>
                  <a:lnTo>
                    <a:pt x="132416" y="190018"/>
                  </a:lnTo>
                  <a:lnTo>
                    <a:pt x="95910" y="224284"/>
                  </a:lnTo>
                  <a:lnTo>
                    <a:pt x="61575" y="261047"/>
                  </a:lnTo>
                  <a:lnTo>
                    <a:pt x="29558" y="300230"/>
                  </a:lnTo>
                  <a:lnTo>
                    <a:pt x="0" y="341757"/>
                  </a:lnTo>
                  <a:lnTo>
                    <a:pt x="636333" y="763397"/>
                  </a:lnTo>
                  <a:lnTo>
                    <a:pt x="636333" y="0"/>
                  </a:lnTo>
                  <a:close/>
                </a:path>
              </a:pathLst>
            </a:custGeom>
            <a:solidFill>
              <a:srgbClr val="EC7C30"/>
            </a:solidFill>
          </p:spPr>
          <p:txBody>
            <a:bodyPr wrap="square" lIns="0" tIns="0" rIns="0" bIns="0" rtlCol="0"/>
            <a:lstStyle/>
            <a:p>
              <a:endParaRPr/>
            </a:p>
          </p:txBody>
        </p:sp>
        <p:sp>
          <p:nvSpPr>
            <p:cNvPr id="18" name="object 18"/>
            <p:cNvSpPr/>
            <p:nvPr/>
          </p:nvSpPr>
          <p:spPr>
            <a:xfrm>
              <a:off x="1057592" y="1540256"/>
              <a:ext cx="636905" cy="763905"/>
            </a:xfrm>
            <a:custGeom>
              <a:avLst/>
              <a:gdLst/>
              <a:ahLst/>
              <a:cxnLst/>
              <a:rect l="l" t="t" r="r" b="b"/>
              <a:pathLst>
                <a:path w="636905" h="763905">
                  <a:moveTo>
                    <a:pt x="0" y="341757"/>
                  </a:moveTo>
                  <a:lnTo>
                    <a:pt x="29558" y="300230"/>
                  </a:lnTo>
                  <a:lnTo>
                    <a:pt x="61575" y="261047"/>
                  </a:lnTo>
                  <a:lnTo>
                    <a:pt x="95910" y="224284"/>
                  </a:lnTo>
                  <a:lnTo>
                    <a:pt x="132416" y="190018"/>
                  </a:lnTo>
                  <a:lnTo>
                    <a:pt x="170952" y="158326"/>
                  </a:lnTo>
                  <a:lnTo>
                    <a:pt x="211374" y="129287"/>
                  </a:lnTo>
                  <a:lnTo>
                    <a:pt x="253537" y="102976"/>
                  </a:lnTo>
                  <a:lnTo>
                    <a:pt x="297299" y="79471"/>
                  </a:lnTo>
                  <a:lnTo>
                    <a:pt x="342516" y="58850"/>
                  </a:lnTo>
                  <a:lnTo>
                    <a:pt x="389045" y="41190"/>
                  </a:lnTo>
                  <a:lnTo>
                    <a:pt x="436741" y="26567"/>
                  </a:lnTo>
                  <a:lnTo>
                    <a:pt x="485461" y="15060"/>
                  </a:lnTo>
                  <a:lnTo>
                    <a:pt x="535063" y="6744"/>
                  </a:lnTo>
                  <a:lnTo>
                    <a:pt x="585401" y="1699"/>
                  </a:lnTo>
                  <a:lnTo>
                    <a:pt x="636333" y="0"/>
                  </a:lnTo>
                  <a:lnTo>
                    <a:pt x="636333" y="763397"/>
                  </a:lnTo>
                  <a:lnTo>
                    <a:pt x="0" y="341757"/>
                  </a:lnTo>
                  <a:close/>
                </a:path>
              </a:pathLst>
            </a:custGeom>
            <a:ln w="11239">
              <a:solidFill>
                <a:srgbClr val="FFFFFF"/>
              </a:solidFill>
            </a:ln>
          </p:spPr>
          <p:txBody>
            <a:bodyPr wrap="square" lIns="0" tIns="0" rIns="0" bIns="0" rtlCol="0"/>
            <a:lstStyle/>
            <a:p>
              <a:endParaRPr/>
            </a:p>
          </p:txBody>
        </p:sp>
        <p:sp>
          <p:nvSpPr>
            <p:cNvPr id="19" name="object 19"/>
            <p:cNvSpPr/>
            <p:nvPr/>
          </p:nvSpPr>
          <p:spPr>
            <a:xfrm>
              <a:off x="2002155" y="2976245"/>
              <a:ext cx="654685" cy="386715"/>
            </a:xfrm>
            <a:custGeom>
              <a:avLst/>
              <a:gdLst/>
              <a:ahLst/>
              <a:cxnLst/>
              <a:rect l="l" t="t" r="r" b="b"/>
              <a:pathLst>
                <a:path w="654685" h="386714">
                  <a:moveTo>
                    <a:pt x="52959" y="0"/>
                  </a:moveTo>
                  <a:lnTo>
                    <a:pt x="109093" y="81661"/>
                  </a:lnTo>
                  <a:lnTo>
                    <a:pt x="0" y="81661"/>
                  </a:lnTo>
                  <a:lnTo>
                    <a:pt x="0" y="386334"/>
                  </a:lnTo>
                  <a:lnTo>
                    <a:pt x="654558" y="386334"/>
                  </a:lnTo>
                  <a:lnTo>
                    <a:pt x="654558" y="81661"/>
                  </a:lnTo>
                  <a:lnTo>
                    <a:pt x="272669" y="81661"/>
                  </a:lnTo>
                  <a:lnTo>
                    <a:pt x="52959" y="0"/>
                  </a:lnTo>
                  <a:close/>
                </a:path>
              </a:pathLst>
            </a:custGeom>
            <a:solidFill>
              <a:srgbClr val="FFFFFF"/>
            </a:solidFill>
          </p:spPr>
          <p:txBody>
            <a:bodyPr wrap="square" lIns="0" tIns="0" rIns="0" bIns="0" rtlCol="0"/>
            <a:lstStyle/>
            <a:p>
              <a:endParaRPr/>
            </a:p>
          </p:txBody>
        </p:sp>
        <p:sp>
          <p:nvSpPr>
            <p:cNvPr id="20" name="object 20"/>
            <p:cNvSpPr/>
            <p:nvPr/>
          </p:nvSpPr>
          <p:spPr>
            <a:xfrm>
              <a:off x="2002155" y="2976245"/>
              <a:ext cx="654685" cy="386715"/>
            </a:xfrm>
            <a:custGeom>
              <a:avLst/>
              <a:gdLst/>
              <a:ahLst/>
              <a:cxnLst/>
              <a:rect l="l" t="t" r="r" b="b"/>
              <a:pathLst>
                <a:path w="654685" h="386714">
                  <a:moveTo>
                    <a:pt x="0" y="81661"/>
                  </a:moveTo>
                  <a:lnTo>
                    <a:pt x="109093" y="81661"/>
                  </a:lnTo>
                  <a:lnTo>
                    <a:pt x="52959" y="0"/>
                  </a:lnTo>
                  <a:lnTo>
                    <a:pt x="272669" y="81661"/>
                  </a:lnTo>
                  <a:lnTo>
                    <a:pt x="654558" y="81661"/>
                  </a:lnTo>
                  <a:lnTo>
                    <a:pt x="654558" y="132461"/>
                  </a:lnTo>
                  <a:lnTo>
                    <a:pt x="654558" y="208534"/>
                  </a:lnTo>
                  <a:lnTo>
                    <a:pt x="654558" y="386334"/>
                  </a:lnTo>
                  <a:lnTo>
                    <a:pt x="272669" y="386334"/>
                  </a:lnTo>
                  <a:lnTo>
                    <a:pt x="109093" y="386334"/>
                  </a:lnTo>
                  <a:lnTo>
                    <a:pt x="0" y="386334"/>
                  </a:lnTo>
                  <a:lnTo>
                    <a:pt x="0" y="208534"/>
                  </a:lnTo>
                  <a:lnTo>
                    <a:pt x="0" y="132461"/>
                  </a:lnTo>
                  <a:lnTo>
                    <a:pt x="0" y="81661"/>
                  </a:lnTo>
                  <a:close/>
                </a:path>
              </a:pathLst>
            </a:custGeom>
            <a:ln w="5626">
              <a:solidFill>
                <a:srgbClr val="000000"/>
              </a:solidFill>
            </a:ln>
          </p:spPr>
          <p:txBody>
            <a:bodyPr wrap="square" lIns="0" tIns="0" rIns="0" bIns="0" rtlCol="0"/>
            <a:lstStyle/>
            <a:p>
              <a:endParaRPr/>
            </a:p>
          </p:txBody>
        </p:sp>
      </p:grpSp>
      <p:sp>
        <p:nvSpPr>
          <p:cNvPr id="21" name="object 21"/>
          <p:cNvSpPr txBox="1"/>
          <p:nvPr/>
        </p:nvSpPr>
        <p:spPr>
          <a:xfrm>
            <a:off x="2807379" y="4672805"/>
            <a:ext cx="671382" cy="290677"/>
          </a:xfrm>
          <a:prstGeom prst="rect">
            <a:avLst/>
          </a:prstGeom>
        </p:spPr>
        <p:txBody>
          <a:bodyPr vert="horz" wrap="square" lIns="0" tIns="31326" rIns="0" bIns="0" rtlCol="0">
            <a:spAutoFit/>
          </a:bodyPr>
          <a:lstStyle/>
          <a:p>
            <a:pPr marR="41486" algn="ctr">
              <a:spcBef>
                <a:spcPts val="247"/>
              </a:spcBef>
            </a:pPr>
            <a:r>
              <a:rPr sz="800" spc="-33" dirty="0">
                <a:solidFill>
                  <a:srgbClr val="585858"/>
                </a:solidFill>
                <a:latin typeface="BIZ UDPゴシック"/>
                <a:cs typeface="BIZ UDPゴシック"/>
              </a:rPr>
              <a:t>いる</a:t>
            </a:r>
            <a:endParaRPr sz="800">
              <a:latin typeface="BIZ UDPゴシック"/>
              <a:cs typeface="BIZ UDPゴシック"/>
            </a:endParaRPr>
          </a:p>
          <a:p>
            <a:pPr marR="6773" algn="ctr">
              <a:spcBef>
                <a:spcPts val="113"/>
              </a:spcBef>
            </a:pPr>
            <a:r>
              <a:rPr sz="800" dirty="0">
                <a:solidFill>
                  <a:srgbClr val="585858"/>
                </a:solidFill>
                <a:latin typeface="BIZ UDPゴシック"/>
                <a:cs typeface="BIZ UDPゴシック"/>
              </a:rPr>
              <a:t>43</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84%</a:t>
            </a:r>
            <a:endParaRPr sz="800">
              <a:latin typeface="BIZ UDPゴシック"/>
              <a:cs typeface="BIZ UDPゴシック"/>
            </a:endParaRPr>
          </a:p>
        </p:txBody>
      </p:sp>
      <p:grpSp>
        <p:nvGrpSpPr>
          <p:cNvPr id="22" name="object 22"/>
          <p:cNvGrpSpPr/>
          <p:nvPr/>
        </p:nvGrpSpPr>
        <p:grpSpPr>
          <a:xfrm>
            <a:off x="1029005" y="2228289"/>
            <a:ext cx="856795" cy="503748"/>
            <a:chOff x="763828" y="1256220"/>
            <a:chExt cx="642620" cy="377825"/>
          </a:xfrm>
        </p:grpSpPr>
        <p:sp>
          <p:nvSpPr>
            <p:cNvPr id="23" name="object 23"/>
            <p:cNvSpPr/>
            <p:nvPr/>
          </p:nvSpPr>
          <p:spPr>
            <a:xfrm>
              <a:off x="766686" y="1259078"/>
              <a:ext cx="636905" cy="372110"/>
            </a:xfrm>
            <a:custGeom>
              <a:avLst/>
              <a:gdLst/>
              <a:ahLst/>
              <a:cxnLst/>
              <a:rect l="l" t="t" r="r" b="b"/>
              <a:pathLst>
                <a:path w="636905" h="372110">
                  <a:moveTo>
                    <a:pt x="636409" y="0"/>
                  </a:moveTo>
                  <a:lnTo>
                    <a:pt x="0" y="0"/>
                  </a:lnTo>
                  <a:lnTo>
                    <a:pt x="0" y="276098"/>
                  </a:lnTo>
                  <a:lnTo>
                    <a:pt x="371259" y="276098"/>
                  </a:lnTo>
                  <a:lnTo>
                    <a:pt x="566178" y="371983"/>
                  </a:lnTo>
                  <a:lnTo>
                    <a:pt x="530364" y="276098"/>
                  </a:lnTo>
                  <a:lnTo>
                    <a:pt x="636409" y="276098"/>
                  </a:lnTo>
                  <a:lnTo>
                    <a:pt x="636409" y="0"/>
                  </a:lnTo>
                  <a:close/>
                </a:path>
              </a:pathLst>
            </a:custGeom>
            <a:solidFill>
              <a:srgbClr val="FFFFFF"/>
            </a:solidFill>
          </p:spPr>
          <p:txBody>
            <a:bodyPr wrap="square" lIns="0" tIns="0" rIns="0" bIns="0" rtlCol="0"/>
            <a:lstStyle/>
            <a:p>
              <a:endParaRPr/>
            </a:p>
          </p:txBody>
        </p:sp>
        <p:sp>
          <p:nvSpPr>
            <p:cNvPr id="24" name="object 24"/>
            <p:cNvSpPr/>
            <p:nvPr/>
          </p:nvSpPr>
          <p:spPr>
            <a:xfrm>
              <a:off x="766686" y="1259078"/>
              <a:ext cx="636905" cy="372110"/>
            </a:xfrm>
            <a:custGeom>
              <a:avLst/>
              <a:gdLst/>
              <a:ahLst/>
              <a:cxnLst/>
              <a:rect l="l" t="t" r="r" b="b"/>
              <a:pathLst>
                <a:path w="636905" h="372110">
                  <a:moveTo>
                    <a:pt x="0" y="0"/>
                  </a:moveTo>
                  <a:lnTo>
                    <a:pt x="371259" y="0"/>
                  </a:lnTo>
                  <a:lnTo>
                    <a:pt x="530364" y="0"/>
                  </a:lnTo>
                  <a:lnTo>
                    <a:pt x="636409" y="0"/>
                  </a:lnTo>
                  <a:lnTo>
                    <a:pt x="636409" y="161036"/>
                  </a:lnTo>
                  <a:lnTo>
                    <a:pt x="636409" y="229997"/>
                  </a:lnTo>
                  <a:lnTo>
                    <a:pt x="636409" y="276098"/>
                  </a:lnTo>
                  <a:lnTo>
                    <a:pt x="530364" y="276098"/>
                  </a:lnTo>
                  <a:lnTo>
                    <a:pt x="566178" y="371983"/>
                  </a:lnTo>
                  <a:lnTo>
                    <a:pt x="371259" y="276098"/>
                  </a:lnTo>
                  <a:lnTo>
                    <a:pt x="0" y="276098"/>
                  </a:lnTo>
                  <a:lnTo>
                    <a:pt x="0" y="229997"/>
                  </a:lnTo>
                  <a:lnTo>
                    <a:pt x="0" y="161036"/>
                  </a:lnTo>
                  <a:lnTo>
                    <a:pt x="0" y="0"/>
                  </a:lnTo>
                  <a:close/>
                </a:path>
              </a:pathLst>
            </a:custGeom>
            <a:ln w="5626">
              <a:solidFill>
                <a:srgbClr val="000000"/>
              </a:solidFill>
            </a:ln>
          </p:spPr>
          <p:txBody>
            <a:bodyPr wrap="square" lIns="0" tIns="0" rIns="0" bIns="0" rtlCol="0"/>
            <a:lstStyle/>
            <a:p>
              <a:endParaRPr/>
            </a:p>
          </p:txBody>
        </p:sp>
      </p:grpSp>
      <p:sp>
        <p:nvSpPr>
          <p:cNvPr id="25" name="object 25"/>
          <p:cNvSpPr txBox="1"/>
          <p:nvPr/>
        </p:nvSpPr>
        <p:spPr>
          <a:xfrm>
            <a:off x="1194811" y="2254817"/>
            <a:ext cx="575712" cy="290677"/>
          </a:xfrm>
          <a:prstGeom prst="rect">
            <a:avLst/>
          </a:prstGeom>
        </p:spPr>
        <p:txBody>
          <a:bodyPr vert="horz" wrap="square" lIns="0" tIns="31326" rIns="0" bIns="0" rtlCol="0">
            <a:spAutoFit/>
          </a:bodyPr>
          <a:lstStyle/>
          <a:p>
            <a:pPr marR="39792" algn="ctr">
              <a:spcBef>
                <a:spcPts val="247"/>
              </a:spcBef>
            </a:pPr>
            <a:r>
              <a:rPr sz="800" spc="-27" dirty="0">
                <a:solidFill>
                  <a:srgbClr val="585858"/>
                </a:solidFill>
                <a:latin typeface="BIZ UDPゴシック"/>
                <a:cs typeface="BIZ UDPゴシック"/>
              </a:rPr>
              <a:t>いない</a:t>
            </a:r>
            <a:endParaRPr sz="800">
              <a:latin typeface="BIZ UDPゴシック"/>
              <a:cs typeface="BIZ UDPゴシック"/>
            </a:endParaRPr>
          </a:p>
          <a:p>
            <a:pPr marR="6773" algn="ctr">
              <a:spcBef>
                <a:spcPts val="113"/>
              </a:spcBef>
            </a:pPr>
            <a:r>
              <a:rPr sz="800" dirty="0">
                <a:solidFill>
                  <a:srgbClr val="585858"/>
                </a:solidFill>
                <a:latin typeface="BIZ UDPゴシック"/>
                <a:cs typeface="BIZ UDPゴシック"/>
              </a:rPr>
              <a:t>8</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16%</a:t>
            </a:r>
            <a:endParaRPr sz="800">
              <a:latin typeface="BIZ UDPゴシック"/>
              <a:cs typeface="BIZ UDPゴシック"/>
            </a:endParaRPr>
          </a:p>
        </p:txBody>
      </p:sp>
      <p:grpSp>
        <p:nvGrpSpPr>
          <p:cNvPr id="26" name="object 26"/>
          <p:cNvGrpSpPr/>
          <p:nvPr/>
        </p:nvGrpSpPr>
        <p:grpSpPr>
          <a:xfrm>
            <a:off x="7798332" y="2599707"/>
            <a:ext cx="2335865" cy="2351953"/>
            <a:chOff x="5841012" y="1534795"/>
            <a:chExt cx="1751964" cy="1764030"/>
          </a:xfrm>
        </p:grpSpPr>
        <p:sp>
          <p:nvSpPr>
            <p:cNvPr id="27" name="object 27"/>
            <p:cNvSpPr/>
            <p:nvPr/>
          </p:nvSpPr>
          <p:spPr>
            <a:xfrm>
              <a:off x="6207760" y="1540510"/>
              <a:ext cx="1163955" cy="1524635"/>
            </a:xfrm>
            <a:custGeom>
              <a:avLst/>
              <a:gdLst/>
              <a:ahLst/>
              <a:cxnLst/>
              <a:rect l="l" t="t" r="r" b="b"/>
              <a:pathLst>
                <a:path w="1163954" h="1524635">
                  <a:moveTo>
                    <a:pt x="401192" y="0"/>
                  </a:moveTo>
                  <a:lnTo>
                    <a:pt x="401192" y="762254"/>
                  </a:lnTo>
                  <a:lnTo>
                    <a:pt x="0" y="1410208"/>
                  </a:lnTo>
                  <a:lnTo>
                    <a:pt x="46028" y="1436554"/>
                  </a:lnTo>
                  <a:lnTo>
                    <a:pt x="93600" y="1459551"/>
                  </a:lnTo>
                  <a:lnTo>
                    <a:pt x="142533" y="1479149"/>
                  </a:lnTo>
                  <a:lnTo>
                    <a:pt x="192643" y="1495298"/>
                  </a:lnTo>
                  <a:lnTo>
                    <a:pt x="243746" y="1507945"/>
                  </a:lnTo>
                  <a:lnTo>
                    <a:pt x="295661" y="1517042"/>
                  </a:lnTo>
                  <a:lnTo>
                    <a:pt x="348204" y="1522538"/>
                  </a:lnTo>
                  <a:lnTo>
                    <a:pt x="401192" y="1524381"/>
                  </a:lnTo>
                  <a:lnTo>
                    <a:pt x="449401" y="1522881"/>
                  </a:lnTo>
                  <a:lnTo>
                    <a:pt x="496813" y="1518442"/>
                  </a:lnTo>
                  <a:lnTo>
                    <a:pt x="543338" y="1511153"/>
                  </a:lnTo>
                  <a:lnTo>
                    <a:pt x="588887" y="1501102"/>
                  </a:lnTo>
                  <a:lnTo>
                    <a:pt x="633372" y="1488381"/>
                  </a:lnTo>
                  <a:lnTo>
                    <a:pt x="676702" y="1473077"/>
                  </a:lnTo>
                  <a:lnTo>
                    <a:pt x="718789" y="1455280"/>
                  </a:lnTo>
                  <a:lnTo>
                    <a:pt x="759542" y="1435079"/>
                  </a:lnTo>
                  <a:lnTo>
                    <a:pt x="798874" y="1412564"/>
                  </a:lnTo>
                  <a:lnTo>
                    <a:pt x="836695" y="1387824"/>
                  </a:lnTo>
                  <a:lnTo>
                    <a:pt x="872915" y="1360948"/>
                  </a:lnTo>
                  <a:lnTo>
                    <a:pt x="907445" y="1332026"/>
                  </a:lnTo>
                  <a:lnTo>
                    <a:pt x="940196" y="1301146"/>
                  </a:lnTo>
                  <a:lnTo>
                    <a:pt x="971079" y="1268399"/>
                  </a:lnTo>
                  <a:lnTo>
                    <a:pt x="1000004" y="1233873"/>
                  </a:lnTo>
                  <a:lnTo>
                    <a:pt x="1026882" y="1197659"/>
                  </a:lnTo>
                  <a:lnTo>
                    <a:pt x="1051625" y="1159844"/>
                  </a:lnTo>
                  <a:lnTo>
                    <a:pt x="1074141" y="1120519"/>
                  </a:lnTo>
                  <a:lnTo>
                    <a:pt x="1094343" y="1079772"/>
                  </a:lnTo>
                  <a:lnTo>
                    <a:pt x="1112141" y="1037694"/>
                  </a:lnTo>
                  <a:lnTo>
                    <a:pt x="1127446" y="994373"/>
                  </a:lnTo>
                  <a:lnTo>
                    <a:pt x="1140168" y="949898"/>
                  </a:lnTo>
                  <a:lnTo>
                    <a:pt x="1150218" y="904360"/>
                  </a:lnTo>
                  <a:lnTo>
                    <a:pt x="1157508" y="857847"/>
                  </a:lnTo>
                  <a:lnTo>
                    <a:pt x="1161947" y="810448"/>
                  </a:lnTo>
                  <a:lnTo>
                    <a:pt x="1163446" y="762254"/>
                  </a:lnTo>
                  <a:lnTo>
                    <a:pt x="1161947" y="714045"/>
                  </a:lnTo>
                  <a:lnTo>
                    <a:pt x="1157508" y="666633"/>
                  </a:lnTo>
                  <a:lnTo>
                    <a:pt x="1150218" y="620108"/>
                  </a:lnTo>
                  <a:lnTo>
                    <a:pt x="1140168" y="574559"/>
                  </a:lnTo>
                  <a:lnTo>
                    <a:pt x="1127446" y="530074"/>
                  </a:lnTo>
                  <a:lnTo>
                    <a:pt x="1112141" y="486744"/>
                  </a:lnTo>
                  <a:lnTo>
                    <a:pt x="1094343" y="444657"/>
                  </a:lnTo>
                  <a:lnTo>
                    <a:pt x="1074141" y="403904"/>
                  </a:lnTo>
                  <a:lnTo>
                    <a:pt x="1051625" y="364572"/>
                  </a:lnTo>
                  <a:lnTo>
                    <a:pt x="1026882" y="326751"/>
                  </a:lnTo>
                  <a:lnTo>
                    <a:pt x="1000004" y="290531"/>
                  </a:lnTo>
                  <a:lnTo>
                    <a:pt x="971079" y="256001"/>
                  </a:lnTo>
                  <a:lnTo>
                    <a:pt x="940196" y="223250"/>
                  </a:lnTo>
                  <a:lnTo>
                    <a:pt x="907445" y="192367"/>
                  </a:lnTo>
                  <a:lnTo>
                    <a:pt x="872915" y="163442"/>
                  </a:lnTo>
                  <a:lnTo>
                    <a:pt x="836695" y="136564"/>
                  </a:lnTo>
                  <a:lnTo>
                    <a:pt x="798874" y="111821"/>
                  </a:lnTo>
                  <a:lnTo>
                    <a:pt x="759542" y="89305"/>
                  </a:lnTo>
                  <a:lnTo>
                    <a:pt x="718789" y="69103"/>
                  </a:lnTo>
                  <a:lnTo>
                    <a:pt x="676702" y="51305"/>
                  </a:lnTo>
                  <a:lnTo>
                    <a:pt x="633372" y="36000"/>
                  </a:lnTo>
                  <a:lnTo>
                    <a:pt x="588887" y="23278"/>
                  </a:lnTo>
                  <a:lnTo>
                    <a:pt x="543338" y="13228"/>
                  </a:lnTo>
                  <a:lnTo>
                    <a:pt x="496813" y="5938"/>
                  </a:lnTo>
                  <a:lnTo>
                    <a:pt x="449401" y="1499"/>
                  </a:lnTo>
                  <a:lnTo>
                    <a:pt x="401192" y="0"/>
                  </a:lnTo>
                  <a:close/>
                </a:path>
              </a:pathLst>
            </a:custGeom>
            <a:solidFill>
              <a:srgbClr val="4471C4"/>
            </a:solidFill>
          </p:spPr>
          <p:txBody>
            <a:bodyPr wrap="square" lIns="0" tIns="0" rIns="0" bIns="0" rtlCol="0"/>
            <a:lstStyle/>
            <a:p>
              <a:endParaRPr/>
            </a:p>
          </p:txBody>
        </p:sp>
        <p:sp>
          <p:nvSpPr>
            <p:cNvPr id="28" name="object 28"/>
            <p:cNvSpPr/>
            <p:nvPr/>
          </p:nvSpPr>
          <p:spPr>
            <a:xfrm>
              <a:off x="5846727" y="1806829"/>
              <a:ext cx="762635" cy="1144270"/>
            </a:xfrm>
            <a:custGeom>
              <a:avLst/>
              <a:gdLst/>
              <a:ahLst/>
              <a:cxnLst/>
              <a:rect l="l" t="t" r="r" b="b"/>
              <a:pathLst>
                <a:path w="762634" h="1144270">
                  <a:moveTo>
                    <a:pt x="183486" y="0"/>
                  </a:moveTo>
                  <a:lnTo>
                    <a:pt x="147021" y="45974"/>
                  </a:lnTo>
                  <a:lnTo>
                    <a:pt x="114271" y="94614"/>
                  </a:lnTo>
                  <a:lnTo>
                    <a:pt x="90169" y="136386"/>
                  </a:lnTo>
                  <a:lnTo>
                    <a:pt x="68986" y="179028"/>
                  </a:lnTo>
                  <a:lnTo>
                    <a:pt x="50692" y="222418"/>
                  </a:lnTo>
                  <a:lnTo>
                    <a:pt x="35260" y="266434"/>
                  </a:lnTo>
                  <a:lnTo>
                    <a:pt x="22659" y="310951"/>
                  </a:lnTo>
                  <a:lnTo>
                    <a:pt x="12862" y="355848"/>
                  </a:lnTo>
                  <a:lnTo>
                    <a:pt x="5839" y="401001"/>
                  </a:lnTo>
                  <a:lnTo>
                    <a:pt x="1561" y="446286"/>
                  </a:lnTo>
                  <a:lnTo>
                    <a:pt x="0" y="491581"/>
                  </a:lnTo>
                  <a:lnTo>
                    <a:pt x="1125" y="536764"/>
                  </a:lnTo>
                  <a:lnTo>
                    <a:pt x="4910" y="581710"/>
                  </a:lnTo>
                  <a:lnTo>
                    <a:pt x="11324" y="626296"/>
                  </a:lnTo>
                  <a:lnTo>
                    <a:pt x="20338" y="670401"/>
                  </a:lnTo>
                  <a:lnTo>
                    <a:pt x="31925" y="713900"/>
                  </a:lnTo>
                  <a:lnTo>
                    <a:pt x="46054" y="756671"/>
                  </a:lnTo>
                  <a:lnTo>
                    <a:pt x="62697" y="798590"/>
                  </a:lnTo>
                  <a:lnTo>
                    <a:pt x="81825" y="839535"/>
                  </a:lnTo>
                  <a:lnTo>
                    <a:pt x="103409" y="879383"/>
                  </a:lnTo>
                  <a:lnTo>
                    <a:pt x="127421" y="918010"/>
                  </a:lnTo>
                  <a:lnTo>
                    <a:pt x="153830" y="955293"/>
                  </a:lnTo>
                  <a:lnTo>
                    <a:pt x="182609" y="991110"/>
                  </a:lnTo>
                  <a:lnTo>
                    <a:pt x="213729" y="1025337"/>
                  </a:lnTo>
                  <a:lnTo>
                    <a:pt x="247159" y="1057851"/>
                  </a:lnTo>
                  <a:lnTo>
                    <a:pt x="282873" y="1088530"/>
                  </a:lnTo>
                  <a:lnTo>
                    <a:pt x="320840" y="1117250"/>
                  </a:lnTo>
                  <a:lnTo>
                    <a:pt x="361032" y="1143889"/>
                  </a:lnTo>
                  <a:lnTo>
                    <a:pt x="762225" y="495934"/>
                  </a:lnTo>
                  <a:lnTo>
                    <a:pt x="183486" y="0"/>
                  </a:lnTo>
                  <a:close/>
                </a:path>
              </a:pathLst>
            </a:custGeom>
            <a:solidFill>
              <a:srgbClr val="EC7C30"/>
            </a:solidFill>
          </p:spPr>
          <p:txBody>
            <a:bodyPr wrap="square" lIns="0" tIns="0" rIns="0" bIns="0" rtlCol="0"/>
            <a:lstStyle/>
            <a:p>
              <a:endParaRPr/>
            </a:p>
          </p:txBody>
        </p:sp>
        <p:sp>
          <p:nvSpPr>
            <p:cNvPr id="29" name="object 29"/>
            <p:cNvSpPr/>
            <p:nvPr/>
          </p:nvSpPr>
          <p:spPr>
            <a:xfrm>
              <a:off x="5846727" y="1806829"/>
              <a:ext cx="762635" cy="1144270"/>
            </a:xfrm>
            <a:custGeom>
              <a:avLst/>
              <a:gdLst/>
              <a:ahLst/>
              <a:cxnLst/>
              <a:rect l="l" t="t" r="r" b="b"/>
              <a:pathLst>
                <a:path w="762634" h="1144270">
                  <a:moveTo>
                    <a:pt x="361032" y="1143889"/>
                  </a:moveTo>
                  <a:lnTo>
                    <a:pt x="320840" y="1117250"/>
                  </a:lnTo>
                  <a:lnTo>
                    <a:pt x="282873" y="1088530"/>
                  </a:lnTo>
                  <a:lnTo>
                    <a:pt x="247159" y="1057851"/>
                  </a:lnTo>
                  <a:lnTo>
                    <a:pt x="213729" y="1025337"/>
                  </a:lnTo>
                  <a:lnTo>
                    <a:pt x="182609" y="991110"/>
                  </a:lnTo>
                  <a:lnTo>
                    <a:pt x="153830" y="955293"/>
                  </a:lnTo>
                  <a:lnTo>
                    <a:pt x="127421" y="918010"/>
                  </a:lnTo>
                  <a:lnTo>
                    <a:pt x="103409" y="879383"/>
                  </a:lnTo>
                  <a:lnTo>
                    <a:pt x="81825" y="839535"/>
                  </a:lnTo>
                  <a:lnTo>
                    <a:pt x="62697" y="798590"/>
                  </a:lnTo>
                  <a:lnTo>
                    <a:pt x="46054" y="756671"/>
                  </a:lnTo>
                  <a:lnTo>
                    <a:pt x="31925" y="713900"/>
                  </a:lnTo>
                  <a:lnTo>
                    <a:pt x="20338" y="670401"/>
                  </a:lnTo>
                  <a:lnTo>
                    <a:pt x="11324" y="626296"/>
                  </a:lnTo>
                  <a:lnTo>
                    <a:pt x="4910" y="581710"/>
                  </a:lnTo>
                  <a:lnTo>
                    <a:pt x="1125" y="536764"/>
                  </a:lnTo>
                  <a:lnTo>
                    <a:pt x="0" y="491581"/>
                  </a:lnTo>
                  <a:lnTo>
                    <a:pt x="1561" y="446286"/>
                  </a:lnTo>
                  <a:lnTo>
                    <a:pt x="5839" y="401001"/>
                  </a:lnTo>
                  <a:lnTo>
                    <a:pt x="12862" y="355848"/>
                  </a:lnTo>
                  <a:lnTo>
                    <a:pt x="22659" y="310951"/>
                  </a:lnTo>
                  <a:lnTo>
                    <a:pt x="35260" y="266434"/>
                  </a:lnTo>
                  <a:lnTo>
                    <a:pt x="50692" y="222418"/>
                  </a:lnTo>
                  <a:lnTo>
                    <a:pt x="68986" y="179028"/>
                  </a:lnTo>
                  <a:lnTo>
                    <a:pt x="90169" y="136386"/>
                  </a:lnTo>
                  <a:lnTo>
                    <a:pt x="114271" y="94614"/>
                  </a:lnTo>
                  <a:lnTo>
                    <a:pt x="147021" y="45974"/>
                  </a:lnTo>
                  <a:lnTo>
                    <a:pt x="183486" y="0"/>
                  </a:lnTo>
                  <a:lnTo>
                    <a:pt x="762225" y="495934"/>
                  </a:lnTo>
                  <a:lnTo>
                    <a:pt x="361032" y="1143889"/>
                  </a:lnTo>
                  <a:close/>
                </a:path>
              </a:pathLst>
            </a:custGeom>
            <a:ln w="11239">
              <a:solidFill>
                <a:srgbClr val="FFFFFF"/>
              </a:solidFill>
            </a:ln>
          </p:spPr>
          <p:txBody>
            <a:bodyPr wrap="square" lIns="0" tIns="0" rIns="0" bIns="0" rtlCol="0"/>
            <a:lstStyle/>
            <a:p>
              <a:endParaRPr/>
            </a:p>
          </p:txBody>
        </p:sp>
        <p:sp>
          <p:nvSpPr>
            <p:cNvPr id="30" name="object 30"/>
            <p:cNvSpPr/>
            <p:nvPr/>
          </p:nvSpPr>
          <p:spPr>
            <a:xfrm>
              <a:off x="6030214" y="1540510"/>
              <a:ext cx="579120" cy="762635"/>
            </a:xfrm>
            <a:custGeom>
              <a:avLst/>
              <a:gdLst/>
              <a:ahLst/>
              <a:cxnLst/>
              <a:rect l="l" t="t" r="r" b="b"/>
              <a:pathLst>
                <a:path w="579120" h="762635">
                  <a:moveTo>
                    <a:pt x="578739" y="0"/>
                  </a:moveTo>
                  <a:lnTo>
                    <a:pt x="527613" y="1715"/>
                  </a:lnTo>
                  <a:lnTo>
                    <a:pt x="477031" y="6814"/>
                  </a:lnTo>
                  <a:lnTo>
                    <a:pt x="427146" y="15228"/>
                  </a:lnTo>
                  <a:lnTo>
                    <a:pt x="378109" y="26886"/>
                  </a:lnTo>
                  <a:lnTo>
                    <a:pt x="330071" y="41720"/>
                  </a:lnTo>
                  <a:lnTo>
                    <a:pt x="283186" y="59658"/>
                  </a:lnTo>
                  <a:lnTo>
                    <a:pt x="237604" y="80632"/>
                  </a:lnTo>
                  <a:lnTo>
                    <a:pt x="193478" y="104572"/>
                  </a:lnTo>
                  <a:lnTo>
                    <a:pt x="150959" y="131408"/>
                  </a:lnTo>
                  <a:lnTo>
                    <a:pt x="110200" y="161070"/>
                  </a:lnTo>
                  <a:lnTo>
                    <a:pt x="71353" y="193489"/>
                  </a:lnTo>
                  <a:lnTo>
                    <a:pt x="34569" y="228595"/>
                  </a:lnTo>
                  <a:lnTo>
                    <a:pt x="0" y="266318"/>
                  </a:lnTo>
                  <a:lnTo>
                    <a:pt x="578739" y="762253"/>
                  </a:lnTo>
                  <a:lnTo>
                    <a:pt x="578739" y="0"/>
                  </a:lnTo>
                  <a:close/>
                </a:path>
              </a:pathLst>
            </a:custGeom>
            <a:solidFill>
              <a:srgbClr val="A4A4A4"/>
            </a:solidFill>
          </p:spPr>
          <p:txBody>
            <a:bodyPr wrap="square" lIns="0" tIns="0" rIns="0" bIns="0" rtlCol="0"/>
            <a:lstStyle/>
            <a:p>
              <a:endParaRPr/>
            </a:p>
          </p:txBody>
        </p:sp>
        <p:sp>
          <p:nvSpPr>
            <p:cNvPr id="31" name="object 31"/>
            <p:cNvSpPr/>
            <p:nvPr/>
          </p:nvSpPr>
          <p:spPr>
            <a:xfrm>
              <a:off x="6030214" y="1540510"/>
              <a:ext cx="579120" cy="762635"/>
            </a:xfrm>
            <a:custGeom>
              <a:avLst/>
              <a:gdLst/>
              <a:ahLst/>
              <a:cxnLst/>
              <a:rect l="l" t="t" r="r" b="b"/>
              <a:pathLst>
                <a:path w="579120" h="762635">
                  <a:moveTo>
                    <a:pt x="0" y="266318"/>
                  </a:moveTo>
                  <a:lnTo>
                    <a:pt x="34569" y="228595"/>
                  </a:lnTo>
                  <a:lnTo>
                    <a:pt x="71353" y="193489"/>
                  </a:lnTo>
                  <a:lnTo>
                    <a:pt x="110200" y="161070"/>
                  </a:lnTo>
                  <a:lnTo>
                    <a:pt x="150959" y="131408"/>
                  </a:lnTo>
                  <a:lnTo>
                    <a:pt x="193478" y="104572"/>
                  </a:lnTo>
                  <a:lnTo>
                    <a:pt x="237604" y="80632"/>
                  </a:lnTo>
                  <a:lnTo>
                    <a:pt x="283186" y="59658"/>
                  </a:lnTo>
                  <a:lnTo>
                    <a:pt x="330071" y="41720"/>
                  </a:lnTo>
                  <a:lnTo>
                    <a:pt x="378109" y="26886"/>
                  </a:lnTo>
                  <a:lnTo>
                    <a:pt x="427146" y="15228"/>
                  </a:lnTo>
                  <a:lnTo>
                    <a:pt x="477031" y="6814"/>
                  </a:lnTo>
                  <a:lnTo>
                    <a:pt x="527613" y="1715"/>
                  </a:lnTo>
                  <a:lnTo>
                    <a:pt x="578739" y="0"/>
                  </a:lnTo>
                  <a:lnTo>
                    <a:pt x="578739" y="762253"/>
                  </a:lnTo>
                  <a:lnTo>
                    <a:pt x="0" y="266318"/>
                  </a:lnTo>
                  <a:close/>
                </a:path>
              </a:pathLst>
            </a:custGeom>
            <a:ln w="11239">
              <a:solidFill>
                <a:srgbClr val="FFFFFF"/>
              </a:solidFill>
            </a:ln>
          </p:spPr>
          <p:txBody>
            <a:bodyPr wrap="square" lIns="0" tIns="0" rIns="0" bIns="0" rtlCol="0"/>
            <a:lstStyle/>
            <a:p>
              <a:endParaRPr/>
            </a:p>
          </p:txBody>
        </p:sp>
        <p:sp>
          <p:nvSpPr>
            <p:cNvPr id="32" name="object 32"/>
            <p:cNvSpPr/>
            <p:nvPr/>
          </p:nvSpPr>
          <p:spPr>
            <a:xfrm>
              <a:off x="6970395" y="2511298"/>
              <a:ext cx="619125" cy="784225"/>
            </a:xfrm>
            <a:custGeom>
              <a:avLst/>
              <a:gdLst/>
              <a:ahLst/>
              <a:cxnLst/>
              <a:rect l="l" t="t" r="r" b="b"/>
              <a:pathLst>
                <a:path w="619125" h="784225">
                  <a:moveTo>
                    <a:pt x="371729" y="0"/>
                  </a:moveTo>
                  <a:lnTo>
                    <a:pt x="361188" y="494029"/>
                  </a:lnTo>
                  <a:lnTo>
                    <a:pt x="0" y="494029"/>
                  </a:lnTo>
                  <a:lnTo>
                    <a:pt x="0" y="784224"/>
                  </a:lnTo>
                  <a:lnTo>
                    <a:pt x="619125" y="784224"/>
                  </a:lnTo>
                  <a:lnTo>
                    <a:pt x="619125" y="494029"/>
                  </a:lnTo>
                  <a:lnTo>
                    <a:pt x="515873" y="494029"/>
                  </a:lnTo>
                  <a:lnTo>
                    <a:pt x="371729" y="0"/>
                  </a:lnTo>
                  <a:close/>
                </a:path>
              </a:pathLst>
            </a:custGeom>
            <a:solidFill>
              <a:srgbClr val="FFFFFF"/>
            </a:solidFill>
          </p:spPr>
          <p:txBody>
            <a:bodyPr wrap="square" lIns="0" tIns="0" rIns="0" bIns="0" rtlCol="0"/>
            <a:lstStyle/>
            <a:p>
              <a:endParaRPr/>
            </a:p>
          </p:txBody>
        </p:sp>
        <p:sp>
          <p:nvSpPr>
            <p:cNvPr id="33" name="object 33"/>
            <p:cNvSpPr/>
            <p:nvPr/>
          </p:nvSpPr>
          <p:spPr>
            <a:xfrm>
              <a:off x="6970395" y="2511298"/>
              <a:ext cx="619125" cy="784225"/>
            </a:xfrm>
            <a:custGeom>
              <a:avLst/>
              <a:gdLst/>
              <a:ahLst/>
              <a:cxnLst/>
              <a:rect l="l" t="t" r="r" b="b"/>
              <a:pathLst>
                <a:path w="619125" h="784225">
                  <a:moveTo>
                    <a:pt x="0" y="494029"/>
                  </a:moveTo>
                  <a:lnTo>
                    <a:pt x="361188" y="494029"/>
                  </a:lnTo>
                  <a:lnTo>
                    <a:pt x="371729" y="0"/>
                  </a:lnTo>
                  <a:lnTo>
                    <a:pt x="515873" y="494029"/>
                  </a:lnTo>
                  <a:lnTo>
                    <a:pt x="619125" y="494029"/>
                  </a:lnTo>
                  <a:lnTo>
                    <a:pt x="619125" y="542416"/>
                  </a:lnTo>
                  <a:lnTo>
                    <a:pt x="619125" y="614933"/>
                  </a:lnTo>
                  <a:lnTo>
                    <a:pt x="619125" y="784224"/>
                  </a:lnTo>
                  <a:lnTo>
                    <a:pt x="515873" y="784224"/>
                  </a:lnTo>
                  <a:lnTo>
                    <a:pt x="361188" y="784224"/>
                  </a:lnTo>
                  <a:lnTo>
                    <a:pt x="0" y="784224"/>
                  </a:lnTo>
                  <a:lnTo>
                    <a:pt x="0" y="614933"/>
                  </a:lnTo>
                  <a:lnTo>
                    <a:pt x="0" y="542416"/>
                  </a:lnTo>
                  <a:lnTo>
                    <a:pt x="0" y="494029"/>
                  </a:lnTo>
                  <a:close/>
                </a:path>
              </a:pathLst>
            </a:custGeom>
            <a:ln w="5626">
              <a:solidFill>
                <a:srgbClr val="000000"/>
              </a:solidFill>
            </a:ln>
          </p:spPr>
          <p:txBody>
            <a:bodyPr wrap="square" lIns="0" tIns="0" rIns="0" bIns="0" rtlCol="0"/>
            <a:lstStyle/>
            <a:p>
              <a:endParaRPr/>
            </a:p>
          </p:txBody>
        </p:sp>
      </p:grpSp>
      <p:sp>
        <p:nvSpPr>
          <p:cNvPr id="34" name="object 34"/>
          <p:cNvSpPr txBox="1"/>
          <p:nvPr/>
        </p:nvSpPr>
        <p:spPr>
          <a:xfrm>
            <a:off x="9304120" y="4560346"/>
            <a:ext cx="825469" cy="324018"/>
          </a:xfrm>
          <a:prstGeom prst="rect">
            <a:avLst/>
          </a:prstGeom>
          <a:ln w="5626">
            <a:solidFill>
              <a:srgbClr val="000000"/>
            </a:solidFill>
          </a:ln>
        </p:spPr>
        <p:txBody>
          <a:bodyPr vert="horz" wrap="square" lIns="0" tIns="64344" rIns="0" bIns="0" rtlCol="0">
            <a:spAutoFit/>
          </a:bodyPr>
          <a:lstStyle/>
          <a:p>
            <a:pPr marL="1693" algn="ctr">
              <a:spcBef>
                <a:spcPts val="507"/>
              </a:spcBef>
            </a:pPr>
            <a:r>
              <a:rPr sz="800" spc="-20" dirty="0">
                <a:solidFill>
                  <a:srgbClr val="585858"/>
                </a:solidFill>
                <a:latin typeface="BIZ UDPゴシック"/>
                <a:cs typeface="BIZ UDPゴシック"/>
              </a:rPr>
              <a:t>希望する</a:t>
            </a:r>
            <a:endParaRPr sz="800">
              <a:latin typeface="BIZ UDPゴシック"/>
              <a:cs typeface="BIZ UDPゴシック"/>
            </a:endParaRPr>
          </a:p>
          <a:p>
            <a:pPr marL="35559" algn="ctr">
              <a:spcBef>
                <a:spcPts val="113"/>
              </a:spcBef>
            </a:pPr>
            <a:r>
              <a:rPr sz="800" dirty="0">
                <a:solidFill>
                  <a:srgbClr val="585858"/>
                </a:solidFill>
                <a:latin typeface="BIZ UDPゴシック"/>
                <a:cs typeface="BIZ UDPゴシック"/>
              </a:rPr>
              <a:t>30</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59%</a:t>
            </a:r>
            <a:endParaRPr sz="800">
              <a:latin typeface="BIZ UDPゴシック"/>
              <a:cs typeface="BIZ UDPゴシック"/>
            </a:endParaRPr>
          </a:p>
        </p:txBody>
      </p:sp>
      <p:grpSp>
        <p:nvGrpSpPr>
          <p:cNvPr id="35" name="object 35"/>
          <p:cNvGrpSpPr/>
          <p:nvPr/>
        </p:nvGrpSpPr>
        <p:grpSpPr>
          <a:xfrm>
            <a:off x="7480891" y="3775599"/>
            <a:ext cx="834782" cy="1264873"/>
            <a:chOff x="5602922" y="2416746"/>
            <a:chExt cx="626110" cy="948690"/>
          </a:xfrm>
        </p:grpSpPr>
        <p:sp>
          <p:nvSpPr>
            <p:cNvPr id="36" name="object 36"/>
            <p:cNvSpPr/>
            <p:nvPr/>
          </p:nvSpPr>
          <p:spPr>
            <a:xfrm>
              <a:off x="5605779" y="2419604"/>
              <a:ext cx="620395" cy="942975"/>
            </a:xfrm>
            <a:custGeom>
              <a:avLst/>
              <a:gdLst/>
              <a:ahLst/>
              <a:cxnLst/>
              <a:rect l="l" t="t" r="r" b="b"/>
              <a:pathLst>
                <a:path w="620395" h="942975">
                  <a:moveTo>
                    <a:pt x="250063" y="0"/>
                  </a:moveTo>
                  <a:lnTo>
                    <a:pt x="103251" y="625475"/>
                  </a:lnTo>
                  <a:lnTo>
                    <a:pt x="0" y="625475"/>
                  </a:lnTo>
                  <a:lnTo>
                    <a:pt x="0" y="942847"/>
                  </a:lnTo>
                  <a:lnTo>
                    <a:pt x="620141" y="942847"/>
                  </a:lnTo>
                  <a:lnTo>
                    <a:pt x="620141" y="625475"/>
                  </a:lnTo>
                  <a:lnTo>
                    <a:pt x="258318" y="625475"/>
                  </a:lnTo>
                  <a:lnTo>
                    <a:pt x="250063" y="0"/>
                  </a:lnTo>
                  <a:close/>
                </a:path>
              </a:pathLst>
            </a:custGeom>
            <a:solidFill>
              <a:srgbClr val="FFFFFF"/>
            </a:solidFill>
          </p:spPr>
          <p:txBody>
            <a:bodyPr wrap="square" lIns="0" tIns="0" rIns="0" bIns="0" rtlCol="0"/>
            <a:lstStyle/>
            <a:p>
              <a:endParaRPr/>
            </a:p>
          </p:txBody>
        </p:sp>
        <p:sp>
          <p:nvSpPr>
            <p:cNvPr id="37" name="object 37"/>
            <p:cNvSpPr/>
            <p:nvPr/>
          </p:nvSpPr>
          <p:spPr>
            <a:xfrm>
              <a:off x="5605779" y="2419604"/>
              <a:ext cx="620395" cy="942975"/>
            </a:xfrm>
            <a:custGeom>
              <a:avLst/>
              <a:gdLst/>
              <a:ahLst/>
              <a:cxnLst/>
              <a:rect l="l" t="t" r="r" b="b"/>
              <a:pathLst>
                <a:path w="620395" h="942975">
                  <a:moveTo>
                    <a:pt x="0" y="625475"/>
                  </a:moveTo>
                  <a:lnTo>
                    <a:pt x="103251" y="625475"/>
                  </a:lnTo>
                  <a:lnTo>
                    <a:pt x="250063" y="0"/>
                  </a:lnTo>
                  <a:lnTo>
                    <a:pt x="258318" y="625475"/>
                  </a:lnTo>
                  <a:lnTo>
                    <a:pt x="620141" y="625475"/>
                  </a:lnTo>
                  <a:lnTo>
                    <a:pt x="620141" y="678307"/>
                  </a:lnTo>
                  <a:lnTo>
                    <a:pt x="620141" y="757682"/>
                  </a:lnTo>
                  <a:lnTo>
                    <a:pt x="620141" y="942847"/>
                  </a:lnTo>
                  <a:lnTo>
                    <a:pt x="258318" y="942847"/>
                  </a:lnTo>
                  <a:lnTo>
                    <a:pt x="103251" y="942847"/>
                  </a:lnTo>
                  <a:lnTo>
                    <a:pt x="0" y="942847"/>
                  </a:lnTo>
                  <a:lnTo>
                    <a:pt x="0" y="757682"/>
                  </a:lnTo>
                  <a:lnTo>
                    <a:pt x="0" y="678307"/>
                  </a:lnTo>
                  <a:lnTo>
                    <a:pt x="0" y="625475"/>
                  </a:lnTo>
                  <a:close/>
                </a:path>
              </a:pathLst>
            </a:custGeom>
            <a:ln w="5626">
              <a:solidFill>
                <a:srgbClr val="000000"/>
              </a:solidFill>
            </a:ln>
          </p:spPr>
          <p:txBody>
            <a:bodyPr wrap="square" lIns="0" tIns="0" rIns="0" bIns="0" rtlCol="0"/>
            <a:lstStyle/>
            <a:p>
              <a:endParaRPr/>
            </a:p>
          </p:txBody>
        </p:sp>
      </p:grpSp>
      <p:sp>
        <p:nvSpPr>
          <p:cNvPr id="38" name="object 38"/>
          <p:cNvSpPr txBox="1"/>
          <p:nvPr/>
        </p:nvSpPr>
        <p:spPr>
          <a:xfrm>
            <a:off x="7596964" y="4664785"/>
            <a:ext cx="656988" cy="289822"/>
          </a:xfrm>
          <a:prstGeom prst="rect">
            <a:avLst/>
          </a:prstGeom>
        </p:spPr>
        <p:txBody>
          <a:bodyPr vert="horz" wrap="square" lIns="0" tIns="30479" rIns="0" bIns="0" rtlCol="0">
            <a:spAutoFit/>
          </a:bodyPr>
          <a:lstStyle/>
          <a:p>
            <a:pPr marL="46566">
              <a:spcBef>
                <a:spcPts val="240"/>
              </a:spcBef>
            </a:pPr>
            <a:r>
              <a:rPr sz="800" spc="-13" dirty="0">
                <a:solidFill>
                  <a:srgbClr val="585858"/>
                </a:solidFill>
                <a:latin typeface="BIZ UDPゴシック"/>
                <a:cs typeface="BIZ UDPゴシック"/>
              </a:rPr>
              <a:t>希望しない</a:t>
            </a:r>
            <a:endParaRPr sz="800">
              <a:latin typeface="BIZ UDPゴシック"/>
              <a:cs typeface="BIZ UDPゴシック"/>
            </a:endParaRPr>
          </a:p>
          <a:p>
            <a:pPr>
              <a:spcBef>
                <a:spcPts val="120"/>
              </a:spcBef>
            </a:pPr>
            <a:r>
              <a:rPr sz="800" dirty="0">
                <a:solidFill>
                  <a:srgbClr val="585858"/>
                </a:solidFill>
                <a:latin typeface="BIZ UDPゴシック"/>
                <a:cs typeface="BIZ UDPゴシック"/>
              </a:rPr>
              <a:t>14</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27%</a:t>
            </a:r>
            <a:endParaRPr sz="800">
              <a:latin typeface="BIZ UDPゴシック"/>
              <a:cs typeface="BIZ UDPゴシック"/>
            </a:endParaRPr>
          </a:p>
        </p:txBody>
      </p:sp>
      <p:grpSp>
        <p:nvGrpSpPr>
          <p:cNvPr id="39" name="object 39"/>
          <p:cNvGrpSpPr/>
          <p:nvPr/>
        </p:nvGrpSpPr>
        <p:grpSpPr>
          <a:xfrm>
            <a:off x="7569788" y="2218806"/>
            <a:ext cx="866108" cy="485969"/>
            <a:chOff x="5669597" y="1249108"/>
            <a:chExt cx="649605" cy="364490"/>
          </a:xfrm>
        </p:grpSpPr>
        <p:sp>
          <p:nvSpPr>
            <p:cNvPr id="40" name="object 40"/>
            <p:cNvSpPr/>
            <p:nvPr/>
          </p:nvSpPr>
          <p:spPr>
            <a:xfrm>
              <a:off x="5672454" y="1251966"/>
              <a:ext cx="643890" cy="358775"/>
            </a:xfrm>
            <a:custGeom>
              <a:avLst/>
              <a:gdLst/>
              <a:ahLst/>
              <a:cxnLst/>
              <a:rect l="l" t="t" r="r" b="b"/>
              <a:pathLst>
                <a:path w="643889" h="358775">
                  <a:moveTo>
                    <a:pt x="643763" y="0"/>
                  </a:moveTo>
                  <a:lnTo>
                    <a:pt x="0" y="0"/>
                  </a:lnTo>
                  <a:lnTo>
                    <a:pt x="0" y="283083"/>
                  </a:lnTo>
                  <a:lnTo>
                    <a:pt x="375539" y="283083"/>
                  </a:lnTo>
                  <a:lnTo>
                    <a:pt x="617982" y="358267"/>
                  </a:lnTo>
                  <a:lnTo>
                    <a:pt x="536448" y="283083"/>
                  </a:lnTo>
                  <a:lnTo>
                    <a:pt x="643763" y="283083"/>
                  </a:lnTo>
                  <a:lnTo>
                    <a:pt x="643763" y="0"/>
                  </a:lnTo>
                  <a:close/>
                </a:path>
              </a:pathLst>
            </a:custGeom>
            <a:solidFill>
              <a:srgbClr val="FFFFFF"/>
            </a:solidFill>
          </p:spPr>
          <p:txBody>
            <a:bodyPr wrap="square" lIns="0" tIns="0" rIns="0" bIns="0" rtlCol="0"/>
            <a:lstStyle/>
            <a:p>
              <a:endParaRPr/>
            </a:p>
          </p:txBody>
        </p:sp>
        <p:sp>
          <p:nvSpPr>
            <p:cNvPr id="41" name="object 41"/>
            <p:cNvSpPr/>
            <p:nvPr/>
          </p:nvSpPr>
          <p:spPr>
            <a:xfrm>
              <a:off x="5672454" y="1251966"/>
              <a:ext cx="643890" cy="358775"/>
            </a:xfrm>
            <a:custGeom>
              <a:avLst/>
              <a:gdLst/>
              <a:ahLst/>
              <a:cxnLst/>
              <a:rect l="l" t="t" r="r" b="b"/>
              <a:pathLst>
                <a:path w="643889" h="358775">
                  <a:moveTo>
                    <a:pt x="0" y="0"/>
                  </a:moveTo>
                  <a:lnTo>
                    <a:pt x="375539" y="0"/>
                  </a:lnTo>
                  <a:lnTo>
                    <a:pt x="536448" y="0"/>
                  </a:lnTo>
                  <a:lnTo>
                    <a:pt x="643763" y="0"/>
                  </a:lnTo>
                  <a:lnTo>
                    <a:pt x="643763" y="165100"/>
                  </a:lnTo>
                  <a:lnTo>
                    <a:pt x="643763" y="235839"/>
                  </a:lnTo>
                  <a:lnTo>
                    <a:pt x="643763" y="283083"/>
                  </a:lnTo>
                  <a:lnTo>
                    <a:pt x="536448" y="283083"/>
                  </a:lnTo>
                  <a:lnTo>
                    <a:pt x="617982" y="358267"/>
                  </a:lnTo>
                  <a:lnTo>
                    <a:pt x="375539" y="283083"/>
                  </a:lnTo>
                  <a:lnTo>
                    <a:pt x="0" y="283083"/>
                  </a:lnTo>
                  <a:lnTo>
                    <a:pt x="0" y="235839"/>
                  </a:lnTo>
                  <a:lnTo>
                    <a:pt x="0" y="165100"/>
                  </a:lnTo>
                  <a:lnTo>
                    <a:pt x="0" y="0"/>
                  </a:lnTo>
                  <a:close/>
                </a:path>
              </a:pathLst>
            </a:custGeom>
            <a:ln w="5626">
              <a:solidFill>
                <a:srgbClr val="000000"/>
              </a:solidFill>
            </a:ln>
          </p:spPr>
          <p:txBody>
            <a:bodyPr wrap="square" lIns="0" tIns="0" rIns="0" bIns="0" rtlCol="0"/>
            <a:lstStyle/>
            <a:p>
              <a:endParaRPr/>
            </a:p>
          </p:txBody>
        </p:sp>
      </p:grpSp>
      <p:sp>
        <p:nvSpPr>
          <p:cNvPr id="42" name="object 42"/>
          <p:cNvSpPr txBox="1"/>
          <p:nvPr/>
        </p:nvSpPr>
        <p:spPr>
          <a:xfrm>
            <a:off x="7741230" y="2249735"/>
            <a:ext cx="575712" cy="290677"/>
          </a:xfrm>
          <a:prstGeom prst="rect">
            <a:avLst/>
          </a:prstGeom>
        </p:spPr>
        <p:txBody>
          <a:bodyPr vert="horz" wrap="square" lIns="0" tIns="31326" rIns="0" bIns="0" rtlCol="0">
            <a:spAutoFit/>
          </a:bodyPr>
          <a:lstStyle/>
          <a:p>
            <a:pPr marR="40639" algn="ctr">
              <a:spcBef>
                <a:spcPts val="247"/>
              </a:spcBef>
            </a:pPr>
            <a:r>
              <a:rPr sz="800" spc="-27" dirty="0">
                <a:solidFill>
                  <a:srgbClr val="585858"/>
                </a:solidFill>
                <a:latin typeface="BIZ UDPゴシック"/>
                <a:cs typeface="BIZ UDPゴシック"/>
              </a:rPr>
              <a:t>未回答</a:t>
            </a:r>
            <a:endParaRPr sz="800">
              <a:latin typeface="BIZ UDPゴシック"/>
              <a:cs typeface="BIZ UDPゴシック"/>
            </a:endParaRPr>
          </a:p>
          <a:p>
            <a:pPr marR="6773" algn="ctr">
              <a:spcBef>
                <a:spcPts val="120"/>
              </a:spcBef>
            </a:pPr>
            <a:r>
              <a:rPr sz="800" dirty="0">
                <a:solidFill>
                  <a:srgbClr val="585858"/>
                </a:solidFill>
                <a:latin typeface="BIZ UDPゴシック"/>
                <a:cs typeface="BIZ UDPゴシック"/>
              </a:rPr>
              <a:t>7</a:t>
            </a:r>
            <a:r>
              <a:rPr sz="800" spc="7" dirty="0">
                <a:solidFill>
                  <a:srgbClr val="585858"/>
                </a:solidFill>
                <a:latin typeface="BIZ UDPゴシック"/>
                <a:cs typeface="BIZ UDPゴシック"/>
              </a:rPr>
              <a:t>校 / </a:t>
            </a:r>
            <a:r>
              <a:rPr sz="800" spc="-33" dirty="0">
                <a:solidFill>
                  <a:srgbClr val="585858"/>
                </a:solidFill>
                <a:latin typeface="BIZ UDPゴシック"/>
                <a:cs typeface="BIZ UDPゴシック"/>
              </a:rPr>
              <a:t>14%</a:t>
            </a:r>
            <a:endParaRPr sz="800">
              <a:latin typeface="BIZ UDPゴシック"/>
              <a:cs typeface="BIZ UDPゴシック"/>
            </a:endParaRPr>
          </a:p>
        </p:txBody>
      </p:sp>
      <p:grpSp>
        <p:nvGrpSpPr>
          <p:cNvPr id="43" name="object 43"/>
          <p:cNvGrpSpPr/>
          <p:nvPr/>
        </p:nvGrpSpPr>
        <p:grpSpPr>
          <a:xfrm>
            <a:off x="1238665" y="6181736"/>
            <a:ext cx="2290148" cy="2329940"/>
            <a:chOff x="921078" y="4221416"/>
            <a:chExt cx="1717675" cy="1747520"/>
          </a:xfrm>
        </p:grpSpPr>
        <p:sp>
          <p:nvSpPr>
            <p:cNvPr id="44" name="object 44"/>
            <p:cNvSpPr/>
            <p:nvPr/>
          </p:nvSpPr>
          <p:spPr>
            <a:xfrm>
              <a:off x="1673859" y="4463415"/>
              <a:ext cx="277495" cy="753110"/>
            </a:xfrm>
            <a:custGeom>
              <a:avLst/>
              <a:gdLst/>
              <a:ahLst/>
              <a:cxnLst/>
              <a:rect l="l" t="t" r="r" b="b"/>
              <a:pathLst>
                <a:path w="277494" h="753110">
                  <a:moveTo>
                    <a:pt x="0" y="0"/>
                  </a:moveTo>
                  <a:lnTo>
                    <a:pt x="0" y="752602"/>
                  </a:lnTo>
                  <a:lnTo>
                    <a:pt x="277114" y="52832"/>
                  </a:lnTo>
                  <a:lnTo>
                    <a:pt x="232527" y="36791"/>
                  </a:lnTo>
                  <a:lnTo>
                    <a:pt x="187122" y="23612"/>
                  </a:lnTo>
                  <a:lnTo>
                    <a:pt x="141033" y="13319"/>
                  </a:lnTo>
                  <a:lnTo>
                    <a:pt x="94393" y="5936"/>
                  </a:lnTo>
                  <a:lnTo>
                    <a:pt x="47338" y="1488"/>
                  </a:lnTo>
                  <a:lnTo>
                    <a:pt x="0" y="0"/>
                  </a:lnTo>
                  <a:close/>
                </a:path>
              </a:pathLst>
            </a:custGeom>
            <a:solidFill>
              <a:srgbClr val="4471C4"/>
            </a:solidFill>
          </p:spPr>
          <p:txBody>
            <a:bodyPr wrap="square" lIns="0" tIns="0" rIns="0" bIns="0" rtlCol="0"/>
            <a:lstStyle/>
            <a:p>
              <a:endParaRPr/>
            </a:p>
          </p:txBody>
        </p:sp>
        <p:sp>
          <p:nvSpPr>
            <p:cNvPr id="45" name="object 45"/>
            <p:cNvSpPr/>
            <p:nvPr/>
          </p:nvSpPr>
          <p:spPr>
            <a:xfrm>
              <a:off x="921078" y="4463415"/>
              <a:ext cx="1506220" cy="1505585"/>
            </a:xfrm>
            <a:custGeom>
              <a:avLst/>
              <a:gdLst/>
              <a:ahLst/>
              <a:cxnLst/>
              <a:rect l="l" t="t" r="r" b="b"/>
              <a:pathLst>
                <a:path w="1506220" h="1505585">
                  <a:moveTo>
                    <a:pt x="752781" y="0"/>
                  </a:moveTo>
                  <a:lnTo>
                    <a:pt x="704313" y="1554"/>
                  </a:lnTo>
                  <a:lnTo>
                    <a:pt x="656482" y="6163"/>
                  </a:lnTo>
                  <a:lnTo>
                    <a:pt x="609405" y="13750"/>
                  </a:lnTo>
                  <a:lnTo>
                    <a:pt x="563195" y="24234"/>
                  </a:lnTo>
                  <a:lnTo>
                    <a:pt x="517971" y="37538"/>
                  </a:lnTo>
                  <a:lnTo>
                    <a:pt x="473846" y="53582"/>
                  </a:lnTo>
                  <a:lnTo>
                    <a:pt x="430938" y="72287"/>
                  </a:lnTo>
                  <a:lnTo>
                    <a:pt x="389362" y="93574"/>
                  </a:lnTo>
                  <a:lnTo>
                    <a:pt x="349233" y="117365"/>
                  </a:lnTo>
                  <a:lnTo>
                    <a:pt x="310667" y="143580"/>
                  </a:lnTo>
                  <a:lnTo>
                    <a:pt x="273781" y="172142"/>
                  </a:lnTo>
                  <a:lnTo>
                    <a:pt x="238690" y="202970"/>
                  </a:lnTo>
                  <a:lnTo>
                    <a:pt x="205510" y="235986"/>
                  </a:lnTo>
                  <a:lnTo>
                    <a:pt x="174356" y="271111"/>
                  </a:lnTo>
                  <a:lnTo>
                    <a:pt x="145344" y="308267"/>
                  </a:lnTo>
                  <a:lnTo>
                    <a:pt x="118591" y="347374"/>
                  </a:lnTo>
                  <a:lnTo>
                    <a:pt x="94211" y="388354"/>
                  </a:lnTo>
                  <a:lnTo>
                    <a:pt x="72321" y="431127"/>
                  </a:lnTo>
                  <a:lnTo>
                    <a:pt x="53037" y="475614"/>
                  </a:lnTo>
                  <a:lnTo>
                    <a:pt x="36891" y="520413"/>
                  </a:lnTo>
                  <a:lnTo>
                    <a:pt x="23734" y="565547"/>
                  </a:lnTo>
                  <a:lnTo>
                    <a:pt x="13516" y="610904"/>
                  </a:lnTo>
                  <a:lnTo>
                    <a:pt x="6187" y="656368"/>
                  </a:lnTo>
                  <a:lnTo>
                    <a:pt x="1698" y="701826"/>
                  </a:lnTo>
                  <a:lnTo>
                    <a:pt x="0" y="747163"/>
                  </a:lnTo>
                  <a:lnTo>
                    <a:pt x="1042" y="792265"/>
                  </a:lnTo>
                  <a:lnTo>
                    <a:pt x="4776" y="837017"/>
                  </a:lnTo>
                  <a:lnTo>
                    <a:pt x="11152" y="881304"/>
                  </a:lnTo>
                  <a:lnTo>
                    <a:pt x="20120" y="925014"/>
                  </a:lnTo>
                  <a:lnTo>
                    <a:pt x="31632" y="968030"/>
                  </a:lnTo>
                  <a:lnTo>
                    <a:pt x="45637" y="1010240"/>
                  </a:lnTo>
                  <a:lnTo>
                    <a:pt x="62085" y="1051528"/>
                  </a:lnTo>
                  <a:lnTo>
                    <a:pt x="80929" y="1091780"/>
                  </a:lnTo>
                  <a:lnTo>
                    <a:pt x="102117" y="1130881"/>
                  </a:lnTo>
                  <a:lnTo>
                    <a:pt x="125600" y="1168718"/>
                  </a:lnTo>
                  <a:lnTo>
                    <a:pt x="151330" y="1205176"/>
                  </a:lnTo>
                  <a:lnTo>
                    <a:pt x="179256" y="1240141"/>
                  </a:lnTo>
                  <a:lnTo>
                    <a:pt x="209329" y="1273498"/>
                  </a:lnTo>
                  <a:lnTo>
                    <a:pt x="241499" y="1305133"/>
                  </a:lnTo>
                  <a:lnTo>
                    <a:pt x="275717" y="1334931"/>
                  </a:lnTo>
                  <a:lnTo>
                    <a:pt x="311934" y="1362778"/>
                  </a:lnTo>
                  <a:lnTo>
                    <a:pt x="350099" y="1388560"/>
                  </a:lnTo>
                  <a:lnTo>
                    <a:pt x="390164" y="1412163"/>
                  </a:lnTo>
                  <a:lnTo>
                    <a:pt x="432079" y="1433471"/>
                  </a:lnTo>
                  <a:lnTo>
                    <a:pt x="475794" y="1452372"/>
                  </a:lnTo>
                  <a:lnTo>
                    <a:pt x="520592" y="1468519"/>
                  </a:lnTo>
                  <a:lnTo>
                    <a:pt x="565727" y="1481678"/>
                  </a:lnTo>
                  <a:lnTo>
                    <a:pt x="611084" y="1491898"/>
                  </a:lnTo>
                  <a:lnTo>
                    <a:pt x="656548" y="1499228"/>
                  </a:lnTo>
                  <a:lnTo>
                    <a:pt x="702006" y="1503719"/>
                  </a:lnTo>
                  <a:lnTo>
                    <a:pt x="747343" y="1505420"/>
                  </a:lnTo>
                  <a:lnTo>
                    <a:pt x="792444" y="1504380"/>
                  </a:lnTo>
                  <a:lnTo>
                    <a:pt x="837196" y="1500648"/>
                  </a:lnTo>
                  <a:lnTo>
                    <a:pt x="881484" y="1494275"/>
                  </a:lnTo>
                  <a:lnTo>
                    <a:pt x="925194" y="1485309"/>
                  </a:lnTo>
                  <a:lnTo>
                    <a:pt x="968210" y="1473801"/>
                  </a:lnTo>
                  <a:lnTo>
                    <a:pt x="1010420" y="1459800"/>
                  </a:lnTo>
                  <a:lnTo>
                    <a:pt x="1051708" y="1443355"/>
                  </a:lnTo>
                  <a:lnTo>
                    <a:pt x="1091959" y="1424515"/>
                  </a:lnTo>
                  <a:lnTo>
                    <a:pt x="1131061" y="1403331"/>
                  </a:lnTo>
                  <a:lnTo>
                    <a:pt x="1168898" y="1379852"/>
                  </a:lnTo>
                  <a:lnTo>
                    <a:pt x="1205356" y="1354127"/>
                  </a:lnTo>
                  <a:lnTo>
                    <a:pt x="1240321" y="1326206"/>
                  </a:lnTo>
                  <a:lnTo>
                    <a:pt x="1273678" y="1296138"/>
                  </a:lnTo>
                  <a:lnTo>
                    <a:pt x="1305312" y="1263973"/>
                  </a:lnTo>
                  <a:lnTo>
                    <a:pt x="1335111" y="1229760"/>
                  </a:lnTo>
                  <a:lnTo>
                    <a:pt x="1362958" y="1193549"/>
                  </a:lnTo>
                  <a:lnTo>
                    <a:pt x="1388740" y="1155390"/>
                  </a:lnTo>
                  <a:lnTo>
                    <a:pt x="1412343" y="1115332"/>
                  </a:lnTo>
                  <a:lnTo>
                    <a:pt x="1433651" y="1073424"/>
                  </a:lnTo>
                  <a:lnTo>
                    <a:pt x="1452551" y="1029716"/>
                  </a:lnTo>
                  <a:lnTo>
                    <a:pt x="1468698" y="984917"/>
                  </a:lnTo>
                  <a:lnTo>
                    <a:pt x="1481857" y="939781"/>
                  </a:lnTo>
                  <a:lnTo>
                    <a:pt x="1492077" y="894422"/>
                  </a:lnTo>
                  <a:lnTo>
                    <a:pt x="1499408" y="848954"/>
                  </a:lnTo>
                  <a:lnTo>
                    <a:pt x="1503899" y="803492"/>
                  </a:lnTo>
                  <a:lnTo>
                    <a:pt x="1505600" y="758150"/>
                  </a:lnTo>
                  <a:lnTo>
                    <a:pt x="1504559" y="713043"/>
                  </a:lnTo>
                  <a:lnTo>
                    <a:pt x="1500828" y="668285"/>
                  </a:lnTo>
                  <a:lnTo>
                    <a:pt x="1494455" y="623990"/>
                  </a:lnTo>
                  <a:lnTo>
                    <a:pt x="1485489" y="580274"/>
                  </a:lnTo>
                  <a:lnTo>
                    <a:pt x="1473981" y="537251"/>
                  </a:lnTo>
                  <a:lnTo>
                    <a:pt x="1459979" y="495034"/>
                  </a:lnTo>
                  <a:lnTo>
                    <a:pt x="1443534" y="453739"/>
                  </a:lnTo>
                  <a:lnTo>
                    <a:pt x="1424695" y="413479"/>
                  </a:lnTo>
                  <a:lnTo>
                    <a:pt x="1403511" y="374371"/>
                  </a:lnTo>
                  <a:lnTo>
                    <a:pt x="1380031" y="336526"/>
                  </a:lnTo>
                  <a:lnTo>
                    <a:pt x="1354306" y="300062"/>
                  </a:lnTo>
                  <a:lnTo>
                    <a:pt x="1326385" y="265091"/>
                  </a:lnTo>
                  <a:lnTo>
                    <a:pt x="1296317" y="231728"/>
                  </a:lnTo>
                  <a:lnTo>
                    <a:pt x="1264153" y="200088"/>
                  </a:lnTo>
                  <a:lnTo>
                    <a:pt x="1229940" y="170284"/>
                  </a:lnTo>
                  <a:lnTo>
                    <a:pt x="1193729" y="142433"/>
                  </a:lnTo>
                  <a:lnTo>
                    <a:pt x="1155570" y="116647"/>
                  </a:lnTo>
                  <a:lnTo>
                    <a:pt x="1115511" y="93042"/>
                  </a:lnTo>
                  <a:lnTo>
                    <a:pt x="1073603" y="71732"/>
                  </a:lnTo>
                  <a:lnTo>
                    <a:pt x="1029895" y="52831"/>
                  </a:lnTo>
                  <a:lnTo>
                    <a:pt x="752781" y="752602"/>
                  </a:lnTo>
                  <a:lnTo>
                    <a:pt x="752781" y="0"/>
                  </a:lnTo>
                  <a:close/>
                </a:path>
              </a:pathLst>
            </a:custGeom>
            <a:solidFill>
              <a:srgbClr val="EC7C30"/>
            </a:solidFill>
          </p:spPr>
          <p:txBody>
            <a:bodyPr wrap="square" lIns="0" tIns="0" rIns="0" bIns="0" rtlCol="0"/>
            <a:lstStyle/>
            <a:p>
              <a:endParaRPr/>
            </a:p>
          </p:txBody>
        </p:sp>
        <p:sp>
          <p:nvSpPr>
            <p:cNvPr id="46" name="object 46"/>
            <p:cNvSpPr/>
            <p:nvPr/>
          </p:nvSpPr>
          <p:spPr>
            <a:xfrm>
              <a:off x="1814956" y="4224274"/>
              <a:ext cx="821055" cy="283210"/>
            </a:xfrm>
            <a:custGeom>
              <a:avLst/>
              <a:gdLst/>
              <a:ahLst/>
              <a:cxnLst/>
              <a:rect l="l" t="t" r="r" b="b"/>
              <a:pathLst>
                <a:path w="821055" h="283210">
                  <a:moveTo>
                    <a:pt x="820801" y="0"/>
                  </a:moveTo>
                  <a:lnTo>
                    <a:pt x="237744" y="0"/>
                  </a:lnTo>
                  <a:lnTo>
                    <a:pt x="237744" y="165100"/>
                  </a:lnTo>
                  <a:lnTo>
                    <a:pt x="0" y="252476"/>
                  </a:lnTo>
                  <a:lnTo>
                    <a:pt x="237744" y="235711"/>
                  </a:lnTo>
                  <a:lnTo>
                    <a:pt x="237744" y="282956"/>
                  </a:lnTo>
                  <a:lnTo>
                    <a:pt x="820801" y="282956"/>
                  </a:lnTo>
                  <a:lnTo>
                    <a:pt x="820801" y="0"/>
                  </a:lnTo>
                  <a:close/>
                </a:path>
              </a:pathLst>
            </a:custGeom>
            <a:solidFill>
              <a:srgbClr val="FFFFFF"/>
            </a:solidFill>
          </p:spPr>
          <p:txBody>
            <a:bodyPr wrap="square" lIns="0" tIns="0" rIns="0" bIns="0" rtlCol="0"/>
            <a:lstStyle/>
            <a:p>
              <a:endParaRPr/>
            </a:p>
          </p:txBody>
        </p:sp>
        <p:sp>
          <p:nvSpPr>
            <p:cNvPr id="47" name="object 47"/>
            <p:cNvSpPr/>
            <p:nvPr/>
          </p:nvSpPr>
          <p:spPr>
            <a:xfrm>
              <a:off x="1814956" y="4224274"/>
              <a:ext cx="821055" cy="283210"/>
            </a:xfrm>
            <a:custGeom>
              <a:avLst/>
              <a:gdLst/>
              <a:ahLst/>
              <a:cxnLst/>
              <a:rect l="l" t="t" r="r" b="b"/>
              <a:pathLst>
                <a:path w="821055" h="283210">
                  <a:moveTo>
                    <a:pt x="237744" y="0"/>
                  </a:moveTo>
                  <a:lnTo>
                    <a:pt x="334898" y="0"/>
                  </a:lnTo>
                  <a:lnTo>
                    <a:pt x="480694" y="0"/>
                  </a:lnTo>
                  <a:lnTo>
                    <a:pt x="820801" y="0"/>
                  </a:lnTo>
                  <a:lnTo>
                    <a:pt x="820801" y="165100"/>
                  </a:lnTo>
                  <a:lnTo>
                    <a:pt x="820801" y="235711"/>
                  </a:lnTo>
                  <a:lnTo>
                    <a:pt x="820801" y="282956"/>
                  </a:lnTo>
                  <a:lnTo>
                    <a:pt x="480694" y="282956"/>
                  </a:lnTo>
                  <a:lnTo>
                    <a:pt x="334898" y="282956"/>
                  </a:lnTo>
                  <a:lnTo>
                    <a:pt x="237744" y="282956"/>
                  </a:lnTo>
                  <a:lnTo>
                    <a:pt x="237744" y="235711"/>
                  </a:lnTo>
                  <a:lnTo>
                    <a:pt x="0" y="252476"/>
                  </a:lnTo>
                  <a:lnTo>
                    <a:pt x="237744" y="165100"/>
                  </a:lnTo>
                  <a:lnTo>
                    <a:pt x="237744" y="0"/>
                  </a:lnTo>
                  <a:close/>
                </a:path>
              </a:pathLst>
            </a:custGeom>
            <a:ln w="5626">
              <a:solidFill>
                <a:srgbClr val="000000"/>
              </a:solidFill>
            </a:ln>
          </p:spPr>
          <p:txBody>
            <a:bodyPr wrap="square" lIns="0" tIns="0" rIns="0" bIns="0" rtlCol="0"/>
            <a:lstStyle/>
            <a:p>
              <a:endParaRPr/>
            </a:p>
          </p:txBody>
        </p:sp>
      </p:grpSp>
      <p:sp>
        <p:nvSpPr>
          <p:cNvPr id="48" name="object 48"/>
          <p:cNvSpPr txBox="1"/>
          <p:nvPr/>
        </p:nvSpPr>
        <p:spPr>
          <a:xfrm>
            <a:off x="2747439" y="6185547"/>
            <a:ext cx="778058" cy="318888"/>
          </a:xfrm>
          <a:prstGeom prst="rect">
            <a:avLst/>
          </a:prstGeom>
          <a:ln w="5626">
            <a:solidFill>
              <a:srgbClr val="000000"/>
            </a:solidFill>
          </a:ln>
        </p:spPr>
        <p:txBody>
          <a:bodyPr vert="horz" wrap="square" lIns="0" tIns="59264" rIns="0" bIns="0" rtlCol="0">
            <a:spAutoFit/>
          </a:bodyPr>
          <a:lstStyle/>
          <a:p>
            <a:pPr algn="ctr">
              <a:spcBef>
                <a:spcPts val="467"/>
              </a:spcBef>
            </a:pPr>
            <a:r>
              <a:rPr sz="800" spc="-33" dirty="0">
                <a:solidFill>
                  <a:srgbClr val="585858"/>
                </a:solidFill>
                <a:latin typeface="BIZ UDPゴシック"/>
                <a:cs typeface="BIZ UDPゴシック"/>
              </a:rPr>
              <a:t>ある</a:t>
            </a:r>
            <a:endParaRPr sz="800">
              <a:latin typeface="BIZ UDPゴシック"/>
              <a:cs typeface="BIZ UDPゴシック"/>
            </a:endParaRPr>
          </a:p>
          <a:p>
            <a:pPr marL="34711" algn="ctr">
              <a:spcBef>
                <a:spcPts val="113"/>
              </a:spcBef>
            </a:pPr>
            <a:r>
              <a:rPr sz="800" dirty="0">
                <a:solidFill>
                  <a:srgbClr val="585858"/>
                </a:solidFill>
                <a:latin typeface="BIZ UDPゴシック"/>
                <a:cs typeface="BIZ UDPゴシック"/>
              </a:rPr>
              <a:t>3</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6%</a:t>
            </a:r>
            <a:endParaRPr sz="800">
              <a:latin typeface="BIZ UDPゴシック"/>
              <a:cs typeface="BIZ UDPゴシック"/>
            </a:endParaRPr>
          </a:p>
        </p:txBody>
      </p:sp>
      <p:grpSp>
        <p:nvGrpSpPr>
          <p:cNvPr id="49" name="object 49"/>
          <p:cNvGrpSpPr/>
          <p:nvPr/>
        </p:nvGrpSpPr>
        <p:grpSpPr>
          <a:xfrm>
            <a:off x="968148" y="8489664"/>
            <a:ext cx="1090466" cy="411465"/>
            <a:chOff x="718184" y="5952426"/>
            <a:chExt cx="817880" cy="308610"/>
          </a:xfrm>
        </p:grpSpPr>
        <p:sp>
          <p:nvSpPr>
            <p:cNvPr id="50" name="object 50"/>
            <p:cNvSpPr/>
            <p:nvPr/>
          </p:nvSpPr>
          <p:spPr>
            <a:xfrm>
              <a:off x="721042" y="5955284"/>
              <a:ext cx="812165" cy="302895"/>
            </a:xfrm>
            <a:custGeom>
              <a:avLst/>
              <a:gdLst/>
              <a:ahLst/>
              <a:cxnLst/>
              <a:rect l="l" t="t" r="r" b="b"/>
              <a:pathLst>
                <a:path w="812165" h="302895">
                  <a:moveTo>
                    <a:pt x="811847" y="0"/>
                  </a:moveTo>
                  <a:lnTo>
                    <a:pt x="661987" y="55117"/>
                  </a:lnTo>
                  <a:lnTo>
                    <a:pt x="661987" y="5587"/>
                  </a:lnTo>
                  <a:lnTo>
                    <a:pt x="0" y="5587"/>
                  </a:lnTo>
                  <a:lnTo>
                    <a:pt x="0" y="302894"/>
                  </a:lnTo>
                  <a:lnTo>
                    <a:pt x="661987" y="302894"/>
                  </a:lnTo>
                  <a:lnTo>
                    <a:pt x="661987" y="129412"/>
                  </a:lnTo>
                  <a:lnTo>
                    <a:pt x="811847" y="0"/>
                  </a:lnTo>
                  <a:close/>
                </a:path>
              </a:pathLst>
            </a:custGeom>
            <a:solidFill>
              <a:srgbClr val="FFFFFF"/>
            </a:solidFill>
          </p:spPr>
          <p:txBody>
            <a:bodyPr wrap="square" lIns="0" tIns="0" rIns="0" bIns="0" rtlCol="0"/>
            <a:lstStyle/>
            <a:p>
              <a:endParaRPr/>
            </a:p>
          </p:txBody>
        </p:sp>
        <p:sp>
          <p:nvSpPr>
            <p:cNvPr id="51" name="object 51"/>
            <p:cNvSpPr/>
            <p:nvPr/>
          </p:nvSpPr>
          <p:spPr>
            <a:xfrm>
              <a:off x="721042" y="5955284"/>
              <a:ext cx="812165" cy="302895"/>
            </a:xfrm>
            <a:custGeom>
              <a:avLst/>
              <a:gdLst/>
              <a:ahLst/>
              <a:cxnLst/>
              <a:rect l="l" t="t" r="r" b="b"/>
              <a:pathLst>
                <a:path w="812165" h="302895">
                  <a:moveTo>
                    <a:pt x="0" y="5587"/>
                  </a:moveTo>
                  <a:lnTo>
                    <a:pt x="386118" y="5587"/>
                  </a:lnTo>
                  <a:lnTo>
                    <a:pt x="551624" y="5587"/>
                  </a:lnTo>
                  <a:lnTo>
                    <a:pt x="661987" y="5587"/>
                  </a:lnTo>
                  <a:lnTo>
                    <a:pt x="661987" y="55117"/>
                  </a:lnTo>
                  <a:lnTo>
                    <a:pt x="811847" y="0"/>
                  </a:lnTo>
                  <a:lnTo>
                    <a:pt x="661987" y="129412"/>
                  </a:lnTo>
                  <a:lnTo>
                    <a:pt x="661987" y="302894"/>
                  </a:lnTo>
                  <a:lnTo>
                    <a:pt x="551624" y="302894"/>
                  </a:lnTo>
                  <a:lnTo>
                    <a:pt x="386118" y="302894"/>
                  </a:lnTo>
                  <a:lnTo>
                    <a:pt x="0" y="302894"/>
                  </a:lnTo>
                  <a:lnTo>
                    <a:pt x="0" y="129412"/>
                  </a:lnTo>
                  <a:lnTo>
                    <a:pt x="0" y="55117"/>
                  </a:lnTo>
                  <a:lnTo>
                    <a:pt x="0" y="5587"/>
                  </a:lnTo>
                  <a:close/>
                </a:path>
              </a:pathLst>
            </a:custGeom>
            <a:ln w="5626">
              <a:solidFill>
                <a:srgbClr val="000000"/>
              </a:solidFill>
            </a:ln>
          </p:spPr>
          <p:txBody>
            <a:bodyPr wrap="square" lIns="0" tIns="0" rIns="0" bIns="0" rtlCol="0"/>
            <a:lstStyle/>
            <a:p>
              <a:endParaRPr/>
            </a:p>
          </p:txBody>
        </p:sp>
      </p:grpSp>
      <p:sp>
        <p:nvSpPr>
          <p:cNvPr id="52" name="object 52"/>
          <p:cNvSpPr txBox="1"/>
          <p:nvPr/>
        </p:nvSpPr>
        <p:spPr>
          <a:xfrm>
            <a:off x="1103780" y="8538881"/>
            <a:ext cx="671382" cy="290677"/>
          </a:xfrm>
          <a:prstGeom prst="rect">
            <a:avLst/>
          </a:prstGeom>
        </p:spPr>
        <p:txBody>
          <a:bodyPr vert="horz" wrap="square" lIns="0" tIns="31326" rIns="0" bIns="0" rtlCol="0">
            <a:spAutoFit/>
          </a:bodyPr>
          <a:lstStyle/>
          <a:p>
            <a:pPr marR="42332" algn="ctr">
              <a:spcBef>
                <a:spcPts val="247"/>
              </a:spcBef>
            </a:pPr>
            <a:r>
              <a:rPr sz="800" spc="-33" dirty="0">
                <a:solidFill>
                  <a:srgbClr val="585858"/>
                </a:solidFill>
                <a:latin typeface="BIZ UDPゴシック"/>
                <a:cs typeface="BIZ UDPゴシック"/>
              </a:rPr>
              <a:t>ない</a:t>
            </a:r>
            <a:endParaRPr sz="800">
              <a:latin typeface="BIZ UDPゴシック"/>
              <a:cs typeface="BIZ UDPゴシック"/>
            </a:endParaRPr>
          </a:p>
          <a:p>
            <a:pPr marR="6773" algn="ctr">
              <a:spcBef>
                <a:spcPts val="120"/>
              </a:spcBef>
            </a:pPr>
            <a:r>
              <a:rPr sz="800" dirty="0">
                <a:solidFill>
                  <a:srgbClr val="585858"/>
                </a:solidFill>
                <a:latin typeface="BIZ UDPゴシック"/>
                <a:cs typeface="BIZ UDPゴシック"/>
              </a:rPr>
              <a:t>47</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94%</a:t>
            </a:r>
            <a:endParaRPr sz="800">
              <a:latin typeface="BIZ UDPゴシック"/>
              <a:cs typeface="BIZ UDPゴシック"/>
            </a:endParaRPr>
          </a:p>
        </p:txBody>
      </p:sp>
      <p:grpSp>
        <p:nvGrpSpPr>
          <p:cNvPr id="53" name="object 53"/>
          <p:cNvGrpSpPr/>
          <p:nvPr/>
        </p:nvGrpSpPr>
        <p:grpSpPr>
          <a:xfrm>
            <a:off x="3936876" y="2341568"/>
            <a:ext cx="2686374" cy="2326554"/>
            <a:chOff x="2944812" y="1341183"/>
            <a:chExt cx="2014855" cy="1744980"/>
          </a:xfrm>
        </p:grpSpPr>
        <p:sp>
          <p:nvSpPr>
            <p:cNvPr id="54" name="object 54"/>
            <p:cNvSpPr/>
            <p:nvPr/>
          </p:nvSpPr>
          <p:spPr>
            <a:xfrm>
              <a:off x="3349243" y="1344041"/>
              <a:ext cx="1205865" cy="1739264"/>
            </a:xfrm>
            <a:custGeom>
              <a:avLst/>
              <a:gdLst/>
              <a:ahLst/>
              <a:cxnLst/>
              <a:rect l="l" t="t" r="r" b="b"/>
              <a:pathLst>
                <a:path w="1205864" h="1739264">
                  <a:moveTo>
                    <a:pt x="0" y="1478279"/>
                  </a:moveTo>
                  <a:lnTo>
                    <a:pt x="0" y="1739011"/>
                  </a:lnTo>
                </a:path>
                <a:path w="1205864" h="1739264">
                  <a:moveTo>
                    <a:pt x="0" y="608838"/>
                  </a:moveTo>
                  <a:lnTo>
                    <a:pt x="0" y="1130300"/>
                  </a:lnTo>
                </a:path>
                <a:path w="1205864" h="1739264">
                  <a:moveTo>
                    <a:pt x="0" y="0"/>
                  </a:moveTo>
                  <a:lnTo>
                    <a:pt x="0" y="260857"/>
                  </a:lnTo>
                </a:path>
                <a:path w="1205864" h="1739264">
                  <a:moveTo>
                    <a:pt x="401954" y="1478279"/>
                  </a:moveTo>
                  <a:lnTo>
                    <a:pt x="401954" y="1739011"/>
                  </a:lnTo>
                </a:path>
                <a:path w="1205864" h="1739264">
                  <a:moveTo>
                    <a:pt x="401954" y="608838"/>
                  </a:moveTo>
                  <a:lnTo>
                    <a:pt x="401954" y="1130300"/>
                  </a:lnTo>
                </a:path>
                <a:path w="1205864" h="1739264">
                  <a:moveTo>
                    <a:pt x="401954" y="0"/>
                  </a:moveTo>
                  <a:lnTo>
                    <a:pt x="401954" y="260857"/>
                  </a:lnTo>
                </a:path>
                <a:path w="1205864" h="1739264">
                  <a:moveTo>
                    <a:pt x="803910" y="1478279"/>
                  </a:moveTo>
                  <a:lnTo>
                    <a:pt x="803910" y="1739011"/>
                  </a:lnTo>
                </a:path>
                <a:path w="1205864" h="1739264">
                  <a:moveTo>
                    <a:pt x="803910" y="608838"/>
                  </a:moveTo>
                  <a:lnTo>
                    <a:pt x="803910" y="1130300"/>
                  </a:lnTo>
                </a:path>
                <a:path w="1205864" h="1739264">
                  <a:moveTo>
                    <a:pt x="803910" y="0"/>
                  </a:moveTo>
                  <a:lnTo>
                    <a:pt x="803910" y="260857"/>
                  </a:lnTo>
                </a:path>
                <a:path w="1205864" h="1739264">
                  <a:moveTo>
                    <a:pt x="1205738" y="1478279"/>
                  </a:moveTo>
                  <a:lnTo>
                    <a:pt x="1205738" y="1739011"/>
                  </a:lnTo>
                </a:path>
                <a:path w="1205864" h="1739264">
                  <a:moveTo>
                    <a:pt x="1205738" y="608838"/>
                  </a:moveTo>
                  <a:lnTo>
                    <a:pt x="1205738" y="1130300"/>
                  </a:lnTo>
                </a:path>
                <a:path w="1205864" h="1739264">
                  <a:moveTo>
                    <a:pt x="1205738" y="0"/>
                  </a:moveTo>
                  <a:lnTo>
                    <a:pt x="1205738" y="260857"/>
                  </a:lnTo>
                </a:path>
              </a:pathLst>
            </a:custGeom>
            <a:ln w="5626">
              <a:solidFill>
                <a:srgbClr val="D9D9D9"/>
              </a:solidFill>
            </a:ln>
          </p:spPr>
          <p:txBody>
            <a:bodyPr wrap="square" lIns="0" tIns="0" rIns="0" bIns="0" rtlCol="0"/>
            <a:lstStyle/>
            <a:p>
              <a:endParaRPr/>
            </a:p>
          </p:txBody>
        </p:sp>
        <p:sp>
          <p:nvSpPr>
            <p:cNvPr id="55" name="object 55"/>
            <p:cNvSpPr/>
            <p:nvPr/>
          </p:nvSpPr>
          <p:spPr>
            <a:xfrm>
              <a:off x="4956810" y="1344041"/>
              <a:ext cx="0" cy="1739264"/>
            </a:xfrm>
            <a:custGeom>
              <a:avLst/>
              <a:gdLst/>
              <a:ahLst/>
              <a:cxnLst/>
              <a:rect l="l" t="t" r="r" b="b"/>
              <a:pathLst>
                <a:path h="1739264">
                  <a:moveTo>
                    <a:pt x="0" y="0"/>
                  </a:moveTo>
                  <a:lnTo>
                    <a:pt x="0" y="1739011"/>
                  </a:lnTo>
                </a:path>
              </a:pathLst>
            </a:custGeom>
            <a:ln w="5626">
              <a:solidFill>
                <a:srgbClr val="D9D9D9"/>
              </a:solidFill>
            </a:ln>
          </p:spPr>
          <p:txBody>
            <a:bodyPr wrap="square" lIns="0" tIns="0" rIns="0" bIns="0" rtlCol="0"/>
            <a:lstStyle/>
            <a:p>
              <a:endParaRPr/>
            </a:p>
          </p:txBody>
        </p:sp>
        <p:sp>
          <p:nvSpPr>
            <p:cNvPr id="56" name="object 56"/>
            <p:cNvSpPr/>
            <p:nvPr/>
          </p:nvSpPr>
          <p:spPr>
            <a:xfrm>
              <a:off x="2947670" y="1604898"/>
              <a:ext cx="1443355" cy="1217930"/>
            </a:xfrm>
            <a:custGeom>
              <a:avLst/>
              <a:gdLst/>
              <a:ahLst/>
              <a:cxnLst/>
              <a:rect l="l" t="t" r="r" b="b"/>
              <a:pathLst>
                <a:path w="1443354" h="1217930">
                  <a:moveTo>
                    <a:pt x="669544" y="0"/>
                  </a:moveTo>
                  <a:lnTo>
                    <a:pt x="0" y="0"/>
                  </a:lnTo>
                  <a:lnTo>
                    <a:pt x="0" y="347980"/>
                  </a:lnTo>
                  <a:lnTo>
                    <a:pt x="669544" y="347980"/>
                  </a:lnTo>
                  <a:lnTo>
                    <a:pt x="669544" y="0"/>
                  </a:lnTo>
                  <a:close/>
                </a:path>
                <a:path w="1443354" h="1217930">
                  <a:moveTo>
                    <a:pt x="1442847" y="869442"/>
                  </a:moveTo>
                  <a:lnTo>
                    <a:pt x="0" y="869442"/>
                  </a:lnTo>
                  <a:lnTo>
                    <a:pt x="0" y="1217422"/>
                  </a:lnTo>
                  <a:lnTo>
                    <a:pt x="1442847" y="1217422"/>
                  </a:lnTo>
                  <a:lnTo>
                    <a:pt x="1442847" y="869442"/>
                  </a:lnTo>
                  <a:close/>
                </a:path>
              </a:pathLst>
            </a:custGeom>
            <a:solidFill>
              <a:srgbClr val="92D050"/>
            </a:solidFill>
          </p:spPr>
          <p:txBody>
            <a:bodyPr wrap="square" lIns="0" tIns="0" rIns="0" bIns="0" rtlCol="0"/>
            <a:lstStyle/>
            <a:p>
              <a:endParaRPr/>
            </a:p>
          </p:txBody>
        </p:sp>
        <p:sp>
          <p:nvSpPr>
            <p:cNvPr id="57" name="object 57"/>
            <p:cNvSpPr/>
            <p:nvPr/>
          </p:nvSpPr>
          <p:spPr>
            <a:xfrm>
              <a:off x="3617214" y="1604898"/>
              <a:ext cx="1339850" cy="1217930"/>
            </a:xfrm>
            <a:custGeom>
              <a:avLst/>
              <a:gdLst/>
              <a:ahLst/>
              <a:cxnLst/>
              <a:rect l="l" t="t" r="r" b="b"/>
              <a:pathLst>
                <a:path w="1339850" h="1217930">
                  <a:moveTo>
                    <a:pt x="1081659" y="869442"/>
                  </a:moveTo>
                  <a:lnTo>
                    <a:pt x="773303" y="869442"/>
                  </a:lnTo>
                  <a:lnTo>
                    <a:pt x="773303" y="1217422"/>
                  </a:lnTo>
                  <a:lnTo>
                    <a:pt x="1081659" y="1217422"/>
                  </a:lnTo>
                  <a:lnTo>
                    <a:pt x="1081659" y="869442"/>
                  </a:lnTo>
                  <a:close/>
                </a:path>
                <a:path w="1339850" h="1217930">
                  <a:moveTo>
                    <a:pt x="1339723" y="0"/>
                  </a:moveTo>
                  <a:lnTo>
                    <a:pt x="0" y="0"/>
                  </a:lnTo>
                  <a:lnTo>
                    <a:pt x="0" y="347980"/>
                  </a:lnTo>
                  <a:lnTo>
                    <a:pt x="1339723" y="347980"/>
                  </a:lnTo>
                  <a:lnTo>
                    <a:pt x="1339723" y="0"/>
                  </a:lnTo>
                  <a:close/>
                </a:path>
              </a:pathLst>
            </a:custGeom>
            <a:solidFill>
              <a:srgbClr val="5B9BD4"/>
            </a:solidFill>
          </p:spPr>
          <p:txBody>
            <a:bodyPr wrap="square" lIns="0" tIns="0" rIns="0" bIns="0" rtlCol="0"/>
            <a:lstStyle/>
            <a:p>
              <a:endParaRPr/>
            </a:p>
          </p:txBody>
        </p:sp>
        <p:sp>
          <p:nvSpPr>
            <p:cNvPr id="58" name="object 58"/>
            <p:cNvSpPr/>
            <p:nvPr/>
          </p:nvSpPr>
          <p:spPr>
            <a:xfrm>
              <a:off x="4698873" y="2474341"/>
              <a:ext cx="258445" cy="347980"/>
            </a:xfrm>
            <a:custGeom>
              <a:avLst/>
              <a:gdLst/>
              <a:ahLst/>
              <a:cxnLst/>
              <a:rect l="l" t="t" r="r" b="b"/>
              <a:pathLst>
                <a:path w="258445" h="347980">
                  <a:moveTo>
                    <a:pt x="258063" y="0"/>
                  </a:moveTo>
                  <a:lnTo>
                    <a:pt x="0" y="0"/>
                  </a:lnTo>
                  <a:lnTo>
                    <a:pt x="0" y="347979"/>
                  </a:lnTo>
                  <a:lnTo>
                    <a:pt x="258063" y="347979"/>
                  </a:lnTo>
                  <a:lnTo>
                    <a:pt x="258063" y="0"/>
                  </a:lnTo>
                  <a:close/>
                </a:path>
              </a:pathLst>
            </a:custGeom>
            <a:solidFill>
              <a:srgbClr val="FFC000"/>
            </a:solidFill>
          </p:spPr>
          <p:txBody>
            <a:bodyPr wrap="square" lIns="0" tIns="0" rIns="0" bIns="0" rtlCol="0"/>
            <a:lstStyle/>
            <a:p>
              <a:endParaRPr/>
            </a:p>
          </p:txBody>
        </p:sp>
        <p:sp>
          <p:nvSpPr>
            <p:cNvPr id="59" name="object 59"/>
            <p:cNvSpPr/>
            <p:nvPr/>
          </p:nvSpPr>
          <p:spPr>
            <a:xfrm>
              <a:off x="2947669" y="1344041"/>
              <a:ext cx="0" cy="1739264"/>
            </a:xfrm>
            <a:custGeom>
              <a:avLst/>
              <a:gdLst/>
              <a:ahLst/>
              <a:cxnLst/>
              <a:rect l="l" t="t" r="r" b="b"/>
              <a:pathLst>
                <a:path h="1739264">
                  <a:moveTo>
                    <a:pt x="0" y="1739138"/>
                  </a:moveTo>
                  <a:lnTo>
                    <a:pt x="0" y="0"/>
                  </a:lnTo>
                </a:path>
              </a:pathLst>
            </a:custGeom>
            <a:ln w="5626">
              <a:solidFill>
                <a:srgbClr val="D9D9D9"/>
              </a:solidFill>
            </a:ln>
          </p:spPr>
          <p:txBody>
            <a:bodyPr wrap="square" lIns="0" tIns="0" rIns="0" bIns="0" rtlCol="0"/>
            <a:lstStyle/>
            <a:p>
              <a:endParaRPr/>
            </a:p>
          </p:txBody>
        </p:sp>
        <p:sp>
          <p:nvSpPr>
            <p:cNvPr id="60" name="object 60"/>
            <p:cNvSpPr/>
            <p:nvPr/>
          </p:nvSpPr>
          <p:spPr>
            <a:xfrm>
              <a:off x="3612261" y="2595994"/>
              <a:ext cx="113664" cy="105410"/>
            </a:xfrm>
            <a:custGeom>
              <a:avLst/>
              <a:gdLst/>
              <a:ahLst/>
              <a:cxnLst/>
              <a:rect l="l" t="t" r="r" b="b"/>
              <a:pathLst>
                <a:path w="113664"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grpSp>
      <p:sp>
        <p:nvSpPr>
          <p:cNvPr id="61" name="object 61"/>
          <p:cNvSpPr txBox="1"/>
          <p:nvPr/>
        </p:nvSpPr>
        <p:spPr>
          <a:xfrm>
            <a:off x="4857592" y="4008610"/>
            <a:ext cx="108369" cy="124885"/>
          </a:xfrm>
          <a:prstGeom prst="rect">
            <a:avLst/>
          </a:prstGeom>
        </p:spPr>
        <p:txBody>
          <a:bodyPr vert="horz" wrap="square" lIns="0" tIns="22013" rIns="0" bIns="0" rtlCol="0">
            <a:spAutoFit/>
          </a:bodyPr>
          <a:lstStyle/>
          <a:p>
            <a:pPr>
              <a:spcBef>
                <a:spcPts val="173"/>
              </a:spcBef>
            </a:pPr>
            <a:r>
              <a:rPr sz="667" spc="-33" dirty="0">
                <a:solidFill>
                  <a:srgbClr val="404040"/>
                </a:solidFill>
                <a:latin typeface="Calibri"/>
                <a:cs typeface="Calibri"/>
              </a:rPr>
              <a:t>28</a:t>
            </a:r>
            <a:endParaRPr sz="667">
              <a:latin typeface="Calibri"/>
              <a:cs typeface="Calibri"/>
            </a:endParaRPr>
          </a:p>
        </p:txBody>
      </p:sp>
      <p:sp>
        <p:nvSpPr>
          <p:cNvPr id="62" name="object 62"/>
          <p:cNvSpPr/>
          <p:nvPr/>
        </p:nvSpPr>
        <p:spPr>
          <a:xfrm>
            <a:off x="4334372" y="2855205"/>
            <a:ext cx="105829" cy="140541"/>
          </a:xfrm>
          <a:custGeom>
            <a:avLst/>
            <a:gdLst/>
            <a:ahLst/>
            <a:cxnLst/>
            <a:rect l="l" t="t" r="r" b="b"/>
            <a:pathLst>
              <a:path w="79375" h="105410">
                <a:moveTo>
                  <a:pt x="79120" y="0"/>
                </a:moveTo>
                <a:lnTo>
                  <a:pt x="0" y="0"/>
                </a:lnTo>
                <a:lnTo>
                  <a:pt x="0" y="104787"/>
                </a:lnTo>
                <a:lnTo>
                  <a:pt x="79120" y="104787"/>
                </a:lnTo>
                <a:lnTo>
                  <a:pt x="79120" y="0"/>
                </a:lnTo>
                <a:close/>
              </a:path>
            </a:pathLst>
          </a:custGeom>
          <a:solidFill>
            <a:srgbClr val="FFFFFF"/>
          </a:solidFill>
        </p:spPr>
        <p:txBody>
          <a:bodyPr wrap="square" lIns="0" tIns="0" rIns="0" bIns="0" rtlCol="0"/>
          <a:lstStyle/>
          <a:p>
            <a:endParaRPr/>
          </a:p>
        </p:txBody>
      </p:sp>
      <p:sp>
        <p:nvSpPr>
          <p:cNvPr id="63" name="object 63"/>
          <p:cNvSpPr txBox="1"/>
          <p:nvPr/>
        </p:nvSpPr>
        <p:spPr>
          <a:xfrm>
            <a:off x="4365020" y="2848720"/>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2</a:t>
            </a:r>
            <a:endParaRPr sz="667">
              <a:latin typeface="Calibri"/>
              <a:cs typeface="Calibri"/>
            </a:endParaRPr>
          </a:p>
        </p:txBody>
      </p:sp>
      <p:sp>
        <p:nvSpPr>
          <p:cNvPr id="64" name="object 64"/>
          <p:cNvSpPr/>
          <p:nvPr/>
        </p:nvSpPr>
        <p:spPr>
          <a:xfrm>
            <a:off x="6017145" y="4014587"/>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65" name="object 65"/>
          <p:cNvSpPr txBox="1"/>
          <p:nvPr/>
        </p:nvSpPr>
        <p:spPr>
          <a:xfrm>
            <a:off x="6048300" y="4008610"/>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6</a:t>
            </a:r>
            <a:endParaRPr sz="667">
              <a:latin typeface="Calibri"/>
              <a:cs typeface="Calibri"/>
            </a:endParaRPr>
          </a:p>
        </p:txBody>
      </p:sp>
      <p:sp>
        <p:nvSpPr>
          <p:cNvPr id="66" name="object 66"/>
          <p:cNvSpPr/>
          <p:nvPr/>
        </p:nvSpPr>
        <p:spPr>
          <a:xfrm>
            <a:off x="5673749" y="2855205"/>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67" name="object 67"/>
          <p:cNvSpPr txBox="1"/>
          <p:nvPr/>
        </p:nvSpPr>
        <p:spPr>
          <a:xfrm>
            <a:off x="5704397" y="2848720"/>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4</a:t>
            </a:r>
            <a:endParaRPr sz="667">
              <a:latin typeface="Calibri"/>
              <a:cs typeface="Calibri"/>
            </a:endParaRPr>
          </a:p>
        </p:txBody>
      </p:sp>
      <p:sp>
        <p:nvSpPr>
          <p:cNvPr id="68" name="object 68"/>
          <p:cNvSpPr/>
          <p:nvPr/>
        </p:nvSpPr>
        <p:spPr>
          <a:xfrm>
            <a:off x="6394913" y="4014587"/>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69" name="object 69"/>
          <p:cNvSpPr txBox="1"/>
          <p:nvPr/>
        </p:nvSpPr>
        <p:spPr>
          <a:xfrm>
            <a:off x="6425728" y="4008610"/>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5</a:t>
            </a:r>
            <a:endParaRPr sz="667">
              <a:latin typeface="Calibri"/>
              <a:cs typeface="Calibri"/>
            </a:endParaRPr>
          </a:p>
        </p:txBody>
      </p:sp>
      <p:sp>
        <p:nvSpPr>
          <p:cNvPr id="70" name="object 70"/>
          <p:cNvSpPr txBox="1"/>
          <p:nvPr/>
        </p:nvSpPr>
        <p:spPr>
          <a:xfrm>
            <a:off x="3886331" y="4700311"/>
            <a:ext cx="126995"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0%</a:t>
            </a:r>
            <a:endParaRPr sz="667">
              <a:latin typeface="Calibri"/>
              <a:cs typeface="Calibri"/>
            </a:endParaRPr>
          </a:p>
        </p:txBody>
      </p:sp>
      <p:sp>
        <p:nvSpPr>
          <p:cNvPr id="71" name="object 71"/>
          <p:cNvSpPr txBox="1"/>
          <p:nvPr/>
        </p:nvSpPr>
        <p:spPr>
          <a:xfrm>
            <a:off x="6006814" y="4700311"/>
            <a:ext cx="17271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80%</a:t>
            </a:r>
            <a:endParaRPr sz="667">
              <a:latin typeface="Calibri"/>
              <a:cs typeface="Calibri"/>
            </a:endParaRPr>
          </a:p>
        </p:txBody>
      </p:sp>
      <p:sp>
        <p:nvSpPr>
          <p:cNvPr id="72" name="object 72"/>
          <p:cNvSpPr txBox="1"/>
          <p:nvPr/>
        </p:nvSpPr>
        <p:spPr>
          <a:xfrm>
            <a:off x="6519706" y="4700311"/>
            <a:ext cx="218432"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Calibri"/>
                <a:cs typeface="Calibri"/>
              </a:rPr>
              <a:t>100%</a:t>
            </a:r>
            <a:endParaRPr sz="667">
              <a:latin typeface="Calibri"/>
              <a:cs typeface="Calibri"/>
            </a:endParaRPr>
          </a:p>
        </p:txBody>
      </p:sp>
      <p:sp>
        <p:nvSpPr>
          <p:cNvPr id="73" name="object 73"/>
          <p:cNvSpPr txBox="1"/>
          <p:nvPr/>
        </p:nvSpPr>
        <p:spPr>
          <a:xfrm>
            <a:off x="3677383" y="4003699"/>
            <a:ext cx="197266"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游ゴシック"/>
                <a:cs typeface="游ゴシック"/>
              </a:rPr>
              <a:t>いる</a:t>
            </a:r>
            <a:endParaRPr sz="667">
              <a:latin typeface="游ゴシック"/>
              <a:cs typeface="游ゴシック"/>
            </a:endParaRPr>
          </a:p>
        </p:txBody>
      </p:sp>
      <p:sp>
        <p:nvSpPr>
          <p:cNvPr id="74" name="object 74"/>
          <p:cNvSpPr txBox="1"/>
          <p:nvPr/>
        </p:nvSpPr>
        <p:spPr>
          <a:xfrm>
            <a:off x="3587979" y="2843978"/>
            <a:ext cx="287009"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游ゴシック"/>
                <a:cs typeface="游ゴシック"/>
              </a:rPr>
              <a:t>いない</a:t>
            </a:r>
            <a:endParaRPr sz="667">
              <a:latin typeface="游ゴシック"/>
              <a:cs typeface="游ゴシック"/>
            </a:endParaRPr>
          </a:p>
        </p:txBody>
      </p:sp>
      <p:grpSp>
        <p:nvGrpSpPr>
          <p:cNvPr id="75" name="object 75"/>
          <p:cNvGrpSpPr/>
          <p:nvPr/>
        </p:nvGrpSpPr>
        <p:grpSpPr>
          <a:xfrm>
            <a:off x="4402440" y="4955437"/>
            <a:ext cx="932992" cy="49951"/>
            <a:chOff x="3293998" y="3301657"/>
            <a:chExt cx="699770" cy="37465"/>
          </a:xfrm>
        </p:grpSpPr>
        <p:sp>
          <p:nvSpPr>
            <p:cNvPr id="76" name="object 76"/>
            <p:cNvSpPr/>
            <p:nvPr/>
          </p:nvSpPr>
          <p:spPr>
            <a:xfrm>
              <a:off x="3293998" y="3301657"/>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77" name="object 77"/>
            <p:cNvSpPr/>
            <p:nvPr/>
          </p:nvSpPr>
          <p:spPr>
            <a:xfrm>
              <a:off x="3625341" y="3301657"/>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78" name="object 78"/>
            <p:cNvSpPr/>
            <p:nvPr/>
          </p:nvSpPr>
          <p:spPr>
            <a:xfrm>
              <a:off x="3956684" y="3301657"/>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79" name="object 79"/>
          <p:cNvSpPr txBox="1"/>
          <p:nvPr/>
        </p:nvSpPr>
        <p:spPr>
          <a:xfrm>
            <a:off x="4399222" y="4700312"/>
            <a:ext cx="1603527" cy="330133"/>
          </a:xfrm>
          <a:prstGeom prst="rect">
            <a:avLst/>
          </a:prstGeom>
        </p:spPr>
        <p:txBody>
          <a:bodyPr vert="horz" wrap="square" lIns="0" tIns="22013" rIns="0" bIns="0" rtlCol="0">
            <a:spAutoFit/>
          </a:bodyPr>
          <a:lstStyle/>
          <a:p>
            <a:pPr>
              <a:spcBef>
                <a:spcPts val="173"/>
              </a:spcBef>
              <a:tabLst>
                <a:tab pos="535080" algn="l"/>
                <a:tab pos="1071007"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a:p>
            <a:pPr marL="73657">
              <a:spcBef>
                <a:spcPts val="767"/>
              </a:spcBef>
              <a:tabLst>
                <a:tab pos="515607" algn="l"/>
                <a:tab pos="957556"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80" name="object 80"/>
          <p:cNvSpPr txBox="1"/>
          <p:nvPr/>
        </p:nvSpPr>
        <p:spPr>
          <a:xfrm>
            <a:off x="6021037" y="2253435"/>
            <a:ext cx="614656" cy="135870"/>
          </a:xfrm>
          <a:prstGeom prst="rect">
            <a:avLst/>
          </a:prstGeom>
        </p:spPr>
        <p:txBody>
          <a:bodyPr vert="horz" wrap="square" lIns="0" tIns="22859" rIns="0" bIns="0" rtlCol="0">
            <a:spAutoFit/>
          </a:bodyPr>
          <a:lstStyle/>
          <a:p>
            <a:pPr>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81" name="object 81"/>
          <p:cNvGrpSpPr/>
          <p:nvPr/>
        </p:nvGrpSpPr>
        <p:grpSpPr>
          <a:xfrm>
            <a:off x="10613949" y="2303977"/>
            <a:ext cx="2519586" cy="2353646"/>
            <a:chOff x="7952803" y="1312989"/>
            <a:chExt cx="1889760" cy="1765300"/>
          </a:xfrm>
        </p:grpSpPr>
        <p:sp>
          <p:nvSpPr>
            <p:cNvPr id="82" name="object 82"/>
            <p:cNvSpPr/>
            <p:nvPr/>
          </p:nvSpPr>
          <p:spPr>
            <a:xfrm>
              <a:off x="8332470" y="1315847"/>
              <a:ext cx="1130300" cy="1759585"/>
            </a:xfrm>
            <a:custGeom>
              <a:avLst/>
              <a:gdLst/>
              <a:ahLst/>
              <a:cxnLst/>
              <a:rect l="l" t="t" r="r" b="b"/>
              <a:pathLst>
                <a:path w="1130300" h="1759585">
                  <a:moveTo>
                    <a:pt x="0" y="1495678"/>
                  </a:moveTo>
                  <a:lnTo>
                    <a:pt x="0" y="1759458"/>
                  </a:lnTo>
                </a:path>
                <a:path w="1130300" h="1759585">
                  <a:moveTo>
                    <a:pt x="0" y="616330"/>
                  </a:moveTo>
                  <a:lnTo>
                    <a:pt x="0" y="1144142"/>
                  </a:lnTo>
                </a:path>
                <a:path w="1130300" h="1759585">
                  <a:moveTo>
                    <a:pt x="0" y="0"/>
                  </a:moveTo>
                  <a:lnTo>
                    <a:pt x="0" y="263778"/>
                  </a:lnTo>
                </a:path>
                <a:path w="1130300" h="1759585">
                  <a:moveTo>
                    <a:pt x="376681" y="1495678"/>
                  </a:moveTo>
                  <a:lnTo>
                    <a:pt x="376681" y="1759458"/>
                  </a:lnTo>
                </a:path>
                <a:path w="1130300" h="1759585">
                  <a:moveTo>
                    <a:pt x="376681" y="616330"/>
                  </a:moveTo>
                  <a:lnTo>
                    <a:pt x="376681" y="1144142"/>
                  </a:lnTo>
                </a:path>
                <a:path w="1130300" h="1759585">
                  <a:moveTo>
                    <a:pt x="376681" y="0"/>
                  </a:moveTo>
                  <a:lnTo>
                    <a:pt x="376681" y="263778"/>
                  </a:lnTo>
                </a:path>
                <a:path w="1130300" h="1759585">
                  <a:moveTo>
                    <a:pt x="753491" y="1495678"/>
                  </a:moveTo>
                  <a:lnTo>
                    <a:pt x="753491" y="1759458"/>
                  </a:lnTo>
                </a:path>
                <a:path w="1130300" h="1759585">
                  <a:moveTo>
                    <a:pt x="753491" y="616330"/>
                  </a:moveTo>
                  <a:lnTo>
                    <a:pt x="753491" y="1144142"/>
                  </a:lnTo>
                </a:path>
                <a:path w="1130300" h="1759585">
                  <a:moveTo>
                    <a:pt x="753491" y="0"/>
                  </a:moveTo>
                  <a:lnTo>
                    <a:pt x="753491" y="263778"/>
                  </a:lnTo>
                </a:path>
                <a:path w="1130300" h="1759585">
                  <a:moveTo>
                    <a:pt x="1130173" y="1495678"/>
                  </a:moveTo>
                  <a:lnTo>
                    <a:pt x="1130173" y="1759458"/>
                  </a:lnTo>
                </a:path>
                <a:path w="1130300" h="1759585">
                  <a:moveTo>
                    <a:pt x="1130173" y="616330"/>
                  </a:moveTo>
                  <a:lnTo>
                    <a:pt x="1130173" y="1144142"/>
                  </a:lnTo>
                </a:path>
                <a:path w="1130300" h="1759585">
                  <a:moveTo>
                    <a:pt x="1130173" y="0"/>
                  </a:moveTo>
                  <a:lnTo>
                    <a:pt x="1130173" y="263778"/>
                  </a:lnTo>
                </a:path>
              </a:pathLst>
            </a:custGeom>
            <a:ln w="5626">
              <a:solidFill>
                <a:srgbClr val="D9D9D9"/>
              </a:solidFill>
            </a:ln>
          </p:spPr>
          <p:txBody>
            <a:bodyPr wrap="square" lIns="0" tIns="0" rIns="0" bIns="0" rtlCol="0"/>
            <a:lstStyle/>
            <a:p>
              <a:endParaRPr/>
            </a:p>
          </p:txBody>
        </p:sp>
        <p:sp>
          <p:nvSpPr>
            <p:cNvPr id="83" name="object 83"/>
            <p:cNvSpPr/>
            <p:nvPr/>
          </p:nvSpPr>
          <p:spPr>
            <a:xfrm>
              <a:off x="9839706" y="1315847"/>
              <a:ext cx="0" cy="1759585"/>
            </a:xfrm>
            <a:custGeom>
              <a:avLst/>
              <a:gdLst/>
              <a:ahLst/>
              <a:cxnLst/>
              <a:rect l="l" t="t" r="r" b="b"/>
              <a:pathLst>
                <a:path h="1759585">
                  <a:moveTo>
                    <a:pt x="0" y="0"/>
                  </a:moveTo>
                  <a:lnTo>
                    <a:pt x="0" y="1759458"/>
                  </a:lnTo>
                </a:path>
              </a:pathLst>
            </a:custGeom>
            <a:ln w="5626">
              <a:solidFill>
                <a:srgbClr val="D9D9D9"/>
              </a:solidFill>
            </a:ln>
          </p:spPr>
          <p:txBody>
            <a:bodyPr wrap="square" lIns="0" tIns="0" rIns="0" bIns="0" rtlCol="0"/>
            <a:lstStyle/>
            <a:p>
              <a:endParaRPr/>
            </a:p>
          </p:txBody>
        </p:sp>
        <p:sp>
          <p:nvSpPr>
            <p:cNvPr id="84" name="object 84"/>
            <p:cNvSpPr/>
            <p:nvPr/>
          </p:nvSpPr>
          <p:spPr>
            <a:xfrm>
              <a:off x="7955661" y="1579625"/>
              <a:ext cx="1570355" cy="1231900"/>
            </a:xfrm>
            <a:custGeom>
              <a:avLst/>
              <a:gdLst/>
              <a:ahLst/>
              <a:cxnLst/>
              <a:rect l="l" t="t" r="r" b="b"/>
              <a:pathLst>
                <a:path w="1570354" h="1231900">
                  <a:moveTo>
                    <a:pt x="1256157" y="880364"/>
                  </a:moveTo>
                  <a:lnTo>
                    <a:pt x="0" y="880364"/>
                  </a:lnTo>
                  <a:lnTo>
                    <a:pt x="0" y="1231900"/>
                  </a:lnTo>
                  <a:lnTo>
                    <a:pt x="1256157" y="1231900"/>
                  </a:lnTo>
                  <a:lnTo>
                    <a:pt x="1256157" y="880364"/>
                  </a:lnTo>
                  <a:close/>
                </a:path>
                <a:path w="1570354" h="1231900">
                  <a:moveTo>
                    <a:pt x="1569974" y="0"/>
                  </a:moveTo>
                  <a:lnTo>
                    <a:pt x="0" y="0"/>
                  </a:lnTo>
                  <a:lnTo>
                    <a:pt x="0" y="352552"/>
                  </a:lnTo>
                  <a:lnTo>
                    <a:pt x="1569974" y="352552"/>
                  </a:lnTo>
                  <a:lnTo>
                    <a:pt x="1569974" y="0"/>
                  </a:lnTo>
                  <a:close/>
                </a:path>
              </a:pathLst>
            </a:custGeom>
            <a:solidFill>
              <a:srgbClr val="92D050"/>
            </a:solidFill>
          </p:spPr>
          <p:txBody>
            <a:bodyPr wrap="square" lIns="0" tIns="0" rIns="0" bIns="0" rtlCol="0"/>
            <a:lstStyle/>
            <a:p>
              <a:endParaRPr/>
            </a:p>
          </p:txBody>
        </p:sp>
        <p:sp>
          <p:nvSpPr>
            <p:cNvPr id="85" name="object 85"/>
            <p:cNvSpPr/>
            <p:nvPr/>
          </p:nvSpPr>
          <p:spPr>
            <a:xfrm>
              <a:off x="9211818" y="1579625"/>
              <a:ext cx="471170" cy="1231900"/>
            </a:xfrm>
            <a:custGeom>
              <a:avLst/>
              <a:gdLst/>
              <a:ahLst/>
              <a:cxnLst/>
              <a:rect l="l" t="t" r="r" b="b"/>
              <a:pathLst>
                <a:path w="471170" h="1231900">
                  <a:moveTo>
                    <a:pt x="348869" y="880364"/>
                  </a:moveTo>
                  <a:lnTo>
                    <a:pt x="0" y="880364"/>
                  </a:lnTo>
                  <a:lnTo>
                    <a:pt x="0" y="1231900"/>
                  </a:lnTo>
                  <a:lnTo>
                    <a:pt x="348869" y="1231900"/>
                  </a:lnTo>
                  <a:lnTo>
                    <a:pt x="348869" y="880364"/>
                  </a:lnTo>
                  <a:close/>
                </a:path>
                <a:path w="471170" h="1231900">
                  <a:moveTo>
                    <a:pt x="471170" y="0"/>
                  </a:moveTo>
                  <a:lnTo>
                    <a:pt x="313817" y="0"/>
                  </a:lnTo>
                  <a:lnTo>
                    <a:pt x="313817" y="352552"/>
                  </a:lnTo>
                  <a:lnTo>
                    <a:pt x="471170" y="352552"/>
                  </a:lnTo>
                  <a:lnTo>
                    <a:pt x="471170" y="0"/>
                  </a:lnTo>
                  <a:close/>
                </a:path>
              </a:pathLst>
            </a:custGeom>
            <a:solidFill>
              <a:srgbClr val="5B9BD4"/>
            </a:solidFill>
          </p:spPr>
          <p:txBody>
            <a:bodyPr wrap="square" lIns="0" tIns="0" rIns="0" bIns="0" rtlCol="0"/>
            <a:lstStyle/>
            <a:p>
              <a:endParaRPr/>
            </a:p>
          </p:txBody>
        </p:sp>
        <p:sp>
          <p:nvSpPr>
            <p:cNvPr id="86" name="object 86"/>
            <p:cNvSpPr/>
            <p:nvPr/>
          </p:nvSpPr>
          <p:spPr>
            <a:xfrm>
              <a:off x="9560687" y="1579625"/>
              <a:ext cx="278765" cy="1231900"/>
            </a:xfrm>
            <a:custGeom>
              <a:avLst/>
              <a:gdLst/>
              <a:ahLst/>
              <a:cxnLst/>
              <a:rect l="l" t="t" r="r" b="b"/>
              <a:pathLst>
                <a:path w="278765" h="1231900">
                  <a:moveTo>
                    <a:pt x="278765" y="880364"/>
                  </a:moveTo>
                  <a:lnTo>
                    <a:pt x="0" y="880364"/>
                  </a:lnTo>
                  <a:lnTo>
                    <a:pt x="0" y="1231900"/>
                  </a:lnTo>
                  <a:lnTo>
                    <a:pt x="278765" y="1231900"/>
                  </a:lnTo>
                  <a:lnTo>
                    <a:pt x="278765" y="880364"/>
                  </a:lnTo>
                  <a:close/>
                </a:path>
                <a:path w="278765" h="1231900">
                  <a:moveTo>
                    <a:pt x="278765" y="0"/>
                  </a:moveTo>
                  <a:lnTo>
                    <a:pt x="122301" y="0"/>
                  </a:lnTo>
                  <a:lnTo>
                    <a:pt x="122301" y="352552"/>
                  </a:lnTo>
                  <a:lnTo>
                    <a:pt x="278765" y="352552"/>
                  </a:lnTo>
                  <a:lnTo>
                    <a:pt x="278765" y="0"/>
                  </a:lnTo>
                  <a:close/>
                </a:path>
              </a:pathLst>
            </a:custGeom>
            <a:solidFill>
              <a:srgbClr val="FFC000"/>
            </a:solidFill>
          </p:spPr>
          <p:txBody>
            <a:bodyPr wrap="square" lIns="0" tIns="0" rIns="0" bIns="0" rtlCol="0"/>
            <a:lstStyle/>
            <a:p>
              <a:endParaRPr/>
            </a:p>
          </p:txBody>
        </p:sp>
        <p:sp>
          <p:nvSpPr>
            <p:cNvPr id="87" name="object 87"/>
            <p:cNvSpPr/>
            <p:nvPr/>
          </p:nvSpPr>
          <p:spPr>
            <a:xfrm>
              <a:off x="7955661" y="1315847"/>
              <a:ext cx="0" cy="1759585"/>
            </a:xfrm>
            <a:custGeom>
              <a:avLst/>
              <a:gdLst/>
              <a:ahLst/>
              <a:cxnLst/>
              <a:rect l="l" t="t" r="r" b="b"/>
              <a:pathLst>
                <a:path h="1759585">
                  <a:moveTo>
                    <a:pt x="0" y="1759458"/>
                  </a:moveTo>
                  <a:lnTo>
                    <a:pt x="0" y="0"/>
                  </a:lnTo>
                </a:path>
              </a:pathLst>
            </a:custGeom>
            <a:ln w="5626">
              <a:solidFill>
                <a:srgbClr val="D9D9D9"/>
              </a:solidFill>
            </a:ln>
          </p:spPr>
          <p:txBody>
            <a:bodyPr wrap="square" lIns="0" tIns="0" rIns="0" bIns="0" rtlCol="0"/>
            <a:lstStyle/>
            <a:p>
              <a:endParaRPr/>
            </a:p>
          </p:txBody>
        </p:sp>
        <p:sp>
          <p:nvSpPr>
            <p:cNvPr id="88" name="object 88"/>
            <p:cNvSpPr/>
            <p:nvPr/>
          </p:nvSpPr>
          <p:spPr>
            <a:xfrm>
              <a:off x="8527034" y="2583040"/>
              <a:ext cx="113664" cy="105410"/>
            </a:xfrm>
            <a:custGeom>
              <a:avLst/>
              <a:gdLst/>
              <a:ahLst/>
              <a:cxnLst/>
              <a:rect l="l" t="t" r="r" b="b"/>
              <a:pathLst>
                <a:path w="113665"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grpSp>
      <p:sp>
        <p:nvSpPr>
          <p:cNvPr id="89" name="object 89"/>
          <p:cNvSpPr txBox="1"/>
          <p:nvPr/>
        </p:nvSpPr>
        <p:spPr>
          <a:xfrm>
            <a:off x="11411394" y="3990763"/>
            <a:ext cx="108369" cy="124885"/>
          </a:xfrm>
          <a:prstGeom prst="rect">
            <a:avLst/>
          </a:prstGeom>
        </p:spPr>
        <p:txBody>
          <a:bodyPr vert="horz" wrap="square" lIns="0" tIns="22013" rIns="0" bIns="0" rtlCol="0">
            <a:spAutoFit/>
          </a:bodyPr>
          <a:lstStyle/>
          <a:p>
            <a:pPr>
              <a:spcBef>
                <a:spcPts val="173"/>
              </a:spcBef>
            </a:pPr>
            <a:r>
              <a:rPr sz="667" spc="-33" dirty="0">
                <a:solidFill>
                  <a:srgbClr val="404040"/>
                </a:solidFill>
                <a:latin typeface="Calibri"/>
                <a:cs typeface="Calibri"/>
              </a:rPr>
              <a:t>18</a:t>
            </a:r>
            <a:endParaRPr sz="667">
              <a:latin typeface="Calibri"/>
              <a:cs typeface="Calibri"/>
            </a:endParaRPr>
          </a:p>
        </p:txBody>
      </p:sp>
      <p:sp>
        <p:nvSpPr>
          <p:cNvPr id="90" name="object 90"/>
          <p:cNvSpPr/>
          <p:nvPr/>
        </p:nvSpPr>
        <p:spPr>
          <a:xfrm>
            <a:off x="11588850" y="2824388"/>
            <a:ext cx="151546" cy="140541"/>
          </a:xfrm>
          <a:custGeom>
            <a:avLst/>
            <a:gdLst/>
            <a:ahLst/>
            <a:cxnLst/>
            <a:rect l="l" t="t" r="r" b="b"/>
            <a:pathLst>
              <a:path w="113665"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sp>
        <p:nvSpPr>
          <p:cNvPr id="91" name="object 91"/>
          <p:cNvSpPr txBox="1"/>
          <p:nvPr/>
        </p:nvSpPr>
        <p:spPr>
          <a:xfrm>
            <a:off x="11620682" y="2818241"/>
            <a:ext cx="108369" cy="124885"/>
          </a:xfrm>
          <a:prstGeom prst="rect">
            <a:avLst/>
          </a:prstGeom>
        </p:spPr>
        <p:txBody>
          <a:bodyPr vert="horz" wrap="square" lIns="0" tIns="22013" rIns="0" bIns="0" rtlCol="0">
            <a:spAutoFit/>
          </a:bodyPr>
          <a:lstStyle/>
          <a:p>
            <a:pPr>
              <a:spcBef>
                <a:spcPts val="173"/>
              </a:spcBef>
            </a:pPr>
            <a:r>
              <a:rPr sz="667" spc="-33" dirty="0">
                <a:solidFill>
                  <a:srgbClr val="404040"/>
                </a:solidFill>
                <a:latin typeface="Calibri"/>
                <a:cs typeface="Calibri"/>
              </a:rPr>
              <a:t>10</a:t>
            </a:r>
            <a:endParaRPr sz="667">
              <a:latin typeface="Calibri"/>
              <a:cs typeface="Calibri"/>
            </a:endParaRPr>
          </a:p>
        </p:txBody>
      </p:sp>
      <p:sp>
        <p:nvSpPr>
          <p:cNvPr id="92" name="object 92"/>
          <p:cNvSpPr/>
          <p:nvPr/>
        </p:nvSpPr>
        <p:spPr>
          <a:xfrm>
            <a:off x="12472230" y="3997316"/>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93" name="object 93"/>
          <p:cNvSpPr txBox="1"/>
          <p:nvPr/>
        </p:nvSpPr>
        <p:spPr>
          <a:xfrm>
            <a:off x="12504063" y="3990763"/>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5</a:t>
            </a:r>
            <a:endParaRPr sz="667">
              <a:latin typeface="Calibri"/>
              <a:cs typeface="Calibri"/>
            </a:endParaRPr>
          </a:p>
        </p:txBody>
      </p:sp>
      <p:sp>
        <p:nvSpPr>
          <p:cNvPr id="94" name="object 94"/>
          <p:cNvSpPr/>
          <p:nvPr/>
        </p:nvSpPr>
        <p:spPr>
          <a:xfrm>
            <a:off x="12762964" y="2824404"/>
            <a:ext cx="233671" cy="1313131"/>
          </a:xfrm>
          <a:custGeom>
            <a:avLst/>
            <a:gdLst/>
            <a:ahLst/>
            <a:cxnLst/>
            <a:rect l="l" t="t" r="r" b="b"/>
            <a:pathLst>
              <a:path w="175259" h="984885">
                <a:moveTo>
                  <a:pt x="79121" y="0"/>
                </a:moveTo>
                <a:lnTo>
                  <a:pt x="0" y="0"/>
                </a:lnTo>
                <a:lnTo>
                  <a:pt x="0" y="104775"/>
                </a:lnTo>
                <a:lnTo>
                  <a:pt x="79121" y="104775"/>
                </a:lnTo>
                <a:lnTo>
                  <a:pt x="79121" y="0"/>
                </a:lnTo>
                <a:close/>
              </a:path>
              <a:path w="175259" h="984885">
                <a:moveTo>
                  <a:pt x="175006" y="879716"/>
                </a:moveTo>
                <a:lnTo>
                  <a:pt x="95885" y="879716"/>
                </a:lnTo>
                <a:lnTo>
                  <a:pt x="95885" y="984504"/>
                </a:lnTo>
                <a:lnTo>
                  <a:pt x="175006" y="984504"/>
                </a:lnTo>
                <a:lnTo>
                  <a:pt x="175006" y="879716"/>
                </a:lnTo>
                <a:close/>
              </a:path>
            </a:pathLst>
          </a:custGeom>
          <a:solidFill>
            <a:srgbClr val="FFFFFF"/>
          </a:solidFill>
        </p:spPr>
        <p:txBody>
          <a:bodyPr wrap="square" lIns="0" tIns="0" rIns="0" bIns="0" rtlCol="0"/>
          <a:lstStyle/>
          <a:p>
            <a:endParaRPr/>
          </a:p>
        </p:txBody>
      </p:sp>
      <p:sp>
        <p:nvSpPr>
          <p:cNvPr id="95" name="object 95"/>
          <p:cNvSpPr txBox="1"/>
          <p:nvPr/>
        </p:nvSpPr>
        <p:spPr>
          <a:xfrm>
            <a:off x="12922638" y="3990763"/>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4</a:t>
            </a:r>
            <a:endParaRPr sz="667">
              <a:latin typeface="Calibri"/>
              <a:cs typeface="Calibri"/>
            </a:endParaRPr>
          </a:p>
        </p:txBody>
      </p:sp>
      <p:sp>
        <p:nvSpPr>
          <p:cNvPr id="96" name="object 96"/>
          <p:cNvSpPr/>
          <p:nvPr/>
        </p:nvSpPr>
        <p:spPr>
          <a:xfrm>
            <a:off x="12972252" y="2824388"/>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97" name="object 97"/>
          <p:cNvSpPr txBox="1"/>
          <p:nvPr/>
        </p:nvSpPr>
        <p:spPr>
          <a:xfrm>
            <a:off x="12795137" y="2818241"/>
            <a:ext cx="271770" cy="124885"/>
          </a:xfrm>
          <a:prstGeom prst="rect">
            <a:avLst/>
          </a:prstGeom>
        </p:spPr>
        <p:txBody>
          <a:bodyPr vert="horz" wrap="square" lIns="0" tIns="22013" rIns="0" bIns="0" rtlCol="0">
            <a:spAutoFit/>
          </a:bodyPr>
          <a:lstStyle/>
          <a:p>
            <a:pPr>
              <a:spcBef>
                <a:spcPts val="173"/>
              </a:spcBef>
            </a:pPr>
            <a:r>
              <a:rPr sz="667" dirty="0">
                <a:solidFill>
                  <a:srgbClr val="404040"/>
                </a:solidFill>
                <a:latin typeface="Calibri"/>
                <a:cs typeface="Calibri"/>
              </a:rPr>
              <a:t>1</a:t>
            </a:r>
            <a:r>
              <a:rPr sz="667" spc="500" dirty="0">
                <a:solidFill>
                  <a:srgbClr val="404040"/>
                </a:solidFill>
                <a:latin typeface="Calibri"/>
                <a:cs typeface="Calibri"/>
              </a:rPr>
              <a:t>  </a:t>
            </a:r>
            <a:r>
              <a:rPr sz="667" spc="-67" dirty="0">
                <a:solidFill>
                  <a:srgbClr val="404040"/>
                </a:solidFill>
                <a:latin typeface="Calibri"/>
                <a:cs typeface="Calibri"/>
              </a:rPr>
              <a:t>1</a:t>
            </a:r>
            <a:endParaRPr sz="667">
              <a:latin typeface="Calibri"/>
              <a:cs typeface="Calibri"/>
            </a:endParaRPr>
          </a:p>
        </p:txBody>
      </p:sp>
      <p:sp>
        <p:nvSpPr>
          <p:cNvPr id="98" name="object 98"/>
          <p:cNvSpPr txBox="1"/>
          <p:nvPr/>
        </p:nvSpPr>
        <p:spPr>
          <a:xfrm>
            <a:off x="10564422" y="4689237"/>
            <a:ext cx="126995"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0%</a:t>
            </a:r>
            <a:endParaRPr sz="667">
              <a:latin typeface="Calibri"/>
              <a:cs typeface="Calibri"/>
            </a:endParaRPr>
          </a:p>
        </p:txBody>
      </p:sp>
      <p:sp>
        <p:nvSpPr>
          <p:cNvPr id="99" name="object 99"/>
          <p:cNvSpPr txBox="1"/>
          <p:nvPr/>
        </p:nvSpPr>
        <p:spPr>
          <a:xfrm>
            <a:off x="12551645" y="4689237"/>
            <a:ext cx="17271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80%</a:t>
            </a:r>
            <a:endParaRPr sz="667">
              <a:latin typeface="Calibri"/>
              <a:cs typeface="Calibri"/>
            </a:endParaRPr>
          </a:p>
        </p:txBody>
      </p:sp>
      <p:sp>
        <p:nvSpPr>
          <p:cNvPr id="100" name="object 100"/>
          <p:cNvSpPr txBox="1"/>
          <p:nvPr/>
        </p:nvSpPr>
        <p:spPr>
          <a:xfrm>
            <a:off x="13031178" y="4689237"/>
            <a:ext cx="218432"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Calibri"/>
                <a:cs typeface="Calibri"/>
              </a:rPr>
              <a:t>100%</a:t>
            </a:r>
            <a:endParaRPr sz="667">
              <a:latin typeface="Calibri"/>
              <a:cs typeface="Calibri"/>
            </a:endParaRPr>
          </a:p>
        </p:txBody>
      </p:sp>
      <p:sp>
        <p:nvSpPr>
          <p:cNvPr id="101" name="object 101"/>
          <p:cNvSpPr txBox="1"/>
          <p:nvPr/>
        </p:nvSpPr>
        <p:spPr>
          <a:xfrm>
            <a:off x="10175986" y="3985852"/>
            <a:ext cx="376753" cy="124885"/>
          </a:xfrm>
          <a:prstGeom prst="rect">
            <a:avLst/>
          </a:prstGeom>
        </p:spPr>
        <p:txBody>
          <a:bodyPr vert="horz" wrap="square" lIns="0" tIns="22013" rIns="0" bIns="0" rtlCol="0">
            <a:spAutoFit/>
          </a:bodyPr>
          <a:lstStyle/>
          <a:p>
            <a:pPr>
              <a:spcBef>
                <a:spcPts val="173"/>
              </a:spcBef>
            </a:pPr>
            <a:r>
              <a:rPr sz="667" spc="-20" dirty="0">
                <a:solidFill>
                  <a:srgbClr val="585858"/>
                </a:solidFill>
                <a:latin typeface="游ゴシック"/>
                <a:cs typeface="游ゴシック"/>
              </a:rPr>
              <a:t>希望する</a:t>
            </a:r>
            <a:endParaRPr sz="667">
              <a:latin typeface="游ゴシック"/>
              <a:cs typeface="游ゴシック"/>
            </a:endParaRPr>
          </a:p>
        </p:txBody>
      </p:sp>
      <p:sp>
        <p:nvSpPr>
          <p:cNvPr id="102" name="object 102"/>
          <p:cNvSpPr txBox="1"/>
          <p:nvPr/>
        </p:nvSpPr>
        <p:spPr>
          <a:xfrm>
            <a:off x="10085225" y="2812585"/>
            <a:ext cx="468189" cy="124885"/>
          </a:xfrm>
          <a:prstGeom prst="rect">
            <a:avLst/>
          </a:prstGeom>
        </p:spPr>
        <p:txBody>
          <a:bodyPr vert="horz" wrap="square" lIns="0" tIns="22013" rIns="0" bIns="0" rtlCol="0">
            <a:spAutoFit/>
          </a:bodyPr>
          <a:lstStyle/>
          <a:p>
            <a:pPr>
              <a:spcBef>
                <a:spcPts val="173"/>
              </a:spcBef>
            </a:pPr>
            <a:r>
              <a:rPr sz="667" spc="-13" dirty="0">
                <a:solidFill>
                  <a:srgbClr val="585858"/>
                </a:solidFill>
                <a:latin typeface="游ゴシック"/>
                <a:cs typeface="游ゴシック"/>
              </a:rPr>
              <a:t>希望しない</a:t>
            </a:r>
            <a:endParaRPr sz="667">
              <a:latin typeface="游ゴシック"/>
              <a:cs typeface="游ゴシック"/>
            </a:endParaRPr>
          </a:p>
        </p:txBody>
      </p:sp>
      <p:grpSp>
        <p:nvGrpSpPr>
          <p:cNvPr id="103" name="object 103"/>
          <p:cNvGrpSpPr/>
          <p:nvPr/>
        </p:nvGrpSpPr>
        <p:grpSpPr>
          <a:xfrm>
            <a:off x="10906292" y="4944939"/>
            <a:ext cx="932992" cy="49951"/>
            <a:chOff x="8172068" y="3293783"/>
            <a:chExt cx="699770" cy="37465"/>
          </a:xfrm>
        </p:grpSpPr>
        <p:sp>
          <p:nvSpPr>
            <p:cNvPr id="104" name="object 104"/>
            <p:cNvSpPr/>
            <p:nvPr/>
          </p:nvSpPr>
          <p:spPr>
            <a:xfrm>
              <a:off x="8172068" y="3293783"/>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105" name="object 105"/>
            <p:cNvSpPr/>
            <p:nvPr/>
          </p:nvSpPr>
          <p:spPr>
            <a:xfrm>
              <a:off x="8503411" y="3293783"/>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106" name="object 106"/>
            <p:cNvSpPr/>
            <p:nvPr/>
          </p:nvSpPr>
          <p:spPr>
            <a:xfrm>
              <a:off x="8834754" y="3293783"/>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107" name="object 107"/>
          <p:cNvSpPr txBox="1"/>
          <p:nvPr/>
        </p:nvSpPr>
        <p:spPr>
          <a:xfrm>
            <a:off x="10978088" y="4689238"/>
            <a:ext cx="1529870" cy="330133"/>
          </a:xfrm>
          <a:prstGeom prst="rect">
            <a:avLst/>
          </a:prstGeom>
        </p:spPr>
        <p:txBody>
          <a:bodyPr vert="horz" wrap="square" lIns="0" tIns="22013" rIns="0" bIns="0" rtlCol="0">
            <a:spAutoFit/>
          </a:bodyPr>
          <a:lstStyle/>
          <a:p>
            <a:pPr marL="65192">
              <a:spcBef>
                <a:spcPts val="173"/>
              </a:spcBef>
              <a:tabLst>
                <a:tab pos="568098" algn="l"/>
                <a:tab pos="1070160"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a:p>
            <a:pPr>
              <a:spcBef>
                <a:spcPts val="773"/>
              </a:spcBef>
              <a:tabLst>
                <a:tab pos="441102" algn="l"/>
                <a:tab pos="883051"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108" name="object 108"/>
          <p:cNvSpPr txBox="1"/>
          <p:nvPr/>
        </p:nvSpPr>
        <p:spPr>
          <a:xfrm>
            <a:off x="12581783" y="2219231"/>
            <a:ext cx="614656" cy="135870"/>
          </a:xfrm>
          <a:prstGeom prst="rect">
            <a:avLst/>
          </a:prstGeom>
        </p:spPr>
        <p:txBody>
          <a:bodyPr vert="horz" wrap="square" lIns="0" tIns="22859" rIns="0" bIns="0" rtlCol="0">
            <a:spAutoFit/>
          </a:bodyPr>
          <a:lstStyle/>
          <a:p>
            <a:pPr>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109" name="object 109"/>
          <p:cNvGrpSpPr/>
          <p:nvPr/>
        </p:nvGrpSpPr>
        <p:grpSpPr>
          <a:xfrm>
            <a:off x="3917234" y="6192404"/>
            <a:ext cx="2706693" cy="2348565"/>
            <a:chOff x="2930080" y="4229417"/>
            <a:chExt cx="2030095" cy="1761489"/>
          </a:xfrm>
        </p:grpSpPr>
        <p:sp>
          <p:nvSpPr>
            <p:cNvPr id="110" name="object 110"/>
            <p:cNvSpPr/>
            <p:nvPr/>
          </p:nvSpPr>
          <p:spPr>
            <a:xfrm>
              <a:off x="3337559" y="4232275"/>
              <a:ext cx="1214755" cy="1755775"/>
            </a:xfrm>
            <a:custGeom>
              <a:avLst/>
              <a:gdLst/>
              <a:ahLst/>
              <a:cxnLst/>
              <a:rect l="l" t="t" r="r" b="b"/>
              <a:pathLst>
                <a:path w="1214754" h="1755775">
                  <a:moveTo>
                    <a:pt x="0" y="1492503"/>
                  </a:moveTo>
                  <a:lnTo>
                    <a:pt x="0" y="1755394"/>
                  </a:lnTo>
                </a:path>
                <a:path w="1214754" h="1755775">
                  <a:moveTo>
                    <a:pt x="0" y="614044"/>
                  </a:moveTo>
                  <a:lnTo>
                    <a:pt x="0" y="1140967"/>
                  </a:lnTo>
                </a:path>
                <a:path w="1214754" h="1755775">
                  <a:moveTo>
                    <a:pt x="0" y="0"/>
                  </a:moveTo>
                  <a:lnTo>
                    <a:pt x="0" y="263397"/>
                  </a:lnTo>
                </a:path>
                <a:path w="1214754" h="1755775">
                  <a:moveTo>
                    <a:pt x="404622" y="1492503"/>
                  </a:moveTo>
                  <a:lnTo>
                    <a:pt x="404622" y="1755394"/>
                  </a:lnTo>
                </a:path>
                <a:path w="1214754" h="1755775">
                  <a:moveTo>
                    <a:pt x="404622" y="614044"/>
                  </a:moveTo>
                  <a:lnTo>
                    <a:pt x="404622" y="1140967"/>
                  </a:lnTo>
                </a:path>
                <a:path w="1214754" h="1755775">
                  <a:moveTo>
                    <a:pt x="404622" y="0"/>
                  </a:moveTo>
                  <a:lnTo>
                    <a:pt x="404622" y="263397"/>
                  </a:lnTo>
                </a:path>
                <a:path w="1214754" h="1755775">
                  <a:moveTo>
                    <a:pt x="809243" y="1492503"/>
                  </a:moveTo>
                  <a:lnTo>
                    <a:pt x="809243" y="1755394"/>
                  </a:lnTo>
                </a:path>
                <a:path w="1214754" h="1755775">
                  <a:moveTo>
                    <a:pt x="809243" y="614044"/>
                  </a:moveTo>
                  <a:lnTo>
                    <a:pt x="809243" y="1140967"/>
                  </a:lnTo>
                </a:path>
                <a:path w="1214754" h="1755775">
                  <a:moveTo>
                    <a:pt x="809243" y="0"/>
                  </a:moveTo>
                  <a:lnTo>
                    <a:pt x="809243" y="263397"/>
                  </a:lnTo>
                </a:path>
                <a:path w="1214754" h="1755775">
                  <a:moveTo>
                    <a:pt x="1214755" y="1492503"/>
                  </a:moveTo>
                  <a:lnTo>
                    <a:pt x="1214755" y="1755394"/>
                  </a:lnTo>
                </a:path>
                <a:path w="1214754" h="1755775">
                  <a:moveTo>
                    <a:pt x="1214755" y="614044"/>
                  </a:moveTo>
                  <a:lnTo>
                    <a:pt x="1214755" y="1140967"/>
                  </a:lnTo>
                </a:path>
                <a:path w="1214754" h="1755775">
                  <a:moveTo>
                    <a:pt x="1214755" y="0"/>
                  </a:moveTo>
                  <a:lnTo>
                    <a:pt x="1214755" y="263397"/>
                  </a:lnTo>
                </a:path>
              </a:pathLst>
            </a:custGeom>
            <a:ln w="5626">
              <a:solidFill>
                <a:srgbClr val="D9D9D9"/>
              </a:solidFill>
            </a:ln>
          </p:spPr>
          <p:txBody>
            <a:bodyPr wrap="square" lIns="0" tIns="0" rIns="0" bIns="0" rtlCol="0"/>
            <a:lstStyle/>
            <a:p>
              <a:endParaRPr/>
            </a:p>
          </p:txBody>
        </p:sp>
        <p:sp>
          <p:nvSpPr>
            <p:cNvPr id="111" name="object 111"/>
            <p:cNvSpPr/>
            <p:nvPr/>
          </p:nvSpPr>
          <p:spPr>
            <a:xfrm>
              <a:off x="4956810" y="4232275"/>
              <a:ext cx="0" cy="1755775"/>
            </a:xfrm>
            <a:custGeom>
              <a:avLst/>
              <a:gdLst/>
              <a:ahLst/>
              <a:cxnLst/>
              <a:rect l="l" t="t" r="r" b="b"/>
              <a:pathLst>
                <a:path h="1755775">
                  <a:moveTo>
                    <a:pt x="0" y="0"/>
                  </a:moveTo>
                  <a:lnTo>
                    <a:pt x="0" y="1755394"/>
                  </a:lnTo>
                </a:path>
              </a:pathLst>
            </a:custGeom>
            <a:ln w="5626">
              <a:solidFill>
                <a:srgbClr val="D9D9D9"/>
              </a:solidFill>
            </a:ln>
          </p:spPr>
          <p:txBody>
            <a:bodyPr wrap="square" lIns="0" tIns="0" rIns="0" bIns="0" rtlCol="0"/>
            <a:lstStyle/>
            <a:p>
              <a:endParaRPr/>
            </a:p>
          </p:txBody>
        </p:sp>
        <p:sp>
          <p:nvSpPr>
            <p:cNvPr id="112" name="object 112"/>
            <p:cNvSpPr/>
            <p:nvPr/>
          </p:nvSpPr>
          <p:spPr>
            <a:xfrm>
              <a:off x="2932938" y="4495673"/>
              <a:ext cx="1397635" cy="1229360"/>
            </a:xfrm>
            <a:custGeom>
              <a:avLst/>
              <a:gdLst/>
              <a:ahLst/>
              <a:cxnLst/>
              <a:rect l="l" t="t" r="r" b="b"/>
              <a:pathLst>
                <a:path w="1397635" h="1229360">
                  <a:moveTo>
                    <a:pt x="674370" y="877570"/>
                  </a:moveTo>
                  <a:lnTo>
                    <a:pt x="0" y="877570"/>
                  </a:lnTo>
                  <a:lnTo>
                    <a:pt x="0" y="1229106"/>
                  </a:lnTo>
                  <a:lnTo>
                    <a:pt x="674370" y="1229106"/>
                  </a:lnTo>
                  <a:lnTo>
                    <a:pt x="674370" y="877570"/>
                  </a:lnTo>
                  <a:close/>
                </a:path>
                <a:path w="1397635" h="1229360">
                  <a:moveTo>
                    <a:pt x="1397254" y="0"/>
                  </a:moveTo>
                  <a:lnTo>
                    <a:pt x="0" y="0"/>
                  </a:lnTo>
                  <a:lnTo>
                    <a:pt x="0" y="350647"/>
                  </a:lnTo>
                  <a:lnTo>
                    <a:pt x="1397254" y="350647"/>
                  </a:lnTo>
                  <a:lnTo>
                    <a:pt x="1397254" y="0"/>
                  </a:lnTo>
                  <a:close/>
                </a:path>
              </a:pathLst>
            </a:custGeom>
            <a:solidFill>
              <a:srgbClr val="92D050"/>
            </a:solidFill>
          </p:spPr>
          <p:txBody>
            <a:bodyPr wrap="square" lIns="0" tIns="0" rIns="0" bIns="0" rtlCol="0"/>
            <a:lstStyle/>
            <a:p>
              <a:endParaRPr/>
            </a:p>
          </p:txBody>
        </p:sp>
        <p:sp>
          <p:nvSpPr>
            <p:cNvPr id="113" name="object 113"/>
            <p:cNvSpPr/>
            <p:nvPr/>
          </p:nvSpPr>
          <p:spPr>
            <a:xfrm>
              <a:off x="3607308" y="4495673"/>
              <a:ext cx="1156335" cy="1229360"/>
            </a:xfrm>
            <a:custGeom>
              <a:avLst/>
              <a:gdLst/>
              <a:ahLst/>
              <a:cxnLst/>
              <a:rect l="l" t="t" r="r" b="b"/>
              <a:pathLst>
                <a:path w="1156335" h="1229360">
                  <a:moveTo>
                    <a:pt x="675259" y="877570"/>
                  </a:moveTo>
                  <a:lnTo>
                    <a:pt x="0" y="877570"/>
                  </a:lnTo>
                  <a:lnTo>
                    <a:pt x="0" y="1229106"/>
                  </a:lnTo>
                  <a:lnTo>
                    <a:pt x="675259" y="1229106"/>
                  </a:lnTo>
                  <a:lnTo>
                    <a:pt x="675259" y="877570"/>
                  </a:lnTo>
                  <a:close/>
                </a:path>
                <a:path w="1156335" h="1229360">
                  <a:moveTo>
                    <a:pt x="1156335" y="0"/>
                  </a:moveTo>
                  <a:lnTo>
                    <a:pt x="722884" y="0"/>
                  </a:lnTo>
                  <a:lnTo>
                    <a:pt x="722884" y="350647"/>
                  </a:lnTo>
                  <a:lnTo>
                    <a:pt x="1156335" y="350647"/>
                  </a:lnTo>
                  <a:lnTo>
                    <a:pt x="1156335" y="0"/>
                  </a:lnTo>
                  <a:close/>
                </a:path>
              </a:pathLst>
            </a:custGeom>
            <a:solidFill>
              <a:srgbClr val="5B9BD4"/>
            </a:solidFill>
          </p:spPr>
          <p:txBody>
            <a:bodyPr wrap="square" lIns="0" tIns="0" rIns="0" bIns="0" rtlCol="0"/>
            <a:lstStyle/>
            <a:p>
              <a:endParaRPr/>
            </a:p>
          </p:txBody>
        </p:sp>
        <p:sp>
          <p:nvSpPr>
            <p:cNvPr id="114" name="object 114"/>
            <p:cNvSpPr/>
            <p:nvPr/>
          </p:nvSpPr>
          <p:spPr>
            <a:xfrm>
              <a:off x="4282567" y="4495673"/>
              <a:ext cx="674370" cy="1229360"/>
            </a:xfrm>
            <a:custGeom>
              <a:avLst/>
              <a:gdLst/>
              <a:ahLst/>
              <a:cxnLst/>
              <a:rect l="l" t="t" r="r" b="b"/>
              <a:pathLst>
                <a:path w="674370" h="1229360">
                  <a:moveTo>
                    <a:pt x="674370" y="877570"/>
                  </a:moveTo>
                  <a:lnTo>
                    <a:pt x="0" y="877570"/>
                  </a:lnTo>
                  <a:lnTo>
                    <a:pt x="0" y="1229106"/>
                  </a:lnTo>
                  <a:lnTo>
                    <a:pt x="674370" y="1229106"/>
                  </a:lnTo>
                  <a:lnTo>
                    <a:pt x="674370" y="877570"/>
                  </a:lnTo>
                  <a:close/>
                </a:path>
                <a:path w="674370" h="1229360">
                  <a:moveTo>
                    <a:pt x="674370" y="0"/>
                  </a:moveTo>
                  <a:lnTo>
                    <a:pt x="481076" y="0"/>
                  </a:lnTo>
                  <a:lnTo>
                    <a:pt x="481076" y="350647"/>
                  </a:lnTo>
                  <a:lnTo>
                    <a:pt x="674370" y="350647"/>
                  </a:lnTo>
                  <a:lnTo>
                    <a:pt x="674370" y="0"/>
                  </a:lnTo>
                  <a:close/>
                </a:path>
              </a:pathLst>
            </a:custGeom>
            <a:solidFill>
              <a:srgbClr val="FFC000"/>
            </a:solidFill>
          </p:spPr>
          <p:txBody>
            <a:bodyPr wrap="square" lIns="0" tIns="0" rIns="0" bIns="0" rtlCol="0"/>
            <a:lstStyle/>
            <a:p>
              <a:endParaRPr/>
            </a:p>
          </p:txBody>
        </p:sp>
        <p:sp>
          <p:nvSpPr>
            <p:cNvPr id="115" name="object 115"/>
            <p:cNvSpPr/>
            <p:nvPr/>
          </p:nvSpPr>
          <p:spPr>
            <a:xfrm>
              <a:off x="2932937" y="4232275"/>
              <a:ext cx="0" cy="1755775"/>
            </a:xfrm>
            <a:custGeom>
              <a:avLst/>
              <a:gdLst/>
              <a:ahLst/>
              <a:cxnLst/>
              <a:rect l="l" t="t" r="r" b="b"/>
              <a:pathLst>
                <a:path h="1755775">
                  <a:moveTo>
                    <a:pt x="0" y="1755393"/>
                  </a:moveTo>
                  <a:lnTo>
                    <a:pt x="0" y="0"/>
                  </a:lnTo>
                </a:path>
              </a:pathLst>
            </a:custGeom>
            <a:ln w="5626">
              <a:solidFill>
                <a:srgbClr val="D9D9D9"/>
              </a:solidFill>
            </a:ln>
          </p:spPr>
          <p:txBody>
            <a:bodyPr wrap="square" lIns="0" tIns="0" rIns="0" bIns="0" rtlCol="0"/>
            <a:lstStyle/>
            <a:p>
              <a:endParaRPr/>
            </a:p>
          </p:txBody>
        </p:sp>
        <p:sp>
          <p:nvSpPr>
            <p:cNvPr id="116" name="object 116"/>
            <p:cNvSpPr/>
            <p:nvPr/>
          </p:nvSpPr>
          <p:spPr>
            <a:xfrm>
              <a:off x="3230752" y="5496420"/>
              <a:ext cx="79375" cy="105410"/>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grpSp>
      <p:sp>
        <p:nvSpPr>
          <p:cNvPr id="117" name="object 117"/>
          <p:cNvSpPr txBox="1"/>
          <p:nvPr/>
        </p:nvSpPr>
        <p:spPr>
          <a:xfrm>
            <a:off x="4348424" y="7876548"/>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1</a:t>
            </a:r>
            <a:endParaRPr sz="667">
              <a:latin typeface="Calibri"/>
              <a:cs typeface="Calibri"/>
            </a:endParaRPr>
          </a:p>
        </p:txBody>
      </p:sp>
      <p:sp>
        <p:nvSpPr>
          <p:cNvPr id="118" name="object 118"/>
          <p:cNvSpPr/>
          <p:nvPr/>
        </p:nvSpPr>
        <p:spPr>
          <a:xfrm>
            <a:off x="4777162" y="6711459"/>
            <a:ext cx="151546" cy="140541"/>
          </a:xfrm>
          <a:custGeom>
            <a:avLst/>
            <a:gdLst/>
            <a:ahLst/>
            <a:cxnLst/>
            <a:rect l="l" t="t" r="r" b="b"/>
            <a:pathLst>
              <a:path w="113664"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sp>
        <p:nvSpPr>
          <p:cNvPr id="119" name="object 119"/>
          <p:cNvSpPr txBox="1"/>
          <p:nvPr/>
        </p:nvSpPr>
        <p:spPr>
          <a:xfrm>
            <a:off x="4807639" y="6706159"/>
            <a:ext cx="108369" cy="124885"/>
          </a:xfrm>
          <a:prstGeom prst="rect">
            <a:avLst/>
          </a:prstGeom>
        </p:spPr>
        <p:txBody>
          <a:bodyPr vert="horz" wrap="square" lIns="0" tIns="22013" rIns="0" bIns="0" rtlCol="0">
            <a:spAutoFit/>
          </a:bodyPr>
          <a:lstStyle/>
          <a:p>
            <a:pPr>
              <a:spcBef>
                <a:spcPts val="173"/>
              </a:spcBef>
            </a:pPr>
            <a:r>
              <a:rPr sz="667" spc="-33" dirty="0">
                <a:solidFill>
                  <a:srgbClr val="404040"/>
                </a:solidFill>
                <a:latin typeface="Calibri"/>
                <a:cs typeface="Calibri"/>
              </a:rPr>
              <a:t>29</a:t>
            </a:r>
            <a:endParaRPr sz="667">
              <a:latin typeface="Calibri"/>
              <a:cs typeface="Calibri"/>
            </a:endParaRPr>
          </a:p>
        </p:txBody>
      </p:sp>
      <p:sp>
        <p:nvSpPr>
          <p:cNvPr id="120" name="object 120"/>
          <p:cNvSpPr/>
          <p:nvPr/>
        </p:nvSpPr>
        <p:spPr>
          <a:xfrm>
            <a:off x="5217413" y="7881678"/>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21" name="object 121"/>
          <p:cNvSpPr txBox="1"/>
          <p:nvPr/>
        </p:nvSpPr>
        <p:spPr>
          <a:xfrm>
            <a:off x="5248059" y="7876548"/>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1</a:t>
            </a:r>
            <a:endParaRPr sz="667">
              <a:latin typeface="Calibri"/>
              <a:cs typeface="Calibri"/>
            </a:endParaRPr>
          </a:p>
        </p:txBody>
      </p:sp>
      <p:sp>
        <p:nvSpPr>
          <p:cNvPr id="122" name="object 122"/>
          <p:cNvSpPr/>
          <p:nvPr/>
        </p:nvSpPr>
        <p:spPr>
          <a:xfrm>
            <a:off x="6020530" y="6711459"/>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23" name="object 123"/>
          <p:cNvSpPr txBox="1"/>
          <p:nvPr/>
        </p:nvSpPr>
        <p:spPr>
          <a:xfrm>
            <a:off x="6051517" y="6706159"/>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9</a:t>
            </a:r>
            <a:endParaRPr sz="667">
              <a:latin typeface="Calibri"/>
              <a:cs typeface="Calibri"/>
            </a:endParaRPr>
          </a:p>
        </p:txBody>
      </p:sp>
      <p:sp>
        <p:nvSpPr>
          <p:cNvPr id="124" name="object 124"/>
          <p:cNvSpPr/>
          <p:nvPr/>
        </p:nvSpPr>
        <p:spPr>
          <a:xfrm>
            <a:off x="6116877" y="7881678"/>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25" name="object 125"/>
          <p:cNvSpPr txBox="1"/>
          <p:nvPr/>
        </p:nvSpPr>
        <p:spPr>
          <a:xfrm>
            <a:off x="6147864" y="7876548"/>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1</a:t>
            </a:r>
            <a:endParaRPr sz="667">
              <a:latin typeface="Calibri"/>
              <a:cs typeface="Calibri"/>
            </a:endParaRPr>
          </a:p>
        </p:txBody>
      </p:sp>
      <p:sp>
        <p:nvSpPr>
          <p:cNvPr id="126" name="object 126"/>
          <p:cNvSpPr/>
          <p:nvPr/>
        </p:nvSpPr>
        <p:spPr>
          <a:xfrm>
            <a:off x="6438090" y="6711459"/>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27" name="object 127"/>
          <p:cNvSpPr txBox="1"/>
          <p:nvPr/>
        </p:nvSpPr>
        <p:spPr>
          <a:xfrm>
            <a:off x="6468908" y="6706159"/>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4</a:t>
            </a:r>
            <a:endParaRPr sz="667">
              <a:latin typeface="Calibri"/>
              <a:cs typeface="Calibri"/>
            </a:endParaRPr>
          </a:p>
        </p:txBody>
      </p:sp>
      <p:sp>
        <p:nvSpPr>
          <p:cNvPr id="128" name="object 128"/>
          <p:cNvSpPr txBox="1"/>
          <p:nvPr/>
        </p:nvSpPr>
        <p:spPr>
          <a:xfrm>
            <a:off x="3866352" y="8574006"/>
            <a:ext cx="12784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0%</a:t>
            </a:r>
            <a:endParaRPr sz="667">
              <a:latin typeface="Calibri"/>
              <a:cs typeface="Calibri"/>
            </a:endParaRPr>
          </a:p>
        </p:txBody>
      </p:sp>
      <p:sp>
        <p:nvSpPr>
          <p:cNvPr id="129" name="object 129"/>
          <p:cNvSpPr txBox="1"/>
          <p:nvPr/>
        </p:nvSpPr>
        <p:spPr>
          <a:xfrm>
            <a:off x="4383646" y="8574006"/>
            <a:ext cx="1252174" cy="124885"/>
          </a:xfrm>
          <a:prstGeom prst="rect">
            <a:avLst/>
          </a:prstGeom>
        </p:spPr>
        <p:txBody>
          <a:bodyPr vert="horz" wrap="square" lIns="0" tIns="22013" rIns="0" bIns="0" rtlCol="0">
            <a:spAutoFit/>
          </a:bodyPr>
          <a:lstStyle/>
          <a:p>
            <a:pPr>
              <a:spcBef>
                <a:spcPts val="173"/>
              </a:spcBef>
              <a:tabLst>
                <a:tab pos="539313" algn="l"/>
                <a:tab pos="1078626"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p:txBody>
      </p:sp>
      <p:sp>
        <p:nvSpPr>
          <p:cNvPr id="130" name="object 130"/>
          <p:cNvSpPr txBox="1"/>
          <p:nvPr/>
        </p:nvSpPr>
        <p:spPr>
          <a:xfrm>
            <a:off x="6002752" y="8574006"/>
            <a:ext cx="17271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80%</a:t>
            </a:r>
            <a:endParaRPr sz="667">
              <a:latin typeface="Calibri"/>
              <a:cs typeface="Calibri"/>
            </a:endParaRPr>
          </a:p>
        </p:txBody>
      </p:sp>
      <p:sp>
        <p:nvSpPr>
          <p:cNvPr id="131" name="object 131"/>
          <p:cNvSpPr txBox="1"/>
          <p:nvPr/>
        </p:nvSpPr>
        <p:spPr>
          <a:xfrm>
            <a:off x="6519706" y="8574006"/>
            <a:ext cx="218432"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Calibri"/>
                <a:cs typeface="Calibri"/>
              </a:rPr>
              <a:t>100%</a:t>
            </a:r>
            <a:endParaRPr sz="667">
              <a:latin typeface="Calibri"/>
              <a:cs typeface="Calibri"/>
            </a:endParaRPr>
          </a:p>
        </p:txBody>
      </p:sp>
      <p:sp>
        <p:nvSpPr>
          <p:cNvPr id="132" name="object 132"/>
          <p:cNvSpPr txBox="1"/>
          <p:nvPr/>
        </p:nvSpPr>
        <p:spPr>
          <a:xfrm>
            <a:off x="3658756" y="7871637"/>
            <a:ext cx="197266"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游ゴシック"/>
                <a:cs typeface="游ゴシック"/>
              </a:rPr>
              <a:t>ある</a:t>
            </a:r>
            <a:endParaRPr sz="667">
              <a:latin typeface="游ゴシック"/>
              <a:cs typeface="游ゴシック"/>
            </a:endParaRPr>
          </a:p>
        </p:txBody>
      </p:sp>
      <p:sp>
        <p:nvSpPr>
          <p:cNvPr id="133" name="object 133"/>
          <p:cNvSpPr txBox="1"/>
          <p:nvPr/>
        </p:nvSpPr>
        <p:spPr>
          <a:xfrm>
            <a:off x="3658756" y="6701249"/>
            <a:ext cx="197266"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游ゴシック"/>
                <a:cs typeface="游ゴシック"/>
              </a:rPr>
              <a:t>ない</a:t>
            </a:r>
            <a:endParaRPr sz="667">
              <a:latin typeface="游ゴシック"/>
              <a:cs typeface="游ゴシック"/>
            </a:endParaRPr>
          </a:p>
        </p:txBody>
      </p:sp>
      <p:grpSp>
        <p:nvGrpSpPr>
          <p:cNvPr id="134" name="object 134"/>
          <p:cNvGrpSpPr/>
          <p:nvPr/>
        </p:nvGrpSpPr>
        <p:grpSpPr>
          <a:xfrm>
            <a:off x="4437661" y="8827947"/>
            <a:ext cx="932992" cy="49951"/>
            <a:chOff x="3320415" y="6206147"/>
            <a:chExt cx="699770" cy="37465"/>
          </a:xfrm>
        </p:grpSpPr>
        <p:sp>
          <p:nvSpPr>
            <p:cNvPr id="135" name="object 135"/>
            <p:cNvSpPr/>
            <p:nvPr/>
          </p:nvSpPr>
          <p:spPr>
            <a:xfrm>
              <a:off x="3320415" y="6206147"/>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136" name="object 136"/>
            <p:cNvSpPr/>
            <p:nvPr/>
          </p:nvSpPr>
          <p:spPr>
            <a:xfrm>
              <a:off x="3651758" y="6206147"/>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137" name="object 137"/>
            <p:cNvSpPr/>
            <p:nvPr/>
          </p:nvSpPr>
          <p:spPr>
            <a:xfrm>
              <a:off x="3983101" y="6206147"/>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138" name="object 138"/>
          <p:cNvSpPr txBox="1"/>
          <p:nvPr/>
        </p:nvSpPr>
        <p:spPr>
          <a:xfrm>
            <a:off x="4508440" y="8773134"/>
            <a:ext cx="1529870" cy="124885"/>
          </a:xfrm>
          <a:prstGeom prst="rect">
            <a:avLst/>
          </a:prstGeom>
        </p:spPr>
        <p:txBody>
          <a:bodyPr vert="horz" wrap="square" lIns="0" tIns="22013" rIns="0" bIns="0" rtlCol="0">
            <a:spAutoFit/>
          </a:bodyPr>
          <a:lstStyle/>
          <a:p>
            <a:pPr>
              <a:spcBef>
                <a:spcPts val="173"/>
              </a:spcBef>
              <a:tabLst>
                <a:tab pos="441102" algn="l"/>
                <a:tab pos="883051"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139" name="object 139"/>
          <p:cNvSpPr txBox="1"/>
          <p:nvPr/>
        </p:nvSpPr>
        <p:spPr>
          <a:xfrm>
            <a:off x="6023070" y="6107149"/>
            <a:ext cx="612117" cy="135870"/>
          </a:xfrm>
          <a:prstGeom prst="rect">
            <a:avLst/>
          </a:prstGeom>
        </p:spPr>
        <p:txBody>
          <a:bodyPr vert="horz" wrap="square" lIns="0" tIns="22859" rIns="0" bIns="0" rtlCol="0">
            <a:spAutoFit/>
          </a:bodyPr>
          <a:lstStyle/>
          <a:p>
            <a:pPr>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140" name="object 140"/>
          <p:cNvGrpSpPr/>
          <p:nvPr/>
        </p:nvGrpSpPr>
        <p:grpSpPr>
          <a:xfrm>
            <a:off x="7866908" y="6517767"/>
            <a:ext cx="2345180" cy="2388358"/>
            <a:chOff x="5892446" y="4473448"/>
            <a:chExt cx="1758950" cy="1791335"/>
          </a:xfrm>
        </p:grpSpPr>
        <p:sp>
          <p:nvSpPr>
            <p:cNvPr id="141" name="object 141"/>
            <p:cNvSpPr/>
            <p:nvPr/>
          </p:nvSpPr>
          <p:spPr>
            <a:xfrm>
              <a:off x="6628383" y="4479163"/>
              <a:ext cx="826135" cy="1556385"/>
            </a:xfrm>
            <a:custGeom>
              <a:avLst/>
              <a:gdLst/>
              <a:ahLst/>
              <a:cxnLst/>
              <a:rect l="l" t="t" r="r" b="b"/>
              <a:pathLst>
                <a:path w="826134" h="1556385">
                  <a:moveTo>
                    <a:pt x="47878" y="0"/>
                  </a:moveTo>
                  <a:lnTo>
                    <a:pt x="47878" y="778002"/>
                  </a:lnTo>
                  <a:lnTo>
                    <a:pt x="0" y="1554607"/>
                  </a:lnTo>
                  <a:lnTo>
                    <a:pt x="23939" y="1555749"/>
                  </a:lnTo>
                  <a:lnTo>
                    <a:pt x="95282" y="1554710"/>
                  </a:lnTo>
                  <a:lnTo>
                    <a:pt x="141934" y="1550505"/>
                  </a:lnTo>
                  <a:lnTo>
                    <a:pt x="187753" y="1543594"/>
                  </a:lnTo>
                  <a:lnTo>
                    <a:pt x="232658" y="1534061"/>
                  </a:lnTo>
                  <a:lnTo>
                    <a:pt x="276568" y="1521986"/>
                  </a:lnTo>
                  <a:lnTo>
                    <a:pt x="319401" y="1507451"/>
                  </a:lnTo>
                  <a:lnTo>
                    <a:pt x="361075" y="1490537"/>
                  </a:lnTo>
                  <a:lnTo>
                    <a:pt x="401510" y="1471325"/>
                  </a:lnTo>
                  <a:lnTo>
                    <a:pt x="440624" y="1449897"/>
                  </a:lnTo>
                  <a:lnTo>
                    <a:pt x="478335" y="1426335"/>
                  </a:lnTo>
                  <a:lnTo>
                    <a:pt x="514563" y="1400719"/>
                  </a:lnTo>
                  <a:lnTo>
                    <a:pt x="549225" y="1373131"/>
                  </a:lnTo>
                  <a:lnTo>
                    <a:pt x="582241" y="1343652"/>
                  </a:lnTo>
                  <a:lnTo>
                    <a:pt x="613529" y="1312364"/>
                  </a:lnTo>
                  <a:lnTo>
                    <a:pt x="643008" y="1279348"/>
                  </a:lnTo>
                  <a:lnTo>
                    <a:pt x="670596" y="1244686"/>
                  </a:lnTo>
                  <a:lnTo>
                    <a:pt x="696212" y="1208458"/>
                  </a:lnTo>
                  <a:lnTo>
                    <a:pt x="719774" y="1170747"/>
                  </a:lnTo>
                  <a:lnTo>
                    <a:pt x="741202" y="1131633"/>
                  </a:lnTo>
                  <a:lnTo>
                    <a:pt x="760414" y="1091198"/>
                  </a:lnTo>
                  <a:lnTo>
                    <a:pt x="777328" y="1049524"/>
                  </a:lnTo>
                  <a:lnTo>
                    <a:pt x="791863" y="1006691"/>
                  </a:lnTo>
                  <a:lnTo>
                    <a:pt x="803938" y="962781"/>
                  </a:lnTo>
                  <a:lnTo>
                    <a:pt x="813471" y="917876"/>
                  </a:lnTo>
                  <a:lnTo>
                    <a:pt x="820382" y="872057"/>
                  </a:lnTo>
                  <a:lnTo>
                    <a:pt x="824587" y="825405"/>
                  </a:lnTo>
                  <a:lnTo>
                    <a:pt x="826007" y="778002"/>
                  </a:lnTo>
                  <a:lnTo>
                    <a:pt x="824587" y="730612"/>
                  </a:lnTo>
                  <a:lnTo>
                    <a:pt x="820382" y="683972"/>
                  </a:lnTo>
                  <a:lnTo>
                    <a:pt x="813471" y="638165"/>
                  </a:lnTo>
                  <a:lnTo>
                    <a:pt x="803938" y="593270"/>
                  </a:lnTo>
                  <a:lnTo>
                    <a:pt x="791863" y="549370"/>
                  </a:lnTo>
                  <a:lnTo>
                    <a:pt x="777328" y="506547"/>
                  </a:lnTo>
                  <a:lnTo>
                    <a:pt x="760414" y="464880"/>
                  </a:lnTo>
                  <a:lnTo>
                    <a:pt x="741202" y="424453"/>
                  </a:lnTo>
                  <a:lnTo>
                    <a:pt x="719774" y="385346"/>
                  </a:lnTo>
                  <a:lnTo>
                    <a:pt x="696212" y="347640"/>
                  </a:lnTo>
                  <a:lnTo>
                    <a:pt x="670596" y="311418"/>
                  </a:lnTo>
                  <a:lnTo>
                    <a:pt x="643008" y="276760"/>
                  </a:lnTo>
                  <a:lnTo>
                    <a:pt x="613529" y="243748"/>
                  </a:lnTo>
                  <a:lnTo>
                    <a:pt x="582241" y="212464"/>
                  </a:lnTo>
                  <a:lnTo>
                    <a:pt x="549225" y="182988"/>
                  </a:lnTo>
                  <a:lnTo>
                    <a:pt x="514563" y="155403"/>
                  </a:lnTo>
                  <a:lnTo>
                    <a:pt x="478335" y="129789"/>
                  </a:lnTo>
                  <a:lnTo>
                    <a:pt x="440624" y="106228"/>
                  </a:lnTo>
                  <a:lnTo>
                    <a:pt x="401510" y="84802"/>
                  </a:lnTo>
                  <a:lnTo>
                    <a:pt x="361075" y="65591"/>
                  </a:lnTo>
                  <a:lnTo>
                    <a:pt x="319401" y="48678"/>
                  </a:lnTo>
                  <a:lnTo>
                    <a:pt x="276568" y="34143"/>
                  </a:lnTo>
                  <a:lnTo>
                    <a:pt x="232658" y="22068"/>
                  </a:lnTo>
                  <a:lnTo>
                    <a:pt x="187753" y="12535"/>
                  </a:lnTo>
                  <a:lnTo>
                    <a:pt x="141934" y="5625"/>
                  </a:lnTo>
                  <a:lnTo>
                    <a:pt x="95282" y="1420"/>
                  </a:lnTo>
                  <a:lnTo>
                    <a:pt x="47878" y="0"/>
                  </a:lnTo>
                  <a:close/>
                </a:path>
              </a:pathLst>
            </a:custGeom>
            <a:solidFill>
              <a:srgbClr val="4471C4"/>
            </a:solidFill>
          </p:spPr>
          <p:txBody>
            <a:bodyPr wrap="square" lIns="0" tIns="0" rIns="0" bIns="0" rtlCol="0"/>
            <a:lstStyle/>
            <a:p>
              <a:endParaRPr/>
            </a:p>
          </p:txBody>
        </p:sp>
        <p:sp>
          <p:nvSpPr>
            <p:cNvPr id="142" name="object 142"/>
            <p:cNvSpPr/>
            <p:nvPr/>
          </p:nvSpPr>
          <p:spPr>
            <a:xfrm>
              <a:off x="5898161" y="4571746"/>
              <a:ext cx="778510" cy="1462405"/>
            </a:xfrm>
            <a:custGeom>
              <a:avLst/>
              <a:gdLst/>
              <a:ahLst/>
              <a:cxnLst/>
              <a:rect l="l" t="t" r="r" b="b"/>
              <a:pathLst>
                <a:path w="778509" h="1462404">
                  <a:moveTo>
                    <a:pt x="410055" y="0"/>
                  </a:moveTo>
                  <a:lnTo>
                    <a:pt x="366533" y="25197"/>
                  </a:lnTo>
                  <a:lnTo>
                    <a:pt x="325033" y="52939"/>
                  </a:lnTo>
                  <a:lnTo>
                    <a:pt x="285635" y="83097"/>
                  </a:lnTo>
                  <a:lnTo>
                    <a:pt x="248420" y="115546"/>
                  </a:lnTo>
                  <a:lnTo>
                    <a:pt x="213468" y="150158"/>
                  </a:lnTo>
                  <a:lnTo>
                    <a:pt x="180861" y="186809"/>
                  </a:lnTo>
                  <a:lnTo>
                    <a:pt x="150679" y="225370"/>
                  </a:lnTo>
                  <a:lnTo>
                    <a:pt x="123003" y="265715"/>
                  </a:lnTo>
                  <a:lnTo>
                    <a:pt x="97914" y="307719"/>
                  </a:lnTo>
                  <a:lnTo>
                    <a:pt x="75492" y="351254"/>
                  </a:lnTo>
                  <a:lnTo>
                    <a:pt x="55818" y="396194"/>
                  </a:lnTo>
                  <a:lnTo>
                    <a:pt x="38973" y="442412"/>
                  </a:lnTo>
                  <a:lnTo>
                    <a:pt x="25037" y="489782"/>
                  </a:lnTo>
                  <a:lnTo>
                    <a:pt x="14092" y="538178"/>
                  </a:lnTo>
                  <a:lnTo>
                    <a:pt x="6218" y="587472"/>
                  </a:lnTo>
                  <a:lnTo>
                    <a:pt x="1496" y="637540"/>
                  </a:lnTo>
                  <a:lnTo>
                    <a:pt x="0" y="684933"/>
                  </a:lnTo>
                  <a:lnTo>
                    <a:pt x="1330" y="731748"/>
                  </a:lnTo>
                  <a:lnTo>
                    <a:pt x="5410" y="777900"/>
                  </a:lnTo>
                  <a:lnTo>
                    <a:pt x="12164" y="823302"/>
                  </a:lnTo>
                  <a:lnTo>
                    <a:pt x="21516" y="867867"/>
                  </a:lnTo>
                  <a:lnTo>
                    <a:pt x="33390" y="911509"/>
                  </a:lnTo>
                  <a:lnTo>
                    <a:pt x="47709" y="954143"/>
                  </a:lnTo>
                  <a:lnTo>
                    <a:pt x="64397" y="995681"/>
                  </a:lnTo>
                  <a:lnTo>
                    <a:pt x="83378" y="1036037"/>
                  </a:lnTo>
                  <a:lnTo>
                    <a:pt x="104576" y="1075126"/>
                  </a:lnTo>
                  <a:lnTo>
                    <a:pt x="127914" y="1112860"/>
                  </a:lnTo>
                  <a:lnTo>
                    <a:pt x="153316" y="1149154"/>
                  </a:lnTo>
                  <a:lnTo>
                    <a:pt x="180707" y="1183921"/>
                  </a:lnTo>
                  <a:lnTo>
                    <a:pt x="210009" y="1217075"/>
                  </a:lnTo>
                  <a:lnTo>
                    <a:pt x="241146" y="1248530"/>
                  </a:lnTo>
                  <a:lnTo>
                    <a:pt x="274043" y="1278199"/>
                  </a:lnTo>
                  <a:lnTo>
                    <a:pt x="308623" y="1305996"/>
                  </a:lnTo>
                  <a:lnTo>
                    <a:pt x="344810" y="1331834"/>
                  </a:lnTo>
                  <a:lnTo>
                    <a:pt x="382527" y="1355629"/>
                  </a:lnTo>
                  <a:lnTo>
                    <a:pt x="421699" y="1377292"/>
                  </a:lnTo>
                  <a:lnTo>
                    <a:pt x="462249" y="1396738"/>
                  </a:lnTo>
                  <a:lnTo>
                    <a:pt x="504101" y="1413881"/>
                  </a:lnTo>
                  <a:lnTo>
                    <a:pt x="547179" y="1428634"/>
                  </a:lnTo>
                  <a:lnTo>
                    <a:pt x="591406" y="1440911"/>
                  </a:lnTo>
                  <a:lnTo>
                    <a:pt x="636706" y="1450626"/>
                  </a:lnTo>
                  <a:lnTo>
                    <a:pt x="683004" y="1457692"/>
                  </a:lnTo>
                  <a:lnTo>
                    <a:pt x="730222" y="1462024"/>
                  </a:lnTo>
                  <a:lnTo>
                    <a:pt x="778101" y="685419"/>
                  </a:lnTo>
                  <a:lnTo>
                    <a:pt x="410055" y="0"/>
                  </a:lnTo>
                  <a:close/>
                </a:path>
              </a:pathLst>
            </a:custGeom>
            <a:solidFill>
              <a:srgbClr val="EC7C30"/>
            </a:solidFill>
          </p:spPr>
          <p:txBody>
            <a:bodyPr wrap="square" lIns="0" tIns="0" rIns="0" bIns="0" rtlCol="0"/>
            <a:lstStyle/>
            <a:p>
              <a:endParaRPr/>
            </a:p>
          </p:txBody>
        </p:sp>
        <p:sp>
          <p:nvSpPr>
            <p:cNvPr id="143" name="object 143"/>
            <p:cNvSpPr/>
            <p:nvPr/>
          </p:nvSpPr>
          <p:spPr>
            <a:xfrm>
              <a:off x="5898161" y="4571746"/>
              <a:ext cx="778510" cy="1462405"/>
            </a:xfrm>
            <a:custGeom>
              <a:avLst/>
              <a:gdLst/>
              <a:ahLst/>
              <a:cxnLst/>
              <a:rect l="l" t="t" r="r" b="b"/>
              <a:pathLst>
                <a:path w="778509" h="1462404">
                  <a:moveTo>
                    <a:pt x="730222" y="1462024"/>
                  </a:moveTo>
                  <a:lnTo>
                    <a:pt x="683004" y="1457692"/>
                  </a:lnTo>
                  <a:lnTo>
                    <a:pt x="636706" y="1450626"/>
                  </a:lnTo>
                  <a:lnTo>
                    <a:pt x="591406" y="1440911"/>
                  </a:lnTo>
                  <a:lnTo>
                    <a:pt x="547179" y="1428634"/>
                  </a:lnTo>
                  <a:lnTo>
                    <a:pt x="504101" y="1413881"/>
                  </a:lnTo>
                  <a:lnTo>
                    <a:pt x="462249" y="1396738"/>
                  </a:lnTo>
                  <a:lnTo>
                    <a:pt x="421699" y="1377292"/>
                  </a:lnTo>
                  <a:lnTo>
                    <a:pt x="382527" y="1355629"/>
                  </a:lnTo>
                  <a:lnTo>
                    <a:pt x="344810" y="1331834"/>
                  </a:lnTo>
                  <a:lnTo>
                    <a:pt x="308623" y="1305996"/>
                  </a:lnTo>
                  <a:lnTo>
                    <a:pt x="274043" y="1278199"/>
                  </a:lnTo>
                  <a:lnTo>
                    <a:pt x="241146" y="1248530"/>
                  </a:lnTo>
                  <a:lnTo>
                    <a:pt x="210009" y="1217075"/>
                  </a:lnTo>
                  <a:lnTo>
                    <a:pt x="180707" y="1183921"/>
                  </a:lnTo>
                  <a:lnTo>
                    <a:pt x="153316" y="1149154"/>
                  </a:lnTo>
                  <a:lnTo>
                    <a:pt x="127914" y="1112860"/>
                  </a:lnTo>
                  <a:lnTo>
                    <a:pt x="104576" y="1075126"/>
                  </a:lnTo>
                  <a:lnTo>
                    <a:pt x="83378" y="1036037"/>
                  </a:lnTo>
                  <a:lnTo>
                    <a:pt x="64397" y="995681"/>
                  </a:lnTo>
                  <a:lnTo>
                    <a:pt x="47709" y="954143"/>
                  </a:lnTo>
                  <a:lnTo>
                    <a:pt x="33390" y="911509"/>
                  </a:lnTo>
                  <a:lnTo>
                    <a:pt x="21516" y="867867"/>
                  </a:lnTo>
                  <a:lnTo>
                    <a:pt x="12164" y="823302"/>
                  </a:lnTo>
                  <a:lnTo>
                    <a:pt x="5410" y="777900"/>
                  </a:lnTo>
                  <a:lnTo>
                    <a:pt x="1330" y="731748"/>
                  </a:lnTo>
                  <a:lnTo>
                    <a:pt x="0" y="684933"/>
                  </a:lnTo>
                  <a:lnTo>
                    <a:pt x="1496" y="637540"/>
                  </a:lnTo>
                  <a:lnTo>
                    <a:pt x="6218" y="587472"/>
                  </a:lnTo>
                  <a:lnTo>
                    <a:pt x="14092" y="538178"/>
                  </a:lnTo>
                  <a:lnTo>
                    <a:pt x="25037" y="489782"/>
                  </a:lnTo>
                  <a:lnTo>
                    <a:pt x="38973" y="442412"/>
                  </a:lnTo>
                  <a:lnTo>
                    <a:pt x="55818" y="396194"/>
                  </a:lnTo>
                  <a:lnTo>
                    <a:pt x="75492" y="351254"/>
                  </a:lnTo>
                  <a:lnTo>
                    <a:pt x="97914" y="307719"/>
                  </a:lnTo>
                  <a:lnTo>
                    <a:pt x="123003" y="265715"/>
                  </a:lnTo>
                  <a:lnTo>
                    <a:pt x="150679" y="225370"/>
                  </a:lnTo>
                  <a:lnTo>
                    <a:pt x="180861" y="186809"/>
                  </a:lnTo>
                  <a:lnTo>
                    <a:pt x="213468" y="150158"/>
                  </a:lnTo>
                  <a:lnTo>
                    <a:pt x="248420" y="115546"/>
                  </a:lnTo>
                  <a:lnTo>
                    <a:pt x="285635" y="83097"/>
                  </a:lnTo>
                  <a:lnTo>
                    <a:pt x="325033" y="52939"/>
                  </a:lnTo>
                  <a:lnTo>
                    <a:pt x="366533" y="25197"/>
                  </a:lnTo>
                  <a:lnTo>
                    <a:pt x="410055" y="0"/>
                  </a:lnTo>
                  <a:lnTo>
                    <a:pt x="778101" y="685419"/>
                  </a:lnTo>
                  <a:lnTo>
                    <a:pt x="730222" y="1462024"/>
                  </a:lnTo>
                  <a:close/>
                </a:path>
              </a:pathLst>
            </a:custGeom>
            <a:ln w="11239">
              <a:solidFill>
                <a:srgbClr val="FFFFFF"/>
              </a:solidFill>
            </a:ln>
          </p:spPr>
          <p:txBody>
            <a:bodyPr wrap="square" lIns="0" tIns="0" rIns="0" bIns="0" rtlCol="0"/>
            <a:lstStyle/>
            <a:p>
              <a:endParaRPr/>
            </a:p>
          </p:txBody>
        </p:sp>
        <p:sp>
          <p:nvSpPr>
            <p:cNvPr id="144" name="object 144"/>
            <p:cNvSpPr/>
            <p:nvPr/>
          </p:nvSpPr>
          <p:spPr>
            <a:xfrm>
              <a:off x="6308216" y="4479163"/>
              <a:ext cx="368300" cy="778510"/>
            </a:xfrm>
            <a:custGeom>
              <a:avLst/>
              <a:gdLst/>
              <a:ahLst/>
              <a:cxnLst/>
              <a:rect l="l" t="t" r="r" b="b"/>
              <a:pathLst>
                <a:path w="368300" h="778510">
                  <a:moveTo>
                    <a:pt x="368046" y="0"/>
                  </a:moveTo>
                  <a:lnTo>
                    <a:pt x="320008" y="1483"/>
                  </a:lnTo>
                  <a:lnTo>
                    <a:pt x="272284" y="5911"/>
                  </a:lnTo>
                  <a:lnTo>
                    <a:pt x="225005" y="13253"/>
                  </a:lnTo>
                  <a:lnTo>
                    <a:pt x="178308" y="23479"/>
                  </a:lnTo>
                  <a:lnTo>
                    <a:pt x="132324" y="36555"/>
                  </a:lnTo>
                  <a:lnTo>
                    <a:pt x="87189" y="52452"/>
                  </a:lnTo>
                  <a:lnTo>
                    <a:pt x="43036" y="71139"/>
                  </a:lnTo>
                  <a:lnTo>
                    <a:pt x="0" y="92582"/>
                  </a:lnTo>
                  <a:lnTo>
                    <a:pt x="368046" y="778001"/>
                  </a:lnTo>
                  <a:lnTo>
                    <a:pt x="368046" y="0"/>
                  </a:lnTo>
                  <a:close/>
                </a:path>
              </a:pathLst>
            </a:custGeom>
            <a:solidFill>
              <a:srgbClr val="A4A4A4"/>
            </a:solidFill>
          </p:spPr>
          <p:txBody>
            <a:bodyPr wrap="square" lIns="0" tIns="0" rIns="0" bIns="0" rtlCol="0"/>
            <a:lstStyle/>
            <a:p>
              <a:endParaRPr/>
            </a:p>
          </p:txBody>
        </p:sp>
        <p:sp>
          <p:nvSpPr>
            <p:cNvPr id="145" name="object 145"/>
            <p:cNvSpPr/>
            <p:nvPr/>
          </p:nvSpPr>
          <p:spPr>
            <a:xfrm>
              <a:off x="6308216" y="4479163"/>
              <a:ext cx="368300" cy="778510"/>
            </a:xfrm>
            <a:custGeom>
              <a:avLst/>
              <a:gdLst/>
              <a:ahLst/>
              <a:cxnLst/>
              <a:rect l="l" t="t" r="r" b="b"/>
              <a:pathLst>
                <a:path w="368300" h="778510">
                  <a:moveTo>
                    <a:pt x="0" y="92582"/>
                  </a:moveTo>
                  <a:lnTo>
                    <a:pt x="43036" y="71139"/>
                  </a:lnTo>
                  <a:lnTo>
                    <a:pt x="87189" y="52452"/>
                  </a:lnTo>
                  <a:lnTo>
                    <a:pt x="132324" y="36555"/>
                  </a:lnTo>
                  <a:lnTo>
                    <a:pt x="178308" y="23479"/>
                  </a:lnTo>
                  <a:lnTo>
                    <a:pt x="225005" y="13253"/>
                  </a:lnTo>
                  <a:lnTo>
                    <a:pt x="272284" y="5911"/>
                  </a:lnTo>
                  <a:lnTo>
                    <a:pt x="320008" y="1483"/>
                  </a:lnTo>
                  <a:lnTo>
                    <a:pt x="368046" y="0"/>
                  </a:lnTo>
                  <a:lnTo>
                    <a:pt x="368046" y="778001"/>
                  </a:lnTo>
                  <a:lnTo>
                    <a:pt x="0" y="92582"/>
                  </a:lnTo>
                  <a:close/>
                </a:path>
              </a:pathLst>
            </a:custGeom>
            <a:ln w="11239">
              <a:solidFill>
                <a:srgbClr val="FFFFFF"/>
              </a:solidFill>
            </a:ln>
          </p:spPr>
          <p:txBody>
            <a:bodyPr wrap="square" lIns="0" tIns="0" rIns="0" bIns="0" rtlCol="0"/>
            <a:lstStyle/>
            <a:p>
              <a:endParaRPr/>
            </a:p>
          </p:txBody>
        </p:sp>
        <p:sp>
          <p:nvSpPr>
            <p:cNvPr id="146" name="object 146"/>
            <p:cNvSpPr/>
            <p:nvPr/>
          </p:nvSpPr>
          <p:spPr>
            <a:xfrm>
              <a:off x="7028941" y="5281168"/>
              <a:ext cx="619125" cy="981075"/>
            </a:xfrm>
            <a:custGeom>
              <a:avLst/>
              <a:gdLst/>
              <a:ahLst/>
              <a:cxnLst/>
              <a:rect l="l" t="t" r="r" b="b"/>
              <a:pathLst>
                <a:path w="619125" h="981075">
                  <a:moveTo>
                    <a:pt x="425069" y="0"/>
                  </a:moveTo>
                  <a:lnTo>
                    <a:pt x="361188" y="678688"/>
                  </a:lnTo>
                  <a:lnTo>
                    <a:pt x="0" y="678688"/>
                  </a:lnTo>
                  <a:lnTo>
                    <a:pt x="0" y="980567"/>
                  </a:lnTo>
                  <a:lnTo>
                    <a:pt x="619125" y="980567"/>
                  </a:lnTo>
                  <a:lnTo>
                    <a:pt x="619125" y="678688"/>
                  </a:lnTo>
                  <a:lnTo>
                    <a:pt x="516001" y="678688"/>
                  </a:lnTo>
                  <a:lnTo>
                    <a:pt x="425069" y="0"/>
                  </a:lnTo>
                  <a:close/>
                </a:path>
              </a:pathLst>
            </a:custGeom>
            <a:solidFill>
              <a:srgbClr val="FFFFFF"/>
            </a:solidFill>
          </p:spPr>
          <p:txBody>
            <a:bodyPr wrap="square" lIns="0" tIns="0" rIns="0" bIns="0" rtlCol="0"/>
            <a:lstStyle/>
            <a:p>
              <a:endParaRPr/>
            </a:p>
          </p:txBody>
        </p:sp>
        <p:sp>
          <p:nvSpPr>
            <p:cNvPr id="147" name="object 147"/>
            <p:cNvSpPr/>
            <p:nvPr/>
          </p:nvSpPr>
          <p:spPr>
            <a:xfrm>
              <a:off x="7028941" y="5281168"/>
              <a:ext cx="619125" cy="981075"/>
            </a:xfrm>
            <a:custGeom>
              <a:avLst/>
              <a:gdLst/>
              <a:ahLst/>
              <a:cxnLst/>
              <a:rect l="l" t="t" r="r" b="b"/>
              <a:pathLst>
                <a:path w="619125" h="981075">
                  <a:moveTo>
                    <a:pt x="0" y="678688"/>
                  </a:moveTo>
                  <a:lnTo>
                    <a:pt x="361188" y="678688"/>
                  </a:lnTo>
                  <a:lnTo>
                    <a:pt x="425069" y="0"/>
                  </a:lnTo>
                  <a:lnTo>
                    <a:pt x="516001" y="678688"/>
                  </a:lnTo>
                  <a:lnTo>
                    <a:pt x="619125" y="678688"/>
                  </a:lnTo>
                  <a:lnTo>
                    <a:pt x="619125" y="728980"/>
                  </a:lnTo>
                  <a:lnTo>
                    <a:pt x="619125" y="804418"/>
                  </a:lnTo>
                  <a:lnTo>
                    <a:pt x="619125" y="980567"/>
                  </a:lnTo>
                  <a:lnTo>
                    <a:pt x="516001" y="980567"/>
                  </a:lnTo>
                  <a:lnTo>
                    <a:pt x="361188" y="980567"/>
                  </a:lnTo>
                  <a:lnTo>
                    <a:pt x="0" y="980567"/>
                  </a:lnTo>
                  <a:lnTo>
                    <a:pt x="0" y="804418"/>
                  </a:lnTo>
                  <a:lnTo>
                    <a:pt x="0" y="728980"/>
                  </a:lnTo>
                  <a:lnTo>
                    <a:pt x="0" y="678688"/>
                  </a:lnTo>
                  <a:close/>
                </a:path>
              </a:pathLst>
            </a:custGeom>
            <a:ln w="5626">
              <a:solidFill>
                <a:srgbClr val="000000"/>
              </a:solidFill>
            </a:ln>
          </p:spPr>
          <p:txBody>
            <a:bodyPr wrap="square" lIns="0" tIns="0" rIns="0" bIns="0" rtlCol="0"/>
            <a:lstStyle/>
            <a:p>
              <a:endParaRPr/>
            </a:p>
          </p:txBody>
        </p:sp>
      </p:grpSp>
      <p:sp>
        <p:nvSpPr>
          <p:cNvPr id="148" name="object 148"/>
          <p:cNvSpPr txBox="1"/>
          <p:nvPr/>
        </p:nvSpPr>
        <p:spPr>
          <a:xfrm>
            <a:off x="9493596" y="8542062"/>
            <a:ext cx="656988" cy="289822"/>
          </a:xfrm>
          <a:prstGeom prst="rect">
            <a:avLst/>
          </a:prstGeom>
        </p:spPr>
        <p:txBody>
          <a:bodyPr vert="horz" wrap="square" lIns="0" tIns="30479" rIns="0" bIns="0" rtlCol="0">
            <a:spAutoFit/>
          </a:bodyPr>
          <a:lstStyle/>
          <a:p>
            <a:pPr marR="41486" algn="ctr">
              <a:spcBef>
                <a:spcPts val="240"/>
              </a:spcBef>
            </a:pPr>
            <a:r>
              <a:rPr sz="800" spc="-20" dirty="0">
                <a:solidFill>
                  <a:srgbClr val="585858"/>
                </a:solidFill>
                <a:latin typeface="BIZ UDPゴシック"/>
                <a:cs typeface="BIZ UDPゴシック"/>
              </a:rPr>
              <a:t>希望する</a:t>
            </a:r>
            <a:endParaRPr sz="800">
              <a:latin typeface="BIZ UDPゴシック"/>
              <a:cs typeface="BIZ UDPゴシック"/>
            </a:endParaRPr>
          </a:p>
          <a:p>
            <a:pPr marR="6773" algn="ctr">
              <a:spcBef>
                <a:spcPts val="113"/>
              </a:spcBef>
            </a:pPr>
            <a:r>
              <a:rPr sz="800" dirty="0">
                <a:solidFill>
                  <a:srgbClr val="585858"/>
                </a:solidFill>
                <a:latin typeface="BIZ UDPゴシック"/>
                <a:cs typeface="BIZ UDPゴシック"/>
              </a:rPr>
              <a:t>26</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51%</a:t>
            </a:r>
            <a:endParaRPr sz="800">
              <a:latin typeface="BIZ UDPゴシック"/>
              <a:cs typeface="BIZ UDPゴシック"/>
            </a:endParaRPr>
          </a:p>
        </p:txBody>
      </p:sp>
      <p:grpSp>
        <p:nvGrpSpPr>
          <p:cNvPr id="149" name="object 149"/>
          <p:cNvGrpSpPr/>
          <p:nvPr/>
        </p:nvGrpSpPr>
        <p:grpSpPr>
          <a:xfrm>
            <a:off x="7451597" y="7780861"/>
            <a:ext cx="824623" cy="1153964"/>
            <a:chOff x="5580951" y="5420804"/>
            <a:chExt cx="618490" cy="865505"/>
          </a:xfrm>
        </p:grpSpPr>
        <p:sp>
          <p:nvSpPr>
            <p:cNvPr id="150" name="object 150"/>
            <p:cNvSpPr/>
            <p:nvPr/>
          </p:nvSpPr>
          <p:spPr>
            <a:xfrm>
              <a:off x="5583809" y="5423662"/>
              <a:ext cx="612775" cy="859790"/>
            </a:xfrm>
            <a:custGeom>
              <a:avLst/>
              <a:gdLst/>
              <a:ahLst/>
              <a:cxnLst/>
              <a:rect l="l" t="t" r="r" b="b"/>
              <a:pathLst>
                <a:path w="612775" h="859789">
                  <a:moveTo>
                    <a:pt x="332359" y="0"/>
                  </a:moveTo>
                  <a:lnTo>
                    <a:pt x="357505" y="578103"/>
                  </a:lnTo>
                  <a:lnTo>
                    <a:pt x="0" y="578103"/>
                  </a:lnTo>
                  <a:lnTo>
                    <a:pt x="0" y="859535"/>
                  </a:lnTo>
                  <a:lnTo>
                    <a:pt x="612775" y="859535"/>
                  </a:lnTo>
                  <a:lnTo>
                    <a:pt x="612775" y="578103"/>
                  </a:lnTo>
                  <a:lnTo>
                    <a:pt x="510667" y="578103"/>
                  </a:lnTo>
                  <a:lnTo>
                    <a:pt x="332359" y="0"/>
                  </a:lnTo>
                  <a:close/>
                </a:path>
              </a:pathLst>
            </a:custGeom>
            <a:solidFill>
              <a:srgbClr val="FFFFFF"/>
            </a:solidFill>
          </p:spPr>
          <p:txBody>
            <a:bodyPr wrap="square" lIns="0" tIns="0" rIns="0" bIns="0" rtlCol="0"/>
            <a:lstStyle/>
            <a:p>
              <a:endParaRPr/>
            </a:p>
          </p:txBody>
        </p:sp>
        <p:sp>
          <p:nvSpPr>
            <p:cNvPr id="151" name="object 151"/>
            <p:cNvSpPr/>
            <p:nvPr/>
          </p:nvSpPr>
          <p:spPr>
            <a:xfrm>
              <a:off x="5583809" y="5423662"/>
              <a:ext cx="612775" cy="859790"/>
            </a:xfrm>
            <a:custGeom>
              <a:avLst/>
              <a:gdLst/>
              <a:ahLst/>
              <a:cxnLst/>
              <a:rect l="l" t="t" r="r" b="b"/>
              <a:pathLst>
                <a:path w="612775" h="859789">
                  <a:moveTo>
                    <a:pt x="0" y="578103"/>
                  </a:moveTo>
                  <a:lnTo>
                    <a:pt x="357505" y="578103"/>
                  </a:lnTo>
                  <a:lnTo>
                    <a:pt x="332359" y="0"/>
                  </a:lnTo>
                  <a:lnTo>
                    <a:pt x="510667" y="578103"/>
                  </a:lnTo>
                  <a:lnTo>
                    <a:pt x="612775" y="578103"/>
                  </a:lnTo>
                  <a:lnTo>
                    <a:pt x="612775" y="624966"/>
                  </a:lnTo>
                  <a:lnTo>
                    <a:pt x="612775" y="695324"/>
                  </a:lnTo>
                  <a:lnTo>
                    <a:pt x="612775" y="859535"/>
                  </a:lnTo>
                  <a:lnTo>
                    <a:pt x="510667" y="859535"/>
                  </a:lnTo>
                  <a:lnTo>
                    <a:pt x="357505" y="859535"/>
                  </a:lnTo>
                  <a:lnTo>
                    <a:pt x="0" y="859535"/>
                  </a:lnTo>
                  <a:lnTo>
                    <a:pt x="0" y="695324"/>
                  </a:lnTo>
                  <a:lnTo>
                    <a:pt x="0" y="624966"/>
                  </a:lnTo>
                  <a:lnTo>
                    <a:pt x="0" y="578103"/>
                  </a:lnTo>
                  <a:close/>
                </a:path>
              </a:pathLst>
            </a:custGeom>
            <a:ln w="5626">
              <a:solidFill>
                <a:srgbClr val="000000"/>
              </a:solidFill>
            </a:ln>
          </p:spPr>
          <p:txBody>
            <a:bodyPr wrap="square" lIns="0" tIns="0" rIns="0" bIns="0" rtlCol="0"/>
            <a:lstStyle/>
            <a:p>
              <a:endParaRPr/>
            </a:p>
          </p:txBody>
        </p:sp>
      </p:grpSp>
      <p:sp>
        <p:nvSpPr>
          <p:cNvPr id="152" name="object 152"/>
          <p:cNvSpPr txBox="1"/>
          <p:nvPr/>
        </p:nvSpPr>
        <p:spPr>
          <a:xfrm>
            <a:off x="7455408" y="8555449"/>
            <a:ext cx="817003" cy="318888"/>
          </a:xfrm>
          <a:prstGeom prst="rect">
            <a:avLst/>
          </a:prstGeom>
          <a:ln w="5626">
            <a:solidFill>
              <a:srgbClr val="000000"/>
            </a:solidFill>
          </a:ln>
        </p:spPr>
        <p:txBody>
          <a:bodyPr vert="horz" wrap="square" lIns="0" tIns="59264" rIns="0" bIns="0" rtlCol="0">
            <a:spAutoFit/>
          </a:bodyPr>
          <a:lstStyle/>
          <a:p>
            <a:pPr marL="154089">
              <a:spcBef>
                <a:spcPts val="467"/>
              </a:spcBef>
            </a:pPr>
            <a:r>
              <a:rPr sz="800" spc="-13" dirty="0">
                <a:solidFill>
                  <a:srgbClr val="585858"/>
                </a:solidFill>
                <a:latin typeface="BIZ UDPゴシック"/>
                <a:cs typeface="BIZ UDPゴシック"/>
              </a:rPr>
              <a:t>希望しない</a:t>
            </a:r>
            <a:endParaRPr sz="800">
              <a:latin typeface="BIZ UDPゴシック"/>
              <a:cs typeface="BIZ UDPゴシック"/>
            </a:endParaRPr>
          </a:p>
          <a:p>
            <a:pPr marL="114297">
              <a:spcBef>
                <a:spcPts val="113"/>
              </a:spcBef>
            </a:pPr>
            <a:r>
              <a:rPr sz="800" dirty="0">
                <a:solidFill>
                  <a:srgbClr val="585858"/>
                </a:solidFill>
                <a:latin typeface="BIZ UDPゴシック"/>
                <a:cs typeface="BIZ UDPゴシック"/>
              </a:rPr>
              <a:t>21</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41%</a:t>
            </a:r>
            <a:endParaRPr sz="800">
              <a:latin typeface="BIZ UDPゴシック"/>
              <a:cs typeface="BIZ UDPゴシック"/>
            </a:endParaRPr>
          </a:p>
        </p:txBody>
      </p:sp>
      <p:grpSp>
        <p:nvGrpSpPr>
          <p:cNvPr id="153" name="object 153"/>
          <p:cNvGrpSpPr/>
          <p:nvPr/>
        </p:nvGrpSpPr>
        <p:grpSpPr>
          <a:xfrm>
            <a:off x="7618046" y="6184446"/>
            <a:ext cx="1044748" cy="376753"/>
            <a:chOff x="5705792" y="4223448"/>
            <a:chExt cx="783590" cy="282575"/>
          </a:xfrm>
        </p:grpSpPr>
        <p:sp>
          <p:nvSpPr>
            <p:cNvPr id="154" name="object 154"/>
            <p:cNvSpPr/>
            <p:nvPr/>
          </p:nvSpPr>
          <p:spPr>
            <a:xfrm>
              <a:off x="5708649" y="4226306"/>
              <a:ext cx="777875" cy="276860"/>
            </a:xfrm>
            <a:custGeom>
              <a:avLst/>
              <a:gdLst/>
              <a:ahLst/>
              <a:cxnLst/>
              <a:rect l="l" t="t" r="r" b="b"/>
              <a:pathLst>
                <a:path w="777875" h="276860">
                  <a:moveTo>
                    <a:pt x="583946" y="0"/>
                  </a:moveTo>
                  <a:lnTo>
                    <a:pt x="0" y="0"/>
                  </a:lnTo>
                  <a:lnTo>
                    <a:pt x="0" y="258826"/>
                  </a:lnTo>
                  <a:lnTo>
                    <a:pt x="583946" y="258826"/>
                  </a:lnTo>
                  <a:lnTo>
                    <a:pt x="583946" y="215646"/>
                  </a:lnTo>
                  <a:lnTo>
                    <a:pt x="777875" y="276352"/>
                  </a:lnTo>
                  <a:lnTo>
                    <a:pt x="583946" y="150876"/>
                  </a:lnTo>
                  <a:lnTo>
                    <a:pt x="583946" y="0"/>
                  </a:lnTo>
                  <a:close/>
                </a:path>
              </a:pathLst>
            </a:custGeom>
            <a:solidFill>
              <a:srgbClr val="FFFFFF"/>
            </a:solidFill>
          </p:spPr>
          <p:txBody>
            <a:bodyPr wrap="square" lIns="0" tIns="0" rIns="0" bIns="0" rtlCol="0"/>
            <a:lstStyle/>
            <a:p>
              <a:endParaRPr/>
            </a:p>
          </p:txBody>
        </p:sp>
        <p:sp>
          <p:nvSpPr>
            <p:cNvPr id="155" name="object 155"/>
            <p:cNvSpPr/>
            <p:nvPr/>
          </p:nvSpPr>
          <p:spPr>
            <a:xfrm>
              <a:off x="5708649" y="4226306"/>
              <a:ext cx="777875" cy="276860"/>
            </a:xfrm>
            <a:custGeom>
              <a:avLst/>
              <a:gdLst/>
              <a:ahLst/>
              <a:cxnLst/>
              <a:rect l="l" t="t" r="r" b="b"/>
              <a:pathLst>
                <a:path w="777875" h="276860">
                  <a:moveTo>
                    <a:pt x="0" y="0"/>
                  </a:moveTo>
                  <a:lnTo>
                    <a:pt x="340614" y="0"/>
                  </a:lnTo>
                  <a:lnTo>
                    <a:pt x="486537" y="0"/>
                  </a:lnTo>
                  <a:lnTo>
                    <a:pt x="583946" y="0"/>
                  </a:lnTo>
                  <a:lnTo>
                    <a:pt x="583946" y="150876"/>
                  </a:lnTo>
                  <a:lnTo>
                    <a:pt x="777875" y="276352"/>
                  </a:lnTo>
                  <a:lnTo>
                    <a:pt x="583946" y="215646"/>
                  </a:lnTo>
                  <a:lnTo>
                    <a:pt x="583946" y="258826"/>
                  </a:lnTo>
                  <a:lnTo>
                    <a:pt x="486537" y="258826"/>
                  </a:lnTo>
                  <a:lnTo>
                    <a:pt x="340614" y="258826"/>
                  </a:lnTo>
                  <a:lnTo>
                    <a:pt x="0" y="258826"/>
                  </a:lnTo>
                  <a:lnTo>
                    <a:pt x="0" y="215646"/>
                  </a:lnTo>
                  <a:lnTo>
                    <a:pt x="0" y="150876"/>
                  </a:lnTo>
                  <a:lnTo>
                    <a:pt x="0" y="0"/>
                  </a:lnTo>
                  <a:close/>
                </a:path>
              </a:pathLst>
            </a:custGeom>
            <a:ln w="5626">
              <a:solidFill>
                <a:srgbClr val="000000"/>
              </a:solidFill>
            </a:ln>
          </p:spPr>
          <p:txBody>
            <a:bodyPr wrap="square" lIns="0" tIns="0" rIns="0" bIns="0" rtlCol="0"/>
            <a:lstStyle/>
            <a:p>
              <a:endParaRPr/>
            </a:p>
          </p:txBody>
        </p:sp>
      </p:grpSp>
      <p:sp>
        <p:nvSpPr>
          <p:cNvPr id="156" name="object 156"/>
          <p:cNvSpPr txBox="1"/>
          <p:nvPr/>
        </p:nvSpPr>
        <p:spPr>
          <a:xfrm>
            <a:off x="7782379" y="6200921"/>
            <a:ext cx="510521" cy="289822"/>
          </a:xfrm>
          <a:prstGeom prst="rect">
            <a:avLst/>
          </a:prstGeom>
        </p:spPr>
        <p:txBody>
          <a:bodyPr vert="horz" wrap="square" lIns="0" tIns="30479" rIns="0" bIns="0" rtlCol="0">
            <a:spAutoFit/>
          </a:bodyPr>
          <a:lstStyle/>
          <a:p>
            <a:pPr marL="70272">
              <a:spcBef>
                <a:spcPts val="240"/>
              </a:spcBef>
            </a:pPr>
            <a:r>
              <a:rPr sz="800" spc="-27" dirty="0">
                <a:solidFill>
                  <a:srgbClr val="585858"/>
                </a:solidFill>
                <a:latin typeface="BIZ UDPゴシック"/>
                <a:cs typeface="BIZ UDPゴシック"/>
              </a:rPr>
              <a:t>未回答</a:t>
            </a:r>
            <a:endParaRPr sz="800">
              <a:latin typeface="BIZ UDPゴシック"/>
              <a:cs typeface="BIZ UDPゴシック"/>
            </a:endParaRPr>
          </a:p>
          <a:p>
            <a:pPr>
              <a:spcBef>
                <a:spcPts val="120"/>
              </a:spcBef>
            </a:pPr>
            <a:r>
              <a:rPr sz="800" dirty="0">
                <a:solidFill>
                  <a:srgbClr val="585858"/>
                </a:solidFill>
                <a:latin typeface="BIZ UDPゴシック"/>
                <a:cs typeface="BIZ UDPゴシック"/>
              </a:rPr>
              <a:t>4</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8%</a:t>
            </a:r>
            <a:endParaRPr sz="800">
              <a:latin typeface="BIZ UDPゴシック"/>
              <a:cs typeface="BIZ UDPゴシック"/>
            </a:endParaRPr>
          </a:p>
        </p:txBody>
      </p:sp>
      <p:grpSp>
        <p:nvGrpSpPr>
          <p:cNvPr id="157" name="object 157"/>
          <p:cNvGrpSpPr/>
          <p:nvPr/>
        </p:nvGrpSpPr>
        <p:grpSpPr>
          <a:xfrm>
            <a:off x="10739082" y="6234566"/>
            <a:ext cx="2395130" cy="2351953"/>
            <a:chOff x="8046656" y="4261040"/>
            <a:chExt cx="1796414" cy="1764030"/>
          </a:xfrm>
        </p:grpSpPr>
        <p:sp>
          <p:nvSpPr>
            <p:cNvPr id="158" name="object 158"/>
            <p:cNvSpPr/>
            <p:nvPr/>
          </p:nvSpPr>
          <p:spPr>
            <a:xfrm>
              <a:off x="8407907" y="4263898"/>
              <a:ext cx="1073785" cy="1758314"/>
            </a:xfrm>
            <a:custGeom>
              <a:avLst/>
              <a:gdLst/>
              <a:ahLst/>
              <a:cxnLst/>
              <a:rect l="l" t="t" r="r" b="b"/>
              <a:pathLst>
                <a:path w="1073784" h="1758314">
                  <a:moveTo>
                    <a:pt x="0" y="1494154"/>
                  </a:moveTo>
                  <a:lnTo>
                    <a:pt x="0" y="1757807"/>
                  </a:lnTo>
                </a:path>
                <a:path w="1073784" h="1758314">
                  <a:moveTo>
                    <a:pt x="0" y="615695"/>
                  </a:moveTo>
                  <a:lnTo>
                    <a:pt x="0" y="1142618"/>
                  </a:lnTo>
                </a:path>
                <a:path w="1073784" h="1758314">
                  <a:moveTo>
                    <a:pt x="0" y="0"/>
                  </a:moveTo>
                  <a:lnTo>
                    <a:pt x="0" y="264159"/>
                  </a:lnTo>
                </a:path>
                <a:path w="1073784" h="1758314">
                  <a:moveTo>
                    <a:pt x="357885" y="1494154"/>
                  </a:moveTo>
                  <a:lnTo>
                    <a:pt x="357885" y="1757807"/>
                  </a:lnTo>
                </a:path>
                <a:path w="1073784" h="1758314">
                  <a:moveTo>
                    <a:pt x="357885" y="615695"/>
                  </a:moveTo>
                  <a:lnTo>
                    <a:pt x="357885" y="1142618"/>
                  </a:lnTo>
                </a:path>
                <a:path w="1073784" h="1758314">
                  <a:moveTo>
                    <a:pt x="357885" y="0"/>
                  </a:moveTo>
                  <a:lnTo>
                    <a:pt x="357885" y="264159"/>
                  </a:lnTo>
                </a:path>
                <a:path w="1073784" h="1758314">
                  <a:moveTo>
                    <a:pt x="715772" y="1494154"/>
                  </a:moveTo>
                  <a:lnTo>
                    <a:pt x="715772" y="1757807"/>
                  </a:lnTo>
                </a:path>
                <a:path w="1073784" h="1758314">
                  <a:moveTo>
                    <a:pt x="715772" y="615695"/>
                  </a:moveTo>
                  <a:lnTo>
                    <a:pt x="715772" y="1142618"/>
                  </a:lnTo>
                </a:path>
                <a:path w="1073784" h="1758314">
                  <a:moveTo>
                    <a:pt x="715772" y="0"/>
                  </a:moveTo>
                  <a:lnTo>
                    <a:pt x="715772" y="264159"/>
                  </a:lnTo>
                </a:path>
                <a:path w="1073784" h="1758314">
                  <a:moveTo>
                    <a:pt x="1073657" y="1494154"/>
                  </a:moveTo>
                  <a:lnTo>
                    <a:pt x="1073657" y="1757807"/>
                  </a:lnTo>
                </a:path>
                <a:path w="1073784" h="1758314">
                  <a:moveTo>
                    <a:pt x="1073657" y="615695"/>
                  </a:moveTo>
                  <a:lnTo>
                    <a:pt x="1073657" y="1142580"/>
                  </a:lnTo>
                </a:path>
                <a:path w="1073784" h="1758314">
                  <a:moveTo>
                    <a:pt x="1073657" y="0"/>
                  </a:moveTo>
                  <a:lnTo>
                    <a:pt x="1073657" y="264159"/>
                  </a:lnTo>
                </a:path>
              </a:pathLst>
            </a:custGeom>
            <a:ln w="5626">
              <a:solidFill>
                <a:srgbClr val="D9D9D9"/>
              </a:solidFill>
            </a:ln>
          </p:spPr>
          <p:txBody>
            <a:bodyPr wrap="square" lIns="0" tIns="0" rIns="0" bIns="0" rtlCol="0"/>
            <a:lstStyle/>
            <a:p>
              <a:endParaRPr/>
            </a:p>
          </p:txBody>
        </p:sp>
        <p:sp>
          <p:nvSpPr>
            <p:cNvPr id="159" name="object 159"/>
            <p:cNvSpPr/>
            <p:nvPr/>
          </p:nvSpPr>
          <p:spPr>
            <a:xfrm>
              <a:off x="9839705" y="4263898"/>
              <a:ext cx="0" cy="1758314"/>
            </a:xfrm>
            <a:custGeom>
              <a:avLst/>
              <a:gdLst/>
              <a:ahLst/>
              <a:cxnLst/>
              <a:rect l="l" t="t" r="r" b="b"/>
              <a:pathLst>
                <a:path h="1758314">
                  <a:moveTo>
                    <a:pt x="0" y="0"/>
                  </a:moveTo>
                  <a:lnTo>
                    <a:pt x="0" y="1757807"/>
                  </a:lnTo>
                </a:path>
              </a:pathLst>
            </a:custGeom>
            <a:ln w="5626">
              <a:solidFill>
                <a:srgbClr val="D9D9D9"/>
              </a:solidFill>
            </a:ln>
          </p:spPr>
          <p:txBody>
            <a:bodyPr wrap="square" lIns="0" tIns="0" rIns="0" bIns="0" rtlCol="0"/>
            <a:lstStyle/>
            <a:p>
              <a:endParaRPr/>
            </a:p>
          </p:txBody>
        </p:sp>
        <p:sp>
          <p:nvSpPr>
            <p:cNvPr id="160" name="object 160"/>
            <p:cNvSpPr/>
            <p:nvPr/>
          </p:nvSpPr>
          <p:spPr>
            <a:xfrm>
              <a:off x="8049514" y="4528058"/>
              <a:ext cx="1318895" cy="1229995"/>
            </a:xfrm>
            <a:custGeom>
              <a:avLst/>
              <a:gdLst/>
              <a:ahLst/>
              <a:cxnLst/>
              <a:rect l="l" t="t" r="r" b="b"/>
              <a:pathLst>
                <a:path w="1318895" h="1229995">
                  <a:moveTo>
                    <a:pt x="1089406" y="878459"/>
                  </a:moveTo>
                  <a:lnTo>
                    <a:pt x="0" y="878459"/>
                  </a:lnTo>
                  <a:lnTo>
                    <a:pt x="0" y="1229995"/>
                  </a:lnTo>
                  <a:lnTo>
                    <a:pt x="1089406" y="1229995"/>
                  </a:lnTo>
                  <a:lnTo>
                    <a:pt x="1089406" y="878459"/>
                  </a:lnTo>
                  <a:close/>
                </a:path>
                <a:path w="1318895" h="1229995">
                  <a:moveTo>
                    <a:pt x="1318768" y="0"/>
                  </a:moveTo>
                  <a:lnTo>
                    <a:pt x="0" y="0"/>
                  </a:lnTo>
                  <a:lnTo>
                    <a:pt x="0" y="351536"/>
                  </a:lnTo>
                  <a:lnTo>
                    <a:pt x="1318768" y="351536"/>
                  </a:lnTo>
                  <a:lnTo>
                    <a:pt x="1318768" y="0"/>
                  </a:lnTo>
                  <a:close/>
                </a:path>
              </a:pathLst>
            </a:custGeom>
            <a:solidFill>
              <a:srgbClr val="92D050"/>
            </a:solidFill>
          </p:spPr>
          <p:txBody>
            <a:bodyPr wrap="square" lIns="0" tIns="0" rIns="0" bIns="0" rtlCol="0"/>
            <a:lstStyle/>
            <a:p>
              <a:endParaRPr/>
            </a:p>
          </p:txBody>
        </p:sp>
        <p:sp>
          <p:nvSpPr>
            <p:cNvPr id="161" name="object 161"/>
            <p:cNvSpPr/>
            <p:nvPr/>
          </p:nvSpPr>
          <p:spPr>
            <a:xfrm>
              <a:off x="9138920" y="4528058"/>
              <a:ext cx="701040" cy="1229995"/>
            </a:xfrm>
            <a:custGeom>
              <a:avLst/>
              <a:gdLst/>
              <a:ahLst/>
              <a:cxnLst/>
              <a:rect l="l" t="t" r="r" b="b"/>
              <a:pathLst>
                <a:path w="701040" h="1229995">
                  <a:moveTo>
                    <a:pt x="311150" y="878459"/>
                  </a:moveTo>
                  <a:lnTo>
                    <a:pt x="0" y="878459"/>
                  </a:lnTo>
                  <a:lnTo>
                    <a:pt x="0" y="1229995"/>
                  </a:lnTo>
                  <a:lnTo>
                    <a:pt x="311150" y="1229995"/>
                  </a:lnTo>
                  <a:lnTo>
                    <a:pt x="311150" y="878459"/>
                  </a:lnTo>
                  <a:close/>
                </a:path>
                <a:path w="701040" h="1229995">
                  <a:moveTo>
                    <a:pt x="700532" y="0"/>
                  </a:moveTo>
                  <a:lnTo>
                    <a:pt x="229362" y="0"/>
                  </a:lnTo>
                  <a:lnTo>
                    <a:pt x="229362" y="351536"/>
                  </a:lnTo>
                  <a:lnTo>
                    <a:pt x="700532" y="351536"/>
                  </a:lnTo>
                  <a:lnTo>
                    <a:pt x="700532" y="0"/>
                  </a:lnTo>
                  <a:close/>
                </a:path>
              </a:pathLst>
            </a:custGeom>
            <a:solidFill>
              <a:srgbClr val="5B9BD4"/>
            </a:solidFill>
          </p:spPr>
          <p:txBody>
            <a:bodyPr wrap="square" lIns="0" tIns="0" rIns="0" bIns="0" rtlCol="0"/>
            <a:lstStyle/>
            <a:p>
              <a:endParaRPr/>
            </a:p>
          </p:txBody>
        </p:sp>
        <p:sp>
          <p:nvSpPr>
            <p:cNvPr id="162" name="object 162"/>
            <p:cNvSpPr/>
            <p:nvPr/>
          </p:nvSpPr>
          <p:spPr>
            <a:xfrm>
              <a:off x="9450069" y="5406479"/>
              <a:ext cx="389890" cy="351790"/>
            </a:xfrm>
            <a:custGeom>
              <a:avLst/>
              <a:gdLst/>
              <a:ahLst/>
              <a:cxnLst/>
              <a:rect l="l" t="t" r="r" b="b"/>
              <a:pathLst>
                <a:path w="389890" h="351789">
                  <a:moveTo>
                    <a:pt x="389331" y="0"/>
                  </a:moveTo>
                  <a:lnTo>
                    <a:pt x="0" y="0"/>
                  </a:lnTo>
                  <a:lnTo>
                    <a:pt x="0" y="351574"/>
                  </a:lnTo>
                  <a:lnTo>
                    <a:pt x="389331" y="351574"/>
                  </a:lnTo>
                  <a:lnTo>
                    <a:pt x="389331" y="0"/>
                  </a:lnTo>
                  <a:close/>
                </a:path>
              </a:pathLst>
            </a:custGeom>
            <a:solidFill>
              <a:srgbClr val="FFC000"/>
            </a:solidFill>
          </p:spPr>
          <p:txBody>
            <a:bodyPr wrap="square" lIns="0" tIns="0" rIns="0" bIns="0" rtlCol="0"/>
            <a:lstStyle/>
            <a:p>
              <a:endParaRPr/>
            </a:p>
          </p:txBody>
        </p:sp>
        <p:sp>
          <p:nvSpPr>
            <p:cNvPr id="163" name="object 163"/>
            <p:cNvSpPr/>
            <p:nvPr/>
          </p:nvSpPr>
          <p:spPr>
            <a:xfrm>
              <a:off x="8049513" y="4263898"/>
              <a:ext cx="0" cy="1758314"/>
            </a:xfrm>
            <a:custGeom>
              <a:avLst/>
              <a:gdLst/>
              <a:ahLst/>
              <a:cxnLst/>
              <a:rect l="l" t="t" r="r" b="b"/>
              <a:pathLst>
                <a:path h="1758314">
                  <a:moveTo>
                    <a:pt x="0" y="1757806"/>
                  </a:moveTo>
                  <a:lnTo>
                    <a:pt x="0" y="0"/>
                  </a:lnTo>
                </a:path>
              </a:pathLst>
            </a:custGeom>
            <a:ln w="5626">
              <a:solidFill>
                <a:srgbClr val="D9D9D9"/>
              </a:solidFill>
            </a:ln>
          </p:spPr>
          <p:txBody>
            <a:bodyPr wrap="square" lIns="0" tIns="0" rIns="0" bIns="0" rtlCol="0"/>
            <a:lstStyle/>
            <a:p>
              <a:endParaRPr/>
            </a:p>
          </p:txBody>
        </p:sp>
        <p:sp>
          <p:nvSpPr>
            <p:cNvPr id="164" name="object 164"/>
            <p:cNvSpPr/>
            <p:nvPr/>
          </p:nvSpPr>
          <p:spPr>
            <a:xfrm>
              <a:off x="8537701" y="5529948"/>
              <a:ext cx="113664" cy="105410"/>
            </a:xfrm>
            <a:custGeom>
              <a:avLst/>
              <a:gdLst/>
              <a:ahLst/>
              <a:cxnLst/>
              <a:rect l="l" t="t" r="r" b="b"/>
              <a:pathLst>
                <a:path w="113665"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grpSp>
      <p:sp>
        <p:nvSpPr>
          <p:cNvPr id="165" name="object 165"/>
          <p:cNvSpPr txBox="1"/>
          <p:nvPr/>
        </p:nvSpPr>
        <p:spPr>
          <a:xfrm>
            <a:off x="11424772" y="7921250"/>
            <a:ext cx="108369" cy="124885"/>
          </a:xfrm>
          <a:prstGeom prst="rect">
            <a:avLst/>
          </a:prstGeom>
        </p:spPr>
        <p:txBody>
          <a:bodyPr vert="horz" wrap="square" lIns="0" tIns="22013" rIns="0" bIns="0" rtlCol="0">
            <a:spAutoFit/>
          </a:bodyPr>
          <a:lstStyle/>
          <a:p>
            <a:pPr>
              <a:spcBef>
                <a:spcPts val="173"/>
              </a:spcBef>
            </a:pPr>
            <a:r>
              <a:rPr sz="667" spc="-33" dirty="0">
                <a:solidFill>
                  <a:srgbClr val="404040"/>
                </a:solidFill>
                <a:latin typeface="Calibri"/>
                <a:cs typeface="Calibri"/>
              </a:rPr>
              <a:t>14</a:t>
            </a:r>
            <a:endParaRPr sz="667">
              <a:latin typeface="Calibri"/>
              <a:cs typeface="Calibri"/>
            </a:endParaRPr>
          </a:p>
        </p:txBody>
      </p:sp>
      <p:sp>
        <p:nvSpPr>
          <p:cNvPr id="166" name="object 166"/>
          <p:cNvSpPr/>
          <p:nvPr/>
        </p:nvSpPr>
        <p:spPr>
          <a:xfrm>
            <a:off x="11546687" y="6754468"/>
            <a:ext cx="151546" cy="140541"/>
          </a:xfrm>
          <a:custGeom>
            <a:avLst/>
            <a:gdLst/>
            <a:ahLst/>
            <a:cxnLst/>
            <a:rect l="l" t="t" r="r" b="b"/>
            <a:pathLst>
              <a:path w="113665"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sp>
        <p:nvSpPr>
          <p:cNvPr id="167" name="object 167"/>
          <p:cNvSpPr txBox="1"/>
          <p:nvPr/>
        </p:nvSpPr>
        <p:spPr>
          <a:xfrm>
            <a:off x="11578013" y="6749338"/>
            <a:ext cx="108369" cy="124885"/>
          </a:xfrm>
          <a:prstGeom prst="rect">
            <a:avLst/>
          </a:prstGeom>
        </p:spPr>
        <p:txBody>
          <a:bodyPr vert="horz" wrap="square" lIns="0" tIns="22013" rIns="0" bIns="0" rtlCol="0">
            <a:spAutoFit/>
          </a:bodyPr>
          <a:lstStyle/>
          <a:p>
            <a:pPr>
              <a:spcBef>
                <a:spcPts val="173"/>
              </a:spcBef>
            </a:pPr>
            <a:r>
              <a:rPr sz="667" spc="-33" dirty="0">
                <a:solidFill>
                  <a:srgbClr val="404040"/>
                </a:solidFill>
                <a:latin typeface="Calibri"/>
                <a:cs typeface="Calibri"/>
              </a:rPr>
              <a:t>14</a:t>
            </a:r>
            <a:endParaRPr sz="667">
              <a:latin typeface="Calibri"/>
              <a:cs typeface="Calibri"/>
            </a:endParaRPr>
          </a:p>
        </p:txBody>
      </p:sp>
      <p:sp>
        <p:nvSpPr>
          <p:cNvPr id="168" name="object 168"/>
          <p:cNvSpPr/>
          <p:nvPr/>
        </p:nvSpPr>
        <p:spPr>
          <a:xfrm>
            <a:off x="12350483" y="6754468"/>
            <a:ext cx="518141" cy="1312285"/>
          </a:xfrm>
          <a:custGeom>
            <a:avLst/>
            <a:gdLst/>
            <a:ahLst/>
            <a:cxnLst/>
            <a:rect l="l" t="t" r="r" b="b"/>
            <a:pathLst>
              <a:path w="388620" h="984250">
                <a:moveTo>
                  <a:pt x="79121" y="878967"/>
                </a:moveTo>
                <a:lnTo>
                  <a:pt x="0" y="878967"/>
                </a:lnTo>
                <a:lnTo>
                  <a:pt x="0" y="983754"/>
                </a:lnTo>
                <a:lnTo>
                  <a:pt x="79121" y="983754"/>
                </a:lnTo>
                <a:lnTo>
                  <a:pt x="79121" y="878967"/>
                </a:lnTo>
                <a:close/>
              </a:path>
              <a:path w="388620" h="984250">
                <a:moveTo>
                  <a:pt x="388493" y="0"/>
                </a:moveTo>
                <a:lnTo>
                  <a:pt x="309372" y="0"/>
                </a:lnTo>
                <a:lnTo>
                  <a:pt x="309372" y="104787"/>
                </a:lnTo>
                <a:lnTo>
                  <a:pt x="388493" y="104787"/>
                </a:lnTo>
                <a:lnTo>
                  <a:pt x="388493" y="0"/>
                </a:lnTo>
                <a:close/>
              </a:path>
            </a:pathLst>
          </a:custGeom>
          <a:solidFill>
            <a:srgbClr val="FFFFFF"/>
          </a:solidFill>
        </p:spPr>
        <p:txBody>
          <a:bodyPr wrap="square" lIns="0" tIns="0" rIns="0" bIns="0" rtlCol="0"/>
          <a:lstStyle/>
          <a:p>
            <a:endParaRPr/>
          </a:p>
        </p:txBody>
      </p:sp>
      <p:sp>
        <p:nvSpPr>
          <p:cNvPr id="169" name="object 169"/>
          <p:cNvSpPr txBox="1"/>
          <p:nvPr/>
        </p:nvSpPr>
        <p:spPr>
          <a:xfrm>
            <a:off x="12794288" y="6749338"/>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5</a:t>
            </a:r>
            <a:endParaRPr sz="667">
              <a:latin typeface="Calibri"/>
              <a:cs typeface="Calibri"/>
            </a:endParaRPr>
          </a:p>
        </p:txBody>
      </p:sp>
      <p:sp>
        <p:nvSpPr>
          <p:cNvPr id="170" name="object 170"/>
          <p:cNvSpPr/>
          <p:nvPr/>
        </p:nvSpPr>
        <p:spPr>
          <a:xfrm>
            <a:off x="12817488" y="7926381"/>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71" name="object 171"/>
          <p:cNvSpPr txBox="1"/>
          <p:nvPr/>
        </p:nvSpPr>
        <p:spPr>
          <a:xfrm>
            <a:off x="12381807" y="7921251"/>
            <a:ext cx="529994" cy="124885"/>
          </a:xfrm>
          <a:prstGeom prst="rect">
            <a:avLst/>
          </a:prstGeom>
        </p:spPr>
        <p:txBody>
          <a:bodyPr vert="horz" wrap="square" lIns="0" tIns="22013" rIns="0" bIns="0" rtlCol="0">
            <a:spAutoFit/>
          </a:bodyPr>
          <a:lstStyle/>
          <a:p>
            <a:pPr>
              <a:spcBef>
                <a:spcPts val="173"/>
              </a:spcBef>
              <a:tabLst>
                <a:tab pos="466502" algn="l"/>
              </a:tabLst>
            </a:pPr>
            <a:r>
              <a:rPr sz="667" spc="-67" dirty="0">
                <a:solidFill>
                  <a:srgbClr val="404040"/>
                </a:solidFill>
                <a:latin typeface="Calibri"/>
                <a:cs typeface="Calibri"/>
              </a:rPr>
              <a:t>4</a:t>
            </a:r>
            <a:r>
              <a:rPr sz="667" dirty="0">
                <a:solidFill>
                  <a:srgbClr val="404040"/>
                </a:solidFill>
                <a:latin typeface="Calibri"/>
                <a:cs typeface="Calibri"/>
              </a:rPr>
              <a:t>	</a:t>
            </a:r>
            <a:r>
              <a:rPr sz="667" spc="-67" dirty="0">
                <a:solidFill>
                  <a:srgbClr val="404040"/>
                </a:solidFill>
                <a:latin typeface="Calibri"/>
                <a:cs typeface="Calibri"/>
              </a:rPr>
              <a:t>5</a:t>
            </a:r>
            <a:endParaRPr sz="667">
              <a:latin typeface="Calibri"/>
              <a:cs typeface="Calibri"/>
            </a:endParaRPr>
          </a:p>
        </p:txBody>
      </p:sp>
      <p:sp>
        <p:nvSpPr>
          <p:cNvPr id="172" name="object 172"/>
          <p:cNvSpPr txBox="1"/>
          <p:nvPr/>
        </p:nvSpPr>
        <p:spPr>
          <a:xfrm>
            <a:off x="10689553" y="8619386"/>
            <a:ext cx="126995"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0%</a:t>
            </a:r>
            <a:endParaRPr sz="667">
              <a:latin typeface="Calibri"/>
              <a:cs typeface="Calibri"/>
            </a:endParaRPr>
          </a:p>
        </p:txBody>
      </p:sp>
      <p:sp>
        <p:nvSpPr>
          <p:cNvPr id="173" name="object 173"/>
          <p:cNvSpPr txBox="1"/>
          <p:nvPr/>
        </p:nvSpPr>
        <p:spPr>
          <a:xfrm>
            <a:off x="12576365" y="8619385"/>
            <a:ext cx="17271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80%</a:t>
            </a:r>
            <a:endParaRPr sz="667">
              <a:latin typeface="Calibri"/>
              <a:cs typeface="Calibri"/>
            </a:endParaRPr>
          </a:p>
        </p:txBody>
      </p:sp>
      <p:sp>
        <p:nvSpPr>
          <p:cNvPr id="174" name="object 174"/>
          <p:cNvSpPr txBox="1"/>
          <p:nvPr/>
        </p:nvSpPr>
        <p:spPr>
          <a:xfrm>
            <a:off x="13031178" y="8619385"/>
            <a:ext cx="218432"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Calibri"/>
                <a:cs typeface="Calibri"/>
              </a:rPr>
              <a:t>100%</a:t>
            </a:r>
            <a:endParaRPr sz="667">
              <a:latin typeface="Calibri"/>
              <a:cs typeface="Calibri"/>
            </a:endParaRPr>
          </a:p>
        </p:txBody>
      </p:sp>
      <p:sp>
        <p:nvSpPr>
          <p:cNvPr id="175" name="object 175"/>
          <p:cNvSpPr txBox="1"/>
          <p:nvPr/>
        </p:nvSpPr>
        <p:spPr>
          <a:xfrm>
            <a:off x="10301117" y="7916339"/>
            <a:ext cx="378446" cy="124885"/>
          </a:xfrm>
          <a:prstGeom prst="rect">
            <a:avLst/>
          </a:prstGeom>
        </p:spPr>
        <p:txBody>
          <a:bodyPr vert="horz" wrap="square" lIns="0" tIns="22013" rIns="0" bIns="0" rtlCol="0">
            <a:spAutoFit/>
          </a:bodyPr>
          <a:lstStyle/>
          <a:p>
            <a:pPr>
              <a:spcBef>
                <a:spcPts val="173"/>
              </a:spcBef>
            </a:pPr>
            <a:r>
              <a:rPr sz="667" spc="-20" dirty="0">
                <a:solidFill>
                  <a:srgbClr val="585858"/>
                </a:solidFill>
                <a:latin typeface="游ゴシック"/>
                <a:cs typeface="游ゴシック"/>
              </a:rPr>
              <a:t>希望する</a:t>
            </a:r>
            <a:endParaRPr sz="667">
              <a:latin typeface="游ゴシック"/>
              <a:cs typeface="游ゴシック"/>
            </a:endParaRPr>
          </a:p>
        </p:txBody>
      </p:sp>
      <p:sp>
        <p:nvSpPr>
          <p:cNvPr id="176" name="object 176"/>
          <p:cNvSpPr txBox="1"/>
          <p:nvPr/>
        </p:nvSpPr>
        <p:spPr>
          <a:xfrm>
            <a:off x="10210867" y="6743512"/>
            <a:ext cx="466496" cy="124885"/>
          </a:xfrm>
          <a:prstGeom prst="rect">
            <a:avLst/>
          </a:prstGeom>
        </p:spPr>
        <p:txBody>
          <a:bodyPr vert="horz" wrap="square" lIns="0" tIns="22013" rIns="0" bIns="0" rtlCol="0">
            <a:spAutoFit/>
          </a:bodyPr>
          <a:lstStyle/>
          <a:p>
            <a:pPr>
              <a:spcBef>
                <a:spcPts val="173"/>
              </a:spcBef>
            </a:pPr>
            <a:r>
              <a:rPr sz="667" spc="-13" dirty="0">
                <a:solidFill>
                  <a:srgbClr val="585858"/>
                </a:solidFill>
                <a:latin typeface="游ゴシック"/>
                <a:cs typeface="游ゴシック"/>
              </a:rPr>
              <a:t>希望しない</a:t>
            </a:r>
            <a:endParaRPr sz="667">
              <a:latin typeface="游ゴシック"/>
              <a:cs typeface="游ゴシック"/>
            </a:endParaRPr>
          </a:p>
        </p:txBody>
      </p:sp>
      <p:grpSp>
        <p:nvGrpSpPr>
          <p:cNvPr id="177" name="object 177"/>
          <p:cNvGrpSpPr/>
          <p:nvPr/>
        </p:nvGrpSpPr>
        <p:grpSpPr>
          <a:xfrm>
            <a:off x="10968773" y="8873496"/>
            <a:ext cx="932992" cy="49951"/>
            <a:chOff x="8218931" y="6240310"/>
            <a:chExt cx="699770" cy="37465"/>
          </a:xfrm>
        </p:grpSpPr>
        <p:sp>
          <p:nvSpPr>
            <p:cNvPr id="178" name="object 178"/>
            <p:cNvSpPr/>
            <p:nvPr/>
          </p:nvSpPr>
          <p:spPr>
            <a:xfrm>
              <a:off x="8218931" y="6240310"/>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179" name="object 179"/>
            <p:cNvSpPr/>
            <p:nvPr/>
          </p:nvSpPr>
          <p:spPr>
            <a:xfrm>
              <a:off x="8550274" y="6240310"/>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180" name="object 180"/>
            <p:cNvSpPr/>
            <p:nvPr/>
          </p:nvSpPr>
          <p:spPr>
            <a:xfrm>
              <a:off x="8881617" y="6240310"/>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181" name="object 181"/>
          <p:cNvSpPr txBox="1"/>
          <p:nvPr/>
        </p:nvSpPr>
        <p:spPr>
          <a:xfrm>
            <a:off x="11040738" y="8619386"/>
            <a:ext cx="1529870" cy="330133"/>
          </a:xfrm>
          <a:prstGeom prst="rect">
            <a:avLst/>
          </a:prstGeom>
        </p:spPr>
        <p:txBody>
          <a:bodyPr vert="horz" wrap="square" lIns="0" tIns="22013" rIns="0" bIns="0" rtlCol="0">
            <a:spAutoFit/>
          </a:bodyPr>
          <a:lstStyle/>
          <a:p>
            <a:pPr marL="103291">
              <a:spcBef>
                <a:spcPts val="173"/>
              </a:spcBef>
              <a:tabLst>
                <a:tab pos="579952" algn="l"/>
                <a:tab pos="1057460"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a:p>
            <a:pPr>
              <a:spcBef>
                <a:spcPts val="767"/>
              </a:spcBef>
              <a:tabLst>
                <a:tab pos="441102" algn="l"/>
                <a:tab pos="883051"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182" name="object 182"/>
          <p:cNvSpPr txBox="1"/>
          <p:nvPr/>
        </p:nvSpPr>
        <p:spPr>
          <a:xfrm>
            <a:off x="12589065" y="6136443"/>
            <a:ext cx="612117" cy="135870"/>
          </a:xfrm>
          <a:prstGeom prst="rect">
            <a:avLst/>
          </a:prstGeom>
        </p:spPr>
        <p:txBody>
          <a:bodyPr vert="horz" wrap="square" lIns="0" tIns="22859" rIns="0" bIns="0" rtlCol="0">
            <a:spAutoFit/>
          </a:bodyPr>
          <a:lstStyle/>
          <a:p>
            <a:pPr>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730574" y="770746"/>
            <a:ext cx="3386541" cy="242866"/>
          </a:xfrm>
          <a:prstGeom prst="rect">
            <a:avLst/>
          </a:prstGeom>
        </p:spPr>
        <p:txBody>
          <a:bodyPr vert="horz" wrap="square" lIns="0" tIns="16933" rIns="0" bIns="0" rtlCol="0">
            <a:spAutoFit/>
          </a:bodyPr>
          <a:lstStyle/>
          <a:p>
            <a:pPr marL="16933">
              <a:spcBef>
                <a:spcPts val="133"/>
              </a:spcBef>
            </a:pPr>
            <a:r>
              <a:rPr sz="1467" dirty="0">
                <a:latin typeface="游ゴシック"/>
                <a:cs typeface="游ゴシック"/>
              </a:rPr>
              <a:t>保健相談に関する調査集計（市川支部</a:t>
            </a:r>
            <a:r>
              <a:rPr sz="1467" spc="-67" dirty="0">
                <a:latin typeface="游ゴシック"/>
                <a:cs typeface="游ゴシック"/>
              </a:rPr>
              <a:t>）</a:t>
            </a:r>
            <a:endParaRPr sz="1467">
              <a:latin typeface="游ゴシック"/>
              <a:cs typeface="游ゴシック"/>
            </a:endParaRPr>
          </a:p>
        </p:txBody>
      </p:sp>
      <p:sp>
        <p:nvSpPr>
          <p:cNvPr id="3" name="object 3"/>
          <p:cNvSpPr txBox="1"/>
          <p:nvPr/>
        </p:nvSpPr>
        <p:spPr>
          <a:xfrm>
            <a:off x="12371130" y="760842"/>
            <a:ext cx="802610" cy="149678"/>
          </a:xfrm>
          <a:prstGeom prst="rect">
            <a:avLst/>
          </a:prstGeom>
        </p:spPr>
        <p:txBody>
          <a:bodyPr vert="horz" wrap="square" lIns="0" tIns="16086" rIns="0" bIns="0" rtlCol="0">
            <a:spAutoFit/>
          </a:bodyPr>
          <a:lstStyle/>
          <a:p>
            <a:pPr marL="16933">
              <a:spcBef>
                <a:spcPts val="127"/>
              </a:spcBef>
            </a:pPr>
            <a:r>
              <a:rPr sz="867" spc="-27" dirty="0">
                <a:latin typeface="游ゴシック"/>
                <a:cs typeface="游ゴシック"/>
              </a:rPr>
              <a:t>令和３年度実施</a:t>
            </a:r>
            <a:endParaRPr sz="867">
              <a:latin typeface="游ゴシック"/>
              <a:cs typeface="游ゴシック"/>
            </a:endParaRPr>
          </a:p>
        </p:txBody>
      </p:sp>
      <p:sp>
        <p:nvSpPr>
          <p:cNvPr id="4" name="object 4"/>
          <p:cNvSpPr/>
          <p:nvPr/>
        </p:nvSpPr>
        <p:spPr>
          <a:xfrm>
            <a:off x="651669" y="1460500"/>
            <a:ext cx="5967932" cy="3698103"/>
          </a:xfrm>
          <a:custGeom>
            <a:avLst/>
            <a:gdLst/>
            <a:ahLst/>
            <a:cxnLst/>
            <a:rect l="l" t="t" r="r" b="b"/>
            <a:pathLst>
              <a:path w="4476115" h="2773679">
                <a:moveTo>
                  <a:pt x="0" y="2773426"/>
                </a:moveTo>
                <a:lnTo>
                  <a:pt x="4475988" y="2773426"/>
                </a:lnTo>
                <a:lnTo>
                  <a:pt x="4475988" y="0"/>
                </a:lnTo>
                <a:lnTo>
                  <a:pt x="0" y="0"/>
                </a:lnTo>
                <a:lnTo>
                  <a:pt x="0" y="2773426"/>
                </a:lnTo>
                <a:close/>
              </a:path>
            </a:pathLst>
          </a:custGeom>
          <a:ln w="7493">
            <a:solidFill>
              <a:srgbClr val="000000"/>
            </a:solidFill>
          </a:ln>
        </p:spPr>
        <p:txBody>
          <a:bodyPr wrap="square" lIns="0" tIns="0" rIns="0" bIns="0" rtlCol="0"/>
          <a:lstStyle/>
          <a:p>
            <a:endParaRPr/>
          </a:p>
        </p:txBody>
      </p:sp>
      <p:sp>
        <p:nvSpPr>
          <p:cNvPr id="5" name="object 5"/>
          <p:cNvSpPr txBox="1"/>
          <p:nvPr/>
        </p:nvSpPr>
        <p:spPr>
          <a:xfrm>
            <a:off x="1844745" y="1526877"/>
            <a:ext cx="3656618" cy="185585"/>
          </a:xfrm>
          <a:prstGeom prst="rect">
            <a:avLst/>
          </a:prstGeom>
        </p:spPr>
        <p:txBody>
          <a:bodyPr vert="horz" wrap="square" lIns="0" tIns="21166" rIns="0" bIns="0" rtlCol="0">
            <a:spAutoFit/>
          </a:bodyPr>
          <a:lstStyle/>
          <a:p>
            <a:pPr>
              <a:spcBef>
                <a:spcPts val="167"/>
              </a:spcBef>
            </a:pPr>
            <a:r>
              <a:rPr sz="1067" spc="-7" dirty="0">
                <a:latin typeface="游ゴシック"/>
                <a:cs typeface="游ゴシック"/>
              </a:rPr>
              <a:t>問５  ニキビで悩んだり、相談されたことがありますか？</a:t>
            </a:r>
            <a:endParaRPr sz="1067">
              <a:latin typeface="游ゴシック"/>
              <a:cs typeface="游ゴシック"/>
            </a:endParaRPr>
          </a:p>
        </p:txBody>
      </p:sp>
      <p:sp>
        <p:nvSpPr>
          <p:cNvPr id="6" name="object 6"/>
          <p:cNvSpPr/>
          <p:nvPr/>
        </p:nvSpPr>
        <p:spPr>
          <a:xfrm>
            <a:off x="7161953" y="1460500"/>
            <a:ext cx="5968778" cy="3698103"/>
          </a:xfrm>
          <a:custGeom>
            <a:avLst/>
            <a:gdLst/>
            <a:ahLst/>
            <a:cxnLst/>
            <a:rect l="l" t="t" r="r" b="b"/>
            <a:pathLst>
              <a:path w="4476750" h="2773679">
                <a:moveTo>
                  <a:pt x="0" y="2773426"/>
                </a:moveTo>
                <a:lnTo>
                  <a:pt x="4476369" y="2773426"/>
                </a:lnTo>
                <a:lnTo>
                  <a:pt x="4476369" y="0"/>
                </a:lnTo>
                <a:lnTo>
                  <a:pt x="0" y="0"/>
                </a:lnTo>
                <a:lnTo>
                  <a:pt x="0" y="2773426"/>
                </a:lnTo>
                <a:close/>
              </a:path>
            </a:pathLst>
          </a:custGeom>
          <a:ln w="7493">
            <a:solidFill>
              <a:srgbClr val="000000"/>
            </a:solidFill>
          </a:ln>
        </p:spPr>
        <p:txBody>
          <a:bodyPr wrap="square" lIns="0" tIns="0" rIns="0" bIns="0" rtlCol="0"/>
          <a:lstStyle/>
          <a:p>
            <a:endParaRPr/>
          </a:p>
        </p:txBody>
      </p:sp>
      <p:sp>
        <p:nvSpPr>
          <p:cNvPr id="7" name="object 7"/>
          <p:cNvSpPr txBox="1"/>
          <p:nvPr/>
        </p:nvSpPr>
        <p:spPr>
          <a:xfrm>
            <a:off x="7905299" y="1506650"/>
            <a:ext cx="4229790" cy="427337"/>
          </a:xfrm>
          <a:prstGeom prst="rect">
            <a:avLst/>
          </a:prstGeom>
        </p:spPr>
        <p:txBody>
          <a:bodyPr vert="horz" wrap="square" lIns="0" tIns="75351" rIns="0" bIns="0" rtlCol="0">
            <a:spAutoFit/>
          </a:bodyPr>
          <a:lstStyle/>
          <a:p>
            <a:pPr marL="16933">
              <a:spcBef>
                <a:spcPts val="593"/>
              </a:spcBef>
            </a:pPr>
            <a:r>
              <a:rPr sz="933" spc="-7" dirty="0">
                <a:latin typeface="游ゴシック"/>
                <a:cs typeface="游ゴシック"/>
              </a:rPr>
              <a:t>問６  眠気をさますために、エナジードリンクやカフェイン入りのドリンク等</a:t>
            </a:r>
            <a:endParaRPr sz="933">
              <a:latin typeface="游ゴシック"/>
              <a:cs typeface="游ゴシック"/>
            </a:endParaRPr>
          </a:p>
          <a:p>
            <a:pPr marL="375911">
              <a:spcBef>
                <a:spcPts val="460"/>
              </a:spcBef>
            </a:pPr>
            <a:r>
              <a:rPr sz="933" spc="-7" dirty="0">
                <a:latin typeface="游ゴシック"/>
                <a:cs typeface="游ゴシック"/>
              </a:rPr>
              <a:t>飲みすぎている児童生徒が悩んだり、相談されたことがありますか？</a:t>
            </a:r>
            <a:endParaRPr sz="933">
              <a:latin typeface="游ゴシック"/>
              <a:cs typeface="游ゴシック"/>
            </a:endParaRPr>
          </a:p>
        </p:txBody>
      </p:sp>
      <p:sp>
        <p:nvSpPr>
          <p:cNvPr id="8" name="object 8"/>
          <p:cNvSpPr/>
          <p:nvPr/>
        </p:nvSpPr>
        <p:spPr>
          <a:xfrm>
            <a:off x="7161954" y="5341867"/>
            <a:ext cx="5967932" cy="3697256"/>
          </a:xfrm>
          <a:custGeom>
            <a:avLst/>
            <a:gdLst/>
            <a:ahLst/>
            <a:cxnLst/>
            <a:rect l="l" t="t" r="r" b="b"/>
            <a:pathLst>
              <a:path w="4476115" h="2773045">
                <a:moveTo>
                  <a:pt x="0" y="2773045"/>
                </a:moveTo>
                <a:lnTo>
                  <a:pt x="4475861" y="2773045"/>
                </a:lnTo>
                <a:lnTo>
                  <a:pt x="4475861" y="0"/>
                </a:lnTo>
                <a:lnTo>
                  <a:pt x="0" y="0"/>
                </a:lnTo>
                <a:lnTo>
                  <a:pt x="0" y="2773045"/>
                </a:lnTo>
                <a:close/>
              </a:path>
            </a:pathLst>
          </a:custGeom>
          <a:ln w="7493">
            <a:solidFill>
              <a:srgbClr val="000000"/>
            </a:solidFill>
          </a:ln>
        </p:spPr>
        <p:txBody>
          <a:bodyPr wrap="square" lIns="0" tIns="0" rIns="0" bIns="0" rtlCol="0"/>
          <a:lstStyle/>
          <a:p>
            <a:endParaRPr/>
          </a:p>
        </p:txBody>
      </p:sp>
      <p:sp>
        <p:nvSpPr>
          <p:cNvPr id="9" name="object 9"/>
          <p:cNvSpPr txBox="1"/>
          <p:nvPr/>
        </p:nvSpPr>
        <p:spPr>
          <a:xfrm>
            <a:off x="7493497" y="5359696"/>
            <a:ext cx="5172095" cy="426482"/>
          </a:xfrm>
          <a:prstGeom prst="rect">
            <a:avLst/>
          </a:prstGeom>
        </p:spPr>
        <p:txBody>
          <a:bodyPr vert="horz" wrap="square" lIns="0" tIns="74504" rIns="0" bIns="0" rtlCol="0">
            <a:spAutoFit/>
          </a:bodyPr>
          <a:lstStyle/>
          <a:p>
            <a:pPr>
              <a:spcBef>
                <a:spcPts val="587"/>
              </a:spcBef>
            </a:pPr>
            <a:r>
              <a:rPr sz="933" spc="-7" dirty="0">
                <a:latin typeface="游ゴシック"/>
                <a:cs typeface="游ゴシック"/>
              </a:rPr>
              <a:t>問７－１  オンライン診療に係る緊急避妊薬の調剤が対応できる研修を受講した薬剤師が</a:t>
            </a:r>
            <a:endParaRPr sz="933">
              <a:latin typeface="游ゴシック"/>
              <a:cs typeface="游ゴシック"/>
            </a:endParaRPr>
          </a:p>
          <a:p>
            <a:pPr marL="598578">
              <a:spcBef>
                <a:spcPts val="460"/>
              </a:spcBef>
            </a:pPr>
            <a:r>
              <a:rPr sz="933" spc="-7" dirty="0">
                <a:latin typeface="游ゴシック"/>
                <a:cs typeface="游ゴシック"/>
              </a:rPr>
              <a:t>厚生労働省のホームページで公表されています。リストや資料など希望されますか？</a:t>
            </a:r>
            <a:endParaRPr sz="933">
              <a:latin typeface="游ゴシック"/>
              <a:cs typeface="游ゴシック"/>
            </a:endParaRPr>
          </a:p>
        </p:txBody>
      </p:sp>
      <p:sp>
        <p:nvSpPr>
          <p:cNvPr id="10" name="object 10"/>
          <p:cNvSpPr/>
          <p:nvPr/>
        </p:nvSpPr>
        <p:spPr>
          <a:xfrm>
            <a:off x="651669" y="1275596"/>
            <a:ext cx="5967932" cy="7620"/>
          </a:xfrm>
          <a:custGeom>
            <a:avLst/>
            <a:gdLst/>
            <a:ahLst/>
            <a:cxnLst/>
            <a:rect l="l" t="t" r="r" b="b"/>
            <a:pathLst>
              <a:path w="4476115" h="5715">
                <a:moveTo>
                  <a:pt x="0" y="0"/>
                </a:moveTo>
                <a:lnTo>
                  <a:pt x="0" y="5207"/>
                </a:lnTo>
                <a:lnTo>
                  <a:pt x="4475988" y="5207"/>
                </a:lnTo>
                <a:lnTo>
                  <a:pt x="4475988" y="0"/>
                </a:lnTo>
              </a:path>
            </a:pathLst>
          </a:custGeom>
          <a:ln w="7493">
            <a:solidFill>
              <a:srgbClr val="000000"/>
            </a:solidFill>
          </a:ln>
        </p:spPr>
        <p:txBody>
          <a:bodyPr wrap="square" lIns="0" tIns="0" rIns="0" bIns="0" rtlCol="0"/>
          <a:lstStyle/>
          <a:p>
            <a:endParaRPr/>
          </a:p>
        </p:txBody>
      </p:sp>
      <p:sp>
        <p:nvSpPr>
          <p:cNvPr id="11" name="object 11"/>
          <p:cNvSpPr/>
          <p:nvPr/>
        </p:nvSpPr>
        <p:spPr>
          <a:xfrm>
            <a:off x="7161953" y="1275595"/>
            <a:ext cx="5968778" cy="0"/>
          </a:xfrm>
          <a:custGeom>
            <a:avLst/>
            <a:gdLst/>
            <a:ahLst/>
            <a:cxnLst/>
            <a:rect l="l" t="t" r="r" b="b"/>
            <a:pathLst>
              <a:path w="4476750">
                <a:moveTo>
                  <a:pt x="0" y="0"/>
                </a:moveTo>
                <a:lnTo>
                  <a:pt x="4476369" y="0"/>
                </a:lnTo>
              </a:path>
            </a:pathLst>
          </a:custGeom>
          <a:ln w="7493">
            <a:solidFill>
              <a:srgbClr val="000000"/>
            </a:solidFill>
          </a:ln>
        </p:spPr>
        <p:txBody>
          <a:bodyPr wrap="square" lIns="0" tIns="0" rIns="0" bIns="0" rtlCol="0"/>
          <a:lstStyle/>
          <a:p>
            <a:endParaRPr/>
          </a:p>
        </p:txBody>
      </p:sp>
      <p:sp>
        <p:nvSpPr>
          <p:cNvPr id="12" name="object 12"/>
          <p:cNvSpPr/>
          <p:nvPr/>
        </p:nvSpPr>
        <p:spPr>
          <a:xfrm>
            <a:off x="651669" y="5343560"/>
            <a:ext cx="5967932" cy="3695563"/>
          </a:xfrm>
          <a:custGeom>
            <a:avLst/>
            <a:gdLst/>
            <a:ahLst/>
            <a:cxnLst/>
            <a:rect l="l" t="t" r="r" b="b"/>
            <a:pathLst>
              <a:path w="4476115" h="2771775">
                <a:moveTo>
                  <a:pt x="0" y="2771775"/>
                </a:moveTo>
                <a:lnTo>
                  <a:pt x="4475988" y="2771775"/>
                </a:lnTo>
                <a:lnTo>
                  <a:pt x="4475988" y="0"/>
                </a:lnTo>
                <a:lnTo>
                  <a:pt x="0" y="0"/>
                </a:lnTo>
                <a:lnTo>
                  <a:pt x="0" y="2771775"/>
                </a:lnTo>
                <a:close/>
              </a:path>
            </a:pathLst>
          </a:custGeom>
          <a:ln w="7493">
            <a:solidFill>
              <a:srgbClr val="000000"/>
            </a:solidFill>
          </a:ln>
        </p:spPr>
        <p:txBody>
          <a:bodyPr wrap="square" lIns="0" tIns="0" rIns="0" bIns="0" rtlCol="0"/>
          <a:lstStyle/>
          <a:p>
            <a:endParaRPr/>
          </a:p>
        </p:txBody>
      </p:sp>
      <p:sp>
        <p:nvSpPr>
          <p:cNvPr id="13" name="object 13"/>
          <p:cNvSpPr txBox="1"/>
          <p:nvPr/>
        </p:nvSpPr>
        <p:spPr>
          <a:xfrm>
            <a:off x="1424611" y="5432575"/>
            <a:ext cx="298016" cy="185585"/>
          </a:xfrm>
          <a:prstGeom prst="rect">
            <a:avLst/>
          </a:prstGeom>
        </p:spPr>
        <p:txBody>
          <a:bodyPr vert="horz" wrap="square" lIns="0" tIns="21166" rIns="0" bIns="0" rtlCol="0">
            <a:spAutoFit/>
          </a:bodyPr>
          <a:lstStyle/>
          <a:p>
            <a:pPr>
              <a:spcBef>
                <a:spcPts val="167"/>
              </a:spcBef>
            </a:pPr>
            <a:r>
              <a:rPr sz="1067" spc="-33" dirty="0">
                <a:latin typeface="游ゴシック"/>
                <a:cs typeface="游ゴシック"/>
              </a:rPr>
              <a:t>問７</a:t>
            </a:r>
            <a:endParaRPr sz="1067">
              <a:latin typeface="游ゴシック"/>
              <a:cs typeface="游ゴシック"/>
            </a:endParaRPr>
          </a:p>
        </p:txBody>
      </p:sp>
      <p:sp>
        <p:nvSpPr>
          <p:cNvPr id="14" name="object 14"/>
          <p:cNvSpPr txBox="1"/>
          <p:nvPr/>
        </p:nvSpPr>
        <p:spPr>
          <a:xfrm>
            <a:off x="1984611" y="5432575"/>
            <a:ext cx="3654924" cy="185585"/>
          </a:xfrm>
          <a:prstGeom prst="rect">
            <a:avLst/>
          </a:prstGeom>
        </p:spPr>
        <p:txBody>
          <a:bodyPr vert="horz" wrap="square" lIns="0" tIns="21166" rIns="0" bIns="0" rtlCol="0">
            <a:spAutoFit/>
          </a:bodyPr>
          <a:lstStyle/>
          <a:p>
            <a:pPr>
              <a:spcBef>
                <a:spcPts val="167"/>
              </a:spcBef>
            </a:pPr>
            <a:r>
              <a:rPr sz="1067" spc="-7" dirty="0">
                <a:latin typeface="游ゴシック"/>
                <a:cs typeface="游ゴシック"/>
              </a:rPr>
              <a:t>望まない妊娠で悩んだり、相談されたことがありますか？</a:t>
            </a:r>
            <a:endParaRPr sz="1067">
              <a:latin typeface="游ゴシック"/>
              <a:cs typeface="游ゴシック"/>
            </a:endParaRPr>
          </a:p>
        </p:txBody>
      </p:sp>
      <p:grpSp>
        <p:nvGrpSpPr>
          <p:cNvPr id="15" name="object 15"/>
          <p:cNvGrpSpPr/>
          <p:nvPr/>
        </p:nvGrpSpPr>
        <p:grpSpPr>
          <a:xfrm>
            <a:off x="948506" y="1958237"/>
            <a:ext cx="2448469" cy="2573771"/>
            <a:chOff x="874909" y="1194752"/>
            <a:chExt cx="1836420" cy="1930400"/>
          </a:xfrm>
        </p:grpSpPr>
        <p:sp>
          <p:nvSpPr>
            <p:cNvPr id="16" name="object 16"/>
            <p:cNvSpPr/>
            <p:nvPr/>
          </p:nvSpPr>
          <p:spPr>
            <a:xfrm>
              <a:off x="1706499" y="1467485"/>
              <a:ext cx="826135" cy="1177290"/>
            </a:xfrm>
            <a:custGeom>
              <a:avLst/>
              <a:gdLst/>
              <a:ahLst/>
              <a:cxnLst/>
              <a:rect l="l" t="t" r="r" b="b"/>
              <a:pathLst>
                <a:path w="826135" h="1177289">
                  <a:moveTo>
                    <a:pt x="0" y="0"/>
                  </a:moveTo>
                  <a:lnTo>
                    <a:pt x="0" y="825754"/>
                  </a:lnTo>
                  <a:lnTo>
                    <a:pt x="747141" y="1177290"/>
                  </a:lnTo>
                  <a:lnTo>
                    <a:pt x="767770" y="1129565"/>
                  </a:lnTo>
                  <a:lnTo>
                    <a:pt x="785330" y="1080761"/>
                  </a:lnTo>
                  <a:lnTo>
                    <a:pt x="799782" y="1031025"/>
                  </a:lnTo>
                  <a:lnTo>
                    <a:pt x="811088" y="980508"/>
                  </a:lnTo>
                  <a:lnTo>
                    <a:pt x="819210" y="929358"/>
                  </a:lnTo>
                  <a:lnTo>
                    <a:pt x="824111" y="877724"/>
                  </a:lnTo>
                  <a:lnTo>
                    <a:pt x="825754" y="825754"/>
                  </a:lnTo>
                  <a:lnTo>
                    <a:pt x="824352" y="777234"/>
                  </a:lnTo>
                  <a:lnTo>
                    <a:pt x="820198" y="729452"/>
                  </a:lnTo>
                  <a:lnTo>
                    <a:pt x="813370" y="682486"/>
                  </a:lnTo>
                  <a:lnTo>
                    <a:pt x="803945" y="636414"/>
                  </a:lnTo>
                  <a:lnTo>
                    <a:pt x="792000" y="591312"/>
                  </a:lnTo>
                  <a:lnTo>
                    <a:pt x="777614" y="547258"/>
                  </a:lnTo>
                  <a:lnTo>
                    <a:pt x="760862" y="504330"/>
                  </a:lnTo>
                  <a:lnTo>
                    <a:pt x="741824" y="462605"/>
                  </a:lnTo>
                  <a:lnTo>
                    <a:pt x="720576" y="422161"/>
                  </a:lnTo>
                  <a:lnTo>
                    <a:pt x="697195" y="383074"/>
                  </a:lnTo>
                  <a:lnTo>
                    <a:pt x="671759" y="345423"/>
                  </a:lnTo>
                  <a:lnTo>
                    <a:pt x="644346" y="309284"/>
                  </a:lnTo>
                  <a:lnTo>
                    <a:pt x="615033" y="274736"/>
                  </a:lnTo>
                  <a:lnTo>
                    <a:pt x="583898" y="241855"/>
                  </a:lnTo>
                  <a:lnTo>
                    <a:pt x="551017" y="210720"/>
                  </a:lnTo>
                  <a:lnTo>
                    <a:pt x="516469" y="181407"/>
                  </a:lnTo>
                  <a:lnTo>
                    <a:pt x="480330" y="153994"/>
                  </a:lnTo>
                  <a:lnTo>
                    <a:pt x="442679" y="128558"/>
                  </a:lnTo>
                  <a:lnTo>
                    <a:pt x="403592" y="105177"/>
                  </a:lnTo>
                  <a:lnTo>
                    <a:pt x="363148" y="83929"/>
                  </a:lnTo>
                  <a:lnTo>
                    <a:pt x="321423" y="64891"/>
                  </a:lnTo>
                  <a:lnTo>
                    <a:pt x="278495" y="48139"/>
                  </a:lnTo>
                  <a:lnTo>
                    <a:pt x="234441" y="33753"/>
                  </a:lnTo>
                  <a:lnTo>
                    <a:pt x="189339" y="21808"/>
                  </a:lnTo>
                  <a:lnTo>
                    <a:pt x="143267" y="12383"/>
                  </a:lnTo>
                  <a:lnTo>
                    <a:pt x="96301" y="5555"/>
                  </a:lnTo>
                  <a:lnTo>
                    <a:pt x="48519" y="1401"/>
                  </a:lnTo>
                  <a:lnTo>
                    <a:pt x="0" y="0"/>
                  </a:lnTo>
                  <a:close/>
                </a:path>
              </a:pathLst>
            </a:custGeom>
            <a:solidFill>
              <a:srgbClr val="4471C4"/>
            </a:solidFill>
          </p:spPr>
          <p:txBody>
            <a:bodyPr wrap="square" lIns="0" tIns="0" rIns="0" bIns="0" rtlCol="0"/>
            <a:lstStyle/>
            <a:p>
              <a:endParaRPr/>
            </a:p>
          </p:txBody>
        </p:sp>
        <p:sp>
          <p:nvSpPr>
            <p:cNvPr id="17" name="object 17"/>
            <p:cNvSpPr/>
            <p:nvPr/>
          </p:nvSpPr>
          <p:spPr>
            <a:xfrm>
              <a:off x="880624" y="1467485"/>
              <a:ext cx="1573530" cy="1651635"/>
            </a:xfrm>
            <a:custGeom>
              <a:avLst/>
              <a:gdLst/>
              <a:ahLst/>
              <a:cxnLst/>
              <a:rect l="l" t="t" r="r" b="b"/>
              <a:pathLst>
                <a:path w="1573530" h="1651635">
                  <a:moveTo>
                    <a:pt x="825874" y="0"/>
                  </a:moveTo>
                  <a:lnTo>
                    <a:pt x="775619" y="1523"/>
                  </a:lnTo>
                  <a:lnTo>
                    <a:pt x="725954" y="6048"/>
                  </a:lnTo>
                  <a:lnTo>
                    <a:pt x="676988" y="13504"/>
                  </a:lnTo>
                  <a:lnTo>
                    <a:pt x="628832" y="23820"/>
                  </a:lnTo>
                  <a:lnTo>
                    <a:pt x="581596" y="36927"/>
                  </a:lnTo>
                  <a:lnTo>
                    <a:pt x="535390" y="52754"/>
                  </a:lnTo>
                  <a:lnTo>
                    <a:pt x="490326" y="71231"/>
                  </a:lnTo>
                  <a:lnTo>
                    <a:pt x="446512" y="92287"/>
                  </a:lnTo>
                  <a:lnTo>
                    <a:pt x="404060" y="115853"/>
                  </a:lnTo>
                  <a:lnTo>
                    <a:pt x="363079" y="141858"/>
                  </a:lnTo>
                  <a:lnTo>
                    <a:pt x="323681" y="170233"/>
                  </a:lnTo>
                  <a:lnTo>
                    <a:pt x="285975" y="200906"/>
                  </a:lnTo>
                  <a:lnTo>
                    <a:pt x="250071" y="233808"/>
                  </a:lnTo>
                  <a:lnTo>
                    <a:pt x="216081" y="268869"/>
                  </a:lnTo>
                  <a:lnTo>
                    <a:pt x="184113" y="306017"/>
                  </a:lnTo>
                  <a:lnTo>
                    <a:pt x="154279" y="345184"/>
                  </a:lnTo>
                  <a:lnTo>
                    <a:pt x="126689" y="386299"/>
                  </a:lnTo>
                  <a:lnTo>
                    <a:pt x="101453" y="429291"/>
                  </a:lnTo>
                  <a:lnTo>
                    <a:pt x="78682" y="474090"/>
                  </a:lnTo>
                  <a:lnTo>
                    <a:pt x="59291" y="518599"/>
                  </a:lnTo>
                  <a:lnTo>
                    <a:pt x="42705" y="563611"/>
                  </a:lnTo>
                  <a:lnTo>
                    <a:pt x="28886" y="609022"/>
                  </a:lnTo>
                  <a:lnTo>
                    <a:pt x="17797" y="654729"/>
                  </a:lnTo>
                  <a:lnTo>
                    <a:pt x="9401" y="700630"/>
                  </a:lnTo>
                  <a:lnTo>
                    <a:pt x="3660" y="746621"/>
                  </a:lnTo>
                  <a:lnTo>
                    <a:pt x="539" y="792601"/>
                  </a:lnTo>
                  <a:lnTo>
                    <a:pt x="0" y="838464"/>
                  </a:lnTo>
                  <a:lnTo>
                    <a:pt x="2004" y="884110"/>
                  </a:lnTo>
                  <a:lnTo>
                    <a:pt x="6517" y="929433"/>
                  </a:lnTo>
                  <a:lnTo>
                    <a:pt x="13500" y="974333"/>
                  </a:lnTo>
                  <a:lnTo>
                    <a:pt x="22916" y="1018705"/>
                  </a:lnTo>
                  <a:lnTo>
                    <a:pt x="34728" y="1062447"/>
                  </a:lnTo>
                  <a:lnTo>
                    <a:pt x="48899" y="1105455"/>
                  </a:lnTo>
                  <a:lnTo>
                    <a:pt x="65392" y="1147627"/>
                  </a:lnTo>
                  <a:lnTo>
                    <a:pt x="84170" y="1188860"/>
                  </a:lnTo>
                  <a:lnTo>
                    <a:pt x="105195" y="1229050"/>
                  </a:lnTo>
                  <a:lnTo>
                    <a:pt x="128432" y="1268095"/>
                  </a:lnTo>
                  <a:lnTo>
                    <a:pt x="153841" y="1305892"/>
                  </a:lnTo>
                  <a:lnTo>
                    <a:pt x="181387" y="1342337"/>
                  </a:lnTo>
                  <a:lnTo>
                    <a:pt x="211033" y="1377328"/>
                  </a:lnTo>
                  <a:lnTo>
                    <a:pt x="242740" y="1410762"/>
                  </a:lnTo>
                  <a:lnTo>
                    <a:pt x="276472" y="1442536"/>
                  </a:lnTo>
                  <a:lnTo>
                    <a:pt x="312193" y="1472546"/>
                  </a:lnTo>
                  <a:lnTo>
                    <a:pt x="349864" y="1500690"/>
                  </a:lnTo>
                  <a:lnTo>
                    <a:pt x="389449" y="1526865"/>
                  </a:lnTo>
                  <a:lnTo>
                    <a:pt x="430910" y="1550967"/>
                  </a:lnTo>
                  <a:lnTo>
                    <a:pt x="474211" y="1572895"/>
                  </a:lnTo>
                  <a:lnTo>
                    <a:pt x="518707" y="1592285"/>
                  </a:lnTo>
                  <a:lnTo>
                    <a:pt x="563708" y="1608871"/>
                  </a:lnTo>
                  <a:lnTo>
                    <a:pt x="609109" y="1622689"/>
                  </a:lnTo>
                  <a:lnTo>
                    <a:pt x="654809" y="1633776"/>
                  </a:lnTo>
                  <a:lnTo>
                    <a:pt x="700704" y="1642171"/>
                  </a:lnTo>
                  <a:lnTo>
                    <a:pt x="746691" y="1647908"/>
                  </a:lnTo>
                  <a:lnTo>
                    <a:pt x="792667" y="1651027"/>
                  </a:lnTo>
                  <a:lnTo>
                    <a:pt x="838529" y="1651564"/>
                  </a:lnTo>
                  <a:lnTo>
                    <a:pt x="884173" y="1649556"/>
                  </a:lnTo>
                  <a:lnTo>
                    <a:pt x="929498" y="1645041"/>
                  </a:lnTo>
                  <a:lnTo>
                    <a:pt x="974398" y="1638054"/>
                  </a:lnTo>
                  <a:lnTo>
                    <a:pt x="1018772" y="1628635"/>
                  </a:lnTo>
                  <a:lnTo>
                    <a:pt x="1062516" y="1616819"/>
                  </a:lnTo>
                  <a:lnTo>
                    <a:pt x="1105528" y="1602644"/>
                  </a:lnTo>
                  <a:lnTo>
                    <a:pt x="1147703" y="1586147"/>
                  </a:lnTo>
                  <a:lnTo>
                    <a:pt x="1188940" y="1567366"/>
                  </a:lnTo>
                  <a:lnTo>
                    <a:pt x="1229135" y="1546336"/>
                  </a:lnTo>
                  <a:lnTo>
                    <a:pt x="1268184" y="1523097"/>
                  </a:lnTo>
                  <a:lnTo>
                    <a:pt x="1305986" y="1497683"/>
                  </a:lnTo>
                  <a:lnTo>
                    <a:pt x="1342435" y="1470134"/>
                  </a:lnTo>
                  <a:lnTo>
                    <a:pt x="1377431" y="1440485"/>
                  </a:lnTo>
                  <a:lnTo>
                    <a:pt x="1410869" y="1408774"/>
                  </a:lnTo>
                  <a:lnTo>
                    <a:pt x="1442646" y="1375039"/>
                  </a:lnTo>
                  <a:lnTo>
                    <a:pt x="1472660" y="1339316"/>
                  </a:lnTo>
                  <a:lnTo>
                    <a:pt x="1500806" y="1301642"/>
                  </a:lnTo>
                  <a:lnTo>
                    <a:pt x="1526983" y="1262055"/>
                  </a:lnTo>
                  <a:lnTo>
                    <a:pt x="1551087" y="1220592"/>
                  </a:lnTo>
                  <a:lnTo>
                    <a:pt x="1573015" y="1177289"/>
                  </a:lnTo>
                  <a:lnTo>
                    <a:pt x="825874" y="825753"/>
                  </a:lnTo>
                  <a:lnTo>
                    <a:pt x="825874" y="0"/>
                  </a:lnTo>
                  <a:close/>
                </a:path>
              </a:pathLst>
            </a:custGeom>
            <a:solidFill>
              <a:srgbClr val="EC7C30"/>
            </a:solidFill>
          </p:spPr>
          <p:txBody>
            <a:bodyPr wrap="square" lIns="0" tIns="0" rIns="0" bIns="0" rtlCol="0"/>
            <a:lstStyle/>
            <a:p>
              <a:endParaRPr/>
            </a:p>
          </p:txBody>
        </p:sp>
        <p:sp>
          <p:nvSpPr>
            <p:cNvPr id="18" name="object 18"/>
            <p:cNvSpPr/>
            <p:nvPr/>
          </p:nvSpPr>
          <p:spPr>
            <a:xfrm>
              <a:off x="880624" y="1467485"/>
              <a:ext cx="1573530" cy="1651635"/>
            </a:xfrm>
            <a:custGeom>
              <a:avLst/>
              <a:gdLst/>
              <a:ahLst/>
              <a:cxnLst/>
              <a:rect l="l" t="t" r="r" b="b"/>
              <a:pathLst>
                <a:path w="1573530" h="1651635">
                  <a:moveTo>
                    <a:pt x="1573015" y="1177289"/>
                  </a:moveTo>
                  <a:lnTo>
                    <a:pt x="1551087" y="1220592"/>
                  </a:lnTo>
                  <a:lnTo>
                    <a:pt x="1526983" y="1262055"/>
                  </a:lnTo>
                  <a:lnTo>
                    <a:pt x="1500806" y="1301642"/>
                  </a:lnTo>
                  <a:lnTo>
                    <a:pt x="1472660" y="1339316"/>
                  </a:lnTo>
                  <a:lnTo>
                    <a:pt x="1442646" y="1375039"/>
                  </a:lnTo>
                  <a:lnTo>
                    <a:pt x="1410869" y="1408774"/>
                  </a:lnTo>
                  <a:lnTo>
                    <a:pt x="1377431" y="1440485"/>
                  </a:lnTo>
                  <a:lnTo>
                    <a:pt x="1342435" y="1470134"/>
                  </a:lnTo>
                  <a:lnTo>
                    <a:pt x="1305986" y="1497683"/>
                  </a:lnTo>
                  <a:lnTo>
                    <a:pt x="1268184" y="1523097"/>
                  </a:lnTo>
                  <a:lnTo>
                    <a:pt x="1229135" y="1546336"/>
                  </a:lnTo>
                  <a:lnTo>
                    <a:pt x="1188940" y="1567366"/>
                  </a:lnTo>
                  <a:lnTo>
                    <a:pt x="1147703" y="1586147"/>
                  </a:lnTo>
                  <a:lnTo>
                    <a:pt x="1105528" y="1602644"/>
                  </a:lnTo>
                  <a:lnTo>
                    <a:pt x="1062516" y="1616819"/>
                  </a:lnTo>
                  <a:lnTo>
                    <a:pt x="1018772" y="1628635"/>
                  </a:lnTo>
                  <a:lnTo>
                    <a:pt x="974398" y="1638054"/>
                  </a:lnTo>
                  <a:lnTo>
                    <a:pt x="929498" y="1645041"/>
                  </a:lnTo>
                  <a:lnTo>
                    <a:pt x="884173" y="1649556"/>
                  </a:lnTo>
                  <a:lnTo>
                    <a:pt x="838529" y="1651564"/>
                  </a:lnTo>
                  <a:lnTo>
                    <a:pt x="792667" y="1651027"/>
                  </a:lnTo>
                  <a:lnTo>
                    <a:pt x="746691" y="1647908"/>
                  </a:lnTo>
                  <a:lnTo>
                    <a:pt x="700704" y="1642171"/>
                  </a:lnTo>
                  <a:lnTo>
                    <a:pt x="654809" y="1633776"/>
                  </a:lnTo>
                  <a:lnTo>
                    <a:pt x="609109" y="1622689"/>
                  </a:lnTo>
                  <a:lnTo>
                    <a:pt x="563708" y="1608871"/>
                  </a:lnTo>
                  <a:lnTo>
                    <a:pt x="518707" y="1592285"/>
                  </a:lnTo>
                  <a:lnTo>
                    <a:pt x="474211" y="1572895"/>
                  </a:lnTo>
                  <a:lnTo>
                    <a:pt x="430910" y="1550967"/>
                  </a:lnTo>
                  <a:lnTo>
                    <a:pt x="389449" y="1526865"/>
                  </a:lnTo>
                  <a:lnTo>
                    <a:pt x="349864" y="1500690"/>
                  </a:lnTo>
                  <a:lnTo>
                    <a:pt x="312193" y="1472546"/>
                  </a:lnTo>
                  <a:lnTo>
                    <a:pt x="276472" y="1442536"/>
                  </a:lnTo>
                  <a:lnTo>
                    <a:pt x="242740" y="1410762"/>
                  </a:lnTo>
                  <a:lnTo>
                    <a:pt x="211033" y="1377328"/>
                  </a:lnTo>
                  <a:lnTo>
                    <a:pt x="181387" y="1342337"/>
                  </a:lnTo>
                  <a:lnTo>
                    <a:pt x="153841" y="1305892"/>
                  </a:lnTo>
                  <a:lnTo>
                    <a:pt x="128432" y="1268095"/>
                  </a:lnTo>
                  <a:lnTo>
                    <a:pt x="105195" y="1229050"/>
                  </a:lnTo>
                  <a:lnTo>
                    <a:pt x="84170" y="1188860"/>
                  </a:lnTo>
                  <a:lnTo>
                    <a:pt x="65392" y="1147627"/>
                  </a:lnTo>
                  <a:lnTo>
                    <a:pt x="48899" y="1105455"/>
                  </a:lnTo>
                  <a:lnTo>
                    <a:pt x="34728" y="1062447"/>
                  </a:lnTo>
                  <a:lnTo>
                    <a:pt x="22916" y="1018705"/>
                  </a:lnTo>
                  <a:lnTo>
                    <a:pt x="13500" y="974333"/>
                  </a:lnTo>
                  <a:lnTo>
                    <a:pt x="6517" y="929433"/>
                  </a:lnTo>
                  <a:lnTo>
                    <a:pt x="2004" y="884110"/>
                  </a:lnTo>
                  <a:lnTo>
                    <a:pt x="0" y="838464"/>
                  </a:lnTo>
                  <a:lnTo>
                    <a:pt x="539" y="792601"/>
                  </a:lnTo>
                  <a:lnTo>
                    <a:pt x="3660" y="746621"/>
                  </a:lnTo>
                  <a:lnTo>
                    <a:pt x="9401" y="700630"/>
                  </a:lnTo>
                  <a:lnTo>
                    <a:pt x="17797" y="654729"/>
                  </a:lnTo>
                  <a:lnTo>
                    <a:pt x="28886" y="609022"/>
                  </a:lnTo>
                  <a:lnTo>
                    <a:pt x="42705" y="563611"/>
                  </a:lnTo>
                  <a:lnTo>
                    <a:pt x="59291" y="518599"/>
                  </a:lnTo>
                  <a:lnTo>
                    <a:pt x="78682" y="474090"/>
                  </a:lnTo>
                  <a:lnTo>
                    <a:pt x="101453" y="429291"/>
                  </a:lnTo>
                  <a:lnTo>
                    <a:pt x="126689" y="386299"/>
                  </a:lnTo>
                  <a:lnTo>
                    <a:pt x="154279" y="345184"/>
                  </a:lnTo>
                  <a:lnTo>
                    <a:pt x="184113" y="306017"/>
                  </a:lnTo>
                  <a:lnTo>
                    <a:pt x="216081" y="268869"/>
                  </a:lnTo>
                  <a:lnTo>
                    <a:pt x="250071" y="233808"/>
                  </a:lnTo>
                  <a:lnTo>
                    <a:pt x="285975" y="200906"/>
                  </a:lnTo>
                  <a:lnTo>
                    <a:pt x="323681" y="170233"/>
                  </a:lnTo>
                  <a:lnTo>
                    <a:pt x="363079" y="141858"/>
                  </a:lnTo>
                  <a:lnTo>
                    <a:pt x="404060" y="115853"/>
                  </a:lnTo>
                  <a:lnTo>
                    <a:pt x="446512" y="92287"/>
                  </a:lnTo>
                  <a:lnTo>
                    <a:pt x="490326" y="71231"/>
                  </a:lnTo>
                  <a:lnTo>
                    <a:pt x="535390" y="52754"/>
                  </a:lnTo>
                  <a:lnTo>
                    <a:pt x="581596" y="36927"/>
                  </a:lnTo>
                  <a:lnTo>
                    <a:pt x="628832" y="23820"/>
                  </a:lnTo>
                  <a:lnTo>
                    <a:pt x="676988" y="13504"/>
                  </a:lnTo>
                  <a:lnTo>
                    <a:pt x="725954" y="6048"/>
                  </a:lnTo>
                  <a:lnTo>
                    <a:pt x="775619" y="1523"/>
                  </a:lnTo>
                  <a:lnTo>
                    <a:pt x="825874" y="0"/>
                  </a:lnTo>
                  <a:lnTo>
                    <a:pt x="825874" y="825753"/>
                  </a:lnTo>
                  <a:lnTo>
                    <a:pt x="1573015" y="1177289"/>
                  </a:lnTo>
                  <a:close/>
                </a:path>
              </a:pathLst>
            </a:custGeom>
            <a:ln w="11239">
              <a:solidFill>
                <a:srgbClr val="FFFFFF"/>
              </a:solidFill>
            </a:ln>
          </p:spPr>
          <p:txBody>
            <a:bodyPr wrap="square" lIns="0" tIns="0" rIns="0" bIns="0" rtlCol="0"/>
            <a:lstStyle/>
            <a:p>
              <a:endParaRPr/>
            </a:p>
          </p:txBody>
        </p:sp>
        <p:sp>
          <p:nvSpPr>
            <p:cNvPr id="19" name="object 19"/>
            <p:cNvSpPr/>
            <p:nvPr/>
          </p:nvSpPr>
          <p:spPr>
            <a:xfrm>
              <a:off x="2087880" y="1197610"/>
              <a:ext cx="620395" cy="653415"/>
            </a:xfrm>
            <a:custGeom>
              <a:avLst/>
              <a:gdLst/>
              <a:ahLst/>
              <a:cxnLst/>
              <a:rect l="l" t="t" r="r" b="b"/>
              <a:pathLst>
                <a:path w="620394" h="653414">
                  <a:moveTo>
                    <a:pt x="620395" y="0"/>
                  </a:moveTo>
                  <a:lnTo>
                    <a:pt x="0" y="0"/>
                  </a:lnTo>
                  <a:lnTo>
                    <a:pt x="0" y="319024"/>
                  </a:lnTo>
                  <a:lnTo>
                    <a:pt x="361950" y="319024"/>
                  </a:lnTo>
                  <a:lnTo>
                    <a:pt x="315722" y="653161"/>
                  </a:lnTo>
                  <a:lnTo>
                    <a:pt x="517017" y="319024"/>
                  </a:lnTo>
                  <a:lnTo>
                    <a:pt x="620395" y="319024"/>
                  </a:lnTo>
                  <a:lnTo>
                    <a:pt x="620395" y="0"/>
                  </a:lnTo>
                  <a:close/>
                </a:path>
              </a:pathLst>
            </a:custGeom>
            <a:solidFill>
              <a:srgbClr val="FFFFFF"/>
            </a:solidFill>
          </p:spPr>
          <p:txBody>
            <a:bodyPr wrap="square" lIns="0" tIns="0" rIns="0" bIns="0" rtlCol="0"/>
            <a:lstStyle/>
            <a:p>
              <a:endParaRPr/>
            </a:p>
          </p:txBody>
        </p:sp>
        <p:sp>
          <p:nvSpPr>
            <p:cNvPr id="20" name="object 20"/>
            <p:cNvSpPr/>
            <p:nvPr/>
          </p:nvSpPr>
          <p:spPr>
            <a:xfrm>
              <a:off x="2087880" y="1197610"/>
              <a:ext cx="620395" cy="653415"/>
            </a:xfrm>
            <a:custGeom>
              <a:avLst/>
              <a:gdLst/>
              <a:ahLst/>
              <a:cxnLst/>
              <a:rect l="l" t="t" r="r" b="b"/>
              <a:pathLst>
                <a:path w="620394" h="653414">
                  <a:moveTo>
                    <a:pt x="0" y="0"/>
                  </a:moveTo>
                  <a:lnTo>
                    <a:pt x="361950" y="0"/>
                  </a:lnTo>
                  <a:lnTo>
                    <a:pt x="517017" y="0"/>
                  </a:lnTo>
                  <a:lnTo>
                    <a:pt x="620395" y="0"/>
                  </a:lnTo>
                  <a:lnTo>
                    <a:pt x="620395" y="186055"/>
                  </a:lnTo>
                  <a:lnTo>
                    <a:pt x="620395" y="265811"/>
                  </a:lnTo>
                  <a:lnTo>
                    <a:pt x="620395" y="319024"/>
                  </a:lnTo>
                  <a:lnTo>
                    <a:pt x="517017" y="319024"/>
                  </a:lnTo>
                  <a:lnTo>
                    <a:pt x="315722" y="653161"/>
                  </a:lnTo>
                  <a:lnTo>
                    <a:pt x="361950" y="319024"/>
                  </a:lnTo>
                  <a:lnTo>
                    <a:pt x="0" y="319024"/>
                  </a:lnTo>
                  <a:lnTo>
                    <a:pt x="0" y="265811"/>
                  </a:lnTo>
                  <a:lnTo>
                    <a:pt x="0" y="186055"/>
                  </a:lnTo>
                  <a:lnTo>
                    <a:pt x="0" y="0"/>
                  </a:lnTo>
                  <a:close/>
                </a:path>
              </a:pathLst>
            </a:custGeom>
            <a:ln w="5626">
              <a:solidFill>
                <a:srgbClr val="000000"/>
              </a:solidFill>
            </a:ln>
          </p:spPr>
          <p:txBody>
            <a:bodyPr wrap="square" lIns="0" tIns="0" rIns="0" bIns="0" rtlCol="0"/>
            <a:lstStyle/>
            <a:p>
              <a:endParaRPr/>
            </a:p>
          </p:txBody>
        </p:sp>
      </p:grpSp>
      <p:sp>
        <p:nvSpPr>
          <p:cNvPr id="21" name="object 21"/>
          <p:cNvSpPr txBox="1"/>
          <p:nvPr/>
        </p:nvSpPr>
        <p:spPr>
          <a:xfrm>
            <a:off x="2677497" y="2014361"/>
            <a:ext cx="656988" cy="289822"/>
          </a:xfrm>
          <a:prstGeom prst="rect">
            <a:avLst/>
          </a:prstGeom>
        </p:spPr>
        <p:txBody>
          <a:bodyPr vert="horz" wrap="square" lIns="0" tIns="30479" rIns="0" bIns="0" rtlCol="0">
            <a:spAutoFit/>
          </a:bodyPr>
          <a:lstStyle/>
          <a:p>
            <a:pPr marR="41486" algn="ctr">
              <a:spcBef>
                <a:spcPts val="240"/>
              </a:spcBef>
            </a:pPr>
            <a:r>
              <a:rPr sz="800" spc="-33" dirty="0">
                <a:solidFill>
                  <a:srgbClr val="585858"/>
                </a:solidFill>
                <a:latin typeface="BIZ UDPゴシック"/>
                <a:cs typeface="BIZ UDPゴシック"/>
              </a:rPr>
              <a:t>ある</a:t>
            </a:r>
            <a:endParaRPr sz="800">
              <a:latin typeface="BIZ UDPゴシック"/>
              <a:cs typeface="BIZ UDPゴシック"/>
            </a:endParaRPr>
          </a:p>
          <a:p>
            <a:pPr marR="6773" algn="ctr">
              <a:spcBef>
                <a:spcPts val="113"/>
              </a:spcBef>
            </a:pPr>
            <a:r>
              <a:rPr sz="800" dirty="0">
                <a:solidFill>
                  <a:srgbClr val="585858"/>
                </a:solidFill>
                <a:latin typeface="BIZ UDPゴシック"/>
                <a:cs typeface="BIZ UDPゴシック"/>
              </a:rPr>
              <a:t>16</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32%</a:t>
            </a:r>
            <a:endParaRPr sz="800">
              <a:latin typeface="BIZ UDPゴシック"/>
              <a:cs typeface="BIZ UDPゴシック"/>
            </a:endParaRPr>
          </a:p>
        </p:txBody>
      </p:sp>
      <p:grpSp>
        <p:nvGrpSpPr>
          <p:cNvPr id="22" name="object 22"/>
          <p:cNvGrpSpPr/>
          <p:nvPr/>
        </p:nvGrpSpPr>
        <p:grpSpPr>
          <a:xfrm>
            <a:off x="710086" y="4008957"/>
            <a:ext cx="860181" cy="864415"/>
            <a:chOff x="696087" y="2732849"/>
            <a:chExt cx="645160" cy="648335"/>
          </a:xfrm>
        </p:grpSpPr>
        <p:sp>
          <p:nvSpPr>
            <p:cNvPr id="23" name="object 23"/>
            <p:cNvSpPr/>
            <p:nvPr/>
          </p:nvSpPr>
          <p:spPr>
            <a:xfrm>
              <a:off x="698944" y="2735707"/>
              <a:ext cx="639445" cy="642620"/>
            </a:xfrm>
            <a:custGeom>
              <a:avLst/>
              <a:gdLst/>
              <a:ahLst/>
              <a:cxnLst/>
              <a:rect l="l" t="t" r="r" b="b"/>
              <a:pathLst>
                <a:path w="639444" h="642620">
                  <a:moveTo>
                    <a:pt x="310311" y="0"/>
                  </a:moveTo>
                  <a:lnTo>
                    <a:pt x="106553" y="323596"/>
                  </a:lnTo>
                  <a:lnTo>
                    <a:pt x="0" y="323596"/>
                  </a:lnTo>
                  <a:lnTo>
                    <a:pt x="0" y="642620"/>
                  </a:lnTo>
                  <a:lnTo>
                    <a:pt x="639381" y="642620"/>
                  </a:lnTo>
                  <a:lnTo>
                    <a:pt x="639381" y="323596"/>
                  </a:lnTo>
                  <a:lnTo>
                    <a:pt x="266382" y="323596"/>
                  </a:lnTo>
                  <a:lnTo>
                    <a:pt x="310311" y="0"/>
                  </a:lnTo>
                  <a:close/>
                </a:path>
              </a:pathLst>
            </a:custGeom>
            <a:solidFill>
              <a:srgbClr val="FFFFFF"/>
            </a:solidFill>
          </p:spPr>
          <p:txBody>
            <a:bodyPr wrap="square" lIns="0" tIns="0" rIns="0" bIns="0" rtlCol="0"/>
            <a:lstStyle/>
            <a:p>
              <a:endParaRPr/>
            </a:p>
          </p:txBody>
        </p:sp>
        <p:sp>
          <p:nvSpPr>
            <p:cNvPr id="24" name="object 24"/>
            <p:cNvSpPr/>
            <p:nvPr/>
          </p:nvSpPr>
          <p:spPr>
            <a:xfrm>
              <a:off x="698944" y="2735707"/>
              <a:ext cx="639445" cy="642620"/>
            </a:xfrm>
            <a:custGeom>
              <a:avLst/>
              <a:gdLst/>
              <a:ahLst/>
              <a:cxnLst/>
              <a:rect l="l" t="t" r="r" b="b"/>
              <a:pathLst>
                <a:path w="639444" h="642620">
                  <a:moveTo>
                    <a:pt x="0" y="323596"/>
                  </a:moveTo>
                  <a:lnTo>
                    <a:pt x="106553" y="323596"/>
                  </a:lnTo>
                  <a:lnTo>
                    <a:pt x="310311" y="0"/>
                  </a:lnTo>
                  <a:lnTo>
                    <a:pt x="266382" y="323596"/>
                  </a:lnTo>
                  <a:lnTo>
                    <a:pt x="639381" y="323596"/>
                  </a:lnTo>
                  <a:lnTo>
                    <a:pt x="639381" y="376809"/>
                  </a:lnTo>
                  <a:lnTo>
                    <a:pt x="639381" y="456565"/>
                  </a:lnTo>
                  <a:lnTo>
                    <a:pt x="639381" y="642620"/>
                  </a:lnTo>
                  <a:lnTo>
                    <a:pt x="266382" y="642620"/>
                  </a:lnTo>
                  <a:lnTo>
                    <a:pt x="106553" y="642620"/>
                  </a:lnTo>
                  <a:lnTo>
                    <a:pt x="0" y="642620"/>
                  </a:lnTo>
                  <a:lnTo>
                    <a:pt x="0" y="456565"/>
                  </a:lnTo>
                  <a:lnTo>
                    <a:pt x="0" y="376809"/>
                  </a:lnTo>
                  <a:lnTo>
                    <a:pt x="0" y="323596"/>
                  </a:lnTo>
                  <a:close/>
                </a:path>
              </a:pathLst>
            </a:custGeom>
            <a:ln w="5626">
              <a:solidFill>
                <a:srgbClr val="000000"/>
              </a:solidFill>
            </a:ln>
          </p:spPr>
          <p:txBody>
            <a:bodyPr wrap="square" lIns="0" tIns="0" rIns="0" bIns="0" rtlCol="0"/>
            <a:lstStyle/>
            <a:p>
              <a:endParaRPr/>
            </a:p>
          </p:txBody>
        </p:sp>
      </p:grpSp>
      <p:sp>
        <p:nvSpPr>
          <p:cNvPr id="25" name="object 25"/>
          <p:cNvSpPr txBox="1"/>
          <p:nvPr/>
        </p:nvSpPr>
        <p:spPr>
          <a:xfrm>
            <a:off x="830071" y="4495883"/>
            <a:ext cx="671382" cy="290677"/>
          </a:xfrm>
          <a:prstGeom prst="rect">
            <a:avLst/>
          </a:prstGeom>
        </p:spPr>
        <p:txBody>
          <a:bodyPr vert="horz" wrap="square" lIns="0" tIns="31326" rIns="0" bIns="0" rtlCol="0">
            <a:spAutoFit/>
          </a:bodyPr>
          <a:lstStyle/>
          <a:p>
            <a:pPr marR="42332" algn="ctr">
              <a:spcBef>
                <a:spcPts val="247"/>
              </a:spcBef>
            </a:pPr>
            <a:r>
              <a:rPr sz="800" spc="-33" dirty="0">
                <a:solidFill>
                  <a:srgbClr val="585858"/>
                </a:solidFill>
                <a:latin typeface="BIZ UDPゴシック"/>
                <a:cs typeface="BIZ UDPゴシック"/>
              </a:rPr>
              <a:t>ない</a:t>
            </a:r>
            <a:endParaRPr sz="800">
              <a:latin typeface="BIZ UDPゴシック"/>
              <a:cs typeface="BIZ UDPゴシック"/>
            </a:endParaRPr>
          </a:p>
          <a:p>
            <a:pPr marR="6773" algn="ctr">
              <a:spcBef>
                <a:spcPts val="120"/>
              </a:spcBef>
            </a:pPr>
            <a:r>
              <a:rPr sz="800" dirty="0">
                <a:solidFill>
                  <a:srgbClr val="585858"/>
                </a:solidFill>
                <a:latin typeface="BIZ UDPゴシック"/>
                <a:cs typeface="BIZ UDPゴシック"/>
              </a:rPr>
              <a:t>34</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68%</a:t>
            </a:r>
            <a:endParaRPr sz="800">
              <a:latin typeface="BIZ UDPゴシック"/>
              <a:cs typeface="BIZ UDPゴシック"/>
            </a:endParaRPr>
          </a:p>
        </p:txBody>
      </p:sp>
      <p:grpSp>
        <p:nvGrpSpPr>
          <p:cNvPr id="26" name="object 26"/>
          <p:cNvGrpSpPr/>
          <p:nvPr/>
        </p:nvGrpSpPr>
        <p:grpSpPr>
          <a:xfrm>
            <a:off x="7586869" y="5897800"/>
            <a:ext cx="2428150" cy="2555990"/>
            <a:chOff x="5853866" y="4149534"/>
            <a:chExt cx="1821180" cy="1917064"/>
          </a:xfrm>
        </p:grpSpPr>
        <p:sp>
          <p:nvSpPr>
            <p:cNvPr id="27" name="object 27"/>
            <p:cNvSpPr/>
            <p:nvPr/>
          </p:nvSpPr>
          <p:spPr>
            <a:xfrm>
              <a:off x="6686550" y="4406773"/>
              <a:ext cx="827405" cy="1053465"/>
            </a:xfrm>
            <a:custGeom>
              <a:avLst/>
              <a:gdLst/>
              <a:ahLst/>
              <a:cxnLst/>
              <a:rect l="l" t="t" r="r" b="b"/>
              <a:pathLst>
                <a:path w="827404" h="1053464">
                  <a:moveTo>
                    <a:pt x="0" y="0"/>
                  </a:moveTo>
                  <a:lnTo>
                    <a:pt x="0" y="826897"/>
                  </a:lnTo>
                  <a:lnTo>
                    <a:pt x="795401" y="1053211"/>
                  </a:lnTo>
                  <a:lnTo>
                    <a:pt x="806723" y="1008789"/>
                  </a:lnTo>
                  <a:lnTo>
                    <a:pt x="815540" y="963837"/>
                  </a:lnTo>
                  <a:lnTo>
                    <a:pt x="821845" y="918465"/>
                  </a:lnTo>
                  <a:lnTo>
                    <a:pt x="825633" y="872781"/>
                  </a:lnTo>
                  <a:lnTo>
                    <a:pt x="826897" y="826897"/>
                  </a:lnTo>
                  <a:lnTo>
                    <a:pt x="825493" y="778309"/>
                  </a:lnTo>
                  <a:lnTo>
                    <a:pt x="821333" y="730461"/>
                  </a:lnTo>
                  <a:lnTo>
                    <a:pt x="814496" y="683430"/>
                  </a:lnTo>
                  <a:lnTo>
                    <a:pt x="805058" y="637294"/>
                  </a:lnTo>
                  <a:lnTo>
                    <a:pt x="793097" y="592129"/>
                  </a:lnTo>
                  <a:lnTo>
                    <a:pt x="778691" y="548014"/>
                  </a:lnTo>
                  <a:lnTo>
                    <a:pt x="761916" y="505027"/>
                  </a:lnTo>
                  <a:lnTo>
                    <a:pt x="742851" y="463244"/>
                  </a:lnTo>
                  <a:lnTo>
                    <a:pt x="721574" y="422743"/>
                  </a:lnTo>
                  <a:lnTo>
                    <a:pt x="698161" y="383603"/>
                  </a:lnTo>
                  <a:lnTo>
                    <a:pt x="672690" y="345899"/>
                  </a:lnTo>
                  <a:lnTo>
                    <a:pt x="645239" y="309711"/>
                  </a:lnTo>
                  <a:lnTo>
                    <a:pt x="615886" y="275115"/>
                  </a:lnTo>
                  <a:lnTo>
                    <a:pt x="584707" y="242189"/>
                  </a:lnTo>
                  <a:lnTo>
                    <a:pt x="551781" y="211010"/>
                  </a:lnTo>
                  <a:lnTo>
                    <a:pt x="517185" y="181657"/>
                  </a:lnTo>
                  <a:lnTo>
                    <a:pt x="480997" y="154206"/>
                  </a:lnTo>
                  <a:lnTo>
                    <a:pt x="443293" y="128735"/>
                  </a:lnTo>
                  <a:lnTo>
                    <a:pt x="404153" y="105322"/>
                  </a:lnTo>
                  <a:lnTo>
                    <a:pt x="363652" y="84045"/>
                  </a:lnTo>
                  <a:lnTo>
                    <a:pt x="321869" y="64980"/>
                  </a:lnTo>
                  <a:lnTo>
                    <a:pt x="278882" y="48205"/>
                  </a:lnTo>
                  <a:lnTo>
                    <a:pt x="234767" y="33799"/>
                  </a:lnTo>
                  <a:lnTo>
                    <a:pt x="189602" y="21838"/>
                  </a:lnTo>
                  <a:lnTo>
                    <a:pt x="143466" y="12400"/>
                  </a:lnTo>
                  <a:lnTo>
                    <a:pt x="96435" y="5563"/>
                  </a:lnTo>
                  <a:lnTo>
                    <a:pt x="48587" y="1403"/>
                  </a:lnTo>
                  <a:lnTo>
                    <a:pt x="0" y="0"/>
                  </a:lnTo>
                  <a:close/>
                </a:path>
              </a:pathLst>
            </a:custGeom>
            <a:solidFill>
              <a:srgbClr val="4471C4"/>
            </a:solidFill>
          </p:spPr>
          <p:txBody>
            <a:bodyPr wrap="square" lIns="0" tIns="0" rIns="0" bIns="0" rtlCol="0"/>
            <a:lstStyle/>
            <a:p>
              <a:endParaRPr/>
            </a:p>
          </p:txBody>
        </p:sp>
        <p:sp>
          <p:nvSpPr>
            <p:cNvPr id="28" name="object 28"/>
            <p:cNvSpPr/>
            <p:nvPr/>
          </p:nvSpPr>
          <p:spPr>
            <a:xfrm>
              <a:off x="6686550" y="5233670"/>
              <a:ext cx="795655" cy="751840"/>
            </a:xfrm>
            <a:custGeom>
              <a:avLst/>
              <a:gdLst/>
              <a:ahLst/>
              <a:cxnLst/>
              <a:rect l="l" t="t" r="r" b="b"/>
              <a:pathLst>
                <a:path w="795654" h="751839">
                  <a:moveTo>
                    <a:pt x="0" y="0"/>
                  </a:moveTo>
                  <a:lnTo>
                    <a:pt x="345566" y="751332"/>
                  </a:lnTo>
                  <a:lnTo>
                    <a:pt x="391733" y="728325"/>
                  </a:lnTo>
                  <a:lnTo>
                    <a:pt x="436119" y="702648"/>
                  </a:lnTo>
                  <a:lnTo>
                    <a:pt x="478628" y="674411"/>
                  </a:lnTo>
                  <a:lnTo>
                    <a:pt x="519166" y="643725"/>
                  </a:lnTo>
                  <a:lnTo>
                    <a:pt x="557640" y="610699"/>
                  </a:lnTo>
                  <a:lnTo>
                    <a:pt x="593954" y="575443"/>
                  </a:lnTo>
                  <a:lnTo>
                    <a:pt x="628015" y="538067"/>
                  </a:lnTo>
                  <a:lnTo>
                    <a:pt x="659727" y="498681"/>
                  </a:lnTo>
                  <a:lnTo>
                    <a:pt x="688996" y="457395"/>
                  </a:lnTo>
                  <a:lnTo>
                    <a:pt x="715729" y="414319"/>
                  </a:lnTo>
                  <a:lnTo>
                    <a:pt x="739830" y="369563"/>
                  </a:lnTo>
                  <a:lnTo>
                    <a:pt x="761205" y="323236"/>
                  </a:lnTo>
                  <a:lnTo>
                    <a:pt x="779760" y="275450"/>
                  </a:lnTo>
                  <a:lnTo>
                    <a:pt x="795401" y="226314"/>
                  </a:lnTo>
                  <a:lnTo>
                    <a:pt x="0" y="0"/>
                  </a:lnTo>
                  <a:close/>
                </a:path>
              </a:pathLst>
            </a:custGeom>
            <a:solidFill>
              <a:srgbClr val="EC7C30"/>
            </a:solidFill>
          </p:spPr>
          <p:txBody>
            <a:bodyPr wrap="square" lIns="0" tIns="0" rIns="0" bIns="0" rtlCol="0"/>
            <a:lstStyle/>
            <a:p>
              <a:endParaRPr/>
            </a:p>
          </p:txBody>
        </p:sp>
        <p:sp>
          <p:nvSpPr>
            <p:cNvPr id="29" name="object 29"/>
            <p:cNvSpPr/>
            <p:nvPr/>
          </p:nvSpPr>
          <p:spPr>
            <a:xfrm>
              <a:off x="6686550" y="5233670"/>
              <a:ext cx="795655" cy="751840"/>
            </a:xfrm>
            <a:custGeom>
              <a:avLst/>
              <a:gdLst/>
              <a:ahLst/>
              <a:cxnLst/>
              <a:rect l="l" t="t" r="r" b="b"/>
              <a:pathLst>
                <a:path w="795654" h="751839">
                  <a:moveTo>
                    <a:pt x="795401" y="226314"/>
                  </a:moveTo>
                  <a:lnTo>
                    <a:pt x="779760" y="275450"/>
                  </a:lnTo>
                  <a:lnTo>
                    <a:pt x="761205" y="323236"/>
                  </a:lnTo>
                  <a:lnTo>
                    <a:pt x="739830" y="369563"/>
                  </a:lnTo>
                  <a:lnTo>
                    <a:pt x="715729" y="414319"/>
                  </a:lnTo>
                  <a:lnTo>
                    <a:pt x="688996" y="457395"/>
                  </a:lnTo>
                  <a:lnTo>
                    <a:pt x="659727" y="498681"/>
                  </a:lnTo>
                  <a:lnTo>
                    <a:pt x="628015" y="538067"/>
                  </a:lnTo>
                  <a:lnTo>
                    <a:pt x="593954" y="575443"/>
                  </a:lnTo>
                  <a:lnTo>
                    <a:pt x="557640" y="610699"/>
                  </a:lnTo>
                  <a:lnTo>
                    <a:pt x="519166" y="643725"/>
                  </a:lnTo>
                  <a:lnTo>
                    <a:pt x="478628" y="674411"/>
                  </a:lnTo>
                  <a:lnTo>
                    <a:pt x="436119" y="702648"/>
                  </a:lnTo>
                  <a:lnTo>
                    <a:pt x="391733" y="728325"/>
                  </a:lnTo>
                  <a:lnTo>
                    <a:pt x="345566" y="751332"/>
                  </a:lnTo>
                  <a:lnTo>
                    <a:pt x="0" y="0"/>
                  </a:lnTo>
                  <a:lnTo>
                    <a:pt x="795401" y="226314"/>
                  </a:lnTo>
                  <a:close/>
                </a:path>
              </a:pathLst>
            </a:custGeom>
            <a:ln w="11239">
              <a:solidFill>
                <a:srgbClr val="FFFFFF"/>
              </a:solidFill>
            </a:ln>
          </p:spPr>
          <p:txBody>
            <a:bodyPr wrap="square" lIns="0" tIns="0" rIns="0" bIns="0" rtlCol="0"/>
            <a:lstStyle/>
            <a:p>
              <a:endParaRPr/>
            </a:p>
          </p:txBody>
        </p:sp>
        <p:sp>
          <p:nvSpPr>
            <p:cNvPr id="30" name="object 30"/>
            <p:cNvSpPr/>
            <p:nvPr/>
          </p:nvSpPr>
          <p:spPr>
            <a:xfrm>
              <a:off x="5859581" y="4406773"/>
              <a:ext cx="1172845" cy="1654175"/>
            </a:xfrm>
            <a:custGeom>
              <a:avLst/>
              <a:gdLst/>
              <a:ahLst/>
              <a:cxnLst/>
              <a:rect l="l" t="t" r="r" b="b"/>
              <a:pathLst>
                <a:path w="1172845" h="1654175">
                  <a:moveTo>
                    <a:pt x="826968" y="0"/>
                  </a:moveTo>
                  <a:lnTo>
                    <a:pt x="775921" y="1573"/>
                  </a:lnTo>
                  <a:lnTo>
                    <a:pt x="725199" y="6275"/>
                  </a:lnTo>
                  <a:lnTo>
                    <a:pt x="674939" y="14075"/>
                  </a:lnTo>
                  <a:lnTo>
                    <a:pt x="625279" y="24946"/>
                  </a:lnTo>
                  <a:lnTo>
                    <a:pt x="576356" y="38859"/>
                  </a:lnTo>
                  <a:lnTo>
                    <a:pt x="528308" y="55783"/>
                  </a:lnTo>
                  <a:lnTo>
                    <a:pt x="481274" y="75691"/>
                  </a:lnTo>
                  <a:lnTo>
                    <a:pt x="437718" y="97275"/>
                  </a:lnTo>
                  <a:lnTo>
                    <a:pt x="395987" y="121053"/>
                  </a:lnTo>
                  <a:lnTo>
                    <a:pt x="356116" y="146923"/>
                  </a:lnTo>
                  <a:lnTo>
                    <a:pt x="318145" y="174781"/>
                  </a:lnTo>
                  <a:lnTo>
                    <a:pt x="282112" y="204526"/>
                  </a:lnTo>
                  <a:lnTo>
                    <a:pt x="248054" y="236055"/>
                  </a:lnTo>
                  <a:lnTo>
                    <a:pt x="216011" y="269263"/>
                  </a:lnTo>
                  <a:lnTo>
                    <a:pt x="186019" y="304049"/>
                  </a:lnTo>
                  <a:lnTo>
                    <a:pt x="158116" y="340310"/>
                  </a:lnTo>
                  <a:lnTo>
                    <a:pt x="132342" y="377942"/>
                  </a:lnTo>
                  <a:lnTo>
                    <a:pt x="108733" y="416843"/>
                  </a:lnTo>
                  <a:lnTo>
                    <a:pt x="87329" y="456910"/>
                  </a:lnTo>
                  <a:lnTo>
                    <a:pt x="68166" y="498040"/>
                  </a:lnTo>
                  <a:lnTo>
                    <a:pt x="51284" y="540130"/>
                  </a:lnTo>
                  <a:lnTo>
                    <a:pt x="36719" y="583078"/>
                  </a:lnTo>
                  <a:lnTo>
                    <a:pt x="24511" y="626780"/>
                  </a:lnTo>
                  <a:lnTo>
                    <a:pt x="14697" y="671133"/>
                  </a:lnTo>
                  <a:lnTo>
                    <a:pt x="7315" y="716035"/>
                  </a:lnTo>
                  <a:lnTo>
                    <a:pt x="2403" y="761382"/>
                  </a:lnTo>
                  <a:lnTo>
                    <a:pt x="0" y="807073"/>
                  </a:lnTo>
                  <a:lnTo>
                    <a:pt x="142" y="853003"/>
                  </a:lnTo>
                  <a:lnTo>
                    <a:pt x="2870" y="899070"/>
                  </a:lnTo>
                  <a:lnTo>
                    <a:pt x="8219" y="945172"/>
                  </a:lnTo>
                  <a:lnTo>
                    <a:pt x="16230" y="991205"/>
                  </a:lnTo>
                  <a:lnTo>
                    <a:pt x="26938" y="1037066"/>
                  </a:lnTo>
                  <a:lnTo>
                    <a:pt x="40384" y="1082652"/>
                  </a:lnTo>
                  <a:lnTo>
                    <a:pt x="56603" y="1127862"/>
                  </a:lnTo>
                  <a:lnTo>
                    <a:pt x="75636" y="1172590"/>
                  </a:lnTo>
                  <a:lnTo>
                    <a:pt x="97219" y="1216146"/>
                  </a:lnTo>
                  <a:lnTo>
                    <a:pt x="120997" y="1257878"/>
                  </a:lnTo>
                  <a:lnTo>
                    <a:pt x="146867" y="1297748"/>
                  </a:lnTo>
                  <a:lnTo>
                    <a:pt x="174726" y="1335719"/>
                  </a:lnTo>
                  <a:lnTo>
                    <a:pt x="204471" y="1371752"/>
                  </a:lnTo>
                  <a:lnTo>
                    <a:pt x="235999" y="1405810"/>
                  </a:lnTo>
                  <a:lnTo>
                    <a:pt x="269208" y="1437854"/>
                  </a:lnTo>
                  <a:lnTo>
                    <a:pt x="303994" y="1467846"/>
                  </a:lnTo>
                  <a:lnTo>
                    <a:pt x="340254" y="1495748"/>
                  </a:lnTo>
                  <a:lnTo>
                    <a:pt x="377887" y="1521523"/>
                  </a:lnTo>
                  <a:lnTo>
                    <a:pt x="416788" y="1545131"/>
                  </a:lnTo>
                  <a:lnTo>
                    <a:pt x="456855" y="1566536"/>
                  </a:lnTo>
                  <a:lnTo>
                    <a:pt x="497985" y="1585698"/>
                  </a:lnTo>
                  <a:lnTo>
                    <a:pt x="540075" y="1602581"/>
                  </a:lnTo>
                  <a:lnTo>
                    <a:pt x="583022" y="1617145"/>
                  </a:lnTo>
                  <a:lnTo>
                    <a:pt x="626724" y="1629354"/>
                  </a:lnTo>
                  <a:lnTo>
                    <a:pt x="671077" y="1639168"/>
                  </a:lnTo>
                  <a:lnTo>
                    <a:pt x="715979" y="1646550"/>
                  </a:lnTo>
                  <a:lnTo>
                    <a:pt x="761327" y="1651462"/>
                  </a:lnTo>
                  <a:lnTo>
                    <a:pt x="807017" y="1653865"/>
                  </a:lnTo>
                  <a:lnTo>
                    <a:pt x="852947" y="1653722"/>
                  </a:lnTo>
                  <a:lnTo>
                    <a:pt x="899015" y="1650995"/>
                  </a:lnTo>
                  <a:lnTo>
                    <a:pt x="945116" y="1645645"/>
                  </a:lnTo>
                  <a:lnTo>
                    <a:pt x="991149" y="1637635"/>
                  </a:lnTo>
                  <a:lnTo>
                    <a:pt x="1037010" y="1626926"/>
                  </a:lnTo>
                  <a:lnTo>
                    <a:pt x="1082597" y="1613481"/>
                  </a:lnTo>
                  <a:lnTo>
                    <a:pt x="1127806" y="1597261"/>
                  </a:lnTo>
                  <a:lnTo>
                    <a:pt x="1172535" y="1578228"/>
                  </a:lnTo>
                  <a:lnTo>
                    <a:pt x="826968" y="826896"/>
                  </a:lnTo>
                  <a:lnTo>
                    <a:pt x="826968" y="0"/>
                  </a:lnTo>
                  <a:close/>
                </a:path>
              </a:pathLst>
            </a:custGeom>
            <a:solidFill>
              <a:srgbClr val="A4A4A4"/>
            </a:solidFill>
          </p:spPr>
          <p:txBody>
            <a:bodyPr wrap="square" lIns="0" tIns="0" rIns="0" bIns="0" rtlCol="0"/>
            <a:lstStyle/>
            <a:p>
              <a:endParaRPr/>
            </a:p>
          </p:txBody>
        </p:sp>
        <p:sp>
          <p:nvSpPr>
            <p:cNvPr id="31" name="object 31"/>
            <p:cNvSpPr/>
            <p:nvPr/>
          </p:nvSpPr>
          <p:spPr>
            <a:xfrm>
              <a:off x="5859581" y="4406773"/>
              <a:ext cx="1172845" cy="1654175"/>
            </a:xfrm>
            <a:custGeom>
              <a:avLst/>
              <a:gdLst/>
              <a:ahLst/>
              <a:cxnLst/>
              <a:rect l="l" t="t" r="r" b="b"/>
              <a:pathLst>
                <a:path w="1172845" h="1654175">
                  <a:moveTo>
                    <a:pt x="1172535" y="1578228"/>
                  </a:moveTo>
                  <a:lnTo>
                    <a:pt x="1127806" y="1597261"/>
                  </a:lnTo>
                  <a:lnTo>
                    <a:pt x="1082597" y="1613481"/>
                  </a:lnTo>
                  <a:lnTo>
                    <a:pt x="1037010" y="1626926"/>
                  </a:lnTo>
                  <a:lnTo>
                    <a:pt x="991149" y="1637635"/>
                  </a:lnTo>
                  <a:lnTo>
                    <a:pt x="945116" y="1645645"/>
                  </a:lnTo>
                  <a:lnTo>
                    <a:pt x="899015" y="1650995"/>
                  </a:lnTo>
                  <a:lnTo>
                    <a:pt x="852947" y="1653722"/>
                  </a:lnTo>
                  <a:lnTo>
                    <a:pt x="807017" y="1653865"/>
                  </a:lnTo>
                  <a:lnTo>
                    <a:pt x="761327" y="1651462"/>
                  </a:lnTo>
                  <a:lnTo>
                    <a:pt x="715979" y="1646550"/>
                  </a:lnTo>
                  <a:lnTo>
                    <a:pt x="671077" y="1639168"/>
                  </a:lnTo>
                  <a:lnTo>
                    <a:pt x="626724" y="1629354"/>
                  </a:lnTo>
                  <a:lnTo>
                    <a:pt x="583022" y="1617145"/>
                  </a:lnTo>
                  <a:lnTo>
                    <a:pt x="540075" y="1602581"/>
                  </a:lnTo>
                  <a:lnTo>
                    <a:pt x="497985" y="1585698"/>
                  </a:lnTo>
                  <a:lnTo>
                    <a:pt x="456855" y="1566536"/>
                  </a:lnTo>
                  <a:lnTo>
                    <a:pt x="416788" y="1545131"/>
                  </a:lnTo>
                  <a:lnTo>
                    <a:pt x="377887" y="1521523"/>
                  </a:lnTo>
                  <a:lnTo>
                    <a:pt x="340254" y="1495748"/>
                  </a:lnTo>
                  <a:lnTo>
                    <a:pt x="303994" y="1467846"/>
                  </a:lnTo>
                  <a:lnTo>
                    <a:pt x="269208" y="1437854"/>
                  </a:lnTo>
                  <a:lnTo>
                    <a:pt x="235999" y="1405810"/>
                  </a:lnTo>
                  <a:lnTo>
                    <a:pt x="204471" y="1371752"/>
                  </a:lnTo>
                  <a:lnTo>
                    <a:pt x="174726" y="1335719"/>
                  </a:lnTo>
                  <a:lnTo>
                    <a:pt x="146867" y="1297748"/>
                  </a:lnTo>
                  <a:lnTo>
                    <a:pt x="120997" y="1257878"/>
                  </a:lnTo>
                  <a:lnTo>
                    <a:pt x="97219" y="1216146"/>
                  </a:lnTo>
                  <a:lnTo>
                    <a:pt x="75636" y="1172590"/>
                  </a:lnTo>
                  <a:lnTo>
                    <a:pt x="56603" y="1127862"/>
                  </a:lnTo>
                  <a:lnTo>
                    <a:pt x="40384" y="1082652"/>
                  </a:lnTo>
                  <a:lnTo>
                    <a:pt x="26938" y="1037066"/>
                  </a:lnTo>
                  <a:lnTo>
                    <a:pt x="16230" y="991205"/>
                  </a:lnTo>
                  <a:lnTo>
                    <a:pt x="8219" y="945172"/>
                  </a:lnTo>
                  <a:lnTo>
                    <a:pt x="2870" y="899070"/>
                  </a:lnTo>
                  <a:lnTo>
                    <a:pt x="142" y="853003"/>
                  </a:lnTo>
                  <a:lnTo>
                    <a:pt x="0" y="807073"/>
                  </a:lnTo>
                  <a:lnTo>
                    <a:pt x="2403" y="761382"/>
                  </a:lnTo>
                  <a:lnTo>
                    <a:pt x="7315" y="716035"/>
                  </a:lnTo>
                  <a:lnTo>
                    <a:pt x="14697" y="671133"/>
                  </a:lnTo>
                  <a:lnTo>
                    <a:pt x="24511" y="626780"/>
                  </a:lnTo>
                  <a:lnTo>
                    <a:pt x="36719" y="583078"/>
                  </a:lnTo>
                  <a:lnTo>
                    <a:pt x="51284" y="540130"/>
                  </a:lnTo>
                  <a:lnTo>
                    <a:pt x="68166" y="498040"/>
                  </a:lnTo>
                  <a:lnTo>
                    <a:pt x="87329" y="456910"/>
                  </a:lnTo>
                  <a:lnTo>
                    <a:pt x="108733" y="416843"/>
                  </a:lnTo>
                  <a:lnTo>
                    <a:pt x="132342" y="377942"/>
                  </a:lnTo>
                  <a:lnTo>
                    <a:pt x="158116" y="340310"/>
                  </a:lnTo>
                  <a:lnTo>
                    <a:pt x="186019" y="304049"/>
                  </a:lnTo>
                  <a:lnTo>
                    <a:pt x="216011" y="269263"/>
                  </a:lnTo>
                  <a:lnTo>
                    <a:pt x="248054" y="236055"/>
                  </a:lnTo>
                  <a:lnTo>
                    <a:pt x="282112" y="204526"/>
                  </a:lnTo>
                  <a:lnTo>
                    <a:pt x="318145" y="174781"/>
                  </a:lnTo>
                  <a:lnTo>
                    <a:pt x="356116" y="146923"/>
                  </a:lnTo>
                  <a:lnTo>
                    <a:pt x="395987" y="121053"/>
                  </a:lnTo>
                  <a:lnTo>
                    <a:pt x="437718" y="97275"/>
                  </a:lnTo>
                  <a:lnTo>
                    <a:pt x="481274" y="75691"/>
                  </a:lnTo>
                  <a:lnTo>
                    <a:pt x="528308" y="55783"/>
                  </a:lnTo>
                  <a:lnTo>
                    <a:pt x="576356" y="38859"/>
                  </a:lnTo>
                  <a:lnTo>
                    <a:pt x="625279" y="24946"/>
                  </a:lnTo>
                  <a:lnTo>
                    <a:pt x="674939" y="14075"/>
                  </a:lnTo>
                  <a:lnTo>
                    <a:pt x="725199" y="6275"/>
                  </a:lnTo>
                  <a:lnTo>
                    <a:pt x="775921" y="1573"/>
                  </a:lnTo>
                  <a:lnTo>
                    <a:pt x="826968" y="0"/>
                  </a:lnTo>
                  <a:lnTo>
                    <a:pt x="826968" y="826896"/>
                  </a:lnTo>
                  <a:lnTo>
                    <a:pt x="1172535" y="1578228"/>
                  </a:lnTo>
                  <a:close/>
                </a:path>
              </a:pathLst>
            </a:custGeom>
            <a:ln w="11239">
              <a:solidFill>
                <a:srgbClr val="FFFFFF"/>
              </a:solidFill>
            </a:ln>
          </p:spPr>
          <p:txBody>
            <a:bodyPr wrap="square" lIns="0" tIns="0" rIns="0" bIns="0" rtlCol="0"/>
            <a:lstStyle/>
            <a:p>
              <a:endParaRPr/>
            </a:p>
          </p:txBody>
        </p:sp>
        <p:sp>
          <p:nvSpPr>
            <p:cNvPr id="32" name="object 32"/>
            <p:cNvSpPr/>
            <p:nvPr/>
          </p:nvSpPr>
          <p:spPr>
            <a:xfrm>
              <a:off x="7024243" y="4152392"/>
              <a:ext cx="647700" cy="582930"/>
            </a:xfrm>
            <a:custGeom>
              <a:avLst/>
              <a:gdLst/>
              <a:ahLst/>
              <a:cxnLst/>
              <a:rect l="l" t="t" r="r" b="b"/>
              <a:pathLst>
                <a:path w="647700" h="582929">
                  <a:moveTo>
                    <a:pt x="647573" y="0"/>
                  </a:moveTo>
                  <a:lnTo>
                    <a:pt x="0" y="0"/>
                  </a:lnTo>
                  <a:lnTo>
                    <a:pt x="0" y="294513"/>
                  </a:lnTo>
                  <a:lnTo>
                    <a:pt x="107950" y="294513"/>
                  </a:lnTo>
                  <a:lnTo>
                    <a:pt x="322199" y="582930"/>
                  </a:lnTo>
                  <a:lnTo>
                    <a:pt x="269875" y="294513"/>
                  </a:lnTo>
                  <a:lnTo>
                    <a:pt x="647573" y="294513"/>
                  </a:lnTo>
                  <a:lnTo>
                    <a:pt x="647573" y="0"/>
                  </a:lnTo>
                  <a:close/>
                </a:path>
              </a:pathLst>
            </a:custGeom>
            <a:solidFill>
              <a:srgbClr val="FFFFFF"/>
            </a:solidFill>
          </p:spPr>
          <p:txBody>
            <a:bodyPr wrap="square" lIns="0" tIns="0" rIns="0" bIns="0" rtlCol="0"/>
            <a:lstStyle/>
            <a:p>
              <a:endParaRPr/>
            </a:p>
          </p:txBody>
        </p:sp>
        <p:sp>
          <p:nvSpPr>
            <p:cNvPr id="33" name="object 33"/>
            <p:cNvSpPr/>
            <p:nvPr/>
          </p:nvSpPr>
          <p:spPr>
            <a:xfrm>
              <a:off x="7024243" y="4152392"/>
              <a:ext cx="647700" cy="582930"/>
            </a:xfrm>
            <a:custGeom>
              <a:avLst/>
              <a:gdLst/>
              <a:ahLst/>
              <a:cxnLst/>
              <a:rect l="l" t="t" r="r" b="b"/>
              <a:pathLst>
                <a:path w="647700" h="582929">
                  <a:moveTo>
                    <a:pt x="0" y="0"/>
                  </a:moveTo>
                  <a:lnTo>
                    <a:pt x="107950" y="0"/>
                  </a:lnTo>
                  <a:lnTo>
                    <a:pt x="269875" y="0"/>
                  </a:lnTo>
                  <a:lnTo>
                    <a:pt x="647573" y="0"/>
                  </a:lnTo>
                  <a:lnTo>
                    <a:pt x="647573" y="171831"/>
                  </a:lnTo>
                  <a:lnTo>
                    <a:pt x="647573" y="245490"/>
                  </a:lnTo>
                  <a:lnTo>
                    <a:pt x="647573" y="294513"/>
                  </a:lnTo>
                  <a:lnTo>
                    <a:pt x="269875" y="294513"/>
                  </a:lnTo>
                  <a:lnTo>
                    <a:pt x="322199" y="582930"/>
                  </a:lnTo>
                  <a:lnTo>
                    <a:pt x="107950" y="294513"/>
                  </a:lnTo>
                  <a:lnTo>
                    <a:pt x="0" y="294513"/>
                  </a:lnTo>
                  <a:lnTo>
                    <a:pt x="0" y="245490"/>
                  </a:lnTo>
                  <a:lnTo>
                    <a:pt x="0" y="171831"/>
                  </a:lnTo>
                  <a:lnTo>
                    <a:pt x="0" y="0"/>
                  </a:lnTo>
                  <a:close/>
                </a:path>
              </a:pathLst>
            </a:custGeom>
            <a:ln w="5626">
              <a:solidFill>
                <a:srgbClr val="000000"/>
              </a:solidFill>
            </a:ln>
          </p:spPr>
          <p:txBody>
            <a:bodyPr wrap="square" lIns="0" tIns="0" rIns="0" bIns="0" rtlCol="0"/>
            <a:lstStyle/>
            <a:p>
              <a:endParaRPr/>
            </a:p>
          </p:txBody>
        </p:sp>
      </p:grpSp>
      <p:sp>
        <p:nvSpPr>
          <p:cNvPr id="34" name="object 34"/>
          <p:cNvSpPr txBox="1"/>
          <p:nvPr/>
        </p:nvSpPr>
        <p:spPr>
          <a:xfrm>
            <a:off x="9260087" y="5937535"/>
            <a:ext cx="656142" cy="290677"/>
          </a:xfrm>
          <a:prstGeom prst="rect">
            <a:avLst/>
          </a:prstGeom>
        </p:spPr>
        <p:txBody>
          <a:bodyPr vert="horz" wrap="square" lIns="0" tIns="31326" rIns="0" bIns="0" rtlCol="0">
            <a:spAutoFit/>
          </a:bodyPr>
          <a:lstStyle/>
          <a:p>
            <a:pPr marR="4233" algn="ctr">
              <a:spcBef>
                <a:spcPts val="247"/>
              </a:spcBef>
            </a:pPr>
            <a:r>
              <a:rPr sz="800" spc="-20" dirty="0">
                <a:solidFill>
                  <a:srgbClr val="585858"/>
                </a:solidFill>
                <a:latin typeface="BIZ UDPゴシック"/>
                <a:cs typeface="BIZ UDPゴシック"/>
              </a:rPr>
              <a:t>希望する</a:t>
            </a:r>
            <a:endParaRPr sz="800">
              <a:latin typeface="BIZ UDPゴシック"/>
              <a:cs typeface="BIZ UDPゴシック"/>
            </a:endParaRPr>
          </a:p>
          <a:p>
            <a:pPr marR="6773" algn="ctr">
              <a:spcBef>
                <a:spcPts val="113"/>
              </a:spcBef>
            </a:pPr>
            <a:r>
              <a:rPr sz="800" dirty="0">
                <a:solidFill>
                  <a:srgbClr val="585858"/>
                </a:solidFill>
                <a:latin typeface="BIZ UDPゴシック"/>
                <a:cs typeface="BIZ UDPゴシック"/>
              </a:rPr>
              <a:t>15</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29%</a:t>
            </a:r>
            <a:endParaRPr sz="800">
              <a:latin typeface="BIZ UDPゴシック"/>
              <a:cs typeface="BIZ UDPゴシック"/>
            </a:endParaRPr>
          </a:p>
        </p:txBody>
      </p:sp>
      <p:grpSp>
        <p:nvGrpSpPr>
          <p:cNvPr id="35" name="object 35"/>
          <p:cNvGrpSpPr/>
          <p:nvPr/>
        </p:nvGrpSpPr>
        <p:grpSpPr>
          <a:xfrm>
            <a:off x="9260170" y="8056890"/>
            <a:ext cx="851715" cy="698474"/>
            <a:chOff x="7108888" y="5768911"/>
            <a:chExt cx="638810" cy="523875"/>
          </a:xfrm>
        </p:grpSpPr>
        <p:sp>
          <p:nvSpPr>
            <p:cNvPr id="36" name="object 36"/>
            <p:cNvSpPr/>
            <p:nvPr/>
          </p:nvSpPr>
          <p:spPr>
            <a:xfrm>
              <a:off x="7111746" y="5771769"/>
              <a:ext cx="633095" cy="518159"/>
            </a:xfrm>
            <a:custGeom>
              <a:avLst/>
              <a:gdLst/>
              <a:ahLst/>
              <a:cxnLst/>
              <a:rect l="l" t="t" r="r" b="b"/>
              <a:pathLst>
                <a:path w="633095" h="518160">
                  <a:moveTo>
                    <a:pt x="202819" y="0"/>
                  </a:moveTo>
                  <a:lnTo>
                    <a:pt x="105410" y="220472"/>
                  </a:lnTo>
                  <a:lnTo>
                    <a:pt x="0" y="220472"/>
                  </a:lnTo>
                  <a:lnTo>
                    <a:pt x="0" y="518020"/>
                  </a:lnTo>
                  <a:lnTo>
                    <a:pt x="632714" y="518020"/>
                  </a:lnTo>
                  <a:lnTo>
                    <a:pt x="632714" y="220472"/>
                  </a:lnTo>
                  <a:lnTo>
                    <a:pt x="263652" y="220472"/>
                  </a:lnTo>
                  <a:lnTo>
                    <a:pt x="202819" y="0"/>
                  </a:lnTo>
                  <a:close/>
                </a:path>
              </a:pathLst>
            </a:custGeom>
            <a:solidFill>
              <a:srgbClr val="FFFFFF"/>
            </a:solidFill>
          </p:spPr>
          <p:txBody>
            <a:bodyPr wrap="square" lIns="0" tIns="0" rIns="0" bIns="0" rtlCol="0"/>
            <a:lstStyle/>
            <a:p>
              <a:endParaRPr/>
            </a:p>
          </p:txBody>
        </p:sp>
        <p:sp>
          <p:nvSpPr>
            <p:cNvPr id="37" name="object 37"/>
            <p:cNvSpPr/>
            <p:nvPr/>
          </p:nvSpPr>
          <p:spPr>
            <a:xfrm>
              <a:off x="7111746" y="5771769"/>
              <a:ext cx="633095" cy="518159"/>
            </a:xfrm>
            <a:custGeom>
              <a:avLst/>
              <a:gdLst/>
              <a:ahLst/>
              <a:cxnLst/>
              <a:rect l="l" t="t" r="r" b="b"/>
              <a:pathLst>
                <a:path w="633095" h="518160">
                  <a:moveTo>
                    <a:pt x="0" y="220472"/>
                  </a:moveTo>
                  <a:lnTo>
                    <a:pt x="105410" y="220472"/>
                  </a:lnTo>
                  <a:lnTo>
                    <a:pt x="202819" y="0"/>
                  </a:lnTo>
                  <a:lnTo>
                    <a:pt x="263652" y="220472"/>
                  </a:lnTo>
                  <a:lnTo>
                    <a:pt x="632714" y="220472"/>
                  </a:lnTo>
                  <a:lnTo>
                    <a:pt x="632714" y="270002"/>
                  </a:lnTo>
                  <a:lnTo>
                    <a:pt x="632714" y="344424"/>
                  </a:lnTo>
                  <a:lnTo>
                    <a:pt x="632714" y="518020"/>
                  </a:lnTo>
                  <a:lnTo>
                    <a:pt x="263652" y="518020"/>
                  </a:lnTo>
                  <a:lnTo>
                    <a:pt x="105410" y="518020"/>
                  </a:lnTo>
                  <a:lnTo>
                    <a:pt x="0" y="518020"/>
                  </a:lnTo>
                  <a:lnTo>
                    <a:pt x="0" y="344424"/>
                  </a:lnTo>
                  <a:lnTo>
                    <a:pt x="0" y="270002"/>
                  </a:lnTo>
                  <a:lnTo>
                    <a:pt x="0" y="220472"/>
                  </a:lnTo>
                  <a:close/>
                </a:path>
              </a:pathLst>
            </a:custGeom>
            <a:ln w="5626">
              <a:solidFill>
                <a:srgbClr val="000000"/>
              </a:solidFill>
            </a:ln>
          </p:spPr>
          <p:txBody>
            <a:bodyPr wrap="square" lIns="0" tIns="0" rIns="0" bIns="0" rtlCol="0"/>
            <a:lstStyle/>
            <a:p>
              <a:endParaRPr/>
            </a:p>
          </p:txBody>
        </p:sp>
      </p:grpSp>
      <p:sp>
        <p:nvSpPr>
          <p:cNvPr id="38" name="object 38"/>
          <p:cNvSpPr txBox="1"/>
          <p:nvPr/>
        </p:nvSpPr>
        <p:spPr>
          <a:xfrm>
            <a:off x="9424670" y="8394432"/>
            <a:ext cx="576557" cy="289822"/>
          </a:xfrm>
          <a:prstGeom prst="rect">
            <a:avLst/>
          </a:prstGeom>
        </p:spPr>
        <p:txBody>
          <a:bodyPr vert="horz" wrap="square" lIns="0" tIns="30479" rIns="0" bIns="0" rtlCol="0">
            <a:spAutoFit/>
          </a:bodyPr>
          <a:lstStyle/>
          <a:p>
            <a:pPr marL="6773">
              <a:spcBef>
                <a:spcPts val="240"/>
              </a:spcBef>
            </a:pPr>
            <a:r>
              <a:rPr sz="800" spc="-13" dirty="0">
                <a:solidFill>
                  <a:srgbClr val="585858"/>
                </a:solidFill>
                <a:latin typeface="BIZ UDPゴシック"/>
                <a:cs typeface="BIZ UDPゴシック"/>
              </a:rPr>
              <a:t>希望しない</a:t>
            </a:r>
            <a:endParaRPr sz="800">
              <a:latin typeface="BIZ UDPゴシック"/>
              <a:cs typeface="BIZ UDPゴシック"/>
            </a:endParaRPr>
          </a:p>
          <a:p>
            <a:pPr>
              <a:spcBef>
                <a:spcPts val="113"/>
              </a:spcBef>
            </a:pPr>
            <a:r>
              <a:rPr sz="800" dirty="0">
                <a:solidFill>
                  <a:srgbClr val="585858"/>
                </a:solidFill>
                <a:latin typeface="BIZ UDPゴシック"/>
                <a:cs typeface="BIZ UDPゴシック"/>
              </a:rPr>
              <a:t>7</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14%</a:t>
            </a:r>
            <a:endParaRPr sz="800">
              <a:latin typeface="BIZ UDPゴシック"/>
              <a:cs typeface="BIZ UDPゴシック"/>
            </a:endParaRPr>
          </a:p>
        </p:txBody>
      </p:sp>
      <p:grpSp>
        <p:nvGrpSpPr>
          <p:cNvPr id="39" name="object 39"/>
          <p:cNvGrpSpPr/>
          <p:nvPr/>
        </p:nvGrpSpPr>
        <p:grpSpPr>
          <a:xfrm>
            <a:off x="7287680" y="7575324"/>
            <a:ext cx="861028" cy="1143804"/>
            <a:chOff x="5629465" y="5407723"/>
            <a:chExt cx="645795" cy="857885"/>
          </a:xfrm>
        </p:grpSpPr>
        <p:sp>
          <p:nvSpPr>
            <p:cNvPr id="40" name="object 40"/>
            <p:cNvSpPr/>
            <p:nvPr/>
          </p:nvSpPr>
          <p:spPr>
            <a:xfrm>
              <a:off x="5632323" y="5410581"/>
              <a:ext cx="640080" cy="852169"/>
            </a:xfrm>
            <a:custGeom>
              <a:avLst/>
              <a:gdLst/>
              <a:ahLst/>
              <a:cxnLst/>
              <a:rect l="l" t="t" r="r" b="b"/>
              <a:pathLst>
                <a:path w="640079" h="852170">
                  <a:moveTo>
                    <a:pt x="246379" y="0"/>
                  </a:moveTo>
                  <a:lnTo>
                    <a:pt x="106553" y="568960"/>
                  </a:lnTo>
                  <a:lnTo>
                    <a:pt x="0" y="568960"/>
                  </a:lnTo>
                  <a:lnTo>
                    <a:pt x="0" y="852043"/>
                  </a:lnTo>
                  <a:lnTo>
                    <a:pt x="639572" y="852043"/>
                  </a:lnTo>
                  <a:lnTo>
                    <a:pt x="639572" y="568960"/>
                  </a:lnTo>
                  <a:lnTo>
                    <a:pt x="266446" y="568960"/>
                  </a:lnTo>
                  <a:lnTo>
                    <a:pt x="246379" y="0"/>
                  </a:lnTo>
                  <a:close/>
                </a:path>
              </a:pathLst>
            </a:custGeom>
            <a:solidFill>
              <a:srgbClr val="FFFFFF"/>
            </a:solidFill>
          </p:spPr>
          <p:txBody>
            <a:bodyPr wrap="square" lIns="0" tIns="0" rIns="0" bIns="0" rtlCol="0"/>
            <a:lstStyle/>
            <a:p>
              <a:endParaRPr/>
            </a:p>
          </p:txBody>
        </p:sp>
        <p:sp>
          <p:nvSpPr>
            <p:cNvPr id="41" name="object 41"/>
            <p:cNvSpPr/>
            <p:nvPr/>
          </p:nvSpPr>
          <p:spPr>
            <a:xfrm>
              <a:off x="5632323" y="5410581"/>
              <a:ext cx="640080" cy="852169"/>
            </a:xfrm>
            <a:custGeom>
              <a:avLst/>
              <a:gdLst/>
              <a:ahLst/>
              <a:cxnLst/>
              <a:rect l="l" t="t" r="r" b="b"/>
              <a:pathLst>
                <a:path w="640079" h="852170">
                  <a:moveTo>
                    <a:pt x="0" y="568960"/>
                  </a:moveTo>
                  <a:lnTo>
                    <a:pt x="106553" y="568960"/>
                  </a:lnTo>
                  <a:lnTo>
                    <a:pt x="246379" y="0"/>
                  </a:lnTo>
                  <a:lnTo>
                    <a:pt x="266446" y="568960"/>
                  </a:lnTo>
                  <a:lnTo>
                    <a:pt x="639572" y="568960"/>
                  </a:lnTo>
                  <a:lnTo>
                    <a:pt x="639572" y="616077"/>
                  </a:lnTo>
                  <a:lnTo>
                    <a:pt x="639572" y="686943"/>
                  </a:lnTo>
                  <a:lnTo>
                    <a:pt x="639572" y="852043"/>
                  </a:lnTo>
                  <a:lnTo>
                    <a:pt x="266446" y="852043"/>
                  </a:lnTo>
                  <a:lnTo>
                    <a:pt x="106553" y="852043"/>
                  </a:lnTo>
                  <a:lnTo>
                    <a:pt x="0" y="852043"/>
                  </a:lnTo>
                  <a:lnTo>
                    <a:pt x="0" y="686943"/>
                  </a:lnTo>
                  <a:lnTo>
                    <a:pt x="0" y="616077"/>
                  </a:lnTo>
                  <a:lnTo>
                    <a:pt x="0" y="568960"/>
                  </a:lnTo>
                  <a:close/>
                </a:path>
              </a:pathLst>
            </a:custGeom>
            <a:ln w="5626">
              <a:solidFill>
                <a:srgbClr val="000000"/>
              </a:solidFill>
            </a:ln>
          </p:spPr>
          <p:txBody>
            <a:bodyPr wrap="square" lIns="0" tIns="0" rIns="0" bIns="0" rtlCol="0"/>
            <a:lstStyle/>
            <a:p>
              <a:endParaRPr/>
            </a:p>
          </p:txBody>
        </p:sp>
      </p:grpSp>
      <p:sp>
        <p:nvSpPr>
          <p:cNvPr id="42" name="object 42"/>
          <p:cNvSpPr txBox="1"/>
          <p:nvPr/>
        </p:nvSpPr>
        <p:spPr>
          <a:xfrm>
            <a:off x="7409001" y="8366192"/>
            <a:ext cx="669687" cy="290677"/>
          </a:xfrm>
          <a:prstGeom prst="rect">
            <a:avLst/>
          </a:prstGeom>
        </p:spPr>
        <p:txBody>
          <a:bodyPr vert="horz" wrap="square" lIns="0" tIns="31326" rIns="0" bIns="0" rtlCol="0">
            <a:spAutoFit/>
          </a:bodyPr>
          <a:lstStyle/>
          <a:p>
            <a:pPr marR="40639" algn="ctr">
              <a:spcBef>
                <a:spcPts val="247"/>
              </a:spcBef>
            </a:pPr>
            <a:r>
              <a:rPr sz="800" spc="-27" dirty="0">
                <a:solidFill>
                  <a:srgbClr val="585858"/>
                </a:solidFill>
                <a:latin typeface="BIZ UDPゴシック"/>
                <a:cs typeface="BIZ UDPゴシック"/>
              </a:rPr>
              <a:t>未回答</a:t>
            </a:r>
            <a:endParaRPr sz="800">
              <a:latin typeface="BIZ UDPゴシック"/>
              <a:cs typeface="BIZ UDPゴシック"/>
            </a:endParaRPr>
          </a:p>
          <a:p>
            <a:pPr marR="6773" algn="ctr">
              <a:spcBef>
                <a:spcPts val="120"/>
              </a:spcBef>
            </a:pPr>
            <a:r>
              <a:rPr sz="800" dirty="0">
                <a:solidFill>
                  <a:srgbClr val="585858"/>
                </a:solidFill>
                <a:latin typeface="BIZ UDPゴシック"/>
                <a:cs typeface="BIZ UDPゴシック"/>
              </a:rPr>
              <a:t>29</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57%</a:t>
            </a:r>
            <a:endParaRPr sz="800">
              <a:latin typeface="BIZ UDPゴシック"/>
              <a:cs typeface="BIZ UDPゴシック"/>
            </a:endParaRPr>
          </a:p>
        </p:txBody>
      </p:sp>
      <p:grpSp>
        <p:nvGrpSpPr>
          <p:cNvPr id="43" name="object 43"/>
          <p:cNvGrpSpPr/>
          <p:nvPr/>
        </p:nvGrpSpPr>
        <p:grpSpPr>
          <a:xfrm>
            <a:off x="7592615" y="2128411"/>
            <a:ext cx="2435770" cy="2390897"/>
            <a:chOff x="5858175" y="1322387"/>
            <a:chExt cx="1826895" cy="1793239"/>
          </a:xfrm>
        </p:grpSpPr>
        <p:sp>
          <p:nvSpPr>
            <p:cNvPr id="44" name="object 44"/>
            <p:cNvSpPr/>
            <p:nvPr/>
          </p:nvSpPr>
          <p:spPr>
            <a:xfrm>
              <a:off x="6638670" y="1554099"/>
              <a:ext cx="459105" cy="781050"/>
            </a:xfrm>
            <a:custGeom>
              <a:avLst/>
              <a:gdLst/>
              <a:ahLst/>
              <a:cxnLst/>
              <a:rect l="l" t="t" r="r" b="b"/>
              <a:pathLst>
                <a:path w="459104" h="781050">
                  <a:moveTo>
                    <a:pt x="0" y="0"/>
                  </a:moveTo>
                  <a:lnTo>
                    <a:pt x="0" y="780542"/>
                  </a:lnTo>
                  <a:lnTo>
                    <a:pt x="458723" y="149098"/>
                  </a:lnTo>
                  <a:lnTo>
                    <a:pt x="417926" y="121376"/>
                  </a:lnTo>
                  <a:lnTo>
                    <a:pt x="375635" y="96381"/>
                  </a:lnTo>
                  <a:lnTo>
                    <a:pt x="331988" y="74159"/>
                  </a:lnTo>
                  <a:lnTo>
                    <a:pt x="287121" y="54754"/>
                  </a:lnTo>
                  <a:lnTo>
                    <a:pt x="241173" y="38211"/>
                  </a:lnTo>
                  <a:lnTo>
                    <a:pt x="194279" y="24575"/>
                  </a:lnTo>
                  <a:lnTo>
                    <a:pt x="146578" y="13890"/>
                  </a:lnTo>
                  <a:lnTo>
                    <a:pt x="98206" y="6203"/>
                  </a:lnTo>
                  <a:lnTo>
                    <a:pt x="49301" y="1558"/>
                  </a:lnTo>
                  <a:lnTo>
                    <a:pt x="0" y="0"/>
                  </a:lnTo>
                  <a:close/>
                </a:path>
              </a:pathLst>
            </a:custGeom>
            <a:solidFill>
              <a:srgbClr val="4471C4"/>
            </a:solidFill>
          </p:spPr>
          <p:txBody>
            <a:bodyPr wrap="square" lIns="0" tIns="0" rIns="0" bIns="0" rtlCol="0"/>
            <a:lstStyle/>
            <a:p>
              <a:endParaRPr/>
            </a:p>
          </p:txBody>
        </p:sp>
        <p:sp>
          <p:nvSpPr>
            <p:cNvPr id="45" name="object 45"/>
            <p:cNvSpPr/>
            <p:nvPr/>
          </p:nvSpPr>
          <p:spPr>
            <a:xfrm>
              <a:off x="5858175" y="1554099"/>
              <a:ext cx="1561465" cy="1561465"/>
            </a:xfrm>
            <a:custGeom>
              <a:avLst/>
              <a:gdLst/>
              <a:ahLst/>
              <a:cxnLst/>
              <a:rect l="l" t="t" r="r" b="b"/>
              <a:pathLst>
                <a:path w="1561465" h="1561464">
                  <a:moveTo>
                    <a:pt x="780495" y="0"/>
                  </a:moveTo>
                  <a:lnTo>
                    <a:pt x="730732" y="1584"/>
                  </a:lnTo>
                  <a:lnTo>
                    <a:pt x="681506" y="6292"/>
                  </a:lnTo>
                  <a:lnTo>
                    <a:pt x="632943" y="14058"/>
                  </a:lnTo>
                  <a:lnTo>
                    <a:pt x="585175" y="24816"/>
                  </a:lnTo>
                  <a:lnTo>
                    <a:pt x="538329" y="38499"/>
                  </a:lnTo>
                  <a:lnTo>
                    <a:pt x="492536" y="55042"/>
                  </a:lnTo>
                  <a:lnTo>
                    <a:pt x="447924" y="74379"/>
                  </a:lnTo>
                  <a:lnTo>
                    <a:pt x="404623" y="96442"/>
                  </a:lnTo>
                  <a:lnTo>
                    <a:pt x="362760" y="121167"/>
                  </a:lnTo>
                  <a:lnTo>
                    <a:pt x="322467" y="148486"/>
                  </a:lnTo>
                  <a:lnTo>
                    <a:pt x="283872" y="178334"/>
                  </a:lnTo>
                  <a:lnTo>
                    <a:pt x="247103" y="210645"/>
                  </a:lnTo>
                  <a:lnTo>
                    <a:pt x="212291" y="245352"/>
                  </a:lnTo>
                  <a:lnTo>
                    <a:pt x="179564" y="282389"/>
                  </a:lnTo>
                  <a:lnTo>
                    <a:pt x="149051" y="321691"/>
                  </a:lnTo>
                  <a:lnTo>
                    <a:pt x="122257" y="360994"/>
                  </a:lnTo>
                  <a:lnTo>
                    <a:pt x="98165" y="401332"/>
                  </a:lnTo>
                  <a:lnTo>
                    <a:pt x="76759" y="442589"/>
                  </a:lnTo>
                  <a:lnTo>
                    <a:pt x="58019" y="484652"/>
                  </a:lnTo>
                  <a:lnTo>
                    <a:pt x="41928" y="527405"/>
                  </a:lnTo>
                  <a:lnTo>
                    <a:pt x="28468" y="570737"/>
                  </a:lnTo>
                  <a:lnTo>
                    <a:pt x="17621" y="614531"/>
                  </a:lnTo>
                  <a:lnTo>
                    <a:pt x="9368" y="658674"/>
                  </a:lnTo>
                  <a:lnTo>
                    <a:pt x="3692" y="703053"/>
                  </a:lnTo>
                  <a:lnTo>
                    <a:pt x="576" y="747552"/>
                  </a:lnTo>
                  <a:lnTo>
                    <a:pt x="0" y="792058"/>
                  </a:lnTo>
                  <a:lnTo>
                    <a:pt x="1946" y="836457"/>
                  </a:lnTo>
                  <a:lnTo>
                    <a:pt x="6398" y="880634"/>
                  </a:lnTo>
                  <a:lnTo>
                    <a:pt x="13336" y="924476"/>
                  </a:lnTo>
                  <a:lnTo>
                    <a:pt x="22743" y="967869"/>
                  </a:lnTo>
                  <a:lnTo>
                    <a:pt x="34601" y="1010698"/>
                  </a:lnTo>
                  <a:lnTo>
                    <a:pt x="48892" y="1052849"/>
                  </a:lnTo>
                  <a:lnTo>
                    <a:pt x="65598" y="1094208"/>
                  </a:lnTo>
                  <a:lnTo>
                    <a:pt x="84700" y="1134661"/>
                  </a:lnTo>
                  <a:lnTo>
                    <a:pt x="106181" y="1174095"/>
                  </a:lnTo>
                  <a:lnTo>
                    <a:pt x="130023" y="1212394"/>
                  </a:lnTo>
                  <a:lnTo>
                    <a:pt x="156208" y="1249445"/>
                  </a:lnTo>
                  <a:lnTo>
                    <a:pt x="184718" y="1285134"/>
                  </a:lnTo>
                  <a:lnTo>
                    <a:pt x="215534" y="1319347"/>
                  </a:lnTo>
                  <a:lnTo>
                    <a:pt x="248639" y="1351969"/>
                  </a:lnTo>
                  <a:lnTo>
                    <a:pt x="284015" y="1382886"/>
                  </a:lnTo>
                  <a:lnTo>
                    <a:pt x="321644" y="1411986"/>
                  </a:lnTo>
                  <a:lnTo>
                    <a:pt x="360948" y="1438779"/>
                  </a:lnTo>
                  <a:lnTo>
                    <a:pt x="401285" y="1462869"/>
                  </a:lnTo>
                  <a:lnTo>
                    <a:pt x="442543" y="1484273"/>
                  </a:lnTo>
                  <a:lnTo>
                    <a:pt x="484605" y="1503010"/>
                  </a:lnTo>
                  <a:lnTo>
                    <a:pt x="527359" y="1519097"/>
                  </a:lnTo>
                  <a:lnTo>
                    <a:pt x="570690" y="1532553"/>
                  </a:lnTo>
                  <a:lnTo>
                    <a:pt x="614484" y="1543395"/>
                  </a:lnTo>
                  <a:lnTo>
                    <a:pt x="658628" y="1551642"/>
                  </a:lnTo>
                  <a:lnTo>
                    <a:pt x="703006" y="1557311"/>
                  </a:lnTo>
                  <a:lnTo>
                    <a:pt x="747505" y="1560422"/>
                  </a:lnTo>
                  <a:lnTo>
                    <a:pt x="792011" y="1560991"/>
                  </a:lnTo>
                  <a:lnTo>
                    <a:pt x="836410" y="1559037"/>
                  </a:lnTo>
                  <a:lnTo>
                    <a:pt x="880588" y="1554579"/>
                  </a:lnTo>
                  <a:lnTo>
                    <a:pt x="924430" y="1547633"/>
                  </a:lnTo>
                  <a:lnTo>
                    <a:pt x="967822" y="1538219"/>
                  </a:lnTo>
                  <a:lnTo>
                    <a:pt x="1010651" y="1526354"/>
                  </a:lnTo>
                  <a:lnTo>
                    <a:pt x="1052802" y="1512057"/>
                  </a:lnTo>
                  <a:lnTo>
                    <a:pt x="1094161" y="1495345"/>
                  </a:lnTo>
                  <a:lnTo>
                    <a:pt x="1134615" y="1476236"/>
                  </a:lnTo>
                  <a:lnTo>
                    <a:pt x="1174048" y="1454749"/>
                  </a:lnTo>
                  <a:lnTo>
                    <a:pt x="1212348" y="1430902"/>
                  </a:lnTo>
                  <a:lnTo>
                    <a:pt x="1249399" y="1404713"/>
                  </a:lnTo>
                  <a:lnTo>
                    <a:pt x="1285088" y="1376199"/>
                  </a:lnTo>
                  <a:lnTo>
                    <a:pt x="1319300" y="1345380"/>
                  </a:lnTo>
                  <a:lnTo>
                    <a:pt x="1351922" y="1312272"/>
                  </a:lnTo>
                  <a:lnTo>
                    <a:pt x="1382840" y="1276895"/>
                  </a:lnTo>
                  <a:lnTo>
                    <a:pt x="1411939" y="1239266"/>
                  </a:lnTo>
                  <a:lnTo>
                    <a:pt x="1438733" y="1199962"/>
                  </a:lnTo>
                  <a:lnTo>
                    <a:pt x="1462823" y="1159626"/>
                  </a:lnTo>
                  <a:lnTo>
                    <a:pt x="1484227" y="1118371"/>
                  </a:lnTo>
                  <a:lnTo>
                    <a:pt x="1502963" y="1076312"/>
                  </a:lnTo>
                  <a:lnTo>
                    <a:pt x="1519050" y="1033562"/>
                  </a:lnTo>
                  <a:lnTo>
                    <a:pt x="1532506" y="990235"/>
                  </a:lnTo>
                  <a:lnTo>
                    <a:pt x="1543348" y="946446"/>
                  </a:lnTo>
                  <a:lnTo>
                    <a:pt x="1551595" y="902309"/>
                  </a:lnTo>
                  <a:lnTo>
                    <a:pt x="1557265" y="857936"/>
                  </a:lnTo>
                  <a:lnTo>
                    <a:pt x="1560375" y="813443"/>
                  </a:lnTo>
                  <a:lnTo>
                    <a:pt x="1560944" y="768944"/>
                  </a:lnTo>
                  <a:lnTo>
                    <a:pt x="1558991" y="724552"/>
                  </a:lnTo>
                  <a:lnTo>
                    <a:pt x="1554532" y="680382"/>
                  </a:lnTo>
                  <a:lnTo>
                    <a:pt x="1547587" y="636547"/>
                  </a:lnTo>
                  <a:lnTo>
                    <a:pt x="1538172" y="593161"/>
                  </a:lnTo>
                  <a:lnTo>
                    <a:pt x="1526308" y="550339"/>
                  </a:lnTo>
                  <a:lnTo>
                    <a:pt x="1512010" y="508195"/>
                  </a:lnTo>
                  <a:lnTo>
                    <a:pt x="1495298" y="466842"/>
                  </a:lnTo>
                  <a:lnTo>
                    <a:pt x="1476190" y="426395"/>
                  </a:lnTo>
                  <a:lnTo>
                    <a:pt x="1454703" y="386967"/>
                  </a:lnTo>
                  <a:lnTo>
                    <a:pt x="1430856" y="348673"/>
                  </a:lnTo>
                  <a:lnTo>
                    <a:pt x="1404666" y="311626"/>
                  </a:lnTo>
                  <a:lnTo>
                    <a:pt x="1376153" y="275941"/>
                  </a:lnTo>
                  <a:lnTo>
                    <a:pt x="1345333" y="241732"/>
                  </a:lnTo>
                  <a:lnTo>
                    <a:pt x="1312226" y="209112"/>
                  </a:lnTo>
                  <a:lnTo>
                    <a:pt x="1276848" y="178196"/>
                  </a:lnTo>
                  <a:lnTo>
                    <a:pt x="1239219" y="149098"/>
                  </a:lnTo>
                  <a:lnTo>
                    <a:pt x="780495" y="780542"/>
                  </a:lnTo>
                  <a:lnTo>
                    <a:pt x="780495" y="0"/>
                  </a:lnTo>
                  <a:close/>
                </a:path>
              </a:pathLst>
            </a:custGeom>
            <a:solidFill>
              <a:srgbClr val="EC7C30"/>
            </a:solidFill>
          </p:spPr>
          <p:txBody>
            <a:bodyPr wrap="square" lIns="0" tIns="0" rIns="0" bIns="0" rtlCol="0"/>
            <a:lstStyle/>
            <a:p>
              <a:endParaRPr/>
            </a:p>
          </p:txBody>
        </p:sp>
        <p:sp>
          <p:nvSpPr>
            <p:cNvPr id="46" name="object 46"/>
            <p:cNvSpPr/>
            <p:nvPr/>
          </p:nvSpPr>
          <p:spPr>
            <a:xfrm>
              <a:off x="6879843" y="1325245"/>
              <a:ext cx="802640" cy="317500"/>
            </a:xfrm>
            <a:custGeom>
              <a:avLst/>
              <a:gdLst/>
              <a:ahLst/>
              <a:cxnLst/>
              <a:rect l="l" t="t" r="r" b="b"/>
              <a:pathLst>
                <a:path w="802640" h="317500">
                  <a:moveTo>
                    <a:pt x="802259" y="0"/>
                  </a:moveTo>
                  <a:lnTo>
                    <a:pt x="277368" y="0"/>
                  </a:lnTo>
                  <a:lnTo>
                    <a:pt x="277368" y="185166"/>
                  </a:lnTo>
                  <a:lnTo>
                    <a:pt x="0" y="267081"/>
                  </a:lnTo>
                  <a:lnTo>
                    <a:pt x="277368" y="264414"/>
                  </a:lnTo>
                  <a:lnTo>
                    <a:pt x="277368" y="317373"/>
                  </a:lnTo>
                  <a:lnTo>
                    <a:pt x="802259" y="317373"/>
                  </a:lnTo>
                  <a:lnTo>
                    <a:pt x="802259" y="0"/>
                  </a:lnTo>
                  <a:close/>
                </a:path>
              </a:pathLst>
            </a:custGeom>
            <a:solidFill>
              <a:srgbClr val="FFFFFF"/>
            </a:solidFill>
          </p:spPr>
          <p:txBody>
            <a:bodyPr wrap="square" lIns="0" tIns="0" rIns="0" bIns="0" rtlCol="0"/>
            <a:lstStyle/>
            <a:p>
              <a:endParaRPr/>
            </a:p>
          </p:txBody>
        </p:sp>
        <p:sp>
          <p:nvSpPr>
            <p:cNvPr id="47" name="object 47"/>
            <p:cNvSpPr/>
            <p:nvPr/>
          </p:nvSpPr>
          <p:spPr>
            <a:xfrm>
              <a:off x="6879843" y="1325245"/>
              <a:ext cx="802640" cy="317500"/>
            </a:xfrm>
            <a:custGeom>
              <a:avLst/>
              <a:gdLst/>
              <a:ahLst/>
              <a:cxnLst/>
              <a:rect l="l" t="t" r="r" b="b"/>
              <a:pathLst>
                <a:path w="802640" h="317500">
                  <a:moveTo>
                    <a:pt x="277368" y="0"/>
                  </a:moveTo>
                  <a:lnTo>
                    <a:pt x="364871" y="0"/>
                  </a:lnTo>
                  <a:lnTo>
                    <a:pt x="496062" y="0"/>
                  </a:lnTo>
                  <a:lnTo>
                    <a:pt x="802259" y="0"/>
                  </a:lnTo>
                  <a:lnTo>
                    <a:pt x="802259" y="185166"/>
                  </a:lnTo>
                  <a:lnTo>
                    <a:pt x="802259" y="264414"/>
                  </a:lnTo>
                  <a:lnTo>
                    <a:pt x="802259" y="317373"/>
                  </a:lnTo>
                  <a:lnTo>
                    <a:pt x="496062" y="317373"/>
                  </a:lnTo>
                  <a:lnTo>
                    <a:pt x="364871" y="317373"/>
                  </a:lnTo>
                  <a:lnTo>
                    <a:pt x="277368" y="317373"/>
                  </a:lnTo>
                  <a:lnTo>
                    <a:pt x="277368" y="264414"/>
                  </a:lnTo>
                  <a:lnTo>
                    <a:pt x="0" y="267081"/>
                  </a:lnTo>
                  <a:lnTo>
                    <a:pt x="277368" y="185166"/>
                  </a:lnTo>
                  <a:lnTo>
                    <a:pt x="277368" y="0"/>
                  </a:lnTo>
                  <a:close/>
                </a:path>
              </a:pathLst>
            </a:custGeom>
            <a:ln w="5626">
              <a:solidFill>
                <a:srgbClr val="000000"/>
              </a:solidFill>
            </a:ln>
          </p:spPr>
          <p:txBody>
            <a:bodyPr wrap="square" lIns="0" tIns="0" rIns="0" bIns="0" rtlCol="0"/>
            <a:lstStyle/>
            <a:p>
              <a:endParaRPr/>
            </a:p>
          </p:txBody>
        </p:sp>
      </p:grpSp>
      <p:sp>
        <p:nvSpPr>
          <p:cNvPr id="48" name="object 48"/>
          <p:cNvSpPr txBox="1"/>
          <p:nvPr/>
        </p:nvSpPr>
        <p:spPr>
          <a:xfrm>
            <a:off x="9396393" y="2183324"/>
            <a:ext cx="593490" cy="289822"/>
          </a:xfrm>
          <a:prstGeom prst="rect">
            <a:avLst/>
          </a:prstGeom>
        </p:spPr>
        <p:txBody>
          <a:bodyPr vert="horz" wrap="square" lIns="0" tIns="30479" rIns="0" bIns="0" rtlCol="0">
            <a:spAutoFit/>
          </a:bodyPr>
          <a:lstStyle/>
          <a:p>
            <a:pPr marR="22859" algn="ctr">
              <a:spcBef>
                <a:spcPts val="240"/>
              </a:spcBef>
            </a:pPr>
            <a:r>
              <a:rPr sz="800" spc="-33" dirty="0">
                <a:solidFill>
                  <a:srgbClr val="585858"/>
                </a:solidFill>
                <a:latin typeface="BIZ UDPゴシック"/>
                <a:cs typeface="BIZ UDPゴシック"/>
              </a:rPr>
              <a:t>ある</a:t>
            </a:r>
            <a:endParaRPr sz="800">
              <a:latin typeface="BIZ UDPゴシック"/>
              <a:cs typeface="BIZ UDPゴシック"/>
            </a:endParaRPr>
          </a:p>
          <a:p>
            <a:pPr algn="ctr">
              <a:spcBef>
                <a:spcPts val="113"/>
              </a:spcBef>
            </a:pPr>
            <a:r>
              <a:rPr sz="800" dirty="0">
                <a:solidFill>
                  <a:srgbClr val="585858"/>
                </a:solidFill>
                <a:latin typeface="BIZ UDPゴシック"/>
                <a:cs typeface="BIZ UDPゴシック"/>
              </a:rPr>
              <a:t>5</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10%</a:t>
            </a:r>
            <a:endParaRPr sz="800">
              <a:latin typeface="BIZ UDPゴシック"/>
              <a:cs typeface="BIZ UDPゴシック"/>
            </a:endParaRPr>
          </a:p>
        </p:txBody>
      </p:sp>
      <p:grpSp>
        <p:nvGrpSpPr>
          <p:cNvPr id="49" name="object 49"/>
          <p:cNvGrpSpPr/>
          <p:nvPr/>
        </p:nvGrpSpPr>
        <p:grpSpPr>
          <a:xfrm>
            <a:off x="7252798" y="4463938"/>
            <a:ext cx="1063374" cy="413158"/>
            <a:chOff x="5603303" y="3074098"/>
            <a:chExt cx="797560" cy="309880"/>
          </a:xfrm>
        </p:grpSpPr>
        <p:sp>
          <p:nvSpPr>
            <p:cNvPr id="50" name="object 50"/>
            <p:cNvSpPr/>
            <p:nvPr/>
          </p:nvSpPr>
          <p:spPr>
            <a:xfrm>
              <a:off x="5606160" y="3076956"/>
              <a:ext cx="791845" cy="304165"/>
            </a:xfrm>
            <a:custGeom>
              <a:avLst/>
              <a:gdLst/>
              <a:ahLst/>
              <a:cxnLst/>
              <a:rect l="l" t="t" r="r" b="b"/>
              <a:pathLst>
                <a:path w="791845" h="304164">
                  <a:moveTo>
                    <a:pt x="791337" y="0"/>
                  </a:moveTo>
                  <a:lnTo>
                    <a:pt x="639318" y="69849"/>
                  </a:lnTo>
                  <a:lnTo>
                    <a:pt x="639318" y="23113"/>
                  </a:lnTo>
                  <a:lnTo>
                    <a:pt x="0" y="23113"/>
                  </a:lnTo>
                  <a:lnTo>
                    <a:pt x="0" y="303910"/>
                  </a:lnTo>
                  <a:lnTo>
                    <a:pt x="639318" y="303910"/>
                  </a:lnTo>
                  <a:lnTo>
                    <a:pt x="639318" y="140080"/>
                  </a:lnTo>
                  <a:lnTo>
                    <a:pt x="791337" y="0"/>
                  </a:lnTo>
                  <a:close/>
                </a:path>
              </a:pathLst>
            </a:custGeom>
            <a:solidFill>
              <a:srgbClr val="FFFFFF"/>
            </a:solidFill>
          </p:spPr>
          <p:txBody>
            <a:bodyPr wrap="square" lIns="0" tIns="0" rIns="0" bIns="0" rtlCol="0"/>
            <a:lstStyle/>
            <a:p>
              <a:endParaRPr/>
            </a:p>
          </p:txBody>
        </p:sp>
        <p:sp>
          <p:nvSpPr>
            <p:cNvPr id="51" name="object 51"/>
            <p:cNvSpPr/>
            <p:nvPr/>
          </p:nvSpPr>
          <p:spPr>
            <a:xfrm>
              <a:off x="5606160" y="3076956"/>
              <a:ext cx="791845" cy="304165"/>
            </a:xfrm>
            <a:custGeom>
              <a:avLst/>
              <a:gdLst/>
              <a:ahLst/>
              <a:cxnLst/>
              <a:rect l="l" t="t" r="r" b="b"/>
              <a:pathLst>
                <a:path w="791845" h="304164">
                  <a:moveTo>
                    <a:pt x="0" y="23113"/>
                  </a:moveTo>
                  <a:lnTo>
                    <a:pt x="372872" y="23113"/>
                  </a:lnTo>
                  <a:lnTo>
                    <a:pt x="532765" y="23113"/>
                  </a:lnTo>
                  <a:lnTo>
                    <a:pt x="639318" y="23113"/>
                  </a:lnTo>
                  <a:lnTo>
                    <a:pt x="639318" y="69849"/>
                  </a:lnTo>
                  <a:lnTo>
                    <a:pt x="791337" y="0"/>
                  </a:lnTo>
                  <a:lnTo>
                    <a:pt x="639318" y="140080"/>
                  </a:lnTo>
                  <a:lnTo>
                    <a:pt x="639318" y="303910"/>
                  </a:lnTo>
                  <a:lnTo>
                    <a:pt x="532765" y="303910"/>
                  </a:lnTo>
                  <a:lnTo>
                    <a:pt x="372872" y="303910"/>
                  </a:lnTo>
                  <a:lnTo>
                    <a:pt x="0" y="303910"/>
                  </a:lnTo>
                  <a:lnTo>
                    <a:pt x="0" y="140080"/>
                  </a:lnTo>
                  <a:lnTo>
                    <a:pt x="0" y="69849"/>
                  </a:lnTo>
                  <a:lnTo>
                    <a:pt x="0" y="23113"/>
                  </a:lnTo>
                  <a:close/>
                </a:path>
              </a:pathLst>
            </a:custGeom>
            <a:ln w="5626">
              <a:solidFill>
                <a:srgbClr val="000000"/>
              </a:solidFill>
            </a:ln>
          </p:spPr>
          <p:txBody>
            <a:bodyPr wrap="square" lIns="0" tIns="0" rIns="0" bIns="0" rtlCol="0"/>
            <a:lstStyle/>
            <a:p>
              <a:endParaRPr/>
            </a:p>
          </p:txBody>
        </p:sp>
      </p:grpSp>
      <p:sp>
        <p:nvSpPr>
          <p:cNvPr id="52" name="object 52"/>
          <p:cNvSpPr txBox="1"/>
          <p:nvPr/>
        </p:nvSpPr>
        <p:spPr>
          <a:xfrm>
            <a:off x="7357187" y="4524670"/>
            <a:ext cx="686620" cy="290677"/>
          </a:xfrm>
          <a:prstGeom prst="rect">
            <a:avLst/>
          </a:prstGeom>
        </p:spPr>
        <p:txBody>
          <a:bodyPr vert="horz" wrap="square" lIns="0" tIns="31326" rIns="0" bIns="0" rtlCol="0">
            <a:spAutoFit/>
          </a:bodyPr>
          <a:lstStyle/>
          <a:p>
            <a:pPr marR="23706" algn="ctr">
              <a:spcBef>
                <a:spcPts val="247"/>
              </a:spcBef>
            </a:pPr>
            <a:r>
              <a:rPr sz="800" spc="-33" dirty="0">
                <a:solidFill>
                  <a:srgbClr val="585858"/>
                </a:solidFill>
                <a:latin typeface="BIZ UDPゴシック"/>
                <a:cs typeface="BIZ UDPゴシック"/>
              </a:rPr>
              <a:t>ない</a:t>
            </a:r>
            <a:endParaRPr sz="800">
              <a:latin typeface="BIZ UDPゴシック"/>
              <a:cs typeface="BIZ UDPゴシック"/>
            </a:endParaRPr>
          </a:p>
          <a:p>
            <a:pPr algn="ctr">
              <a:spcBef>
                <a:spcPts val="120"/>
              </a:spcBef>
            </a:pPr>
            <a:r>
              <a:rPr sz="800" dirty="0">
                <a:solidFill>
                  <a:srgbClr val="585858"/>
                </a:solidFill>
                <a:latin typeface="BIZ UDPゴシック"/>
                <a:cs typeface="BIZ UDPゴシック"/>
              </a:rPr>
              <a:t>45</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90%</a:t>
            </a:r>
            <a:endParaRPr sz="800">
              <a:latin typeface="BIZ UDPゴシック"/>
              <a:cs typeface="BIZ UDPゴシック"/>
            </a:endParaRPr>
          </a:p>
        </p:txBody>
      </p:sp>
      <p:grpSp>
        <p:nvGrpSpPr>
          <p:cNvPr id="53" name="object 53"/>
          <p:cNvGrpSpPr/>
          <p:nvPr/>
        </p:nvGrpSpPr>
        <p:grpSpPr>
          <a:xfrm>
            <a:off x="1034271" y="5854622"/>
            <a:ext cx="2415450" cy="2552605"/>
            <a:chOff x="939234" y="4117149"/>
            <a:chExt cx="1811655" cy="1914525"/>
          </a:xfrm>
        </p:grpSpPr>
        <p:sp>
          <p:nvSpPr>
            <p:cNvPr id="54" name="object 54"/>
            <p:cNvSpPr/>
            <p:nvPr/>
          </p:nvSpPr>
          <p:spPr>
            <a:xfrm>
              <a:off x="1739518" y="4430394"/>
              <a:ext cx="617220" cy="800735"/>
            </a:xfrm>
            <a:custGeom>
              <a:avLst/>
              <a:gdLst/>
              <a:ahLst/>
              <a:cxnLst/>
              <a:rect l="l" t="t" r="r" b="b"/>
              <a:pathLst>
                <a:path w="617219" h="800735">
                  <a:moveTo>
                    <a:pt x="0" y="0"/>
                  </a:moveTo>
                  <a:lnTo>
                    <a:pt x="0" y="800354"/>
                  </a:lnTo>
                  <a:lnTo>
                    <a:pt x="616712" y="290195"/>
                  </a:lnTo>
                  <a:lnTo>
                    <a:pt x="583025" y="252010"/>
                  </a:lnTo>
                  <a:lnTo>
                    <a:pt x="547207" y="216256"/>
                  </a:lnTo>
                  <a:lnTo>
                    <a:pt x="509390" y="182998"/>
                  </a:lnTo>
                  <a:lnTo>
                    <a:pt x="469711" y="152298"/>
                  </a:lnTo>
                  <a:lnTo>
                    <a:pt x="428302" y="124220"/>
                  </a:lnTo>
                  <a:lnTo>
                    <a:pt x="385299" y="98827"/>
                  </a:lnTo>
                  <a:lnTo>
                    <a:pt x="340836" y="76184"/>
                  </a:lnTo>
                  <a:lnTo>
                    <a:pt x="295047" y="56353"/>
                  </a:lnTo>
                  <a:lnTo>
                    <a:pt x="248067" y="39399"/>
                  </a:lnTo>
                  <a:lnTo>
                    <a:pt x="200029" y="25385"/>
                  </a:lnTo>
                  <a:lnTo>
                    <a:pt x="151070" y="14374"/>
                  </a:lnTo>
                  <a:lnTo>
                    <a:pt x="101322" y="6431"/>
                  </a:lnTo>
                  <a:lnTo>
                    <a:pt x="50920" y="1618"/>
                  </a:lnTo>
                  <a:lnTo>
                    <a:pt x="0" y="0"/>
                  </a:lnTo>
                  <a:close/>
                </a:path>
              </a:pathLst>
            </a:custGeom>
            <a:solidFill>
              <a:srgbClr val="4471C4"/>
            </a:solidFill>
          </p:spPr>
          <p:txBody>
            <a:bodyPr wrap="square" lIns="0" tIns="0" rIns="0" bIns="0" rtlCol="0"/>
            <a:lstStyle/>
            <a:p>
              <a:endParaRPr/>
            </a:p>
          </p:txBody>
        </p:sp>
        <p:sp>
          <p:nvSpPr>
            <p:cNvPr id="55" name="object 55"/>
            <p:cNvSpPr/>
            <p:nvPr/>
          </p:nvSpPr>
          <p:spPr>
            <a:xfrm>
              <a:off x="939234" y="4430394"/>
              <a:ext cx="1600835" cy="1600835"/>
            </a:xfrm>
            <a:custGeom>
              <a:avLst/>
              <a:gdLst/>
              <a:ahLst/>
              <a:cxnLst/>
              <a:rect l="l" t="t" r="r" b="b"/>
              <a:pathLst>
                <a:path w="1600835" h="1600835">
                  <a:moveTo>
                    <a:pt x="800284" y="0"/>
                  </a:moveTo>
                  <a:lnTo>
                    <a:pt x="749673" y="1603"/>
                  </a:lnTo>
                  <a:lnTo>
                    <a:pt x="699485" y="6379"/>
                  </a:lnTo>
                  <a:lnTo>
                    <a:pt x="649864" y="14277"/>
                  </a:lnTo>
                  <a:lnTo>
                    <a:pt x="600948" y="25245"/>
                  </a:lnTo>
                  <a:lnTo>
                    <a:pt x="552881" y="39230"/>
                  </a:lnTo>
                  <a:lnTo>
                    <a:pt x="505802" y="56183"/>
                  </a:lnTo>
                  <a:lnTo>
                    <a:pt x="459853" y="76050"/>
                  </a:lnTo>
                  <a:lnTo>
                    <a:pt x="415175" y="98781"/>
                  </a:lnTo>
                  <a:lnTo>
                    <a:pt x="371909" y="124325"/>
                  </a:lnTo>
                  <a:lnTo>
                    <a:pt x="330195" y="152629"/>
                  </a:lnTo>
                  <a:lnTo>
                    <a:pt x="290176" y="183642"/>
                  </a:lnTo>
                  <a:lnTo>
                    <a:pt x="253540" y="215851"/>
                  </a:lnTo>
                  <a:lnTo>
                    <a:pt x="219326" y="249774"/>
                  </a:lnTo>
                  <a:lnTo>
                    <a:pt x="187545" y="285295"/>
                  </a:lnTo>
                  <a:lnTo>
                    <a:pt x="158208" y="322294"/>
                  </a:lnTo>
                  <a:lnTo>
                    <a:pt x="131326" y="360654"/>
                  </a:lnTo>
                  <a:lnTo>
                    <a:pt x="106911" y="400258"/>
                  </a:lnTo>
                  <a:lnTo>
                    <a:pt x="84973" y="440988"/>
                  </a:lnTo>
                  <a:lnTo>
                    <a:pt x="65524" y="482725"/>
                  </a:lnTo>
                  <a:lnTo>
                    <a:pt x="48575" y="525351"/>
                  </a:lnTo>
                  <a:lnTo>
                    <a:pt x="34136" y="568750"/>
                  </a:lnTo>
                  <a:lnTo>
                    <a:pt x="22220" y="612804"/>
                  </a:lnTo>
                  <a:lnTo>
                    <a:pt x="12837" y="657394"/>
                  </a:lnTo>
                  <a:lnTo>
                    <a:pt x="5999" y="702402"/>
                  </a:lnTo>
                  <a:lnTo>
                    <a:pt x="1716" y="747712"/>
                  </a:lnTo>
                  <a:lnTo>
                    <a:pt x="0" y="793204"/>
                  </a:lnTo>
                  <a:lnTo>
                    <a:pt x="861" y="838762"/>
                  </a:lnTo>
                  <a:lnTo>
                    <a:pt x="4312" y="884267"/>
                  </a:lnTo>
                  <a:lnTo>
                    <a:pt x="10362" y="929602"/>
                  </a:lnTo>
                  <a:lnTo>
                    <a:pt x="19024" y="974649"/>
                  </a:lnTo>
                  <a:lnTo>
                    <a:pt x="30308" y="1019289"/>
                  </a:lnTo>
                  <a:lnTo>
                    <a:pt x="44226" y="1063406"/>
                  </a:lnTo>
                  <a:lnTo>
                    <a:pt x="60789" y="1106882"/>
                  </a:lnTo>
                  <a:lnTo>
                    <a:pt x="80007" y="1149598"/>
                  </a:lnTo>
                  <a:lnTo>
                    <a:pt x="101892" y="1191437"/>
                  </a:lnTo>
                  <a:lnTo>
                    <a:pt x="126456" y="1232281"/>
                  </a:lnTo>
                  <a:lnTo>
                    <a:pt x="153708" y="1272012"/>
                  </a:lnTo>
                  <a:lnTo>
                    <a:pt x="183661" y="1310513"/>
                  </a:lnTo>
                  <a:lnTo>
                    <a:pt x="215861" y="1347151"/>
                  </a:lnTo>
                  <a:lnTo>
                    <a:pt x="249778" y="1381367"/>
                  </a:lnTo>
                  <a:lnTo>
                    <a:pt x="285292" y="1413149"/>
                  </a:lnTo>
                  <a:lnTo>
                    <a:pt x="322287" y="1442487"/>
                  </a:lnTo>
                  <a:lnTo>
                    <a:pt x="360644" y="1469369"/>
                  </a:lnTo>
                  <a:lnTo>
                    <a:pt x="400245" y="1493784"/>
                  </a:lnTo>
                  <a:lnTo>
                    <a:pt x="440973" y="1515721"/>
                  </a:lnTo>
                  <a:lnTo>
                    <a:pt x="482710" y="1535170"/>
                  </a:lnTo>
                  <a:lnTo>
                    <a:pt x="525337" y="1552118"/>
                  </a:lnTo>
                  <a:lnTo>
                    <a:pt x="568736" y="1566556"/>
                  </a:lnTo>
                  <a:lnTo>
                    <a:pt x="612791" y="1578471"/>
                  </a:lnTo>
                  <a:lnTo>
                    <a:pt x="657382" y="1587853"/>
                  </a:lnTo>
                  <a:lnTo>
                    <a:pt x="702391" y="1594690"/>
                  </a:lnTo>
                  <a:lnTo>
                    <a:pt x="747702" y="1598973"/>
                  </a:lnTo>
                  <a:lnTo>
                    <a:pt x="793195" y="1600688"/>
                  </a:lnTo>
                  <a:lnTo>
                    <a:pt x="838753" y="1599827"/>
                  </a:lnTo>
                  <a:lnTo>
                    <a:pt x="884258" y="1596376"/>
                  </a:lnTo>
                  <a:lnTo>
                    <a:pt x="929592" y="1590326"/>
                  </a:lnTo>
                  <a:lnTo>
                    <a:pt x="974638" y="1581666"/>
                  </a:lnTo>
                  <a:lnTo>
                    <a:pt x="1019276" y="1570383"/>
                  </a:lnTo>
                  <a:lnTo>
                    <a:pt x="1063389" y="1556468"/>
                  </a:lnTo>
                  <a:lnTo>
                    <a:pt x="1106860" y="1539909"/>
                  </a:lnTo>
                  <a:lnTo>
                    <a:pt x="1149570" y="1520694"/>
                  </a:lnTo>
                  <a:lnTo>
                    <a:pt x="1191401" y="1498814"/>
                  </a:lnTo>
                  <a:lnTo>
                    <a:pt x="1232236" y="1474256"/>
                  </a:lnTo>
                  <a:lnTo>
                    <a:pt x="1271956" y="1447011"/>
                  </a:lnTo>
                  <a:lnTo>
                    <a:pt x="1310443" y="1417066"/>
                  </a:lnTo>
                  <a:lnTo>
                    <a:pt x="1347082" y="1384856"/>
                  </a:lnTo>
                  <a:lnTo>
                    <a:pt x="1381300" y="1350933"/>
                  </a:lnTo>
                  <a:lnTo>
                    <a:pt x="1413084" y="1315412"/>
                  </a:lnTo>
                  <a:lnTo>
                    <a:pt x="1442425" y="1278413"/>
                  </a:lnTo>
                  <a:lnTo>
                    <a:pt x="1469310" y="1240053"/>
                  </a:lnTo>
                  <a:lnTo>
                    <a:pt x="1493730" y="1200449"/>
                  </a:lnTo>
                  <a:lnTo>
                    <a:pt x="1515671" y="1159719"/>
                  </a:lnTo>
                  <a:lnTo>
                    <a:pt x="1535124" y="1117982"/>
                  </a:lnTo>
                  <a:lnTo>
                    <a:pt x="1552077" y="1075356"/>
                  </a:lnTo>
                  <a:lnTo>
                    <a:pt x="1566519" y="1031957"/>
                  </a:lnTo>
                  <a:lnTo>
                    <a:pt x="1578439" y="987903"/>
                  </a:lnTo>
                  <a:lnTo>
                    <a:pt x="1587825" y="943313"/>
                  </a:lnTo>
                  <a:lnTo>
                    <a:pt x="1594667" y="898305"/>
                  </a:lnTo>
                  <a:lnTo>
                    <a:pt x="1598953" y="852995"/>
                  </a:lnTo>
                  <a:lnTo>
                    <a:pt x="1600671" y="807503"/>
                  </a:lnTo>
                  <a:lnTo>
                    <a:pt x="1599812" y="761945"/>
                  </a:lnTo>
                  <a:lnTo>
                    <a:pt x="1596363" y="716440"/>
                  </a:lnTo>
                  <a:lnTo>
                    <a:pt x="1590314" y="671105"/>
                  </a:lnTo>
                  <a:lnTo>
                    <a:pt x="1581652" y="626058"/>
                  </a:lnTo>
                  <a:lnTo>
                    <a:pt x="1570368" y="581418"/>
                  </a:lnTo>
                  <a:lnTo>
                    <a:pt x="1556450" y="537301"/>
                  </a:lnTo>
                  <a:lnTo>
                    <a:pt x="1539886" y="493825"/>
                  </a:lnTo>
                  <a:lnTo>
                    <a:pt x="1520666" y="451109"/>
                  </a:lnTo>
                  <a:lnTo>
                    <a:pt x="1498778" y="409270"/>
                  </a:lnTo>
                  <a:lnTo>
                    <a:pt x="1474211" y="368426"/>
                  </a:lnTo>
                  <a:lnTo>
                    <a:pt x="1446955" y="328695"/>
                  </a:lnTo>
                  <a:lnTo>
                    <a:pt x="1416996" y="290195"/>
                  </a:lnTo>
                  <a:lnTo>
                    <a:pt x="800284" y="800354"/>
                  </a:lnTo>
                  <a:lnTo>
                    <a:pt x="800284" y="0"/>
                  </a:lnTo>
                  <a:close/>
                </a:path>
              </a:pathLst>
            </a:custGeom>
            <a:solidFill>
              <a:srgbClr val="EC7C30"/>
            </a:solidFill>
          </p:spPr>
          <p:txBody>
            <a:bodyPr wrap="square" lIns="0" tIns="0" rIns="0" bIns="0" rtlCol="0"/>
            <a:lstStyle/>
            <a:p>
              <a:endParaRPr/>
            </a:p>
          </p:txBody>
        </p:sp>
        <p:sp>
          <p:nvSpPr>
            <p:cNvPr id="56" name="object 56"/>
            <p:cNvSpPr/>
            <p:nvPr/>
          </p:nvSpPr>
          <p:spPr>
            <a:xfrm>
              <a:off x="2080386" y="4120006"/>
              <a:ext cx="667385" cy="386715"/>
            </a:xfrm>
            <a:custGeom>
              <a:avLst/>
              <a:gdLst/>
              <a:ahLst/>
              <a:cxnLst/>
              <a:rect l="l" t="t" r="r" b="b"/>
              <a:pathLst>
                <a:path w="667385" h="386714">
                  <a:moveTo>
                    <a:pt x="667130" y="0"/>
                  </a:moveTo>
                  <a:lnTo>
                    <a:pt x="104139" y="0"/>
                  </a:lnTo>
                  <a:lnTo>
                    <a:pt x="104139" y="276098"/>
                  </a:lnTo>
                  <a:lnTo>
                    <a:pt x="197992" y="276098"/>
                  </a:lnTo>
                  <a:lnTo>
                    <a:pt x="0" y="386588"/>
                  </a:lnTo>
                  <a:lnTo>
                    <a:pt x="338708" y="276098"/>
                  </a:lnTo>
                  <a:lnTo>
                    <a:pt x="667130" y="276098"/>
                  </a:lnTo>
                  <a:lnTo>
                    <a:pt x="667130" y="0"/>
                  </a:lnTo>
                  <a:close/>
                </a:path>
              </a:pathLst>
            </a:custGeom>
            <a:solidFill>
              <a:srgbClr val="FFFFFF"/>
            </a:solidFill>
          </p:spPr>
          <p:txBody>
            <a:bodyPr wrap="square" lIns="0" tIns="0" rIns="0" bIns="0" rtlCol="0"/>
            <a:lstStyle/>
            <a:p>
              <a:endParaRPr/>
            </a:p>
          </p:txBody>
        </p:sp>
        <p:sp>
          <p:nvSpPr>
            <p:cNvPr id="57" name="object 57"/>
            <p:cNvSpPr/>
            <p:nvPr/>
          </p:nvSpPr>
          <p:spPr>
            <a:xfrm>
              <a:off x="2080386" y="4120006"/>
              <a:ext cx="667385" cy="386715"/>
            </a:xfrm>
            <a:custGeom>
              <a:avLst/>
              <a:gdLst/>
              <a:ahLst/>
              <a:cxnLst/>
              <a:rect l="l" t="t" r="r" b="b"/>
              <a:pathLst>
                <a:path w="667385" h="386714">
                  <a:moveTo>
                    <a:pt x="104139" y="0"/>
                  </a:moveTo>
                  <a:lnTo>
                    <a:pt x="197992" y="0"/>
                  </a:lnTo>
                  <a:lnTo>
                    <a:pt x="338708" y="0"/>
                  </a:lnTo>
                  <a:lnTo>
                    <a:pt x="667130" y="0"/>
                  </a:lnTo>
                  <a:lnTo>
                    <a:pt x="667130" y="161163"/>
                  </a:lnTo>
                  <a:lnTo>
                    <a:pt x="667130" y="230124"/>
                  </a:lnTo>
                  <a:lnTo>
                    <a:pt x="667130" y="276098"/>
                  </a:lnTo>
                  <a:lnTo>
                    <a:pt x="338708" y="276098"/>
                  </a:lnTo>
                  <a:lnTo>
                    <a:pt x="0" y="386588"/>
                  </a:lnTo>
                  <a:lnTo>
                    <a:pt x="197992" y="276098"/>
                  </a:lnTo>
                  <a:lnTo>
                    <a:pt x="104139" y="276098"/>
                  </a:lnTo>
                  <a:lnTo>
                    <a:pt x="104139" y="230124"/>
                  </a:lnTo>
                  <a:lnTo>
                    <a:pt x="104139" y="161163"/>
                  </a:lnTo>
                  <a:lnTo>
                    <a:pt x="104139" y="0"/>
                  </a:lnTo>
                  <a:close/>
                </a:path>
              </a:pathLst>
            </a:custGeom>
            <a:ln w="5626">
              <a:solidFill>
                <a:srgbClr val="000000"/>
              </a:solidFill>
            </a:ln>
          </p:spPr>
          <p:txBody>
            <a:bodyPr wrap="square" lIns="0" tIns="0" rIns="0" bIns="0" rtlCol="0"/>
            <a:lstStyle/>
            <a:p>
              <a:endParaRPr/>
            </a:p>
          </p:txBody>
        </p:sp>
      </p:grpSp>
      <p:sp>
        <p:nvSpPr>
          <p:cNvPr id="58" name="object 58"/>
          <p:cNvSpPr txBox="1"/>
          <p:nvPr/>
        </p:nvSpPr>
        <p:spPr>
          <a:xfrm>
            <a:off x="2807539" y="5883145"/>
            <a:ext cx="576557" cy="289822"/>
          </a:xfrm>
          <a:prstGeom prst="rect">
            <a:avLst/>
          </a:prstGeom>
        </p:spPr>
        <p:txBody>
          <a:bodyPr vert="horz" wrap="square" lIns="0" tIns="30479" rIns="0" bIns="0" rtlCol="0">
            <a:spAutoFit/>
          </a:bodyPr>
          <a:lstStyle/>
          <a:p>
            <a:pPr marR="39792" algn="ctr">
              <a:spcBef>
                <a:spcPts val="240"/>
              </a:spcBef>
            </a:pPr>
            <a:r>
              <a:rPr sz="800" spc="-33" dirty="0">
                <a:solidFill>
                  <a:srgbClr val="585858"/>
                </a:solidFill>
                <a:latin typeface="BIZ UDPゴシック"/>
                <a:cs typeface="BIZ UDPゴシック"/>
              </a:rPr>
              <a:t>ある</a:t>
            </a:r>
            <a:endParaRPr sz="800">
              <a:latin typeface="BIZ UDPゴシック"/>
              <a:cs typeface="BIZ UDPゴシック"/>
            </a:endParaRPr>
          </a:p>
          <a:p>
            <a:pPr marR="6773" algn="ctr">
              <a:spcBef>
                <a:spcPts val="113"/>
              </a:spcBef>
            </a:pPr>
            <a:r>
              <a:rPr sz="800" dirty="0">
                <a:solidFill>
                  <a:srgbClr val="585858"/>
                </a:solidFill>
                <a:latin typeface="BIZ UDPゴシック"/>
                <a:cs typeface="BIZ UDPゴシック"/>
              </a:rPr>
              <a:t>7</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14%</a:t>
            </a:r>
            <a:endParaRPr sz="800">
              <a:latin typeface="BIZ UDPゴシック"/>
              <a:cs typeface="BIZ UDPゴシック"/>
            </a:endParaRPr>
          </a:p>
        </p:txBody>
      </p:sp>
      <p:grpSp>
        <p:nvGrpSpPr>
          <p:cNvPr id="59" name="object 59"/>
          <p:cNvGrpSpPr/>
          <p:nvPr/>
        </p:nvGrpSpPr>
        <p:grpSpPr>
          <a:xfrm>
            <a:off x="750978" y="8301058"/>
            <a:ext cx="899973" cy="497822"/>
            <a:chOff x="726757" y="5952045"/>
            <a:chExt cx="675005" cy="373380"/>
          </a:xfrm>
        </p:grpSpPr>
        <p:sp>
          <p:nvSpPr>
            <p:cNvPr id="60" name="object 60"/>
            <p:cNvSpPr/>
            <p:nvPr/>
          </p:nvSpPr>
          <p:spPr>
            <a:xfrm>
              <a:off x="729614" y="5954903"/>
              <a:ext cx="669290" cy="367665"/>
            </a:xfrm>
            <a:custGeom>
              <a:avLst/>
              <a:gdLst/>
              <a:ahLst/>
              <a:cxnLst/>
              <a:rect l="l" t="t" r="r" b="b"/>
              <a:pathLst>
                <a:path w="669290" h="367664">
                  <a:moveTo>
                    <a:pt x="669163" y="0"/>
                  </a:moveTo>
                  <a:lnTo>
                    <a:pt x="350862" y="76834"/>
                  </a:lnTo>
                  <a:lnTo>
                    <a:pt x="0" y="76834"/>
                  </a:lnTo>
                  <a:lnTo>
                    <a:pt x="0" y="367322"/>
                  </a:lnTo>
                  <a:lnTo>
                    <a:pt x="601472" y="367322"/>
                  </a:lnTo>
                  <a:lnTo>
                    <a:pt x="601472" y="76834"/>
                  </a:lnTo>
                  <a:lnTo>
                    <a:pt x="501243" y="76834"/>
                  </a:lnTo>
                  <a:lnTo>
                    <a:pt x="669163" y="0"/>
                  </a:lnTo>
                  <a:close/>
                </a:path>
              </a:pathLst>
            </a:custGeom>
            <a:solidFill>
              <a:srgbClr val="FFFFFF"/>
            </a:solidFill>
          </p:spPr>
          <p:txBody>
            <a:bodyPr wrap="square" lIns="0" tIns="0" rIns="0" bIns="0" rtlCol="0"/>
            <a:lstStyle/>
            <a:p>
              <a:endParaRPr/>
            </a:p>
          </p:txBody>
        </p:sp>
        <p:sp>
          <p:nvSpPr>
            <p:cNvPr id="61" name="object 61"/>
            <p:cNvSpPr/>
            <p:nvPr/>
          </p:nvSpPr>
          <p:spPr>
            <a:xfrm>
              <a:off x="729614" y="5954903"/>
              <a:ext cx="669290" cy="367665"/>
            </a:xfrm>
            <a:custGeom>
              <a:avLst/>
              <a:gdLst/>
              <a:ahLst/>
              <a:cxnLst/>
              <a:rect l="l" t="t" r="r" b="b"/>
              <a:pathLst>
                <a:path w="669290" h="367664">
                  <a:moveTo>
                    <a:pt x="0" y="76834"/>
                  </a:moveTo>
                  <a:lnTo>
                    <a:pt x="350862" y="76834"/>
                  </a:lnTo>
                  <a:lnTo>
                    <a:pt x="669163" y="0"/>
                  </a:lnTo>
                  <a:lnTo>
                    <a:pt x="501243" y="76834"/>
                  </a:lnTo>
                  <a:lnTo>
                    <a:pt x="601472" y="76834"/>
                  </a:lnTo>
                  <a:lnTo>
                    <a:pt x="601472" y="125221"/>
                  </a:lnTo>
                  <a:lnTo>
                    <a:pt x="601472" y="197865"/>
                  </a:lnTo>
                  <a:lnTo>
                    <a:pt x="601472" y="367322"/>
                  </a:lnTo>
                  <a:lnTo>
                    <a:pt x="501243" y="367322"/>
                  </a:lnTo>
                  <a:lnTo>
                    <a:pt x="350862" y="367322"/>
                  </a:lnTo>
                  <a:lnTo>
                    <a:pt x="0" y="367322"/>
                  </a:lnTo>
                  <a:lnTo>
                    <a:pt x="0" y="197865"/>
                  </a:lnTo>
                  <a:lnTo>
                    <a:pt x="0" y="125221"/>
                  </a:lnTo>
                  <a:lnTo>
                    <a:pt x="0" y="76834"/>
                  </a:lnTo>
                  <a:close/>
                </a:path>
              </a:pathLst>
            </a:custGeom>
            <a:ln w="5626">
              <a:solidFill>
                <a:srgbClr val="000000"/>
              </a:solidFill>
            </a:ln>
          </p:spPr>
          <p:txBody>
            <a:bodyPr wrap="square" lIns="0" tIns="0" rIns="0" bIns="0" rtlCol="0"/>
            <a:lstStyle/>
            <a:p>
              <a:endParaRPr/>
            </a:p>
          </p:txBody>
        </p:sp>
      </p:grpSp>
      <p:sp>
        <p:nvSpPr>
          <p:cNvPr id="62" name="object 62"/>
          <p:cNvSpPr txBox="1"/>
          <p:nvPr/>
        </p:nvSpPr>
        <p:spPr>
          <a:xfrm>
            <a:off x="845920" y="8442353"/>
            <a:ext cx="671382" cy="289822"/>
          </a:xfrm>
          <a:prstGeom prst="rect">
            <a:avLst/>
          </a:prstGeom>
        </p:spPr>
        <p:txBody>
          <a:bodyPr vert="horz" wrap="square" lIns="0" tIns="30479" rIns="0" bIns="0" rtlCol="0">
            <a:spAutoFit/>
          </a:bodyPr>
          <a:lstStyle/>
          <a:p>
            <a:pPr marR="42332" algn="ctr">
              <a:spcBef>
                <a:spcPts val="240"/>
              </a:spcBef>
            </a:pPr>
            <a:r>
              <a:rPr sz="800" spc="-33" dirty="0">
                <a:solidFill>
                  <a:srgbClr val="585858"/>
                </a:solidFill>
                <a:latin typeface="BIZ UDPゴシック"/>
                <a:cs typeface="BIZ UDPゴシック"/>
              </a:rPr>
              <a:t>ない</a:t>
            </a:r>
            <a:endParaRPr sz="800">
              <a:latin typeface="BIZ UDPゴシック"/>
              <a:cs typeface="BIZ UDPゴシック"/>
            </a:endParaRPr>
          </a:p>
          <a:p>
            <a:pPr marR="6773" algn="ctr">
              <a:spcBef>
                <a:spcPts val="113"/>
              </a:spcBef>
            </a:pPr>
            <a:r>
              <a:rPr sz="800" dirty="0">
                <a:solidFill>
                  <a:srgbClr val="585858"/>
                </a:solidFill>
                <a:latin typeface="BIZ UDPゴシック"/>
                <a:cs typeface="BIZ UDPゴシック"/>
              </a:rPr>
              <a:t>43</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86%</a:t>
            </a:r>
            <a:endParaRPr sz="800">
              <a:latin typeface="BIZ UDPゴシック"/>
              <a:cs typeface="BIZ UDPゴシック"/>
            </a:endParaRPr>
          </a:p>
        </p:txBody>
      </p:sp>
      <p:grpSp>
        <p:nvGrpSpPr>
          <p:cNvPr id="63" name="object 63"/>
          <p:cNvGrpSpPr/>
          <p:nvPr/>
        </p:nvGrpSpPr>
        <p:grpSpPr>
          <a:xfrm>
            <a:off x="3743664" y="2183950"/>
            <a:ext cx="2661820" cy="2375658"/>
            <a:chOff x="2971355" y="1364043"/>
            <a:chExt cx="1996439" cy="1781810"/>
          </a:xfrm>
        </p:grpSpPr>
        <p:sp>
          <p:nvSpPr>
            <p:cNvPr id="64" name="object 64"/>
            <p:cNvSpPr/>
            <p:nvPr/>
          </p:nvSpPr>
          <p:spPr>
            <a:xfrm>
              <a:off x="3372611" y="1366901"/>
              <a:ext cx="1194435" cy="1776095"/>
            </a:xfrm>
            <a:custGeom>
              <a:avLst/>
              <a:gdLst/>
              <a:ahLst/>
              <a:cxnLst/>
              <a:rect l="l" t="t" r="r" b="b"/>
              <a:pathLst>
                <a:path w="1194435" h="1776095">
                  <a:moveTo>
                    <a:pt x="0" y="1509394"/>
                  </a:moveTo>
                  <a:lnTo>
                    <a:pt x="0" y="1775967"/>
                  </a:lnTo>
                </a:path>
                <a:path w="1194435" h="1776095">
                  <a:moveTo>
                    <a:pt x="0" y="621918"/>
                  </a:moveTo>
                  <a:lnTo>
                    <a:pt x="0" y="1154175"/>
                  </a:lnTo>
                </a:path>
                <a:path w="1194435" h="1776095">
                  <a:moveTo>
                    <a:pt x="0" y="0"/>
                  </a:moveTo>
                  <a:lnTo>
                    <a:pt x="0" y="266699"/>
                  </a:lnTo>
                </a:path>
                <a:path w="1194435" h="1776095">
                  <a:moveTo>
                    <a:pt x="397510" y="1509394"/>
                  </a:moveTo>
                  <a:lnTo>
                    <a:pt x="397510" y="1775967"/>
                  </a:lnTo>
                </a:path>
                <a:path w="1194435" h="1776095">
                  <a:moveTo>
                    <a:pt x="397510" y="621918"/>
                  </a:moveTo>
                  <a:lnTo>
                    <a:pt x="397510" y="1154175"/>
                  </a:lnTo>
                </a:path>
                <a:path w="1194435" h="1776095">
                  <a:moveTo>
                    <a:pt x="397510" y="0"/>
                  </a:moveTo>
                  <a:lnTo>
                    <a:pt x="397510" y="266699"/>
                  </a:lnTo>
                </a:path>
                <a:path w="1194435" h="1776095">
                  <a:moveTo>
                    <a:pt x="795782" y="1509394"/>
                  </a:moveTo>
                  <a:lnTo>
                    <a:pt x="795782" y="1775967"/>
                  </a:lnTo>
                </a:path>
                <a:path w="1194435" h="1776095">
                  <a:moveTo>
                    <a:pt x="795782" y="621918"/>
                  </a:moveTo>
                  <a:lnTo>
                    <a:pt x="795782" y="1154175"/>
                  </a:lnTo>
                </a:path>
                <a:path w="1194435" h="1776095">
                  <a:moveTo>
                    <a:pt x="795782" y="0"/>
                  </a:moveTo>
                  <a:lnTo>
                    <a:pt x="795782" y="266699"/>
                  </a:lnTo>
                </a:path>
                <a:path w="1194435" h="1776095">
                  <a:moveTo>
                    <a:pt x="1194053" y="1509394"/>
                  </a:moveTo>
                  <a:lnTo>
                    <a:pt x="1194053" y="1775967"/>
                  </a:lnTo>
                </a:path>
                <a:path w="1194435" h="1776095">
                  <a:moveTo>
                    <a:pt x="1194053" y="621918"/>
                  </a:moveTo>
                  <a:lnTo>
                    <a:pt x="1194053" y="1154175"/>
                  </a:lnTo>
                </a:path>
                <a:path w="1194435" h="1776095">
                  <a:moveTo>
                    <a:pt x="1194053" y="0"/>
                  </a:moveTo>
                  <a:lnTo>
                    <a:pt x="1194053" y="266699"/>
                  </a:lnTo>
                </a:path>
              </a:pathLst>
            </a:custGeom>
            <a:ln w="5626">
              <a:solidFill>
                <a:srgbClr val="D9D9D9"/>
              </a:solidFill>
            </a:ln>
          </p:spPr>
          <p:txBody>
            <a:bodyPr wrap="square" lIns="0" tIns="0" rIns="0" bIns="0" rtlCol="0"/>
            <a:lstStyle/>
            <a:p>
              <a:endParaRPr/>
            </a:p>
          </p:txBody>
        </p:sp>
        <p:sp>
          <p:nvSpPr>
            <p:cNvPr id="65" name="object 65"/>
            <p:cNvSpPr/>
            <p:nvPr/>
          </p:nvSpPr>
          <p:spPr>
            <a:xfrm>
              <a:off x="4964557" y="1366901"/>
              <a:ext cx="0" cy="1776095"/>
            </a:xfrm>
            <a:custGeom>
              <a:avLst/>
              <a:gdLst/>
              <a:ahLst/>
              <a:cxnLst/>
              <a:rect l="l" t="t" r="r" b="b"/>
              <a:pathLst>
                <a:path h="1776095">
                  <a:moveTo>
                    <a:pt x="0" y="0"/>
                  </a:moveTo>
                  <a:lnTo>
                    <a:pt x="0" y="1775968"/>
                  </a:lnTo>
                </a:path>
              </a:pathLst>
            </a:custGeom>
            <a:ln w="5626">
              <a:solidFill>
                <a:srgbClr val="D9D9D9"/>
              </a:solidFill>
            </a:ln>
          </p:spPr>
          <p:txBody>
            <a:bodyPr wrap="square" lIns="0" tIns="0" rIns="0" bIns="0" rtlCol="0"/>
            <a:lstStyle/>
            <a:p>
              <a:endParaRPr/>
            </a:p>
          </p:txBody>
        </p:sp>
        <p:sp>
          <p:nvSpPr>
            <p:cNvPr id="66" name="object 66"/>
            <p:cNvSpPr/>
            <p:nvPr/>
          </p:nvSpPr>
          <p:spPr>
            <a:xfrm>
              <a:off x="2974213" y="1633600"/>
              <a:ext cx="1510030" cy="1242695"/>
            </a:xfrm>
            <a:custGeom>
              <a:avLst/>
              <a:gdLst/>
              <a:ahLst/>
              <a:cxnLst/>
              <a:rect l="l" t="t" r="r" b="b"/>
              <a:pathLst>
                <a:path w="1510029" h="1242695">
                  <a:moveTo>
                    <a:pt x="995426" y="887476"/>
                  </a:moveTo>
                  <a:lnTo>
                    <a:pt x="0" y="887476"/>
                  </a:lnTo>
                  <a:lnTo>
                    <a:pt x="0" y="1242695"/>
                  </a:lnTo>
                  <a:lnTo>
                    <a:pt x="995426" y="1242695"/>
                  </a:lnTo>
                  <a:lnTo>
                    <a:pt x="995426" y="887476"/>
                  </a:lnTo>
                  <a:close/>
                </a:path>
                <a:path w="1510029" h="1242695">
                  <a:moveTo>
                    <a:pt x="1509776" y="0"/>
                  </a:moveTo>
                  <a:lnTo>
                    <a:pt x="0" y="0"/>
                  </a:lnTo>
                  <a:lnTo>
                    <a:pt x="0" y="355219"/>
                  </a:lnTo>
                  <a:lnTo>
                    <a:pt x="1509776" y="355219"/>
                  </a:lnTo>
                  <a:lnTo>
                    <a:pt x="1509776" y="0"/>
                  </a:lnTo>
                  <a:close/>
                </a:path>
              </a:pathLst>
            </a:custGeom>
            <a:solidFill>
              <a:srgbClr val="92D050"/>
            </a:solidFill>
          </p:spPr>
          <p:txBody>
            <a:bodyPr wrap="square" lIns="0" tIns="0" rIns="0" bIns="0" rtlCol="0"/>
            <a:lstStyle/>
            <a:p>
              <a:endParaRPr/>
            </a:p>
          </p:txBody>
        </p:sp>
        <p:sp>
          <p:nvSpPr>
            <p:cNvPr id="67" name="object 67"/>
            <p:cNvSpPr/>
            <p:nvPr/>
          </p:nvSpPr>
          <p:spPr>
            <a:xfrm>
              <a:off x="3969639" y="1633600"/>
              <a:ext cx="788670" cy="1242695"/>
            </a:xfrm>
            <a:custGeom>
              <a:avLst/>
              <a:gdLst/>
              <a:ahLst/>
              <a:cxnLst/>
              <a:rect l="l" t="t" r="r" b="b"/>
              <a:pathLst>
                <a:path w="788670" h="1242695">
                  <a:moveTo>
                    <a:pt x="746379" y="887476"/>
                  </a:moveTo>
                  <a:lnTo>
                    <a:pt x="0" y="887476"/>
                  </a:lnTo>
                  <a:lnTo>
                    <a:pt x="0" y="1242695"/>
                  </a:lnTo>
                  <a:lnTo>
                    <a:pt x="746379" y="1242695"/>
                  </a:lnTo>
                  <a:lnTo>
                    <a:pt x="746379" y="887476"/>
                  </a:lnTo>
                  <a:close/>
                </a:path>
                <a:path w="788670" h="1242695">
                  <a:moveTo>
                    <a:pt x="788670" y="0"/>
                  </a:moveTo>
                  <a:lnTo>
                    <a:pt x="514350" y="0"/>
                  </a:lnTo>
                  <a:lnTo>
                    <a:pt x="514350" y="355219"/>
                  </a:lnTo>
                  <a:lnTo>
                    <a:pt x="788670" y="355219"/>
                  </a:lnTo>
                  <a:lnTo>
                    <a:pt x="788670" y="0"/>
                  </a:lnTo>
                  <a:close/>
                </a:path>
              </a:pathLst>
            </a:custGeom>
            <a:solidFill>
              <a:srgbClr val="5B9BD4"/>
            </a:solidFill>
          </p:spPr>
          <p:txBody>
            <a:bodyPr wrap="square" lIns="0" tIns="0" rIns="0" bIns="0" rtlCol="0"/>
            <a:lstStyle/>
            <a:p>
              <a:endParaRPr/>
            </a:p>
          </p:txBody>
        </p:sp>
        <p:sp>
          <p:nvSpPr>
            <p:cNvPr id="68" name="object 68"/>
            <p:cNvSpPr/>
            <p:nvPr/>
          </p:nvSpPr>
          <p:spPr>
            <a:xfrm>
              <a:off x="4716018" y="1633600"/>
              <a:ext cx="248285" cy="1242695"/>
            </a:xfrm>
            <a:custGeom>
              <a:avLst/>
              <a:gdLst/>
              <a:ahLst/>
              <a:cxnLst/>
              <a:rect l="l" t="t" r="r" b="b"/>
              <a:pathLst>
                <a:path w="248285" h="1242695">
                  <a:moveTo>
                    <a:pt x="248158" y="887476"/>
                  </a:moveTo>
                  <a:lnTo>
                    <a:pt x="0" y="887476"/>
                  </a:lnTo>
                  <a:lnTo>
                    <a:pt x="0" y="1242695"/>
                  </a:lnTo>
                  <a:lnTo>
                    <a:pt x="248158" y="1242695"/>
                  </a:lnTo>
                  <a:lnTo>
                    <a:pt x="248158" y="887476"/>
                  </a:lnTo>
                  <a:close/>
                </a:path>
                <a:path w="248285" h="1242695">
                  <a:moveTo>
                    <a:pt x="248158" y="0"/>
                  </a:moveTo>
                  <a:lnTo>
                    <a:pt x="42291" y="0"/>
                  </a:lnTo>
                  <a:lnTo>
                    <a:pt x="42291" y="355219"/>
                  </a:lnTo>
                  <a:lnTo>
                    <a:pt x="248158" y="355219"/>
                  </a:lnTo>
                  <a:lnTo>
                    <a:pt x="248158" y="0"/>
                  </a:lnTo>
                  <a:close/>
                </a:path>
              </a:pathLst>
            </a:custGeom>
            <a:solidFill>
              <a:srgbClr val="FFC000"/>
            </a:solidFill>
          </p:spPr>
          <p:txBody>
            <a:bodyPr wrap="square" lIns="0" tIns="0" rIns="0" bIns="0" rtlCol="0"/>
            <a:lstStyle/>
            <a:p>
              <a:endParaRPr/>
            </a:p>
          </p:txBody>
        </p:sp>
        <p:sp>
          <p:nvSpPr>
            <p:cNvPr id="69" name="object 69"/>
            <p:cNvSpPr/>
            <p:nvPr/>
          </p:nvSpPr>
          <p:spPr>
            <a:xfrm>
              <a:off x="2974212" y="1366901"/>
              <a:ext cx="0" cy="1776095"/>
            </a:xfrm>
            <a:custGeom>
              <a:avLst/>
              <a:gdLst/>
              <a:ahLst/>
              <a:cxnLst/>
              <a:rect l="l" t="t" r="r" b="b"/>
              <a:pathLst>
                <a:path h="1776095">
                  <a:moveTo>
                    <a:pt x="0" y="1775968"/>
                  </a:moveTo>
                  <a:lnTo>
                    <a:pt x="0" y="0"/>
                  </a:lnTo>
                </a:path>
              </a:pathLst>
            </a:custGeom>
            <a:ln w="5626">
              <a:solidFill>
                <a:srgbClr val="D9D9D9"/>
              </a:solidFill>
            </a:ln>
          </p:spPr>
          <p:txBody>
            <a:bodyPr wrap="square" lIns="0" tIns="0" rIns="0" bIns="0" rtlCol="0"/>
            <a:lstStyle/>
            <a:p>
              <a:endParaRPr/>
            </a:p>
          </p:txBody>
        </p:sp>
        <p:sp>
          <p:nvSpPr>
            <p:cNvPr id="70" name="object 70"/>
            <p:cNvSpPr/>
            <p:nvPr/>
          </p:nvSpPr>
          <p:spPr>
            <a:xfrm>
              <a:off x="3432301" y="2646540"/>
              <a:ext cx="79375" cy="105410"/>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grpSp>
      <p:sp>
        <p:nvSpPr>
          <p:cNvPr id="71" name="object 71"/>
          <p:cNvSpPr txBox="1"/>
          <p:nvPr/>
        </p:nvSpPr>
        <p:spPr>
          <a:xfrm>
            <a:off x="4388377" y="3887905"/>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8</a:t>
            </a:r>
            <a:endParaRPr sz="667">
              <a:latin typeface="Calibri"/>
              <a:cs typeface="Calibri"/>
            </a:endParaRPr>
          </a:p>
        </p:txBody>
      </p:sp>
      <p:sp>
        <p:nvSpPr>
          <p:cNvPr id="72" name="object 72"/>
          <p:cNvSpPr/>
          <p:nvPr/>
        </p:nvSpPr>
        <p:spPr>
          <a:xfrm>
            <a:off x="4678603" y="2709948"/>
            <a:ext cx="151546" cy="140541"/>
          </a:xfrm>
          <a:custGeom>
            <a:avLst/>
            <a:gdLst/>
            <a:ahLst/>
            <a:cxnLst/>
            <a:rect l="l" t="t" r="r" b="b"/>
            <a:pathLst>
              <a:path w="113664"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sp>
        <p:nvSpPr>
          <p:cNvPr id="73" name="object 73"/>
          <p:cNvSpPr txBox="1"/>
          <p:nvPr/>
        </p:nvSpPr>
        <p:spPr>
          <a:xfrm>
            <a:off x="4708575" y="2703801"/>
            <a:ext cx="108369" cy="124885"/>
          </a:xfrm>
          <a:prstGeom prst="rect">
            <a:avLst/>
          </a:prstGeom>
        </p:spPr>
        <p:txBody>
          <a:bodyPr vert="horz" wrap="square" lIns="0" tIns="22013" rIns="0" bIns="0" rtlCol="0">
            <a:spAutoFit/>
          </a:bodyPr>
          <a:lstStyle/>
          <a:p>
            <a:pPr>
              <a:spcBef>
                <a:spcPts val="173"/>
              </a:spcBef>
            </a:pPr>
            <a:r>
              <a:rPr sz="667" spc="-33" dirty="0">
                <a:solidFill>
                  <a:srgbClr val="404040"/>
                </a:solidFill>
                <a:latin typeface="Calibri"/>
                <a:cs typeface="Calibri"/>
              </a:rPr>
              <a:t>22</a:t>
            </a:r>
            <a:endParaRPr sz="667">
              <a:latin typeface="Calibri"/>
              <a:cs typeface="Calibri"/>
            </a:endParaRPr>
          </a:p>
        </p:txBody>
      </p:sp>
      <p:sp>
        <p:nvSpPr>
          <p:cNvPr id="74" name="object 74"/>
          <p:cNvSpPr/>
          <p:nvPr/>
        </p:nvSpPr>
        <p:spPr>
          <a:xfrm>
            <a:off x="5519144" y="3893883"/>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75" name="object 75"/>
          <p:cNvSpPr txBox="1"/>
          <p:nvPr/>
        </p:nvSpPr>
        <p:spPr>
          <a:xfrm>
            <a:off x="5549452" y="3887905"/>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6</a:t>
            </a:r>
            <a:endParaRPr sz="667">
              <a:latin typeface="Calibri"/>
              <a:cs typeface="Calibri"/>
            </a:endParaRPr>
          </a:p>
        </p:txBody>
      </p:sp>
      <p:sp>
        <p:nvSpPr>
          <p:cNvPr id="76" name="object 76"/>
          <p:cNvSpPr/>
          <p:nvPr/>
        </p:nvSpPr>
        <p:spPr>
          <a:xfrm>
            <a:off x="5890985" y="2709948"/>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77" name="object 77"/>
          <p:cNvSpPr txBox="1"/>
          <p:nvPr/>
        </p:nvSpPr>
        <p:spPr>
          <a:xfrm>
            <a:off x="5921295" y="2703801"/>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4</a:t>
            </a:r>
            <a:endParaRPr sz="667">
              <a:latin typeface="Calibri"/>
              <a:cs typeface="Calibri"/>
            </a:endParaRPr>
          </a:p>
        </p:txBody>
      </p:sp>
      <p:sp>
        <p:nvSpPr>
          <p:cNvPr id="78" name="object 78"/>
          <p:cNvSpPr/>
          <p:nvPr/>
        </p:nvSpPr>
        <p:spPr>
          <a:xfrm>
            <a:off x="6182568" y="3893883"/>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79" name="object 79"/>
          <p:cNvSpPr txBox="1"/>
          <p:nvPr/>
        </p:nvSpPr>
        <p:spPr>
          <a:xfrm>
            <a:off x="6213044" y="3887905"/>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2</a:t>
            </a:r>
            <a:endParaRPr sz="667">
              <a:latin typeface="Calibri"/>
              <a:cs typeface="Calibri"/>
            </a:endParaRPr>
          </a:p>
        </p:txBody>
      </p:sp>
      <p:sp>
        <p:nvSpPr>
          <p:cNvPr id="80" name="object 80"/>
          <p:cNvSpPr/>
          <p:nvPr/>
        </p:nvSpPr>
        <p:spPr>
          <a:xfrm>
            <a:off x="6211184" y="2709948"/>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81" name="object 81"/>
          <p:cNvSpPr txBox="1"/>
          <p:nvPr/>
        </p:nvSpPr>
        <p:spPr>
          <a:xfrm>
            <a:off x="6241493" y="2703801"/>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3</a:t>
            </a:r>
            <a:endParaRPr sz="667">
              <a:latin typeface="Calibri"/>
              <a:cs typeface="Calibri"/>
            </a:endParaRPr>
          </a:p>
        </p:txBody>
      </p:sp>
      <p:sp>
        <p:nvSpPr>
          <p:cNvPr id="82" name="object 82"/>
          <p:cNvSpPr txBox="1"/>
          <p:nvPr/>
        </p:nvSpPr>
        <p:spPr>
          <a:xfrm>
            <a:off x="3693119" y="4591798"/>
            <a:ext cx="1742375" cy="124885"/>
          </a:xfrm>
          <a:prstGeom prst="rect">
            <a:avLst/>
          </a:prstGeom>
        </p:spPr>
        <p:txBody>
          <a:bodyPr vert="horz" wrap="square" lIns="0" tIns="22013" rIns="0" bIns="0" rtlCol="0">
            <a:spAutoFit/>
          </a:bodyPr>
          <a:lstStyle/>
          <a:p>
            <a:pPr>
              <a:spcBef>
                <a:spcPts val="173"/>
              </a:spcBef>
              <a:tabLst>
                <a:tab pos="507141" algn="l"/>
                <a:tab pos="1037987" algn="l"/>
                <a:tab pos="1569681" algn="l"/>
              </a:tabLst>
            </a:pPr>
            <a:r>
              <a:rPr sz="667" spc="-33" dirty="0">
                <a:solidFill>
                  <a:srgbClr val="585858"/>
                </a:solidFill>
                <a:latin typeface="Calibri"/>
                <a:cs typeface="Calibri"/>
              </a:rPr>
              <a:t>0%</a:t>
            </a:r>
            <a:r>
              <a:rPr sz="667" dirty="0">
                <a:solidFill>
                  <a:srgbClr val="585858"/>
                </a:solidFill>
                <a:latin typeface="Calibri"/>
                <a:cs typeface="Calibri"/>
              </a:rPr>
              <a:t>	</a:t>
            </a: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p:txBody>
      </p:sp>
      <p:sp>
        <p:nvSpPr>
          <p:cNvPr id="83" name="object 83"/>
          <p:cNvSpPr txBox="1"/>
          <p:nvPr/>
        </p:nvSpPr>
        <p:spPr>
          <a:xfrm>
            <a:off x="5793622" y="4591798"/>
            <a:ext cx="17271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80%</a:t>
            </a:r>
            <a:endParaRPr sz="667">
              <a:latin typeface="Calibri"/>
              <a:cs typeface="Calibri"/>
            </a:endParaRPr>
          </a:p>
        </p:txBody>
      </p:sp>
      <p:sp>
        <p:nvSpPr>
          <p:cNvPr id="84" name="object 84"/>
          <p:cNvSpPr txBox="1"/>
          <p:nvPr/>
        </p:nvSpPr>
        <p:spPr>
          <a:xfrm>
            <a:off x="6301602" y="4591798"/>
            <a:ext cx="218432"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Calibri"/>
                <a:cs typeface="Calibri"/>
              </a:rPr>
              <a:t>100%</a:t>
            </a:r>
            <a:endParaRPr sz="667">
              <a:latin typeface="Calibri"/>
              <a:cs typeface="Calibri"/>
            </a:endParaRPr>
          </a:p>
        </p:txBody>
      </p:sp>
      <p:sp>
        <p:nvSpPr>
          <p:cNvPr id="85" name="object 85"/>
          <p:cNvSpPr txBox="1"/>
          <p:nvPr/>
        </p:nvSpPr>
        <p:spPr>
          <a:xfrm>
            <a:off x="3484170" y="3882249"/>
            <a:ext cx="197266"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游ゴシック"/>
                <a:cs typeface="游ゴシック"/>
              </a:rPr>
              <a:t>ある</a:t>
            </a:r>
            <a:endParaRPr sz="667">
              <a:latin typeface="游ゴシック"/>
              <a:cs typeface="游ゴシック"/>
            </a:endParaRPr>
          </a:p>
        </p:txBody>
      </p:sp>
      <p:sp>
        <p:nvSpPr>
          <p:cNvPr id="86" name="object 86"/>
          <p:cNvSpPr txBox="1"/>
          <p:nvPr/>
        </p:nvSpPr>
        <p:spPr>
          <a:xfrm>
            <a:off x="3484170" y="2698145"/>
            <a:ext cx="197266"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游ゴシック"/>
                <a:cs typeface="游ゴシック"/>
              </a:rPr>
              <a:t>ない</a:t>
            </a:r>
            <a:endParaRPr sz="667">
              <a:latin typeface="游ゴシック"/>
              <a:cs typeface="游ゴシック"/>
            </a:endParaRPr>
          </a:p>
        </p:txBody>
      </p:sp>
      <p:grpSp>
        <p:nvGrpSpPr>
          <p:cNvPr id="87" name="object 87"/>
          <p:cNvGrpSpPr/>
          <p:nvPr/>
        </p:nvGrpSpPr>
        <p:grpSpPr>
          <a:xfrm>
            <a:off x="4241740" y="4846924"/>
            <a:ext cx="932992" cy="49951"/>
            <a:chOff x="3344926" y="3361347"/>
            <a:chExt cx="699770" cy="37465"/>
          </a:xfrm>
        </p:grpSpPr>
        <p:sp>
          <p:nvSpPr>
            <p:cNvPr id="88" name="object 88"/>
            <p:cNvSpPr/>
            <p:nvPr/>
          </p:nvSpPr>
          <p:spPr>
            <a:xfrm>
              <a:off x="3344926" y="3361347"/>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89" name="object 89"/>
            <p:cNvSpPr/>
            <p:nvPr/>
          </p:nvSpPr>
          <p:spPr>
            <a:xfrm>
              <a:off x="3676269" y="3361347"/>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90" name="object 90"/>
            <p:cNvSpPr/>
            <p:nvPr/>
          </p:nvSpPr>
          <p:spPr>
            <a:xfrm>
              <a:off x="4007612" y="3361347"/>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91" name="object 91"/>
          <p:cNvSpPr txBox="1"/>
          <p:nvPr/>
        </p:nvSpPr>
        <p:spPr>
          <a:xfrm>
            <a:off x="4312856" y="4790520"/>
            <a:ext cx="1529023" cy="124885"/>
          </a:xfrm>
          <a:prstGeom prst="rect">
            <a:avLst/>
          </a:prstGeom>
        </p:spPr>
        <p:txBody>
          <a:bodyPr vert="horz" wrap="square" lIns="0" tIns="22013" rIns="0" bIns="0" rtlCol="0">
            <a:spAutoFit/>
          </a:bodyPr>
          <a:lstStyle/>
          <a:p>
            <a:pPr>
              <a:spcBef>
                <a:spcPts val="173"/>
              </a:spcBef>
              <a:tabLst>
                <a:tab pos="441102" algn="l"/>
                <a:tab pos="883051"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92" name="object 92"/>
          <p:cNvSpPr txBox="1"/>
          <p:nvPr/>
        </p:nvSpPr>
        <p:spPr>
          <a:xfrm>
            <a:off x="5810385" y="2109193"/>
            <a:ext cx="614656" cy="135870"/>
          </a:xfrm>
          <a:prstGeom prst="rect">
            <a:avLst/>
          </a:prstGeom>
        </p:spPr>
        <p:txBody>
          <a:bodyPr vert="horz" wrap="square" lIns="0" tIns="22859" rIns="0" bIns="0" rtlCol="0">
            <a:spAutoFit/>
          </a:bodyPr>
          <a:lstStyle/>
          <a:p>
            <a:pPr>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93" name="object 93"/>
          <p:cNvGrpSpPr/>
          <p:nvPr/>
        </p:nvGrpSpPr>
        <p:grpSpPr>
          <a:xfrm>
            <a:off x="10366637" y="2615312"/>
            <a:ext cx="2417990" cy="442790"/>
            <a:chOff x="7938769" y="1687576"/>
            <a:chExt cx="1813560" cy="332105"/>
          </a:xfrm>
        </p:grpSpPr>
        <p:sp>
          <p:nvSpPr>
            <p:cNvPr id="94" name="object 94"/>
            <p:cNvSpPr/>
            <p:nvPr/>
          </p:nvSpPr>
          <p:spPr>
            <a:xfrm>
              <a:off x="7938769" y="1687576"/>
              <a:ext cx="1383665" cy="332105"/>
            </a:xfrm>
            <a:custGeom>
              <a:avLst/>
              <a:gdLst/>
              <a:ahLst/>
              <a:cxnLst/>
              <a:rect l="l" t="t" r="r" b="b"/>
              <a:pathLst>
                <a:path w="1383665" h="332105">
                  <a:moveTo>
                    <a:pt x="1383665" y="0"/>
                  </a:moveTo>
                  <a:lnTo>
                    <a:pt x="0" y="0"/>
                  </a:lnTo>
                  <a:lnTo>
                    <a:pt x="0" y="331851"/>
                  </a:lnTo>
                  <a:lnTo>
                    <a:pt x="1383665" y="331851"/>
                  </a:lnTo>
                  <a:lnTo>
                    <a:pt x="1383665" y="0"/>
                  </a:lnTo>
                  <a:close/>
                </a:path>
              </a:pathLst>
            </a:custGeom>
            <a:solidFill>
              <a:srgbClr val="92D050"/>
            </a:solidFill>
          </p:spPr>
          <p:txBody>
            <a:bodyPr wrap="square" lIns="0" tIns="0" rIns="0" bIns="0" rtlCol="0"/>
            <a:lstStyle/>
            <a:p>
              <a:endParaRPr/>
            </a:p>
          </p:txBody>
        </p:sp>
        <p:sp>
          <p:nvSpPr>
            <p:cNvPr id="95" name="object 95"/>
            <p:cNvSpPr/>
            <p:nvPr/>
          </p:nvSpPr>
          <p:spPr>
            <a:xfrm>
              <a:off x="9322434" y="1687576"/>
              <a:ext cx="429895" cy="332105"/>
            </a:xfrm>
            <a:custGeom>
              <a:avLst/>
              <a:gdLst/>
              <a:ahLst/>
              <a:cxnLst/>
              <a:rect l="l" t="t" r="r" b="b"/>
              <a:pathLst>
                <a:path w="429895" h="332105">
                  <a:moveTo>
                    <a:pt x="429767" y="0"/>
                  </a:moveTo>
                  <a:lnTo>
                    <a:pt x="0" y="0"/>
                  </a:lnTo>
                  <a:lnTo>
                    <a:pt x="0" y="331851"/>
                  </a:lnTo>
                  <a:lnTo>
                    <a:pt x="429767" y="331851"/>
                  </a:lnTo>
                  <a:lnTo>
                    <a:pt x="429767" y="0"/>
                  </a:lnTo>
                  <a:close/>
                </a:path>
              </a:pathLst>
            </a:custGeom>
            <a:solidFill>
              <a:srgbClr val="5B9BD4"/>
            </a:solidFill>
          </p:spPr>
          <p:txBody>
            <a:bodyPr wrap="square" lIns="0" tIns="0" rIns="0" bIns="0" rtlCol="0"/>
            <a:lstStyle/>
            <a:p>
              <a:endParaRPr/>
            </a:p>
          </p:txBody>
        </p:sp>
        <p:sp>
          <p:nvSpPr>
            <p:cNvPr id="96" name="object 96"/>
            <p:cNvSpPr/>
            <p:nvPr/>
          </p:nvSpPr>
          <p:spPr>
            <a:xfrm>
              <a:off x="8574024" y="1801228"/>
              <a:ext cx="1003300" cy="105410"/>
            </a:xfrm>
            <a:custGeom>
              <a:avLst/>
              <a:gdLst/>
              <a:ahLst/>
              <a:cxnLst/>
              <a:rect l="l" t="t" r="r" b="b"/>
              <a:pathLst>
                <a:path w="1003300" h="105410">
                  <a:moveTo>
                    <a:pt x="113296" y="0"/>
                  </a:moveTo>
                  <a:lnTo>
                    <a:pt x="0" y="0"/>
                  </a:lnTo>
                  <a:lnTo>
                    <a:pt x="0" y="104787"/>
                  </a:lnTo>
                  <a:lnTo>
                    <a:pt x="113296" y="104787"/>
                  </a:lnTo>
                  <a:lnTo>
                    <a:pt x="113296" y="0"/>
                  </a:lnTo>
                  <a:close/>
                </a:path>
                <a:path w="1003300" h="105410">
                  <a:moveTo>
                    <a:pt x="1002792" y="0"/>
                  </a:moveTo>
                  <a:lnTo>
                    <a:pt x="923671" y="0"/>
                  </a:lnTo>
                  <a:lnTo>
                    <a:pt x="923671" y="104787"/>
                  </a:lnTo>
                  <a:lnTo>
                    <a:pt x="1002792" y="104787"/>
                  </a:lnTo>
                  <a:lnTo>
                    <a:pt x="1002792" y="0"/>
                  </a:lnTo>
                  <a:close/>
                </a:path>
              </a:pathLst>
            </a:custGeom>
            <a:solidFill>
              <a:srgbClr val="FFFFFF"/>
            </a:solidFill>
          </p:spPr>
          <p:txBody>
            <a:bodyPr wrap="square" lIns="0" tIns="0" rIns="0" bIns="0" rtlCol="0"/>
            <a:lstStyle/>
            <a:p>
              <a:endParaRPr/>
            </a:p>
          </p:txBody>
        </p:sp>
      </p:grpSp>
      <p:grpSp>
        <p:nvGrpSpPr>
          <p:cNvPr id="97" name="object 97"/>
          <p:cNvGrpSpPr/>
          <p:nvPr/>
        </p:nvGrpSpPr>
        <p:grpSpPr>
          <a:xfrm>
            <a:off x="10366637" y="3723049"/>
            <a:ext cx="2544986" cy="442790"/>
            <a:chOff x="7938769" y="2518410"/>
            <a:chExt cx="1908810" cy="332105"/>
          </a:xfrm>
        </p:grpSpPr>
        <p:sp>
          <p:nvSpPr>
            <p:cNvPr id="98" name="object 98"/>
            <p:cNvSpPr/>
            <p:nvPr/>
          </p:nvSpPr>
          <p:spPr>
            <a:xfrm>
              <a:off x="7938769" y="2518410"/>
              <a:ext cx="382270" cy="332105"/>
            </a:xfrm>
            <a:custGeom>
              <a:avLst/>
              <a:gdLst/>
              <a:ahLst/>
              <a:cxnLst/>
              <a:rect l="l" t="t" r="r" b="b"/>
              <a:pathLst>
                <a:path w="382270" h="332105">
                  <a:moveTo>
                    <a:pt x="381889" y="0"/>
                  </a:moveTo>
                  <a:lnTo>
                    <a:pt x="0" y="0"/>
                  </a:lnTo>
                  <a:lnTo>
                    <a:pt x="0" y="331850"/>
                  </a:lnTo>
                  <a:lnTo>
                    <a:pt x="381889" y="331850"/>
                  </a:lnTo>
                  <a:lnTo>
                    <a:pt x="381889" y="0"/>
                  </a:lnTo>
                  <a:close/>
                </a:path>
              </a:pathLst>
            </a:custGeom>
            <a:solidFill>
              <a:srgbClr val="92D050"/>
            </a:solidFill>
          </p:spPr>
          <p:txBody>
            <a:bodyPr wrap="square" lIns="0" tIns="0" rIns="0" bIns="0" rtlCol="0"/>
            <a:lstStyle/>
            <a:p>
              <a:endParaRPr/>
            </a:p>
          </p:txBody>
        </p:sp>
        <p:sp>
          <p:nvSpPr>
            <p:cNvPr id="99" name="object 99"/>
            <p:cNvSpPr/>
            <p:nvPr/>
          </p:nvSpPr>
          <p:spPr>
            <a:xfrm>
              <a:off x="8320658" y="2518410"/>
              <a:ext cx="381635" cy="332105"/>
            </a:xfrm>
            <a:custGeom>
              <a:avLst/>
              <a:gdLst/>
              <a:ahLst/>
              <a:cxnLst/>
              <a:rect l="l" t="t" r="r" b="b"/>
              <a:pathLst>
                <a:path w="381634" h="332105">
                  <a:moveTo>
                    <a:pt x="381253" y="0"/>
                  </a:moveTo>
                  <a:lnTo>
                    <a:pt x="0" y="0"/>
                  </a:lnTo>
                  <a:lnTo>
                    <a:pt x="0" y="331850"/>
                  </a:lnTo>
                  <a:lnTo>
                    <a:pt x="381253" y="331850"/>
                  </a:lnTo>
                  <a:lnTo>
                    <a:pt x="381253" y="0"/>
                  </a:lnTo>
                  <a:close/>
                </a:path>
              </a:pathLst>
            </a:custGeom>
            <a:solidFill>
              <a:srgbClr val="5B9BD4"/>
            </a:solidFill>
          </p:spPr>
          <p:txBody>
            <a:bodyPr wrap="square" lIns="0" tIns="0" rIns="0" bIns="0" rtlCol="0"/>
            <a:lstStyle/>
            <a:p>
              <a:endParaRPr/>
            </a:p>
          </p:txBody>
        </p:sp>
        <p:sp>
          <p:nvSpPr>
            <p:cNvPr id="100" name="object 100"/>
            <p:cNvSpPr/>
            <p:nvPr/>
          </p:nvSpPr>
          <p:spPr>
            <a:xfrm>
              <a:off x="8701912" y="2518410"/>
              <a:ext cx="1145540" cy="332105"/>
            </a:xfrm>
            <a:custGeom>
              <a:avLst/>
              <a:gdLst/>
              <a:ahLst/>
              <a:cxnLst/>
              <a:rect l="l" t="t" r="r" b="b"/>
              <a:pathLst>
                <a:path w="1145540" h="332105">
                  <a:moveTo>
                    <a:pt x="1145540" y="0"/>
                  </a:moveTo>
                  <a:lnTo>
                    <a:pt x="0" y="0"/>
                  </a:lnTo>
                  <a:lnTo>
                    <a:pt x="0" y="331850"/>
                  </a:lnTo>
                  <a:lnTo>
                    <a:pt x="1145540" y="331850"/>
                  </a:lnTo>
                  <a:lnTo>
                    <a:pt x="1145540" y="0"/>
                  </a:lnTo>
                  <a:close/>
                </a:path>
              </a:pathLst>
            </a:custGeom>
            <a:solidFill>
              <a:srgbClr val="FFC000"/>
            </a:solidFill>
          </p:spPr>
          <p:txBody>
            <a:bodyPr wrap="square" lIns="0" tIns="0" rIns="0" bIns="0" rtlCol="0"/>
            <a:lstStyle/>
            <a:p>
              <a:endParaRPr/>
            </a:p>
          </p:txBody>
        </p:sp>
        <p:sp>
          <p:nvSpPr>
            <p:cNvPr id="101" name="object 101"/>
            <p:cNvSpPr/>
            <p:nvPr/>
          </p:nvSpPr>
          <p:spPr>
            <a:xfrm>
              <a:off x="8090027" y="2631681"/>
              <a:ext cx="1224915" cy="105410"/>
            </a:xfrm>
            <a:custGeom>
              <a:avLst/>
              <a:gdLst/>
              <a:ahLst/>
              <a:cxnLst/>
              <a:rect l="l" t="t" r="r" b="b"/>
              <a:pathLst>
                <a:path w="1224915" h="105410">
                  <a:moveTo>
                    <a:pt x="79121" y="0"/>
                  </a:moveTo>
                  <a:lnTo>
                    <a:pt x="0" y="0"/>
                  </a:lnTo>
                  <a:lnTo>
                    <a:pt x="0" y="104787"/>
                  </a:lnTo>
                  <a:lnTo>
                    <a:pt x="79121" y="104787"/>
                  </a:lnTo>
                  <a:lnTo>
                    <a:pt x="79121" y="0"/>
                  </a:lnTo>
                  <a:close/>
                </a:path>
                <a:path w="1224915" h="105410">
                  <a:moveTo>
                    <a:pt x="460883" y="0"/>
                  </a:moveTo>
                  <a:lnTo>
                    <a:pt x="381762" y="0"/>
                  </a:lnTo>
                  <a:lnTo>
                    <a:pt x="381762" y="104787"/>
                  </a:lnTo>
                  <a:lnTo>
                    <a:pt x="460883" y="104787"/>
                  </a:lnTo>
                  <a:lnTo>
                    <a:pt x="460883" y="0"/>
                  </a:lnTo>
                  <a:close/>
                </a:path>
                <a:path w="1224915" h="105410">
                  <a:moveTo>
                    <a:pt x="1224407" y="0"/>
                  </a:moveTo>
                  <a:lnTo>
                    <a:pt x="1145286" y="0"/>
                  </a:lnTo>
                  <a:lnTo>
                    <a:pt x="1145286" y="104787"/>
                  </a:lnTo>
                  <a:lnTo>
                    <a:pt x="1224407" y="104787"/>
                  </a:lnTo>
                  <a:lnTo>
                    <a:pt x="1224407" y="0"/>
                  </a:lnTo>
                  <a:close/>
                </a:path>
              </a:pathLst>
            </a:custGeom>
            <a:solidFill>
              <a:srgbClr val="FFFFFF"/>
            </a:solidFill>
          </p:spPr>
          <p:txBody>
            <a:bodyPr wrap="square" lIns="0" tIns="0" rIns="0" bIns="0" rtlCol="0"/>
            <a:lstStyle/>
            <a:p>
              <a:endParaRPr/>
            </a:p>
          </p:txBody>
        </p:sp>
      </p:grpSp>
      <p:graphicFrame>
        <p:nvGraphicFramePr>
          <p:cNvPr id="102" name="object 102"/>
          <p:cNvGraphicFramePr>
            <a:graphicFrameLocks noGrp="1"/>
          </p:cNvGraphicFramePr>
          <p:nvPr>
            <p:extLst>
              <p:ext uri="{D42A27DB-BD31-4B8C-83A1-F6EECF244321}">
                <p14:modId xmlns:p14="http://schemas.microsoft.com/office/powerpoint/2010/main" val="266371466"/>
              </p:ext>
            </p:extLst>
          </p:nvPr>
        </p:nvGraphicFramePr>
        <p:xfrm>
          <a:off x="10362887" y="2282922"/>
          <a:ext cx="2542440" cy="2211412"/>
        </p:xfrm>
        <a:graphic>
          <a:graphicData uri="http://schemas.openxmlformats.org/drawingml/2006/table">
            <a:tbl>
              <a:tblPr firstRow="1" bandRow="1">
                <a:tableStyleId>{2D5ABB26-0587-4C30-8999-92F81FD0307C}</a:tableStyleId>
              </a:tblPr>
              <a:tblGrid>
                <a:gridCol w="508828">
                  <a:extLst>
                    <a:ext uri="{9D8B030D-6E8A-4147-A177-3AD203B41FA5}">
                      <a16:colId xmlns:a16="http://schemas.microsoft.com/office/drawing/2014/main" val="20000"/>
                    </a:ext>
                  </a:extLst>
                </a:gridCol>
                <a:gridCol w="507980">
                  <a:extLst>
                    <a:ext uri="{9D8B030D-6E8A-4147-A177-3AD203B41FA5}">
                      <a16:colId xmlns:a16="http://schemas.microsoft.com/office/drawing/2014/main" val="20001"/>
                    </a:ext>
                  </a:extLst>
                </a:gridCol>
                <a:gridCol w="508826">
                  <a:extLst>
                    <a:ext uri="{9D8B030D-6E8A-4147-A177-3AD203B41FA5}">
                      <a16:colId xmlns:a16="http://schemas.microsoft.com/office/drawing/2014/main" val="20002"/>
                    </a:ext>
                  </a:extLst>
                </a:gridCol>
                <a:gridCol w="317488">
                  <a:extLst>
                    <a:ext uri="{9D8B030D-6E8A-4147-A177-3AD203B41FA5}">
                      <a16:colId xmlns:a16="http://schemas.microsoft.com/office/drawing/2014/main" val="20003"/>
                    </a:ext>
                  </a:extLst>
                </a:gridCol>
                <a:gridCol w="190493">
                  <a:extLst>
                    <a:ext uri="{9D8B030D-6E8A-4147-A177-3AD203B41FA5}">
                      <a16:colId xmlns:a16="http://schemas.microsoft.com/office/drawing/2014/main" val="20004"/>
                    </a:ext>
                  </a:extLst>
                </a:gridCol>
                <a:gridCol w="392837">
                  <a:extLst>
                    <a:ext uri="{9D8B030D-6E8A-4147-A177-3AD203B41FA5}">
                      <a16:colId xmlns:a16="http://schemas.microsoft.com/office/drawing/2014/main" val="20005"/>
                    </a:ext>
                  </a:extLst>
                </a:gridCol>
                <a:gridCol w="115988">
                  <a:extLst>
                    <a:ext uri="{9D8B030D-6E8A-4147-A177-3AD203B41FA5}">
                      <a16:colId xmlns:a16="http://schemas.microsoft.com/office/drawing/2014/main" val="20006"/>
                    </a:ext>
                  </a:extLst>
                </a:gridCol>
              </a:tblGrid>
              <a:tr h="331881">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0"/>
                  </a:ext>
                </a:extLst>
              </a:tr>
              <a:tr h="150701">
                <a:tc rowSpan="3" gridSpan="4">
                  <a:txBody>
                    <a:bodyPr/>
                    <a:lstStyle/>
                    <a:p>
                      <a:pPr>
                        <a:lnSpc>
                          <a:spcPct val="100000"/>
                        </a:lnSpc>
                        <a:spcBef>
                          <a:spcPts val="409"/>
                        </a:spcBef>
                      </a:pPr>
                      <a:endParaRPr sz="700">
                        <a:latin typeface="Times New Roman"/>
                        <a:cs typeface="Times New Roman"/>
                      </a:endParaRPr>
                    </a:p>
                    <a:p>
                      <a:pPr marL="1905" algn="ctr">
                        <a:lnSpc>
                          <a:spcPct val="100000"/>
                        </a:lnSpc>
                        <a:spcBef>
                          <a:spcPts val="5"/>
                        </a:spcBef>
                      </a:pPr>
                      <a:r>
                        <a:rPr sz="700" spc="-25" dirty="0">
                          <a:solidFill>
                            <a:srgbClr val="404040"/>
                          </a:solidFill>
                          <a:latin typeface="Calibri"/>
                          <a:cs typeface="Calibri"/>
                        </a:rPr>
                        <a:t>29</a:t>
                      </a:r>
                      <a:endParaRPr sz="700">
                        <a:latin typeface="Calibri"/>
                        <a:cs typeface="Calibri"/>
                      </a:endParaRPr>
                    </a:p>
                  </a:txBody>
                  <a:tcPr marL="0" marR="0" marT="69423" marB="0">
                    <a:lnL w="6350">
                      <a:solidFill>
                        <a:srgbClr val="D9D9D9"/>
                      </a:solidFill>
                      <a:prstDash val="solid"/>
                    </a:lnL>
                  </a:tcPr>
                </a:tc>
                <a:tc rowSpan="3" hMerge="1">
                  <a:txBody>
                    <a:bodyPr/>
                    <a:lstStyle/>
                    <a:p>
                      <a:endParaRPr/>
                    </a:p>
                  </a:txBody>
                  <a:tcPr marL="0" marR="0" marT="0" marB="0"/>
                </a:tc>
                <a:tc rowSpan="3" hMerge="1">
                  <a:txBody>
                    <a:bodyPr/>
                    <a:lstStyle/>
                    <a:p>
                      <a:endParaRPr/>
                    </a:p>
                  </a:txBody>
                  <a:tcPr marL="0" marR="0" marT="0" marB="0"/>
                </a:tc>
                <a:tc rowSpan="3" hMerge="1">
                  <a:txBody>
                    <a:bodyPr/>
                    <a:lstStyle/>
                    <a:p>
                      <a:endParaRPr/>
                    </a:p>
                  </a:txBody>
                  <a:tcPr marL="0" marR="0" marT="0" marB="0"/>
                </a:tc>
                <a:tc rowSpan="3" gridSpan="2">
                  <a:txBody>
                    <a:bodyPr/>
                    <a:lstStyle/>
                    <a:p>
                      <a:pPr>
                        <a:lnSpc>
                          <a:spcPct val="100000"/>
                        </a:lnSpc>
                        <a:spcBef>
                          <a:spcPts val="409"/>
                        </a:spcBef>
                      </a:pPr>
                      <a:endParaRPr sz="700">
                        <a:latin typeface="Times New Roman"/>
                        <a:cs typeface="Times New Roman"/>
                      </a:endParaRPr>
                    </a:p>
                    <a:p>
                      <a:pPr algn="ctr">
                        <a:lnSpc>
                          <a:spcPct val="100000"/>
                        </a:lnSpc>
                        <a:spcBef>
                          <a:spcPts val="5"/>
                        </a:spcBef>
                      </a:pPr>
                      <a:r>
                        <a:rPr sz="700" spc="-50" dirty="0">
                          <a:solidFill>
                            <a:srgbClr val="404040"/>
                          </a:solidFill>
                          <a:latin typeface="Calibri"/>
                          <a:cs typeface="Calibri"/>
                        </a:rPr>
                        <a:t>9</a:t>
                      </a:r>
                      <a:endParaRPr sz="700">
                        <a:latin typeface="Calibri"/>
                        <a:cs typeface="Calibri"/>
                      </a:endParaRPr>
                    </a:p>
                  </a:txBody>
                  <a:tcPr marL="0" marR="0" marT="69423" marB="0"/>
                </a:tc>
                <a:tc rowSpan="3" hMerge="1">
                  <a:txBody>
                    <a:bodyPr/>
                    <a:lstStyle/>
                    <a:p>
                      <a:endParaRPr/>
                    </a:p>
                  </a:txBody>
                  <a:tcPr marL="0" marR="0" marT="0" marB="0"/>
                </a:tc>
                <a:tc>
                  <a:txBody>
                    <a:bodyPr/>
                    <a:lstStyle/>
                    <a:p>
                      <a:pPr>
                        <a:lnSpc>
                          <a:spcPct val="100000"/>
                        </a:lnSpc>
                      </a:pPr>
                      <a:endParaRPr sz="800">
                        <a:latin typeface="Times New Roman"/>
                        <a:cs typeface="Times New Roman"/>
                      </a:endParaRPr>
                    </a:p>
                  </a:txBody>
                  <a:tcPr marL="0" marR="0" marT="0" marB="0">
                    <a:lnR w="6350">
                      <a:solidFill>
                        <a:srgbClr val="D9D9D9"/>
                      </a:solidFill>
                      <a:prstDash val="solid"/>
                    </a:lnR>
                    <a:solidFill>
                      <a:srgbClr val="FFC000"/>
                    </a:solidFill>
                  </a:tcPr>
                </a:tc>
                <a:extLst>
                  <a:ext uri="{0D108BD9-81ED-4DB2-BD59-A6C34878D82A}">
                    <a16:rowId xmlns:a16="http://schemas.microsoft.com/office/drawing/2014/main" val="10001"/>
                  </a:ext>
                </a:extLst>
              </a:tr>
              <a:tr h="139695">
                <a:tc gridSpan="4" vMerge="1">
                  <a:txBody>
                    <a:bodyPr/>
                    <a:lstStyle/>
                    <a:p>
                      <a:endParaRPr/>
                    </a:p>
                  </a:txBody>
                  <a:tcPr marL="0" marR="0" marT="52069" marB="0">
                    <a:lnL w="6350">
                      <a:solidFill>
                        <a:srgbClr val="D9D9D9"/>
                      </a:solidFill>
                      <a:prstDash val="solid"/>
                    </a:lnL>
                  </a:tcPr>
                </a:tc>
                <a:tc hMerge="1" vMerge="1">
                  <a:txBody>
                    <a:bodyPr/>
                    <a:lstStyle/>
                    <a:p>
                      <a:endParaRPr/>
                    </a:p>
                  </a:txBody>
                  <a:tcPr marL="0" marR="0" marT="0" marB="0"/>
                </a:tc>
                <a:tc hMerge="1" vMerge="1">
                  <a:txBody>
                    <a:bodyPr/>
                    <a:lstStyle/>
                    <a:p>
                      <a:endParaRPr/>
                    </a:p>
                  </a:txBody>
                  <a:tcPr marL="0" marR="0" marT="0" marB="0"/>
                </a:tc>
                <a:tc hMerge="1" vMerge="1">
                  <a:txBody>
                    <a:bodyPr/>
                    <a:lstStyle/>
                    <a:p>
                      <a:endParaRPr/>
                    </a:p>
                  </a:txBody>
                  <a:tcPr marL="0" marR="0" marT="0" marB="0"/>
                </a:tc>
                <a:tc gridSpan="2" vMerge="1">
                  <a:txBody>
                    <a:bodyPr/>
                    <a:lstStyle/>
                    <a:p>
                      <a:endParaRPr/>
                    </a:p>
                  </a:txBody>
                  <a:tcPr marL="0" marR="0" marT="52069" marB="0"/>
                </a:tc>
                <a:tc hMerge="1" vMerge="1">
                  <a:txBody>
                    <a:bodyPr/>
                    <a:lstStyle/>
                    <a:p>
                      <a:endParaRPr/>
                    </a:p>
                  </a:txBody>
                  <a:tcPr marL="0" marR="0" marT="0" marB="0"/>
                </a:tc>
                <a:tc>
                  <a:txBody>
                    <a:bodyPr/>
                    <a:lstStyle/>
                    <a:p>
                      <a:pPr marL="23495">
                        <a:lnSpc>
                          <a:spcPct val="100000"/>
                        </a:lnSpc>
                        <a:spcBef>
                          <a:spcPts val="95"/>
                        </a:spcBef>
                      </a:pPr>
                      <a:r>
                        <a:rPr sz="700" spc="-50" dirty="0">
                          <a:solidFill>
                            <a:srgbClr val="404040"/>
                          </a:solidFill>
                          <a:latin typeface="Calibri"/>
                          <a:cs typeface="Calibri"/>
                        </a:rPr>
                        <a:t>2</a:t>
                      </a:r>
                      <a:endParaRPr sz="700">
                        <a:latin typeface="Calibri"/>
                        <a:cs typeface="Calibri"/>
                      </a:endParaRPr>
                    </a:p>
                  </a:txBody>
                  <a:tcPr marL="0" marR="0" marT="16086" marB="0">
                    <a:lnR w="6350">
                      <a:solidFill>
                        <a:srgbClr val="D9D9D9"/>
                      </a:solidFill>
                      <a:prstDash val="solid"/>
                    </a:lnR>
                    <a:solidFill>
                      <a:srgbClr val="FFC000"/>
                    </a:solidFill>
                  </a:tcPr>
                </a:tc>
                <a:extLst>
                  <a:ext uri="{0D108BD9-81ED-4DB2-BD59-A6C34878D82A}">
                    <a16:rowId xmlns:a16="http://schemas.microsoft.com/office/drawing/2014/main" val="10002"/>
                  </a:ext>
                </a:extLst>
              </a:tr>
              <a:tr h="150701">
                <a:tc gridSpan="4" vMerge="1">
                  <a:txBody>
                    <a:bodyPr/>
                    <a:lstStyle/>
                    <a:p>
                      <a:endParaRPr/>
                    </a:p>
                  </a:txBody>
                  <a:tcPr marL="0" marR="0" marT="52069" marB="0">
                    <a:lnL w="6350">
                      <a:solidFill>
                        <a:srgbClr val="D9D9D9"/>
                      </a:solidFill>
                      <a:prstDash val="solid"/>
                    </a:lnL>
                  </a:tcPr>
                </a:tc>
                <a:tc hMerge="1" vMerge="1">
                  <a:txBody>
                    <a:bodyPr/>
                    <a:lstStyle/>
                    <a:p>
                      <a:endParaRPr/>
                    </a:p>
                  </a:txBody>
                  <a:tcPr marL="0" marR="0" marT="0" marB="0"/>
                </a:tc>
                <a:tc hMerge="1" vMerge="1">
                  <a:txBody>
                    <a:bodyPr/>
                    <a:lstStyle/>
                    <a:p>
                      <a:endParaRPr/>
                    </a:p>
                  </a:txBody>
                  <a:tcPr marL="0" marR="0" marT="0" marB="0"/>
                </a:tc>
                <a:tc hMerge="1" vMerge="1">
                  <a:txBody>
                    <a:bodyPr/>
                    <a:lstStyle/>
                    <a:p>
                      <a:endParaRPr/>
                    </a:p>
                  </a:txBody>
                  <a:tcPr marL="0" marR="0" marT="0" marB="0"/>
                </a:tc>
                <a:tc gridSpan="2" vMerge="1">
                  <a:txBody>
                    <a:bodyPr/>
                    <a:lstStyle/>
                    <a:p>
                      <a:endParaRPr/>
                    </a:p>
                  </a:txBody>
                  <a:tcPr marL="0" marR="0" marT="52069" marB="0"/>
                </a:tc>
                <a:tc hMerge="1" vMerge="1">
                  <a:txBody>
                    <a:bodyPr/>
                    <a:lstStyle/>
                    <a:p>
                      <a:endParaRPr/>
                    </a:p>
                  </a:txBody>
                  <a:tcPr marL="0" marR="0" marT="0" marB="0"/>
                </a:tc>
                <a:tc>
                  <a:txBody>
                    <a:bodyPr/>
                    <a:lstStyle/>
                    <a:p>
                      <a:pPr>
                        <a:lnSpc>
                          <a:spcPct val="100000"/>
                        </a:lnSpc>
                      </a:pPr>
                      <a:endParaRPr sz="800">
                        <a:latin typeface="Times New Roman"/>
                        <a:cs typeface="Times New Roman"/>
                      </a:endParaRPr>
                    </a:p>
                  </a:txBody>
                  <a:tcPr marL="0" marR="0" marT="0" marB="0">
                    <a:lnR w="6350">
                      <a:solidFill>
                        <a:srgbClr val="D9D9D9"/>
                      </a:solidFill>
                      <a:prstDash val="solid"/>
                    </a:lnR>
                    <a:solidFill>
                      <a:srgbClr val="FFC000"/>
                    </a:solidFill>
                  </a:tcPr>
                </a:tc>
                <a:extLst>
                  <a:ext uri="{0D108BD9-81ED-4DB2-BD59-A6C34878D82A}">
                    <a16:rowId xmlns:a16="http://schemas.microsoft.com/office/drawing/2014/main" val="10003"/>
                  </a:ext>
                </a:extLst>
              </a:tr>
              <a:tr h="664609">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4"/>
                  </a:ext>
                </a:extLst>
              </a:tr>
              <a:tr h="441944">
                <a:tc>
                  <a:txBody>
                    <a:bodyPr/>
                    <a:lstStyle/>
                    <a:p>
                      <a:pPr>
                        <a:lnSpc>
                          <a:spcPct val="100000"/>
                        </a:lnSpc>
                        <a:spcBef>
                          <a:spcPts val="409"/>
                        </a:spcBef>
                      </a:pPr>
                      <a:endParaRPr sz="700">
                        <a:latin typeface="Times New Roman"/>
                        <a:cs typeface="Times New Roman"/>
                      </a:endParaRPr>
                    </a:p>
                    <a:p>
                      <a:pPr marL="1270" algn="ctr">
                        <a:lnSpc>
                          <a:spcPct val="100000"/>
                        </a:lnSpc>
                      </a:pPr>
                      <a:r>
                        <a:rPr sz="700" spc="-50" dirty="0">
                          <a:solidFill>
                            <a:srgbClr val="404040"/>
                          </a:solidFill>
                          <a:latin typeface="Calibri"/>
                          <a:cs typeface="Calibri"/>
                        </a:rPr>
                        <a:t>1</a:t>
                      </a:r>
                      <a:endParaRPr sz="700">
                        <a:latin typeface="Calibri"/>
                        <a:cs typeface="Calibri"/>
                      </a:endParaRPr>
                    </a:p>
                  </a:txBody>
                  <a:tcPr marL="0" marR="0" marT="69423" marB="0">
                    <a:lnL w="6350">
                      <a:solidFill>
                        <a:srgbClr val="D9D9D9"/>
                      </a:solidFill>
                      <a:prstDash val="solid"/>
                    </a:lnL>
                    <a:lnR w="6350">
                      <a:solidFill>
                        <a:srgbClr val="D9D9D9"/>
                      </a:solidFill>
                      <a:prstDash val="solid"/>
                    </a:lnR>
                  </a:tcPr>
                </a:tc>
                <a:tc>
                  <a:txBody>
                    <a:bodyPr/>
                    <a:lstStyle/>
                    <a:p>
                      <a:pPr>
                        <a:lnSpc>
                          <a:spcPct val="100000"/>
                        </a:lnSpc>
                        <a:spcBef>
                          <a:spcPts val="409"/>
                        </a:spcBef>
                      </a:pPr>
                      <a:endParaRPr sz="700">
                        <a:latin typeface="Times New Roman"/>
                        <a:cs typeface="Times New Roman"/>
                      </a:endParaRPr>
                    </a:p>
                    <a:p>
                      <a:pPr marL="1905" algn="ctr">
                        <a:lnSpc>
                          <a:spcPct val="100000"/>
                        </a:lnSpc>
                      </a:pPr>
                      <a:r>
                        <a:rPr sz="700" spc="-50" dirty="0">
                          <a:solidFill>
                            <a:srgbClr val="404040"/>
                          </a:solidFill>
                          <a:latin typeface="Calibri"/>
                          <a:cs typeface="Calibri"/>
                        </a:rPr>
                        <a:t>1</a:t>
                      </a:r>
                      <a:endParaRPr sz="700">
                        <a:latin typeface="Calibri"/>
                        <a:cs typeface="Calibri"/>
                      </a:endParaRPr>
                    </a:p>
                  </a:txBody>
                  <a:tcPr marL="0" marR="0" marT="69423" marB="0">
                    <a:lnL w="6350">
                      <a:solidFill>
                        <a:srgbClr val="D9D9D9"/>
                      </a:solidFill>
                      <a:prstDash val="solid"/>
                    </a:lnL>
                    <a:lnR w="6350">
                      <a:solidFill>
                        <a:srgbClr val="D9D9D9"/>
                      </a:solidFill>
                      <a:prstDash val="solid"/>
                    </a:lnR>
                  </a:tcPr>
                </a:tc>
                <a:tc gridSpan="5">
                  <a:txBody>
                    <a:bodyPr/>
                    <a:lstStyle/>
                    <a:p>
                      <a:pPr>
                        <a:lnSpc>
                          <a:spcPct val="100000"/>
                        </a:lnSpc>
                        <a:spcBef>
                          <a:spcPts val="409"/>
                        </a:spcBef>
                      </a:pPr>
                      <a:endParaRPr sz="700">
                        <a:latin typeface="Times New Roman"/>
                        <a:cs typeface="Times New Roman"/>
                      </a:endParaRPr>
                    </a:p>
                    <a:p>
                      <a:pPr marL="2540" algn="ctr">
                        <a:lnSpc>
                          <a:spcPct val="100000"/>
                        </a:lnSpc>
                      </a:pPr>
                      <a:r>
                        <a:rPr sz="700" spc="-50" dirty="0">
                          <a:solidFill>
                            <a:srgbClr val="404040"/>
                          </a:solidFill>
                          <a:latin typeface="Calibri"/>
                          <a:cs typeface="Calibri"/>
                        </a:rPr>
                        <a:t>3</a:t>
                      </a:r>
                      <a:endParaRPr sz="700">
                        <a:latin typeface="Calibri"/>
                        <a:cs typeface="Calibri"/>
                      </a:endParaRPr>
                    </a:p>
                  </a:txBody>
                  <a:tcPr marL="0" marR="0" marT="69423" marB="0">
                    <a:lnL w="6350">
                      <a:solidFill>
                        <a:srgbClr val="D9D9D9"/>
                      </a:solidFill>
                      <a:prstDash val="solid"/>
                    </a:lnL>
                    <a:lnR w="6350">
                      <a:solidFill>
                        <a:srgbClr val="D9D9D9"/>
                      </a:solidFill>
                      <a:prstDash val="solid"/>
                    </a:lnR>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5"/>
                  </a:ext>
                </a:extLst>
              </a:tr>
              <a:tr h="331881">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6"/>
                  </a:ext>
                </a:extLst>
              </a:tr>
            </a:tbl>
          </a:graphicData>
        </a:graphic>
      </p:graphicFrame>
      <p:sp>
        <p:nvSpPr>
          <p:cNvPr id="103" name="object 103"/>
          <p:cNvSpPr txBox="1"/>
          <p:nvPr/>
        </p:nvSpPr>
        <p:spPr>
          <a:xfrm>
            <a:off x="10296198" y="4533312"/>
            <a:ext cx="143928"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Calibri"/>
                <a:cs typeface="Calibri"/>
              </a:rPr>
              <a:t>0%</a:t>
            </a:r>
            <a:endParaRPr sz="667">
              <a:latin typeface="Calibri"/>
              <a:cs typeface="Calibri"/>
            </a:endParaRPr>
          </a:p>
        </p:txBody>
      </p:sp>
      <p:sp>
        <p:nvSpPr>
          <p:cNvPr id="104" name="object 104"/>
          <p:cNvSpPr txBox="1"/>
          <p:nvPr/>
        </p:nvSpPr>
        <p:spPr>
          <a:xfrm>
            <a:off x="10782504" y="4533312"/>
            <a:ext cx="1207302" cy="124885"/>
          </a:xfrm>
          <a:prstGeom prst="rect">
            <a:avLst/>
          </a:prstGeom>
        </p:spPr>
        <p:txBody>
          <a:bodyPr vert="horz" wrap="square" lIns="0" tIns="22013" rIns="0" bIns="0" rtlCol="0">
            <a:spAutoFit/>
          </a:bodyPr>
          <a:lstStyle/>
          <a:p>
            <a:pPr marL="16933">
              <a:spcBef>
                <a:spcPts val="173"/>
              </a:spcBef>
              <a:tabLst>
                <a:tab pos="525767" algn="l"/>
                <a:tab pos="1034601"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p:txBody>
      </p:sp>
      <p:sp>
        <p:nvSpPr>
          <p:cNvPr id="105" name="object 105"/>
          <p:cNvSpPr txBox="1"/>
          <p:nvPr/>
        </p:nvSpPr>
        <p:spPr>
          <a:xfrm>
            <a:off x="12309834" y="4533312"/>
            <a:ext cx="189646"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Calibri"/>
                <a:cs typeface="Calibri"/>
              </a:rPr>
              <a:t>80%</a:t>
            </a:r>
            <a:endParaRPr sz="667">
              <a:latin typeface="Calibri"/>
              <a:cs typeface="Calibri"/>
            </a:endParaRPr>
          </a:p>
        </p:txBody>
      </p:sp>
      <p:sp>
        <p:nvSpPr>
          <p:cNvPr id="106" name="object 106"/>
          <p:cNvSpPr txBox="1"/>
          <p:nvPr/>
        </p:nvSpPr>
        <p:spPr>
          <a:xfrm>
            <a:off x="12796142" y="4533312"/>
            <a:ext cx="235365" cy="124885"/>
          </a:xfrm>
          <a:prstGeom prst="rect">
            <a:avLst/>
          </a:prstGeom>
        </p:spPr>
        <p:txBody>
          <a:bodyPr vert="horz" wrap="square" lIns="0" tIns="22013" rIns="0" bIns="0" rtlCol="0">
            <a:spAutoFit/>
          </a:bodyPr>
          <a:lstStyle/>
          <a:p>
            <a:pPr marL="16933">
              <a:spcBef>
                <a:spcPts val="173"/>
              </a:spcBef>
            </a:pPr>
            <a:r>
              <a:rPr sz="667" spc="-27" dirty="0">
                <a:solidFill>
                  <a:srgbClr val="585858"/>
                </a:solidFill>
                <a:latin typeface="Calibri"/>
                <a:cs typeface="Calibri"/>
              </a:rPr>
              <a:t>100%</a:t>
            </a:r>
            <a:endParaRPr sz="667">
              <a:latin typeface="Calibri"/>
              <a:cs typeface="Calibri"/>
            </a:endParaRPr>
          </a:p>
        </p:txBody>
      </p:sp>
      <p:sp>
        <p:nvSpPr>
          <p:cNvPr id="107" name="object 107"/>
          <p:cNvSpPr txBox="1"/>
          <p:nvPr/>
        </p:nvSpPr>
        <p:spPr>
          <a:xfrm>
            <a:off x="10088095" y="3863183"/>
            <a:ext cx="215045"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游ゴシック"/>
                <a:cs typeface="游ゴシック"/>
              </a:rPr>
              <a:t>ある</a:t>
            </a:r>
            <a:endParaRPr sz="667">
              <a:latin typeface="游ゴシック"/>
              <a:cs typeface="游ゴシック"/>
            </a:endParaRPr>
          </a:p>
        </p:txBody>
      </p:sp>
      <p:sp>
        <p:nvSpPr>
          <p:cNvPr id="108" name="object 108"/>
          <p:cNvSpPr txBox="1"/>
          <p:nvPr/>
        </p:nvSpPr>
        <p:spPr>
          <a:xfrm>
            <a:off x="10088095" y="2755039"/>
            <a:ext cx="215045"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游ゴシック"/>
                <a:cs typeface="游ゴシック"/>
              </a:rPr>
              <a:t>ない</a:t>
            </a:r>
            <a:endParaRPr sz="667">
              <a:latin typeface="游ゴシック"/>
              <a:cs typeface="游ゴシック"/>
            </a:endParaRPr>
          </a:p>
        </p:txBody>
      </p:sp>
      <p:grpSp>
        <p:nvGrpSpPr>
          <p:cNvPr id="109" name="object 109"/>
          <p:cNvGrpSpPr/>
          <p:nvPr/>
        </p:nvGrpSpPr>
        <p:grpSpPr>
          <a:xfrm>
            <a:off x="10806550" y="4789014"/>
            <a:ext cx="932992" cy="49951"/>
            <a:chOff x="8268716" y="3317913"/>
            <a:chExt cx="699770" cy="37465"/>
          </a:xfrm>
        </p:grpSpPr>
        <p:sp>
          <p:nvSpPr>
            <p:cNvPr id="110" name="object 110"/>
            <p:cNvSpPr/>
            <p:nvPr/>
          </p:nvSpPr>
          <p:spPr>
            <a:xfrm>
              <a:off x="8268716" y="3317913"/>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111" name="object 111"/>
            <p:cNvSpPr/>
            <p:nvPr/>
          </p:nvSpPr>
          <p:spPr>
            <a:xfrm>
              <a:off x="8600059" y="3317913"/>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112" name="object 112"/>
            <p:cNvSpPr/>
            <p:nvPr/>
          </p:nvSpPr>
          <p:spPr>
            <a:xfrm>
              <a:off x="8931402" y="3317913"/>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113" name="object 113"/>
          <p:cNvSpPr txBox="1"/>
          <p:nvPr/>
        </p:nvSpPr>
        <p:spPr>
          <a:xfrm>
            <a:off x="10861412" y="4733186"/>
            <a:ext cx="1546803" cy="124885"/>
          </a:xfrm>
          <a:prstGeom prst="rect">
            <a:avLst/>
          </a:prstGeom>
        </p:spPr>
        <p:txBody>
          <a:bodyPr vert="horz" wrap="square" lIns="0" tIns="22013" rIns="0" bIns="0" rtlCol="0">
            <a:spAutoFit/>
          </a:bodyPr>
          <a:lstStyle/>
          <a:p>
            <a:pPr marL="16933">
              <a:spcBef>
                <a:spcPts val="173"/>
              </a:spcBef>
              <a:tabLst>
                <a:tab pos="458035" algn="l"/>
                <a:tab pos="899984"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114" name="object 114"/>
          <p:cNvSpPr txBox="1"/>
          <p:nvPr/>
        </p:nvSpPr>
        <p:spPr>
          <a:xfrm>
            <a:off x="12274784" y="2133135"/>
            <a:ext cx="629050" cy="135870"/>
          </a:xfrm>
          <a:prstGeom prst="rect">
            <a:avLst/>
          </a:prstGeom>
        </p:spPr>
        <p:txBody>
          <a:bodyPr vert="horz" wrap="square" lIns="0" tIns="22859" rIns="0" bIns="0" rtlCol="0">
            <a:spAutoFit/>
          </a:bodyPr>
          <a:lstStyle/>
          <a:p>
            <a:pPr marL="16933">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115" name="object 115"/>
          <p:cNvGrpSpPr/>
          <p:nvPr/>
        </p:nvGrpSpPr>
        <p:grpSpPr>
          <a:xfrm>
            <a:off x="3765338" y="6004307"/>
            <a:ext cx="2618643" cy="2368885"/>
            <a:chOff x="2987611" y="4229417"/>
            <a:chExt cx="1964055" cy="1776730"/>
          </a:xfrm>
        </p:grpSpPr>
        <p:sp>
          <p:nvSpPr>
            <p:cNvPr id="116" name="object 116"/>
            <p:cNvSpPr/>
            <p:nvPr/>
          </p:nvSpPr>
          <p:spPr>
            <a:xfrm>
              <a:off x="3381628" y="4232275"/>
              <a:ext cx="1175385" cy="1771014"/>
            </a:xfrm>
            <a:custGeom>
              <a:avLst/>
              <a:gdLst/>
              <a:ahLst/>
              <a:cxnLst/>
              <a:rect l="l" t="t" r="r" b="b"/>
              <a:pathLst>
                <a:path w="1175385" h="1771014">
                  <a:moveTo>
                    <a:pt x="0" y="1505203"/>
                  </a:moveTo>
                  <a:lnTo>
                    <a:pt x="0" y="1771014"/>
                  </a:lnTo>
                </a:path>
                <a:path w="1175385" h="1771014">
                  <a:moveTo>
                    <a:pt x="0" y="619505"/>
                  </a:moveTo>
                  <a:lnTo>
                    <a:pt x="0" y="1150873"/>
                  </a:lnTo>
                </a:path>
                <a:path w="1175385" h="1771014">
                  <a:moveTo>
                    <a:pt x="0" y="0"/>
                  </a:moveTo>
                  <a:lnTo>
                    <a:pt x="0" y="266064"/>
                  </a:lnTo>
                </a:path>
                <a:path w="1175385" h="1771014">
                  <a:moveTo>
                    <a:pt x="392049" y="1505203"/>
                  </a:moveTo>
                  <a:lnTo>
                    <a:pt x="392049" y="1771014"/>
                  </a:lnTo>
                </a:path>
                <a:path w="1175385" h="1771014">
                  <a:moveTo>
                    <a:pt x="392049" y="619505"/>
                  </a:moveTo>
                  <a:lnTo>
                    <a:pt x="392049" y="1150873"/>
                  </a:lnTo>
                </a:path>
                <a:path w="1175385" h="1771014">
                  <a:moveTo>
                    <a:pt x="392049" y="0"/>
                  </a:moveTo>
                  <a:lnTo>
                    <a:pt x="392049" y="266064"/>
                  </a:lnTo>
                </a:path>
                <a:path w="1175385" h="1771014">
                  <a:moveTo>
                    <a:pt x="783209" y="1505203"/>
                  </a:moveTo>
                  <a:lnTo>
                    <a:pt x="783209" y="1771014"/>
                  </a:lnTo>
                </a:path>
                <a:path w="1175385" h="1771014">
                  <a:moveTo>
                    <a:pt x="783209" y="619505"/>
                  </a:moveTo>
                  <a:lnTo>
                    <a:pt x="783209" y="1150873"/>
                  </a:lnTo>
                </a:path>
                <a:path w="1175385" h="1771014">
                  <a:moveTo>
                    <a:pt x="783209" y="0"/>
                  </a:moveTo>
                  <a:lnTo>
                    <a:pt x="783209" y="266064"/>
                  </a:lnTo>
                </a:path>
                <a:path w="1175385" h="1771014">
                  <a:moveTo>
                    <a:pt x="1175258" y="1505203"/>
                  </a:moveTo>
                  <a:lnTo>
                    <a:pt x="1175258" y="1771014"/>
                  </a:lnTo>
                </a:path>
                <a:path w="1175385" h="1771014">
                  <a:moveTo>
                    <a:pt x="1175258" y="619505"/>
                  </a:moveTo>
                  <a:lnTo>
                    <a:pt x="1175258" y="1150873"/>
                  </a:lnTo>
                </a:path>
                <a:path w="1175385" h="1771014">
                  <a:moveTo>
                    <a:pt x="1175258" y="0"/>
                  </a:moveTo>
                  <a:lnTo>
                    <a:pt x="1175258" y="266064"/>
                  </a:lnTo>
                </a:path>
              </a:pathLst>
            </a:custGeom>
            <a:ln w="5626">
              <a:solidFill>
                <a:srgbClr val="D9D9D9"/>
              </a:solidFill>
            </a:ln>
          </p:spPr>
          <p:txBody>
            <a:bodyPr wrap="square" lIns="0" tIns="0" rIns="0" bIns="0" rtlCol="0"/>
            <a:lstStyle/>
            <a:p>
              <a:endParaRPr/>
            </a:p>
          </p:txBody>
        </p:sp>
        <p:sp>
          <p:nvSpPr>
            <p:cNvPr id="117" name="object 117"/>
            <p:cNvSpPr/>
            <p:nvPr/>
          </p:nvSpPr>
          <p:spPr>
            <a:xfrm>
              <a:off x="4948300" y="4232275"/>
              <a:ext cx="0" cy="1771014"/>
            </a:xfrm>
            <a:custGeom>
              <a:avLst/>
              <a:gdLst/>
              <a:ahLst/>
              <a:cxnLst/>
              <a:rect l="l" t="t" r="r" b="b"/>
              <a:pathLst>
                <a:path h="1771014">
                  <a:moveTo>
                    <a:pt x="0" y="0"/>
                  </a:moveTo>
                  <a:lnTo>
                    <a:pt x="0" y="1771014"/>
                  </a:lnTo>
                </a:path>
              </a:pathLst>
            </a:custGeom>
            <a:ln w="5626">
              <a:solidFill>
                <a:srgbClr val="D9D9D9"/>
              </a:solidFill>
            </a:ln>
          </p:spPr>
          <p:txBody>
            <a:bodyPr wrap="square" lIns="0" tIns="0" rIns="0" bIns="0" rtlCol="0"/>
            <a:lstStyle/>
            <a:p>
              <a:endParaRPr/>
            </a:p>
          </p:txBody>
        </p:sp>
        <p:sp>
          <p:nvSpPr>
            <p:cNvPr id="118" name="object 118"/>
            <p:cNvSpPr/>
            <p:nvPr/>
          </p:nvSpPr>
          <p:spPr>
            <a:xfrm>
              <a:off x="2990469" y="4498340"/>
              <a:ext cx="1405890" cy="1239520"/>
            </a:xfrm>
            <a:custGeom>
              <a:avLst/>
              <a:gdLst/>
              <a:ahLst/>
              <a:cxnLst/>
              <a:rect l="l" t="t" r="r" b="b"/>
              <a:pathLst>
                <a:path w="1405889" h="1239520">
                  <a:moveTo>
                    <a:pt x="652780" y="884809"/>
                  </a:moveTo>
                  <a:lnTo>
                    <a:pt x="0" y="884809"/>
                  </a:lnTo>
                  <a:lnTo>
                    <a:pt x="0" y="1239139"/>
                  </a:lnTo>
                  <a:lnTo>
                    <a:pt x="652780" y="1239139"/>
                  </a:lnTo>
                  <a:lnTo>
                    <a:pt x="652780" y="884809"/>
                  </a:lnTo>
                  <a:close/>
                </a:path>
                <a:path w="1405889" h="1239520">
                  <a:moveTo>
                    <a:pt x="1405382" y="0"/>
                  </a:moveTo>
                  <a:lnTo>
                    <a:pt x="0" y="0"/>
                  </a:lnTo>
                  <a:lnTo>
                    <a:pt x="0" y="353441"/>
                  </a:lnTo>
                  <a:lnTo>
                    <a:pt x="1405382" y="353441"/>
                  </a:lnTo>
                  <a:lnTo>
                    <a:pt x="1405382" y="0"/>
                  </a:lnTo>
                  <a:close/>
                </a:path>
              </a:pathLst>
            </a:custGeom>
            <a:solidFill>
              <a:srgbClr val="92D050"/>
            </a:solidFill>
          </p:spPr>
          <p:txBody>
            <a:bodyPr wrap="square" lIns="0" tIns="0" rIns="0" bIns="0" rtlCol="0"/>
            <a:lstStyle/>
            <a:p>
              <a:endParaRPr/>
            </a:p>
          </p:txBody>
        </p:sp>
        <p:sp>
          <p:nvSpPr>
            <p:cNvPr id="119" name="object 119"/>
            <p:cNvSpPr/>
            <p:nvPr/>
          </p:nvSpPr>
          <p:spPr>
            <a:xfrm>
              <a:off x="3643249" y="4498340"/>
              <a:ext cx="1205230" cy="1239520"/>
            </a:xfrm>
            <a:custGeom>
              <a:avLst/>
              <a:gdLst/>
              <a:ahLst/>
              <a:cxnLst/>
              <a:rect l="l" t="t" r="r" b="b"/>
              <a:pathLst>
                <a:path w="1205229" h="1239520">
                  <a:moveTo>
                    <a:pt x="326390" y="884809"/>
                  </a:moveTo>
                  <a:lnTo>
                    <a:pt x="0" y="884809"/>
                  </a:lnTo>
                  <a:lnTo>
                    <a:pt x="0" y="1239139"/>
                  </a:lnTo>
                  <a:lnTo>
                    <a:pt x="326390" y="1239139"/>
                  </a:lnTo>
                  <a:lnTo>
                    <a:pt x="326390" y="884809"/>
                  </a:lnTo>
                  <a:close/>
                </a:path>
                <a:path w="1205229" h="1239520">
                  <a:moveTo>
                    <a:pt x="1204976" y="0"/>
                  </a:moveTo>
                  <a:lnTo>
                    <a:pt x="752602" y="0"/>
                  </a:lnTo>
                  <a:lnTo>
                    <a:pt x="752602" y="353441"/>
                  </a:lnTo>
                  <a:lnTo>
                    <a:pt x="1204976" y="353441"/>
                  </a:lnTo>
                  <a:lnTo>
                    <a:pt x="1204976" y="0"/>
                  </a:lnTo>
                  <a:close/>
                </a:path>
              </a:pathLst>
            </a:custGeom>
            <a:solidFill>
              <a:srgbClr val="5B9BD4"/>
            </a:solidFill>
          </p:spPr>
          <p:txBody>
            <a:bodyPr wrap="square" lIns="0" tIns="0" rIns="0" bIns="0" rtlCol="0"/>
            <a:lstStyle/>
            <a:p>
              <a:endParaRPr/>
            </a:p>
          </p:txBody>
        </p:sp>
        <p:sp>
          <p:nvSpPr>
            <p:cNvPr id="120" name="object 120"/>
            <p:cNvSpPr/>
            <p:nvPr/>
          </p:nvSpPr>
          <p:spPr>
            <a:xfrm>
              <a:off x="3969639" y="4498340"/>
              <a:ext cx="978535" cy="1239520"/>
            </a:xfrm>
            <a:custGeom>
              <a:avLst/>
              <a:gdLst/>
              <a:ahLst/>
              <a:cxnLst/>
              <a:rect l="l" t="t" r="r" b="b"/>
              <a:pathLst>
                <a:path w="978535" h="1239520">
                  <a:moveTo>
                    <a:pt x="978281" y="884809"/>
                  </a:moveTo>
                  <a:lnTo>
                    <a:pt x="0" y="884809"/>
                  </a:lnTo>
                  <a:lnTo>
                    <a:pt x="0" y="1239139"/>
                  </a:lnTo>
                  <a:lnTo>
                    <a:pt x="978281" y="1239139"/>
                  </a:lnTo>
                  <a:lnTo>
                    <a:pt x="978281" y="884809"/>
                  </a:lnTo>
                  <a:close/>
                </a:path>
                <a:path w="978535" h="1239520">
                  <a:moveTo>
                    <a:pt x="978281" y="0"/>
                  </a:moveTo>
                  <a:lnTo>
                    <a:pt x="878586" y="0"/>
                  </a:lnTo>
                  <a:lnTo>
                    <a:pt x="878586" y="353441"/>
                  </a:lnTo>
                  <a:lnTo>
                    <a:pt x="978281" y="353441"/>
                  </a:lnTo>
                  <a:lnTo>
                    <a:pt x="978281" y="0"/>
                  </a:lnTo>
                  <a:close/>
                </a:path>
              </a:pathLst>
            </a:custGeom>
            <a:solidFill>
              <a:srgbClr val="FFC000"/>
            </a:solidFill>
          </p:spPr>
          <p:txBody>
            <a:bodyPr wrap="square" lIns="0" tIns="0" rIns="0" bIns="0" rtlCol="0"/>
            <a:lstStyle/>
            <a:p>
              <a:endParaRPr/>
            </a:p>
          </p:txBody>
        </p:sp>
        <p:sp>
          <p:nvSpPr>
            <p:cNvPr id="121" name="object 121"/>
            <p:cNvSpPr/>
            <p:nvPr/>
          </p:nvSpPr>
          <p:spPr>
            <a:xfrm>
              <a:off x="2990468" y="4232275"/>
              <a:ext cx="0" cy="1771014"/>
            </a:xfrm>
            <a:custGeom>
              <a:avLst/>
              <a:gdLst/>
              <a:ahLst/>
              <a:cxnLst/>
              <a:rect l="l" t="t" r="r" b="b"/>
              <a:pathLst>
                <a:path h="1771014">
                  <a:moveTo>
                    <a:pt x="0" y="1771014"/>
                  </a:moveTo>
                  <a:lnTo>
                    <a:pt x="0" y="0"/>
                  </a:lnTo>
                </a:path>
              </a:pathLst>
            </a:custGeom>
            <a:ln w="5626">
              <a:solidFill>
                <a:srgbClr val="D9D9D9"/>
              </a:solidFill>
            </a:ln>
          </p:spPr>
          <p:txBody>
            <a:bodyPr wrap="square" lIns="0" tIns="0" rIns="0" bIns="0" rtlCol="0"/>
            <a:lstStyle/>
            <a:p>
              <a:endParaRPr/>
            </a:p>
          </p:txBody>
        </p:sp>
        <p:sp>
          <p:nvSpPr>
            <p:cNvPr id="122" name="object 122"/>
            <p:cNvSpPr/>
            <p:nvPr/>
          </p:nvSpPr>
          <p:spPr>
            <a:xfrm>
              <a:off x="3277234" y="5508104"/>
              <a:ext cx="79375" cy="105410"/>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grpSp>
      <p:sp>
        <p:nvSpPr>
          <p:cNvPr id="123" name="object 123"/>
          <p:cNvSpPr txBox="1"/>
          <p:nvPr/>
        </p:nvSpPr>
        <p:spPr>
          <a:xfrm>
            <a:off x="4181120" y="7703453"/>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2</a:t>
            </a:r>
            <a:endParaRPr sz="667">
              <a:latin typeface="Calibri"/>
              <a:cs typeface="Calibri"/>
            </a:endParaRPr>
          </a:p>
        </p:txBody>
      </p:sp>
      <p:sp>
        <p:nvSpPr>
          <p:cNvPr id="124" name="object 124"/>
          <p:cNvSpPr/>
          <p:nvPr/>
        </p:nvSpPr>
        <p:spPr>
          <a:xfrm>
            <a:off x="4630684" y="6528611"/>
            <a:ext cx="151546" cy="140541"/>
          </a:xfrm>
          <a:custGeom>
            <a:avLst/>
            <a:gdLst/>
            <a:ahLst/>
            <a:cxnLst/>
            <a:rect l="l" t="t" r="r" b="b"/>
            <a:pathLst>
              <a:path w="113664"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sp>
        <p:nvSpPr>
          <p:cNvPr id="125" name="object 125"/>
          <p:cNvSpPr txBox="1"/>
          <p:nvPr/>
        </p:nvSpPr>
        <p:spPr>
          <a:xfrm>
            <a:off x="4660654" y="6523311"/>
            <a:ext cx="108369" cy="124885"/>
          </a:xfrm>
          <a:prstGeom prst="rect">
            <a:avLst/>
          </a:prstGeom>
        </p:spPr>
        <p:txBody>
          <a:bodyPr vert="horz" wrap="square" lIns="0" tIns="22013" rIns="0" bIns="0" rtlCol="0">
            <a:spAutoFit/>
          </a:bodyPr>
          <a:lstStyle/>
          <a:p>
            <a:pPr>
              <a:spcBef>
                <a:spcPts val="173"/>
              </a:spcBef>
            </a:pPr>
            <a:r>
              <a:rPr sz="667" spc="-33" dirty="0">
                <a:solidFill>
                  <a:srgbClr val="404040"/>
                </a:solidFill>
                <a:latin typeface="Calibri"/>
                <a:cs typeface="Calibri"/>
              </a:rPr>
              <a:t>28</a:t>
            </a:r>
            <a:endParaRPr sz="667">
              <a:latin typeface="Calibri"/>
              <a:cs typeface="Calibri"/>
            </a:endParaRPr>
          </a:p>
        </p:txBody>
      </p:sp>
      <p:sp>
        <p:nvSpPr>
          <p:cNvPr id="126" name="object 126"/>
          <p:cNvSpPr/>
          <p:nvPr/>
        </p:nvSpPr>
        <p:spPr>
          <a:xfrm>
            <a:off x="4804075" y="7709160"/>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27" name="object 127"/>
          <p:cNvSpPr txBox="1"/>
          <p:nvPr/>
        </p:nvSpPr>
        <p:spPr>
          <a:xfrm>
            <a:off x="4833706" y="7703453"/>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1</a:t>
            </a:r>
            <a:endParaRPr sz="667">
              <a:latin typeface="Calibri"/>
              <a:cs typeface="Calibri"/>
            </a:endParaRPr>
          </a:p>
        </p:txBody>
      </p:sp>
      <p:sp>
        <p:nvSpPr>
          <p:cNvPr id="128" name="object 128"/>
          <p:cNvSpPr/>
          <p:nvPr/>
        </p:nvSpPr>
        <p:spPr>
          <a:xfrm>
            <a:off x="5891664" y="6528611"/>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29" name="object 129"/>
          <p:cNvSpPr txBox="1"/>
          <p:nvPr/>
        </p:nvSpPr>
        <p:spPr>
          <a:xfrm>
            <a:off x="5921632" y="6523311"/>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9</a:t>
            </a:r>
            <a:endParaRPr sz="667">
              <a:latin typeface="Calibri"/>
              <a:cs typeface="Calibri"/>
            </a:endParaRPr>
          </a:p>
        </p:txBody>
      </p:sp>
      <p:sp>
        <p:nvSpPr>
          <p:cNvPr id="130" name="object 130"/>
          <p:cNvSpPr/>
          <p:nvPr/>
        </p:nvSpPr>
        <p:spPr>
          <a:xfrm>
            <a:off x="5674248" y="7709160"/>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31" name="object 131"/>
          <p:cNvSpPr txBox="1"/>
          <p:nvPr/>
        </p:nvSpPr>
        <p:spPr>
          <a:xfrm>
            <a:off x="5704218" y="7703453"/>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3</a:t>
            </a:r>
            <a:endParaRPr sz="667">
              <a:latin typeface="Calibri"/>
              <a:cs typeface="Calibri"/>
            </a:endParaRPr>
          </a:p>
        </p:txBody>
      </p:sp>
      <p:sp>
        <p:nvSpPr>
          <p:cNvPr id="132" name="object 132"/>
          <p:cNvSpPr/>
          <p:nvPr/>
        </p:nvSpPr>
        <p:spPr>
          <a:xfrm>
            <a:off x="6259779" y="6528611"/>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33" name="object 133"/>
          <p:cNvSpPr txBox="1"/>
          <p:nvPr/>
        </p:nvSpPr>
        <p:spPr>
          <a:xfrm>
            <a:off x="6289919" y="6523311"/>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2</a:t>
            </a:r>
            <a:endParaRPr sz="667">
              <a:latin typeface="Calibri"/>
              <a:cs typeface="Calibri"/>
            </a:endParaRPr>
          </a:p>
        </p:txBody>
      </p:sp>
      <p:sp>
        <p:nvSpPr>
          <p:cNvPr id="134" name="object 134"/>
          <p:cNvSpPr txBox="1"/>
          <p:nvPr/>
        </p:nvSpPr>
        <p:spPr>
          <a:xfrm>
            <a:off x="3714625" y="8406567"/>
            <a:ext cx="126995"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0%</a:t>
            </a:r>
            <a:endParaRPr sz="667">
              <a:latin typeface="Calibri"/>
              <a:cs typeface="Calibri"/>
            </a:endParaRPr>
          </a:p>
        </p:txBody>
      </p:sp>
      <p:sp>
        <p:nvSpPr>
          <p:cNvPr id="135" name="object 135"/>
          <p:cNvSpPr txBox="1"/>
          <p:nvPr/>
        </p:nvSpPr>
        <p:spPr>
          <a:xfrm>
            <a:off x="4213969" y="8406567"/>
            <a:ext cx="1216614" cy="124885"/>
          </a:xfrm>
          <a:prstGeom prst="rect">
            <a:avLst/>
          </a:prstGeom>
        </p:spPr>
        <p:txBody>
          <a:bodyPr vert="horz" wrap="square" lIns="0" tIns="22013" rIns="0" bIns="0" rtlCol="0">
            <a:spAutoFit/>
          </a:bodyPr>
          <a:lstStyle/>
          <a:p>
            <a:pPr>
              <a:spcBef>
                <a:spcPts val="173"/>
              </a:spcBef>
              <a:tabLst>
                <a:tab pos="521534" algn="l"/>
                <a:tab pos="1043914"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p:txBody>
      </p:sp>
      <p:sp>
        <p:nvSpPr>
          <p:cNvPr id="136" name="object 136"/>
          <p:cNvSpPr txBox="1"/>
          <p:nvPr/>
        </p:nvSpPr>
        <p:spPr>
          <a:xfrm>
            <a:off x="5780585" y="8406567"/>
            <a:ext cx="17271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80%</a:t>
            </a:r>
            <a:endParaRPr sz="667">
              <a:latin typeface="Calibri"/>
              <a:cs typeface="Calibri"/>
            </a:endParaRPr>
          </a:p>
        </p:txBody>
      </p:sp>
      <p:sp>
        <p:nvSpPr>
          <p:cNvPr id="137" name="object 137"/>
          <p:cNvSpPr txBox="1"/>
          <p:nvPr/>
        </p:nvSpPr>
        <p:spPr>
          <a:xfrm>
            <a:off x="6280099" y="8406567"/>
            <a:ext cx="218432"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Calibri"/>
                <a:cs typeface="Calibri"/>
              </a:rPr>
              <a:t>100%</a:t>
            </a:r>
            <a:endParaRPr sz="667">
              <a:latin typeface="Calibri"/>
              <a:cs typeface="Calibri"/>
            </a:endParaRPr>
          </a:p>
        </p:txBody>
      </p:sp>
      <p:sp>
        <p:nvSpPr>
          <p:cNvPr id="138" name="object 138"/>
          <p:cNvSpPr txBox="1"/>
          <p:nvPr/>
        </p:nvSpPr>
        <p:spPr>
          <a:xfrm>
            <a:off x="3505675" y="7699118"/>
            <a:ext cx="198113"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游ゴシック"/>
                <a:cs typeface="游ゴシック"/>
              </a:rPr>
              <a:t>ある</a:t>
            </a:r>
            <a:endParaRPr sz="667">
              <a:latin typeface="游ゴシック"/>
              <a:cs typeface="游ゴシック"/>
            </a:endParaRPr>
          </a:p>
        </p:txBody>
      </p:sp>
      <p:sp>
        <p:nvSpPr>
          <p:cNvPr id="139" name="object 139"/>
          <p:cNvSpPr txBox="1"/>
          <p:nvPr/>
        </p:nvSpPr>
        <p:spPr>
          <a:xfrm>
            <a:off x="3505675" y="6517655"/>
            <a:ext cx="198113"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游ゴシック"/>
                <a:cs typeface="游ゴシック"/>
              </a:rPr>
              <a:t>ない</a:t>
            </a:r>
            <a:endParaRPr sz="667">
              <a:latin typeface="游ゴシック"/>
              <a:cs typeface="游ゴシック"/>
            </a:endParaRPr>
          </a:p>
        </p:txBody>
      </p:sp>
      <p:grpSp>
        <p:nvGrpSpPr>
          <p:cNvPr id="140" name="object 140"/>
          <p:cNvGrpSpPr/>
          <p:nvPr/>
        </p:nvGrpSpPr>
        <p:grpSpPr>
          <a:xfrm>
            <a:off x="4241740" y="8660677"/>
            <a:ext cx="932992" cy="49951"/>
            <a:chOff x="3344926" y="6221768"/>
            <a:chExt cx="699770" cy="37465"/>
          </a:xfrm>
        </p:grpSpPr>
        <p:sp>
          <p:nvSpPr>
            <p:cNvPr id="141" name="object 141"/>
            <p:cNvSpPr/>
            <p:nvPr/>
          </p:nvSpPr>
          <p:spPr>
            <a:xfrm>
              <a:off x="3344926" y="6221768"/>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142" name="object 142"/>
            <p:cNvSpPr/>
            <p:nvPr/>
          </p:nvSpPr>
          <p:spPr>
            <a:xfrm>
              <a:off x="3676269" y="6221768"/>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143" name="object 143"/>
            <p:cNvSpPr/>
            <p:nvPr/>
          </p:nvSpPr>
          <p:spPr>
            <a:xfrm>
              <a:off x="4007612" y="6221768"/>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144" name="object 144"/>
          <p:cNvSpPr txBox="1"/>
          <p:nvPr/>
        </p:nvSpPr>
        <p:spPr>
          <a:xfrm>
            <a:off x="4312856" y="8605695"/>
            <a:ext cx="1529023" cy="124885"/>
          </a:xfrm>
          <a:prstGeom prst="rect">
            <a:avLst/>
          </a:prstGeom>
        </p:spPr>
        <p:txBody>
          <a:bodyPr vert="horz" wrap="square" lIns="0" tIns="22013" rIns="0" bIns="0" rtlCol="0">
            <a:spAutoFit/>
          </a:bodyPr>
          <a:lstStyle/>
          <a:p>
            <a:pPr>
              <a:spcBef>
                <a:spcPts val="173"/>
              </a:spcBef>
              <a:tabLst>
                <a:tab pos="441102" algn="l"/>
                <a:tab pos="883051"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145" name="object 145"/>
          <p:cNvSpPr txBox="1"/>
          <p:nvPr/>
        </p:nvSpPr>
        <p:spPr>
          <a:xfrm>
            <a:off x="5825286" y="5964600"/>
            <a:ext cx="614656" cy="135870"/>
          </a:xfrm>
          <a:prstGeom prst="rect">
            <a:avLst/>
          </a:prstGeom>
        </p:spPr>
        <p:txBody>
          <a:bodyPr vert="horz" wrap="square" lIns="0" tIns="22859" rIns="0" bIns="0" rtlCol="0">
            <a:spAutoFit/>
          </a:bodyPr>
          <a:lstStyle/>
          <a:p>
            <a:pPr>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146" name="object 146"/>
          <p:cNvGrpSpPr/>
          <p:nvPr/>
        </p:nvGrpSpPr>
        <p:grpSpPr>
          <a:xfrm>
            <a:off x="10567036" y="6046469"/>
            <a:ext cx="2338407" cy="2316394"/>
            <a:chOff x="8089074" y="4261040"/>
            <a:chExt cx="1753870" cy="1737360"/>
          </a:xfrm>
        </p:grpSpPr>
        <p:sp>
          <p:nvSpPr>
            <p:cNvPr id="147" name="object 147"/>
            <p:cNvSpPr/>
            <p:nvPr/>
          </p:nvSpPr>
          <p:spPr>
            <a:xfrm>
              <a:off x="8441181" y="4263898"/>
              <a:ext cx="1049655" cy="1731645"/>
            </a:xfrm>
            <a:custGeom>
              <a:avLst/>
              <a:gdLst/>
              <a:ahLst/>
              <a:cxnLst/>
              <a:rect l="l" t="t" r="r" b="b"/>
              <a:pathLst>
                <a:path w="1049654" h="1731645">
                  <a:moveTo>
                    <a:pt x="0" y="1471675"/>
                  </a:moveTo>
                  <a:lnTo>
                    <a:pt x="0" y="1731645"/>
                  </a:lnTo>
                </a:path>
                <a:path w="1049654" h="1731645">
                  <a:moveTo>
                    <a:pt x="0" y="605789"/>
                  </a:moveTo>
                  <a:lnTo>
                    <a:pt x="0" y="1125600"/>
                  </a:lnTo>
                </a:path>
                <a:path w="1049654" h="1731645">
                  <a:moveTo>
                    <a:pt x="0" y="0"/>
                  </a:moveTo>
                  <a:lnTo>
                    <a:pt x="0" y="259714"/>
                  </a:lnTo>
                </a:path>
                <a:path w="1049654" h="1731645">
                  <a:moveTo>
                    <a:pt x="349757" y="1471675"/>
                  </a:moveTo>
                  <a:lnTo>
                    <a:pt x="349757" y="1731645"/>
                  </a:lnTo>
                </a:path>
                <a:path w="1049654" h="1731645">
                  <a:moveTo>
                    <a:pt x="349757" y="605789"/>
                  </a:moveTo>
                  <a:lnTo>
                    <a:pt x="349757" y="1125600"/>
                  </a:lnTo>
                </a:path>
                <a:path w="1049654" h="1731645">
                  <a:moveTo>
                    <a:pt x="349757" y="0"/>
                  </a:moveTo>
                  <a:lnTo>
                    <a:pt x="349757" y="259714"/>
                  </a:lnTo>
                </a:path>
                <a:path w="1049654" h="1731645">
                  <a:moveTo>
                    <a:pt x="699516" y="1471675"/>
                  </a:moveTo>
                  <a:lnTo>
                    <a:pt x="699516" y="1731645"/>
                  </a:lnTo>
                </a:path>
                <a:path w="1049654" h="1731645">
                  <a:moveTo>
                    <a:pt x="699516" y="605789"/>
                  </a:moveTo>
                  <a:lnTo>
                    <a:pt x="699516" y="1125600"/>
                  </a:lnTo>
                </a:path>
                <a:path w="1049654" h="1731645">
                  <a:moveTo>
                    <a:pt x="699516" y="0"/>
                  </a:moveTo>
                  <a:lnTo>
                    <a:pt x="699516" y="259714"/>
                  </a:lnTo>
                </a:path>
                <a:path w="1049654" h="1731645">
                  <a:moveTo>
                    <a:pt x="1049401" y="1471675"/>
                  </a:moveTo>
                  <a:lnTo>
                    <a:pt x="1049401" y="1731645"/>
                  </a:lnTo>
                </a:path>
                <a:path w="1049654" h="1731645">
                  <a:moveTo>
                    <a:pt x="1049401" y="605789"/>
                  </a:moveTo>
                  <a:lnTo>
                    <a:pt x="1049401" y="1125499"/>
                  </a:lnTo>
                </a:path>
                <a:path w="1049654" h="1731645">
                  <a:moveTo>
                    <a:pt x="1049401" y="0"/>
                  </a:moveTo>
                  <a:lnTo>
                    <a:pt x="1049401" y="259714"/>
                  </a:lnTo>
                </a:path>
              </a:pathLst>
            </a:custGeom>
            <a:ln w="5626">
              <a:solidFill>
                <a:srgbClr val="D9D9D9"/>
              </a:solidFill>
            </a:ln>
          </p:spPr>
          <p:txBody>
            <a:bodyPr wrap="square" lIns="0" tIns="0" rIns="0" bIns="0" rtlCol="0"/>
            <a:lstStyle/>
            <a:p>
              <a:endParaRPr/>
            </a:p>
          </p:txBody>
        </p:sp>
        <p:sp>
          <p:nvSpPr>
            <p:cNvPr id="148" name="object 148"/>
            <p:cNvSpPr/>
            <p:nvPr/>
          </p:nvSpPr>
          <p:spPr>
            <a:xfrm>
              <a:off x="9839705" y="4263898"/>
              <a:ext cx="0" cy="1731645"/>
            </a:xfrm>
            <a:custGeom>
              <a:avLst/>
              <a:gdLst/>
              <a:ahLst/>
              <a:cxnLst/>
              <a:rect l="l" t="t" r="r" b="b"/>
              <a:pathLst>
                <a:path h="1731645">
                  <a:moveTo>
                    <a:pt x="0" y="0"/>
                  </a:moveTo>
                  <a:lnTo>
                    <a:pt x="0" y="1731645"/>
                  </a:lnTo>
                </a:path>
              </a:pathLst>
            </a:custGeom>
            <a:ln w="5626">
              <a:solidFill>
                <a:srgbClr val="D9D9D9"/>
              </a:solidFill>
            </a:ln>
          </p:spPr>
          <p:txBody>
            <a:bodyPr wrap="square" lIns="0" tIns="0" rIns="0" bIns="0" rtlCol="0"/>
            <a:lstStyle/>
            <a:p>
              <a:endParaRPr/>
            </a:p>
          </p:txBody>
        </p:sp>
        <p:sp>
          <p:nvSpPr>
            <p:cNvPr id="149" name="object 149"/>
            <p:cNvSpPr/>
            <p:nvPr/>
          </p:nvSpPr>
          <p:spPr>
            <a:xfrm>
              <a:off x="8091932" y="4523613"/>
              <a:ext cx="1456690" cy="1212215"/>
            </a:xfrm>
            <a:custGeom>
              <a:avLst/>
              <a:gdLst/>
              <a:ahLst/>
              <a:cxnLst/>
              <a:rect l="l" t="t" r="r" b="b"/>
              <a:pathLst>
                <a:path w="1456690" h="1212214">
                  <a:moveTo>
                    <a:pt x="806958" y="865886"/>
                  </a:moveTo>
                  <a:lnTo>
                    <a:pt x="0" y="865886"/>
                  </a:lnTo>
                  <a:lnTo>
                    <a:pt x="0" y="1211961"/>
                  </a:lnTo>
                  <a:lnTo>
                    <a:pt x="806958" y="1211961"/>
                  </a:lnTo>
                  <a:lnTo>
                    <a:pt x="806958" y="865886"/>
                  </a:lnTo>
                  <a:close/>
                </a:path>
                <a:path w="1456690" h="1212214">
                  <a:moveTo>
                    <a:pt x="1456182" y="0"/>
                  </a:moveTo>
                  <a:lnTo>
                    <a:pt x="0" y="0"/>
                  </a:lnTo>
                  <a:lnTo>
                    <a:pt x="0" y="346075"/>
                  </a:lnTo>
                  <a:lnTo>
                    <a:pt x="1456182" y="346075"/>
                  </a:lnTo>
                  <a:lnTo>
                    <a:pt x="1456182" y="0"/>
                  </a:lnTo>
                  <a:close/>
                </a:path>
              </a:pathLst>
            </a:custGeom>
            <a:solidFill>
              <a:srgbClr val="92D050"/>
            </a:solidFill>
          </p:spPr>
          <p:txBody>
            <a:bodyPr wrap="square" lIns="0" tIns="0" rIns="0" bIns="0" rtlCol="0"/>
            <a:lstStyle/>
            <a:p>
              <a:endParaRPr/>
            </a:p>
          </p:txBody>
        </p:sp>
        <p:sp>
          <p:nvSpPr>
            <p:cNvPr id="150" name="object 150"/>
            <p:cNvSpPr/>
            <p:nvPr/>
          </p:nvSpPr>
          <p:spPr>
            <a:xfrm>
              <a:off x="8898890" y="4523613"/>
              <a:ext cx="941069" cy="1212215"/>
            </a:xfrm>
            <a:custGeom>
              <a:avLst/>
              <a:gdLst/>
              <a:ahLst/>
              <a:cxnLst/>
              <a:rect l="l" t="t" r="r" b="b"/>
              <a:pathLst>
                <a:path w="941070" h="1212214">
                  <a:moveTo>
                    <a:pt x="268859" y="865886"/>
                  </a:moveTo>
                  <a:lnTo>
                    <a:pt x="0" y="865886"/>
                  </a:lnTo>
                  <a:lnTo>
                    <a:pt x="0" y="1211961"/>
                  </a:lnTo>
                  <a:lnTo>
                    <a:pt x="268859" y="1211961"/>
                  </a:lnTo>
                  <a:lnTo>
                    <a:pt x="268859" y="865886"/>
                  </a:lnTo>
                  <a:close/>
                </a:path>
                <a:path w="941070" h="1212214">
                  <a:moveTo>
                    <a:pt x="940562" y="0"/>
                  </a:moveTo>
                  <a:lnTo>
                    <a:pt x="649224" y="0"/>
                  </a:lnTo>
                  <a:lnTo>
                    <a:pt x="649224" y="346075"/>
                  </a:lnTo>
                  <a:lnTo>
                    <a:pt x="940562" y="346075"/>
                  </a:lnTo>
                  <a:lnTo>
                    <a:pt x="940562" y="0"/>
                  </a:lnTo>
                  <a:close/>
                </a:path>
              </a:pathLst>
            </a:custGeom>
            <a:solidFill>
              <a:srgbClr val="5B9BD4"/>
            </a:solidFill>
          </p:spPr>
          <p:txBody>
            <a:bodyPr wrap="square" lIns="0" tIns="0" rIns="0" bIns="0" rtlCol="0"/>
            <a:lstStyle/>
            <a:p>
              <a:endParaRPr/>
            </a:p>
          </p:txBody>
        </p:sp>
        <p:sp>
          <p:nvSpPr>
            <p:cNvPr id="151" name="object 151"/>
            <p:cNvSpPr/>
            <p:nvPr/>
          </p:nvSpPr>
          <p:spPr>
            <a:xfrm>
              <a:off x="9167748" y="5389397"/>
              <a:ext cx="671830" cy="346710"/>
            </a:xfrm>
            <a:custGeom>
              <a:avLst/>
              <a:gdLst/>
              <a:ahLst/>
              <a:cxnLst/>
              <a:rect l="l" t="t" r="r" b="b"/>
              <a:pathLst>
                <a:path w="671829" h="346710">
                  <a:moveTo>
                    <a:pt x="671677" y="0"/>
                  </a:moveTo>
                  <a:lnTo>
                    <a:pt x="0" y="0"/>
                  </a:lnTo>
                  <a:lnTo>
                    <a:pt x="0" y="346176"/>
                  </a:lnTo>
                  <a:lnTo>
                    <a:pt x="671677" y="346176"/>
                  </a:lnTo>
                  <a:lnTo>
                    <a:pt x="671677" y="0"/>
                  </a:lnTo>
                  <a:close/>
                </a:path>
              </a:pathLst>
            </a:custGeom>
            <a:solidFill>
              <a:srgbClr val="FFC000"/>
            </a:solidFill>
          </p:spPr>
          <p:txBody>
            <a:bodyPr wrap="square" lIns="0" tIns="0" rIns="0" bIns="0" rtlCol="0"/>
            <a:lstStyle/>
            <a:p>
              <a:endParaRPr/>
            </a:p>
          </p:txBody>
        </p:sp>
        <p:sp>
          <p:nvSpPr>
            <p:cNvPr id="152" name="object 152"/>
            <p:cNvSpPr/>
            <p:nvPr/>
          </p:nvSpPr>
          <p:spPr>
            <a:xfrm>
              <a:off x="8091931" y="4263898"/>
              <a:ext cx="0" cy="1731645"/>
            </a:xfrm>
            <a:custGeom>
              <a:avLst/>
              <a:gdLst/>
              <a:ahLst/>
              <a:cxnLst/>
              <a:rect l="l" t="t" r="r" b="b"/>
              <a:pathLst>
                <a:path h="1731645">
                  <a:moveTo>
                    <a:pt x="0" y="1731644"/>
                  </a:moveTo>
                  <a:lnTo>
                    <a:pt x="0" y="0"/>
                  </a:lnTo>
                </a:path>
              </a:pathLst>
            </a:custGeom>
            <a:ln w="5626">
              <a:solidFill>
                <a:srgbClr val="D9D9D9"/>
              </a:solidFill>
            </a:ln>
          </p:spPr>
          <p:txBody>
            <a:bodyPr wrap="square" lIns="0" tIns="0" rIns="0" bIns="0" rtlCol="0"/>
            <a:lstStyle/>
            <a:p>
              <a:endParaRPr/>
            </a:p>
          </p:txBody>
        </p:sp>
        <p:sp>
          <p:nvSpPr>
            <p:cNvPr id="153" name="object 153"/>
            <p:cNvSpPr/>
            <p:nvPr/>
          </p:nvSpPr>
          <p:spPr>
            <a:xfrm>
              <a:off x="8455786" y="5510263"/>
              <a:ext cx="79375" cy="105410"/>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grpSp>
      <p:sp>
        <p:nvSpPr>
          <p:cNvPr id="154" name="object 154"/>
          <p:cNvSpPr txBox="1"/>
          <p:nvPr/>
        </p:nvSpPr>
        <p:spPr>
          <a:xfrm>
            <a:off x="11087631" y="7706738"/>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6</a:t>
            </a:r>
            <a:endParaRPr sz="667">
              <a:latin typeface="Calibri"/>
              <a:cs typeface="Calibri"/>
            </a:endParaRPr>
          </a:p>
        </p:txBody>
      </p:sp>
      <p:sp>
        <p:nvSpPr>
          <p:cNvPr id="155" name="object 155"/>
          <p:cNvSpPr/>
          <p:nvPr/>
        </p:nvSpPr>
        <p:spPr>
          <a:xfrm>
            <a:off x="11489108" y="6557566"/>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56" name="object 156"/>
          <p:cNvSpPr txBox="1"/>
          <p:nvPr/>
        </p:nvSpPr>
        <p:spPr>
          <a:xfrm>
            <a:off x="11520771" y="6552266"/>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5</a:t>
            </a:r>
            <a:endParaRPr sz="667">
              <a:latin typeface="Calibri"/>
              <a:cs typeface="Calibri"/>
            </a:endParaRPr>
          </a:p>
        </p:txBody>
      </p:sp>
      <p:sp>
        <p:nvSpPr>
          <p:cNvPr id="157" name="object 157"/>
          <p:cNvSpPr/>
          <p:nvPr/>
        </p:nvSpPr>
        <p:spPr>
          <a:xfrm>
            <a:off x="11772900" y="7712038"/>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58" name="object 158"/>
          <p:cNvSpPr txBox="1"/>
          <p:nvPr/>
        </p:nvSpPr>
        <p:spPr>
          <a:xfrm>
            <a:off x="11804901" y="7706738"/>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2</a:t>
            </a:r>
            <a:endParaRPr sz="667">
              <a:latin typeface="Calibri"/>
              <a:cs typeface="Calibri"/>
            </a:endParaRPr>
          </a:p>
        </p:txBody>
      </p:sp>
      <p:sp>
        <p:nvSpPr>
          <p:cNvPr id="159" name="object 159"/>
          <p:cNvSpPr/>
          <p:nvPr/>
        </p:nvSpPr>
        <p:spPr>
          <a:xfrm>
            <a:off x="12654247" y="6557566"/>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60" name="object 160"/>
          <p:cNvSpPr txBox="1"/>
          <p:nvPr/>
        </p:nvSpPr>
        <p:spPr>
          <a:xfrm>
            <a:off x="12686417" y="6552266"/>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1</a:t>
            </a:r>
            <a:endParaRPr sz="667">
              <a:latin typeface="Calibri"/>
              <a:cs typeface="Calibri"/>
            </a:endParaRPr>
          </a:p>
        </p:txBody>
      </p:sp>
      <p:sp>
        <p:nvSpPr>
          <p:cNvPr id="161" name="object 161"/>
          <p:cNvSpPr/>
          <p:nvPr/>
        </p:nvSpPr>
        <p:spPr>
          <a:xfrm>
            <a:off x="12400257" y="7712038"/>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62" name="object 162"/>
          <p:cNvSpPr txBox="1"/>
          <p:nvPr/>
        </p:nvSpPr>
        <p:spPr>
          <a:xfrm>
            <a:off x="12432427" y="7706738"/>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5</a:t>
            </a:r>
            <a:endParaRPr sz="667">
              <a:latin typeface="Calibri"/>
              <a:cs typeface="Calibri"/>
            </a:endParaRPr>
          </a:p>
        </p:txBody>
      </p:sp>
      <p:sp>
        <p:nvSpPr>
          <p:cNvPr id="163" name="object 163"/>
          <p:cNvSpPr txBox="1"/>
          <p:nvPr/>
        </p:nvSpPr>
        <p:spPr>
          <a:xfrm>
            <a:off x="10517509" y="8395662"/>
            <a:ext cx="126995"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0%</a:t>
            </a:r>
            <a:endParaRPr sz="667">
              <a:latin typeface="Calibri"/>
              <a:cs typeface="Calibri"/>
            </a:endParaRPr>
          </a:p>
        </p:txBody>
      </p:sp>
      <p:sp>
        <p:nvSpPr>
          <p:cNvPr id="164" name="object 164"/>
          <p:cNvSpPr txBox="1"/>
          <p:nvPr/>
        </p:nvSpPr>
        <p:spPr>
          <a:xfrm>
            <a:off x="10960807" y="8395662"/>
            <a:ext cx="17271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20%</a:t>
            </a:r>
            <a:endParaRPr sz="667">
              <a:latin typeface="Calibri"/>
              <a:cs typeface="Calibri"/>
            </a:endParaRPr>
          </a:p>
        </p:txBody>
      </p:sp>
      <p:sp>
        <p:nvSpPr>
          <p:cNvPr id="165" name="object 165"/>
          <p:cNvSpPr txBox="1"/>
          <p:nvPr/>
        </p:nvSpPr>
        <p:spPr>
          <a:xfrm>
            <a:off x="12359280" y="8395662"/>
            <a:ext cx="17271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80%</a:t>
            </a:r>
            <a:endParaRPr sz="667">
              <a:latin typeface="Calibri"/>
              <a:cs typeface="Calibri"/>
            </a:endParaRPr>
          </a:p>
        </p:txBody>
      </p:sp>
      <p:sp>
        <p:nvSpPr>
          <p:cNvPr id="166" name="object 166"/>
          <p:cNvSpPr txBox="1"/>
          <p:nvPr/>
        </p:nvSpPr>
        <p:spPr>
          <a:xfrm>
            <a:off x="12802577" y="8395662"/>
            <a:ext cx="218432"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Calibri"/>
                <a:cs typeface="Calibri"/>
              </a:rPr>
              <a:t>100%</a:t>
            </a:r>
            <a:endParaRPr sz="667">
              <a:latin typeface="Calibri"/>
              <a:cs typeface="Calibri"/>
            </a:endParaRPr>
          </a:p>
        </p:txBody>
      </p:sp>
      <p:sp>
        <p:nvSpPr>
          <p:cNvPr id="167" name="object 167"/>
          <p:cNvSpPr txBox="1"/>
          <p:nvPr/>
        </p:nvSpPr>
        <p:spPr>
          <a:xfrm>
            <a:off x="10128902" y="7701827"/>
            <a:ext cx="376753" cy="124885"/>
          </a:xfrm>
          <a:prstGeom prst="rect">
            <a:avLst/>
          </a:prstGeom>
        </p:spPr>
        <p:txBody>
          <a:bodyPr vert="horz" wrap="square" lIns="0" tIns="22013" rIns="0" bIns="0" rtlCol="0">
            <a:spAutoFit/>
          </a:bodyPr>
          <a:lstStyle/>
          <a:p>
            <a:pPr>
              <a:spcBef>
                <a:spcPts val="173"/>
              </a:spcBef>
            </a:pPr>
            <a:r>
              <a:rPr sz="667" spc="-20" dirty="0">
                <a:solidFill>
                  <a:srgbClr val="585858"/>
                </a:solidFill>
                <a:latin typeface="游ゴシック"/>
                <a:cs typeface="游ゴシック"/>
              </a:rPr>
              <a:t>希望する</a:t>
            </a:r>
            <a:endParaRPr sz="667">
              <a:latin typeface="游ゴシック"/>
              <a:cs typeface="游ゴシック"/>
            </a:endParaRPr>
          </a:p>
        </p:txBody>
      </p:sp>
      <p:sp>
        <p:nvSpPr>
          <p:cNvPr id="168" name="object 168"/>
          <p:cNvSpPr txBox="1"/>
          <p:nvPr/>
        </p:nvSpPr>
        <p:spPr>
          <a:xfrm>
            <a:off x="10039499" y="6547356"/>
            <a:ext cx="468189" cy="124885"/>
          </a:xfrm>
          <a:prstGeom prst="rect">
            <a:avLst/>
          </a:prstGeom>
        </p:spPr>
        <p:txBody>
          <a:bodyPr vert="horz" wrap="square" lIns="0" tIns="22013" rIns="0" bIns="0" rtlCol="0">
            <a:spAutoFit/>
          </a:bodyPr>
          <a:lstStyle/>
          <a:p>
            <a:pPr>
              <a:spcBef>
                <a:spcPts val="173"/>
              </a:spcBef>
            </a:pPr>
            <a:r>
              <a:rPr sz="667" spc="-13" dirty="0">
                <a:solidFill>
                  <a:srgbClr val="585858"/>
                </a:solidFill>
                <a:latin typeface="游ゴシック"/>
                <a:cs typeface="游ゴシック"/>
              </a:rPr>
              <a:t>希望しない</a:t>
            </a:r>
            <a:endParaRPr sz="667">
              <a:latin typeface="游ゴシック"/>
              <a:cs typeface="游ゴシック"/>
            </a:endParaRPr>
          </a:p>
        </p:txBody>
      </p:sp>
      <p:grpSp>
        <p:nvGrpSpPr>
          <p:cNvPr id="169" name="object 169"/>
          <p:cNvGrpSpPr/>
          <p:nvPr/>
        </p:nvGrpSpPr>
        <p:grpSpPr>
          <a:xfrm>
            <a:off x="10768620" y="8650348"/>
            <a:ext cx="932992" cy="49951"/>
            <a:chOff x="8240268" y="6214021"/>
            <a:chExt cx="699770" cy="37465"/>
          </a:xfrm>
        </p:grpSpPr>
        <p:sp>
          <p:nvSpPr>
            <p:cNvPr id="170" name="object 170"/>
            <p:cNvSpPr/>
            <p:nvPr/>
          </p:nvSpPr>
          <p:spPr>
            <a:xfrm>
              <a:off x="8240268" y="6214021"/>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171" name="object 171"/>
            <p:cNvSpPr/>
            <p:nvPr/>
          </p:nvSpPr>
          <p:spPr>
            <a:xfrm>
              <a:off x="8571611" y="6214021"/>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172" name="object 172"/>
            <p:cNvSpPr/>
            <p:nvPr/>
          </p:nvSpPr>
          <p:spPr>
            <a:xfrm>
              <a:off x="8902954" y="6214021"/>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173" name="object 173"/>
          <p:cNvSpPr txBox="1"/>
          <p:nvPr/>
        </p:nvSpPr>
        <p:spPr>
          <a:xfrm>
            <a:off x="10840584" y="8395663"/>
            <a:ext cx="1532410" cy="330133"/>
          </a:xfrm>
          <a:prstGeom prst="rect">
            <a:avLst/>
          </a:prstGeom>
        </p:spPr>
        <p:txBody>
          <a:bodyPr vert="horz" wrap="square" lIns="0" tIns="22013" rIns="0" bIns="0" rtlCol="0">
            <a:spAutoFit/>
          </a:bodyPr>
          <a:lstStyle/>
          <a:p>
            <a:pPr marL="585879">
              <a:spcBef>
                <a:spcPts val="173"/>
              </a:spcBef>
              <a:tabLst>
                <a:tab pos="1052380" algn="l"/>
              </a:tabLst>
            </a:pP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a:p>
            <a:pPr>
              <a:spcBef>
                <a:spcPts val="767"/>
              </a:spcBef>
              <a:tabLst>
                <a:tab pos="441102" algn="l"/>
                <a:tab pos="883051"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174" name="object 174"/>
          <p:cNvSpPr txBox="1"/>
          <p:nvPr/>
        </p:nvSpPr>
        <p:spPr>
          <a:xfrm>
            <a:off x="12323381" y="5986613"/>
            <a:ext cx="614656" cy="135870"/>
          </a:xfrm>
          <a:prstGeom prst="rect">
            <a:avLst/>
          </a:prstGeom>
        </p:spPr>
        <p:txBody>
          <a:bodyPr vert="horz" wrap="square" lIns="0" tIns="22859" rIns="0" bIns="0" rtlCol="0">
            <a:spAutoFit/>
          </a:bodyPr>
          <a:lstStyle/>
          <a:p>
            <a:pPr>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720053" y="1033866"/>
            <a:ext cx="3386541" cy="242866"/>
          </a:xfrm>
          <a:prstGeom prst="rect">
            <a:avLst/>
          </a:prstGeom>
        </p:spPr>
        <p:txBody>
          <a:bodyPr vert="horz" wrap="square" lIns="0" tIns="16933" rIns="0" bIns="0" rtlCol="0">
            <a:spAutoFit/>
          </a:bodyPr>
          <a:lstStyle/>
          <a:p>
            <a:pPr marL="16933">
              <a:spcBef>
                <a:spcPts val="133"/>
              </a:spcBef>
            </a:pPr>
            <a:r>
              <a:rPr sz="1467" dirty="0">
                <a:latin typeface="游ゴシック"/>
                <a:cs typeface="游ゴシック"/>
              </a:rPr>
              <a:t>保健相談に関する調査集計（船橋支部</a:t>
            </a:r>
            <a:r>
              <a:rPr sz="1467" spc="-67" dirty="0">
                <a:latin typeface="游ゴシック"/>
                <a:cs typeface="游ゴシック"/>
              </a:rPr>
              <a:t>）</a:t>
            </a:r>
            <a:endParaRPr sz="1467">
              <a:latin typeface="游ゴシック"/>
              <a:cs typeface="游ゴシック"/>
            </a:endParaRPr>
          </a:p>
        </p:txBody>
      </p:sp>
      <p:sp>
        <p:nvSpPr>
          <p:cNvPr id="3" name="object 3"/>
          <p:cNvSpPr txBox="1"/>
          <p:nvPr/>
        </p:nvSpPr>
        <p:spPr>
          <a:xfrm>
            <a:off x="12413815" y="1021945"/>
            <a:ext cx="759432" cy="141919"/>
          </a:xfrm>
          <a:prstGeom prst="rect">
            <a:avLst/>
          </a:prstGeom>
        </p:spPr>
        <p:txBody>
          <a:bodyPr vert="horz" wrap="square" lIns="0" tIns="18626" rIns="0" bIns="0" rtlCol="0">
            <a:spAutoFit/>
          </a:bodyPr>
          <a:lstStyle/>
          <a:p>
            <a:pPr marL="16933">
              <a:spcBef>
                <a:spcPts val="147"/>
              </a:spcBef>
            </a:pPr>
            <a:r>
              <a:rPr sz="800" spc="-13" dirty="0">
                <a:latin typeface="游ゴシック"/>
                <a:cs typeface="游ゴシック"/>
              </a:rPr>
              <a:t>令和３年度実施</a:t>
            </a:r>
            <a:endParaRPr sz="800">
              <a:latin typeface="游ゴシック"/>
              <a:cs typeface="游ゴシック"/>
            </a:endParaRPr>
          </a:p>
        </p:txBody>
      </p:sp>
      <p:sp>
        <p:nvSpPr>
          <p:cNvPr id="4" name="object 4"/>
          <p:cNvSpPr/>
          <p:nvPr/>
        </p:nvSpPr>
        <p:spPr>
          <a:xfrm>
            <a:off x="956469" y="5031610"/>
            <a:ext cx="5677536" cy="3494910"/>
          </a:xfrm>
          <a:custGeom>
            <a:avLst/>
            <a:gdLst/>
            <a:ahLst/>
            <a:cxnLst/>
            <a:rect l="l" t="t" r="r" b="b"/>
            <a:pathLst>
              <a:path w="4258310" h="2621279">
                <a:moveTo>
                  <a:pt x="0" y="2621279"/>
                </a:moveTo>
                <a:lnTo>
                  <a:pt x="4258183" y="2621279"/>
                </a:lnTo>
                <a:lnTo>
                  <a:pt x="4258183" y="0"/>
                </a:lnTo>
                <a:lnTo>
                  <a:pt x="0" y="0"/>
                </a:lnTo>
                <a:lnTo>
                  <a:pt x="0" y="2621279"/>
                </a:lnTo>
                <a:close/>
              </a:path>
            </a:pathLst>
          </a:custGeom>
          <a:ln w="7112">
            <a:solidFill>
              <a:srgbClr val="000000"/>
            </a:solidFill>
          </a:ln>
        </p:spPr>
        <p:txBody>
          <a:bodyPr wrap="square" lIns="0" tIns="0" rIns="0" bIns="0" rtlCol="0"/>
          <a:lstStyle/>
          <a:p>
            <a:endParaRPr/>
          </a:p>
        </p:txBody>
      </p:sp>
      <p:sp>
        <p:nvSpPr>
          <p:cNvPr id="5" name="object 5"/>
          <p:cNvSpPr txBox="1"/>
          <p:nvPr/>
        </p:nvSpPr>
        <p:spPr>
          <a:xfrm>
            <a:off x="2421487" y="5125282"/>
            <a:ext cx="2545832" cy="176971"/>
          </a:xfrm>
          <a:prstGeom prst="rect">
            <a:avLst/>
          </a:prstGeom>
        </p:spPr>
        <p:txBody>
          <a:bodyPr vert="horz" wrap="square" lIns="0" tIns="22859" rIns="0" bIns="0" rtlCol="0">
            <a:spAutoFit/>
          </a:bodyPr>
          <a:lstStyle/>
          <a:p>
            <a:pPr>
              <a:spcBef>
                <a:spcPts val="180"/>
              </a:spcBef>
            </a:pPr>
            <a:r>
              <a:rPr sz="1000" spc="20" dirty="0">
                <a:latin typeface="游ゴシック"/>
                <a:cs typeface="游ゴシック"/>
              </a:rPr>
              <a:t>問２  １型糖尿病の児童生徒はいますか？</a:t>
            </a:r>
            <a:endParaRPr sz="1000">
              <a:latin typeface="游ゴシック"/>
              <a:cs typeface="游ゴシック"/>
            </a:endParaRPr>
          </a:p>
        </p:txBody>
      </p:sp>
      <p:sp>
        <p:nvSpPr>
          <p:cNvPr id="6" name="object 6"/>
          <p:cNvSpPr/>
          <p:nvPr/>
        </p:nvSpPr>
        <p:spPr>
          <a:xfrm>
            <a:off x="7149773" y="5031610"/>
            <a:ext cx="5677536" cy="3494910"/>
          </a:xfrm>
          <a:custGeom>
            <a:avLst/>
            <a:gdLst/>
            <a:ahLst/>
            <a:cxnLst/>
            <a:rect l="l" t="t" r="r" b="b"/>
            <a:pathLst>
              <a:path w="4258309" h="2621279">
                <a:moveTo>
                  <a:pt x="0" y="2621279"/>
                </a:moveTo>
                <a:lnTo>
                  <a:pt x="4258056" y="2621279"/>
                </a:lnTo>
                <a:lnTo>
                  <a:pt x="4258056" y="0"/>
                </a:lnTo>
                <a:lnTo>
                  <a:pt x="0" y="0"/>
                </a:lnTo>
                <a:lnTo>
                  <a:pt x="0" y="2621279"/>
                </a:lnTo>
                <a:close/>
              </a:path>
            </a:pathLst>
          </a:custGeom>
          <a:ln w="7112">
            <a:solidFill>
              <a:srgbClr val="000000"/>
            </a:solidFill>
          </a:ln>
        </p:spPr>
        <p:txBody>
          <a:bodyPr wrap="square" lIns="0" tIns="0" rIns="0" bIns="0" rtlCol="0"/>
          <a:lstStyle/>
          <a:p>
            <a:endParaRPr/>
          </a:p>
        </p:txBody>
      </p:sp>
      <p:sp>
        <p:nvSpPr>
          <p:cNvPr id="7" name="object 7"/>
          <p:cNvSpPr txBox="1"/>
          <p:nvPr/>
        </p:nvSpPr>
        <p:spPr>
          <a:xfrm>
            <a:off x="8439200" y="5177705"/>
            <a:ext cx="3077519" cy="176971"/>
          </a:xfrm>
          <a:prstGeom prst="rect">
            <a:avLst/>
          </a:prstGeom>
        </p:spPr>
        <p:txBody>
          <a:bodyPr vert="horz" wrap="square" lIns="0" tIns="22859" rIns="0" bIns="0" rtlCol="0">
            <a:spAutoFit/>
          </a:bodyPr>
          <a:lstStyle/>
          <a:p>
            <a:pPr>
              <a:spcBef>
                <a:spcPts val="180"/>
              </a:spcBef>
            </a:pPr>
            <a:r>
              <a:rPr sz="1000" spc="7" dirty="0">
                <a:latin typeface="游ゴシック"/>
                <a:cs typeface="游ゴシック"/>
              </a:rPr>
              <a:t>問２－１  ブドウ糖は保健室に置いてありますか？</a:t>
            </a:r>
            <a:endParaRPr sz="1000">
              <a:latin typeface="游ゴシック"/>
              <a:cs typeface="游ゴシック"/>
            </a:endParaRPr>
          </a:p>
        </p:txBody>
      </p:sp>
      <p:sp>
        <p:nvSpPr>
          <p:cNvPr id="8" name="object 8"/>
          <p:cNvSpPr/>
          <p:nvPr/>
        </p:nvSpPr>
        <p:spPr>
          <a:xfrm>
            <a:off x="956469" y="1536700"/>
            <a:ext cx="5695315" cy="3336589"/>
          </a:xfrm>
          <a:custGeom>
            <a:avLst/>
            <a:gdLst/>
            <a:ahLst/>
            <a:cxnLst/>
            <a:rect l="l" t="t" r="r" b="b"/>
            <a:pathLst>
              <a:path w="4271645" h="2502535">
                <a:moveTo>
                  <a:pt x="0" y="2502281"/>
                </a:moveTo>
                <a:lnTo>
                  <a:pt x="4271137" y="2502281"/>
                </a:lnTo>
                <a:lnTo>
                  <a:pt x="4271137" y="0"/>
                </a:lnTo>
                <a:lnTo>
                  <a:pt x="0" y="0"/>
                </a:lnTo>
                <a:lnTo>
                  <a:pt x="0" y="2502281"/>
                </a:lnTo>
                <a:close/>
              </a:path>
            </a:pathLst>
          </a:custGeom>
          <a:ln w="7112">
            <a:solidFill>
              <a:srgbClr val="000000"/>
            </a:solidFill>
          </a:ln>
        </p:spPr>
        <p:txBody>
          <a:bodyPr wrap="square" lIns="0" tIns="0" rIns="0" bIns="0" rtlCol="0"/>
          <a:lstStyle/>
          <a:p>
            <a:endParaRPr/>
          </a:p>
        </p:txBody>
      </p:sp>
      <p:sp>
        <p:nvSpPr>
          <p:cNvPr id="9" name="object 9"/>
          <p:cNvSpPr txBox="1"/>
          <p:nvPr/>
        </p:nvSpPr>
        <p:spPr>
          <a:xfrm>
            <a:off x="1797686" y="1654348"/>
            <a:ext cx="4007125" cy="176971"/>
          </a:xfrm>
          <a:prstGeom prst="rect">
            <a:avLst/>
          </a:prstGeom>
        </p:spPr>
        <p:txBody>
          <a:bodyPr vert="horz" wrap="square" lIns="0" tIns="22859" rIns="0" bIns="0" rtlCol="0">
            <a:spAutoFit/>
          </a:bodyPr>
          <a:lstStyle/>
          <a:p>
            <a:pPr>
              <a:spcBef>
                <a:spcPts val="180"/>
              </a:spcBef>
            </a:pPr>
            <a:r>
              <a:rPr sz="1000" spc="-7" dirty="0">
                <a:latin typeface="游ゴシック"/>
                <a:cs typeface="游ゴシック"/>
              </a:rPr>
              <a:t>問１   児童生徒の中で、頭痛に悩んでいたり相談されていますか？</a:t>
            </a:r>
            <a:endParaRPr sz="1000">
              <a:latin typeface="游ゴシック"/>
              <a:cs typeface="游ゴシック"/>
            </a:endParaRPr>
          </a:p>
        </p:txBody>
      </p:sp>
      <p:grpSp>
        <p:nvGrpSpPr>
          <p:cNvPr id="10" name="object 10"/>
          <p:cNvGrpSpPr/>
          <p:nvPr/>
        </p:nvGrpSpPr>
        <p:grpSpPr>
          <a:xfrm>
            <a:off x="4025267" y="2221035"/>
            <a:ext cx="2404444" cy="2037851"/>
            <a:chOff x="3182556" y="1196022"/>
            <a:chExt cx="1803400" cy="1528445"/>
          </a:xfrm>
        </p:grpSpPr>
        <p:sp>
          <p:nvSpPr>
            <p:cNvPr id="11" name="object 11"/>
            <p:cNvSpPr/>
            <p:nvPr/>
          </p:nvSpPr>
          <p:spPr>
            <a:xfrm>
              <a:off x="3544824" y="1198880"/>
              <a:ext cx="1438275" cy="1522730"/>
            </a:xfrm>
            <a:custGeom>
              <a:avLst/>
              <a:gdLst/>
              <a:ahLst/>
              <a:cxnLst/>
              <a:rect l="l" t="t" r="r" b="b"/>
              <a:pathLst>
                <a:path w="1438275" h="1522730">
                  <a:moveTo>
                    <a:pt x="0" y="1370838"/>
                  </a:moveTo>
                  <a:lnTo>
                    <a:pt x="0" y="1522730"/>
                  </a:lnTo>
                </a:path>
                <a:path w="1438275" h="1522730">
                  <a:moveTo>
                    <a:pt x="0" y="863091"/>
                  </a:moveTo>
                  <a:lnTo>
                    <a:pt x="0" y="1167764"/>
                  </a:lnTo>
                </a:path>
                <a:path w="1438275" h="1522730">
                  <a:moveTo>
                    <a:pt x="0" y="355218"/>
                  </a:moveTo>
                  <a:lnTo>
                    <a:pt x="0" y="659891"/>
                  </a:lnTo>
                </a:path>
                <a:path w="1438275" h="1522730">
                  <a:moveTo>
                    <a:pt x="0" y="0"/>
                  </a:moveTo>
                  <a:lnTo>
                    <a:pt x="0" y="152146"/>
                  </a:lnTo>
                </a:path>
                <a:path w="1438275" h="1522730">
                  <a:moveTo>
                    <a:pt x="359283" y="1370838"/>
                  </a:moveTo>
                  <a:lnTo>
                    <a:pt x="359283" y="1522730"/>
                  </a:lnTo>
                </a:path>
                <a:path w="1438275" h="1522730">
                  <a:moveTo>
                    <a:pt x="359283" y="863091"/>
                  </a:moveTo>
                  <a:lnTo>
                    <a:pt x="359283" y="1167764"/>
                  </a:lnTo>
                </a:path>
                <a:path w="1438275" h="1522730">
                  <a:moveTo>
                    <a:pt x="359283" y="355218"/>
                  </a:moveTo>
                  <a:lnTo>
                    <a:pt x="359283" y="659891"/>
                  </a:lnTo>
                </a:path>
                <a:path w="1438275" h="1522730">
                  <a:moveTo>
                    <a:pt x="359283" y="0"/>
                  </a:moveTo>
                  <a:lnTo>
                    <a:pt x="359283" y="152146"/>
                  </a:lnTo>
                </a:path>
                <a:path w="1438275" h="1522730">
                  <a:moveTo>
                    <a:pt x="718565" y="1370838"/>
                  </a:moveTo>
                  <a:lnTo>
                    <a:pt x="718565" y="1522730"/>
                  </a:lnTo>
                </a:path>
                <a:path w="1438275" h="1522730">
                  <a:moveTo>
                    <a:pt x="718565" y="863091"/>
                  </a:moveTo>
                  <a:lnTo>
                    <a:pt x="718565" y="1167764"/>
                  </a:lnTo>
                </a:path>
                <a:path w="1438275" h="1522730">
                  <a:moveTo>
                    <a:pt x="718565" y="355218"/>
                  </a:moveTo>
                  <a:lnTo>
                    <a:pt x="718565" y="659891"/>
                  </a:lnTo>
                </a:path>
                <a:path w="1438275" h="1522730">
                  <a:moveTo>
                    <a:pt x="718565" y="0"/>
                  </a:moveTo>
                  <a:lnTo>
                    <a:pt x="718565" y="152146"/>
                  </a:lnTo>
                </a:path>
                <a:path w="1438275" h="1522730">
                  <a:moveTo>
                    <a:pt x="1078738" y="1370838"/>
                  </a:moveTo>
                  <a:lnTo>
                    <a:pt x="1078738" y="1522730"/>
                  </a:lnTo>
                </a:path>
                <a:path w="1438275" h="1522730">
                  <a:moveTo>
                    <a:pt x="1078738" y="863091"/>
                  </a:moveTo>
                  <a:lnTo>
                    <a:pt x="1078738" y="1167764"/>
                  </a:lnTo>
                </a:path>
                <a:path w="1438275" h="1522730">
                  <a:moveTo>
                    <a:pt x="1078738" y="355218"/>
                  </a:moveTo>
                  <a:lnTo>
                    <a:pt x="1078738" y="659891"/>
                  </a:lnTo>
                </a:path>
                <a:path w="1438275" h="1522730">
                  <a:moveTo>
                    <a:pt x="1078738" y="0"/>
                  </a:moveTo>
                  <a:lnTo>
                    <a:pt x="1078738" y="152146"/>
                  </a:lnTo>
                </a:path>
                <a:path w="1438275" h="1522730">
                  <a:moveTo>
                    <a:pt x="1437894" y="811022"/>
                  </a:moveTo>
                  <a:lnTo>
                    <a:pt x="1437894" y="1522730"/>
                  </a:lnTo>
                </a:path>
                <a:path w="1438275" h="1522730">
                  <a:moveTo>
                    <a:pt x="1437894" y="0"/>
                  </a:moveTo>
                  <a:lnTo>
                    <a:pt x="1437894" y="711555"/>
                  </a:lnTo>
                </a:path>
              </a:pathLst>
            </a:custGeom>
            <a:ln w="5333">
              <a:solidFill>
                <a:srgbClr val="D9D9D9"/>
              </a:solidFill>
            </a:ln>
          </p:spPr>
          <p:txBody>
            <a:bodyPr wrap="square" lIns="0" tIns="0" rIns="0" bIns="0" rtlCol="0"/>
            <a:lstStyle/>
            <a:p>
              <a:endParaRPr/>
            </a:p>
          </p:txBody>
        </p:sp>
        <p:sp>
          <p:nvSpPr>
            <p:cNvPr id="12" name="object 12"/>
            <p:cNvSpPr/>
            <p:nvPr/>
          </p:nvSpPr>
          <p:spPr>
            <a:xfrm>
              <a:off x="3185414" y="1351025"/>
              <a:ext cx="1797685" cy="1219200"/>
            </a:xfrm>
            <a:custGeom>
              <a:avLst/>
              <a:gdLst/>
              <a:ahLst/>
              <a:cxnLst/>
              <a:rect l="l" t="t" r="r" b="b"/>
              <a:pathLst>
                <a:path w="1797685" h="1219200">
                  <a:moveTo>
                    <a:pt x="757174" y="1015619"/>
                  </a:moveTo>
                  <a:lnTo>
                    <a:pt x="0" y="1015619"/>
                  </a:lnTo>
                  <a:lnTo>
                    <a:pt x="0" y="1218692"/>
                  </a:lnTo>
                  <a:lnTo>
                    <a:pt x="757174" y="1218692"/>
                  </a:lnTo>
                  <a:lnTo>
                    <a:pt x="757174" y="1015619"/>
                  </a:lnTo>
                  <a:close/>
                </a:path>
                <a:path w="1797685" h="1219200">
                  <a:moveTo>
                    <a:pt x="1235837" y="507746"/>
                  </a:moveTo>
                  <a:lnTo>
                    <a:pt x="0" y="507746"/>
                  </a:lnTo>
                  <a:lnTo>
                    <a:pt x="0" y="710946"/>
                  </a:lnTo>
                  <a:lnTo>
                    <a:pt x="1235837" y="710946"/>
                  </a:lnTo>
                  <a:lnTo>
                    <a:pt x="1235837" y="507746"/>
                  </a:lnTo>
                  <a:close/>
                </a:path>
                <a:path w="1797685" h="1219200">
                  <a:moveTo>
                    <a:pt x="1797431" y="0"/>
                  </a:moveTo>
                  <a:lnTo>
                    <a:pt x="0" y="0"/>
                  </a:lnTo>
                  <a:lnTo>
                    <a:pt x="0" y="203073"/>
                  </a:lnTo>
                  <a:lnTo>
                    <a:pt x="1797431" y="203073"/>
                  </a:lnTo>
                  <a:lnTo>
                    <a:pt x="1797431" y="0"/>
                  </a:lnTo>
                  <a:close/>
                </a:path>
              </a:pathLst>
            </a:custGeom>
            <a:solidFill>
              <a:srgbClr val="92D050"/>
            </a:solidFill>
          </p:spPr>
          <p:txBody>
            <a:bodyPr wrap="square" lIns="0" tIns="0" rIns="0" bIns="0" rtlCol="0"/>
            <a:lstStyle/>
            <a:p>
              <a:endParaRPr/>
            </a:p>
          </p:txBody>
        </p:sp>
        <p:sp>
          <p:nvSpPr>
            <p:cNvPr id="13" name="object 13"/>
            <p:cNvSpPr/>
            <p:nvPr/>
          </p:nvSpPr>
          <p:spPr>
            <a:xfrm>
              <a:off x="3942588" y="1858771"/>
              <a:ext cx="984250" cy="711200"/>
            </a:xfrm>
            <a:custGeom>
              <a:avLst/>
              <a:gdLst/>
              <a:ahLst/>
              <a:cxnLst/>
              <a:rect l="l" t="t" r="r" b="b"/>
              <a:pathLst>
                <a:path w="984250" h="711200">
                  <a:moveTo>
                    <a:pt x="945515" y="507873"/>
                  </a:moveTo>
                  <a:lnTo>
                    <a:pt x="0" y="507873"/>
                  </a:lnTo>
                  <a:lnTo>
                    <a:pt x="0" y="710946"/>
                  </a:lnTo>
                  <a:lnTo>
                    <a:pt x="945515" y="710946"/>
                  </a:lnTo>
                  <a:lnTo>
                    <a:pt x="945515" y="507873"/>
                  </a:lnTo>
                  <a:close/>
                </a:path>
                <a:path w="984250" h="711200">
                  <a:moveTo>
                    <a:pt x="983996" y="0"/>
                  </a:moveTo>
                  <a:lnTo>
                    <a:pt x="478663" y="0"/>
                  </a:lnTo>
                  <a:lnTo>
                    <a:pt x="478663" y="203200"/>
                  </a:lnTo>
                  <a:lnTo>
                    <a:pt x="983996" y="203200"/>
                  </a:lnTo>
                  <a:lnTo>
                    <a:pt x="983996" y="0"/>
                  </a:lnTo>
                  <a:close/>
                </a:path>
              </a:pathLst>
            </a:custGeom>
            <a:solidFill>
              <a:srgbClr val="5B9BD4"/>
            </a:solidFill>
          </p:spPr>
          <p:txBody>
            <a:bodyPr wrap="square" lIns="0" tIns="0" rIns="0" bIns="0" rtlCol="0"/>
            <a:lstStyle/>
            <a:p>
              <a:endParaRPr/>
            </a:p>
          </p:txBody>
        </p:sp>
        <p:sp>
          <p:nvSpPr>
            <p:cNvPr id="14" name="object 14"/>
            <p:cNvSpPr/>
            <p:nvPr/>
          </p:nvSpPr>
          <p:spPr>
            <a:xfrm>
              <a:off x="4888103" y="1858771"/>
              <a:ext cx="95250" cy="711200"/>
            </a:xfrm>
            <a:custGeom>
              <a:avLst/>
              <a:gdLst/>
              <a:ahLst/>
              <a:cxnLst/>
              <a:rect l="l" t="t" r="r" b="b"/>
              <a:pathLst>
                <a:path w="95250" h="711200">
                  <a:moveTo>
                    <a:pt x="94742" y="507873"/>
                  </a:moveTo>
                  <a:lnTo>
                    <a:pt x="0" y="507873"/>
                  </a:lnTo>
                  <a:lnTo>
                    <a:pt x="0" y="710946"/>
                  </a:lnTo>
                  <a:lnTo>
                    <a:pt x="94742" y="710946"/>
                  </a:lnTo>
                  <a:lnTo>
                    <a:pt x="94742" y="507873"/>
                  </a:lnTo>
                  <a:close/>
                </a:path>
                <a:path w="95250" h="711200">
                  <a:moveTo>
                    <a:pt x="94742" y="151130"/>
                  </a:moveTo>
                  <a:lnTo>
                    <a:pt x="38481" y="151130"/>
                  </a:lnTo>
                  <a:lnTo>
                    <a:pt x="38481" y="203200"/>
                  </a:lnTo>
                  <a:lnTo>
                    <a:pt x="94742" y="203200"/>
                  </a:lnTo>
                  <a:lnTo>
                    <a:pt x="94742" y="151130"/>
                  </a:lnTo>
                  <a:close/>
                </a:path>
                <a:path w="95250" h="711200">
                  <a:moveTo>
                    <a:pt x="94742" y="0"/>
                  </a:moveTo>
                  <a:lnTo>
                    <a:pt x="38481" y="0"/>
                  </a:lnTo>
                  <a:lnTo>
                    <a:pt x="38481" y="51663"/>
                  </a:lnTo>
                  <a:lnTo>
                    <a:pt x="94742" y="51663"/>
                  </a:lnTo>
                  <a:lnTo>
                    <a:pt x="94742" y="0"/>
                  </a:lnTo>
                  <a:close/>
                </a:path>
              </a:pathLst>
            </a:custGeom>
            <a:solidFill>
              <a:srgbClr val="FFC000"/>
            </a:solidFill>
          </p:spPr>
          <p:txBody>
            <a:bodyPr wrap="square" lIns="0" tIns="0" rIns="0" bIns="0" rtlCol="0"/>
            <a:lstStyle/>
            <a:p>
              <a:endParaRPr/>
            </a:p>
          </p:txBody>
        </p:sp>
        <p:sp>
          <p:nvSpPr>
            <p:cNvPr id="15" name="object 15"/>
            <p:cNvSpPr/>
            <p:nvPr/>
          </p:nvSpPr>
          <p:spPr>
            <a:xfrm>
              <a:off x="3185414" y="1198880"/>
              <a:ext cx="0" cy="1522730"/>
            </a:xfrm>
            <a:custGeom>
              <a:avLst/>
              <a:gdLst/>
              <a:ahLst/>
              <a:cxnLst/>
              <a:rect l="l" t="t" r="r" b="b"/>
              <a:pathLst>
                <a:path h="1522730">
                  <a:moveTo>
                    <a:pt x="0" y="1522729"/>
                  </a:moveTo>
                  <a:lnTo>
                    <a:pt x="0" y="0"/>
                  </a:lnTo>
                </a:path>
              </a:pathLst>
            </a:custGeom>
            <a:ln w="5334">
              <a:solidFill>
                <a:srgbClr val="D9D9D9"/>
              </a:solidFill>
            </a:ln>
          </p:spPr>
          <p:txBody>
            <a:bodyPr wrap="square" lIns="0" tIns="0" rIns="0" bIns="0" rtlCol="0"/>
            <a:lstStyle/>
            <a:p>
              <a:endParaRPr/>
            </a:p>
          </p:txBody>
        </p:sp>
        <p:sp>
          <p:nvSpPr>
            <p:cNvPr id="16" name="object 16"/>
            <p:cNvSpPr/>
            <p:nvPr/>
          </p:nvSpPr>
          <p:spPr>
            <a:xfrm>
              <a:off x="3526282" y="2418054"/>
              <a:ext cx="75565" cy="99695"/>
            </a:xfrm>
            <a:custGeom>
              <a:avLst/>
              <a:gdLst/>
              <a:ahLst/>
              <a:cxnLst/>
              <a:rect l="l" t="t" r="r" b="b"/>
              <a:pathLst>
                <a:path w="75564" h="99694">
                  <a:moveTo>
                    <a:pt x="75107" y="0"/>
                  </a:moveTo>
                  <a:lnTo>
                    <a:pt x="0" y="0"/>
                  </a:lnTo>
                  <a:lnTo>
                    <a:pt x="0" y="99466"/>
                  </a:lnTo>
                  <a:lnTo>
                    <a:pt x="75107" y="99466"/>
                  </a:lnTo>
                  <a:lnTo>
                    <a:pt x="75107" y="0"/>
                  </a:lnTo>
                  <a:close/>
                </a:path>
              </a:pathLst>
            </a:custGeom>
            <a:solidFill>
              <a:srgbClr val="FFFFFF"/>
            </a:solidFill>
          </p:spPr>
          <p:txBody>
            <a:bodyPr wrap="square" lIns="0" tIns="0" rIns="0" bIns="0" rtlCol="0"/>
            <a:lstStyle/>
            <a:p>
              <a:endParaRPr/>
            </a:p>
          </p:txBody>
        </p:sp>
      </p:grpSp>
      <p:sp>
        <p:nvSpPr>
          <p:cNvPr id="17" name="object 17"/>
          <p:cNvSpPr txBox="1"/>
          <p:nvPr/>
        </p:nvSpPr>
        <p:spPr>
          <a:xfrm>
            <a:off x="4511997" y="3843950"/>
            <a:ext cx="60958" cy="120609"/>
          </a:xfrm>
          <a:prstGeom prst="rect">
            <a:avLst/>
          </a:prstGeom>
        </p:spPr>
        <p:txBody>
          <a:bodyPr vert="horz" wrap="square" lIns="0" tIns="17779" rIns="0" bIns="0" rtlCol="0">
            <a:spAutoFit/>
          </a:bodyPr>
          <a:lstStyle/>
          <a:p>
            <a:pPr>
              <a:spcBef>
                <a:spcPts val="140"/>
              </a:spcBef>
            </a:pPr>
            <a:r>
              <a:rPr sz="667" spc="-67" dirty="0">
                <a:solidFill>
                  <a:srgbClr val="404040"/>
                </a:solidFill>
                <a:latin typeface="Calibri"/>
                <a:cs typeface="Calibri"/>
              </a:rPr>
              <a:t>8</a:t>
            </a:r>
            <a:endParaRPr sz="667">
              <a:latin typeface="Calibri"/>
              <a:cs typeface="Calibri"/>
            </a:endParaRPr>
          </a:p>
        </p:txBody>
      </p:sp>
      <p:sp>
        <p:nvSpPr>
          <p:cNvPr id="18" name="object 18"/>
          <p:cNvSpPr/>
          <p:nvPr/>
        </p:nvSpPr>
        <p:spPr>
          <a:xfrm>
            <a:off x="4781059" y="3173550"/>
            <a:ext cx="143928" cy="132922"/>
          </a:xfrm>
          <a:custGeom>
            <a:avLst/>
            <a:gdLst/>
            <a:ahLst/>
            <a:cxnLst/>
            <a:rect l="l" t="t" r="r" b="b"/>
            <a:pathLst>
              <a:path w="107950" h="99694">
                <a:moveTo>
                  <a:pt x="107530" y="0"/>
                </a:moveTo>
                <a:lnTo>
                  <a:pt x="0" y="0"/>
                </a:lnTo>
                <a:lnTo>
                  <a:pt x="0" y="99466"/>
                </a:lnTo>
                <a:lnTo>
                  <a:pt x="107530" y="99466"/>
                </a:lnTo>
                <a:lnTo>
                  <a:pt x="107530" y="0"/>
                </a:lnTo>
                <a:close/>
              </a:path>
            </a:pathLst>
          </a:custGeom>
          <a:solidFill>
            <a:srgbClr val="FFFFFF"/>
          </a:solidFill>
        </p:spPr>
        <p:txBody>
          <a:bodyPr wrap="square" lIns="0" tIns="0" rIns="0" bIns="0" rtlCol="0"/>
          <a:lstStyle/>
          <a:p>
            <a:endParaRPr/>
          </a:p>
        </p:txBody>
      </p:sp>
      <p:sp>
        <p:nvSpPr>
          <p:cNvPr id="19" name="object 19"/>
          <p:cNvSpPr txBox="1"/>
          <p:nvPr/>
        </p:nvSpPr>
        <p:spPr>
          <a:xfrm>
            <a:off x="4809843" y="3166811"/>
            <a:ext cx="103289" cy="120609"/>
          </a:xfrm>
          <a:prstGeom prst="rect">
            <a:avLst/>
          </a:prstGeom>
        </p:spPr>
        <p:txBody>
          <a:bodyPr vert="horz" wrap="square" lIns="0" tIns="17779" rIns="0" bIns="0" rtlCol="0">
            <a:spAutoFit/>
          </a:bodyPr>
          <a:lstStyle/>
          <a:p>
            <a:pPr>
              <a:spcBef>
                <a:spcPts val="140"/>
              </a:spcBef>
            </a:pPr>
            <a:r>
              <a:rPr sz="667" spc="-33" dirty="0">
                <a:solidFill>
                  <a:srgbClr val="404040"/>
                </a:solidFill>
                <a:latin typeface="Calibri"/>
                <a:cs typeface="Calibri"/>
              </a:rPr>
              <a:t>22</a:t>
            </a:r>
            <a:endParaRPr sz="667">
              <a:latin typeface="Calibri"/>
              <a:cs typeface="Calibri"/>
            </a:endParaRPr>
          </a:p>
        </p:txBody>
      </p:sp>
      <p:sp>
        <p:nvSpPr>
          <p:cNvPr id="20" name="object 20"/>
          <p:cNvSpPr/>
          <p:nvPr/>
        </p:nvSpPr>
        <p:spPr>
          <a:xfrm>
            <a:off x="5177115" y="2496919"/>
            <a:ext cx="563858" cy="1486691"/>
          </a:xfrm>
          <a:custGeom>
            <a:avLst/>
            <a:gdLst/>
            <a:ahLst/>
            <a:cxnLst/>
            <a:rect l="l" t="t" r="r" b="b"/>
            <a:pathLst>
              <a:path w="422910" h="1115060">
                <a:moveTo>
                  <a:pt x="75107" y="0"/>
                </a:moveTo>
                <a:lnTo>
                  <a:pt x="0" y="0"/>
                </a:lnTo>
                <a:lnTo>
                  <a:pt x="0" y="99466"/>
                </a:lnTo>
                <a:lnTo>
                  <a:pt x="75107" y="99466"/>
                </a:lnTo>
                <a:lnTo>
                  <a:pt x="75107" y="0"/>
                </a:lnTo>
                <a:close/>
              </a:path>
              <a:path w="422910" h="1115060">
                <a:moveTo>
                  <a:pt x="422363" y="1015111"/>
                </a:moveTo>
                <a:lnTo>
                  <a:pt x="314833" y="1015111"/>
                </a:lnTo>
                <a:lnTo>
                  <a:pt x="314833" y="1114577"/>
                </a:lnTo>
                <a:lnTo>
                  <a:pt x="422363" y="1114577"/>
                </a:lnTo>
                <a:lnTo>
                  <a:pt x="422363" y="1015111"/>
                </a:lnTo>
                <a:close/>
              </a:path>
            </a:pathLst>
          </a:custGeom>
          <a:solidFill>
            <a:srgbClr val="FFFFFF"/>
          </a:solidFill>
        </p:spPr>
        <p:txBody>
          <a:bodyPr wrap="square" lIns="0" tIns="0" rIns="0" bIns="0" rtlCol="0"/>
          <a:lstStyle/>
          <a:p>
            <a:endParaRPr/>
          </a:p>
        </p:txBody>
      </p:sp>
      <p:sp>
        <p:nvSpPr>
          <p:cNvPr id="21" name="object 21"/>
          <p:cNvSpPr txBox="1"/>
          <p:nvPr/>
        </p:nvSpPr>
        <p:spPr>
          <a:xfrm>
            <a:off x="5625493" y="3843950"/>
            <a:ext cx="104136" cy="120609"/>
          </a:xfrm>
          <a:prstGeom prst="rect">
            <a:avLst/>
          </a:prstGeom>
        </p:spPr>
        <p:txBody>
          <a:bodyPr vert="horz" wrap="square" lIns="0" tIns="17779" rIns="0" bIns="0" rtlCol="0">
            <a:spAutoFit/>
          </a:bodyPr>
          <a:lstStyle/>
          <a:p>
            <a:pPr>
              <a:spcBef>
                <a:spcPts val="140"/>
              </a:spcBef>
            </a:pPr>
            <a:r>
              <a:rPr sz="667" spc="-33" dirty="0">
                <a:solidFill>
                  <a:srgbClr val="404040"/>
                </a:solidFill>
                <a:latin typeface="Calibri"/>
                <a:cs typeface="Calibri"/>
              </a:rPr>
              <a:t>10</a:t>
            </a:r>
            <a:endParaRPr sz="667">
              <a:latin typeface="Calibri"/>
              <a:cs typeface="Calibri"/>
            </a:endParaRPr>
          </a:p>
        </p:txBody>
      </p:sp>
      <p:sp>
        <p:nvSpPr>
          <p:cNvPr id="22" name="object 22"/>
          <p:cNvSpPr/>
          <p:nvPr/>
        </p:nvSpPr>
        <p:spPr>
          <a:xfrm>
            <a:off x="5963469" y="3173550"/>
            <a:ext cx="100750" cy="132922"/>
          </a:xfrm>
          <a:custGeom>
            <a:avLst/>
            <a:gdLst/>
            <a:ahLst/>
            <a:cxnLst/>
            <a:rect l="l" t="t" r="r" b="b"/>
            <a:pathLst>
              <a:path w="75564" h="99694">
                <a:moveTo>
                  <a:pt x="75107" y="0"/>
                </a:moveTo>
                <a:lnTo>
                  <a:pt x="0" y="0"/>
                </a:lnTo>
                <a:lnTo>
                  <a:pt x="0" y="99466"/>
                </a:lnTo>
                <a:lnTo>
                  <a:pt x="75107" y="99466"/>
                </a:lnTo>
                <a:lnTo>
                  <a:pt x="75107" y="0"/>
                </a:lnTo>
                <a:close/>
              </a:path>
            </a:pathLst>
          </a:custGeom>
          <a:solidFill>
            <a:srgbClr val="FFFFFF"/>
          </a:solidFill>
        </p:spPr>
        <p:txBody>
          <a:bodyPr wrap="square" lIns="0" tIns="0" rIns="0" bIns="0" rtlCol="0"/>
          <a:lstStyle/>
          <a:p>
            <a:endParaRPr/>
          </a:p>
        </p:txBody>
      </p:sp>
      <p:sp>
        <p:nvSpPr>
          <p:cNvPr id="23" name="object 23"/>
          <p:cNvSpPr txBox="1"/>
          <p:nvPr/>
        </p:nvSpPr>
        <p:spPr>
          <a:xfrm>
            <a:off x="5991915" y="3166811"/>
            <a:ext cx="60958" cy="120609"/>
          </a:xfrm>
          <a:prstGeom prst="rect">
            <a:avLst/>
          </a:prstGeom>
        </p:spPr>
        <p:txBody>
          <a:bodyPr vert="horz" wrap="square" lIns="0" tIns="17779" rIns="0" bIns="0" rtlCol="0">
            <a:spAutoFit/>
          </a:bodyPr>
          <a:lstStyle/>
          <a:p>
            <a:pPr>
              <a:spcBef>
                <a:spcPts val="140"/>
              </a:spcBef>
            </a:pPr>
            <a:r>
              <a:rPr sz="667" spc="-67" dirty="0">
                <a:solidFill>
                  <a:srgbClr val="404040"/>
                </a:solidFill>
                <a:latin typeface="Calibri"/>
                <a:cs typeface="Calibri"/>
              </a:rPr>
              <a:t>9</a:t>
            </a:r>
            <a:endParaRPr sz="667">
              <a:latin typeface="Calibri"/>
              <a:cs typeface="Calibri"/>
            </a:endParaRPr>
          </a:p>
        </p:txBody>
      </p:sp>
      <p:sp>
        <p:nvSpPr>
          <p:cNvPr id="24" name="object 24"/>
          <p:cNvSpPr/>
          <p:nvPr/>
        </p:nvSpPr>
        <p:spPr>
          <a:xfrm>
            <a:off x="6312284" y="3850350"/>
            <a:ext cx="100750" cy="132922"/>
          </a:xfrm>
          <a:custGeom>
            <a:avLst/>
            <a:gdLst/>
            <a:ahLst/>
            <a:cxnLst/>
            <a:rect l="l" t="t" r="r" b="b"/>
            <a:pathLst>
              <a:path w="75564" h="99694">
                <a:moveTo>
                  <a:pt x="75107" y="0"/>
                </a:moveTo>
                <a:lnTo>
                  <a:pt x="0" y="0"/>
                </a:lnTo>
                <a:lnTo>
                  <a:pt x="0" y="99466"/>
                </a:lnTo>
                <a:lnTo>
                  <a:pt x="75107" y="99466"/>
                </a:lnTo>
                <a:lnTo>
                  <a:pt x="75107" y="0"/>
                </a:lnTo>
                <a:close/>
              </a:path>
            </a:pathLst>
          </a:custGeom>
          <a:solidFill>
            <a:srgbClr val="FFFFFF"/>
          </a:solidFill>
        </p:spPr>
        <p:txBody>
          <a:bodyPr wrap="square" lIns="0" tIns="0" rIns="0" bIns="0" rtlCol="0"/>
          <a:lstStyle/>
          <a:p>
            <a:endParaRPr/>
          </a:p>
        </p:txBody>
      </p:sp>
      <p:sp>
        <p:nvSpPr>
          <p:cNvPr id="25" name="object 25"/>
          <p:cNvSpPr txBox="1"/>
          <p:nvPr/>
        </p:nvSpPr>
        <p:spPr>
          <a:xfrm>
            <a:off x="6341067" y="3843950"/>
            <a:ext cx="60958" cy="120609"/>
          </a:xfrm>
          <a:prstGeom prst="rect">
            <a:avLst/>
          </a:prstGeom>
        </p:spPr>
        <p:txBody>
          <a:bodyPr vert="horz" wrap="square" lIns="0" tIns="17779" rIns="0" bIns="0" rtlCol="0">
            <a:spAutoFit/>
          </a:bodyPr>
          <a:lstStyle/>
          <a:p>
            <a:pPr>
              <a:spcBef>
                <a:spcPts val="140"/>
              </a:spcBef>
            </a:pPr>
            <a:r>
              <a:rPr sz="667" spc="-67" dirty="0">
                <a:solidFill>
                  <a:srgbClr val="404040"/>
                </a:solidFill>
                <a:latin typeface="Calibri"/>
                <a:cs typeface="Calibri"/>
              </a:rPr>
              <a:t>1</a:t>
            </a:r>
            <a:endParaRPr sz="667">
              <a:latin typeface="Calibri"/>
              <a:cs typeface="Calibri"/>
            </a:endParaRPr>
          </a:p>
        </p:txBody>
      </p:sp>
      <p:sp>
        <p:nvSpPr>
          <p:cNvPr id="26" name="object 26"/>
          <p:cNvSpPr txBox="1"/>
          <p:nvPr/>
        </p:nvSpPr>
        <p:spPr>
          <a:xfrm>
            <a:off x="6366636" y="3166811"/>
            <a:ext cx="60958" cy="120609"/>
          </a:xfrm>
          <a:prstGeom prst="rect">
            <a:avLst/>
          </a:prstGeom>
        </p:spPr>
        <p:txBody>
          <a:bodyPr vert="horz" wrap="square" lIns="0" tIns="17779" rIns="0" bIns="0" rtlCol="0">
            <a:spAutoFit/>
          </a:bodyPr>
          <a:lstStyle/>
          <a:p>
            <a:pPr>
              <a:spcBef>
                <a:spcPts val="140"/>
              </a:spcBef>
            </a:pPr>
            <a:r>
              <a:rPr sz="667" spc="-67" dirty="0">
                <a:solidFill>
                  <a:srgbClr val="404040"/>
                </a:solidFill>
                <a:latin typeface="Calibri"/>
                <a:cs typeface="Calibri"/>
              </a:rPr>
              <a:t>1</a:t>
            </a:r>
            <a:endParaRPr sz="667">
              <a:latin typeface="Calibri"/>
              <a:cs typeface="Calibri"/>
            </a:endParaRPr>
          </a:p>
        </p:txBody>
      </p:sp>
      <p:sp>
        <p:nvSpPr>
          <p:cNvPr id="27" name="object 27"/>
          <p:cNvSpPr txBox="1"/>
          <p:nvPr/>
        </p:nvSpPr>
        <p:spPr>
          <a:xfrm>
            <a:off x="3977601" y="4288433"/>
            <a:ext cx="121069" cy="120609"/>
          </a:xfrm>
          <a:prstGeom prst="rect">
            <a:avLst/>
          </a:prstGeom>
        </p:spPr>
        <p:txBody>
          <a:bodyPr vert="horz" wrap="square" lIns="0" tIns="17779" rIns="0" bIns="0" rtlCol="0">
            <a:spAutoFit/>
          </a:bodyPr>
          <a:lstStyle/>
          <a:p>
            <a:pPr>
              <a:spcBef>
                <a:spcPts val="140"/>
              </a:spcBef>
            </a:pPr>
            <a:r>
              <a:rPr sz="667" spc="-33" dirty="0">
                <a:solidFill>
                  <a:srgbClr val="585858"/>
                </a:solidFill>
                <a:latin typeface="Calibri"/>
                <a:cs typeface="Calibri"/>
              </a:rPr>
              <a:t>0%</a:t>
            </a:r>
            <a:endParaRPr sz="667">
              <a:latin typeface="Calibri"/>
              <a:cs typeface="Calibri"/>
            </a:endParaRPr>
          </a:p>
        </p:txBody>
      </p:sp>
      <p:sp>
        <p:nvSpPr>
          <p:cNvPr id="28" name="object 28"/>
          <p:cNvSpPr txBox="1"/>
          <p:nvPr/>
        </p:nvSpPr>
        <p:spPr>
          <a:xfrm>
            <a:off x="5873387" y="4288433"/>
            <a:ext cx="164246" cy="120609"/>
          </a:xfrm>
          <a:prstGeom prst="rect">
            <a:avLst/>
          </a:prstGeom>
        </p:spPr>
        <p:txBody>
          <a:bodyPr vert="horz" wrap="square" lIns="0" tIns="17779" rIns="0" bIns="0" rtlCol="0">
            <a:spAutoFit/>
          </a:bodyPr>
          <a:lstStyle/>
          <a:p>
            <a:pPr>
              <a:spcBef>
                <a:spcPts val="140"/>
              </a:spcBef>
            </a:pPr>
            <a:r>
              <a:rPr sz="667" spc="-33" dirty="0">
                <a:solidFill>
                  <a:srgbClr val="585858"/>
                </a:solidFill>
                <a:latin typeface="Calibri"/>
                <a:cs typeface="Calibri"/>
              </a:rPr>
              <a:t>80%</a:t>
            </a:r>
            <a:endParaRPr sz="667">
              <a:latin typeface="Calibri"/>
              <a:cs typeface="Calibri"/>
            </a:endParaRPr>
          </a:p>
        </p:txBody>
      </p:sp>
      <p:sp>
        <p:nvSpPr>
          <p:cNvPr id="29" name="object 29"/>
          <p:cNvSpPr txBox="1"/>
          <p:nvPr/>
        </p:nvSpPr>
        <p:spPr>
          <a:xfrm>
            <a:off x="6330910" y="4288433"/>
            <a:ext cx="207426" cy="120609"/>
          </a:xfrm>
          <a:prstGeom prst="rect">
            <a:avLst/>
          </a:prstGeom>
        </p:spPr>
        <p:txBody>
          <a:bodyPr vert="horz" wrap="square" lIns="0" tIns="17779" rIns="0" bIns="0" rtlCol="0">
            <a:spAutoFit/>
          </a:bodyPr>
          <a:lstStyle/>
          <a:p>
            <a:pPr>
              <a:spcBef>
                <a:spcPts val="140"/>
              </a:spcBef>
            </a:pPr>
            <a:r>
              <a:rPr sz="667" spc="-27" dirty="0">
                <a:solidFill>
                  <a:srgbClr val="585858"/>
                </a:solidFill>
                <a:latin typeface="Calibri"/>
                <a:cs typeface="Calibri"/>
              </a:rPr>
              <a:t>100%</a:t>
            </a:r>
            <a:endParaRPr sz="667">
              <a:latin typeface="Calibri"/>
              <a:cs typeface="Calibri"/>
            </a:endParaRPr>
          </a:p>
        </p:txBody>
      </p:sp>
      <p:sp>
        <p:nvSpPr>
          <p:cNvPr id="30" name="object 30"/>
          <p:cNvSpPr txBox="1"/>
          <p:nvPr/>
        </p:nvSpPr>
        <p:spPr>
          <a:xfrm>
            <a:off x="3779657" y="3839039"/>
            <a:ext cx="187953" cy="120609"/>
          </a:xfrm>
          <a:prstGeom prst="rect">
            <a:avLst/>
          </a:prstGeom>
        </p:spPr>
        <p:txBody>
          <a:bodyPr vert="horz" wrap="square" lIns="0" tIns="17779" rIns="0" bIns="0" rtlCol="0">
            <a:spAutoFit/>
          </a:bodyPr>
          <a:lstStyle/>
          <a:p>
            <a:pPr>
              <a:spcBef>
                <a:spcPts val="140"/>
              </a:spcBef>
            </a:pPr>
            <a:r>
              <a:rPr sz="667" spc="-33" dirty="0">
                <a:solidFill>
                  <a:srgbClr val="585858"/>
                </a:solidFill>
                <a:latin typeface="游ゴシック"/>
                <a:cs typeface="游ゴシック"/>
              </a:rPr>
              <a:t>いる</a:t>
            </a:r>
            <a:endParaRPr sz="667">
              <a:latin typeface="游ゴシック"/>
              <a:cs typeface="游ゴシック"/>
            </a:endParaRPr>
          </a:p>
        </p:txBody>
      </p:sp>
      <p:sp>
        <p:nvSpPr>
          <p:cNvPr id="31" name="object 31"/>
          <p:cNvSpPr txBox="1"/>
          <p:nvPr/>
        </p:nvSpPr>
        <p:spPr>
          <a:xfrm>
            <a:off x="3608976" y="3161901"/>
            <a:ext cx="358973" cy="120609"/>
          </a:xfrm>
          <a:prstGeom prst="rect">
            <a:avLst/>
          </a:prstGeom>
        </p:spPr>
        <p:txBody>
          <a:bodyPr vert="horz" wrap="square" lIns="0" tIns="17779" rIns="0" bIns="0" rtlCol="0">
            <a:spAutoFit/>
          </a:bodyPr>
          <a:lstStyle/>
          <a:p>
            <a:pPr>
              <a:spcBef>
                <a:spcPts val="140"/>
              </a:spcBef>
            </a:pPr>
            <a:r>
              <a:rPr sz="667" spc="-20" dirty="0">
                <a:solidFill>
                  <a:srgbClr val="585858"/>
                </a:solidFill>
                <a:latin typeface="游ゴシック"/>
                <a:cs typeface="游ゴシック"/>
              </a:rPr>
              <a:t>時々いる</a:t>
            </a:r>
            <a:endParaRPr sz="667">
              <a:latin typeface="游ゴシック"/>
              <a:cs typeface="游ゴシック"/>
            </a:endParaRPr>
          </a:p>
        </p:txBody>
      </p:sp>
      <p:sp>
        <p:nvSpPr>
          <p:cNvPr id="32" name="object 32"/>
          <p:cNvSpPr txBox="1"/>
          <p:nvPr/>
        </p:nvSpPr>
        <p:spPr>
          <a:xfrm>
            <a:off x="3693810" y="2489841"/>
            <a:ext cx="1572202" cy="120609"/>
          </a:xfrm>
          <a:prstGeom prst="rect">
            <a:avLst/>
          </a:prstGeom>
        </p:spPr>
        <p:txBody>
          <a:bodyPr vert="horz" wrap="square" lIns="0" tIns="17779" rIns="0" bIns="0" rtlCol="0">
            <a:spAutoFit/>
          </a:bodyPr>
          <a:lstStyle/>
          <a:p>
            <a:pPr>
              <a:spcBef>
                <a:spcPts val="140"/>
              </a:spcBef>
              <a:tabLst>
                <a:tab pos="1511262" algn="l"/>
              </a:tabLst>
            </a:pPr>
            <a:r>
              <a:rPr sz="1000" baseline="5555" dirty="0">
                <a:solidFill>
                  <a:srgbClr val="585858"/>
                </a:solidFill>
                <a:latin typeface="游ゴシック"/>
                <a:cs typeface="游ゴシック"/>
              </a:rPr>
              <a:t>いな</a:t>
            </a:r>
            <a:r>
              <a:rPr sz="1000" spc="-100" baseline="5555" dirty="0">
                <a:solidFill>
                  <a:srgbClr val="585858"/>
                </a:solidFill>
                <a:latin typeface="游ゴシック"/>
                <a:cs typeface="游ゴシック"/>
              </a:rPr>
              <a:t>い</a:t>
            </a:r>
            <a:r>
              <a:rPr sz="1000" baseline="5555" dirty="0">
                <a:solidFill>
                  <a:srgbClr val="585858"/>
                </a:solidFill>
                <a:latin typeface="游ゴシック"/>
                <a:cs typeface="游ゴシック"/>
              </a:rPr>
              <a:t>	</a:t>
            </a:r>
            <a:r>
              <a:rPr sz="667" spc="-67" dirty="0">
                <a:solidFill>
                  <a:srgbClr val="404040"/>
                </a:solidFill>
                <a:latin typeface="Calibri"/>
                <a:cs typeface="Calibri"/>
              </a:rPr>
              <a:t>8</a:t>
            </a:r>
            <a:endParaRPr sz="667">
              <a:latin typeface="Calibri"/>
              <a:cs typeface="Calibri"/>
            </a:endParaRPr>
          </a:p>
        </p:txBody>
      </p:sp>
      <p:grpSp>
        <p:nvGrpSpPr>
          <p:cNvPr id="33" name="object 33"/>
          <p:cNvGrpSpPr/>
          <p:nvPr/>
        </p:nvGrpSpPr>
        <p:grpSpPr>
          <a:xfrm>
            <a:off x="4351644" y="4531620"/>
            <a:ext cx="885580" cy="47412"/>
            <a:chOff x="3427348" y="2929026"/>
            <a:chExt cx="664210" cy="35560"/>
          </a:xfrm>
        </p:grpSpPr>
        <p:sp>
          <p:nvSpPr>
            <p:cNvPr id="34" name="object 34"/>
            <p:cNvSpPr/>
            <p:nvPr/>
          </p:nvSpPr>
          <p:spPr>
            <a:xfrm>
              <a:off x="3427348" y="2929026"/>
              <a:ext cx="35560" cy="35560"/>
            </a:xfrm>
            <a:custGeom>
              <a:avLst/>
              <a:gdLst/>
              <a:ahLst/>
              <a:cxnLst/>
              <a:rect l="l" t="t" r="r" b="b"/>
              <a:pathLst>
                <a:path w="35560" h="35560">
                  <a:moveTo>
                    <a:pt x="35153" y="0"/>
                  </a:moveTo>
                  <a:lnTo>
                    <a:pt x="0" y="0"/>
                  </a:lnTo>
                  <a:lnTo>
                    <a:pt x="0" y="35153"/>
                  </a:lnTo>
                  <a:lnTo>
                    <a:pt x="35153" y="35153"/>
                  </a:lnTo>
                  <a:lnTo>
                    <a:pt x="35153" y="0"/>
                  </a:lnTo>
                  <a:close/>
                </a:path>
              </a:pathLst>
            </a:custGeom>
            <a:solidFill>
              <a:srgbClr val="92D050"/>
            </a:solidFill>
          </p:spPr>
          <p:txBody>
            <a:bodyPr wrap="square" lIns="0" tIns="0" rIns="0" bIns="0" rtlCol="0"/>
            <a:lstStyle/>
            <a:p>
              <a:endParaRPr/>
            </a:p>
          </p:txBody>
        </p:sp>
        <p:sp>
          <p:nvSpPr>
            <p:cNvPr id="35" name="object 35"/>
            <p:cNvSpPr/>
            <p:nvPr/>
          </p:nvSpPr>
          <p:spPr>
            <a:xfrm>
              <a:off x="3741800" y="2929026"/>
              <a:ext cx="35560" cy="35560"/>
            </a:xfrm>
            <a:custGeom>
              <a:avLst/>
              <a:gdLst/>
              <a:ahLst/>
              <a:cxnLst/>
              <a:rect l="l" t="t" r="r" b="b"/>
              <a:pathLst>
                <a:path w="35560" h="35560">
                  <a:moveTo>
                    <a:pt x="35153" y="0"/>
                  </a:moveTo>
                  <a:lnTo>
                    <a:pt x="0" y="0"/>
                  </a:lnTo>
                  <a:lnTo>
                    <a:pt x="0" y="35153"/>
                  </a:lnTo>
                  <a:lnTo>
                    <a:pt x="35153" y="35153"/>
                  </a:lnTo>
                  <a:lnTo>
                    <a:pt x="35153" y="0"/>
                  </a:lnTo>
                  <a:close/>
                </a:path>
              </a:pathLst>
            </a:custGeom>
            <a:solidFill>
              <a:srgbClr val="5B9BD4"/>
            </a:solidFill>
          </p:spPr>
          <p:txBody>
            <a:bodyPr wrap="square" lIns="0" tIns="0" rIns="0" bIns="0" rtlCol="0"/>
            <a:lstStyle/>
            <a:p>
              <a:endParaRPr/>
            </a:p>
          </p:txBody>
        </p:sp>
        <p:sp>
          <p:nvSpPr>
            <p:cNvPr id="36" name="object 36"/>
            <p:cNvSpPr/>
            <p:nvPr/>
          </p:nvSpPr>
          <p:spPr>
            <a:xfrm>
              <a:off x="4056379" y="2929026"/>
              <a:ext cx="35560" cy="35560"/>
            </a:xfrm>
            <a:custGeom>
              <a:avLst/>
              <a:gdLst/>
              <a:ahLst/>
              <a:cxnLst/>
              <a:rect l="l" t="t" r="r" b="b"/>
              <a:pathLst>
                <a:path w="35560" h="35560">
                  <a:moveTo>
                    <a:pt x="35153" y="0"/>
                  </a:moveTo>
                  <a:lnTo>
                    <a:pt x="0" y="0"/>
                  </a:lnTo>
                  <a:lnTo>
                    <a:pt x="0" y="35153"/>
                  </a:lnTo>
                  <a:lnTo>
                    <a:pt x="35153" y="35153"/>
                  </a:lnTo>
                  <a:lnTo>
                    <a:pt x="35153" y="0"/>
                  </a:lnTo>
                  <a:close/>
                </a:path>
              </a:pathLst>
            </a:custGeom>
            <a:solidFill>
              <a:srgbClr val="FFC000"/>
            </a:solidFill>
          </p:spPr>
          <p:txBody>
            <a:bodyPr wrap="square" lIns="0" tIns="0" rIns="0" bIns="0" rtlCol="0"/>
            <a:lstStyle/>
            <a:p>
              <a:endParaRPr/>
            </a:p>
          </p:txBody>
        </p:sp>
      </p:grpSp>
      <p:sp>
        <p:nvSpPr>
          <p:cNvPr id="37" name="object 37"/>
          <p:cNvSpPr txBox="1"/>
          <p:nvPr/>
        </p:nvSpPr>
        <p:spPr>
          <a:xfrm>
            <a:off x="4418867" y="4288434"/>
            <a:ext cx="1453673" cy="313033"/>
          </a:xfrm>
          <a:prstGeom prst="rect">
            <a:avLst/>
          </a:prstGeom>
        </p:spPr>
        <p:txBody>
          <a:bodyPr vert="horz" wrap="square" lIns="0" tIns="17779" rIns="0" bIns="0" rtlCol="0">
            <a:spAutoFit/>
          </a:bodyPr>
          <a:lstStyle/>
          <a:p>
            <a:pPr marL="16086">
              <a:spcBef>
                <a:spcPts val="140"/>
              </a:spcBef>
              <a:tabLst>
                <a:tab pos="495288" algn="l"/>
                <a:tab pos="974489"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a:p>
            <a:pPr>
              <a:spcBef>
                <a:spcPts val="687"/>
              </a:spcBef>
            </a:pPr>
            <a:r>
              <a:rPr sz="667" spc="73" dirty="0">
                <a:solidFill>
                  <a:srgbClr val="585858"/>
                </a:solidFill>
                <a:latin typeface="游ゴシック"/>
                <a:cs typeface="游ゴシック"/>
              </a:rPr>
              <a:t>小学校  中学校  全日制高等学校</a:t>
            </a:r>
            <a:endParaRPr sz="667">
              <a:latin typeface="游ゴシック"/>
              <a:cs typeface="游ゴシック"/>
            </a:endParaRPr>
          </a:p>
        </p:txBody>
      </p:sp>
      <p:grpSp>
        <p:nvGrpSpPr>
          <p:cNvPr id="38" name="object 38"/>
          <p:cNvGrpSpPr/>
          <p:nvPr/>
        </p:nvGrpSpPr>
        <p:grpSpPr>
          <a:xfrm>
            <a:off x="1341934" y="5512583"/>
            <a:ext cx="2186859" cy="2373964"/>
            <a:chOff x="1169981" y="3664775"/>
            <a:chExt cx="1640205" cy="1780539"/>
          </a:xfrm>
        </p:grpSpPr>
        <p:sp>
          <p:nvSpPr>
            <p:cNvPr id="39" name="object 39"/>
            <p:cNvSpPr/>
            <p:nvPr/>
          </p:nvSpPr>
          <p:spPr>
            <a:xfrm>
              <a:off x="1880997" y="4028186"/>
              <a:ext cx="662940" cy="706120"/>
            </a:xfrm>
            <a:custGeom>
              <a:avLst/>
              <a:gdLst/>
              <a:ahLst/>
              <a:cxnLst/>
              <a:rect l="l" t="t" r="r" b="b"/>
              <a:pathLst>
                <a:path w="662939" h="706120">
                  <a:moveTo>
                    <a:pt x="0" y="0"/>
                  </a:moveTo>
                  <a:lnTo>
                    <a:pt x="0" y="705612"/>
                  </a:lnTo>
                  <a:lnTo>
                    <a:pt x="662432" y="462534"/>
                  </a:lnTo>
                  <a:lnTo>
                    <a:pt x="643953" y="417119"/>
                  </a:lnTo>
                  <a:lnTo>
                    <a:pt x="622601" y="373520"/>
                  </a:lnTo>
                  <a:lnTo>
                    <a:pt x="598511" y="331831"/>
                  </a:lnTo>
                  <a:lnTo>
                    <a:pt x="571816" y="292148"/>
                  </a:lnTo>
                  <a:lnTo>
                    <a:pt x="542651" y="254563"/>
                  </a:lnTo>
                  <a:lnTo>
                    <a:pt x="511151" y="219173"/>
                  </a:lnTo>
                  <a:lnTo>
                    <a:pt x="477451" y="186071"/>
                  </a:lnTo>
                  <a:lnTo>
                    <a:pt x="441684" y="155352"/>
                  </a:lnTo>
                  <a:lnTo>
                    <a:pt x="403986" y="127111"/>
                  </a:lnTo>
                  <a:lnTo>
                    <a:pt x="364492" y="101441"/>
                  </a:lnTo>
                  <a:lnTo>
                    <a:pt x="323335" y="78437"/>
                  </a:lnTo>
                  <a:lnTo>
                    <a:pt x="280651" y="58194"/>
                  </a:lnTo>
                  <a:lnTo>
                    <a:pt x="236573" y="40806"/>
                  </a:lnTo>
                  <a:lnTo>
                    <a:pt x="191237" y="26367"/>
                  </a:lnTo>
                  <a:lnTo>
                    <a:pt x="144777" y="14973"/>
                  </a:lnTo>
                  <a:lnTo>
                    <a:pt x="97328" y="6717"/>
                  </a:lnTo>
                  <a:lnTo>
                    <a:pt x="49024" y="1695"/>
                  </a:lnTo>
                  <a:lnTo>
                    <a:pt x="0" y="0"/>
                  </a:lnTo>
                  <a:close/>
                </a:path>
              </a:pathLst>
            </a:custGeom>
            <a:solidFill>
              <a:srgbClr val="4471C4"/>
            </a:solidFill>
          </p:spPr>
          <p:txBody>
            <a:bodyPr wrap="square" lIns="0" tIns="0" rIns="0" bIns="0" rtlCol="0"/>
            <a:lstStyle/>
            <a:p>
              <a:endParaRPr/>
            </a:p>
          </p:txBody>
        </p:sp>
        <p:sp>
          <p:nvSpPr>
            <p:cNvPr id="40" name="object 40"/>
            <p:cNvSpPr/>
            <p:nvPr/>
          </p:nvSpPr>
          <p:spPr>
            <a:xfrm>
              <a:off x="1175378" y="4040632"/>
              <a:ext cx="1411605" cy="1398905"/>
            </a:xfrm>
            <a:custGeom>
              <a:avLst/>
              <a:gdLst/>
              <a:ahLst/>
              <a:cxnLst/>
              <a:rect l="l" t="t" r="r" b="b"/>
              <a:pathLst>
                <a:path w="1411605" h="1398904">
                  <a:moveTo>
                    <a:pt x="574046" y="0"/>
                  </a:moveTo>
                  <a:lnTo>
                    <a:pt x="517737" y="13033"/>
                  </a:lnTo>
                  <a:lnTo>
                    <a:pt x="462667" y="30733"/>
                  </a:lnTo>
                  <a:lnTo>
                    <a:pt x="417869" y="48903"/>
                  </a:lnTo>
                  <a:lnTo>
                    <a:pt x="374990" y="69762"/>
                  </a:lnTo>
                  <a:lnTo>
                    <a:pt x="334090" y="93176"/>
                  </a:lnTo>
                  <a:lnTo>
                    <a:pt x="295234" y="119010"/>
                  </a:lnTo>
                  <a:lnTo>
                    <a:pt x="258484" y="147129"/>
                  </a:lnTo>
                  <a:lnTo>
                    <a:pt x="223901" y="177399"/>
                  </a:lnTo>
                  <a:lnTo>
                    <a:pt x="191548" y="209683"/>
                  </a:lnTo>
                  <a:lnTo>
                    <a:pt x="161488" y="243849"/>
                  </a:lnTo>
                  <a:lnTo>
                    <a:pt x="133783" y="279760"/>
                  </a:lnTo>
                  <a:lnTo>
                    <a:pt x="108496" y="317282"/>
                  </a:lnTo>
                  <a:lnTo>
                    <a:pt x="85688" y="356281"/>
                  </a:lnTo>
                  <a:lnTo>
                    <a:pt x="65423" y="396620"/>
                  </a:lnTo>
                  <a:lnTo>
                    <a:pt x="47763" y="438167"/>
                  </a:lnTo>
                  <a:lnTo>
                    <a:pt x="32770" y="480785"/>
                  </a:lnTo>
                  <a:lnTo>
                    <a:pt x="20507" y="524339"/>
                  </a:lnTo>
                  <a:lnTo>
                    <a:pt x="11036" y="568696"/>
                  </a:lnTo>
                  <a:lnTo>
                    <a:pt x="4419" y="613720"/>
                  </a:lnTo>
                  <a:lnTo>
                    <a:pt x="720" y="659276"/>
                  </a:lnTo>
                  <a:lnTo>
                    <a:pt x="0" y="705230"/>
                  </a:lnTo>
                  <a:lnTo>
                    <a:pt x="2321" y="751447"/>
                  </a:lnTo>
                  <a:lnTo>
                    <a:pt x="7747" y="797791"/>
                  </a:lnTo>
                  <a:lnTo>
                    <a:pt x="16340" y="844129"/>
                  </a:lnTo>
                  <a:lnTo>
                    <a:pt x="28161" y="890324"/>
                  </a:lnTo>
                  <a:lnTo>
                    <a:pt x="43275" y="936243"/>
                  </a:lnTo>
                  <a:lnTo>
                    <a:pt x="61449" y="981026"/>
                  </a:lnTo>
                  <a:lnTo>
                    <a:pt x="82312" y="1023893"/>
                  </a:lnTo>
                  <a:lnTo>
                    <a:pt x="105730" y="1064782"/>
                  </a:lnTo>
                  <a:lnTo>
                    <a:pt x="131567" y="1103629"/>
                  </a:lnTo>
                  <a:lnTo>
                    <a:pt x="159688" y="1140373"/>
                  </a:lnTo>
                  <a:lnTo>
                    <a:pt x="189960" y="1174950"/>
                  </a:lnTo>
                  <a:lnTo>
                    <a:pt x="222246" y="1207299"/>
                  </a:lnTo>
                  <a:lnTo>
                    <a:pt x="256412" y="1237356"/>
                  </a:lnTo>
                  <a:lnTo>
                    <a:pt x="292323" y="1265059"/>
                  </a:lnTo>
                  <a:lnTo>
                    <a:pt x="329845" y="1290346"/>
                  </a:lnTo>
                  <a:lnTo>
                    <a:pt x="368842" y="1313154"/>
                  </a:lnTo>
                  <a:lnTo>
                    <a:pt x="409179" y="1333420"/>
                  </a:lnTo>
                  <a:lnTo>
                    <a:pt x="450722" y="1351082"/>
                  </a:lnTo>
                  <a:lnTo>
                    <a:pt x="493336" y="1366078"/>
                  </a:lnTo>
                  <a:lnTo>
                    <a:pt x="536886" y="1378344"/>
                  </a:lnTo>
                  <a:lnTo>
                    <a:pt x="581236" y="1387818"/>
                  </a:lnTo>
                  <a:lnTo>
                    <a:pt x="626253" y="1394438"/>
                  </a:lnTo>
                  <a:lnTo>
                    <a:pt x="671801" y="1398141"/>
                  </a:lnTo>
                  <a:lnTo>
                    <a:pt x="717746" y="1398864"/>
                  </a:lnTo>
                  <a:lnTo>
                    <a:pt x="763952" y="1396545"/>
                  </a:lnTo>
                  <a:lnTo>
                    <a:pt x="810285" y="1391122"/>
                  </a:lnTo>
                  <a:lnTo>
                    <a:pt x="856610" y="1382531"/>
                  </a:lnTo>
                  <a:lnTo>
                    <a:pt x="902792" y="1370710"/>
                  </a:lnTo>
                  <a:lnTo>
                    <a:pt x="948696" y="1355597"/>
                  </a:lnTo>
                  <a:lnTo>
                    <a:pt x="993493" y="1337428"/>
                  </a:lnTo>
                  <a:lnTo>
                    <a:pt x="1036372" y="1316569"/>
                  </a:lnTo>
                  <a:lnTo>
                    <a:pt x="1077270" y="1293155"/>
                  </a:lnTo>
                  <a:lnTo>
                    <a:pt x="1116125" y="1267321"/>
                  </a:lnTo>
                  <a:lnTo>
                    <a:pt x="1152875" y="1239202"/>
                  </a:lnTo>
                  <a:lnTo>
                    <a:pt x="1187456" y="1208932"/>
                  </a:lnTo>
                  <a:lnTo>
                    <a:pt x="1219807" y="1176648"/>
                  </a:lnTo>
                  <a:lnTo>
                    <a:pt x="1249864" y="1142482"/>
                  </a:lnTo>
                  <a:lnTo>
                    <a:pt x="1277567" y="1106571"/>
                  </a:lnTo>
                  <a:lnTo>
                    <a:pt x="1302852" y="1069049"/>
                  </a:lnTo>
                  <a:lnTo>
                    <a:pt x="1325657" y="1030050"/>
                  </a:lnTo>
                  <a:lnTo>
                    <a:pt x="1345920" y="989710"/>
                  </a:lnTo>
                  <a:lnTo>
                    <a:pt x="1363578" y="948164"/>
                  </a:lnTo>
                  <a:lnTo>
                    <a:pt x="1378568" y="905546"/>
                  </a:lnTo>
                  <a:lnTo>
                    <a:pt x="1390829" y="861992"/>
                  </a:lnTo>
                  <a:lnTo>
                    <a:pt x="1400298" y="817635"/>
                  </a:lnTo>
                  <a:lnTo>
                    <a:pt x="1406913" y="772611"/>
                  </a:lnTo>
                  <a:lnTo>
                    <a:pt x="1410611" y="727055"/>
                  </a:lnTo>
                  <a:lnTo>
                    <a:pt x="1411329" y="681101"/>
                  </a:lnTo>
                  <a:lnTo>
                    <a:pt x="1409006" y="634884"/>
                  </a:lnTo>
                  <a:lnTo>
                    <a:pt x="1403579" y="588540"/>
                  </a:lnTo>
                  <a:lnTo>
                    <a:pt x="1394985" y="542202"/>
                  </a:lnTo>
                  <a:lnTo>
                    <a:pt x="1383163" y="496007"/>
                  </a:lnTo>
                  <a:lnTo>
                    <a:pt x="1368050" y="450087"/>
                  </a:lnTo>
                  <a:lnTo>
                    <a:pt x="705618" y="693165"/>
                  </a:lnTo>
                  <a:lnTo>
                    <a:pt x="574046" y="0"/>
                  </a:lnTo>
                  <a:close/>
                </a:path>
              </a:pathLst>
            </a:custGeom>
            <a:solidFill>
              <a:srgbClr val="EC7C30"/>
            </a:solidFill>
          </p:spPr>
          <p:txBody>
            <a:bodyPr wrap="square" lIns="0" tIns="0" rIns="0" bIns="0" rtlCol="0"/>
            <a:lstStyle/>
            <a:p>
              <a:endParaRPr/>
            </a:p>
          </p:txBody>
        </p:sp>
        <p:sp>
          <p:nvSpPr>
            <p:cNvPr id="41" name="object 41"/>
            <p:cNvSpPr/>
            <p:nvPr/>
          </p:nvSpPr>
          <p:spPr>
            <a:xfrm>
              <a:off x="1175378" y="4040632"/>
              <a:ext cx="1411605" cy="1398905"/>
            </a:xfrm>
            <a:custGeom>
              <a:avLst/>
              <a:gdLst/>
              <a:ahLst/>
              <a:cxnLst/>
              <a:rect l="l" t="t" r="r" b="b"/>
              <a:pathLst>
                <a:path w="1411605" h="1398904">
                  <a:moveTo>
                    <a:pt x="1368050" y="450087"/>
                  </a:moveTo>
                  <a:lnTo>
                    <a:pt x="1383163" y="496007"/>
                  </a:lnTo>
                  <a:lnTo>
                    <a:pt x="1394985" y="542202"/>
                  </a:lnTo>
                  <a:lnTo>
                    <a:pt x="1403579" y="588540"/>
                  </a:lnTo>
                  <a:lnTo>
                    <a:pt x="1409006" y="634884"/>
                  </a:lnTo>
                  <a:lnTo>
                    <a:pt x="1411329" y="681101"/>
                  </a:lnTo>
                  <a:lnTo>
                    <a:pt x="1410611" y="727055"/>
                  </a:lnTo>
                  <a:lnTo>
                    <a:pt x="1406913" y="772611"/>
                  </a:lnTo>
                  <a:lnTo>
                    <a:pt x="1400298" y="817635"/>
                  </a:lnTo>
                  <a:lnTo>
                    <a:pt x="1390829" y="861992"/>
                  </a:lnTo>
                  <a:lnTo>
                    <a:pt x="1378568" y="905546"/>
                  </a:lnTo>
                  <a:lnTo>
                    <a:pt x="1363578" y="948164"/>
                  </a:lnTo>
                  <a:lnTo>
                    <a:pt x="1345920" y="989710"/>
                  </a:lnTo>
                  <a:lnTo>
                    <a:pt x="1325657" y="1030050"/>
                  </a:lnTo>
                  <a:lnTo>
                    <a:pt x="1302852" y="1069049"/>
                  </a:lnTo>
                  <a:lnTo>
                    <a:pt x="1277567" y="1106571"/>
                  </a:lnTo>
                  <a:lnTo>
                    <a:pt x="1249864" y="1142482"/>
                  </a:lnTo>
                  <a:lnTo>
                    <a:pt x="1219807" y="1176648"/>
                  </a:lnTo>
                  <a:lnTo>
                    <a:pt x="1187456" y="1208932"/>
                  </a:lnTo>
                  <a:lnTo>
                    <a:pt x="1152875" y="1239202"/>
                  </a:lnTo>
                  <a:lnTo>
                    <a:pt x="1116125" y="1267321"/>
                  </a:lnTo>
                  <a:lnTo>
                    <a:pt x="1077270" y="1293155"/>
                  </a:lnTo>
                  <a:lnTo>
                    <a:pt x="1036372" y="1316569"/>
                  </a:lnTo>
                  <a:lnTo>
                    <a:pt x="993493" y="1337428"/>
                  </a:lnTo>
                  <a:lnTo>
                    <a:pt x="948696" y="1355597"/>
                  </a:lnTo>
                  <a:lnTo>
                    <a:pt x="902792" y="1370710"/>
                  </a:lnTo>
                  <a:lnTo>
                    <a:pt x="856610" y="1382531"/>
                  </a:lnTo>
                  <a:lnTo>
                    <a:pt x="810285" y="1391122"/>
                  </a:lnTo>
                  <a:lnTo>
                    <a:pt x="763952" y="1396545"/>
                  </a:lnTo>
                  <a:lnTo>
                    <a:pt x="717746" y="1398864"/>
                  </a:lnTo>
                  <a:lnTo>
                    <a:pt x="671801" y="1398141"/>
                  </a:lnTo>
                  <a:lnTo>
                    <a:pt x="626253" y="1394438"/>
                  </a:lnTo>
                  <a:lnTo>
                    <a:pt x="581236" y="1387818"/>
                  </a:lnTo>
                  <a:lnTo>
                    <a:pt x="536886" y="1378344"/>
                  </a:lnTo>
                  <a:lnTo>
                    <a:pt x="493336" y="1366078"/>
                  </a:lnTo>
                  <a:lnTo>
                    <a:pt x="450722" y="1351082"/>
                  </a:lnTo>
                  <a:lnTo>
                    <a:pt x="409179" y="1333420"/>
                  </a:lnTo>
                  <a:lnTo>
                    <a:pt x="368842" y="1313154"/>
                  </a:lnTo>
                  <a:lnTo>
                    <a:pt x="329845" y="1290346"/>
                  </a:lnTo>
                  <a:lnTo>
                    <a:pt x="292323" y="1265059"/>
                  </a:lnTo>
                  <a:lnTo>
                    <a:pt x="256412" y="1237356"/>
                  </a:lnTo>
                  <a:lnTo>
                    <a:pt x="222246" y="1207299"/>
                  </a:lnTo>
                  <a:lnTo>
                    <a:pt x="189960" y="1174950"/>
                  </a:lnTo>
                  <a:lnTo>
                    <a:pt x="159688" y="1140373"/>
                  </a:lnTo>
                  <a:lnTo>
                    <a:pt x="131567" y="1103629"/>
                  </a:lnTo>
                  <a:lnTo>
                    <a:pt x="105730" y="1064782"/>
                  </a:lnTo>
                  <a:lnTo>
                    <a:pt x="82312" y="1023893"/>
                  </a:lnTo>
                  <a:lnTo>
                    <a:pt x="61449" y="981026"/>
                  </a:lnTo>
                  <a:lnTo>
                    <a:pt x="43275" y="936243"/>
                  </a:lnTo>
                  <a:lnTo>
                    <a:pt x="28161" y="890324"/>
                  </a:lnTo>
                  <a:lnTo>
                    <a:pt x="16340" y="844129"/>
                  </a:lnTo>
                  <a:lnTo>
                    <a:pt x="7747" y="797791"/>
                  </a:lnTo>
                  <a:lnTo>
                    <a:pt x="2321" y="751447"/>
                  </a:lnTo>
                  <a:lnTo>
                    <a:pt x="0" y="705230"/>
                  </a:lnTo>
                  <a:lnTo>
                    <a:pt x="720" y="659276"/>
                  </a:lnTo>
                  <a:lnTo>
                    <a:pt x="4419" y="613720"/>
                  </a:lnTo>
                  <a:lnTo>
                    <a:pt x="11036" y="568696"/>
                  </a:lnTo>
                  <a:lnTo>
                    <a:pt x="20507" y="524339"/>
                  </a:lnTo>
                  <a:lnTo>
                    <a:pt x="32770" y="480785"/>
                  </a:lnTo>
                  <a:lnTo>
                    <a:pt x="47763" y="438167"/>
                  </a:lnTo>
                  <a:lnTo>
                    <a:pt x="65423" y="396620"/>
                  </a:lnTo>
                  <a:lnTo>
                    <a:pt x="85688" y="356281"/>
                  </a:lnTo>
                  <a:lnTo>
                    <a:pt x="108496" y="317282"/>
                  </a:lnTo>
                  <a:lnTo>
                    <a:pt x="133783" y="279760"/>
                  </a:lnTo>
                  <a:lnTo>
                    <a:pt x="161488" y="243849"/>
                  </a:lnTo>
                  <a:lnTo>
                    <a:pt x="191548" y="209683"/>
                  </a:lnTo>
                  <a:lnTo>
                    <a:pt x="223901" y="177399"/>
                  </a:lnTo>
                  <a:lnTo>
                    <a:pt x="258484" y="147129"/>
                  </a:lnTo>
                  <a:lnTo>
                    <a:pt x="295234" y="119010"/>
                  </a:lnTo>
                  <a:lnTo>
                    <a:pt x="334090" y="93176"/>
                  </a:lnTo>
                  <a:lnTo>
                    <a:pt x="374990" y="69762"/>
                  </a:lnTo>
                  <a:lnTo>
                    <a:pt x="417869" y="48903"/>
                  </a:lnTo>
                  <a:lnTo>
                    <a:pt x="462667" y="30733"/>
                  </a:lnTo>
                  <a:lnTo>
                    <a:pt x="517737" y="13033"/>
                  </a:lnTo>
                  <a:lnTo>
                    <a:pt x="574046" y="0"/>
                  </a:lnTo>
                  <a:lnTo>
                    <a:pt x="705618" y="693165"/>
                  </a:lnTo>
                  <a:lnTo>
                    <a:pt x="1368050" y="450087"/>
                  </a:lnTo>
                  <a:close/>
                </a:path>
              </a:pathLst>
            </a:custGeom>
            <a:ln w="10668">
              <a:solidFill>
                <a:srgbClr val="FFFFFF"/>
              </a:solidFill>
            </a:ln>
          </p:spPr>
          <p:txBody>
            <a:bodyPr wrap="square" lIns="0" tIns="0" rIns="0" bIns="0" rtlCol="0"/>
            <a:lstStyle/>
            <a:p>
              <a:endParaRPr/>
            </a:p>
          </p:txBody>
        </p:sp>
        <p:sp>
          <p:nvSpPr>
            <p:cNvPr id="42" name="object 42"/>
            <p:cNvSpPr/>
            <p:nvPr/>
          </p:nvSpPr>
          <p:spPr>
            <a:xfrm>
              <a:off x="1749425" y="4028186"/>
              <a:ext cx="132080" cy="706120"/>
            </a:xfrm>
            <a:custGeom>
              <a:avLst/>
              <a:gdLst/>
              <a:ahLst/>
              <a:cxnLst/>
              <a:rect l="l" t="t" r="r" b="b"/>
              <a:pathLst>
                <a:path w="132080" h="706120">
                  <a:moveTo>
                    <a:pt x="131572" y="0"/>
                  </a:moveTo>
                  <a:lnTo>
                    <a:pt x="98530" y="783"/>
                  </a:lnTo>
                  <a:lnTo>
                    <a:pt x="65547" y="3127"/>
                  </a:lnTo>
                  <a:lnTo>
                    <a:pt x="32684" y="7018"/>
                  </a:lnTo>
                  <a:lnTo>
                    <a:pt x="0" y="12446"/>
                  </a:lnTo>
                  <a:lnTo>
                    <a:pt x="131572" y="705612"/>
                  </a:lnTo>
                  <a:lnTo>
                    <a:pt x="131572" y="0"/>
                  </a:lnTo>
                  <a:close/>
                </a:path>
              </a:pathLst>
            </a:custGeom>
            <a:solidFill>
              <a:srgbClr val="A4A4A4"/>
            </a:solidFill>
          </p:spPr>
          <p:txBody>
            <a:bodyPr wrap="square" lIns="0" tIns="0" rIns="0" bIns="0" rtlCol="0"/>
            <a:lstStyle/>
            <a:p>
              <a:endParaRPr/>
            </a:p>
          </p:txBody>
        </p:sp>
        <p:sp>
          <p:nvSpPr>
            <p:cNvPr id="43" name="object 43"/>
            <p:cNvSpPr/>
            <p:nvPr/>
          </p:nvSpPr>
          <p:spPr>
            <a:xfrm>
              <a:off x="1749425" y="4028186"/>
              <a:ext cx="132080" cy="706120"/>
            </a:xfrm>
            <a:custGeom>
              <a:avLst/>
              <a:gdLst/>
              <a:ahLst/>
              <a:cxnLst/>
              <a:rect l="l" t="t" r="r" b="b"/>
              <a:pathLst>
                <a:path w="132080" h="706120">
                  <a:moveTo>
                    <a:pt x="0" y="12446"/>
                  </a:moveTo>
                  <a:lnTo>
                    <a:pt x="32684" y="7018"/>
                  </a:lnTo>
                  <a:lnTo>
                    <a:pt x="65547" y="3127"/>
                  </a:lnTo>
                  <a:lnTo>
                    <a:pt x="98530" y="783"/>
                  </a:lnTo>
                  <a:lnTo>
                    <a:pt x="131572" y="0"/>
                  </a:lnTo>
                  <a:lnTo>
                    <a:pt x="131572" y="705612"/>
                  </a:lnTo>
                  <a:lnTo>
                    <a:pt x="0" y="12446"/>
                  </a:lnTo>
                  <a:close/>
                </a:path>
              </a:pathLst>
            </a:custGeom>
            <a:ln w="10668">
              <a:solidFill>
                <a:srgbClr val="FFFFFF"/>
              </a:solidFill>
            </a:ln>
          </p:spPr>
          <p:txBody>
            <a:bodyPr wrap="square" lIns="0" tIns="0" rIns="0" bIns="0" rtlCol="0"/>
            <a:lstStyle/>
            <a:p>
              <a:endParaRPr/>
            </a:p>
          </p:txBody>
        </p:sp>
        <p:sp>
          <p:nvSpPr>
            <p:cNvPr id="44" name="object 44"/>
            <p:cNvSpPr/>
            <p:nvPr/>
          </p:nvSpPr>
          <p:spPr>
            <a:xfrm>
              <a:off x="2228341" y="3667633"/>
              <a:ext cx="579120" cy="487680"/>
            </a:xfrm>
            <a:custGeom>
              <a:avLst/>
              <a:gdLst/>
              <a:ahLst/>
              <a:cxnLst/>
              <a:rect l="l" t="t" r="r" b="b"/>
              <a:pathLst>
                <a:path w="579119" h="487679">
                  <a:moveTo>
                    <a:pt x="578866" y="0"/>
                  </a:moveTo>
                  <a:lnTo>
                    <a:pt x="0" y="0"/>
                  </a:lnTo>
                  <a:lnTo>
                    <a:pt x="0" y="267716"/>
                  </a:lnTo>
                  <a:lnTo>
                    <a:pt x="96520" y="267716"/>
                  </a:lnTo>
                  <a:lnTo>
                    <a:pt x="56642" y="487680"/>
                  </a:lnTo>
                  <a:lnTo>
                    <a:pt x="241300" y="267716"/>
                  </a:lnTo>
                  <a:lnTo>
                    <a:pt x="578866" y="267716"/>
                  </a:lnTo>
                  <a:lnTo>
                    <a:pt x="578866" y="0"/>
                  </a:lnTo>
                  <a:close/>
                </a:path>
              </a:pathLst>
            </a:custGeom>
            <a:solidFill>
              <a:srgbClr val="FFFFFF"/>
            </a:solidFill>
          </p:spPr>
          <p:txBody>
            <a:bodyPr wrap="square" lIns="0" tIns="0" rIns="0" bIns="0" rtlCol="0"/>
            <a:lstStyle/>
            <a:p>
              <a:endParaRPr/>
            </a:p>
          </p:txBody>
        </p:sp>
        <p:sp>
          <p:nvSpPr>
            <p:cNvPr id="45" name="object 45"/>
            <p:cNvSpPr/>
            <p:nvPr/>
          </p:nvSpPr>
          <p:spPr>
            <a:xfrm>
              <a:off x="2228341" y="3667633"/>
              <a:ext cx="579120" cy="487680"/>
            </a:xfrm>
            <a:custGeom>
              <a:avLst/>
              <a:gdLst/>
              <a:ahLst/>
              <a:cxnLst/>
              <a:rect l="l" t="t" r="r" b="b"/>
              <a:pathLst>
                <a:path w="579119" h="487679">
                  <a:moveTo>
                    <a:pt x="0" y="0"/>
                  </a:moveTo>
                  <a:lnTo>
                    <a:pt x="96520" y="0"/>
                  </a:lnTo>
                  <a:lnTo>
                    <a:pt x="241300" y="0"/>
                  </a:lnTo>
                  <a:lnTo>
                    <a:pt x="578866" y="0"/>
                  </a:lnTo>
                  <a:lnTo>
                    <a:pt x="578866" y="156210"/>
                  </a:lnTo>
                  <a:lnTo>
                    <a:pt x="578866" y="223139"/>
                  </a:lnTo>
                  <a:lnTo>
                    <a:pt x="578866" y="267716"/>
                  </a:lnTo>
                  <a:lnTo>
                    <a:pt x="241300" y="267716"/>
                  </a:lnTo>
                  <a:lnTo>
                    <a:pt x="56642" y="487680"/>
                  </a:lnTo>
                  <a:lnTo>
                    <a:pt x="96520" y="267716"/>
                  </a:lnTo>
                  <a:lnTo>
                    <a:pt x="0" y="267716"/>
                  </a:lnTo>
                  <a:lnTo>
                    <a:pt x="0" y="223139"/>
                  </a:lnTo>
                  <a:lnTo>
                    <a:pt x="0" y="156210"/>
                  </a:lnTo>
                  <a:lnTo>
                    <a:pt x="0" y="0"/>
                  </a:lnTo>
                  <a:close/>
                </a:path>
              </a:pathLst>
            </a:custGeom>
            <a:ln w="5334">
              <a:solidFill>
                <a:srgbClr val="000000"/>
              </a:solidFill>
            </a:ln>
          </p:spPr>
          <p:txBody>
            <a:bodyPr wrap="square" lIns="0" tIns="0" rIns="0" bIns="0" rtlCol="0"/>
            <a:lstStyle/>
            <a:p>
              <a:endParaRPr/>
            </a:p>
          </p:txBody>
        </p:sp>
      </p:grpSp>
      <p:sp>
        <p:nvSpPr>
          <p:cNvPr id="46" name="object 46"/>
          <p:cNvSpPr txBox="1"/>
          <p:nvPr/>
        </p:nvSpPr>
        <p:spPr>
          <a:xfrm>
            <a:off x="2859195" y="5542589"/>
            <a:ext cx="610423" cy="283837"/>
          </a:xfrm>
          <a:prstGeom prst="rect">
            <a:avLst/>
          </a:prstGeom>
        </p:spPr>
        <p:txBody>
          <a:bodyPr vert="horz" wrap="square" lIns="0" tIns="24552" rIns="0" bIns="0" rtlCol="0">
            <a:spAutoFit/>
          </a:bodyPr>
          <a:lstStyle/>
          <a:p>
            <a:pPr marR="38944" algn="ctr">
              <a:spcBef>
                <a:spcPts val="193"/>
              </a:spcBef>
            </a:pPr>
            <a:r>
              <a:rPr sz="800" spc="-53" dirty="0">
                <a:solidFill>
                  <a:srgbClr val="585858"/>
                </a:solidFill>
                <a:latin typeface="BIZ UDPゴシック"/>
                <a:cs typeface="BIZ UDPゴシック"/>
              </a:rPr>
              <a:t>いる</a:t>
            </a:r>
            <a:endParaRPr sz="800">
              <a:latin typeface="BIZ UDPゴシック"/>
              <a:cs typeface="BIZ UDPゴシック"/>
            </a:endParaRPr>
          </a:p>
          <a:p>
            <a:pPr marR="6773" algn="ctr">
              <a:spcBef>
                <a:spcPts val="60"/>
              </a:spcBef>
            </a:pPr>
            <a:r>
              <a:rPr sz="800" spc="-13" dirty="0">
                <a:solidFill>
                  <a:srgbClr val="585858"/>
                </a:solidFill>
                <a:latin typeface="BIZ UDPゴシック"/>
                <a:cs typeface="BIZ UDPゴシック"/>
              </a:rPr>
              <a:t>13</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19%</a:t>
            </a:r>
            <a:endParaRPr sz="800">
              <a:latin typeface="BIZ UDPゴシック"/>
              <a:cs typeface="BIZ UDPゴシック"/>
            </a:endParaRPr>
          </a:p>
        </p:txBody>
      </p:sp>
      <p:grpSp>
        <p:nvGrpSpPr>
          <p:cNvPr id="47" name="object 47"/>
          <p:cNvGrpSpPr/>
          <p:nvPr/>
        </p:nvGrpSpPr>
        <p:grpSpPr>
          <a:xfrm>
            <a:off x="1002170" y="7752441"/>
            <a:ext cx="838169" cy="579099"/>
            <a:chOff x="915149" y="5344731"/>
            <a:chExt cx="628650" cy="434340"/>
          </a:xfrm>
        </p:grpSpPr>
        <p:sp>
          <p:nvSpPr>
            <p:cNvPr id="48" name="object 48"/>
            <p:cNvSpPr/>
            <p:nvPr/>
          </p:nvSpPr>
          <p:spPr>
            <a:xfrm>
              <a:off x="918006" y="5347589"/>
              <a:ext cx="622935" cy="428625"/>
            </a:xfrm>
            <a:custGeom>
              <a:avLst/>
              <a:gdLst/>
              <a:ahLst/>
              <a:cxnLst/>
              <a:rect l="l" t="t" r="r" b="b"/>
              <a:pathLst>
                <a:path w="622935" h="428625">
                  <a:moveTo>
                    <a:pt x="615010" y="0"/>
                  </a:moveTo>
                  <a:lnTo>
                    <a:pt x="363042" y="147065"/>
                  </a:lnTo>
                  <a:lnTo>
                    <a:pt x="0" y="147065"/>
                  </a:lnTo>
                  <a:lnTo>
                    <a:pt x="0" y="428370"/>
                  </a:lnTo>
                  <a:lnTo>
                    <a:pt x="622503" y="428370"/>
                  </a:lnTo>
                  <a:lnTo>
                    <a:pt x="622503" y="147065"/>
                  </a:lnTo>
                  <a:lnTo>
                    <a:pt x="518744" y="147065"/>
                  </a:lnTo>
                  <a:lnTo>
                    <a:pt x="615010" y="0"/>
                  </a:lnTo>
                  <a:close/>
                </a:path>
              </a:pathLst>
            </a:custGeom>
            <a:solidFill>
              <a:srgbClr val="FFFFFF"/>
            </a:solidFill>
          </p:spPr>
          <p:txBody>
            <a:bodyPr wrap="square" lIns="0" tIns="0" rIns="0" bIns="0" rtlCol="0"/>
            <a:lstStyle/>
            <a:p>
              <a:endParaRPr/>
            </a:p>
          </p:txBody>
        </p:sp>
        <p:sp>
          <p:nvSpPr>
            <p:cNvPr id="49" name="object 49"/>
            <p:cNvSpPr/>
            <p:nvPr/>
          </p:nvSpPr>
          <p:spPr>
            <a:xfrm>
              <a:off x="918006" y="5347589"/>
              <a:ext cx="622935" cy="428625"/>
            </a:xfrm>
            <a:custGeom>
              <a:avLst/>
              <a:gdLst/>
              <a:ahLst/>
              <a:cxnLst/>
              <a:rect l="l" t="t" r="r" b="b"/>
              <a:pathLst>
                <a:path w="622935" h="428625">
                  <a:moveTo>
                    <a:pt x="0" y="147065"/>
                  </a:moveTo>
                  <a:lnTo>
                    <a:pt x="363042" y="147065"/>
                  </a:lnTo>
                  <a:lnTo>
                    <a:pt x="615010" y="0"/>
                  </a:lnTo>
                  <a:lnTo>
                    <a:pt x="518744" y="147065"/>
                  </a:lnTo>
                  <a:lnTo>
                    <a:pt x="622503" y="147065"/>
                  </a:lnTo>
                  <a:lnTo>
                    <a:pt x="622503" y="193928"/>
                  </a:lnTo>
                  <a:lnTo>
                    <a:pt x="622503" y="264286"/>
                  </a:lnTo>
                  <a:lnTo>
                    <a:pt x="622503" y="428370"/>
                  </a:lnTo>
                  <a:lnTo>
                    <a:pt x="518744" y="428370"/>
                  </a:lnTo>
                  <a:lnTo>
                    <a:pt x="363042" y="428370"/>
                  </a:lnTo>
                  <a:lnTo>
                    <a:pt x="0" y="428370"/>
                  </a:lnTo>
                  <a:lnTo>
                    <a:pt x="0" y="264286"/>
                  </a:lnTo>
                  <a:lnTo>
                    <a:pt x="0" y="193928"/>
                  </a:lnTo>
                  <a:lnTo>
                    <a:pt x="0" y="147065"/>
                  </a:lnTo>
                  <a:close/>
                </a:path>
              </a:pathLst>
            </a:custGeom>
            <a:ln w="5334">
              <a:solidFill>
                <a:srgbClr val="000000"/>
              </a:solidFill>
            </a:ln>
          </p:spPr>
          <p:txBody>
            <a:bodyPr wrap="square" lIns="0" tIns="0" rIns="0" bIns="0" rtlCol="0"/>
            <a:lstStyle/>
            <a:p>
              <a:endParaRPr/>
            </a:p>
          </p:txBody>
        </p:sp>
      </p:grpSp>
      <p:sp>
        <p:nvSpPr>
          <p:cNvPr id="50" name="object 50"/>
          <p:cNvSpPr txBox="1"/>
          <p:nvPr/>
        </p:nvSpPr>
        <p:spPr>
          <a:xfrm>
            <a:off x="1126745" y="7988179"/>
            <a:ext cx="637516" cy="283837"/>
          </a:xfrm>
          <a:prstGeom prst="rect">
            <a:avLst/>
          </a:prstGeom>
        </p:spPr>
        <p:txBody>
          <a:bodyPr vert="horz" wrap="square" lIns="0" tIns="24552" rIns="0" bIns="0" rtlCol="0">
            <a:spAutoFit/>
          </a:bodyPr>
          <a:lstStyle/>
          <a:p>
            <a:pPr marR="39792" algn="ctr">
              <a:spcBef>
                <a:spcPts val="193"/>
              </a:spcBef>
            </a:pPr>
            <a:r>
              <a:rPr sz="800" spc="-47" dirty="0">
                <a:solidFill>
                  <a:srgbClr val="585858"/>
                </a:solidFill>
                <a:latin typeface="BIZ UDPゴシック"/>
                <a:cs typeface="BIZ UDPゴシック"/>
              </a:rPr>
              <a:t>いない</a:t>
            </a:r>
            <a:endParaRPr sz="800">
              <a:latin typeface="BIZ UDPゴシック"/>
              <a:cs typeface="BIZ UDPゴシック"/>
            </a:endParaRPr>
          </a:p>
          <a:p>
            <a:pPr marR="6773" algn="ctr">
              <a:spcBef>
                <a:spcPts val="60"/>
              </a:spcBef>
            </a:pPr>
            <a:r>
              <a:rPr sz="800" spc="-13" dirty="0">
                <a:solidFill>
                  <a:srgbClr val="585858"/>
                </a:solidFill>
                <a:latin typeface="BIZ UDPゴシック"/>
                <a:cs typeface="BIZ UDPゴシック"/>
              </a:rPr>
              <a:t>52校 / </a:t>
            </a:r>
            <a:r>
              <a:rPr sz="800" spc="-33" dirty="0">
                <a:solidFill>
                  <a:srgbClr val="585858"/>
                </a:solidFill>
                <a:latin typeface="BIZ UDPゴシック"/>
                <a:cs typeface="BIZ UDPゴシック"/>
              </a:rPr>
              <a:t>78%</a:t>
            </a:r>
            <a:endParaRPr sz="800">
              <a:latin typeface="BIZ UDPゴシック"/>
              <a:cs typeface="BIZ UDPゴシック"/>
            </a:endParaRPr>
          </a:p>
        </p:txBody>
      </p:sp>
      <p:sp>
        <p:nvSpPr>
          <p:cNvPr id="51" name="object 51"/>
          <p:cNvSpPr/>
          <p:nvPr/>
        </p:nvSpPr>
        <p:spPr>
          <a:xfrm>
            <a:off x="1276498" y="5541793"/>
            <a:ext cx="925372" cy="459723"/>
          </a:xfrm>
          <a:custGeom>
            <a:avLst/>
            <a:gdLst/>
            <a:ahLst/>
            <a:cxnLst/>
            <a:rect l="l" t="t" r="r" b="b"/>
            <a:pathLst>
              <a:path w="694055" h="344804">
                <a:moveTo>
                  <a:pt x="0" y="0"/>
                </a:moveTo>
                <a:lnTo>
                  <a:pt x="315595" y="0"/>
                </a:lnTo>
                <a:lnTo>
                  <a:pt x="450850" y="0"/>
                </a:lnTo>
                <a:lnTo>
                  <a:pt x="540893" y="0"/>
                </a:lnTo>
                <a:lnTo>
                  <a:pt x="540893" y="160020"/>
                </a:lnTo>
                <a:lnTo>
                  <a:pt x="694055" y="344678"/>
                </a:lnTo>
                <a:lnTo>
                  <a:pt x="540893" y="228727"/>
                </a:lnTo>
                <a:lnTo>
                  <a:pt x="540893" y="274447"/>
                </a:lnTo>
                <a:lnTo>
                  <a:pt x="450850" y="274447"/>
                </a:lnTo>
                <a:lnTo>
                  <a:pt x="315595" y="274447"/>
                </a:lnTo>
                <a:lnTo>
                  <a:pt x="0" y="274447"/>
                </a:lnTo>
                <a:lnTo>
                  <a:pt x="0" y="228727"/>
                </a:lnTo>
                <a:lnTo>
                  <a:pt x="0" y="160020"/>
                </a:lnTo>
                <a:lnTo>
                  <a:pt x="0" y="0"/>
                </a:lnTo>
                <a:close/>
              </a:path>
            </a:pathLst>
          </a:custGeom>
          <a:ln w="5334">
            <a:solidFill>
              <a:srgbClr val="000000"/>
            </a:solidFill>
          </a:ln>
        </p:spPr>
        <p:txBody>
          <a:bodyPr wrap="square" lIns="0" tIns="0" rIns="0" bIns="0" rtlCol="0"/>
          <a:lstStyle/>
          <a:p>
            <a:endParaRPr/>
          </a:p>
        </p:txBody>
      </p:sp>
      <p:sp>
        <p:nvSpPr>
          <p:cNvPr id="52" name="object 52"/>
          <p:cNvSpPr txBox="1"/>
          <p:nvPr/>
        </p:nvSpPr>
        <p:spPr>
          <a:xfrm>
            <a:off x="1420153" y="5571073"/>
            <a:ext cx="485122" cy="284692"/>
          </a:xfrm>
          <a:prstGeom prst="rect">
            <a:avLst/>
          </a:prstGeom>
        </p:spPr>
        <p:txBody>
          <a:bodyPr vert="horz" wrap="square" lIns="0" tIns="25399" rIns="0" bIns="0" rtlCol="0">
            <a:spAutoFit/>
          </a:bodyPr>
          <a:lstStyle/>
          <a:p>
            <a:pPr marL="66885">
              <a:spcBef>
                <a:spcPts val="200"/>
              </a:spcBef>
            </a:pPr>
            <a:r>
              <a:rPr sz="800" spc="-47" dirty="0">
                <a:solidFill>
                  <a:srgbClr val="585858"/>
                </a:solidFill>
                <a:latin typeface="BIZ UDPゴシック"/>
                <a:cs typeface="BIZ UDPゴシック"/>
              </a:rPr>
              <a:t>未回答</a:t>
            </a:r>
            <a:endParaRPr sz="800">
              <a:latin typeface="BIZ UDPゴシック"/>
              <a:cs typeface="BIZ UDPゴシック"/>
            </a:endParaRPr>
          </a:p>
          <a:p>
            <a:pPr>
              <a:spcBef>
                <a:spcPts val="67"/>
              </a:spcBef>
            </a:pPr>
            <a:r>
              <a:rPr sz="800" spc="-13" dirty="0">
                <a:solidFill>
                  <a:srgbClr val="585858"/>
                </a:solidFill>
                <a:latin typeface="BIZ UDPゴシック"/>
                <a:cs typeface="BIZ UDPゴシック"/>
              </a:rPr>
              <a:t>2</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3%</a:t>
            </a:r>
            <a:endParaRPr sz="800">
              <a:latin typeface="BIZ UDPゴシック"/>
              <a:cs typeface="BIZ UDPゴシック"/>
            </a:endParaRPr>
          </a:p>
        </p:txBody>
      </p:sp>
      <p:grpSp>
        <p:nvGrpSpPr>
          <p:cNvPr id="53" name="object 53"/>
          <p:cNvGrpSpPr/>
          <p:nvPr/>
        </p:nvGrpSpPr>
        <p:grpSpPr>
          <a:xfrm>
            <a:off x="7600519" y="5589966"/>
            <a:ext cx="2160613" cy="2298615"/>
            <a:chOff x="5864095" y="3722814"/>
            <a:chExt cx="1620520" cy="1724025"/>
          </a:xfrm>
        </p:grpSpPr>
        <p:sp>
          <p:nvSpPr>
            <p:cNvPr id="54" name="object 54"/>
            <p:cNvSpPr/>
            <p:nvPr/>
          </p:nvSpPr>
          <p:spPr>
            <a:xfrm>
              <a:off x="6580377" y="4018280"/>
              <a:ext cx="641985" cy="711835"/>
            </a:xfrm>
            <a:custGeom>
              <a:avLst/>
              <a:gdLst/>
              <a:ahLst/>
              <a:cxnLst/>
              <a:rect l="l" t="t" r="r" b="b"/>
              <a:pathLst>
                <a:path w="641984" h="711835">
                  <a:moveTo>
                    <a:pt x="0" y="0"/>
                  </a:moveTo>
                  <a:lnTo>
                    <a:pt x="0" y="711327"/>
                  </a:lnTo>
                  <a:lnTo>
                    <a:pt x="641985" y="404876"/>
                  </a:lnTo>
                  <a:lnTo>
                    <a:pt x="619798" y="362165"/>
                  </a:lnTo>
                  <a:lnTo>
                    <a:pt x="595010" y="321403"/>
                  </a:lnTo>
                  <a:lnTo>
                    <a:pt x="567752" y="282673"/>
                  </a:lnTo>
                  <a:lnTo>
                    <a:pt x="538155" y="246057"/>
                  </a:lnTo>
                  <a:lnTo>
                    <a:pt x="506349" y="211639"/>
                  </a:lnTo>
                  <a:lnTo>
                    <a:pt x="472465" y="179499"/>
                  </a:lnTo>
                  <a:lnTo>
                    <a:pt x="436634" y="149721"/>
                  </a:lnTo>
                  <a:lnTo>
                    <a:pt x="398987" y="122388"/>
                  </a:lnTo>
                  <a:lnTo>
                    <a:pt x="359654" y="97582"/>
                  </a:lnTo>
                  <a:lnTo>
                    <a:pt x="318767" y="75385"/>
                  </a:lnTo>
                  <a:lnTo>
                    <a:pt x="276455" y="55880"/>
                  </a:lnTo>
                  <a:lnTo>
                    <a:pt x="232850" y="39149"/>
                  </a:lnTo>
                  <a:lnTo>
                    <a:pt x="188082" y="25275"/>
                  </a:lnTo>
                  <a:lnTo>
                    <a:pt x="142282" y="14341"/>
                  </a:lnTo>
                  <a:lnTo>
                    <a:pt x="95581" y="6428"/>
                  </a:lnTo>
                  <a:lnTo>
                    <a:pt x="48110" y="1620"/>
                  </a:lnTo>
                  <a:lnTo>
                    <a:pt x="0" y="0"/>
                  </a:lnTo>
                  <a:close/>
                </a:path>
              </a:pathLst>
            </a:custGeom>
            <a:solidFill>
              <a:srgbClr val="4471C4"/>
            </a:solidFill>
          </p:spPr>
          <p:txBody>
            <a:bodyPr wrap="square" lIns="0" tIns="0" rIns="0" bIns="0" rtlCol="0"/>
            <a:lstStyle/>
            <a:p>
              <a:endParaRPr/>
            </a:p>
          </p:txBody>
        </p:sp>
        <p:sp>
          <p:nvSpPr>
            <p:cNvPr id="55" name="object 55"/>
            <p:cNvSpPr/>
            <p:nvPr/>
          </p:nvSpPr>
          <p:spPr>
            <a:xfrm>
              <a:off x="5869493" y="4423156"/>
              <a:ext cx="1422400" cy="1017905"/>
            </a:xfrm>
            <a:custGeom>
              <a:avLst/>
              <a:gdLst/>
              <a:ahLst/>
              <a:cxnLst/>
              <a:rect l="l" t="t" r="r" b="b"/>
              <a:pathLst>
                <a:path w="1422400" h="1017904">
                  <a:moveTo>
                    <a:pt x="1352869" y="0"/>
                  </a:moveTo>
                  <a:lnTo>
                    <a:pt x="710884" y="306450"/>
                  </a:lnTo>
                  <a:lnTo>
                    <a:pt x="69026" y="0"/>
                  </a:lnTo>
                  <a:lnTo>
                    <a:pt x="49304" y="45254"/>
                  </a:lnTo>
                  <a:lnTo>
                    <a:pt x="32869" y="91454"/>
                  </a:lnTo>
                  <a:lnTo>
                    <a:pt x="19721" y="138429"/>
                  </a:lnTo>
                  <a:lnTo>
                    <a:pt x="9860" y="186008"/>
                  </a:lnTo>
                  <a:lnTo>
                    <a:pt x="3286" y="234018"/>
                  </a:lnTo>
                  <a:lnTo>
                    <a:pt x="0" y="282288"/>
                  </a:lnTo>
                  <a:lnTo>
                    <a:pt x="0" y="330646"/>
                  </a:lnTo>
                  <a:lnTo>
                    <a:pt x="3286" y="378920"/>
                  </a:lnTo>
                  <a:lnTo>
                    <a:pt x="9860" y="426939"/>
                  </a:lnTo>
                  <a:lnTo>
                    <a:pt x="19721" y="474531"/>
                  </a:lnTo>
                  <a:lnTo>
                    <a:pt x="32869" y="521524"/>
                  </a:lnTo>
                  <a:lnTo>
                    <a:pt x="49304" y="567747"/>
                  </a:lnTo>
                  <a:lnTo>
                    <a:pt x="69026" y="613028"/>
                  </a:lnTo>
                  <a:lnTo>
                    <a:pt x="91493" y="656264"/>
                  </a:lnTo>
                  <a:lnTo>
                    <a:pt x="116479" y="697322"/>
                  </a:lnTo>
                  <a:lnTo>
                    <a:pt x="143841" y="736152"/>
                  </a:lnTo>
                  <a:lnTo>
                    <a:pt x="173438" y="772705"/>
                  </a:lnTo>
                  <a:lnTo>
                    <a:pt x="205130" y="806931"/>
                  </a:lnTo>
                  <a:lnTo>
                    <a:pt x="238775" y="838779"/>
                  </a:lnTo>
                  <a:lnTo>
                    <a:pt x="274233" y="868200"/>
                  </a:lnTo>
                  <a:lnTo>
                    <a:pt x="311361" y="895143"/>
                  </a:lnTo>
                  <a:lnTo>
                    <a:pt x="350019" y="919558"/>
                  </a:lnTo>
                  <a:lnTo>
                    <a:pt x="390065" y="941396"/>
                  </a:lnTo>
                  <a:lnTo>
                    <a:pt x="431359" y="960605"/>
                  </a:lnTo>
                  <a:lnTo>
                    <a:pt x="473759" y="977137"/>
                  </a:lnTo>
                  <a:lnTo>
                    <a:pt x="517124" y="990942"/>
                  </a:lnTo>
                  <a:lnTo>
                    <a:pt x="561313" y="1001968"/>
                  </a:lnTo>
                  <a:lnTo>
                    <a:pt x="606185" y="1010166"/>
                  </a:lnTo>
                  <a:lnTo>
                    <a:pt x="651598" y="1015487"/>
                  </a:lnTo>
                  <a:lnTo>
                    <a:pt x="697412" y="1017879"/>
                  </a:lnTo>
                  <a:lnTo>
                    <a:pt x="743485" y="1017293"/>
                  </a:lnTo>
                  <a:lnTo>
                    <a:pt x="789676" y="1013679"/>
                  </a:lnTo>
                  <a:lnTo>
                    <a:pt x="835844" y="1006987"/>
                  </a:lnTo>
                  <a:lnTo>
                    <a:pt x="881848" y="997167"/>
                  </a:lnTo>
                  <a:lnTo>
                    <a:pt x="927546" y="984168"/>
                  </a:lnTo>
                  <a:lnTo>
                    <a:pt x="972798" y="967941"/>
                  </a:lnTo>
                  <a:lnTo>
                    <a:pt x="1017462" y="948435"/>
                  </a:lnTo>
                  <a:lnTo>
                    <a:pt x="1060697" y="925968"/>
                  </a:lnTo>
                  <a:lnTo>
                    <a:pt x="1101755" y="900983"/>
                  </a:lnTo>
                  <a:lnTo>
                    <a:pt x="1140585" y="873621"/>
                  </a:lnTo>
                  <a:lnTo>
                    <a:pt x="1177139" y="844023"/>
                  </a:lnTo>
                  <a:lnTo>
                    <a:pt x="1211364" y="812331"/>
                  </a:lnTo>
                  <a:lnTo>
                    <a:pt x="1243212" y="778686"/>
                  </a:lnTo>
                  <a:lnTo>
                    <a:pt x="1272633" y="743229"/>
                  </a:lnTo>
                  <a:lnTo>
                    <a:pt x="1299576" y="706101"/>
                  </a:lnTo>
                  <a:lnTo>
                    <a:pt x="1323991" y="667443"/>
                  </a:lnTo>
                  <a:lnTo>
                    <a:pt x="1345829" y="627396"/>
                  </a:lnTo>
                  <a:lnTo>
                    <a:pt x="1365039" y="586102"/>
                  </a:lnTo>
                  <a:lnTo>
                    <a:pt x="1381571" y="543702"/>
                  </a:lnTo>
                  <a:lnTo>
                    <a:pt x="1395375" y="500337"/>
                  </a:lnTo>
                  <a:lnTo>
                    <a:pt x="1406401" y="456148"/>
                  </a:lnTo>
                  <a:lnTo>
                    <a:pt x="1414600" y="411276"/>
                  </a:lnTo>
                  <a:lnTo>
                    <a:pt x="1419920" y="365863"/>
                  </a:lnTo>
                  <a:lnTo>
                    <a:pt x="1422312" y="320049"/>
                  </a:lnTo>
                  <a:lnTo>
                    <a:pt x="1421727" y="273976"/>
                  </a:lnTo>
                  <a:lnTo>
                    <a:pt x="1418113" y="227785"/>
                  </a:lnTo>
                  <a:lnTo>
                    <a:pt x="1411421" y="181617"/>
                  </a:lnTo>
                  <a:lnTo>
                    <a:pt x="1401600" y="135613"/>
                  </a:lnTo>
                  <a:lnTo>
                    <a:pt x="1388601" y="89915"/>
                  </a:lnTo>
                  <a:lnTo>
                    <a:pt x="1372374" y="44663"/>
                  </a:lnTo>
                  <a:lnTo>
                    <a:pt x="1352869" y="0"/>
                  </a:lnTo>
                  <a:close/>
                </a:path>
              </a:pathLst>
            </a:custGeom>
            <a:solidFill>
              <a:srgbClr val="EC7C30"/>
            </a:solidFill>
          </p:spPr>
          <p:txBody>
            <a:bodyPr wrap="square" lIns="0" tIns="0" rIns="0" bIns="0" rtlCol="0"/>
            <a:lstStyle/>
            <a:p>
              <a:endParaRPr/>
            </a:p>
          </p:txBody>
        </p:sp>
        <p:sp>
          <p:nvSpPr>
            <p:cNvPr id="56" name="object 56"/>
            <p:cNvSpPr/>
            <p:nvPr/>
          </p:nvSpPr>
          <p:spPr>
            <a:xfrm>
              <a:off x="5869493" y="4423156"/>
              <a:ext cx="1422400" cy="1017905"/>
            </a:xfrm>
            <a:custGeom>
              <a:avLst/>
              <a:gdLst/>
              <a:ahLst/>
              <a:cxnLst/>
              <a:rect l="l" t="t" r="r" b="b"/>
              <a:pathLst>
                <a:path w="1422400" h="1017904">
                  <a:moveTo>
                    <a:pt x="1352869" y="0"/>
                  </a:moveTo>
                  <a:lnTo>
                    <a:pt x="1372374" y="44663"/>
                  </a:lnTo>
                  <a:lnTo>
                    <a:pt x="1388601" y="89915"/>
                  </a:lnTo>
                  <a:lnTo>
                    <a:pt x="1401600" y="135613"/>
                  </a:lnTo>
                  <a:lnTo>
                    <a:pt x="1411421" y="181617"/>
                  </a:lnTo>
                  <a:lnTo>
                    <a:pt x="1418113" y="227785"/>
                  </a:lnTo>
                  <a:lnTo>
                    <a:pt x="1421727" y="273976"/>
                  </a:lnTo>
                  <a:lnTo>
                    <a:pt x="1422312" y="320049"/>
                  </a:lnTo>
                  <a:lnTo>
                    <a:pt x="1419920" y="365863"/>
                  </a:lnTo>
                  <a:lnTo>
                    <a:pt x="1414600" y="411276"/>
                  </a:lnTo>
                  <a:lnTo>
                    <a:pt x="1406401" y="456148"/>
                  </a:lnTo>
                  <a:lnTo>
                    <a:pt x="1395375" y="500337"/>
                  </a:lnTo>
                  <a:lnTo>
                    <a:pt x="1381571" y="543702"/>
                  </a:lnTo>
                  <a:lnTo>
                    <a:pt x="1365039" y="586102"/>
                  </a:lnTo>
                  <a:lnTo>
                    <a:pt x="1345829" y="627396"/>
                  </a:lnTo>
                  <a:lnTo>
                    <a:pt x="1323991" y="667443"/>
                  </a:lnTo>
                  <a:lnTo>
                    <a:pt x="1299576" y="706101"/>
                  </a:lnTo>
                  <a:lnTo>
                    <a:pt x="1272633" y="743229"/>
                  </a:lnTo>
                  <a:lnTo>
                    <a:pt x="1243212" y="778686"/>
                  </a:lnTo>
                  <a:lnTo>
                    <a:pt x="1211364" y="812331"/>
                  </a:lnTo>
                  <a:lnTo>
                    <a:pt x="1177139" y="844023"/>
                  </a:lnTo>
                  <a:lnTo>
                    <a:pt x="1140585" y="873621"/>
                  </a:lnTo>
                  <a:lnTo>
                    <a:pt x="1101755" y="900983"/>
                  </a:lnTo>
                  <a:lnTo>
                    <a:pt x="1060697" y="925968"/>
                  </a:lnTo>
                  <a:lnTo>
                    <a:pt x="1017462" y="948435"/>
                  </a:lnTo>
                  <a:lnTo>
                    <a:pt x="972798" y="967941"/>
                  </a:lnTo>
                  <a:lnTo>
                    <a:pt x="927546" y="984168"/>
                  </a:lnTo>
                  <a:lnTo>
                    <a:pt x="881848" y="997167"/>
                  </a:lnTo>
                  <a:lnTo>
                    <a:pt x="835844" y="1006987"/>
                  </a:lnTo>
                  <a:lnTo>
                    <a:pt x="789676" y="1013679"/>
                  </a:lnTo>
                  <a:lnTo>
                    <a:pt x="743485" y="1017293"/>
                  </a:lnTo>
                  <a:lnTo>
                    <a:pt x="697412" y="1017879"/>
                  </a:lnTo>
                  <a:lnTo>
                    <a:pt x="651598" y="1015487"/>
                  </a:lnTo>
                  <a:lnTo>
                    <a:pt x="606185" y="1010166"/>
                  </a:lnTo>
                  <a:lnTo>
                    <a:pt x="561313" y="1001968"/>
                  </a:lnTo>
                  <a:lnTo>
                    <a:pt x="517124" y="990942"/>
                  </a:lnTo>
                  <a:lnTo>
                    <a:pt x="473759" y="977137"/>
                  </a:lnTo>
                  <a:lnTo>
                    <a:pt x="431359" y="960605"/>
                  </a:lnTo>
                  <a:lnTo>
                    <a:pt x="390065" y="941396"/>
                  </a:lnTo>
                  <a:lnTo>
                    <a:pt x="350019" y="919558"/>
                  </a:lnTo>
                  <a:lnTo>
                    <a:pt x="311361" y="895143"/>
                  </a:lnTo>
                  <a:lnTo>
                    <a:pt x="274233" y="868200"/>
                  </a:lnTo>
                  <a:lnTo>
                    <a:pt x="238775" y="838779"/>
                  </a:lnTo>
                  <a:lnTo>
                    <a:pt x="205130" y="806931"/>
                  </a:lnTo>
                  <a:lnTo>
                    <a:pt x="173438" y="772705"/>
                  </a:lnTo>
                  <a:lnTo>
                    <a:pt x="143841" y="736152"/>
                  </a:lnTo>
                  <a:lnTo>
                    <a:pt x="116479" y="697322"/>
                  </a:lnTo>
                  <a:lnTo>
                    <a:pt x="91493" y="656264"/>
                  </a:lnTo>
                  <a:lnTo>
                    <a:pt x="69026" y="613028"/>
                  </a:lnTo>
                  <a:lnTo>
                    <a:pt x="49304" y="567747"/>
                  </a:lnTo>
                  <a:lnTo>
                    <a:pt x="32869" y="521524"/>
                  </a:lnTo>
                  <a:lnTo>
                    <a:pt x="19721" y="474531"/>
                  </a:lnTo>
                  <a:lnTo>
                    <a:pt x="9860" y="426939"/>
                  </a:lnTo>
                  <a:lnTo>
                    <a:pt x="3286" y="378920"/>
                  </a:lnTo>
                  <a:lnTo>
                    <a:pt x="0" y="330646"/>
                  </a:lnTo>
                  <a:lnTo>
                    <a:pt x="0" y="282288"/>
                  </a:lnTo>
                  <a:lnTo>
                    <a:pt x="3286" y="234018"/>
                  </a:lnTo>
                  <a:lnTo>
                    <a:pt x="9860" y="186008"/>
                  </a:lnTo>
                  <a:lnTo>
                    <a:pt x="19721" y="138429"/>
                  </a:lnTo>
                  <a:lnTo>
                    <a:pt x="32869" y="91454"/>
                  </a:lnTo>
                  <a:lnTo>
                    <a:pt x="49304" y="45254"/>
                  </a:lnTo>
                  <a:lnTo>
                    <a:pt x="69026" y="0"/>
                  </a:lnTo>
                  <a:lnTo>
                    <a:pt x="710884" y="306450"/>
                  </a:lnTo>
                  <a:lnTo>
                    <a:pt x="1352869" y="0"/>
                  </a:lnTo>
                  <a:close/>
                </a:path>
              </a:pathLst>
            </a:custGeom>
            <a:ln w="10668">
              <a:solidFill>
                <a:srgbClr val="FFFFFF"/>
              </a:solidFill>
            </a:ln>
          </p:spPr>
          <p:txBody>
            <a:bodyPr wrap="square" lIns="0" tIns="0" rIns="0" bIns="0" rtlCol="0"/>
            <a:lstStyle/>
            <a:p>
              <a:endParaRPr/>
            </a:p>
          </p:txBody>
        </p:sp>
        <p:sp>
          <p:nvSpPr>
            <p:cNvPr id="57" name="object 57"/>
            <p:cNvSpPr/>
            <p:nvPr/>
          </p:nvSpPr>
          <p:spPr>
            <a:xfrm>
              <a:off x="5938519" y="4018280"/>
              <a:ext cx="641985" cy="711835"/>
            </a:xfrm>
            <a:custGeom>
              <a:avLst/>
              <a:gdLst/>
              <a:ahLst/>
              <a:cxnLst/>
              <a:rect l="l" t="t" r="r" b="b"/>
              <a:pathLst>
                <a:path w="641984" h="711835">
                  <a:moveTo>
                    <a:pt x="641858" y="0"/>
                  </a:moveTo>
                  <a:lnTo>
                    <a:pt x="593768" y="1620"/>
                  </a:lnTo>
                  <a:lnTo>
                    <a:pt x="546315" y="6428"/>
                  </a:lnTo>
                  <a:lnTo>
                    <a:pt x="499631" y="14341"/>
                  </a:lnTo>
                  <a:lnTo>
                    <a:pt x="453845" y="25275"/>
                  </a:lnTo>
                  <a:lnTo>
                    <a:pt x="409090" y="39149"/>
                  </a:lnTo>
                  <a:lnTo>
                    <a:pt x="365495" y="55880"/>
                  </a:lnTo>
                  <a:lnTo>
                    <a:pt x="323192" y="75385"/>
                  </a:lnTo>
                  <a:lnTo>
                    <a:pt x="282311" y="97582"/>
                  </a:lnTo>
                  <a:lnTo>
                    <a:pt x="242984" y="122388"/>
                  </a:lnTo>
                  <a:lnTo>
                    <a:pt x="205341" y="149721"/>
                  </a:lnTo>
                  <a:lnTo>
                    <a:pt x="169513" y="179499"/>
                  </a:lnTo>
                  <a:lnTo>
                    <a:pt x="135632" y="211639"/>
                  </a:lnTo>
                  <a:lnTo>
                    <a:pt x="103828" y="246057"/>
                  </a:lnTo>
                  <a:lnTo>
                    <a:pt x="74231" y="282673"/>
                  </a:lnTo>
                  <a:lnTo>
                    <a:pt x="46974" y="321403"/>
                  </a:lnTo>
                  <a:lnTo>
                    <a:pt x="22186" y="362165"/>
                  </a:lnTo>
                  <a:lnTo>
                    <a:pt x="0" y="404876"/>
                  </a:lnTo>
                  <a:lnTo>
                    <a:pt x="641858" y="711327"/>
                  </a:lnTo>
                  <a:lnTo>
                    <a:pt x="641858" y="0"/>
                  </a:lnTo>
                  <a:close/>
                </a:path>
              </a:pathLst>
            </a:custGeom>
            <a:solidFill>
              <a:srgbClr val="A4A4A4"/>
            </a:solidFill>
          </p:spPr>
          <p:txBody>
            <a:bodyPr wrap="square" lIns="0" tIns="0" rIns="0" bIns="0" rtlCol="0"/>
            <a:lstStyle/>
            <a:p>
              <a:endParaRPr/>
            </a:p>
          </p:txBody>
        </p:sp>
        <p:sp>
          <p:nvSpPr>
            <p:cNvPr id="58" name="object 58"/>
            <p:cNvSpPr/>
            <p:nvPr/>
          </p:nvSpPr>
          <p:spPr>
            <a:xfrm>
              <a:off x="5938519" y="4018280"/>
              <a:ext cx="641985" cy="711835"/>
            </a:xfrm>
            <a:custGeom>
              <a:avLst/>
              <a:gdLst/>
              <a:ahLst/>
              <a:cxnLst/>
              <a:rect l="l" t="t" r="r" b="b"/>
              <a:pathLst>
                <a:path w="641984" h="711835">
                  <a:moveTo>
                    <a:pt x="0" y="404876"/>
                  </a:moveTo>
                  <a:lnTo>
                    <a:pt x="22186" y="362165"/>
                  </a:lnTo>
                  <a:lnTo>
                    <a:pt x="46974" y="321403"/>
                  </a:lnTo>
                  <a:lnTo>
                    <a:pt x="74231" y="282673"/>
                  </a:lnTo>
                  <a:lnTo>
                    <a:pt x="103828" y="246057"/>
                  </a:lnTo>
                  <a:lnTo>
                    <a:pt x="135632" y="211639"/>
                  </a:lnTo>
                  <a:lnTo>
                    <a:pt x="169513" y="179499"/>
                  </a:lnTo>
                  <a:lnTo>
                    <a:pt x="205341" y="149721"/>
                  </a:lnTo>
                  <a:lnTo>
                    <a:pt x="242984" y="122388"/>
                  </a:lnTo>
                  <a:lnTo>
                    <a:pt x="282311" y="97582"/>
                  </a:lnTo>
                  <a:lnTo>
                    <a:pt x="323192" y="75385"/>
                  </a:lnTo>
                  <a:lnTo>
                    <a:pt x="365495" y="55880"/>
                  </a:lnTo>
                  <a:lnTo>
                    <a:pt x="409090" y="39149"/>
                  </a:lnTo>
                  <a:lnTo>
                    <a:pt x="453845" y="25275"/>
                  </a:lnTo>
                  <a:lnTo>
                    <a:pt x="499631" y="14341"/>
                  </a:lnTo>
                  <a:lnTo>
                    <a:pt x="546315" y="6428"/>
                  </a:lnTo>
                  <a:lnTo>
                    <a:pt x="593768" y="1620"/>
                  </a:lnTo>
                  <a:lnTo>
                    <a:pt x="641858" y="0"/>
                  </a:lnTo>
                  <a:lnTo>
                    <a:pt x="641858" y="711327"/>
                  </a:lnTo>
                  <a:lnTo>
                    <a:pt x="0" y="404876"/>
                  </a:lnTo>
                  <a:close/>
                </a:path>
              </a:pathLst>
            </a:custGeom>
            <a:ln w="10668">
              <a:solidFill>
                <a:srgbClr val="FFFFFF"/>
              </a:solidFill>
            </a:ln>
          </p:spPr>
          <p:txBody>
            <a:bodyPr wrap="square" lIns="0" tIns="0" rIns="0" bIns="0" rtlCol="0"/>
            <a:lstStyle/>
            <a:p>
              <a:endParaRPr/>
            </a:p>
          </p:txBody>
        </p:sp>
        <p:sp>
          <p:nvSpPr>
            <p:cNvPr id="59" name="object 59"/>
            <p:cNvSpPr/>
            <p:nvPr/>
          </p:nvSpPr>
          <p:spPr>
            <a:xfrm>
              <a:off x="6961380" y="4005072"/>
              <a:ext cx="78105" cy="123189"/>
            </a:xfrm>
            <a:custGeom>
              <a:avLst/>
              <a:gdLst/>
              <a:ahLst/>
              <a:cxnLst/>
              <a:rect l="l" t="t" r="r" b="b"/>
              <a:pathLst>
                <a:path w="78104" h="123189">
                  <a:moveTo>
                    <a:pt x="0" y="123190"/>
                  </a:moveTo>
                  <a:lnTo>
                    <a:pt x="77948" y="123190"/>
                  </a:lnTo>
                  <a:lnTo>
                    <a:pt x="77948" y="0"/>
                  </a:lnTo>
                  <a:lnTo>
                    <a:pt x="0" y="0"/>
                  </a:lnTo>
                  <a:lnTo>
                    <a:pt x="0" y="123190"/>
                  </a:lnTo>
                  <a:close/>
                </a:path>
              </a:pathLst>
            </a:custGeom>
            <a:solidFill>
              <a:srgbClr val="FFFFFF"/>
            </a:solidFill>
          </p:spPr>
          <p:txBody>
            <a:bodyPr wrap="square" lIns="0" tIns="0" rIns="0" bIns="0" rtlCol="0"/>
            <a:lstStyle/>
            <a:p>
              <a:endParaRPr/>
            </a:p>
          </p:txBody>
        </p:sp>
        <p:sp>
          <p:nvSpPr>
            <p:cNvPr id="60" name="object 60"/>
            <p:cNvSpPr/>
            <p:nvPr/>
          </p:nvSpPr>
          <p:spPr>
            <a:xfrm>
              <a:off x="6859142" y="3725672"/>
              <a:ext cx="622935" cy="402590"/>
            </a:xfrm>
            <a:custGeom>
              <a:avLst/>
              <a:gdLst/>
              <a:ahLst/>
              <a:cxnLst/>
              <a:rect l="l" t="t" r="r" b="b"/>
              <a:pathLst>
                <a:path w="622934" h="402589">
                  <a:moveTo>
                    <a:pt x="0" y="0"/>
                  </a:moveTo>
                  <a:lnTo>
                    <a:pt x="103759" y="0"/>
                  </a:lnTo>
                  <a:lnTo>
                    <a:pt x="259334" y="0"/>
                  </a:lnTo>
                  <a:lnTo>
                    <a:pt x="622427" y="0"/>
                  </a:lnTo>
                  <a:lnTo>
                    <a:pt x="622427" y="163322"/>
                  </a:lnTo>
                  <a:lnTo>
                    <a:pt x="622427" y="233299"/>
                  </a:lnTo>
                  <a:lnTo>
                    <a:pt x="622427" y="279908"/>
                  </a:lnTo>
                  <a:lnTo>
                    <a:pt x="259334" y="279908"/>
                  </a:lnTo>
                  <a:lnTo>
                    <a:pt x="100711" y="402336"/>
                  </a:lnTo>
                  <a:lnTo>
                    <a:pt x="103759" y="279908"/>
                  </a:lnTo>
                  <a:lnTo>
                    <a:pt x="0" y="279908"/>
                  </a:lnTo>
                  <a:lnTo>
                    <a:pt x="0" y="233299"/>
                  </a:lnTo>
                  <a:lnTo>
                    <a:pt x="0" y="163322"/>
                  </a:lnTo>
                  <a:lnTo>
                    <a:pt x="0" y="0"/>
                  </a:lnTo>
                  <a:close/>
                </a:path>
              </a:pathLst>
            </a:custGeom>
            <a:ln w="5334">
              <a:solidFill>
                <a:srgbClr val="000000"/>
              </a:solidFill>
            </a:ln>
          </p:spPr>
          <p:txBody>
            <a:bodyPr wrap="square" lIns="0" tIns="0" rIns="0" bIns="0" rtlCol="0"/>
            <a:lstStyle/>
            <a:p>
              <a:endParaRPr/>
            </a:p>
          </p:txBody>
        </p:sp>
      </p:grpSp>
      <p:sp>
        <p:nvSpPr>
          <p:cNvPr id="61" name="object 61"/>
          <p:cNvSpPr txBox="1"/>
          <p:nvPr/>
        </p:nvSpPr>
        <p:spPr>
          <a:xfrm>
            <a:off x="9062662" y="5626782"/>
            <a:ext cx="610423" cy="284692"/>
          </a:xfrm>
          <a:prstGeom prst="rect">
            <a:avLst/>
          </a:prstGeom>
        </p:spPr>
        <p:txBody>
          <a:bodyPr vert="horz" wrap="square" lIns="0" tIns="25399" rIns="0" bIns="0" rtlCol="0">
            <a:spAutoFit/>
          </a:bodyPr>
          <a:lstStyle/>
          <a:p>
            <a:pPr marL="33866">
              <a:spcBef>
                <a:spcPts val="200"/>
              </a:spcBef>
            </a:pPr>
            <a:r>
              <a:rPr sz="800" spc="-40" dirty="0">
                <a:solidFill>
                  <a:srgbClr val="585858"/>
                </a:solidFill>
                <a:latin typeface="BIZ UDPゴシック"/>
                <a:cs typeface="BIZ UDPゴシック"/>
              </a:rPr>
              <a:t>置いている</a:t>
            </a:r>
            <a:endParaRPr sz="800">
              <a:latin typeface="BIZ UDPゴシック"/>
              <a:cs typeface="BIZ UDPゴシック"/>
            </a:endParaRPr>
          </a:p>
          <a:p>
            <a:pPr>
              <a:spcBef>
                <a:spcPts val="67"/>
              </a:spcBef>
            </a:pPr>
            <a:r>
              <a:rPr sz="800" spc="-13" dirty="0">
                <a:solidFill>
                  <a:srgbClr val="585858"/>
                </a:solidFill>
                <a:latin typeface="BIZ UDPゴシック"/>
                <a:cs typeface="BIZ UDPゴシック"/>
              </a:rPr>
              <a:t>12</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18%</a:t>
            </a:r>
            <a:endParaRPr sz="800">
              <a:latin typeface="BIZ UDPゴシック"/>
              <a:cs typeface="BIZ UDPゴシック"/>
            </a:endParaRPr>
          </a:p>
        </p:txBody>
      </p:sp>
      <p:grpSp>
        <p:nvGrpSpPr>
          <p:cNvPr id="62" name="object 62"/>
          <p:cNvGrpSpPr/>
          <p:nvPr/>
        </p:nvGrpSpPr>
        <p:grpSpPr>
          <a:xfrm>
            <a:off x="7279056" y="7827284"/>
            <a:ext cx="1280959" cy="409771"/>
            <a:chOff x="5622988" y="5400865"/>
            <a:chExt cx="960755" cy="307340"/>
          </a:xfrm>
        </p:grpSpPr>
        <p:sp>
          <p:nvSpPr>
            <p:cNvPr id="63" name="object 63"/>
            <p:cNvSpPr/>
            <p:nvPr/>
          </p:nvSpPr>
          <p:spPr>
            <a:xfrm>
              <a:off x="5625846" y="5403723"/>
              <a:ext cx="955040" cy="301625"/>
            </a:xfrm>
            <a:custGeom>
              <a:avLst/>
              <a:gdLst/>
              <a:ahLst/>
              <a:cxnLst/>
              <a:rect l="l" t="t" r="r" b="b"/>
              <a:pathLst>
                <a:path w="955040" h="301625">
                  <a:moveTo>
                    <a:pt x="695452" y="0"/>
                  </a:moveTo>
                  <a:lnTo>
                    <a:pt x="0" y="0"/>
                  </a:lnTo>
                  <a:lnTo>
                    <a:pt x="0" y="301371"/>
                  </a:lnTo>
                  <a:lnTo>
                    <a:pt x="695452" y="301371"/>
                  </a:lnTo>
                  <a:lnTo>
                    <a:pt x="695452" y="125476"/>
                  </a:lnTo>
                  <a:lnTo>
                    <a:pt x="954532" y="37338"/>
                  </a:lnTo>
                  <a:lnTo>
                    <a:pt x="695452" y="50165"/>
                  </a:lnTo>
                  <a:lnTo>
                    <a:pt x="695452" y="0"/>
                  </a:lnTo>
                  <a:close/>
                </a:path>
              </a:pathLst>
            </a:custGeom>
            <a:solidFill>
              <a:srgbClr val="FFFFFF"/>
            </a:solidFill>
          </p:spPr>
          <p:txBody>
            <a:bodyPr wrap="square" lIns="0" tIns="0" rIns="0" bIns="0" rtlCol="0"/>
            <a:lstStyle/>
            <a:p>
              <a:endParaRPr/>
            </a:p>
          </p:txBody>
        </p:sp>
        <p:sp>
          <p:nvSpPr>
            <p:cNvPr id="64" name="object 64"/>
            <p:cNvSpPr/>
            <p:nvPr/>
          </p:nvSpPr>
          <p:spPr>
            <a:xfrm>
              <a:off x="5625846" y="5403723"/>
              <a:ext cx="955040" cy="301625"/>
            </a:xfrm>
            <a:custGeom>
              <a:avLst/>
              <a:gdLst/>
              <a:ahLst/>
              <a:cxnLst/>
              <a:rect l="l" t="t" r="r" b="b"/>
              <a:pathLst>
                <a:path w="955040" h="301625">
                  <a:moveTo>
                    <a:pt x="0" y="0"/>
                  </a:moveTo>
                  <a:lnTo>
                    <a:pt x="405638" y="0"/>
                  </a:lnTo>
                  <a:lnTo>
                    <a:pt x="579501" y="0"/>
                  </a:lnTo>
                  <a:lnTo>
                    <a:pt x="695452" y="0"/>
                  </a:lnTo>
                  <a:lnTo>
                    <a:pt x="695452" y="50165"/>
                  </a:lnTo>
                  <a:lnTo>
                    <a:pt x="954532" y="37338"/>
                  </a:lnTo>
                  <a:lnTo>
                    <a:pt x="695452" y="125476"/>
                  </a:lnTo>
                  <a:lnTo>
                    <a:pt x="695452" y="301371"/>
                  </a:lnTo>
                  <a:lnTo>
                    <a:pt x="579501" y="301371"/>
                  </a:lnTo>
                  <a:lnTo>
                    <a:pt x="405638" y="301371"/>
                  </a:lnTo>
                  <a:lnTo>
                    <a:pt x="0" y="301371"/>
                  </a:lnTo>
                  <a:lnTo>
                    <a:pt x="0" y="125476"/>
                  </a:lnTo>
                  <a:lnTo>
                    <a:pt x="0" y="50165"/>
                  </a:lnTo>
                  <a:lnTo>
                    <a:pt x="0" y="0"/>
                  </a:lnTo>
                  <a:close/>
                </a:path>
              </a:pathLst>
            </a:custGeom>
            <a:ln w="5334">
              <a:solidFill>
                <a:srgbClr val="000000"/>
              </a:solidFill>
            </a:ln>
          </p:spPr>
          <p:txBody>
            <a:bodyPr wrap="square" lIns="0" tIns="0" rIns="0" bIns="0" rtlCol="0"/>
            <a:lstStyle/>
            <a:p>
              <a:endParaRPr/>
            </a:p>
          </p:txBody>
        </p:sp>
      </p:grpSp>
      <p:sp>
        <p:nvSpPr>
          <p:cNvPr id="65" name="object 65"/>
          <p:cNvSpPr txBox="1"/>
          <p:nvPr/>
        </p:nvSpPr>
        <p:spPr>
          <a:xfrm>
            <a:off x="7450159" y="7879001"/>
            <a:ext cx="641750" cy="284692"/>
          </a:xfrm>
          <a:prstGeom prst="rect">
            <a:avLst/>
          </a:prstGeom>
        </p:spPr>
        <p:txBody>
          <a:bodyPr vert="horz" wrap="square" lIns="0" tIns="25399" rIns="0" bIns="0" rtlCol="0">
            <a:spAutoFit/>
          </a:bodyPr>
          <a:lstStyle/>
          <a:p>
            <a:pPr>
              <a:spcBef>
                <a:spcPts val="200"/>
              </a:spcBef>
            </a:pPr>
            <a:r>
              <a:rPr sz="800" spc="-40" dirty="0">
                <a:solidFill>
                  <a:srgbClr val="585858"/>
                </a:solidFill>
                <a:latin typeface="BIZ UDPゴシック"/>
                <a:cs typeface="BIZ UDPゴシック"/>
              </a:rPr>
              <a:t>置いていない</a:t>
            </a:r>
            <a:endParaRPr sz="800">
              <a:latin typeface="BIZ UDPゴシック"/>
              <a:cs typeface="BIZ UDPゴシック"/>
            </a:endParaRPr>
          </a:p>
          <a:p>
            <a:pPr marL="3387">
              <a:spcBef>
                <a:spcPts val="67"/>
              </a:spcBef>
            </a:pPr>
            <a:r>
              <a:rPr sz="800" spc="-13" dirty="0">
                <a:solidFill>
                  <a:srgbClr val="585858"/>
                </a:solidFill>
                <a:latin typeface="BIZ UDPゴシック"/>
                <a:cs typeface="BIZ UDPゴシック"/>
              </a:rPr>
              <a:t>43</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64%</a:t>
            </a:r>
            <a:endParaRPr sz="800">
              <a:latin typeface="BIZ UDPゴシック"/>
              <a:cs typeface="BIZ UDPゴシック"/>
            </a:endParaRPr>
          </a:p>
        </p:txBody>
      </p:sp>
      <p:grpSp>
        <p:nvGrpSpPr>
          <p:cNvPr id="66" name="object 66"/>
          <p:cNvGrpSpPr/>
          <p:nvPr/>
        </p:nvGrpSpPr>
        <p:grpSpPr>
          <a:xfrm>
            <a:off x="7278209" y="5641440"/>
            <a:ext cx="776365" cy="492742"/>
            <a:chOff x="5622353" y="3761422"/>
            <a:chExt cx="582295" cy="369570"/>
          </a:xfrm>
        </p:grpSpPr>
        <p:sp>
          <p:nvSpPr>
            <p:cNvPr id="67" name="object 67"/>
            <p:cNvSpPr/>
            <p:nvPr/>
          </p:nvSpPr>
          <p:spPr>
            <a:xfrm>
              <a:off x="5625210" y="3764280"/>
              <a:ext cx="576580" cy="363855"/>
            </a:xfrm>
            <a:custGeom>
              <a:avLst/>
              <a:gdLst/>
              <a:ahLst/>
              <a:cxnLst/>
              <a:rect l="l" t="t" r="r" b="b"/>
              <a:pathLst>
                <a:path w="576579" h="363854">
                  <a:moveTo>
                    <a:pt x="576326" y="0"/>
                  </a:moveTo>
                  <a:lnTo>
                    <a:pt x="0" y="0"/>
                  </a:lnTo>
                  <a:lnTo>
                    <a:pt x="0" y="274574"/>
                  </a:lnTo>
                  <a:lnTo>
                    <a:pt x="336169" y="274574"/>
                  </a:lnTo>
                  <a:lnTo>
                    <a:pt x="575691" y="363728"/>
                  </a:lnTo>
                  <a:lnTo>
                    <a:pt x="480187" y="274574"/>
                  </a:lnTo>
                  <a:lnTo>
                    <a:pt x="576326" y="274574"/>
                  </a:lnTo>
                  <a:lnTo>
                    <a:pt x="576326" y="0"/>
                  </a:lnTo>
                  <a:close/>
                </a:path>
              </a:pathLst>
            </a:custGeom>
            <a:solidFill>
              <a:srgbClr val="FFFFFF"/>
            </a:solidFill>
          </p:spPr>
          <p:txBody>
            <a:bodyPr wrap="square" lIns="0" tIns="0" rIns="0" bIns="0" rtlCol="0"/>
            <a:lstStyle/>
            <a:p>
              <a:endParaRPr/>
            </a:p>
          </p:txBody>
        </p:sp>
        <p:sp>
          <p:nvSpPr>
            <p:cNvPr id="68" name="object 68"/>
            <p:cNvSpPr/>
            <p:nvPr/>
          </p:nvSpPr>
          <p:spPr>
            <a:xfrm>
              <a:off x="5625210" y="3764280"/>
              <a:ext cx="576580" cy="363855"/>
            </a:xfrm>
            <a:custGeom>
              <a:avLst/>
              <a:gdLst/>
              <a:ahLst/>
              <a:cxnLst/>
              <a:rect l="l" t="t" r="r" b="b"/>
              <a:pathLst>
                <a:path w="576579" h="363854">
                  <a:moveTo>
                    <a:pt x="0" y="0"/>
                  </a:moveTo>
                  <a:lnTo>
                    <a:pt x="336169" y="0"/>
                  </a:lnTo>
                  <a:lnTo>
                    <a:pt x="480187" y="0"/>
                  </a:lnTo>
                  <a:lnTo>
                    <a:pt x="576326" y="0"/>
                  </a:lnTo>
                  <a:lnTo>
                    <a:pt x="576326" y="160147"/>
                  </a:lnTo>
                  <a:lnTo>
                    <a:pt x="576326" y="228727"/>
                  </a:lnTo>
                  <a:lnTo>
                    <a:pt x="576326" y="274574"/>
                  </a:lnTo>
                  <a:lnTo>
                    <a:pt x="480187" y="274574"/>
                  </a:lnTo>
                  <a:lnTo>
                    <a:pt x="575691" y="363728"/>
                  </a:lnTo>
                  <a:lnTo>
                    <a:pt x="336169" y="274574"/>
                  </a:lnTo>
                  <a:lnTo>
                    <a:pt x="0" y="274574"/>
                  </a:lnTo>
                  <a:lnTo>
                    <a:pt x="0" y="228727"/>
                  </a:lnTo>
                  <a:lnTo>
                    <a:pt x="0" y="160147"/>
                  </a:lnTo>
                  <a:lnTo>
                    <a:pt x="0" y="0"/>
                  </a:lnTo>
                  <a:close/>
                </a:path>
              </a:pathLst>
            </a:custGeom>
            <a:ln w="5334">
              <a:solidFill>
                <a:srgbClr val="000000"/>
              </a:solidFill>
            </a:ln>
          </p:spPr>
          <p:txBody>
            <a:bodyPr wrap="square" lIns="0" tIns="0" rIns="0" bIns="0" rtlCol="0"/>
            <a:lstStyle/>
            <a:p>
              <a:endParaRPr/>
            </a:p>
          </p:txBody>
        </p:sp>
      </p:grpSp>
      <p:sp>
        <p:nvSpPr>
          <p:cNvPr id="69" name="object 69"/>
          <p:cNvSpPr txBox="1"/>
          <p:nvPr/>
        </p:nvSpPr>
        <p:spPr>
          <a:xfrm>
            <a:off x="7386662" y="5675486"/>
            <a:ext cx="610423" cy="260242"/>
          </a:xfrm>
          <a:prstGeom prst="rect">
            <a:avLst/>
          </a:prstGeom>
        </p:spPr>
        <p:txBody>
          <a:bodyPr vert="horz" wrap="square" lIns="0" tIns="16933" rIns="0" bIns="0" rtlCol="0">
            <a:spAutoFit/>
          </a:bodyPr>
          <a:lstStyle/>
          <a:p>
            <a:pPr marR="6773" indent="129537">
              <a:lnSpc>
                <a:spcPct val="106400"/>
              </a:lnSpc>
              <a:spcBef>
                <a:spcPts val="133"/>
              </a:spcBef>
            </a:pPr>
            <a:r>
              <a:rPr sz="800" spc="-47" dirty="0">
                <a:solidFill>
                  <a:srgbClr val="585858"/>
                </a:solidFill>
                <a:latin typeface="BIZ UDPゴシック"/>
                <a:cs typeface="BIZ UDPゴシック"/>
              </a:rPr>
              <a:t>未回答</a:t>
            </a:r>
            <a:r>
              <a:rPr sz="800" spc="667" dirty="0">
                <a:solidFill>
                  <a:srgbClr val="585858"/>
                </a:solidFill>
                <a:latin typeface="BIZ UDPゴシック"/>
                <a:cs typeface="BIZ UDPゴシック"/>
              </a:rPr>
              <a:t> </a:t>
            </a:r>
            <a:r>
              <a:rPr sz="800" spc="-13" dirty="0">
                <a:solidFill>
                  <a:srgbClr val="585858"/>
                </a:solidFill>
                <a:latin typeface="BIZ UDPゴシック"/>
                <a:cs typeface="BIZ UDPゴシック"/>
              </a:rPr>
              <a:t>12</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18%</a:t>
            </a:r>
            <a:endParaRPr sz="800">
              <a:latin typeface="BIZ UDPゴシック"/>
              <a:cs typeface="BIZ UDPゴシック"/>
            </a:endParaRPr>
          </a:p>
        </p:txBody>
      </p:sp>
      <p:grpSp>
        <p:nvGrpSpPr>
          <p:cNvPr id="70" name="object 70"/>
          <p:cNvGrpSpPr/>
          <p:nvPr/>
        </p:nvGrpSpPr>
        <p:grpSpPr>
          <a:xfrm>
            <a:off x="1292707" y="2140773"/>
            <a:ext cx="2210565" cy="2284222"/>
            <a:chOff x="1133060" y="1135824"/>
            <a:chExt cx="1657985" cy="1713230"/>
          </a:xfrm>
        </p:grpSpPr>
        <p:sp>
          <p:nvSpPr>
            <p:cNvPr id="71" name="object 71"/>
            <p:cNvSpPr/>
            <p:nvPr/>
          </p:nvSpPr>
          <p:spPr>
            <a:xfrm>
              <a:off x="1864233" y="1391666"/>
              <a:ext cx="725805" cy="943610"/>
            </a:xfrm>
            <a:custGeom>
              <a:avLst/>
              <a:gdLst/>
              <a:ahLst/>
              <a:cxnLst/>
              <a:rect l="l" t="t" r="r" b="b"/>
              <a:pathLst>
                <a:path w="725805" h="943610">
                  <a:moveTo>
                    <a:pt x="0" y="0"/>
                  </a:moveTo>
                  <a:lnTo>
                    <a:pt x="0" y="725678"/>
                  </a:lnTo>
                  <a:lnTo>
                    <a:pt x="692150" y="943356"/>
                  </a:lnTo>
                  <a:lnTo>
                    <a:pt x="706691" y="889984"/>
                  </a:lnTo>
                  <a:lnTo>
                    <a:pt x="717137" y="835755"/>
                  </a:lnTo>
                  <a:lnTo>
                    <a:pt x="723439" y="780907"/>
                  </a:lnTo>
                  <a:lnTo>
                    <a:pt x="725551" y="725678"/>
                  </a:lnTo>
                  <a:lnTo>
                    <a:pt x="724007" y="677961"/>
                  </a:lnTo>
                  <a:lnTo>
                    <a:pt x="719441" y="631068"/>
                  </a:lnTo>
                  <a:lnTo>
                    <a:pt x="711947" y="585096"/>
                  </a:lnTo>
                  <a:lnTo>
                    <a:pt x="701621" y="540140"/>
                  </a:lnTo>
                  <a:lnTo>
                    <a:pt x="688559" y="496295"/>
                  </a:lnTo>
                  <a:lnTo>
                    <a:pt x="672856" y="453657"/>
                  </a:lnTo>
                  <a:lnTo>
                    <a:pt x="654609" y="412322"/>
                  </a:lnTo>
                  <a:lnTo>
                    <a:pt x="633912" y="372385"/>
                  </a:lnTo>
                  <a:lnTo>
                    <a:pt x="610862" y="333942"/>
                  </a:lnTo>
                  <a:lnTo>
                    <a:pt x="585554" y="297088"/>
                  </a:lnTo>
                  <a:lnTo>
                    <a:pt x="558083" y="261919"/>
                  </a:lnTo>
                  <a:lnTo>
                    <a:pt x="528546" y="228531"/>
                  </a:lnTo>
                  <a:lnTo>
                    <a:pt x="497037" y="197018"/>
                  </a:lnTo>
                  <a:lnTo>
                    <a:pt x="463653" y="167478"/>
                  </a:lnTo>
                  <a:lnTo>
                    <a:pt x="428489" y="140004"/>
                  </a:lnTo>
                  <a:lnTo>
                    <a:pt x="391641" y="114694"/>
                  </a:lnTo>
                  <a:lnTo>
                    <a:pt x="353205" y="91642"/>
                  </a:lnTo>
                  <a:lnTo>
                    <a:pt x="313275" y="70944"/>
                  </a:lnTo>
                  <a:lnTo>
                    <a:pt x="271948" y="52695"/>
                  </a:lnTo>
                  <a:lnTo>
                    <a:pt x="229320" y="36992"/>
                  </a:lnTo>
                  <a:lnTo>
                    <a:pt x="185485" y="23930"/>
                  </a:lnTo>
                  <a:lnTo>
                    <a:pt x="140540" y="13604"/>
                  </a:lnTo>
                  <a:lnTo>
                    <a:pt x="94581" y="6109"/>
                  </a:lnTo>
                  <a:lnTo>
                    <a:pt x="47702" y="1543"/>
                  </a:lnTo>
                  <a:lnTo>
                    <a:pt x="0" y="0"/>
                  </a:lnTo>
                  <a:close/>
                </a:path>
              </a:pathLst>
            </a:custGeom>
            <a:solidFill>
              <a:srgbClr val="4471C4"/>
            </a:solidFill>
          </p:spPr>
          <p:txBody>
            <a:bodyPr wrap="square" lIns="0" tIns="0" rIns="0" bIns="0" rtlCol="0"/>
            <a:lstStyle/>
            <a:p>
              <a:endParaRPr/>
            </a:p>
          </p:txBody>
        </p:sp>
        <p:sp>
          <p:nvSpPr>
            <p:cNvPr id="72" name="object 72"/>
            <p:cNvSpPr/>
            <p:nvPr/>
          </p:nvSpPr>
          <p:spPr>
            <a:xfrm>
              <a:off x="1138457" y="1804670"/>
              <a:ext cx="1417955" cy="1038860"/>
            </a:xfrm>
            <a:custGeom>
              <a:avLst/>
              <a:gdLst/>
              <a:ahLst/>
              <a:cxnLst/>
              <a:rect l="l" t="t" r="r" b="b"/>
              <a:pathLst>
                <a:path w="1417955" h="1038860">
                  <a:moveTo>
                    <a:pt x="70899" y="0"/>
                  </a:moveTo>
                  <a:lnTo>
                    <a:pt x="50551" y="46767"/>
                  </a:lnTo>
                  <a:lnTo>
                    <a:pt x="33536" y="94868"/>
                  </a:lnTo>
                  <a:lnTo>
                    <a:pt x="20692" y="140842"/>
                  </a:lnTo>
                  <a:lnTo>
                    <a:pt x="10978" y="186936"/>
                  </a:lnTo>
                  <a:lnTo>
                    <a:pt x="4333" y="233032"/>
                  </a:lnTo>
                  <a:lnTo>
                    <a:pt x="695" y="279010"/>
                  </a:lnTo>
                  <a:lnTo>
                    <a:pt x="0" y="324750"/>
                  </a:lnTo>
                  <a:lnTo>
                    <a:pt x="2185" y="370131"/>
                  </a:lnTo>
                  <a:lnTo>
                    <a:pt x="7190" y="415034"/>
                  </a:lnTo>
                  <a:lnTo>
                    <a:pt x="14950" y="459339"/>
                  </a:lnTo>
                  <a:lnTo>
                    <a:pt x="25404" y="502927"/>
                  </a:lnTo>
                  <a:lnTo>
                    <a:pt x="38489" y="545676"/>
                  </a:lnTo>
                  <a:lnTo>
                    <a:pt x="54142" y="587467"/>
                  </a:lnTo>
                  <a:lnTo>
                    <a:pt x="72301" y="628181"/>
                  </a:lnTo>
                  <a:lnTo>
                    <a:pt x="92904" y="667697"/>
                  </a:lnTo>
                  <a:lnTo>
                    <a:pt x="115887" y="705896"/>
                  </a:lnTo>
                  <a:lnTo>
                    <a:pt x="141189" y="742657"/>
                  </a:lnTo>
                  <a:lnTo>
                    <a:pt x="168747" y="777861"/>
                  </a:lnTo>
                  <a:lnTo>
                    <a:pt x="198498" y="811387"/>
                  </a:lnTo>
                  <a:lnTo>
                    <a:pt x="230381" y="843116"/>
                  </a:lnTo>
                  <a:lnTo>
                    <a:pt x="264331" y="872928"/>
                  </a:lnTo>
                  <a:lnTo>
                    <a:pt x="300288" y="900703"/>
                  </a:lnTo>
                  <a:lnTo>
                    <a:pt x="338187" y="926321"/>
                  </a:lnTo>
                  <a:lnTo>
                    <a:pt x="377968" y="949662"/>
                  </a:lnTo>
                  <a:lnTo>
                    <a:pt x="419567" y="970606"/>
                  </a:lnTo>
                  <a:lnTo>
                    <a:pt x="462922" y="989033"/>
                  </a:lnTo>
                  <a:lnTo>
                    <a:pt x="507970" y="1004823"/>
                  </a:lnTo>
                  <a:lnTo>
                    <a:pt x="553943" y="1017669"/>
                  </a:lnTo>
                  <a:lnTo>
                    <a:pt x="600038" y="1027383"/>
                  </a:lnTo>
                  <a:lnTo>
                    <a:pt x="646134" y="1034028"/>
                  </a:lnTo>
                  <a:lnTo>
                    <a:pt x="692111" y="1037666"/>
                  </a:lnTo>
                  <a:lnTo>
                    <a:pt x="737851" y="1038360"/>
                  </a:lnTo>
                  <a:lnTo>
                    <a:pt x="783232" y="1036172"/>
                  </a:lnTo>
                  <a:lnTo>
                    <a:pt x="828136" y="1031166"/>
                  </a:lnTo>
                  <a:lnTo>
                    <a:pt x="872441" y="1023403"/>
                  </a:lnTo>
                  <a:lnTo>
                    <a:pt x="916028" y="1012947"/>
                  </a:lnTo>
                  <a:lnTo>
                    <a:pt x="958777" y="999859"/>
                  </a:lnTo>
                  <a:lnTo>
                    <a:pt x="1000569" y="984203"/>
                  </a:lnTo>
                  <a:lnTo>
                    <a:pt x="1041282" y="966041"/>
                  </a:lnTo>
                  <a:lnTo>
                    <a:pt x="1080799" y="945435"/>
                  </a:lnTo>
                  <a:lnTo>
                    <a:pt x="1118997" y="922449"/>
                  </a:lnTo>
                  <a:lnTo>
                    <a:pt x="1155758" y="897144"/>
                  </a:lnTo>
                  <a:lnTo>
                    <a:pt x="1190962" y="869583"/>
                  </a:lnTo>
                  <a:lnTo>
                    <a:pt x="1224488" y="839829"/>
                  </a:lnTo>
                  <a:lnTo>
                    <a:pt x="1256217" y="807945"/>
                  </a:lnTo>
                  <a:lnTo>
                    <a:pt x="1286029" y="773992"/>
                  </a:lnTo>
                  <a:lnTo>
                    <a:pt x="1313804" y="738034"/>
                  </a:lnTo>
                  <a:lnTo>
                    <a:pt x="1339422" y="700133"/>
                  </a:lnTo>
                  <a:lnTo>
                    <a:pt x="1362763" y="660352"/>
                  </a:lnTo>
                  <a:lnTo>
                    <a:pt x="1383707" y="618753"/>
                  </a:lnTo>
                  <a:lnTo>
                    <a:pt x="1402134" y="575398"/>
                  </a:lnTo>
                  <a:lnTo>
                    <a:pt x="1417925" y="530351"/>
                  </a:lnTo>
                  <a:lnTo>
                    <a:pt x="725775" y="312673"/>
                  </a:lnTo>
                  <a:lnTo>
                    <a:pt x="70899" y="0"/>
                  </a:lnTo>
                  <a:close/>
                </a:path>
              </a:pathLst>
            </a:custGeom>
            <a:solidFill>
              <a:srgbClr val="EC7C30"/>
            </a:solidFill>
          </p:spPr>
          <p:txBody>
            <a:bodyPr wrap="square" lIns="0" tIns="0" rIns="0" bIns="0" rtlCol="0"/>
            <a:lstStyle/>
            <a:p>
              <a:endParaRPr/>
            </a:p>
          </p:txBody>
        </p:sp>
        <p:sp>
          <p:nvSpPr>
            <p:cNvPr id="73" name="object 73"/>
            <p:cNvSpPr/>
            <p:nvPr/>
          </p:nvSpPr>
          <p:spPr>
            <a:xfrm>
              <a:off x="1138457" y="1804670"/>
              <a:ext cx="1417955" cy="1038860"/>
            </a:xfrm>
            <a:custGeom>
              <a:avLst/>
              <a:gdLst/>
              <a:ahLst/>
              <a:cxnLst/>
              <a:rect l="l" t="t" r="r" b="b"/>
              <a:pathLst>
                <a:path w="1417955" h="1038860">
                  <a:moveTo>
                    <a:pt x="1417925" y="530351"/>
                  </a:moveTo>
                  <a:lnTo>
                    <a:pt x="1402134" y="575398"/>
                  </a:lnTo>
                  <a:lnTo>
                    <a:pt x="1383707" y="618753"/>
                  </a:lnTo>
                  <a:lnTo>
                    <a:pt x="1362763" y="660352"/>
                  </a:lnTo>
                  <a:lnTo>
                    <a:pt x="1339422" y="700133"/>
                  </a:lnTo>
                  <a:lnTo>
                    <a:pt x="1313804" y="738034"/>
                  </a:lnTo>
                  <a:lnTo>
                    <a:pt x="1286029" y="773992"/>
                  </a:lnTo>
                  <a:lnTo>
                    <a:pt x="1256217" y="807945"/>
                  </a:lnTo>
                  <a:lnTo>
                    <a:pt x="1224488" y="839829"/>
                  </a:lnTo>
                  <a:lnTo>
                    <a:pt x="1190962" y="869583"/>
                  </a:lnTo>
                  <a:lnTo>
                    <a:pt x="1155758" y="897144"/>
                  </a:lnTo>
                  <a:lnTo>
                    <a:pt x="1118997" y="922449"/>
                  </a:lnTo>
                  <a:lnTo>
                    <a:pt x="1080799" y="945435"/>
                  </a:lnTo>
                  <a:lnTo>
                    <a:pt x="1041282" y="966041"/>
                  </a:lnTo>
                  <a:lnTo>
                    <a:pt x="1000569" y="984203"/>
                  </a:lnTo>
                  <a:lnTo>
                    <a:pt x="958777" y="999859"/>
                  </a:lnTo>
                  <a:lnTo>
                    <a:pt x="916028" y="1012947"/>
                  </a:lnTo>
                  <a:lnTo>
                    <a:pt x="872441" y="1023403"/>
                  </a:lnTo>
                  <a:lnTo>
                    <a:pt x="828136" y="1031166"/>
                  </a:lnTo>
                  <a:lnTo>
                    <a:pt x="783232" y="1036172"/>
                  </a:lnTo>
                  <a:lnTo>
                    <a:pt x="737851" y="1038360"/>
                  </a:lnTo>
                  <a:lnTo>
                    <a:pt x="692111" y="1037666"/>
                  </a:lnTo>
                  <a:lnTo>
                    <a:pt x="646134" y="1034028"/>
                  </a:lnTo>
                  <a:lnTo>
                    <a:pt x="600038" y="1027383"/>
                  </a:lnTo>
                  <a:lnTo>
                    <a:pt x="553943" y="1017669"/>
                  </a:lnTo>
                  <a:lnTo>
                    <a:pt x="507970" y="1004823"/>
                  </a:lnTo>
                  <a:lnTo>
                    <a:pt x="462922" y="989033"/>
                  </a:lnTo>
                  <a:lnTo>
                    <a:pt x="419567" y="970606"/>
                  </a:lnTo>
                  <a:lnTo>
                    <a:pt x="377968" y="949662"/>
                  </a:lnTo>
                  <a:lnTo>
                    <a:pt x="338187" y="926321"/>
                  </a:lnTo>
                  <a:lnTo>
                    <a:pt x="300288" y="900703"/>
                  </a:lnTo>
                  <a:lnTo>
                    <a:pt x="264331" y="872928"/>
                  </a:lnTo>
                  <a:lnTo>
                    <a:pt x="230381" y="843116"/>
                  </a:lnTo>
                  <a:lnTo>
                    <a:pt x="198498" y="811387"/>
                  </a:lnTo>
                  <a:lnTo>
                    <a:pt x="168747" y="777861"/>
                  </a:lnTo>
                  <a:lnTo>
                    <a:pt x="141189" y="742657"/>
                  </a:lnTo>
                  <a:lnTo>
                    <a:pt x="115887" y="705896"/>
                  </a:lnTo>
                  <a:lnTo>
                    <a:pt x="92904" y="667697"/>
                  </a:lnTo>
                  <a:lnTo>
                    <a:pt x="72301" y="628181"/>
                  </a:lnTo>
                  <a:lnTo>
                    <a:pt x="54142" y="587467"/>
                  </a:lnTo>
                  <a:lnTo>
                    <a:pt x="38489" y="545676"/>
                  </a:lnTo>
                  <a:lnTo>
                    <a:pt x="25404" y="502927"/>
                  </a:lnTo>
                  <a:lnTo>
                    <a:pt x="14950" y="459339"/>
                  </a:lnTo>
                  <a:lnTo>
                    <a:pt x="7190" y="415034"/>
                  </a:lnTo>
                  <a:lnTo>
                    <a:pt x="2185" y="370131"/>
                  </a:lnTo>
                  <a:lnTo>
                    <a:pt x="0" y="324750"/>
                  </a:lnTo>
                  <a:lnTo>
                    <a:pt x="695" y="279010"/>
                  </a:lnTo>
                  <a:lnTo>
                    <a:pt x="4333" y="233032"/>
                  </a:lnTo>
                  <a:lnTo>
                    <a:pt x="10978" y="186936"/>
                  </a:lnTo>
                  <a:lnTo>
                    <a:pt x="20692" y="140842"/>
                  </a:lnTo>
                  <a:lnTo>
                    <a:pt x="33536" y="94868"/>
                  </a:lnTo>
                  <a:lnTo>
                    <a:pt x="50551" y="46767"/>
                  </a:lnTo>
                  <a:lnTo>
                    <a:pt x="70899" y="0"/>
                  </a:lnTo>
                  <a:lnTo>
                    <a:pt x="725775" y="312673"/>
                  </a:lnTo>
                  <a:lnTo>
                    <a:pt x="1417925" y="530351"/>
                  </a:lnTo>
                  <a:close/>
                </a:path>
              </a:pathLst>
            </a:custGeom>
            <a:ln w="10667">
              <a:solidFill>
                <a:srgbClr val="FFFFFF"/>
              </a:solidFill>
            </a:ln>
          </p:spPr>
          <p:txBody>
            <a:bodyPr wrap="square" lIns="0" tIns="0" rIns="0" bIns="0" rtlCol="0"/>
            <a:lstStyle/>
            <a:p>
              <a:endParaRPr/>
            </a:p>
          </p:txBody>
        </p:sp>
        <p:sp>
          <p:nvSpPr>
            <p:cNvPr id="74" name="object 74"/>
            <p:cNvSpPr/>
            <p:nvPr/>
          </p:nvSpPr>
          <p:spPr>
            <a:xfrm>
              <a:off x="1209357" y="1420241"/>
              <a:ext cx="655320" cy="697230"/>
            </a:xfrm>
            <a:custGeom>
              <a:avLst/>
              <a:gdLst/>
              <a:ahLst/>
              <a:cxnLst/>
              <a:rect l="l" t="t" r="r" b="b"/>
              <a:pathLst>
                <a:path w="655319" h="697230">
                  <a:moveTo>
                    <a:pt x="453326" y="0"/>
                  </a:moveTo>
                  <a:lnTo>
                    <a:pt x="404307" y="16076"/>
                  </a:lnTo>
                  <a:lnTo>
                    <a:pt x="356850" y="35461"/>
                  </a:lnTo>
                  <a:lnTo>
                    <a:pt x="311101" y="58031"/>
                  </a:lnTo>
                  <a:lnTo>
                    <a:pt x="267203" y="83664"/>
                  </a:lnTo>
                  <a:lnTo>
                    <a:pt x="225301" y="112240"/>
                  </a:lnTo>
                  <a:lnTo>
                    <a:pt x="185539" y="143636"/>
                  </a:lnTo>
                  <a:lnTo>
                    <a:pt x="148061" y="177732"/>
                  </a:lnTo>
                  <a:lnTo>
                    <a:pt x="113013" y="214404"/>
                  </a:lnTo>
                  <a:lnTo>
                    <a:pt x="80538" y="253531"/>
                  </a:lnTo>
                  <a:lnTo>
                    <a:pt x="50782" y="294992"/>
                  </a:lnTo>
                  <a:lnTo>
                    <a:pt x="23887" y="338665"/>
                  </a:lnTo>
                  <a:lnTo>
                    <a:pt x="0" y="384428"/>
                  </a:lnTo>
                  <a:lnTo>
                    <a:pt x="654875" y="697102"/>
                  </a:lnTo>
                  <a:lnTo>
                    <a:pt x="453326" y="0"/>
                  </a:lnTo>
                  <a:close/>
                </a:path>
              </a:pathLst>
            </a:custGeom>
            <a:solidFill>
              <a:srgbClr val="A4A4A4"/>
            </a:solidFill>
          </p:spPr>
          <p:txBody>
            <a:bodyPr wrap="square" lIns="0" tIns="0" rIns="0" bIns="0" rtlCol="0"/>
            <a:lstStyle/>
            <a:p>
              <a:endParaRPr/>
            </a:p>
          </p:txBody>
        </p:sp>
        <p:sp>
          <p:nvSpPr>
            <p:cNvPr id="75" name="object 75"/>
            <p:cNvSpPr/>
            <p:nvPr/>
          </p:nvSpPr>
          <p:spPr>
            <a:xfrm>
              <a:off x="1209357" y="1420241"/>
              <a:ext cx="655320" cy="697230"/>
            </a:xfrm>
            <a:custGeom>
              <a:avLst/>
              <a:gdLst/>
              <a:ahLst/>
              <a:cxnLst/>
              <a:rect l="l" t="t" r="r" b="b"/>
              <a:pathLst>
                <a:path w="655319" h="697230">
                  <a:moveTo>
                    <a:pt x="0" y="384428"/>
                  </a:moveTo>
                  <a:lnTo>
                    <a:pt x="23887" y="338665"/>
                  </a:lnTo>
                  <a:lnTo>
                    <a:pt x="50782" y="294992"/>
                  </a:lnTo>
                  <a:lnTo>
                    <a:pt x="80538" y="253531"/>
                  </a:lnTo>
                  <a:lnTo>
                    <a:pt x="113013" y="214404"/>
                  </a:lnTo>
                  <a:lnTo>
                    <a:pt x="148061" y="177732"/>
                  </a:lnTo>
                  <a:lnTo>
                    <a:pt x="185539" y="143636"/>
                  </a:lnTo>
                  <a:lnTo>
                    <a:pt x="225301" y="112240"/>
                  </a:lnTo>
                  <a:lnTo>
                    <a:pt x="267203" y="83664"/>
                  </a:lnTo>
                  <a:lnTo>
                    <a:pt x="311101" y="58031"/>
                  </a:lnTo>
                  <a:lnTo>
                    <a:pt x="356850" y="35461"/>
                  </a:lnTo>
                  <a:lnTo>
                    <a:pt x="404307" y="16076"/>
                  </a:lnTo>
                  <a:lnTo>
                    <a:pt x="453326" y="0"/>
                  </a:lnTo>
                  <a:lnTo>
                    <a:pt x="654875" y="697102"/>
                  </a:lnTo>
                  <a:lnTo>
                    <a:pt x="0" y="384428"/>
                  </a:lnTo>
                  <a:close/>
                </a:path>
              </a:pathLst>
            </a:custGeom>
            <a:ln w="10668">
              <a:solidFill>
                <a:srgbClr val="FFFFFF"/>
              </a:solidFill>
            </a:ln>
          </p:spPr>
          <p:txBody>
            <a:bodyPr wrap="square" lIns="0" tIns="0" rIns="0" bIns="0" rtlCol="0"/>
            <a:lstStyle/>
            <a:p>
              <a:endParaRPr/>
            </a:p>
          </p:txBody>
        </p:sp>
        <p:sp>
          <p:nvSpPr>
            <p:cNvPr id="76" name="object 76"/>
            <p:cNvSpPr/>
            <p:nvPr/>
          </p:nvSpPr>
          <p:spPr>
            <a:xfrm>
              <a:off x="1662684" y="1391666"/>
              <a:ext cx="201930" cy="725805"/>
            </a:xfrm>
            <a:custGeom>
              <a:avLst/>
              <a:gdLst/>
              <a:ahLst/>
              <a:cxnLst/>
              <a:rect l="l" t="t" r="r" b="b"/>
              <a:pathLst>
                <a:path w="201930" h="725805">
                  <a:moveTo>
                    <a:pt x="201549" y="0"/>
                  </a:moveTo>
                  <a:lnTo>
                    <a:pt x="150500" y="1803"/>
                  </a:lnTo>
                  <a:lnTo>
                    <a:pt x="99774" y="7191"/>
                  </a:lnTo>
                  <a:lnTo>
                    <a:pt x="49547" y="16127"/>
                  </a:lnTo>
                  <a:lnTo>
                    <a:pt x="0" y="28575"/>
                  </a:lnTo>
                  <a:lnTo>
                    <a:pt x="201549" y="725678"/>
                  </a:lnTo>
                  <a:lnTo>
                    <a:pt x="201549" y="0"/>
                  </a:lnTo>
                  <a:close/>
                </a:path>
              </a:pathLst>
            </a:custGeom>
            <a:solidFill>
              <a:srgbClr val="FFC000"/>
            </a:solidFill>
          </p:spPr>
          <p:txBody>
            <a:bodyPr wrap="square" lIns="0" tIns="0" rIns="0" bIns="0" rtlCol="0"/>
            <a:lstStyle/>
            <a:p>
              <a:endParaRPr/>
            </a:p>
          </p:txBody>
        </p:sp>
        <p:sp>
          <p:nvSpPr>
            <p:cNvPr id="77" name="object 77"/>
            <p:cNvSpPr/>
            <p:nvPr/>
          </p:nvSpPr>
          <p:spPr>
            <a:xfrm>
              <a:off x="1662684" y="1391666"/>
              <a:ext cx="201930" cy="725805"/>
            </a:xfrm>
            <a:custGeom>
              <a:avLst/>
              <a:gdLst/>
              <a:ahLst/>
              <a:cxnLst/>
              <a:rect l="l" t="t" r="r" b="b"/>
              <a:pathLst>
                <a:path w="201930" h="725805">
                  <a:moveTo>
                    <a:pt x="0" y="28575"/>
                  </a:moveTo>
                  <a:lnTo>
                    <a:pt x="49547" y="16127"/>
                  </a:lnTo>
                  <a:lnTo>
                    <a:pt x="99774" y="7191"/>
                  </a:lnTo>
                  <a:lnTo>
                    <a:pt x="150500" y="1803"/>
                  </a:lnTo>
                  <a:lnTo>
                    <a:pt x="201549" y="0"/>
                  </a:lnTo>
                  <a:lnTo>
                    <a:pt x="201549" y="725678"/>
                  </a:lnTo>
                  <a:lnTo>
                    <a:pt x="0" y="28575"/>
                  </a:lnTo>
                  <a:close/>
                </a:path>
              </a:pathLst>
            </a:custGeom>
            <a:ln w="10668">
              <a:solidFill>
                <a:srgbClr val="FFFFFF"/>
              </a:solidFill>
            </a:ln>
          </p:spPr>
          <p:txBody>
            <a:bodyPr wrap="square" lIns="0" tIns="0" rIns="0" bIns="0" rtlCol="0"/>
            <a:lstStyle/>
            <a:p>
              <a:endParaRPr/>
            </a:p>
          </p:txBody>
        </p:sp>
        <p:sp>
          <p:nvSpPr>
            <p:cNvPr id="78" name="object 78"/>
            <p:cNvSpPr/>
            <p:nvPr/>
          </p:nvSpPr>
          <p:spPr>
            <a:xfrm>
              <a:off x="2201545" y="1138682"/>
              <a:ext cx="586105" cy="549910"/>
            </a:xfrm>
            <a:custGeom>
              <a:avLst/>
              <a:gdLst/>
              <a:ahLst/>
              <a:cxnLst/>
              <a:rect l="l" t="t" r="r" b="b"/>
              <a:pathLst>
                <a:path w="586105" h="549910">
                  <a:moveTo>
                    <a:pt x="586105" y="0"/>
                  </a:moveTo>
                  <a:lnTo>
                    <a:pt x="0" y="0"/>
                  </a:lnTo>
                  <a:lnTo>
                    <a:pt x="0" y="281305"/>
                  </a:lnTo>
                  <a:lnTo>
                    <a:pt x="97663" y="281305"/>
                  </a:lnTo>
                  <a:lnTo>
                    <a:pt x="247650" y="549402"/>
                  </a:lnTo>
                  <a:lnTo>
                    <a:pt x="244221" y="281305"/>
                  </a:lnTo>
                  <a:lnTo>
                    <a:pt x="586105" y="281305"/>
                  </a:lnTo>
                  <a:lnTo>
                    <a:pt x="586105" y="0"/>
                  </a:lnTo>
                  <a:close/>
                </a:path>
              </a:pathLst>
            </a:custGeom>
            <a:solidFill>
              <a:srgbClr val="FFFFFF"/>
            </a:solidFill>
          </p:spPr>
          <p:txBody>
            <a:bodyPr wrap="square" lIns="0" tIns="0" rIns="0" bIns="0" rtlCol="0"/>
            <a:lstStyle/>
            <a:p>
              <a:endParaRPr/>
            </a:p>
          </p:txBody>
        </p:sp>
        <p:sp>
          <p:nvSpPr>
            <p:cNvPr id="79" name="object 79"/>
            <p:cNvSpPr/>
            <p:nvPr/>
          </p:nvSpPr>
          <p:spPr>
            <a:xfrm>
              <a:off x="2201545" y="1138682"/>
              <a:ext cx="586105" cy="549910"/>
            </a:xfrm>
            <a:custGeom>
              <a:avLst/>
              <a:gdLst/>
              <a:ahLst/>
              <a:cxnLst/>
              <a:rect l="l" t="t" r="r" b="b"/>
              <a:pathLst>
                <a:path w="586105" h="549910">
                  <a:moveTo>
                    <a:pt x="0" y="0"/>
                  </a:moveTo>
                  <a:lnTo>
                    <a:pt x="97663" y="0"/>
                  </a:lnTo>
                  <a:lnTo>
                    <a:pt x="244221" y="0"/>
                  </a:lnTo>
                  <a:lnTo>
                    <a:pt x="586105" y="0"/>
                  </a:lnTo>
                  <a:lnTo>
                    <a:pt x="586105" y="164084"/>
                  </a:lnTo>
                  <a:lnTo>
                    <a:pt x="586105" y="234442"/>
                  </a:lnTo>
                  <a:lnTo>
                    <a:pt x="586105" y="281305"/>
                  </a:lnTo>
                  <a:lnTo>
                    <a:pt x="244221" y="281305"/>
                  </a:lnTo>
                  <a:lnTo>
                    <a:pt x="247650" y="549402"/>
                  </a:lnTo>
                  <a:lnTo>
                    <a:pt x="97663" y="281305"/>
                  </a:lnTo>
                  <a:lnTo>
                    <a:pt x="0" y="281305"/>
                  </a:lnTo>
                  <a:lnTo>
                    <a:pt x="0" y="234442"/>
                  </a:lnTo>
                  <a:lnTo>
                    <a:pt x="0" y="164084"/>
                  </a:lnTo>
                  <a:lnTo>
                    <a:pt x="0" y="0"/>
                  </a:lnTo>
                  <a:close/>
                </a:path>
              </a:pathLst>
            </a:custGeom>
            <a:ln w="5334">
              <a:solidFill>
                <a:srgbClr val="000000"/>
              </a:solidFill>
            </a:ln>
          </p:spPr>
          <p:txBody>
            <a:bodyPr wrap="square" lIns="0" tIns="0" rIns="0" bIns="0" rtlCol="0"/>
            <a:lstStyle/>
            <a:p>
              <a:endParaRPr/>
            </a:p>
          </p:txBody>
        </p:sp>
      </p:grpSp>
      <p:sp>
        <p:nvSpPr>
          <p:cNvPr id="80" name="object 80"/>
          <p:cNvSpPr txBox="1"/>
          <p:nvPr/>
        </p:nvSpPr>
        <p:spPr>
          <a:xfrm>
            <a:off x="2814494" y="2177759"/>
            <a:ext cx="637516" cy="284692"/>
          </a:xfrm>
          <a:prstGeom prst="rect">
            <a:avLst/>
          </a:prstGeom>
        </p:spPr>
        <p:txBody>
          <a:bodyPr vert="horz" wrap="square" lIns="0" tIns="25399" rIns="0" bIns="0" rtlCol="0">
            <a:spAutoFit/>
          </a:bodyPr>
          <a:lstStyle/>
          <a:p>
            <a:pPr marR="38944" algn="ctr">
              <a:spcBef>
                <a:spcPts val="200"/>
              </a:spcBef>
            </a:pPr>
            <a:r>
              <a:rPr sz="800" spc="-53" dirty="0">
                <a:solidFill>
                  <a:srgbClr val="585858"/>
                </a:solidFill>
                <a:latin typeface="BIZ UDPゴシック"/>
                <a:cs typeface="BIZ UDPゴシック"/>
              </a:rPr>
              <a:t>いる</a:t>
            </a:r>
            <a:endParaRPr sz="800">
              <a:latin typeface="BIZ UDPゴシック"/>
              <a:cs typeface="BIZ UDPゴシック"/>
            </a:endParaRPr>
          </a:p>
          <a:p>
            <a:pPr marR="6773" algn="ctr">
              <a:spcBef>
                <a:spcPts val="67"/>
              </a:spcBef>
            </a:pPr>
            <a:r>
              <a:rPr sz="800" spc="-13" dirty="0">
                <a:solidFill>
                  <a:srgbClr val="585858"/>
                </a:solidFill>
                <a:latin typeface="BIZ UDPゴシック"/>
                <a:cs typeface="BIZ UDPゴシック"/>
              </a:rPr>
              <a:t>20</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30%</a:t>
            </a:r>
            <a:endParaRPr sz="800">
              <a:latin typeface="BIZ UDPゴシック"/>
              <a:cs typeface="BIZ UDPゴシック"/>
            </a:endParaRPr>
          </a:p>
        </p:txBody>
      </p:sp>
      <p:grpSp>
        <p:nvGrpSpPr>
          <p:cNvPr id="81" name="object 81"/>
          <p:cNvGrpSpPr/>
          <p:nvPr/>
        </p:nvGrpSpPr>
        <p:grpSpPr>
          <a:xfrm>
            <a:off x="1017173" y="4345750"/>
            <a:ext cx="899973" cy="451257"/>
            <a:chOff x="926401" y="2789618"/>
            <a:chExt cx="675005" cy="338455"/>
          </a:xfrm>
        </p:grpSpPr>
        <p:sp>
          <p:nvSpPr>
            <p:cNvPr id="82" name="object 82"/>
            <p:cNvSpPr/>
            <p:nvPr/>
          </p:nvSpPr>
          <p:spPr>
            <a:xfrm>
              <a:off x="929258" y="2792476"/>
              <a:ext cx="669290" cy="332740"/>
            </a:xfrm>
            <a:custGeom>
              <a:avLst/>
              <a:gdLst/>
              <a:ahLst/>
              <a:cxnLst/>
              <a:rect l="l" t="t" r="r" b="b"/>
              <a:pathLst>
                <a:path w="669290" h="332739">
                  <a:moveTo>
                    <a:pt x="669036" y="0"/>
                  </a:moveTo>
                  <a:lnTo>
                    <a:pt x="370967" y="58038"/>
                  </a:lnTo>
                  <a:lnTo>
                    <a:pt x="0" y="58038"/>
                  </a:lnTo>
                  <a:lnTo>
                    <a:pt x="0" y="332358"/>
                  </a:lnTo>
                  <a:lnTo>
                    <a:pt x="635889" y="332358"/>
                  </a:lnTo>
                  <a:lnTo>
                    <a:pt x="635889" y="58038"/>
                  </a:lnTo>
                  <a:lnTo>
                    <a:pt x="529971" y="58038"/>
                  </a:lnTo>
                  <a:lnTo>
                    <a:pt x="669036" y="0"/>
                  </a:lnTo>
                  <a:close/>
                </a:path>
              </a:pathLst>
            </a:custGeom>
            <a:solidFill>
              <a:srgbClr val="FFFFFF"/>
            </a:solidFill>
          </p:spPr>
          <p:txBody>
            <a:bodyPr wrap="square" lIns="0" tIns="0" rIns="0" bIns="0" rtlCol="0"/>
            <a:lstStyle/>
            <a:p>
              <a:endParaRPr/>
            </a:p>
          </p:txBody>
        </p:sp>
        <p:sp>
          <p:nvSpPr>
            <p:cNvPr id="83" name="object 83"/>
            <p:cNvSpPr/>
            <p:nvPr/>
          </p:nvSpPr>
          <p:spPr>
            <a:xfrm>
              <a:off x="929258" y="2792476"/>
              <a:ext cx="669290" cy="332740"/>
            </a:xfrm>
            <a:custGeom>
              <a:avLst/>
              <a:gdLst/>
              <a:ahLst/>
              <a:cxnLst/>
              <a:rect l="l" t="t" r="r" b="b"/>
              <a:pathLst>
                <a:path w="669290" h="332739">
                  <a:moveTo>
                    <a:pt x="0" y="58038"/>
                  </a:moveTo>
                  <a:lnTo>
                    <a:pt x="370967" y="58038"/>
                  </a:lnTo>
                  <a:lnTo>
                    <a:pt x="669036" y="0"/>
                  </a:lnTo>
                  <a:lnTo>
                    <a:pt x="529971" y="58038"/>
                  </a:lnTo>
                  <a:lnTo>
                    <a:pt x="635889" y="58038"/>
                  </a:lnTo>
                  <a:lnTo>
                    <a:pt x="635889" y="103758"/>
                  </a:lnTo>
                  <a:lnTo>
                    <a:pt x="635889" y="172338"/>
                  </a:lnTo>
                  <a:lnTo>
                    <a:pt x="635889" y="332358"/>
                  </a:lnTo>
                  <a:lnTo>
                    <a:pt x="529971" y="332358"/>
                  </a:lnTo>
                  <a:lnTo>
                    <a:pt x="370967" y="332358"/>
                  </a:lnTo>
                  <a:lnTo>
                    <a:pt x="0" y="332358"/>
                  </a:lnTo>
                  <a:lnTo>
                    <a:pt x="0" y="172338"/>
                  </a:lnTo>
                  <a:lnTo>
                    <a:pt x="0" y="103758"/>
                  </a:lnTo>
                  <a:lnTo>
                    <a:pt x="0" y="58038"/>
                  </a:lnTo>
                  <a:close/>
                </a:path>
              </a:pathLst>
            </a:custGeom>
            <a:ln w="5334">
              <a:solidFill>
                <a:srgbClr val="000000"/>
              </a:solidFill>
            </a:ln>
          </p:spPr>
          <p:txBody>
            <a:bodyPr wrap="square" lIns="0" tIns="0" rIns="0" bIns="0" rtlCol="0"/>
            <a:lstStyle/>
            <a:p>
              <a:endParaRPr/>
            </a:p>
          </p:txBody>
        </p:sp>
      </p:grpSp>
      <p:sp>
        <p:nvSpPr>
          <p:cNvPr id="84" name="object 84"/>
          <p:cNvSpPr txBox="1"/>
          <p:nvPr/>
        </p:nvSpPr>
        <p:spPr>
          <a:xfrm>
            <a:off x="1150720" y="4456053"/>
            <a:ext cx="636670" cy="284692"/>
          </a:xfrm>
          <a:prstGeom prst="rect">
            <a:avLst/>
          </a:prstGeom>
        </p:spPr>
        <p:txBody>
          <a:bodyPr vert="horz" wrap="square" lIns="0" tIns="25399" rIns="0" bIns="0" rtlCol="0">
            <a:spAutoFit/>
          </a:bodyPr>
          <a:lstStyle/>
          <a:p>
            <a:pPr marR="37252" algn="ctr">
              <a:spcBef>
                <a:spcPts val="200"/>
              </a:spcBef>
            </a:pPr>
            <a:r>
              <a:rPr sz="800" spc="-40" dirty="0">
                <a:solidFill>
                  <a:srgbClr val="585858"/>
                </a:solidFill>
                <a:latin typeface="BIZ UDPゴシック"/>
                <a:cs typeface="BIZ UDPゴシック"/>
              </a:rPr>
              <a:t>時々いる</a:t>
            </a:r>
            <a:endParaRPr sz="800">
              <a:latin typeface="BIZ UDPゴシック"/>
              <a:cs typeface="BIZ UDPゴシック"/>
            </a:endParaRPr>
          </a:p>
          <a:p>
            <a:pPr marR="6773" algn="ctr">
              <a:spcBef>
                <a:spcPts val="67"/>
              </a:spcBef>
            </a:pPr>
            <a:r>
              <a:rPr sz="800" spc="-13" dirty="0">
                <a:solidFill>
                  <a:srgbClr val="585858"/>
                </a:solidFill>
                <a:latin typeface="BIZ UDPゴシック"/>
                <a:cs typeface="BIZ UDPゴシック"/>
              </a:rPr>
              <a:t>35校 / </a:t>
            </a:r>
            <a:r>
              <a:rPr sz="800" spc="-33" dirty="0">
                <a:solidFill>
                  <a:srgbClr val="585858"/>
                </a:solidFill>
                <a:latin typeface="BIZ UDPゴシック"/>
                <a:cs typeface="BIZ UDPゴシック"/>
              </a:rPr>
              <a:t>52%</a:t>
            </a:r>
            <a:endParaRPr sz="800">
              <a:latin typeface="BIZ UDPゴシック"/>
              <a:cs typeface="BIZ UDPゴシック"/>
            </a:endParaRPr>
          </a:p>
        </p:txBody>
      </p:sp>
      <p:grpSp>
        <p:nvGrpSpPr>
          <p:cNvPr id="85" name="object 85"/>
          <p:cNvGrpSpPr/>
          <p:nvPr/>
        </p:nvGrpSpPr>
        <p:grpSpPr>
          <a:xfrm>
            <a:off x="1034426" y="2171083"/>
            <a:ext cx="727260" cy="544386"/>
            <a:chOff x="939342" y="1158557"/>
            <a:chExt cx="545465" cy="408305"/>
          </a:xfrm>
        </p:grpSpPr>
        <p:sp>
          <p:nvSpPr>
            <p:cNvPr id="86" name="object 86"/>
            <p:cNvSpPr/>
            <p:nvPr/>
          </p:nvSpPr>
          <p:spPr>
            <a:xfrm>
              <a:off x="942200" y="1161415"/>
              <a:ext cx="539750" cy="402590"/>
            </a:xfrm>
            <a:custGeom>
              <a:avLst/>
              <a:gdLst/>
              <a:ahLst/>
              <a:cxnLst/>
              <a:rect l="l" t="t" r="r" b="b"/>
              <a:pathLst>
                <a:path w="539750" h="402590">
                  <a:moveTo>
                    <a:pt x="539254" y="0"/>
                  </a:moveTo>
                  <a:lnTo>
                    <a:pt x="0" y="0"/>
                  </a:lnTo>
                  <a:lnTo>
                    <a:pt x="0" y="274447"/>
                  </a:lnTo>
                  <a:lnTo>
                    <a:pt x="314540" y="274447"/>
                  </a:lnTo>
                  <a:lnTo>
                    <a:pt x="452640" y="402463"/>
                  </a:lnTo>
                  <a:lnTo>
                    <a:pt x="449338" y="274447"/>
                  </a:lnTo>
                  <a:lnTo>
                    <a:pt x="539254" y="274447"/>
                  </a:lnTo>
                  <a:lnTo>
                    <a:pt x="539254" y="0"/>
                  </a:lnTo>
                  <a:close/>
                </a:path>
              </a:pathLst>
            </a:custGeom>
            <a:solidFill>
              <a:srgbClr val="FFFFFF"/>
            </a:solidFill>
          </p:spPr>
          <p:txBody>
            <a:bodyPr wrap="square" lIns="0" tIns="0" rIns="0" bIns="0" rtlCol="0"/>
            <a:lstStyle/>
            <a:p>
              <a:endParaRPr/>
            </a:p>
          </p:txBody>
        </p:sp>
        <p:sp>
          <p:nvSpPr>
            <p:cNvPr id="87" name="object 87"/>
            <p:cNvSpPr/>
            <p:nvPr/>
          </p:nvSpPr>
          <p:spPr>
            <a:xfrm>
              <a:off x="942200" y="1161415"/>
              <a:ext cx="539750" cy="402590"/>
            </a:xfrm>
            <a:custGeom>
              <a:avLst/>
              <a:gdLst/>
              <a:ahLst/>
              <a:cxnLst/>
              <a:rect l="l" t="t" r="r" b="b"/>
              <a:pathLst>
                <a:path w="539750" h="402590">
                  <a:moveTo>
                    <a:pt x="0" y="0"/>
                  </a:moveTo>
                  <a:lnTo>
                    <a:pt x="314540" y="0"/>
                  </a:lnTo>
                  <a:lnTo>
                    <a:pt x="449338" y="0"/>
                  </a:lnTo>
                  <a:lnTo>
                    <a:pt x="539254" y="0"/>
                  </a:lnTo>
                  <a:lnTo>
                    <a:pt x="539254" y="160020"/>
                  </a:lnTo>
                  <a:lnTo>
                    <a:pt x="539254" y="228600"/>
                  </a:lnTo>
                  <a:lnTo>
                    <a:pt x="539254" y="274447"/>
                  </a:lnTo>
                  <a:lnTo>
                    <a:pt x="449338" y="274447"/>
                  </a:lnTo>
                  <a:lnTo>
                    <a:pt x="452640" y="402463"/>
                  </a:lnTo>
                  <a:lnTo>
                    <a:pt x="314540" y="274447"/>
                  </a:lnTo>
                  <a:lnTo>
                    <a:pt x="0" y="274447"/>
                  </a:lnTo>
                  <a:lnTo>
                    <a:pt x="0" y="228600"/>
                  </a:lnTo>
                  <a:lnTo>
                    <a:pt x="0" y="160020"/>
                  </a:lnTo>
                  <a:lnTo>
                    <a:pt x="0" y="0"/>
                  </a:lnTo>
                  <a:close/>
                </a:path>
              </a:pathLst>
            </a:custGeom>
            <a:ln w="5333">
              <a:solidFill>
                <a:srgbClr val="000000"/>
              </a:solidFill>
            </a:ln>
          </p:spPr>
          <p:txBody>
            <a:bodyPr wrap="square" lIns="0" tIns="0" rIns="0" bIns="0" rtlCol="0"/>
            <a:lstStyle/>
            <a:p>
              <a:endParaRPr/>
            </a:p>
          </p:txBody>
        </p:sp>
      </p:grpSp>
      <p:sp>
        <p:nvSpPr>
          <p:cNvPr id="88" name="object 88"/>
          <p:cNvSpPr txBox="1"/>
          <p:nvPr/>
        </p:nvSpPr>
        <p:spPr>
          <a:xfrm>
            <a:off x="1148689" y="2203495"/>
            <a:ext cx="546925" cy="284692"/>
          </a:xfrm>
          <a:prstGeom prst="rect">
            <a:avLst/>
          </a:prstGeom>
        </p:spPr>
        <p:txBody>
          <a:bodyPr vert="horz" wrap="square" lIns="0" tIns="25399" rIns="0" bIns="0" rtlCol="0">
            <a:spAutoFit/>
          </a:bodyPr>
          <a:lstStyle/>
          <a:p>
            <a:pPr marR="37252" algn="ctr">
              <a:spcBef>
                <a:spcPts val="200"/>
              </a:spcBef>
            </a:pPr>
            <a:r>
              <a:rPr sz="800" spc="-53" dirty="0">
                <a:solidFill>
                  <a:srgbClr val="585858"/>
                </a:solidFill>
                <a:latin typeface="BIZ UDPゴシック"/>
                <a:cs typeface="BIZ UDPゴシック"/>
              </a:rPr>
              <a:t>いない</a:t>
            </a:r>
            <a:endParaRPr sz="800">
              <a:latin typeface="BIZ UDPゴシック"/>
              <a:cs typeface="BIZ UDPゴシック"/>
            </a:endParaRPr>
          </a:p>
          <a:p>
            <a:pPr marR="6773" algn="ctr">
              <a:spcBef>
                <a:spcPts val="67"/>
              </a:spcBef>
            </a:pPr>
            <a:r>
              <a:rPr sz="800" spc="-13" dirty="0">
                <a:solidFill>
                  <a:srgbClr val="585858"/>
                </a:solidFill>
                <a:latin typeface="BIZ UDPゴシック"/>
                <a:cs typeface="BIZ UDPゴシック"/>
              </a:rPr>
              <a:t>9校 / </a:t>
            </a:r>
            <a:r>
              <a:rPr sz="800" spc="-33" dirty="0">
                <a:solidFill>
                  <a:srgbClr val="585858"/>
                </a:solidFill>
                <a:latin typeface="BIZ UDPゴシック"/>
                <a:cs typeface="BIZ UDPゴシック"/>
              </a:rPr>
              <a:t>13%</a:t>
            </a:r>
            <a:endParaRPr sz="800">
              <a:latin typeface="BIZ UDPゴシック"/>
              <a:cs typeface="BIZ UDPゴシック"/>
            </a:endParaRPr>
          </a:p>
        </p:txBody>
      </p:sp>
      <p:grpSp>
        <p:nvGrpSpPr>
          <p:cNvPr id="89" name="object 89"/>
          <p:cNvGrpSpPr/>
          <p:nvPr/>
        </p:nvGrpSpPr>
        <p:grpSpPr>
          <a:xfrm>
            <a:off x="1860843" y="1980336"/>
            <a:ext cx="670535" cy="514754"/>
            <a:chOff x="1559178" y="1015492"/>
            <a:chExt cx="502920" cy="386080"/>
          </a:xfrm>
        </p:grpSpPr>
        <p:sp>
          <p:nvSpPr>
            <p:cNvPr id="90" name="object 90"/>
            <p:cNvSpPr/>
            <p:nvPr/>
          </p:nvSpPr>
          <p:spPr>
            <a:xfrm>
              <a:off x="1561845" y="1018159"/>
              <a:ext cx="497840" cy="381000"/>
            </a:xfrm>
            <a:custGeom>
              <a:avLst/>
              <a:gdLst/>
              <a:ahLst/>
              <a:cxnLst/>
              <a:rect l="l" t="t" r="r" b="b"/>
              <a:pathLst>
                <a:path w="497839" h="381000">
                  <a:moveTo>
                    <a:pt x="497459" y="0"/>
                  </a:moveTo>
                  <a:lnTo>
                    <a:pt x="0" y="0"/>
                  </a:lnTo>
                  <a:lnTo>
                    <a:pt x="0" y="274447"/>
                  </a:lnTo>
                  <a:lnTo>
                    <a:pt x="82931" y="274447"/>
                  </a:lnTo>
                  <a:lnTo>
                    <a:pt x="200533" y="380619"/>
                  </a:lnTo>
                  <a:lnTo>
                    <a:pt x="207264" y="274447"/>
                  </a:lnTo>
                  <a:lnTo>
                    <a:pt x="497459" y="274447"/>
                  </a:lnTo>
                  <a:lnTo>
                    <a:pt x="497459" y="0"/>
                  </a:lnTo>
                  <a:close/>
                </a:path>
              </a:pathLst>
            </a:custGeom>
            <a:solidFill>
              <a:srgbClr val="FFFFFF"/>
            </a:solidFill>
          </p:spPr>
          <p:txBody>
            <a:bodyPr wrap="square" lIns="0" tIns="0" rIns="0" bIns="0" rtlCol="0"/>
            <a:lstStyle/>
            <a:p>
              <a:endParaRPr/>
            </a:p>
          </p:txBody>
        </p:sp>
        <p:sp>
          <p:nvSpPr>
            <p:cNvPr id="91" name="object 91"/>
            <p:cNvSpPr/>
            <p:nvPr/>
          </p:nvSpPr>
          <p:spPr>
            <a:xfrm>
              <a:off x="1561845" y="1018159"/>
              <a:ext cx="497840" cy="381000"/>
            </a:xfrm>
            <a:custGeom>
              <a:avLst/>
              <a:gdLst/>
              <a:ahLst/>
              <a:cxnLst/>
              <a:rect l="l" t="t" r="r" b="b"/>
              <a:pathLst>
                <a:path w="497839" h="381000">
                  <a:moveTo>
                    <a:pt x="0" y="0"/>
                  </a:moveTo>
                  <a:lnTo>
                    <a:pt x="82931" y="0"/>
                  </a:lnTo>
                  <a:lnTo>
                    <a:pt x="207264" y="0"/>
                  </a:lnTo>
                  <a:lnTo>
                    <a:pt x="497459" y="0"/>
                  </a:lnTo>
                  <a:lnTo>
                    <a:pt x="497459" y="160147"/>
                  </a:lnTo>
                  <a:lnTo>
                    <a:pt x="497459" y="228727"/>
                  </a:lnTo>
                  <a:lnTo>
                    <a:pt x="497459" y="274447"/>
                  </a:lnTo>
                  <a:lnTo>
                    <a:pt x="207264" y="274447"/>
                  </a:lnTo>
                  <a:lnTo>
                    <a:pt x="200533" y="380619"/>
                  </a:lnTo>
                  <a:lnTo>
                    <a:pt x="82931" y="274447"/>
                  </a:lnTo>
                  <a:lnTo>
                    <a:pt x="0" y="274447"/>
                  </a:lnTo>
                  <a:lnTo>
                    <a:pt x="0" y="228727"/>
                  </a:lnTo>
                  <a:lnTo>
                    <a:pt x="0" y="160147"/>
                  </a:lnTo>
                  <a:lnTo>
                    <a:pt x="0" y="0"/>
                  </a:lnTo>
                  <a:close/>
                </a:path>
              </a:pathLst>
            </a:custGeom>
            <a:ln w="5334">
              <a:solidFill>
                <a:srgbClr val="000000"/>
              </a:solidFill>
            </a:ln>
          </p:spPr>
          <p:txBody>
            <a:bodyPr wrap="square" lIns="0" tIns="0" rIns="0" bIns="0" rtlCol="0"/>
            <a:lstStyle/>
            <a:p>
              <a:endParaRPr/>
            </a:p>
          </p:txBody>
        </p:sp>
      </p:grpSp>
      <p:sp>
        <p:nvSpPr>
          <p:cNvPr id="92" name="object 92"/>
          <p:cNvSpPr txBox="1"/>
          <p:nvPr/>
        </p:nvSpPr>
        <p:spPr>
          <a:xfrm>
            <a:off x="1978527" y="2013538"/>
            <a:ext cx="485122" cy="260242"/>
          </a:xfrm>
          <a:prstGeom prst="rect">
            <a:avLst/>
          </a:prstGeom>
        </p:spPr>
        <p:txBody>
          <a:bodyPr vert="horz" wrap="square" lIns="0" tIns="16933" rIns="0" bIns="0" rtlCol="0">
            <a:spAutoFit/>
          </a:bodyPr>
          <a:lstStyle/>
          <a:p>
            <a:pPr marR="6773" indent="66885">
              <a:lnSpc>
                <a:spcPct val="106400"/>
              </a:lnSpc>
              <a:spcBef>
                <a:spcPts val="133"/>
              </a:spcBef>
            </a:pPr>
            <a:r>
              <a:rPr sz="800" spc="-47" dirty="0">
                <a:solidFill>
                  <a:srgbClr val="585858"/>
                </a:solidFill>
                <a:latin typeface="BIZ UDPゴシック"/>
                <a:cs typeface="BIZ UDPゴシック"/>
              </a:rPr>
              <a:t>未回答</a:t>
            </a:r>
            <a:r>
              <a:rPr sz="800" spc="667" dirty="0">
                <a:solidFill>
                  <a:srgbClr val="585858"/>
                </a:solidFill>
                <a:latin typeface="BIZ UDPゴシック"/>
                <a:cs typeface="BIZ UDPゴシック"/>
              </a:rPr>
              <a:t> </a:t>
            </a:r>
            <a:r>
              <a:rPr sz="800" spc="-13" dirty="0">
                <a:solidFill>
                  <a:srgbClr val="585858"/>
                </a:solidFill>
                <a:latin typeface="BIZ UDPゴシック"/>
                <a:cs typeface="BIZ UDPゴシック"/>
              </a:rPr>
              <a:t>3校 / </a:t>
            </a:r>
            <a:r>
              <a:rPr sz="800" spc="-33" dirty="0">
                <a:solidFill>
                  <a:srgbClr val="585858"/>
                </a:solidFill>
                <a:latin typeface="BIZ UDPゴシック"/>
                <a:cs typeface="BIZ UDPゴシック"/>
              </a:rPr>
              <a:t>5%</a:t>
            </a:r>
            <a:endParaRPr sz="800">
              <a:latin typeface="BIZ UDPゴシック"/>
              <a:cs typeface="BIZ UDPゴシック"/>
            </a:endParaRPr>
          </a:p>
        </p:txBody>
      </p:sp>
      <p:sp>
        <p:nvSpPr>
          <p:cNvPr id="93" name="object 93"/>
          <p:cNvSpPr txBox="1"/>
          <p:nvPr/>
        </p:nvSpPr>
        <p:spPr>
          <a:xfrm>
            <a:off x="5882700" y="2040752"/>
            <a:ext cx="585872" cy="131596"/>
          </a:xfrm>
          <a:prstGeom prst="rect">
            <a:avLst/>
          </a:prstGeom>
        </p:spPr>
        <p:txBody>
          <a:bodyPr vert="horz" wrap="square" lIns="0" tIns="18626" rIns="0" bIns="0" rtlCol="0">
            <a:spAutoFit/>
          </a:bodyPr>
          <a:lstStyle/>
          <a:p>
            <a:pPr>
              <a:spcBef>
                <a:spcPts val="147"/>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94" name="object 94"/>
          <p:cNvGrpSpPr/>
          <p:nvPr/>
        </p:nvGrpSpPr>
        <p:grpSpPr>
          <a:xfrm>
            <a:off x="3950594" y="5706293"/>
            <a:ext cx="2468788" cy="2208025"/>
            <a:chOff x="3126549" y="3810063"/>
            <a:chExt cx="1851660" cy="1656080"/>
          </a:xfrm>
        </p:grpSpPr>
        <p:sp>
          <p:nvSpPr>
            <p:cNvPr id="95" name="object 95"/>
            <p:cNvSpPr/>
            <p:nvPr/>
          </p:nvSpPr>
          <p:spPr>
            <a:xfrm>
              <a:off x="3498722" y="3812921"/>
              <a:ext cx="1477010" cy="1650364"/>
            </a:xfrm>
            <a:custGeom>
              <a:avLst/>
              <a:gdLst/>
              <a:ahLst/>
              <a:cxnLst/>
              <a:rect l="l" t="t" r="r" b="b"/>
              <a:pathLst>
                <a:path w="1477010" h="1650364">
                  <a:moveTo>
                    <a:pt x="0" y="1402461"/>
                  </a:moveTo>
                  <a:lnTo>
                    <a:pt x="0" y="1650364"/>
                  </a:lnTo>
                </a:path>
                <a:path w="1477010" h="1650364">
                  <a:moveTo>
                    <a:pt x="0" y="577977"/>
                  </a:moveTo>
                  <a:lnTo>
                    <a:pt x="0" y="1073023"/>
                  </a:lnTo>
                </a:path>
                <a:path w="1477010" h="1650364">
                  <a:moveTo>
                    <a:pt x="0" y="0"/>
                  </a:moveTo>
                  <a:lnTo>
                    <a:pt x="0" y="247777"/>
                  </a:lnTo>
                </a:path>
                <a:path w="1477010" h="1650364">
                  <a:moveTo>
                    <a:pt x="368680" y="1402461"/>
                  </a:moveTo>
                  <a:lnTo>
                    <a:pt x="368680" y="1650364"/>
                  </a:lnTo>
                </a:path>
                <a:path w="1477010" h="1650364">
                  <a:moveTo>
                    <a:pt x="368680" y="577977"/>
                  </a:moveTo>
                  <a:lnTo>
                    <a:pt x="368680" y="1073023"/>
                  </a:lnTo>
                </a:path>
                <a:path w="1477010" h="1650364">
                  <a:moveTo>
                    <a:pt x="368680" y="0"/>
                  </a:moveTo>
                  <a:lnTo>
                    <a:pt x="368680" y="247777"/>
                  </a:lnTo>
                </a:path>
                <a:path w="1477010" h="1650364">
                  <a:moveTo>
                    <a:pt x="738251" y="1402461"/>
                  </a:moveTo>
                  <a:lnTo>
                    <a:pt x="738251" y="1650364"/>
                  </a:lnTo>
                </a:path>
                <a:path w="1477010" h="1650364">
                  <a:moveTo>
                    <a:pt x="738251" y="577977"/>
                  </a:moveTo>
                  <a:lnTo>
                    <a:pt x="738251" y="1073023"/>
                  </a:lnTo>
                </a:path>
                <a:path w="1477010" h="1650364">
                  <a:moveTo>
                    <a:pt x="738251" y="0"/>
                  </a:moveTo>
                  <a:lnTo>
                    <a:pt x="738251" y="247777"/>
                  </a:lnTo>
                </a:path>
                <a:path w="1477010" h="1650364">
                  <a:moveTo>
                    <a:pt x="1107821" y="1402461"/>
                  </a:moveTo>
                  <a:lnTo>
                    <a:pt x="1107821" y="1650364"/>
                  </a:lnTo>
                </a:path>
                <a:path w="1477010" h="1650364">
                  <a:moveTo>
                    <a:pt x="1107821" y="577977"/>
                  </a:moveTo>
                  <a:lnTo>
                    <a:pt x="1107821" y="1073023"/>
                  </a:lnTo>
                </a:path>
                <a:path w="1477010" h="1650364">
                  <a:moveTo>
                    <a:pt x="1107821" y="0"/>
                  </a:moveTo>
                  <a:lnTo>
                    <a:pt x="1107821" y="247777"/>
                  </a:lnTo>
                </a:path>
                <a:path w="1477010" h="1650364">
                  <a:moveTo>
                    <a:pt x="1476628" y="462280"/>
                  </a:moveTo>
                  <a:lnTo>
                    <a:pt x="1476628" y="1650364"/>
                  </a:lnTo>
                </a:path>
                <a:path w="1477010" h="1650364">
                  <a:moveTo>
                    <a:pt x="1476628" y="0"/>
                  </a:moveTo>
                  <a:lnTo>
                    <a:pt x="1476628" y="362813"/>
                  </a:lnTo>
                </a:path>
              </a:pathLst>
            </a:custGeom>
            <a:ln w="5333">
              <a:solidFill>
                <a:srgbClr val="D9D9D9"/>
              </a:solidFill>
            </a:ln>
          </p:spPr>
          <p:txBody>
            <a:bodyPr wrap="square" lIns="0" tIns="0" rIns="0" bIns="0" rtlCol="0"/>
            <a:lstStyle/>
            <a:p>
              <a:endParaRPr/>
            </a:p>
          </p:txBody>
        </p:sp>
        <p:sp>
          <p:nvSpPr>
            <p:cNvPr id="96" name="object 96"/>
            <p:cNvSpPr/>
            <p:nvPr/>
          </p:nvSpPr>
          <p:spPr>
            <a:xfrm>
              <a:off x="3129407" y="4060697"/>
              <a:ext cx="1342390" cy="1155065"/>
            </a:xfrm>
            <a:custGeom>
              <a:avLst/>
              <a:gdLst/>
              <a:ahLst/>
              <a:cxnLst/>
              <a:rect l="l" t="t" r="r" b="b"/>
              <a:pathLst>
                <a:path w="1342389" h="1155064">
                  <a:moveTo>
                    <a:pt x="1168146" y="0"/>
                  </a:moveTo>
                  <a:lnTo>
                    <a:pt x="0" y="0"/>
                  </a:lnTo>
                  <a:lnTo>
                    <a:pt x="0" y="330200"/>
                  </a:lnTo>
                  <a:lnTo>
                    <a:pt x="1168146" y="330200"/>
                  </a:lnTo>
                  <a:lnTo>
                    <a:pt x="1168146" y="0"/>
                  </a:lnTo>
                  <a:close/>
                </a:path>
                <a:path w="1342389" h="1155064">
                  <a:moveTo>
                    <a:pt x="1342263" y="825246"/>
                  </a:moveTo>
                  <a:lnTo>
                    <a:pt x="0" y="825246"/>
                  </a:lnTo>
                  <a:lnTo>
                    <a:pt x="0" y="1154684"/>
                  </a:lnTo>
                  <a:lnTo>
                    <a:pt x="1342263" y="1154684"/>
                  </a:lnTo>
                  <a:lnTo>
                    <a:pt x="1342263" y="825246"/>
                  </a:lnTo>
                  <a:close/>
                </a:path>
              </a:pathLst>
            </a:custGeom>
            <a:solidFill>
              <a:srgbClr val="92D050"/>
            </a:solidFill>
          </p:spPr>
          <p:txBody>
            <a:bodyPr wrap="square" lIns="0" tIns="0" rIns="0" bIns="0" rtlCol="0"/>
            <a:lstStyle/>
            <a:p>
              <a:endParaRPr/>
            </a:p>
          </p:txBody>
        </p:sp>
        <p:sp>
          <p:nvSpPr>
            <p:cNvPr id="97" name="object 97"/>
            <p:cNvSpPr/>
            <p:nvPr/>
          </p:nvSpPr>
          <p:spPr>
            <a:xfrm>
              <a:off x="4297553" y="4060697"/>
              <a:ext cx="640080" cy="1155065"/>
            </a:xfrm>
            <a:custGeom>
              <a:avLst/>
              <a:gdLst/>
              <a:ahLst/>
              <a:cxnLst/>
              <a:rect l="l" t="t" r="r" b="b"/>
              <a:pathLst>
                <a:path w="640079" h="1155064">
                  <a:moveTo>
                    <a:pt x="510413" y="825246"/>
                  </a:moveTo>
                  <a:lnTo>
                    <a:pt x="174117" y="825246"/>
                  </a:lnTo>
                  <a:lnTo>
                    <a:pt x="174117" y="1154684"/>
                  </a:lnTo>
                  <a:lnTo>
                    <a:pt x="510413" y="1154684"/>
                  </a:lnTo>
                  <a:lnTo>
                    <a:pt x="510413" y="825246"/>
                  </a:lnTo>
                  <a:close/>
                </a:path>
                <a:path w="640079" h="1155064">
                  <a:moveTo>
                    <a:pt x="640080" y="0"/>
                  </a:moveTo>
                  <a:lnTo>
                    <a:pt x="0" y="0"/>
                  </a:lnTo>
                  <a:lnTo>
                    <a:pt x="0" y="330200"/>
                  </a:lnTo>
                  <a:lnTo>
                    <a:pt x="640080" y="330200"/>
                  </a:lnTo>
                  <a:lnTo>
                    <a:pt x="640080" y="0"/>
                  </a:lnTo>
                  <a:close/>
                </a:path>
              </a:pathLst>
            </a:custGeom>
            <a:solidFill>
              <a:srgbClr val="5B9BD4"/>
            </a:solidFill>
          </p:spPr>
          <p:txBody>
            <a:bodyPr wrap="square" lIns="0" tIns="0" rIns="0" bIns="0" rtlCol="0"/>
            <a:lstStyle/>
            <a:p>
              <a:endParaRPr/>
            </a:p>
          </p:txBody>
        </p:sp>
        <p:sp>
          <p:nvSpPr>
            <p:cNvPr id="98" name="object 98"/>
            <p:cNvSpPr/>
            <p:nvPr/>
          </p:nvSpPr>
          <p:spPr>
            <a:xfrm>
              <a:off x="4807966" y="4060697"/>
              <a:ext cx="167640" cy="1155065"/>
            </a:xfrm>
            <a:custGeom>
              <a:avLst/>
              <a:gdLst/>
              <a:ahLst/>
              <a:cxnLst/>
              <a:rect l="l" t="t" r="r" b="b"/>
              <a:pathLst>
                <a:path w="167639" h="1155064">
                  <a:moveTo>
                    <a:pt x="167259" y="825246"/>
                  </a:moveTo>
                  <a:lnTo>
                    <a:pt x="0" y="825246"/>
                  </a:lnTo>
                  <a:lnTo>
                    <a:pt x="0" y="1154684"/>
                  </a:lnTo>
                  <a:lnTo>
                    <a:pt x="167259" y="1154684"/>
                  </a:lnTo>
                  <a:lnTo>
                    <a:pt x="167259" y="825246"/>
                  </a:lnTo>
                  <a:close/>
                </a:path>
                <a:path w="167639" h="1155064">
                  <a:moveTo>
                    <a:pt x="167259" y="214503"/>
                  </a:moveTo>
                  <a:lnTo>
                    <a:pt x="129667" y="214503"/>
                  </a:lnTo>
                  <a:lnTo>
                    <a:pt x="129667" y="330212"/>
                  </a:lnTo>
                  <a:lnTo>
                    <a:pt x="167259" y="330212"/>
                  </a:lnTo>
                  <a:lnTo>
                    <a:pt x="167259" y="214503"/>
                  </a:lnTo>
                  <a:close/>
                </a:path>
                <a:path w="167639" h="1155064">
                  <a:moveTo>
                    <a:pt x="167259" y="0"/>
                  </a:moveTo>
                  <a:lnTo>
                    <a:pt x="129667" y="0"/>
                  </a:lnTo>
                  <a:lnTo>
                    <a:pt x="129667" y="115036"/>
                  </a:lnTo>
                  <a:lnTo>
                    <a:pt x="167259" y="115036"/>
                  </a:lnTo>
                  <a:lnTo>
                    <a:pt x="167259" y="0"/>
                  </a:lnTo>
                  <a:close/>
                </a:path>
              </a:pathLst>
            </a:custGeom>
            <a:solidFill>
              <a:srgbClr val="FFC000"/>
            </a:solidFill>
          </p:spPr>
          <p:txBody>
            <a:bodyPr wrap="square" lIns="0" tIns="0" rIns="0" bIns="0" rtlCol="0"/>
            <a:lstStyle/>
            <a:p>
              <a:endParaRPr/>
            </a:p>
          </p:txBody>
        </p:sp>
        <p:sp>
          <p:nvSpPr>
            <p:cNvPr id="99" name="object 99"/>
            <p:cNvSpPr/>
            <p:nvPr/>
          </p:nvSpPr>
          <p:spPr>
            <a:xfrm>
              <a:off x="3129406" y="3812921"/>
              <a:ext cx="0" cy="1650364"/>
            </a:xfrm>
            <a:custGeom>
              <a:avLst/>
              <a:gdLst/>
              <a:ahLst/>
              <a:cxnLst/>
              <a:rect l="l" t="t" r="r" b="b"/>
              <a:pathLst>
                <a:path h="1650364">
                  <a:moveTo>
                    <a:pt x="0" y="1650365"/>
                  </a:moveTo>
                  <a:lnTo>
                    <a:pt x="0" y="0"/>
                  </a:lnTo>
                </a:path>
              </a:pathLst>
            </a:custGeom>
            <a:ln w="5334">
              <a:solidFill>
                <a:srgbClr val="D9D9D9"/>
              </a:solidFill>
            </a:ln>
          </p:spPr>
          <p:txBody>
            <a:bodyPr wrap="square" lIns="0" tIns="0" rIns="0" bIns="0" rtlCol="0"/>
            <a:lstStyle/>
            <a:p>
              <a:endParaRPr/>
            </a:p>
          </p:txBody>
        </p:sp>
        <p:sp>
          <p:nvSpPr>
            <p:cNvPr id="100" name="object 100"/>
            <p:cNvSpPr/>
            <p:nvPr/>
          </p:nvSpPr>
          <p:spPr>
            <a:xfrm>
              <a:off x="3763136" y="5000980"/>
              <a:ext cx="75565" cy="99695"/>
            </a:xfrm>
            <a:custGeom>
              <a:avLst/>
              <a:gdLst/>
              <a:ahLst/>
              <a:cxnLst/>
              <a:rect l="l" t="t" r="r" b="b"/>
              <a:pathLst>
                <a:path w="75564" h="99695">
                  <a:moveTo>
                    <a:pt x="75107" y="0"/>
                  </a:moveTo>
                  <a:lnTo>
                    <a:pt x="0" y="0"/>
                  </a:lnTo>
                  <a:lnTo>
                    <a:pt x="0" y="99466"/>
                  </a:lnTo>
                  <a:lnTo>
                    <a:pt x="75107" y="99466"/>
                  </a:lnTo>
                  <a:lnTo>
                    <a:pt x="75107" y="0"/>
                  </a:lnTo>
                  <a:close/>
                </a:path>
              </a:pathLst>
            </a:custGeom>
            <a:solidFill>
              <a:srgbClr val="FFFFFF"/>
            </a:solidFill>
          </p:spPr>
          <p:txBody>
            <a:bodyPr wrap="square" lIns="0" tIns="0" rIns="0" bIns="0" rtlCol="0"/>
            <a:lstStyle/>
            <a:p>
              <a:endParaRPr/>
            </a:p>
          </p:txBody>
        </p:sp>
      </p:grpSp>
      <p:sp>
        <p:nvSpPr>
          <p:cNvPr id="101" name="object 101"/>
          <p:cNvSpPr txBox="1"/>
          <p:nvPr/>
        </p:nvSpPr>
        <p:spPr>
          <a:xfrm>
            <a:off x="4827624" y="7288401"/>
            <a:ext cx="60958" cy="119755"/>
          </a:xfrm>
          <a:prstGeom prst="rect">
            <a:avLst/>
          </a:prstGeom>
        </p:spPr>
        <p:txBody>
          <a:bodyPr vert="horz" wrap="square" lIns="0" tIns="16933" rIns="0" bIns="0" rtlCol="0">
            <a:spAutoFit/>
          </a:bodyPr>
          <a:lstStyle/>
          <a:p>
            <a:pPr>
              <a:spcBef>
                <a:spcPts val="133"/>
              </a:spcBef>
            </a:pPr>
            <a:r>
              <a:rPr sz="667" spc="-67" dirty="0">
                <a:solidFill>
                  <a:srgbClr val="404040"/>
                </a:solidFill>
                <a:latin typeface="Calibri"/>
                <a:cs typeface="Calibri"/>
              </a:rPr>
              <a:t>8</a:t>
            </a:r>
            <a:endParaRPr sz="667">
              <a:latin typeface="Calibri"/>
              <a:cs typeface="Calibri"/>
            </a:endParaRPr>
          </a:p>
        </p:txBody>
      </p:sp>
      <p:sp>
        <p:nvSpPr>
          <p:cNvPr id="102" name="object 102"/>
          <p:cNvSpPr/>
          <p:nvPr/>
        </p:nvSpPr>
        <p:spPr>
          <a:xfrm>
            <a:off x="4661174" y="6193836"/>
            <a:ext cx="143928" cy="132922"/>
          </a:xfrm>
          <a:custGeom>
            <a:avLst/>
            <a:gdLst/>
            <a:ahLst/>
            <a:cxnLst/>
            <a:rect l="l" t="t" r="r" b="b"/>
            <a:pathLst>
              <a:path w="107950" h="99695">
                <a:moveTo>
                  <a:pt x="107530" y="0"/>
                </a:moveTo>
                <a:lnTo>
                  <a:pt x="0" y="0"/>
                </a:lnTo>
                <a:lnTo>
                  <a:pt x="0" y="99466"/>
                </a:lnTo>
                <a:lnTo>
                  <a:pt x="107530" y="99466"/>
                </a:lnTo>
                <a:lnTo>
                  <a:pt x="107530" y="0"/>
                </a:lnTo>
                <a:close/>
              </a:path>
            </a:pathLst>
          </a:custGeom>
          <a:solidFill>
            <a:srgbClr val="FFFFFF"/>
          </a:solidFill>
        </p:spPr>
        <p:txBody>
          <a:bodyPr wrap="square" lIns="0" tIns="0" rIns="0" bIns="0" rtlCol="0"/>
          <a:lstStyle/>
          <a:p>
            <a:endParaRPr/>
          </a:p>
        </p:txBody>
      </p:sp>
      <p:sp>
        <p:nvSpPr>
          <p:cNvPr id="103" name="object 103"/>
          <p:cNvSpPr txBox="1"/>
          <p:nvPr/>
        </p:nvSpPr>
        <p:spPr>
          <a:xfrm>
            <a:off x="4689453" y="6187944"/>
            <a:ext cx="103289" cy="120609"/>
          </a:xfrm>
          <a:prstGeom prst="rect">
            <a:avLst/>
          </a:prstGeom>
        </p:spPr>
        <p:txBody>
          <a:bodyPr vert="horz" wrap="square" lIns="0" tIns="17779" rIns="0" bIns="0" rtlCol="0">
            <a:spAutoFit/>
          </a:bodyPr>
          <a:lstStyle/>
          <a:p>
            <a:pPr>
              <a:spcBef>
                <a:spcPts val="140"/>
              </a:spcBef>
            </a:pPr>
            <a:r>
              <a:rPr sz="667" spc="-33" dirty="0">
                <a:solidFill>
                  <a:srgbClr val="404040"/>
                </a:solidFill>
                <a:latin typeface="Calibri"/>
                <a:cs typeface="Calibri"/>
              </a:rPr>
              <a:t>31</a:t>
            </a:r>
            <a:endParaRPr sz="667">
              <a:latin typeface="Calibri"/>
              <a:cs typeface="Calibri"/>
            </a:endParaRPr>
          </a:p>
        </p:txBody>
      </p:sp>
      <p:sp>
        <p:nvSpPr>
          <p:cNvPr id="104" name="object 104"/>
          <p:cNvSpPr/>
          <p:nvPr/>
        </p:nvSpPr>
        <p:spPr>
          <a:xfrm>
            <a:off x="5917920" y="7294124"/>
            <a:ext cx="100750" cy="132922"/>
          </a:xfrm>
          <a:custGeom>
            <a:avLst/>
            <a:gdLst/>
            <a:ahLst/>
            <a:cxnLst/>
            <a:rect l="l" t="t" r="r" b="b"/>
            <a:pathLst>
              <a:path w="75564" h="99695">
                <a:moveTo>
                  <a:pt x="75107" y="0"/>
                </a:moveTo>
                <a:lnTo>
                  <a:pt x="0" y="0"/>
                </a:lnTo>
                <a:lnTo>
                  <a:pt x="0" y="99466"/>
                </a:lnTo>
                <a:lnTo>
                  <a:pt x="75107" y="99466"/>
                </a:lnTo>
                <a:lnTo>
                  <a:pt x="75107" y="0"/>
                </a:lnTo>
                <a:close/>
              </a:path>
            </a:pathLst>
          </a:custGeom>
          <a:solidFill>
            <a:srgbClr val="FFFFFF"/>
          </a:solidFill>
        </p:spPr>
        <p:txBody>
          <a:bodyPr wrap="square" lIns="0" tIns="0" rIns="0" bIns="0" rtlCol="0"/>
          <a:lstStyle/>
          <a:p>
            <a:endParaRPr/>
          </a:p>
        </p:txBody>
      </p:sp>
      <p:sp>
        <p:nvSpPr>
          <p:cNvPr id="105" name="object 105"/>
          <p:cNvSpPr txBox="1"/>
          <p:nvPr/>
        </p:nvSpPr>
        <p:spPr>
          <a:xfrm>
            <a:off x="5946535" y="7288401"/>
            <a:ext cx="60958" cy="119755"/>
          </a:xfrm>
          <a:prstGeom prst="rect">
            <a:avLst/>
          </a:prstGeom>
        </p:spPr>
        <p:txBody>
          <a:bodyPr vert="horz" wrap="square" lIns="0" tIns="16933" rIns="0" bIns="0" rtlCol="0">
            <a:spAutoFit/>
          </a:bodyPr>
          <a:lstStyle/>
          <a:p>
            <a:pPr>
              <a:spcBef>
                <a:spcPts val="133"/>
              </a:spcBef>
            </a:pPr>
            <a:r>
              <a:rPr sz="667" spc="-67" dirty="0">
                <a:solidFill>
                  <a:srgbClr val="404040"/>
                </a:solidFill>
                <a:latin typeface="Calibri"/>
                <a:cs typeface="Calibri"/>
              </a:rPr>
              <a:t>2</a:t>
            </a:r>
            <a:endParaRPr sz="667">
              <a:latin typeface="Calibri"/>
              <a:cs typeface="Calibri"/>
            </a:endParaRPr>
          </a:p>
        </p:txBody>
      </p:sp>
      <p:sp>
        <p:nvSpPr>
          <p:cNvPr id="106" name="object 106"/>
          <p:cNvSpPr/>
          <p:nvPr/>
        </p:nvSpPr>
        <p:spPr>
          <a:xfrm>
            <a:off x="5866613" y="6193836"/>
            <a:ext cx="143928" cy="132922"/>
          </a:xfrm>
          <a:custGeom>
            <a:avLst/>
            <a:gdLst/>
            <a:ahLst/>
            <a:cxnLst/>
            <a:rect l="l" t="t" r="r" b="b"/>
            <a:pathLst>
              <a:path w="107950" h="99695">
                <a:moveTo>
                  <a:pt x="107530" y="0"/>
                </a:moveTo>
                <a:lnTo>
                  <a:pt x="0" y="0"/>
                </a:lnTo>
                <a:lnTo>
                  <a:pt x="0" y="99466"/>
                </a:lnTo>
                <a:lnTo>
                  <a:pt x="107530" y="99466"/>
                </a:lnTo>
                <a:lnTo>
                  <a:pt x="107530" y="0"/>
                </a:lnTo>
                <a:close/>
              </a:path>
            </a:pathLst>
          </a:custGeom>
          <a:solidFill>
            <a:srgbClr val="FFFFFF"/>
          </a:solidFill>
        </p:spPr>
        <p:txBody>
          <a:bodyPr wrap="square" lIns="0" tIns="0" rIns="0" bIns="0" rtlCol="0"/>
          <a:lstStyle/>
          <a:p>
            <a:endParaRPr/>
          </a:p>
        </p:txBody>
      </p:sp>
      <p:sp>
        <p:nvSpPr>
          <p:cNvPr id="107" name="object 107"/>
          <p:cNvSpPr txBox="1"/>
          <p:nvPr/>
        </p:nvSpPr>
        <p:spPr>
          <a:xfrm>
            <a:off x="5895230" y="6187944"/>
            <a:ext cx="103289" cy="120609"/>
          </a:xfrm>
          <a:prstGeom prst="rect">
            <a:avLst/>
          </a:prstGeom>
        </p:spPr>
        <p:txBody>
          <a:bodyPr vert="horz" wrap="square" lIns="0" tIns="17779" rIns="0" bIns="0" rtlCol="0">
            <a:spAutoFit/>
          </a:bodyPr>
          <a:lstStyle/>
          <a:p>
            <a:pPr>
              <a:spcBef>
                <a:spcPts val="140"/>
              </a:spcBef>
            </a:pPr>
            <a:r>
              <a:rPr sz="667" spc="-33" dirty="0">
                <a:solidFill>
                  <a:srgbClr val="404040"/>
                </a:solidFill>
                <a:latin typeface="Calibri"/>
                <a:cs typeface="Calibri"/>
              </a:rPr>
              <a:t>17</a:t>
            </a:r>
            <a:endParaRPr sz="667">
              <a:latin typeface="Calibri"/>
              <a:cs typeface="Calibri"/>
            </a:endParaRPr>
          </a:p>
        </p:txBody>
      </p:sp>
      <p:sp>
        <p:nvSpPr>
          <p:cNvPr id="108" name="object 108"/>
          <p:cNvSpPr/>
          <p:nvPr/>
        </p:nvSpPr>
        <p:spPr>
          <a:xfrm>
            <a:off x="6253527" y="7294124"/>
            <a:ext cx="100750" cy="132922"/>
          </a:xfrm>
          <a:custGeom>
            <a:avLst/>
            <a:gdLst/>
            <a:ahLst/>
            <a:cxnLst/>
            <a:rect l="l" t="t" r="r" b="b"/>
            <a:pathLst>
              <a:path w="75564" h="99695">
                <a:moveTo>
                  <a:pt x="75107" y="0"/>
                </a:moveTo>
                <a:lnTo>
                  <a:pt x="0" y="0"/>
                </a:lnTo>
                <a:lnTo>
                  <a:pt x="0" y="99466"/>
                </a:lnTo>
                <a:lnTo>
                  <a:pt x="75107" y="99466"/>
                </a:lnTo>
                <a:lnTo>
                  <a:pt x="75107" y="0"/>
                </a:lnTo>
                <a:close/>
              </a:path>
            </a:pathLst>
          </a:custGeom>
          <a:solidFill>
            <a:srgbClr val="FFFFFF"/>
          </a:solidFill>
        </p:spPr>
        <p:txBody>
          <a:bodyPr wrap="square" lIns="0" tIns="0" rIns="0" bIns="0" rtlCol="0"/>
          <a:lstStyle/>
          <a:p>
            <a:endParaRPr/>
          </a:p>
        </p:txBody>
      </p:sp>
      <p:sp>
        <p:nvSpPr>
          <p:cNvPr id="109" name="object 109"/>
          <p:cNvSpPr txBox="1"/>
          <p:nvPr/>
        </p:nvSpPr>
        <p:spPr>
          <a:xfrm>
            <a:off x="6282143" y="7288401"/>
            <a:ext cx="60958" cy="119755"/>
          </a:xfrm>
          <a:prstGeom prst="rect">
            <a:avLst/>
          </a:prstGeom>
        </p:spPr>
        <p:txBody>
          <a:bodyPr vert="horz" wrap="square" lIns="0" tIns="16933" rIns="0" bIns="0" rtlCol="0">
            <a:spAutoFit/>
          </a:bodyPr>
          <a:lstStyle/>
          <a:p>
            <a:pPr>
              <a:spcBef>
                <a:spcPts val="133"/>
              </a:spcBef>
            </a:pPr>
            <a:r>
              <a:rPr sz="667" spc="-67" dirty="0">
                <a:solidFill>
                  <a:srgbClr val="404040"/>
                </a:solidFill>
                <a:latin typeface="Calibri"/>
                <a:cs typeface="Calibri"/>
              </a:rPr>
              <a:t>1</a:t>
            </a:r>
            <a:endParaRPr sz="667">
              <a:latin typeface="Calibri"/>
              <a:cs typeface="Calibri"/>
            </a:endParaRPr>
          </a:p>
        </p:txBody>
      </p:sp>
      <p:sp>
        <p:nvSpPr>
          <p:cNvPr id="110" name="object 110"/>
          <p:cNvSpPr/>
          <p:nvPr/>
        </p:nvSpPr>
        <p:spPr>
          <a:xfrm>
            <a:off x="6340392" y="6193836"/>
            <a:ext cx="100750" cy="132922"/>
          </a:xfrm>
          <a:custGeom>
            <a:avLst/>
            <a:gdLst/>
            <a:ahLst/>
            <a:cxnLst/>
            <a:rect l="l" t="t" r="r" b="b"/>
            <a:pathLst>
              <a:path w="75564" h="99695">
                <a:moveTo>
                  <a:pt x="75107" y="0"/>
                </a:moveTo>
                <a:lnTo>
                  <a:pt x="0" y="0"/>
                </a:lnTo>
                <a:lnTo>
                  <a:pt x="0" y="99466"/>
                </a:lnTo>
                <a:lnTo>
                  <a:pt x="75107" y="99466"/>
                </a:lnTo>
                <a:lnTo>
                  <a:pt x="75107" y="0"/>
                </a:lnTo>
                <a:close/>
              </a:path>
            </a:pathLst>
          </a:custGeom>
          <a:solidFill>
            <a:srgbClr val="FFFFFF"/>
          </a:solidFill>
        </p:spPr>
        <p:txBody>
          <a:bodyPr wrap="square" lIns="0" tIns="0" rIns="0" bIns="0" rtlCol="0"/>
          <a:lstStyle/>
          <a:p>
            <a:endParaRPr/>
          </a:p>
        </p:txBody>
      </p:sp>
      <p:sp>
        <p:nvSpPr>
          <p:cNvPr id="111" name="object 111"/>
          <p:cNvSpPr txBox="1"/>
          <p:nvPr/>
        </p:nvSpPr>
        <p:spPr>
          <a:xfrm>
            <a:off x="6368668" y="6187944"/>
            <a:ext cx="60958" cy="120609"/>
          </a:xfrm>
          <a:prstGeom prst="rect">
            <a:avLst/>
          </a:prstGeom>
        </p:spPr>
        <p:txBody>
          <a:bodyPr vert="horz" wrap="square" lIns="0" tIns="17779" rIns="0" bIns="0" rtlCol="0">
            <a:spAutoFit/>
          </a:bodyPr>
          <a:lstStyle/>
          <a:p>
            <a:pPr>
              <a:spcBef>
                <a:spcPts val="140"/>
              </a:spcBef>
            </a:pPr>
            <a:r>
              <a:rPr sz="667" spc="-67" dirty="0">
                <a:solidFill>
                  <a:srgbClr val="404040"/>
                </a:solidFill>
                <a:latin typeface="Calibri"/>
                <a:cs typeface="Calibri"/>
              </a:rPr>
              <a:t>1</a:t>
            </a:r>
            <a:endParaRPr sz="667">
              <a:latin typeface="Calibri"/>
              <a:cs typeface="Calibri"/>
            </a:endParaRPr>
          </a:p>
        </p:txBody>
      </p:sp>
      <p:sp>
        <p:nvSpPr>
          <p:cNvPr id="112" name="object 112"/>
          <p:cNvSpPr txBox="1"/>
          <p:nvPr/>
        </p:nvSpPr>
        <p:spPr>
          <a:xfrm>
            <a:off x="3902760" y="7944713"/>
            <a:ext cx="121069" cy="119755"/>
          </a:xfrm>
          <a:prstGeom prst="rect">
            <a:avLst/>
          </a:prstGeom>
        </p:spPr>
        <p:txBody>
          <a:bodyPr vert="horz" wrap="square" lIns="0" tIns="16933" rIns="0" bIns="0" rtlCol="0">
            <a:spAutoFit/>
          </a:bodyPr>
          <a:lstStyle/>
          <a:p>
            <a:pPr>
              <a:spcBef>
                <a:spcPts val="133"/>
              </a:spcBef>
            </a:pPr>
            <a:r>
              <a:rPr sz="667" spc="-33" dirty="0">
                <a:solidFill>
                  <a:srgbClr val="585858"/>
                </a:solidFill>
                <a:latin typeface="Calibri"/>
                <a:cs typeface="Calibri"/>
              </a:rPr>
              <a:t>0%</a:t>
            </a:r>
            <a:endParaRPr sz="667">
              <a:latin typeface="Calibri"/>
              <a:cs typeface="Calibri"/>
            </a:endParaRPr>
          </a:p>
        </p:txBody>
      </p:sp>
      <p:sp>
        <p:nvSpPr>
          <p:cNvPr id="113" name="object 113"/>
          <p:cNvSpPr txBox="1"/>
          <p:nvPr/>
        </p:nvSpPr>
        <p:spPr>
          <a:xfrm>
            <a:off x="4373318" y="7944713"/>
            <a:ext cx="1148883" cy="119755"/>
          </a:xfrm>
          <a:prstGeom prst="rect">
            <a:avLst/>
          </a:prstGeom>
        </p:spPr>
        <p:txBody>
          <a:bodyPr vert="horz" wrap="square" lIns="0" tIns="16933" rIns="0" bIns="0" rtlCol="0">
            <a:spAutoFit/>
          </a:bodyPr>
          <a:lstStyle/>
          <a:p>
            <a:pPr>
              <a:spcBef>
                <a:spcPts val="133"/>
              </a:spcBef>
              <a:tabLst>
                <a:tab pos="491901" algn="l"/>
                <a:tab pos="983802"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p:txBody>
      </p:sp>
      <p:sp>
        <p:nvSpPr>
          <p:cNvPr id="114" name="object 114"/>
          <p:cNvSpPr txBox="1"/>
          <p:nvPr/>
        </p:nvSpPr>
        <p:spPr>
          <a:xfrm>
            <a:off x="5850188" y="7944713"/>
            <a:ext cx="165941" cy="119755"/>
          </a:xfrm>
          <a:prstGeom prst="rect">
            <a:avLst/>
          </a:prstGeom>
        </p:spPr>
        <p:txBody>
          <a:bodyPr vert="horz" wrap="square" lIns="0" tIns="16933" rIns="0" bIns="0" rtlCol="0">
            <a:spAutoFit/>
          </a:bodyPr>
          <a:lstStyle/>
          <a:p>
            <a:pPr>
              <a:spcBef>
                <a:spcPts val="133"/>
              </a:spcBef>
            </a:pPr>
            <a:r>
              <a:rPr sz="667" spc="-33" dirty="0">
                <a:solidFill>
                  <a:srgbClr val="585858"/>
                </a:solidFill>
                <a:latin typeface="Calibri"/>
                <a:cs typeface="Calibri"/>
              </a:rPr>
              <a:t>80%</a:t>
            </a:r>
            <a:endParaRPr sz="667">
              <a:latin typeface="Calibri"/>
              <a:cs typeface="Calibri"/>
            </a:endParaRPr>
          </a:p>
        </p:txBody>
      </p:sp>
      <p:sp>
        <p:nvSpPr>
          <p:cNvPr id="115" name="object 115"/>
          <p:cNvSpPr txBox="1"/>
          <p:nvPr/>
        </p:nvSpPr>
        <p:spPr>
          <a:xfrm>
            <a:off x="6321087" y="7944713"/>
            <a:ext cx="207426" cy="119755"/>
          </a:xfrm>
          <a:prstGeom prst="rect">
            <a:avLst/>
          </a:prstGeom>
        </p:spPr>
        <p:txBody>
          <a:bodyPr vert="horz" wrap="square" lIns="0" tIns="16933" rIns="0" bIns="0" rtlCol="0">
            <a:spAutoFit/>
          </a:bodyPr>
          <a:lstStyle/>
          <a:p>
            <a:pPr>
              <a:spcBef>
                <a:spcPts val="133"/>
              </a:spcBef>
            </a:pPr>
            <a:r>
              <a:rPr sz="667" spc="-27" dirty="0">
                <a:solidFill>
                  <a:srgbClr val="585858"/>
                </a:solidFill>
                <a:latin typeface="Calibri"/>
                <a:cs typeface="Calibri"/>
              </a:rPr>
              <a:t>100%</a:t>
            </a:r>
            <a:endParaRPr sz="667">
              <a:latin typeface="Calibri"/>
              <a:cs typeface="Calibri"/>
            </a:endParaRPr>
          </a:p>
        </p:txBody>
      </p:sp>
      <p:sp>
        <p:nvSpPr>
          <p:cNvPr id="116" name="object 116"/>
          <p:cNvSpPr txBox="1"/>
          <p:nvPr/>
        </p:nvSpPr>
        <p:spPr>
          <a:xfrm>
            <a:off x="3704476" y="7283491"/>
            <a:ext cx="187953" cy="119755"/>
          </a:xfrm>
          <a:prstGeom prst="rect">
            <a:avLst/>
          </a:prstGeom>
        </p:spPr>
        <p:txBody>
          <a:bodyPr vert="horz" wrap="square" lIns="0" tIns="16933" rIns="0" bIns="0" rtlCol="0">
            <a:spAutoFit/>
          </a:bodyPr>
          <a:lstStyle/>
          <a:p>
            <a:pPr>
              <a:spcBef>
                <a:spcPts val="133"/>
              </a:spcBef>
            </a:pPr>
            <a:r>
              <a:rPr sz="667" spc="-33" dirty="0">
                <a:solidFill>
                  <a:srgbClr val="585858"/>
                </a:solidFill>
                <a:latin typeface="游ゴシック"/>
                <a:cs typeface="游ゴシック"/>
              </a:rPr>
              <a:t>いる</a:t>
            </a:r>
            <a:endParaRPr sz="667">
              <a:latin typeface="游ゴシック"/>
              <a:cs typeface="游ゴシック"/>
            </a:endParaRPr>
          </a:p>
        </p:txBody>
      </p:sp>
      <p:sp>
        <p:nvSpPr>
          <p:cNvPr id="117" name="object 117"/>
          <p:cNvSpPr txBox="1"/>
          <p:nvPr/>
        </p:nvSpPr>
        <p:spPr>
          <a:xfrm>
            <a:off x="3619475" y="6183034"/>
            <a:ext cx="273462" cy="120609"/>
          </a:xfrm>
          <a:prstGeom prst="rect">
            <a:avLst/>
          </a:prstGeom>
        </p:spPr>
        <p:txBody>
          <a:bodyPr vert="horz" wrap="square" lIns="0" tIns="17779" rIns="0" bIns="0" rtlCol="0">
            <a:spAutoFit/>
          </a:bodyPr>
          <a:lstStyle/>
          <a:p>
            <a:pPr>
              <a:spcBef>
                <a:spcPts val="140"/>
              </a:spcBef>
            </a:pPr>
            <a:r>
              <a:rPr sz="667" spc="-27" dirty="0">
                <a:solidFill>
                  <a:srgbClr val="585858"/>
                </a:solidFill>
                <a:latin typeface="游ゴシック"/>
                <a:cs typeface="游ゴシック"/>
              </a:rPr>
              <a:t>いない</a:t>
            </a:r>
            <a:endParaRPr sz="667">
              <a:latin typeface="游ゴシック"/>
              <a:cs typeface="游ゴシック"/>
            </a:endParaRPr>
          </a:p>
        </p:txBody>
      </p:sp>
      <p:grpSp>
        <p:nvGrpSpPr>
          <p:cNvPr id="118" name="object 118"/>
          <p:cNvGrpSpPr/>
          <p:nvPr/>
        </p:nvGrpSpPr>
        <p:grpSpPr>
          <a:xfrm>
            <a:off x="4352152" y="8187052"/>
            <a:ext cx="885580" cy="47412"/>
            <a:chOff x="3427729" y="5670702"/>
            <a:chExt cx="664210" cy="35560"/>
          </a:xfrm>
        </p:grpSpPr>
        <p:sp>
          <p:nvSpPr>
            <p:cNvPr id="119" name="object 119"/>
            <p:cNvSpPr/>
            <p:nvPr/>
          </p:nvSpPr>
          <p:spPr>
            <a:xfrm>
              <a:off x="3427729" y="5670702"/>
              <a:ext cx="35560" cy="35560"/>
            </a:xfrm>
            <a:custGeom>
              <a:avLst/>
              <a:gdLst/>
              <a:ahLst/>
              <a:cxnLst/>
              <a:rect l="l" t="t" r="r" b="b"/>
              <a:pathLst>
                <a:path w="35560" h="35560">
                  <a:moveTo>
                    <a:pt x="35153" y="0"/>
                  </a:moveTo>
                  <a:lnTo>
                    <a:pt x="0" y="0"/>
                  </a:lnTo>
                  <a:lnTo>
                    <a:pt x="0" y="35153"/>
                  </a:lnTo>
                  <a:lnTo>
                    <a:pt x="35153" y="35153"/>
                  </a:lnTo>
                  <a:lnTo>
                    <a:pt x="35153" y="0"/>
                  </a:lnTo>
                  <a:close/>
                </a:path>
              </a:pathLst>
            </a:custGeom>
            <a:solidFill>
              <a:srgbClr val="92D050"/>
            </a:solidFill>
          </p:spPr>
          <p:txBody>
            <a:bodyPr wrap="square" lIns="0" tIns="0" rIns="0" bIns="0" rtlCol="0"/>
            <a:lstStyle/>
            <a:p>
              <a:endParaRPr/>
            </a:p>
          </p:txBody>
        </p:sp>
        <p:sp>
          <p:nvSpPr>
            <p:cNvPr id="120" name="object 120"/>
            <p:cNvSpPr/>
            <p:nvPr/>
          </p:nvSpPr>
          <p:spPr>
            <a:xfrm>
              <a:off x="3742181" y="5670702"/>
              <a:ext cx="35560" cy="35560"/>
            </a:xfrm>
            <a:custGeom>
              <a:avLst/>
              <a:gdLst/>
              <a:ahLst/>
              <a:cxnLst/>
              <a:rect l="l" t="t" r="r" b="b"/>
              <a:pathLst>
                <a:path w="35560" h="35560">
                  <a:moveTo>
                    <a:pt x="35153" y="0"/>
                  </a:moveTo>
                  <a:lnTo>
                    <a:pt x="0" y="0"/>
                  </a:lnTo>
                  <a:lnTo>
                    <a:pt x="0" y="35153"/>
                  </a:lnTo>
                  <a:lnTo>
                    <a:pt x="35153" y="35153"/>
                  </a:lnTo>
                  <a:lnTo>
                    <a:pt x="35153" y="0"/>
                  </a:lnTo>
                  <a:close/>
                </a:path>
              </a:pathLst>
            </a:custGeom>
            <a:solidFill>
              <a:srgbClr val="5B9BD4"/>
            </a:solidFill>
          </p:spPr>
          <p:txBody>
            <a:bodyPr wrap="square" lIns="0" tIns="0" rIns="0" bIns="0" rtlCol="0"/>
            <a:lstStyle/>
            <a:p>
              <a:endParaRPr/>
            </a:p>
          </p:txBody>
        </p:sp>
        <p:sp>
          <p:nvSpPr>
            <p:cNvPr id="121" name="object 121"/>
            <p:cNvSpPr/>
            <p:nvPr/>
          </p:nvSpPr>
          <p:spPr>
            <a:xfrm>
              <a:off x="4056633" y="5670702"/>
              <a:ext cx="35560" cy="35560"/>
            </a:xfrm>
            <a:custGeom>
              <a:avLst/>
              <a:gdLst/>
              <a:ahLst/>
              <a:cxnLst/>
              <a:rect l="l" t="t" r="r" b="b"/>
              <a:pathLst>
                <a:path w="35560" h="35560">
                  <a:moveTo>
                    <a:pt x="35153" y="0"/>
                  </a:moveTo>
                  <a:lnTo>
                    <a:pt x="0" y="0"/>
                  </a:lnTo>
                  <a:lnTo>
                    <a:pt x="0" y="35153"/>
                  </a:lnTo>
                  <a:lnTo>
                    <a:pt x="35153" y="35153"/>
                  </a:lnTo>
                  <a:lnTo>
                    <a:pt x="35153" y="0"/>
                  </a:lnTo>
                  <a:close/>
                </a:path>
              </a:pathLst>
            </a:custGeom>
            <a:solidFill>
              <a:srgbClr val="FFC000"/>
            </a:solidFill>
          </p:spPr>
          <p:txBody>
            <a:bodyPr wrap="square" lIns="0" tIns="0" rIns="0" bIns="0" rtlCol="0"/>
            <a:lstStyle/>
            <a:p>
              <a:endParaRPr/>
            </a:p>
          </p:txBody>
        </p:sp>
      </p:grpSp>
      <p:sp>
        <p:nvSpPr>
          <p:cNvPr id="122" name="object 122"/>
          <p:cNvSpPr txBox="1"/>
          <p:nvPr/>
        </p:nvSpPr>
        <p:spPr>
          <a:xfrm>
            <a:off x="4419206" y="8133682"/>
            <a:ext cx="1453673" cy="119755"/>
          </a:xfrm>
          <a:prstGeom prst="rect">
            <a:avLst/>
          </a:prstGeom>
        </p:spPr>
        <p:txBody>
          <a:bodyPr vert="horz" wrap="square" lIns="0" tIns="16933" rIns="0" bIns="0" rtlCol="0">
            <a:spAutoFit/>
          </a:bodyPr>
          <a:lstStyle/>
          <a:p>
            <a:pPr>
              <a:spcBef>
                <a:spcPts val="133"/>
              </a:spcBef>
            </a:pPr>
            <a:r>
              <a:rPr sz="667" spc="73" dirty="0">
                <a:solidFill>
                  <a:srgbClr val="585858"/>
                </a:solidFill>
                <a:latin typeface="游ゴシック"/>
                <a:cs typeface="游ゴシック"/>
              </a:rPr>
              <a:t>小学校  中学校  全日制高等学校</a:t>
            </a:r>
            <a:endParaRPr sz="667">
              <a:latin typeface="游ゴシック"/>
              <a:cs typeface="游ゴシック"/>
            </a:endParaRPr>
          </a:p>
        </p:txBody>
      </p:sp>
      <p:sp>
        <p:nvSpPr>
          <p:cNvPr id="123" name="object 123"/>
          <p:cNvSpPr txBox="1"/>
          <p:nvPr/>
        </p:nvSpPr>
        <p:spPr>
          <a:xfrm>
            <a:off x="5904543" y="5609997"/>
            <a:ext cx="583332" cy="131596"/>
          </a:xfrm>
          <a:prstGeom prst="rect">
            <a:avLst/>
          </a:prstGeom>
        </p:spPr>
        <p:txBody>
          <a:bodyPr vert="horz" wrap="square" lIns="0" tIns="18626" rIns="0" bIns="0" rtlCol="0">
            <a:spAutoFit/>
          </a:bodyPr>
          <a:lstStyle/>
          <a:p>
            <a:pPr>
              <a:spcBef>
                <a:spcPts val="147"/>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124" name="object 124"/>
          <p:cNvGrpSpPr/>
          <p:nvPr/>
        </p:nvGrpSpPr>
        <p:grpSpPr>
          <a:xfrm>
            <a:off x="10299004" y="5776902"/>
            <a:ext cx="2324014" cy="2057324"/>
            <a:chOff x="7888033" y="3863022"/>
            <a:chExt cx="1743075" cy="1543050"/>
          </a:xfrm>
        </p:grpSpPr>
        <p:sp>
          <p:nvSpPr>
            <p:cNvPr id="125" name="object 125"/>
            <p:cNvSpPr/>
            <p:nvPr/>
          </p:nvSpPr>
          <p:spPr>
            <a:xfrm>
              <a:off x="8237854" y="3865880"/>
              <a:ext cx="1390015" cy="1537335"/>
            </a:xfrm>
            <a:custGeom>
              <a:avLst/>
              <a:gdLst/>
              <a:ahLst/>
              <a:cxnLst/>
              <a:rect l="l" t="t" r="r" b="b"/>
              <a:pathLst>
                <a:path w="1390015" h="1537335">
                  <a:moveTo>
                    <a:pt x="0" y="1306830"/>
                  </a:moveTo>
                  <a:lnTo>
                    <a:pt x="0" y="1537081"/>
                  </a:lnTo>
                </a:path>
                <a:path w="1390015" h="1537335">
                  <a:moveTo>
                    <a:pt x="0" y="537845"/>
                  </a:moveTo>
                  <a:lnTo>
                    <a:pt x="0" y="998728"/>
                  </a:lnTo>
                </a:path>
                <a:path w="1390015" h="1537335">
                  <a:moveTo>
                    <a:pt x="0" y="0"/>
                  </a:moveTo>
                  <a:lnTo>
                    <a:pt x="0" y="230632"/>
                  </a:lnTo>
                </a:path>
                <a:path w="1390015" h="1537335">
                  <a:moveTo>
                    <a:pt x="348233" y="1306830"/>
                  </a:moveTo>
                  <a:lnTo>
                    <a:pt x="348233" y="1537081"/>
                  </a:lnTo>
                </a:path>
                <a:path w="1390015" h="1537335">
                  <a:moveTo>
                    <a:pt x="348233" y="537845"/>
                  </a:moveTo>
                  <a:lnTo>
                    <a:pt x="348233" y="998728"/>
                  </a:lnTo>
                </a:path>
                <a:path w="1390015" h="1537335">
                  <a:moveTo>
                    <a:pt x="348233" y="0"/>
                  </a:moveTo>
                  <a:lnTo>
                    <a:pt x="348233" y="230632"/>
                  </a:lnTo>
                </a:path>
                <a:path w="1390015" h="1537335">
                  <a:moveTo>
                    <a:pt x="695578" y="1306830"/>
                  </a:moveTo>
                  <a:lnTo>
                    <a:pt x="695578" y="1537081"/>
                  </a:lnTo>
                </a:path>
                <a:path w="1390015" h="1537335">
                  <a:moveTo>
                    <a:pt x="695578" y="537845"/>
                  </a:moveTo>
                  <a:lnTo>
                    <a:pt x="695578" y="998728"/>
                  </a:lnTo>
                </a:path>
                <a:path w="1390015" h="1537335">
                  <a:moveTo>
                    <a:pt x="695578" y="0"/>
                  </a:moveTo>
                  <a:lnTo>
                    <a:pt x="695578" y="230632"/>
                  </a:lnTo>
                </a:path>
                <a:path w="1390015" h="1537335">
                  <a:moveTo>
                    <a:pt x="1042924" y="1306830"/>
                  </a:moveTo>
                  <a:lnTo>
                    <a:pt x="1042924" y="1537081"/>
                  </a:lnTo>
                </a:path>
                <a:path w="1390015" h="1537335">
                  <a:moveTo>
                    <a:pt x="1042924" y="537845"/>
                  </a:moveTo>
                  <a:lnTo>
                    <a:pt x="1042924" y="998728"/>
                  </a:lnTo>
                </a:path>
                <a:path w="1390015" h="1537335">
                  <a:moveTo>
                    <a:pt x="1042924" y="0"/>
                  </a:moveTo>
                  <a:lnTo>
                    <a:pt x="1042924" y="230632"/>
                  </a:lnTo>
                </a:path>
                <a:path w="1390015" h="1537335">
                  <a:moveTo>
                    <a:pt x="1390015" y="433959"/>
                  </a:moveTo>
                  <a:lnTo>
                    <a:pt x="1390015" y="1537081"/>
                  </a:lnTo>
                </a:path>
                <a:path w="1390015" h="1537335">
                  <a:moveTo>
                    <a:pt x="1390015" y="0"/>
                  </a:moveTo>
                  <a:lnTo>
                    <a:pt x="1390015" y="334492"/>
                  </a:lnTo>
                </a:path>
              </a:pathLst>
            </a:custGeom>
            <a:ln w="5334">
              <a:solidFill>
                <a:srgbClr val="D9D9D9"/>
              </a:solidFill>
            </a:ln>
          </p:spPr>
          <p:txBody>
            <a:bodyPr wrap="square" lIns="0" tIns="0" rIns="0" bIns="0" rtlCol="0"/>
            <a:lstStyle/>
            <a:p>
              <a:endParaRPr/>
            </a:p>
          </p:txBody>
        </p:sp>
        <p:sp>
          <p:nvSpPr>
            <p:cNvPr id="126" name="object 126"/>
            <p:cNvSpPr/>
            <p:nvPr/>
          </p:nvSpPr>
          <p:spPr>
            <a:xfrm>
              <a:off x="7890891" y="4096512"/>
              <a:ext cx="1216025" cy="1076325"/>
            </a:xfrm>
            <a:custGeom>
              <a:avLst/>
              <a:gdLst/>
              <a:ahLst/>
              <a:cxnLst/>
              <a:rect l="l" t="t" r="r" b="b"/>
              <a:pathLst>
                <a:path w="1216025" h="1076325">
                  <a:moveTo>
                    <a:pt x="1101471" y="0"/>
                  </a:moveTo>
                  <a:lnTo>
                    <a:pt x="0" y="0"/>
                  </a:lnTo>
                  <a:lnTo>
                    <a:pt x="0" y="307213"/>
                  </a:lnTo>
                  <a:lnTo>
                    <a:pt x="1101471" y="307213"/>
                  </a:lnTo>
                  <a:lnTo>
                    <a:pt x="1101471" y="0"/>
                  </a:lnTo>
                  <a:close/>
                </a:path>
                <a:path w="1216025" h="1076325">
                  <a:moveTo>
                    <a:pt x="1215771" y="768096"/>
                  </a:moveTo>
                  <a:lnTo>
                    <a:pt x="0" y="768096"/>
                  </a:lnTo>
                  <a:lnTo>
                    <a:pt x="0" y="1076198"/>
                  </a:lnTo>
                  <a:lnTo>
                    <a:pt x="1215771" y="1076198"/>
                  </a:lnTo>
                  <a:lnTo>
                    <a:pt x="1215771" y="768096"/>
                  </a:lnTo>
                  <a:close/>
                </a:path>
              </a:pathLst>
            </a:custGeom>
            <a:solidFill>
              <a:srgbClr val="92D050"/>
            </a:solidFill>
          </p:spPr>
          <p:txBody>
            <a:bodyPr wrap="square" lIns="0" tIns="0" rIns="0" bIns="0" rtlCol="0"/>
            <a:lstStyle/>
            <a:p>
              <a:endParaRPr/>
            </a:p>
          </p:txBody>
        </p:sp>
        <p:sp>
          <p:nvSpPr>
            <p:cNvPr id="127" name="object 127"/>
            <p:cNvSpPr/>
            <p:nvPr/>
          </p:nvSpPr>
          <p:spPr>
            <a:xfrm>
              <a:off x="8992362" y="4096512"/>
              <a:ext cx="593090" cy="1076325"/>
            </a:xfrm>
            <a:custGeom>
              <a:avLst/>
              <a:gdLst/>
              <a:ahLst/>
              <a:cxnLst/>
              <a:rect l="l" t="t" r="r" b="b"/>
              <a:pathLst>
                <a:path w="593090" h="1076325">
                  <a:moveTo>
                    <a:pt x="461645" y="768096"/>
                  </a:moveTo>
                  <a:lnTo>
                    <a:pt x="114300" y="768096"/>
                  </a:lnTo>
                  <a:lnTo>
                    <a:pt x="114300" y="1076198"/>
                  </a:lnTo>
                  <a:lnTo>
                    <a:pt x="461645" y="1076198"/>
                  </a:lnTo>
                  <a:lnTo>
                    <a:pt x="461645" y="768096"/>
                  </a:lnTo>
                  <a:close/>
                </a:path>
                <a:path w="593090" h="1076325">
                  <a:moveTo>
                    <a:pt x="593090" y="0"/>
                  </a:moveTo>
                  <a:lnTo>
                    <a:pt x="0" y="0"/>
                  </a:lnTo>
                  <a:lnTo>
                    <a:pt x="0" y="307213"/>
                  </a:lnTo>
                  <a:lnTo>
                    <a:pt x="593090" y="307213"/>
                  </a:lnTo>
                  <a:lnTo>
                    <a:pt x="593090" y="0"/>
                  </a:lnTo>
                  <a:close/>
                </a:path>
              </a:pathLst>
            </a:custGeom>
            <a:solidFill>
              <a:srgbClr val="5B9BD4"/>
            </a:solidFill>
          </p:spPr>
          <p:txBody>
            <a:bodyPr wrap="square" lIns="0" tIns="0" rIns="0" bIns="0" rtlCol="0"/>
            <a:lstStyle/>
            <a:p>
              <a:endParaRPr/>
            </a:p>
          </p:txBody>
        </p:sp>
        <p:sp>
          <p:nvSpPr>
            <p:cNvPr id="128" name="object 128"/>
            <p:cNvSpPr/>
            <p:nvPr/>
          </p:nvSpPr>
          <p:spPr>
            <a:xfrm>
              <a:off x="9454007" y="4096512"/>
              <a:ext cx="174625" cy="1076325"/>
            </a:xfrm>
            <a:custGeom>
              <a:avLst/>
              <a:gdLst/>
              <a:ahLst/>
              <a:cxnLst/>
              <a:rect l="l" t="t" r="r" b="b"/>
              <a:pathLst>
                <a:path w="174625" h="1076325">
                  <a:moveTo>
                    <a:pt x="174117" y="768096"/>
                  </a:moveTo>
                  <a:lnTo>
                    <a:pt x="0" y="768096"/>
                  </a:lnTo>
                  <a:lnTo>
                    <a:pt x="0" y="1076198"/>
                  </a:lnTo>
                  <a:lnTo>
                    <a:pt x="174117" y="1076198"/>
                  </a:lnTo>
                  <a:lnTo>
                    <a:pt x="174117" y="768096"/>
                  </a:lnTo>
                  <a:close/>
                </a:path>
                <a:path w="174625" h="1076325">
                  <a:moveTo>
                    <a:pt x="174117" y="203327"/>
                  </a:moveTo>
                  <a:lnTo>
                    <a:pt x="131445" y="203327"/>
                  </a:lnTo>
                  <a:lnTo>
                    <a:pt x="131445" y="307213"/>
                  </a:lnTo>
                  <a:lnTo>
                    <a:pt x="174117" y="307213"/>
                  </a:lnTo>
                  <a:lnTo>
                    <a:pt x="174117" y="203327"/>
                  </a:lnTo>
                  <a:close/>
                </a:path>
                <a:path w="174625" h="1076325">
                  <a:moveTo>
                    <a:pt x="174117" y="0"/>
                  </a:moveTo>
                  <a:lnTo>
                    <a:pt x="131445" y="0"/>
                  </a:lnTo>
                  <a:lnTo>
                    <a:pt x="131445" y="103860"/>
                  </a:lnTo>
                  <a:lnTo>
                    <a:pt x="174117" y="103860"/>
                  </a:lnTo>
                  <a:lnTo>
                    <a:pt x="174117" y="0"/>
                  </a:lnTo>
                  <a:close/>
                </a:path>
              </a:pathLst>
            </a:custGeom>
            <a:solidFill>
              <a:srgbClr val="FFC000"/>
            </a:solidFill>
          </p:spPr>
          <p:txBody>
            <a:bodyPr wrap="square" lIns="0" tIns="0" rIns="0" bIns="0" rtlCol="0"/>
            <a:lstStyle/>
            <a:p>
              <a:endParaRPr/>
            </a:p>
          </p:txBody>
        </p:sp>
        <p:sp>
          <p:nvSpPr>
            <p:cNvPr id="129" name="object 129"/>
            <p:cNvSpPr/>
            <p:nvPr/>
          </p:nvSpPr>
          <p:spPr>
            <a:xfrm>
              <a:off x="7890890" y="3865880"/>
              <a:ext cx="0" cy="1537335"/>
            </a:xfrm>
            <a:custGeom>
              <a:avLst/>
              <a:gdLst/>
              <a:ahLst/>
              <a:cxnLst/>
              <a:rect l="l" t="t" r="r" b="b"/>
              <a:pathLst>
                <a:path h="1537335">
                  <a:moveTo>
                    <a:pt x="0" y="1537081"/>
                  </a:moveTo>
                  <a:lnTo>
                    <a:pt x="0" y="0"/>
                  </a:lnTo>
                </a:path>
              </a:pathLst>
            </a:custGeom>
            <a:ln w="5334">
              <a:solidFill>
                <a:srgbClr val="D9D9D9"/>
              </a:solidFill>
            </a:ln>
          </p:spPr>
          <p:txBody>
            <a:bodyPr wrap="square" lIns="0" tIns="0" rIns="0" bIns="0" rtlCol="0"/>
            <a:lstStyle/>
            <a:p>
              <a:endParaRPr/>
            </a:p>
          </p:txBody>
        </p:sp>
        <p:sp>
          <p:nvSpPr>
            <p:cNvPr id="130" name="object 130"/>
            <p:cNvSpPr/>
            <p:nvPr/>
          </p:nvSpPr>
          <p:spPr>
            <a:xfrm>
              <a:off x="8461247" y="4968976"/>
              <a:ext cx="75565" cy="99695"/>
            </a:xfrm>
            <a:custGeom>
              <a:avLst/>
              <a:gdLst/>
              <a:ahLst/>
              <a:cxnLst/>
              <a:rect l="l" t="t" r="r" b="b"/>
              <a:pathLst>
                <a:path w="75565" h="99695">
                  <a:moveTo>
                    <a:pt x="75107" y="0"/>
                  </a:moveTo>
                  <a:lnTo>
                    <a:pt x="0" y="0"/>
                  </a:lnTo>
                  <a:lnTo>
                    <a:pt x="0" y="99466"/>
                  </a:lnTo>
                  <a:lnTo>
                    <a:pt x="75107" y="99466"/>
                  </a:lnTo>
                  <a:lnTo>
                    <a:pt x="75107" y="0"/>
                  </a:lnTo>
                  <a:close/>
                </a:path>
              </a:pathLst>
            </a:custGeom>
            <a:solidFill>
              <a:srgbClr val="FFFFFF"/>
            </a:solidFill>
          </p:spPr>
          <p:txBody>
            <a:bodyPr wrap="square" lIns="0" tIns="0" rIns="0" bIns="0" rtlCol="0"/>
            <a:lstStyle/>
            <a:p>
              <a:endParaRPr/>
            </a:p>
          </p:txBody>
        </p:sp>
      </p:grpSp>
      <p:sp>
        <p:nvSpPr>
          <p:cNvPr id="131" name="object 131"/>
          <p:cNvSpPr txBox="1"/>
          <p:nvPr/>
        </p:nvSpPr>
        <p:spPr>
          <a:xfrm>
            <a:off x="11092892" y="7245731"/>
            <a:ext cx="60958" cy="119755"/>
          </a:xfrm>
          <a:prstGeom prst="rect">
            <a:avLst/>
          </a:prstGeom>
        </p:spPr>
        <p:txBody>
          <a:bodyPr vert="horz" wrap="square" lIns="0" tIns="16933" rIns="0" bIns="0" rtlCol="0">
            <a:spAutoFit/>
          </a:bodyPr>
          <a:lstStyle/>
          <a:p>
            <a:pPr>
              <a:spcBef>
                <a:spcPts val="133"/>
              </a:spcBef>
            </a:pPr>
            <a:r>
              <a:rPr sz="667" spc="-67" dirty="0">
                <a:solidFill>
                  <a:srgbClr val="404040"/>
                </a:solidFill>
                <a:latin typeface="Calibri"/>
                <a:cs typeface="Calibri"/>
              </a:rPr>
              <a:t>7</a:t>
            </a:r>
            <a:endParaRPr sz="667">
              <a:latin typeface="Calibri"/>
              <a:cs typeface="Calibri"/>
            </a:endParaRPr>
          </a:p>
        </p:txBody>
      </p:sp>
      <p:sp>
        <p:nvSpPr>
          <p:cNvPr id="132" name="object 132"/>
          <p:cNvSpPr/>
          <p:nvPr/>
        </p:nvSpPr>
        <p:spPr>
          <a:xfrm>
            <a:off x="10965391" y="6226686"/>
            <a:ext cx="143928" cy="132922"/>
          </a:xfrm>
          <a:custGeom>
            <a:avLst/>
            <a:gdLst/>
            <a:ahLst/>
            <a:cxnLst/>
            <a:rect l="l" t="t" r="r" b="b"/>
            <a:pathLst>
              <a:path w="107950" h="99695">
                <a:moveTo>
                  <a:pt x="107530" y="0"/>
                </a:moveTo>
                <a:lnTo>
                  <a:pt x="0" y="0"/>
                </a:lnTo>
                <a:lnTo>
                  <a:pt x="0" y="99466"/>
                </a:lnTo>
                <a:lnTo>
                  <a:pt x="107530" y="99466"/>
                </a:lnTo>
                <a:lnTo>
                  <a:pt x="107530" y="0"/>
                </a:lnTo>
                <a:close/>
              </a:path>
            </a:pathLst>
          </a:custGeom>
          <a:solidFill>
            <a:srgbClr val="FFFFFF"/>
          </a:solidFill>
        </p:spPr>
        <p:txBody>
          <a:bodyPr wrap="square" lIns="0" tIns="0" rIns="0" bIns="0" rtlCol="0"/>
          <a:lstStyle/>
          <a:p>
            <a:endParaRPr/>
          </a:p>
        </p:txBody>
      </p:sp>
      <p:sp>
        <p:nvSpPr>
          <p:cNvPr id="133" name="object 133"/>
          <p:cNvSpPr txBox="1"/>
          <p:nvPr/>
        </p:nvSpPr>
        <p:spPr>
          <a:xfrm>
            <a:off x="10995023" y="6220453"/>
            <a:ext cx="104136" cy="120609"/>
          </a:xfrm>
          <a:prstGeom prst="rect">
            <a:avLst/>
          </a:prstGeom>
        </p:spPr>
        <p:txBody>
          <a:bodyPr vert="horz" wrap="square" lIns="0" tIns="17779" rIns="0" bIns="0" rtlCol="0">
            <a:spAutoFit/>
          </a:bodyPr>
          <a:lstStyle/>
          <a:p>
            <a:pPr>
              <a:spcBef>
                <a:spcPts val="140"/>
              </a:spcBef>
            </a:pPr>
            <a:r>
              <a:rPr sz="667" spc="-33" dirty="0">
                <a:solidFill>
                  <a:srgbClr val="404040"/>
                </a:solidFill>
                <a:latin typeface="Calibri"/>
                <a:cs typeface="Calibri"/>
              </a:rPr>
              <a:t>26</a:t>
            </a:r>
            <a:endParaRPr sz="667">
              <a:latin typeface="Calibri"/>
              <a:cs typeface="Calibri"/>
            </a:endParaRPr>
          </a:p>
        </p:txBody>
      </p:sp>
      <p:sp>
        <p:nvSpPr>
          <p:cNvPr id="134" name="object 134"/>
          <p:cNvSpPr/>
          <p:nvPr/>
        </p:nvSpPr>
        <p:spPr>
          <a:xfrm>
            <a:off x="12105469" y="7251453"/>
            <a:ext cx="100750" cy="132922"/>
          </a:xfrm>
          <a:custGeom>
            <a:avLst/>
            <a:gdLst/>
            <a:ahLst/>
            <a:cxnLst/>
            <a:rect l="l" t="t" r="r" b="b"/>
            <a:pathLst>
              <a:path w="75565" h="99695">
                <a:moveTo>
                  <a:pt x="75107" y="0"/>
                </a:moveTo>
                <a:lnTo>
                  <a:pt x="0" y="0"/>
                </a:lnTo>
                <a:lnTo>
                  <a:pt x="0" y="99466"/>
                </a:lnTo>
                <a:lnTo>
                  <a:pt x="75107" y="99466"/>
                </a:lnTo>
                <a:lnTo>
                  <a:pt x="75107" y="0"/>
                </a:lnTo>
                <a:close/>
              </a:path>
            </a:pathLst>
          </a:custGeom>
          <a:solidFill>
            <a:srgbClr val="FFFFFF"/>
          </a:solidFill>
        </p:spPr>
        <p:txBody>
          <a:bodyPr wrap="square" lIns="0" tIns="0" rIns="0" bIns="0" rtlCol="0"/>
          <a:lstStyle/>
          <a:p>
            <a:endParaRPr/>
          </a:p>
        </p:txBody>
      </p:sp>
      <p:sp>
        <p:nvSpPr>
          <p:cNvPr id="135" name="object 135"/>
          <p:cNvSpPr txBox="1"/>
          <p:nvPr/>
        </p:nvSpPr>
        <p:spPr>
          <a:xfrm>
            <a:off x="12135270" y="7245731"/>
            <a:ext cx="60958" cy="119755"/>
          </a:xfrm>
          <a:prstGeom prst="rect">
            <a:avLst/>
          </a:prstGeom>
        </p:spPr>
        <p:txBody>
          <a:bodyPr vert="horz" wrap="square" lIns="0" tIns="16933" rIns="0" bIns="0" rtlCol="0">
            <a:spAutoFit/>
          </a:bodyPr>
          <a:lstStyle/>
          <a:p>
            <a:pPr>
              <a:spcBef>
                <a:spcPts val="133"/>
              </a:spcBef>
            </a:pPr>
            <a:r>
              <a:rPr sz="667" spc="-67" dirty="0">
                <a:solidFill>
                  <a:srgbClr val="404040"/>
                </a:solidFill>
                <a:latin typeface="Calibri"/>
                <a:cs typeface="Calibri"/>
              </a:rPr>
              <a:t>2</a:t>
            </a:r>
            <a:endParaRPr sz="667">
              <a:latin typeface="Calibri"/>
              <a:cs typeface="Calibri"/>
            </a:endParaRPr>
          </a:p>
        </p:txBody>
      </p:sp>
      <p:sp>
        <p:nvSpPr>
          <p:cNvPr id="136" name="object 136"/>
          <p:cNvSpPr/>
          <p:nvPr/>
        </p:nvSpPr>
        <p:spPr>
          <a:xfrm>
            <a:off x="12095139" y="6226686"/>
            <a:ext cx="143928" cy="132922"/>
          </a:xfrm>
          <a:custGeom>
            <a:avLst/>
            <a:gdLst/>
            <a:ahLst/>
            <a:cxnLst/>
            <a:rect l="l" t="t" r="r" b="b"/>
            <a:pathLst>
              <a:path w="107950" h="99695">
                <a:moveTo>
                  <a:pt x="107530" y="0"/>
                </a:moveTo>
                <a:lnTo>
                  <a:pt x="0" y="0"/>
                </a:lnTo>
                <a:lnTo>
                  <a:pt x="0" y="99466"/>
                </a:lnTo>
                <a:lnTo>
                  <a:pt x="107530" y="99466"/>
                </a:lnTo>
                <a:lnTo>
                  <a:pt x="107530" y="0"/>
                </a:lnTo>
                <a:close/>
              </a:path>
            </a:pathLst>
          </a:custGeom>
          <a:solidFill>
            <a:srgbClr val="FFFFFF"/>
          </a:solidFill>
        </p:spPr>
        <p:txBody>
          <a:bodyPr wrap="square" lIns="0" tIns="0" rIns="0" bIns="0" rtlCol="0"/>
          <a:lstStyle/>
          <a:p>
            <a:endParaRPr/>
          </a:p>
        </p:txBody>
      </p:sp>
      <p:sp>
        <p:nvSpPr>
          <p:cNvPr id="137" name="object 137"/>
          <p:cNvSpPr txBox="1"/>
          <p:nvPr/>
        </p:nvSpPr>
        <p:spPr>
          <a:xfrm>
            <a:off x="12124772" y="6220453"/>
            <a:ext cx="104136" cy="120609"/>
          </a:xfrm>
          <a:prstGeom prst="rect">
            <a:avLst/>
          </a:prstGeom>
        </p:spPr>
        <p:txBody>
          <a:bodyPr vert="horz" wrap="square" lIns="0" tIns="17779" rIns="0" bIns="0" rtlCol="0">
            <a:spAutoFit/>
          </a:bodyPr>
          <a:lstStyle/>
          <a:p>
            <a:pPr>
              <a:spcBef>
                <a:spcPts val="140"/>
              </a:spcBef>
            </a:pPr>
            <a:r>
              <a:rPr sz="667" spc="-33" dirty="0">
                <a:solidFill>
                  <a:srgbClr val="404040"/>
                </a:solidFill>
                <a:latin typeface="Calibri"/>
                <a:cs typeface="Calibri"/>
              </a:rPr>
              <a:t>14</a:t>
            </a:r>
            <a:endParaRPr sz="667">
              <a:latin typeface="Calibri"/>
              <a:cs typeface="Calibri"/>
            </a:endParaRPr>
          </a:p>
        </p:txBody>
      </p:sp>
      <p:sp>
        <p:nvSpPr>
          <p:cNvPr id="138" name="object 138"/>
          <p:cNvSpPr/>
          <p:nvPr/>
        </p:nvSpPr>
        <p:spPr>
          <a:xfrm>
            <a:off x="12452758" y="7251453"/>
            <a:ext cx="100750" cy="132922"/>
          </a:xfrm>
          <a:custGeom>
            <a:avLst/>
            <a:gdLst/>
            <a:ahLst/>
            <a:cxnLst/>
            <a:rect l="l" t="t" r="r" b="b"/>
            <a:pathLst>
              <a:path w="75565" h="99695">
                <a:moveTo>
                  <a:pt x="75107" y="0"/>
                </a:moveTo>
                <a:lnTo>
                  <a:pt x="0" y="0"/>
                </a:lnTo>
                <a:lnTo>
                  <a:pt x="0" y="99466"/>
                </a:lnTo>
                <a:lnTo>
                  <a:pt x="75107" y="99466"/>
                </a:lnTo>
                <a:lnTo>
                  <a:pt x="75107" y="0"/>
                </a:lnTo>
                <a:close/>
              </a:path>
            </a:pathLst>
          </a:custGeom>
          <a:solidFill>
            <a:srgbClr val="FFFFFF"/>
          </a:solidFill>
        </p:spPr>
        <p:txBody>
          <a:bodyPr wrap="square" lIns="0" tIns="0" rIns="0" bIns="0" rtlCol="0"/>
          <a:lstStyle/>
          <a:p>
            <a:endParaRPr/>
          </a:p>
        </p:txBody>
      </p:sp>
      <p:sp>
        <p:nvSpPr>
          <p:cNvPr id="139" name="object 139"/>
          <p:cNvSpPr txBox="1"/>
          <p:nvPr/>
        </p:nvSpPr>
        <p:spPr>
          <a:xfrm>
            <a:off x="12482730" y="7245731"/>
            <a:ext cx="60958" cy="119755"/>
          </a:xfrm>
          <a:prstGeom prst="rect">
            <a:avLst/>
          </a:prstGeom>
        </p:spPr>
        <p:txBody>
          <a:bodyPr vert="horz" wrap="square" lIns="0" tIns="16933" rIns="0" bIns="0" rtlCol="0">
            <a:spAutoFit/>
          </a:bodyPr>
          <a:lstStyle/>
          <a:p>
            <a:pPr>
              <a:spcBef>
                <a:spcPts val="133"/>
              </a:spcBef>
            </a:pPr>
            <a:r>
              <a:rPr sz="667" spc="-67" dirty="0">
                <a:solidFill>
                  <a:srgbClr val="404040"/>
                </a:solidFill>
                <a:latin typeface="Calibri"/>
                <a:cs typeface="Calibri"/>
              </a:rPr>
              <a:t>1</a:t>
            </a:r>
            <a:endParaRPr sz="667">
              <a:latin typeface="Calibri"/>
              <a:cs typeface="Calibri"/>
            </a:endParaRPr>
          </a:p>
        </p:txBody>
      </p:sp>
      <p:sp>
        <p:nvSpPr>
          <p:cNvPr id="140" name="object 140"/>
          <p:cNvSpPr/>
          <p:nvPr/>
        </p:nvSpPr>
        <p:spPr>
          <a:xfrm>
            <a:off x="12540301" y="6226686"/>
            <a:ext cx="100750" cy="132922"/>
          </a:xfrm>
          <a:custGeom>
            <a:avLst/>
            <a:gdLst/>
            <a:ahLst/>
            <a:cxnLst/>
            <a:rect l="l" t="t" r="r" b="b"/>
            <a:pathLst>
              <a:path w="75565" h="99695">
                <a:moveTo>
                  <a:pt x="75107" y="0"/>
                </a:moveTo>
                <a:lnTo>
                  <a:pt x="0" y="0"/>
                </a:lnTo>
                <a:lnTo>
                  <a:pt x="0" y="99466"/>
                </a:lnTo>
                <a:lnTo>
                  <a:pt x="75107" y="99466"/>
                </a:lnTo>
                <a:lnTo>
                  <a:pt x="75107" y="0"/>
                </a:lnTo>
                <a:close/>
              </a:path>
            </a:pathLst>
          </a:custGeom>
          <a:solidFill>
            <a:srgbClr val="FFFFFF"/>
          </a:solidFill>
        </p:spPr>
        <p:txBody>
          <a:bodyPr wrap="square" lIns="0" tIns="0" rIns="0" bIns="0" rtlCol="0"/>
          <a:lstStyle/>
          <a:p>
            <a:endParaRPr/>
          </a:p>
        </p:txBody>
      </p:sp>
      <p:sp>
        <p:nvSpPr>
          <p:cNvPr id="141" name="object 141"/>
          <p:cNvSpPr txBox="1"/>
          <p:nvPr/>
        </p:nvSpPr>
        <p:spPr>
          <a:xfrm>
            <a:off x="12570101" y="6220453"/>
            <a:ext cx="60958" cy="120609"/>
          </a:xfrm>
          <a:prstGeom prst="rect">
            <a:avLst/>
          </a:prstGeom>
        </p:spPr>
        <p:txBody>
          <a:bodyPr vert="horz" wrap="square" lIns="0" tIns="17779" rIns="0" bIns="0" rtlCol="0">
            <a:spAutoFit/>
          </a:bodyPr>
          <a:lstStyle/>
          <a:p>
            <a:pPr>
              <a:spcBef>
                <a:spcPts val="140"/>
              </a:spcBef>
            </a:pPr>
            <a:r>
              <a:rPr sz="667" spc="-67" dirty="0">
                <a:solidFill>
                  <a:srgbClr val="404040"/>
                </a:solidFill>
                <a:latin typeface="Calibri"/>
                <a:cs typeface="Calibri"/>
              </a:rPr>
              <a:t>1</a:t>
            </a:r>
            <a:endParaRPr sz="667">
              <a:latin typeface="Calibri"/>
              <a:cs typeface="Calibri"/>
            </a:endParaRPr>
          </a:p>
        </p:txBody>
      </p:sp>
      <p:sp>
        <p:nvSpPr>
          <p:cNvPr id="142" name="object 142"/>
          <p:cNvSpPr txBox="1"/>
          <p:nvPr/>
        </p:nvSpPr>
        <p:spPr>
          <a:xfrm>
            <a:off x="10252185" y="7864282"/>
            <a:ext cx="121915" cy="119755"/>
          </a:xfrm>
          <a:prstGeom prst="rect">
            <a:avLst/>
          </a:prstGeom>
        </p:spPr>
        <p:txBody>
          <a:bodyPr vert="horz" wrap="square" lIns="0" tIns="16933" rIns="0" bIns="0" rtlCol="0">
            <a:spAutoFit/>
          </a:bodyPr>
          <a:lstStyle/>
          <a:p>
            <a:pPr>
              <a:spcBef>
                <a:spcPts val="133"/>
              </a:spcBef>
            </a:pPr>
            <a:r>
              <a:rPr sz="667" spc="-33" dirty="0">
                <a:solidFill>
                  <a:srgbClr val="585858"/>
                </a:solidFill>
                <a:latin typeface="Calibri"/>
                <a:cs typeface="Calibri"/>
              </a:rPr>
              <a:t>0%</a:t>
            </a:r>
            <a:endParaRPr sz="667">
              <a:latin typeface="Calibri"/>
              <a:cs typeface="Calibri"/>
            </a:endParaRPr>
          </a:p>
        </p:txBody>
      </p:sp>
      <p:sp>
        <p:nvSpPr>
          <p:cNvPr id="143" name="object 143"/>
          <p:cNvSpPr txBox="1"/>
          <p:nvPr/>
        </p:nvSpPr>
        <p:spPr>
          <a:xfrm>
            <a:off x="12083627" y="7864282"/>
            <a:ext cx="164246" cy="119755"/>
          </a:xfrm>
          <a:prstGeom prst="rect">
            <a:avLst/>
          </a:prstGeom>
        </p:spPr>
        <p:txBody>
          <a:bodyPr vert="horz" wrap="square" lIns="0" tIns="16933" rIns="0" bIns="0" rtlCol="0">
            <a:spAutoFit/>
          </a:bodyPr>
          <a:lstStyle/>
          <a:p>
            <a:pPr>
              <a:spcBef>
                <a:spcPts val="133"/>
              </a:spcBef>
            </a:pPr>
            <a:r>
              <a:rPr sz="667" spc="-33" dirty="0">
                <a:solidFill>
                  <a:srgbClr val="585858"/>
                </a:solidFill>
                <a:latin typeface="Calibri"/>
                <a:cs typeface="Calibri"/>
              </a:rPr>
              <a:t>80%</a:t>
            </a:r>
            <a:endParaRPr sz="667">
              <a:latin typeface="Calibri"/>
              <a:cs typeface="Calibri"/>
            </a:endParaRPr>
          </a:p>
        </p:txBody>
      </p:sp>
      <p:sp>
        <p:nvSpPr>
          <p:cNvPr id="144" name="object 144"/>
          <p:cNvSpPr txBox="1"/>
          <p:nvPr/>
        </p:nvSpPr>
        <p:spPr>
          <a:xfrm>
            <a:off x="12525063" y="7864282"/>
            <a:ext cx="209119" cy="119755"/>
          </a:xfrm>
          <a:prstGeom prst="rect">
            <a:avLst/>
          </a:prstGeom>
        </p:spPr>
        <p:txBody>
          <a:bodyPr vert="horz" wrap="square" lIns="0" tIns="16933" rIns="0" bIns="0" rtlCol="0">
            <a:spAutoFit/>
          </a:bodyPr>
          <a:lstStyle/>
          <a:p>
            <a:pPr>
              <a:spcBef>
                <a:spcPts val="133"/>
              </a:spcBef>
            </a:pPr>
            <a:r>
              <a:rPr sz="667" spc="-27" dirty="0">
                <a:solidFill>
                  <a:srgbClr val="585858"/>
                </a:solidFill>
                <a:latin typeface="Calibri"/>
                <a:cs typeface="Calibri"/>
              </a:rPr>
              <a:t>100%</a:t>
            </a:r>
            <a:endParaRPr sz="667">
              <a:latin typeface="Calibri"/>
              <a:cs typeface="Calibri"/>
            </a:endParaRPr>
          </a:p>
        </p:txBody>
      </p:sp>
      <p:sp>
        <p:nvSpPr>
          <p:cNvPr id="145" name="object 145"/>
          <p:cNvSpPr txBox="1"/>
          <p:nvPr/>
        </p:nvSpPr>
        <p:spPr>
          <a:xfrm>
            <a:off x="9798219" y="7240820"/>
            <a:ext cx="443637" cy="119755"/>
          </a:xfrm>
          <a:prstGeom prst="rect">
            <a:avLst/>
          </a:prstGeom>
        </p:spPr>
        <p:txBody>
          <a:bodyPr vert="horz" wrap="square" lIns="0" tIns="16933" rIns="0" bIns="0" rtlCol="0">
            <a:spAutoFit/>
          </a:bodyPr>
          <a:lstStyle/>
          <a:p>
            <a:pPr>
              <a:spcBef>
                <a:spcPts val="133"/>
              </a:spcBef>
            </a:pPr>
            <a:r>
              <a:rPr sz="667" spc="-13" dirty="0">
                <a:solidFill>
                  <a:srgbClr val="585858"/>
                </a:solidFill>
                <a:latin typeface="游ゴシック"/>
                <a:cs typeface="游ゴシック"/>
              </a:rPr>
              <a:t>置いている</a:t>
            </a:r>
            <a:endParaRPr sz="667">
              <a:latin typeface="游ゴシック"/>
              <a:cs typeface="游ゴシック"/>
            </a:endParaRPr>
          </a:p>
        </p:txBody>
      </p:sp>
      <p:sp>
        <p:nvSpPr>
          <p:cNvPr id="146" name="object 146"/>
          <p:cNvSpPr txBox="1"/>
          <p:nvPr/>
        </p:nvSpPr>
        <p:spPr>
          <a:xfrm>
            <a:off x="9713218" y="6215883"/>
            <a:ext cx="529147" cy="120609"/>
          </a:xfrm>
          <a:prstGeom prst="rect">
            <a:avLst/>
          </a:prstGeom>
        </p:spPr>
        <p:txBody>
          <a:bodyPr vert="horz" wrap="square" lIns="0" tIns="17779" rIns="0" bIns="0" rtlCol="0">
            <a:spAutoFit/>
          </a:bodyPr>
          <a:lstStyle/>
          <a:p>
            <a:pPr>
              <a:spcBef>
                <a:spcPts val="140"/>
              </a:spcBef>
            </a:pPr>
            <a:r>
              <a:rPr sz="667" spc="-13" dirty="0">
                <a:solidFill>
                  <a:srgbClr val="585858"/>
                </a:solidFill>
                <a:latin typeface="游ゴシック"/>
                <a:cs typeface="游ゴシック"/>
              </a:rPr>
              <a:t>置いていない</a:t>
            </a:r>
            <a:endParaRPr sz="667">
              <a:latin typeface="游ゴシック"/>
              <a:cs typeface="游ゴシック"/>
            </a:endParaRPr>
          </a:p>
        </p:txBody>
      </p:sp>
      <p:grpSp>
        <p:nvGrpSpPr>
          <p:cNvPr id="147" name="object 147"/>
          <p:cNvGrpSpPr/>
          <p:nvPr/>
        </p:nvGrpSpPr>
        <p:grpSpPr>
          <a:xfrm>
            <a:off x="10499909" y="8106622"/>
            <a:ext cx="885580" cy="47412"/>
            <a:chOff x="8038718" y="5610377"/>
            <a:chExt cx="664210" cy="35560"/>
          </a:xfrm>
        </p:grpSpPr>
        <p:sp>
          <p:nvSpPr>
            <p:cNvPr id="148" name="object 148"/>
            <p:cNvSpPr/>
            <p:nvPr/>
          </p:nvSpPr>
          <p:spPr>
            <a:xfrm>
              <a:off x="8038718" y="5610377"/>
              <a:ext cx="35560" cy="35560"/>
            </a:xfrm>
            <a:custGeom>
              <a:avLst/>
              <a:gdLst/>
              <a:ahLst/>
              <a:cxnLst/>
              <a:rect l="l" t="t" r="r" b="b"/>
              <a:pathLst>
                <a:path w="35559" h="35560">
                  <a:moveTo>
                    <a:pt x="35153" y="0"/>
                  </a:moveTo>
                  <a:lnTo>
                    <a:pt x="0" y="0"/>
                  </a:lnTo>
                  <a:lnTo>
                    <a:pt x="0" y="35153"/>
                  </a:lnTo>
                  <a:lnTo>
                    <a:pt x="35153" y="35153"/>
                  </a:lnTo>
                  <a:lnTo>
                    <a:pt x="35153" y="0"/>
                  </a:lnTo>
                  <a:close/>
                </a:path>
              </a:pathLst>
            </a:custGeom>
            <a:solidFill>
              <a:srgbClr val="92D050"/>
            </a:solidFill>
          </p:spPr>
          <p:txBody>
            <a:bodyPr wrap="square" lIns="0" tIns="0" rIns="0" bIns="0" rtlCol="0"/>
            <a:lstStyle/>
            <a:p>
              <a:endParaRPr/>
            </a:p>
          </p:txBody>
        </p:sp>
        <p:sp>
          <p:nvSpPr>
            <p:cNvPr id="149" name="object 149"/>
            <p:cNvSpPr/>
            <p:nvPr/>
          </p:nvSpPr>
          <p:spPr>
            <a:xfrm>
              <a:off x="8353170" y="5610377"/>
              <a:ext cx="35560" cy="35560"/>
            </a:xfrm>
            <a:custGeom>
              <a:avLst/>
              <a:gdLst/>
              <a:ahLst/>
              <a:cxnLst/>
              <a:rect l="l" t="t" r="r" b="b"/>
              <a:pathLst>
                <a:path w="35559" h="35560">
                  <a:moveTo>
                    <a:pt x="35153" y="0"/>
                  </a:moveTo>
                  <a:lnTo>
                    <a:pt x="0" y="0"/>
                  </a:lnTo>
                  <a:lnTo>
                    <a:pt x="0" y="35153"/>
                  </a:lnTo>
                  <a:lnTo>
                    <a:pt x="35153" y="35153"/>
                  </a:lnTo>
                  <a:lnTo>
                    <a:pt x="35153" y="0"/>
                  </a:lnTo>
                  <a:close/>
                </a:path>
              </a:pathLst>
            </a:custGeom>
            <a:solidFill>
              <a:srgbClr val="5B9BD4"/>
            </a:solidFill>
          </p:spPr>
          <p:txBody>
            <a:bodyPr wrap="square" lIns="0" tIns="0" rIns="0" bIns="0" rtlCol="0"/>
            <a:lstStyle/>
            <a:p>
              <a:endParaRPr/>
            </a:p>
          </p:txBody>
        </p:sp>
        <p:sp>
          <p:nvSpPr>
            <p:cNvPr id="150" name="object 150"/>
            <p:cNvSpPr/>
            <p:nvPr/>
          </p:nvSpPr>
          <p:spPr>
            <a:xfrm>
              <a:off x="8667622" y="5610377"/>
              <a:ext cx="35560" cy="35560"/>
            </a:xfrm>
            <a:custGeom>
              <a:avLst/>
              <a:gdLst/>
              <a:ahLst/>
              <a:cxnLst/>
              <a:rect l="l" t="t" r="r" b="b"/>
              <a:pathLst>
                <a:path w="35559" h="35560">
                  <a:moveTo>
                    <a:pt x="35153" y="0"/>
                  </a:moveTo>
                  <a:lnTo>
                    <a:pt x="0" y="0"/>
                  </a:lnTo>
                  <a:lnTo>
                    <a:pt x="0" y="35153"/>
                  </a:lnTo>
                  <a:lnTo>
                    <a:pt x="35153" y="35153"/>
                  </a:lnTo>
                  <a:lnTo>
                    <a:pt x="35153" y="0"/>
                  </a:lnTo>
                  <a:close/>
                </a:path>
              </a:pathLst>
            </a:custGeom>
            <a:solidFill>
              <a:srgbClr val="FFC000"/>
            </a:solidFill>
          </p:spPr>
          <p:txBody>
            <a:bodyPr wrap="square" lIns="0" tIns="0" rIns="0" bIns="0" rtlCol="0"/>
            <a:lstStyle/>
            <a:p>
              <a:endParaRPr/>
            </a:p>
          </p:txBody>
        </p:sp>
      </p:grpSp>
      <p:sp>
        <p:nvSpPr>
          <p:cNvPr id="151" name="object 151"/>
          <p:cNvSpPr txBox="1"/>
          <p:nvPr/>
        </p:nvSpPr>
        <p:spPr>
          <a:xfrm>
            <a:off x="10568319" y="7864283"/>
            <a:ext cx="1453673" cy="312179"/>
          </a:xfrm>
          <a:prstGeom prst="rect">
            <a:avLst/>
          </a:prstGeom>
        </p:spPr>
        <p:txBody>
          <a:bodyPr vert="horz" wrap="square" lIns="0" tIns="16933" rIns="0" bIns="0" rtlCol="0">
            <a:spAutoFit/>
          </a:bodyPr>
          <a:lstStyle/>
          <a:p>
            <a:pPr marL="125304">
              <a:spcBef>
                <a:spcPts val="133"/>
              </a:spcBef>
              <a:tabLst>
                <a:tab pos="588419" algn="l"/>
                <a:tab pos="1051534"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a:p>
            <a:pPr>
              <a:spcBef>
                <a:spcPts val="693"/>
              </a:spcBef>
            </a:pPr>
            <a:r>
              <a:rPr sz="667" spc="73" dirty="0">
                <a:solidFill>
                  <a:srgbClr val="585858"/>
                </a:solidFill>
                <a:latin typeface="游ゴシック"/>
                <a:cs typeface="游ゴシック"/>
              </a:rPr>
              <a:t>小学校  中学校  全日制高等学校</a:t>
            </a:r>
            <a:endParaRPr sz="667">
              <a:latin typeface="游ゴシック"/>
              <a:cs typeface="游ゴシック"/>
            </a:endParaRPr>
          </a:p>
        </p:txBody>
      </p:sp>
      <p:sp>
        <p:nvSpPr>
          <p:cNvPr id="152" name="object 152"/>
          <p:cNvSpPr txBox="1"/>
          <p:nvPr/>
        </p:nvSpPr>
        <p:spPr>
          <a:xfrm>
            <a:off x="12084981" y="5662894"/>
            <a:ext cx="583332" cy="130740"/>
          </a:xfrm>
          <a:prstGeom prst="rect">
            <a:avLst/>
          </a:prstGeom>
        </p:spPr>
        <p:txBody>
          <a:bodyPr vert="horz" wrap="square" lIns="0" tIns="17779" rIns="0" bIns="0" rtlCol="0">
            <a:spAutoFit/>
          </a:bodyPr>
          <a:lstStyle/>
          <a:p>
            <a:pPr>
              <a:spcBef>
                <a:spcPts val="14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881852" y="1011521"/>
            <a:ext cx="3386541" cy="242866"/>
          </a:xfrm>
          <a:prstGeom prst="rect">
            <a:avLst/>
          </a:prstGeom>
        </p:spPr>
        <p:txBody>
          <a:bodyPr vert="horz" wrap="square" lIns="0" tIns="16933" rIns="0" bIns="0" rtlCol="0">
            <a:spAutoFit/>
          </a:bodyPr>
          <a:lstStyle/>
          <a:p>
            <a:pPr marL="16933">
              <a:spcBef>
                <a:spcPts val="133"/>
              </a:spcBef>
            </a:pPr>
            <a:r>
              <a:rPr sz="1467" dirty="0">
                <a:latin typeface="游ゴシック"/>
                <a:cs typeface="游ゴシック"/>
              </a:rPr>
              <a:t>保健相談に関する調査集計（船橋支部</a:t>
            </a:r>
            <a:r>
              <a:rPr sz="1467" spc="-67" dirty="0">
                <a:latin typeface="游ゴシック"/>
                <a:cs typeface="游ゴシック"/>
              </a:rPr>
              <a:t>）</a:t>
            </a:r>
            <a:endParaRPr sz="1467">
              <a:latin typeface="游ゴシック"/>
              <a:cs typeface="游ゴシック"/>
            </a:endParaRPr>
          </a:p>
        </p:txBody>
      </p:sp>
      <p:sp>
        <p:nvSpPr>
          <p:cNvPr id="3" name="object 3"/>
          <p:cNvSpPr txBox="1"/>
          <p:nvPr/>
        </p:nvSpPr>
        <p:spPr>
          <a:xfrm>
            <a:off x="12566215" y="999600"/>
            <a:ext cx="759432" cy="141919"/>
          </a:xfrm>
          <a:prstGeom prst="rect">
            <a:avLst/>
          </a:prstGeom>
        </p:spPr>
        <p:txBody>
          <a:bodyPr vert="horz" wrap="square" lIns="0" tIns="18626" rIns="0" bIns="0" rtlCol="0">
            <a:spAutoFit/>
          </a:bodyPr>
          <a:lstStyle/>
          <a:p>
            <a:pPr marL="16933">
              <a:spcBef>
                <a:spcPts val="147"/>
              </a:spcBef>
            </a:pPr>
            <a:r>
              <a:rPr sz="800" spc="-13" dirty="0">
                <a:latin typeface="游ゴシック"/>
                <a:cs typeface="游ゴシック"/>
              </a:rPr>
              <a:t>令和３年度実施</a:t>
            </a:r>
            <a:endParaRPr sz="800">
              <a:latin typeface="游ゴシック"/>
              <a:cs typeface="游ゴシック"/>
            </a:endParaRPr>
          </a:p>
        </p:txBody>
      </p:sp>
      <p:sp>
        <p:nvSpPr>
          <p:cNvPr id="4" name="object 4"/>
          <p:cNvSpPr/>
          <p:nvPr/>
        </p:nvSpPr>
        <p:spPr>
          <a:xfrm>
            <a:off x="1108869" y="5365360"/>
            <a:ext cx="5677536" cy="3494910"/>
          </a:xfrm>
          <a:custGeom>
            <a:avLst/>
            <a:gdLst/>
            <a:ahLst/>
            <a:cxnLst/>
            <a:rect l="l" t="t" r="r" b="b"/>
            <a:pathLst>
              <a:path w="4258310" h="2621279">
                <a:moveTo>
                  <a:pt x="0" y="2621279"/>
                </a:moveTo>
                <a:lnTo>
                  <a:pt x="4258056" y="2621279"/>
                </a:lnTo>
                <a:lnTo>
                  <a:pt x="4258056" y="0"/>
                </a:lnTo>
                <a:lnTo>
                  <a:pt x="0" y="0"/>
                </a:lnTo>
                <a:lnTo>
                  <a:pt x="0" y="2621279"/>
                </a:lnTo>
                <a:close/>
              </a:path>
            </a:pathLst>
          </a:custGeom>
          <a:ln w="7112">
            <a:solidFill>
              <a:srgbClr val="000000"/>
            </a:solidFill>
          </a:ln>
        </p:spPr>
        <p:txBody>
          <a:bodyPr wrap="square" lIns="0" tIns="0" rIns="0" bIns="0" rtlCol="0"/>
          <a:lstStyle/>
          <a:p>
            <a:endParaRPr/>
          </a:p>
        </p:txBody>
      </p:sp>
      <p:sp>
        <p:nvSpPr>
          <p:cNvPr id="5" name="object 5"/>
          <p:cNvSpPr txBox="1"/>
          <p:nvPr/>
        </p:nvSpPr>
        <p:spPr>
          <a:xfrm>
            <a:off x="2154294" y="5467768"/>
            <a:ext cx="3493217" cy="176971"/>
          </a:xfrm>
          <a:prstGeom prst="rect">
            <a:avLst/>
          </a:prstGeom>
        </p:spPr>
        <p:txBody>
          <a:bodyPr vert="horz" wrap="square" lIns="0" tIns="22859" rIns="0" bIns="0" rtlCol="0">
            <a:spAutoFit/>
          </a:bodyPr>
          <a:lstStyle/>
          <a:p>
            <a:pPr marL="16933">
              <a:spcBef>
                <a:spcPts val="180"/>
              </a:spcBef>
            </a:pPr>
            <a:r>
              <a:rPr sz="1000" spc="-7" dirty="0">
                <a:latin typeface="游ゴシック"/>
                <a:cs typeface="游ゴシック"/>
              </a:rPr>
              <a:t>問４   わき汗で悩んだり、相談されたことがありますか？</a:t>
            </a:r>
            <a:endParaRPr sz="1000">
              <a:latin typeface="游ゴシック"/>
              <a:cs typeface="游ゴシック"/>
            </a:endParaRPr>
          </a:p>
        </p:txBody>
      </p:sp>
      <p:sp>
        <p:nvSpPr>
          <p:cNvPr id="6" name="object 6"/>
          <p:cNvSpPr/>
          <p:nvPr/>
        </p:nvSpPr>
        <p:spPr>
          <a:xfrm>
            <a:off x="7302173" y="5358248"/>
            <a:ext cx="5677536" cy="3495757"/>
          </a:xfrm>
          <a:custGeom>
            <a:avLst/>
            <a:gdLst/>
            <a:ahLst/>
            <a:cxnLst/>
            <a:rect l="l" t="t" r="r" b="b"/>
            <a:pathLst>
              <a:path w="4258309" h="2621915">
                <a:moveTo>
                  <a:pt x="0" y="2621661"/>
                </a:moveTo>
                <a:lnTo>
                  <a:pt x="4258310" y="2621661"/>
                </a:lnTo>
                <a:lnTo>
                  <a:pt x="4258310" y="0"/>
                </a:lnTo>
                <a:lnTo>
                  <a:pt x="0" y="0"/>
                </a:lnTo>
                <a:lnTo>
                  <a:pt x="0" y="2621661"/>
                </a:lnTo>
                <a:close/>
              </a:path>
            </a:pathLst>
          </a:custGeom>
          <a:ln w="7112">
            <a:solidFill>
              <a:srgbClr val="000000"/>
            </a:solidFill>
          </a:ln>
        </p:spPr>
        <p:txBody>
          <a:bodyPr wrap="square" lIns="0" tIns="0" rIns="0" bIns="0" rtlCol="0"/>
          <a:lstStyle/>
          <a:p>
            <a:endParaRPr/>
          </a:p>
        </p:txBody>
      </p:sp>
      <p:sp>
        <p:nvSpPr>
          <p:cNvPr id="7" name="object 7"/>
          <p:cNvSpPr txBox="1"/>
          <p:nvPr/>
        </p:nvSpPr>
        <p:spPr>
          <a:xfrm>
            <a:off x="7828951" y="5401561"/>
            <a:ext cx="565552" cy="176971"/>
          </a:xfrm>
          <a:prstGeom prst="rect">
            <a:avLst/>
          </a:prstGeom>
        </p:spPr>
        <p:txBody>
          <a:bodyPr vert="horz" wrap="square" lIns="0" tIns="22859" rIns="0" bIns="0" rtlCol="0">
            <a:spAutoFit/>
          </a:bodyPr>
          <a:lstStyle/>
          <a:p>
            <a:pPr marL="16933">
              <a:spcBef>
                <a:spcPts val="180"/>
              </a:spcBef>
            </a:pPr>
            <a:r>
              <a:rPr sz="1000" spc="-27" dirty="0">
                <a:latin typeface="游ゴシック"/>
                <a:cs typeface="游ゴシック"/>
              </a:rPr>
              <a:t>問４－１</a:t>
            </a:r>
            <a:endParaRPr sz="1000">
              <a:latin typeface="游ゴシック"/>
              <a:cs typeface="游ゴシック"/>
            </a:endParaRPr>
          </a:p>
        </p:txBody>
      </p:sp>
      <p:sp>
        <p:nvSpPr>
          <p:cNvPr id="8" name="object 8"/>
          <p:cNvSpPr txBox="1"/>
          <p:nvPr/>
        </p:nvSpPr>
        <p:spPr>
          <a:xfrm>
            <a:off x="8492204" y="5338342"/>
            <a:ext cx="4025751" cy="444673"/>
          </a:xfrm>
          <a:prstGeom prst="rect">
            <a:avLst/>
          </a:prstGeom>
        </p:spPr>
        <p:txBody>
          <a:bodyPr vert="horz" wrap="square" lIns="0" tIns="15239" rIns="0" bIns="0" rtlCol="0">
            <a:spAutoFit/>
          </a:bodyPr>
          <a:lstStyle/>
          <a:p>
            <a:pPr marL="16933" marR="6773">
              <a:lnSpc>
                <a:spcPct val="146400"/>
              </a:lnSpc>
              <a:spcBef>
                <a:spcPts val="120"/>
              </a:spcBef>
            </a:pPr>
            <a:r>
              <a:rPr sz="1000" spc="27" dirty="0">
                <a:latin typeface="游ゴシック"/>
                <a:cs typeface="游ゴシック"/>
              </a:rPr>
              <a:t>わき汗の治療に対する外用薬が発売され保険適用になっています。</a:t>
            </a:r>
            <a:r>
              <a:rPr sz="1000" spc="40" dirty="0">
                <a:latin typeface="游ゴシック"/>
                <a:cs typeface="游ゴシック"/>
              </a:rPr>
              <a:t>資料をご希望されますか？</a:t>
            </a:r>
            <a:endParaRPr sz="1000">
              <a:latin typeface="游ゴシック"/>
              <a:cs typeface="游ゴシック"/>
            </a:endParaRPr>
          </a:p>
        </p:txBody>
      </p:sp>
      <p:sp>
        <p:nvSpPr>
          <p:cNvPr id="9" name="object 9"/>
          <p:cNvSpPr/>
          <p:nvPr/>
        </p:nvSpPr>
        <p:spPr>
          <a:xfrm>
            <a:off x="1108869" y="1689100"/>
            <a:ext cx="5674149" cy="3494910"/>
          </a:xfrm>
          <a:custGeom>
            <a:avLst/>
            <a:gdLst/>
            <a:ahLst/>
            <a:cxnLst/>
            <a:rect l="l" t="t" r="r" b="b"/>
            <a:pathLst>
              <a:path w="4255770" h="2621279">
                <a:moveTo>
                  <a:pt x="0" y="2621279"/>
                </a:moveTo>
                <a:lnTo>
                  <a:pt x="4255643" y="2621279"/>
                </a:lnTo>
                <a:lnTo>
                  <a:pt x="4255643" y="0"/>
                </a:lnTo>
                <a:lnTo>
                  <a:pt x="0" y="0"/>
                </a:lnTo>
                <a:lnTo>
                  <a:pt x="0" y="2621279"/>
                </a:lnTo>
                <a:close/>
              </a:path>
            </a:pathLst>
          </a:custGeom>
          <a:ln w="7111">
            <a:solidFill>
              <a:srgbClr val="000000"/>
            </a:solidFill>
          </a:ln>
        </p:spPr>
        <p:txBody>
          <a:bodyPr wrap="square" lIns="0" tIns="0" rIns="0" bIns="0" rtlCol="0"/>
          <a:lstStyle/>
          <a:p>
            <a:endParaRPr/>
          </a:p>
        </p:txBody>
      </p:sp>
      <p:sp>
        <p:nvSpPr>
          <p:cNvPr id="10" name="object 10"/>
          <p:cNvSpPr txBox="1"/>
          <p:nvPr/>
        </p:nvSpPr>
        <p:spPr>
          <a:xfrm>
            <a:off x="1323440" y="1787174"/>
            <a:ext cx="5146696" cy="176971"/>
          </a:xfrm>
          <a:prstGeom prst="rect">
            <a:avLst/>
          </a:prstGeom>
        </p:spPr>
        <p:txBody>
          <a:bodyPr vert="horz" wrap="square" lIns="0" tIns="22859" rIns="0" bIns="0" rtlCol="0">
            <a:spAutoFit/>
          </a:bodyPr>
          <a:lstStyle/>
          <a:p>
            <a:pPr>
              <a:spcBef>
                <a:spcPts val="180"/>
              </a:spcBef>
            </a:pPr>
            <a:r>
              <a:rPr sz="1000" spc="60" dirty="0">
                <a:latin typeface="游ゴシック"/>
                <a:cs typeface="游ゴシック"/>
              </a:rPr>
              <a:t>問３   アナフィラキシー補助治療剤</a:t>
            </a:r>
            <a:r>
              <a:rPr sz="1000" dirty="0">
                <a:latin typeface="Calibri"/>
                <a:cs typeface="Calibri"/>
              </a:rPr>
              <a:t>(</a:t>
            </a:r>
            <a:r>
              <a:rPr sz="1000" dirty="0">
                <a:latin typeface="游ゴシック"/>
                <a:cs typeface="游ゴシック"/>
              </a:rPr>
              <a:t>エピペン注射</a:t>
            </a:r>
            <a:r>
              <a:rPr sz="1000" dirty="0">
                <a:latin typeface="Calibri"/>
                <a:cs typeface="Calibri"/>
              </a:rPr>
              <a:t>)</a:t>
            </a:r>
            <a:r>
              <a:rPr sz="1000" spc="-7" dirty="0">
                <a:latin typeface="游ゴシック"/>
                <a:cs typeface="游ゴシック"/>
              </a:rPr>
              <a:t>を持っている児童生徒はいますか？</a:t>
            </a:r>
            <a:endParaRPr sz="1000">
              <a:latin typeface="游ゴシック"/>
              <a:cs typeface="游ゴシック"/>
            </a:endParaRPr>
          </a:p>
        </p:txBody>
      </p:sp>
      <p:sp>
        <p:nvSpPr>
          <p:cNvPr id="11" name="object 11"/>
          <p:cNvSpPr/>
          <p:nvPr/>
        </p:nvSpPr>
        <p:spPr>
          <a:xfrm>
            <a:off x="1108869" y="1514354"/>
            <a:ext cx="5677536" cy="0"/>
          </a:xfrm>
          <a:custGeom>
            <a:avLst/>
            <a:gdLst/>
            <a:ahLst/>
            <a:cxnLst/>
            <a:rect l="l" t="t" r="r" b="b"/>
            <a:pathLst>
              <a:path w="4258310">
                <a:moveTo>
                  <a:pt x="0" y="0"/>
                </a:moveTo>
                <a:lnTo>
                  <a:pt x="4258183" y="0"/>
                </a:lnTo>
              </a:path>
            </a:pathLst>
          </a:custGeom>
          <a:ln w="7112">
            <a:solidFill>
              <a:srgbClr val="000000"/>
            </a:solidFill>
          </a:ln>
        </p:spPr>
        <p:txBody>
          <a:bodyPr wrap="square" lIns="0" tIns="0" rIns="0" bIns="0" rtlCol="0"/>
          <a:lstStyle/>
          <a:p>
            <a:endParaRPr/>
          </a:p>
        </p:txBody>
      </p:sp>
      <p:sp>
        <p:nvSpPr>
          <p:cNvPr id="12" name="object 12"/>
          <p:cNvSpPr/>
          <p:nvPr/>
        </p:nvSpPr>
        <p:spPr>
          <a:xfrm>
            <a:off x="7302173" y="1514354"/>
            <a:ext cx="5677536" cy="0"/>
          </a:xfrm>
          <a:custGeom>
            <a:avLst/>
            <a:gdLst/>
            <a:ahLst/>
            <a:cxnLst/>
            <a:rect l="l" t="t" r="r" b="b"/>
            <a:pathLst>
              <a:path w="4258309">
                <a:moveTo>
                  <a:pt x="0" y="0"/>
                </a:moveTo>
                <a:lnTo>
                  <a:pt x="4258055" y="0"/>
                </a:lnTo>
              </a:path>
            </a:pathLst>
          </a:custGeom>
          <a:ln w="7112">
            <a:solidFill>
              <a:srgbClr val="000000"/>
            </a:solidFill>
          </a:ln>
        </p:spPr>
        <p:txBody>
          <a:bodyPr wrap="square" lIns="0" tIns="0" rIns="0" bIns="0" rtlCol="0"/>
          <a:lstStyle/>
          <a:p>
            <a:endParaRPr/>
          </a:p>
        </p:txBody>
      </p:sp>
      <p:sp>
        <p:nvSpPr>
          <p:cNvPr id="13" name="object 13"/>
          <p:cNvSpPr/>
          <p:nvPr/>
        </p:nvSpPr>
        <p:spPr>
          <a:xfrm>
            <a:off x="7305899" y="1689100"/>
            <a:ext cx="5674996" cy="3494910"/>
          </a:xfrm>
          <a:custGeom>
            <a:avLst/>
            <a:gdLst/>
            <a:ahLst/>
            <a:cxnLst/>
            <a:rect l="l" t="t" r="r" b="b"/>
            <a:pathLst>
              <a:path w="4256405" h="2621279">
                <a:moveTo>
                  <a:pt x="0" y="2621279"/>
                </a:moveTo>
                <a:lnTo>
                  <a:pt x="4256024" y="2621279"/>
                </a:lnTo>
                <a:lnTo>
                  <a:pt x="4256024" y="0"/>
                </a:lnTo>
                <a:lnTo>
                  <a:pt x="0" y="0"/>
                </a:lnTo>
                <a:lnTo>
                  <a:pt x="0" y="2621279"/>
                </a:lnTo>
                <a:close/>
              </a:path>
            </a:pathLst>
          </a:custGeom>
          <a:ln w="7112">
            <a:solidFill>
              <a:srgbClr val="000000"/>
            </a:solidFill>
          </a:ln>
        </p:spPr>
        <p:txBody>
          <a:bodyPr wrap="square" lIns="0" tIns="0" rIns="0" bIns="0" rtlCol="0"/>
          <a:lstStyle/>
          <a:p>
            <a:endParaRPr/>
          </a:p>
        </p:txBody>
      </p:sp>
      <p:sp>
        <p:nvSpPr>
          <p:cNvPr id="14" name="object 14"/>
          <p:cNvSpPr txBox="1"/>
          <p:nvPr/>
        </p:nvSpPr>
        <p:spPr>
          <a:xfrm>
            <a:off x="7833693" y="1761945"/>
            <a:ext cx="549466" cy="176971"/>
          </a:xfrm>
          <a:prstGeom prst="rect">
            <a:avLst/>
          </a:prstGeom>
        </p:spPr>
        <p:txBody>
          <a:bodyPr vert="horz" wrap="square" lIns="0" tIns="22859" rIns="0" bIns="0" rtlCol="0">
            <a:spAutoFit/>
          </a:bodyPr>
          <a:lstStyle/>
          <a:p>
            <a:pPr>
              <a:spcBef>
                <a:spcPts val="180"/>
              </a:spcBef>
            </a:pPr>
            <a:r>
              <a:rPr sz="1000" spc="-20" dirty="0">
                <a:latin typeface="游ゴシック"/>
                <a:cs typeface="游ゴシック"/>
              </a:rPr>
              <a:t>問３ー１</a:t>
            </a:r>
            <a:endParaRPr sz="1000">
              <a:latin typeface="游ゴシック"/>
              <a:cs typeface="游ゴシック"/>
            </a:endParaRPr>
          </a:p>
        </p:txBody>
      </p:sp>
      <p:sp>
        <p:nvSpPr>
          <p:cNvPr id="15" name="object 15"/>
          <p:cNvSpPr txBox="1"/>
          <p:nvPr/>
        </p:nvSpPr>
        <p:spPr>
          <a:xfrm>
            <a:off x="8630206" y="1761945"/>
            <a:ext cx="3608359" cy="176971"/>
          </a:xfrm>
          <a:prstGeom prst="rect">
            <a:avLst/>
          </a:prstGeom>
        </p:spPr>
        <p:txBody>
          <a:bodyPr vert="horz" wrap="square" lIns="0" tIns="22859" rIns="0" bIns="0" rtlCol="0">
            <a:spAutoFit/>
          </a:bodyPr>
          <a:lstStyle/>
          <a:p>
            <a:pPr>
              <a:spcBef>
                <a:spcPts val="180"/>
              </a:spcBef>
            </a:pPr>
            <a:r>
              <a:rPr sz="1000" spc="-7" dirty="0">
                <a:latin typeface="游ゴシック"/>
                <a:cs typeface="游ゴシック"/>
              </a:rPr>
              <a:t>製造元がアプリを公開しました。資料をご希望されますか？</a:t>
            </a:r>
            <a:endParaRPr sz="1000">
              <a:latin typeface="游ゴシック"/>
              <a:cs typeface="游ゴシック"/>
            </a:endParaRPr>
          </a:p>
        </p:txBody>
      </p:sp>
      <p:grpSp>
        <p:nvGrpSpPr>
          <p:cNvPr id="16" name="object 16"/>
          <p:cNvGrpSpPr/>
          <p:nvPr/>
        </p:nvGrpSpPr>
        <p:grpSpPr>
          <a:xfrm>
            <a:off x="7590661" y="6273883"/>
            <a:ext cx="2259668" cy="2251202"/>
            <a:chOff x="5742397" y="4252531"/>
            <a:chExt cx="1694814" cy="1688464"/>
          </a:xfrm>
        </p:grpSpPr>
        <p:sp>
          <p:nvSpPr>
            <p:cNvPr id="17" name="object 17"/>
            <p:cNvSpPr/>
            <p:nvPr/>
          </p:nvSpPr>
          <p:spPr>
            <a:xfrm>
              <a:off x="6332473" y="4257929"/>
              <a:ext cx="938530" cy="1522730"/>
            </a:xfrm>
            <a:custGeom>
              <a:avLst/>
              <a:gdLst/>
              <a:ahLst/>
              <a:cxnLst/>
              <a:rect l="l" t="t" r="r" b="b"/>
              <a:pathLst>
                <a:path w="938529" h="1522729">
                  <a:moveTo>
                    <a:pt x="176911" y="0"/>
                  </a:moveTo>
                  <a:lnTo>
                    <a:pt x="176911" y="761365"/>
                  </a:lnTo>
                  <a:lnTo>
                    <a:pt x="0" y="1501902"/>
                  </a:lnTo>
                  <a:lnTo>
                    <a:pt x="43680" y="1510996"/>
                  </a:lnTo>
                  <a:lnTo>
                    <a:pt x="87788" y="1517507"/>
                  </a:lnTo>
                  <a:lnTo>
                    <a:pt x="132230" y="1521422"/>
                  </a:lnTo>
                  <a:lnTo>
                    <a:pt x="176911" y="1522730"/>
                  </a:lnTo>
                  <a:lnTo>
                    <a:pt x="225061" y="1521232"/>
                  </a:lnTo>
                  <a:lnTo>
                    <a:pt x="272416" y="1516797"/>
                  </a:lnTo>
                  <a:lnTo>
                    <a:pt x="318885" y="1509516"/>
                  </a:lnTo>
                  <a:lnTo>
                    <a:pt x="364381" y="1499477"/>
                  </a:lnTo>
                  <a:lnTo>
                    <a:pt x="408812" y="1486769"/>
                  </a:lnTo>
                  <a:lnTo>
                    <a:pt x="452092" y="1471482"/>
                  </a:lnTo>
                  <a:lnTo>
                    <a:pt x="494129" y="1453704"/>
                  </a:lnTo>
                  <a:lnTo>
                    <a:pt x="534835" y="1433525"/>
                  </a:lnTo>
                  <a:lnTo>
                    <a:pt x="574121" y="1411034"/>
                  </a:lnTo>
                  <a:lnTo>
                    <a:pt x="611898" y="1386320"/>
                  </a:lnTo>
                  <a:lnTo>
                    <a:pt x="648076" y="1359473"/>
                  </a:lnTo>
                  <a:lnTo>
                    <a:pt x="682566" y="1330581"/>
                  </a:lnTo>
                  <a:lnTo>
                    <a:pt x="715279" y="1299733"/>
                  </a:lnTo>
                  <a:lnTo>
                    <a:pt x="746127" y="1267020"/>
                  </a:lnTo>
                  <a:lnTo>
                    <a:pt x="775019" y="1232530"/>
                  </a:lnTo>
                  <a:lnTo>
                    <a:pt x="801866" y="1196352"/>
                  </a:lnTo>
                  <a:lnTo>
                    <a:pt x="826580" y="1158575"/>
                  </a:lnTo>
                  <a:lnTo>
                    <a:pt x="849071" y="1119289"/>
                  </a:lnTo>
                  <a:lnTo>
                    <a:pt x="869250" y="1078583"/>
                  </a:lnTo>
                  <a:lnTo>
                    <a:pt x="887028" y="1036546"/>
                  </a:lnTo>
                  <a:lnTo>
                    <a:pt x="902315" y="993266"/>
                  </a:lnTo>
                  <a:lnTo>
                    <a:pt x="915023" y="948835"/>
                  </a:lnTo>
                  <a:lnTo>
                    <a:pt x="925062" y="903339"/>
                  </a:lnTo>
                  <a:lnTo>
                    <a:pt x="932343" y="856870"/>
                  </a:lnTo>
                  <a:lnTo>
                    <a:pt x="936778" y="809515"/>
                  </a:lnTo>
                  <a:lnTo>
                    <a:pt x="938276" y="761365"/>
                  </a:lnTo>
                  <a:lnTo>
                    <a:pt x="936778" y="713214"/>
                  </a:lnTo>
                  <a:lnTo>
                    <a:pt x="932343" y="665859"/>
                  </a:lnTo>
                  <a:lnTo>
                    <a:pt x="925062" y="619390"/>
                  </a:lnTo>
                  <a:lnTo>
                    <a:pt x="915023" y="573894"/>
                  </a:lnTo>
                  <a:lnTo>
                    <a:pt x="902315" y="529463"/>
                  </a:lnTo>
                  <a:lnTo>
                    <a:pt x="887028" y="486183"/>
                  </a:lnTo>
                  <a:lnTo>
                    <a:pt x="869250" y="444146"/>
                  </a:lnTo>
                  <a:lnTo>
                    <a:pt x="849071" y="403440"/>
                  </a:lnTo>
                  <a:lnTo>
                    <a:pt x="826580" y="364154"/>
                  </a:lnTo>
                  <a:lnTo>
                    <a:pt x="801866" y="326377"/>
                  </a:lnTo>
                  <a:lnTo>
                    <a:pt x="775019" y="290199"/>
                  </a:lnTo>
                  <a:lnTo>
                    <a:pt x="746127" y="255709"/>
                  </a:lnTo>
                  <a:lnTo>
                    <a:pt x="715279" y="222996"/>
                  </a:lnTo>
                  <a:lnTo>
                    <a:pt x="682566" y="192148"/>
                  </a:lnTo>
                  <a:lnTo>
                    <a:pt x="648076" y="163256"/>
                  </a:lnTo>
                  <a:lnTo>
                    <a:pt x="611898" y="136409"/>
                  </a:lnTo>
                  <a:lnTo>
                    <a:pt x="574121" y="111695"/>
                  </a:lnTo>
                  <a:lnTo>
                    <a:pt x="534835" y="89204"/>
                  </a:lnTo>
                  <a:lnTo>
                    <a:pt x="494129" y="69025"/>
                  </a:lnTo>
                  <a:lnTo>
                    <a:pt x="452092" y="51247"/>
                  </a:lnTo>
                  <a:lnTo>
                    <a:pt x="408812" y="35960"/>
                  </a:lnTo>
                  <a:lnTo>
                    <a:pt x="364381" y="23252"/>
                  </a:lnTo>
                  <a:lnTo>
                    <a:pt x="318885" y="13213"/>
                  </a:lnTo>
                  <a:lnTo>
                    <a:pt x="272416" y="5932"/>
                  </a:lnTo>
                  <a:lnTo>
                    <a:pt x="225061" y="1497"/>
                  </a:lnTo>
                  <a:lnTo>
                    <a:pt x="176911" y="0"/>
                  </a:lnTo>
                  <a:close/>
                </a:path>
              </a:pathLst>
            </a:custGeom>
            <a:solidFill>
              <a:srgbClr val="4471C4"/>
            </a:solidFill>
          </p:spPr>
          <p:txBody>
            <a:bodyPr wrap="square" lIns="0" tIns="0" rIns="0" bIns="0" rtlCol="0"/>
            <a:lstStyle/>
            <a:p>
              <a:endParaRPr/>
            </a:p>
          </p:txBody>
        </p:sp>
        <p:sp>
          <p:nvSpPr>
            <p:cNvPr id="18" name="object 18"/>
            <p:cNvSpPr/>
            <p:nvPr/>
          </p:nvSpPr>
          <p:spPr>
            <a:xfrm>
              <a:off x="5747794" y="4462272"/>
              <a:ext cx="762000" cy="1297940"/>
            </a:xfrm>
            <a:custGeom>
              <a:avLst/>
              <a:gdLst/>
              <a:ahLst/>
              <a:cxnLst/>
              <a:rect l="l" t="t" r="r" b="b"/>
              <a:pathLst>
                <a:path w="762000" h="1297939">
                  <a:moveTo>
                    <a:pt x="242414" y="0"/>
                  </a:moveTo>
                  <a:lnTo>
                    <a:pt x="207098" y="35165"/>
                  </a:lnTo>
                  <a:lnTo>
                    <a:pt x="174270" y="72415"/>
                  </a:lnTo>
                  <a:lnTo>
                    <a:pt x="144012" y="111614"/>
                  </a:lnTo>
                  <a:lnTo>
                    <a:pt x="116404" y="152625"/>
                  </a:lnTo>
                  <a:lnTo>
                    <a:pt x="91526" y="195312"/>
                  </a:lnTo>
                  <a:lnTo>
                    <a:pt x="69458" y="239540"/>
                  </a:lnTo>
                  <a:lnTo>
                    <a:pt x="50282" y="285173"/>
                  </a:lnTo>
                  <a:lnTo>
                    <a:pt x="34078" y="332075"/>
                  </a:lnTo>
                  <a:lnTo>
                    <a:pt x="20926" y="380110"/>
                  </a:lnTo>
                  <a:lnTo>
                    <a:pt x="11199" y="427300"/>
                  </a:lnTo>
                  <a:lnTo>
                    <a:pt x="4513" y="474397"/>
                  </a:lnTo>
                  <a:lnTo>
                    <a:pt x="802" y="521293"/>
                  </a:lnTo>
                  <a:lnTo>
                    <a:pt x="0" y="567882"/>
                  </a:lnTo>
                  <a:lnTo>
                    <a:pt x="2040" y="614056"/>
                  </a:lnTo>
                  <a:lnTo>
                    <a:pt x="6856" y="659707"/>
                  </a:lnTo>
                  <a:lnTo>
                    <a:pt x="14384" y="704728"/>
                  </a:lnTo>
                  <a:lnTo>
                    <a:pt x="24556" y="749012"/>
                  </a:lnTo>
                  <a:lnTo>
                    <a:pt x="37307" y="792451"/>
                  </a:lnTo>
                  <a:lnTo>
                    <a:pt x="52571" y="834938"/>
                  </a:lnTo>
                  <a:lnTo>
                    <a:pt x="70281" y="876365"/>
                  </a:lnTo>
                  <a:lnTo>
                    <a:pt x="90372" y="916625"/>
                  </a:lnTo>
                  <a:lnTo>
                    <a:pt x="112778" y="955611"/>
                  </a:lnTo>
                  <a:lnTo>
                    <a:pt x="137433" y="993215"/>
                  </a:lnTo>
                  <a:lnTo>
                    <a:pt x="164271" y="1029329"/>
                  </a:lnTo>
                  <a:lnTo>
                    <a:pt x="193225" y="1063846"/>
                  </a:lnTo>
                  <a:lnTo>
                    <a:pt x="224231" y="1096659"/>
                  </a:lnTo>
                  <a:lnTo>
                    <a:pt x="257221" y="1127661"/>
                  </a:lnTo>
                  <a:lnTo>
                    <a:pt x="292130" y="1156743"/>
                  </a:lnTo>
                  <a:lnTo>
                    <a:pt x="328892" y="1183799"/>
                  </a:lnTo>
                  <a:lnTo>
                    <a:pt x="367441" y="1208720"/>
                  </a:lnTo>
                  <a:lnTo>
                    <a:pt x="407710" y="1231400"/>
                  </a:lnTo>
                  <a:lnTo>
                    <a:pt x="449635" y="1251732"/>
                  </a:lnTo>
                  <a:lnTo>
                    <a:pt x="493149" y="1269607"/>
                  </a:lnTo>
                  <a:lnTo>
                    <a:pt x="538185" y="1284918"/>
                  </a:lnTo>
                  <a:lnTo>
                    <a:pt x="584679" y="1297558"/>
                  </a:lnTo>
                  <a:lnTo>
                    <a:pt x="761590" y="557021"/>
                  </a:lnTo>
                  <a:lnTo>
                    <a:pt x="242414" y="0"/>
                  </a:lnTo>
                  <a:close/>
                </a:path>
              </a:pathLst>
            </a:custGeom>
            <a:solidFill>
              <a:srgbClr val="EC7C30"/>
            </a:solidFill>
          </p:spPr>
          <p:txBody>
            <a:bodyPr wrap="square" lIns="0" tIns="0" rIns="0" bIns="0" rtlCol="0"/>
            <a:lstStyle/>
            <a:p>
              <a:endParaRPr/>
            </a:p>
          </p:txBody>
        </p:sp>
        <p:sp>
          <p:nvSpPr>
            <p:cNvPr id="19" name="object 19"/>
            <p:cNvSpPr/>
            <p:nvPr/>
          </p:nvSpPr>
          <p:spPr>
            <a:xfrm>
              <a:off x="5747794" y="4462272"/>
              <a:ext cx="762000" cy="1297940"/>
            </a:xfrm>
            <a:custGeom>
              <a:avLst/>
              <a:gdLst/>
              <a:ahLst/>
              <a:cxnLst/>
              <a:rect l="l" t="t" r="r" b="b"/>
              <a:pathLst>
                <a:path w="762000" h="1297939">
                  <a:moveTo>
                    <a:pt x="584679" y="1297558"/>
                  </a:moveTo>
                  <a:lnTo>
                    <a:pt x="538185" y="1284918"/>
                  </a:lnTo>
                  <a:lnTo>
                    <a:pt x="493149" y="1269607"/>
                  </a:lnTo>
                  <a:lnTo>
                    <a:pt x="449635" y="1251732"/>
                  </a:lnTo>
                  <a:lnTo>
                    <a:pt x="407710" y="1231400"/>
                  </a:lnTo>
                  <a:lnTo>
                    <a:pt x="367441" y="1208720"/>
                  </a:lnTo>
                  <a:lnTo>
                    <a:pt x="328892" y="1183799"/>
                  </a:lnTo>
                  <a:lnTo>
                    <a:pt x="292130" y="1156743"/>
                  </a:lnTo>
                  <a:lnTo>
                    <a:pt x="257221" y="1127661"/>
                  </a:lnTo>
                  <a:lnTo>
                    <a:pt x="224231" y="1096659"/>
                  </a:lnTo>
                  <a:lnTo>
                    <a:pt x="193225" y="1063846"/>
                  </a:lnTo>
                  <a:lnTo>
                    <a:pt x="164271" y="1029329"/>
                  </a:lnTo>
                  <a:lnTo>
                    <a:pt x="137433" y="993215"/>
                  </a:lnTo>
                  <a:lnTo>
                    <a:pt x="112778" y="955611"/>
                  </a:lnTo>
                  <a:lnTo>
                    <a:pt x="90372" y="916625"/>
                  </a:lnTo>
                  <a:lnTo>
                    <a:pt x="70281" y="876365"/>
                  </a:lnTo>
                  <a:lnTo>
                    <a:pt x="52571" y="834938"/>
                  </a:lnTo>
                  <a:lnTo>
                    <a:pt x="37307" y="792451"/>
                  </a:lnTo>
                  <a:lnTo>
                    <a:pt x="24556" y="749012"/>
                  </a:lnTo>
                  <a:lnTo>
                    <a:pt x="14384" y="704728"/>
                  </a:lnTo>
                  <a:lnTo>
                    <a:pt x="6856" y="659707"/>
                  </a:lnTo>
                  <a:lnTo>
                    <a:pt x="2040" y="614056"/>
                  </a:lnTo>
                  <a:lnTo>
                    <a:pt x="0" y="567882"/>
                  </a:lnTo>
                  <a:lnTo>
                    <a:pt x="802" y="521293"/>
                  </a:lnTo>
                  <a:lnTo>
                    <a:pt x="4513" y="474397"/>
                  </a:lnTo>
                  <a:lnTo>
                    <a:pt x="11199" y="427300"/>
                  </a:lnTo>
                  <a:lnTo>
                    <a:pt x="20926" y="380110"/>
                  </a:lnTo>
                  <a:lnTo>
                    <a:pt x="34078" y="332075"/>
                  </a:lnTo>
                  <a:lnTo>
                    <a:pt x="50282" y="285173"/>
                  </a:lnTo>
                  <a:lnTo>
                    <a:pt x="69458" y="239540"/>
                  </a:lnTo>
                  <a:lnTo>
                    <a:pt x="91526" y="195312"/>
                  </a:lnTo>
                  <a:lnTo>
                    <a:pt x="116404" y="152625"/>
                  </a:lnTo>
                  <a:lnTo>
                    <a:pt x="144012" y="111614"/>
                  </a:lnTo>
                  <a:lnTo>
                    <a:pt x="174270" y="72415"/>
                  </a:lnTo>
                  <a:lnTo>
                    <a:pt x="207098" y="35165"/>
                  </a:lnTo>
                  <a:lnTo>
                    <a:pt x="242414" y="0"/>
                  </a:lnTo>
                  <a:lnTo>
                    <a:pt x="761590" y="557021"/>
                  </a:lnTo>
                  <a:lnTo>
                    <a:pt x="584679" y="1297558"/>
                  </a:lnTo>
                  <a:close/>
                </a:path>
              </a:pathLst>
            </a:custGeom>
            <a:ln w="10668">
              <a:solidFill>
                <a:srgbClr val="FFFFFF"/>
              </a:solidFill>
            </a:ln>
          </p:spPr>
          <p:txBody>
            <a:bodyPr wrap="square" lIns="0" tIns="0" rIns="0" bIns="0" rtlCol="0"/>
            <a:lstStyle/>
            <a:p>
              <a:endParaRPr/>
            </a:p>
          </p:txBody>
        </p:sp>
        <p:sp>
          <p:nvSpPr>
            <p:cNvPr id="20" name="object 20"/>
            <p:cNvSpPr/>
            <p:nvPr/>
          </p:nvSpPr>
          <p:spPr>
            <a:xfrm>
              <a:off x="5990208" y="4257929"/>
              <a:ext cx="519430" cy="761365"/>
            </a:xfrm>
            <a:custGeom>
              <a:avLst/>
              <a:gdLst/>
              <a:ahLst/>
              <a:cxnLst/>
              <a:rect l="l" t="t" r="r" b="b"/>
              <a:pathLst>
                <a:path w="519429" h="761364">
                  <a:moveTo>
                    <a:pt x="519176" y="0"/>
                  </a:moveTo>
                  <a:lnTo>
                    <a:pt x="471154" y="1512"/>
                  </a:lnTo>
                  <a:lnTo>
                    <a:pt x="423568" y="6017"/>
                  </a:lnTo>
                  <a:lnTo>
                    <a:pt x="376547" y="13462"/>
                  </a:lnTo>
                  <a:lnTo>
                    <a:pt x="330218" y="23796"/>
                  </a:lnTo>
                  <a:lnTo>
                    <a:pt x="284712" y="36968"/>
                  </a:lnTo>
                  <a:lnTo>
                    <a:pt x="240156" y="52927"/>
                  </a:lnTo>
                  <a:lnTo>
                    <a:pt x="196680" y="71622"/>
                  </a:lnTo>
                  <a:lnTo>
                    <a:pt x="154413" y="93001"/>
                  </a:lnTo>
                  <a:lnTo>
                    <a:pt x="113482" y="117014"/>
                  </a:lnTo>
                  <a:lnTo>
                    <a:pt x="74017" y="143609"/>
                  </a:lnTo>
                  <a:lnTo>
                    <a:pt x="36147" y="172736"/>
                  </a:lnTo>
                  <a:lnTo>
                    <a:pt x="0" y="204343"/>
                  </a:lnTo>
                  <a:lnTo>
                    <a:pt x="519176" y="761365"/>
                  </a:lnTo>
                  <a:lnTo>
                    <a:pt x="519176" y="0"/>
                  </a:lnTo>
                  <a:close/>
                </a:path>
              </a:pathLst>
            </a:custGeom>
            <a:solidFill>
              <a:srgbClr val="A4A4A4"/>
            </a:solidFill>
          </p:spPr>
          <p:txBody>
            <a:bodyPr wrap="square" lIns="0" tIns="0" rIns="0" bIns="0" rtlCol="0"/>
            <a:lstStyle/>
            <a:p>
              <a:endParaRPr/>
            </a:p>
          </p:txBody>
        </p:sp>
        <p:sp>
          <p:nvSpPr>
            <p:cNvPr id="21" name="object 21"/>
            <p:cNvSpPr/>
            <p:nvPr/>
          </p:nvSpPr>
          <p:spPr>
            <a:xfrm>
              <a:off x="5990208" y="4257929"/>
              <a:ext cx="519430" cy="761365"/>
            </a:xfrm>
            <a:custGeom>
              <a:avLst/>
              <a:gdLst/>
              <a:ahLst/>
              <a:cxnLst/>
              <a:rect l="l" t="t" r="r" b="b"/>
              <a:pathLst>
                <a:path w="519429" h="761364">
                  <a:moveTo>
                    <a:pt x="0" y="204343"/>
                  </a:moveTo>
                  <a:lnTo>
                    <a:pt x="36147" y="172736"/>
                  </a:lnTo>
                  <a:lnTo>
                    <a:pt x="74017" y="143609"/>
                  </a:lnTo>
                  <a:lnTo>
                    <a:pt x="113482" y="117014"/>
                  </a:lnTo>
                  <a:lnTo>
                    <a:pt x="154413" y="93001"/>
                  </a:lnTo>
                  <a:lnTo>
                    <a:pt x="196680" y="71622"/>
                  </a:lnTo>
                  <a:lnTo>
                    <a:pt x="240156" y="52927"/>
                  </a:lnTo>
                  <a:lnTo>
                    <a:pt x="284712" y="36968"/>
                  </a:lnTo>
                  <a:lnTo>
                    <a:pt x="330218" y="23796"/>
                  </a:lnTo>
                  <a:lnTo>
                    <a:pt x="376547" y="13462"/>
                  </a:lnTo>
                  <a:lnTo>
                    <a:pt x="423568" y="6017"/>
                  </a:lnTo>
                  <a:lnTo>
                    <a:pt x="471154" y="1512"/>
                  </a:lnTo>
                  <a:lnTo>
                    <a:pt x="519176" y="0"/>
                  </a:lnTo>
                  <a:lnTo>
                    <a:pt x="519176" y="761365"/>
                  </a:lnTo>
                  <a:lnTo>
                    <a:pt x="0" y="204343"/>
                  </a:lnTo>
                  <a:close/>
                </a:path>
              </a:pathLst>
            </a:custGeom>
            <a:ln w="10668">
              <a:solidFill>
                <a:srgbClr val="FFFFFF"/>
              </a:solidFill>
            </a:ln>
          </p:spPr>
          <p:txBody>
            <a:bodyPr wrap="square" lIns="0" tIns="0" rIns="0" bIns="0" rtlCol="0"/>
            <a:lstStyle/>
            <a:p>
              <a:endParaRPr/>
            </a:p>
          </p:txBody>
        </p:sp>
        <p:sp>
          <p:nvSpPr>
            <p:cNvPr id="22" name="object 22"/>
            <p:cNvSpPr/>
            <p:nvPr/>
          </p:nvSpPr>
          <p:spPr>
            <a:xfrm>
              <a:off x="6895972" y="5108321"/>
              <a:ext cx="538480" cy="829944"/>
            </a:xfrm>
            <a:custGeom>
              <a:avLst/>
              <a:gdLst/>
              <a:ahLst/>
              <a:cxnLst/>
              <a:rect l="l" t="t" r="r" b="b"/>
              <a:pathLst>
                <a:path w="538479" h="829945">
                  <a:moveTo>
                    <a:pt x="369570" y="0"/>
                  </a:moveTo>
                  <a:lnTo>
                    <a:pt x="313944" y="560959"/>
                  </a:lnTo>
                  <a:lnTo>
                    <a:pt x="0" y="560959"/>
                  </a:lnTo>
                  <a:lnTo>
                    <a:pt x="0" y="829564"/>
                  </a:lnTo>
                  <a:lnTo>
                    <a:pt x="538226" y="829564"/>
                  </a:lnTo>
                  <a:lnTo>
                    <a:pt x="538226" y="560959"/>
                  </a:lnTo>
                  <a:lnTo>
                    <a:pt x="448564" y="560959"/>
                  </a:lnTo>
                  <a:lnTo>
                    <a:pt x="369570" y="0"/>
                  </a:lnTo>
                  <a:close/>
                </a:path>
              </a:pathLst>
            </a:custGeom>
            <a:solidFill>
              <a:srgbClr val="FFFFFF"/>
            </a:solidFill>
          </p:spPr>
          <p:txBody>
            <a:bodyPr wrap="square" lIns="0" tIns="0" rIns="0" bIns="0" rtlCol="0"/>
            <a:lstStyle/>
            <a:p>
              <a:endParaRPr/>
            </a:p>
          </p:txBody>
        </p:sp>
        <p:sp>
          <p:nvSpPr>
            <p:cNvPr id="23" name="object 23"/>
            <p:cNvSpPr/>
            <p:nvPr/>
          </p:nvSpPr>
          <p:spPr>
            <a:xfrm>
              <a:off x="6895972" y="5108321"/>
              <a:ext cx="538480" cy="829944"/>
            </a:xfrm>
            <a:custGeom>
              <a:avLst/>
              <a:gdLst/>
              <a:ahLst/>
              <a:cxnLst/>
              <a:rect l="l" t="t" r="r" b="b"/>
              <a:pathLst>
                <a:path w="538479" h="829945">
                  <a:moveTo>
                    <a:pt x="0" y="560959"/>
                  </a:moveTo>
                  <a:lnTo>
                    <a:pt x="313944" y="560959"/>
                  </a:lnTo>
                  <a:lnTo>
                    <a:pt x="369570" y="0"/>
                  </a:lnTo>
                  <a:lnTo>
                    <a:pt x="448564" y="560959"/>
                  </a:lnTo>
                  <a:lnTo>
                    <a:pt x="538226" y="560959"/>
                  </a:lnTo>
                  <a:lnTo>
                    <a:pt x="538226" y="605790"/>
                  </a:lnTo>
                  <a:lnTo>
                    <a:pt x="538226" y="672846"/>
                  </a:lnTo>
                  <a:lnTo>
                    <a:pt x="538226" y="829564"/>
                  </a:lnTo>
                  <a:lnTo>
                    <a:pt x="448564" y="829564"/>
                  </a:lnTo>
                  <a:lnTo>
                    <a:pt x="313944" y="829564"/>
                  </a:lnTo>
                  <a:lnTo>
                    <a:pt x="0" y="829564"/>
                  </a:lnTo>
                  <a:lnTo>
                    <a:pt x="0" y="672846"/>
                  </a:lnTo>
                  <a:lnTo>
                    <a:pt x="0" y="605790"/>
                  </a:lnTo>
                  <a:lnTo>
                    <a:pt x="0" y="560959"/>
                  </a:lnTo>
                  <a:close/>
                </a:path>
              </a:pathLst>
            </a:custGeom>
            <a:ln w="5334">
              <a:solidFill>
                <a:srgbClr val="000000"/>
              </a:solidFill>
            </a:ln>
          </p:spPr>
          <p:txBody>
            <a:bodyPr wrap="square" lIns="0" tIns="0" rIns="0" bIns="0" rtlCol="0"/>
            <a:lstStyle/>
            <a:p>
              <a:endParaRPr/>
            </a:p>
          </p:txBody>
        </p:sp>
      </p:grpSp>
      <p:sp>
        <p:nvSpPr>
          <p:cNvPr id="24" name="object 24"/>
          <p:cNvSpPr txBox="1"/>
          <p:nvPr/>
        </p:nvSpPr>
        <p:spPr>
          <a:xfrm>
            <a:off x="9178148" y="8189829"/>
            <a:ext cx="655296" cy="260242"/>
          </a:xfrm>
          <a:prstGeom prst="rect">
            <a:avLst/>
          </a:prstGeom>
        </p:spPr>
        <p:txBody>
          <a:bodyPr vert="horz" wrap="square" lIns="0" tIns="16933" rIns="0" bIns="0" rtlCol="0">
            <a:spAutoFit/>
          </a:bodyPr>
          <a:lstStyle/>
          <a:p>
            <a:pPr marL="16933" marR="6773" indent="97364">
              <a:lnSpc>
                <a:spcPct val="106400"/>
              </a:lnSpc>
              <a:spcBef>
                <a:spcPts val="133"/>
              </a:spcBef>
            </a:pPr>
            <a:r>
              <a:rPr sz="800" spc="-47" dirty="0">
                <a:solidFill>
                  <a:srgbClr val="585858"/>
                </a:solidFill>
                <a:latin typeface="BIZ UDPゴシック"/>
                <a:cs typeface="BIZ UDPゴシック"/>
              </a:rPr>
              <a:t>希望する</a:t>
            </a:r>
            <a:r>
              <a:rPr sz="800" spc="667" dirty="0">
                <a:solidFill>
                  <a:srgbClr val="585858"/>
                </a:solidFill>
                <a:latin typeface="BIZ UDPゴシック"/>
                <a:cs typeface="BIZ UDPゴシック"/>
              </a:rPr>
              <a:t> </a:t>
            </a:r>
            <a:r>
              <a:rPr sz="800" spc="-13" dirty="0">
                <a:solidFill>
                  <a:srgbClr val="585858"/>
                </a:solidFill>
                <a:latin typeface="BIZ UDPゴシック"/>
                <a:cs typeface="BIZ UDPゴシック"/>
              </a:rPr>
              <a:t>36校 / </a:t>
            </a:r>
            <a:r>
              <a:rPr sz="800" spc="-33" dirty="0">
                <a:solidFill>
                  <a:srgbClr val="585858"/>
                </a:solidFill>
                <a:latin typeface="BIZ UDPゴシック"/>
                <a:cs typeface="BIZ UDPゴシック"/>
              </a:rPr>
              <a:t>54%</a:t>
            </a:r>
            <a:endParaRPr sz="800">
              <a:latin typeface="BIZ UDPゴシック"/>
              <a:cs typeface="BIZ UDPゴシック"/>
            </a:endParaRPr>
          </a:p>
        </p:txBody>
      </p:sp>
      <p:grpSp>
        <p:nvGrpSpPr>
          <p:cNvPr id="25" name="object 25"/>
          <p:cNvGrpSpPr/>
          <p:nvPr/>
        </p:nvGrpSpPr>
        <p:grpSpPr>
          <a:xfrm>
            <a:off x="7341543" y="7551286"/>
            <a:ext cx="800917" cy="1065067"/>
            <a:chOff x="5555551" y="5210619"/>
            <a:chExt cx="600710" cy="798830"/>
          </a:xfrm>
        </p:grpSpPr>
        <p:sp>
          <p:nvSpPr>
            <p:cNvPr id="26" name="object 26"/>
            <p:cNvSpPr/>
            <p:nvPr/>
          </p:nvSpPr>
          <p:spPr>
            <a:xfrm>
              <a:off x="5558409" y="5213477"/>
              <a:ext cx="594995" cy="793115"/>
            </a:xfrm>
            <a:custGeom>
              <a:avLst/>
              <a:gdLst/>
              <a:ahLst/>
              <a:cxnLst/>
              <a:rect l="l" t="t" r="r" b="b"/>
              <a:pathLst>
                <a:path w="594995" h="793114">
                  <a:moveTo>
                    <a:pt x="214629" y="0"/>
                  </a:moveTo>
                  <a:lnTo>
                    <a:pt x="99060" y="492632"/>
                  </a:lnTo>
                  <a:lnTo>
                    <a:pt x="0" y="492632"/>
                  </a:lnTo>
                  <a:lnTo>
                    <a:pt x="0" y="792987"/>
                  </a:lnTo>
                  <a:lnTo>
                    <a:pt x="594741" y="792987"/>
                  </a:lnTo>
                  <a:lnTo>
                    <a:pt x="594741" y="492632"/>
                  </a:lnTo>
                  <a:lnTo>
                    <a:pt x="247777" y="492632"/>
                  </a:lnTo>
                  <a:lnTo>
                    <a:pt x="214629" y="0"/>
                  </a:lnTo>
                  <a:close/>
                </a:path>
              </a:pathLst>
            </a:custGeom>
            <a:solidFill>
              <a:srgbClr val="FFFFFF"/>
            </a:solidFill>
          </p:spPr>
          <p:txBody>
            <a:bodyPr wrap="square" lIns="0" tIns="0" rIns="0" bIns="0" rtlCol="0"/>
            <a:lstStyle/>
            <a:p>
              <a:endParaRPr/>
            </a:p>
          </p:txBody>
        </p:sp>
        <p:sp>
          <p:nvSpPr>
            <p:cNvPr id="27" name="object 27"/>
            <p:cNvSpPr/>
            <p:nvPr/>
          </p:nvSpPr>
          <p:spPr>
            <a:xfrm>
              <a:off x="5558409" y="5213477"/>
              <a:ext cx="594995" cy="793115"/>
            </a:xfrm>
            <a:custGeom>
              <a:avLst/>
              <a:gdLst/>
              <a:ahLst/>
              <a:cxnLst/>
              <a:rect l="l" t="t" r="r" b="b"/>
              <a:pathLst>
                <a:path w="594995" h="793114">
                  <a:moveTo>
                    <a:pt x="0" y="492632"/>
                  </a:moveTo>
                  <a:lnTo>
                    <a:pt x="99060" y="492632"/>
                  </a:lnTo>
                  <a:lnTo>
                    <a:pt x="214629" y="0"/>
                  </a:lnTo>
                  <a:lnTo>
                    <a:pt x="247777" y="492632"/>
                  </a:lnTo>
                  <a:lnTo>
                    <a:pt x="594741" y="492632"/>
                  </a:lnTo>
                  <a:lnTo>
                    <a:pt x="594741" y="542670"/>
                  </a:lnTo>
                  <a:lnTo>
                    <a:pt x="594741" y="617727"/>
                  </a:lnTo>
                  <a:lnTo>
                    <a:pt x="594741" y="792987"/>
                  </a:lnTo>
                  <a:lnTo>
                    <a:pt x="247777" y="792987"/>
                  </a:lnTo>
                  <a:lnTo>
                    <a:pt x="99060" y="792987"/>
                  </a:lnTo>
                  <a:lnTo>
                    <a:pt x="0" y="792987"/>
                  </a:lnTo>
                  <a:lnTo>
                    <a:pt x="0" y="617727"/>
                  </a:lnTo>
                  <a:lnTo>
                    <a:pt x="0" y="542670"/>
                  </a:lnTo>
                  <a:lnTo>
                    <a:pt x="0" y="492632"/>
                  </a:lnTo>
                  <a:close/>
                </a:path>
              </a:pathLst>
            </a:custGeom>
            <a:ln w="5333">
              <a:solidFill>
                <a:srgbClr val="000000"/>
              </a:solidFill>
            </a:ln>
          </p:spPr>
          <p:txBody>
            <a:bodyPr wrap="square" lIns="0" tIns="0" rIns="0" bIns="0" rtlCol="0"/>
            <a:lstStyle/>
            <a:p>
              <a:endParaRPr/>
            </a:p>
          </p:txBody>
        </p:sp>
      </p:grpSp>
      <p:sp>
        <p:nvSpPr>
          <p:cNvPr id="28" name="object 28"/>
          <p:cNvSpPr txBox="1"/>
          <p:nvPr/>
        </p:nvSpPr>
        <p:spPr>
          <a:xfrm>
            <a:off x="7431878" y="8260464"/>
            <a:ext cx="655296" cy="283837"/>
          </a:xfrm>
          <a:prstGeom prst="rect">
            <a:avLst/>
          </a:prstGeom>
        </p:spPr>
        <p:txBody>
          <a:bodyPr vert="horz" wrap="square" lIns="0" tIns="24552" rIns="0" bIns="0" rtlCol="0">
            <a:spAutoFit/>
          </a:bodyPr>
          <a:lstStyle/>
          <a:p>
            <a:pPr marL="69424">
              <a:spcBef>
                <a:spcPts val="193"/>
              </a:spcBef>
            </a:pPr>
            <a:r>
              <a:rPr sz="800" spc="-40" dirty="0">
                <a:solidFill>
                  <a:srgbClr val="585858"/>
                </a:solidFill>
                <a:latin typeface="BIZ UDPゴシック"/>
                <a:cs typeface="BIZ UDPゴシック"/>
              </a:rPr>
              <a:t>希望しない</a:t>
            </a:r>
            <a:endParaRPr sz="800">
              <a:latin typeface="BIZ UDPゴシック"/>
              <a:cs typeface="BIZ UDPゴシック"/>
            </a:endParaRPr>
          </a:p>
          <a:p>
            <a:pPr marL="16933">
              <a:spcBef>
                <a:spcPts val="60"/>
              </a:spcBef>
            </a:pPr>
            <a:r>
              <a:rPr sz="800" spc="-13" dirty="0">
                <a:solidFill>
                  <a:srgbClr val="585858"/>
                </a:solidFill>
                <a:latin typeface="BIZ UDPゴシック"/>
                <a:cs typeface="BIZ UDPゴシック"/>
              </a:rPr>
              <a:t>23校 / </a:t>
            </a:r>
            <a:r>
              <a:rPr sz="800" spc="-33" dirty="0">
                <a:solidFill>
                  <a:srgbClr val="585858"/>
                </a:solidFill>
                <a:latin typeface="BIZ UDPゴシック"/>
                <a:cs typeface="BIZ UDPゴシック"/>
              </a:rPr>
              <a:t>34%</a:t>
            </a:r>
            <a:endParaRPr sz="800">
              <a:latin typeface="BIZ UDPゴシック"/>
              <a:cs typeface="BIZ UDPゴシック"/>
            </a:endParaRPr>
          </a:p>
        </p:txBody>
      </p:sp>
      <p:grpSp>
        <p:nvGrpSpPr>
          <p:cNvPr id="29" name="object 29"/>
          <p:cNvGrpSpPr/>
          <p:nvPr/>
        </p:nvGrpSpPr>
        <p:grpSpPr>
          <a:xfrm>
            <a:off x="7473279" y="5909661"/>
            <a:ext cx="772131" cy="446177"/>
            <a:chOff x="5654357" y="3979354"/>
            <a:chExt cx="579120" cy="334645"/>
          </a:xfrm>
        </p:grpSpPr>
        <p:sp>
          <p:nvSpPr>
            <p:cNvPr id="30" name="object 30"/>
            <p:cNvSpPr/>
            <p:nvPr/>
          </p:nvSpPr>
          <p:spPr>
            <a:xfrm>
              <a:off x="5657215" y="3982212"/>
              <a:ext cx="573405" cy="328930"/>
            </a:xfrm>
            <a:custGeom>
              <a:avLst/>
              <a:gdLst/>
              <a:ahLst/>
              <a:cxnLst/>
              <a:rect l="l" t="t" r="r" b="b"/>
              <a:pathLst>
                <a:path w="573404" h="328929">
                  <a:moveTo>
                    <a:pt x="533654" y="0"/>
                  </a:moveTo>
                  <a:lnTo>
                    <a:pt x="0" y="0"/>
                  </a:lnTo>
                  <a:lnTo>
                    <a:pt x="0" y="255270"/>
                  </a:lnTo>
                  <a:lnTo>
                    <a:pt x="311277" y="255270"/>
                  </a:lnTo>
                  <a:lnTo>
                    <a:pt x="573151" y="328676"/>
                  </a:lnTo>
                  <a:lnTo>
                    <a:pt x="444627" y="255270"/>
                  </a:lnTo>
                  <a:lnTo>
                    <a:pt x="533654" y="255270"/>
                  </a:lnTo>
                  <a:lnTo>
                    <a:pt x="533654" y="0"/>
                  </a:lnTo>
                  <a:close/>
                </a:path>
              </a:pathLst>
            </a:custGeom>
            <a:solidFill>
              <a:srgbClr val="FFFFFF"/>
            </a:solidFill>
          </p:spPr>
          <p:txBody>
            <a:bodyPr wrap="square" lIns="0" tIns="0" rIns="0" bIns="0" rtlCol="0"/>
            <a:lstStyle/>
            <a:p>
              <a:endParaRPr/>
            </a:p>
          </p:txBody>
        </p:sp>
        <p:sp>
          <p:nvSpPr>
            <p:cNvPr id="31" name="object 31"/>
            <p:cNvSpPr/>
            <p:nvPr/>
          </p:nvSpPr>
          <p:spPr>
            <a:xfrm>
              <a:off x="5657215" y="3982212"/>
              <a:ext cx="573405" cy="328930"/>
            </a:xfrm>
            <a:custGeom>
              <a:avLst/>
              <a:gdLst/>
              <a:ahLst/>
              <a:cxnLst/>
              <a:rect l="l" t="t" r="r" b="b"/>
              <a:pathLst>
                <a:path w="573404" h="328929">
                  <a:moveTo>
                    <a:pt x="0" y="0"/>
                  </a:moveTo>
                  <a:lnTo>
                    <a:pt x="311277" y="0"/>
                  </a:lnTo>
                  <a:lnTo>
                    <a:pt x="444627" y="0"/>
                  </a:lnTo>
                  <a:lnTo>
                    <a:pt x="533654" y="0"/>
                  </a:lnTo>
                  <a:lnTo>
                    <a:pt x="533654" y="148971"/>
                  </a:lnTo>
                  <a:lnTo>
                    <a:pt x="533654" y="212725"/>
                  </a:lnTo>
                  <a:lnTo>
                    <a:pt x="533654" y="255270"/>
                  </a:lnTo>
                  <a:lnTo>
                    <a:pt x="444627" y="255270"/>
                  </a:lnTo>
                  <a:lnTo>
                    <a:pt x="573151" y="328676"/>
                  </a:lnTo>
                  <a:lnTo>
                    <a:pt x="311277" y="255270"/>
                  </a:lnTo>
                  <a:lnTo>
                    <a:pt x="0" y="255270"/>
                  </a:lnTo>
                  <a:lnTo>
                    <a:pt x="0" y="212725"/>
                  </a:lnTo>
                  <a:lnTo>
                    <a:pt x="0" y="148971"/>
                  </a:lnTo>
                  <a:lnTo>
                    <a:pt x="0" y="0"/>
                  </a:lnTo>
                  <a:close/>
                </a:path>
              </a:pathLst>
            </a:custGeom>
            <a:ln w="5334">
              <a:solidFill>
                <a:srgbClr val="000000"/>
              </a:solidFill>
            </a:ln>
          </p:spPr>
          <p:txBody>
            <a:bodyPr wrap="square" lIns="0" tIns="0" rIns="0" bIns="0" rtlCol="0"/>
            <a:lstStyle/>
            <a:p>
              <a:endParaRPr/>
            </a:p>
          </p:txBody>
        </p:sp>
      </p:grpSp>
      <p:sp>
        <p:nvSpPr>
          <p:cNvPr id="32" name="object 32"/>
          <p:cNvSpPr txBox="1"/>
          <p:nvPr/>
        </p:nvSpPr>
        <p:spPr>
          <a:xfrm>
            <a:off x="7568019" y="5931539"/>
            <a:ext cx="564706" cy="283837"/>
          </a:xfrm>
          <a:prstGeom prst="rect">
            <a:avLst/>
          </a:prstGeom>
        </p:spPr>
        <p:txBody>
          <a:bodyPr vert="horz" wrap="square" lIns="0" tIns="24552" rIns="0" bIns="0" rtlCol="0">
            <a:spAutoFit/>
          </a:bodyPr>
          <a:lstStyle/>
          <a:p>
            <a:pPr marR="23706" algn="ctr">
              <a:spcBef>
                <a:spcPts val="193"/>
              </a:spcBef>
            </a:pPr>
            <a:r>
              <a:rPr sz="800" spc="-47" dirty="0">
                <a:solidFill>
                  <a:srgbClr val="585858"/>
                </a:solidFill>
                <a:latin typeface="BIZ UDPゴシック"/>
                <a:cs typeface="BIZ UDPゴシック"/>
              </a:rPr>
              <a:t>未回答</a:t>
            </a:r>
            <a:endParaRPr sz="800">
              <a:latin typeface="BIZ UDPゴシック"/>
              <a:cs typeface="BIZ UDPゴシック"/>
            </a:endParaRPr>
          </a:p>
          <a:p>
            <a:pPr algn="ctr">
              <a:spcBef>
                <a:spcPts val="60"/>
              </a:spcBef>
            </a:pPr>
            <a:r>
              <a:rPr sz="800" dirty="0">
                <a:solidFill>
                  <a:srgbClr val="585858"/>
                </a:solidFill>
                <a:latin typeface="BIZ UDPゴシック"/>
                <a:cs typeface="BIZ UDPゴシック"/>
              </a:rPr>
              <a:t>8</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12%</a:t>
            </a:r>
            <a:endParaRPr sz="800">
              <a:latin typeface="BIZ UDPゴシック"/>
              <a:cs typeface="BIZ UDPゴシック"/>
            </a:endParaRPr>
          </a:p>
        </p:txBody>
      </p:sp>
      <p:grpSp>
        <p:nvGrpSpPr>
          <p:cNvPr id="33" name="object 33"/>
          <p:cNvGrpSpPr/>
          <p:nvPr/>
        </p:nvGrpSpPr>
        <p:grpSpPr>
          <a:xfrm>
            <a:off x="7567742" y="2516686"/>
            <a:ext cx="2262209" cy="2320627"/>
            <a:chOff x="5725207" y="1434528"/>
            <a:chExt cx="1696720" cy="1740535"/>
          </a:xfrm>
        </p:grpSpPr>
        <p:sp>
          <p:nvSpPr>
            <p:cNvPr id="34" name="object 34"/>
            <p:cNvSpPr/>
            <p:nvPr/>
          </p:nvSpPr>
          <p:spPr>
            <a:xfrm>
              <a:off x="6177026" y="1439926"/>
              <a:ext cx="1065530" cy="1511935"/>
            </a:xfrm>
            <a:custGeom>
              <a:avLst/>
              <a:gdLst/>
              <a:ahLst/>
              <a:cxnLst/>
              <a:rect l="l" t="t" r="r" b="b"/>
              <a:pathLst>
                <a:path w="1065529" h="1511935">
                  <a:moveTo>
                    <a:pt x="309499" y="0"/>
                  </a:moveTo>
                  <a:lnTo>
                    <a:pt x="309499" y="755777"/>
                  </a:lnTo>
                  <a:lnTo>
                    <a:pt x="0" y="1445133"/>
                  </a:lnTo>
                  <a:lnTo>
                    <a:pt x="49295" y="1465213"/>
                  </a:lnTo>
                  <a:lnTo>
                    <a:pt x="99770" y="1481737"/>
                  </a:lnTo>
                  <a:lnTo>
                    <a:pt x="151225" y="1494663"/>
                  </a:lnTo>
                  <a:lnTo>
                    <a:pt x="203463" y="1503948"/>
                  </a:lnTo>
                  <a:lnTo>
                    <a:pt x="256287" y="1509550"/>
                  </a:lnTo>
                  <a:lnTo>
                    <a:pt x="309499" y="1511427"/>
                  </a:lnTo>
                  <a:lnTo>
                    <a:pt x="357286" y="1509940"/>
                  </a:lnTo>
                  <a:lnTo>
                    <a:pt x="404283" y="1505539"/>
                  </a:lnTo>
                  <a:lnTo>
                    <a:pt x="450403" y="1498312"/>
                  </a:lnTo>
                  <a:lnTo>
                    <a:pt x="495555" y="1488348"/>
                  </a:lnTo>
                  <a:lnTo>
                    <a:pt x="539653" y="1475734"/>
                  </a:lnTo>
                  <a:lnTo>
                    <a:pt x="582606" y="1460561"/>
                  </a:lnTo>
                  <a:lnTo>
                    <a:pt x="624328" y="1442916"/>
                  </a:lnTo>
                  <a:lnTo>
                    <a:pt x="664728" y="1422888"/>
                  </a:lnTo>
                  <a:lnTo>
                    <a:pt x="703719" y="1400565"/>
                  </a:lnTo>
                  <a:lnTo>
                    <a:pt x="741212" y="1376036"/>
                  </a:lnTo>
                  <a:lnTo>
                    <a:pt x="777119" y="1349389"/>
                  </a:lnTo>
                  <a:lnTo>
                    <a:pt x="811351" y="1320714"/>
                  </a:lnTo>
                  <a:lnTo>
                    <a:pt x="843819" y="1290097"/>
                  </a:lnTo>
                  <a:lnTo>
                    <a:pt x="874436" y="1257629"/>
                  </a:lnTo>
                  <a:lnTo>
                    <a:pt x="903111" y="1223397"/>
                  </a:lnTo>
                  <a:lnTo>
                    <a:pt x="929758" y="1187490"/>
                  </a:lnTo>
                  <a:lnTo>
                    <a:pt x="954287" y="1149997"/>
                  </a:lnTo>
                  <a:lnTo>
                    <a:pt x="976610" y="1111006"/>
                  </a:lnTo>
                  <a:lnTo>
                    <a:pt x="996638" y="1070606"/>
                  </a:lnTo>
                  <a:lnTo>
                    <a:pt x="1014283" y="1028884"/>
                  </a:lnTo>
                  <a:lnTo>
                    <a:pt x="1029456" y="985931"/>
                  </a:lnTo>
                  <a:lnTo>
                    <a:pt x="1042070" y="941833"/>
                  </a:lnTo>
                  <a:lnTo>
                    <a:pt x="1052034" y="896681"/>
                  </a:lnTo>
                  <a:lnTo>
                    <a:pt x="1059261" y="850561"/>
                  </a:lnTo>
                  <a:lnTo>
                    <a:pt x="1063662" y="803564"/>
                  </a:lnTo>
                  <a:lnTo>
                    <a:pt x="1065149" y="755777"/>
                  </a:lnTo>
                  <a:lnTo>
                    <a:pt x="1063662" y="707975"/>
                  </a:lnTo>
                  <a:lnTo>
                    <a:pt x="1059261" y="660965"/>
                  </a:lnTo>
                  <a:lnTo>
                    <a:pt x="1052034" y="614833"/>
                  </a:lnTo>
                  <a:lnTo>
                    <a:pt x="1042070" y="569670"/>
                  </a:lnTo>
                  <a:lnTo>
                    <a:pt x="1029456" y="525562"/>
                  </a:lnTo>
                  <a:lnTo>
                    <a:pt x="1014283" y="482600"/>
                  </a:lnTo>
                  <a:lnTo>
                    <a:pt x="996638" y="440870"/>
                  </a:lnTo>
                  <a:lnTo>
                    <a:pt x="976610" y="400462"/>
                  </a:lnTo>
                  <a:lnTo>
                    <a:pt x="954287" y="361464"/>
                  </a:lnTo>
                  <a:lnTo>
                    <a:pt x="929758" y="323965"/>
                  </a:lnTo>
                  <a:lnTo>
                    <a:pt x="903111" y="288053"/>
                  </a:lnTo>
                  <a:lnTo>
                    <a:pt x="874436" y="253817"/>
                  </a:lnTo>
                  <a:lnTo>
                    <a:pt x="843819" y="221345"/>
                  </a:lnTo>
                  <a:lnTo>
                    <a:pt x="811351" y="190725"/>
                  </a:lnTo>
                  <a:lnTo>
                    <a:pt x="777119" y="162046"/>
                  </a:lnTo>
                  <a:lnTo>
                    <a:pt x="741212" y="135397"/>
                  </a:lnTo>
                  <a:lnTo>
                    <a:pt x="703719" y="110866"/>
                  </a:lnTo>
                  <a:lnTo>
                    <a:pt x="664728" y="88542"/>
                  </a:lnTo>
                  <a:lnTo>
                    <a:pt x="624328" y="68512"/>
                  </a:lnTo>
                  <a:lnTo>
                    <a:pt x="582606" y="50866"/>
                  </a:lnTo>
                  <a:lnTo>
                    <a:pt x="539653" y="35692"/>
                  </a:lnTo>
                  <a:lnTo>
                    <a:pt x="495555" y="23079"/>
                  </a:lnTo>
                  <a:lnTo>
                    <a:pt x="450403" y="13114"/>
                  </a:lnTo>
                  <a:lnTo>
                    <a:pt x="404283" y="5887"/>
                  </a:lnTo>
                  <a:lnTo>
                    <a:pt x="357286" y="1486"/>
                  </a:lnTo>
                  <a:lnTo>
                    <a:pt x="309499" y="0"/>
                  </a:lnTo>
                  <a:close/>
                </a:path>
              </a:pathLst>
            </a:custGeom>
            <a:solidFill>
              <a:srgbClr val="4471C4"/>
            </a:solidFill>
          </p:spPr>
          <p:txBody>
            <a:bodyPr wrap="square" lIns="0" tIns="0" rIns="0" bIns="0" rtlCol="0"/>
            <a:lstStyle/>
            <a:p>
              <a:endParaRPr/>
            </a:p>
          </p:txBody>
        </p:sp>
        <p:sp>
          <p:nvSpPr>
            <p:cNvPr id="35" name="object 35"/>
            <p:cNvSpPr/>
            <p:nvPr/>
          </p:nvSpPr>
          <p:spPr>
            <a:xfrm>
              <a:off x="5730604" y="1642872"/>
              <a:ext cx="756285" cy="1242695"/>
            </a:xfrm>
            <a:custGeom>
              <a:avLst/>
              <a:gdLst/>
              <a:ahLst/>
              <a:cxnLst/>
              <a:rect l="l" t="t" r="r" b="b"/>
              <a:pathLst>
                <a:path w="756285" h="1242695">
                  <a:moveTo>
                    <a:pt x="240681" y="0"/>
                  </a:moveTo>
                  <a:lnTo>
                    <a:pt x="205064" y="35495"/>
                  </a:lnTo>
                  <a:lnTo>
                    <a:pt x="171941" y="73184"/>
                  </a:lnTo>
                  <a:lnTo>
                    <a:pt x="141415" y="112934"/>
                  </a:lnTo>
                  <a:lnTo>
                    <a:pt x="113587" y="154610"/>
                  </a:lnTo>
                  <a:lnTo>
                    <a:pt x="88560" y="198078"/>
                  </a:lnTo>
                  <a:lnTo>
                    <a:pt x="66437" y="243205"/>
                  </a:lnTo>
                  <a:lnTo>
                    <a:pt x="48219" y="287426"/>
                  </a:lnTo>
                  <a:lnTo>
                    <a:pt x="32985" y="332119"/>
                  </a:lnTo>
                  <a:lnTo>
                    <a:pt x="20689" y="377167"/>
                  </a:lnTo>
                  <a:lnTo>
                    <a:pt x="11287" y="422452"/>
                  </a:lnTo>
                  <a:lnTo>
                    <a:pt x="4734" y="467858"/>
                  </a:lnTo>
                  <a:lnTo>
                    <a:pt x="987" y="513268"/>
                  </a:lnTo>
                  <a:lnTo>
                    <a:pt x="0" y="558564"/>
                  </a:lnTo>
                  <a:lnTo>
                    <a:pt x="1728" y="603631"/>
                  </a:lnTo>
                  <a:lnTo>
                    <a:pt x="6127" y="648350"/>
                  </a:lnTo>
                  <a:lnTo>
                    <a:pt x="13154" y="692606"/>
                  </a:lnTo>
                  <a:lnTo>
                    <a:pt x="22762" y="736281"/>
                  </a:lnTo>
                  <a:lnTo>
                    <a:pt x="34907" y="779257"/>
                  </a:lnTo>
                  <a:lnTo>
                    <a:pt x="49546" y="821420"/>
                  </a:lnTo>
                  <a:lnTo>
                    <a:pt x="66633" y="862650"/>
                  </a:lnTo>
                  <a:lnTo>
                    <a:pt x="86123" y="902832"/>
                  </a:lnTo>
                  <a:lnTo>
                    <a:pt x="107973" y="941849"/>
                  </a:lnTo>
                  <a:lnTo>
                    <a:pt x="132138" y="979583"/>
                  </a:lnTo>
                  <a:lnTo>
                    <a:pt x="158572" y="1015917"/>
                  </a:lnTo>
                  <a:lnTo>
                    <a:pt x="187232" y="1050736"/>
                  </a:lnTo>
                  <a:lnTo>
                    <a:pt x="218073" y="1083921"/>
                  </a:lnTo>
                  <a:lnTo>
                    <a:pt x="251050" y="1115356"/>
                  </a:lnTo>
                  <a:lnTo>
                    <a:pt x="286119" y="1144924"/>
                  </a:lnTo>
                  <a:lnTo>
                    <a:pt x="323235" y="1172508"/>
                  </a:lnTo>
                  <a:lnTo>
                    <a:pt x="362354" y="1197991"/>
                  </a:lnTo>
                  <a:lnTo>
                    <a:pt x="403431" y="1221256"/>
                  </a:lnTo>
                  <a:lnTo>
                    <a:pt x="446421" y="1242187"/>
                  </a:lnTo>
                  <a:lnTo>
                    <a:pt x="755920" y="552831"/>
                  </a:lnTo>
                  <a:lnTo>
                    <a:pt x="240681" y="0"/>
                  </a:lnTo>
                  <a:close/>
                </a:path>
              </a:pathLst>
            </a:custGeom>
            <a:solidFill>
              <a:srgbClr val="EC7C30"/>
            </a:solidFill>
          </p:spPr>
          <p:txBody>
            <a:bodyPr wrap="square" lIns="0" tIns="0" rIns="0" bIns="0" rtlCol="0"/>
            <a:lstStyle/>
            <a:p>
              <a:endParaRPr/>
            </a:p>
          </p:txBody>
        </p:sp>
        <p:sp>
          <p:nvSpPr>
            <p:cNvPr id="36" name="object 36"/>
            <p:cNvSpPr/>
            <p:nvPr/>
          </p:nvSpPr>
          <p:spPr>
            <a:xfrm>
              <a:off x="5730604" y="1642872"/>
              <a:ext cx="756285" cy="1242695"/>
            </a:xfrm>
            <a:custGeom>
              <a:avLst/>
              <a:gdLst/>
              <a:ahLst/>
              <a:cxnLst/>
              <a:rect l="l" t="t" r="r" b="b"/>
              <a:pathLst>
                <a:path w="756285" h="1242695">
                  <a:moveTo>
                    <a:pt x="446421" y="1242187"/>
                  </a:moveTo>
                  <a:lnTo>
                    <a:pt x="403431" y="1221256"/>
                  </a:lnTo>
                  <a:lnTo>
                    <a:pt x="362354" y="1197991"/>
                  </a:lnTo>
                  <a:lnTo>
                    <a:pt x="323235" y="1172508"/>
                  </a:lnTo>
                  <a:lnTo>
                    <a:pt x="286119" y="1144924"/>
                  </a:lnTo>
                  <a:lnTo>
                    <a:pt x="251050" y="1115356"/>
                  </a:lnTo>
                  <a:lnTo>
                    <a:pt x="218073" y="1083921"/>
                  </a:lnTo>
                  <a:lnTo>
                    <a:pt x="187232" y="1050736"/>
                  </a:lnTo>
                  <a:lnTo>
                    <a:pt x="158572" y="1015917"/>
                  </a:lnTo>
                  <a:lnTo>
                    <a:pt x="132138" y="979583"/>
                  </a:lnTo>
                  <a:lnTo>
                    <a:pt x="107973" y="941849"/>
                  </a:lnTo>
                  <a:lnTo>
                    <a:pt x="86123" y="902832"/>
                  </a:lnTo>
                  <a:lnTo>
                    <a:pt x="66633" y="862650"/>
                  </a:lnTo>
                  <a:lnTo>
                    <a:pt x="49546" y="821420"/>
                  </a:lnTo>
                  <a:lnTo>
                    <a:pt x="34907" y="779257"/>
                  </a:lnTo>
                  <a:lnTo>
                    <a:pt x="22762" y="736281"/>
                  </a:lnTo>
                  <a:lnTo>
                    <a:pt x="13154" y="692606"/>
                  </a:lnTo>
                  <a:lnTo>
                    <a:pt x="6127" y="648350"/>
                  </a:lnTo>
                  <a:lnTo>
                    <a:pt x="1728" y="603631"/>
                  </a:lnTo>
                  <a:lnTo>
                    <a:pt x="0" y="558564"/>
                  </a:lnTo>
                  <a:lnTo>
                    <a:pt x="987" y="513268"/>
                  </a:lnTo>
                  <a:lnTo>
                    <a:pt x="4734" y="467858"/>
                  </a:lnTo>
                  <a:lnTo>
                    <a:pt x="11287" y="422452"/>
                  </a:lnTo>
                  <a:lnTo>
                    <a:pt x="20689" y="377167"/>
                  </a:lnTo>
                  <a:lnTo>
                    <a:pt x="32985" y="332119"/>
                  </a:lnTo>
                  <a:lnTo>
                    <a:pt x="48219" y="287426"/>
                  </a:lnTo>
                  <a:lnTo>
                    <a:pt x="66437" y="243205"/>
                  </a:lnTo>
                  <a:lnTo>
                    <a:pt x="88560" y="198078"/>
                  </a:lnTo>
                  <a:lnTo>
                    <a:pt x="113587" y="154610"/>
                  </a:lnTo>
                  <a:lnTo>
                    <a:pt x="141415" y="112934"/>
                  </a:lnTo>
                  <a:lnTo>
                    <a:pt x="171941" y="73184"/>
                  </a:lnTo>
                  <a:lnTo>
                    <a:pt x="205064" y="35495"/>
                  </a:lnTo>
                  <a:lnTo>
                    <a:pt x="240681" y="0"/>
                  </a:lnTo>
                  <a:lnTo>
                    <a:pt x="755920" y="552831"/>
                  </a:lnTo>
                  <a:lnTo>
                    <a:pt x="446421" y="1242187"/>
                  </a:lnTo>
                  <a:close/>
                </a:path>
              </a:pathLst>
            </a:custGeom>
            <a:ln w="10668">
              <a:solidFill>
                <a:srgbClr val="FFFFFF"/>
              </a:solidFill>
            </a:ln>
          </p:spPr>
          <p:txBody>
            <a:bodyPr wrap="square" lIns="0" tIns="0" rIns="0" bIns="0" rtlCol="0"/>
            <a:lstStyle/>
            <a:p>
              <a:endParaRPr/>
            </a:p>
          </p:txBody>
        </p:sp>
        <p:sp>
          <p:nvSpPr>
            <p:cNvPr id="37" name="object 37"/>
            <p:cNvSpPr/>
            <p:nvPr/>
          </p:nvSpPr>
          <p:spPr>
            <a:xfrm>
              <a:off x="5971286" y="1439926"/>
              <a:ext cx="515620" cy="756285"/>
            </a:xfrm>
            <a:custGeom>
              <a:avLst/>
              <a:gdLst/>
              <a:ahLst/>
              <a:cxnLst/>
              <a:rect l="l" t="t" r="r" b="b"/>
              <a:pathLst>
                <a:path w="515620" h="756285">
                  <a:moveTo>
                    <a:pt x="515239" y="0"/>
                  </a:moveTo>
                  <a:lnTo>
                    <a:pt x="463280" y="1786"/>
                  </a:lnTo>
                  <a:lnTo>
                    <a:pt x="411843" y="7103"/>
                  </a:lnTo>
                  <a:lnTo>
                    <a:pt x="361093" y="15885"/>
                  </a:lnTo>
                  <a:lnTo>
                    <a:pt x="311200" y="28064"/>
                  </a:lnTo>
                  <a:lnTo>
                    <a:pt x="262330" y="43576"/>
                  </a:lnTo>
                  <a:lnTo>
                    <a:pt x="214651" y="62355"/>
                  </a:lnTo>
                  <a:lnTo>
                    <a:pt x="168331" y="84335"/>
                  </a:lnTo>
                  <a:lnTo>
                    <a:pt x="123539" y="109450"/>
                  </a:lnTo>
                  <a:lnTo>
                    <a:pt x="80441" y="137634"/>
                  </a:lnTo>
                  <a:lnTo>
                    <a:pt x="39205" y="168821"/>
                  </a:lnTo>
                  <a:lnTo>
                    <a:pt x="0" y="202946"/>
                  </a:lnTo>
                  <a:lnTo>
                    <a:pt x="515239" y="755777"/>
                  </a:lnTo>
                  <a:lnTo>
                    <a:pt x="515239" y="0"/>
                  </a:lnTo>
                  <a:close/>
                </a:path>
              </a:pathLst>
            </a:custGeom>
            <a:solidFill>
              <a:srgbClr val="A4A4A4"/>
            </a:solidFill>
          </p:spPr>
          <p:txBody>
            <a:bodyPr wrap="square" lIns="0" tIns="0" rIns="0" bIns="0" rtlCol="0"/>
            <a:lstStyle/>
            <a:p>
              <a:endParaRPr/>
            </a:p>
          </p:txBody>
        </p:sp>
        <p:sp>
          <p:nvSpPr>
            <p:cNvPr id="38" name="object 38"/>
            <p:cNvSpPr/>
            <p:nvPr/>
          </p:nvSpPr>
          <p:spPr>
            <a:xfrm>
              <a:off x="5971286" y="1439926"/>
              <a:ext cx="515620" cy="756285"/>
            </a:xfrm>
            <a:custGeom>
              <a:avLst/>
              <a:gdLst/>
              <a:ahLst/>
              <a:cxnLst/>
              <a:rect l="l" t="t" r="r" b="b"/>
              <a:pathLst>
                <a:path w="515620" h="756285">
                  <a:moveTo>
                    <a:pt x="0" y="202946"/>
                  </a:moveTo>
                  <a:lnTo>
                    <a:pt x="39205" y="168821"/>
                  </a:lnTo>
                  <a:lnTo>
                    <a:pt x="80441" y="137634"/>
                  </a:lnTo>
                  <a:lnTo>
                    <a:pt x="123539" y="109450"/>
                  </a:lnTo>
                  <a:lnTo>
                    <a:pt x="168331" y="84335"/>
                  </a:lnTo>
                  <a:lnTo>
                    <a:pt x="214651" y="62355"/>
                  </a:lnTo>
                  <a:lnTo>
                    <a:pt x="262330" y="43576"/>
                  </a:lnTo>
                  <a:lnTo>
                    <a:pt x="311200" y="28064"/>
                  </a:lnTo>
                  <a:lnTo>
                    <a:pt x="361093" y="15885"/>
                  </a:lnTo>
                  <a:lnTo>
                    <a:pt x="411843" y="7103"/>
                  </a:lnTo>
                  <a:lnTo>
                    <a:pt x="463280" y="1786"/>
                  </a:lnTo>
                  <a:lnTo>
                    <a:pt x="515239" y="0"/>
                  </a:lnTo>
                  <a:lnTo>
                    <a:pt x="515239" y="755777"/>
                  </a:lnTo>
                  <a:lnTo>
                    <a:pt x="0" y="202946"/>
                  </a:lnTo>
                  <a:close/>
                </a:path>
              </a:pathLst>
            </a:custGeom>
            <a:ln w="10668">
              <a:solidFill>
                <a:srgbClr val="FFFFFF"/>
              </a:solidFill>
            </a:ln>
          </p:spPr>
          <p:txBody>
            <a:bodyPr wrap="square" lIns="0" tIns="0" rIns="0" bIns="0" rtlCol="0"/>
            <a:lstStyle/>
            <a:p>
              <a:endParaRPr/>
            </a:p>
          </p:txBody>
        </p:sp>
        <p:sp>
          <p:nvSpPr>
            <p:cNvPr id="39" name="object 39"/>
            <p:cNvSpPr/>
            <p:nvPr/>
          </p:nvSpPr>
          <p:spPr>
            <a:xfrm>
              <a:off x="6829171" y="2353945"/>
              <a:ext cx="589915" cy="818515"/>
            </a:xfrm>
            <a:custGeom>
              <a:avLst/>
              <a:gdLst/>
              <a:ahLst/>
              <a:cxnLst/>
              <a:rect l="l" t="t" r="r" b="b"/>
              <a:pathLst>
                <a:path w="589915" h="818514">
                  <a:moveTo>
                    <a:pt x="396240" y="0"/>
                  </a:moveTo>
                  <a:lnTo>
                    <a:pt x="344043" y="530733"/>
                  </a:lnTo>
                  <a:lnTo>
                    <a:pt x="0" y="530733"/>
                  </a:lnTo>
                  <a:lnTo>
                    <a:pt x="0" y="818134"/>
                  </a:lnTo>
                  <a:lnTo>
                    <a:pt x="589788" y="818134"/>
                  </a:lnTo>
                  <a:lnTo>
                    <a:pt x="589788" y="530733"/>
                  </a:lnTo>
                  <a:lnTo>
                    <a:pt x="491490" y="530733"/>
                  </a:lnTo>
                  <a:lnTo>
                    <a:pt x="396240" y="0"/>
                  </a:lnTo>
                  <a:close/>
                </a:path>
              </a:pathLst>
            </a:custGeom>
            <a:solidFill>
              <a:srgbClr val="FFFFFF"/>
            </a:solidFill>
          </p:spPr>
          <p:txBody>
            <a:bodyPr wrap="square" lIns="0" tIns="0" rIns="0" bIns="0" rtlCol="0"/>
            <a:lstStyle/>
            <a:p>
              <a:endParaRPr/>
            </a:p>
          </p:txBody>
        </p:sp>
        <p:sp>
          <p:nvSpPr>
            <p:cNvPr id="40" name="object 40"/>
            <p:cNvSpPr/>
            <p:nvPr/>
          </p:nvSpPr>
          <p:spPr>
            <a:xfrm>
              <a:off x="6829171" y="2353945"/>
              <a:ext cx="589915" cy="818515"/>
            </a:xfrm>
            <a:custGeom>
              <a:avLst/>
              <a:gdLst/>
              <a:ahLst/>
              <a:cxnLst/>
              <a:rect l="l" t="t" r="r" b="b"/>
              <a:pathLst>
                <a:path w="589915" h="818514">
                  <a:moveTo>
                    <a:pt x="0" y="530733"/>
                  </a:moveTo>
                  <a:lnTo>
                    <a:pt x="344043" y="530733"/>
                  </a:lnTo>
                  <a:lnTo>
                    <a:pt x="396240" y="0"/>
                  </a:lnTo>
                  <a:lnTo>
                    <a:pt x="491490" y="530733"/>
                  </a:lnTo>
                  <a:lnTo>
                    <a:pt x="589788" y="530733"/>
                  </a:lnTo>
                  <a:lnTo>
                    <a:pt x="589788" y="578612"/>
                  </a:lnTo>
                  <a:lnTo>
                    <a:pt x="589788" y="650494"/>
                  </a:lnTo>
                  <a:lnTo>
                    <a:pt x="589788" y="818134"/>
                  </a:lnTo>
                  <a:lnTo>
                    <a:pt x="491490" y="818134"/>
                  </a:lnTo>
                  <a:lnTo>
                    <a:pt x="344043" y="818134"/>
                  </a:lnTo>
                  <a:lnTo>
                    <a:pt x="0" y="818134"/>
                  </a:lnTo>
                  <a:lnTo>
                    <a:pt x="0" y="650494"/>
                  </a:lnTo>
                  <a:lnTo>
                    <a:pt x="0" y="578612"/>
                  </a:lnTo>
                  <a:lnTo>
                    <a:pt x="0" y="530733"/>
                  </a:lnTo>
                  <a:close/>
                </a:path>
              </a:pathLst>
            </a:custGeom>
            <a:ln w="5334">
              <a:solidFill>
                <a:srgbClr val="000000"/>
              </a:solidFill>
            </a:ln>
          </p:spPr>
          <p:txBody>
            <a:bodyPr wrap="square" lIns="0" tIns="0" rIns="0" bIns="0" rtlCol="0"/>
            <a:lstStyle/>
            <a:p>
              <a:endParaRPr/>
            </a:p>
          </p:txBody>
        </p:sp>
      </p:grpSp>
      <p:sp>
        <p:nvSpPr>
          <p:cNvPr id="41" name="object 41"/>
          <p:cNvSpPr txBox="1"/>
          <p:nvPr/>
        </p:nvSpPr>
        <p:spPr>
          <a:xfrm>
            <a:off x="9139881" y="4489211"/>
            <a:ext cx="638363" cy="283837"/>
          </a:xfrm>
          <a:prstGeom prst="rect">
            <a:avLst/>
          </a:prstGeom>
        </p:spPr>
        <p:txBody>
          <a:bodyPr vert="horz" wrap="square" lIns="0" tIns="24552" rIns="0" bIns="0" rtlCol="0">
            <a:spAutoFit/>
          </a:bodyPr>
          <a:lstStyle/>
          <a:p>
            <a:pPr marR="38944" algn="ctr">
              <a:spcBef>
                <a:spcPts val="193"/>
              </a:spcBef>
            </a:pPr>
            <a:r>
              <a:rPr sz="800" spc="-40" dirty="0">
                <a:solidFill>
                  <a:srgbClr val="585858"/>
                </a:solidFill>
                <a:latin typeface="BIZ UDPゴシック"/>
                <a:cs typeface="BIZ UDPゴシック"/>
              </a:rPr>
              <a:t>希望する</a:t>
            </a:r>
            <a:endParaRPr sz="800">
              <a:latin typeface="BIZ UDPゴシック"/>
              <a:cs typeface="BIZ UDPゴシック"/>
            </a:endParaRPr>
          </a:p>
          <a:p>
            <a:pPr marR="6773" algn="ctr">
              <a:spcBef>
                <a:spcPts val="60"/>
              </a:spcBef>
            </a:pPr>
            <a:r>
              <a:rPr sz="800" dirty="0">
                <a:solidFill>
                  <a:srgbClr val="585858"/>
                </a:solidFill>
                <a:latin typeface="BIZ UDPゴシック"/>
                <a:cs typeface="BIZ UDPゴシック"/>
              </a:rPr>
              <a:t>38</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57%</a:t>
            </a:r>
            <a:endParaRPr sz="800">
              <a:latin typeface="BIZ UDPゴシック"/>
              <a:cs typeface="BIZ UDPゴシック"/>
            </a:endParaRPr>
          </a:p>
        </p:txBody>
      </p:sp>
      <p:grpSp>
        <p:nvGrpSpPr>
          <p:cNvPr id="42" name="object 42"/>
          <p:cNvGrpSpPr/>
          <p:nvPr/>
        </p:nvGrpSpPr>
        <p:grpSpPr>
          <a:xfrm>
            <a:off x="7418925" y="3692324"/>
            <a:ext cx="833089" cy="1204762"/>
            <a:chOff x="5613590" y="2316289"/>
            <a:chExt cx="624840" cy="903605"/>
          </a:xfrm>
        </p:grpSpPr>
        <p:sp>
          <p:nvSpPr>
            <p:cNvPr id="43" name="object 43"/>
            <p:cNvSpPr/>
            <p:nvPr/>
          </p:nvSpPr>
          <p:spPr>
            <a:xfrm>
              <a:off x="5616448" y="2319147"/>
              <a:ext cx="619125" cy="897890"/>
            </a:xfrm>
            <a:custGeom>
              <a:avLst/>
              <a:gdLst/>
              <a:ahLst/>
              <a:cxnLst/>
              <a:rect l="l" t="t" r="r" b="b"/>
              <a:pathLst>
                <a:path w="619125" h="897889">
                  <a:moveTo>
                    <a:pt x="124460" y="0"/>
                  </a:moveTo>
                  <a:lnTo>
                    <a:pt x="103251" y="609853"/>
                  </a:lnTo>
                  <a:lnTo>
                    <a:pt x="0" y="609853"/>
                  </a:lnTo>
                  <a:lnTo>
                    <a:pt x="0" y="897381"/>
                  </a:lnTo>
                  <a:lnTo>
                    <a:pt x="618998" y="897381"/>
                  </a:lnTo>
                  <a:lnTo>
                    <a:pt x="618998" y="609853"/>
                  </a:lnTo>
                  <a:lnTo>
                    <a:pt x="257936" y="609853"/>
                  </a:lnTo>
                  <a:lnTo>
                    <a:pt x="124460" y="0"/>
                  </a:lnTo>
                  <a:close/>
                </a:path>
              </a:pathLst>
            </a:custGeom>
            <a:solidFill>
              <a:srgbClr val="FFFFFF"/>
            </a:solidFill>
          </p:spPr>
          <p:txBody>
            <a:bodyPr wrap="square" lIns="0" tIns="0" rIns="0" bIns="0" rtlCol="0"/>
            <a:lstStyle/>
            <a:p>
              <a:endParaRPr/>
            </a:p>
          </p:txBody>
        </p:sp>
        <p:sp>
          <p:nvSpPr>
            <p:cNvPr id="44" name="object 44"/>
            <p:cNvSpPr/>
            <p:nvPr/>
          </p:nvSpPr>
          <p:spPr>
            <a:xfrm>
              <a:off x="5616448" y="2319147"/>
              <a:ext cx="619125" cy="897890"/>
            </a:xfrm>
            <a:custGeom>
              <a:avLst/>
              <a:gdLst/>
              <a:ahLst/>
              <a:cxnLst/>
              <a:rect l="l" t="t" r="r" b="b"/>
              <a:pathLst>
                <a:path w="619125" h="897889">
                  <a:moveTo>
                    <a:pt x="0" y="609853"/>
                  </a:moveTo>
                  <a:lnTo>
                    <a:pt x="103251" y="609853"/>
                  </a:lnTo>
                  <a:lnTo>
                    <a:pt x="124460" y="0"/>
                  </a:lnTo>
                  <a:lnTo>
                    <a:pt x="257936" y="609853"/>
                  </a:lnTo>
                  <a:lnTo>
                    <a:pt x="618998" y="609853"/>
                  </a:lnTo>
                  <a:lnTo>
                    <a:pt x="618998" y="657732"/>
                  </a:lnTo>
                  <a:lnTo>
                    <a:pt x="618998" y="729614"/>
                  </a:lnTo>
                  <a:lnTo>
                    <a:pt x="618998" y="897381"/>
                  </a:lnTo>
                  <a:lnTo>
                    <a:pt x="257936" y="897381"/>
                  </a:lnTo>
                  <a:lnTo>
                    <a:pt x="103251" y="897381"/>
                  </a:lnTo>
                  <a:lnTo>
                    <a:pt x="0" y="897381"/>
                  </a:lnTo>
                  <a:lnTo>
                    <a:pt x="0" y="729614"/>
                  </a:lnTo>
                  <a:lnTo>
                    <a:pt x="0" y="657732"/>
                  </a:lnTo>
                  <a:lnTo>
                    <a:pt x="0" y="609853"/>
                  </a:lnTo>
                  <a:close/>
                </a:path>
              </a:pathLst>
            </a:custGeom>
            <a:ln w="5334">
              <a:solidFill>
                <a:srgbClr val="000000"/>
              </a:solidFill>
            </a:ln>
          </p:spPr>
          <p:txBody>
            <a:bodyPr wrap="square" lIns="0" tIns="0" rIns="0" bIns="0" rtlCol="0"/>
            <a:lstStyle/>
            <a:p>
              <a:endParaRPr/>
            </a:p>
          </p:txBody>
        </p:sp>
      </p:grpSp>
      <p:sp>
        <p:nvSpPr>
          <p:cNvPr id="45" name="object 45"/>
          <p:cNvSpPr txBox="1"/>
          <p:nvPr/>
        </p:nvSpPr>
        <p:spPr>
          <a:xfrm>
            <a:off x="7422735" y="4509242"/>
            <a:ext cx="825469" cy="299567"/>
          </a:xfrm>
          <a:prstGeom prst="rect">
            <a:avLst/>
          </a:prstGeom>
          <a:ln w="5333">
            <a:solidFill>
              <a:srgbClr val="000000"/>
            </a:solidFill>
          </a:ln>
        </p:spPr>
        <p:txBody>
          <a:bodyPr vert="horz" wrap="square" lIns="0" tIns="55878" rIns="0" bIns="0" rtlCol="0">
            <a:spAutoFit/>
          </a:bodyPr>
          <a:lstStyle/>
          <a:p>
            <a:pPr marL="132923" marR="88898" indent="38944">
              <a:lnSpc>
                <a:spcPct val="106200"/>
              </a:lnSpc>
              <a:spcBef>
                <a:spcPts val="440"/>
              </a:spcBef>
            </a:pPr>
            <a:r>
              <a:rPr sz="800" spc="-40" dirty="0">
                <a:solidFill>
                  <a:srgbClr val="585858"/>
                </a:solidFill>
                <a:latin typeface="BIZ UDPゴシック"/>
                <a:cs typeface="BIZ UDPゴシック"/>
              </a:rPr>
              <a:t>希望しない</a:t>
            </a:r>
            <a:r>
              <a:rPr sz="800" spc="667" dirty="0">
                <a:solidFill>
                  <a:srgbClr val="585858"/>
                </a:solidFill>
                <a:latin typeface="BIZ UDPゴシック"/>
                <a:cs typeface="BIZ UDPゴシック"/>
              </a:rPr>
              <a:t> </a:t>
            </a:r>
            <a:r>
              <a:rPr sz="800" spc="-13" dirty="0">
                <a:solidFill>
                  <a:srgbClr val="585858"/>
                </a:solidFill>
                <a:latin typeface="BIZ UDPゴシック"/>
                <a:cs typeface="BIZ UDPゴシック"/>
              </a:rPr>
              <a:t>21</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31%</a:t>
            </a:r>
            <a:endParaRPr sz="800">
              <a:latin typeface="BIZ UDPゴシック"/>
              <a:cs typeface="BIZ UDPゴシック"/>
            </a:endParaRPr>
          </a:p>
        </p:txBody>
      </p:sp>
      <p:grpSp>
        <p:nvGrpSpPr>
          <p:cNvPr id="46" name="object 46"/>
          <p:cNvGrpSpPr/>
          <p:nvPr/>
        </p:nvGrpSpPr>
        <p:grpSpPr>
          <a:xfrm>
            <a:off x="7395897" y="2180063"/>
            <a:ext cx="822083" cy="418238"/>
            <a:chOff x="5596318" y="1182052"/>
            <a:chExt cx="616585" cy="313690"/>
          </a:xfrm>
        </p:grpSpPr>
        <p:sp>
          <p:nvSpPr>
            <p:cNvPr id="47" name="object 47"/>
            <p:cNvSpPr/>
            <p:nvPr/>
          </p:nvSpPr>
          <p:spPr>
            <a:xfrm>
              <a:off x="5599175" y="1184910"/>
              <a:ext cx="610870" cy="307975"/>
            </a:xfrm>
            <a:custGeom>
              <a:avLst/>
              <a:gdLst/>
              <a:ahLst/>
              <a:cxnLst/>
              <a:rect l="l" t="t" r="r" b="b"/>
              <a:pathLst>
                <a:path w="610870" h="307975">
                  <a:moveTo>
                    <a:pt x="523240" y="0"/>
                  </a:moveTo>
                  <a:lnTo>
                    <a:pt x="0" y="0"/>
                  </a:lnTo>
                  <a:lnTo>
                    <a:pt x="0" y="273812"/>
                  </a:lnTo>
                  <a:lnTo>
                    <a:pt x="523240" y="273812"/>
                  </a:lnTo>
                  <a:lnTo>
                    <a:pt x="523240" y="228092"/>
                  </a:lnTo>
                  <a:lnTo>
                    <a:pt x="610489" y="307594"/>
                  </a:lnTo>
                  <a:lnTo>
                    <a:pt x="523240" y="159639"/>
                  </a:lnTo>
                  <a:lnTo>
                    <a:pt x="523240" y="0"/>
                  </a:lnTo>
                  <a:close/>
                </a:path>
              </a:pathLst>
            </a:custGeom>
            <a:solidFill>
              <a:srgbClr val="FFFFFF"/>
            </a:solidFill>
          </p:spPr>
          <p:txBody>
            <a:bodyPr wrap="square" lIns="0" tIns="0" rIns="0" bIns="0" rtlCol="0"/>
            <a:lstStyle/>
            <a:p>
              <a:endParaRPr/>
            </a:p>
          </p:txBody>
        </p:sp>
        <p:sp>
          <p:nvSpPr>
            <p:cNvPr id="48" name="object 48"/>
            <p:cNvSpPr/>
            <p:nvPr/>
          </p:nvSpPr>
          <p:spPr>
            <a:xfrm>
              <a:off x="5599175" y="1184910"/>
              <a:ext cx="610870" cy="307975"/>
            </a:xfrm>
            <a:custGeom>
              <a:avLst/>
              <a:gdLst/>
              <a:ahLst/>
              <a:cxnLst/>
              <a:rect l="l" t="t" r="r" b="b"/>
              <a:pathLst>
                <a:path w="610870" h="307975">
                  <a:moveTo>
                    <a:pt x="0" y="0"/>
                  </a:moveTo>
                  <a:lnTo>
                    <a:pt x="305181" y="0"/>
                  </a:lnTo>
                  <a:lnTo>
                    <a:pt x="435991" y="0"/>
                  </a:lnTo>
                  <a:lnTo>
                    <a:pt x="523240" y="0"/>
                  </a:lnTo>
                  <a:lnTo>
                    <a:pt x="523240" y="159639"/>
                  </a:lnTo>
                  <a:lnTo>
                    <a:pt x="610489" y="307594"/>
                  </a:lnTo>
                  <a:lnTo>
                    <a:pt x="523240" y="228092"/>
                  </a:lnTo>
                  <a:lnTo>
                    <a:pt x="523240" y="273812"/>
                  </a:lnTo>
                  <a:lnTo>
                    <a:pt x="435991" y="273812"/>
                  </a:lnTo>
                  <a:lnTo>
                    <a:pt x="305181" y="273812"/>
                  </a:lnTo>
                  <a:lnTo>
                    <a:pt x="0" y="273812"/>
                  </a:lnTo>
                  <a:lnTo>
                    <a:pt x="0" y="228092"/>
                  </a:lnTo>
                  <a:lnTo>
                    <a:pt x="0" y="159639"/>
                  </a:lnTo>
                  <a:lnTo>
                    <a:pt x="0" y="0"/>
                  </a:lnTo>
                  <a:close/>
                </a:path>
              </a:pathLst>
            </a:custGeom>
            <a:ln w="5334">
              <a:solidFill>
                <a:srgbClr val="000000"/>
              </a:solidFill>
            </a:ln>
          </p:spPr>
          <p:txBody>
            <a:bodyPr wrap="square" lIns="0" tIns="0" rIns="0" bIns="0" rtlCol="0"/>
            <a:lstStyle/>
            <a:p>
              <a:endParaRPr/>
            </a:p>
          </p:txBody>
        </p:sp>
      </p:grpSp>
      <p:sp>
        <p:nvSpPr>
          <p:cNvPr id="49" name="object 49"/>
          <p:cNvSpPr txBox="1"/>
          <p:nvPr/>
        </p:nvSpPr>
        <p:spPr>
          <a:xfrm>
            <a:off x="7500964" y="2213012"/>
            <a:ext cx="547773" cy="283837"/>
          </a:xfrm>
          <a:prstGeom prst="rect">
            <a:avLst/>
          </a:prstGeom>
        </p:spPr>
        <p:txBody>
          <a:bodyPr vert="horz" wrap="square" lIns="0" tIns="24552" rIns="0" bIns="0" rtlCol="0">
            <a:spAutoFit/>
          </a:bodyPr>
          <a:lstStyle/>
          <a:p>
            <a:pPr marR="40639" algn="ctr">
              <a:spcBef>
                <a:spcPts val="193"/>
              </a:spcBef>
            </a:pPr>
            <a:r>
              <a:rPr sz="800" spc="-47" dirty="0">
                <a:solidFill>
                  <a:srgbClr val="585858"/>
                </a:solidFill>
                <a:latin typeface="BIZ UDPゴシック"/>
                <a:cs typeface="BIZ UDPゴシック"/>
              </a:rPr>
              <a:t>未回答</a:t>
            </a:r>
            <a:endParaRPr sz="800">
              <a:latin typeface="BIZ UDPゴシック"/>
              <a:cs typeface="BIZ UDPゴシック"/>
            </a:endParaRPr>
          </a:p>
          <a:p>
            <a:pPr marR="6773" algn="ctr">
              <a:spcBef>
                <a:spcPts val="60"/>
              </a:spcBef>
            </a:pPr>
            <a:r>
              <a:rPr sz="800" spc="-13" dirty="0">
                <a:solidFill>
                  <a:srgbClr val="585858"/>
                </a:solidFill>
                <a:latin typeface="BIZ UDPゴシック"/>
                <a:cs typeface="BIZ UDPゴシック"/>
              </a:rPr>
              <a:t>8</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12%</a:t>
            </a:r>
            <a:endParaRPr sz="800">
              <a:latin typeface="BIZ UDPゴシック"/>
              <a:cs typeface="BIZ UDPゴシック"/>
            </a:endParaRPr>
          </a:p>
        </p:txBody>
      </p:sp>
      <p:grpSp>
        <p:nvGrpSpPr>
          <p:cNvPr id="50" name="object 50"/>
          <p:cNvGrpSpPr/>
          <p:nvPr/>
        </p:nvGrpSpPr>
        <p:grpSpPr>
          <a:xfrm>
            <a:off x="1513447" y="5817717"/>
            <a:ext cx="1940488" cy="2407829"/>
            <a:chOff x="1184317" y="3910393"/>
            <a:chExt cx="1455420" cy="1805939"/>
          </a:xfrm>
        </p:grpSpPr>
        <p:sp>
          <p:nvSpPr>
            <p:cNvPr id="51" name="object 51"/>
            <p:cNvSpPr/>
            <p:nvPr/>
          </p:nvSpPr>
          <p:spPr>
            <a:xfrm>
              <a:off x="1911984" y="4265548"/>
              <a:ext cx="441325" cy="722630"/>
            </a:xfrm>
            <a:custGeom>
              <a:avLst/>
              <a:gdLst/>
              <a:ahLst/>
              <a:cxnLst/>
              <a:rect l="l" t="t" r="r" b="b"/>
              <a:pathLst>
                <a:path w="441325" h="722629">
                  <a:moveTo>
                    <a:pt x="0" y="0"/>
                  </a:moveTo>
                  <a:lnTo>
                    <a:pt x="0" y="722503"/>
                  </a:lnTo>
                  <a:lnTo>
                    <a:pt x="440944" y="150114"/>
                  </a:lnTo>
                  <a:lnTo>
                    <a:pt x="402201" y="122240"/>
                  </a:lnTo>
                  <a:lnTo>
                    <a:pt x="361887" y="97097"/>
                  </a:lnTo>
                  <a:lnTo>
                    <a:pt x="320144" y="74732"/>
                  </a:lnTo>
                  <a:lnTo>
                    <a:pt x="277118" y="55193"/>
                  </a:lnTo>
                  <a:lnTo>
                    <a:pt x="232949" y="38528"/>
                  </a:lnTo>
                  <a:lnTo>
                    <a:pt x="187783" y="24786"/>
                  </a:lnTo>
                  <a:lnTo>
                    <a:pt x="141761" y="14014"/>
                  </a:lnTo>
                  <a:lnTo>
                    <a:pt x="95028" y="6260"/>
                  </a:lnTo>
                  <a:lnTo>
                    <a:pt x="47726" y="1573"/>
                  </a:lnTo>
                  <a:lnTo>
                    <a:pt x="0" y="0"/>
                  </a:lnTo>
                  <a:close/>
                </a:path>
              </a:pathLst>
            </a:custGeom>
            <a:solidFill>
              <a:srgbClr val="4471C4"/>
            </a:solidFill>
          </p:spPr>
          <p:txBody>
            <a:bodyPr wrap="square" lIns="0" tIns="0" rIns="0" bIns="0" rtlCol="0"/>
            <a:lstStyle/>
            <a:p>
              <a:endParaRPr/>
            </a:p>
          </p:txBody>
        </p:sp>
        <p:sp>
          <p:nvSpPr>
            <p:cNvPr id="52" name="object 52"/>
            <p:cNvSpPr/>
            <p:nvPr/>
          </p:nvSpPr>
          <p:spPr>
            <a:xfrm>
              <a:off x="1189714" y="4278248"/>
              <a:ext cx="1444625" cy="1432560"/>
            </a:xfrm>
            <a:custGeom>
              <a:avLst/>
              <a:gdLst/>
              <a:ahLst/>
              <a:cxnLst/>
              <a:rect l="l" t="t" r="r" b="b"/>
              <a:pathLst>
                <a:path w="1444625" h="1432560">
                  <a:moveTo>
                    <a:pt x="587650" y="0"/>
                  </a:moveTo>
                  <a:lnTo>
                    <a:pt x="540702" y="10515"/>
                  </a:lnTo>
                  <a:lnTo>
                    <a:pt x="494783" y="24065"/>
                  </a:lnTo>
                  <a:lnTo>
                    <a:pt x="450028" y="40566"/>
                  </a:lnTo>
                  <a:lnTo>
                    <a:pt x="406570" y="59935"/>
                  </a:lnTo>
                  <a:lnTo>
                    <a:pt x="364545" y="82090"/>
                  </a:lnTo>
                  <a:lnTo>
                    <a:pt x="324086" y="106947"/>
                  </a:lnTo>
                  <a:lnTo>
                    <a:pt x="285330" y="134423"/>
                  </a:lnTo>
                  <a:lnTo>
                    <a:pt x="248409" y="164435"/>
                  </a:lnTo>
                  <a:lnTo>
                    <a:pt x="213458" y="196900"/>
                  </a:lnTo>
                  <a:lnTo>
                    <a:pt x="180613" y="231736"/>
                  </a:lnTo>
                  <a:lnTo>
                    <a:pt x="150008" y="268858"/>
                  </a:lnTo>
                  <a:lnTo>
                    <a:pt x="122230" y="307429"/>
                  </a:lnTo>
                  <a:lnTo>
                    <a:pt x="97339" y="347186"/>
                  </a:lnTo>
                  <a:lnTo>
                    <a:pt x="75315" y="387996"/>
                  </a:lnTo>
                  <a:lnTo>
                    <a:pt x="56142" y="429727"/>
                  </a:lnTo>
                  <a:lnTo>
                    <a:pt x="39803" y="472243"/>
                  </a:lnTo>
                  <a:lnTo>
                    <a:pt x="26279" y="515413"/>
                  </a:lnTo>
                  <a:lnTo>
                    <a:pt x="15554" y="559101"/>
                  </a:lnTo>
                  <a:lnTo>
                    <a:pt x="7611" y="603176"/>
                  </a:lnTo>
                  <a:lnTo>
                    <a:pt x="2432" y="647502"/>
                  </a:lnTo>
                  <a:lnTo>
                    <a:pt x="0" y="691947"/>
                  </a:lnTo>
                  <a:lnTo>
                    <a:pt x="296" y="736378"/>
                  </a:lnTo>
                  <a:lnTo>
                    <a:pt x="3305" y="780659"/>
                  </a:lnTo>
                  <a:lnTo>
                    <a:pt x="9009" y="824659"/>
                  </a:lnTo>
                  <a:lnTo>
                    <a:pt x="17390" y="868244"/>
                  </a:lnTo>
                  <a:lnTo>
                    <a:pt x="28431" y="911279"/>
                  </a:lnTo>
                  <a:lnTo>
                    <a:pt x="42114" y="953632"/>
                  </a:lnTo>
                  <a:lnTo>
                    <a:pt x="58423" y="995169"/>
                  </a:lnTo>
                  <a:lnTo>
                    <a:pt x="77340" y="1035757"/>
                  </a:lnTo>
                  <a:lnTo>
                    <a:pt x="98848" y="1075261"/>
                  </a:lnTo>
                  <a:lnTo>
                    <a:pt x="122929" y="1113549"/>
                  </a:lnTo>
                  <a:lnTo>
                    <a:pt x="149566" y="1150486"/>
                  </a:lnTo>
                  <a:lnTo>
                    <a:pt x="178741" y="1185940"/>
                  </a:lnTo>
                  <a:lnTo>
                    <a:pt x="210438" y="1219777"/>
                  </a:lnTo>
                  <a:lnTo>
                    <a:pt x="244638" y="1251863"/>
                  </a:lnTo>
                  <a:lnTo>
                    <a:pt x="281326" y="1282064"/>
                  </a:lnTo>
                  <a:lnTo>
                    <a:pt x="319896" y="1309846"/>
                  </a:lnTo>
                  <a:lnTo>
                    <a:pt x="359653" y="1334742"/>
                  </a:lnTo>
                  <a:lnTo>
                    <a:pt x="400464" y="1356770"/>
                  </a:lnTo>
                  <a:lnTo>
                    <a:pt x="442194" y="1375947"/>
                  </a:lnTo>
                  <a:lnTo>
                    <a:pt x="484712" y="1392290"/>
                  </a:lnTo>
                  <a:lnTo>
                    <a:pt x="527882" y="1405817"/>
                  </a:lnTo>
                  <a:lnTo>
                    <a:pt x="571571" y="1416545"/>
                  </a:lnTo>
                  <a:lnTo>
                    <a:pt x="615647" y="1424491"/>
                  </a:lnTo>
                  <a:lnTo>
                    <a:pt x="659975" y="1429673"/>
                  </a:lnTo>
                  <a:lnTo>
                    <a:pt x="704423" y="1432107"/>
                  </a:lnTo>
                  <a:lnTo>
                    <a:pt x="748856" y="1431812"/>
                  </a:lnTo>
                  <a:lnTo>
                    <a:pt x="793141" y="1428804"/>
                  </a:lnTo>
                  <a:lnTo>
                    <a:pt x="837144" y="1423102"/>
                  </a:lnTo>
                  <a:lnTo>
                    <a:pt x="880733" y="1414721"/>
                  </a:lnTo>
                  <a:lnTo>
                    <a:pt x="923774" y="1403680"/>
                  </a:lnTo>
                  <a:lnTo>
                    <a:pt x="966133" y="1389995"/>
                  </a:lnTo>
                  <a:lnTo>
                    <a:pt x="1007676" y="1373685"/>
                  </a:lnTo>
                  <a:lnTo>
                    <a:pt x="1048271" y="1354766"/>
                  </a:lnTo>
                  <a:lnTo>
                    <a:pt x="1087784" y="1333256"/>
                  </a:lnTo>
                  <a:lnTo>
                    <a:pt x="1126081" y="1309171"/>
                  </a:lnTo>
                  <a:lnTo>
                    <a:pt x="1163029" y="1282530"/>
                  </a:lnTo>
                  <a:lnTo>
                    <a:pt x="1198494" y="1253350"/>
                  </a:lnTo>
                  <a:lnTo>
                    <a:pt x="1232343" y="1221648"/>
                  </a:lnTo>
                  <a:lnTo>
                    <a:pt x="1264442" y="1187441"/>
                  </a:lnTo>
                  <a:lnTo>
                    <a:pt x="1294659" y="1150747"/>
                  </a:lnTo>
                  <a:lnTo>
                    <a:pt x="1322426" y="1112176"/>
                  </a:lnTo>
                  <a:lnTo>
                    <a:pt x="1347308" y="1072419"/>
                  </a:lnTo>
                  <a:lnTo>
                    <a:pt x="1369324" y="1031608"/>
                  </a:lnTo>
                  <a:lnTo>
                    <a:pt x="1388490" y="989878"/>
                  </a:lnTo>
                  <a:lnTo>
                    <a:pt x="1404822" y="947361"/>
                  </a:lnTo>
                  <a:lnTo>
                    <a:pt x="1418340" y="904190"/>
                  </a:lnTo>
                  <a:lnTo>
                    <a:pt x="1429060" y="860501"/>
                  </a:lnTo>
                  <a:lnTo>
                    <a:pt x="1436998" y="816425"/>
                  </a:lnTo>
                  <a:lnTo>
                    <a:pt x="1442173" y="772097"/>
                  </a:lnTo>
                  <a:lnTo>
                    <a:pt x="1444602" y="727650"/>
                  </a:lnTo>
                  <a:lnTo>
                    <a:pt x="1444302" y="683217"/>
                  </a:lnTo>
                  <a:lnTo>
                    <a:pt x="1441289" y="638932"/>
                  </a:lnTo>
                  <a:lnTo>
                    <a:pt x="1435583" y="594928"/>
                  </a:lnTo>
                  <a:lnTo>
                    <a:pt x="1427199" y="551339"/>
                  </a:lnTo>
                  <a:lnTo>
                    <a:pt x="1416155" y="508298"/>
                  </a:lnTo>
                  <a:lnTo>
                    <a:pt x="1402468" y="465939"/>
                  </a:lnTo>
                  <a:lnTo>
                    <a:pt x="1386156" y="424396"/>
                  </a:lnTo>
                  <a:lnTo>
                    <a:pt x="1367236" y="383801"/>
                  </a:lnTo>
                  <a:lnTo>
                    <a:pt x="1345725" y="344288"/>
                  </a:lnTo>
                  <a:lnTo>
                    <a:pt x="1321640" y="305991"/>
                  </a:lnTo>
                  <a:lnTo>
                    <a:pt x="1294998" y="269043"/>
                  </a:lnTo>
                  <a:lnTo>
                    <a:pt x="1265818" y="233578"/>
                  </a:lnTo>
                  <a:lnTo>
                    <a:pt x="1234115" y="199729"/>
                  </a:lnTo>
                  <a:lnTo>
                    <a:pt x="1199908" y="167630"/>
                  </a:lnTo>
                  <a:lnTo>
                    <a:pt x="1163214" y="137413"/>
                  </a:lnTo>
                  <a:lnTo>
                    <a:pt x="722270" y="709802"/>
                  </a:lnTo>
                  <a:lnTo>
                    <a:pt x="587650" y="0"/>
                  </a:lnTo>
                  <a:close/>
                </a:path>
              </a:pathLst>
            </a:custGeom>
            <a:solidFill>
              <a:srgbClr val="EC7C30"/>
            </a:solidFill>
          </p:spPr>
          <p:txBody>
            <a:bodyPr wrap="square" lIns="0" tIns="0" rIns="0" bIns="0" rtlCol="0"/>
            <a:lstStyle/>
            <a:p>
              <a:endParaRPr/>
            </a:p>
          </p:txBody>
        </p:sp>
        <p:sp>
          <p:nvSpPr>
            <p:cNvPr id="53" name="object 53"/>
            <p:cNvSpPr/>
            <p:nvPr/>
          </p:nvSpPr>
          <p:spPr>
            <a:xfrm>
              <a:off x="1189714" y="4278248"/>
              <a:ext cx="1444625" cy="1432560"/>
            </a:xfrm>
            <a:custGeom>
              <a:avLst/>
              <a:gdLst/>
              <a:ahLst/>
              <a:cxnLst/>
              <a:rect l="l" t="t" r="r" b="b"/>
              <a:pathLst>
                <a:path w="1444625" h="1432560">
                  <a:moveTo>
                    <a:pt x="1163214" y="137413"/>
                  </a:moveTo>
                  <a:lnTo>
                    <a:pt x="1199908" y="167630"/>
                  </a:lnTo>
                  <a:lnTo>
                    <a:pt x="1234115" y="199729"/>
                  </a:lnTo>
                  <a:lnTo>
                    <a:pt x="1265818" y="233578"/>
                  </a:lnTo>
                  <a:lnTo>
                    <a:pt x="1294998" y="269043"/>
                  </a:lnTo>
                  <a:lnTo>
                    <a:pt x="1321640" y="305991"/>
                  </a:lnTo>
                  <a:lnTo>
                    <a:pt x="1345725" y="344288"/>
                  </a:lnTo>
                  <a:lnTo>
                    <a:pt x="1367236" y="383801"/>
                  </a:lnTo>
                  <a:lnTo>
                    <a:pt x="1386156" y="424396"/>
                  </a:lnTo>
                  <a:lnTo>
                    <a:pt x="1402468" y="465939"/>
                  </a:lnTo>
                  <a:lnTo>
                    <a:pt x="1416155" y="508298"/>
                  </a:lnTo>
                  <a:lnTo>
                    <a:pt x="1427199" y="551339"/>
                  </a:lnTo>
                  <a:lnTo>
                    <a:pt x="1435583" y="594928"/>
                  </a:lnTo>
                  <a:lnTo>
                    <a:pt x="1441289" y="638932"/>
                  </a:lnTo>
                  <a:lnTo>
                    <a:pt x="1444302" y="683217"/>
                  </a:lnTo>
                  <a:lnTo>
                    <a:pt x="1444602" y="727650"/>
                  </a:lnTo>
                  <a:lnTo>
                    <a:pt x="1442173" y="772097"/>
                  </a:lnTo>
                  <a:lnTo>
                    <a:pt x="1436998" y="816425"/>
                  </a:lnTo>
                  <a:lnTo>
                    <a:pt x="1429060" y="860501"/>
                  </a:lnTo>
                  <a:lnTo>
                    <a:pt x="1418340" y="904190"/>
                  </a:lnTo>
                  <a:lnTo>
                    <a:pt x="1404822" y="947361"/>
                  </a:lnTo>
                  <a:lnTo>
                    <a:pt x="1388490" y="989878"/>
                  </a:lnTo>
                  <a:lnTo>
                    <a:pt x="1369324" y="1031608"/>
                  </a:lnTo>
                  <a:lnTo>
                    <a:pt x="1347308" y="1072419"/>
                  </a:lnTo>
                  <a:lnTo>
                    <a:pt x="1322426" y="1112176"/>
                  </a:lnTo>
                  <a:lnTo>
                    <a:pt x="1294659" y="1150747"/>
                  </a:lnTo>
                  <a:lnTo>
                    <a:pt x="1264442" y="1187441"/>
                  </a:lnTo>
                  <a:lnTo>
                    <a:pt x="1232343" y="1221648"/>
                  </a:lnTo>
                  <a:lnTo>
                    <a:pt x="1198494" y="1253350"/>
                  </a:lnTo>
                  <a:lnTo>
                    <a:pt x="1163029" y="1282530"/>
                  </a:lnTo>
                  <a:lnTo>
                    <a:pt x="1126081" y="1309171"/>
                  </a:lnTo>
                  <a:lnTo>
                    <a:pt x="1087784" y="1333256"/>
                  </a:lnTo>
                  <a:lnTo>
                    <a:pt x="1048271" y="1354766"/>
                  </a:lnTo>
                  <a:lnTo>
                    <a:pt x="1007676" y="1373685"/>
                  </a:lnTo>
                  <a:lnTo>
                    <a:pt x="966133" y="1389995"/>
                  </a:lnTo>
                  <a:lnTo>
                    <a:pt x="923774" y="1403680"/>
                  </a:lnTo>
                  <a:lnTo>
                    <a:pt x="880733" y="1414721"/>
                  </a:lnTo>
                  <a:lnTo>
                    <a:pt x="837144" y="1423102"/>
                  </a:lnTo>
                  <a:lnTo>
                    <a:pt x="793141" y="1428804"/>
                  </a:lnTo>
                  <a:lnTo>
                    <a:pt x="748856" y="1431812"/>
                  </a:lnTo>
                  <a:lnTo>
                    <a:pt x="704423" y="1432107"/>
                  </a:lnTo>
                  <a:lnTo>
                    <a:pt x="659975" y="1429673"/>
                  </a:lnTo>
                  <a:lnTo>
                    <a:pt x="615647" y="1424491"/>
                  </a:lnTo>
                  <a:lnTo>
                    <a:pt x="571571" y="1416545"/>
                  </a:lnTo>
                  <a:lnTo>
                    <a:pt x="527882" y="1405817"/>
                  </a:lnTo>
                  <a:lnTo>
                    <a:pt x="484712" y="1392290"/>
                  </a:lnTo>
                  <a:lnTo>
                    <a:pt x="442194" y="1375947"/>
                  </a:lnTo>
                  <a:lnTo>
                    <a:pt x="400464" y="1356770"/>
                  </a:lnTo>
                  <a:lnTo>
                    <a:pt x="359653" y="1334742"/>
                  </a:lnTo>
                  <a:lnTo>
                    <a:pt x="319896" y="1309846"/>
                  </a:lnTo>
                  <a:lnTo>
                    <a:pt x="281326" y="1282064"/>
                  </a:lnTo>
                  <a:lnTo>
                    <a:pt x="244638" y="1251863"/>
                  </a:lnTo>
                  <a:lnTo>
                    <a:pt x="210438" y="1219777"/>
                  </a:lnTo>
                  <a:lnTo>
                    <a:pt x="178741" y="1185940"/>
                  </a:lnTo>
                  <a:lnTo>
                    <a:pt x="149566" y="1150486"/>
                  </a:lnTo>
                  <a:lnTo>
                    <a:pt x="122929" y="1113549"/>
                  </a:lnTo>
                  <a:lnTo>
                    <a:pt x="98848" y="1075261"/>
                  </a:lnTo>
                  <a:lnTo>
                    <a:pt x="77340" y="1035757"/>
                  </a:lnTo>
                  <a:lnTo>
                    <a:pt x="58423" y="995169"/>
                  </a:lnTo>
                  <a:lnTo>
                    <a:pt x="42114" y="953632"/>
                  </a:lnTo>
                  <a:lnTo>
                    <a:pt x="28431" y="911279"/>
                  </a:lnTo>
                  <a:lnTo>
                    <a:pt x="17390" y="868244"/>
                  </a:lnTo>
                  <a:lnTo>
                    <a:pt x="9009" y="824659"/>
                  </a:lnTo>
                  <a:lnTo>
                    <a:pt x="3305" y="780659"/>
                  </a:lnTo>
                  <a:lnTo>
                    <a:pt x="296" y="736378"/>
                  </a:lnTo>
                  <a:lnTo>
                    <a:pt x="0" y="691947"/>
                  </a:lnTo>
                  <a:lnTo>
                    <a:pt x="2432" y="647502"/>
                  </a:lnTo>
                  <a:lnTo>
                    <a:pt x="7611" y="603176"/>
                  </a:lnTo>
                  <a:lnTo>
                    <a:pt x="15554" y="559101"/>
                  </a:lnTo>
                  <a:lnTo>
                    <a:pt x="26279" y="515413"/>
                  </a:lnTo>
                  <a:lnTo>
                    <a:pt x="39803" y="472243"/>
                  </a:lnTo>
                  <a:lnTo>
                    <a:pt x="56142" y="429727"/>
                  </a:lnTo>
                  <a:lnTo>
                    <a:pt x="75315" y="387996"/>
                  </a:lnTo>
                  <a:lnTo>
                    <a:pt x="97339" y="347186"/>
                  </a:lnTo>
                  <a:lnTo>
                    <a:pt x="122230" y="307429"/>
                  </a:lnTo>
                  <a:lnTo>
                    <a:pt x="150008" y="268858"/>
                  </a:lnTo>
                  <a:lnTo>
                    <a:pt x="180613" y="231736"/>
                  </a:lnTo>
                  <a:lnTo>
                    <a:pt x="213458" y="196900"/>
                  </a:lnTo>
                  <a:lnTo>
                    <a:pt x="248409" y="164435"/>
                  </a:lnTo>
                  <a:lnTo>
                    <a:pt x="285330" y="134423"/>
                  </a:lnTo>
                  <a:lnTo>
                    <a:pt x="324086" y="106947"/>
                  </a:lnTo>
                  <a:lnTo>
                    <a:pt x="364545" y="82090"/>
                  </a:lnTo>
                  <a:lnTo>
                    <a:pt x="406570" y="59935"/>
                  </a:lnTo>
                  <a:lnTo>
                    <a:pt x="450028" y="40566"/>
                  </a:lnTo>
                  <a:lnTo>
                    <a:pt x="494783" y="24065"/>
                  </a:lnTo>
                  <a:lnTo>
                    <a:pt x="540702" y="10515"/>
                  </a:lnTo>
                  <a:lnTo>
                    <a:pt x="587650" y="0"/>
                  </a:lnTo>
                  <a:lnTo>
                    <a:pt x="722270" y="709802"/>
                  </a:lnTo>
                  <a:lnTo>
                    <a:pt x="1163214" y="137413"/>
                  </a:lnTo>
                  <a:close/>
                </a:path>
              </a:pathLst>
            </a:custGeom>
            <a:ln w="10668">
              <a:solidFill>
                <a:srgbClr val="FFFFFF"/>
              </a:solidFill>
            </a:ln>
          </p:spPr>
          <p:txBody>
            <a:bodyPr wrap="square" lIns="0" tIns="0" rIns="0" bIns="0" rtlCol="0"/>
            <a:lstStyle/>
            <a:p>
              <a:endParaRPr/>
            </a:p>
          </p:txBody>
        </p:sp>
        <p:sp>
          <p:nvSpPr>
            <p:cNvPr id="54" name="object 54"/>
            <p:cNvSpPr/>
            <p:nvPr/>
          </p:nvSpPr>
          <p:spPr>
            <a:xfrm>
              <a:off x="1777364" y="4265548"/>
              <a:ext cx="134620" cy="722630"/>
            </a:xfrm>
            <a:custGeom>
              <a:avLst/>
              <a:gdLst/>
              <a:ahLst/>
              <a:cxnLst/>
              <a:rect l="l" t="t" r="r" b="b"/>
              <a:pathLst>
                <a:path w="134619" h="722629">
                  <a:moveTo>
                    <a:pt x="134620" y="0"/>
                  </a:moveTo>
                  <a:lnTo>
                    <a:pt x="100744" y="787"/>
                  </a:lnTo>
                  <a:lnTo>
                    <a:pt x="66976" y="3159"/>
                  </a:lnTo>
                  <a:lnTo>
                    <a:pt x="33375" y="7125"/>
                  </a:lnTo>
                  <a:lnTo>
                    <a:pt x="0" y="12700"/>
                  </a:lnTo>
                  <a:lnTo>
                    <a:pt x="134620" y="722503"/>
                  </a:lnTo>
                  <a:lnTo>
                    <a:pt x="134620" y="0"/>
                  </a:lnTo>
                  <a:close/>
                </a:path>
              </a:pathLst>
            </a:custGeom>
            <a:solidFill>
              <a:srgbClr val="A4A4A4"/>
            </a:solidFill>
          </p:spPr>
          <p:txBody>
            <a:bodyPr wrap="square" lIns="0" tIns="0" rIns="0" bIns="0" rtlCol="0"/>
            <a:lstStyle/>
            <a:p>
              <a:endParaRPr/>
            </a:p>
          </p:txBody>
        </p:sp>
        <p:sp>
          <p:nvSpPr>
            <p:cNvPr id="55" name="object 55"/>
            <p:cNvSpPr/>
            <p:nvPr/>
          </p:nvSpPr>
          <p:spPr>
            <a:xfrm>
              <a:off x="1777364" y="4265548"/>
              <a:ext cx="134620" cy="722630"/>
            </a:xfrm>
            <a:custGeom>
              <a:avLst/>
              <a:gdLst/>
              <a:ahLst/>
              <a:cxnLst/>
              <a:rect l="l" t="t" r="r" b="b"/>
              <a:pathLst>
                <a:path w="134619" h="722629">
                  <a:moveTo>
                    <a:pt x="0" y="12700"/>
                  </a:moveTo>
                  <a:lnTo>
                    <a:pt x="33375" y="7125"/>
                  </a:lnTo>
                  <a:lnTo>
                    <a:pt x="66976" y="3159"/>
                  </a:lnTo>
                  <a:lnTo>
                    <a:pt x="100744" y="787"/>
                  </a:lnTo>
                  <a:lnTo>
                    <a:pt x="134620" y="0"/>
                  </a:lnTo>
                  <a:lnTo>
                    <a:pt x="134620" y="722503"/>
                  </a:lnTo>
                  <a:lnTo>
                    <a:pt x="0" y="12700"/>
                  </a:lnTo>
                  <a:close/>
                </a:path>
              </a:pathLst>
            </a:custGeom>
            <a:ln w="10668">
              <a:solidFill>
                <a:srgbClr val="FFFFFF"/>
              </a:solidFill>
            </a:ln>
          </p:spPr>
          <p:txBody>
            <a:bodyPr wrap="square" lIns="0" tIns="0" rIns="0" bIns="0" rtlCol="0"/>
            <a:lstStyle/>
            <a:p>
              <a:endParaRPr/>
            </a:p>
          </p:txBody>
        </p:sp>
        <p:sp>
          <p:nvSpPr>
            <p:cNvPr id="56" name="object 56"/>
            <p:cNvSpPr/>
            <p:nvPr/>
          </p:nvSpPr>
          <p:spPr>
            <a:xfrm>
              <a:off x="2036572" y="3913250"/>
              <a:ext cx="521334" cy="391160"/>
            </a:xfrm>
            <a:custGeom>
              <a:avLst/>
              <a:gdLst/>
              <a:ahLst/>
              <a:cxnLst/>
              <a:rect l="l" t="t" r="r" b="b"/>
              <a:pathLst>
                <a:path w="521335" h="391160">
                  <a:moveTo>
                    <a:pt x="520827" y="0"/>
                  </a:moveTo>
                  <a:lnTo>
                    <a:pt x="0" y="0"/>
                  </a:lnTo>
                  <a:lnTo>
                    <a:pt x="0" y="281432"/>
                  </a:lnTo>
                  <a:lnTo>
                    <a:pt x="86741" y="281432"/>
                  </a:lnTo>
                  <a:lnTo>
                    <a:pt x="108330" y="390779"/>
                  </a:lnTo>
                  <a:lnTo>
                    <a:pt x="217043" y="281432"/>
                  </a:lnTo>
                  <a:lnTo>
                    <a:pt x="520827" y="281432"/>
                  </a:lnTo>
                  <a:lnTo>
                    <a:pt x="520827" y="0"/>
                  </a:lnTo>
                  <a:close/>
                </a:path>
              </a:pathLst>
            </a:custGeom>
            <a:solidFill>
              <a:srgbClr val="FFFFFF"/>
            </a:solidFill>
          </p:spPr>
          <p:txBody>
            <a:bodyPr wrap="square" lIns="0" tIns="0" rIns="0" bIns="0" rtlCol="0"/>
            <a:lstStyle/>
            <a:p>
              <a:endParaRPr/>
            </a:p>
          </p:txBody>
        </p:sp>
        <p:sp>
          <p:nvSpPr>
            <p:cNvPr id="57" name="object 57"/>
            <p:cNvSpPr/>
            <p:nvPr/>
          </p:nvSpPr>
          <p:spPr>
            <a:xfrm>
              <a:off x="2036572" y="3913250"/>
              <a:ext cx="521334" cy="391160"/>
            </a:xfrm>
            <a:custGeom>
              <a:avLst/>
              <a:gdLst/>
              <a:ahLst/>
              <a:cxnLst/>
              <a:rect l="l" t="t" r="r" b="b"/>
              <a:pathLst>
                <a:path w="521335" h="391160">
                  <a:moveTo>
                    <a:pt x="0" y="0"/>
                  </a:moveTo>
                  <a:lnTo>
                    <a:pt x="86741" y="0"/>
                  </a:lnTo>
                  <a:lnTo>
                    <a:pt x="217043" y="0"/>
                  </a:lnTo>
                  <a:lnTo>
                    <a:pt x="520827" y="0"/>
                  </a:lnTo>
                  <a:lnTo>
                    <a:pt x="520827" y="164211"/>
                  </a:lnTo>
                  <a:lnTo>
                    <a:pt x="520827" y="234569"/>
                  </a:lnTo>
                  <a:lnTo>
                    <a:pt x="520827" y="281432"/>
                  </a:lnTo>
                  <a:lnTo>
                    <a:pt x="217043" y="281432"/>
                  </a:lnTo>
                  <a:lnTo>
                    <a:pt x="108330" y="390779"/>
                  </a:lnTo>
                  <a:lnTo>
                    <a:pt x="86741" y="281432"/>
                  </a:lnTo>
                  <a:lnTo>
                    <a:pt x="0" y="281432"/>
                  </a:lnTo>
                  <a:lnTo>
                    <a:pt x="0" y="234569"/>
                  </a:lnTo>
                  <a:lnTo>
                    <a:pt x="0" y="164211"/>
                  </a:lnTo>
                  <a:lnTo>
                    <a:pt x="0" y="0"/>
                  </a:lnTo>
                  <a:close/>
                </a:path>
              </a:pathLst>
            </a:custGeom>
            <a:ln w="5334">
              <a:solidFill>
                <a:srgbClr val="000000"/>
              </a:solidFill>
            </a:ln>
          </p:spPr>
          <p:txBody>
            <a:bodyPr wrap="square" lIns="0" tIns="0" rIns="0" bIns="0" rtlCol="0"/>
            <a:lstStyle/>
            <a:p>
              <a:endParaRPr/>
            </a:p>
          </p:txBody>
        </p:sp>
      </p:grpSp>
      <p:sp>
        <p:nvSpPr>
          <p:cNvPr id="58" name="object 58"/>
          <p:cNvSpPr txBox="1"/>
          <p:nvPr/>
        </p:nvSpPr>
        <p:spPr>
          <a:xfrm>
            <a:off x="2730852" y="5856929"/>
            <a:ext cx="564706" cy="283837"/>
          </a:xfrm>
          <a:prstGeom prst="rect">
            <a:avLst/>
          </a:prstGeom>
        </p:spPr>
        <p:txBody>
          <a:bodyPr vert="horz" wrap="square" lIns="0" tIns="24552" rIns="0" bIns="0" rtlCol="0">
            <a:spAutoFit/>
          </a:bodyPr>
          <a:lstStyle/>
          <a:p>
            <a:pPr marR="21166" algn="ctr">
              <a:spcBef>
                <a:spcPts val="193"/>
              </a:spcBef>
            </a:pPr>
            <a:r>
              <a:rPr sz="800" spc="-53" dirty="0">
                <a:solidFill>
                  <a:srgbClr val="585858"/>
                </a:solidFill>
                <a:latin typeface="BIZ UDPゴシック"/>
                <a:cs typeface="BIZ UDPゴシック"/>
              </a:rPr>
              <a:t>ある</a:t>
            </a:r>
            <a:endParaRPr sz="800">
              <a:latin typeface="BIZ UDPゴシック"/>
              <a:cs typeface="BIZ UDPゴシック"/>
            </a:endParaRPr>
          </a:p>
          <a:p>
            <a:pPr algn="ctr">
              <a:spcBef>
                <a:spcPts val="60"/>
              </a:spcBef>
            </a:pPr>
            <a:r>
              <a:rPr sz="800" spc="-13" dirty="0">
                <a:solidFill>
                  <a:srgbClr val="585858"/>
                </a:solidFill>
                <a:latin typeface="BIZ UDPゴシック"/>
                <a:cs typeface="BIZ UDPゴシック"/>
              </a:rPr>
              <a:t>7</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10%</a:t>
            </a:r>
            <a:endParaRPr sz="800">
              <a:latin typeface="BIZ UDPゴシック"/>
              <a:cs typeface="BIZ UDPゴシック"/>
            </a:endParaRPr>
          </a:p>
        </p:txBody>
      </p:sp>
      <p:grpSp>
        <p:nvGrpSpPr>
          <p:cNvPr id="59" name="object 59"/>
          <p:cNvGrpSpPr/>
          <p:nvPr/>
        </p:nvGrpSpPr>
        <p:grpSpPr>
          <a:xfrm>
            <a:off x="1204471" y="8175765"/>
            <a:ext cx="1059987" cy="410618"/>
            <a:chOff x="952576" y="5678995"/>
            <a:chExt cx="795020" cy="307975"/>
          </a:xfrm>
        </p:grpSpPr>
        <p:sp>
          <p:nvSpPr>
            <p:cNvPr id="60" name="object 60"/>
            <p:cNvSpPr/>
            <p:nvPr/>
          </p:nvSpPr>
          <p:spPr>
            <a:xfrm>
              <a:off x="955433" y="5681853"/>
              <a:ext cx="789305" cy="302260"/>
            </a:xfrm>
            <a:custGeom>
              <a:avLst/>
              <a:gdLst/>
              <a:ahLst/>
              <a:cxnLst/>
              <a:rect l="l" t="t" r="r" b="b"/>
              <a:pathLst>
                <a:path w="789305" h="302260">
                  <a:moveTo>
                    <a:pt x="615302" y="0"/>
                  </a:moveTo>
                  <a:lnTo>
                    <a:pt x="0" y="0"/>
                  </a:lnTo>
                  <a:lnTo>
                    <a:pt x="0" y="301752"/>
                  </a:lnTo>
                  <a:lnTo>
                    <a:pt x="615302" y="301752"/>
                  </a:lnTo>
                  <a:lnTo>
                    <a:pt x="615302" y="125730"/>
                  </a:lnTo>
                  <a:lnTo>
                    <a:pt x="788784" y="8890"/>
                  </a:lnTo>
                  <a:lnTo>
                    <a:pt x="615302" y="50292"/>
                  </a:lnTo>
                  <a:lnTo>
                    <a:pt x="615302" y="0"/>
                  </a:lnTo>
                  <a:close/>
                </a:path>
              </a:pathLst>
            </a:custGeom>
            <a:solidFill>
              <a:srgbClr val="FFFFFF"/>
            </a:solidFill>
          </p:spPr>
          <p:txBody>
            <a:bodyPr wrap="square" lIns="0" tIns="0" rIns="0" bIns="0" rtlCol="0"/>
            <a:lstStyle/>
            <a:p>
              <a:endParaRPr/>
            </a:p>
          </p:txBody>
        </p:sp>
        <p:sp>
          <p:nvSpPr>
            <p:cNvPr id="61" name="object 61"/>
            <p:cNvSpPr/>
            <p:nvPr/>
          </p:nvSpPr>
          <p:spPr>
            <a:xfrm>
              <a:off x="955433" y="5681853"/>
              <a:ext cx="789305" cy="302260"/>
            </a:xfrm>
            <a:custGeom>
              <a:avLst/>
              <a:gdLst/>
              <a:ahLst/>
              <a:cxnLst/>
              <a:rect l="l" t="t" r="r" b="b"/>
              <a:pathLst>
                <a:path w="789305" h="302260">
                  <a:moveTo>
                    <a:pt x="0" y="0"/>
                  </a:moveTo>
                  <a:lnTo>
                    <a:pt x="358889" y="0"/>
                  </a:lnTo>
                  <a:lnTo>
                    <a:pt x="512686" y="0"/>
                  </a:lnTo>
                  <a:lnTo>
                    <a:pt x="615302" y="0"/>
                  </a:lnTo>
                  <a:lnTo>
                    <a:pt x="615302" y="50292"/>
                  </a:lnTo>
                  <a:lnTo>
                    <a:pt x="788784" y="8890"/>
                  </a:lnTo>
                  <a:lnTo>
                    <a:pt x="615302" y="125730"/>
                  </a:lnTo>
                  <a:lnTo>
                    <a:pt x="615302" y="301752"/>
                  </a:lnTo>
                  <a:lnTo>
                    <a:pt x="512686" y="301752"/>
                  </a:lnTo>
                  <a:lnTo>
                    <a:pt x="358889" y="301752"/>
                  </a:lnTo>
                  <a:lnTo>
                    <a:pt x="0" y="301752"/>
                  </a:lnTo>
                  <a:lnTo>
                    <a:pt x="0" y="125730"/>
                  </a:lnTo>
                  <a:lnTo>
                    <a:pt x="0" y="50292"/>
                  </a:lnTo>
                  <a:lnTo>
                    <a:pt x="0" y="0"/>
                  </a:lnTo>
                  <a:close/>
                </a:path>
              </a:pathLst>
            </a:custGeom>
            <a:ln w="5334">
              <a:solidFill>
                <a:srgbClr val="000000"/>
              </a:solidFill>
            </a:ln>
          </p:spPr>
          <p:txBody>
            <a:bodyPr wrap="square" lIns="0" tIns="0" rIns="0" bIns="0" rtlCol="0"/>
            <a:lstStyle/>
            <a:p>
              <a:endParaRPr/>
            </a:p>
          </p:txBody>
        </p:sp>
      </p:grpSp>
      <p:sp>
        <p:nvSpPr>
          <p:cNvPr id="62" name="object 62"/>
          <p:cNvSpPr txBox="1"/>
          <p:nvPr/>
        </p:nvSpPr>
        <p:spPr>
          <a:xfrm>
            <a:off x="1307320" y="8229032"/>
            <a:ext cx="653602" cy="283837"/>
          </a:xfrm>
          <a:prstGeom prst="rect">
            <a:avLst/>
          </a:prstGeom>
        </p:spPr>
        <p:txBody>
          <a:bodyPr vert="horz" wrap="square" lIns="0" tIns="24552" rIns="0" bIns="0" rtlCol="0">
            <a:spAutoFit/>
          </a:bodyPr>
          <a:lstStyle/>
          <a:p>
            <a:pPr marR="22013" algn="ctr">
              <a:spcBef>
                <a:spcPts val="193"/>
              </a:spcBef>
            </a:pPr>
            <a:r>
              <a:rPr sz="800" spc="-53" dirty="0">
                <a:solidFill>
                  <a:srgbClr val="585858"/>
                </a:solidFill>
                <a:latin typeface="BIZ UDPゴシック"/>
                <a:cs typeface="BIZ UDPゴシック"/>
              </a:rPr>
              <a:t>ない</a:t>
            </a:r>
            <a:endParaRPr sz="800">
              <a:latin typeface="BIZ UDPゴシック"/>
              <a:cs typeface="BIZ UDPゴシック"/>
            </a:endParaRPr>
          </a:p>
          <a:p>
            <a:pPr algn="ctr">
              <a:spcBef>
                <a:spcPts val="60"/>
              </a:spcBef>
            </a:pPr>
            <a:r>
              <a:rPr sz="800" spc="-13" dirty="0">
                <a:solidFill>
                  <a:srgbClr val="585858"/>
                </a:solidFill>
                <a:latin typeface="BIZ UDPゴシック"/>
                <a:cs typeface="BIZ UDPゴシック"/>
              </a:rPr>
              <a:t>58校 / </a:t>
            </a:r>
            <a:r>
              <a:rPr sz="800" spc="-33" dirty="0">
                <a:solidFill>
                  <a:srgbClr val="585858"/>
                </a:solidFill>
                <a:latin typeface="BIZ UDPゴシック"/>
                <a:cs typeface="BIZ UDPゴシック"/>
              </a:rPr>
              <a:t>87%</a:t>
            </a:r>
            <a:endParaRPr sz="800">
              <a:latin typeface="BIZ UDPゴシック"/>
              <a:cs typeface="BIZ UDPゴシック"/>
            </a:endParaRPr>
          </a:p>
        </p:txBody>
      </p:sp>
      <p:sp>
        <p:nvSpPr>
          <p:cNvPr id="63" name="object 63"/>
          <p:cNvSpPr/>
          <p:nvPr/>
        </p:nvSpPr>
        <p:spPr>
          <a:xfrm>
            <a:off x="1444304" y="5867584"/>
            <a:ext cx="949925" cy="428397"/>
          </a:xfrm>
          <a:custGeom>
            <a:avLst/>
            <a:gdLst/>
            <a:ahLst/>
            <a:cxnLst/>
            <a:rect l="l" t="t" r="r" b="b"/>
            <a:pathLst>
              <a:path w="712469" h="321310">
                <a:moveTo>
                  <a:pt x="0" y="0"/>
                </a:moveTo>
                <a:lnTo>
                  <a:pt x="315595" y="0"/>
                </a:lnTo>
                <a:lnTo>
                  <a:pt x="450850" y="0"/>
                </a:lnTo>
                <a:lnTo>
                  <a:pt x="541020" y="0"/>
                </a:lnTo>
                <a:lnTo>
                  <a:pt x="541020" y="152273"/>
                </a:lnTo>
                <a:lnTo>
                  <a:pt x="711962" y="320929"/>
                </a:lnTo>
                <a:lnTo>
                  <a:pt x="541020" y="217551"/>
                </a:lnTo>
                <a:lnTo>
                  <a:pt x="541020" y="261111"/>
                </a:lnTo>
                <a:lnTo>
                  <a:pt x="450850" y="261111"/>
                </a:lnTo>
                <a:lnTo>
                  <a:pt x="315595" y="261111"/>
                </a:lnTo>
                <a:lnTo>
                  <a:pt x="0" y="261111"/>
                </a:lnTo>
                <a:lnTo>
                  <a:pt x="0" y="217551"/>
                </a:lnTo>
                <a:lnTo>
                  <a:pt x="0" y="152273"/>
                </a:lnTo>
                <a:lnTo>
                  <a:pt x="0" y="0"/>
                </a:lnTo>
                <a:close/>
              </a:path>
            </a:pathLst>
          </a:custGeom>
          <a:ln w="5334">
            <a:solidFill>
              <a:srgbClr val="000000"/>
            </a:solidFill>
          </a:ln>
        </p:spPr>
        <p:txBody>
          <a:bodyPr wrap="square" lIns="0" tIns="0" rIns="0" bIns="0" rtlCol="0"/>
          <a:lstStyle/>
          <a:p>
            <a:endParaRPr/>
          </a:p>
        </p:txBody>
      </p:sp>
      <p:sp>
        <p:nvSpPr>
          <p:cNvPr id="64" name="object 64"/>
          <p:cNvSpPr txBox="1"/>
          <p:nvPr/>
        </p:nvSpPr>
        <p:spPr>
          <a:xfrm>
            <a:off x="1570657" y="5889440"/>
            <a:ext cx="502055" cy="260242"/>
          </a:xfrm>
          <a:prstGeom prst="rect">
            <a:avLst/>
          </a:prstGeom>
        </p:spPr>
        <p:txBody>
          <a:bodyPr vert="horz" wrap="square" lIns="0" tIns="16933" rIns="0" bIns="0" rtlCol="0">
            <a:spAutoFit/>
          </a:bodyPr>
          <a:lstStyle/>
          <a:p>
            <a:pPr marL="16933" marR="6773" indent="66885">
              <a:lnSpc>
                <a:spcPct val="106200"/>
              </a:lnSpc>
              <a:spcBef>
                <a:spcPts val="133"/>
              </a:spcBef>
            </a:pPr>
            <a:r>
              <a:rPr sz="800" spc="-47" dirty="0">
                <a:solidFill>
                  <a:srgbClr val="585858"/>
                </a:solidFill>
                <a:latin typeface="BIZ UDPゴシック"/>
                <a:cs typeface="BIZ UDPゴシック"/>
              </a:rPr>
              <a:t>未回答</a:t>
            </a:r>
            <a:r>
              <a:rPr sz="800" spc="667" dirty="0">
                <a:solidFill>
                  <a:srgbClr val="585858"/>
                </a:solidFill>
                <a:latin typeface="BIZ UDPゴシック"/>
                <a:cs typeface="BIZ UDPゴシック"/>
              </a:rPr>
              <a:t> </a:t>
            </a:r>
            <a:r>
              <a:rPr sz="800" spc="-13" dirty="0">
                <a:solidFill>
                  <a:srgbClr val="585858"/>
                </a:solidFill>
                <a:latin typeface="BIZ UDPゴシック"/>
                <a:cs typeface="BIZ UDPゴシック"/>
              </a:rPr>
              <a:t>2</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3%</a:t>
            </a:r>
            <a:endParaRPr sz="800">
              <a:latin typeface="BIZ UDPゴシック"/>
              <a:cs typeface="BIZ UDPゴシック"/>
            </a:endParaRPr>
          </a:p>
        </p:txBody>
      </p:sp>
      <p:grpSp>
        <p:nvGrpSpPr>
          <p:cNvPr id="65" name="object 65"/>
          <p:cNvGrpSpPr/>
          <p:nvPr/>
        </p:nvGrpSpPr>
        <p:grpSpPr>
          <a:xfrm>
            <a:off x="1506617" y="2607783"/>
            <a:ext cx="2097115" cy="2260516"/>
            <a:chOff x="1179194" y="1502854"/>
            <a:chExt cx="1572895" cy="1695450"/>
          </a:xfrm>
        </p:grpSpPr>
        <p:sp>
          <p:nvSpPr>
            <p:cNvPr id="66" name="object 66"/>
            <p:cNvSpPr/>
            <p:nvPr/>
          </p:nvSpPr>
          <p:spPr>
            <a:xfrm>
              <a:off x="1179194" y="1508252"/>
              <a:ext cx="1432560" cy="1432560"/>
            </a:xfrm>
            <a:custGeom>
              <a:avLst/>
              <a:gdLst/>
              <a:ahLst/>
              <a:cxnLst/>
              <a:rect l="l" t="t" r="r" b="b"/>
              <a:pathLst>
                <a:path w="1432560" h="1432560">
                  <a:moveTo>
                    <a:pt x="716280" y="0"/>
                  </a:moveTo>
                  <a:lnTo>
                    <a:pt x="716280" y="716280"/>
                  </a:lnTo>
                  <a:lnTo>
                    <a:pt x="138811" y="292481"/>
                  </a:lnTo>
                  <a:lnTo>
                    <a:pt x="110295" y="334375"/>
                  </a:lnTo>
                  <a:lnTo>
                    <a:pt x="84917" y="377983"/>
                  </a:lnTo>
                  <a:lnTo>
                    <a:pt x="62736" y="423126"/>
                  </a:lnTo>
                  <a:lnTo>
                    <a:pt x="43808" y="469627"/>
                  </a:lnTo>
                  <a:lnTo>
                    <a:pt x="28191" y="517308"/>
                  </a:lnTo>
                  <a:lnTo>
                    <a:pt x="15944" y="565991"/>
                  </a:lnTo>
                  <a:lnTo>
                    <a:pt x="7125" y="615500"/>
                  </a:lnTo>
                  <a:lnTo>
                    <a:pt x="1790" y="665655"/>
                  </a:lnTo>
                  <a:lnTo>
                    <a:pt x="0" y="716280"/>
                  </a:lnTo>
                  <a:lnTo>
                    <a:pt x="1652" y="765307"/>
                  </a:lnTo>
                  <a:lnTo>
                    <a:pt x="6538" y="813448"/>
                  </a:lnTo>
                  <a:lnTo>
                    <a:pt x="14551" y="860597"/>
                  </a:lnTo>
                  <a:lnTo>
                    <a:pt x="25585" y="906647"/>
                  </a:lnTo>
                  <a:lnTo>
                    <a:pt x="39532" y="951490"/>
                  </a:lnTo>
                  <a:lnTo>
                    <a:pt x="56286" y="995021"/>
                  </a:lnTo>
                  <a:lnTo>
                    <a:pt x="75741" y="1037132"/>
                  </a:lnTo>
                  <a:lnTo>
                    <a:pt x="97790" y="1077717"/>
                  </a:lnTo>
                  <a:lnTo>
                    <a:pt x="122325" y="1116669"/>
                  </a:lnTo>
                  <a:lnTo>
                    <a:pt x="149241" y="1153881"/>
                  </a:lnTo>
                  <a:lnTo>
                    <a:pt x="178431" y="1189247"/>
                  </a:lnTo>
                  <a:lnTo>
                    <a:pt x="209788" y="1222660"/>
                  </a:lnTo>
                  <a:lnTo>
                    <a:pt x="243205" y="1254013"/>
                  </a:lnTo>
                  <a:lnTo>
                    <a:pt x="278576" y="1283200"/>
                  </a:lnTo>
                  <a:lnTo>
                    <a:pt x="315794" y="1310114"/>
                  </a:lnTo>
                  <a:lnTo>
                    <a:pt x="354753" y="1334647"/>
                  </a:lnTo>
                  <a:lnTo>
                    <a:pt x="395345" y="1356694"/>
                  </a:lnTo>
                  <a:lnTo>
                    <a:pt x="437465" y="1376148"/>
                  </a:lnTo>
                  <a:lnTo>
                    <a:pt x="481005" y="1392901"/>
                  </a:lnTo>
                  <a:lnTo>
                    <a:pt x="525859" y="1406848"/>
                  </a:lnTo>
                  <a:lnTo>
                    <a:pt x="571920" y="1417881"/>
                  </a:lnTo>
                  <a:lnTo>
                    <a:pt x="619082" y="1425894"/>
                  </a:lnTo>
                  <a:lnTo>
                    <a:pt x="667237" y="1430780"/>
                  </a:lnTo>
                  <a:lnTo>
                    <a:pt x="716280" y="1432433"/>
                  </a:lnTo>
                  <a:lnTo>
                    <a:pt x="765307" y="1430780"/>
                  </a:lnTo>
                  <a:lnTo>
                    <a:pt x="813448" y="1425894"/>
                  </a:lnTo>
                  <a:lnTo>
                    <a:pt x="860597" y="1417881"/>
                  </a:lnTo>
                  <a:lnTo>
                    <a:pt x="906647" y="1406848"/>
                  </a:lnTo>
                  <a:lnTo>
                    <a:pt x="951490" y="1392901"/>
                  </a:lnTo>
                  <a:lnTo>
                    <a:pt x="995021" y="1376148"/>
                  </a:lnTo>
                  <a:lnTo>
                    <a:pt x="1037132" y="1356694"/>
                  </a:lnTo>
                  <a:lnTo>
                    <a:pt x="1077717" y="1334647"/>
                  </a:lnTo>
                  <a:lnTo>
                    <a:pt x="1116669" y="1310114"/>
                  </a:lnTo>
                  <a:lnTo>
                    <a:pt x="1153881" y="1283200"/>
                  </a:lnTo>
                  <a:lnTo>
                    <a:pt x="1189247" y="1254013"/>
                  </a:lnTo>
                  <a:lnTo>
                    <a:pt x="1222660" y="1222660"/>
                  </a:lnTo>
                  <a:lnTo>
                    <a:pt x="1254013" y="1189247"/>
                  </a:lnTo>
                  <a:lnTo>
                    <a:pt x="1283200" y="1153881"/>
                  </a:lnTo>
                  <a:lnTo>
                    <a:pt x="1310114" y="1116669"/>
                  </a:lnTo>
                  <a:lnTo>
                    <a:pt x="1334647" y="1077717"/>
                  </a:lnTo>
                  <a:lnTo>
                    <a:pt x="1356694" y="1037132"/>
                  </a:lnTo>
                  <a:lnTo>
                    <a:pt x="1376148" y="995021"/>
                  </a:lnTo>
                  <a:lnTo>
                    <a:pt x="1392901" y="951490"/>
                  </a:lnTo>
                  <a:lnTo>
                    <a:pt x="1406848" y="906647"/>
                  </a:lnTo>
                  <a:lnTo>
                    <a:pt x="1417881" y="860597"/>
                  </a:lnTo>
                  <a:lnTo>
                    <a:pt x="1425894" y="813448"/>
                  </a:lnTo>
                  <a:lnTo>
                    <a:pt x="1430780" y="765307"/>
                  </a:lnTo>
                  <a:lnTo>
                    <a:pt x="1432433" y="716280"/>
                  </a:lnTo>
                  <a:lnTo>
                    <a:pt x="1430780" y="667237"/>
                  </a:lnTo>
                  <a:lnTo>
                    <a:pt x="1425894" y="619082"/>
                  </a:lnTo>
                  <a:lnTo>
                    <a:pt x="1417881" y="571920"/>
                  </a:lnTo>
                  <a:lnTo>
                    <a:pt x="1406848" y="525859"/>
                  </a:lnTo>
                  <a:lnTo>
                    <a:pt x="1392901" y="481005"/>
                  </a:lnTo>
                  <a:lnTo>
                    <a:pt x="1376148" y="437465"/>
                  </a:lnTo>
                  <a:lnTo>
                    <a:pt x="1356694" y="395345"/>
                  </a:lnTo>
                  <a:lnTo>
                    <a:pt x="1334647" y="354753"/>
                  </a:lnTo>
                  <a:lnTo>
                    <a:pt x="1310114" y="315794"/>
                  </a:lnTo>
                  <a:lnTo>
                    <a:pt x="1283200" y="278576"/>
                  </a:lnTo>
                  <a:lnTo>
                    <a:pt x="1254013" y="243205"/>
                  </a:lnTo>
                  <a:lnTo>
                    <a:pt x="1222660" y="209788"/>
                  </a:lnTo>
                  <a:lnTo>
                    <a:pt x="1189247" y="178431"/>
                  </a:lnTo>
                  <a:lnTo>
                    <a:pt x="1153881" y="149241"/>
                  </a:lnTo>
                  <a:lnTo>
                    <a:pt x="1116669" y="122325"/>
                  </a:lnTo>
                  <a:lnTo>
                    <a:pt x="1077717" y="97789"/>
                  </a:lnTo>
                  <a:lnTo>
                    <a:pt x="1037132" y="75741"/>
                  </a:lnTo>
                  <a:lnTo>
                    <a:pt x="995021" y="56286"/>
                  </a:lnTo>
                  <a:lnTo>
                    <a:pt x="951490" y="39532"/>
                  </a:lnTo>
                  <a:lnTo>
                    <a:pt x="906647" y="25585"/>
                  </a:lnTo>
                  <a:lnTo>
                    <a:pt x="860597" y="14551"/>
                  </a:lnTo>
                  <a:lnTo>
                    <a:pt x="813448" y="6538"/>
                  </a:lnTo>
                  <a:lnTo>
                    <a:pt x="765307" y="1652"/>
                  </a:lnTo>
                  <a:lnTo>
                    <a:pt x="716280" y="0"/>
                  </a:lnTo>
                  <a:close/>
                </a:path>
              </a:pathLst>
            </a:custGeom>
            <a:solidFill>
              <a:srgbClr val="4471C4"/>
            </a:solidFill>
          </p:spPr>
          <p:txBody>
            <a:bodyPr wrap="square" lIns="0" tIns="0" rIns="0" bIns="0" rtlCol="0"/>
            <a:lstStyle/>
            <a:p>
              <a:endParaRPr/>
            </a:p>
          </p:txBody>
        </p:sp>
        <p:sp>
          <p:nvSpPr>
            <p:cNvPr id="67" name="object 67"/>
            <p:cNvSpPr/>
            <p:nvPr/>
          </p:nvSpPr>
          <p:spPr>
            <a:xfrm>
              <a:off x="1318005" y="1520825"/>
              <a:ext cx="577850" cy="704215"/>
            </a:xfrm>
            <a:custGeom>
              <a:avLst/>
              <a:gdLst/>
              <a:ahLst/>
              <a:cxnLst/>
              <a:rect l="l" t="t" r="r" b="b"/>
              <a:pathLst>
                <a:path w="577850" h="704214">
                  <a:moveTo>
                    <a:pt x="443865" y="0"/>
                  </a:moveTo>
                  <a:lnTo>
                    <a:pt x="395810" y="10841"/>
                  </a:lnTo>
                  <a:lnTo>
                    <a:pt x="348864" y="24879"/>
                  </a:lnTo>
                  <a:lnTo>
                    <a:pt x="303169" y="42020"/>
                  </a:lnTo>
                  <a:lnTo>
                    <a:pt x="258871" y="62174"/>
                  </a:lnTo>
                  <a:lnTo>
                    <a:pt x="216113" y="85249"/>
                  </a:lnTo>
                  <a:lnTo>
                    <a:pt x="175041" y="111153"/>
                  </a:lnTo>
                  <a:lnTo>
                    <a:pt x="135797" y="139795"/>
                  </a:lnTo>
                  <a:lnTo>
                    <a:pt x="98527" y="171083"/>
                  </a:lnTo>
                  <a:lnTo>
                    <a:pt x="63374" y="204925"/>
                  </a:lnTo>
                  <a:lnTo>
                    <a:pt x="30484" y="241231"/>
                  </a:lnTo>
                  <a:lnTo>
                    <a:pt x="0" y="279908"/>
                  </a:lnTo>
                  <a:lnTo>
                    <a:pt x="577469" y="703707"/>
                  </a:lnTo>
                  <a:lnTo>
                    <a:pt x="443865" y="0"/>
                  </a:lnTo>
                  <a:close/>
                </a:path>
              </a:pathLst>
            </a:custGeom>
            <a:solidFill>
              <a:srgbClr val="EC7C30"/>
            </a:solidFill>
          </p:spPr>
          <p:txBody>
            <a:bodyPr wrap="square" lIns="0" tIns="0" rIns="0" bIns="0" rtlCol="0"/>
            <a:lstStyle/>
            <a:p>
              <a:endParaRPr/>
            </a:p>
          </p:txBody>
        </p:sp>
        <p:sp>
          <p:nvSpPr>
            <p:cNvPr id="68" name="object 68"/>
            <p:cNvSpPr/>
            <p:nvPr/>
          </p:nvSpPr>
          <p:spPr>
            <a:xfrm>
              <a:off x="1318005" y="1520825"/>
              <a:ext cx="577850" cy="704215"/>
            </a:xfrm>
            <a:custGeom>
              <a:avLst/>
              <a:gdLst/>
              <a:ahLst/>
              <a:cxnLst/>
              <a:rect l="l" t="t" r="r" b="b"/>
              <a:pathLst>
                <a:path w="577850" h="704214">
                  <a:moveTo>
                    <a:pt x="0" y="279908"/>
                  </a:moveTo>
                  <a:lnTo>
                    <a:pt x="30484" y="241231"/>
                  </a:lnTo>
                  <a:lnTo>
                    <a:pt x="63374" y="204925"/>
                  </a:lnTo>
                  <a:lnTo>
                    <a:pt x="98527" y="171083"/>
                  </a:lnTo>
                  <a:lnTo>
                    <a:pt x="135797" y="139795"/>
                  </a:lnTo>
                  <a:lnTo>
                    <a:pt x="175041" y="111153"/>
                  </a:lnTo>
                  <a:lnTo>
                    <a:pt x="216113" y="85249"/>
                  </a:lnTo>
                  <a:lnTo>
                    <a:pt x="258871" y="62174"/>
                  </a:lnTo>
                  <a:lnTo>
                    <a:pt x="303169" y="42020"/>
                  </a:lnTo>
                  <a:lnTo>
                    <a:pt x="348864" y="24879"/>
                  </a:lnTo>
                  <a:lnTo>
                    <a:pt x="395810" y="10841"/>
                  </a:lnTo>
                  <a:lnTo>
                    <a:pt x="443865" y="0"/>
                  </a:lnTo>
                  <a:lnTo>
                    <a:pt x="577469" y="703707"/>
                  </a:lnTo>
                  <a:lnTo>
                    <a:pt x="0" y="279908"/>
                  </a:lnTo>
                  <a:close/>
                </a:path>
              </a:pathLst>
            </a:custGeom>
            <a:ln w="10668">
              <a:solidFill>
                <a:srgbClr val="FFFFFF"/>
              </a:solidFill>
            </a:ln>
          </p:spPr>
          <p:txBody>
            <a:bodyPr wrap="square" lIns="0" tIns="0" rIns="0" bIns="0" rtlCol="0"/>
            <a:lstStyle/>
            <a:p>
              <a:endParaRPr/>
            </a:p>
          </p:txBody>
        </p:sp>
        <p:sp>
          <p:nvSpPr>
            <p:cNvPr id="69" name="object 69"/>
            <p:cNvSpPr/>
            <p:nvPr/>
          </p:nvSpPr>
          <p:spPr>
            <a:xfrm>
              <a:off x="1761870" y="1508252"/>
              <a:ext cx="133985" cy="716280"/>
            </a:xfrm>
            <a:custGeom>
              <a:avLst/>
              <a:gdLst/>
              <a:ahLst/>
              <a:cxnLst/>
              <a:rect l="l" t="t" r="r" b="b"/>
              <a:pathLst>
                <a:path w="133985" h="716280">
                  <a:moveTo>
                    <a:pt x="133604" y="0"/>
                  </a:moveTo>
                  <a:lnTo>
                    <a:pt x="100012" y="785"/>
                  </a:lnTo>
                  <a:lnTo>
                    <a:pt x="66516" y="3143"/>
                  </a:lnTo>
                  <a:lnTo>
                    <a:pt x="33162" y="7072"/>
                  </a:lnTo>
                  <a:lnTo>
                    <a:pt x="0" y="12573"/>
                  </a:lnTo>
                  <a:lnTo>
                    <a:pt x="133604" y="716280"/>
                  </a:lnTo>
                  <a:lnTo>
                    <a:pt x="133604" y="0"/>
                  </a:lnTo>
                  <a:close/>
                </a:path>
              </a:pathLst>
            </a:custGeom>
            <a:solidFill>
              <a:srgbClr val="A4A4A4"/>
            </a:solidFill>
          </p:spPr>
          <p:txBody>
            <a:bodyPr wrap="square" lIns="0" tIns="0" rIns="0" bIns="0" rtlCol="0"/>
            <a:lstStyle/>
            <a:p>
              <a:endParaRPr/>
            </a:p>
          </p:txBody>
        </p:sp>
        <p:sp>
          <p:nvSpPr>
            <p:cNvPr id="70" name="object 70"/>
            <p:cNvSpPr/>
            <p:nvPr/>
          </p:nvSpPr>
          <p:spPr>
            <a:xfrm>
              <a:off x="1761870" y="1508252"/>
              <a:ext cx="133985" cy="716280"/>
            </a:xfrm>
            <a:custGeom>
              <a:avLst/>
              <a:gdLst/>
              <a:ahLst/>
              <a:cxnLst/>
              <a:rect l="l" t="t" r="r" b="b"/>
              <a:pathLst>
                <a:path w="133985" h="716280">
                  <a:moveTo>
                    <a:pt x="0" y="12573"/>
                  </a:moveTo>
                  <a:lnTo>
                    <a:pt x="33162" y="7072"/>
                  </a:lnTo>
                  <a:lnTo>
                    <a:pt x="66516" y="3143"/>
                  </a:lnTo>
                  <a:lnTo>
                    <a:pt x="100012" y="785"/>
                  </a:lnTo>
                  <a:lnTo>
                    <a:pt x="133604" y="0"/>
                  </a:lnTo>
                  <a:lnTo>
                    <a:pt x="133604" y="716280"/>
                  </a:lnTo>
                  <a:lnTo>
                    <a:pt x="0" y="12573"/>
                  </a:lnTo>
                  <a:close/>
                </a:path>
              </a:pathLst>
            </a:custGeom>
            <a:ln w="10668">
              <a:solidFill>
                <a:srgbClr val="FFFFFF"/>
              </a:solidFill>
            </a:ln>
          </p:spPr>
          <p:txBody>
            <a:bodyPr wrap="square" lIns="0" tIns="0" rIns="0" bIns="0" rtlCol="0"/>
            <a:lstStyle/>
            <a:p>
              <a:endParaRPr/>
            </a:p>
          </p:txBody>
        </p:sp>
        <p:sp>
          <p:nvSpPr>
            <p:cNvPr id="71" name="object 71"/>
            <p:cNvSpPr/>
            <p:nvPr/>
          </p:nvSpPr>
          <p:spPr>
            <a:xfrm>
              <a:off x="2191511" y="2863469"/>
              <a:ext cx="557530" cy="332105"/>
            </a:xfrm>
            <a:custGeom>
              <a:avLst/>
              <a:gdLst/>
              <a:ahLst/>
              <a:cxnLst/>
              <a:rect l="l" t="t" r="r" b="b"/>
              <a:pathLst>
                <a:path w="557530" h="332105">
                  <a:moveTo>
                    <a:pt x="27559" y="0"/>
                  </a:moveTo>
                  <a:lnTo>
                    <a:pt x="92964" y="70865"/>
                  </a:lnTo>
                  <a:lnTo>
                    <a:pt x="0" y="70865"/>
                  </a:lnTo>
                  <a:lnTo>
                    <a:pt x="0" y="331977"/>
                  </a:lnTo>
                  <a:lnTo>
                    <a:pt x="557530" y="331977"/>
                  </a:lnTo>
                  <a:lnTo>
                    <a:pt x="557530" y="70865"/>
                  </a:lnTo>
                  <a:lnTo>
                    <a:pt x="232283" y="70865"/>
                  </a:lnTo>
                  <a:lnTo>
                    <a:pt x="27559" y="0"/>
                  </a:lnTo>
                  <a:close/>
                </a:path>
              </a:pathLst>
            </a:custGeom>
            <a:solidFill>
              <a:srgbClr val="FFFFFF"/>
            </a:solidFill>
          </p:spPr>
          <p:txBody>
            <a:bodyPr wrap="square" lIns="0" tIns="0" rIns="0" bIns="0" rtlCol="0"/>
            <a:lstStyle/>
            <a:p>
              <a:endParaRPr/>
            </a:p>
          </p:txBody>
        </p:sp>
        <p:sp>
          <p:nvSpPr>
            <p:cNvPr id="72" name="object 72"/>
            <p:cNvSpPr/>
            <p:nvPr/>
          </p:nvSpPr>
          <p:spPr>
            <a:xfrm>
              <a:off x="2191511" y="2863469"/>
              <a:ext cx="557530" cy="332105"/>
            </a:xfrm>
            <a:custGeom>
              <a:avLst/>
              <a:gdLst/>
              <a:ahLst/>
              <a:cxnLst/>
              <a:rect l="l" t="t" r="r" b="b"/>
              <a:pathLst>
                <a:path w="557530" h="332105">
                  <a:moveTo>
                    <a:pt x="0" y="70865"/>
                  </a:moveTo>
                  <a:lnTo>
                    <a:pt x="92964" y="70865"/>
                  </a:lnTo>
                  <a:lnTo>
                    <a:pt x="27559" y="0"/>
                  </a:lnTo>
                  <a:lnTo>
                    <a:pt x="232283" y="70865"/>
                  </a:lnTo>
                  <a:lnTo>
                    <a:pt x="557530" y="70865"/>
                  </a:lnTo>
                  <a:lnTo>
                    <a:pt x="557530" y="114426"/>
                  </a:lnTo>
                  <a:lnTo>
                    <a:pt x="557530" y="179704"/>
                  </a:lnTo>
                  <a:lnTo>
                    <a:pt x="557530" y="331977"/>
                  </a:lnTo>
                  <a:lnTo>
                    <a:pt x="232283" y="331977"/>
                  </a:lnTo>
                  <a:lnTo>
                    <a:pt x="92964" y="331977"/>
                  </a:lnTo>
                  <a:lnTo>
                    <a:pt x="0" y="331977"/>
                  </a:lnTo>
                  <a:lnTo>
                    <a:pt x="0" y="179704"/>
                  </a:lnTo>
                  <a:lnTo>
                    <a:pt x="0" y="114426"/>
                  </a:lnTo>
                  <a:lnTo>
                    <a:pt x="0" y="70865"/>
                  </a:lnTo>
                  <a:close/>
                </a:path>
              </a:pathLst>
            </a:custGeom>
            <a:ln w="5334">
              <a:solidFill>
                <a:srgbClr val="000000"/>
              </a:solidFill>
            </a:ln>
          </p:spPr>
          <p:txBody>
            <a:bodyPr wrap="square" lIns="0" tIns="0" rIns="0" bIns="0" rtlCol="0"/>
            <a:lstStyle/>
            <a:p>
              <a:endParaRPr/>
            </a:p>
          </p:txBody>
        </p:sp>
      </p:grpSp>
      <p:sp>
        <p:nvSpPr>
          <p:cNvPr id="73" name="object 73"/>
          <p:cNvSpPr txBox="1"/>
          <p:nvPr/>
        </p:nvSpPr>
        <p:spPr>
          <a:xfrm>
            <a:off x="2933875" y="4537977"/>
            <a:ext cx="637516" cy="283837"/>
          </a:xfrm>
          <a:prstGeom prst="rect">
            <a:avLst/>
          </a:prstGeom>
        </p:spPr>
        <p:txBody>
          <a:bodyPr vert="horz" wrap="square" lIns="0" tIns="24552" rIns="0" bIns="0" rtlCol="0">
            <a:spAutoFit/>
          </a:bodyPr>
          <a:lstStyle/>
          <a:p>
            <a:pPr marR="38099" algn="ctr">
              <a:spcBef>
                <a:spcPts val="193"/>
              </a:spcBef>
            </a:pPr>
            <a:r>
              <a:rPr sz="800" spc="-53" dirty="0">
                <a:solidFill>
                  <a:srgbClr val="585858"/>
                </a:solidFill>
                <a:latin typeface="BIZ UDPゴシック"/>
                <a:cs typeface="BIZ UDPゴシック"/>
              </a:rPr>
              <a:t>いる</a:t>
            </a:r>
            <a:endParaRPr sz="800">
              <a:latin typeface="BIZ UDPゴシック"/>
              <a:cs typeface="BIZ UDPゴシック"/>
            </a:endParaRPr>
          </a:p>
          <a:p>
            <a:pPr marR="6773" algn="ctr">
              <a:spcBef>
                <a:spcPts val="60"/>
              </a:spcBef>
            </a:pPr>
            <a:r>
              <a:rPr sz="800" dirty="0">
                <a:solidFill>
                  <a:srgbClr val="585858"/>
                </a:solidFill>
                <a:latin typeface="BIZ UDPゴシック"/>
                <a:cs typeface="BIZ UDPゴシック"/>
              </a:rPr>
              <a:t>57</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85%</a:t>
            </a:r>
            <a:endParaRPr sz="800">
              <a:latin typeface="BIZ UDPゴシック"/>
              <a:cs typeface="BIZ UDPゴシック"/>
            </a:endParaRPr>
          </a:p>
        </p:txBody>
      </p:sp>
      <p:grpSp>
        <p:nvGrpSpPr>
          <p:cNvPr id="74" name="object 74"/>
          <p:cNvGrpSpPr/>
          <p:nvPr/>
        </p:nvGrpSpPr>
        <p:grpSpPr>
          <a:xfrm>
            <a:off x="1211108" y="2327716"/>
            <a:ext cx="766205" cy="438557"/>
            <a:chOff x="957554" y="1292796"/>
            <a:chExt cx="574675" cy="328930"/>
          </a:xfrm>
        </p:grpSpPr>
        <p:sp>
          <p:nvSpPr>
            <p:cNvPr id="75" name="object 75"/>
            <p:cNvSpPr/>
            <p:nvPr/>
          </p:nvSpPr>
          <p:spPr>
            <a:xfrm>
              <a:off x="960412" y="1295654"/>
              <a:ext cx="568960" cy="323215"/>
            </a:xfrm>
            <a:custGeom>
              <a:avLst/>
              <a:gdLst/>
              <a:ahLst/>
              <a:cxnLst/>
              <a:rect l="l" t="t" r="r" b="b"/>
              <a:pathLst>
                <a:path w="568960" h="323215">
                  <a:moveTo>
                    <a:pt x="568413" y="0"/>
                  </a:moveTo>
                  <a:lnTo>
                    <a:pt x="0" y="0"/>
                  </a:lnTo>
                  <a:lnTo>
                    <a:pt x="0" y="260985"/>
                  </a:lnTo>
                  <a:lnTo>
                    <a:pt x="331558" y="260985"/>
                  </a:lnTo>
                  <a:lnTo>
                    <a:pt x="552919" y="322961"/>
                  </a:lnTo>
                  <a:lnTo>
                    <a:pt x="473671" y="260985"/>
                  </a:lnTo>
                  <a:lnTo>
                    <a:pt x="568413" y="260985"/>
                  </a:lnTo>
                  <a:lnTo>
                    <a:pt x="568413" y="0"/>
                  </a:lnTo>
                  <a:close/>
                </a:path>
              </a:pathLst>
            </a:custGeom>
            <a:solidFill>
              <a:srgbClr val="FFFFFF"/>
            </a:solidFill>
          </p:spPr>
          <p:txBody>
            <a:bodyPr wrap="square" lIns="0" tIns="0" rIns="0" bIns="0" rtlCol="0"/>
            <a:lstStyle/>
            <a:p>
              <a:endParaRPr/>
            </a:p>
          </p:txBody>
        </p:sp>
        <p:sp>
          <p:nvSpPr>
            <p:cNvPr id="76" name="object 76"/>
            <p:cNvSpPr/>
            <p:nvPr/>
          </p:nvSpPr>
          <p:spPr>
            <a:xfrm>
              <a:off x="960412" y="1295654"/>
              <a:ext cx="568960" cy="323215"/>
            </a:xfrm>
            <a:custGeom>
              <a:avLst/>
              <a:gdLst/>
              <a:ahLst/>
              <a:cxnLst/>
              <a:rect l="l" t="t" r="r" b="b"/>
              <a:pathLst>
                <a:path w="568960" h="323215">
                  <a:moveTo>
                    <a:pt x="0" y="0"/>
                  </a:moveTo>
                  <a:lnTo>
                    <a:pt x="331558" y="0"/>
                  </a:lnTo>
                  <a:lnTo>
                    <a:pt x="473671" y="0"/>
                  </a:lnTo>
                  <a:lnTo>
                    <a:pt x="568413" y="0"/>
                  </a:lnTo>
                  <a:lnTo>
                    <a:pt x="568413" y="152273"/>
                  </a:lnTo>
                  <a:lnTo>
                    <a:pt x="568413" y="217551"/>
                  </a:lnTo>
                  <a:lnTo>
                    <a:pt x="568413" y="260985"/>
                  </a:lnTo>
                  <a:lnTo>
                    <a:pt x="473671" y="260985"/>
                  </a:lnTo>
                  <a:lnTo>
                    <a:pt x="552919" y="322961"/>
                  </a:lnTo>
                  <a:lnTo>
                    <a:pt x="331558" y="260985"/>
                  </a:lnTo>
                  <a:lnTo>
                    <a:pt x="0" y="260985"/>
                  </a:lnTo>
                  <a:lnTo>
                    <a:pt x="0" y="217551"/>
                  </a:lnTo>
                  <a:lnTo>
                    <a:pt x="0" y="152273"/>
                  </a:lnTo>
                  <a:lnTo>
                    <a:pt x="0" y="0"/>
                  </a:lnTo>
                  <a:close/>
                </a:path>
              </a:pathLst>
            </a:custGeom>
            <a:ln w="5334">
              <a:solidFill>
                <a:srgbClr val="000000"/>
              </a:solidFill>
            </a:ln>
          </p:spPr>
          <p:txBody>
            <a:bodyPr wrap="square" lIns="0" tIns="0" rIns="0" bIns="0" rtlCol="0"/>
            <a:lstStyle/>
            <a:p>
              <a:endParaRPr/>
            </a:p>
          </p:txBody>
        </p:sp>
      </p:grpSp>
      <p:sp>
        <p:nvSpPr>
          <p:cNvPr id="77" name="object 77"/>
          <p:cNvSpPr txBox="1"/>
          <p:nvPr/>
        </p:nvSpPr>
        <p:spPr>
          <a:xfrm>
            <a:off x="1344571" y="2352473"/>
            <a:ext cx="547773" cy="283837"/>
          </a:xfrm>
          <a:prstGeom prst="rect">
            <a:avLst/>
          </a:prstGeom>
        </p:spPr>
        <p:txBody>
          <a:bodyPr vert="horz" wrap="square" lIns="0" tIns="24552" rIns="0" bIns="0" rtlCol="0">
            <a:spAutoFit/>
          </a:bodyPr>
          <a:lstStyle/>
          <a:p>
            <a:pPr marR="38099" algn="ctr">
              <a:spcBef>
                <a:spcPts val="193"/>
              </a:spcBef>
            </a:pPr>
            <a:r>
              <a:rPr sz="800" spc="-47" dirty="0">
                <a:solidFill>
                  <a:srgbClr val="585858"/>
                </a:solidFill>
                <a:latin typeface="BIZ UDPゴシック"/>
                <a:cs typeface="BIZ UDPゴシック"/>
              </a:rPr>
              <a:t>いない</a:t>
            </a:r>
            <a:endParaRPr sz="800">
              <a:latin typeface="BIZ UDPゴシック"/>
              <a:cs typeface="BIZ UDPゴシック"/>
            </a:endParaRPr>
          </a:p>
          <a:p>
            <a:pPr marR="6773" algn="ctr">
              <a:spcBef>
                <a:spcPts val="60"/>
              </a:spcBef>
            </a:pPr>
            <a:r>
              <a:rPr sz="800" dirty="0">
                <a:solidFill>
                  <a:srgbClr val="585858"/>
                </a:solidFill>
                <a:latin typeface="BIZ UDPゴシック"/>
                <a:cs typeface="BIZ UDPゴシック"/>
              </a:rPr>
              <a:t>8</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12%</a:t>
            </a:r>
            <a:endParaRPr sz="800">
              <a:latin typeface="BIZ UDPゴシック"/>
              <a:cs typeface="BIZ UDPゴシック"/>
            </a:endParaRPr>
          </a:p>
        </p:txBody>
      </p:sp>
      <p:sp>
        <p:nvSpPr>
          <p:cNvPr id="78" name="object 78"/>
          <p:cNvSpPr/>
          <p:nvPr/>
        </p:nvSpPr>
        <p:spPr>
          <a:xfrm>
            <a:off x="2081143" y="2122239"/>
            <a:ext cx="750119" cy="496975"/>
          </a:xfrm>
          <a:custGeom>
            <a:avLst/>
            <a:gdLst/>
            <a:ahLst/>
            <a:cxnLst/>
            <a:rect l="l" t="t" r="r" b="b"/>
            <a:pathLst>
              <a:path w="562610" h="372744">
                <a:moveTo>
                  <a:pt x="0" y="0"/>
                </a:moveTo>
                <a:lnTo>
                  <a:pt x="93726" y="0"/>
                </a:lnTo>
                <a:lnTo>
                  <a:pt x="234442" y="0"/>
                </a:lnTo>
                <a:lnTo>
                  <a:pt x="562610" y="0"/>
                </a:lnTo>
                <a:lnTo>
                  <a:pt x="562610" y="148336"/>
                </a:lnTo>
                <a:lnTo>
                  <a:pt x="562610" y="211963"/>
                </a:lnTo>
                <a:lnTo>
                  <a:pt x="562610" y="254254"/>
                </a:lnTo>
                <a:lnTo>
                  <a:pt x="234442" y="254254"/>
                </a:lnTo>
                <a:lnTo>
                  <a:pt x="218313" y="372745"/>
                </a:lnTo>
                <a:lnTo>
                  <a:pt x="93726" y="254254"/>
                </a:lnTo>
                <a:lnTo>
                  <a:pt x="0" y="254254"/>
                </a:lnTo>
                <a:lnTo>
                  <a:pt x="0" y="211963"/>
                </a:lnTo>
                <a:lnTo>
                  <a:pt x="0" y="148336"/>
                </a:lnTo>
                <a:lnTo>
                  <a:pt x="0" y="0"/>
                </a:lnTo>
                <a:close/>
              </a:path>
            </a:pathLst>
          </a:custGeom>
          <a:ln w="5334">
            <a:solidFill>
              <a:srgbClr val="000000"/>
            </a:solidFill>
          </a:ln>
        </p:spPr>
        <p:txBody>
          <a:bodyPr wrap="square" lIns="0" tIns="0" rIns="0" bIns="0" rtlCol="0"/>
          <a:lstStyle/>
          <a:p>
            <a:endParaRPr/>
          </a:p>
        </p:txBody>
      </p:sp>
      <p:sp>
        <p:nvSpPr>
          <p:cNvPr id="79" name="object 79"/>
          <p:cNvSpPr txBox="1"/>
          <p:nvPr/>
        </p:nvSpPr>
        <p:spPr>
          <a:xfrm>
            <a:off x="2238279" y="2138952"/>
            <a:ext cx="485122" cy="283837"/>
          </a:xfrm>
          <a:prstGeom prst="rect">
            <a:avLst/>
          </a:prstGeom>
        </p:spPr>
        <p:txBody>
          <a:bodyPr vert="horz" wrap="square" lIns="0" tIns="24552" rIns="0" bIns="0" rtlCol="0">
            <a:spAutoFit/>
          </a:bodyPr>
          <a:lstStyle/>
          <a:p>
            <a:pPr marL="66885">
              <a:spcBef>
                <a:spcPts val="193"/>
              </a:spcBef>
            </a:pPr>
            <a:r>
              <a:rPr sz="800" spc="-47" dirty="0">
                <a:solidFill>
                  <a:srgbClr val="585858"/>
                </a:solidFill>
                <a:latin typeface="BIZ UDPゴシック"/>
                <a:cs typeface="BIZ UDPゴシック"/>
              </a:rPr>
              <a:t>未回答</a:t>
            </a:r>
            <a:endParaRPr sz="800">
              <a:latin typeface="BIZ UDPゴシック"/>
              <a:cs typeface="BIZ UDPゴシック"/>
            </a:endParaRPr>
          </a:p>
          <a:p>
            <a:pPr>
              <a:spcBef>
                <a:spcPts val="60"/>
              </a:spcBef>
            </a:pPr>
            <a:r>
              <a:rPr sz="800" dirty="0">
                <a:solidFill>
                  <a:srgbClr val="585858"/>
                </a:solidFill>
                <a:latin typeface="BIZ UDPゴシック"/>
                <a:cs typeface="BIZ UDPゴシック"/>
              </a:rPr>
              <a:t>2</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3%</a:t>
            </a:r>
            <a:endParaRPr sz="800">
              <a:latin typeface="BIZ UDPゴシック"/>
              <a:cs typeface="BIZ UDPゴシック"/>
            </a:endParaRPr>
          </a:p>
        </p:txBody>
      </p:sp>
      <p:grpSp>
        <p:nvGrpSpPr>
          <p:cNvPr id="80" name="object 80"/>
          <p:cNvGrpSpPr/>
          <p:nvPr/>
        </p:nvGrpSpPr>
        <p:grpSpPr>
          <a:xfrm>
            <a:off x="4053212" y="2344311"/>
            <a:ext cx="2518740" cy="2230884"/>
            <a:chOff x="3089211" y="1305242"/>
            <a:chExt cx="1889125" cy="1673225"/>
          </a:xfrm>
        </p:grpSpPr>
        <p:sp>
          <p:nvSpPr>
            <p:cNvPr id="81" name="object 81"/>
            <p:cNvSpPr/>
            <p:nvPr/>
          </p:nvSpPr>
          <p:spPr>
            <a:xfrm>
              <a:off x="3468877" y="1308100"/>
              <a:ext cx="1506855" cy="1667510"/>
            </a:xfrm>
            <a:custGeom>
              <a:avLst/>
              <a:gdLst/>
              <a:ahLst/>
              <a:cxnLst/>
              <a:rect l="l" t="t" r="r" b="b"/>
              <a:pathLst>
                <a:path w="1506854" h="1667510">
                  <a:moveTo>
                    <a:pt x="0" y="1417065"/>
                  </a:moveTo>
                  <a:lnTo>
                    <a:pt x="0" y="1667129"/>
                  </a:lnTo>
                </a:path>
                <a:path w="1506854" h="1667510">
                  <a:moveTo>
                    <a:pt x="0" y="583184"/>
                  </a:moveTo>
                  <a:lnTo>
                    <a:pt x="0" y="1083310"/>
                  </a:lnTo>
                </a:path>
                <a:path w="1506854" h="1667510">
                  <a:moveTo>
                    <a:pt x="0" y="0"/>
                  </a:moveTo>
                  <a:lnTo>
                    <a:pt x="0" y="250443"/>
                  </a:lnTo>
                </a:path>
                <a:path w="1506854" h="1667510">
                  <a:moveTo>
                    <a:pt x="376300" y="1417065"/>
                  </a:moveTo>
                  <a:lnTo>
                    <a:pt x="376300" y="1667129"/>
                  </a:lnTo>
                </a:path>
                <a:path w="1506854" h="1667510">
                  <a:moveTo>
                    <a:pt x="376300" y="0"/>
                  </a:moveTo>
                  <a:lnTo>
                    <a:pt x="376300" y="1083310"/>
                  </a:lnTo>
                </a:path>
                <a:path w="1506854" h="1667510">
                  <a:moveTo>
                    <a:pt x="752728" y="1417065"/>
                  </a:moveTo>
                  <a:lnTo>
                    <a:pt x="752728" y="1667129"/>
                  </a:lnTo>
                </a:path>
                <a:path w="1506854" h="1667510">
                  <a:moveTo>
                    <a:pt x="752728" y="583184"/>
                  </a:moveTo>
                  <a:lnTo>
                    <a:pt x="752728" y="1083310"/>
                  </a:lnTo>
                </a:path>
                <a:path w="1506854" h="1667510">
                  <a:moveTo>
                    <a:pt x="752728" y="0"/>
                  </a:moveTo>
                  <a:lnTo>
                    <a:pt x="752728" y="250443"/>
                  </a:lnTo>
                </a:path>
                <a:path w="1506854" h="1667510">
                  <a:moveTo>
                    <a:pt x="1129919" y="1417065"/>
                  </a:moveTo>
                  <a:lnTo>
                    <a:pt x="1129919" y="1667129"/>
                  </a:lnTo>
                </a:path>
                <a:path w="1506854" h="1667510">
                  <a:moveTo>
                    <a:pt x="1129919" y="0"/>
                  </a:moveTo>
                  <a:lnTo>
                    <a:pt x="1129919" y="1083310"/>
                  </a:lnTo>
                </a:path>
                <a:path w="1506854" h="1667510">
                  <a:moveTo>
                    <a:pt x="1506474" y="1300099"/>
                  </a:moveTo>
                  <a:lnTo>
                    <a:pt x="1506474" y="1667129"/>
                  </a:lnTo>
                </a:path>
                <a:path w="1506854" h="1667510">
                  <a:moveTo>
                    <a:pt x="1506474" y="0"/>
                  </a:moveTo>
                  <a:lnTo>
                    <a:pt x="1506474" y="1200632"/>
                  </a:lnTo>
                </a:path>
              </a:pathLst>
            </a:custGeom>
            <a:ln w="5333">
              <a:solidFill>
                <a:srgbClr val="D9D9D9"/>
              </a:solidFill>
            </a:ln>
          </p:spPr>
          <p:txBody>
            <a:bodyPr wrap="square" lIns="0" tIns="0" rIns="0" bIns="0" rtlCol="0"/>
            <a:lstStyle/>
            <a:p>
              <a:endParaRPr/>
            </a:p>
          </p:txBody>
        </p:sp>
        <p:sp>
          <p:nvSpPr>
            <p:cNvPr id="82" name="object 82"/>
            <p:cNvSpPr/>
            <p:nvPr/>
          </p:nvSpPr>
          <p:spPr>
            <a:xfrm>
              <a:off x="3092069" y="1558543"/>
              <a:ext cx="1267460" cy="1167130"/>
            </a:xfrm>
            <a:custGeom>
              <a:avLst/>
              <a:gdLst/>
              <a:ahLst/>
              <a:cxnLst/>
              <a:rect l="l" t="t" r="r" b="b"/>
              <a:pathLst>
                <a:path w="1267460" h="1167130">
                  <a:moveTo>
                    <a:pt x="753110" y="0"/>
                  </a:moveTo>
                  <a:lnTo>
                    <a:pt x="0" y="0"/>
                  </a:lnTo>
                  <a:lnTo>
                    <a:pt x="0" y="332740"/>
                  </a:lnTo>
                  <a:lnTo>
                    <a:pt x="753110" y="332740"/>
                  </a:lnTo>
                  <a:lnTo>
                    <a:pt x="753110" y="0"/>
                  </a:lnTo>
                  <a:close/>
                </a:path>
                <a:path w="1267460" h="1167130">
                  <a:moveTo>
                    <a:pt x="1266952" y="832866"/>
                  </a:moveTo>
                  <a:lnTo>
                    <a:pt x="0" y="832866"/>
                  </a:lnTo>
                  <a:lnTo>
                    <a:pt x="0" y="1166622"/>
                  </a:lnTo>
                  <a:lnTo>
                    <a:pt x="1266952" y="1166622"/>
                  </a:lnTo>
                  <a:lnTo>
                    <a:pt x="1266952" y="832866"/>
                  </a:lnTo>
                  <a:close/>
                </a:path>
              </a:pathLst>
            </a:custGeom>
            <a:solidFill>
              <a:srgbClr val="92D050"/>
            </a:solidFill>
          </p:spPr>
          <p:txBody>
            <a:bodyPr wrap="square" lIns="0" tIns="0" rIns="0" bIns="0" rtlCol="0"/>
            <a:lstStyle/>
            <a:p>
              <a:endParaRPr/>
            </a:p>
          </p:txBody>
        </p:sp>
        <p:sp>
          <p:nvSpPr>
            <p:cNvPr id="83" name="object 83"/>
            <p:cNvSpPr/>
            <p:nvPr/>
          </p:nvSpPr>
          <p:spPr>
            <a:xfrm>
              <a:off x="3845179" y="1558543"/>
              <a:ext cx="1096010" cy="1167130"/>
            </a:xfrm>
            <a:custGeom>
              <a:avLst/>
              <a:gdLst/>
              <a:ahLst/>
              <a:cxnLst/>
              <a:rect l="l" t="t" r="r" b="b"/>
              <a:pathLst>
                <a:path w="1096010" h="1167130">
                  <a:moveTo>
                    <a:pt x="753618" y="0"/>
                  </a:moveTo>
                  <a:lnTo>
                    <a:pt x="0" y="0"/>
                  </a:lnTo>
                  <a:lnTo>
                    <a:pt x="0" y="332740"/>
                  </a:lnTo>
                  <a:lnTo>
                    <a:pt x="753618" y="332740"/>
                  </a:lnTo>
                  <a:lnTo>
                    <a:pt x="753618" y="0"/>
                  </a:lnTo>
                  <a:close/>
                </a:path>
                <a:path w="1096010" h="1167130">
                  <a:moveTo>
                    <a:pt x="1095883" y="832866"/>
                  </a:moveTo>
                  <a:lnTo>
                    <a:pt x="513842" y="832866"/>
                  </a:lnTo>
                  <a:lnTo>
                    <a:pt x="513842" y="1166622"/>
                  </a:lnTo>
                  <a:lnTo>
                    <a:pt x="1095883" y="1166622"/>
                  </a:lnTo>
                  <a:lnTo>
                    <a:pt x="1095883" y="832866"/>
                  </a:lnTo>
                  <a:close/>
                </a:path>
              </a:pathLst>
            </a:custGeom>
            <a:solidFill>
              <a:srgbClr val="5B9BD4"/>
            </a:solidFill>
          </p:spPr>
          <p:txBody>
            <a:bodyPr wrap="square" lIns="0" tIns="0" rIns="0" bIns="0" rtlCol="0"/>
            <a:lstStyle/>
            <a:p>
              <a:endParaRPr/>
            </a:p>
          </p:txBody>
        </p:sp>
        <p:sp>
          <p:nvSpPr>
            <p:cNvPr id="84" name="object 84"/>
            <p:cNvSpPr/>
            <p:nvPr/>
          </p:nvSpPr>
          <p:spPr>
            <a:xfrm>
              <a:off x="4598797" y="1558543"/>
              <a:ext cx="376555" cy="1167130"/>
            </a:xfrm>
            <a:custGeom>
              <a:avLst/>
              <a:gdLst/>
              <a:ahLst/>
              <a:cxnLst/>
              <a:rect l="l" t="t" r="r" b="b"/>
              <a:pathLst>
                <a:path w="376554" h="1167130">
                  <a:moveTo>
                    <a:pt x="376428" y="1049655"/>
                  </a:moveTo>
                  <a:lnTo>
                    <a:pt x="342265" y="1049655"/>
                  </a:lnTo>
                  <a:lnTo>
                    <a:pt x="342265" y="1166622"/>
                  </a:lnTo>
                  <a:lnTo>
                    <a:pt x="376428" y="1166622"/>
                  </a:lnTo>
                  <a:lnTo>
                    <a:pt x="376428" y="1049655"/>
                  </a:lnTo>
                  <a:close/>
                </a:path>
                <a:path w="376554" h="1167130">
                  <a:moveTo>
                    <a:pt x="376428" y="832866"/>
                  </a:moveTo>
                  <a:lnTo>
                    <a:pt x="342265" y="832866"/>
                  </a:lnTo>
                  <a:lnTo>
                    <a:pt x="342265" y="950188"/>
                  </a:lnTo>
                  <a:lnTo>
                    <a:pt x="376428" y="950188"/>
                  </a:lnTo>
                  <a:lnTo>
                    <a:pt x="376428" y="832866"/>
                  </a:lnTo>
                  <a:close/>
                </a:path>
                <a:path w="376554" h="1167130">
                  <a:moveTo>
                    <a:pt x="376428" y="0"/>
                  </a:moveTo>
                  <a:lnTo>
                    <a:pt x="0" y="0"/>
                  </a:lnTo>
                  <a:lnTo>
                    <a:pt x="0" y="332740"/>
                  </a:lnTo>
                  <a:lnTo>
                    <a:pt x="376428" y="332740"/>
                  </a:lnTo>
                  <a:lnTo>
                    <a:pt x="376428" y="0"/>
                  </a:lnTo>
                  <a:close/>
                </a:path>
              </a:pathLst>
            </a:custGeom>
            <a:solidFill>
              <a:srgbClr val="FFC000"/>
            </a:solidFill>
          </p:spPr>
          <p:txBody>
            <a:bodyPr wrap="square" lIns="0" tIns="0" rIns="0" bIns="0" rtlCol="0"/>
            <a:lstStyle/>
            <a:p>
              <a:endParaRPr/>
            </a:p>
          </p:txBody>
        </p:sp>
        <p:sp>
          <p:nvSpPr>
            <p:cNvPr id="85" name="object 85"/>
            <p:cNvSpPr/>
            <p:nvPr/>
          </p:nvSpPr>
          <p:spPr>
            <a:xfrm>
              <a:off x="3092068" y="1308100"/>
              <a:ext cx="0" cy="1667510"/>
            </a:xfrm>
            <a:custGeom>
              <a:avLst/>
              <a:gdLst/>
              <a:ahLst/>
              <a:cxnLst/>
              <a:rect l="l" t="t" r="r" b="b"/>
              <a:pathLst>
                <a:path h="1667510">
                  <a:moveTo>
                    <a:pt x="0" y="1667129"/>
                  </a:moveTo>
                  <a:lnTo>
                    <a:pt x="0" y="0"/>
                  </a:lnTo>
                </a:path>
              </a:pathLst>
            </a:custGeom>
            <a:ln w="5334">
              <a:solidFill>
                <a:srgbClr val="D9D9D9"/>
              </a:solidFill>
            </a:ln>
          </p:spPr>
          <p:txBody>
            <a:bodyPr wrap="square" lIns="0" tIns="0" rIns="0" bIns="0" rtlCol="0"/>
            <a:lstStyle/>
            <a:p>
              <a:endParaRPr/>
            </a:p>
          </p:txBody>
        </p:sp>
        <p:sp>
          <p:nvSpPr>
            <p:cNvPr id="86" name="object 86"/>
            <p:cNvSpPr/>
            <p:nvPr/>
          </p:nvSpPr>
          <p:spPr>
            <a:xfrm>
              <a:off x="3671696" y="2508732"/>
              <a:ext cx="107950" cy="99695"/>
            </a:xfrm>
            <a:custGeom>
              <a:avLst/>
              <a:gdLst/>
              <a:ahLst/>
              <a:cxnLst/>
              <a:rect l="l" t="t" r="r" b="b"/>
              <a:pathLst>
                <a:path w="107950" h="99694">
                  <a:moveTo>
                    <a:pt x="107530" y="0"/>
                  </a:moveTo>
                  <a:lnTo>
                    <a:pt x="0" y="0"/>
                  </a:lnTo>
                  <a:lnTo>
                    <a:pt x="0" y="99466"/>
                  </a:lnTo>
                  <a:lnTo>
                    <a:pt x="107530" y="99466"/>
                  </a:lnTo>
                  <a:lnTo>
                    <a:pt x="107530" y="0"/>
                  </a:lnTo>
                  <a:close/>
                </a:path>
              </a:pathLst>
            </a:custGeom>
            <a:solidFill>
              <a:srgbClr val="FFFFFF"/>
            </a:solidFill>
          </p:spPr>
          <p:txBody>
            <a:bodyPr wrap="square" lIns="0" tIns="0" rIns="0" bIns="0" rtlCol="0"/>
            <a:lstStyle/>
            <a:p>
              <a:endParaRPr/>
            </a:p>
          </p:txBody>
        </p:sp>
      </p:grpSp>
      <p:sp>
        <p:nvSpPr>
          <p:cNvPr id="87" name="object 87"/>
          <p:cNvSpPr txBox="1"/>
          <p:nvPr/>
        </p:nvSpPr>
        <p:spPr>
          <a:xfrm>
            <a:off x="4858954" y="3942166"/>
            <a:ext cx="103289" cy="120609"/>
          </a:xfrm>
          <a:prstGeom prst="rect">
            <a:avLst/>
          </a:prstGeom>
        </p:spPr>
        <p:txBody>
          <a:bodyPr vert="horz" wrap="square" lIns="0" tIns="17779" rIns="0" bIns="0" rtlCol="0">
            <a:spAutoFit/>
          </a:bodyPr>
          <a:lstStyle/>
          <a:p>
            <a:pPr>
              <a:spcBef>
                <a:spcPts val="140"/>
              </a:spcBef>
            </a:pPr>
            <a:r>
              <a:rPr sz="667" spc="-33" dirty="0">
                <a:solidFill>
                  <a:srgbClr val="404040"/>
                </a:solidFill>
                <a:latin typeface="Calibri"/>
                <a:cs typeface="Calibri"/>
              </a:rPr>
              <a:t>37</a:t>
            </a:r>
            <a:endParaRPr sz="667">
              <a:latin typeface="Calibri"/>
              <a:cs typeface="Calibri"/>
            </a:endParaRPr>
          </a:p>
        </p:txBody>
      </p:sp>
      <p:sp>
        <p:nvSpPr>
          <p:cNvPr id="88" name="object 88"/>
          <p:cNvSpPr/>
          <p:nvPr/>
        </p:nvSpPr>
        <p:spPr>
          <a:xfrm>
            <a:off x="4509126" y="2837442"/>
            <a:ext cx="100750" cy="132922"/>
          </a:xfrm>
          <a:custGeom>
            <a:avLst/>
            <a:gdLst/>
            <a:ahLst/>
            <a:cxnLst/>
            <a:rect l="l" t="t" r="r" b="b"/>
            <a:pathLst>
              <a:path w="75564" h="99694">
                <a:moveTo>
                  <a:pt x="75107" y="0"/>
                </a:moveTo>
                <a:lnTo>
                  <a:pt x="0" y="0"/>
                </a:lnTo>
                <a:lnTo>
                  <a:pt x="0" y="99466"/>
                </a:lnTo>
                <a:lnTo>
                  <a:pt x="75107" y="99466"/>
                </a:lnTo>
                <a:lnTo>
                  <a:pt x="75107" y="0"/>
                </a:lnTo>
                <a:close/>
              </a:path>
            </a:pathLst>
          </a:custGeom>
          <a:solidFill>
            <a:srgbClr val="FFFFFF"/>
          </a:solidFill>
        </p:spPr>
        <p:txBody>
          <a:bodyPr wrap="square" lIns="0" tIns="0" rIns="0" bIns="0" rtlCol="0"/>
          <a:lstStyle/>
          <a:p>
            <a:endParaRPr/>
          </a:p>
        </p:txBody>
      </p:sp>
      <p:sp>
        <p:nvSpPr>
          <p:cNvPr id="89" name="object 89"/>
          <p:cNvSpPr txBox="1"/>
          <p:nvPr/>
        </p:nvSpPr>
        <p:spPr>
          <a:xfrm>
            <a:off x="4537909" y="2830364"/>
            <a:ext cx="60958" cy="120609"/>
          </a:xfrm>
          <a:prstGeom prst="rect">
            <a:avLst/>
          </a:prstGeom>
        </p:spPr>
        <p:txBody>
          <a:bodyPr vert="horz" wrap="square" lIns="0" tIns="17779" rIns="0" bIns="0" rtlCol="0">
            <a:spAutoFit/>
          </a:bodyPr>
          <a:lstStyle/>
          <a:p>
            <a:pPr>
              <a:spcBef>
                <a:spcPts val="140"/>
              </a:spcBef>
            </a:pPr>
            <a:r>
              <a:rPr sz="667" spc="-67" dirty="0">
                <a:solidFill>
                  <a:srgbClr val="404040"/>
                </a:solidFill>
                <a:latin typeface="Calibri"/>
                <a:cs typeface="Calibri"/>
              </a:rPr>
              <a:t>2</a:t>
            </a:r>
            <a:endParaRPr sz="667">
              <a:latin typeface="Calibri"/>
              <a:cs typeface="Calibri"/>
            </a:endParaRPr>
          </a:p>
        </p:txBody>
      </p:sp>
      <p:sp>
        <p:nvSpPr>
          <p:cNvPr id="90" name="object 90"/>
          <p:cNvSpPr/>
          <p:nvPr/>
        </p:nvSpPr>
        <p:spPr>
          <a:xfrm>
            <a:off x="6062531" y="3948905"/>
            <a:ext cx="143928" cy="132922"/>
          </a:xfrm>
          <a:custGeom>
            <a:avLst/>
            <a:gdLst/>
            <a:ahLst/>
            <a:cxnLst/>
            <a:rect l="l" t="t" r="r" b="b"/>
            <a:pathLst>
              <a:path w="107950" h="99694">
                <a:moveTo>
                  <a:pt x="107530" y="0"/>
                </a:moveTo>
                <a:lnTo>
                  <a:pt x="0" y="0"/>
                </a:lnTo>
                <a:lnTo>
                  <a:pt x="0" y="99466"/>
                </a:lnTo>
                <a:lnTo>
                  <a:pt x="107530" y="99466"/>
                </a:lnTo>
                <a:lnTo>
                  <a:pt x="107530" y="0"/>
                </a:lnTo>
                <a:close/>
              </a:path>
            </a:pathLst>
          </a:custGeom>
          <a:solidFill>
            <a:srgbClr val="FFFFFF"/>
          </a:solidFill>
        </p:spPr>
        <p:txBody>
          <a:bodyPr wrap="square" lIns="0" tIns="0" rIns="0" bIns="0" rtlCol="0"/>
          <a:lstStyle/>
          <a:p>
            <a:endParaRPr/>
          </a:p>
        </p:txBody>
      </p:sp>
      <p:sp>
        <p:nvSpPr>
          <p:cNvPr id="91" name="object 91"/>
          <p:cNvSpPr txBox="1"/>
          <p:nvPr/>
        </p:nvSpPr>
        <p:spPr>
          <a:xfrm>
            <a:off x="6091486" y="3942165"/>
            <a:ext cx="104136" cy="120609"/>
          </a:xfrm>
          <a:prstGeom prst="rect">
            <a:avLst/>
          </a:prstGeom>
        </p:spPr>
        <p:txBody>
          <a:bodyPr vert="horz" wrap="square" lIns="0" tIns="17779" rIns="0" bIns="0" rtlCol="0">
            <a:spAutoFit/>
          </a:bodyPr>
          <a:lstStyle/>
          <a:p>
            <a:pPr>
              <a:spcBef>
                <a:spcPts val="140"/>
              </a:spcBef>
            </a:pPr>
            <a:r>
              <a:rPr sz="667" spc="-33" dirty="0">
                <a:solidFill>
                  <a:srgbClr val="404040"/>
                </a:solidFill>
                <a:latin typeface="Calibri"/>
                <a:cs typeface="Calibri"/>
              </a:rPr>
              <a:t>17</a:t>
            </a:r>
            <a:endParaRPr sz="667">
              <a:latin typeface="Calibri"/>
              <a:cs typeface="Calibri"/>
            </a:endParaRPr>
          </a:p>
        </p:txBody>
      </p:sp>
      <p:sp>
        <p:nvSpPr>
          <p:cNvPr id="92" name="object 92"/>
          <p:cNvSpPr/>
          <p:nvPr/>
        </p:nvSpPr>
        <p:spPr>
          <a:xfrm>
            <a:off x="5513404" y="2837442"/>
            <a:ext cx="100750" cy="132922"/>
          </a:xfrm>
          <a:custGeom>
            <a:avLst/>
            <a:gdLst/>
            <a:ahLst/>
            <a:cxnLst/>
            <a:rect l="l" t="t" r="r" b="b"/>
            <a:pathLst>
              <a:path w="75564" h="99694">
                <a:moveTo>
                  <a:pt x="75107" y="0"/>
                </a:moveTo>
                <a:lnTo>
                  <a:pt x="0" y="0"/>
                </a:lnTo>
                <a:lnTo>
                  <a:pt x="0" y="99466"/>
                </a:lnTo>
                <a:lnTo>
                  <a:pt x="75107" y="99466"/>
                </a:lnTo>
                <a:lnTo>
                  <a:pt x="75107" y="0"/>
                </a:lnTo>
                <a:close/>
              </a:path>
            </a:pathLst>
          </a:custGeom>
          <a:solidFill>
            <a:srgbClr val="FFFFFF"/>
          </a:solidFill>
        </p:spPr>
        <p:txBody>
          <a:bodyPr wrap="square" lIns="0" tIns="0" rIns="0" bIns="0" rtlCol="0"/>
          <a:lstStyle/>
          <a:p>
            <a:endParaRPr/>
          </a:p>
        </p:txBody>
      </p:sp>
      <p:sp>
        <p:nvSpPr>
          <p:cNvPr id="93" name="object 93"/>
          <p:cNvSpPr txBox="1"/>
          <p:nvPr/>
        </p:nvSpPr>
        <p:spPr>
          <a:xfrm>
            <a:off x="5542528" y="2830364"/>
            <a:ext cx="60958" cy="120609"/>
          </a:xfrm>
          <a:prstGeom prst="rect">
            <a:avLst/>
          </a:prstGeom>
        </p:spPr>
        <p:txBody>
          <a:bodyPr vert="horz" wrap="square" lIns="0" tIns="17779" rIns="0" bIns="0" rtlCol="0">
            <a:spAutoFit/>
          </a:bodyPr>
          <a:lstStyle/>
          <a:p>
            <a:pPr>
              <a:spcBef>
                <a:spcPts val="140"/>
              </a:spcBef>
            </a:pPr>
            <a:r>
              <a:rPr sz="667" spc="-67" dirty="0">
                <a:solidFill>
                  <a:srgbClr val="404040"/>
                </a:solidFill>
                <a:latin typeface="Calibri"/>
                <a:cs typeface="Calibri"/>
              </a:rPr>
              <a:t>2</a:t>
            </a:r>
            <a:endParaRPr sz="667">
              <a:latin typeface="Calibri"/>
              <a:cs typeface="Calibri"/>
            </a:endParaRPr>
          </a:p>
        </p:txBody>
      </p:sp>
      <p:sp>
        <p:nvSpPr>
          <p:cNvPr id="94" name="object 94"/>
          <p:cNvSpPr/>
          <p:nvPr/>
        </p:nvSpPr>
        <p:spPr>
          <a:xfrm>
            <a:off x="6494993" y="3948905"/>
            <a:ext cx="100750" cy="132922"/>
          </a:xfrm>
          <a:custGeom>
            <a:avLst/>
            <a:gdLst/>
            <a:ahLst/>
            <a:cxnLst/>
            <a:rect l="l" t="t" r="r" b="b"/>
            <a:pathLst>
              <a:path w="75564" h="99694">
                <a:moveTo>
                  <a:pt x="75107" y="0"/>
                </a:moveTo>
                <a:lnTo>
                  <a:pt x="0" y="0"/>
                </a:lnTo>
                <a:lnTo>
                  <a:pt x="0" y="99466"/>
                </a:lnTo>
                <a:lnTo>
                  <a:pt x="75107" y="99466"/>
                </a:lnTo>
                <a:lnTo>
                  <a:pt x="75107" y="0"/>
                </a:lnTo>
                <a:close/>
              </a:path>
            </a:pathLst>
          </a:custGeom>
          <a:solidFill>
            <a:srgbClr val="FFFFFF"/>
          </a:solidFill>
        </p:spPr>
        <p:txBody>
          <a:bodyPr wrap="square" lIns="0" tIns="0" rIns="0" bIns="0" rtlCol="0"/>
          <a:lstStyle/>
          <a:p>
            <a:endParaRPr/>
          </a:p>
        </p:txBody>
      </p:sp>
      <p:sp>
        <p:nvSpPr>
          <p:cNvPr id="95" name="object 95"/>
          <p:cNvSpPr txBox="1"/>
          <p:nvPr/>
        </p:nvSpPr>
        <p:spPr>
          <a:xfrm>
            <a:off x="6524285" y="3942165"/>
            <a:ext cx="60958" cy="120609"/>
          </a:xfrm>
          <a:prstGeom prst="rect">
            <a:avLst/>
          </a:prstGeom>
        </p:spPr>
        <p:txBody>
          <a:bodyPr vert="horz" wrap="square" lIns="0" tIns="17779" rIns="0" bIns="0" rtlCol="0">
            <a:spAutoFit/>
          </a:bodyPr>
          <a:lstStyle/>
          <a:p>
            <a:pPr>
              <a:spcBef>
                <a:spcPts val="140"/>
              </a:spcBef>
            </a:pPr>
            <a:r>
              <a:rPr sz="667" spc="-67" dirty="0">
                <a:solidFill>
                  <a:srgbClr val="404040"/>
                </a:solidFill>
                <a:latin typeface="Calibri"/>
                <a:cs typeface="Calibri"/>
              </a:rPr>
              <a:t>1</a:t>
            </a:r>
            <a:endParaRPr sz="667">
              <a:latin typeface="Calibri"/>
              <a:cs typeface="Calibri"/>
            </a:endParaRPr>
          </a:p>
        </p:txBody>
      </p:sp>
      <p:sp>
        <p:nvSpPr>
          <p:cNvPr id="96" name="object 96"/>
          <p:cNvSpPr/>
          <p:nvPr/>
        </p:nvSpPr>
        <p:spPr>
          <a:xfrm>
            <a:off x="6266740" y="2837442"/>
            <a:ext cx="100750" cy="132922"/>
          </a:xfrm>
          <a:custGeom>
            <a:avLst/>
            <a:gdLst/>
            <a:ahLst/>
            <a:cxnLst/>
            <a:rect l="l" t="t" r="r" b="b"/>
            <a:pathLst>
              <a:path w="75564" h="99694">
                <a:moveTo>
                  <a:pt x="75107" y="0"/>
                </a:moveTo>
                <a:lnTo>
                  <a:pt x="0" y="0"/>
                </a:lnTo>
                <a:lnTo>
                  <a:pt x="0" y="99466"/>
                </a:lnTo>
                <a:lnTo>
                  <a:pt x="75107" y="99466"/>
                </a:lnTo>
                <a:lnTo>
                  <a:pt x="75107" y="0"/>
                </a:lnTo>
                <a:close/>
              </a:path>
            </a:pathLst>
          </a:custGeom>
          <a:solidFill>
            <a:srgbClr val="FFFFFF"/>
          </a:solidFill>
        </p:spPr>
        <p:txBody>
          <a:bodyPr wrap="square" lIns="0" tIns="0" rIns="0" bIns="0" rtlCol="0"/>
          <a:lstStyle/>
          <a:p>
            <a:endParaRPr/>
          </a:p>
        </p:txBody>
      </p:sp>
      <p:sp>
        <p:nvSpPr>
          <p:cNvPr id="97" name="object 97"/>
          <p:cNvSpPr txBox="1"/>
          <p:nvPr/>
        </p:nvSpPr>
        <p:spPr>
          <a:xfrm>
            <a:off x="6296033" y="2830364"/>
            <a:ext cx="60958" cy="120609"/>
          </a:xfrm>
          <a:prstGeom prst="rect">
            <a:avLst/>
          </a:prstGeom>
        </p:spPr>
        <p:txBody>
          <a:bodyPr vert="horz" wrap="square" lIns="0" tIns="17779" rIns="0" bIns="0" rtlCol="0">
            <a:spAutoFit/>
          </a:bodyPr>
          <a:lstStyle/>
          <a:p>
            <a:pPr>
              <a:spcBef>
                <a:spcPts val="140"/>
              </a:spcBef>
            </a:pPr>
            <a:r>
              <a:rPr sz="667" spc="-67" dirty="0">
                <a:solidFill>
                  <a:srgbClr val="404040"/>
                </a:solidFill>
                <a:latin typeface="Calibri"/>
                <a:cs typeface="Calibri"/>
              </a:rPr>
              <a:t>1</a:t>
            </a:r>
            <a:endParaRPr sz="667">
              <a:latin typeface="Calibri"/>
              <a:cs typeface="Calibri"/>
            </a:endParaRPr>
          </a:p>
        </p:txBody>
      </p:sp>
      <p:sp>
        <p:nvSpPr>
          <p:cNvPr id="98" name="object 98"/>
          <p:cNvSpPr txBox="1"/>
          <p:nvPr/>
        </p:nvSpPr>
        <p:spPr>
          <a:xfrm>
            <a:off x="5992769" y="4604235"/>
            <a:ext cx="164246" cy="120609"/>
          </a:xfrm>
          <a:prstGeom prst="rect">
            <a:avLst/>
          </a:prstGeom>
        </p:spPr>
        <p:txBody>
          <a:bodyPr vert="horz" wrap="square" lIns="0" tIns="17779" rIns="0" bIns="0" rtlCol="0">
            <a:spAutoFit/>
          </a:bodyPr>
          <a:lstStyle/>
          <a:p>
            <a:pPr>
              <a:spcBef>
                <a:spcPts val="140"/>
              </a:spcBef>
            </a:pPr>
            <a:r>
              <a:rPr sz="667" spc="-33" dirty="0">
                <a:solidFill>
                  <a:srgbClr val="585858"/>
                </a:solidFill>
                <a:latin typeface="Calibri"/>
                <a:cs typeface="Calibri"/>
              </a:rPr>
              <a:t>80%</a:t>
            </a:r>
            <a:endParaRPr sz="667">
              <a:latin typeface="Calibri"/>
              <a:cs typeface="Calibri"/>
            </a:endParaRPr>
          </a:p>
        </p:txBody>
      </p:sp>
      <p:sp>
        <p:nvSpPr>
          <p:cNvPr id="99" name="object 99"/>
          <p:cNvSpPr txBox="1"/>
          <p:nvPr/>
        </p:nvSpPr>
        <p:spPr>
          <a:xfrm>
            <a:off x="6473487" y="4604235"/>
            <a:ext cx="207426" cy="120609"/>
          </a:xfrm>
          <a:prstGeom prst="rect">
            <a:avLst/>
          </a:prstGeom>
        </p:spPr>
        <p:txBody>
          <a:bodyPr vert="horz" wrap="square" lIns="0" tIns="17779" rIns="0" bIns="0" rtlCol="0">
            <a:spAutoFit/>
          </a:bodyPr>
          <a:lstStyle/>
          <a:p>
            <a:pPr>
              <a:spcBef>
                <a:spcPts val="140"/>
              </a:spcBef>
            </a:pPr>
            <a:r>
              <a:rPr sz="667" spc="-27" dirty="0">
                <a:solidFill>
                  <a:srgbClr val="585858"/>
                </a:solidFill>
                <a:latin typeface="Calibri"/>
                <a:cs typeface="Calibri"/>
              </a:rPr>
              <a:t>100%</a:t>
            </a:r>
            <a:endParaRPr sz="667">
              <a:latin typeface="Calibri"/>
              <a:cs typeface="Calibri"/>
            </a:endParaRPr>
          </a:p>
        </p:txBody>
      </p:sp>
      <p:sp>
        <p:nvSpPr>
          <p:cNvPr id="100" name="object 100"/>
          <p:cNvSpPr txBox="1"/>
          <p:nvPr/>
        </p:nvSpPr>
        <p:spPr>
          <a:xfrm>
            <a:off x="3807265" y="3937425"/>
            <a:ext cx="187953" cy="120609"/>
          </a:xfrm>
          <a:prstGeom prst="rect">
            <a:avLst/>
          </a:prstGeom>
        </p:spPr>
        <p:txBody>
          <a:bodyPr vert="horz" wrap="square" lIns="0" tIns="17779" rIns="0" bIns="0" rtlCol="0">
            <a:spAutoFit/>
          </a:bodyPr>
          <a:lstStyle/>
          <a:p>
            <a:pPr>
              <a:spcBef>
                <a:spcPts val="140"/>
              </a:spcBef>
            </a:pPr>
            <a:r>
              <a:rPr sz="667" spc="-33" dirty="0">
                <a:solidFill>
                  <a:srgbClr val="585858"/>
                </a:solidFill>
                <a:latin typeface="游ゴシック"/>
                <a:cs typeface="游ゴシック"/>
              </a:rPr>
              <a:t>いる</a:t>
            </a:r>
            <a:endParaRPr sz="667">
              <a:latin typeface="游ゴシック"/>
              <a:cs typeface="游ゴシック"/>
            </a:endParaRPr>
          </a:p>
        </p:txBody>
      </p:sp>
      <p:sp>
        <p:nvSpPr>
          <p:cNvPr id="101" name="object 101"/>
          <p:cNvSpPr txBox="1"/>
          <p:nvPr/>
        </p:nvSpPr>
        <p:spPr>
          <a:xfrm>
            <a:off x="3722261" y="2825962"/>
            <a:ext cx="273462" cy="120609"/>
          </a:xfrm>
          <a:prstGeom prst="rect">
            <a:avLst/>
          </a:prstGeom>
        </p:spPr>
        <p:txBody>
          <a:bodyPr vert="horz" wrap="square" lIns="0" tIns="17779" rIns="0" bIns="0" rtlCol="0">
            <a:spAutoFit/>
          </a:bodyPr>
          <a:lstStyle/>
          <a:p>
            <a:pPr>
              <a:spcBef>
                <a:spcPts val="140"/>
              </a:spcBef>
            </a:pPr>
            <a:r>
              <a:rPr sz="667" spc="-27" dirty="0">
                <a:solidFill>
                  <a:srgbClr val="585858"/>
                </a:solidFill>
                <a:latin typeface="游ゴシック"/>
                <a:cs typeface="游ゴシック"/>
              </a:rPr>
              <a:t>いない</a:t>
            </a:r>
            <a:endParaRPr sz="667">
              <a:latin typeface="游ゴシック"/>
              <a:cs typeface="游ゴシック"/>
            </a:endParaRPr>
          </a:p>
        </p:txBody>
      </p:sp>
      <p:grpSp>
        <p:nvGrpSpPr>
          <p:cNvPr id="102" name="object 102"/>
          <p:cNvGrpSpPr/>
          <p:nvPr/>
        </p:nvGrpSpPr>
        <p:grpSpPr>
          <a:xfrm>
            <a:off x="4479493" y="4847421"/>
            <a:ext cx="885580" cy="47412"/>
            <a:chOff x="3408934" y="3182645"/>
            <a:chExt cx="664210" cy="35560"/>
          </a:xfrm>
        </p:grpSpPr>
        <p:sp>
          <p:nvSpPr>
            <p:cNvPr id="103" name="object 103"/>
            <p:cNvSpPr/>
            <p:nvPr/>
          </p:nvSpPr>
          <p:spPr>
            <a:xfrm>
              <a:off x="3408934" y="3182645"/>
              <a:ext cx="35560" cy="35560"/>
            </a:xfrm>
            <a:custGeom>
              <a:avLst/>
              <a:gdLst/>
              <a:ahLst/>
              <a:cxnLst/>
              <a:rect l="l" t="t" r="r" b="b"/>
              <a:pathLst>
                <a:path w="35560" h="35560">
                  <a:moveTo>
                    <a:pt x="35153" y="0"/>
                  </a:moveTo>
                  <a:lnTo>
                    <a:pt x="0" y="0"/>
                  </a:lnTo>
                  <a:lnTo>
                    <a:pt x="0" y="35153"/>
                  </a:lnTo>
                  <a:lnTo>
                    <a:pt x="35153" y="35153"/>
                  </a:lnTo>
                  <a:lnTo>
                    <a:pt x="35153" y="0"/>
                  </a:lnTo>
                  <a:close/>
                </a:path>
              </a:pathLst>
            </a:custGeom>
            <a:solidFill>
              <a:srgbClr val="92D050"/>
            </a:solidFill>
          </p:spPr>
          <p:txBody>
            <a:bodyPr wrap="square" lIns="0" tIns="0" rIns="0" bIns="0" rtlCol="0"/>
            <a:lstStyle/>
            <a:p>
              <a:endParaRPr/>
            </a:p>
          </p:txBody>
        </p:sp>
        <p:sp>
          <p:nvSpPr>
            <p:cNvPr id="104" name="object 104"/>
            <p:cNvSpPr/>
            <p:nvPr/>
          </p:nvSpPr>
          <p:spPr>
            <a:xfrm>
              <a:off x="3723513" y="3182645"/>
              <a:ext cx="35560" cy="35560"/>
            </a:xfrm>
            <a:custGeom>
              <a:avLst/>
              <a:gdLst/>
              <a:ahLst/>
              <a:cxnLst/>
              <a:rect l="l" t="t" r="r" b="b"/>
              <a:pathLst>
                <a:path w="35560" h="35560">
                  <a:moveTo>
                    <a:pt x="35153" y="0"/>
                  </a:moveTo>
                  <a:lnTo>
                    <a:pt x="0" y="0"/>
                  </a:lnTo>
                  <a:lnTo>
                    <a:pt x="0" y="35153"/>
                  </a:lnTo>
                  <a:lnTo>
                    <a:pt x="35153" y="35153"/>
                  </a:lnTo>
                  <a:lnTo>
                    <a:pt x="35153" y="0"/>
                  </a:lnTo>
                  <a:close/>
                </a:path>
              </a:pathLst>
            </a:custGeom>
            <a:solidFill>
              <a:srgbClr val="5B9BD4"/>
            </a:solidFill>
          </p:spPr>
          <p:txBody>
            <a:bodyPr wrap="square" lIns="0" tIns="0" rIns="0" bIns="0" rtlCol="0"/>
            <a:lstStyle/>
            <a:p>
              <a:endParaRPr/>
            </a:p>
          </p:txBody>
        </p:sp>
        <p:sp>
          <p:nvSpPr>
            <p:cNvPr id="105" name="object 105"/>
            <p:cNvSpPr/>
            <p:nvPr/>
          </p:nvSpPr>
          <p:spPr>
            <a:xfrm>
              <a:off x="4037965" y="3182645"/>
              <a:ext cx="35560" cy="35560"/>
            </a:xfrm>
            <a:custGeom>
              <a:avLst/>
              <a:gdLst/>
              <a:ahLst/>
              <a:cxnLst/>
              <a:rect l="l" t="t" r="r" b="b"/>
              <a:pathLst>
                <a:path w="35560" h="35560">
                  <a:moveTo>
                    <a:pt x="35153" y="0"/>
                  </a:moveTo>
                  <a:lnTo>
                    <a:pt x="0" y="0"/>
                  </a:lnTo>
                  <a:lnTo>
                    <a:pt x="0" y="35153"/>
                  </a:lnTo>
                  <a:lnTo>
                    <a:pt x="35153" y="35153"/>
                  </a:lnTo>
                  <a:lnTo>
                    <a:pt x="35153" y="0"/>
                  </a:lnTo>
                  <a:close/>
                </a:path>
              </a:pathLst>
            </a:custGeom>
            <a:solidFill>
              <a:srgbClr val="FFC000"/>
            </a:solidFill>
          </p:spPr>
          <p:txBody>
            <a:bodyPr wrap="square" lIns="0" tIns="0" rIns="0" bIns="0" rtlCol="0"/>
            <a:lstStyle/>
            <a:p>
              <a:endParaRPr/>
            </a:p>
          </p:txBody>
        </p:sp>
      </p:grpSp>
      <p:sp>
        <p:nvSpPr>
          <p:cNvPr id="106" name="object 106"/>
          <p:cNvSpPr txBox="1"/>
          <p:nvPr/>
        </p:nvSpPr>
        <p:spPr>
          <a:xfrm>
            <a:off x="4005209" y="4604235"/>
            <a:ext cx="1995519" cy="313033"/>
          </a:xfrm>
          <a:prstGeom prst="rect">
            <a:avLst/>
          </a:prstGeom>
        </p:spPr>
        <p:txBody>
          <a:bodyPr vert="horz" wrap="square" lIns="0" tIns="17779" rIns="0" bIns="0" rtlCol="0">
            <a:spAutoFit/>
          </a:bodyPr>
          <a:lstStyle/>
          <a:p>
            <a:pPr>
              <a:spcBef>
                <a:spcPts val="140"/>
              </a:spcBef>
              <a:tabLst>
                <a:tab pos="480048" algn="l"/>
                <a:tab pos="982109" algn="l"/>
                <a:tab pos="1485016" algn="l"/>
              </a:tabLst>
            </a:pPr>
            <a:r>
              <a:rPr sz="667" spc="-33" dirty="0">
                <a:solidFill>
                  <a:srgbClr val="585858"/>
                </a:solidFill>
                <a:latin typeface="Calibri"/>
                <a:cs typeface="Calibri"/>
              </a:rPr>
              <a:t>0%</a:t>
            </a:r>
            <a:r>
              <a:rPr sz="667" dirty="0">
                <a:solidFill>
                  <a:srgbClr val="585858"/>
                </a:solidFill>
                <a:latin typeface="Calibri"/>
                <a:cs typeface="Calibri"/>
              </a:rPr>
              <a:t>	</a:t>
            </a: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a:p>
            <a:pPr marL="541006">
              <a:spcBef>
                <a:spcPts val="687"/>
              </a:spcBef>
            </a:pPr>
            <a:r>
              <a:rPr sz="667" spc="73" dirty="0">
                <a:solidFill>
                  <a:srgbClr val="585858"/>
                </a:solidFill>
                <a:latin typeface="游ゴシック"/>
                <a:cs typeface="游ゴシック"/>
              </a:rPr>
              <a:t>小学校  中学校  全日制高等学校</a:t>
            </a:r>
            <a:endParaRPr sz="667">
              <a:latin typeface="游ゴシック"/>
              <a:cs typeface="游ゴシック"/>
            </a:endParaRPr>
          </a:p>
        </p:txBody>
      </p:sp>
      <p:sp>
        <p:nvSpPr>
          <p:cNvPr id="107" name="object 107"/>
          <p:cNvSpPr txBox="1"/>
          <p:nvPr/>
        </p:nvSpPr>
        <p:spPr>
          <a:xfrm>
            <a:off x="5998863" y="2260612"/>
            <a:ext cx="585872" cy="130740"/>
          </a:xfrm>
          <a:prstGeom prst="rect">
            <a:avLst/>
          </a:prstGeom>
        </p:spPr>
        <p:txBody>
          <a:bodyPr vert="horz" wrap="square" lIns="0" tIns="17779" rIns="0" bIns="0" rtlCol="0">
            <a:spAutoFit/>
          </a:bodyPr>
          <a:lstStyle/>
          <a:p>
            <a:pPr>
              <a:spcBef>
                <a:spcPts val="14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108" name="object 108"/>
          <p:cNvGrpSpPr/>
          <p:nvPr/>
        </p:nvGrpSpPr>
        <p:grpSpPr>
          <a:xfrm>
            <a:off x="10396541" y="2309599"/>
            <a:ext cx="2368885" cy="2181779"/>
            <a:chOff x="7846885" y="1279207"/>
            <a:chExt cx="1776730" cy="1636395"/>
          </a:xfrm>
        </p:grpSpPr>
        <p:sp>
          <p:nvSpPr>
            <p:cNvPr id="109" name="object 109"/>
            <p:cNvSpPr/>
            <p:nvPr/>
          </p:nvSpPr>
          <p:spPr>
            <a:xfrm>
              <a:off x="8203691" y="1282065"/>
              <a:ext cx="1417320" cy="1630680"/>
            </a:xfrm>
            <a:custGeom>
              <a:avLst/>
              <a:gdLst/>
              <a:ahLst/>
              <a:cxnLst/>
              <a:rect l="l" t="t" r="r" b="b"/>
              <a:pathLst>
                <a:path w="1417320" h="1630680">
                  <a:moveTo>
                    <a:pt x="0" y="1385951"/>
                  </a:moveTo>
                  <a:lnTo>
                    <a:pt x="0" y="1630679"/>
                  </a:lnTo>
                </a:path>
                <a:path w="1417320" h="1630680">
                  <a:moveTo>
                    <a:pt x="0" y="570864"/>
                  </a:moveTo>
                  <a:lnTo>
                    <a:pt x="0" y="1059941"/>
                  </a:lnTo>
                </a:path>
                <a:path w="1417320" h="1630680">
                  <a:moveTo>
                    <a:pt x="0" y="0"/>
                  </a:moveTo>
                  <a:lnTo>
                    <a:pt x="0" y="244855"/>
                  </a:lnTo>
                </a:path>
                <a:path w="1417320" h="1630680">
                  <a:moveTo>
                    <a:pt x="354202" y="1385951"/>
                  </a:moveTo>
                  <a:lnTo>
                    <a:pt x="354202" y="1630679"/>
                  </a:lnTo>
                </a:path>
                <a:path w="1417320" h="1630680">
                  <a:moveTo>
                    <a:pt x="354202" y="570864"/>
                  </a:moveTo>
                  <a:lnTo>
                    <a:pt x="354202" y="1059941"/>
                  </a:lnTo>
                </a:path>
                <a:path w="1417320" h="1630680">
                  <a:moveTo>
                    <a:pt x="354202" y="0"/>
                  </a:moveTo>
                  <a:lnTo>
                    <a:pt x="354202" y="244855"/>
                  </a:lnTo>
                </a:path>
                <a:path w="1417320" h="1630680">
                  <a:moveTo>
                    <a:pt x="708405" y="1385951"/>
                  </a:moveTo>
                  <a:lnTo>
                    <a:pt x="708405" y="1630679"/>
                  </a:lnTo>
                </a:path>
                <a:path w="1417320" h="1630680">
                  <a:moveTo>
                    <a:pt x="708405" y="570864"/>
                  </a:moveTo>
                  <a:lnTo>
                    <a:pt x="708405" y="1059941"/>
                  </a:lnTo>
                </a:path>
                <a:path w="1417320" h="1630680">
                  <a:moveTo>
                    <a:pt x="708405" y="0"/>
                  </a:moveTo>
                  <a:lnTo>
                    <a:pt x="708405" y="244855"/>
                  </a:lnTo>
                </a:path>
                <a:path w="1417320" h="1630680">
                  <a:moveTo>
                    <a:pt x="1062608" y="1385951"/>
                  </a:moveTo>
                  <a:lnTo>
                    <a:pt x="1062608" y="1630679"/>
                  </a:lnTo>
                </a:path>
                <a:path w="1417320" h="1630680">
                  <a:moveTo>
                    <a:pt x="1062608" y="570864"/>
                  </a:moveTo>
                  <a:lnTo>
                    <a:pt x="1062608" y="1059941"/>
                  </a:lnTo>
                </a:path>
                <a:path w="1417320" h="1630680">
                  <a:moveTo>
                    <a:pt x="1062608" y="0"/>
                  </a:moveTo>
                  <a:lnTo>
                    <a:pt x="1062608" y="244855"/>
                  </a:lnTo>
                </a:path>
                <a:path w="1417320" h="1630680">
                  <a:moveTo>
                    <a:pt x="1416811" y="1272794"/>
                  </a:moveTo>
                  <a:lnTo>
                    <a:pt x="1416811" y="1630679"/>
                  </a:lnTo>
                </a:path>
                <a:path w="1417320" h="1630680">
                  <a:moveTo>
                    <a:pt x="1416811" y="0"/>
                  </a:moveTo>
                  <a:lnTo>
                    <a:pt x="1416811" y="1173327"/>
                  </a:lnTo>
                </a:path>
              </a:pathLst>
            </a:custGeom>
            <a:ln w="5334">
              <a:solidFill>
                <a:srgbClr val="D9D9D9"/>
              </a:solidFill>
            </a:ln>
          </p:spPr>
          <p:txBody>
            <a:bodyPr wrap="square" lIns="0" tIns="0" rIns="0" bIns="0" rtlCol="0"/>
            <a:lstStyle/>
            <a:p>
              <a:endParaRPr/>
            </a:p>
          </p:txBody>
        </p:sp>
        <p:sp>
          <p:nvSpPr>
            <p:cNvPr id="110" name="object 110"/>
            <p:cNvSpPr/>
            <p:nvPr/>
          </p:nvSpPr>
          <p:spPr>
            <a:xfrm>
              <a:off x="7849743" y="1526920"/>
              <a:ext cx="1279525" cy="1141095"/>
            </a:xfrm>
            <a:custGeom>
              <a:avLst/>
              <a:gdLst/>
              <a:ahLst/>
              <a:cxnLst/>
              <a:rect l="l" t="t" r="r" b="b"/>
              <a:pathLst>
                <a:path w="1279525" h="1141095">
                  <a:moveTo>
                    <a:pt x="973582" y="0"/>
                  </a:moveTo>
                  <a:lnTo>
                    <a:pt x="0" y="0"/>
                  </a:lnTo>
                  <a:lnTo>
                    <a:pt x="0" y="326009"/>
                  </a:lnTo>
                  <a:lnTo>
                    <a:pt x="973582" y="326009"/>
                  </a:lnTo>
                  <a:lnTo>
                    <a:pt x="973582" y="0"/>
                  </a:lnTo>
                  <a:close/>
                </a:path>
                <a:path w="1279525" h="1141095">
                  <a:moveTo>
                    <a:pt x="1279144" y="815086"/>
                  </a:moveTo>
                  <a:lnTo>
                    <a:pt x="0" y="815086"/>
                  </a:lnTo>
                  <a:lnTo>
                    <a:pt x="0" y="1141095"/>
                  </a:lnTo>
                  <a:lnTo>
                    <a:pt x="1279144" y="1141095"/>
                  </a:lnTo>
                  <a:lnTo>
                    <a:pt x="1279144" y="815086"/>
                  </a:lnTo>
                  <a:close/>
                </a:path>
              </a:pathLst>
            </a:custGeom>
            <a:solidFill>
              <a:srgbClr val="92D050"/>
            </a:solidFill>
          </p:spPr>
          <p:txBody>
            <a:bodyPr wrap="square" lIns="0" tIns="0" rIns="0" bIns="0" rtlCol="0"/>
            <a:lstStyle/>
            <a:p>
              <a:endParaRPr/>
            </a:p>
          </p:txBody>
        </p:sp>
        <p:sp>
          <p:nvSpPr>
            <p:cNvPr id="111" name="object 111"/>
            <p:cNvSpPr/>
            <p:nvPr/>
          </p:nvSpPr>
          <p:spPr>
            <a:xfrm>
              <a:off x="8823325" y="1526920"/>
              <a:ext cx="797560" cy="1141095"/>
            </a:xfrm>
            <a:custGeom>
              <a:avLst/>
              <a:gdLst/>
              <a:ahLst/>
              <a:cxnLst/>
              <a:rect l="l" t="t" r="r" b="b"/>
              <a:pathLst>
                <a:path w="797559" h="1141095">
                  <a:moveTo>
                    <a:pt x="747649" y="815086"/>
                  </a:moveTo>
                  <a:lnTo>
                    <a:pt x="305562" y="815086"/>
                  </a:lnTo>
                  <a:lnTo>
                    <a:pt x="305562" y="1141095"/>
                  </a:lnTo>
                  <a:lnTo>
                    <a:pt x="747649" y="1141095"/>
                  </a:lnTo>
                  <a:lnTo>
                    <a:pt x="747649" y="815086"/>
                  </a:lnTo>
                  <a:close/>
                </a:path>
                <a:path w="797559" h="1141095">
                  <a:moveTo>
                    <a:pt x="797179" y="0"/>
                  </a:moveTo>
                  <a:lnTo>
                    <a:pt x="0" y="0"/>
                  </a:lnTo>
                  <a:lnTo>
                    <a:pt x="0" y="326009"/>
                  </a:lnTo>
                  <a:lnTo>
                    <a:pt x="797179" y="326009"/>
                  </a:lnTo>
                  <a:lnTo>
                    <a:pt x="797179" y="0"/>
                  </a:lnTo>
                  <a:close/>
                </a:path>
              </a:pathLst>
            </a:custGeom>
            <a:solidFill>
              <a:srgbClr val="5B9BD4"/>
            </a:solidFill>
          </p:spPr>
          <p:txBody>
            <a:bodyPr wrap="square" lIns="0" tIns="0" rIns="0" bIns="0" rtlCol="0"/>
            <a:lstStyle/>
            <a:p>
              <a:endParaRPr/>
            </a:p>
          </p:txBody>
        </p:sp>
        <p:sp>
          <p:nvSpPr>
            <p:cNvPr id="112" name="object 112"/>
            <p:cNvSpPr/>
            <p:nvPr/>
          </p:nvSpPr>
          <p:spPr>
            <a:xfrm>
              <a:off x="9570974" y="2342006"/>
              <a:ext cx="49530" cy="326390"/>
            </a:xfrm>
            <a:custGeom>
              <a:avLst/>
              <a:gdLst/>
              <a:ahLst/>
              <a:cxnLst/>
              <a:rect l="l" t="t" r="r" b="b"/>
              <a:pathLst>
                <a:path w="49529" h="326389">
                  <a:moveTo>
                    <a:pt x="49504" y="212852"/>
                  </a:moveTo>
                  <a:lnTo>
                    <a:pt x="0" y="212852"/>
                  </a:lnTo>
                  <a:lnTo>
                    <a:pt x="0" y="326009"/>
                  </a:lnTo>
                  <a:lnTo>
                    <a:pt x="49504" y="326009"/>
                  </a:lnTo>
                  <a:lnTo>
                    <a:pt x="49504" y="212852"/>
                  </a:lnTo>
                  <a:close/>
                </a:path>
                <a:path w="49529" h="326389">
                  <a:moveTo>
                    <a:pt x="49504" y="0"/>
                  </a:moveTo>
                  <a:lnTo>
                    <a:pt x="0" y="0"/>
                  </a:lnTo>
                  <a:lnTo>
                    <a:pt x="0" y="113398"/>
                  </a:lnTo>
                  <a:lnTo>
                    <a:pt x="49504" y="113398"/>
                  </a:lnTo>
                  <a:lnTo>
                    <a:pt x="49504" y="0"/>
                  </a:lnTo>
                  <a:close/>
                </a:path>
              </a:pathLst>
            </a:custGeom>
            <a:solidFill>
              <a:srgbClr val="FFC000"/>
            </a:solidFill>
          </p:spPr>
          <p:txBody>
            <a:bodyPr wrap="square" lIns="0" tIns="0" rIns="0" bIns="0" rtlCol="0"/>
            <a:lstStyle/>
            <a:p>
              <a:endParaRPr/>
            </a:p>
          </p:txBody>
        </p:sp>
        <p:sp>
          <p:nvSpPr>
            <p:cNvPr id="113" name="object 113"/>
            <p:cNvSpPr/>
            <p:nvPr/>
          </p:nvSpPr>
          <p:spPr>
            <a:xfrm>
              <a:off x="7849742" y="1282065"/>
              <a:ext cx="0" cy="1630680"/>
            </a:xfrm>
            <a:custGeom>
              <a:avLst/>
              <a:gdLst/>
              <a:ahLst/>
              <a:cxnLst/>
              <a:rect l="l" t="t" r="r" b="b"/>
              <a:pathLst>
                <a:path h="1630680">
                  <a:moveTo>
                    <a:pt x="0" y="1630679"/>
                  </a:moveTo>
                  <a:lnTo>
                    <a:pt x="0" y="0"/>
                  </a:lnTo>
                </a:path>
              </a:pathLst>
            </a:custGeom>
            <a:ln w="5334">
              <a:solidFill>
                <a:srgbClr val="D9D9D9"/>
              </a:solidFill>
            </a:ln>
          </p:spPr>
          <p:txBody>
            <a:bodyPr wrap="square" lIns="0" tIns="0" rIns="0" bIns="0" rtlCol="0"/>
            <a:lstStyle/>
            <a:p>
              <a:endParaRPr/>
            </a:p>
          </p:txBody>
        </p:sp>
        <p:sp>
          <p:nvSpPr>
            <p:cNvPr id="114" name="object 114"/>
            <p:cNvSpPr/>
            <p:nvPr/>
          </p:nvSpPr>
          <p:spPr>
            <a:xfrm>
              <a:off x="8435466" y="2455392"/>
              <a:ext cx="107950" cy="99695"/>
            </a:xfrm>
            <a:custGeom>
              <a:avLst/>
              <a:gdLst/>
              <a:ahLst/>
              <a:cxnLst/>
              <a:rect l="l" t="t" r="r" b="b"/>
              <a:pathLst>
                <a:path w="107950" h="99694">
                  <a:moveTo>
                    <a:pt x="107530" y="0"/>
                  </a:moveTo>
                  <a:lnTo>
                    <a:pt x="0" y="0"/>
                  </a:lnTo>
                  <a:lnTo>
                    <a:pt x="0" y="99466"/>
                  </a:lnTo>
                  <a:lnTo>
                    <a:pt x="107530" y="99466"/>
                  </a:lnTo>
                  <a:lnTo>
                    <a:pt x="107530" y="0"/>
                  </a:lnTo>
                  <a:close/>
                </a:path>
              </a:pathLst>
            </a:custGeom>
            <a:solidFill>
              <a:srgbClr val="FFFFFF"/>
            </a:solidFill>
          </p:spPr>
          <p:txBody>
            <a:bodyPr wrap="square" lIns="0" tIns="0" rIns="0" bIns="0" rtlCol="0"/>
            <a:lstStyle/>
            <a:p>
              <a:endParaRPr/>
            </a:p>
          </p:txBody>
        </p:sp>
      </p:grpSp>
      <p:sp>
        <p:nvSpPr>
          <p:cNvPr id="115" name="object 115"/>
          <p:cNvSpPr txBox="1"/>
          <p:nvPr/>
        </p:nvSpPr>
        <p:spPr>
          <a:xfrm>
            <a:off x="11211598" y="3871048"/>
            <a:ext cx="103289" cy="120609"/>
          </a:xfrm>
          <a:prstGeom prst="rect">
            <a:avLst/>
          </a:prstGeom>
        </p:spPr>
        <p:txBody>
          <a:bodyPr vert="horz" wrap="square" lIns="0" tIns="17779" rIns="0" bIns="0" rtlCol="0">
            <a:spAutoFit/>
          </a:bodyPr>
          <a:lstStyle/>
          <a:p>
            <a:pPr>
              <a:spcBef>
                <a:spcPts val="140"/>
              </a:spcBef>
            </a:pPr>
            <a:r>
              <a:rPr sz="667" spc="-33" dirty="0">
                <a:solidFill>
                  <a:srgbClr val="404040"/>
                </a:solidFill>
                <a:latin typeface="Calibri"/>
                <a:cs typeface="Calibri"/>
              </a:rPr>
              <a:t>26</a:t>
            </a:r>
            <a:endParaRPr sz="667">
              <a:latin typeface="Calibri"/>
              <a:cs typeface="Calibri"/>
            </a:endParaRPr>
          </a:p>
        </p:txBody>
      </p:sp>
      <p:sp>
        <p:nvSpPr>
          <p:cNvPr id="116" name="object 116"/>
          <p:cNvSpPr/>
          <p:nvPr/>
        </p:nvSpPr>
        <p:spPr>
          <a:xfrm>
            <a:off x="10977926" y="2790538"/>
            <a:ext cx="143928" cy="132922"/>
          </a:xfrm>
          <a:custGeom>
            <a:avLst/>
            <a:gdLst/>
            <a:ahLst/>
            <a:cxnLst/>
            <a:rect l="l" t="t" r="r" b="b"/>
            <a:pathLst>
              <a:path w="107950" h="99694">
                <a:moveTo>
                  <a:pt x="107530" y="0"/>
                </a:moveTo>
                <a:lnTo>
                  <a:pt x="0" y="0"/>
                </a:lnTo>
                <a:lnTo>
                  <a:pt x="0" y="99466"/>
                </a:lnTo>
                <a:lnTo>
                  <a:pt x="107530" y="99466"/>
                </a:lnTo>
                <a:lnTo>
                  <a:pt x="107530" y="0"/>
                </a:lnTo>
                <a:close/>
              </a:path>
            </a:pathLst>
          </a:custGeom>
          <a:solidFill>
            <a:srgbClr val="FFFFFF"/>
          </a:solidFill>
        </p:spPr>
        <p:txBody>
          <a:bodyPr wrap="square" lIns="0" tIns="0" rIns="0" bIns="0" rtlCol="0"/>
          <a:lstStyle/>
          <a:p>
            <a:endParaRPr/>
          </a:p>
        </p:txBody>
      </p:sp>
      <p:sp>
        <p:nvSpPr>
          <p:cNvPr id="117" name="object 117"/>
          <p:cNvSpPr txBox="1"/>
          <p:nvPr/>
        </p:nvSpPr>
        <p:spPr>
          <a:xfrm>
            <a:off x="11008066" y="2783630"/>
            <a:ext cx="104136" cy="120609"/>
          </a:xfrm>
          <a:prstGeom prst="rect">
            <a:avLst/>
          </a:prstGeom>
        </p:spPr>
        <p:txBody>
          <a:bodyPr vert="horz" wrap="square" lIns="0" tIns="17779" rIns="0" bIns="0" rtlCol="0">
            <a:spAutoFit/>
          </a:bodyPr>
          <a:lstStyle/>
          <a:p>
            <a:pPr>
              <a:spcBef>
                <a:spcPts val="140"/>
              </a:spcBef>
            </a:pPr>
            <a:r>
              <a:rPr sz="667" spc="-33" dirty="0">
                <a:solidFill>
                  <a:srgbClr val="404040"/>
                </a:solidFill>
                <a:latin typeface="Calibri"/>
                <a:cs typeface="Calibri"/>
              </a:rPr>
              <a:t>11</a:t>
            </a:r>
            <a:endParaRPr sz="667">
              <a:latin typeface="Calibri"/>
              <a:cs typeface="Calibri"/>
            </a:endParaRPr>
          </a:p>
        </p:txBody>
      </p:sp>
      <p:sp>
        <p:nvSpPr>
          <p:cNvPr id="118" name="object 118"/>
          <p:cNvSpPr/>
          <p:nvPr/>
        </p:nvSpPr>
        <p:spPr>
          <a:xfrm>
            <a:off x="12350492" y="3877787"/>
            <a:ext cx="100750" cy="132922"/>
          </a:xfrm>
          <a:custGeom>
            <a:avLst/>
            <a:gdLst/>
            <a:ahLst/>
            <a:cxnLst/>
            <a:rect l="l" t="t" r="r" b="b"/>
            <a:pathLst>
              <a:path w="75565" h="99694">
                <a:moveTo>
                  <a:pt x="75107" y="0"/>
                </a:moveTo>
                <a:lnTo>
                  <a:pt x="0" y="0"/>
                </a:lnTo>
                <a:lnTo>
                  <a:pt x="0" y="99466"/>
                </a:lnTo>
                <a:lnTo>
                  <a:pt x="75107" y="99466"/>
                </a:lnTo>
                <a:lnTo>
                  <a:pt x="75107" y="0"/>
                </a:lnTo>
                <a:close/>
              </a:path>
            </a:pathLst>
          </a:custGeom>
          <a:solidFill>
            <a:srgbClr val="FFFFFF"/>
          </a:solidFill>
        </p:spPr>
        <p:txBody>
          <a:bodyPr wrap="square" lIns="0" tIns="0" rIns="0" bIns="0" rtlCol="0"/>
          <a:lstStyle/>
          <a:p>
            <a:endParaRPr/>
          </a:p>
        </p:txBody>
      </p:sp>
      <p:sp>
        <p:nvSpPr>
          <p:cNvPr id="119" name="object 119"/>
          <p:cNvSpPr txBox="1"/>
          <p:nvPr/>
        </p:nvSpPr>
        <p:spPr>
          <a:xfrm>
            <a:off x="12380799" y="3871048"/>
            <a:ext cx="60958" cy="120609"/>
          </a:xfrm>
          <a:prstGeom prst="rect">
            <a:avLst/>
          </a:prstGeom>
        </p:spPr>
        <p:txBody>
          <a:bodyPr vert="horz" wrap="square" lIns="0" tIns="17779" rIns="0" bIns="0" rtlCol="0">
            <a:spAutoFit/>
          </a:bodyPr>
          <a:lstStyle/>
          <a:p>
            <a:pPr>
              <a:spcBef>
                <a:spcPts val="140"/>
              </a:spcBef>
            </a:pPr>
            <a:r>
              <a:rPr sz="667" spc="-67" dirty="0">
                <a:solidFill>
                  <a:srgbClr val="404040"/>
                </a:solidFill>
                <a:latin typeface="Calibri"/>
                <a:cs typeface="Calibri"/>
              </a:rPr>
              <a:t>9</a:t>
            </a:r>
            <a:endParaRPr sz="667">
              <a:latin typeface="Calibri"/>
              <a:cs typeface="Calibri"/>
            </a:endParaRPr>
          </a:p>
        </p:txBody>
      </p:sp>
      <p:sp>
        <p:nvSpPr>
          <p:cNvPr id="120" name="object 120"/>
          <p:cNvSpPr/>
          <p:nvPr/>
        </p:nvSpPr>
        <p:spPr>
          <a:xfrm>
            <a:off x="12179980" y="2790538"/>
            <a:ext cx="100750" cy="132922"/>
          </a:xfrm>
          <a:custGeom>
            <a:avLst/>
            <a:gdLst/>
            <a:ahLst/>
            <a:cxnLst/>
            <a:rect l="l" t="t" r="r" b="b"/>
            <a:pathLst>
              <a:path w="75565" h="99694">
                <a:moveTo>
                  <a:pt x="75107" y="0"/>
                </a:moveTo>
                <a:lnTo>
                  <a:pt x="0" y="0"/>
                </a:lnTo>
                <a:lnTo>
                  <a:pt x="0" y="99466"/>
                </a:lnTo>
                <a:lnTo>
                  <a:pt x="75107" y="99466"/>
                </a:lnTo>
                <a:lnTo>
                  <a:pt x="75107" y="0"/>
                </a:lnTo>
                <a:close/>
              </a:path>
            </a:pathLst>
          </a:custGeom>
          <a:solidFill>
            <a:srgbClr val="FFFFFF"/>
          </a:solidFill>
        </p:spPr>
        <p:txBody>
          <a:bodyPr wrap="square" lIns="0" tIns="0" rIns="0" bIns="0" rtlCol="0"/>
          <a:lstStyle/>
          <a:p>
            <a:endParaRPr/>
          </a:p>
        </p:txBody>
      </p:sp>
      <p:sp>
        <p:nvSpPr>
          <p:cNvPr id="121" name="object 121"/>
          <p:cNvSpPr txBox="1"/>
          <p:nvPr/>
        </p:nvSpPr>
        <p:spPr>
          <a:xfrm>
            <a:off x="12210456" y="2783630"/>
            <a:ext cx="60958" cy="120609"/>
          </a:xfrm>
          <a:prstGeom prst="rect">
            <a:avLst/>
          </a:prstGeom>
        </p:spPr>
        <p:txBody>
          <a:bodyPr vert="horz" wrap="square" lIns="0" tIns="17779" rIns="0" bIns="0" rtlCol="0">
            <a:spAutoFit/>
          </a:bodyPr>
          <a:lstStyle/>
          <a:p>
            <a:pPr>
              <a:spcBef>
                <a:spcPts val="140"/>
              </a:spcBef>
            </a:pPr>
            <a:r>
              <a:rPr sz="667" spc="-67" dirty="0">
                <a:solidFill>
                  <a:srgbClr val="404040"/>
                </a:solidFill>
                <a:latin typeface="Calibri"/>
                <a:cs typeface="Calibri"/>
              </a:rPr>
              <a:t>9</a:t>
            </a:r>
            <a:endParaRPr sz="667">
              <a:latin typeface="Calibri"/>
              <a:cs typeface="Calibri"/>
            </a:endParaRPr>
          </a:p>
        </p:txBody>
      </p:sp>
      <p:sp>
        <p:nvSpPr>
          <p:cNvPr id="122" name="object 122"/>
          <p:cNvSpPr/>
          <p:nvPr/>
        </p:nvSpPr>
        <p:spPr>
          <a:xfrm>
            <a:off x="12678308" y="3877787"/>
            <a:ext cx="100750" cy="132922"/>
          </a:xfrm>
          <a:custGeom>
            <a:avLst/>
            <a:gdLst/>
            <a:ahLst/>
            <a:cxnLst/>
            <a:rect l="l" t="t" r="r" b="b"/>
            <a:pathLst>
              <a:path w="75565" h="99694">
                <a:moveTo>
                  <a:pt x="75107" y="0"/>
                </a:moveTo>
                <a:lnTo>
                  <a:pt x="0" y="0"/>
                </a:lnTo>
                <a:lnTo>
                  <a:pt x="0" y="99466"/>
                </a:lnTo>
                <a:lnTo>
                  <a:pt x="75107" y="99466"/>
                </a:lnTo>
                <a:lnTo>
                  <a:pt x="75107" y="0"/>
                </a:lnTo>
                <a:close/>
              </a:path>
            </a:pathLst>
          </a:custGeom>
          <a:solidFill>
            <a:srgbClr val="FFFFFF"/>
          </a:solidFill>
        </p:spPr>
        <p:txBody>
          <a:bodyPr wrap="square" lIns="0" tIns="0" rIns="0" bIns="0" rtlCol="0"/>
          <a:lstStyle/>
          <a:p>
            <a:endParaRPr/>
          </a:p>
        </p:txBody>
      </p:sp>
      <p:sp>
        <p:nvSpPr>
          <p:cNvPr id="123" name="object 123"/>
          <p:cNvSpPr txBox="1"/>
          <p:nvPr/>
        </p:nvSpPr>
        <p:spPr>
          <a:xfrm>
            <a:off x="12708786" y="3871048"/>
            <a:ext cx="60958" cy="120609"/>
          </a:xfrm>
          <a:prstGeom prst="rect">
            <a:avLst/>
          </a:prstGeom>
        </p:spPr>
        <p:txBody>
          <a:bodyPr vert="horz" wrap="square" lIns="0" tIns="17779" rIns="0" bIns="0" rtlCol="0">
            <a:spAutoFit/>
          </a:bodyPr>
          <a:lstStyle/>
          <a:p>
            <a:pPr>
              <a:spcBef>
                <a:spcPts val="140"/>
              </a:spcBef>
            </a:pPr>
            <a:r>
              <a:rPr sz="667" spc="-67" dirty="0">
                <a:solidFill>
                  <a:srgbClr val="404040"/>
                </a:solidFill>
                <a:latin typeface="Calibri"/>
                <a:cs typeface="Calibri"/>
              </a:rPr>
              <a:t>1</a:t>
            </a:r>
            <a:endParaRPr sz="667">
              <a:latin typeface="Calibri"/>
              <a:cs typeface="Calibri"/>
            </a:endParaRPr>
          </a:p>
        </p:txBody>
      </p:sp>
      <p:sp>
        <p:nvSpPr>
          <p:cNvPr id="124" name="object 124"/>
          <p:cNvSpPr txBox="1"/>
          <p:nvPr/>
        </p:nvSpPr>
        <p:spPr>
          <a:xfrm>
            <a:off x="10349722" y="4520926"/>
            <a:ext cx="121915" cy="120609"/>
          </a:xfrm>
          <a:prstGeom prst="rect">
            <a:avLst/>
          </a:prstGeom>
        </p:spPr>
        <p:txBody>
          <a:bodyPr vert="horz" wrap="square" lIns="0" tIns="17779" rIns="0" bIns="0" rtlCol="0">
            <a:spAutoFit/>
          </a:bodyPr>
          <a:lstStyle/>
          <a:p>
            <a:pPr>
              <a:spcBef>
                <a:spcPts val="140"/>
              </a:spcBef>
            </a:pPr>
            <a:r>
              <a:rPr sz="667" spc="-33" dirty="0">
                <a:solidFill>
                  <a:srgbClr val="585858"/>
                </a:solidFill>
                <a:latin typeface="Calibri"/>
                <a:cs typeface="Calibri"/>
              </a:rPr>
              <a:t>0%</a:t>
            </a:r>
            <a:endParaRPr sz="667">
              <a:latin typeface="Calibri"/>
              <a:cs typeface="Calibri"/>
            </a:endParaRPr>
          </a:p>
        </p:txBody>
      </p:sp>
      <p:sp>
        <p:nvSpPr>
          <p:cNvPr id="125" name="object 125"/>
          <p:cNvSpPr txBox="1"/>
          <p:nvPr/>
        </p:nvSpPr>
        <p:spPr>
          <a:xfrm>
            <a:off x="12217061" y="4520926"/>
            <a:ext cx="165941" cy="120609"/>
          </a:xfrm>
          <a:prstGeom prst="rect">
            <a:avLst/>
          </a:prstGeom>
        </p:spPr>
        <p:txBody>
          <a:bodyPr vert="horz" wrap="square" lIns="0" tIns="17779" rIns="0" bIns="0" rtlCol="0">
            <a:spAutoFit/>
          </a:bodyPr>
          <a:lstStyle/>
          <a:p>
            <a:pPr>
              <a:spcBef>
                <a:spcPts val="140"/>
              </a:spcBef>
            </a:pPr>
            <a:r>
              <a:rPr sz="667" spc="-33" dirty="0">
                <a:solidFill>
                  <a:srgbClr val="585858"/>
                </a:solidFill>
                <a:latin typeface="Calibri"/>
                <a:cs typeface="Calibri"/>
              </a:rPr>
              <a:t>80%</a:t>
            </a:r>
            <a:endParaRPr sz="667">
              <a:latin typeface="Calibri"/>
              <a:cs typeface="Calibri"/>
            </a:endParaRPr>
          </a:p>
        </p:txBody>
      </p:sp>
      <p:sp>
        <p:nvSpPr>
          <p:cNvPr id="126" name="object 126"/>
          <p:cNvSpPr txBox="1"/>
          <p:nvPr/>
        </p:nvSpPr>
        <p:spPr>
          <a:xfrm>
            <a:off x="12667640" y="4520926"/>
            <a:ext cx="207426" cy="120609"/>
          </a:xfrm>
          <a:prstGeom prst="rect">
            <a:avLst/>
          </a:prstGeom>
        </p:spPr>
        <p:txBody>
          <a:bodyPr vert="horz" wrap="square" lIns="0" tIns="17779" rIns="0" bIns="0" rtlCol="0">
            <a:spAutoFit/>
          </a:bodyPr>
          <a:lstStyle/>
          <a:p>
            <a:pPr>
              <a:spcBef>
                <a:spcPts val="140"/>
              </a:spcBef>
            </a:pPr>
            <a:r>
              <a:rPr sz="667" spc="-27" dirty="0">
                <a:solidFill>
                  <a:srgbClr val="585858"/>
                </a:solidFill>
                <a:latin typeface="Calibri"/>
                <a:cs typeface="Calibri"/>
              </a:rPr>
              <a:t>100%</a:t>
            </a:r>
            <a:endParaRPr sz="667">
              <a:latin typeface="Calibri"/>
              <a:cs typeface="Calibri"/>
            </a:endParaRPr>
          </a:p>
        </p:txBody>
      </p:sp>
      <p:sp>
        <p:nvSpPr>
          <p:cNvPr id="127" name="object 127"/>
          <p:cNvSpPr txBox="1"/>
          <p:nvPr/>
        </p:nvSpPr>
        <p:spPr>
          <a:xfrm>
            <a:off x="9981436" y="3866307"/>
            <a:ext cx="358973" cy="120609"/>
          </a:xfrm>
          <a:prstGeom prst="rect">
            <a:avLst/>
          </a:prstGeom>
        </p:spPr>
        <p:txBody>
          <a:bodyPr vert="horz" wrap="square" lIns="0" tIns="17779" rIns="0" bIns="0" rtlCol="0">
            <a:spAutoFit/>
          </a:bodyPr>
          <a:lstStyle/>
          <a:p>
            <a:pPr>
              <a:spcBef>
                <a:spcPts val="140"/>
              </a:spcBef>
            </a:pPr>
            <a:r>
              <a:rPr sz="667" spc="-20" dirty="0">
                <a:solidFill>
                  <a:srgbClr val="585858"/>
                </a:solidFill>
                <a:latin typeface="游ゴシック"/>
                <a:cs typeface="游ゴシック"/>
              </a:rPr>
              <a:t>希望する</a:t>
            </a:r>
            <a:endParaRPr sz="667">
              <a:latin typeface="游ゴシック"/>
              <a:cs typeface="游ゴシック"/>
            </a:endParaRPr>
          </a:p>
        </p:txBody>
      </p:sp>
      <p:sp>
        <p:nvSpPr>
          <p:cNvPr id="128" name="object 128"/>
          <p:cNvSpPr txBox="1"/>
          <p:nvPr/>
        </p:nvSpPr>
        <p:spPr>
          <a:xfrm>
            <a:off x="9895249" y="2779228"/>
            <a:ext cx="443637" cy="120609"/>
          </a:xfrm>
          <a:prstGeom prst="rect">
            <a:avLst/>
          </a:prstGeom>
        </p:spPr>
        <p:txBody>
          <a:bodyPr vert="horz" wrap="square" lIns="0" tIns="17779" rIns="0" bIns="0" rtlCol="0">
            <a:spAutoFit/>
          </a:bodyPr>
          <a:lstStyle/>
          <a:p>
            <a:pPr>
              <a:spcBef>
                <a:spcPts val="140"/>
              </a:spcBef>
            </a:pPr>
            <a:r>
              <a:rPr sz="667" spc="-13" dirty="0">
                <a:solidFill>
                  <a:srgbClr val="585858"/>
                </a:solidFill>
                <a:latin typeface="游ゴシック"/>
                <a:cs typeface="游ゴシック"/>
              </a:rPr>
              <a:t>希望しない</a:t>
            </a:r>
            <a:endParaRPr sz="667">
              <a:latin typeface="游ゴシック"/>
              <a:cs typeface="游ゴシック"/>
            </a:endParaRPr>
          </a:p>
        </p:txBody>
      </p:sp>
      <p:grpSp>
        <p:nvGrpSpPr>
          <p:cNvPr id="129" name="object 129"/>
          <p:cNvGrpSpPr/>
          <p:nvPr/>
        </p:nvGrpSpPr>
        <p:grpSpPr>
          <a:xfrm>
            <a:off x="10662640" y="4764112"/>
            <a:ext cx="885580" cy="47412"/>
            <a:chOff x="8046466" y="3120161"/>
            <a:chExt cx="664210" cy="35560"/>
          </a:xfrm>
        </p:grpSpPr>
        <p:sp>
          <p:nvSpPr>
            <p:cNvPr id="130" name="object 130"/>
            <p:cNvSpPr/>
            <p:nvPr/>
          </p:nvSpPr>
          <p:spPr>
            <a:xfrm>
              <a:off x="8046466" y="3120161"/>
              <a:ext cx="35560" cy="35560"/>
            </a:xfrm>
            <a:custGeom>
              <a:avLst/>
              <a:gdLst/>
              <a:ahLst/>
              <a:cxnLst/>
              <a:rect l="l" t="t" r="r" b="b"/>
              <a:pathLst>
                <a:path w="35559" h="35560">
                  <a:moveTo>
                    <a:pt x="35153" y="0"/>
                  </a:moveTo>
                  <a:lnTo>
                    <a:pt x="0" y="0"/>
                  </a:lnTo>
                  <a:lnTo>
                    <a:pt x="0" y="35153"/>
                  </a:lnTo>
                  <a:lnTo>
                    <a:pt x="35153" y="35153"/>
                  </a:lnTo>
                  <a:lnTo>
                    <a:pt x="35153" y="0"/>
                  </a:lnTo>
                  <a:close/>
                </a:path>
              </a:pathLst>
            </a:custGeom>
            <a:solidFill>
              <a:srgbClr val="92D050"/>
            </a:solidFill>
          </p:spPr>
          <p:txBody>
            <a:bodyPr wrap="square" lIns="0" tIns="0" rIns="0" bIns="0" rtlCol="0"/>
            <a:lstStyle/>
            <a:p>
              <a:endParaRPr/>
            </a:p>
          </p:txBody>
        </p:sp>
        <p:sp>
          <p:nvSpPr>
            <p:cNvPr id="131" name="object 131"/>
            <p:cNvSpPr/>
            <p:nvPr/>
          </p:nvSpPr>
          <p:spPr>
            <a:xfrm>
              <a:off x="8360918" y="3120161"/>
              <a:ext cx="35560" cy="35560"/>
            </a:xfrm>
            <a:custGeom>
              <a:avLst/>
              <a:gdLst/>
              <a:ahLst/>
              <a:cxnLst/>
              <a:rect l="l" t="t" r="r" b="b"/>
              <a:pathLst>
                <a:path w="35559" h="35560">
                  <a:moveTo>
                    <a:pt x="35153" y="0"/>
                  </a:moveTo>
                  <a:lnTo>
                    <a:pt x="0" y="0"/>
                  </a:lnTo>
                  <a:lnTo>
                    <a:pt x="0" y="35153"/>
                  </a:lnTo>
                  <a:lnTo>
                    <a:pt x="35153" y="35153"/>
                  </a:lnTo>
                  <a:lnTo>
                    <a:pt x="35153" y="0"/>
                  </a:lnTo>
                  <a:close/>
                </a:path>
              </a:pathLst>
            </a:custGeom>
            <a:solidFill>
              <a:srgbClr val="5B9BD4"/>
            </a:solidFill>
          </p:spPr>
          <p:txBody>
            <a:bodyPr wrap="square" lIns="0" tIns="0" rIns="0" bIns="0" rtlCol="0"/>
            <a:lstStyle/>
            <a:p>
              <a:endParaRPr/>
            </a:p>
          </p:txBody>
        </p:sp>
        <p:sp>
          <p:nvSpPr>
            <p:cNvPr id="132" name="object 132"/>
            <p:cNvSpPr/>
            <p:nvPr/>
          </p:nvSpPr>
          <p:spPr>
            <a:xfrm>
              <a:off x="8675370" y="3120161"/>
              <a:ext cx="35560" cy="35560"/>
            </a:xfrm>
            <a:custGeom>
              <a:avLst/>
              <a:gdLst/>
              <a:ahLst/>
              <a:cxnLst/>
              <a:rect l="l" t="t" r="r" b="b"/>
              <a:pathLst>
                <a:path w="35559" h="35560">
                  <a:moveTo>
                    <a:pt x="35153" y="0"/>
                  </a:moveTo>
                  <a:lnTo>
                    <a:pt x="0" y="0"/>
                  </a:lnTo>
                  <a:lnTo>
                    <a:pt x="0" y="35153"/>
                  </a:lnTo>
                  <a:lnTo>
                    <a:pt x="35153" y="35153"/>
                  </a:lnTo>
                  <a:lnTo>
                    <a:pt x="35153" y="0"/>
                  </a:lnTo>
                  <a:close/>
                </a:path>
              </a:pathLst>
            </a:custGeom>
            <a:solidFill>
              <a:srgbClr val="FFC000"/>
            </a:solidFill>
          </p:spPr>
          <p:txBody>
            <a:bodyPr wrap="square" lIns="0" tIns="0" rIns="0" bIns="0" rtlCol="0"/>
            <a:lstStyle/>
            <a:p>
              <a:endParaRPr/>
            </a:p>
          </p:txBody>
        </p:sp>
      </p:grpSp>
      <p:sp>
        <p:nvSpPr>
          <p:cNvPr id="133" name="object 133"/>
          <p:cNvSpPr txBox="1"/>
          <p:nvPr/>
        </p:nvSpPr>
        <p:spPr>
          <a:xfrm>
            <a:off x="10730877" y="4520926"/>
            <a:ext cx="1453673" cy="313033"/>
          </a:xfrm>
          <a:prstGeom prst="rect">
            <a:avLst/>
          </a:prstGeom>
        </p:spPr>
        <p:txBody>
          <a:bodyPr vert="horz" wrap="square" lIns="0" tIns="17779" rIns="0" bIns="0" rtlCol="0">
            <a:spAutoFit/>
          </a:bodyPr>
          <a:lstStyle/>
          <a:p>
            <a:pPr marL="69424">
              <a:spcBef>
                <a:spcPts val="140"/>
              </a:spcBef>
              <a:tabLst>
                <a:tab pos="541006" algn="l"/>
                <a:tab pos="1013435"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a:p>
            <a:pPr>
              <a:spcBef>
                <a:spcPts val="687"/>
              </a:spcBef>
            </a:pPr>
            <a:r>
              <a:rPr sz="667" spc="73" dirty="0">
                <a:solidFill>
                  <a:srgbClr val="585858"/>
                </a:solidFill>
                <a:latin typeface="游ゴシック"/>
                <a:cs typeface="游ゴシック"/>
              </a:rPr>
              <a:t>小学校  中学校  全日制高等学校</a:t>
            </a:r>
            <a:endParaRPr sz="667">
              <a:latin typeface="游ゴシック"/>
              <a:cs typeface="游ゴシック"/>
            </a:endParaRPr>
          </a:p>
        </p:txBody>
      </p:sp>
      <p:sp>
        <p:nvSpPr>
          <p:cNvPr id="134" name="object 134"/>
          <p:cNvSpPr txBox="1"/>
          <p:nvPr/>
        </p:nvSpPr>
        <p:spPr>
          <a:xfrm>
            <a:off x="12219433" y="2248082"/>
            <a:ext cx="583332" cy="130740"/>
          </a:xfrm>
          <a:prstGeom prst="rect">
            <a:avLst/>
          </a:prstGeom>
        </p:spPr>
        <p:txBody>
          <a:bodyPr vert="horz" wrap="square" lIns="0" tIns="17779" rIns="0" bIns="0" rtlCol="0">
            <a:spAutoFit/>
          </a:bodyPr>
          <a:lstStyle/>
          <a:p>
            <a:pPr>
              <a:spcBef>
                <a:spcPts val="14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135" name="object 135"/>
          <p:cNvGrpSpPr/>
          <p:nvPr/>
        </p:nvGrpSpPr>
        <p:grpSpPr>
          <a:xfrm>
            <a:off x="4032470" y="7417773"/>
            <a:ext cx="2545832" cy="422471"/>
            <a:chOff x="3073654" y="5110480"/>
            <a:chExt cx="1909445" cy="316865"/>
          </a:xfrm>
        </p:grpSpPr>
        <p:sp>
          <p:nvSpPr>
            <p:cNvPr id="136" name="object 136"/>
            <p:cNvSpPr/>
            <p:nvPr/>
          </p:nvSpPr>
          <p:spPr>
            <a:xfrm>
              <a:off x="3073654" y="5110480"/>
              <a:ext cx="818515" cy="316865"/>
            </a:xfrm>
            <a:custGeom>
              <a:avLst/>
              <a:gdLst/>
              <a:ahLst/>
              <a:cxnLst/>
              <a:rect l="l" t="t" r="r" b="b"/>
              <a:pathLst>
                <a:path w="818514" h="316864">
                  <a:moveTo>
                    <a:pt x="818514" y="0"/>
                  </a:moveTo>
                  <a:lnTo>
                    <a:pt x="0" y="0"/>
                  </a:lnTo>
                  <a:lnTo>
                    <a:pt x="0" y="316611"/>
                  </a:lnTo>
                  <a:lnTo>
                    <a:pt x="818514" y="316611"/>
                  </a:lnTo>
                  <a:lnTo>
                    <a:pt x="818514" y="0"/>
                  </a:lnTo>
                  <a:close/>
                </a:path>
              </a:pathLst>
            </a:custGeom>
            <a:solidFill>
              <a:srgbClr val="92D050"/>
            </a:solidFill>
          </p:spPr>
          <p:txBody>
            <a:bodyPr wrap="square" lIns="0" tIns="0" rIns="0" bIns="0" rtlCol="0"/>
            <a:lstStyle/>
            <a:p>
              <a:endParaRPr/>
            </a:p>
          </p:txBody>
        </p:sp>
        <p:sp>
          <p:nvSpPr>
            <p:cNvPr id="137" name="object 137"/>
            <p:cNvSpPr/>
            <p:nvPr/>
          </p:nvSpPr>
          <p:spPr>
            <a:xfrm>
              <a:off x="3892169" y="5110480"/>
              <a:ext cx="1090930" cy="316865"/>
            </a:xfrm>
            <a:custGeom>
              <a:avLst/>
              <a:gdLst/>
              <a:ahLst/>
              <a:cxnLst/>
              <a:rect l="l" t="t" r="r" b="b"/>
              <a:pathLst>
                <a:path w="1090929" h="316864">
                  <a:moveTo>
                    <a:pt x="1090676" y="0"/>
                  </a:moveTo>
                  <a:lnTo>
                    <a:pt x="0" y="0"/>
                  </a:lnTo>
                  <a:lnTo>
                    <a:pt x="0" y="316611"/>
                  </a:lnTo>
                  <a:lnTo>
                    <a:pt x="1090676" y="316611"/>
                  </a:lnTo>
                  <a:lnTo>
                    <a:pt x="1090676" y="0"/>
                  </a:lnTo>
                  <a:close/>
                </a:path>
              </a:pathLst>
            </a:custGeom>
            <a:solidFill>
              <a:srgbClr val="5B9BD4"/>
            </a:solidFill>
          </p:spPr>
          <p:txBody>
            <a:bodyPr wrap="square" lIns="0" tIns="0" rIns="0" bIns="0" rtlCol="0"/>
            <a:lstStyle/>
            <a:p>
              <a:endParaRPr/>
            </a:p>
          </p:txBody>
        </p:sp>
        <p:sp>
          <p:nvSpPr>
            <p:cNvPr id="138" name="object 138"/>
            <p:cNvSpPr/>
            <p:nvPr/>
          </p:nvSpPr>
          <p:spPr>
            <a:xfrm>
              <a:off x="3445256" y="5219166"/>
              <a:ext cx="1029969" cy="99695"/>
            </a:xfrm>
            <a:custGeom>
              <a:avLst/>
              <a:gdLst/>
              <a:ahLst/>
              <a:cxnLst/>
              <a:rect l="l" t="t" r="r" b="b"/>
              <a:pathLst>
                <a:path w="1029970" h="99695">
                  <a:moveTo>
                    <a:pt x="75095" y="0"/>
                  </a:moveTo>
                  <a:lnTo>
                    <a:pt x="0" y="0"/>
                  </a:lnTo>
                  <a:lnTo>
                    <a:pt x="0" y="99466"/>
                  </a:lnTo>
                  <a:lnTo>
                    <a:pt x="75095" y="99466"/>
                  </a:lnTo>
                  <a:lnTo>
                    <a:pt x="75095" y="0"/>
                  </a:lnTo>
                  <a:close/>
                </a:path>
                <a:path w="1029970" h="99695">
                  <a:moveTo>
                    <a:pt x="1029512" y="0"/>
                  </a:moveTo>
                  <a:lnTo>
                    <a:pt x="954405" y="0"/>
                  </a:lnTo>
                  <a:lnTo>
                    <a:pt x="954405" y="99466"/>
                  </a:lnTo>
                  <a:lnTo>
                    <a:pt x="1029512" y="99466"/>
                  </a:lnTo>
                  <a:lnTo>
                    <a:pt x="1029512" y="0"/>
                  </a:lnTo>
                  <a:close/>
                </a:path>
              </a:pathLst>
            </a:custGeom>
            <a:solidFill>
              <a:srgbClr val="FFFFFF"/>
            </a:solidFill>
          </p:spPr>
          <p:txBody>
            <a:bodyPr wrap="square" lIns="0" tIns="0" rIns="0" bIns="0" rtlCol="0"/>
            <a:lstStyle/>
            <a:p>
              <a:endParaRPr/>
            </a:p>
          </p:txBody>
        </p:sp>
      </p:grpSp>
      <p:grpSp>
        <p:nvGrpSpPr>
          <p:cNvPr id="139" name="object 139"/>
          <p:cNvGrpSpPr/>
          <p:nvPr/>
        </p:nvGrpSpPr>
        <p:grpSpPr>
          <a:xfrm>
            <a:off x="4032470" y="6360664"/>
            <a:ext cx="2452702" cy="423318"/>
            <a:chOff x="3073654" y="4317619"/>
            <a:chExt cx="1839595" cy="317500"/>
          </a:xfrm>
        </p:grpSpPr>
        <p:sp>
          <p:nvSpPr>
            <p:cNvPr id="140" name="object 140"/>
            <p:cNvSpPr/>
            <p:nvPr/>
          </p:nvSpPr>
          <p:spPr>
            <a:xfrm>
              <a:off x="3073654" y="4317619"/>
              <a:ext cx="1318895" cy="317500"/>
            </a:xfrm>
            <a:custGeom>
              <a:avLst/>
              <a:gdLst/>
              <a:ahLst/>
              <a:cxnLst/>
              <a:rect l="l" t="t" r="r" b="b"/>
              <a:pathLst>
                <a:path w="1318895" h="317500">
                  <a:moveTo>
                    <a:pt x="1318640" y="0"/>
                  </a:moveTo>
                  <a:lnTo>
                    <a:pt x="0" y="0"/>
                  </a:lnTo>
                  <a:lnTo>
                    <a:pt x="0" y="317500"/>
                  </a:lnTo>
                  <a:lnTo>
                    <a:pt x="1318640" y="317500"/>
                  </a:lnTo>
                  <a:lnTo>
                    <a:pt x="1318640" y="0"/>
                  </a:lnTo>
                  <a:close/>
                </a:path>
              </a:pathLst>
            </a:custGeom>
            <a:solidFill>
              <a:srgbClr val="92D050"/>
            </a:solidFill>
          </p:spPr>
          <p:txBody>
            <a:bodyPr wrap="square" lIns="0" tIns="0" rIns="0" bIns="0" rtlCol="0"/>
            <a:lstStyle/>
            <a:p>
              <a:endParaRPr/>
            </a:p>
          </p:txBody>
        </p:sp>
        <p:sp>
          <p:nvSpPr>
            <p:cNvPr id="141" name="object 141"/>
            <p:cNvSpPr/>
            <p:nvPr/>
          </p:nvSpPr>
          <p:spPr>
            <a:xfrm>
              <a:off x="4392295" y="4317619"/>
              <a:ext cx="520700" cy="317500"/>
            </a:xfrm>
            <a:custGeom>
              <a:avLst/>
              <a:gdLst/>
              <a:ahLst/>
              <a:cxnLst/>
              <a:rect l="l" t="t" r="r" b="b"/>
              <a:pathLst>
                <a:path w="520700" h="317500">
                  <a:moveTo>
                    <a:pt x="520573" y="0"/>
                  </a:moveTo>
                  <a:lnTo>
                    <a:pt x="0" y="0"/>
                  </a:lnTo>
                  <a:lnTo>
                    <a:pt x="0" y="317500"/>
                  </a:lnTo>
                  <a:lnTo>
                    <a:pt x="520573" y="317500"/>
                  </a:lnTo>
                  <a:lnTo>
                    <a:pt x="520573" y="0"/>
                  </a:lnTo>
                  <a:close/>
                </a:path>
              </a:pathLst>
            </a:custGeom>
            <a:solidFill>
              <a:srgbClr val="5B9BD4"/>
            </a:solidFill>
          </p:spPr>
          <p:txBody>
            <a:bodyPr wrap="square" lIns="0" tIns="0" rIns="0" bIns="0" rtlCol="0"/>
            <a:lstStyle/>
            <a:p>
              <a:endParaRPr/>
            </a:p>
          </p:txBody>
        </p:sp>
        <p:sp>
          <p:nvSpPr>
            <p:cNvPr id="142" name="object 142"/>
            <p:cNvSpPr/>
            <p:nvPr/>
          </p:nvSpPr>
          <p:spPr>
            <a:xfrm>
              <a:off x="3679444" y="4426559"/>
              <a:ext cx="1027430" cy="99695"/>
            </a:xfrm>
            <a:custGeom>
              <a:avLst/>
              <a:gdLst/>
              <a:ahLst/>
              <a:cxnLst/>
              <a:rect l="l" t="t" r="r" b="b"/>
              <a:pathLst>
                <a:path w="1027429" h="99695">
                  <a:moveTo>
                    <a:pt x="107530" y="0"/>
                  </a:moveTo>
                  <a:lnTo>
                    <a:pt x="0" y="0"/>
                  </a:lnTo>
                  <a:lnTo>
                    <a:pt x="0" y="99466"/>
                  </a:lnTo>
                  <a:lnTo>
                    <a:pt x="107530" y="99466"/>
                  </a:lnTo>
                  <a:lnTo>
                    <a:pt x="107530" y="0"/>
                  </a:lnTo>
                  <a:close/>
                </a:path>
                <a:path w="1027429" h="99695">
                  <a:moveTo>
                    <a:pt x="1027264" y="0"/>
                  </a:moveTo>
                  <a:lnTo>
                    <a:pt x="919734" y="0"/>
                  </a:lnTo>
                  <a:lnTo>
                    <a:pt x="919734" y="99466"/>
                  </a:lnTo>
                  <a:lnTo>
                    <a:pt x="1027264" y="99466"/>
                  </a:lnTo>
                  <a:lnTo>
                    <a:pt x="1027264" y="0"/>
                  </a:lnTo>
                  <a:close/>
                </a:path>
              </a:pathLst>
            </a:custGeom>
            <a:solidFill>
              <a:srgbClr val="FFFFFF"/>
            </a:solidFill>
          </p:spPr>
          <p:txBody>
            <a:bodyPr wrap="square" lIns="0" tIns="0" rIns="0" bIns="0" rtlCol="0"/>
            <a:lstStyle/>
            <a:p>
              <a:endParaRPr/>
            </a:p>
          </p:txBody>
        </p:sp>
      </p:grpSp>
      <p:graphicFrame>
        <p:nvGraphicFramePr>
          <p:cNvPr id="143" name="object 143"/>
          <p:cNvGraphicFramePr>
            <a:graphicFrameLocks noGrp="1"/>
          </p:cNvGraphicFramePr>
          <p:nvPr>
            <p:extLst>
              <p:ext uri="{D42A27DB-BD31-4B8C-83A1-F6EECF244321}">
                <p14:modId xmlns:p14="http://schemas.microsoft.com/office/powerpoint/2010/main" val="32542162"/>
              </p:ext>
            </p:extLst>
          </p:nvPr>
        </p:nvGraphicFramePr>
        <p:xfrm>
          <a:off x="4028913" y="6043853"/>
          <a:ext cx="2547522" cy="2109816"/>
        </p:xfrm>
        <a:graphic>
          <a:graphicData uri="http://schemas.openxmlformats.org/drawingml/2006/table">
            <a:tbl>
              <a:tblPr firstRow="1" bandRow="1">
                <a:tableStyleId>{2D5ABB26-0587-4C30-8999-92F81FD0307C}</a:tableStyleId>
              </a:tblPr>
              <a:tblGrid>
                <a:gridCol w="505441">
                  <a:extLst>
                    <a:ext uri="{9D8B030D-6E8A-4147-A177-3AD203B41FA5}">
                      <a16:colId xmlns:a16="http://schemas.microsoft.com/office/drawing/2014/main" val="20000"/>
                    </a:ext>
                  </a:extLst>
                </a:gridCol>
                <a:gridCol w="513061">
                  <a:extLst>
                    <a:ext uri="{9D8B030D-6E8A-4147-A177-3AD203B41FA5}">
                      <a16:colId xmlns:a16="http://schemas.microsoft.com/office/drawing/2014/main" val="20001"/>
                    </a:ext>
                  </a:extLst>
                </a:gridCol>
                <a:gridCol w="72809">
                  <a:extLst>
                    <a:ext uri="{9D8B030D-6E8A-4147-A177-3AD203B41FA5}">
                      <a16:colId xmlns:a16="http://schemas.microsoft.com/office/drawing/2014/main" val="20002"/>
                    </a:ext>
                  </a:extLst>
                </a:gridCol>
                <a:gridCol w="436017">
                  <a:extLst>
                    <a:ext uri="{9D8B030D-6E8A-4147-A177-3AD203B41FA5}">
                      <a16:colId xmlns:a16="http://schemas.microsoft.com/office/drawing/2014/main" val="20003"/>
                    </a:ext>
                  </a:extLst>
                </a:gridCol>
                <a:gridCol w="231131">
                  <a:extLst>
                    <a:ext uri="{9D8B030D-6E8A-4147-A177-3AD203B41FA5}">
                      <a16:colId xmlns:a16="http://schemas.microsoft.com/office/drawing/2014/main" val="20004"/>
                    </a:ext>
                  </a:extLst>
                </a:gridCol>
                <a:gridCol w="277695">
                  <a:extLst>
                    <a:ext uri="{9D8B030D-6E8A-4147-A177-3AD203B41FA5}">
                      <a16:colId xmlns:a16="http://schemas.microsoft.com/office/drawing/2014/main" val="20005"/>
                    </a:ext>
                  </a:extLst>
                </a:gridCol>
                <a:gridCol w="417391">
                  <a:extLst>
                    <a:ext uri="{9D8B030D-6E8A-4147-A177-3AD203B41FA5}">
                      <a16:colId xmlns:a16="http://schemas.microsoft.com/office/drawing/2014/main" val="20006"/>
                    </a:ext>
                  </a:extLst>
                </a:gridCol>
                <a:gridCol w="93977">
                  <a:extLst>
                    <a:ext uri="{9D8B030D-6E8A-4147-A177-3AD203B41FA5}">
                      <a16:colId xmlns:a16="http://schemas.microsoft.com/office/drawing/2014/main" val="20007"/>
                    </a:ext>
                  </a:extLst>
                </a:gridCol>
              </a:tblGrid>
              <a:tr h="316642">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0"/>
                  </a:ext>
                </a:extLst>
              </a:tr>
              <a:tr h="144775">
                <a:tc rowSpan="3" gridSpan="5">
                  <a:txBody>
                    <a:bodyPr/>
                    <a:lstStyle/>
                    <a:p>
                      <a:pPr>
                        <a:lnSpc>
                          <a:spcPct val="100000"/>
                        </a:lnSpc>
                        <a:spcBef>
                          <a:spcPts val="345"/>
                        </a:spcBef>
                      </a:pPr>
                      <a:endParaRPr sz="700">
                        <a:latin typeface="Times New Roman"/>
                        <a:cs typeface="Times New Roman"/>
                      </a:endParaRPr>
                    </a:p>
                    <a:p>
                      <a:pPr algn="ctr">
                        <a:lnSpc>
                          <a:spcPct val="100000"/>
                        </a:lnSpc>
                        <a:spcBef>
                          <a:spcPts val="5"/>
                        </a:spcBef>
                      </a:pPr>
                      <a:r>
                        <a:rPr sz="700" spc="-25" dirty="0">
                          <a:solidFill>
                            <a:srgbClr val="404040"/>
                          </a:solidFill>
                          <a:latin typeface="Calibri"/>
                          <a:cs typeface="Calibri"/>
                        </a:rPr>
                        <a:t>38</a:t>
                      </a:r>
                      <a:endParaRPr sz="700">
                        <a:latin typeface="Calibri"/>
                        <a:cs typeface="Calibri"/>
                      </a:endParaRPr>
                    </a:p>
                  </a:txBody>
                  <a:tcPr marL="0" marR="0" marT="58418" marB="0">
                    <a:lnL w="6350">
                      <a:solidFill>
                        <a:srgbClr val="D9D9D9"/>
                      </a:solidFill>
                      <a:prstDash val="solid"/>
                    </a:lnL>
                  </a:tcPr>
                </a:tc>
                <a:tc rowSpan="3" hMerge="1">
                  <a:txBody>
                    <a:bodyPr/>
                    <a:lstStyle/>
                    <a:p>
                      <a:endParaRPr/>
                    </a:p>
                  </a:txBody>
                  <a:tcPr marL="0" marR="0" marT="0" marB="0"/>
                </a:tc>
                <a:tc rowSpan="3" hMerge="1">
                  <a:txBody>
                    <a:bodyPr/>
                    <a:lstStyle/>
                    <a:p>
                      <a:endParaRPr/>
                    </a:p>
                  </a:txBody>
                  <a:tcPr marL="0" marR="0" marT="0" marB="0"/>
                </a:tc>
                <a:tc rowSpan="3" hMerge="1">
                  <a:txBody>
                    <a:bodyPr/>
                    <a:lstStyle/>
                    <a:p>
                      <a:endParaRPr/>
                    </a:p>
                  </a:txBody>
                  <a:tcPr marL="0" marR="0" marT="0" marB="0"/>
                </a:tc>
                <a:tc rowSpan="3" hMerge="1">
                  <a:txBody>
                    <a:bodyPr/>
                    <a:lstStyle/>
                    <a:p>
                      <a:endParaRPr/>
                    </a:p>
                  </a:txBody>
                  <a:tcPr marL="0" marR="0" marT="0" marB="0"/>
                </a:tc>
                <a:tc rowSpan="3" gridSpan="2">
                  <a:txBody>
                    <a:bodyPr/>
                    <a:lstStyle/>
                    <a:p>
                      <a:pPr>
                        <a:lnSpc>
                          <a:spcPct val="100000"/>
                        </a:lnSpc>
                        <a:spcBef>
                          <a:spcPts val="345"/>
                        </a:spcBef>
                      </a:pPr>
                      <a:endParaRPr sz="700">
                        <a:latin typeface="Times New Roman"/>
                        <a:cs typeface="Times New Roman"/>
                      </a:endParaRPr>
                    </a:p>
                    <a:p>
                      <a:pPr marL="635" algn="ctr">
                        <a:lnSpc>
                          <a:spcPct val="100000"/>
                        </a:lnSpc>
                        <a:spcBef>
                          <a:spcPts val="5"/>
                        </a:spcBef>
                      </a:pPr>
                      <a:r>
                        <a:rPr sz="700" spc="-25" dirty="0">
                          <a:solidFill>
                            <a:srgbClr val="404040"/>
                          </a:solidFill>
                          <a:latin typeface="Calibri"/>
                          <a:cs typeface="Calibri"/>
                        </a:rPr>
                        <a:t>15</a:t>
                      </a:r>
                      <a:endParaRPr sz="700">
                        <a:latin typeface="Calibri"/>
                        <a:cs typeface="Calibri"/>
                      </a:endParaRPr>
                    </a:p>
                  </a:txBody>
                  <a:tcPr marL="0" marR="0" marT="58418" marB="0"/>
                </a:tc>
                <a:tc rowSpan="3" hMerge="1">
                  <a:txBody>
                    <a:bodyPr/>
                    <a:lstStyle/>
                    <a:p>
                      <a:endParaRPr/>
                    </a:p>
                  </a:txBody>
                  <a:tcPr marL="0" marR="0" marT="0" marB="0"/>
                </a:tc>
                <a:tc>
                  <a:txBody>
                    <a:bodyPr/>
                    <a:lstStyle/>
                    <a:p>
                      <a:pPr>
                        <a:lnSpc>
                          <a:spcPct val="100000"/>
                        </a:lnSpc>
                      </a:pPr>
                      <a:endParaRPr sz="700">
                        <a:latin typeface="Times New Roman"/>
                        <a:cs typeface="Times New Roman"/>
                      </a:endParaRPr>
                    </a:p>
                  </a:txBody>
                  <a:tcPr marL="0" marR="0" marT="0" marB="0">
                    <a:lnR w="6350">
                      <a:solidFill>
                        <a:srgbClr val="D9D9D9"/>
                      </a:solidFill>
                      <a:prstDash val="solid"/>
                    </a:lnR>
                    <a:solidFill>
                      <a:srgbClr val="FFC000"/>
                    </a:solidFill>
                  </a:tcPr>
                </a:tc>
                <a:extLst>
                  <a:ext uri="{0D108BD9-81ED-4DB2-BD59-A6C34878D82A}">
                    <a16:rowId xmlns:a16="http://schemas.microsoft.com/office/drawing/2014/main" val="10001"/>
                  </a:ext>
                </a:extLst>
              </a:tr>
              <a:tr h="132075">
                <a:tc gridSpan="5" vMerge="1">
                  <a:txBody>
                    <a:bodyPr/>
                    <a:lstStyle/>
                    <a:p>
                      <a:endParaRPr/>
                    </a:p>
                  </a:txBody>
                  <a:tcPr marL="0" marR="0" marT="43815" marB="0">
                    <a:lnL w="6350">
                      <a:solidFill>
                        <a:srgbClr val="D9D9D9"/>
                      </a:solidFill>
                      <a:prstDash val="solid"/>
                    </a:lnL>
                  </a:tcPr>
                </a:tc>
                <a:tc hMerge="1" vMerge="1">
                  <a:txBody>
                    <a:bodyPr/>
                    <a:lstStyle/>
                    <a:p>
                      <a:endParaRPr/>
                    </a:p>
                  </a:txBody>
                  <a:tcPr marL="0" marR="0" marT="0" marB="0"/>
                </a:tc>
                <a:tc hMerge="1" vMerge="1">
                  <a:txBody>
                    <a:bodyPr/>
                    <a:lstStyle/>
                    <a:p>
                      <a:endParaRPr/>
                    </a:p>
                  </a:txBody>
                  <a:tcPr marL="0" marR="0" marT="0" marB="0"/>
                </a:tc>
                <a:tc hMerge="1" vMerge="1">
                  <a:txBody>
                    <a:bodyPr/>
                    <a:lstStyle/>
                    <a:p>
                      <a:endParaRPr/>
                    </a:p>
                  </a:txBody>
                  <a:tcPr marL="0" marR="0" marT="0" marB="0"/>
                </a:tc>
                <a:tc hMerge="1" vMerge="1">
                  <a:txBody>
                    <a:bodyPr/>
                    <a:lstStyle/>
                    <a:p>
                      <a:endParaRPr/>
                    </a:p>
                  </a:txBody>
                  <a:tcPr marL="0" marR="0" marT="0" marB="0"/>
                </a:tc>
                <a:tc gridSpan="2" vMerge="1">
                  <a:txBody>
                    <a:bodyPr/>
                    <a:lstStyle/>
                    <a:p>
                      <a:endParaRPr/>
                    </a:p>
                  </a:txBody>
                  <a:tcPr marL="0" marR="0" marT="43815" marB="0"/>
                </a:tc>
                <a:tc hMerge="1" vMerge="1">
                  <a:txBody>
                    <a:bodyPr/>
                    <a:lstStyle/>
                    <a:p>
                      <a:endParaRPr/>
                    </a:p>
                  </a:txBody>
                  <a:tcPr marL="0" marR="0" marT="0" marB="0"/>
                </a:tc>
                <a:tc>
                  <a:txBody>
                    <a:bodyPr/>
                    <a:lstStyle/>
                    <a:p>
                      <a:pPr marL="19050">
                        <a:lnSpc>
                          <a:spcPct val="100000"/>
                        </a:lnSpc>
                        <a:spcBef>
                          <a:spcPts val="65"/>
                        </a:spcBef>
                      </a:pPr>
                      <a:r>
                        <a:rPr sz="700" spc="-50" dirty="0">
                          <a:solidFill>
                            <a:srgbClr val="404040"/>
                          </a:solidFill>
                          <a:latin typeface="Calibri"/>
                          <a:cs typeface="Calibri"/>
                        </a:rPr>
                        <a:t>2</a:t>
                      </a:r>
                      <a:endParaRPr sz="700">
                        <a:latin typeface="Calibri"/>
                        <a:cs typeface="Calibri"/>
                      </a:endParaRPr>
                    </a:p>
                  </a:txBody>
                  <a:tcPr marL="0" marR="0" marT="11006" marB="0"/>
                </a:tc>
                <a:extLst>
                  <a:ext uri="{0D108BD9-81ED-4DB2-BD59-A6C34878D82A}">
                    <a16:rowId xmlns:a16="http://schemas.microsoft.com/office/drawing/2014/main" val="10002"/>
                  </a:ext>
                </a:extLst>
              </a:tr>
              <a:tr h="144775">
                <a:tc gridSpan="5" vMerge="1">
                  <a:txBody>
                    <a:bodyPr/>
                    <a:lstStyle/>
                    <a:p>
                      <a:endParaRPr/>
                    </a:p>
                  </a:txBody>
                  <a:tcPr marL="0" marR="0" marT="43815" marB="0">
                    <a:lnL w="6350">
                      <a:solidFill>
                        <a:srgbClr val="D9D9D9"/>
                      </a:solidFill>
                      <a:prstDash val="solid"/>
                    </a:lnL>
                  </a:tcPr>
                </a:tc>
                <a:tc hMerge="1" vMerge="1">
                  <a:txBody>
                    <a:bodyPr/>
                    <a:lstStyle/>
                    <a:p>
                      <a:endParaRPr/>
                    </a:p>
                  </a:txBody>
                  <a:tcPr marL="0" marR="0" marT="0" marB="0"/>
                </a:tc>
                <a:tc hMerge="1" vMerge="1">
                  <a:txBody>
                    <a:bodyPr/>
                    <a:lstStyle/>
                    <a:p>
                      <a:endParaRPr/>
                    </a:p>
                  </a:txBody>
                  <a:tcPr marL="0" marR="0" marT="0" marB="0"/>
                </a:tc>
                <a:tc hMerge="1" vMerge="1">
                  <a:txBody>
                    <a:bodyPr/>
                    <a:lstStyle/>
                    <a:p>
                      <a:endParaRPr/>
                    </a:p>
                  </a:txBody>
                  <a:tcPr marL="0" marR="0" marT="0" marB="0"/>
                </a:tc>
                <a:tc hMerge="1" vMerge="1">
                  <a:txBody>
                    <a:bodyPr/>
                    <a:lstStyle/>
                    <a:p>
                      <a:endParaRPr/>
                    </a:p>
                  </a:txBody>
                  <a:tcPr marL="0" marR="0" marT="0" marB="0"/>
                </a:tc>
                <a:tc gridSpan="2" vMerge="1">
                  <a:txBody>
                    <a:bodyPr/>
                    <a:lstStyle/>
                    <a:p>
                      <a:endParaRPr/>
                    </a:p>
                  </a:txBody>
                  <a:tcPr marL="0" marR="0" marT="43815" marB="0"/>
                </a:tc>
                <a:tc hMerge="1" vMerge="1">
                  <a:txBody>
                    <a:bodyPr/>
                    <a:lstStyle/>
                    <a:p>
                      <a:endParaRPr/>
                    </a:p>
                  </a:txBody>
                  <a:tcPr marL="0" marR="0" marT="0" marB="0"/>
                </a:tc>
                <a:tc>
                  <a:txBody>
                    <a:bodyPr/>
                    <a:lstStyle/>
                    <a:p>
                      <a:pPr>
                        <a:lnSpc>
                          <a:spcPct val="100000"/>
                        </a:lnSpc>
                      </a:pPr>
                      <a:endParaRPr sz="700">
                        <a:latin typeface="Times New Roman"/>
                        <a:cs typeface="Times New Roman"/>
                      </a:endParaRPr>
                    </a:p>
                  </a:txBody>
                  <a:tcPr marL="0" marR="0" marT="0" marB="0">
                    <a:lnR w="6350">
                      <a:solidFill>
                        <a:srgbClr val="D9D9D9"/>
                      </a:solidFill>
                      <a:prstDash val="solid"/>
                    </a:lnR>
                    <a:solidFill>
                      <a:srgbClr val="FFC000"/>
                    </a:solidFill>
                  </a:tcPr>
                </a:tc>
                <a:extLst>
                  <a:ext uri="{0D108BD9-81ED-4DB2-BD59-A6C34878D82A}">
                    <a16:rowId xmlns:a16="http://schemas.microsoft.com/office/drawing/2014/main" val="10003"/>
                  </a:ext>
                </a:extLst>
              </a:tr>
              <a:tr h="633283">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4"/>
                  </a:ext>
                </a:extLst>
              </a:tr>
              <a:tr h="421624">
                <a:tc gridSpan="3">
                  <a:txBody>
                    <a:bodyPr/>
                    <a:lstStyle/>
                    <a:p>
                      <a:pPr>
                        <a:lnSpc>
                          <a:spcPct val="100000"/>
                        </a:lnSpc>
                        <a:spcBef>
                          <a:spcPts val="345"/>
                        </a:spcBef>
                      </a:pPr>
                      <a:endParaRPr sz="700">
                        <a:latin typeface="Times New Roman"/>
                        <a:cs typeface="Times New Roman"/>
                      </a:endParaRPr>
                    </a:p>
                    <a:p>
                      <a:pPr algn="ctr">
                        <a:lnSpc>
                          <a:spcPct val="100000"/>
                        </a:lnSpc>
                        <a:spcBef>
                          <a:spcPts val="5"/>
                        </a:spcBef>
                      </a:pPr>
                      <a:r>
                        <a:rPr sz="700" spc="-50" dirty="0">
                          <a:solidFill>
                            <a:srgbClr val="404040"/>
                          </a:solidFill>
                          <a:latin typeface="Calibri"/>
                          <a:cs typeface="Calibri"/>
                        </a:rPr>
                        <a:t>3</a:t>
                      </a:r>
                      <a:endParaRPr sz="700">
                        <a:latin typeface="Calibri"/>
                        <a:cs typeface="Calibri"/>
                      </a:endParaRPr>
                    </a:p>
                  </a:txBody>
                  <a:tcPr marL="0" marR="0" marT="58418" marB="0">
                    <a:lnL w="6350">
                      <a:solidFill>
                        <a:srgbClr val="D9D9D9"/>
                      </a:solidFill>
                      <a:prstDash val="solid"/>
                    </a:lnL>
                  </a:tcPr>
                </a:tc>
                <a:tc hMerge="1">
                  <a:txBody>
                    <a:bodyPr/>
                    <a:lstStyle/>
                    <a:p>
                      <a:endParaRPr/>
                    </a:p>
                  </a:txBody>
                  <a:tcPr marL="0" marR="0" marT="0" marB="0"/>
                </a:tc>
                <a:tc hMerge="1">
                  <a:txBody>
                    <a:bodyPr/>
                    <a:lstStyle/>
                    <a:p>
                      <a:endParaRPr/>
                    </a:p>
                  </a:txBody>
                  <a:tcPr marL="0" marR="0" marT="0" marB="0"/>
                </a:tc>
                <a:tc gridSpan="5">
                  <a:txBody>
                    <a:bodyPr/>
                    <a:lstStyle/>
                    <a:p>
                      <a:pPr>
                        <a:lnSpc>
                          <a:spcPct val="100000"/>
                        </a:lnSpc>
                        <a:spcBef>
                          <a:spcPts val="345"/>
                        </a:spcBef>
                      </a:pPr>
                      <a:endParaRPr sz="700">
                        <a:latin typeface="Times New Roman"/>
                        <a:cs typeface="Times New Roman"/>
                      </a:endParaRPr>
                    </a:p>
                    <a:p>
                      <a:pPr algn="ctr">
                        <a:lnSpc>
                          <a:spcPct val="100000"/>
                        </a:lnSpc>
                        <a:spcBef>
                          <a:spcPts val="5"/>
                        </a:spcBef>
                      </a:pPr>
                      <a:r>
                        <a:rPr sz="700" spc="-50" dirty="0">
                          <a:solidFill>
                            <a:srgbClr val="404040"/>
                          </a:solidFill>
                          <a:latin typeface="Calibri"/>
                          <a:cs typeface="Calibri"/>
                        </a:rPr>
                        <a:t>4</a:t>
                      </a:r>
                      <a:endParaRPr sz="700">
                        <a:latin typeface="Calibri"/>
                        <a:cs typeface="Calibri"/>
                      </a:endParaRPr>
                    </a:p>
                  </a:txBody>
                  <a:tcPr marL="0" marR="0" marT="58418" marB="0">
                    <a:lnR w="6350">
                      <a:solidFill>
                        <a:srgbClr val="D9D9D9"/>
                      </a:solidFill>
                      <a:prstDash val="solid"/>
                    </a:lnR>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5"/>
                  </a:ext>
                </a:extLst>
              </a:tr>
              <a:tr h="316642">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6"/>
                  </a:ext>
                </a:extLst>
              </a:tr>
            </a:tbl>
          </a:graphicData>
        </a:graphic>
      </p:graphicFrame>
      <p:sp>
        <p:nvSpPr>
          <p:cNvPr id="144" name="object 144"/>
          <p:cNvSpPr txBox="1"/>
          <p:nvPr/>
        </p:nvSpPr>
        <p:spPr>
          <a:xfrm>
            <a:off x="3963893" y="8191427"/>
            <a:ext cx="138847" cy="119755"/>
          </a:xfrm>
          <a:prstGeom prst="rect">
            <a:avLst/>
          </a:prstGeom>
        </p:spPr>
        <p:txBody>
          <a:bodyPr vert="horz" wrap="square" lIns="0" tIns="16933" rIns="0" bIns="0" rtlCol="0">
            <a:spAutoFit/>
          </a:bodyPr>
          <a:lstStyle/>
          <a:p>
            <a:pPr marL="16933">
              <a:spcBef>
                <a:spcPts val="133"/>
              </a:spcBef>
            </a:pPr>
            <a:r>
              <a:rPr sz="667" spc="-33" dirty="0">
                <a:solidFill>
                  <a:srgbClr val="585858"/>
                </a:solidFill>
                <a:latin typeface="Calibri"/>
                <a:cs typeface="Calibri"/>
              </a:rPr>
              <a:t>0%</a:t>
            </a:r>
            <a:endParaRPr sz="667">
              <a:latin typeface="Calibri"/>
              <a:cs typeface="Calibri"/>
            </a:endParaRPr>
          </a:p>
        </p:txBody>
      </p:sp>
      <p:sp>
        <p:nvSpPr>
          <p:cNvPr id="145" name="object 145"/>
          <p:cNvSpPr txBox="1"/>
          <p:nvPr/>
        </p:nvSpPr>
        <p:spPr>
          <a:xfrm>
            <a:off x="4451552" y="8191427"/>
            <a:ext cx="1200529" cy="119755"/>
          </a:xfrm>
          <a:prstGeom prst="rect">
            <a:avLst/>
          </a:prstGeom>
        </p:spPr>
        <p:txBody>
          <a:bodyPr vert="horz" wrap="square" lIns="0" tIns="16933" rIns="0" bIns="0" rtlCol="0">
            <a:spAutoFit/>
          </a:bodyPr>
          <a:lstStyle/>
          <a:p>
            <a:pPr marL="16933">
              <a:spcBef>
                <a:spcPts val="133"/>
              </a:spcBef>
              <a:tabLst>
                <a:tab pos="525767" algn="l"/>
                <a:tab pos="1034601"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p:txBody>
      </p:sp>
      <p:sp>
        <p:nvSpPr>
          <p:cNvPr id="146" name="object 146"/>
          <p:cNvSpPr txBox="1"/>
          <p:nvPr/>
        </p:nvSpPr>
        <p:spPr>
          <a:xfrm>
            <a:off x="5978713" y="8191427"/>
            <a:ext cx="182873" cy="119755"/>
          </a:xfrm>
          <a:prstGeom prst="rect">
            <a:avLst/>
          </a:prstGeom>
        </p:spPr>
        <p:txBody>
          <a:bodyPr vert="horz" wrap="square" lIns="0" tIns="16933" rIns="0" bIns="0" rtlCol="0">
            <a:spAutoFit/>
          </a:bodyPr>
          <a:lstStyle/>
          <a:p>
            <a:pPr marL="16933">
              <a:spcBef>
                <a:spcPts val="133"/>
              </a:spcBef>
            </a:pPr>
            <a:r>
              <a:rPr sz="667" spc="-33" dirty="0">
                <a:solidFill>
                  <a:srgbClr val="585858"/>
                </a:solidFill>
                <a:latin typeface="Calibri"/>
                <a:cs typeface="Calibri"/>
              </a:rPr>
              <a:t>80%</a:t>
            </a:r>
            <a:endParaRPr sz="667">
              <a:latin typeface="Calibri"/>
              <a:cs typeface="Calibri"/>
            </a:endParaRPr>
          </a:p>
        </p:txBody>
      </p:sp>
      <p:sp>
        <p:nvSpPr>
          <p:cNvPr id="147" name="object 147"/>
          <p:cNvSpPr txBox="1"/>
          <p:nvPr/>
        </p:nvSpPr>
        <p:spPr>
          <a:xfrm>
            <a:off x="6466377" y="8191427"/>
            <a:ext cx="224358" cy="119755"/>
          </a:xfrm>
          <a:prstGeom prst="rect">
            <a:avLst/>
          </a:prstGeom>
        </p:spPr>
        <p:txBody>
          <a:bodyPr vert="horz" wrap="square" lIns="0" tIns="16933" rIns="0" bIns="0" rtlCol="0">
            <a:spAutoFit/>
          </a:bodyPr>
          <a:lstStyle/>
          <a:p>
            <a:pPr marL="16933">
              <a:spcBef>
                <a:spcPts val="133"/>
              </a:spcBef>
            </a:pPr>
            <a:r>
              <a:rPr sz="667" spc="-27" dirty="0">
                <a:solidFill>
                  <a:srgbClr val="585858"/>
                </a:solidFill>
                <a:latin typeface="Calibri"/>
                <a:cs typeface="Calibri"/>
              </a:rPr>
              <a:t>100%</a:t>
            </a:r>
            <a:endParaRPr sz="667">
              <a:latin typeface="Calibri"/>
              <a:cs typeface="Calibri"/>
            </a:endParaRPr>
          </a:p>
        </p:txBody>
      </p:sp>
      <p:sp>
        <p:nvSpPr>
          <p:cNvPr id="148" name="object 148"/>
          <p:cNvSpPr txBox="1"/>
          <p:nvPr/>
        </p:nvSpPr>
        <p:spPr>
          <a:xfrm>
            <a:off x="3765947" y="7552217"/>
            <a:ext cx="204886" cy="119755"/>
          </a:xfrm>
          <a:prstGeom prst="rect">
            <a:avLst/>
          </a:prstGeom>
        </p:spPr>
        <p:txBody>
          <a:bodyPr vert="horz" wrap="square" lIns="0" tIns="16933" rIns="0" bIns="0" rtlCol="0">
            <a:spAutoFit/>
          </a:bodyPr>
          <a:lstStyle/>
          <a:p>
            <a:pPr marL="16933">
              <a:spcBef>
                <a:spcPts val="133"/>
              </a:spcBef>
            </a:pPr>
            <a:r>
              <a:rPr sz="667" spc="-33" dirty="0">
                <a:solidFill>
                  <a:srgbClr val="585858"/>
                </a:solidFill>
                <a:latin typeface="游ゴシック"/>
                <a:cs typeface="游ゴシック"/>
              </a:rPr>
              <a:t>ある</a:t>
            </a:r>
            <a:endParaRPr sz="667">
              <a:latin typeface="游ゴシック"/>
              <a:cs typeface="游ゴシック"/>
            </a:endParaRPr>
          </a:p>
        </p:txBody>
      </p:sp>
      <p:sp>
        <p:nvSpPr>
          <p:cNvPr id="149" name="object 149"/>
          <p:cNvSpPr txBox="1"/>
          <p:nvPr/>
        </p:nvSpPr>
        <p:spPr>
          <a:xfrm>
            <a:off x="3765947" y="6495110"/>
            <a:ext cx="204886" cy="119755"/>
          </a:xfrm>
          <a:prstGeom prst="rect">
            <a:avLst/>
          </a:prstGeom>
        </p:spPr>
        <p:txBody>
          <a:bodyPr vert="horz" wrap="square" lIns="0" tIns="16933" rIns="0" bIns="0" rtlCol="0">
            <a:spAutoFit/>
          </a:bodyPr>
          <a:lstStyle/>
          <a:p>
            <a:pPr marL="16933">
              <a:spcBef>
                <a:spcPts val="133"/>
              </a:spcBef>
            </a:pPr>
            <a:r>
              <a:rPr sz="667" spc="-33" dirty="0">
                <a:solidFill>
                  <a:srgbClr val="585858"/>
                </a:solidFill>
                <a:latin typeface="游ゴシック"/>
                <a:cs typeface="游ゴシック"/>
              </a:rPr>
              <a:t>ない</a:t>
            </a:r>
            <a:endParaRPr sz="667">
              <a:latin typeface="游ゴシック"/>
              <a:cs typeface="游ゴシック"/>
            </a:endParaRPr>
          </a:p>
        </p:txBody>
      </p:sp>
      <p:grpSp>
        <p:nvGrpSpPr>
          <p:cNvPr id="150" name="object 150"/>
          <p:cNvGrpSpPr/>
          <p:nvPr/>
        </p:nvGrpSpPr>
        <p:grpSpPr>
          <a:xfrm>
            <a:off x="4514882" y="8433768"/>
            <a:ext cx="885580" cy="47412"/>
            <a:chOff x="3435477" y="5872505"/>
            <a:chExt cx="664210" cy="35560"/>
          </a:xfrm>
        </p:grpSpPr>
        <p:sp>
          <p:nvSpPr>
            <p:cNvPr id="151" name="object 151"/>
            <p:cNvSpPr/>
            <p:nvPr/>
          </p:nvSpPr>
          <p:spPr>
            <a:xfrm>
              <a:off x="3435477" y="5872505"/>
              <a:ext cx="35560" cy="35560"/>
            </a:xfrm>
            <a:custGeom>
              <a:avLst/>
              <a:gdLst/>
              <a:ahLst/>
              <a:cxnLst/>
              <a:rect l="l" t="t" r="r" b="b"/>
              <a:pathLst>
                <a:path w="35560" h="35560">
                  <a:moveTo>
                    <a:pt x="35153" y="0"/>
                  </a:moveTo>
                  <a:lnTo>
                    <a:pt x="0" y="0"/>
                  </a:lnTo>
                  <a:lnTo>
                    <a:pt x="0" y="35153"/>
                  </a:lnTo>
                  <a:lnTo>
                    <a:pt x="35153" y="35153"/>
                  </a:lnTo>
                  <a:lnTo>
                    <a:pt x="35153" y="0"/>
                  </a:lnTo>
                  <a:close/>
                </a:path>
              </a:pathLst>
            </a:custGeom>
            <a:solidFill>
              <a:srgbClr val="92D050"/>
            </a:solidFill>
          </p:spPr>
          <p:txBody>
            <a:bodyPr wrap="square" lIns="0" tIns="0" rIns="0" bIns="0" rtlCol="0"/>
            <a:lstStyle/>
            <a:p>
              <a:endParaRPr/>
            </a:p>
          </p:txBody>
        </p:sp>
        <p:sp>
          <p:nvSpPr>
            <p:cNvPr id="152" name="object 152"/>
            <p:cNvSpPr/>
            <p:nvPr/>
          </p:nvSpPr>
          <p:spPr>
            <a:xfrm>
              <a:off x="3749929" y="5872505"/>
              <a:ext cx="35560" cy="35560"/>
            </a:xfrm>
            <a:custGeom>
              <a:avLst/>
              <a:gdLst/>
              <a:ahLst/>
              <a:cxnLst/>
              <a:rect l="l" t="t" r="r" b="b"/>
              <a:pathLst>
                <a:path w="35560" h="35560">
                  <a:moveTo>
                    <a:pt x="35153" y="0"/>
                  </a:moveTo>
                  <a:lnTo>
                    <a:pt x="0" y="0"/>
                  </a:lnTo>
                  <a:lnTo>
                    <a:pt x="0" y="35153"/>
                  </a:lnTo>
                  <a:lnTo>
                    <a:pt x="35153" y="35153"/>
                  </a:lnTo>
                  <a:lnTo>
                    <a:pt x="35153" y="0"/>
                  </a:lnTo>
                  <a:close/>
                </a:path>
              </a:pathLst>
            </a:custGeom>
            <a:solidFill>
              <a:srgbClr val="5B9BD4"/>
            </a:solidFill>
          </p:spPr>
          <p:txBody>
            <a:bodyPr wrap="square" lIns="0" tIns="0" rIns="0" bIns="0" rtlCol="0"/>
            <a:lstStyle/>
            <a:p>
              <a:endParaRPr/>
            </a:p>
          </p:txBody>
        </p:sp>
        <p:sp>
          <p:nvSpPr>
            <p:cNvPr id="153" name="object 153"/>
            <p:cNvSpPr/>
            <p:nvPr/>
          </p:nvSpPr>
          <p:spPr>
            <a:xfrm>
              <a:off x="4064508" y="5872505"/>
              <a:ext cx="35560" cy="35560"/>
            </a:xfrm>
            <a:custGeom>
              <a:avLst/>
              <a:gdLst/>
              <a:ahLst/>
              <a:cxnLst/>
              <a:rect l="l" t="t" r="r" b="b"/>
              <a:pathLst>
                <a:path w="35560" h="35560">
                  <a:moveTo>
                    <a:pt x="35153" y="0"/>
                  </a:moveTo>
                  <a:lnTo>
                    <a:pt x="0" y="0"/>
                  </a:lnTo>
                  <a:lnTo>
                    <a:pt x="0" y="35153"/>
                  </a:lnTo>
                  <a:lnTo>
                    <a:pt x="35153" y="35153"/>
                  </a:lnTo>
                  <a:lnTo>
                    <a:pt x="35153" y="0"/>
                  </a:lnTo>
                  <a:close/>
                </a:path>
              </a:pathLst>
            </a:custGeom>
            <a:solidFill>
              <a:srgbClr val="FFC000"/>
            </a:solidFill>
          </p:spPr>
          <p:txBody>
            <a:bodyPr wrap="square" lIns="0" tIns="0" rIns="0" bIns="0" rtlCol="0"/>
            <a:lstStyle/>
            <a:p>
              <a:endParaRPr/>
            </a:p>
          </p:txBody>
        </p:sp>
      </p:grpSp>
      <p:sp>
        <p:nvSpPr>
          <p:cNvPr id="154" name="object 154"/>
          <p:cNvSpPr txBox="1"/>
          <p:nvPr/>
        </p:nvSpPr>
        <p:spPr>
          <a:xfrm>
            <a:off x="4565341" y="8380736"/>
            <a:ext cx="1470605" cy="119755"/>
          </a:xfrm>
          <a:prstGeom prst="rect">
            <a:avLst/>
          </a:prstGeom>
        </p:spPr>
        <p:txBody>
          <a:bodyPr vert="horz" wrap="square" lIns="0" tIns="16933" rIns="0" bIns="0" rtlCol="0">
            <a:spAutoFit/>
          </a:bodyPr>
          <a:lstStyle/>
          <a:p>
            <a:pPr marL="16933">
              <a:spcBef>
                <a:spcPts val="133"/>
              </a:spcBef>
            </a:pPr>
            <a:r>
              <a:rPr sz="667" spc="73" dirty="0">
                <a:solidFill>
                  <a:srgbClr val="585858"/>
                </a:solidFill>
                <a:latin typeface="游ゴシック"/>
                <a:cs typeface="游ゴシック"/>
              </a:rPr>
              <a:t>小学校  中学校  全日制高等学校</a:t>
            </a:r>
            <a:endParaRPr sz="667">
              <a:latin typeface="游ゴシック"/>
              <a:cs typeface="游ゴシック"/>
            </a:endParaRPr>
          </a:p>
        </p:txBody>
      </p:sp>
      <p:sp>
        <p:nvSpPr>
          <p:cNvPr id="155" name="object 155"/>
          <p:cNvSpPr txBox="1"/>
          <p:nvPr/>
        </p:nvSpPr>
        <p:spPr>
          <a:xfrm>
            <a:off x="5983625" y="5903006"/>
            <a:ext cx="602804" cy="130740"/>
          </a:xfrm>
          <a:prstGeom prst="rect">
            <a:avLst/>
          </a:prstGeom>
        </p:spPr>
        <p:txBody>
          <a:bodyPr vert="horz" wrap="square" lIns="0" tIns="17779" rIns="0" bIns="0" rtlCol="0">
            <a:spAutoFit/>
          </a:bodyPr>
          <a:lstStyle/>
          <a:p>
            <a:pPr marL="16933">
              <a:spcBef>
                <a:spcPts val="14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156" name="object 156"/>
          <p:cNvGrpSpPr/>
          <p:nvPr/>
        </p:nvGrpSpPr>
        <p:grpSpPr>
          <a:xfrm>
            <a:off x="10396541" y="6104049"/>
            <a:ext cx="2379045" cy="2097115"/>
            <a:chOff x="7846885" y="4125150"/>
            <a:chExt cx="1784350" cy="1572895"/>
          </a:xfrm>
        </p:grpSpPr>
        <p:sp>
          <p:nvSpPr>
            <p:cNvPr id="157" name="object 157"/>
            <p:cNvSpPr/>
            <p:nvPr/>
          </p:nvSpPr>
          <p:spPr>
            <a:xfrm>
              <a:off x="8205469" y="4128008"/>
              <a:ext cx="1422400" cy="1567180"/>
            </a:xfrm>
            <a:custGeom>
              <a:avLst/>
              <a:gdLst/>
              <a:ahLst/>
              <a:cxnLst/>
              <a:rect l="l" t="t" r="r" b="b"/>
              <a:pathLst>
                <a:path w="1422400" h="1567179">
                  <a:moveTo>
                    <a:pt x="0" y="1332484"/>
                  </a:moveTo>
                  <a:lnTo>
                    <a:pt x="0" y="1567180"/>
                  </a:lnTo>
                </a:path>
                <a:path w="1422400" h="1567179">
                  <a:moveTo>
                    <a:pt x="0" y="548132"/>
                  </a:moveTo>
                  <a:lnTo>
                    <a:pt x="0" y="1018413"/>
                  </a:lnTo>
                </a:path>
                <a:path w="1422400" h="1567179">
                  <a:moveTo>
                    <a:pt x="0" y="0"/>
                  </a:moveTo>
                  <a:lnTo>
                    <a:pt x="0" y="234950"/>
                  </a:lnTo>
                </a:path>
                <a:path w="1422400" h="1567179">
                  <a:moveTo>
                    <a:pt x="355853" y="1332484"/>
                  </a:moveTo>
                  <a:lnTo>
                    <a:pt x="355853" y="1567180"/>
                  </a:lnTo>
                </a:path>
                <a:path w="1422400" h="1567179">
                  <a:moveTo>
                    <a:pt x="355853" y="548132"/>
                  </a:moveTo>
                  <a:lnTo>
                    <a:pt x="355853" y="1018413"/>
                  </a:lnTo>
                </a:path>
                <a:path w="1422400" h="1567179">
                  <a:moveTo>
                    <a:pt x="355853" y="0"/>
                  </a:moveTo>
                  <a:lnTo>
                    <a:pt x="355853" y="234950"/>
                  </a:lnTo>
                </a:path>
                <a:path w="1422400" h="1567179">
                  <a:moveTo>
                    <a:pt x="710946" y="1332484"/>
                  </a:moveTo>
                  <a:lnTo>
                    <a:pt x="710946" y="1567180"/>
                  </a:lnTo>
                </a:path>
                <a:path w="1422400" h="1567179">
                  <a:moveTo>
                    <a:pt x="710946" y="548132"/>
                  </a:moveTo>
                  <a:lnTo>
                    <a:pt x="710946" y="1018413"/>
                  </a:lnTo>
                </a:path>
                <a:path w="1422400" h="1567179">
                  <a:moveTo>
                    <a:pt x="710946" y="0"/>
                  </a:moveTo>
                  <a:lnTo>
                    <a:pt x="710946" y="234950"/>
                  </a:lnTo>
                </a:path>
                <a:path w="1422400" h="1567179">
                  <a:moveTo>
                    <a:pt x="1066800" y="1332484"/>
                  </a:moveTo>
                  <a:lnTo>
                    <a:pt x="1066800" y="1567180"/>
                  </a:lnTo>
                </a:path>
                <a:path w="1422400" h="1567179">
                  <a:moveTo>
                    <a:pt x="1066800" y="548132"/>
                  </a:moveTo>
                  <a:lnTo>
                    <a:pt x="1066800" y="1018413"/>
                  </a:lnTo>
                </a:path>
                <a:path w="1422400" h="1567179">
                  <a:moveTo>
                    <a:pt x="1066800" y="0"/>
                  </a:moveTo>
                  <a:lnTo>
                    <a:pt x="1066800" y="234950"/>
                  </a:lnTo>
                </a:path>
                <a:path w="1422400" h="1567179">
                  <a:moveTo>
                    <a:pt x="1422400" y="1225169"/>
                  </a:moveTo>
                  <a:lnTo>
                    <a:pt x="1422400" y="1567180"/>
                  </a:lnTo>
                </a:path>
                <a:path w="1422400" h="1567179">
                  <a:moveTo>
                    <a:pt x="1422400" y="0"/>
                  </a:moveTo>
                  <a:lnTo>
                    <a:pt x="1422400" y="1125702"/>
                  </a:lnTo>
                </a:path>
              </a:pathLst>
            </a:custGeom>
            <a:ln w="5334">
              <a:solidFill>
                <a:srgbClr val="D9D9D9"/>
              </a:solidFill>
            </a:ln>
          </p:spPr>
          <p:txBody>
            <a:bodyPr wrap="square" lIns="0" tIns="0" rIns="0" bIns="0" rtlCol="0"/>
            <a:lstStyle/>
            <a:p>
              <a:endParaRPr/>
            </a:p>
          </p:txBody>
        </p:sp>
        <p:sp>
          <p:nvSpPr>
            <p:cNvPr id="158" name="object 158"/>
            <p:cNvSpPr/>
            <p:nvPr/>
          </p:nvSpPr>
          <p:spPr>
            <a:xfrm>
              <a:off x="7849743" y="4362957"/>
              <a:ext cx="1131570" cy="1097915"/>
            </a:xfrm>
            <a:custGeom>
              <a:avLst/>
              <a:gdLst/>
              <a:ahLst/>
              <a:cxnLst/>
              <a:rect l="l" t="t" r="r" b="b"/>
              <a:pathLst>
                <a:path w="1131570" h="1097914">
                  <a:moveTo>
                    <a:pt x="1117854" y="783463"/>
                  </a:moveTo>
                  <a:lnTo>
                    <a:pt x="0" y="783463"/>
                  </a:lnTo>
                  <a:lnTo>
                    <a:pt x="0" y="1097534"/>
                  </a:lnTo>
                  <a:lnTo>
                    <a:pt x="1117854" y="1097534"/>
                  </a:lnTo>
                  <a:lnTo>
                    <a:pt x="1117854" y="783463"/>
                  </a:lnTo>
                  <a:close/>
                </a:path>
                <a:path w="1131570" h="1097914">
                  <a:moveTo>
                    <a:pt x="1131443" y="0"/>
                  </a:moveTo>
                  <a:lnTo>
                    <a:pt x="0" y="0"/>
                  </a:lnTo>
                  <a:lnTo>
                    <a:pt x="0" y="313182"/>
                  </a:lnTo>
                  <a:lnTo>
                    <a:pt x="1131443" y="313182"/>
                  </a:lnTo>
                  <a:lnTo>
                    <a:pt x="1131443" y="0"/>
                  </a:lnTo>
                  <a:close/>
                </a:path>
              </a:pathLst>
            </a:custGeom>
            <a:solidFill>
              <a:srgbClr val="92D050"/>
            </a:solidFill>
          </p:spPr>
          <p:txBody>
            <a:bodyPr wrap="square" lIns="0" tIns="0" rIns="0" bIns="0" rtlCol="0"/>
            <a:lstStyle/>
            <a:p>
              <a:endParaRPr/>
            </a:p>
          </p:txBody>
        </p:sp>
        <p:sp>
          <p:nvSpPr>
            <p:cNvPr id="159" name="object 159"/>
            <p:cNvSpPr/>
            <p:nvPr/>
          </p:nvSpPr>
          <p:spPr>
            <a:xfrm>
              <a:off x="8967597" y="4362957"/>
              <a:ext cx="609600" cy="1097915"/>
            </a:xfrm>
            <a:custGeom>
              <a:avLst/>
              <a:gdLst/>
              <a:ahLst/>
              <a:cxnLst/>
              <a:rect l="l" t="t" r="r" b="b"/>
              <a:pathLst>
                <a:path w="609600" h="1097914">
                  <a:moveTo>
                    <a:pt x="579501" y="0"/>
                  </a:moveTo>
                  <a:lnTo>
                    <a:pt x="13589" y="0"/>
                  </a:lnTo>
                  <a:lnTo>
                    <a:pt x="13589" y="313182"/>
                  </a:lnTo>
                  <a:lnTo>
                    <a:pt x="579501" y="313182"/>
                  </a:lnTo>
                  <a:lnTo>
                    <a:pt x="579501" y="0"/>
                  </a:lnTo>
                  <a:close/>
                </a:path>
                <a:path w="609600" h="1097914">
                  <a:moveTo>
                    <a:pt x="609346" y="783463"/>
                  </a:moveTo>
                  <a:lnTo>
                    <a:pt x="0" y="783463"/>
                  </a:lnTo>
                  <a:lnTo>
                    <a:pt x="0" y="1097534"/>
                  </a:lnTo>
                  <a:lnTo>
                    <a:pt x="609346" y="1097534"/>
                  </a:lnTo>
                  <a:lnTo>
                    <a:pt x="609346" y="783463"/>
                  </a:lnTo>
                  <a:close/>
                </a:path>
              </a:pathLst>
            </a:custGeom>
            <a:solidFill>
              <a:srgbClr val="5B9BD4"/>
            </a:solidFill>
          </p:spPr>
          <p:txBody>
            <a:bodyPr wrap="square" lIns="0" tIns="0" rIns="0" bIns="0" rtlCol="0"/>
            <a:lstStyle/>
            <a:p>
              <a:endParaRPr/>
            </a:p>
          </p:txBody>
        </p:sp>
        <p:sp>
          <p:nvSpPr>
            <p:cNvPr id="160" name="object 160"/>
            <p:cNvSpPr/>
            <p:nvPr/>
          </p:nvSpPr>
          <p:spPr>
            <a:xfrm>
              <a:off x="9547098" y="4362957"/>
              <a:ext cx="81280" cy="1097915"/>
            </a:xfrm>
            <a:custGeom>
              <a:avLst/>
              <a:gdLst/>
              <a:ahLst/>
              <a:cxnLst/>
              <a:rect l="l" t="t" r="r" b="b"/>
              <a:pathLst>
                <a:path w="81279" h="1097914">
                  <a:moveTo>
                    <a:pt x="81026" y="990219"/>
                  </a:moveTo>
                  <a:lnTo>
                    <a:pt x="29845" y="990219"/>
                  </a:lnTo>
                  <a:lnTo>
                    <a:pt x="29845" y="1097534"/>
                  </a:lnTo>
                  <a:lnTo>
                    <a:pt x="81026" y="1097534"/>
                  </a:lnTo>
                  <a:lnTo>
                    <a:pt x="81026" y="990219"/>
                  </a:lnTo>
                  <a:close/>
                </a:path>
                <a:path w="81279" h="1097914">
                  <a:moveTo>
                    <a:pt x="81026" y="783463"/>
                  </a:moveTo>
                  <a:lnTo>
                    <a:pt x="29845" y="783463"/>
                  </a:lnTo>
                  <a:lnTo>
                    <a:pt x="29845" y="890752"/>
                  </a:lnTo>
                  <a:lnTo>
                    <a:pt x="81026" y="890752"/>
                  </a:lnTo>
                  <a:lnTo>
                    <a:pt x="81026" y="783463"/>
                  </a:lnTo>
                  <a:close/>
                </a:path>
                <a:path w="81279" h="1097914">
                  <a:moveTo>
                    <a:pt x="81026" y="0"/>
                  </a:moveTo>
                  <a:lnTo>
                    <a:pt x="0" y="0"/>
                  </a:lnTo>
                  <a:lnTo>
                    <a:pt x="0" y="313182"/>
                  </a:lnTo>
                  <a:lnTo>
                    <a:pt x="81026" y="313182"/>
                  </a:lnTo>
                  <a:lnTo>
                    <a:pt x="81026" y="0"/>
                  </a:lnTo>
                  <a:close/>
                </a:path>
              </a:pathLst>
            </a:custGeom>
            <a:solidFill>
              <a:srgbClr val="FFC000"/>
            </a:solidFill>
          </p:spPr>
          <p:txBody>
            <a:bodyPr wrap="square" lIns="0" tIns="0" rIns="0" bIns="0" rtlCol="0"/>
            <a:lstStyle/>
            <a:p>
              <a:endParaRPr/>
            </a:p>
          </p:txBody>
        </p:sp>
        <p:sp>
          <p:nvSpPr>
            <p:cNvPr id="161" name="object 161"/>
            <p:cNvSpPr/>
            <p:nvPr/>
          </p:nvSpPr>
          <p:spPr>
            <a:xfrm>
              <a:off x="7849742" y="4128008"/>
              <a:ext cx="0" cy="1567180"/>
            </a:xfrm>
            <a:custGeom>
              <a:avLst/>
              <a:gdLst/>
              <a:ahLst/>
              <a:cxnLst/>
              <a:rect l="l" t="t" r="r" b="b"/>
              <a:pathLst>
                <a:path h="1567179">
                  <a:moveTo>
                    <a:pt x="0" y="1567179"/>
                  </a:moveTo>
                  <a:lnTo>
                    <a:pt x="0" y="0"/>
                  </a:lnTo>
                </a:path>
              </a:pathLst>
            </a:custGeom>
            <a:ln w="5334">
              <a:solidFill>
                <a:srgbClr val="D9D9D9"/>
              </a:solidFill>
            </a:ln>
          </p:spPr>
          <p:txBody>
            <a:bodyPr wrap="square" lIns="0" tIns="0" rIns="0" bIns="0" rtlCol="0"/>
            <a:lstStyle/>
            <a:p>
              <a:endParaRPr/>
            </a:p>
          </p:txBody>
        </p:sp>
        <p:sp>
          <p:nvSpPr>
            <p:cNvPr id="162" name="object 162"/>
            <p:cNvSpPr/>
            <p:nvPr/>
          </p:nvSpPr>
          <p:spPr>
            <a:xfrm>
              <a:off x="8354821" y="5253710"/>
              <a:ext cx="107950" cy="99695"/>
            </a:xfrm>
            <a:custGeom>
              <a:avLst/>
              <a:gdLst/>
              <a:ahLst/>
              <a:cxnLst/>
              <a:rect l="l" t="t" r="r" b="b"/>
              <a:pathLst>
                <a:path w="107950" h="99695">
                  <a:moveTo>
                    <a:pt x="107530" y="0"/>
                  </a:moveTo>
                  <a:lnTo>
                    <a:pt x="0" y="0"/>
                  </a:lnTo>
                  <a:lnTo>
                    <a:pt x="0" y="99466"/>
                  </a:lnTo>
                  <a:lnTo>
                    <a:pt x="107530" y="99466"/>
                  </a:lnTo>
                  <a:lnTo>
                    <a:pt x="107530" y="0"/>
                  </a:lnTo>
                  <a:close/>
                </a:path>
              </a:pathLst>
            </a:custGeom>
            <a:solidFill>
              <a:srgbClr val="FFFFFF"/>
            </a:solidFill>
          </p:spPr>
          <p:txBody>
            <a:bodyPr wrap="square" lIns="0" tIns="0" rIns="0" bIns="0" rtlCol="0"/>
            <a:lstStyle/>
            <a:p>
              <a:endParaRPr/>
            </a:p>
          </p:txBody>
        </p:sp>
      </p:grpSp>
      <p:sp>
        <p:nvSpPr>
          <p:cNvPr id="163" name="object 163"/>
          <p:cNvSpPr txBox="1"/>
          <p:nvPr/>
        </p:nvSpPr>
        <p:spPr>
          <a:xfrm>
            <a:off x="11087310" y="7603016"/>
            <a:ext cx="120222" cy="119755"/>
          </a:xfrm>
          <a:prstGeom prst="rect">
            <a:avLst/>
          </a:prstGeom>
        </p:spPr>
        <p:txBody>
          <a:bodyPr vert="horz" wrap="square" lIns="0" tIns="16933" rIns="0" bIns="0" rtlCol="0">
            <a:spAutoFit/>
          </a:bodyPr>
          <a:lstStyle/>
          <a:p>
            <a:pPr marL="16933">
              <a:spcBef>
                <a:spcPts val="133"/>
              </a:spcBef>
            </a:pPr>
            <a:r>
              <a:rPr sz="667" spc="-33" dirty="0">
                <a:solidFill>
                  <a:srgbClr val="404040"/>
                </a:solidFill>
                <a:latin typeface="Calibri"/>
                <a:cs typeface="Calibri"/>
              </a:rPr>
              <a:t>22</a:t>
            </a:r>
            <a:endParaRPr sz="667">
              <a:latin typeface="Calibri"/>
              <a:cs typeface="Calibri"/>
            </a:endParaRPr>
          </a:p>
        </p:txBody>
      </p:sp>
      <p:sp>
        <p:nvSpPr>
          <p:cNvPr id="164" name="object 164"/>
          <p:cNvSpPr/>
          <p:nvPr/>
        </p:nvSpPr>
        <p:spPr>
          <a:xfrm>
            <a:off x="11083077" y="6563822"/>
            <a:ext cx="143928" cy="132922"/>
          </a:xfrm>
          <a:custGeom>
            <a:avLst/>
            <a:gdLst/>
            <a:ahLst/>
            <a:cxnLst/>
            <a:rect l="l" t="t" r="r" b="b"/>
            <a:pathLst>
              <a:path w="107950" h="99695">
                <a:moveTo>
                  <a:pt x="107530" y="0"/>
                </a:moveTo>
                <a:lnTo>
                  <a:pt x="0" y="0"/>
                </a:lnTo>
                <a:lnTo>
                  <a:pt x="0" y="99466"/>
                </a:lnTo>
                <a:lnTo>
                  <a:pt x="107530" y="99466"/>
                </a:lnTo>
                <a:lnTo>
                  <a:pt x="107530" y="0"/>
                </a:lnTo>
                <a:close/>
              </a:path>
            </a:pathLst>
          </a:custGeom>
          <a:solidFill>
            <a:srgbClr val="FFFFFF"/>
          </a:solidFill>
        </p:spPr>
        <p:txBody>
          <a:bodyPr wrap="square" lIns="0" tIns="0" rIns="0" bIns="0" rtlCol="0"/>
          <a:lstStyle/>
          <a:p>
            <a:endParaRPr/>
          </a:p>
        </p:txBody>
      </p:sp>
      <p:sp>
        <p:nvSpPr>
          <p:cNvPr id="165" name="object 165"/>
          <p:cNvSpPr txBox="1"/>
          <p:nvPr/>
        </p:nvSpPr>
        <p:spPr>
          <a:xfrm>
            <a:off x="11096287" y="6557761"/>
            <a:ext cx="121069" cy="119755"/>
          </a:xfrm>
          <a:prstGeom prst="rect">
            <a:avLst/>
          </a:prstGeom>
        </p:spPr>
        <p:txBody>
          <a:bodyPr vert="horz" wrap="square" lIns="0" tIns="16933" rIns="0" bIns="0" rtlCol="0">
            <a:spAutoFit/>
          </a:bodyPr>
          <a:lstStyle/>
          <a:p>
            <a:pPr marL="16933">
              <a:spcBef>
                <a:spcPts val="133"/>
              </a:spcBef>
            </a:pPr>
            <a:r>
              <a:rPr sz="667" spc="-33" dirty="0">
                <a:solidFill>
                  <a:srgbClr val="404040"/>
                </a:solidFill>
                <a:latin typeface="Calibri"/>
                <a:cs typeface="Calibri"/>
              </a:rPr>
              <a:t>14</a:t>
            </a:r>
            <a:endParaRPr sz="667">
              <a:latin typeface="Calibri"/>
              <a:cs typeface="Calibri"/>
            </a:endParaRPr>
          </a:p>
        </p:txBody>
      </p:sp>
      <p:sp>
        <p:nvSpPr>
          <p:cNvPr id="166" name="object 166"/>
          <p:cNvSpPr/>
          <p:nvPr/>
        </p:nvSpPr>
        <p:spPr>
          <a:xfrm>
            <a:off x="12225188" y="7608739"/>
            <a:ext cx="143928" cy="132922"/>
          </a:xfrm>
          <a:custGeom>
            <a:avLst/>
            <a:gdLst/>
            <a:ahLst/>
            <a:cxnLst/>
            <a:rect l="l" t="t" r="r" b="b"/>
            <a:pathLst>
              <a:path w="107950" h="99695">
                <a:moveTo>
                  <a:pt x="107530" y="0"/>
                </a:moveTo>
                <a:lnTo>
                  <a:pt x="0" y="0"/>
                </a:lnTo>
                <a:lnTo>
                  <a:pt x="0" y="99466"/>
                </a:lnTo>
                <a:lnTo>
                  <a:pt x="107530" y="99466"/>
                </a:lnTo>
                <a:lnTo>
                  <a:pt x="107530" y="0"/>
                </a:lnTo>
                <a:close/>
              </a:path>
            </a:pathLst>
          </a:custGeom>
          <a:solidFill>
            <a:srgbClr val="FFFFFF"/>
          </a:solidFill>
        </p:spPr>
        <p:txBody>
          <a:bodyPr wrap="square" lIns="0" tIns="0" rIns="0" bIns="0" rtlCol="0"/>
          <a:lstStyle/>
          <a:p>
            <a:endParaRPr/>
          </a:p>
        </p:txBody>
      </p:sp>
      <p:sp>
        <p:nvSpPr>
          <p:cNvPr id="167" name="object 167"/>
          <p:cNvSpPr txBox="1"/>
          <p:nvPr/>
        </p:nvSpPr>
        <p:spPr>
          <a:xfrm>
            <a:off x="12239073" y="7603016"/>
            <a:ext cx="120222" cy="119755"/>
          </a:xfrm>
          <a:prstGeom prst="rect">
            <a:avLst/>
          </a:prstGeom>
        </p:spPr>
        <p:txBody>
          <a:bodyPr vert="horz" wrap="square" lIns="0" tIns="16933" rIns="0" bIns="0" rtlCol="0">
            <a:spAutoFit/>
          </a:bodyPr>
          <a:lstStyle/>
          <a:p>
            <a:pPr marL="16933">
              <a:spcBef>
                <a:spcPts val="133"/>
              </a:spcBef>
            </a:pPr>
            <a:r>
              <a:rPr sz="667" spc="-33" dirty="0">
                <a:solidFill>
                  <a:srgbClr val="404040"/>
                </a:solidFill>
                <a:latin typeface="Calibri"/>
                <a:cs typeface="Calibri"/>
              </a:rPr>
              <a:t>12</a:t>
            </a:r>
            <a:endParaRPr sz="667">
              <a:latin typeface="Calibri"/>
              <a:cs typeface="Calibri"/>
            </a:endParaRPr>
          </a:p>
        </p:txBody>
      </p:sp>
      <p:sp>
        <p:nvSpPr>
          <p:cNvPr id="168" name="object 168"/>
          <p:cNvSpPr/>
          <p:nvPr/>
        </p:nvSpPr>
        <p:spPr>
          <a:xfrm>
            <a:off x="12236027" y="6563822"/>
            <a:ext cx="100750" cy="132922"/>
          </a:xfrm>
          <a:custGeom>
            <a:avLst/>
            <a:gdLst/>
            <a:ahLst/>
            <a:cxnLst/>
            <a:rect l="l" t="t" r="r" b="b"/>
            <a:pathLst>
              <a:path w="75565" h="99695">
                <a:moveTo>
                  <a:pt x="75107" y="0"/>
                </a:moveTo>
                <a:lnTo>
                  <a:pt x="0" y="0"/>
                </a:lnTo>
                <a:lnTo>
                  <a:pt x="0" y="99466"/>
                </a:lnTo>
                <a:lnTo>
                  <a:pt x="75107" y="99466"/>
                </a:lnTo>
                <a:lnTo>
                  <a:pt x="75107" y="0"/>
                </a:lnTo>
                <a:close/>
              </a:path>
            </a:pathLst>
          </a:custGeom>
          <a:solidFill>
            <a:srgbClr val="FFFFFF"/>
          </a:solidFill>
        </p:spPr>
        <p:txBody>
          <a:bodyPr wrap="square" lIns="0" tIns="0" rIns="0" bIns="0" rtlCol="0"/>
          <a:lstStyle/>
          <a:p>
            <a:endParaRPr/>
          </a:p>
        </p:txBody>
      </p:sp>
      <p:sp>
        <p:nvSpPr>
          <p:cNvPr id="169" name="object 169"/>
          <p:cNvSpPr txBox="1"/>
          <p:nvPr/>
        </p:nvSpPr>
        <p:spPr>
          <a:xfrm>
            <a:off x="12249572" y="6557761"/>
            <a:ext cx="77889" cy="119755"/>
          </a:xfrm>
          <a:prstGeom prst="rect">
            <a:avLst/>
          </a:prstGeom>
        </p:spPr>
        <p:txBody>
          <a:bodyPr vert="horz" wrap="square" lIns="0" tIns="16933" rIns="0" bIns="0" rtlCol="0">
            <a:spAutoFit/>
          </a:bodyPr>
          <a:lstStyle/>
          <a:p>
            <a:pPr marL="16933">
              <a:spcBef>
                <a:spcPts val="133"/>
              </a:spcBef>
            </a:pPr>
            <a:r>
              <a:rPr sz="667" spc="-67" dirty="0">
                <a:solidFill>
                  <a:srgbClr val="404040"/>
                </a:solidFill>
                <a:latin typeface="Calibri"/>
                <a:cs typeface="Calibri"/>
              </a:rPr>
              <a:t>7</a:t>
            </a:r>
            <a:endParaRPr sz="667">
              <a:latin typeface="Calibri"/>
              <a:cs typeface="Calibri"/>
            </a:endParaRPr>
          </a:p>
        </p:txBody>
      </p:sp>
      <p:sp>
        <p:nvSpPr>
          <p:cNvPr id="170" name="object 170"/>
          <p:cNvSpPr/>
          <p:nvPr/>
        </p:nvSpPr>
        <p:spPr>
          <a:xfrm>
            <a:off x="12687114" y="7608739"/>
            <a:ext cx="100750" cy="132922"/>
          </a:xfrm>
          <a:custGeom>
            <a:avLst/>
            <a:gdLst/>
            <a:ahLst/>
            <a:cxnLst/>
            <a:rect l="l" t="t" r="r" b="b"/>
            <a:pathLst>
              <a:path w="75565" h="99695">
                <a:moveTo>
                  <a:pt x="75107" y="0"/>
                </a:moveTo>
                <a:lnTo>
                  <a:pt x="0" y="0"/>
                </a:lnTo>
                <a:lnTo>
                  <a:pt x="0" y="99466"/>
                </a:lnTo>
                <a:lnTo>
                  <a:pt x="75107" y="99466"/>
                </a:lnTo>
                <a:lnTo>
                  <a:pt x="75107" y="0"/>
                </a:lnTo>
                <a:close/>
              </a:path>
            </a:pathLst>
          </a:custGeom>
          <a:solidFill>
            <a:srgbClr val="FFFFFF"/>
          </a:solidFill>
        </p:spPr>
        <p:txBody>
          <a:bodyPr wrap="square" lIns="0" tIns="0" rIns="0" bIns="0" rtlCol="0"/>
          <a:lstStyle/>
          <a:p>
            <a:endParaRPr/>
          </a:p>
        </p:txBody>
      </p:sp>
      <p:sp>
        <p:nvSpPr>
          <p:cNvPr id="171" name="object 171"/>
          <p:cNvSpPr txBox="1"/>
          <p:nvPr/>
        </p:nvSpPr>
        <p:spPr>
          <a:xfrm>
            <a:off x="12700660" y="7603016"/>
            <a:ext cx="77889" cy="119755"/>
          </a:xfrm>
          <a:prstGeom prst="rect">
            <a:avLst/>
          </a:prstGeom>
        </p:spPr>
        <p:txBody>
          <a:bodyPr vert="horz" wrap="square" lIns="0" tIns="16933" rIns="0" bIns="0" rtlCol="0">
            <a:spAutoFit/>
          </a:bodyPr>
          <a:lstStyle/>
          <a:p>
            <a:pPr marL="16933">
              <a:spcBef>
                <a:spcPts val="133"/>
              </a:spcBef>
            </a:pPr>
            <a:r>
              <a:rPr sz="667" spc="-67" dirty="0">
                <a:solidFill>
                  <a:srgbClr val="404040"/>
                </a:solidFill>
                <a:latin typeface="Calibri"/>
                <a:cs typeface="Calibri"/>
              </a:rPr>
              <a:t>1</a:t>
            </a:r>
            <a:endParaRPr sz="667">
              <a:latin typeface="Calibri"/>
              <a:cs typeface="Calibri"/>
            </a:endParaRPr>
          </a:p>
        </p:txBody>
      </p:sp>
      <p:sp>
        <p:nvSpPr>
          <p:cNvPr id="172" name="object 172"/>
          <p:cNvSpPr/>
          <p:nvPr/>
        </p:nvSpPr>
        <p:spPr>
          <a:xfrm>
            <a:off x="12667133" y="6563822"/>
            <a:ext cx="100750" cy="132922"/>
          </a:xfrm>
          <a:custGeom>
            <a:avLst/>
            <a:gdLst/>
            <a:ahLst/>
            <a:cxnLst/>
            <a:rect l="l" t="t" r="r" b="b"/>
            <a:pathLst>
              <a:path w="75565" h="99695">
                <a:moveTo>
                  <a:pt x="75107" y="0"/>
                </a:moveTo>
                <a:lnTo>
                  <a:pt x="0" y="0"/>
                </a:lnTo>
                <a:lnTo>
                  <a:pt x="0" y="99466"/>
                </a:lnTo>
                <a:lnTo>
                  <a:pt x="75107" y="99466"/>
                </a:lnTo>
                <a:lnTo>
                  <a:pt x="75107" y="0"/>
                </a:lnTo>
                <a:close/>
              </a:path>
            </a:pathLst>
          </a:custGeom>
          <a:solidFill>
            <a:srgbClr val="FFFFFF"/>
          </a:solidFill>
        </p:spPr>
        <p:txBody>
          <a:bodyPr wrap="square" lIns="0" tIns="0" rIns="0" bIns="0" rtlCol="0"/>
          <a:lstStyle/>
          <a:p>
            <a:endParaRPr/>
          </a:p>
        </p:txBody>
      </p:sp>
      <p:sp>
        <p:nvSpPr>
          <p:cNvPr id="173" name="object 173"/>
          <p:cNvSpPr txBox="1"/>
          <p:nvPr/>
        </p:nvSpPr>
        <p:spPr>
          <a:xfrm>
            <a:off x="12680849" y="6557761"/>
            <a:ext cx="77889" cy="119755"/>
          </a:xfrm>
          <a:prstGeom prst="rect">
            <a:avLst/>
          </a:prstGeom>
        </p:spPr>
        <p:txBody>
          <a:bodyPr vert="horz" wrap="square" lIns="0" tIns="16933" rIns="0" bIns="0" rtlCol="0">
            <a:spAutoFit/>
          </a:bodyPr>
          <a:lstStyle/>
          <a:p>
            <a:pPr marL="16933">
              <a:spcBef>
                <a:spcPts val="133"/>
              </a:spcBef>
            </a:pPr>
            <a:r>
              <a:rPr sz="667" spc="-67" dirty="0">
                <a:solidFill>
                  <a:srgbClr val="404040"/>
                </a:solidFill>
                <a:latin typeface="Calibri"/>
                <a:cs typeface="Calibri"/>
              </a:rPr>
              <a:t>1</a:t>
            </a:r>
            <a:endParaRPr sz="667">
              <a:latin typeface="Calibri"/>
              <a:cs typeface="Calibri"/>
            </a:endParaRPr>
          </a:p>
        </p:txBody>
      </p:sp>
      <p:sp>
        <p:nvSpPr>
          <p:cNvPr id="174" name="object 174"/>
          <p:cNvSpPr txBox="1"/>
          <p:nvPr/>
        </p:nvSpPr>
        <p:spPr>
          <a:xfrm>
            <a:off x="10332790" y="8231559"/>
            <a:ext cx="138847" cy="119755"/>
          </a:xfrm>
          <a:prstGeom prst="rect">
            <a:avLst/>
          </a:prstGeom>
        </p:spPr>
        <p:txBody>
          <a:bodyPr vert="horz" wrap="square" lIns="0" tIns="16933" rIns="0" bIns="0" rtlCol="0">
            <a:spAutoFit/>
          </a:bodyPr>
          <a:lstStyle/>
          <a:p>
            <a:pPr marL="16933">
              <a:spcBef>
                <a:spcPts val="133"/>
              </a:spcBef>
            </a:pPr>
            <a:r>
              <a:rPr sz="667" spc="-33" dirty="0">
                <a:solidFill>
                  <a:srgbClr val="585858"/>
                </a:solidFill>
                <a:latin typeface="Calibri"/>
                <a:cs typeface="Calibri"/>
              </a:rPr>
              <a:t>0%</a:t>
            </a:r>
            <a:endParaRPr sz="667">
              <a:latin typeface="Calibri"/>
              <a:cs typeface="Calibri"/>
            </a:endParaRPr>
          </a:p>
        </p:txBody>
      </p:sp>
      <p:sp>
        <p:nvSpPr>
          <p:cNvPr id="175" name="object 175"/>
          <p:cNvSpPr txBox="1"/>
          <p:nvPr/>
        </p:nvSpPr>
        <p:spPr>
          <a:xfrm>
            <a:off x="10785402" y="8231559"/>
            <a:ext cx="1129411" cy="119755"/>
          </a:xfrm>
          <a:prstGeom prst="rect">
            <a:avLst/>
          </a:prstGeom>
        </p:spPr>
        <p:txBody>
          <a:bodyPr vert="horz" wrap="square" lIns="0" tIns="16933" rIns="0" bIns="0" rtlCol="0">
            <a:spAutoFit/>
          </a:bodyPr>
          <a:lstStyle/>
          <a:p>
            <a:pPr marL="16933">
              <a:spcBef>
                <a:spcPts val="133"/>
              </a:spcBef>
              <a:tabLst>
                <a:tab pos="491054" algn="l"/>
                <a:tab pos="965176"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p:txBody>
      </p:sp>
      <p:sp>
        <p:nvSpPr>
          <p:cNvPr id="176" name="object 176"/>
          <p:cNvSpPr txBox="1"/>
          <p:nvPr/>
        </p:nvSpPr>
        <p:spPr>
          <a:xfrm>
            <a:off x="12208255" y="8231559"/>
            <a:ext cx="181180" cy="119755"/>
          </a:xfrm>
          <a:prstGeom prst="rect">
            <a:avLst/>
          </a:prstGeom>
        </p:spPr>
        <p:txBody>
          <a:bodyPr vert="horz" wrap="square" lIns="0" tIns="16933" rIns="0" bIns="0" rtlCol="0">
            <a:spAutoFit/>
          </a:bodyPr>
          <a:lstStyle/>
          <a:p>
            <a:pPr marL="16933">
              <a:spcBef>
                <a:spcPts val="133"/>
              </a:spcBef>
            </a:pPr>
            <a:r>
              <a:rPr sz="667" spc="-33" dirty="0">
                <a:solidFill>
                  <a:srgbClr val="585858"/>
                </a:solidFill>
                <a:latin typeface="Calibri"/>
                <a:cs typeface="Calibri"/>
              </a:rPr>
              <a:t>80%</a:t>
            </a:r>
            <a:endParaRPr sz="667">
              <a:latin typeface="Calibri"/>
              <a:cs typeface="Calibri"/>
            </a:endParaRPr>
          </a:p>
        </p:txBody>
      </p:sp>
      <p:sp>
        <p:nvSpPr>
          <p:cNvPr id="177" name="object 177"/>
          <p:cNvSpPr txBox="1"/>
          <p:nvPr/>
        </p:nvSpPr>
        <p:spPr>
          <a:xfrm>
            <a:off x="12660530" y="8231559"/>
            <a:ext cx="226052" cy="119755"/>
          </a:xfrm>
          <a:prstGeom prst="rect">
            <a:avLst/>
          </a:prstGeom>
        </p:spPr>
        <p:txBody>
          <a:bodyPr vert="horz" wrap="square" lIns="0" tIns="16933" rIns="0" bIns="0" rtlCol="0">
            <a:spAutoFit/>
          </a:bodyPr>
          <a:lstStyle/>
          <a:p>
            <a:pPr marL="16933">
              <a:spcBef>
                <a:spcPts val="133"/>
              </a:spcBef>
            </a:pPr>
            <a:r>
              <a:rPr sz="667" spc="-27" dirty="0">
                <a:solidFill>
                  <a:srgbClr val="585858"/>
                </a:solidFill>
                <a:latin typeface="Calibri"/>
                <a:cs typeface="Calibri"/>
              </a:rPr>
              <a:t>100%</a:t>
            </a:r>
            <a:endParaRPr sz="667">
              <a:latin typeface="Calibri"/>
              <a:cs typeface="Calibri"/>
            </a:endParaRPr>
          </a:p>
        </p:txBody>
      </p:sp>
      <p:sp>
        <p:nvSpPr>
          <p:cNvPr id="178" name="object 178"/>
          <p:cNvSpPr txBox="1"/>
          <p:nvPr/>
        </p:nvSpPr>
        <p:spPr>
          <a:xfrm>
            <a:off x="9964165" y="7598106"/>
            <a:ext cx="375906" cy="119755"/>
          </a:xfrm>
          <a:prstGeom prst="rect">
            <a:avLst/>
          </a:prstGeom>
        </p:spPr>
        <p:txBody>
          <a:bodyPr vert="horz" wrap="square" lIns="0" tIns="16933" rIns="0" bIns="0" rtlCol="0">
            <a:spAutoFit/>
          </a:bodyPr>
          <a:lstStyle/>
          <a:p>
            <a:pPr marL="16933">
              <a:spcBef>
                <a:spcPts val="133"/>
              </a:spcBef>
            </a:pPr>
            <a:r>
              <a:rPr sz="667" spc="-20" dirty="0">
                <a:solidFill>
                  <a:srgbClr val="585858"/>
                </a:solidFill>
                <a:latin typeface="游ゴシック"/>
                <a:cs typeface="游ゴシック"/>
              </a:rPr>
              <a:t>希望する</a:t>
            </a:r>
            <a:endParaRPr sz="667">
              <a:latin typeface="游ゴシック"/>
              <a:cs typeface="游ゴシック"/>
            </a:endParaRPr>
          </a:p>
        </p:txBody>
      </p:sp>
      <p:sp>
        <p:nvSpPr>
          <p:cNvPr id="179" name="object 179"/>
          <p:cNvSpPr txBox="1"/>
          <p:nvPr/>
        </p:nvSpPr>
        <p:spPr>
          <a:xfrm>
            <a:off x="9878316" y="6553188"/>
            <a:ext cx="460570" cy="119755"/>
          </a:xfrm>
          <a:prstGeom prst="rect">
            <a:avLst/>
          </a:prstGeom>
        </p:spPr>
        <p:txBody>
          <a:bodyPr vert="horz" wrap="square" lIns="0" tIns="16933" rIns="0" bIns="0" rtlCol="0">
            <a:spAutoFit/>
          </a:bodyPr>
          <a:lstStyle/>
          <a:p>
            <a:pPr marL="16933">
              <a:spcBef>
                <a:spcPts val="133"/>
              </a:spcBef>
            </a:pPr>
            <a:r>
              <a:rPr sz="667" spc="-13" dirty="0">
                <a:solidFill>
                  <a:srgbClr val="585858"/>
                </a:solidFill>
                <a:latin typeface="游ゴシック"/>
                <a:cs typeface="游ゴシック"/>
              </a:rPr>
              <a:t>希望しない</a:t>
            </a:r>
            <a:endParaRPr sz="667">
              <a:latin typeface="游ゴシック"/>
              <a:cs typeface="游ゴシック"/>
            </a:endParaRPr>
          </a:p>
        </p:txBody>
      </p:sp>
      <p:grpSp>
        <p:nvGrpSpPr>
          <p:cNvPr id="180" name="object 180"/>
          <p:cNvGrpSpPr/>
          <p:nvPr/>
        </p:nvGrpSpPr>
        <p:grpSpPr>
          <a:xfrm>
            <a:off x="10667549" y="8473899"/>
            <a:ext cx="885580" cy="47412"/>
            <a:chOff x="8050148" y="5902604"/>
            <a:chExt cx="664210" cy="35560"/>
          </a:xfrm>
        </p:grpSpPr>
        <p:sp>
          <p:nvSpPr>
            <p:cNvPr id="181" name="object 181"/>
            <p:cNvSpPr/>
            <p:nvPr/>
          </p:nvSpPr>
          <p:spPr>
            <a:xfrm>
              <a:off x="8050148" y="5902604"/>
              <a:ext cx="35560" cy="35560"/>
            </a:xfrm>
            <a:custGeom>
              <a:avLst/>
              <a:gdLst/>
              <a:ahLst/>
              <a:cxnLst/>
              <a:rect l="l" t="t" r="r" b="b"/>
              <a:pathLst>
                <a:path w="35559" h="35560">
                  <a:moveTo>
                    <a:pt x="35153" y="0"/>
                  </a:moveTo>
                  <a:lnTo>
                    <a:pt x="0" y="0"/>
                  </a:lnTo>
                  <a:lnTo>
                    <a:pt x="0" y="35153"/>
                  </a:lnTo>
                  <a:lnTo>
                    <a:pt x="35153" y="35153"/>
                  </a:lnTo>
                  <a:lnTo>
                    <a:pt x="35153" y="0"/>
                  </a:lnTo>
                  <a:close/>
                </a:path>
              </a:pathLst>
            </a:custGeom>
            <a:solidFill>
              <a:srgbClr val="92D050"/>
            </a:solidFill>
          </p:spPr>
          <p:txBody>
            <a:bodyPr wrap="square" lIns="0" tIns="0" rIns="0" bIns="0" rtlCol="0"/>
            <a:lstStyle/>
            <a:p>
              <a:endParaRPr/>
            </a:p>
          </p:txBody>
        </p:sp>
        <p:sp>
          <p:nvSpPr>
            <p:cNvPr id="182" name="object 182"/>
            <p:cNvSpPr/>
            <p:nvPr/>
          </p:nvSpPr>
          <p:spPr>
            <a:xfrm>
              <a:off x="8364600" y="5902604"/>
              <a:ext cx="35560" cy="35560"/>
            </a:xfrm>
            <a:custGeom>
              <a:avLst/>
              <a:gdLst/>
              <a:ahLst/>
              <a:cxnLst/>
              <a:rect l="l" t="t" r="r" b="b"/>
              <a:pathLst>
                <a:path w="35559" h="35560">
                  <a:moveTo>
                    <a:pt x="35153" y="0"/>
                  </a:moveTo>
                  <a:lnTo>
                    <a:pt x="0" y="0"/>
                  </a:lnTo>
                  <a:lnTo>
                    <a:pt x="0" y="35153"/>
                  </a:lnTo>
                  <a:lnTo>
                    <a:pt x="35153" y="35153"/>
                  </a:lnTo>
                  <a:lnTo>
                    <a:pt x="35153" y="0"/>
                  </a:lnTo>
                  <a:close/>
                </a:path>
              </a:pathLst>
            </a:custGeom>
            <a:solidFill>
              <a:srgbClr val="5B9BD4"/>
            </a:solidFill>
          </p:spPr>
          <p:txBody>
            <a:bodyPr wrap="square" lIns="0" tIns="0" rIns="0" bIns="0" rtlCol="0"/>
            <a:lstStyle/>
            <a:p>
              <a:endParaRPr/>
            </a:p>
          </p:txBody>
        </p:sp>
        <p:sp>
          <p:nvSpPr>
            <p:cNvPr id="183" name="object 183"/>
            <p:cNvSpPr/>
            <p:nvPr/>
          </p:nvSpPr>
          <p:spPr>
            <a:xfrm>
              <a:off x="8679052" y="5902604"/>
              <a:ext cx="35560" cy="35560"/>
            </a:xfrm>
            <a:custGeom>
              <a:avLst/>
              <a:gdLst/>
              <a:ahLst/>
              <a:cxnLst/>
              <a:rect l="l" t="t" r="r" b="b"/>
              <a:pathLst>
                <a:path w="35559" h="35560">
                  <a:moveTo>
                    <a:pt x="35153" y="0"/>
                  </a:moveTo>
                  <a:lnTo>
                    <a:pt x="0" y="0"/>
                  </a:lnTo>
                  <a:lnTo>
                    <a:pt x="0" y="35153"/>
                  </a:lnTo>
                  <a:lnTo>
                    <a:pt x="35153" y="35153"/>
                  </a:lnTo>
                  <a:lnTo>
                    <a:pt x="35153" y="0"/>
                  </a:lnTo>
                  <a:close/>
                </a:path>
              </a:pathLst>
            </a:custGeom>
            <a:solidFill>
              <a:srgbClr val="FFC000"/>
            </a:solidFill>
          </p:spPr>
          <p:txBody>
            <a:bodyPr wrap="square" lIns="0" tIns="0" rIns="0" bIns="0" rtlCol="0"/>
            <a:lstStyle/>
            <a:p>
              <a:endParaRPr/>
            </a:p>
          </p:txBody>
        </p:sp>
      </p:grpSp>
      <p:sp>
        <p:nvSpPr>
          <p:cNvPr id="184" name="object 184"/>
          <p:cNvSpPr txBox="1"/>
          <p:nvPr/>
        </p:nvSpPr>
        <p:spPr>
          <a:xfrm>
            <a:off x="10718857" y="8420528"/>
            <a:ext cx="1470605" cy="119755"/>
          </a:xfrm>
          <a:prstGeom prst="rect">
            <a:avLst/>
          </a:prstGeom>
        </p:spPr>
        <p:txBody>
          <a:bodyPr vert="horz" wrap="square" lIns="0" tIns="16933" rIns="0" bIns="0" rtlCol="0">
            <a:spAutoFit/>
          </a:bodyPr>
          <a:lstStyle/>
          <a:p>
            <a:pPr marL="16933">
              <a:spcBef>
                <a:spcPts val="133"/>
              </a:spcBef>
            </a:pPr>
            <a:r>
              <a:rPr sz="667" spc="73" dirty="0">
                <a:solidFill>
                  <a:srgbClr val="585858"/>
                </a:solidFill>
                <a:latin typeface="游ゴシック"/>
                <a:cs typeface="游ゴシック"/>
              </a:rPr>
              <a:t>小学校  中学校  全日制高等学校</a:t>
            </a:r>
            <a:endParaRPr sz="667">
              <a:latin typeface="游ゴシック"/>
              <a:cs typeface="游ゴシック"/>
            </a:endParaRPr>
          </a:p>
        </p:txBody>
      </p:sp>
      <p:sp>
        <p:nvSpPr>
          <p:cNvPr id="185" name="object 185"/>
          <p:cNvSpPr txBox="1"/>
          <p:nvPr/>
        </p:nvSpPr>
        <p:spPr>
          <a:xfrm>
            <a:off x="12208934" y="5950587"/>
            <a:ext cx="602804" cy="130740"/>
          </a:xfrm>
          <a:prstGeom prst="rect">
            <a:avLst/>
          </a:prstGeom>
        </p:spPr>
        <p:txBody>
          <a:bodyPr vert="horz" wrap="square" lIns="0" tIns="17779" rIns="0" bIns="0" rtlCol="0">
            <a:spAutoFit/>
          </a:bodyPr>
          <a:lstStyle/>
          <a:p>
            <a:pPr marL="16933">
              <a:spcBef>
                <a:spcPts val="14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861702" y="877881"/>
            <a:ext cx="3386541" cy="242866"/>
          </a:xfrm>
          <a:prstGeom prst="rect">
            <a:avLst/>
          </a:prstGeom>
        </p:spPr>
        <p:txBody>
          <a:bodyPr vert="horz" wrap="square" lIns="0" tIns="16933" rIns="0" bIns="0" rtlCol="0">
            <a:spAutoFit/>
          </a:bodyPr>
          <a:lstStyle/>
          <a:p>
            <a:pPr marL="16933">
              <a:spcBef>
                <a:spcPts val="133"/>
              </a:spcBef>
            </a:pPr>
            <a:r>
              <a:rPr sz="1467" dirty="0">
                <a:latin typeface="游ゴシック"/>
                <a:cs typeface="游ゴシック"/>
              </a:rPr>
              <a:t>保健相談に関する調査集計（船橋支部</a:t>
            </a:r>
            <a:r>
              <a:rPr sz="1467" spc="-67" dirty="0">
                <a:latin typeface="游ゴシック"/>
                <a:cs typeface="游ゴシック"/>
              </a:rPr>
              <a:t>）</a:t>
            </a:r>
            <a:endParaRPr sz="1467">
              <a:latin typeface="游ゴシック"/>
              <a:cs typeface="游ゴシック"/>
            </a:endParaRPr>
          </a:p>
        </p:txBody>
      </p:sp>
      <p:sp>
        <p:nvSpPr>
          <p:cNvPr id="3" name="object 3"/>
          <p:cNvSpPr txBox="1"/>
          <p:nvPr/>
        </p:nvSpPr>
        <p:spPr>
          <a:xfrm>
            <a:off x="12566215" y="847199"/>
            <a:ext cx="759432" cy="141919"/>
          </a:xfrm>
          <a:prstGeom prst="rect">
            <a:avLst/>
          </a:prstGeom>
        </p:spPr>
        <p:txBody>
          <a:bodyPr vert="horz" wrap="square" lIns="0" tIns="18626" rIns="0" bIns="0" rtlCol="0">
            <a:spAutoFit/>
          </a:bodyPr>
          <a:lstStyle/>
          <a:p>
            <a:pPr marL="16933">
              <a:spcBef>
                <a:spcPts val="147"/>
              </a:spcBef>
            </a:pPr>
            <a:r>
              <a:rPr sz="800" spc="-13" dirty="0">
                <a:latin typeface="游ゴシック"/>
                <a:cs typeface="游ゴシック"/>
              </a:rPr>
              <a:t>令和３年度実施</a:t>
            </a:r>
            <a:endParaRPr sz="800">
              <a:latin typeface="游ゴシック"/>
              <a:cs typeface="游ゴシック"/>
            </a:endParaRPr>
          </a:p>
        </p:txBody>
      </p:sp>
      <p:sp>
        <p:nvSpPr>
          <p:cNvPr id="4" name="object 4"/>
          <p:cNvSpPr/>
          <p:nvPr/>
        </p:nvSpPr>
        <p:spPr>
          <a:xfrm>
            <a:off x="1108869" y="1536700"/>
            <a:ext cx="5677536" cy="3495757"/>
          </a:xfrm>
          <a:custGeom>
            <a:avLst/>
            <a:gdLst/>
            <a:ahLst/>
            <a:cxnLst/>
            <a:rect l="l" t="t" r="r" b="b"/>
            <a:pathLst>
              <a:path w="4258310" h="2621915">
                <a:moveTo>
                  <a:pt x="0" y="2621661"/>
                </a:moveTo>
                <a:lnTo>
                  <a:pt x="4258056" y="2621661"/>
                </a:lnTo>
                <a:lnTo>
                  <a:pt x="4258056" y="0"/>
                </a:lnTo>
                <a:lnTo>
                  <a:pt x="0" y="0"/>
                </a:lnTo>
                <a:lnTo>
                  <a:pt x="0" y="2621661"/>
                </a:lnTo>
                <a:close/>
              </a:path>
            </a:pathLst>
          </a:custGeom>
          <a:ln w="7112">
            <a:solidFill>
              <a:srgbClr val="000000"/>
            </a:solidFill>
          </a:ln>
        </p:spPr>
        <p:txBody>
          <a:bodyPr wrap="square" lIns="0" tIns="0" rIns="0" bIns="0" rtlCol="0"/>
          <a:lstStyle/>
          <a:p>
            <a:endParaRPr/>
          </a:p>
        </p:txBody>
      </p:sp>
      <p:sp>
        <p:nvSpPr>
          <p:cNvPr id="5" name="object 5"/>
          <p:cNvSpPr txBox="1"/>
          <p:nvPr/>
        </p:nvSpPr>
        <p:spPr>
          <a:xfrm>
            <a:off x="2226934" y="1597792"/>
            <a:ext cx="3493217" cy="176971"/>
          </a:xfrm>
          <a:prstGeom prst="rect">
            <a:avLst/>
          </a:prstGeom>
        </p:spPr>
        <p:txBody>
          <a:bodyPr vert="horz" wrap="square" lIns="0" tIns="22859" rIns="0" bIns="0" rtlCol="0">
            <a:spAutoFit/>
          </a:bodyPr>
          <a:lstStyle/>
          <a:p>
            <a:pPr marL="16933">
              <a:spcBef>
                <a:spcPts val="180"/>
              </a:spcBef>
            </a:pPr>
            <a:r>
              <a:rPr sz="1000" spc="-7" dirty="0">
                <a:latin typeface="游ゴシック"/>
                <a:cs typeface="游ゴシック"/>
              </a:rPr>
              <a:t>問５   ニキビで悩んだり、相談されたことがありますか？</a:t>
            </a:r>
            <a:endParaRPr sz="1000">
              <a:latin typeface="游ゴシック"/>
              <a:cs typeface="游ゴシック"/>
            </a:endParaRPr>
          </a:p>
        </p:txBody>
      </p:sp>
      <p:sp>
        <p:nvSpPr>
          <p:cNvPr id="6" name="object 6"/>
          <p:cNvSpPr/>
          <p:nvPr/>
        </p:nvSpPr>
        <p:spPr>
          <a:xfrm>
            <a:off x="7302174" y="1536700"/>
            <a:ext cx="5676689" cy="3495757"/>
          </a:xfrm>
          <a:custGeom>
            <a:avLst/>
            <a:gdLst/>
            <a:ahLst/>
            <a:cxnLst/>
            <a:rect l="l" t="t" r="r" b="b"/>
            <a:pathLst>
              <a:path w="4257675" h="2621915">
                <a:moveTo>
                  <a:pt x="0" y="2621661"/>
                </a:moveTo>
                <a:lnTo>
                  <a:pt x="4257548" y="2621661"/>
                </a:lnTo>
                <a:lnTo>
                  <a:pt x="4257548" y="0"/>
                </a:lnTo>
                <a:lnTo>
                  <a:pt x="0" y="0"/>
                </a:lnTo>
                <a:lnTo>
                  <a:pt x="0" y="2621661"/>
                </a:lnTo>
                <a:close/>
              </a:path>
            </a:pathLst>
          </a:custGeom>
          <a:ln w="7112">
            <a:solidFill>
              <a:srgbClr val="000000"/>
            </a:solidFill>
          </a:ln>
        </p:spPr>
        <p:txBody>
          <a:bodyPr wrap="square" lIns="0" tIns="0" rIns="0" bIns="0" rtlCol="0"/>
          <a:lstStyle/>
          <a:p>
            <a:endParaRPr/>
          </a:p>
        </p:txBody>
      </p:sp>
      <p:sp>
        <p:nvSpPr>
          <p:cNvPr id="7" name="object 7"/>
          <p:cNvSpPr txBox="1"/>
          <p:nvPr/>
        </p:nvSpPr>
        <p:spPr>
          <a:xfrm>
            <a:off x="8008268" y="1580113"/>
            <a:ext cx="4016438" cy="383908"/>
          </a:xfrm>
          <a:prstGeom prst="rect">
            <a:avLst/>
          </a:prstGeom>
        </p:spPr>
        <p:txBody>
          <a:bodyPr vert="horz" wrap="square" lIns="0" tIns="16086" rIns="0" bIns="0" rtlCol="0">
            <a:spAutoFit/>
          </a:bodyPr>
          <a:lstStyle/>
          <a:p>
            <a:pPr marL="358131" marR="6773" indent="-342045">
              <a:lnSpc>
                <a:spcPct val="143600"/>
              </a:lnSpc>
              <a:spcBef>
                <a:spcPts val="127"/>
              </a:spcBef>
            </a:pPr>
            <a:r>
              <a:rPr sz="867" spc="-7" dirty="0">
                <a:latin typeface="游ゴシック"/>
                <a:cs typeface="游ゴシック"/>
              </a:rPr>
              <a:t>問６  眠気をさますために、エナジードリンクやカフェイン入りのドリンク等飲みすぎている児童生徒が悩んだり、相談されたことがありますか？</a:t>
            </a:r>
            <a:endParaRPr sz="867">
              <a:latin typeface="游ゴシック"/>
              <a:cs typeface="游ゴシック"/>
            </a:endParaRPr>
          </a:p>
        </p:txBody>
      </p:sp>
      <p:sp>
        <p:nvSpPr>
          <p:cNvPr id="8" name="object 8"/>
          <p:cNvSpPr/>
          <p:nvPr/>
        </p:nvSpPr>
        <p:spPr>
          <a:xfrm>
            <a:off x="7302174" y="5205508"/>
            <a:ext cx="5676689" cy="3494910"/>
          </a:xfrm>
          <a:custGeom>
            <a:avLst/>
            <a:gdLst/>
            <a:ahLst/>
            <a:cxnLst/>
            <a:rect l="l" t="t" r="r" b="b"/>
            <a:pathLst>
              <a:path w="4257675" h="2621279">
                <a:moveTo>
                  <a:pt x="0" y="2620772"/>
                </a:moveTo>
                <a:lnTo>
                  <a:pt x="4257675" y="2620772"/>
                </a:lnTo>
                <a:lnTo>
                  <a:pt x="4257675" y="0"/>
                </a:lnTo>
                <a:lnTo>
                  <a:pt x="0" y="0"/>
                </a:lnTo>
                <a:lnTo>
                  <a:pt x="0" y="2620772"/>
                </a:lnTo>
                <a:close/>
              </a:path>
            </a:pathLst>
          </a:custGeom>
          <a:ln w="7112">
            <a:solidFill>
              <a:srgbClr val="000000"/>
            </a:solidFill>
          </a:ln>
        </p:spPr>
        <p:txBody>
          <a:bodyPr wrap="square" lIns="0" tIns="0" rIns="0" bIns="0" rtlCol="0"/>
          <a:lstStyle/>
          <a:p>
            <a:endParaRPr/>
          </a:p>
        </p:txBody>
      </p:sp>
      <p:sp>
        <p:nvSpPr>
          <p:cNvPr id="9" name="object 9"/>
          <p:cNvSpPr txBox="1"/>
          <p:nvPr/>
        </p:nvSpPr>
        <p:spPr>
          <a:xfrm>
            <a:off x="7600528" y="5221323"/>
            <a:ext cx="4927417" cy="405363"/>
          </a:xfrm>
          <a:prstGeom prst="rect">
            <a:avLst/>
          </a:prstGeom>
        </p:spPr>
        <p:txBody>
          <a:bodyPr vert="horz" wrap="square" lIns="0" tIns="73656" rIns="0" bIns="0" rtlCol="0">
            <a:spAutoFit/>
          </a:bodyPr>
          <a:lstStyle/>
          <a:p>
            <a:pPr marL="16933">
              <a:spcBef>
                <a:spcPts val="579"/>
              </a:spcBef>
            </a:pPr>
            <a:r>
              <a:rPr sz="867" spc="-7" dirty="0">
                <a:latin typeface="游ゴシック"/>
                <a:cs typeface="游ゴシック"/>
              </a:rPr>
              <a:t>問７－１   オンライン診療に係る緊急避妊薬の調剤が対応できる研修を受講した薬剤師が</a:t>
            </a:r>
            <a:endParaRPr sz="867">
              <a:latin typeface="游ゴシック"/>
              <a:cs typeface="游ゴシック"/>
            </a:endParaRPr>
          </a:p>
          <a:p>
            <a:pPr marL="585031">
              <a:spcBef>
                <a:spcPts val="453"/>
              </a:spcBef>
            </a:pPr>
            <a:r>
              <a:rPr sz="867" spc="-7" dirty="0">
                <a:latin typeface="游ゴシック"/>
                <a:cs typeface="游ゴシック"/>
              </a:rPr>
              <a:t>厚生労働省のホームページで公表されています。リストや資料など希望されますか？</a:t>
            </a:r>
            <a:endParaRPr sz="867">
              <a:latin typeface="游ゴシック"/>
              <a:cs typeface="游ゴシック"/>
            </a:endParaRPr>
          </a:p>
        </p:txBody>
      </p:sp>
      <p:sp>
        <p:nvSpPr>
          <p:cNvPr id="10" name="object 10"/>
          <p:cNvSpPr/>
          <p:nvPr/>
        </p:nvSpPr>
        <p:spPr>
          <a:xfrm>
            <a:off x="1108869" y="1361954"/>
            <a:ext cx="5677536" cy="6773"/>
          </a:xfrm>
          <a:custGeom>
            <a:avLst/>
            <a:gdLst/>
            <a:ahLst/>
            <a:cxnLst/>
            <a:rect l="l" t="t" r="r" b="b"/>
            <a:pathLst>
              <a:path w="4258310" h="5079">
                <a:moveTo>
                  <a:pt x="0" y="0"/>
                </a:moveTo>
                <a:lnTo>
                  <a:pt x="0" y="4952"/>
                </a:lnTo>
                <a:lnTo>
                  <a:pt x="4258056" y="4952"/>
                </a:lnTo>
                <a:lnTo>
                  <a:pt x="4258056" y="0"/>
                </a:lnTo>
              </a:path>
            </a:pathLst>
          </a:custGeom>
          <a:ln w="7111">
            <a:solidFill>
              <a:srgbClr val="000000"/>
            </a:solidFill>
          </a:ln>
        </p:spPr>
        <p:txBody>
          <a:bodyPr wrap="square" lIns="0" tIns="0" rIns="0" bIns="0" rtlCol="0"/>
          <a:lstStyle/>
          <a:p>
            <a:endParaRPr/>
          </a:p>
        </p:txBody>
      </p:sp>
      <p:sp>
        <p:nvSpPr>
          <p:cNvPr id="11" name="object 11"/>
          <p:cNvSpPr/>
          <p:nvPr/>
        </p:nvSpPr>
        <p:spPr>
          <a:xfrm>
            <a:off x="7302173" y="1361953"/>
            <a:ext cx="5677536" cy="0"/>
          </a:xfrm>
          <a:custGeom>
            <a:avLst/>
            <a:gdLst/>
            <a:ahLst/>
            <a:cxnLst/>
            <a:rect l="l" t="t" r="r" b="b"/>
            <a:pathLst>
              <a:path w="4258309">
                <a:moveTo>
                  <a:pt x="0" y="0"/>
                </a:moveTo>
                <a:lnTo>
                  <a:pt x="4258310" y="0"/>
                </a:lnTo>
              </a:path>
            </a:pathLst>
          </a:custGeom>
          <a:ln w="7112">
            <a:solidFill>
              <a:srgbClr val="000000"/>
            </a:solidFill>
          </a:ln>
        </p:spPr>
        <p:txBody>
          <a:bodyPr wrap="square" lIns="0" tIns="0" rIns="0" bIns="0" rtlCol="0"/>
          <a:lstStyle/>
          <a:p>
            <a:endParaRPr/>
          </a:p>
        </p:txBody>
      </p:sp>
      <p:sp>
        <p:nvSpPr>
          <p:cNvPr id="12" name="object 12"/>
          <p:cNvSpPr/>
          <p:nvPr/>
        </p:nvSpPr>
        <p:spPr>
          <a:xfrm>
            <a:off x="1108869" y="5206355"/>
            <a:ext cx="5677536" cy="3494064"/>
          </a:xfrm>
          <a:custGeom>
            <a:avLst/>
            <a:gdLst/>
            <a:ahLst/>
            <a:cxnLst/>
            <a:rect l="l" t="t" r="r" b="b"/>
            <a:pathLst>
              <a:path w="4258310" h="2620645">
                <a:moveTo>
                  <a:pt x="0" y="2620136"/>
                </a:moveTo>
                <a:lnTo>
                  <a:pt x="4258056" y="2620136"/>
                </a:lnTo>
                <a:lnTo>
                  <a:pt x="4258056" y="0"/>
                </a:lnTo>
                <a:lnTo>
                  <a:pt x="0" y="0"/>
                </a:lnTo>
                <a:lnTo>
                  <a:pt x="0" y="2620136"/>
                </a:lnTo>
                <a:close/>
              </a:path>
            </a:pathLst>
          </a:custGeom>
          <a:ln w="7111">
            <a:solidFill>
              <a:srgbClr val="000000"/>
            </a:solidFill>
          </a:ln>
        </p:spPr>
        <p:txBody>
          <a:bodyPr wrap="square" lIns="0" tIns="0" rIns="0" bIns="0" rtlCol="0"/>
          <a:lstStyle/>
          <a:p>
            <a:endParaRPr/>
          </a:p>
        </p:txBody>
      </p:sp>
      <p:sp>
        <p:nvSpPr>
          <p:cNvPr id="13" name="object 13"/>
          <p:cNvSpPr txBox="1"/>
          <p:nvPr/>
        </p:nvSpPr>
        <p:spPr>
          <a:xfrm>
            <a:off x="1843579" y="5289460"/>
            <a:ext cx="283623" cy="176971"/>
          </a:xfrm>
          <a:prstGeom prst="rect">
            <a:avLst/>
          </a:prstGeom>
        </p:spPr>
        <p:txBody>
          <a:bodyPr vert="horz" wrap="square" lIns="0" tIns="22859" rIns="0" bIns="0" rtlCol="0">
            <a:spAutoFit/>
          </a:bodyPr>
          <a:lstStyle/>
          <a:p>
            <a:pPr>
              <a:spcBef>
                <a:spcPts val="180"/>
              </a:spcBef>
            </a:pPr>
            <a:r>
              <a:rPr sz="1000" spc="-33" dirty="0">
                <a:latin typeface="游ゴシック"/>
                <a:cs typeface="游ゴシック"/>
              </a:rPr>
              <a:t>問７</a:t>
            </a:r>
            <a:endParaRPr sz="1000">
              <a:latin typeface="游ゴシック"/>
              <a:cs typeface="游ゴシック"/>
            </a:endParaRPr>
          </a:p>
        </p:txBody>
      </p:sp>
      <p:sp>
        <p:nvSpPr>
          <p:cNvPr id="14" name="object 14"/>
          <p:cNvSpPr txBox="1"/>
          <p:nvPr/>
        </p:nvSpPr>
        <p:spPr>
          <a:xfrm>
            <a:off x="2375096" y="5289460"/>
            <a:ext cx="3475438" cy="176971"/>
          </a:xfrm>
          <a:prstGeom prst="rect">
            <a:avLst/>
          </a:prstGeom>
        </p:spPr>
        <p:txBody>
          <a:bodyPr vert="horz" wrap="square" lIns="0" tIns="22859" rIns="0" bIns="0" rtlCol="0">
            <a:spAutoFit/>
          </a:bodyPr>
          <a:lstStyle/>
          <a:p>
            <a:pPr>
              <a:spcBef>
                <a:spcPts val="180"/>
              </a:spcBef>
            </a:pPr>
            <a:r>
              <a:rPr sz="1000" spc="-7" dirty="0">
                <a:latin typeface="游ゴシック"/>
                <a:cs typeface="游ゴシック"/>
              </a:rPr>
              <a:t>望まない妊娠で悩んだり、相談されたことがありますか？</a:t>
            </a:r>
            <a:endParaRPr sz="1000">
              <a:latin typeface="游ゴシック"/>
              <a:cs typeface="游ゴシック"/>
            </a:endParaRPr>
          </a:p>
        </p:txBody>
      </p:sp>
      <p:grpSp>
        <p:nvGrpSpPr>
          <p:cNvPr id="15" name="object 15"/>
          <p:cNvGrpSpPr/>
          <p:nvPr/>
        </p:nvGrpSpPr>
        <p:grpSpPr>
          <a:xfrm>
            <a:off x="7633762" y="5713574"/>
            <a:ext cx="2272368" cy="2349413"/>
            <a:chOff x="5774723" y="3946588"/>
            <a:chExt cx="1704339" cy="1762125"/>
          </a:xfrm>
        </p:grpSpPr>
        <p:sp>
          <p:nvSpPr>
            <p:cNvPr id="16" name="object 16"/>
            <p:cNvSpPr/>
            <p:nvPr/>
          </p:nvSpPr>
          <p:spPr>
            <a:xfrm>
              <a:off x="6513322" y="4236339"/>
              <a:ext cx="629285" cy="733425"/>
            </a:xfrm>
            <a:custGeom>
              <a:avLst/>
              <a:gdLst/>
              <a:ahLst/>
              <a:cxnLst/>
              <a:rect l="l" t="t" r="r" b="b"/>
              <a:pathLst>
                <a:path w="629284" h="733425">
                  <a:moveTo>
                    <a:pt x="0" y="0"/>
                  </a:moveTo>
                  <a:lnTo>
                    <a:pt x="0" y="733171"/>
                  </a:lnTo>
                  <a:lnTo>
                    <a:pt x="629158" y="356616"/>
                  </a:lnTo>
                  <a:lnTo>
                    <a:pt x="603116" y="316152"/>
                  </a:lnTo>
                  <a:lnTo>
                    <a:pt x="574703" y="277774"/>
                  </a:lnTo>
                  <a:lnTo>
                    <a:pt x="544048" y="241553"/>
                  </a:lnTo>
                  <a:lnTo>
                    <a:pt x="511278" y="207561"/>
                  </a:lnTo>
                  <a:lnTo>
                    <a:pt x="476522" y="175872"/>
                  </a:lnTo>
                  <a:lnTo>
                    <a:pt x="439911" y="146558"/>
                  </a:lnTo>
                  <a:lnTo>
                    <a:pt x="401571" y="119691"/>
                  </a:lnTo>
                  <a:lnTo>
                    <a:pt x="361632" y="95345"/>
                  </a:lnTo>
                  <a:lnTo>
                    <a:pt x="320223" y="73591"/>
                  </a:lnTo>
                  <a:lnTo>
                    <a:pt x="277472" y="54502"/>
                  </a:lnTo>
                  <a:lnTo>
                    <a:pt x="233508" y="38151"/>
                  </a:lnTo>
                  <a:lnTo>
                    <a:pt x="188460" y="24610"/>
                  </a:lnTo>
                  <a:lnTo>
                    <a:pt x="142456" y="13952"/>
                  </a:lnTo>
                  <a:lnTo>
                    <a:pt x="95626" y="6249"/>
                  </a:lnTo>
                  <a:lnTo>
                    <a:pt x="48097" y="1574"/>
                  </a:lnTo>
                  <a:lnTo>
                    <a:pt x="0" y="0"/>
                  </a:lnTo>
                  <a:close/>
                </a:path>
              </a:pathLst>
            </a:custGeom>
            <a:solidFill>
              <a:srgbClr val="4471C4"/>
            </a:solidFill>
          </p:spPr>
          <p:txBody>
            <a:bodyPr wrap="square" lIns="0" tIns="0" rIns="0" bIns="0" rtlCol="0"/>
            <a:lstStyle/>
            <a:p>
              <a:endParaRPr/>
            </a:p>
          </p:txBody>
        </p:sp>
        <p:sp>
          <p:nvSpPr>
            <p:cNvPr id="17" name="object 17"/>
            <p:cNvSpPr/>
            <p:nvPr/>
          </p:nvSpPr>
          <p:spPr>
            <a:xfrm>
              <a:off x="6513322" y="4592955"/>
              <a:ext cx="733425" cy="782320"/>
            </a:xfrm>
            <a:custGeom>
              <a:avLst/>
              <a:gdLst/>
              <a:ahLst/>
              <a:cxnLst/>
              <a:rect l="l" t="t" r="r" b="b"/>
              <a:pathLst>
                <a:path w="733425" h="782320">
                  <a:moveTo>
                    <a:pt x="629157" y="0"/>
                  </a:moveTo>
                  <a:lnTo>
                    <a:pt x="0" y="376555"/>
                  </a:lnTo>
                  <a:lnTo>
                    <a:pt x="610869" y="782066"/>
                  </a:lnTo>
                  <a:lnTo>
                    <a:pt x="636888" y="739847"/>
                  </a:lnTo>
                  <a:lnTo>
                    <a:pt x="659807" y="696357"/>
                  </a:lnTo>
                  <a:lnTo>
                    <a:pt x="679623" y="651755"/>
                  </a:lnTo>
                  <a:lnTo>
                    <a:pt x="696332" y="606200"/>
                  </a:lnTo>
                  <a:lnTo>
                    <a:pt x="709931" y="559852"/>
                  </a:lnTo>
                  <a:lnTo>
                    <a:pt x="720416" y="512872"/>
                  </a:lnTo>
                  <a:lnTo>
                    <a:pt x="727783" y="465418"/>
                  </a:lnTo>
                  <a:lnTo>
                    <a:pt x="732029" y="417651"/>
                  </a:lnTo>
                  <a:lnTo>
                    <a:pt x="733149" y="369730"/>
                  </a:lnTo>
                  <a:lnTo>
                    <a:pt x="731141" y="321815"/>
                  </a:lnTo>
                  <a:lnTo>
                    <a:pt x="726000" y="274066"/>
                  </a:lnTo>
                  <a:lnTo>
                    <a:pt x="717722" y="226642"/>
                  </a:lnTo>
                  <a:lnTo>
                    <a:pt x="706304" y="179704"/>
                  </a:lnTo>
                  <a:lnTo>
                    <a:pt x="691743" y="133411"/>
                  </a:lnTo>
                  <a:lnTo>
                    <a:pt x="674033" y="87923"/>
                  </a:lnTo>
                  <a:lnTo>
                    <a:pt x="653173" y="43399"/>
                  </a:lnTo>
                  <a:lnTo>
                    <a:pt x="629157" y="0"/>
                  </a:lnTo>
                  <a:close/>
                </a:path>
              </a:pathLst>
            </a:custGeom>
            <a:solidFill>
              <a:srgbClr val="EC7C30"/>
            </a:solidFill>
          </p:spPr>
          <p:txBody>
            <a:bodyPr wrap="square" lIns="0" tIns="0" rIns="0" bIns="0" rtlCol="0"/>
            <a:lstStyle/>
            <a:p>
              <a:endParaRPr/>
            </a:p>
          </p:txBody>
        </p:sp>
        <p:sp>
          <p:nvSpPr>
            <p:cNvPr id="18" name="object 18"/>
            <p:cNvSpPr/>
            <p:nvPr/>
          </p:nvSpPr>
          <p:spPr>
            <a:xfrm>
              <a:off x="6513322" y="4592955"/>
              <a:ext cx="733425" cy="782320"/>
            </a:xfrm>
            <a:custGeom>
              <a:avLst/>
              <a:gdLst/>
              <a:ahLst/>
              <a:cxnLst/>
              <a:rect l="l" t="t" r="r" b="b"/>
              <a:pathLst>
                <a:path w="733425" h="782320">
                  <a:moveTo>
                    <a:pt x="629157" y="0"/>
                  </a:moveTo>
                  <a:lnTo>
                    <a:pt x="653173" y="43399"/>
                  </a:lnTo>
                  <a:lnTo>
                    <a:pt x="674033" y="87923"/>
                  </a:lnTo>
                  <a:lnTo>
                    <a:pt x="691743" y="133411"/>
                  </a:lnTo>
                  <a:lnTo>
                    <a:pt x="706304" y="179704"/>
                  </a:lnTo>
                  <a:lnTo>
                    <a:pt x="717722" y="226642"/>
                  </a:lnTo>
                  <a:lnTo>
                    <a:pt x="726000" y="274066"/>
                  </a:lnTo>
                  <a:lnTo>
                    <a:pt x="731141" y="321815"/>
                  </a:lnTo>
                  <a:lnTo>
                    <a:pt x="733149" y="369730"/>
                  </a:lnTo>
                  <a:lnTo>
                    <a:pt x="732029" y="417651"/>
                  </a:lnTo>
                  <a:lnTo>
                    <a:pt x="727783" y="465418"/>
                  </a:lnTo>
                  <a:lnTo>
                    <a:pt x="720416" y="512872"/>
                  </a:lnTo>
                  <a:lnTo>
                    <a:pt x="709931" y="559852"/>
                  </a:lnTo>
                  <a:lnTo>
                    <a:pt x="696332" y="606200"/>
                  </a:lnTo>
                  <a:lnTo>
                    <a:pt x="679623" y="651755"/>
                  </a:lnTo>
                  <a:lnTo>
                    <a:pt x="659807" y="696357"/>
                  </a:lnTo>
                  <a:lnTo>
                    <a:pt x="636888" y="739847"/>
                  </a:lnTo>
                  <a:lnTo>
                    <a:pt x="610869" y="782066"/>
                  </a:lnTo>
                  <a:lnTo>
                    <a:pt x="0" y="376555"/>
                  </a:lnTo>
                  <a:lnTo>
                    <a:pt x="629157" y="0"/>
                  </a:lnTo>
                  <a:close/>
                </a:path>
              </a:pathLst>
            </a:custGeom>
            <a:ln w="10668">
              <a:solidFill>
                <a:srgbClr val="FFFFFF"/>
              </a:solidFill>
            </a:ln>
          </p:spPr>
          <p:txBody>
            <a:bodyPr wrap="square" lIns="0" tIns="0" rIns="0" bIns="0" rtlCol="0"/>
            <a:lstStyle/>
            <a:p>
              <a:endParaRPr/>
            </a:p>
          </p:txBody>
        </p:sp>
        <p:sp>
          <p:nvSpPr>
            <p:cNvPr id="19" name="object 19"/>
            <p:cNvSpPr/>
            <p:nvPr/>
          </p:nvSpPr>
          <p:spPr>
            <a:xfrm>
              <a:off x="5780120" y="4236339"/>
              <a:ext cx="1344295" cy="1466850"/>
            </a:xfrm>
            <a:custGeom>
              <a:avLst/>
              <a:gdLst/>
              <a:ahLst/>
              <a:cxnLst/>
              <a:rect l="l" t="t" r="r" b="b"/>
              <a:pathLst>
                <a:path w="1344295" h="1466850">
                  <a:moveTo>
                    <a:pt x="733201" y="0"/>
                  </a:moveTo>
                  <a:lnTo>
                    <a:pt x="684317" y="1626"/>
                  </a:lnTo>
                  <a:lnTo>
                    <a:pt x="636003" y="6458"/>
                  </a:lnTo>
                  <a:lnTo>
                    <a:pt x="588398" y="14422"/>
                  </a:lnTo>
                  <a:lnTo>
                    <a:pt x="541638" y="25443"/>
                  </a:lnTo>
                  <a:lnTo>
                    <a:pt x="495861" y="39449"/>
                  </a:lnTo>
                  <a:lnTo>
                    <a:pt x="451204" y="56367"/>
                  </a:lnTo>
                  <a:lnTo>
                    <a:pt x="407803" y="76123"/>
                  </a:lnTo>
                  <a:lnTo>
                    <a:pt x="365798" y="98643"/>
                  </a:lnTo>
                  <a:lnTo>
                    <a:pt x="325323" y="123855"/>
                  </a:lnTo>
                  <a:lnTo>
                    <a:pt x="286518" y="151685"/>
                  </a:lnTo>
                  <a:lnTo>
                    <a:pt x="249519" y="182059"/>
                  </a:lnTo>
                  <a:lnTo>
                    <a:pt x="214464" y="214904"/>
                  </a:lnTo>
                  <a:lnTo>
                    <a:pt x="181489" y="250147"/>
                  </a:lnTo>
                  <a:lnTo>
                    <a:pt x="150732" y="287714"/>
                  </a:lnTo>
                  <a:lnTo>
                    <a:pt x="122331" y="327533"/>
                  </a:lnTo>
                  <a:lnTo>
                    <a:pt x="96973" y="368567"/>
                  </a:lnTo>
                  <a:lnTo>
                    <a:pt x="74620" y="410597"/>
                  </a:lnTo>
                  <a:lnTo>
                    <a:pt x="55244" y="453489"/>
                  </a:lnTo>
                  <a:lnTo>
                    <a:pt x="38818" y="497107"/>
                  </a:lnTo>
                  <a:lnTo>
                    <a:pt x="25316" y="541319"/>
                  </a:lnTo>
                  <a:lnTo>
                    <a:pt x="14710" y="585991"/>
                  </a:lnTo>
                  <a:lnTo>
                    <a:pt x="6973" y="630988"/>
                  </a:lnTo>
                  <a:lnTo>
                    <a:pt x="2078" y="676178"/>
                  </a:lnTo>
                  <a:lnTo>
                    <a:pt x="0" y="721425"/>
                  </a:lnTo>
                  <a:lnTo>
                    <a:pt x="709" y="766597"/>
                  </a:lnTo>
                  <a:lnTo>
                    <a:pt x="4181" y="811559"/>
                  </a:lnTo>
                  <a:lnTo>
                    <a:pt x="10387" y="856177"/>
                  </a:lnTo>
                  <a:lnTo>
                    <a:pt x="19302" y="900318"/>
                  </a:lnTo>
                  <a:lnTo>
                    <a:pt x="30897" y="943848"/>
                  </a:lnTo>
                  <a:lnTo>
                    <a:pt x="45146" y="986632"/>
                  </a:lnTo>
                  <a:lnTo>
                    <a:pt x="62023" y="1028537"/>
                  </a:lnTo>
                  <a:lnTo>
                    <a:pt x="81499" y="1069430"/>
                  </a:lnTo>
                  <a:lnTo>
                    <a:pt x="103549" y="1109176"/>
                  </a:lnTo>
                  <a:lnTo>
                    <a:pt x="128145" y="1147641"/>
                  </a:lnTo>
                  <a:lnTo>
                    <a:pt x="155261" y="1184691"/>
                  </a:lnTo>
                  <a:lnTo>
                    <a:pt x="184870" y="1220193"/>
                  </a:lnTo>
                  <a:lnTo>
                    <a:pt x="216943" y="1254013"/>
                  </a:lnTo>
                  <a:lnTo>
                    <a:pt x="251456" y="1286017"/>
                  </a:lnTo>
                  <a:lnTo>
                    <a:pt x="288380" y="1316071"/>
                  </a:lnTo>
                  <a:lnTo>
                    <a:pt x="327690" y="1344041"/>
                  </a:lnTo>
                  <a:lnTo>
                    <a:pt x="368710" y="1369398"/>
                  </a:lnTo>
                  <a:lnTo>
                    <a:pt x="410726" y="1391751"/>
                  </a:lnTo>
                  <a:lnTo>
                    <a:pt x="453605" y="1411127"/>
                  </a:lnTo>
                  <a:lnTo>
                    <a:pt x="497213" y="1427553"/>
                  </a:lnTo>
                  <a:lnTo>
                    <a:pt x="541414" y="1441055"/>
                  </a:lnTo>
                  <a:lnTo>
                    <a:pt x="586077" y="1451662"/>
                  </a:lnTo>
                  <a:lnTo>
                    <a:pt x="631066" y="1459398"/>
                  </a:lnTo>
                  <a:lnTo>
                    <a:pt x="676248" y="1464293"/>
                  </a:lnTo>
                  <a:lnTo>
                    <a:pt x="721489" y="1466372"/>
                  </a:lnTo>
                  <a:lnTo>
                    <a:pt x="766654" y="1465662"/>
                  </a:lnTo>
                  <a:lnTo>
                    <a:pt x="811611" y="1462190"/>
                  </a:lnTo>
                  <a:lnTo>
                    <a:pt x="856225" y="1455984"/>
                  </a:lnTo>
                  <a:lnTo>
                    <a:pt x="900362" y="1447070"/>
                  </a:lnTo>
                  <a:lnTo>
                    <a:pt x="943889" y="1435474"/>
                  </a:lnTo>
                  <a:lnTo>
                    <a:pt x="986670" y="1421225"/>
                  </a:lnTo>
                  <a:lnTo>
                    <a:pt x="1028573" y="1404349"/>
                  </a:lnTo>
                  <a:lnTo>
                    <a:pt x="1069464" y="1384872"/>
                  </a:lnTo>
                  <a:lnTo>
                    <a:pt x="1109208" y="1362822"/>
                  </a:lnTo>
                  <a:lnTo>
                    <a:pt x="1147672" y="1338226"/>
                  </a:lnTo>
                  <a:lnTo>
                    <a:pt x="1184722" y="1311110"/>
                  </a:lnTo>
                  <a:lnTo>
                    <a:pt x="1220224" y="1281502"/>
                  </a:lnTo>
                  <a:lnTo>
                    <a:pt x="1254043" y="1249428"/>
                  </a:lnTo>
                  <a:lnTo>
                    <a:pt x="1286047" y="1214915"/>
                  </a:lnTo>
                  <a:lnTo>
                    <a:pt x="1316101" y="1177991"/>
                  </a:lnTo>
                  <a:lnTo>
                    <a:pt x="1344071" y="1138682"/>
                  </a:lnTo>
                  <a:lnTo>
                    <a:pt x="733201" y="733171"/>
                  </a:lnTo>
                  <a:lnTo>
                    <a:pt x="733201" y="0"/>
                  </a:lnTo>
                  <a:close/>
                </a:path>
              </a:pathLst>
            </a:custGeom>
            <a:solidFill>
              <a:srgbClr val="A4A4A4"/>
            </a:solidFill>
          </p:spPr>
          <p:txBody>
            <a:bodyPr wrap="square" lIns="0" tIns="0" rIns="0" bIns="0" rtlCol="0"/>
            <a:lstStyle/>
            <a:p>
              <a:endParaRPr/>
            </a:p>
          </p:txBody>
        </p:sp>
        <p:sp>
          <p:nvSpPr>
            <p:cNvPr id="20" name="object 20"/>
            <p:cNvSpPr/>
            <p:nvPr/>
          </p:nvSpPr>
          <p:spPr>
            <a:xfrm>
              <a:off x="5780120" y="4236339"/>
              <a:ext cx="1344295" cy="1466850"/>
            </a:xfrm>
            <a:custGeom>
              <a:avLst/>
              <a:gdLst/>
              <a:ahLst/>
              <a:cxnLst/>
              <a:rect l="l" t="t" r="r" b="b"/>
              <a:pathLst>
                <a:path w="1344295" h="1466850">
                  <a:moveTo>
                    <a:pt x="1344071" y="1138682"/>
                  </a:moveTo>
                  <a:lnTo>
                    <a:pt x="1316101" y="1177991"/>
                  </a:lnTo>
                  <a:lnTo>
                    <a:pt x="1286047" y="1214915"/>
                  </a:lnTo>
                  <a:lnTo>
                    <a:pt x="1254043" y="1249428"/>
                  </a:lnTo>
                  <a:lnTo>
                    <a:pt x="1220224" y="1281502"/>
                  </a:lnTo>
                  <a:lnTo>
                    <a:pt x="1184722" y="1311110"/>
                  </a:lnTo>
                  <a:lnTo>
                    <a:pt x="1147672" y="1338226"/>
                  </a:lnTo>
                  <a:lnTo>
                    <a:pt x="1109208" y="1362822"/>
                  </a:lnTo>
                  <a:lnTo>
                    <a:pt x="1069464" y="1384872"/>
                  </a:lnTo>
                  <a:lnTo>
                    <a:pt x="1028573" y="1404349"/>
                  </a:lnTo>
                  <a:lnTo>
                    <a:pt x="986670" y="1421225"/>
                  </a:lnTo>
                  <a:lnTo>
                    <a:pt x="943889" y="1435474"/>
                  </a:lnTo>
                  <a:lnTo>
                    <a:pt x="900362" y="1447070"/>
                  </a:lnTo>
                  <a:lnTo>
                    <a:pt x="856225" y="1455984"/>
                  </a:lnTo>
                  <a:lnTo>
                    <a:pt x="811611" y="1462190"/>
                  </a:lnTo>
                  <a:lnTo>
                    <a:pt x="766654" y="1465662"/>
                  </a:lnTo>
                  <a:lnTo>
                    <a:pt x="721489" y="1466372"/>
                  </a:lnTo>
                  <a:lnTo>
                    <a:pt x="676248" y="1464293"/>
                  </a:lnTo>
                  <a:lnTo>
                    <a:pt x="631066" y="1459398"/>
                  </a:lnTo>
                  <a:lnTo>
                    <a:pt x="586077" y="1451662"/>
                  </a:lnTo>
                  <a:lnTo>
                    <a:pt x="541414" y="1441055"/>
                  </a:lnTo>
                  <a:lnTo>
                    <a:pt x="497213" y="1427553"/>
                  </a:lnTo>
                  <a:lnTo>
                    <a:pt x="453605" y="1411127"/>
                  </a:lnTo>
                  <a:lnTo>
                    <a:pt x="410726" y="1391751"/>
                  </a:lnTo>
                  <a:lnTo>
                    <a:pt x="368710" y="1369398"/>
                  </a:lnTo>
                  <a:lnTo>
                    <a:pt x="327690" y="1344041"/>
                  </a:lnTo>
                  <a:lnTo>
                    <a:pt x="288380" y="1316071"/>
                  </a:lnTo>
                  <a:lnTo>
                    <a:pt x="251456" y="1286017"/>
                  </a:lnTo>
                  <a:lnTo>
                    <a:pt x="216943" y="1254013"/>
                  </a:lnTo>
                  <a:lnTo>
                    <a:pt x="184870" y="1220193"/>
                  </a:lnTo>
                  <a:lnTo>
                    <a:pt x="155261" y="1184691"/>
                  </a:lnTo>
                  <a:lnTo>
                    <a:pt x="128145" y="1147641"/>
                  </a:lnTo>
                  <a:lnTo>
                    <a:pt x="103549" y="1109176"/>
                  </a:lnTo>
                  <a:lnTo>
                    <a:pt x="81499" y="1069430"/>
                  </a:lnTo>
                  <a:lnTo>
                    <a:pt x="62023" y="1028537"/>
                  </a:lnTo>
                  <a:lnTo>
                    <a:pt x="45146" y="986632"/>
                  </a:lnTo>
                  <a:lnTo>
                    <a:pt x="30897" y="943848"/>
                  </a:lnTo>
                  <a:lnTo>
                    <a:pt x="19302" y="900318"/>
                  </a:lnTo>
                  <a:lnTo>
                    <a:pt x="10387" y="856177"/>
                  </a:lnTo>
                  <a:lnTo>
                    <a:pt x="4181" y="811559"/>
                  </a:lnTo>
                  <a:lnTo>
                    <a:pt x="709" y="766597"/>
                  </a:lnTo>
                  <a:lnTo>
                    <a:pt x="0" y="721425"/>
                  </a:lnTo>
                  <a:lnTo>
                    <a:pt x="2078" y="676178"/>
                  </a:lnTo>
                  <a:lnTo>
                    <a:pt x="6973" y="630988"/>
                  </a:lnTo>
                  <a:lnTo>
                    <a:pt x="14710" y="585991"/>
                  </a:lnTo>
                  <a:lnTo>
                    <a:pt x="25316" y="541319"/>
                  </a:lnTo>
                  <a:lnTo>
                    <a:pt x="38818" y="497107"/>
                  </a:lnTo>
                  <a:lnTo>
                    <a:pt x="55244" y="453489"/>
                  </a:lnTo>
                  <a:lnTo>
                    <a:pt x="74620" y="410597"/>
                  </a:lnTo>
                  <a:lnTo>
                    <a:pt x="96973" y="368567"/>
                  </a:lnTo>
                  <a:lnTo>
                    <a:pt x="122331" y="327533"/>
                  </a:lnTo>
                  <a:lnTo>
                    <a:pt x="150732" y="287714"/>
                  </a:lnTo>
                  <a:lnTo>
                    <a:pt x="181489" y="250147"/>
                  </a:lnTo>
                  <a:lnTo>
                    <a:pt x="214464" y="214904"/>
                  </a:lnTo>
                  <a:lnTo>
                    <a:pt x="249519" y="182059"/>
                  </a:lnTo>
                  <a:lnTo>
                    <a:pt x="286518" y="151685"/>
                  </a:lnTo>
                  <a:lnTo>
                    <a:pt x="325323" y="123855"/>
                  </a:lnTo>
                  <a:lnTo>
                    <a:pt x="365798" y="98643"/>
                  </a:lnTo>
                  <a:lnTo>
                    <a:pt x="407803" y="76123"/>
                  </a:lnTo>
                  <a:lnTo>
                    <a:pt x="451204" y="56367"/>
                  </a:lnTo>
                  <a:lnTo>
                    <a:pt x="495861" y="39449"/>
                  </a:lnTo>
                  <a:lnTo>
                    <a:pt x="541638" y="25443"/>
                  </a:lnTo>
                  <a:lnTo>
                    <a:pt x="588398" y="14422"/>
                  </a:lnTo>
                  <a:lnTo>
                    <a:pt x="636003" y="6458"/>
                  </a:lnTo>
                  <a:lnTo>
                    <a:pt x="684317" y="1626"/>
                  </a:lnTo>
                  <a:lnTo>
                    <a:pt x="733201" y="0"/>
                  </a:lnTo>
                  <a:lnTo>
                    <a:pt x="733201" y="733171"/>
                  </a:lnTo>
                  <a:lnTo>
                    <a:pt x="1344071" y="1138682"/>
                  </a:lnTo>
                  <a:close/>
                </a:path>
              </a:pathLst>
            </a:custGeom>
            <a:ln w="10668">
              <a:solidFill>
                <a:srgbClr val="FFFFFF"/>
              </a:solidFill>
            </a:ln>
          </p:spPr>
          <p:txBody>
            <a:bodyPr wrap="square" lIns="0" tIns="0" rIns="0" bIns="0" rtlCol="0"/>
            <a:lstStyle/>
            <a:p>
              <a:endParaRPr/>
            </a:p>
          </p:txBody>
        </p:sp>
        <p:sp>
          <p:nvSpPr>
            <p:cNvPr id="21" name="object 21"/>
            <p:cNvSpPr/>
            <p:nvPr/>
          </p:nvSpPr>
          <p:spPr>
            <a:xfrm>
              <a:off x="6864858" y="3949446"/>
              <a:ext cx="611505" cy="382270"/>
            </a:xfrm>
            <a:custGeom>
              <a:avLst/>
              <a:gdLst/>
              <a:ahLst/>
              <a:cxnLst/>
              <a:rect l="l" t="t" r="r" b="b"/>
              <a:pathLst>
                <a:path w="611504" h="382270">
                  <a:moveTo>
                    <a:pt x="610997" y="0"/>
                  </a:moveTo>
                  <a:lnTo>
                    <a:pt x="0" y="0"/>
                  </a:lnTo>
                  <a:lnTo>
                    <a:pt x="0" y="247269"/>
                  </a:lnTo>
                  <a:lnTo>
                    <a:pt x="101854" y="247269"/>
                  </a:lnTo>
                  <a:lnTo>
                    <a:pt x="10033" y="382270"/>
                  </a:lnTo>
                  <a:lnTo>
                    <a:pt x="254508" y="247269"/>
                  </a:lnTo>
                  <a:lnTo>
                    <a:pt x="610997" y="247269"/>
                  </a:lnTo>
                  <a:lnTo>
                    <a:pt x="610997" y="0"/>
                  </a:lnTo>
                  <a:close/>
                </a:path>
              </a:pathLst>
            </a:custGeom>
            <a:solidFill>
              <a:srgbClr val="FFFFFF"/>
            </a:solidFill>
          </p:spPr>
          <p:txBody>
            <a:bodyPr wrap="square" lIns="0" tIns="0" rIns="0" bIns="0" rtlCol="0"/>
            <a:lstStyle/>
            <a:p>
              <a:endParaRPr/>
            </a:p>
          </p:txBody>
        </p:sp>
        <p:sp>
          <p:nvSpPr>
            <p:cNvPr id="22" name="object 22"/>
            <p:cNvSpPr/>
            <p:nvPr/>
          </p:nvSpPr>
          <p:spPr>
            <a:xfrm>
              <a:off x="6864858" y="3949446"/>
              <a:ext cx="611505" cy="382270"/>
            </a:xfrm>
            <a:custGeom>
              <a:avLst/>
              <a:gdLst/>
              <a:ahLst/>
              <a:cxnLst/>
              <a:rect l="l" t="t" r="r" b="b"/>
              <a:pathLst>
                <a:path w="611504" h="382270">
                  <a:moveTo>
                    <a:pt x="0" y="0"/>
                  </a:moveTo>
                  <a:lnTo>
                    <a:pt x="101854" y="0"/>
                  </a:lnTo>
                  <a:lnTo>
                    <a:pt x="254508" y="0"/>
                  </a:lnTo>
                  <a:lnTo>
                    <a:pt x="610997" y="0"/>
                  </a:lnTo>
                  <a:lnTo>
                    <a:pt x="610997" y="144272"/>
                  </a:lnTo>
                  <a:lnTo>
                    <a:pt x="610997" y="205994"/>
                  </a:lnTo>
                  <a:lnTo>
                    <a:pt x="610997" y="247269"/>
                  </a:lnTo>
                  <a:lnTo>
                    <a:pt x="254508" y="247269"/>
                  </a:lnTo>
                  <a:lnTo>
                    <a:pt x="10033" y="382270"/>
                  </a:lnTo>
                  <a:lnTo>
                    <a:pt x="101854" y="247269"/>
                  </a:lnTo>
                  <a:lnTo>
                    <a:pt x="0" y="247269"/>
                  </a:lnTo>
                  <a:lnTo>
                    <a:pt x="0" y="205994"/>
                  </a:lnTo>
                  <a:lnTo>
                    <a:pt x="0" y="144272"/>
                  </a:lnTo>
                  <a:lnTo>
                    <a:pt x="0" y="0"/>
                  </a:lnTo>
                  <a:close/>
                </a:path>
              </a:pathLst>
            </a:custGeom>
            <a:ln w="5334">
              <a:solidFill>
                <a:srgbClr val="000000"/>
              </a:solidFill>
            </a:ln>
          </p:spPr>
          <p:txBody>
            <a:bodyPr wrap="square" lIns="0" tIns="0" rIns="0" bIns="0" rtlCol="0"/>
            <a:lstStyle/>
            <a:p>
              <a:endParaRPr/>
            </a:p>
          </p:txBody>
        </p:sp>
      </p:grpSp>
      <p:sp>
        <p:nvSpPr>
          <p:cNvPr id="23" name="object 23"/>
          <p:cNvSpPr txBox="1"/>
          <p:nvPr/>
        </p:nvSpPr>
        <p:spPr>
          <a:xfrm>
            <a:off x="9204563" y="5728886"/>
            <a:ext cx="614656" cy="284692"/>
          </a:xfrm>
          <a:prstGeom prst="rect">
            <a:avLst/>
          </a:prstGeom>
        </p:spPr>
        <p:txBody>
          <a:bodyPr vert="horz" wrap="square" lIns="0" tIns="25399" rIns="0" bIns="0" rtlCol="0">
            <a:spAutoFit/>
          </a:bodyPr>
          <a:lstStyle/>
          <a:p>
            <a:pPr marL="94824">
              <a:spcBef>
                <a:spcPts val="200"/>
              </a:spcBef>
            </a:pPr>
            <a:r>
              <a:rPr sz="800" spc="-47" dirty="0">
                <a:solidFill>
                  <a:srgbClr val="585858"/>
                </a:solidFill>
                <a:latin typeface="BIZ UDPゴシック"/>
                <a:cs typeface="BIZ UDPゴシック"/>
              </a:rPr>
              <a:t>希望する</a:t>
            </a:r>
            <a:endParaRPr sz="800">
              <a:latin typeface="BIZ UDPゴシック"/>
              <a:cs typeface="BIZ UDPゴシック"/>
            </a:endParaRPr>
          </a:p>
          <a:p>
            <a:pPr marL="16933">
              <a:spcBef>
                <a:spcPts val="67"/>
              </a:spcBef>
            </a:pPr>
            <a:r>
              <a:rPr sz="800" spc="-13" dirty="0">
                <a:solidFill>
                  <a:srgbClr val="585858"/>
                </a:solidFill>
                <a:latin typeface="BIZ UDPゴシック"/>
                <a:cs typeface="BIZ UDPゴシック"/>
              </a:rPr>
              <a:t>11</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16%</a:t>
            </a:r>
            <a:endParaRPr sz="800">
              <a:latin typeface="BIZ UDPゴシック"/>
              <a:cs typeface="BIZ UDPゴシック"/>
            </a:endParaRPr>
          </a:p>
        </p:txBody>
      </p:sp>
      <p:grpSp>
        <p:nvGrpSpPr>
          <p:cNvPr id="24" name="object 24"/>
          <p:cNvGrpSpPr/>
          <p:nvPr/>
        </p:nvGrpSpPr>
        <p:grpSpPr>
          <a:xfrm>
            <a:off x="9210067" y="7096468"/>
            <a:ext cx="820390" cy="1229313"/>
            <a:chOff x="6956996" y="4983797"/>
            <a:chExt cx="615315" cy="922019"/>
          </a:xfrm>
        </p:grpSpPr>
        <p:sp>
          <p:nvSpPr>
            <p:cNvPr id="25" name="object 25"/>
            <p:cNvSpPr/>
            <p:nvPr/>
          </p:nvSpPr>
          <p:spPr>
            <a:xfrm>
              <a:off x="6959853" y="4986655"/>
              <a:ext cx="609600" cy="916305"/>
            </a:xfrm>
            <a:custGeom>
              <a:avLst/>
              <a:gdLst/>
              <a:ahLst/>
              <a:cxnLst/>
              <a:rect l="l" t="t" r="r" b="b"/>
              <a:pathLst>
                <a:path w="609600" h="916304">
                  <a:moveTo>
                    <a:pt x="286512" y="0"/>
                  </a:moveTo>
                  <a:lnTo>
                    <a:pt x="101600" y="621030"/>
                  </a:lnTo>
                  <a:lnTo>
                    <a:pt x="0" y="621030"/>
                  </a:lnTo>
                  <a:lnTo>
                    <a:pt x="0" y="915924"/>
                  </a:lnTo>
                  <a:lnTo>
                    <a:pt x="609219" y="915924"/>
                  </a:lnTo>
                  <a:lnTo>
                    <a:pt x="609219" y="621030"/>
                  </a:lnTo>
                  <a:lnTo>
                    <a:pt x="253872" y="621030"/>
                  </a:lnTo>
                  <a:lnTo>
                    <a:pt x="286512" y="0"/>
                  </a:lnTo>
                  <a:close/>
                </a:path>
              </a:pathLst>
            </a:custGeom>
            <a:solidFill>
              <a:srgbClr val="FFFFFF"/>
            </a:solidFill>
          </p:spPr>
          <p:txBody>
            <a:bodyPr wrap="square" lIns="0" tIns="0" rIns="0" bIns="0" rtlCol="0"/>
            <a:lstStyle/>
            <a:p>
              <a:endParaRPr/>
            </a:p>
          </p:txBody>
        </p:sp>
        <p:sp>
          <p:nvSpPr>
            <p:cNvPr id="26" name="object 26"/>
            <p:cNvSpPr/>
            <p:nvPr/>
          </p:nvSpPr>
          <p:spPr>
            <a:xfrm>
              <a:off x="6959853" y="4986655"/>
              <a:ext cx="609600" cy="916305"/>
            </a:xfrm>
            <a:custGeom>
              <a:avLst/>
              <a:gdLst/>
              <a:ahLst/>
              <a:cxnLst/>
              <a:rect l="l" t="t" r="r" b="b"/>
              <a:pathLst>
                <a:path w="609600" h="916304">
                  <a:moveTo>
                    <a:pt x="0" y="621030"/>
                  </a:moveTo>
                  <a:lnTo>
                    <a:pt x="101600" y="621030"/>
                  </a:lnTo>
                  <a:lnTo>
                    <a:pt x="286512" y="0"/>
                  </a:lnTo>
                  <a:lnTo>
                    <a:pt x="253872" y="621030"/>
                  </a:lnTo>
                  <a:lnTo>
                    <a:pt x="609219" y="621030"/>
                  </a:lnTo>
                  <a:lnTo>
                    <a:pt x="609219" y="670179"/>
                  </a:lnTo>
                  <a:lnTo>
                    <a:pt x="609219" y="743966"/>
                  </a:lnTo>
                  <a:lnTo>
                    <a:pt x="609219" y="915924"/>
                  </a:lnTo>
                  <a:lnTo>
                    <a:pt x="253872" y="915924"/>
                  </a:lnTo>
                  <a:lnTo>
                    <a:pt x="101600" y="915924"/>
                  </a:lnTo>
                  <a:lnTo>
                    <a:pt x="0" y="915924"/>
                  </a:lnTo>
                  <a:lnTo>
                    <a:pt x="0" y="743966"/>
                  </a:lnTo>
                  <a:lnTo>
                    <a:pt x="0" y="670179"/>
                  </a:lnTo>
                  <a:lnTo>
                    <a:pt x="0" y="621030"/>
                  </a:lnTo>
                  <a:close/>
                </a:path>
              </a:pathLst>
            </a:custGeom>
            <a:ln w="5334">
              <a:solidFill>
                <a:srgbClr val="000000"/>
              </a:solidFill>
            </a:ln>
          </p:spPr>
          <p:txBody>
            <a:bodyPr wrap="square" lIns="0" tIns="0" rIns="0" bIns="0" rtlCol="0"/>
            <a:lstStyle/>
            <a:p>
              <a:endParaRPr/>
            </a:p>
          </p:txBody>
        </p:sp>
      </p:grpSp>
      <p:sp>
        <p:nvSpPr>
          <p:cNvPr id="27" name="object 27"/>
          <p:cNvSpPr txBox="1"/>
          <p:nvPr/>
        </p:nvSpPr>
        <p:spPr>
          <a:xfrm>
            <a:off x="9324447" y="7973448"/>
            <a:ext cx="627355" cy="283837"/>
          </a:xfrm>
          <a:prstGeom prst="rect">
            <a:avLst/>
          </a:prstGeom>
        </p:spPr>
        <p:txBody>
          <a:bodyPr vert="horz" wrap="square" lIns="0" tIns="24552" rIns="0" bIns="0" rtlCol="0">
            <a:spAutoFit/>
          </a:bodyPr>
          <a:lstStyle/>
          <a:p>
            <a:pPr marL="54185">
              <a:spcBef>
                <a:spcPts val="193"/>
              </a:spcBef>
            </a:pPr>
            <a:r>
              <a:rPr sz="800" spc="-40" dirty="0">
                <a:solidFill>
                  <a:srgbClr val="585858"/>
                </a:solidFill>
                <a:latin typeface="BIZ UDPゴシック"/>
                <a:cs typeface="BIZ UDPゴシック"/>
              </a:rPr>
              <a:t>希望しない</a:t>
            </a:r>
            <a:endParaRPr sz="800">
              <a:latin typeface="BIZ UDPゴシック"/>
              <a:cs typeface="BIZ UDPゴシック"/>
            </a:endParaRPr>
          </a:p>
          <a:p>
            <a:pPr marL="16933">
              <a:spcBef>
                <a:spcPts val="60"/>
              </a:spcBef>
            </a:pPr>
            <a:r>
              <a:rPr sz="800" spc="-13" dirty="0">
                <a:solidFill>
                  <a:srgbClr val="585858"/>
                </a:solidFill>
                <a:latin typeface="BIZ UDPゴシック"/>
                <a:cs typeface="BIZ UDPゴシック"/>
              </a:rPr>
              <a:t>12</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18%</a:t>
            </a:r>
            <a:endParaRPr sz="800">
              <a:latin typeface="BIZ UDPゴシック"/>
              <a:cs typeface="BIZ UDPゴシック"/>
            </a:endParaRPr>
          </a:p>
        </p:txBody>
      </p:sp>
      <p:grpSp>
        <p:nvGrpSpPr>
          <p:cNvPr id="28" name="object 28"/>
          <p:cNvGrpSpPr/>
          <p:nvPr/>
        </p:nvGrpSpPr>
        <p:grpSpPr>
          <a:xfrm>
            <a:off x="7373884" y="7535702"/>
            <a:ext cx="751812" cy="923679"/>
            <a:chOff x="5579808" y="5313235"/>
            <a:chExt cx="563880" cy="692785"/>
          </a:xfrm>
        </p:grpSpPr>
        <p:sp>
          <p:nvSpPr>
            <p:cNvPr id="29" name="object 29"/>
            <p:cNvSpPr/>
            <p:nvPr/>
          </p:nvSpPr>
          <p:spPr>
            <a:xfrm>
              <a:off x="5582666" y="5316093"/>
              <a:ext cx="558165" cy="687070"/>
            </a:xfrm>
            <a:custGeom>
              <a:avLst/>
              <a:gdLst/>
              <a:ahLst/>
              <a:cxnLst/>
              <a:rect l="l" t="t" r="r" b="b"/>
              <a:pathLst>
                <a:path w="558164" h="687070">
                  <a:moveTo>
                    <a:pt x="284480" y="0"/>
                  </a:moveTo>
                  <a:lnTo>
                    <a:pt x="325374" y="405511"/>
                  </a:lnTo>
                  <a:lnTo>
                    <a:pt x="0" y="405511"/>
                  </a:lnTo>
                  <a:lnTo>
                    <a:pt x="0" y="686689"/>
                  </a:lnTo>
                  <a:lnTo>
                    <a:pt x="557784" y="686689"/>
                  </a:lnTo>
                  <a:lnTo>
                    <a:pt x="557784" y="405511"/>
                  </a:lnTo>
                  <a:lnTo>
                    <a:pt x="464820" y="405511"/>
                  </a:lnTo>
                  <a:lnTo>
                    <a:pt x="284480" y="0"/>
                  </a:lnTo>
                  <a:close/>
                </a:path>
              </a:pathLst>
            </a:custGeom>
            <a:solidFill>
              <a:srgbClr val="FFFFFF"/>
            </a:solidFill>
          </p:spPr>
          <p:txBody>
            <a:bodyPr wrap="square" lIns="0" tIns="0" rIns="0" bIns="0" rtlCol="0"/>
            <a:lstStyle/>
            <a:p>
              <a:endParaRPr/>
            </a:p>
          </p:txBody>
        </p:sp>
        <p:sp>
          <p:nvSpPr>
            <p:cNvPr id="30" name="object 30"/>
            <p:cNvSpPr/>
            <p:nvPr/>
          </p:nvSpPr>
          <p:spPr>
            <a:xfrm>
              <a:off x="5582666" y="5316093"/>
              <a:ext cx="558165" cy="687070"/>
            </a:xfrm>
            <a:custGeom>
              <a:avLst/>
              <a:gdLst/>
              <a:ahLst/>
              <a:cxnLst/>
              <a:rect l="l" t="t" r="r" b="b"/>
              <a:pathLst>
                <a:path w="558164" h="687070">
                  <a:moveTo>
                    <a:pt x="0" y="405511"/>
                  </a:moveTo>
                  <a:lnTo>
                    <a:pt x="325374" y="405511"/>
                  </a:lnTo>
                  <a:lnTo>
                    <a:pt x="284480" y="0"/>
                  </a:lnTo>
                  <a:lnTo>
                    <a:pt x="464820" y="405511"/>
                  </a:lnTo>
                  <a:lnTo>
                    <a:pt x="557784" y="405511"/>
                  </a:lnTo>
                  <a:lnTo>
                    <a:pt x="557784" y="452374"/>
                  </a:lnTo>
                  <a:lnTo>
                    <a:pt x="557784" y="522732"/>
                  </a:lnTo>
                  <a:lnTo>
                    <a:pt x="557784" y="686689"/>
                  </a:lnTo>
                  <a:lnTo>
                    <a:pt x="464820" y="686689"/>
                  </a:lnTo>
                  <a:lnTo>
                    <a:pt x="325374" y="686689"/>
                  </a:lnTo>
                  <a:lnTo>
                    <a:pt x="0" y="686689"/>
                  </a:lnTo>
                  <a:lnTo>
                    <a:pt x="0" y="522732"/>
                  </a:lnTo>
                  <a:lnTo>
                    <a:pt x="0" y="452374"/>
                  </a:lnTo>
                  <a:lnTo>
                    <a:pt x="0" y="405511"/>
                  </a:lnTo>
                  <a:close/>
                </a:path>
              </a:pathLst>
            </a:custGeom>
            <a:ln w="5334">
              <a:solidFill>
                <a:srgbClr val="000000"/>
              </a:solidFill>
            </a:ln>
          </p:spPr>
          <p:txBody>
            <a:bodyPr wrap="square" lIns="0" tIns="0" rIns="0" bIns="0" rtlCol="0"/>
            <a:lstStyle/>
            <a:p>
              <a:endParaRPr/>
            </a:p>
          </p:txBody>
        </p:sp>
      </p:grpSp>
      <p:sp>
        <p:nvSpPr>
          <p:cNvPr id="31" name="object 31"/>
          <p:cNvSpPr txBox="1"/>
          <p:nvPr/>
        </p:nvSpPr>
        <p:spPr>
          <a:xfrm>
            <a:off x="7440516" y="8114703"/>
            <a:ext cx="654449" cy="284692"/>
          </a:xfrm>
          <a:prstGeom prst="rect">
            <a:avLst/>
          </a:prstGeom>
        </p:spPr>
        <p:txBody>
          <a:bodyPr vert="horz" wrap="square" lIns="0" tIns="25399" rIns="0" bIns="0" rtlCol="0">
            <a:spAutoFit/>
          </a:bodyPr>
          <a:lstStyle/>
          <a:p>
            <a:pPr marR="22859" algn="ctr">
              <a:spcBef>
                <a:spcPts val="200"/>
              </a:spcBef>
            </a:pPr>
            <a:r>
              <a:rPr sz="800" spc="-47" dirty="0">
                <a:solidFill>
                  <a:srgbClr val="585858"/>
                </a:solidFill>
                <a:latin typeface="BIZ UDPゴシック"/>
                <a:cs typeface="BIZ UDPゴシック"/>
              </a:rPr>
              <a:t>未回答</a:t>
            </a:r>
            <a:endParaRPr sz="800">
              <a:latin typeface="BIZ UDPゴシック"/>
              <a:cs typeface="BIZ UDPゴシック"/>
            </a:endParaRPr>
          </a:p>
          <a:p>
            <a:pPr algn="ctr">
              <a:spcBef>
                <a:spcPts val="67"/>
              </a:spcBef>
            </a:pPr>
            <a:r>
              <a:rPr sz="800" spc="-13" dirty="0">
                <a:solidFill>
                  <a:srgbClr val="585858"/>
                </a:solidFill>
                <a:latin typeface="BIZ UDPゴシック"/>
                <a:cs typeface="BIZ UDPゴシック"/>
              </a:rPr>
              <a:t>44</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66%</a:t>
            </a:r>
            <a:endParaRPr sz="800">
              <a:latin typeface="BIZ UDPゴシック"/>
              <a:cs typeface="BIZ UDPゴシック"/>
            </a:endParaRPr>
          </a:p>
        </p:txBody>
      </p:sp>
      <p:grpSp>
        <p:nvGrpSpPr>
          <p:cNvPr id="32" name="object 32"/>
          <p:cNvGrpSpPr/>
          <p:nvPr/>
        </p:nvGrpSpPr>
        <p:grpSpPr>
          <a:xfrm>
            <a:off x="7704055" y="2114020"/>
            <a:ext cx="2092036" cy="2320627"/>
            <a:chOff x="5827445" y="1246822"/>
            <a:chExt cx="1569085" cy="1740535"/>
          </a:xfrm>
        </p:grpSpPr>
        <p:sp>
          <p:nvSpPr>
            <p:cNvPr id="33" name="object 33"/>
            <p:cNvSpPr/>
            <p:nvPr/>
          </p:nvSpPr>
          <p:spPr>
            <a:xfrm>
              <a:off x="6557771" y="1531620"/>
              <a:ext cx="135255" cy="725170"/>
            </a:xfrm>
            <a:custGeom>
              <a:avLst/>
              <a:gdLst/>
              <a:ahLst/>
              <a:cxnLst/>
              <a:rect l="l" t="t" r="r" b="b"/>
              <a:pathLst>
                <a:path w="135254" h="725169">
                  <a:moveTo>
                    <a:pt x="0" y="0"/>
                  </a:moveTo>
                  <a:lnTo>
                    <a:pt x="0" y="724789"/>
                  </a:lnTo>
                  <a:lnTo>
                    <a:pt x="135128" y="12700"/>
                  </a:lnTo>
                  <a:lnTo>
                    <a:pt x="101584" y="7179"/>
                  </a:lnTo>
                  <a:lnTo>
                    <a:pt x="67849" y="3206"/>
                  </a:lnTo>
                  <a:lnTo>
                    <a:pt x="33972" y="805"/>
                  </a:lnTo>
                  <a:lnTo>
                    <a:pt x="0" y="0"/>
                  </a:lnTo>
                  <a:close/>
                </a:path>
              </a:pathLst>
            </a:custGeom>
            <a:solidFill>
              <a:srgbClr val="4471C4"/>
            </a:solidFill>
          </p:spPr>
          <p:txBody>
            <a:bodyPr wrap="square" lIns="0" tIns="0" rIns="0" bIns="0" rtlCol="0"/>
            <a:lstStyle/>
            <a:p>
              <a:endParaRPr/>
            </a:p>
          </p:txBody>
        </p:sp>
        <p:sp>
          <p:nvSpPr>
            <p:cNvPr id="34" name="object 34"/>
            <p:cNvSpPr/>
            <p:nvPr/>
          </p:nvSpPr>
          <p:spPr>
            <a:xfrm>
              <a:off x="5832842" y="1544320"/>
              <a:ext cx="1450340" cy="1437640"/>
            </a:xfrm>
            <a:custGeom>
              <a:avLst/>
              <a:gdLst/>
              <a:ahLst/>
              <a:cxnLst/>
              <a:rect l="l" t="t" r="r" b="b"/>
              <a:pathLst>
                <a:path w="1450340" h="1437639">
                  <a:moveTo>
                    <a:pt x="860057" y="0"/>
                  </a:moveTo>
                  <a:lnTo>
                    <a:pt x="724929" y="712089"/>
                  </a:lnTo>
                  <a:lnTo>
                    <a:pt x="589674" y="0"/>
                  </a:lnTo>
                  <a:lnTo>
                    <a:pt x="541535" y="10855"/>
                  </a:lnTo>
                  <a:lnTo>
                    <a:pt x="494687" y="24803"/>
                  </a:lnTo>
                  <a:lnTo>
                    <a:pt x="449244" y="41732"/>
                  </a:lnTo>
                  <a:lnTo>
                    <a:pt x="405317" y="61530"/>
                  </a:lnTo>
                  <a:lnTo>
                    <a:pt x="363020" y="84083"/>
                  </a:lnTo>
                  <a:lnTo>
                    <a:pt x="322466" y="109281"/>
                  </a:lnTo>
                  <a:lnTo>
                    <a:pt x="283767" y="137009"/>
                  </a:lnTo>
                  <a:lnTo>
                    <a:pt x="247037" y="167157"/>
                  </a:lnTo>
                  <a:lnTo>
                    <a:pt x="212389" y="199612"/>
                  </a:lnTo>
                  <a:lnTo>
                    <a:pt x="179934" y="234260"/>
                  </a:lnTo>
                  <a:lnTo>
                    <a:pt x="149787" y="270991"/>
                  </a:lnTo>
                  <a:lnTo>
                    <a:pt x="122060" y="309691"/>
                  </a:lnTo>
                  <a:lnTo>
                    <a:pt x="96866" y="350249"/>
                  </a:lnTo>
                  <a:lnTo>
                    <a:pt x="74317" y="392551"/>
                  </a:lnTo>
                  <a:lnTo>
                    <a:pt x="54528" y="436486"/>
                  </a:lnTo>
                  <a:lnTo>
                    <a:pt x="37610" y="481940"/>
                  </a:lnTo>
                  <a:lnTo>
                    <a:pt x="23676" y="528803"/>
                  </a:lnTo>
                  <a:lnTo>
                    <a:pt x="12840" y="576961"/>
                  </a:lnTo>
                  <a:lnTo>
                    <a:pt x="5464" y="624073"/>
                  </a:lnTo>
                  <a:lnTo>
                    <a:pt x="1210" y="670938"/>
                  </a:lnTo>
                  <a:lnTo>
                    <a:pt x="0" y="717444"/>
                  </a:lnTo>
                  <a:lnTo>
                    <a:pt x="1758" y="763481"/>
                  </a:lnTo>
                  <a:lnTo>
                    <a:pt x="6409" y="808937"/>
                  </a:lnTo>
                  <a:lnTo>
                    <a:pt x="13876" y="853699"/>
                  </a:lnTo>
                  <a:lnTo>
                    <a:pt x="24083" y="897657"/>
                  </a:lnTo>
                  <a:lnTo>
                    <a:pt x="36955" y="940699"/>
                  </a:lnTo>
                  <a:lnTo>
                    <a:pt x="52414" y="982713"/>
                  </a:lnTo>
                  <a:lnTo>
                    <a:pt x="70386" y="1023588"/>
                  </a:lnTo>
                  <a:lnTo>
                    <a:pt x="90794" y="1063212"/>
                  </a:lnTo>
                  <a:lnTo>
                    <a:pt x="113561" y="1101475"/>
                  </a:lnTo>
                  <a:lnTo>
                    <a:pt x="138613" y="1138263"/>
                  </a:lnTo>
                  <a:lnTo>
                    <a:pt x="165872" y="1173466"/>
                  </a:lnTo>
                  <a:lnTo>
                    <a:pt x="195263" y="1206973"/>
                  </a:lnTo>
                  <a:lnTo>
                    <a:pt x="226709" y="1238671"/>
                  </a:lnTo>
                  <a:lnTo>
                    <a:pt x="260135" y="1268449"/>
                  </a:lnTo>
                  <a:lnTo>
                    <a:pt x="295464" y="1296196"/>
                  </a:lnTo>
                  <a:lnTo>
                    <a:pt x="332621" y="1321800"/>
                  </a:lnTo>
                  <a:lnTo>
                    <a:pt x="371529" y="1345150"/>
                  </a:lnTo>
                  <a:lnTo>
                    <a:pt x="412112" y="1366134"/>
                  </a:lnTo>
                  <a:lnTo>
                    <a:pt x="454294" y="1384640"/>
                  </a:lnTo>
                  <a:lnTo>
                    <a:pt x="497999" y="1400557"/>
                  </a:lnTo>
                  <a:lnTo>
                    <a:pt x="543151" y="1413773"/>
                  </a:lnTo>
                  <a:lnTo>
                    <a:pt x="589674" y="1424178"/>
                  </a:lnTo>
                  <a:lnTo>
                    <a:pt x="636786" y="1431553"/>
                  </a:lnTo>
                  <a:lnTo>
                    <a:pt x="683653" y="1435808"/>
                  </a:lnTo>
                  <a:lnTo>
                    <a:pt x="730163" y="1437018"/>
                  </a:lnTo>
                  <a:lnTo>
                    <a:pt x="776203" y="1435259"/>
                  </a:lnTo>
                  <a:lnTo>
                    <a:pt x="821662" y="1430608"/>
                  </a:lnTo>
                  <a:lnTo>
                    <a:pt x="866429" y="1423140"/>
                  </a:lnTo>
                  <a:lnTo>
                    <a:pt x="910392" y="1412931"/>
                  </a:lnTo>
                  <a:lnTo>
                    <a:pt x="953439" y="1400059"/>
                  </a:lnTo>
                  <a:lnTo>
                    <a:pt x="995458" y="1384597"/>
                  </a:lnTo>
                  <a:lnTo>
                    <a:pt x="1036338" y="1366623"/>
                  </a:lnTo>
                  <a:lnTo>
                    <a:pt x="1075967" y="1346213"/>
                  </a:lnTo>
                  <a:lnTo>
                    <a:pt x="1114234" y="1323442"/>
                  </a:lnTo>
                  <a:lnTo>
                    <a:pt x="1151026" y="1298387"/>
                  </a:lnTo>
                  <a:lnTo>
                    <a:pt x="1186232" y="1271123"/>
                  </a:lnTo>
                  <a:lnTo>
                    <a:pt x="1219741" y="1241727"/>
                  </a:lnTo>
                  <a:lnTo>
                    <a:pt x="1251441" y="1210275"/>
                  </a:lnTo>
                  <a:lnTo>
                    <a:pt x="1281219" y="1176843"/>
                  </a:lnTo>
                  <a:lnTo>
                    <a:pt x="1308965" y="1141506"/>
                  </a:lnTo>
                  <a:lnTo>
                    <a:pt x="1334567" y="1104341"/>
                  </a:lnTo>
                  <a:lnTo>
                    <a:pt x="1357912" y="1065424"/>
                  </a:lnTo>
                  <a:lnTo>
                    <a:pt x="1378890" y="1024831"/>
                  </a:lnTo>
                  <a:lnTo>
                    <a:pt x="1397388" y="982637"/>
                  </a:lnTo>
                  <a:lnTo>
                    <a:pt x="1413296" y="938920"/>
                  </a:lnTo>
                  <a:lnTo>
                    <a:pt x="1426501" y="893754"/>
                  </a:lnTo>
                  <a:lnTo>
                    <a:pt x="1436891" y="847216"/>
                  </a:lnTo>
                  <a:lnTo>
                    <a:pt x="1444266" y="800119"/>
                  </a:lnTo>
                  <a:lnTo>
                    <a:pt x="1448521" y="753265"/>
                  </a:lnTo>
                  <a:lnTo>
                    <a:pt x="1449731" y="706768"/>
                  </a:lnTo>
                  <a:lnTo>
                    <a:pt x="1447973" y="660739"/>
                  </a:lnTo>
                  <a:lnTo>
                    <a:pt x="1443322" y="615289"/>
                  </a:lnTo>
                  <a:lnTo>
                    <a:pt x="1435855" y="570531"/>
                  </a:lnTo>
                  <a:lnTo>
                    <a:pt x="1425648" y="526575"/>
                  </a:lnTo>
                  <a:lnTo>
                    <a:pt x="1412776" y="483535"/>
                  </a:lnTo>
                  <a:lnTo>
                    <a:pt x="1397316" y="441520"/>
                  </a:lnTo>
                  <a:lnTo>
                    <a:pt x="1379345" y="400644"/>
                  </a:lnTo>
                  <a:lnTo>
                    <a:pt x="1358937" y="361017"/>
                  </a:lnTo>
                  <a:lnTo>
                    <a:pt x="1336169" y="322752"/>
                  </a:lnTo>
                  <a:lnTo>
                    <a:pt x="1311118" y="285959"/>
                  </a:lnTo>
                  <a:lnTo>
                    <a:pt x="1283859" y="250752"/>
                  </a:lnTo>
                  <a:lnTo>
                    <a:pt x="1254468" y="217241"/>
                  </a:lnTo>
                  <a:lnTo>
                    <a:pt x="1223022" y="185537"/>
                  </a:lnTo>
                  <a:lnTo>
                    <a:pt x="1189596" y="155754"/>
                  </a:lnTo>
                  <a:lnTo>
                    <a:pt x="1154267" y="128002"/>
                  </a:lnTo>
                  <a:lnTo>
                    <a:pt x="1117110" y="102393"/>
                  </a:lnTo>
                  <a:lnTo>
                    <a:pt x="1078202" y="79039"/>
                  </a:lnTo>
                  <a:lnTo>
                    <a:pt x="1037619" y="58052"/>
                  </a:lnTo>
                  <a:lnTo>
                    <a:pt x="995437" y="39542"/>
                  </a:lnTo>
                  <a:lnTo>
                    <a:pt x="951732" y="23623"/>
                  </a:lnTo>
                  <a:lnTo>
                    <a:pt x="906580" y="10404"/>
                  </a:lnTo>
                  <a:lnTo>
                    <a:pt x="860057" y="0"/>
                  </a:lnTo>
                  <a:close/>
                </a:path>
              </a:pathLst>
            </a:custGeom>
            <a:solidFill>
              <a:srgbClr val="EC7C30"/>
            </a:solidFill>
          </p:spPr>
          <p:txBody>
            <a:bodyPr wrap="square" lIns="0" tIns="0" rIns="0" bIns="0" rtlCol="0"/>
            <a:lstStyle/>
            <a:p>
              <a:endParaRPr/>
            </a:p>
          </p:txBody>
        </p:sp>
        <p:sp>
          <p:nvSpPr>
            <p:cNvPr id="35" name="object 35"/>
            <p:cNvSpPr/>
            <p:nvPr/>
          </p:nvSpPr>
          <p:spPr>
            <a:xfrm>
              <a:off x="5832842" y="1544320"/>
              <a:ext cx="1450340" cy="1437640"/>
            </a:xfrm>
            <a:custGeom>
              <a:avLst/>
              <a:gdLst/>
              <a:ahLst/>
              <a:cxnLst/>
              <a:rect l="l" t="t" r="r" b="b"/>
              <a:pathLst>
                <a:path w="1450340" h="1437639">
                  <a:moveTo>
                    <a:pt x="860057" y="0"/>
                  </a:moveTo>
                  <a:lnTo>
                    <a:pt x="906580" y="10404"/>
                  </a:lnTo>
                  <a:lnTo>
                    <a:pt x="951732" y="23623"/>
                  </a:lnTo>
                  <a:lnTo>
                    <a:pt x="995437" y="39542"/>
                  </a:lnTo>
                  <a:lnTo>
                    <a:pt x="1037619" y="58052"/>
                  </a:lnTo>
                  <a:lnTo>
                    <a:pt x="1078202" y="79039"/>
                  </a:lnTo>
                  <a:lnTo>
                    <a:pt x="1117110" y="102393"/>
                  </a:lnTo>
                  <a:lnTo>
                    <a:pt x="1154267" y="128002"/>
                  </a:lnTo>
                  <a:lnTo>
                    <a:pt x="1189596" y="155754"/>
                  </a:lnTo>
                  <a:lnTo>
                    <a:pt x="1223022" y="185537"/>
                  </a:lnTo>
                  <a:lnTo>
                    <a:pt x="1254468" y="217241"/>
                  </a:lnTo>
                  <a:lnTo>
                    <a:pt x="1283859" y="250752"/>
                  </a:lnTo>
                  <a:lnTo>
                    <a:pt x="1311118" y="285959"/>
                  </a:lnTo>
                  <a:lnTo>
                    <a:pt x="1336169" y="322752"/>
                  </a:lnTo>
                  <a:lnTo>
                    <a:pt x="1358937" y="361017"/>
                  </a:lnTo>
                  <a:lnTo>
                    <a:pt x="1379345" y="400644"/>
                  </a:lnTo>
                  <a:lnTo>
                    <a:pt x="1397316" y="441520"/>
                  </a:lnTo>
                  <a:lnTo>
                    <a:pt x="1412776" y="483535"/>
                  </a:lnTo>
                  <a:lnTo>
                    <a:pt x="1425648" y="526575"/>
                  </a:lnTo>
                  <a:lnTo>
                    <a:pt x="1435855" y="570531"/>
                  </a:lnTo>
                  <a:lnTo>
                    <a:pt x="1443322" y="615289"/>
                  </a:lnTo>
                  <a:lnTo>
                    <a:pt x="1447973" y="660739"/>
                  </a:lnTo>
                  <a:lnTo>
                    <a:pt x="1449731" y="706768"/>
                  </a:lnTo>
                  <a:lnTo>
                    <a:pt x="1448521" y="753265"/>
                  </a:lnTo>
                  <a:lnTo>
                    <a:pt x="1444266" y="800119"/>
                  </a:lnTo>
                  <a:lnTo>
                    <a:pt x="1436891" y="847216"/>
                  </a:lnTo>
                  <a:lnTo>
                    <a:pt x="1426501" y="893754"/>
                  </a:lnTo>
                  <a:lnTo>
                    <a:pt x="1413296" y="938920"/>
                  </a:lnTo>
                  <a:lnTo>
                    <a:pt x="1397388" y="982637"/>
                  </a:lnTo>
                  <a:lnTo>
                    <a:pt x="1378890" y="1024831"/>
                  </a:lnTo>
                  <a:lnTo>
                    <a:pt x="1357912" y="1065424"/>
                  </a:lnTo>
                  <a:lnTo>
                    <a:pt x="1334567" y="1104341"/>
                  </a:lnTo>
                  <a:lnTo>
                    <a:pt x="1308965" y="1141506"/>
                  </a:lnTo>
                  <a:lnTo>
                    <a:pt x="1281219" y="1176843"/>
                  </a:lnTo>
                  <a:lnTo>
                    <a:pt x="1251441" y="1210275"/>
                  </a:lnTo>
                  <a:lnTo>
                    <a:pt x="1219741" y="1241727"/>
                  </a:lnTo>
                  <a:lnTo>
                    <a:pt x="1186232" y="1271123"/>
                  </a:lnTo>
                  <a:lnTo>
                    <a:pt x="1151026" y="1298387"/>
                  </a:lnTo>
                  <a:lnTo>
                    <a:pt x="1114234" y="1323442"/>
                  </a:lnTo>
                  <a:lnTo>
                    <a:pt x="1075967" y="1346213"/>
                  </a:lnTo>
                  <a:lnTo>
                    <a:pt x="1036338" y="1366623"/>
                  </a:lnTo>
                  <a:lnTo>
                    <a:pt x="995458" y="1384597"/>
                  </a:lnTo>
                  <a:lnTo>
                    <a:pt x="953439" y="1400059"/>
                  </a:lnTo>
                  <a:lnTo>
                    <a:pt x="910392" y="1412931"/>
                  </a:lnTo>
                  <a:lnTo>
                    <a:pt x="866429" y="1423140"/>
                  </a:lnTo>
                  <a:lnTo>
                    <a:pt x="821662" y="1430608"/>
                  </a:lnTo>
                  <a:lnTo>
                    <a:pt x="776203" y="1435259"/>
                  </a:lnTo>
                  <a:lnTo>
                    <a:pt x="730163" y="1437018"/>
                  </a:lnTo>
                  <a:lnTo>
                    <a:pt x="683653" y="1435808"/>
                  </a:lnTo>
                  <a:lnTo>
                    <a:pt x="636786" y="1431553"/>
                  </a:lnTo>
                  <a:lnTo>
                    <a:pt x="589674" y="1424178"/>
                  </a:lnTo>
                  <a:lnTo>
                    <a:pt x="543151" y="1413773"/>
                  </a:lnTo>
                  <a:lnTo>
                    <a:pt x="497999" y="1400557"/>
                  </a:lnTo>
                  <a:lnTo>
                    <a:pt x="454294" y="1384640"/>
                  </a:lnTo>
                  <a:lnTo>
                    <a:pt x="412112" y="1366134"/>
                  </a:lnTo>
                  <a:lnTo>
                    <a:pt x="371529" y="1345150"/>
                  </a:lnTo>
                  <a:lnTo>
                    <a:pt x="332621" y="1321800"/>
                  </a:lnTo>
                  <a:lnTo>
                    <a:pt x="295464" y="1296196"/>
                  </a:lnTo>
                  <a:lnTo>
                    <a:pt x="260135" y="1268449"/>
                  </a:lnTo>
                  <a:lnTo>
                    <a:pt x="226709" y="1238671"/>
                  </a:lnTo>
                  <a:lnTo>
                    <a:pt x="195263" y="1206973"/>
                  </a:lnTo>
                  <a:lnTo>
                    <a:pt x="165872" y="1173466"/>
                  </a:lnTo>
                  <a:lnTo>
                    <a:pt x="138613" y="1138263"/>
                  </a:lnTo>
                  <a:lnTo>
                    <a:pt x="113561" y="1101475"/>
                  </a:lnTo>
                  <a:lnTo>
                    <a:pt x="90794" y="1063212"/>
                  </a:lnTo>
                  <a:lnTo>
                    <a:pt x="70386" y="1023588"/>
                  </a:lnTo>
                  <a:lnTo>
                    <a:pt x="52414" y="982713"/>
                  </a:lnTo>
                  <a:lnTo>
                    <a:pt x="36955" y="940699"/>
                  </a:lnTo>
                  <a:lnTo>
                    <a:pt x="24083" y="897657"/>
                  </a:lnTo>
                  <a:lnTo>
                    <a:pt x="13876" y="853699"/>
                  </a:lnTo>
                  <a:lnTo>
                    <a:pt x="6409" y="808937"/>
                  </a:lnTo>
                  <a:lnTo>
                    <a:pt x="1758" y="763481"/>
                  </a:lnTo>
                  <a:lnTo>
                    <a:pt x="0" y="717444"/>
                  </a:lnTo>
                  <a:lnTo>
                    <a:pt x="1210" y="670938"/>
                  </a:lnTo>
                  <a:lnTo>
                    <a:pt x="5464" y="624073"/>
                  </a:lnTo>
                  <a:lnTo>
                    <a:pt x="12840" y="576961"/>
                  </a:lnTo>
                  <a:lnTo>
                    <a:pt x="23676" y="528803"/>
                  </a:lnTo>
                  <a:lnTo>
                    <a:pt x="37610" y="481940"/>
                  </a:lnTo>
                  <a:lnTo>
                    <a:pt x="54528" y="436486"/>
                  </a:lnTo>
                  <a:lnTo>
                    <a:pt x="74317" y="392551"/>
                  </a:lnTo>
                  <a:lnTo>
                    <a:pt x="96866" y="350249"/>
                  </a:lnTo>
                  <a:lnTo>
                    <a:pt x="122060" y="309691"/>
                  </a:lnTo>
                  <a:lnTo>
                    <a:pt x="149787" y="270991"/>
                  </a:lnTo>
                  <a:lnTo>
                    <a:pt x="179934" y="234260"/>
                  </a:lnTo>
                  <a:lnTo>
                    <a:pt x="212389" y="199612"/>
                  </a:lnTo>
                  <a:lnTo>
                    <a:pt x="247037" y="167157"/>
                  </a:lnTo>
                  <a:lnTo>
                    <a:pt x="283767" y="137009"/>
                  </a:lnTo>
                  <a:lnTo>
                    <a:pt x="322466" y="109281"/>
                  </a:lnTo>
                  <a:lnTo>
                    <a:pt x="363020" y="84083"/>
                  </a:lnTo>
                  <a:lnTo>
                    <a:pt x="405317" y="61530"/>
                  </a:lnTo>
                  <a:lnTo>
                    <a:pt x="449244" y="41732"/>
                  </a:lnTo>
                  <a:lnTo>
                    <a:pt x="494687" y="24803"/>
                  </a:lnTo>
                  <a:lnTo>
                    <a:pt x="541535" y="10855"/>
                  </a:lnTo>
                  <a:lnTo>
                    <a:pt x="589674" y="0"/>
                  </a:lnTo>
                  <a:lnTo>
                    <a:pt x="724929" y="712089"/>
                  </a:lnTo>
                  <a:lnTo>
                    <a:pt x="860057" y="0"/>
                  </a:lnTo>
                  <a:close/>
                </a:path>
              </a:pathLst>
            </a:custGeom>
            <a:ln w="10668">
              <a:solidFill>
                <a:srgbClr val="FFFFFF"/>
              </a:solidFill>
            </a:ln>
          </p:spPr>
          <p:txBody>
            <a:bodyPr wrap="square" lIns="0" tIns="0" rIns="0" bIns="0" rtlCol="0"/>
            <a:lstStyle/>
            <a:p>
              <a:endParaRPr/>
            </a:p>
          </p:txBody>
        </p:sp>
        <p:sp>
          <p:nvSpPr>
            <p:cNvPr id="36" name="object 36"/>
            <p:cNvSpPr/>
            <p:nvPr/>
          </p:nvSpPr>
          <p:spPr>
            <a:xfrm>
              <a:off x="6422516" y="1531620"/>
              <a:ext cx="135255" cy="725170"/>
            </a:xfrm>
            <a:custGeom>
              <a:avLst/>
              <a:gdLst/>
              <a:ahLst/>
              <a:cxnLst/>
              <a:rect l="l" t="t" r="r" b="b"/>
              <a:pathLst>
                <a:path w="135254" h="725169">
                  <a:moveTo>
                    <a:pt x="135255" y="0"/>
                  </a:moveTo>
                  <a:lnTo>
                    <a:pt x="101209" y="805"/>
                  </a:lnTo>
                  <a:lnTo>
                    <a:pt x="67294" y="3206"/>
                  </a:lnTo>
                  <a:lnTo>
                    <a:pt x="33545" y="7179"/>
                  </a:lnTo>
                  <a:lnTo>
                    <a:pt x="0" y="12700"/>
                  </a:lnTo>
                  <a:lnTo>
                    <a:pt x="135255" y="724789"/>
                  </a:lnTo>
                  <a:lnTo>
                    <a:pt x="135255" y="0"/>
                  </a:lnTo>
                  <a:close/>
                </a:path>
              </a:pathLst>
            </a:custGeom>
            <a:solidFill>
              <a:srgbClr val="A4A4A4"/>
            </a:solidFill>
          </p:spPr>
          <p:txBody>
            <a:bodyPr wrap="square" lIns="0" tIns="0" rIns="0" bIns="0" rtlCol="0"/>
            <a:lstStyle/>
            <a:p>
              <a:endParaRPr/>
            </a:p>
          </p:txBody>
        </p:sp>
        <p:sp>
          <p:nvSpPr>
            <p:cNvPr id="37" name="object 37"/>
            <p:cNvSpPr/>
            <p:nvPr/>
          </p:nvSpPr>
          <p:spPr>
            <a:xfrm>
              <a:off x="6422516" y="1531620"/>
              <a:ext cx="135255" cy="725170"/>
            </a:xfrm>
            <a:custGeom>
              <a:avLst/>
              <a:gdLst/>
              <a:ahLst/>
              <a:cxnLst/>
              <a:rect l="l" t="t" r="r" b="b"/>
              <a:pathLst>
                <a:path w="135254" h="725169">
                  <a:moveTo>
                    <a:pt x="0" y="12700"/>
                  </a:moveTo>
                  <a:lnTo>
                    <a:pt x="33545" y="7179"/>
                  </a:lnTo>
                  <a:lnTo>
                    <a:pt x="67294" y="3206"/>
                  </a:lnTo>
                  <a:lnTo>
                    <a:pt x="101209" y="805"/>
                  </a:lnTo>
                  <a:lnTo>
                    <a:pt x="135255" y="0"/>
                  </a:lnTo>
                  <a:lnTo>
                    <a:pt x="135255" y="724789"/>
                  </a:lnTo>
                  <a:lnTo>
                    <a:pt x="0" y="12700"/>
                  </a:lnTo>
                  <a:close/>
                </a:path>
              </a:pathLst>
            </a:custGeom>
            <a:ln w="10667">
              <a:solidFill>
                <a:srgbClr val="FFFFFF"/>
              </a:solidFill>
            </a:ln>
          </p:spPr>
          <p:txBody>
            <a:bodyPr wrap="square" lIns="0" tIns="0" rIns="0" bIns="0" rtlCol="0"/>
            <a:lstStyle/>
            <a:p>
              <a:endParaRPr/>
            </a:p>
          </p:txBody>
        </p:sp>
        <p:sp>
          <p:nvSpPr>
            <p:cNvPr id="38" name="object 38"/>
            <p:cNvSpPr/>
            <p:nvPr/>
          </p:nvSpPr>
          <p:spPr>
            <a:xfrm>
              <a:off x="6625589" y="1249680"/>
              <a:ext cx="768350" cy="288925"/>
            </a:xfrm>
            <a:custGeom>
              <a:avLst/>
              <a:gdLst/>
              <a:ahLst/>
              <a:cxnLst/>
              <a:rect l="l" t="t" r="r" b="b"/>
              <a:pathLst>
                <a:path w="768350" h="288925">
                  <a:moveTo>
                    <a:pt x="275717" y="0"/>
                  </a:moveTo>
                  <a:lnTo>
                    <a:pt x="357759" y="0"/>
                  </a:lnTo>
                  <a:lnTo>
                    <a:pt x="480695" y="0"/>
                  </a:lnTo>
                  <a:lnTo>
                    <a:pt x="767842" y="0"/>
                  </a:lnTo>
                  <a:lnTo>
                    <a:pt x="767842" y="168275"/>
                  </a:lnTo>
                  <a:lnTo>
                    <a:pt x="767842" y="240411"/>
                  </a:lnTo>
                  <a:lnTo>
                    <a:pt x="767842" y="288417"/>
                  </a:lnTo>
                  <a:lnTo>
                    <a:pt x="480695" y="288417"/>
                  </a:lnTo>
                  <a:lnTo>
                    <a:pt x="357759" y="288417"/>
                  </a:lnTo>
                  <a:lnTo>
                    <a:pt x="275717" y="288417"/>
                  </a:lnTo>
                  <a:lnTo>
                    <a:pt x="275717" y="240411"/>
                  </a:lnTo>
                  <a:lnTo>
                    <a:pt x="0" y="285115"/>
                  </a:lnTo>
                  <a:lnTo>
                    <a:pt x="275717" y="168275"/>
                  </a:lnTo>
                  <a:lnTo>
                    <a:pt x="275717" y="0"/>
                  </a:lnTo>
                  <a:close/>
                </a:path>
              </a:pathLst>
            </a:custGeom>
            <a:ln w="5333">
              <a:solidFill>
                <a:srgbClr val="000000"/>
              </a:solidFill>
            </a:ln>
          </p:spPr>
          <p:txBody>
            <a:bodyPr wrap="square" lIns="0" tIns="0" rIns="0" bIns="0" rtlCol="0"/>
            <a:lstStyle/>
            <a:p>
              <a:endParaRPr/>
            </a:p>
          </p:txBody>
        </p:sp>
      </p:grpSp>
      <p:sp>
        <p:nvSpPr>
          <p:cNvPr id="39" name="object 39"/>
          <p:cNvSpPr txBox="1"/>
          <p:nvPr/>
        </p:nvSpPr>
        <p:spPr>
          <a:xfrm>
            <a:off x="9230641" y="2155915"/>
            <a:ext cx="502055" cy="284692"/>
          </a:xfrm>
          <a:prstGeom prst="rect">
            <a:avLst/>
          </a:prstGeom>
        </p:spPr>
        <p:txBody>
          <a:bodyPr vert="horz" wrap="square" lIns="0" tIns="25399" rIns="0" bIns="0" rtlCol="0">
            <a:spAutoFit/>
          </a:bodyPr>
          <a:lstStyle/>
          <a:p>
            <a:pPr marR="21166" algn="ctr">
              <a:spcBef>
                <a:spcPts val="200"/>
              </a:spcBef>
            </a:pPr>
            <a:r>
              <a:rPr sz="800" spc="-53" dirty="0">
                <a:solidFill>
                  <a:srgbClr val="585858"/>
                </a:solidFill>
                <a:latin typeface="BIZ UDPゴシック"/>
                <a:cs typeface="BIZ UDPゴシック"/>
              </a:rPr>
              <a:t>ある</a:t>
            </a:r>
            <a:endParaRPr sz="800">
              <a:latin typeface="BIZ UDPゴシック"/>
              <a:cs typeface="BIZ UDPゴシック"/>
            </a:endParaRPr>
          </a:p>
          <a:p>
            <a:pPr algn="ctr">
              <a:spcBef>
                <a:spcPts val="67"/>
              </a:spcBef>
            </a:pPr>
            <a:r>
              <a:rPr sz="800" spc="-13" dirty="0">
                <a:solidFill>
                  <a:srgbClr val="585858"/>
                </a:solidFill>
                <a:latin typeface="BIZ UDPゴシック"/>
                <a:cs typeface="BIZ UDPゴシック"/>
              </a:rPr>
              <a:t>2校 / </a:t>
            </a:r>
            <a:r>
              <a:rPr sz="800" spc="-33" dirty="0">
                <a:solidFill>
                  <a:srgbClr val="585858"/>
                </a:solidFill>
                <a:latin typeface="BIZ UDPゴシック"/>
                <a:cs typeface="BIZ UDPゴシック"/>
              </a:rPr>
              <a:t>3%</a:t>
            </a:r>
            <a:endParaRPr sz="800">
              <a:latin typeface="BIZ UDPゴシック"/>
              <a:cs typeface="BIZ UDPゴシック"/>
            </a:endParaRPr>
          </a:p>
        </p:txBody>
      </p:sp>
      <p:grpSp>
        <p:nvGrpSpPr>
          <p:cNvPr id="40" name="object 40"/>
          <p:cNvGrpSpPr/>
          <p:nvPr/>
        </p:nvGrpSpPr>
        <p:grpSpPr>
          <a:xfrm>
            <a:off x="7376255" y="4368101"/>
            <a:ext cx="1174282" cy="410618"/>
            <a:chOff x="5581586" y="2937446"/>
            <a:chExt cx="880744" cy="307975"/>
          </a:xfrm>
        </p:grpSpPr>
        <p:sp>
          <p:nvSpPr>
            <p:cNvPr id="41" name="object 41"/>
            <p:cNvSpPr/>
            <p:nvPr/>
          </p:nvSpPr>
          <p:spPr>
            <a:xfrm>
              <a:off x="5584443" y="2940304"/>
              <a:ext cx="875030" cy="302260"/>
            </a:xfrm>
            <a:custGeom>
              <a:avLst/>
              <a:gdLst/>
              <a:ahLst/>
              <a:cxnLst/>
              <a:rect l="l" t="t" r="r" b="b"/>
              <a:pathLst>
                <a:path w="875029" h="302260">
                  <a:moveTo>
                    <a:pt x="586486" y="0"/>
                  </a:moveTo>
                  <a:lnTo>
                    <a:pt x="0" y="0"/>
                  </a:lnTo>
                  <a:lnTo>
                    <a:pt x="0" y="302006"/>
                  </a:lnTo>
                  <a:lnTo>
                    <a:pt x="586486" y="302006"/>
                  </a:lnTo>
                  <a:lnTo>
                    <a:pt x="586486" y="125857"/>
                  </a:lnTo>
                  <a:lnTo>
                    <a:pt x="874776" y="26670"/>
                  </a:lnTo>
                  <a:lnTo>
                    <a:pt x="586486" y="50292"/>
                  </a:lnTo>
                  <a:lnTo>
                    <a:pt x="586486" y="0"/>
                  </a:lnTo>
                  <a:close/>
                </a:path>
              </a:pathLst>
            </a:custGeom>
            <a:solidFill>
              <a:srgbClr val="FFFFFF"/>
            </a:solidFill>
          </p:spPr>
          <p:txBody>
            <a:bodyPr wrap="square" lIns="0" tIns="0" rIns="0" bIns="0" rtlCol="0"/>
            <a:lstStyle/>
            <a:p>
              <a:endParaRPr/>
            </a:p>
          </p:txBody>
        </p:sp>
        <p:sp>
          <p:nvSpPr>
            <p:cNvPr id="42" name="object 42"/>
            <p:cNvSpPr/>
            <p:nvPr/>
          </p:nvSpPr>
          <p:spPr>
            <a:xfrm>
              <a:off x="5584443" y="2940304"/>
              <a:ext cx="875030" cy="302260"/>
            </a:xfrm>
            <a:custGeom>
              <a:avLst/>
              <a:gdLst/>
              <a:ahLst/>
              <a:cxnLst/>
              <a:rect l="l" t="t" r="r" b="b"/>
              <a:pathLst>
                <a:path w="875029" h="302260">
                  <a:moveTo>
                    <a:pt x="0" y="0"/>
                  </a:moveTo>
                  <a:lnTo>
                    <a:pt x="342011" y="0"/>
                  </a:lnTo>
                  <a:lnTo>
                    <a:pt x="488695" y="0"/>
                  </a:lnTo>
                  <a:lnTo>
                    <a:pt x="586486" y="0"/>
                  </a:lnTo>
                  <a:lnTo>
                    <a:pt x="586486" y="50292"/>
                  </a:lnTo>
                  <a:lnTo>
                    <a:pt x="874776" y="26670"/>
                  </a:lnTo>
                  <a:lnTo>
                    <a:pt x="586486" y="125857"/>
                  </a:lnTo>
                  <a:lnTo>
                    <a:pt x="586486" y="302006"/>
                  </a:lnTo>
                  <a:lnTo>
                    <a:pt x="488695" y="302006"/>
                  </a:lnTo>
                  <a:lnTo>
                    <a:pt x="342011" y="302006"/>
                  </a:lnTo>
                  <a:lnTo>
                    <a:pt x="0" y="302006"/>
                  </a:lnTo>
                  <a:lnTo>
                    <a:pt x="0" y="125857"/>
                  </a:lnTo>
                  <a:lnTo>
                    <a:pt x="0" y="50292"/>
                  </a:lnTo>
                  <a:lnTo>
                    <a:pt x="0" y="0"/>
                  </a:lnTo>
                  <a:close/>
                </a:path>
              </a:pathLst>
            </a:custGeom>
            <a:ln w="5334">
              <a:solidFill>
                <a:srgbClr val="000000"/>
              </a:solidFill>
            </a:ln>
          </p:spPr>
          <p:txBody>
            <a:bodyPr wrap="square" lIns="0" tIns="0" rIns="0" bIns="0" rtlCol="0"/>
            <a:lstStyle/>
            <a:p>
              <a:endParaRPr/>
            </a:p>
          </p:txBody>
        </p:sp>
      </p:grpSp>
      <p:sp>
        <p:nvSpPr>
          <p:cNvPr id="43" name="object 43"/>
          <p:cNvSpPr txBox="1"/>
          <p:nvPr/>
        </p:nvSpPr>
        <p:spPr>
          <a:xfrm>
            <a:off x="7460833" y="4419478"/>
            <a:ext cx="653602" cy="284692"/>
          </a:xfrm>
          <a:prstGeom prst="rect">
            <a:avLst/>
          </a:prstGeom>
        </p:spPr>
        <p:txBody>
          <a:bodyPr vert="horz" wrap="square" lIns="0" tIns="25399" rIns="0" bIns="0" rtlCol="0">
            <a:spAutoFit/>
          </a:bodyPr>
          <a:lstStyle/>
          <a:p>
            <a:pPr marR="22013" algn="ctr">
              <a:spcBef>
                <a:spcPts val="200"/>
              </a:spcBef>
            </a:pPr>
            <a:r>
              <a:rPr sz="800" spc="-53" dirty="0">
                <a:solidFill>
                  <a:srgbClr val="585858"/>
                </a:solidFill>
                <a:latin typeface="BIZ UDPゴシック"/>
                <a:cs typeface="BIZ UDPゴシック"/>
              </a:rPr>
              <a:t>ない</a:t>
            </a:r>
            <a:endParaRPr sz="800">
              <a:latin typeface="BIZ UDPゴシック"/>
              <a:cs typeface="BIZ UDPゴシック"/>
            </a:endParaRPr>
          </a:p>
          <a:p>
            <a:pPr algn="ctr">
              <a:spcBef>
                <a:spcPts val="67"/>
              </a:spcBef>
            </a:pPr>
            <a:r>
              <a:rPr sz="800" spc="-13" dirty="0">
                <a:solidFill>
                  <a:srgbClr val="585858"/>
                </a:solidFill>
                <a:latin typeface="BIZ UDPゴシック"/>
                <a:cs typeface="BIZ UDPゴシック"/>
              </a:rPr>
              <a:t>63校 / </a:t>
            </a:r>
            <a:r>
              <a:rPr sz="800" spc="-33" dirty="0">
                <a:solidFill>
                  <a:srgbClr val="585858"/>
                </a:solidFill>
                <a:latin typeface="BIZ UDPゴシック"/>
                <a:cs typeface="BIZ UDPゴシック"/>
              </a:rPr>
              <a:t>94%</a:t>
            </a:r>
            <a:endParaRPr sz="800">
              <a:latin typeface="BIZ UDPゴシック"/>
              <a:cs typeface="BIZ UDPゴシック"/>
            </a:endParaRPr>
          </a:p>
        </p:txBody>
      </p:sp>
      <p:sp>
        <p:nvSpPr>
          <p:cNvPr id="44" name="object 44"/>
          <p:cNvSpPr/>
          <p:nvPr/>
        </p:nvSpPr>
        <p:spPr>
          <a:xfrm>
            <a:off x="7585119" y="2137810"/>
            <a:ext cx="1002416" cy="360667"/>
          </a:xfrm>
          <a:custGeom>
            <a:avLst/>
            <a:gdLst/>
            <a:ahLst/>
            <a:cxnLst/>
            <a:rect l="l" t="t" r="r" b="b"/>
            <a:pathLst>
              <a:path w="751839" h="270509">
                <a:moveTo>
                  <a:pt x="0" y="0"/>
                </a:moveTo>
                <a:lnTo>
                  <a:pt x="294640" y="0"/>
                </a:lnTo>
                <a:lnTo>
                  <a:pt x="420878" y="0"/>
                </a:lnTo>
                <a:lnTo>
                  <a:pt x="504952" y="0"/>
                </a:lnTo>
                <a:lnTo>
                  <a:pt x="504952" y="144399"/>
                </a:lnTo>
                <a:lnTo>
                  <a:pt x="751586" y="270129"/>
                </a:lnTo>
                <a:lnTo>
                  <a:pt x="504952" y="206247"/>
                </a:lnTo>
                <a:lnTo>
                  <a:pt x="504952" y="247522"/>
                </a:lnTo>
                <a:lnTo>
                  <a:pt x="420878" y="247522"/>
                </a:lnTo>
                <a:lnTo>
                  <a:pt x="294640" y="247522"/>
                </a:lnTo>
                <a:lnTo>
                  <a:pt x="0" y="247522"/>
                </a:lnTo>
                <a:lnTo>
                  <a:pt x="0" y="206247"/>
                </a:lnTo>
                <a:lnTo>
                  <a:pt x="0" y="144399"/>
                </a:lnTo>
                <a:lnTo>
                  <a:pt x="0" y="0"/>
                </a:lnTo>
                <a:close/>
              </a:path>
            </a:pathLst>
          </a:custGeom>
          <a:ln w="5334">
            <a:solidFill>
              <a:srgbClr val="000000"/>
            </a:solidFill>
          </a:ln>
        </p:spPr>
        <p:txBody>
          <a:bodyPr wrap="square" lIns="0" tIns="0" rIns="0" bIns="0" rtlCol="0"/>
          <a:lstStyle/>
          <a:p>
            <a:endParaRPr/>
          </a:p>
        </p:txBody>
      </p:sp>
      <p:sp>
        <p:nvSpPr>
          <p:cNvPr id="45" name="object 45"/>
          <p:cNvSpPr txBox="1"/>
          <p:nvPr/>
        </p:nvSpPr>
        <p:spPr>
          <a:xfrm>
            <a:off x="7688749" y="2148634"/>
            <a:ext cx="502055" cy="284692"/>
          </a:xfrm>
          <a:prstGeom prst="rect">
            <a:avLst/>
          </a:prstGeom>
        </p:spPr>
        <p:txBody>
          <a:bodyPr vert="horz" wrap="square" lIns="0" tIns="25399" rIns="0" bIns="0" rtlCol="0">
            <a:spAutoFit/>
          </a:bodyPr>
          <a:lstStyle/>
          <a:p>
            <a:pPr marL="83818">
              <a:spcBef>
                <a:spcPts val="200"/>
              </a:spcBef>
            </a:pPr>
            <a:r>
              <a:rPr sz="800" spc="-47" dirty="0">
                <a:solidFill>
                  <a:srgbClr val="585858"/>
                </a:solidFill>
                <a:latin typeface="BIZ UDPゴシック"/>
                <a:cs typeface="BIZ UDPゴシック"/>
              </a:rPr>
              <a:t>未回答</a:t>
            </a:r>
            <a:endParaRPr sz="800">
              <a:latin typeface="BIZ UDPゴシック"/>
              <a:cs typeface="BIZ UDPゴシック"/>
            </a:endParaRPr>
          </a:p>
          <a:p>
            <a:pPr marL="16933">
              <a:spcBef>
                <a:spcPts val="67"/>
              </a:spcBef>
            </a:pPr>
            <a:r>
              <a:rPr sz="800" spc="-13" dirty="0">
                <a:solidFill>
                  <a:srgbClr val="585858"/>
                </a:solidFill>
                <a:latin typeface="BIZ UDPゴシック"/>
                <a:cs typeface="BIZ UDPゴシック"/>
              </a:rPr>
              <a:t>2</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3%</a:t>
            </a:r>
            <a:endParaRPr sz="800">
              <a:latin typeface="BIZ UDPゴシック"/>
              <a:cs typeface="BIZ UDPゴシック"/>
            </a:endParaRPr>
          </a:p>
        </p:txBody>
      </p:sp>
      <p:grpSp>
        <p:nvGrpSpPr>
          <p:cNvPr id="46" name="object 46"/>
          <p:cNvGrpSpPr/>
          <p:nvPr/>
        </p:nvGrpSpPr>
        <p:grpSpPr>
          <a:xfrm>
            <a:off x="1567830" y="5646859"/>
            <a:ext cx="2130981" cy="2368039"/>
            <a:chOff x="1225105" y="3896550"/>
            <a:chExt cx="1598295" cy="1776095"/>
          </a:xfrm>
        </p:grpSpPr>
        <p:sp>
          <p:nvSpPr>
            <p:cNvPr id="47" name="object 47"/>
            <p:cNvSpPr/>
            <p:nvPr/>
          </p:nvSpPr>
          <p:spPr>
            <a:xfrm>
              <a:off x="1960753" y="4205986"/>
              <a:ext cx="546100" cy="730885"/>
            </a:xfrm>
            <a:custGeom>
              <a:avLst/>
              <a:gdLst/>
              <a:ahLst/>
              <a:cxnLst/>
              <a:rect l="l" t="t" r="r" b="b"/>
              <a:pathLst>
                <a:path w="546100" h="730885">
                  <a:moveTo>
                    <a:pt x="0" y="0"/>
                  </a:moveTo>
                  <a:lnTo>
                    <a:pt x="0" y="730631"/>
                  </a:lnTo>
                  <a:lnTo>
                    <a:pt x="545973" y="245236"/>
                  </a:lnTo>
                  <a:lnTo>
                    <a:pt x="512952" y="210441"/>
                  </a:lnTo>
                  <a:lnTo>
                    <a:pt x="477932" y="178073"/>
                  </a:lnTo>
                  <a:lnTo>
                    <a:pt x="441049" y="148197"/>
                  </a:lnTo>
                  <a:lnTo>
                    <a:pt x="402441" y="120873"/>
                  </a:lnTo>
                  <a:lnTo>
                    <a:pt x="362245" y="96163"/>
                  </a:lnTo>
                  <a:lnTo>
                    <a:pt x="320599" y="74129"/>
                  </a:lnTo>
                  <a:lnTo>
                    <a:pt x="277640" y="54832"/>
                  </a:lnTo>
                  <a:lnTo>
                    <a:pt x="233505" y="38335"/>
                  </a:lnTo>
                  <a:lnTo>
                    <a:pt x="188331" y="24699"/>
                  </a:lnTo>
                  <a:lnTo>
                    <a:pt x="142256" y="13986"/>
                  </a:lnTo>
                  <a:lnTo>
                    <a:pt x="95418" y="6257"/>
                  </a:lnTo>
                  <a:lnTo>
                    <a:pt x="47953" y="1574"/>
                  </a:lnTo>
                  <a:lnTo>
                    <a:pt x="0" y="0"/>
                  </a:lnTo>
                  <a:close/>
                </a:path>
              </a:pathLst>
            </a:custGeom>
            <a:solidFill>
              <a:srgbClr val="4471C4"/>
            </a:solidFill>
          </p:spPr>
          <p:txBody>
            <a:bodyPr wrap="square" lIns="0" tIns="0" rIns="0" bIns="0" rtlCol="0"/>
            <a:lstStyle/>
            <a:p>
              <a:endParaRPr/>
            </a:p>
          </p:txBody>
        </p:sp>
        <p:sp>
          <p:nvSpPr>
            <p:cNvPr id="48" name="object 48"/>
            <p:cNvSpPr/>
            <p:nvPr/>
          </p:nvSpPr>
          <p:spPr>
            <a:xfrm>
              <a:off x="1230503" y="4218813"/>
              <a:ext cx="1461135" cy="1448435"/>
            </a:xfrm>
            <a:custGeom>
              <a:avLst/>
              <a:gdLst/>
              <a:ahLst/>
              <a:cxnLst/>
              <a:rect l="l" t="t" r="r" b="b"/>
              <a:pathLst>
                <a:path w="1461135" h="1448435">
                  <a:moveTo>
                    <a:pt x="594105" y="0"/>
                  </a:moveTo>
                  <a:lnTo>
                    <a:pt x="545881" y="10857"/>
                  </a:lnTo>
                  <a:lnTo>
                    <a:pt x="498655" y="24901"/>
                  </a:lnTo>
                  <a:lnTo>
                    <a:pt x="452581" y="42056"/>
                  </a:lnTo>
                  <a:lnTo>
                    <a:pt x="407812" y="62245"/>
                  </a:lnTo>
                  <a:lnTo>
                    <a:pt x="364502" y="85393"/>
                  </a:lnTo>
                  <a:lnTo>
                    <a:pt x="322804" y="111424"/>
                  </a:lnTo>
                  <a:lnTo>
                    <a:pt x="282870" y="140262"/>
                  </a:lnTo>
                  <a:lnTo>
                    <a:pt x="244855" y="171830"/>
                  </a:lnTo>
                  <a:lnTo>
                    <a:pt x="209990" y="204909"/>
                  </a:lnTo>
                  <a:lnTo>
                    <a:pt x="177767" y="239711"/>
                  </a:lnTo>
                  <a:lnTo>
                    <a:pt x="148194" y="276101"/>
                  </a:lnTo>
                  <a:lnTo>
                    <a:pt x="121280" y="313942"/>
                  </a:lnTo>
                  <a:lnTo>
                    <a:pt x="97033" y="353098"/>
                  </a:lnTo>
                  <a:lnTo>
                    <a:pt x="75460" y="393434"/>
                  </a:lnTo>
                  <a:lnTo>
                    <a:pt x="56569" y="434814"/>
                  </a:lnTo>
                  <a:lnTo>
                    <a:pt x="40369" y="477102"/>
                  </a:lnTo>
                  <a:lnTo>
                    <a:pt x="26867" y="520162"/>
                  </a:lnTo>
                  <a:lnTo>
                    <a:pt x="16071" y="563858"/>
                  </a:lnTo>
                  <a:lnTo>
                    <a:pt x="7989" y="608054"/>
                  </a:lnTo>
                  <a:lnTo>
                    <a:pt x="2629" y="652614"/>
                  </a:lnTo>
                  <a:lnTo>
                    <a:pt x="0" y="697403"/>
                  </a:lnTo>
                  <a:lnTo>
                    <a:pt x="108" y="742284"/>
                  </a:lnTo>
                  <a:lnTo>
                    <a:pt x="2962" y="787121"/>
                  </a:lnTo>
                  <a:lnTo>
                    <a:pt x="8570" y="831779"/>
                  </a:lnTo>
                  <a:lnTo>
                    <a:pt x="16940" y="876121"/>
                  </a:lnTo>
                  <a:lnTo>
                    <a:pt x="28079" y="920013"/>
                  </a:lnTo>
                  <a:lnTo>
                    <a:pt x="41997" y="963317"/>
                  </a:lnTo>
                  <a:lnTo>
                    <a:pt x="58699" y="1005897"/>
                  </a:lnTo>
                  <a:lnTo>
                    <a:pt x="78196" y="1047619"/>
                  </a:lnTo>
                  <a:lnTo>
                    <a:pt x="100494" y="1088346"/>
                  </a:lnTo>
                  <a:lnTo>
                    <a:pt x="125601" y="1127942"/>
                  </a:lnTo>
                  <a:lnTo>
                    <a:pt x="153526" y="1166271"/>
                  </a:lnTo>
                  <a:lnTo>
                    <a:pt x="184276" y="1203197"/>
                  </a:lnTo>
                  <a:lnTo>
                    <a:pt x="217355" y="1238073"/>
                  </a:lnTo>
                  <a:lnTo>
                    <a:pt x="252157" y="1270305"/>
                  </a:lnTo>
                  <a:lnTo>
                    <a:pt x="288547" y="1299885"/>
                  </a:lnTo>
                  <a:lnTo>
                    <a:pt x="326388" y="1326806"/>
                  </a:lnTo>
                  <a:lnTo>
                    <a:pt x="365545" y="1351059"/>
                  </a:lnTo>
                  <a:lnTo>
                    <a:pt x="405882" y="1372637"/>
                  </a:lnTo>
                  <a:lnTo>
                    <a:pt x="447263" y="1391531"/>
                  </a:lnTo>
                  <a:lnTo>
                    <a:pt x="489553" y="1407734"/>
                  </a:lnTo>
                  <a:lnTo>
                    <a:pt x="532614" y="1421238"/>
                  </a:lnTo>
                  <a:lnTo>
                    <a:pt x="576312" y="1432035"/>
                  </a:lnTo>
                  <a:lnTo>
                    <a:pt x="620511" y="1440117"/>
                  </a:lnTo>
                  <a:lnTo>
                    <a:pt x="665074" y="1445477"/>
                  </a:lnTo>
                  <a:lnTo>
                    <a:pt x="709867" y="1448105"/>
                  </a:lnTo>
                  <a:lnTo>
                    <a:pt x="754752" y="1447995"/>
                  </a:lnTo>
                  <a:lnTo>
                    <a:pt x="799595" y="1445139"/>
                  </a:lnTo>
                  <a:lnTo>
                    <a:pt x="844258" y="1439528"/>
                  </a:lnTo>
                  <a:lnTo>
                    <a:pt x="888607" y="1431154"/>
                  </a:lnTo>
                  <a:lnTo>
                    <a:pt x="932506" y="1420011"/>
                  </a:lnTo>
                  <a:lnTo>
                    <a:pt x="975818" y="1406089"/>
                  </a:lnTo>
                  <a:lnTo>
                    <a:pt x="1018408" y="1389382"/>
                  </a:lnTo>
                  <a:lnTo>
                    <a:pt x="1060140" y="1369880"/>
                  </a:lnTo>
                  <a:lnTo>
                    <a:pt x="1100879" y="1347577"/>
                  </a:lnTo>
                  <a:lnTo>
                    <a:pt x="1140487" y="1322463"/>
                  </a:lnTo>
                  <a:lnTo>
                    <a:pt x="1178829" y="1294533"/>
                  </a:lnTo>
                  <a:lnTo>
                    <a:pt x="1215770" y="1263776"/>
                  </a:lnTo>
                  <a:lnTo>
                    <a:pt x="1250632" y="1230698"/>
                  </a:lnTo>
                  <a:lnTo>
                    <a:pt x="1282850" y="1195896"/>
                  </a:lnTo>
                  <a:lnTo>
                    <a:pt x="1312418" y="1159506"/>
                  </a:lnTo>
                  <a:lnTo>
                    <a:pt x="1339327" y="1121665"/>
                  </a:lnTo>
                  <a:lnTo>
                    <a:pt x="1363570" y="1082509"/>
                  </a:lnTo>
                  <a:lnTo>
                    <a:pt x="1385138" y="1042173"/>
                  </a:lnTo>
                  <a:lnTo>
                    <a:pt x="1404024" y="1000793"/>
                  </a:lnTo>
                  <a:lnTo>
                    <a:pt x="1420220" y="958505"/>
                  </a:lnTo>
                  <a:lnTo>
                    <a:pt x="1433717" y="915445"/>
                  </a:lnTo>
                  <a:lnTo>
                    <a:pt x="1444509" y="871749"/>
                  </a:lnTo>
                  <a:lnTo>
                    <a:pt x="1452586" y="827553"/>
                  </a:lnTo>
                  <a:lnTo>
                    <a:pt x="1457940" y="782993"/>
                  </a:lnTo>
                  <a:lnTo>
                    <a:pt x="1460565" y="738204"/>
                  </a:lnTo>
                  <a:lnTo>
                    <a:pt x="1460452" y="693323"/>
                  </a:lnTo>
                  <a:lnTo>
                    <a:pt x="1457593" y="648486"/>
                  </a:lnTo>
                  <a:lnTo>
                    <a:pt x="1451980" y="603828"/>
                  </a:lnTo>
                  <a:lnTo>
                    <a:pt x="1443604" y="559486"/>
                  </a:lnTo>
                  <a:lnTo>
                    <a:pt x="1432460" y="515594"/>
                  </a:lnTo>
                  <a:lnTo>
                    <a:pt x="1418537" y="472290"/>
                  </a:lnTo>
                  <a:lnTo>
                    <a:pt x="1401829" y="429710"/>
                  </a:lnTo>
                  <a:lnTo>
                    <a:pt x="1382326" y="387988"/>
                  </a:lnTo>
                  <a:lnTo>
                    <a:pt x="1360023" y="347261"/>
                  </a:lnTo>
                  <a:lnTo>
                    <a:pt x="1334910" y="307665"/>
                  </a:lnTo>
                  <a:lnTo>
                    <a:pt x="1306979" y="269336"/>
                  </a:lnTo>
                  <a:lnTo>
                    <a:pt x="1276222" y="232409"/>
                  </a:lnTo>
                  <a:lnTo>
                    <a:pt x="730249" y="717803"/>
                  </a:lnTo>
                  <a:lnTo>
                    <a:pt x="594105" y="0"/>
                  </a:lnTo>
                  <a:close/>
                </a:path>
              </a:pathLst>
            </a:custGeom>
            <a:solidFill>
              <a:srgbClr val="EC7C30"/>
            </a:solidFill>
          </p:spPr>
          <p:txBody>
            <a:bodyPr wrap="square" lIns="0" tIns="0" rIns="0" bIns="0" rtlCol="0"/>
            <a:lstStyle/>
            <a:p>
              <a:endParaRPr/>
            </a:p>
          </p:txBody>
        </p:sp>
        <p:sp>
          <p:nvSpPr>
            <p:cNvPr id="49" name="object 49"/>
            <p:cNvSpPr/>
            <p:nvPr/>
          </p:nvSpPr>
          <p:spPr>
            <a:xfrm>
              <a:off x="1230503" y="4218813"/>
              <a:ext cx="1461135" cy="1448435"/>
            </a:xfrm>
            <a:custGeom>
              <a:avLst/>
              <a:gdLst/>
              <a:ahLst/>
              <a:cxnLst/>
              <a:rect l="l" t="t" r="r" b="b"/>
              <a:pathLst>
                <a:path w="1461135" h="1448435">
                  <a:moveTo>
                    <a:pt x="1276222" y="232409"/>
                  </a:moveTo>
                  <a:lnTo>
                    <a:pt x="1306979" y="269336"/>
                  </a:lnTo>
                  <a:lnTo>
                    <a:pt x="1334910" y="307665"/>
                  </a:lnTo>
                  <a:lnTo>
                    <a:pt x="1360023" y="347261"/>
                  </a:lnTo>
                  <a:lnTo>
                    <a:pt x="1382326" y="387988"/>
                  </a:lnTo>
                  <a:lnTo>
                    <a:pt x="1401829" y="429710"/>
                  </a:lnTo>
                  <a:lnTo>
                    <a:pt x="1418537" y="472290"/>
                  </a:lnTo>
                  <a:lnTo>
                    <a:pt x="1432460" y="515594"/>
                  </a:lnTo>
                  <a:lnTo>
                    <a:pt x="1443604" y="559486"/>
                  </a:lnTo>
                  <a:lnTo>
                    <a:pt x="1451980" y="603828"/>
                  </a:lnTo>
                  <a:lnTo>
                    <a:pt x="1457593" y="648486"/>
                  </a:lnTo>
                  <a:lnTo>
                    <a:pt x="1460452" y="693323"/>
                  </a:lnTo>
                  <a:lnTo>
                    <a:pt x="1460565" y="738204"/>
                  </a:lnTo>
                  <a:lnTo>
                    <a:pt x="1457940" y="782993"/>
                  </a:lnTo>
                  <a:lnTo>
                    <a:pt x="1452586" y="827553"/>
                  </a:lnTo>
                  <a:lnTo>
                    <a:pt x="1444509" y="871749"/>
                  </a:lnTo>
                  <a:lnTo>
                    <a:pt x="1433717" y="915445"/>
                  </a:lnTo>
                  <a:lnTo>
                    <a:pt x="1420220" y="958505"/>
                  </a:lnTo>
                  <a:lnTo>
                    <a:pt x="1404024" y="1000793"/>
                  </a:lnTo>
                  <a:lnTo>
                    <a:pt x="1385138" y="1042173"/>
                  </a:lnTo>
                  <a:lnTo>
                    <a:pt x="1363570" y="1082509"/>
                  </a:lnTo>
                  <a:lnTo>
                    <a:pt x="1339327" y="1121665"/>
                  </a:lnTo>
                  <a:lnTo>
                    <a:pt x="1312418" y="1159506"/>
                  </a:lnTo>
                  <a:lnTo>
                    <a:pt x="1282850" y="1195896"/>
                  </a:lnTo>
                  <a:lnTo>
                    <a:pt x="1250632" y="1230698"/>
                  </a:lnTo>
                  <a:lnTo>
                    <a:pt x="1215770" y="1263776"/>
                  </a:lnTo>
                  <a:lnTo>
                    <a:pt x="1178829" y="1294533"/>
                  </a:lnTo>
                  <a:lnTo>
                    <a:pt x="1140487" y="1322463"/>
                  </a:lnTo>
                  <a:lnTo>
                    <a:pt x="1100879" y="1347577"/>
                  </a:lnTo>
                  <a:lnTo>
                    <a:pt x="1060140" y="1369880"/>
                  </a:lnTo>
                  <a:lnTo>
                    <a:pt x="1018408" y="1389382"/>
                  </a:lnTo>
                  <a:lnTo>
                    <a:pt x="975818" y="1406089"/>
                  </a:lnTo>
                  <a:lnTo>
                    <a:pt x="932506" y="1420011"/>
                  </a:lnTo>
                  <a:lnTo>
                    <a:pt x="888607" y="1431154"/>
                  </a:lnTo>
                  <a:lnTo>
                    <a:pt x="844258" y="1439528"/>
                  </a:lnTo>
                  <a:lnTo>
                    <a:pt x="799595" y="1445139"/>
                  </a:lnTo>
                  <a:lnTo>
                    <a:pt x="754752" y="1447995"/>
                  </a:lnTo>
                  <a:lnTo>
                    <a:pt x="709867" y="1448105"/>
                  </a:lnTo>
                  <a:lnTo>
                    <a:pt x="665074" y="1445477"/>
                  </a:lnTo>
                  <a:lnTo>
                    <a:pt x="620511" y="1440117"/>
                  </a:lnTo>
                  <a:lnTo>
                    <a:pt x="576312" y="1432035"/>
                  </a:lnTo>
                  <a:lnTo>
                    <a:pt x="532614" y="1421238"/>
                  </a:lnTo>
                  <a:lnTo>
                    <a:pt x="489553" y="1407734"/>
                  </a:lnTo>
                  <a:lnTo>
                    <a:pt x="447263" y="1391531"/>
                  </a:lnTo>
                  <a:lnTo>
                    <a:pt x="405882" y="1372637"/>
                  </a:lnTo>
                  <a:lnTo>
                    <a:pt x="365545" y="1351059"/>
                  </a:lnTo>
                  <a:lnTo>
                    <a:pt x="326388" y="1326806"/>
                  </a:lnTo>
                  <a:lnTo>
                    <a:pt x="288547" y="1299885"/>
                  </a:lnTo>
                  <a:lnTo>
                    <a:pt x="252157" y="1270305"/>
                  </a:lnTo>
                  <a:lnTo>
                    <a:pt x="217355" y="1238073"/>
                  </a:lnTo>
                  <a:lnTo>
                    <a:pt x="184276" y="1203197"/>
                  </a:lnTo>
                  <a:lnTo>
                    <a:pt x="153526" y="1166271"/>
                  </a:lnTo>
                  <a:lnTo>
                    <a:pt x="125601" y="1127942"/>
                  </a:lnTo>
                  <a:lnTo>
                    <a:pt x="100494" y="1088346"/>
                  </a:lnTo>
                  <a:lnTo>
                    <a:pt x="78196" y="1047619"/>
                  </a:lnTo>
                  <a:lnTo>
                    <a:pt x="58699" y="1005897"/>
                  </a:lnTo>
                  <a:lnTo>
                    <a:pt x="41997" y="963317"/>
                  </a:lnTo>
                  <a:lnTo>
                    <a:pt x="28079" y="920013"/>
                  </a:lnTo>
                  <a:lnTo>
                    <a:pt x="16940" y="876121"/>
                  </a:lnTo>
                  <a:lnTo>
                    <a:pt x="8570" y="831779"/>
                  </a:lnTo>
                  <a:lnTo>
                    <a:pt x="2962" y="787121"/>
                  </a:lnTo>
                  <a:lnTo>
                    <a:pt x="108" y="742284"/>
                  </a:lnTo>
                  <a:lnTo>
                    <a:pt x="0" y="697403"/>
                  </a:lnTo>
                  <a:lnTo>
                    <a:pt x="2629" y="652614"/>
                  </a:lnTo>
                  <a:lnTo>
                    <a:pt x="7989" y="608054"/>
                  </a:lnTo>
                  <a:lnTo>
                    <a:pt x="16071" y="563858"/>
                  </a:lnTo>
                  <a:lnTo>
                    <a:pt x="26867" y="520162"/>
                  </a:lnTo>
                  <a:lnTo>
                    <a:pt x="40369" y="477102"/>
                  </a:lnTo>
                  <a:lnTo>
                    <a:pt x="56569" y="434814"/>
                  </a:lnTo>
                  <a:lnTo>
                    <a:pt x="75460" y="393434"/>
                  </a:lnTo>
                  <a:lnTo>
                    <a:pt x="97033" y="353098"/>
                  </a:lnTo>
                  <a:lnTo>
                    <a:pt x="121280" y="313942"/>
                  </a:lnTo>
                  <a:lnTo>
                    <a:pt x="148194" y="276101"/>
                  </a:lnTo>
                  <a:lnTo>
                    <a:pt x="177767" y="239711"/>
                  </a:lnTo>
                  <a:lnTo>
                    <a:pt x="209990" y="204909"/>
                  </a:lnTo>
                  <a:lnTo>
                    <a:pt x="244855" y="171830"/>
                  </a:lnTo>
                  <a:lnTo>
                    <a:pt x="282870" y="140262"/>
                  </a:lnTo>
                  <a:lnTo>
                    <a:pt x="322804" y="111424"/>
                  </a:lnTo>
                  <a:lnTo>
                    <a:pt x="364502" y="85393"/>
                  </a:lnTo>
                  <a:lnTo>
                    <a:pt x="407812" y="62245"/>
                  </a:lnTo>
                  <a:lnTo>
                    <a:pt x="452581" y="42056"/>
                  </a:lnTo>
                  <a:lnTo>
                    <a:pt x="498655" y="24901"/>
                  </a:lnTo>
                  <a:lnTo>
                    <a:pt x="545881" y="10857"/>
                  </a:lnTo>
                  <a:lnTo>
                    <a:pt x="594105" y="0"/>
                  </a:lnTo>
                  <a:lnTo>
                    <a:pt x="730249" y="717803"/>
                  </a:lnTo>
                  <a:lnTo>
                    <a:pt x="1276222" y="232409"/>
                  </a:lnTo>
                  <a:close/>
                </a:path>
              </a:pathLst>
            </a:custGeom>
            <a:ln w="10668">
              <a:solidFill>
                <a:srgbClr val="FFFFFF"/>
              </a:solidFill>
            </a:ln>
          </p:spPr>
          <p:txBody>
            <a:bodyPr wrap="square" lIns="0" tIns="0" rIns="0" bIns="0" rtlCol="0"/>
            <a:lstStyle/>
            <a:p>
              <a:endParaRPr/>
            </a:p>
          </p:txBody>
        </p:sp>
        <p:sp>
          <p:nvSpPr>
            <p:cNvPr id="50" name="object 50"/>
            <p:cNvSpPr/>
            <p:nvPr/>
          </p:nvSpPr>
          <p:spPr>
            <a:xfrm>
              <a:off x="1824609" y="4205986"/>
              <a:ext cx="136525" cy="730885"/>
            </a:xfrm>
            <a:custGeom>
              <a:avLst/>
              <a:gdLst/>
              <a:ahLst/>
              <a:cxnLst/>
              <a:rect l="l" t="t" r="r" b="b"/>
              <a:pathLst>
                <a:path w="136525" h="730885">
                  <a:moveTo>
                    <a:pt x="136144" y="0"/>
                  </a:moveTo>
                  <a:lnTo>
                    <a:pt x="101887" y="807"/>
                  </a:lnTo>
                  <a:lnTo>
                    <a:pt x="67738" y="3222"/>
                  </a:lnTo>
                  <a:lnTo>
                    <a:pt x="33756" y="7233"/>
                  </a:lnTo>
                  <a:lnTo>
                    <a:pt x="0" y="12826"/>
                  </a:lnTo>
                  <a:lnTo>
                    <a:pt x="136144" y="730630"/>
                  </a:lnTo>
                  <a:lnTo>
                    <a:pt x="136144" y="0"/>
                  </a:lnTo>
                  <a:close/>
                </a:path>
              </a:pathLst>
            </a:custGeom>
            <a:solidFill>
              <a:srgbClr val="A4A4A4"/>
            </a:solidFill>
          </p:spPr>
          <p:txBody>
            <a:bodyPr wrap="square" lIns="0" tIns="0" rIns="0" bIns="0" rtlCol="0"/>
            <a:lstStyle/>
            <a:p>
              <a:endParaRPr/>
            </a:p>
          </p:txBody>
        </p:sp>
        <p:sp>
          <p:nvSpPr>
            <p:cNvPr id="51" name="object 51"/>
            <p:cNvSpPr/>
            <p:nvPr/>
          </p:nvSpPr>
          <p:spPr>
            <a:xfrm>
              <a:off x="1824609" y="4205986"/>
              <a:ext cx="136525" cy="730885"/>
            </a:xfrm>
            <a:custGeom>
              <a:avLst/>
              <a:gdLst/>
              <a:ahLst/>
              <a:cxnLst/>
              <a:rect l="l" t="t" r="r" b="b"/>
              <a:pathLst>
                <a:path w="136525" h="730885">
                  <a:moveTo>
                    <a:pt x="0" y="12826"/>
                  </a:moveTo>
                  <a:lnTo>
                    <a:pt x="33756" y="7233"/>
                  </a:lnTo>
                  <a:lnTo>
                    <a:pt x="67738" y="3222"/>
                  </a:lnTo>
                  <a:lnTo>
                    <a:pt x="101887" y="807"/>
                  </a:lnTo>
                  <a:lnTo>
                    <a:pt x="136144" y="0"/>
                  </a:lnTo>
                  <a:lnTo>
                    <a:pt x="136144" y="730630"/>
                  </a:lnTo>
                  <a:lnTo>
                    <a:pt x="0" y="12826"/>
                  </a:lnTo>
                  <a:close/>
                </a:path>
              </a:pathLst>
            </a:custGeom>
            <a:ln w="10668">
              <a:solidFill>
                <a:srgbClr val="FFFFFF"/>
              </a:solidFill>
            </a:ln>
          </p:spPr>
          <p:txBody>
            <a:bodyPr wrap="square" lIns="0" tIns="0" rIns="0" bIns="0" rtlCol="0"/>
            <a:lstStyle/>
            <a:p>
              <a:endParaRPr/>
            </a:p>
          </p:txBody>
        </p:sp>
        <p:sp>
          <p:nvSpPr>
            <p:cNvPr id="52" name="object 52"/>
            <p:cNvSpPr/>
            <p:nvPr/>
          </p:nvSpPr>
          <p:spPr>
            <a:xfrm>
              <a:off x="2259965" y="3899408"/>
              <a:ext cx="560705" cy="370840"/>
            </a:xfrm>
            <a:custGeom>
              <a:avLst/>
              <a:gdLst/>
              <a:ahLst/>
              <a:cxnLst/>
              <a:rect l="l" t="t" r="r" b="b"/>
              <a:pathLst>
                <a:path w="560705" h="370839">
                  <a:moveTo>
                    <a:pt x="560324" y="0"/>
                  </a:moveTo>
                  <a:lnTo>
                    <a:pt x="10541" y="0"/>
                  </a:lnTo>
                  <a:lnTo>
                    <a:pt x="10541" y="267716"/>
                  </a:lnTo>
                  <a:lnTo>
                    <a:pt x="102235" y="267716"/>
                  </a:lnTo>
                  <a:lnTo>
                    <a:pt x="0" y="370713"/>
                  </a:lnTo>
                  <a:lnTo>
                    <a:pt x="239649" y="267716"/>
                  </a:lnTo>
                  <a:lnTo>
                    <a:pt x="560324" y="267716"/>
                  </a:lnTo>
                  <a:lnTo>
                    <a:pt x="560324" y="0"/>
                  </a:lnTo>
                  <a:close/>
                </a:path>
              </a:pathLst>
            </a:custGeom>
            <a:solidFill>
              <a:srgbClr val="FFFFFF"/>
            </a:solidFill>
          </p:spPr>
          <p:txBody>
            <a:bodyPr wrap="square" lIns="0" tIns="0" rIns="0" bIns="0" rtlCol="0"/>
            <a:lstStyle/>
            <a:p>
              <a:endParaRPr/>
            </a:p>
          </p:txBody>
        </p:sp>
        <p:sp>
          <p:nvSpPr>
            <p:cNvPr id="53" name="object 53"/>
            <p:cNvSpPr/>
            <p:nvPr/>
          </p:nvSpPr>
          <p:spPr>
            <a:xfrm>
              <a:off x="2259965" y="3899408"/>
              <a:ext cx="560705" cy="370840"/>
            </a:xfrm>
            <a:custGeom>
              <a:avLst/>
              <a:gdLst/>
              <a:ahLst/>
              <a:cxnLst/>
              <a:rect l="l" t="t" r="r" b="b"/>
              <a:pathLst>
                <a:path w="560705" h="370839">
                  <a:moveTo>
                    <a:pt x="10541" y="0"/>
                  </a:moveTo>
                  <a:lnTo>
                    <a:pt x="102235" y="0"/>
                  </a:lnTo>
                  <a:lnTo>
                    <a:pt x="239649" y="0"/>
                  </a:lnTo>
                  <a:lnTo>
                    <a:pt x="560324" y="0"/>
                  </a:lnTo>
                  <a:lnTo>
                    <a:pt x="560324" y="156210"/>
                  </a:lnTo>
                  <a:lnTo>
                    <a:pt x="560324" y="223139"/>
                  </a:lnTo>
                  <a:lnTo>
                    <a:pt x="560324" y="267716"/>
                  </a:lnTo>
                  <a:lnTo>
                    <a:pt x="239649" y="267716"/>
                  </a:lnTo>
                  <a:lnTo>
                    <a:pt x="0" y="370713"/>
                  </a:lnTo>
                  <a:lnTo>
                    <a:pt x="102235" y="267716"/>
                  </a:lnTo>
                  <a:lnTo>
                    <a:pt x="10541" y="267716"/>
                  </a:lnTo>
                  <a:lnTo>
                    <a:pt x="10541" y="223139"/>
                  </a:lnTo>
                  <a:lnTo>
                    <a:pt x="10541" y="156210"/>
                  </a:lnTo>
                  <a:lnTo>
                    <a:pt x="10541" y="0"/>
                  </a:lnTo>
                  <a:close/>
                </a:path>
              </a:pathLst>
            </a:custGeom>
            <a:ln w="5334">
              <a:solidFill>
                <a:srgbClr val="000000"/>
              </a:solidFill>
            </a:ln>
          </p:spPr>
          <p:txBody>
            <a:bodyPr wrap="square" lIns="0" tIns="0" rIns="0" bIns="0" rtlCol="0"/>
            <a:lstStyle/>
            <a:p>
              <a:endParaRPr/>
            </a:p>
          </p:txBody>
        </p:sp>
      </p:grpSp>
      <p:sp>
        <p:nvSpPr>
          <p:cNvPr id="54" name="object 54"/>
          <p:cNvSpPr txBox="1"/>
          <p:nvPr/>
        </p:nvSpPr>
        <p:spPr>
          <a:xfrm>
            <a:off x="3078990" y="5676927"/>
            <a:ext cx="547773" cy="283837"/>
          </a:xfrm>
          <a:prstGeom prst="rect">
            <a:avLst/>
          </a:prstGeom>
        </p:spPr>
        <p:txBody>
          <a:bodyPr vert="horz" wrap="square" lIns="0" tIns="24552" rIns="0" bIns="0" rtlCol="0">
            <a:spAutoFit/>
          </a:bodyPr>
          <a:lstStyle/>
          <a:p>
            <a:pPr marR="37252" algn="ctr">
              <a:spcBef>
                <a:spcPts val="193"/>
              </a:spcBef>
            </a:pPr>
            <a:r>
              <a:rPr sz="800" spc="-53" dirty="0">
                <a:solidFill>
                  <a:srgbClr val="585858"/>
                </a:solidFill>
                <a:latin typeface="BIZ UDPゴシック"/>
                <a:cs typeface="BIZ UDPゴシック"/>
              </a:rPr>
              <a:t>ある</a:t>
            </a:r>
            <a:endParaRPr sz="800">
              <a:latin typeface="BIZ UDPゴシック"/>
              <a:cs typeface="BIZ UDPゴシック"/>
            </a:endParaRPr>
          </a:p>
          <a:p>
            <a:pPr marR="6773" algn="ctr">
              <a:spcBef>
                <a:spcPts val="60"/>
              </a:spcBef>
            </a:pPr>
            <a:r>
              <a:rPr sz="800" spc="-13" dirty="0">
                <a:solidFill>
                  <a:srgbClr val="585858"/>
                </a:solidFill>
                <a:latin typeface="BIZ UDPゴシック"/>
                <a:cs typeface="BIZ UDPゴシック"/>
              </a:rPr>
              <a:t>9</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13%</a:t>
            </a:r>
            <a:endParaRPr sz="800">
              <a:latin typeface="BIZ UDPゴシック"/>
              <a:cs typeface="BIZ UDPゴシック"/>
            </a:endParaRPr>
          </a:p>
        </p:txBody>
      </p:sp>
      <p:grpSp>
        <p:nvGrpSpPr>
          <p:cNvPr id="55" name="object 55"/>
          <p:cNvGrpSpPr/>
          <p:nvPr/>
        </p:nvGrpSpPr>
        <p:grpSpPr>
          <a:xfrm>
            <a:off x="1289540" y="7951739"/>
            <a:ext cx="949078" cy="507135"/>
            <a:chOff x="1016380" y="5625274"/>
            <a:chExt cx="711835" cy="380365"/>
          </a:xfrm>
        </p:grpSpPr>
        <p:sp>
          <p:nvSpPr>
            <p:cNvPr id="56" name="object 56"/>
            <p:cNvSpPr/>
            <p:nvPr/>
          </p:nvSpPr>
          <p:spPr>
            <a:xfrm>
              <a:off x="1019238" y="5628131"/>
              <a:ext cx="706120" cy="374650"/>
            </a:xfrm>
            <a:custGeom>
              <a:avLst/>
              <a:gdLst/>
              <a:ahLst/>
              <a:cxnLst/>
              <a:rect l="l" t="t" r="r" b="b"/>
              <a:pathLst>
                <a:path w="706119" h="374650">
                  <a:moveTo>
                    <a:pt x="706056" y="0"/>
                  </a:moveTo>
                  <a:lnTo>
                    <a:pt x="371538" y="106298"/>
                  </a:lnTo>
                  <a:lnTo>
                    <a:pt x="0" y="106298"/>
                  </a:lnTo>
                  <a:lnTo>
                    <a:pt x="0" y="374141"/>
                  </a:lnTo>
                  <a:lnTo>
                    <a:pt x="636968" y="374141"/>
                  </a:lnTo>
                  <a:lnTo>
                    <a:pt x="636968" y="106298"/>
                  </a:lnTo>
                  <a:lnTo>
                    <a:pt x="530796" y="106298"/>
                  </a:lnTo>
                  <a:lnTo>
                    <a:pt x="706056" y="0"/>
                  </a:lnTo>
                  <a:close/>
                </a:path>
              </a:pathLst>
            </a:custGeom>
            <a:solidFill>
              <a:srgbClr val="FFFFFF"/>
            </a:solidFill>
          </p:spPr>
          <p:txBody>
            <a:bodyPr wrap="square" lIns="0" tIns="0" rIns="0" bIns="0" rtlCol="0"/>
            <a:lstStyle/>
            <a:p>
              <a:endParaRPr/>
            </a:p>
          </p:txBody>
        </p:sp>
        <p:sp>
          <p:nvSpPr>
            <p:cNvPr id="57" name="object 57"/>
            <p:cNvSpPr/>
            <p:nvPr/>
          </p:nvSpPr>
          <p:spPr>
            <a:xfrm>
              <a:off x="1019238" y="5628131"/>
              <a:ext cx="706120" cy="374650"/>
            </a:xfrm>
            <a:custGeom>
              <a:avLst/>
              <a:gdLst/>
              <a:ahLst/>
              <a:cxnLst/>
              <a:rect l="l" t="t" r="r" b="b"/>
              <a:pathLst>
                <a:path w="706119" h="374650">
                  <a:moveTo>
                    <a:pt x="0" y="106298"/>
                  </a:moveTo>
                  <a:lnTo>
                    <a:pt x="371538" y="106298"/>
                  </a:lnTo>
                  <a:lnTo>
                    <a:pt x="706056" y="0"/>
                  </a:lnTo>
                  <a:lnTo>
                    <a:pt x="530796" y="106298"/>
                  </a:lnTo>
                  <a:lnTo>
                    <a:pt x="636968" y="106298"/>
                  </a:lnTo>
                  <a:lnTo>
                    <a:pt x="636968" y="151002"/>
                  </a:lnTo>
                  <a:lnTo>
                    <a:pt x="636968" y="217931"/>
                  </a:lnTo>
                  <a:lnTo>
                    <a:pt x="636968" y="374141"/>
                  </a:lnTo>
                  <a:lnTo>
                    <a:pt x="530796" y="374141"/>
                  </a:lnTo>
                  <a:lnTo>
                    <a:pt x="371538" y="374141"/>
                  </a:lnTo>
                  <a:lnTo>
                    <a:pt x="0" y="374141"/>
                  </a:lnTo>
                  <a:lnTo>
                    <a:pt x="0" y="217931"/>
                  </a:lnTo>
                  <a:lnTo>
                    <a:pt x="0" y="151002"/>
                  </a:lnTo>
                  <a:lnTo>
                    <a:pt x="0" y="106298"/>
                  </a:lnTo>
                  <a:close/>
                </a:path>
              </a:pathLst>
            </a:custGeom>
            <a:ln w="5334">
              <a:solidFill>
                <a:srgbClr val="000000"/>
              </a:solidFill>
            </a:ln>
          </p:spPr>
          <p:txBody>
            <a:bodyPr wrap="square" lIns="0" tIns="0" rIns="0" bIns="0" rtlCol="0"/>
            <a:lstStyle/>
            <a:p>
              <a:endParaRPr/>
            </a:p>
          </p:txBody>
        </p:sp>
      </p:grpSp>
      <p:sp>
        <p:nvSpPr>
          <p:cNvPr id="58" name="object 58"/>
          <p:cNvSpPr txBox="1"/>
          <p:nvPr/>
        </p:nvSpPr>
        <p:spPr>
          <a:xfrm>
            <a:off x="1424222" y="8123874"/>
            <a:ext cx="636670" cy="283837"/>
          </a:xfrm>
          <a:prstGeom prst="rect">
            <a:avLst/>
          </a:prstGeom>
        </p:spPr>
        <p:txBody>
          <a:bodyPr vert="horz" wrap="square" lIns="0" tIns="24552" rIns="0" bIns="0" rtlCol="0">
            <a:spAutoFit/>
          </a:bodyPr>
          <a:lstStyle/>
          <a:p>
            <a:pPr marR="38944" algn="ctr">
              <a:spcBef>
                <a:spcPts val="193"/>
              </a:spcBef>
            </a:pPr>
            <a:r>
              <a:rPr sz="800" spc="-53" dirty="0">
                <a:solidFill>
                  <a:srgbClr val="585858"/>
                </a:solidFill>
                <a:latin typeface="BIZ UDPゴシック"/>
                <a:cs typeface="BIZ UDPゴシック"/>
              </a:rPr>
              <a:t>ない</a:t>
            </a:r>
            <a:endParaRPr sz="800">
              <a:latin typeface="BIZ UDPゴシック"/>
              <a:cs typeface="BIZ UDPゴシック"/>
            </a:endParaRPr>
          </a:p>
          <a:p>
            <a:pPr marR="6773" algn="ctr">
              <a:spcBef>
                <a:spcPts val="60"/>
              </a:spcBef>
            </a:pPr>
            <a:r>
              <a:rPr sz="800" spc="-13" dirty="0">
                <a:solidFill>
                  <a:srgbClr val="585858"/>
                </a:solidFill>
                <a:latin typeface="BIZ UDPゴシック"/>
                <a:cs typeface="BIZ UDPゴシック"/>
              </a:rPr>
              <a:t>56校 / </a:t>
            </a:r>
            <a:r>
              <a:rPr sz="800" spc="-33" dirty="0">
                <a:solidFill>
                  <a:srgbClr val="585858"/>
                </a:solidFill>
                <a:latin typeface="BIZ UDPゴシック"/>
                <a:cs typeface="BIZ UDPゴシック"/>
              </a:rPr>
              <a:t>84%</a:t>
            </a:r>
            <a:endParaRPr sz="800">
              <a:latin typeface="BIZ UDPゴシック"/>
              <a:cs typeface="BIZ UDPゴシック"/>
            </a:endParaRPr>
          </a:p>
        </p:txBody>
      </p:sp>
      <p:sp>
        <p:nvSpPr>
          <p:cNvPr id="59" name="object 59"/>
          <p:cNvSpPr/>
          <p:nvPr/>
        </p:nvSpPr>
        <p:spPr>
          <a:xfrm>
            <a:off x="1452314" y="5636615"/>
            <a:ext cx="1005803" cy="427551"/>
          </a:xfrm>
          <a:custGeom>
            <a:avLst/>
            <a:gdLst/>
            <a:ahLst/>
            <a:cxnLst/>
            <a:rect l="l" t="t" r="r" b="b"/>
            <a:pathLst>
              <a:path w="754380" h="320675">
                <a:moveTo>
                  <a:pt x="0" y="0"/>
                </a:moveTo>
                <a:lnTo>
                  <a:pt x="281901" y="0"/>
                </a:lnTo>
                <a:lnTo>
                  <a:pt x="402678" y="0"/>
                </a:lnTo>
                <a:lnTo>
                  <a:pt x="483196" y="0"/>
                </a:lnTo>
                <a:lnTo>
                  <a:pt x="483196" y="152273"/>
                </a:lnTo>
                <a:lnTo>
                  <a:pt x="753960" y="320421"/>
                </a:lnTo>
                <a:lnTo>
                  <a:pt x="483196" y="217424"/>
                </a:lnTo>
                <a:lnTo>
                  <a:pt x="483196" y="260985"/>
                </a:lnTo>
                <a:lnTo>
                  <a:pt x="402678" y="260985"/>
                </a:lnTo>
                <a:lnTo>
                  <a:pt x="281901" y="260985"/>
                </a:lnTo>
                <a:lnTo>
                  <a:pt x="0" y="260985"/>
                </a:lnTo>
                <a:lnTo>
                  <a:pt x="0" y="217424"/>
                </a:lnTo>
                <a:lnTo>
                  <a:pt x="0" y="152273"/>
                </a:lnTo>
                <a:lnTo>
                  <a:pt x="0" y="0"/>
                </a:lnTo>
                <a:close/>
              </a:path>
            </a:pathLst>
          </a:custGeom>
          <a:ln w="5333">
            <a:solidFill>
              <a:srgbClr val="000000"/>
            </a:solidFill>
          </a:ln>
        </p:spPr>
        <p:txBody>
          <a:bodyPr wrap="square" lIns="0" tIns="0" rIns="0" bIns="0" rtlCol="0"/>
          <a:lstStyle/>
          <a:p>
            <a:endParaRPr/>
          </a:p>
        </p:txBody>
      </p:sp>
      <p:sp>
        <p:nvSpPr>
          <p:cNvPr id="60" name="object 60"/>
          <p:cNvSpPr txBox="1"/>
          <p:nvPr/>
        </p:nvSpPr>
        <p:spPr>
          <a:xfrm>
            <a:off x="1557111" y="5658408"/>
            <a:ext cx="485969" cy="283837"/>
          </a:xfrm>
          <a:prstGeom prst="rect">
            <a:avLst/>
          </a:prstGeom>
        </p:spPr>
        <p:txBody>
          <a:bodyPr vert="horz" wrap="square" lIns="0" tIns="24552" rIns="0" bIns="0" rtlCol="0">
            <a:spAutoFit/>
          </a:bodyPr>
          <a:lstStyle/>
          <a:p>
            <a:pPr marL="66885">
              <a:spcBef>
                <a:spcPts val="193"/>
              </a:spcBef>
            </a:pPr>
            <a:r>
              <a:rPr sz="800" spc="-47" dirty="0">
                <a:solidFill>
                  <a:srgbClr val="585858"/>
                </a:solidFill>
                <a:latin typeface="BIZ UDPゴシック"/>
                <a:cs typeface="BIZ UDPゴシック"/>
              </a:rPr>
              <a:t>未回答</a:t>
            </a:r>
            <a:endParaRPr sz="800">
              <a:latin typeface="BIZ UDPゴシック"/>
              <a:cs typeface="BIZ UDPゴシック"/>
            </a:endParaRPr>
          </a:p>
          <a:p>
            <a:pPr>
              <a:spcBef>
                <a:spcPts val="60"/>
              </a:spcBef>
            </a:pPr>
            <a:r>
              <a:rPr sz="800" dirty="0">
                <a:solidFill>
                  <a:srgbClr val="585858"/>
                </a:solidFill>
                <a:latin typeface="BIZ UDPゴシック"/>
                <a:cs typeface="BIZ UDPゴシック"/>
              </a:rPr>
              <a:t>2</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3%</a:t>
            </a:r>
            <a:endParaRPr sz="800">
              <a:latin typeface="BIZ UDPゴシック"/>
              <a:cs typeface="BIZ UDPゴシック"/>
            </a:endParaRPr>
          </a:p>
        </p:txBody>
      </p:sp>
      <p:grpSp>
        <p:nvGrpSpPr>
          <p:cNvPr id="61" name="object 61"/>
          <p:cNvGrpSpPr/>
          <p:nvPr/>
        </p:nvGrpSpPr>
        <p:grpSpPr>
          <a:xfrm>
            <a:off x="1633483" y="2066269"/>
            <a:ext cx="2123361" cy="2304541"/>
            <a:chOff x="1274347" y="1211008"/>
            <a:chExt cx="1592580" cy="1728470"/>
          </a:xfrm>
        </p:grpSpPr>
        <p:sp>
          <p:nvSpPr>
            <p:cNvPr id="62" name="object 62"/>
            <p:cNvSpPr/>
            <p:nvPr/>
          </p:nvSpPr>
          <p:spPr>
            <a:xfrm>
              <a:off x="1984756" y="1524000"/>
              <a:ext cx="705485" cy="1348105"/>
            </a:xfrm>
            <a:custGeom>
              <a:avLst/>
              <a:gdLst/>
              <a:ahLst/>
              <a:cxnLst/>
              <a:rect l="l" t="t" r="r" b="b"/>
              <a:pathLst>
                <a:path w="705485" h="1348105">
                  <a:moveTo>
                    <a:pt x="0" y="0"/>
                  </a:moveTo>
                  <a:lnTo>
                    <a:pt x="0" y="704977"/>
                  </a:lnTo>
                  <a:lnTo>
                    <a:pt x="288798" y="1348105"/>
                  </a:lnTo>
                  <a:lnTo>
                    <a:pt x="332534" y="1326634"/>
                  </a:lnTo>
                  <a:lnTo>
                    <a:pt x="374308" y="1302433"/>
                  </a:lnTo>
                  <a:lnTo>
                    <a:pt x="414029" y="1275637"/>
                  </a:lnTo>
                  <a:lnTo>
                    <a:pt x="451610" y="1246385"/>
                  </a:lnTo>
                  <a:lnTo>
                    <a:pt x="486961" y="1214813"/>
                  </a:lnTo>
                  <a:lnTo>
                    <a:pt x="519994" y="1181058"/>
                  </a:lnTo>
                  <a:lnTo>
                    <a:pt x="550620" y="1145258"/>
                  </a:lnTo>
                  <a:lnTo>
                    <a:pt x="578750" y="1107551"/>
                  </a:lnTo>
                  <a:lnTo>
                    <a:pt x="604296" y="1068073"/>
                  </a:lnTo>
                  <a:lnTo>
                    <a:pt x="627168" y="1026961"/>
                  </a:lnTo>
                  <a:lnTo>
                    <a:pt x="647279" y="984353"/>
                  </a:lnTo>
                  <a:lnTo>
                    <a:pt x="664539" y="940387"/>
                  </a:lnTo>
                  <a:lnTo>
                    <a:pt x="678860" y="895199"/>
                  </a:lnTo>
                  <a:lnTo>
                    <a:pt x="690153" y="848927"/>
                  </a:lnTo>
                  <a:lnTo>
                    <a:pt x="698329" y="801707"/>
                  </a:lnTo>
                  <a:lnTo>
                    <a:pt x="703300" y="753678"/>
                  </a:lnTo>
                  <a:lnTo>
                    <a:pt x="704977" y="704977"/>
                  </a:lnTo>
                  <a:lnTo>
                    <a:pt x="703350" y="656720"/>
                  </a:lnTo>
                  <a:lnTo>
                    <a:pt x="698542" y="609335"/>
                  </a:lnTo>
                  <a:lnTo>
                    <a:pt x="690655" y="562926"/>
                  </a:lnTo>
                  <a:lnTo>
                    <a:pt x="679796" y="517598"/>
                  </a:lnTo>
                  <a:lnTo>
                    <a:pt x="666070" y="473457"/>
                  </a:lnTo>
                  <a:lnTo>
                    <a:pt x="649581" y="430607"/>
                  </a:lnTo>
                  <a:lnTo>
                    <a:pt x="630434" y="389154"/>
                  </a:lnTo>
                  <a:lnTo>
                    <a:pt x="608734" y="349202"/>
                  </a:lnTo>
                  <a:lnTo>
                    <a:pt x="584586" y="310858"/>
                  </a:lnTo>
                  <a:lnTo>
                    <a:pt x="558096" y="274226"/>
                  </a:lnTo>
                  <a:lnTo>
                    <a:pt x="529368" y="239410"/>
                  </a:lnTo>
                  <a:lnTo>
                    <a:pt x="498506" y="206517"/>
                  </a:lnTo>
                  <a:lnTo>
                    <a:pt x="465617" y="175652"/>
                  </a:lnTo>
                  <a:lnTo>
                    <a:pt x="430804" y="146919"/>
                  </a:lnTo>
                  <a:lnTo>
                    <a:pt x="394174" y="120423"/>
                  </a:lnTo>
                  <a:lnTo>
                    <a:pt x="355830" y="96270"/>
                  </a:lnTo>
                  <a:lnTo>
                    <a:pt x="315878" y="74565"/>
                  </a:lnTo>
                  <a:lnTo>
                    <a:pt x="274423" y="55413"/>
                  </a:lnTo>
                  <a:lnTo>
                    <a:pt x="231569" y="38919"/>
                  </a:lnTo>
                  <a:lnTo>
                    <a:pt x="187422" y="25188"/>
                  </a:lnTo>
                  <a:lnTo>
                    <a:pt x="142087" y="14326"/>
                  </a:lnTo>
                  <a:lnTo>
                    <a:pt x="95668" y="6437"/>
                  </a:lnTo>
                  <a:lnTo>
                    <a:pt x="48270" y="1626"/>
                  </a:lnTo>
                  <a:lnTo>
                    <a:pt x="0" y="0"/>
                  </a:lnTo>
                  <a:close/>
                </a:path>
              </a:pathLst>
            </a:custGeom>
            <a:solidFill>
              <a:srgbClr val="4471C4"/>
            </a:solidFill>
          </p:spPr>
          <p:txBody>
            <a:bodyPr wrap="square" lIns="0" tIns="0" rIns="0" bIns="0" rtlCol="0"/>
            <a:lstStyle/>
            <a:p>
              <a:endParaRPr/>
            </a:p>
          </p:txBody>
        </p:sp>
        <p:sp>
          <p:nvSpPr>
            <p:cNvPr id="63" name="object 63"/>
            <p:cNvSpPr/>
            <p:nvPr/>
          </p:nvSpPr>
          <p:spPr>
            <a:xfrm>
              <a:off x="1279745" y="1536446"/>
              <a:ext cx="994410" cy="1397635"/>
            </a:xfrm>
            <a:custGeom>
              <a:avLst/>
              <a:gdLst/>
              <a:ahLst/>
              <a:cxnLst/>
              <a:rect l="l" t="t" r="r" b="b"/>
              <a:pathLst>
                <a:path w="994410" h="1397635">
                  <a:moveTo>
                    <a:pt x="573565" y="0"/>
                  </a:moveTo>
                  <a:lnTo>
                    <a:pt x="533173" y="8880"/>
                  </a:lnTo>
                  <a:lnTo>
                    <a:pt x="493412" y="20081"/>
                  </a:lnTo>
                  <a:lnTo>
                    <a:pt x="454390" y="33593"/>
                  </a:lnTo>
                  <a:lnTo>
                    <a:pt x="416212" y="49403"/>
                  </a:lnTo>
                  <a:lnTo>
                    <a:pt x="372843" y="70660"/>
                  </a:lnTo>
                  <a:lnTo>
                    <a:pt x="331574" y="94464"/>
                  </a:lnTo>
                  <a:lnTo>
                    <a:pt x="292458" y="120674"/>
                  </a:lnTo>
                  <a:lnTo>
                    <a:pt x="255548" y="149152"/>
                  </a:lnTo>
                  <a:lnTo>
                    <a:pt x="220898" y="179760"/>
                  </a:lnTo>
                  <a:lnTo>
                    <a:pt x="188559" y="212357"/>
                  </a:lnTo>
                  <a:lnTo>
                    <a:pt x="158584" y="246807"/>
                  </a:lnTo>
                  <a:lnTo>
                    <a:pt x="131027" y="282970"/>
                  </a:lnTo>
                  <a:lnTo>
                    <a:pt x="105939" y="320706"/>
                  </a:lnTo>
                  <a:lnTo>
                    <a:pt x="83374" y="359879"/>
                  </a:lnTo>
                  <a:lnTo>
                    <a:pt x="63385" y="400348"/>
                  </a:lnTo>
                  <a:lnTo>
                    <a:pt x="46023" y="441975"/>
                  </a:lnTo>
                  <a:lnTo>
                    <a:pt x="31343" y="484622"/>
                  </a:lnTo>
                  <a:lnTo>
                    <a:pt x="19396" y="528149"/>
                  </a:lnTo>
                  <a:lnTo>
                    <a:pt x="10235" y="572418"/>
                  </a:lnTo>
                  <a:lnTo>
                    <a:pt x="3914" y="617290"/>
                  </a:lnTo>
                  <a:lnTo>
                    <a:pt x="484" y="662626"/>
                  </a:lnTo>
                  <a:lnTo>
                    <a:pt x="0" y="708288"/>
                  </a:lnTo>
                  <a:lnTo>
                    <a:pt x="2512" y="754137"/>
                  </a:lnTo>
                  <a:lnTo>
                    <a:pt x="8075" y="800034"/>
                  </a:lnTo>
                  <a:lnTo>
                    <a:pt x="16740" y="845841"/>
                  </a:lnTo>
                  <a:lnTo>
                    <a:pt x="28562" y="891418"/>
                  </a:lnTo>
                  <a:lnTo>
                    <a:pt x="43591" y="936626"/>
                  </a:lnTo>
                  <a:lnTo>
                    <a:pt x="61882" y="981329"/>
                  </a:lnTo>
                  <a:lnTo>
                    <a:pt x="83126" y="1024698"/>
                  </a:lnTo>
                  <a:lnTo>
                    <a:pt x="106917" y="1065967"/>
                  </a:lnTo>
                  <a:lnTo>
                    <a:pt x="133117" y="1105083"/>
                  </a:lnTo>
                  <a:lnTo>
                    <a:pt x="161588" y="1141992"/>
                  </a:lnTo>
                  <a:lnTo>
                    <a:pt x="192190" y="1176643"/>
                  </a:lnTo>
                  <a:lnTo>
                    <a:pt x="224784" y="1208982"/>
                  </a:lnTo>
                  <a:lnTo>
                    <a:pt x="259231" y="1238957"/>
                  </a:lnTo>
                  <a:lnTo>
                    <a:pt x="295393" y="1266514"/>
                  </a:lnTo>
                  <a:lnTo>
                    <a:pt x="333130" y="1291602"/>
                  </a:lnTo>
                  <a:lnTo>
                    <a:pt x="372305" y="1314167"/>
                  </a:lnTo>
                  <a:lnTo>
                    <a:pt x="412777" y="1334156"/>
                  </a:lnTo>
                  <a:lnTo>
                    <a:pt x="454407" y="1351518"/>
                  </a:lnTo>
                  <a:lnTo>
                    <a:pt x="497058" y="1366198"/>
                  </a:lnTo>
                  <a:lnTo>
                    <a:pt x="540590" y="1378145"/>
                  </a:lnTo>
                  <a:lnTo>
                    <a:pt x="584864" y="1387306"/>
                  </a:lnTo>
                  <a:lnTo>
                    <a:pt x="629742" y="1393627"/>
                  </a:lnTo>
                  <a:lnTo>
                    <a:pt x="675083" y="1397056"/>
                  </a:lnTo>
                  <a:lnTo>
                    <a:pt x="720750" y="1397541"/>
                  </a:lnTo>
                  <a:lnTo>
                    <a:pt x="766604" y="1395029"/>
                  </a:lnTo>
                  <a:lnTo>
                    <a:pt x="812505" y="1389466"/>
                  </a:lnTo>
                  <a:lnTo>
                    <a:pt x="858315" y="1380800"/>
                  </a:lnTo>
                  <a:lnTo>
                    <a:pt x="903895" y="1368979"/>
                  </a:lnTo>
                  <a:lnTo>
                    <a:pt x="949106" y="1353949"/>
                  </a:lnTo>
                  <a:lnTo>
                    <a:pt x="993808" y="1335659"/>
                  </a:lnTo>
                  <a:lnTo>
                    <a:pt x="705010" y="692531"/>
                  </a:lnTo>
                  <a:lnTo>
                    <a:pt x="573565" y="0"/>
                  </a:lnTo>
                  <a:close/>
                </a:path>
              </a:pathLst>
            </a:custGeom>
            <a:solidFill>
              <a:srgbClr val="EC7C30"/>
            </a:solidFill>
          </p:spPr>
          <p:txBody>
            <a:bodyPr wrap="square" lIns="0" tIns="0" rIns="0" bIns="0" rtlCol="0"/>
            <a:lstStyle/>
            <a:p>
              <a:endParaRPr/>
            </a:p>
          </p:txBody>
        </p:sp>
        <p:sp>
          <p:nvSpPr>
            <p:cNvPr id="64" name="object 64"/>
            <p:cNvSpPr/>
            <p:nvPr/>
          </p:nvSpPr>
          <p:spPr>
            <a:xfrm>
              <a:off x="1279745" y="1536446"/>
              <a:ext cx="994410" cy="1397635"/>
            </a:xfrm>
            <a:custGeom>
              <a:avLst/>
              <a:gdLst/>
              <a:ahLst/>
              <a:cxnLst/>
              <a:rect l="l" t="t" r="r" b="b"/>
              <a:pathLst>
                <a:path w="994410" h="1397635">
                  <a:moveTo>
                    <a:pt x="993808" y="1335659"/>
                  </a:moveTo>
                  <a:lnTo>
                    <a:pt x="949106" y="1353949"/>
                  </a:lnTo>
                  <a:lnTo>
                    <a:pt x="903895" y="1368979"/>
                  </a:lnTo>
                  <a:lnTo>
                    <a:pt x="858315" y="1380800"/>
                  </a:lnTo>
                  <a:lnTo>
                    <a:pt x="812505" y="1389466"/>
                  </a:lnTo>
                  <a:lnTo>
                    <a:pt x="766604" y="1395029"/>
                  </a:lnTo>
                  <a:lnTo>
                    <a:pt x="720750" y="1397541"/>
                  </a:lnTo>
                  <a:lnTo>
                    <a:pt x="675083" y="1397056"/>
                  </a:lnTo>
                  <a:lnTo>
                    <a:pt x="629742" y="1393627"/>
                  </a:lnTo>
                  <a:lnTo>
                    <a:pt x="584864" y="1387306"/>
                  </a:lnTo>
                  <a:lnTo>
                    <a:pt x="540590" y="1378145"/>
                  </a:lnTo>
                  <a:lnTo>
                    <a:pt x="497058" y="1366198"/>
                  </a:lnTo>
                  <a:lnTo>
                    <a:pt x="454407" y="1351518"/>
                  </a:lnTo>
                  <a:lnTo>
                    <a:pt x="412777" y="1334156"/>
                  </a:lnTo>
                  <a:lnTo>
                    <a:pt x="372305" y="1314167"/>
                  </a:lnTo>
                  <a:lnTo>
                    <a:pt x="333130" y="1291602"/>
                  </a:lnTo>
                  <a:lnTo>
                    <a:pt x="295393" y="1266514"/>
                  </a:lnTo>
                  <a:lnTo>
                    <a:pt x="259231" y="1238957"/>
                  </a:lnTo>
                  <a:lnTo>
                    <a:pt x="224784" y="1208982"/>
                  </a:lnTo>
                  <a:lnTo>
                    <a:pt x="192190" y="1176643"/>
                  </a:lnTo>
                  <a:lnTo>
                    <a:pt x="161588" y="1141992"/>
                  </a:lnTo>
                  <a:lnTo>
                    <a:pt x="133117" y="1105083"/>
                  </a:lnTo>
                  <a:lnTo>
                    <a:pt x="106917" y="1065967"/>
                  </a:lnTo>
                  <a:lnTo>
                    <a:pt x="83126" y="1024698"/>
                  </a:lnTo>
                  <a:lnTo>
                    <a:pt x="61882" y="981329"/>
                  </a:lnTo>
                  <a:lnTo>
                    <a:pt x="43591" y="936626"/>
                  </a:lnTo>
                  <a:lnTo>
                    <a:pt x="28562" y="891418"/>
                  </a:lnTo>
                  <a:lnTo>
                    <a:pt x="16740" y="845841"/>
                  </a:lnTo>
                  <a:lnTo>
                    <a:pt x="8075" y="800034"/>
                  </a:lnTo>
                  <a:lnTo>
                    <a:pt x="2512" y="754137"/>
                  </a:lnTo>
                  <a:lnTo>
                    <a:pt x="0" y="708288"/>
                  </a:lnTo>
                  <a:lnTo>
                    <a:pt x="484" y="662626"/>
                  </a:lnTo>
                  <a:lnTo>
                    <a:pt x="3914" y="617290"/>
                  </a:lnTo>
                  <a:lnTo>
                    <a:pt x="10235" y="572418"/>
                  </a:lnTo>
                  <a:lnTo>
                    <a:pt x="19396" y="528149"/>
                  </a:lnTo>
                  <a:lnTo>
                    <a:pt x="31343" y="484622"/>
                  </a:lnTo>
                  <a:lnTo>
                    <a:pt x="46023" y="441975"/>
                  </a:lnTo>
                  <a:lnTo>
                    <a:pt x="63385" y="400348"/>
                  </a:lnTo>
                  <a:lnTo>
                    <a:pt x="83374" y="359879"/>
                  </a:lnTo>
                  <a:lnTo>
                    <a:pt x="105939" y="320706"/>
                  </a:lnTo>
                  <a:lnTo>
                    <a:pt x="131027" y="282970"/>
                  </a:lnTo>
                  <a:lnTo>
                    <a:pt x="158584" y="246807"/>
                  </a:lnTo>
                  <a:lnTo>
                    <a:pt x="188559" y="212357"/>
                  </a:lnTo>
                  <a:lnTo>
                    <a:pt x="220898" y="179760"/>
                  </a:lnTo>
                  <a:lnTo>
                    <a:pt x="255548" y="149152"/>
                  </a:lnTo>
                  <a:lnTo>
                    <a:pt x="292458" y="120674"/>
                  </a:lnTo>
                  <a:lnTo>
                    <a:pt x="331574" y="94464"/>
                  </a:lnTo>
                  <a:lnTo>
                    <a:pt x="372843" y="70660"/>
                  </a:lnTo>
                  <a:lnTo>
                    <a:pt x="416212" y="49403"/>
                  </a:lnTo>
                  <a:lnTo>
                    <a:pt x="454390" y="33593"/>
                  </a:lnTo>
                  <a:lnTo>
                    <a:pt x="493412" y="20081"/>
                  </a:lnTo>
                  <a:lnTo>
                    <a:pt x="533173" y="8880"/>
                  </a:lnTo>
                  <a:lnTo>
                    <a:pt x="573565" y="0"/>
                  </a:lnTo>
                  <a:lnTo>
                    <a:pt x="705010" y="692531"/>
                  </a:lnTo>
                  <a:lnTo>
                    <a:pt x="993808" y="1335659"/>
                  </a:lnTo>
                  <a:close/>
                </a:path>
              </a:pathLst>
            </a:custGeom>
            <a:ln w="10668">
              <a:solidFill>
                <a:srgbClr val="FFFFFF"/>
              </a:solidFill>
            </a:ln>
          </p:spPr>
          <p:txBody>
            <a:bodyPr wrap="square" lIns="0" tIns="0" rIns="0" bIns="0" rtlCol="0"/>
            <a:lstStyle/>
            <a:p>
              <a:endParaRPr/>
            </a:p>
          </p:txBody>
        </p:sp>
        <p:sp>
          <p:nvSpPr>
            <p:cNvPr id="65" name="object 65"/>
            <p:cNvSpPr/>
            <p:nvPr/>
          </p:nvSpPr>
          <p:spPr>
            <a:xfrm>
              <a:off x="1853311" y="1524000"/>
              <a:ext cx="131445" cy="705485"/>
            </a:xfrm>
            <a:custGeom>
              <a:avLst/>
              <a:gdLst/>
              <a:ahLst/>
              <a:cxnLst/>
              <a:rect l="l" t="t" r="r" b="b"/>
              <a:pathLst>
                <a:path w="131444" h="705485">
                  <a:moveTo>
                    <a:pt x="131445" y="0"/>
                  </a:moveTo>
                  <a:lnTo>
                    <a:pt x="98405" y="783"/>
                  </a:lnTo>
                  <a:lnTo>
                    <a:pt x="65436" y="3127"/>
                  </a:lnTo>
                  <a:lnTo>
                    <a:pt x="32611" y="7018"/>
                  </a:lnTo>
                  <a:lnTo>
                    <a:pt x="0" y="12446"/>
                  </a:lnTo>
                  <a:lnTo>
                    <a:pt x="131445" y="704977"/>
                  </a:lnTo>
                  <a:lnTo>
                    <a:pt x="131445" y="0"/>
                  </a:lnTo>
                  <a:close/>
                </a:path>
              </a:pathLst>
            </a:custGeom>
            <a:solidFill>
              <a:srgbClr val="A4A4A4"/>
            </a:solidFill>
          </p:spPr>
          <p:txBody>
            <a:bodyPr wrap="square" lIns="0" tIns="0" rIns="0" bIns="0" rtlCol="0"/>
            <a:lstStyle/>
            <a:p>
              <a:endParaRPr/>
            </a:p>
          </p:txBody>
        </p:sp>
        <p:sp>
          <p:nvSpPr>
            <p:cNvPr id="66" name="object 66"/>
            <p:cNvSpPr/>
            <p:nvPr/>
          </p:nvSpPr>
          <p:spPr>
            <a:xfrm>
              <a:off x="1853311" y="1524000"/>
              <a:ext cx="131445" cy="705485"/>
            </a:xfrm>
            <a:custGeom>
              <a:avLst/>
              <a:gdLst/>
              <a:ahLst/>
              <a:cxnLst/>
              <a:rect l="l" t="t" r="r" b="b"/>
              <a:pathLst>
                <a:path w="131444" h="705485">
                  <a:moveTo>
                    <a:pt x="0" y="12446"/>
                  </a:moveTo>
                  <a:lnTo>
                    <a:pt x="32611" y="7018"/>
                  </a:lnTo>
                  <a:lnTo>
                    <a:pt x="65436" y="3127"/>
                  </a:lnTo>
                  <a:lnTo>
                    <a:pt x="98405" y="783"/>
                  </a:lnTo>
                  <a:lnTo>
                    <a:pt x="131445" y="0"/>
                  </a:lnTo>
                  <a:lnTo>
                    <a:pt x="131445" y="704977"/>
                  </a:lnTo>
                  <a:lnTo>
                    <a:pt x="0" y="12446"/>
                  </a:lnTo>
                  <a:close/>
                </a:path>
              </a:pathLst>
            </a:custGeom>
            <a:ln w="10668">
              <a:solidFill>
                <a:srgbClr val="FFFFFF"/>
              </a:solidFill>
            </a:ln>
          </p:spPr>
          <p:txBody>
            <a:bodyPr wrap="square" lIns="0" tIns="0" rIns="0" bIns="0" rtlCol="0"/>
            <a:lstStyle/>
            <a:p>
              <a:endParaRPr/>
            </a:p>
          </p:txBody>
        </p:sp>
        <p:sp>
          <p:nvSpPr>
            <p:cNvPr id="67" name="object 67"/>
            <p:cNvSpPr/>
            <p:nvPr/>
          </p:nvSpPr>
          <p:spPr>
            <a:xfrm>
              <a:off x="2291461" y="1213866"/>
              <a:ext cx="572135" cy="868044"/>
            </a:xfrm>
            <a:custGeom>
              <a:avLst/>
              <a:gdLst/>
              <a:ahLst/>
              <a:cxnLst/>
              <a:rect l="l" t="t" r="r" b="b"/>
              <a:pathLst>
                <a:path w="572135" h="868044">
                  <a:moveTo>
                    <a:pt x="572008" y="0"/>
                  </a:moveTo>
                  <a:lnTo>
                    <a:pt x="0" y="0"/>
                  </a:lnTo>
                  <a:lnTo>
                    <a:pt x="0" y="281559"/>
                  </a:lnTo>
                  <a:lnTo>
                    <a:pt x="333629" y="281559"/>
                  </a:lnTo>
                  <a:lnTo>
                    <a:pt x="382651" y="867537"/>
                  </a:lnTo>
                  <a:lnTo>
                    <a:pt x="476758" y="281559"/>
                  </a:lnTo>
                  <a:lnTo>
                    <a:pt x="572008" y="281559"/>
                  </a:lnTo>
                  <a:lnTo>
                    <a:pt x="572008" y="0"/>
                  </a:lnTo>
                  <a:close/>
                </a:path>
              </a:pathLst>
            </a:custGeom>
            <a:solidFill>
              <a:srgbClr val="FFFFFF"/>
            </a:solidFill>
          </p:spPr>
          <p:txBody>
            <a:bodyPr wrap="square" lIns="0" tIns="0" rIns="0" bIns="0" rtlCol="0"/>
            <a:lstStyle/>
            <a:p>
              <a:endParaRPr/>
            </a:p>
          </p:txBody>
        </p:sp>
        <p:sp>
          <p:nvSpPr>
            <p:cNvPr id="68" name="object 68"/>
            <p:cNvSpPr/>
            <p:nvPr/>
          </p:nvSpPr>
          <p:spPr>
            <a:xfrm>
              <a:off x="2291461" y="1213866"/>
              <a:ext cx="572135" cy="868044"/>
            </a:xfrm>
            <a:custGeom>
              <a:avLst/>
              <a:gdLst/>
              <a:ahLst/>
              <a:cxnLst/>
              <a:rect l="l" t="t" r="r" b="b"/>
              <a:pathLst>
                <a:path w="572135" h="868044">
                  <a:moveTo>
                    <a:pt x="0" y="0"/>
                  </a:moveTo>
                  <a:lnTo>
                    <a:pt x="333629" y="0"/>
                  </a:lnTo>
                  <a:lnTo>
                    <a:pt x="476758" y="0"/>
                  </a:lnTo>
                  <a:lnTo>
                    <a:pt x="572008" y="0"/>
                  </a:lnTo>
                  <a:lnTo>
                    <a:pt x="572008" y="164211"/>
                  </a:lnTo>
                  <a:lnTo>
                    <a:pt x="572008" y="234569"/>
                  </a:lnTo>
                  <a:lnTo>
                    <a:pt x="572008" y="281559"/>
                  </a:lnTo>
                  <a:lnTo>
                    <a:pt x="476758" y="281559"/>
                  </a:lnTo>
                  <a:lnTo>
                    <a:pt x="382651" y="867537"/>
                  </a:lnTo>
                  <a:lnTo>
                    <a:pt x="333629" y="281559"/>
                  </a:lnTo>
                  <a:lnTo>
                    <a:pt x="0" y="281559"/>
                  </a:lnTo>
                  <a:lnTo>
                    <a:pt x="0" y="234569"/>
                  </a:lnTo>
                  <a:lnTo>
                    <a:pt x="0" y="164211"/>
                  </a:lnTo>
                  <a:lnTo>
                    <a:pt x="0" y="0"/>
                  </a:lnTo>
                  <a:close/>
                </a:path>
              </a:pathLst>
            </a:custGeom>
            <a:ln w="5334">
              <a:solidFill>
                <a:srgbClr val="000000"/>
              </a:solidFill>
            </a:ln>
          </p:spPr>
          <p:txBody>
            <a:bodyPr wrap="square" lIns="0" tIns="0" rIns="0" bIns="0" rtlCol="0"/>
            <a:lstStyle/>
            <a:p>
              <a:endParaRPr/>
            </a:p>
          </p:txBody>
        </p:sp>
      </p:grpSp>
      <p:sp>
        <p:nvSpPr>
          <p:cNvPr id="69" name="object 69"/>
          <p:cNvSpPr txBox="1"/>
          <p:nvPr/>
        </p:nvSpPr>
        <p:spPr>
          <a:xfrm>
            <a:off x="3060531" y="2103424"/>
            <a:ext cx="653602" cy="284692"/>
          </a:xfrm>
          <a:prstGeom prst="rect">
            <a:avLst/>
          </a:prstGeom>
        </p:spPr>
        <p:txBody>
          <a:bodyPr vert="horz" wrap="square" lIns="0" tIns="25399" rIns="0" bIns="0" rtlCol="0">
            <a:spAutoFit/>
          </a:bodyPr>
          <a:lstStyle/>
          <a:p>
            <a:pPr marR="22013" algn="ctr">
              <a:spcBef>
                <a:spcPts val="200"/>
              </a:spcBef>
            </a:pPr>
            <a:r>
              <a:rPr sz="800" spc="-53" dirty="0">
                <a:solidFill>
                  <a:srgbClr val="585858"/>
                </a:solidFill>
                <a:latin typeface="BIZ UDPゴシック"/>
                <a:cs typeface="BIZ UDPゴシック"/>
              </a:rPr>
              <a:t>ある</a:t>
            </a:r>
            <a:endParaRPr sz="800">
              <a:latin typeface="BIZ UDPゴシック"/>
              <a:cs typeface="BIZ UDPゴシック"/>
            </a:endParaRPr>
          </a:p>
          <a:p>
            <a:pPr algn="ctr">
              <a:spcBef>
                <a:spcPts val="67"/>
              </a:spcBef>
            </a:pPr>
            <a:r>
              <a:rPr sz="800" spc="-13" dirty="0">
                <a:solidFill>
                  <a:srgbClr val="585858"/>
                </a:solidFill>
                <a:latin typeface="BIZ UDPゴシック"/>
                <a:cs typeface="BIZ UDPゴシック"/>
              </a:rPr>
              <a:t>29校 / </a:t>
            </a:r>
            <a:r>
              <a:rPr sz="800" spc="-33" dirty="0">
                <a:solidFill>
                  <a:srgbClr val="585858"/>
                </a:solidFill>
                <a:latin typeface="BIZ UDPゴシック"/>
                <a:cs typeface="BIZ UDPゴシック"/>
              </a:rPr>
              <a:t>43%</a:t>
            </a:r>
            <a:endParaRPr sz="800">
              <a:latin typeface="BIZ UDPゴシック"/>
              <a:cs typeface="BIZ UDPゴシック"/>
            </a:endParaRPr>
          </a:p>
        </p:txBody>
      </p:sp>
      <p:grpSp>
        <p:nvGrpSpPr>
          <p:cNvPr id="70" name="object 70"/>
          <p:cNvGrpSpPr/>
          <p:nvPr/>
        </p:nvGrpSpPr>
        <p:grpSpPr>
          <a:xfrm>
            <a:off x="1213342" y="3701799"/>
            <a:ext cx="780598" cy="1044748"/>
            <a:chOff x="959230" y="2437701"/>
            <a:chExt cx="585470" cy="783590"/>
          </a:xfrm>
        </p:grpSpPr>
        <p:sp>
          <p:nvSpPr>
            <p:cNvPr id="71" name="object 71"/>
            <p:cNvSpPr/>
            <p:nvPr/>
          </p:nvSpPr>
          <p:spPr>
            <a:xfrm>
              <a:off x="962088" y="2440559"/>
              <a:ext cx="579755" cy="777875"/>
            </a:xfrm>
            <a:custGeom>
              <a:avLst/>
              <a:gdLst/>
              <a:ahLst/>
              <a:cxnLst/>
              <a:rect l="l" t="t" r="r" b="b"/>
              <a:pathLst>
                <a:path w="579755" h="777875">
                  <a:moveTo>
                    <a:pt x="350202" y="0"/>
                  </a:moveTo>
                  <a:lnTo>
                    <a:pt x="338010" y="482346"/>
                  </a:lnTo>
                  <a:lnTo>
                    <a:pt x="0" y="482346"/>
                  </a:lnTo>
                  <a:lnTo>
                    <a:pt x="0" y="777494"/>
                  </a:lnTo>
                  <a:lnTo>
                    <a:pt x="579310" y="777494"/>
                  </a:lnTo>
                  <a:lnTo>
                    <a:pt x="579310" y="482346"/>
                  </a:lnTo>
                  <a:lnTo>
                    <a:pt x="482790" y="482346"/>
                  </a:lnTo>
                  <a:lnTo>
                    <a:pt x="350202" y="0"/>
                  </a:lnTo>
                  <a:close/>
                </a:path>
              </a:pathLst>
            </a:custGeom>
            <a:solidFill>
              <a:srgbClr val="FFFFFF"/>
            </a:solidFill>
          </p:spPr>
          <p:txBody>
            <a:bodyPr wrap="square" lIns="0" tIns="0" rIns="0" bIns="0" rtlCol="0"/>
            <a:lstStyle/>
            <a:p>
              <a:endParaRPr/>
            </a:p>
          </p:txBody>
        </p:sp>
        <p:sp>
          <p:nvSpPr>
            <p:cNvPr id="72" name="object 72"/>
            <p:cNvSpPr/>
            <p:nvPr/>
          </p:nvSpPr>
          <p:spPr>
            <a:xfrm>
              <a:off x="962088" y="2440559"/>
              <a:ext cx="579755" cy="777875"/>
            </a:xfrm>
            <a:custGeom>
              <a:avLst/>
              <a:gdLst/>
              <a:ahLst/>
              <a:cxnLst/>
              <a:rect l="l" t="t" r="r" b="b"/>
              <a:pathLst>
                <a:path w="579755" h="777875">
                  <a:moveTo>
                    <a:pt x="0" y="482346"/>
                  </a:moveTo>
                  <a:lnTo>
                    <a:pt x="338010" y="482346"/>
                  </a:lnTo>
                  <a:lnTo>
                    <a:pt x="350202" y="0"/>
                  </a:lnTo>
                  <a:lnTo>
                    <a:pt x="482790" y="482346"/>
                  </a:lnTo>
                  <a:lnTo>
                    <a:pt x="579310" y="482346"/>
                  </a:lnTo>
                  <a:lnTo>
                    <a:pt x="579310" y="531495"/>
                  </a:lnTo>
                  <a:lnTo>
                    <a:pt x="579310" y="605282"/>
                  </a:lnTo>
                  <a:lnTo>
                    <a:pt x="579310" y="777494"/>
                  </a:lnTo>
                  <a:lnTo>
                    <a:pt x="482790" y="777494"/>
                  </a:lnTo>
                  <a:lnTo>
                    <a:pt x="338010" y="777494"/>
                  </a:lnTo>
                  <a:lnTo>
                    <a:pt x="0" y="777494"/>
                  </a:lnTo>
                  <a:lnTo>
                    <a:pt x="0" y="605282"/>
                  </a:lnTo>
                  <a:lnTo>
                    <a:pt x="0" y="531495"/>
                  </a:lnTo>
                  <a:lnTo>
                    <a:pt x="0" y="482346"/>
                  </a:lnTo>
                  <a:close/>
                </a:path>
              </a:pathLst>
            </a:custGeom>
            <a:ln w="5334">
              <a:solidFill>
                <a:srgbClr val="000000"/>
              </a:solidFill>
            </a:ln>
          </p:spPr>
          <p:txBody>
            <a:bodyPr wrap="square" lIns="0" tIns="0" rIns="0" bIns="0" rtlCol="0"/>
            <a:lstStyle/>
            <a:p>
              <a:endParaRPr/>
            </a:p>
          </p:txBody>
        </p:sp>
      </p:grpSp>
      <p:sp>
        <p:nvSpPr>
          <p:cNvPr id="73" name="object 73"/>
          <p:cNvSpPr txBox="1"/>
          <p:nvPr/>
        </p:nvSpPr>
        <p:spPr>
          <a:xfrm>
            <a:off x="1217153" y="4348714"/>
            <a:ext cx="772978" cy="328292"/>
          </a:xfrm>
          <a:prstGeom prst="rect">
            <a:avLst/>
          </a:prstGeom>
          <a:ln w="5333">
            <a:solidFill>
              <a:srgbClr val="000000"/>
            </a:solidFill>
          </a:ln>
        </p:spPr>
        <p:txBody>
          <a:bodyPr vert="horz" wrap="square" lIns="0" tIns="68577" rIns="0" bIns="0" rtlCol="0">
            <a:spAutoFit/>
          </a:bodyPr>
          <a:lstStyle/>
          <a:p>
            <a:pPr algn="ctr">
              <a:spcBef>
                <a:spcPts val="540"/>
              </a:spcBef>
            </a:pPr>
            <a:r>
              <a:rPr sz="800" spc="-53" dirty="0">
                <a:solidFill>
                  <a:srgbClr val="585858"/>
                </a:solidFill>
                <a:latin typeface="BIZ UDPゴシック"/>
                <a:cs typeface="BIZ UDPゴシック"/>
              </a:rPr>
              <a:t>ない</a:t>
            </a:r>
            <a:endParaRPr sz="800">
              <a:latin typeface="BIZ UDPゴシック"/>
              <a:cs typeface="BIZ UDPゴシック"/>
            </a:endParaRPr>
          </a:p>
          <a:p>
            <a:pPr marL="32173" algn="ctr">
              <a:spcBef>
                <a:spcPts val="60"/>
              </a:spcBef>
            </a:pPr>
            <a:r>
              <a:rPr sz="800" dirty="0">
                <a:solidFill>
                  <a:srgbClr val="585858"/>
                </a:solidFill>
                <a:latin typeface="BIZ UDPゴシック"/>
                <a:cs typeface="BIZ UDPゴシック"/>
              </a:rPr>
              <a:t>36</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54%</a:t>
            </a:r>
            <a:endParaRPr sz="800">
              <a:latin typeface="BIZ UDPゴシック"/>
              <a:cs typeface="BIZ UDPゴシック"/>
            </a:endParaRPr>
          </a:p>
        </p:txBody>
      </p:sp>
      <p:sp>
        <p:nvSpPr>
          <p:cNvPr id="74" name="object 74"/>
          <p:cNvSpPr/>
          <p:nvPr/>
        </p:nvSpPr>
        <p:spPr>
          <a:xfrm>
            <a:off x="1621658" y="2008106"/>
            <a:ext cx="871188" cy="480042"/>
          </a:xfrm>
          <a:custGeom>
            <a:avLst/>
            <a:gdLst/>
            <a:ahLst/>
            <a:cxnLst/>
            <a:rect l="l" t="t" r="r" b="b"/>
            <a:pathLst>
              <a:path w="653414" h="360044">
                <a:moveTo>
                  <a:pt x="0" y="0"/>
                </a:moveTo>
                <a:lnTo>
                  <a:pt x="311480" y="0"/>
                </a:lnTo>
                <a:lnTo>
                  <a:pt x="444957" y="0"/>
                </a:lnTo>
                <a:lnTo>
                  <a:pt x="533984" y="0"/>
                </a:lnTo>
                <a:lnTo>
                  <a:pt x="533984" y="152400"/>
                </a:lnTo>
                <a:lnTo>
                  <a:pt x="533984" y="217678"/>
                </a:lnTo>
                <a:lnTo>
                  <a:pt x="533984" y="261111"/>
                </a:lnTo>
                <a:lnTo>
                  <a:pt x="444957" y="261111"/>
                </a:lnTo>
                <a:lnTo>
                  <a:pt x="653237" y="359791"/>
                </a:lnTo>
                <a:lnTo>
                  <a:pt x="311480" y="261111"/>
                </a:lnTo>
                <a:lnTo>
                  <a:pt x="0" y="261111"/>
                </a:lnTo>
                <a:lnTo>
                  <a:pt x="0" y="217678"/>
                </a:lnTo>
                <a:lnTo>
                  <a:pt x="0" y="152400"/>
                </a:lnTo>
                <a:lnTo>
                  <a:pt x="0" y="0"/>
                </a:lnTo>
                <a:close/>
              </a:path>
            </a:pathLst>
          </a:custGeom>
          <a:ln w="5334">
            <a:solidFill>
              <a:srgbClr val="000000"/>
            </a:solidFill>
          </a:ln>
        </p:spPr>
        <p:txBody>
          <a:bodyPr wrap="square" lIns="0" tIns="0" rIns="0" bIns="0" rtlCol="0"/>
          <a:lstStyle/>
          <a:p>
            <a:endParaRPr/>
          </a:p>
        </p:txBody>
      </p:sp>
      <p:sp>
        <p:nvSpPr>
          <p:cNvPr id="75" name="object 75"/>
          <p:cNvSpPr txBox="1"/>
          <p:nvPr/>
        </p:nvSpPr>
        <p:spPr>
          <a:xfrm>
            <a:off x="1743845" y="2027904"/>
            <a:ext cx="501208" cy="284692"/>
          </a:xfrm>
          <a:prstGeom prst="rect">
            <a:avLst/>
          </a:prstGeom>
        </p:spPr>
        <p:txBody>
          <a:bodyPr vert="horz" wrap="square" lIns="0" tIns="25399" rIns="0" bIns="0" rtlCol="0">
            <a:spAutoFit/>
          </a:bodyPr>
          <a:lstStyle/>
          <a:p>
            <a:pPr marL="83818">
              <a:spcBef>
                <a:spcPts val="200"/>
              </a:spcBef>
            </a:pPr>
            <a:r>
              <a:rPr sz="800" spc="-47" dirty="0">
                <a:solidFill>
                  <a:srgbClr val="585858"/>
                </a:solidFill>
                <a:latin typeface="BIZ UDPゴシック"/>
                <a:cs typeface="BIZ UDPゴシック"/>
              </a:rPr>
              <a:t>未回答</a:t>
            </a:r>
            <a:endParaRPr sz="800">
              <a:latin typeface="BIZ UDPゴシック"/>
              <a:cs typeface="BIZ UDPゴシック"/>
            </a:endParaRPr>
          </a:p>
          <a:p>
            <a:pPr marL="16933">
              <a:spcBef>
                <a:spcPts val="67"/>
              </a:spcBef>
            </a:pPr>
            <a:r>
              <a:rPr sz="800" spc="-13" dirty="0">
                <a:solidFill>
                  <a:srgbClr val="585858"/>
                </a:solidFill>
                <a:latin typeface="BIZ UDPゴシック"/>
                <a:cs typeface="BIZ UDPゴシック"/>
              </a:rPr>
              <a:t>2</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3%</a:t>
            </a:r>
            <a:endParaRPr sz="800">
              <a:latin typeface="BIZ UDPゴシック"/>
              <a:cs typeface="BIZ UDPゴシック"/>
            </a:endParaRPr>
          </a:p>
        </p:txBody>
      </p:sp>
      <p:grpSp>
        <p:nvGrpSpPr>
          <p:cNvPr id="76" name="object 76"/>
          <p:cNvGrpSpPr/>
          <p:nvPr/>
        </p:nvGrpSpPr>
        <p:grpSpPr>
          <a:xfrm>
            <a:off x="4156416" y="3627550"/>
            <a:ext cx="2412062" cy="421624"/>
            <a:chOff x="3166617" y="2382012"/>
            <a:chExt cx="1809114" cy="316230"/>
          </a:xfrm>
        </p:grpSpPr>
        <p:sp>
          <p:nvSpPr>
            <p:cNvPr id="77" name="object 77"/>
            <p:cNvSpPr/>
            <p:nvPr/>
          </p:nvSpPr>
          <p:spPr>
            <a:xfrm>
              <a:off x="3166617" y="2382012"/>
              <a:ext cx="1060450" cy="316230"/>
            </a:xfrm>
            <a:custGeom>
              <a:avLst/>
              <a:gdLst/>
              <a:ahLst/>
              <a:cxnLst/>
              <a:rect l="l" t="t" r="r" b="b"/>
              <a:pathLst>
                <a:path w="1060450" h="316230">
                  <a:moveTo>
                    <a:pt x="1060069" y="0"/>
                  </a:moveTo>
                  <a:lnTo>
                    <a:pt x="0" y="0"/>
                  </a:lnTo>
                  <a:lnTo>
                    <a:pt x="0" y="315849"/>
                  </a:lnTo>
                  <a:lnTo>
                    <a:pt x="1060069" y="315849"/>
                  </a:lnTo>
                  <a:lnTo>
                    <a:pt x="1060069" y="0"/>
                  </a:lnTo>
                  <a:close/>
                </a:path>
              </a:pathLst>
            </a:custGeom>
            <a:solidFill>
              <a:srgbClr val="92D050"/>
            </a:solidFill>
          </p:spPr>
          <p:txBody>
            <a:bodyPr wrap="square" lIns="0" tIns="0" rIns="0" bIns="0" rtlCol="0"/>
            <a:lstStyle/>
            <a:p>
              <a:endParaRPr/>
            </a:p>
          </p:txBody>
        </p:sp>
        <p:sp>
          <p:nvSpPr>
            <p:cNvPr id="78" name="object 78"/>
            <p:cNvSpPr/>
            <p:nvPr/>
          </p:nvSpPr>
          <p:spPr>
            <a:xfrm>
              <a:off x="4226686" y="2382012"/>
              <a:ext cx="748665" cy="316230"/>
            </a:xfrm>
            <a:custGeom>
              <a:avLst/>
              <a:gdLst/>
              <a:ahLst/>
              <a:cxnLst/>
              <a:rect l="l" t="t" r="r" b="b"/>
              <a:pathLst>
                <a:path w="748664" h="316230">
                  <a:moveTo>
                    <a:pt x="748538" y="0"/>
                  </a:moveTo>
                  <a:lnTo>
                    <a:pt x="0" y="0"/>
                  </a:lnTo>
                  <a:lnTo>
                    <a:pt x="0" y="315849"/>
                  </a:lnTo>
                  <a:lnTo>
                    <a:pt x="748538" y="315849"/>
                  </a:lnTo>
                  <a:lnTo>
                    <a:pt x="748538" y="0"/>
                  </a:lnTo>
                  <a:close/>
                </a:path>
              </a:pathLst>
            </a:custGeom>
            <a:solidFill>
              <a:srgbClr val="5B9BD4"/>
            </a:solidFill>
          </p:spPr>
          <p:txBody>
            <a:bodyPr wrap="square" lIns="0" tIns="0" rIns="0" bIns="0" rtlCol="0"/>
            <a:lstStyle/>
            <a:p>
              <a:endParaRPr/>
            </a:p>
          </p:txBody>
        </p:sp>
        <p:sp>
          <p:nvSpPr>
            <p:cNvPr id="79" name="object 79"/>
            <p:cNvSpPr/>
            <p:nvPr/>
          </p:nvSpPr>
          <p:spPr>
            <a:xfrm>
              <a:off x="3642995" y="2490190"/>
              <a:ext cx="1012190" cy="99695"/>
            </a:xfrm>
            <a:custGeom>
              <a:avLst/>
              <a:gdLst/>
              <a:ahLst/>
              <a:cxnLst/>
              <a:rect l="l" t="t" r="r" b="b"/>
              <a:pathLst>
                <a:path w="1012189" h="99694">
                  <a:moveTo>
                    <a:pt x="107530" y="0"/>
                  </a:moveTo>
                  <a:lnTo>
                    <a:pt x="0" y="0"/>
                  </a:lnTo>
                  <a:lnTo>
                    <a:pt x="0" y="99466"/>
                  </a:lnTo>
                  <a:lnTo>
                    <a:pt x="107530" y="99466"/>
                  </a:lnTo>
                  <a:lnTo>
                    <a:pt x="107530" y="0"/>
                  </a:lnTo>
                  <a:close/>
                </a:path>
                <a:path w="1012189" h="99694">
                  <a:moveTo>
                    <a:pt x="1011897" y="0"/>
                  </a:moveTo>
                  <a:lnTo>
                    <a:pt x="904367" y="0"/>
                  </a:lnTo>
                  <a:lnTo>
                    <a:pt x="904367" y="99466"/>
                  </a:lnTo>
                  <a:lnTo>
                    <a:pt x="1011897" y="99466"/>
                  </a:lnTo>
                  <a:lnTo>
                    <a:pt x="1011897" y="0"/>
                  </a:lnTo>
                  <a:close/>
                </a:path>
              </a:pathLst>
            </a:custGeom>
            <a:solidFill>
              <a:srgbClr val="FFFFFF"/>
            </a:solidFill>
          </p:spPr>
          <p:txBody>
            <a:bodyPr wrap="square" lIns="0" tIns="0" rIns="0" bIns="0" rtlCol="0"/>
            <a:lstStyle/>
            <a:p>
              <a:endParaRPr/>
            </a:p>
          </p:txBody>
        </p:sp>
      </p:grpSp>
      <p:grpSp>
        <p:nvGrpSpPr>
          <p:cNvPr id="80" name="object 80"/>
          <p:cNvGrpSpPr/>
          <p:nvPr/>
        </p:nvGrpSpPr>
        <p:grpSpPr>
          <a:xfrm>
            <a:off x="4156416" y="2571609"/>
            <a:ext cx="2412062" cy="422471"/>
            <a:chOff x="3166617" y="1590027"/>
            <a:chExt cx="1809114" cy="316865"/>
          </a:xfrm>
        </p:grpSpPr>
        <p:sp>
          <p:nvSpPr>
            <p:cNvPr id="81" name="object 81"/>
            <p:cNvSpPr/>
            <p:nvPr/>
          </p:nvSpPr>
          <p:spPr>
            <a:xfrm>
              <a:off x="3166617" y="1590040"/>
              <a:ext cx="1315720" cy="316865"/>
            </a:xfrm>
            <a:custGeom>
              <a:avLst/>
              <a:gdLst/>
              <a:ahLst/>
              <a:cxnLst/>
              <a:rect l="l" t="t" r="r" b="b"/>
              <a:pathLst>
                <a:path w="1315720" h="316864">
                  <a:moveTo>
                    <a:pt x="1315339" y="0"/>
                  </a:moveTo>
                  <a:lnTo>
                    <a:pt x="0" y="0"/>
                  </a:lnTo>
                  <a:lnTo>
                    <a:pt x="0" y="316611"/>
                  </a:lnTo>
                  <a:lnTo>
                    <a:pt x="1315339" y="316611"/>
                  </a:lnTo>
                  <a:lnTo>
                    <a:pt x="1315339" y="0"/>
                  </a:lnTo>
                  <a:close/>
                </a:path>
              </a:pathLst>
            </a:custGeom>
            <a:solidFill>
              <a:srgbClr val="92D050"/>
            </a:solidFill>
          </p:spPr>
          <p:txBody>
            <a:bodyPr wrap="square" lIns="0" tIns="0" rIns="0" bIns="0" rtlCol="0"/>
            <a:lstStyle/>
            <a:p>
              <a:endParaRPr/>
            </a:p>
          </p:txBody>
        </p:sp>
        <p:sp>
          <p:nvSpPr>
            <p:cNvPr id="82" name="object 82"/>
            <p:cNvSpPr/>
            <p:nvPr/>
          </p:nvSpPr>
          <p:spPr>
            <a:xfrm>
              <a:off x="4481956" y="1590040"/>
              <a:ext cx="384175" cy="316865"/>
            </a:xfrm>
            <a:custGeom>
              <a:avLst/>
              <a:gdLst/>
              <a:ahLst/>
              <a:cxnLst/>
              <a:rect l="l" t="t" r="r" b="b"/>
              <a:pathLst>
                <a:path w="384175" h="316864">
                  <a:moveTo>
                    <a:pt x="384048" y="0"/>
                  </a:moveTo>
                  <a:lnTo>
                    <a:pt x="0" y="0"/>
                  </a:lnTo>
                  <a:lnTo>
                    <a:pt x="0" y="316611"/>
                  </a:lnTo>
                  <a:lnTo>
                    <a:pt x="384048" y="316611"/>
                  </a:lnTo>
                  <a:lnTo>
                    <a:pt x="384048" y="0"/>
                  </a:lnTo>
                  <a:close/>
                </a:path>
              </a:pathLst>
            </a:custGeom>
            <a:solidFill>
              <a:srgbClr val="5B9BD4"/>
            </a:solidFill>
          </p:spPr>
          <p:txBody>
            <a:bodyPr wrap="square" lIns="0" tIns="0" rIns="0" bIns="0" rtlCol="0"/>
            <a:lstStyle/>
            <a:p>
              <a:endParaRPr/>
            </a:p>
          </p:txBody>
        </p:sp>
        <p:sp>
          <p:nvSpPr>
            <p:cNvPr id="83" name="object 83"/>
            <p:cNvSpPr/>
            <p:nvPr/>
          </p:nvSpPr>
          <p:spPr>
            <a:xfrm>
              <a:off x="4866004" y="1590027"/>
              <a:ext cx="109855" cy="316865"/>
            </a:xfrm>
            <a:custGeom>
              <a:avLst/>
              <a:gdLst/>
              <a:ahLst/>
              <a:cxnLst/>
              <a:rect l="l" t="t" r="r" b="b"/>
              <a:pathLst>
                <a:path w="109854" h="316864">
                  <a:moveTo>
                    <a:pt x="109245" y="0"/>
                  </a:moveTo>
                  <a:lnTo>
                    <a:pt x="0" y="0"/>
                  </a:lnTo>
                  <a:lnTo>
                    <a:pt x="0" y="316623"/>
                  </a:lnTo>
                  <a:lnTo>
                    <a:pt x="109245" y="316623"/>
                  </a:lnTo>
                  <a:lnTo>
                    <a:pt x="109245" y="0"/>
                  </a:lnTo>
                  <a:close/>
                </a:path>
              </a:pathLst>
            </a:custGeom>
            <a:solidFill>
              <a:srgbClr val="FFC000"/>
            </a:solidFill>
          </p:spPr>
          <p:txBody>
            <a:bodyPr wrap="square" lIns="0" tIns="0" rIns="0" bIns="0" rtlCol="0"/>
            <a:lstStyle/>
            <a:p>
              <a:endParaRPr/>
            </a:p>
          </p:txBody>
        </p:sp>
        <p:sp>
          <p:nvSpPr>
            <p:cNvPr id="84" name="object 84"/>
            <p:cNvSpPr/>
            <p:nvPr/>
          </p:nvSpPr>
          <p:spPr>
            <a:xfrm>
              <a:off x="3770503" y="1698726"/>
              <a:ext cx="1188085" cy="99695"/>
            </a:xfrm>
            <a:custGeom>
              <a:avLst/>
              <a:gdLst/>
              <a:ahLst/>
              <a:cxnLst/>
              <a:rect l="l" t="t" r="r" b="b"/>
              <a:pathLst>
                <a:path w="1188085" h="99694">
                  <a:moveTo>
                    <a:pt x="107530" y="0"/>
                  </a:moveTo>
                  <a:lnTo>
                    <a:pt x="0" y="0"/>
                  </a:lnTo>
                  <a:lnTo>
                    <a:pt x="0" y="99466"/>
                  </a:lnTo>
                  <a:lnTo>
                    <a:pt x="107530" y="99466"/>
                  </a:lnTo>
                  <a:lnTo>
                    <a:pt x="107530" y="0"/>
                  </a:lnTo>
                  <a:close/>
                </a:path>
                <a:path w="1188085" h="99694">
                  <a:moveTo>
                    <a:pt x="940866" y="0"/>
                  </a:moveTo>
                  <a:lnTo>
                    <a:pt x="865759" y="0"/>
                  </a:lnTo>
                  <a:lnTo>
                    <a:pt x="865759" y="99466"/>
                  </a:lnTo>
                  <a:lnTo>
                    <a:pt x="940866" y="99466"/>
                  </a:lnTo>
                  <a:lnTo>
                    <a:pt x="940866" y="0"/>
                  </a:lnTo>
                  <a:close/>
                </a:path>
                <a:path w="1188085" h="99694">
                  <a:moveTo>
                    <a:pt x="1187500" y="0"/>
                  </a:moveTo>
                  <a:lnTo>
                    <a:pt x="1112393" y="0"/>
                  </a:lnTo>
                  <a:lnTo>
                    <a:pt x="1112393" y="99466"/>
                  </a:lnTo>
                  <a:lnTo>
                    <a:pt x="1187500" y="99466"/>
                  </a:lnTo>
                  <a:lnTo>
                    <a:pt x="1187500" y="0"/>
                  </a:lnTo>
                  <a:close/>
                </a:path>
              </a:pathLst>
            </a:custGeom>
            <a:solidFill>
              <a:srgbClr val="FFFFFF"/>
            </a:solidFill>
          </p:spPr>
          <p:txBody>
            <a:bodyPr wrap="square" lIns="0" tIns="0" rIns="0" bIns="0" rtlCol="0"/>
            <a:lstStyle/>
            <a:p>
              <a:endParaRPr/>
            </a:p>
          </p:txBody>
        </p:sp>
      </p:grpSp>
      <p:graphicFrame>
        <p:nvGraphicFramePr>
          <p:cNvPr id="85" name="object 85"/>
          <p:cNvGraphicFramePr>
            <a:graphicFrameLocks noGrp="1"/>
          </p:cNvGraphicFramePr>
          <p:nvPr>
            <p:extLst>
              <p:ext uri="{D42A27DB-BD31-4B8C-83A1-F6EECF244321}">
                <p14:modId xmlns:p14="http://schemas.microsoft.com/office/powerpoint/2010/main" val="811150861"/>
              </p:ext>
            </p:extLst>
          </p:nvPr>
        </p:nvGraphicFramePr>
        <p:xfrm>
          <a:off x="4152862" y="2255324"/>
          <a:ext cx="2412060" cy="2108121"/>
        </p:xfrm>
        <a:graphic>
          <a:graphicData uri="http://schemas.openxmlformats.org/drawingml/2006/table">
            <a:tbl>
              <a:tblPr firstRow="1" bandRow="1">
                <a:tableStyleId>{2D5ABB26-0587-4C30-8999-92F81FD0307C}</a:tableStyleId>
              </a:tblPr>
              <a:tblGrid>
                <a:gridCol w="482582">
                  <a:extLst>
                    <a:ext uri="{9D8B030D-6E8A-4147-A177-3AD203B41FA5}">
                      <a16:colId xmlns:a16="http://schemas.microsoft.com/office/drawing/2014/main" val="20000"/>
                    </a:ext>
                  </a:extLst>
                </a:gridCol>
                <a:gridCol w="482582">
                  <a:extLst>
                    <a:ext uri="{9D8B030D-6E8A-4147-A177-3AD203B41FA5}">
                      <a16:colId xmlns:a16="http://schemas.microsoft.com/office/drawing/2014/main" val="20001"/>
                    </a:ext>
                  </a:extLst>
                </a:gridCol>
                <a:gridCol w="469036">
                  <a:extLst>
                    <a:ext uri="{9D8B030D-6E8A-4147-A177-3AD203B41FA5}">
                      <a16:colId xmlns:a16="http://schemas.microsoft.com/office/drawing/2014/main" val="20002"/>
                    </a:ext>
                  </a:extLst>
                </a:gridCol>
                <a:gridCol w="320027">
                  <a:extLst>
                    <a:ext uri="{9D8B030D-6E8A-4147-A177-3AD203B41FA5}">
                      <a16:colId xmlns:a16="http://schemas.microsoft.com/office/drawing/2014/main" val="20003"/>
                    </a:ext>
                  </a:extLst>
                </a:gridCol>
                <a:gridCol w="175252">
                  <a:extLst>
                    <a:ext uri="{9D8B030D-6E8A-4147-A177-3AD203B41FA5}">
                      <a16:colId xmlns:a16="http://schemas.microsoft.com/office/drawing/2014/main" val="20004"/>
                    </a:ext>
                  </a:extLst>
                </a:gridCol>
                <a:gridCol w="336961">
                  <a:extLst>
                    <a:ext uri="{9D8B030D-6E8A-4147-A177-3AD203B41FA5}">
                      <a16:colId xmlns:a16="http://schemas.microsoft.com/office/drawing/2014/main" val="20005"/>
                    </a:ext>
                  </a:extLst>
                </a:gridCol>
                <a:gridCol w="145620">
                  <a:extLst>
                    <a:ext uri="{9D8B030D-6E8A-4147-A177-3AD203B41FA5}">
                      <a16:colId xmlns:a16="http://schemas.microsoft.com/office/drawing/2014/main" val="20006"/>
                    </a:ext>
                  </a:extLst>
                </a:gridCol>
              </a:tblGrid>
              <a:tr h="315794">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0"/>
                  </a:ext>
                </a:extLst>
              </a:tr>
              <a:tr h="421624">
                <a:tc gridSpan="4">
                  <a:txBody>
                    <a:bodyPr/>
                    <a:lstStyle/>
                    <a:p>
                      <a:pPr>
                        <a:lnSpc>
                          <a:spcPct val="100000"/>
                        </a:lnSpc>
                        <a:spcBef>
                          <a:spcPts val="340"/>
                        </a:spcBef>
                      </a:pPr>
                      <a:endParaRPr sz="700">
                        <a:latin typeface="Times New Roman"/>
                        <a:cs typeface="Times New Roman"/>
                      </a:endParaRPr>
                    </a:p>
                    <a:p>
                      <a:pPr marL="635" algn="ctr">
                        <a:lnSpc>
                          <a:spcPct val="100000"/>
                        </a:lnSpc>
                        <a:spcBef>
                          <a:spcPts val="5"/>
                        </a:spcBef>
                      </a:pPr>
                      <a:r>
                        <a:rPr sz="700" spc="-25" dirty="0">
                          <a:solidFill>
                            <a:srgbClr val="404040"/>
                          </a:solidFill>
                          <a:latin typeface="Calibri"/>
                          <a:cs typeface="Calibri"/>
                        </a:rPr>
                        <a:t>24</a:t>
                      </a:r>
                      <a:endParaRPr sz="700">
                        <a:latin typeface="Calibri"/>
                        <a:cs typeface="Calibri"/>
                      </a:endParaRPr>
                    </a:p>
                  </a:txBody>
                  <a:tcPr marL="0" marR="0" marT="57571" marB="0">
                    <a:lnL w="6350">
                      <a:solidFill>
                        <a:srgbClr val="D9D9D9"/>
                      </a:solidFill>
                      <a:prstDash val="solid"/>
                    </a:ln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gridSpan="2">
                  <a:txBody>
                    <a:bodyPr/>
                    <a:lstStyle/>
                    <a:p>
                      <a:pPr>
                        <a:lnSpc>
                          <a:spcPct val="100000"/>
                        </a:lnSpc>
                        <a:spcBef>
                          <a:spcPts val="340"/>
                        </a:spcBef>
                      </a:pPr>
                      <a:endParaRPr sz="700">
                        <a:latin typeface="Times New Roman"/>
                        <a:cs typeface="Times New Roman"/>
                      </a:endParaRPr>
                    </a:p>
                    <a:p>
                      <a:pPr marL="635" algn="ctr">
                        <a:lnSpc>
                          <a:spcPct val="100000"/>
                        </a:lnSpc>
                        <a:spcBef>
                          <a:spcPts val="5"/>
                        </a:spcBef>
                      </a:pPr>
                      <a:r>
                        <a:rPr sz="700" spc="-50" dirty="0">
                          <a:solidFill>
                            <a:srgbClr val="404040"/>
                          </a:solidFill>
                          <a:latin typeface="Calibri"/>
                          <a:cs typeface="Calibri"/>
                        </a:rPr>
                        <a:t>7</a:t>
                      </a:r>
                      <a:endParaRPr sz="700">
                        <a:latin typeface="Calibri"/>
                        <a:cs typeface="Calibri"/>
                      </a:endParaRPr>
                    </a:p>
                  </a:txBody>
                  <a:tcPr marL="0" marR="0" marT="57571" marB="0"/>
                </a:tc>
                <a:tc hMerge="1">
                  <a:txBody>
                    <a:bodyPr/>
                    <a:lstStyle/>
                    <a:p>
                      <a:endParaRPr/>
                    </a:p>
                  </a:txBody>
                  <a:tcPr marL="0" marR="0" marT="0" marB="0"/>
                </a:tc>
                <a:tc>
                  <a:txBody>
                    <a:bodyPr/>
                    <a:lstStyle/>
                    <a:p>
                      <a:pPr>
                        <a:lnSpc>
                          <a:spcPct val="100000"/>
                        </a:lnSpc>
                        <a:spcBef>
                          <a:spcPts val="340"/>
                        </a:spcBef>
                      </a:pPr>
                      <a:endParaRPr sz="700">
                        <a:latin typeface="Times New Roman"/>
                        <a:cs typeface="Times New Roman"/>
                      </a:endParaRPr>
                    </a:p>
                    <a:p>
                      <a:pPr marL="1270" algn="ctr">
                        <a:lnSpc>
                          <a:spcPct val="100000"/>
                        </a:lnSpc>
                        <a:spcBef>
                          <a:spcPts val="5"/>
                        </a:spcBef>
                      </a:pPr>
                      <a:r>
                        <a:rPr sz="700" spc="-50" dirty="0">
                          <a:solidFill>
                            <a:srgbClr val="404040"/>
                          </a:solidFill>
                          <a:latin typeface="Calibri"/>
                          <a:cs typeface="Calibri"/>
                        </a:rPr>
                        <a:t>2</a:t>
                      </a:r>
                      <a:endParaRPr sz="700">
                        <a:latin typeface="Calibri"/>
                        <a:cs typeface="Calibri"/>
                      </a:endParaRPr>
                    </a:p>
                  </a:txBody>
                  <a:tcPr marL="0" marR="0" marT="57571" marB="0">
                    <a:lnR w="6350">
                      <a:solidFill>
                        <a:srgbClr val="D9D9D9"/>
                      </a:solidFill>
                      <a:prstDash val="solid"/>
                    </a:lnR>
                  </a:tcPr>
                </a:tc>
                <a:extLst>
                  <a:ext uri="{0D108BD9-81ED-4DB2-BD59-A6C34878D82A}">
                    <a16:rowId xmlns:a16="http://schemas.microsoft.com/office/drawing/2014/main" val="10001"/>
                  </a:ext>
                </a:extLst>
              </a:tr>
              <a:tr h="633283">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2"/>
                  </a:ext>
                </a:extLst>
              </a:tr>
              <a:tr h="420778">
                <a:tc gridSpan="3">
                  <a:txBody>
                    <a:bodyPr/>
                    <a:lstStyle/>
                    <a:p>
                      <a:pPr>
                        <a:lnSpc>
                          <a:spcPct val="100000"/>
                        </a:lnSpc>
                        <a:spcBef>
                          <a:spcPts val="340"/>
                        </a:spcBef>
                      </a:pPr>
                      <a:endParaRPr sz="700">
                        <a:latin typeface="Times New Roman"/>
                        <a:cs typeface="Times New Roman"/>
                      </a:endParaRPr>
                    </a:p>
                    <a:p>
                      <a:pPr marR="6350" algn="ctr">
                        <a:lnSpc>
                          <a:spcPct val="100000"/>
                        </a:lnSpc>
                      </a:pPr>
                      <a:r>
                        <a:rPr sz="700" spc="-25" dirty="0">
                          <a:solidFill>
                            <a:srgbClr val="404040"/>
                          </a:solidFill>
                          <a:latin typeface="Calibri"/>
                          <a:cs typeface="Calibri"/>
                        </a:rPr>
                        <a:t>17</a:t>
                      </a:r>
                      <a:endParaRPr sz="700">
                        <a:latin typeface="Calibri"/>
                        <a:cs typeface="Calibri"/>
                      </a:endParaRPr>
                    </a:p>
                  </a:txBody>
                  <a:tcPr marL="0" marR="0" marT="57571" marB="0">
                    <a:lnL w="6350">
                      <a:solidFill>
                        <a:srgbClr val="D9D9D9"/>
                      </a:solidFill>
                      <a:prstDash val="solid"/>
                    </a:lnL>
                  </a:tcPr>
                </a:tc>
                <a:tc hMerge="1">
                  <a:txBody>
                    <a:bodyPr/>
                    <a:lstStyle/>
                    <a:p>
                      <a:endParaRPr/>
                    </a:p>
                  </a:txBody>
                  <a:tcPr marL="0" marR="0" marT="0" marB="0"/>
                </a:tc>
                <a:tc hMerge="1">
                  <a:txBody>
                    <a:bodyPr/>
                    <a:lstStyle/>
                    <a:p>
                      <a:endParaRPr/>
                    </a:p>
                  </a:txBody>
                  <a:tcPr marL="0" marR="0" marT="0" marB="0"/>
                </a:tc>
                <a:tc gridSpan="4">
                  <a:txBody>
                    <a:bodyPr/>
                    <a:lstStyle/>
                    <a:p>
                      <a:pPr>
                        <a:lnSpc>
                          <a:spcPct val="100000"/>
                        </a:lnSpc>
                        <a:spcBef>
                          <a:spcPts val="340"/>
                        </a:spcBef>
                      </a:pPr>
                      <a:endParaRPr sz="700">
                        <a:latin typeface="Times New Roman"/>
                        <a:cs typeface="Times New Roman"/>
                      </a:endParaRPr>
                    </a:p>
                    <a:p>
                      <a:pPr marR="5715" algn="ctr">
                        <a:lnSpc>
                          <a:spcPct val="100000"/>
                        </a:lnSpc>
                      </a:pPr>
                      <a:r>
                        <a:rPr sz="700" spc="-25" dirty="0">
                          <a:solidFill>
                            <a:srgbClr val="404040"/>
                          </a:solidFill>
                          <a:latin typeface="Calibri"/>
                          <a:cs typeface="Calibri"/>
                        </a:rPr>
                        <a:t>12</a:t>
                      </a:r>
                      <a:endParaRPr sz="700">
                        <a:latin typeface="Calibri"/>
                        <a:cs typeface="Calibri"/>
                      </a:endParaRPr>
                    </a:p>
                  </a:txBody>
                  <a:tcPr marL="0" marR="0" marT="57571" marB="0">
                    <a:lnR w="6350">
                      <a:solidFill>
                        <a:srgbClr val="D9D9D9"/>
                      </a:solidFill>
                      <a:prstDash val="solid"/>
                    </a:lnR>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3"/>
                  </a:ext>
                </a:extLst>
              </a:tr>
              <a:tr h="316642">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4"/>
                  </a:ext>
                </a:extLst>
              </a:tr>
            </a:tbl>
          </a:graphicData>
        </a:graphic>
      </p:graphicFrame>
      <p:sp>
        <p:nvSpPr>
          <p:cNvPr id="86" name="object 86"/>
          <p:cNvSpPr txBox="1"/>
          <p:nvPr/>
        </p:nvSpPr>
        <p:spPr>
          <a:xfrm>
            <a:off x="4087839" y="4399003"/>
            <a:ext cx="138002" cy="120609"/>
          </a:xfrm>
          <a:prstGeom prst="rect">
            <a:avLst/>
          </a:prstGeom>
        </p:spPr>
        <p:txBody>
          <a:bodyPr vert="horz" wrap="square" lIns="0" tIns="17779" rIns="0" bIns="0" rtlCol="0">
            <a:spAutoFit/>
          </a:bodyPr>
          <a:lstStyle/>
          <a:p>
            <a:pPr marL="16933">
              <a:spcBef>
                <a:spcPts val="140"/>
              </a:spcBef>
            </a:pPr>
            <a:r>
              <a:rPr sz="667" spc="-33" dirty="0">
                <a:solidFill>
                  <a:srgbClr val="585858"/>
                </a:solidFill>
                <a:latin typeface="Calibri"/>
                <a:cs typeface="Calibri"/>
              </a:rPr>
              <a:t>0%</a:t>
            </a:r>
            <a:endParaRPr sz="667">
              <a:latin typeface="Calibri"/>
              <a:cs typeface="Calibri"/>
            </a:endParaRPr>
          </a:p>
        </p:txBody>
      </p:sp>
      <p:sp>
        <p:nvSpPr>
          <p:cNvPr id="87" name="object 87"/>
          <p:cNvSpPr txBox="1"/>
          <p:nvPr/>
        </p:nvSpPr>
        <p:spPr>
          <a:xfrm>
            <a:off x="4548578" y="4399003"/>
            <a:ext cx="181180" cy="120609"/>
          </a:xfrm>
          <a:prstGeom prst="rect">
            <a:avLst/>
          </a:prstGeom>
        </p:spPr>
        <p:txBody>
          <a:bodyPr vert="horz" wrap="square" lIns="0" tIns="17779" rIns="0" bIns="0" rtlCol="0">
            <a:spAutoFit/>
          </a:bodyPr>
          <a:lstStyle/>
          <a:p>
            <a:pPr marL="16933">
              <a:spcBef>
                <a:spcPts val="140"/>
              </a:spcBef>
            </a:pPr>
            <a:r>
              <a:rPr sz="667" spc="-33" dirty="0">
                <a:solidFill>
                  <a:srgbClr val="585858"/>
                </a:solidFill>
                <a:latin typeface="Calibri"/>
                <a:cs typeface="Calibri"/>
              </a:rPr>
              <a:t>20%</a:t>
            </a:r>
            <a:endParaRPr sz="667">
              <a:latin typeface="Calibri"/>
              <a:cs typeface="Calibri"/>
            </a:endParaRPr>
          </a:p>
        </p:txBody>
      </p:sp>
      <p:sp>
        <p:nvSpPr>
          <p:cNvPr id="88" name="object 88"/>
          <p:cNvSpPr txBox="1"/>
          <p:nvPr/>
        </p:nvSpPr>
        <p:spPr>
          <a:xfrm>
            <a:off x="5030990" y="4399003"/>
            <a:ext cx="181180" cy="120609"/>
          </a:xfrm>
          <a:prstGeom prst="rect">
            <a:avLst/>
          </a:prstGeom>
        </p:spPr>
        <p:txBody>
          <a:bodyPr vert="horz" wrap="square" lIns="0" tIns="17779" rIns="0" bIns="0" rtlCol="0">
            <a:spAutoFit/>
          </a:bodyPr>
          <a:lstStyle/>
          <a:p>
            <a:pPr marL="16933">
              <a:spcBef>
                <a:spcPts val="140"/>
              </a:spcBef>
            </a:pPr>
            <a:r>
              <a:rPr sz="667" spc="-33" dirty="0">
                <a:solidFill>
                  <a:srgbClr val="585858"/>
                </a:solidFill>
                <a:latin typeface="Calibri"/>
                <a:cs typeface="Calibri"/>
              </a:rPr>
              <a:t>40%</a:t>
            </a:r>
            <a:endParaRPr sz="667">
              <a:latin typeface="Calibri"/>
              <a:cs typeface="Calibri"/>
            </a:endParaRPr>
          </a:p>
        </p:txBody>
      </p:sp>
      <p:sp>
        <p:nvSpPr>
          <p:cNvPr id="89" name="object 89"/>
          <p:cNvSpPr txBox="1"/>
          <p:nvPr/>
        </p:nvSpPr>
        <p:spPr>
          <a:xfrm>
            <a:off x="6456555" y="4399003"/>
            <a:ext cx="224358" cy="120609"/>
          </a:xfrm>
          <a:prstGeom prst="rect">
            <a:avLst/>
          </a:prstGeom>
        </p:spPr>
        <p:txBody>
          <a:bodyPr vert="horz" wrap="square" lIns="0" tIns="17779" rIns="0" bIns="0" rtlCol="0">
            <a:spAutoFit/>
          </a:bodyPr>
          <a:lstStyle/>
          <a:p>
            <a:pPr marL="16933">
              <a:spcBef>
                <a:spcPts val="140"/>
              </a:spcBef>
            </a:pPr>
            <a:r>
              <a:rPr sz="667" spc="-27" dirty="0">
                <a:solidFill>
                  <a:srgbClr val="585858"/>
                </a:solidFill>
                <a:latin typeface="Calibri"/>
                <a:cs typeface="Calibri"/>
              </a:rPr>
              <a:t>100%</a:t>
            </a:r>
            <a:endParaRPr sz="667">
              <a:latin typeface="Calibri"/>
              <a:cs typeface="Calibri"/>
            </a:endParaRPr>
          </a:p>
        </p:txBody>
      </p:sp>
      <p:sp>
        <p:nvSpPr>
          <p:cNvPr id="90" name="object 90"/>
          <p:cNvSpPr txBox="1"/>
          <p:nvPr/>
        </p:nvSpPr>
        <p:spPr>
          <a:xfrm>
            <a:off x="3890233" y="3760641"/>
            <a:ext cx="204886" cy="120609"/>
          </a:xfrm>
          <a:prstGeom prst="rect">
            <a:avLst/>
          </a:prstGeom>
        </p:spPr>
        <p:txBody>
          <a:bodyPr vert="horz" wrap="square" lIns="0" tIns="17779" rIns="0" bIns="0" rtlCol="0">
            <a:spAutoFit/>
          </a:bodyPr>
          <a:lstStyle/>
          <a:p>
            <a:pPr marL="16933">
              <a:spcBef>
                <a:spcPts val="140"/>
              </a:spcBef>
            </a:pPr>
            <a:r>
              <a:rPr sz="667" spc="-33" dirty="0">
                <a:solidFill>
                  <a:srgbClr val="585858"/>
                </a:solidFill>
                <a:latin typeface="游ゴシック"/>
                <a:cs typeface="游ゴシック"/>
              </a:rPr>
              <a:t>ある</a:t>
            </a:r>
            <a:endParaRPr sz="667">
              <a:latin typeface="游ゴシック"/>
              <a:cs typeface="游ゴシック"/>
            </a:endParaRPr>
          </a:p>
        </p:txBody>
      </p:sp>
      <p:sp>
        <p:nvSpPr>
          <p:cNvPr id="91" name="object 91"/>
          <p:cNvSpPr txBox="1"/>
          <p:nvPr/>
        </p:nvSpPr>
        <p:spPr>
          <a:xfrm>
            <a:off x="3890233" y="2704717"/>
            <a:ext cx="204886" cy="120609"/>
          </a:xfrm>
          <a:prstGeom prst="rect">
            <a:avLst/>
          </a:prstGeom>
        </p:spPr>
        <p:txBody>
          <a:bodyPr vert="horz" wrap="square" lIns="0" tIns="17779" rIns="0" bIns="0" rtlCol="0">
            <a:spAutoFit/>
          </a:bodyPr>
          <a:lstStyle/>
          <a:p>
            <a:pPr marL="16933">
              <a:spcBef>
                <a:spcPts val="140"/>
              </a:spcBef>
            </a:pPr>
            <a:r>
              <a:rPr sz="667" spc="-33" dirty="0">
                <a:solidFill>
                  <a:srgbClr val="585858"/>
                </a:solidFill>
                <a:latin typeface="游ゴシック"/>
                <a:cs typeface="游ゴシック"/>
              </a:rPr>
              <a:t>ない</a:t>
            </a:r>
            <a:endParaRPr sz="667">
              <a:latin typeface="游ゴシック"/>
              <a:cs typeface="游ゴシック"/>
            </a:endParaRPr>
          </a:p>
        </p:txBody>
      </p:sp>
      <p:grpSp>
        <p:nvGrpSpPr>
          <p:cNvPr id="92" name="object 92"/>
          <p:cNvGrpSpPr/>
          <p:nvPr/>
        </p:nvGrpSpPr>
        <p:grpSpPr>
          <a:xfrm>
            <a:off x="4571946" y="4642190"/>
            <a:ext cx="885580" cy="47412"/>
            <a:chOff x="3478276" y="3143021"/>
            <a:chExt cx="664210" cy="35560"/>
          </a:xfrm>
        </p:grpSpPr>
        <p:sp>
          <p:nvSpPr>
            <p:cNvPr id="93" name="object 93"/>
            <p:cNvSpPr/>
            <p:nvPr/>
          </p:nvSpPr>
          <p:spPr>
            <a:xfrm>
              <a:off x="3478276" y="3143021"/>
              <a:ext cx="35560" cy="35560"/>
            </a:xfrm>
            <a:custGeom>
              <a:avLst/>
              <a:gdLst/>
              <a:ahLst/>
              <a:cxnLst/>
              <a:rect l="l" t="t" r="r" b="b"/>
              <a:pathLst>
                <a:path w="35560" h="35560">
                  <a:moveTo>
                    <a:pt x="35153" y="0"/>
                  </a:moveTo>
                  <a:lnTo>
                    <a:pt x="0" y="0"/>
                  </a:lnTo>
                  <a:lnTo>
                    <a:pt x="0" y="35153"/>
                  </a:lnTo>
                  <a:lnTo>
                    <a:pt x="35153" y="35153"/>
                  </a:lnTo>
                  <a:lnTo>
                    <a:pt x="35153" y="0"/>
                  </a:lnTo>
                  <a:close/>
                </a:path>
              </a:pathLst>
            </a:custGeom>
            <a:solidFill>
              <a:srgbClr val="92D050"/>
            </a:solidFill>
          </p:spPr>
          <p:txBody>
            <a:bodyPr wrap="square" lIns="0" tIns="0" rIns="0" bIns="0" rtlCol="0"/>
            <a:lstStyle/>
            <a:p>
              <a:endParaRPr/>
            </a:p>
          </p:txBody>
        </p:sp>
        <p:sp>
          <p:nvSpPr>
            <p:cNvPr id="94" name="object 94"/>
            <p:cNvSpPr/>
            <p:nvPr/>
          </p:nvSpPr>
          <p:spPr>
            <a:xfrm>
              <a:off x="3792728" y="3143021"/>
              <a:ext cx="35560" cy="35560"/>
            </a:xfrm>
            <a:custGeom>
              <a:avLst/>
              <a:gdLst/>
              <a:ahLst/>
              <a:cxnLst/>
              <a:rect l="l" t="t" r="r" b="b"/>
              <a:pathLst>
                <a:path w="35560" h="35560">
                  <a:moveTo>
                    <a:pt x="35153" y="0"/>
                  </a:moveTo>
                  <a:lnTo>
                    <a:pt x="0" y="0"/>
                  </a:lnTo>
                  <a:lnTo>
                    <a:pt x="0" y="35153"/>
                  </a:lnTo>
                  <a:lnTo>
                    <a:pt x="35153" y="35153"/>
                  </a:lnTo>
                  <a:lnTo>
                    <a:pt x="35153" y="0"/>
                  </a:lnTo>
                  <a:close/>
                </a:path>
              </a:pathLst>
            </a:custGeom>
            <a:solidFill>
              <a:srgbClr val="5B9BD4"/>
            </a:solidFill>
          </p:spPr>
          <p:txBody>
            <a:bodyPr wrap="square" lIns="0" tIns="0" rIns="0" bIns="0" rtlCol="0"/>
            <a:lstStyle/>
            <a:p>
              <a:endParaRPr/>
            </a:p>
          </p:txBody>
        </p:sp>
        <p:sp>
          <p:nvSpPr>
            <p:cNvPr id="95" name="object 95"/>
            <p:cNvSpPr/>
            <p:nvPr/>
          </p:nvSpPr>
          <p:spPr>
            <a:xfrm>
              <a:off x="4107307" y="3143021"/>
              <a:ext cx="35560" cy="35560"/>
            </a:xfrm>
            <a:custGeom>
              <a:avLst/>
              <a:gdLst/>
              <a:ahLst/>
              <a:cxnLst/>
              <a:rect l="l" t="t" r="r" b="b"/>
              <a:pathLst>
                <a:path w="35560" h="35560">
                  <a:moveTo>
                    <a:pt x="35153" y="0"/>
                  </a:moveTo>
                  <a:lnTo>
                    <a:pt x="0" y="0"/>
                  </a:lnTo>
                  <a:lnTo>
                    <a:pt x="0" y="35153"/>
                  </a:lnTo>
                  <a:lnTo>
                    <a:pt x="35153" y="35153"/>
                  </a:lnTo>
                  <a:lnTo>
                    <a:pt x="35153" y="0"/>
                  </a:lnTo>
                  <a:close/>
                </a:path>
              </a:pathLst>
            </a:custGeom>
            <a:solidFill>
              <a:srgbClr val="FFC000"/>
            </a:solidFill>
          </p:spPr>
          <p:txBody>
            <a:bodyPr wrap="square" lIns="0" tIns="0" rIns="0" bIns="0" rtlCol="0"/>
            <a:lstStyle/>
            <a:p>
              <a:endParaRPr/>
            </a:p>
          </p:txBody>
        </p:sp>
      </p:grpSp>
      <p:sp>
        <p:nvSpPr>
          <p:cNvPr id="96" name="object 96"/>
          <p:cNvSpPr txBox="1"/>
          <p:nvPr/>
        </p:nvSpPr>
        <p:spPr>
          <a:xfrm>
            <a:off x="4622236" y="4399004"/>
            <a:ext cx="1554422" cy="313033"/>
          </a:xfrm>
          <a:prstGeom prst="rect">
            <a:avLst/>
          </a:prstGeom>
        </p:spPr>
        <p:txBody>
          <a:bodyPr vert="horz" wrap="square" lIns="0" tIns="17779" rIns="0" bIns="0" rtlCol="0">
            <a:spAutoFit/>
          </a:bodyPr>
          <a:lstStyle/>
          <a:p>
            <a:pPr marL="907604">
              <a:spcBef>
                <a:spcPts val="140"/>
              </a:spcBef>
              <a:tabLst>
                <a:tab pos="1390191" algn="l"/>
              </a:tabLst>
            </a:pPr>
            <a:r>
              <a:rPr sz="667" spc="-33" dirty="0">
                <a:solidFill>
                  <a:srgbClr val="585858"/>
                </a:solidFill>
                <a:latin typeface="Calibri"/>
                <a:cs typeface="Calibri"/>
              </a:rPr>
              <a:t>60%</a:t>
            </a:r>
            <a:r>
              <a:rPr sz="667" dirty="0">
                <a:solidFill>
                  <a:srgbClr val="585858"/>
                </a:solidFill>
                <a:latin typeface="Calibri"/>
                <a:cs typeface="Calibri"/>
              </a:rPr>
              <a:t>	</a:t>
            </a:r>
            <a:r>
              <a:rPr sz="667" spc="-33" dirty="0">
                <a:solidFill>
                  <a:srgbClr val="585858"/>
                </a:solidFill>
                <a:latin typeface="Calibri"/>
                <a:cs typeface="Calibri"/>
              </a:rPr>
              <a:t>80%</a:t>
            </a:r>
            <a:endParaRPr sz="667">
              <a:latin typeface="Calibri"/>
              <a:cs typeface="Calibri"/>
            </a:endParaRPr>
          </a:p>
          <a:p>
            <a:pPr marL="16933">
              <a:spcBef>
                <a:spcPts val="687"/>
              </a:spcBef>
            </a:pPr>
            <a:r>
              <a:rPr sz="667" spc="73" dirty="0">
                <a:solidFill>
                  <a:srgbClr val="585858"/>
                </a:solidFill>
                <a:latin typeface="游ゴシック"/>
                <a:cs typeface="游ゴシック"/>
              </a:rPr>
              <a:t>小学校  中学校  全日制高等学校</a:t>
            </a:r>
            <a:endParaRPr sz="667">
              <a:latin typeface="游ゴシック"/>
              <a:cs typeface="游ゴシック"/>
            </a:endParaRPr>
          </a:p>
        </p:txBody>
      </p:sp>
      <p:sp>
        <p:nvSpPr>
          <p:cNvPr id="97" name="object 97"/>
          <p:cNvSpPr txBox="1"/>
          <p:nvPr/>
        </p:nvSpPr>
        <p:spPr>
          <a:xfrm>
            <a:off x="5998695" y="2149696"/>
            <a:ext cx="602804" cy="130740"/>
          </a:xfrm>
          <a:prstGeom prst="rect">
            <a:avLst/>
          </a:prstGeom>
        </p:spPr>
        <p:txBody>
          <a:bodyPr vert="horz" wrap="square" lIns="0" tIns="17779" rIns="0" bIns="0" rtlCol="0">
            <a:spAutoFit/>
          </a:bodyPr>
          <a:lstStyle/>
          <a:p>
            <a:pPr marL="16933">
              <a:spcBef>
                <a:spcPts val="14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98" name="object 98"/>
          <p:cNvGrpSpPr/>
          <p:nvPr/>
        </p:nvGrpSpPr>
        <p:grpSpPr>
          <a:xfrm>
            <a:off x="10194279" y="3631105"/>
            <a:ext cx="2566998" cy="414851"/>
            <a:chOff x="7695183" y="2384679"/>
            <a:chExt cx="1925320" cy="311150"/>
          </a:xfrm>
        </p:grpSpPr>
        <p:sp>
          <p:nvSpPr>
            <p:cNvPr id="99" name="object 99"/>
            <p:cNvSpPr/>
            <p:nvPr/>
          </p:nvSpPr>
          <p:spPr>
            <a:xfrm>
              <a:off x="7695183" y="2384679"/>
              <a:ext cx="1925320" cy="311150"/>
            </a:xfrm>
            <a:custGeom>
              <a:avLst/>
              <a:gdLst/>
              <a:ahLst/>
              <a:cxnLst/>
              <a:rect l="l" t="t" r="r" b="b"/>
              <a:pathLst>
                <a:path w="1925320" h="311150">
                  <a:moveTo>
                    <a:pt x="1925320" y="0"/>
                  </a:moveTo>
                  <a:lnTo>
                    <a:pt x="0" y="0"/>
                  </a:lnTo>
                  <a:lnTo>
                    <a:pt x="0" y="310641"/>
                  </a:lnTo>
                  <a:lnTo>
                    <a:pt x="1925320" y="310641"/>
                  </a:lnTo>
                  <a:lnTo>
                    <a:pt x="1925320" y="0"/>
                  </a:lnTo>
                  <a:close/>
                </a:path>
              </a:pathLst>
            </a:custGeom>
            <a:solidFill>
              <a:srgbClr val="5B9BD4"/>
            </a:solidFill>
          </p:spPr>
          <p:txBody>
            <a:bodyPr wrap="square" lIns="0" tIns="0" rIns="0" bIns="0" rtlCol="0"/>
            <a:lstStyle/>
            <a:p>
              <a:endParaRPr/>
            </a:p>
          </p:txBody>
        </p:sp>
        <p:sp>
          <p:nvSpPr>
            <p:cNvPr id="100" name="object 100"/>
            <p:cNvSpPr/>
            <p:nvPr/>
          </p:nvSpPr>
          <p:spPr>
            <a:xfrm>
              <a:off x="8620251" y="2490317"/>
              <a:ext cx="75565" cy="99695"/>
            </a:xfrm>
            <a:custGeom>
              <a:avLst/>
              <a:gdLst/>
              <a:ahLst/>
              <a:cxnLst/>
              <a:rect l="l" t="t" r="r" b="b"/>
              <a:pathLst>
                <a:path w="75565" h="99694">
                  <a:moveTo>
                    <a:pt x="75107" y="0"/>
                  </a:moveTo>
                  <a:lnTo>
                    <a:pt x="0" y="0"/>
                  </a:lnTo>
                  <a:lnTo>
                    <a:pt x="0" y="99466"/>
                  </a:lnTo>
                  <a:lnTo>
                    <a:pt x="75107" y="99466"/>
                  </a:lnTo>
                  <a:lnTo>
                    <a:pt x="75107" y="0"/>
                  </a:lnTo>
                  <a:close/>
                </a:path>
              </a:pathLst>
            </a:custGeom>
            <a:solidFill>
              <a:srgbClr val="FFFFFF"/>
            </a:solidFill>
          </p:spPr>
          <p:txBody>
            <a:bodyPr wrap="square" lIns="0" tIns="0" rIns="0" bIns="0" rtlCol="0"/>
            <a:lstStyle/>
            <a:p>
              <a:endParaRPr/>
            </a:p>
          </p:txBody>
        </p:sp>
      </p:grpSp>
      <p:grpSp>
        <p:nvGrpSpPr>
          <p:cNvPr id="101" name="object 101"/>
          <p:cNvGrpSpPr/>
          <p:nvPr/>
        </p:nvGrpSpPr>
        <p:grpSpPr>
          <a:xfrm>
            <a:off x="10194279" y="2596686"/>
            <a:ext cx="2482335" cy="413158"/>
            <a:chOff x="7695183" y="1608836"/>
            <a:chExt cx="1861820" cy="309880"/>
          </a:xfrm>
        </p:grpSpPr>
        <p:sp>
          <p:nvSpPr>
            <p:cNvPr id="102" name="object 102"/>
            <p:cNvSpPr/>
            <p:nvPr/>
          </p:nvSpPr>
          <p:spPr>
            <a:xfrm>
              <a:off x="7695183" y="1608912"/>
              <a:ext cx="1316355" cy="309880"/>
            </a:xfrm>
            <a:custGeom>
              <a:avLst/>
              <a:gdLst/>
              <a:ahLst/>
              <a:cxnLst/>
              <a:rect l="l" t="t" r="r" b="b"/>
              <a:pathLst>
                <a:path w="1316354" h="309880">
                  <a:moveTo>
                    <a:pt x="1315974" y="0"/>
                  </a:moveTo>
                  <a:lnTo>
                    <a:pt x="0" y="0"/>
                  </a:lnTo>
                  <a:lnTo>
                    <a:pt x="0" y="309803"/>
                  </a:lnTo>
                  <a:lnTo>
                    <a:pt x="1315974" y="309803"/>
                  </a:lnTo>
                  <a:lnTo>
                    <a:pt x="1315974" y="0"/>
                  </a:lnTo>
                  <a:close/>
                </a:path>
              </a:pathLst>
            </a:custGeom>
            <a:solidFill>
              <a:srgbClr val="92D050"/>
            </a:solidFill>
          </p:spPr>
          <p:txBody>
            <a:bodyPr wrap="square" lIns="0" tIns="0" rIns="0" bIns="0" rtlCol="0"/>
            <a:lstStyle/>
            <a:p>
              <a:endParaRPr/>
            </a:p>
          </p:txBody>
        </p:sp>
        <p:sp>
          <p:nvSpPr>
            <p:cNvPr id="103" name="object 103"/>
            <p:cNvSpPr/>
            <p:nvPr/>
          </p:nvSpPr>
          <p:spPr>
            <a:xfrm>
              <a:off x="9011157" y="1608836"/>
              <a:ext cx="545465" cy="309880"/>
            </a:xfrm>
            <a:custGeom>
              <a:avLst/>
              <a:gdLst/>
              <a:ahLst/>
              <a:cxnLst/>
              <a:rect l="l" t="t" r="r" b="b"/>
              <a:pathLst>
                <a:path w="545465" h="309880">
                  <a:moveTo>
                    <a:pt x="545338" y="0"/>
                  </a:moveTo>
                  <a:lnTo>
                    <a:pt x="0" y="0"/>
                  </a:lnTo>
                  <a:lnTo>
                    <a:pt x="0" y="309880"/>
                  </a:lnTo>
                  <a:lnTo>
                    <a:pt x="545338" y="309880"/>
                  </a:lnTo>
                  <a:lnTo>
                    <a:pt x="545338" y="0"/>
                  </a:lnTo>
                  <a:close/>
                </a:path>
              </a:pathLst>
            </a:custGeom>
            <a:solidFill>
              <a:srgbClr val="5B9BD4"/>
            </a:solidFill>
          </p:spPr>
          <p:txBody>
            <a:bodyPr wrap="square" lIns="0" tIns="0" rIns="0" bIns="0" rtlCol="0"/>
            <a:lstStyle/>
            <a:p>
              <a:endParaRPr/>
            </a:p>
          </p:txBody>
        </p:sp>
        <p:sp>
          <p:nvSpPr>
            <p:cNvPr id="104" name="object 104"/>
            <p:cNvSpPr/>
            <p:nvPr/>
          </p:nvSpPr>
          <p:spPr>
            <a:xfrm>
              <a:off x="8299196" y="1714093"/>
              <a:ext cx="1038225" cy="99695"/>
            </a:xfrm>
            <a:custGeom>
              <a:avLst/>
              <a:gdLst/>
              <a:ahLst/>
              <a:cxnLst/>
              <a:rect l="l" t="t" r="r" b="b"/>
              <a:pathLst>
                <a:path w="1038225" h="99694">
                  <a:moveTo>
                    <a:pt x="107530" y="0"/>
                  </a:moveTo>
                  <a:lnTo>
                    <a:pt x="0" y="0"/>
                  </a:lnTo>
                  <a:lnTo>
                    <a:pt x="0" y="99466"/>
                  </a:lnTo>
                  <a:lnTo>
                    <a:pt x="107530" y="99466"/>
                  </a:lnTo>
                  <a:lnTo>
                    <a:pt x="107530" y="0"/>
                  </a:lnTo>
                  <a:close/>
                </a:path>
                <a:path w="1038225" h="99694">
                  <a:moveTo>
                    <a:pt x="1038059" y="0"/>
                  </a:moveTo>
                  <a:lnTo>
                    <a:pt x="930529" y="0"/>
                  </a:lnTo>
                  <a:lnTo>
                    <a:pt x="930529" y="99466"/>
                  </a:lnTo>
                  <a:lnTo>
                    <a:pt x="1038059" y="99466"/>
                  </a:lnTo>
                  <a:lnTo>
                    <a:pt x="1038059" y="0"/>
                  </a:lnTo>
                  <a:close/>
                </a:path>
              </a:pathLst>
            </a:custGeom>
            <a:solidFill>
              <a:srgbClr val="FFFFFF"/>
            </a:solidFill>
          </p:spPr>
          <p:txBody>
            <a:bodyPr wrap="square" lIns="0" tIns="0" rIns="0" bIns="0" rtlCol="0"/>
            <a:lstStyle/>
            <a:p>
              <a:endParaRPr/>
            </a:p>
          </p:txBody>
        </p:sp>
      </p:grpSp>
      <p:graphicFrame>
        <p:nvGraphicFramePr>
          <p:cNvPr id="105" name="object 105"/>
          <p:cNvGraphicFramePr>
            <a:graphicFrameLocks noGrp="1"/>
          </p:cNvGraphicFramePr>
          <p:nvPr>
            <p:extLst>
              <p:ext uri="{D42A27DB-BD31-4B8C-83A1-F6EECF244321}">
                <p14:modId xmlns:p14="http://schemas.microsoft.com/office/powerpoint/2010/main" val="844804479"/>
              </p:ext>
            </p:extLst>
          </p:nvPr>
        </p:nvGraphicFramePr>
        <p:xfrm>
          <a:off x="10190726" y="2285802"/>
          <a:ext cx="2563611" cy="2066637"/>
        </p:xfrm>
        <a:graphic>
          <a:graphicData uri="http://schemas.openxmlformats.org/drawingml/2006/table">
            <a:tbl>
              <a:tblPr firstRow="1" bandRow="1">
                <a:tableStyleId>{2D5ABB26-0587-4C30-8999-92F81FD0307C}</a:tableStyleId>
              </a:tblPr>
              <a:tblGrid>
                <a:gridCol w="513061">
                  <a:extLst>
                    <a:ext uri="{9D8B030D-6E8A-4147-A177-3AD203B41FA5}">
                      <a16:colId xmlns:a16="http://schemas.microsoft.com/office/drawing/2014/main" val="20000"/>
                    </a:ext>
                  </a:extLst>
                </a:gridCol>
                <a:gridCol w="513061">
                  <a:extLst>
                    <a:ext uri="{9D8B030D-6E8A-4147-A177-3AD203B41FA5}">
                      <a16:colId xmlns:a16="http://schemas.microsoft.com/office/drawing/2014/main" val="20001"/>
                    </a:ext>
                  </a:extLst>
                </a:gridCol>
                <a:gridCol w="513908">
                  <a:extLst>
                    <a:ext uri="{9D8B030D-6E8A-4147-A177-3AD203B41FA5}">
                      <a16:colId xmlns:a16="http://schemas.microsoft.com/office/drawing/2014/main" val="20002"/>
                    </a:ext>
                  </a:extLst>
                </a:gridCol>
                <a:gridCol w="213351">
                  <a:extLst>
                    <a:ext uri="{9D8B030D-6E8A-4147-A177-3AD203B41FA5}">
                      <a16:colId xmlns:a16="http://schemas.microsoft.com/office/drawing/2014/main" val="20003"/>
                    </a:ext>
                  </a:extLst>
                </a:gridCol>
                <a:gridCol w="296322">
                  <a:extLst>
                    <a:ext uri="{9D8B030D-6E8A-4147-A177-3AD203B41FA5}">
                      <a16:colId xmlns:a16="http://schemas.microsoft.com/office/drawing/2014/main" val="20004"/>
                    </a:ext>
                  </a:extLst>
                </a:gridCol>
                <a:gridCol w="429244">
                  <a:extLst>
                    <a:ext uri="{9D8B030D-6E8A-4147-A177-3AD203B41FA5}">
                      <a16:colId xmlns:a16="http://schemas.microsoft.com/office/drawing/2014/main" val="20005"/>
                    </a:ext>
                  </a:extLst>
                </a:gridCol>
                <a:gridCol w="84664">
                  <a:extLst>
                    <a:ext uri="{9D8B030D-6E8A-4147-A177-3AD203B41FA5}">
                      <a16:colId xmlns:a16="http://schemas.microsoft.com/office/drawing/2014/main" val="20006"/>
                    </a:ext>
                  </a:extLst>
                </a:gridCol>
              </a:tblGrid>
              <a:tr h="310715">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0"/>
                  </a:ext>
                </a:extLst>
              </a:tr>
              <a:tr h="139695">
                <a:tc rowSpan="3" gridSpan="4">
                  <a:txBody>
                    <a:bodyPr/>
                    <a:lstStyle/>
                    <a:p>
                      <a:pPr>
                        <a:lnSpc>
                          <a:spcPct val="100000"/>
                        </a:lnSpc>
                        <a:spcBef>
                          <a:spcPts val="315"/>
                        </a:spcBef>
                      </a:pPr>
                      <a:endParaRPr sz="700">
                        <a:latin typeface="Times New Roman"/>
                        <a:cs typeface="Times New Roman"/>
                      </a:endParaRPr>
                    </a:p>
                    <a:p>
                      <a:pPr marL="635" algn="ctr">
                        <a:lnSpc>
                          <a:spcPct val="100000"/>
                        </a:lnSpc>
                      </a:pPr>
                      <a:r>
                        <a:rPr sz="700" spc="-25" dirty="0">
                          <a:solidFill>
                            <a:srgbClr val="404040"/>
                          </a:solidFill>
                          <a:latin typeface="Calibri"/>
                          <a:cs typeface="Calibri"/>
                        </a:rPr>
                        <a:t>41</a:t>
                      </a:r>
                      <a:endParaRPr sz="700">
                        <a:latin typeface="Calibri"/>
                        <a:cs typeface="Calibri"/>
                      </a:endParaRPr>
                    </a:p>
                  </a:txBody>
                  <a:tcPr marL="0" marR="0" marT="53338" marB="0">
                    <a:lnL w="6350">
                      <a:solidFill>
                        <a:srgbClr val="D9D9D9"/>
                      </a:solidFill>
                      <a:prstDash val="solid"/>
                    </a:lnL>
                  </a:tcPr>
                </a:tc>
                <a:tc rowSpan="3" hMerge="1">
                  <a:txBody>
                    <a:bodyPr/>
                    <a:lstStyle/>
                    <a:p>
                      <a:endParaRPr/>
                    </a:p>
                  </a:txBody>
                  <a:tcPr marL="0" marR="0" marT="0" marB="0"/>
                </a:tc>
                <a:tc rowSpan="3" hMerge="1">
                  <a:txBody>
                    <a:bodyPr/>
                    <a:lstStyle/>
                    <a:p>
                      <a:endParaRPr/>
                    </a:p>
                  </a:txBody>
                  <a:tcPr marL="0" marR="0" marT="0" marB="0"/>
                </a:tc>
                <a:tc rowSpan="3" hMerge="1">
                  <a:txBody>
                    <a:bodyPr/>
                    <a:lstStyle/>
                    <a:p>
                      <a:endParaRPr/>
                    </a:p>
                  </a:txBody>
                  <a:tcPr marL="0" marR="0" marT="0" marB="0"/>
                </a:tc>
                <a:tc rowSpan="3" gridSpan="2">
                  <a:txBody>
                    <a:bodyPr/>
                    <a:lstStyle/>
                    <a:p>
                      <a:pPr>
                        <a:lnSpc>
                          <a:spcPct val="100000"/>
                        </a:lnSpc>
                        <a:spcBef>
                          <a:spcPts val="315"/>
                        </a:spcBef>
                      </a:pPr>
                      <a:endParaRPr sz="700">
                        <a:latin typeface="Times New Roman"/>
                        <a:cs typeface="Times New Roman"/>
                      </a:endParaRPr>
                    </a:p>
                    <a:p>
                      <a:pPr marL="1270" algn="ctr">
                        <a:lnSpc>
                          <a:spcPct val="100000"/>
                        </a:lnSpc>
                      </a:pPr>
                      <a:r>
                        <a:rPr sz="700" spc="-25" dirty="0">
                          <a:solidFill>
                            <a:srgbClr val="404040"/>
                          </a:solidFill>
                          <a:latin typeface="Calibri"/>
                          <a:cs typeface="Calibri"/>
                        </a:rPr>
                        <a:t>17</a:t>
                      </a:r>
                      <a:endParaRPr sz="700">
                        <a:latin typeface="Calibri"/>
                        <a:cs typeface="Calibri"/>
                      </a:endParaRPr>
                    </a:p>
                  </a:txBody>
                  <a:tcPr marL="0" marR="0" marT="53338" marB="0"/>
                </a:tc>
                <a:tc rowSpan="3" hMerge="1">
                  <a:txBody>
                    <a:bodyPr/>
                    <a:lstStyle/>
                    <a:p>
                      <a:endParaRPr/>
                    </a:p>
                  </a:txBody>
                  <a:tcPr marL="0" marR="0" marT="0" marB="0"/>
                </a:tc>
                <a:tc>
                  <a:txBody>
                    <a:bodyPr/>
                    <a:lstStyle/>
                    <a:p>
                      <a:pPr>
                        <a:lnSpc>
                          <a:spcPct val="100000"/>
                        </a:lnSpc>
                      </a:pPr>
                      <a:endParaRPr sz="700">
                        <a:latin typeface="Times New Roman"/>
                        <a:cs typeface="Times New Roman"/>
                      </a:endParaRPr>
                    </a:p>
                  </a:txBody>
                  <a:tcPr marL="0" marR="0" marT="0" marB="0">
                    <a:lnR w="6350">
                      <a:solidFill>
                        <a:srgbClr val="D9D9D9"/>
                      </a:solidFill>
                      <a:prstDash val="solid"/>
                    </a:lnR>
                    <a:solidFill>
                      <a:srgbClr val="FFC000"/>
                    </a:solidFill>
                  </a:tcPr>
                </a:tc>
                <a:extLst>
                  <a:ext uri="{0D108BD9-81ED-4DB2-BD59-A6C34878D82A}">
                    <a16:rowId xmlns:a16="http://schemas.microsoft.com/office/drawing/2014/main" val="10001"/>
                  </a:ext>
                </a:extLst>
              </a:tr>
              <a:tr h="132075">
                <a:tc gridSpan="4" vMerge="1">
                  <a:txBody>
                    <a:bodyPr/>
                    <a:lstStyle/>
                    <a:p>
                      <a:endParaRPr/>
                    </a:p>
                  </a:txBody>
                  <a:tcPr marL="0" marR="0" marT="40005" marB="0">
                    <a:lnL w="6350">
                      <a:solidFill>
                        <a:srgbClr val="D9D9D9"/>
                      </a:solidFill>
                      <a:prstDash val="solid"/>
                    </a:lnL>
                  </a:tcPr>
                </a:tc>
                <a:tc hMerge="1" vMerge="1">
                  <a:txBody>
                    <a:bodyPr/>
                    <a:lstStyle/>
                    <a:p>
                      <a:endParaRPr/>
                    </a:p>
                  </a:txBody>
                  <a:tcPr marL="0" marR="0" marT="0" marB="0"/>
                </a:tc>
                <a:tc hMerge="1" vMerge="1">
                  <a:txBody>
                    <a:bodyPr/>
                    <a:lstStyle/>
                    <a:p>
                      <a:endParaRPr/>
                    </a:p>
                  </a:txBody>
                  <a:tcPr marL="0" marR="0" marT="0" marB="0"/>
                </a:tc>
                <a:tc hMerge="1" vMerge="1">
                  <a:txBody>
                    <a:bodyPr/>
                    <a:lstStyle/>
                    <a:p>
                      <a:endParaRPr/>
                    </a:p>
                  </a:txBody>
                  <a:tcPr marL="0" marR="0" marT="0" marB="0"/>
                </a:tc>
                <a:tc gridSpan="2" vMerge="1">
                  <a:txBody>
                    <a:bodyPr/>
                    <a:lstStyle/>
                    <a:p>
                      <a:endParaRPr/>
                    </a:p>
                  </a:txBody>
                  <a:tcPr marL="0" marR="0" marT="40005" marB="0"/>
                </a:tc>
                <a:tc hMerge="1" vMerge="1">
                  <a:txBody>
                    <a:bodyPr/>
                    <a:lstStyle/>
                    <a:p>
                      <a:endParaRPr/>
                    </a:p>
                  </a:txBody>
                  <a:tcPr marL="0" marR="0" marT="0" marB="0"/>
                </a:tc>
                <a:tc>
                  <a:txBody>
                    <a:bodyPr/>
                    <a:lstStyle/>
                    <a:p>
                      <a:pPr marL="16510">
                        <a:lnSpc>
                          <a:spcPct val="100000"/>
                        </a:lnSpc>
                        <a:spcBef>
                          <a:spcPts val="60"/>
                        </a:spcBef>
                      </a:pPr>
                      <a:r>
                        <a:rPr sz="700" spc="-50" dirty="0">
                          <a:solidFill>
                            <a:srgbClr val="404040"/>
                          </a:solidFill>
                          <a:latin typeface="Calibri"/>
                          <a:cs typeface="Calibri"/>
                        </a:rPr>
                        <a:t>2</a:t>
                      </a:r>
                      <a:endParaRPr sz="700">
                        <a:latin typeface="Calibri"/>
                        <a:cs typeface="Calibri"/>
                      </a:endParaRPr>
                    </a:p>
                  </a:txBody>
                  <a:tcPr marL="0" marR="0" marT="10160" marB="0"/>
                </a:tc>
                <a:extLst>
                  <a:ext uri="{0D108BD9-81ED-4DB2-BD59-A6C34878D82A}">
                    <a16:rowId xmlns:a16="http://schemas.microsoft.com/office/drawing/2014/main" val="10002"/>
                  </a:ext>
                </a:extLst>
              </a:tr>
              <a:tr h="139695">
                <a:tc gridSpan="4" vMerge="1">
                  <a:txBody>
                    <a:bodyPr/>
                    <a:lstStyle/>
                    <a:p>
                      <a:endParaRPr/>
                    </a:p>
                  </a:txBody>
                  <a:tcPr marL="0" marR="0" marT="40005" marB="0">
                    <a:lnL w="6350">
                      <a:solidFill>
                        <a:srgbClr val="D9D9D9"/>
                      </a:solidFill>
                      <a:prstDash val="solid"/>
                    </a:lnL>
                  </a:tcPr>
                </a:tc>
                <a:tc hMerge="1" vMerge="1">
                  <a:txBody>
                    <a:bodyPr/>
                    <a:lstStyle/>
                    <a:p>
                      <a:endParaRPr/>
                    </a:p>
                  </a:txBody>
                  <a:tcPr marL="0" marR="0" marT="0" marB="0"/>
                </a:tc>
                <a:tc hMerge="1" vMerge="1">
                  <a:txBody>
                    <a:bodyPr/>
                    <a:lstStyle/>
                    <a:p>
                      <a:endParaRPr/>
                    </a:p>
                  </a:txBody>
                  <a:tcPr marL="0" marR="0" marT="0" marB="0"/>
                </a:tc>
                <a:tc hMerge="1" vMerge="1">
                  <a:txBody>
                    <a:bodyPr/>
                    <a:lstStyle/>
                    <a:p>
                      <a:endParaRPr/>
                    </a:p>
                  </a:txBody>
                  <a:tcPr marL="0" marR="0" marT="0" marB="0"/>
                </a:tc>
                <a:tc gridSpan="2" vMerge="1">
                  <a:txBody>
                    <a:bodyPr/>
                    <a:lstStyle/>
                    <a:p>
                      <a:endParaRPr/>
                    </a:p>
                  </a:txBody>
                  <a:tcPr marL="0" marR="0" marT="40005" marB="0"/>
                </a:tc>
                <a:tc hMerge="1" vMerge="1">
                  <a:txBody>
                    <a:bodyPr/>
                    <a:lstStyle/>
                    <a:p>
                      <a:endParaRPr/>
                    </a:p>
                  </a:txBody>
                  <a:tcPr marL="0" marR="0" marT="0" marB="0"/>
                </a:tc>
                <a:tc>
                  <a:txBody>
                    <a:bodyPr/>
                    <a:lstStyle/>
                    <a:p>
                      <a:pPr>
                        <a:lnSpc>
                          <a:spcPct val="100000"/>
                        </a:lnSpc>
                      </a:pPr>
                      <a:endParaRPr sz="700">
                        <a:latin typeface="Times New Roman"/>
                        <a:cs typeface="Times New Roman"/>
                      </a:endParaRPr>
                    </a:p>
                  </a:txBody>
                  <a:tcPr marL="0" marR="0" marT="0" marB="0">
                    <a:lnR w="6350">
                      <a:solidFill>
                        <a:srgbClr val="D9D9D9"/>
                      </a:solidFill>
                      <a:prstDash val="solid"/>
                    </a:lnR>
                    <a:solidFill>
                      <a:srgbClr val="FFC000"/>
                    </a:solidFill>
                  </a:tcPr>
                </a:tc>
                <a:extLst>
                  <a:ext uri="{0D108BD9-81ED-4DB2-BD59-A6C34878D82A}">
                    <a16:rowId xmlns:a16="http://schemas.microsoft.com/office/drawing/2014/main" val="10003"/>
                  </a:ext>
                </a:extLst>
              </a:tr>
              <a:tr h="620584">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4"/>
                  </a:ext>
                </a:extLst>
              </a:tr>
              <a:tr h="414005">
                <a:tc gridSpan="7">
                  <a:txBody>
                    <a:bodyPr/>
                    <a:lstStyle/>
                    <a:p>
                      <a:pPr>
                        <a:lnSpc>
                          <a:spcPct val="100000"/>
                        </a:lnSpc>
                        <a:spcBef>
                          <a:spcPts val="320"/>
                        </a:spcBef>
                      </a:pPr>
                      <a:endParaRPr sz="700">
                        <a:latin typeface="Times New Roman"/>
                        <a:cs typeface="Times New Roman"/>
                      </a:endParaRPr>
                    </a:p>
                    <a:p>
                      <a:pPr marL="1270" algn="ctr">
                        <a:lnSpc>
                          <a:spcPct val="100000"/>
                        </a:lnSpc>
                      </a:pPr>
                      <a:r>
                        <a:rPr sz="700" spc="-50" dirty="0">
                          <a:solidFill>
                            <a:srgbClr val="404040"/>
                          </a:solidFill>
                          <a:latin typeface="Calibri"/>
                          <a:cs typeface="Calibri"/>
                        </a:rPr>
                        <a:t>2</a:t>
                      </a:r>
                      <a:endParaRPr sz="700">
                        <a:latin typeface="Calibri"/>
                        <a:cs typeface="Calibri"/>
                      </a:endParaRPr>
                    </a:p>
                  </a:txBody>
                  <a:tcPr marL="0" marR="0" marT="54185" marB="0">
                    <a:lnL w="6350">
                      <a:solidFill>
                        <a:srgbClr val="D9D9D9"/>
                      </a:solidFill>
                      <a:prstDash val="solid"/>
                    </a:lnL>
                    <a:lnR w="6350">
                      <a:solidFill>
                        <a:srgbClr val="D9D9D9"/>
                      </a:solidFill>
                      <a:prstDash val="solid"/>
                    </a:lnR>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5"/>
                  </a:ext>
                </a:extLst>
              </a:tr>
              <a:tr h="309868">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6"/>
                  </a:ext>
                </a:extLst>
              </a:tr>
            </a:tbl>
          </a:graphicData>
        </a:graphic>
      </p:graphicFrame>
      <p:sp>
        <p:nvSpPr>
          <p:cNvPr id="106" name="object 106"/>
          <p:cNvSpPr txBox="1"/>
          <p:nvPr/>
        </p:nvSpPr>
        <p:spPr>
          <a:xfrm>
            <a:off x="10126718" y="4389183"/>
            <a:ext cx="138002" cy="120609"/>
          </a:xfrm>
          <a:prstGeom prst="rect">
            <a:avLst/>
          </a:prstGeom>
        </p:spPr>
        <p:txBody>
          <a:bodyPr vert="horz" wrap="square" lIns="0" tIns="17779" rIns="0" bIns="0" rtlCol="0">
            <a:spAutoFit/>
          </a:bodyPr>
          <a:lstStyle/>
          <a:p>
            <a:pPr marL="16933">
              <a:spcBef>
                <a:spcPts val="140"/>
              </a:spcBef>
            </a:pPr>
            <a:r>
              <a:rPr sz="667" spc="-33" dirty="0">
                <a:solidFill>
                  <a:srgbClr val="585858"/>
                </a:solidFill>
                <a:latin typeface="Calibri"/>
                <a:cs typeface="Calibri"/>
              </a:rPr>
              <a:t>0%</a:t>
            </a:r>
            <a:endParaRPr sz="667">
              <a:latin typeface="Calibri"/>
              <a:cs typeface="Calibri"/>
            </a:endParaRPr>
          </a:p>
        </p:txBody>
      </p:sp>
      <p:sp>
        <p:nvSpPr>
          <p:cNvPr id="107" name="object 107"/>
          <p:cNvSpPr txBox="1"/>
          <p:nvPr/>
        </p:nvSpPr>
        <p:spPr>
          <a:xfrm>
            <a:off x="10618444" y="4389183"/>
            <a:ext cx="1209842" cy="120609"/>
          </a:xfrm>
          <a:prstGeom prst="rect">
            <a:avLst/>
          </a:prstGeom>
        </p:spPr>
        <p:txBody>
          <a:bodyPr vert="horz" wrap="square" lIns="0" tIns="17779" rIns="0" bIns="0" rtlCol="0">
            <a:spAutoFit/>
          </a:bodyPr>
          <a:lstStyle/>
          <a:p>
            <a:pPr marL="16933">
              <a:spcBef>
                <a:spcPts val="140"/>
              </a:spcBef>
              <a:tabLst>
                <a:tab pos="530000" algn="l"/>
                <a:tab pos="1043067"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p:txBody>
      </p:sp>
      <p:sp>
        <p:nvSpPr>
          <p:cNvPr id="108" name="object 108"/>
          <p:cNvSpPr txBox="1"/>
          <p:nvPr/>
        </p:nvSpPr>
        <p:spPr>
          <a:xfrm>
            <a:off x="12158983" y="4389183"/>
            <a:ext cx="716253" cy="120609"/>
          </a:xfrm>
          <a:prstGeom prst="rect">
            <a:avLst/>
          </a:prstGeom>
        </p:spPr>
        <p:txBody>
          <a:bodyPr vert="horz" wrap="square" lIns="0" tIns="17779" rIns="0" bIns="0" rtlCol="0">
            <a:spAutoFit/>
          </a:bodyPr>
          <a:lstStyle/>
          <a:p>
            <a:pPr marL="16933">
              <a:spcBef>
                <a:spcPts val="140"/>
              </a:spcBef>
              <a:tabLst>
                <a:tab pos="507987" algn="l"/>
              </a:tabLst>
            </a:pPr>
            <a:r>
              <a:rPr sz="667" spc="-33" dirty="0">
                <a:solidFill>
                  <a:srgbClr val="585858"/>
                </a:solidFill>
                <a:latin typeface="Calibri"/>
                <a:cs typeface="Calibri"/>
              </a:rPr>
              <a:t>80%</a:t>
            </a:r>
            <a:r>
              <a:rPr sz="667" dirty="0">
                <a:solidFill>
                  <a:srgbClr val="585858"/>
                </a:solidFill>
                <a:latin typeface="Calibri"/>
                <a:cs typeface="Calibri"/>
              </a:rPr>
              <a:t>	</a:t>
            </a:r>
            <a:r>
              <a:rPr sz="667" spc="-27" dirty="0">
                <a:solidFill>
                  <a:srgbClr val="585858"/>
                </a:solidFill>
                <a:latin typeface="Calibri"/>
                <a:cs typeface="Calibri"/>
              </a:rPr>
              <a:t>100%</a:t>
            </a:r>
            <a:endParaRPr sz="667">
              <a:latin typeface="Calibri"/>
              <a:cs typeface="Calibri"/>
            </a:endParaRPr>
          </a:p>
        </p:txBody>
      </p:sp>
      <p:sp>
        <p:nvSpPr>
          <p:cNvPr id="109" name="object 109"/>
          <p:cNvSpPr txBox="1"/>
          <p:nvPr/>
        </p:nvSpPr>
        <p:spPr>
          <a:xfrm>
            <a:off x="9928775" y="3760641"/>
            <a:ext cx="204886" cy="120609"/>
          </a:xfrm>
          <a:prstGeom prst="rect">
            <a:avLst/>
          </a:prstGeom>
        </p:spPr>
        <p:txBody>
          <a:bodyPr vert="horz" wrap="square" lIns="0" tIns="17779" rIns="0" bIns="0" rtlCol="0">
            <a:spAutoFit/>
          </a:bodyPr>
          <a:lstStyle/>
          <a:p>
            <a:pPr marL="16933">
              <a:spcBef>
                <a:spcPts val="140"/>
              </a:spcBef>
            </a:pPr>
            <a:r>
              <a:rPr sz="667" spc="-33" dirty="0">
                <a:solidFill>
                  <a:srgbClr val="585858"/>
                </a:solidFill>
                <a:latin typeface="游ゴシック"/>
                <a:cs typeface="游ゴシック"/>
              </a:rPr>
              <a:t>ある</a:t>
            </a:r>
            <a:endParaRPr sz="667">
              <a:latin typeface="游ゴシック"/>
              <a:cs typeface="游ゴシック"/>
            </a:endParaRPr>
          </a:p>
        </p:txBody>
      </p:sp>
      <p:sp>
        <p:nvSpPr>
          <p:cNvPr id="110" name="object 110"/>
          <p:cNvSpPr txBox="1"/>
          <p:nvPr/>
        </p:nvSpPr>
        <p:spPr>
          <a:xfrm>
            <a:off x="9928775" y="2725544"/>
            <a:ext cx="204886" cy="120609"/>
          </a:xfrm>
          <a:prstGeom prst="rect">
            <a:avLst/>
          </a:prstGeom>
        </p:spPr>
        <p:txBody>
          <a:bodyPr vert="horz" wrap="square" lIns="0" tIns="17779" rIns="0" bIns="0" rtlCol="0">
            <a:spAutoFit/>
          </a:bodyPr>
          <a:lstStyle/>
          <a:p>
            <a:pPr marL="16933">
              <a:spcBef>
                <a:spcPts val="140"/>
              </a:spcBef>
            </a:pPr>
            <a:r>
              <a:rPr sz="667" spc="-33" dirty="0">
                <a:solidFill>
                  <a:srgbClr val="585858"/>
                </a:solidFill>
                <a:latin typeface="游ゴシック"/>
                <a:cs typeface="游ゴシック"/>
              </a:rPr>
              <a:t>ない</a:t>
            </a:r>
            <a:endParaRPr sz="667">
              <a:latin typeface="游ゴシック"/>
              <a:cs typeface="游ゴシック"/>
            </a:endParaRPr>
          </a:p>
        </p:txBody>
      </p:sp>
      <p:grpSp>
        <p:nvGrpSpPr>
          <p:cNvPr id="111" name="object 111"/>
          <p:cNvGrpSpPr/>
          <p:nvPr/>
        </p:nvGrpSpPr>
        <p:grpSpPr>
          <a:xfrm>
            <a:off x="10687529" y="4632369"/>
            <a:ext cx="885580" cy="47412"/>
            <a:chOff x="8065134" y="3135655"/>
            <a:chExt cx="664210" cy="35560"/>
          </a:xfrm>
        </p:grpSpPr>
        <p:sp>
          <p:nvSpPr>
            <p:cNvPr id="112" name="object 112"/>
            <p:cNvSpPr/>
            <p:nvPr/>
          </p:nvSpPr>
          <p:spPr>
            <a:xfrm>
              <a:off x="8065134" y="3135655"/>
              <a:ext cx="35560" cy="35560"/>
            </a:xfrm>
            <a:custGeom>
              <a:avLst/>
              <a:gdLst/>
              <a:ahLst/>
              <a:cxnLst/>
              <a:rect l="l" t="t" r="r" b="b"/>
              <a:pathLst>
                <a:path w="35559" h="35560">
                  <a:moveTo>
                    <a:pt x="35153" y="0"/>
                  </a:moveTo>
                  <a:lnTo>
                    <a:pt x="0" y="0"/>
                  </a:lnTo>
                  <a:lnTo>
                    <a:pt x="0" y="35153"/>
                  </a:lnTo>
                  <a:lnTo>
                    <a:pt x="35153" y="35153"/>
                  </a:lnTo>
                  <a:lnTo>
                    <a:pt x="35153" y="0"/>
                  </a:lnTo>
                  <a:close/>
                </a:path>
              </a:pathLst>
            </a:custGeom>
            <a:solidFill>
              <a:srgbClr val="92D050"/>
            </a:solidFill>
          </p:spPr>
          <p:txBody>
            <a:bodyPr wrap="square" lIns="0" tIns="0" rIns="0" bIns="0" rtlCol="0"/>
            <a:lstStyle/>
            <a:p>
              <a:endParaRPr/>
            </a:p>
          </p:txBody>
        </p:sp>
        <p:sp>
          <p:nvSpPr>
            <p:cNvPr id="113" name="object 113"/>
            <p:cNvSpPr/>
            <p:nvPr/>
          </p:nvSpPr>
          <p:spPr>
            <a:xfrm>
              <a:off x="8379586" y="3135655"/>
              <a:ext cx="35560" cy="35560"/>
            </a:xfrm>
            <a:custGeom>
              <a:avLst/>
              <a:gdLst/>
              <a:ahLst/>
              <a:cxnLst/>
              <a:rect l="l" t="t" r="r" b="b"/>
              <a:pathLst>
                <a:path w="35559" h="35560">
                  <a:moveTo>
                    <a:pt x="35153" y="0"/>
                  </a:moveTo>
                  <a:lnTo>
                    <a:pt x="0" y="0"/>
                  </a:lnTo>
                  <a:lnTo>
                    <a:pt x="0" y="35153"/>
                  </a:lnTo>
                  <a:lnTo>
                    <a:pt x="35153" y="35153"/>
                  </a:lnTo>
                  <a:lnTo>
                    <a:pt x="35153" y="0"/>
                  </a:lnTo>
                  <a:close/>
                </a:path>
              </a:pathLst>
            </a:custGeom>
            <a:solidFill>
              <a:srgbClr val="5B9BD4"/>
            </a:solidFill>
          </p:spPr>
          <p:txBody>
            <a:bodyPr wrap="square" lIns="0" tIns="0" rIns="0" bIns="0" rtlCol="0"/>
            <a:lstStyle/>
            <a:p>
              <a:endParaRPr/>
            </a:p>
          </p:txBody>
        </p:sp>
        <p:sp>
          <p:nvSpPr>
            <p:cNvPr id="114" name="object 114"/>
            <p:cNvSpPr/>
            <p:nvPr/>
          </p:nvSpPr>
          <p:spPr>
            <a:xfrm>
              <a:off x="8694038" y="3135655"/>
              <a:ext cx="35560" cy="35560"/>
            </a:xfrm>
            <a:custGeom>
              <a:avLst/>
              <a:gdLst/>
              <a:ahLst/>
              <a:cxnLst/>
              <a:rect l="l" t="t" r="r" b="b"/>
              <a:pathLst>
                <a:path w="35559" h="35560">
                  <a:moveTo>
                    <a:pt x="35153" y="0"/>
                  </a:moveTo>
                  <a:lnTo>
                    <a:pt x="0" y="0"/>
                  </a:lnTo>
                  <a:lnTo>
                    <a:pt x="0" y="35153"/>
                  </a:lnTo>
                  <a:lnTo>
                    <a:pt x="35153" y="35153"/>
                  </a:lnTo>
                  <a:lnTo>
                    <a:pt x="35153" y="0"/>
                  </a:lnTo>
                  <a:close/>
                </a:path>
              </a:pathLst>
            </a:custGeom>
            <a:solidFill>
              <a:srgbClr val="FFC000"/>
            </a:solidFill>
          </p:spPr>
          <p:txBody>
            <a:bodyPr wrap="square" lIns="0" tIns="0" rIns="0" bIns="0" rtlCol="0"/>
            <a:lstStyle/>
            <a:p>
              <a:endParaRPr/>
            </a:p>
          </p:txBody>
        </p:sp>
      </p:grpSp>
      <p:sp>
        <p:nvSpPr>
          <p:cNvPr id="115" name="object 115"/>
          <p:cNvSpPr txBox="1"/>
          <p:nvPr/>
        </p:nvSpPr>
        <p:spPr>
          <a:xfrm>
            <a:off x="10738668" y="4578152"/>
            <a:ext cx="1470605" cy="120609"/>
          </a:xfrm>
          <a:prstGeom prst="rect">
            <a:avLst/>
          </a:prstGeom>
        </p:spPr>
        <p:txBody>
          <a:bodyPr vert="horz" wrap="square" lIns="0" tIns="17779" rIns="0" bIns="0" rtlCol="0">
            <a:spAutoFit/>
          </a:bodyPr>
          <a:lstStyle/>
          <a:p>
            <a:pPr marL="16933">
              <a:spcBef>
                <a:spcPts val="140"/>
              </a:spcBef>
            </a:pPr>
            <a:r>
              <a:rPr sz="667" spc="73" dirty="0">
                <a:solidFill>
                  <a:srgbClr val="585858"/>
                </a:solidFill>
                <a:latin typeface="游ゴシック"/>
                <a:cs typeface="游ゴシック"/>
              </a:rPr>
              <a:t>小学校  中学校  全日制高等学校</a:t>
            </a:r>
            <a:endParaRPr sz="667">
              <a:latin typeface="游ゴシック"/>
              <a:cs typeface="游ゴシック"/>
            </a:endParaRPr>
          </a:p>
        </p:txBody>
      </p:sp>
      <p:sp>
        <p:nvSpPr>
          <p:cNvPr id="116" name="object 116"/>
          <p:cNvSpPr txBox="1"/>
          <p:nvPr/>
        </p:nvSpPr>
        <p:spPr>
          <a:xfrm>
            <a:off x="12164739" y="2171133"/>
            <a:ext cx="600264" cy="131596"/>
          </a:xfrm>
          <a:prstGeom prst="rect">
            <a:avLst/>
          </a:prstGeom>
        </p:spPr>
        <p:txBody>
          <a:bodyPr vert="horz" wrap="square" lIns="0" tIns="18626" rIns="0" bIns="0" rtlCol="0">
            <a:spAutoFit/>
          </a:bodyPr>
          <a:lstStyle/>
          <a:p>
            <a:pPr marL="16933">
              <a:spcBef>
                <a:spcPts val="147"/>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117" name="object 117"/>
          <p:cNvGrpSpPr/>
          <p:nvPr/>
        </p:nvGrpSpPr>
        <p:grpSpPr>
          <a:xfrm>
            <a:off x="4090464" y="5901695"/>
            <a:ext cx="2491648" cy="2157227"/>
            <a:chOff x="3117151" y="4087685"/>
            <a:chExt cx="1868805" cy="1617980"/>
          </a:xfrm>
        </p:grpSpPr>
        <p:sp>
          <p:nvSpPr>
            <p:cNvPr id="118" name="object 118"/>
            <p:cNvSpPr/>
            <p:nvPr/>
          </p:nvSpPr>
          <p:spPr>
            <a:xfrm>
              <a:off x="3492754" y="4090543"/>
              <a:ext cx="1490345" cy="1612265"/>
            </a:xfrm>
            <a:custGeom>
              <a:avLst/>
              <a:gdLst/>
              <a:ahLst/>
              <a:cxnLst/>
              <a:rect l="l" t="t" r="r" b="b"/>
              <a:pathLst>
                <a:path w="1490345" h="1612264">
                  <a:moveTo>
                    <a:pt x="0" y="1369949"/>
                  </a:moveTo>
                  <a:lnTo>
                    <a:pt x="0" y="1612011"/>
                  </a:lnTo>
                </a:path>
                <a:path w="1490345" h="1612264">
                  <a:moveTo>
                    <a:pt x="0" y="564261"/>
                  </a:moveTo>
                  <a:lnTo>
                    <a:pt x="0" y="1048131"/>
                  </a:lnTo>
                </a:path>
                <a:path w="1490345" h="1612264">
                  <a:moveTo>
                    <a:pt x="0" y="0"/>
                  </a:moveTo>
                  <a:lnTo>
                    <a:pt x="0" y="241681"/>
                  </a:lnTo>
                </a:path>
                <a:path w="1490345" h="1612264">
                  <a:moveTo>
                    <a:pt x="372110" y="1369949"/>
                  </a:moveTo>
                  <a:lnTo>
                    <a:pt x="372110" y="1612011"/>
                  </a:lnTo>
                </a:path>
                <a:path w="1490345" h="1612264">
                  <a:moveTo>
                    <a:pt x="372110" y="564261"/>
                  </a:moveTo>
                  <a:lnTo>
                    <a:pt x="372110" y="1048131"/>
                  </a:lnTo>
                </a:path>
                <a:path w="1490345" h="1612264">
                  <a:moveTo>
                    <a:pt x="372110" y="0"/>
                  </a:moveTo>
                  <a:lnTo>
                    <a:pt x="372110" y="241681"/>
                  </a:lnTo>
                </a:path>
                <a:path w="1490345" h="1612264">
                  <a:moveTo>
                    <a:pt x="745109" y="1369949"/>
                  </a:moveTo>
                  <a:lnTo>
                    <a:pt x="745109" y="1612011"/>
                  </a:lnTo>
                </a:path>
                <a:path w="1490345" h="1612264">
                  <a:moveTo>
                    <a:pt x="745109" y="564261"/>
                  </a:moveTo>
                  <a:lnTo>
                    <a:pt x="745109" y="1048131"/>
                  </a:lnTo>
                </a:path>
                <a:path w="1490345" h="1612264">
                  <a:moveTo>
                    <a:pt x="745109" y="0"/>
                  </a:moveTo>
                  <a:lnTo>
                    <a:pt x="745109" y="241681"/>
                  </a:lnTo>
                </a:path>
                <a:path w="1490345" h="1612264">
                  <a:moveTo>
                    <a:pt x="1117219" y="1369949"/>
                  </a:moveTo>
                  <a:lnTo>
                    <a:pt x="1117219" y="1612011"/>
                  </a:lnTo>
                </a:path>
                <a:path w="1490345" h="1612264">
                  <a:moveTo>
                    <a:pt x="1117219" y="564261"/>
                  </a:moveTo>
                  <a:lnTo>
                    <a:pt x="1117219" y="1048131"/>
                  </a:lnTo>
                </a:path>
                <a:path w="1490345" h="1612264">
                  <a:moveTo>
                    <a:pt x="1117219" y="0"/>
                  </a:moveTo>
                  <a:lnTo>
                    <a:pt x="1117219" y="241681"/>
                  </a:lnTo>
                </a:path>
                <a:path w="1490345" h="1612264">
                  <a:moveTo>
                    <a:pt x="1489964" y="452755"/>
                  </a:moveTo>
                  <a:lnTo>
                    <a:pt x="1489964" y="1612011"/>
                  </a:lnTo>
                </a:path>
                <a:path w="1490345" h="1612264">
                  <a:moveTo>
                    <a:pt x="1489964" y="0"/>
                  </a:moveTo>
                  <a:lnTo>
                    <a:pt x="1489964" y="353288"/>
                  </a:lnTo>
                </a:path>
              </a:pathLst>
            </a:custGeom>
            <a:ln w="5333">
              <a:solidFill>
                <a:srgbClr val="D9D9D9"/>
              </a:solidFill>
            </a:ln>
          </p:spPr>
          <p:txBody>
            <a:bodyPr wrap="square" lIns="0" tIns="0" rIns="0" bIns="0" rtlCol="0"/>
            <a:lstStyle/>
            <a:p>
              <a:endParaRPr/>
            </a:p>
          </p:txBody>
        </p:sp>
        <p:sp>
          <p:nvSpPr>
            <p:cNvPr id="119" name="object 119"/>
            <p:cNvSpPr/>
            <p:nvPr/>
          </p:nvSpPr>
          <p:spPr>
            <a:xfrm>
              <a:off x="3120009" y="4332224"/>
              <a:ext cx="1346200" cy="1128395"/>
            </a:xfrm>
            <a:custGeom>
              <a:avLst/>
              <a:gdLst/>
              <a:ahLst/>
              <a:cxnLst/>
              <a:rect l="l" t="t" r="r" b="b"/>
              <a:pathLst>
                <a:path w="1346200" h="1128395">
                  <a:moveTo>
                    <a:pt x="465836" y="806450"/>
                  </a:moveTo>
                  <a:lnTo>
                    <a:pt x="0" y="806450"/>
                  </a:lnTo>
                  <a:lnTo>
                    <a:pt x="0" y="1128268"/>
                  </a:lnTo>
                  <a:lnTo>
                    <a:pt x="465836" y="1128268"/>
                  </a:lnTo>
                  <a:lnTo>
                    <a:pt x="465836" y="806450"/>
                  </a:lnTo>
                  <a:close/>
                </a:path>
                <a:path w="1346200" h="1128395">
                  <a:moveTo>
                    <a:pt x="1345692" y="0"/>
                  </a:moveTo>
                  <a:lnTo>
                    <a:pt x="0" y="0"/>
                  </a:lnTo>
                  <a:lnTo>
                    <a:pt x="0" y="322580"/>
                  </a:lnTo>
                  <a:lnTo>
                    <a:pt x="1345692" y="322580"/>
                  </a:lnTo>
                  <a:lnTo>
                    <a:pt x="1345692" y="0"/>
                  </a:lnTo>
                  <a:close/>
                </a:path>
              </a:pathLst>
            </a:custGeom>
            <a:solidFill>
              <a:srgbClr val="92D050"/>
            </a:solidFill>
          </p:spPr>
          <p:txBody>
            <a:bodyPr wrap="square" lIns="0" tIns="0" rIns="0" bIns="0" rtlCol="0"/>
            <a:lstStyle/>
            <a:p>
              <a:endParaRPr/>
            </a:p>
          </p:txBody>
        </p:sp>
        <p:sp>
          <p:nvSpPr>
            <p:cNvPr id="120" name="object 120"/>
            <p:cNvSpPr/>
            <p:nvPr/>
          </p:nvSpPr>
          <p:spPr>
            <a:xfrm>
              <a:off x="3585845" y="4332224"/>
              <a:ext cx="1362075" cy="1128395"/>
            </a:xfrm>
            <a:custGeom>
              <a:avLst/>
              <a:gdLst/>
              <a:ahLst/>
              <a:cxnLst/>
              <a:rect l="l" t="t" r="r" b="b"/>
              <a:pathLst>
                <a:path w="1362075" h="1128395">
                  <a:moveTo>
                    <a:pt x="1164082" y="806450"/>
                  </a:moveTo>
                  <a:lnTo>
                    <a:pt x="0" y="806450"/>
                  </a:lnTo>
                  <a:lnTo>
                    <a:pt x="0" y="1128268"/>
                  </a:lnTo>
                  <a:lnTo>
                    <a:pt x="1164082" y="1128268"/>
                  </a:lnTo>
                  <a:lnTo>
                    <a:pt x="1164082" y="806450"/>
                  </a:lnTo>
                  <a:close/>
                </a:path>
                <a:path w="1362075" h="1128395">
                  <a:moveTo>
                    <a:pt x="1362075" y="0"/>
                  </a:moveTo>
                  <a:lnTo>
                    <a:pt x="879856" y="0"/>
                  </a:lnTo>
                  <a:lnTo>
                    <a:pt x="879856" y="322580"/>
                  </a:lnTo>
                  <a:lnTo>
                    <a:pt x="1362075" y="322580"/>
                  </a:lnTo>
                  <a:lnTo>
                    <a:pt x="1362075" y="0"/>
                  </a:lnTo>
                  <a:close/>
                </a:path>
              </a:pathLst>
            </a:custGeom>
            <a:solidFill>
              <a:srgbClr val="5B9BD4"/>
            </a:solidFill>
          </p:spPr>
          <p:txBody>
            <a:bodyPr wrap="square" lIns="0" tIns="0" rIns="0" bIns="0" rtlCol="0"/>
            <a:lstStyle/>
            <a:p>
              <a:endParaRPr/>
            </a:p>
          </p:txBody>
        </p:sp>
        <p:sp>
          <p:nvSpPr>
            <p:cNvPr id="121" name="object 121"/>
            <p:cNvSpPr/>
            <p:nvPr/>
          </p:nvSpPr>
          <p:spPr>
            <a:xfrm>
              <a:off x="4749927" y="4332224"/>
              <a:ext cx="233045" cy="1128395"/>
            </a:xfrm>
            <a:custGeom>
              <a:avLst/>
              <a:gdLst/>
              <a:ahLst/>
              <a:cxnLst/>
              <a:rect l="l" t="t" r="r" b="b"/>
              <a:pathLst>
                <a:path w="233045" h="1128395">
                  <a:moveTo>
                    <a:pt x="232918" y="806450"/>
                  </a:moveTo>
                  <a:lnTo>
                    <a:pt x="0" y="806450"/>
                  </a:lnTo>
                  <a:lnTo>
                    <a:pt x="0" y="1128268"/>
                  </a:lnTo>
                  <a:lnTo>
                    <a:pt x="232918" y="1128268"/>
                  </a:lnTo>
                  <a:lnTo>
                    <a:pt x="232918" y="806450"/>
                  </a:lnTo>
                  <a:close/>
                </a:path>
                <a:path w="233045" h="1128395">
                  <a:moveTo>
                    <a:pt x="232918" y="211074"/>
                  </a:moveTo>
                  <a:lnTo>
                    <a:pt x="197993" y="211074"/>
                  </a:lnTo>
                  <a:lnTo>
                    <a:pt x="197993" y="322580"/>
                  </a:lnTo>
                  <a:lnTo>
                    <a:pt x="232918" y="322580"/>
                  </a:lnTo>
                  <a:lnTo>
                    <a:pt x="232918" y="211074"/>
                  </a:lnTo>
                  <a:close/>
                </a:path>
                <a:path w="233045" h="1128395">
                  <a:moveTo>
                    <a:pt x="232918" y="0"/>
                  </a:moveTo>
                  <a:lnTo>
                    <a:pt x="197993" y="0"/>
                  </a:lnTo>
                  <a:lnTo>
                    <a:pt x="197993" y="111607"/>
                  </a:lnTo>
                  <a:lnTo>
                    <a:pt x="232918" y="111607"/>
                  </a:lnTo>
                  <a:lnTo>
                    <a:pt x="232918" y="0"/>
                  </a:lnTo>
                  <a:close/>
                </a:path>
              </a:pathLst>
            </a:custGeom>
            <a:solidFill>
              <a:srgbClr val="FFC000"/>
            </a:solidFill>
          </p:spPr>
          <p:txBody>
            <a:bodyPr wrap="square" lIns="0" tIns="0" rIns="0" bIns="0" rtlCol="0"/>
            <a:lstStyle/>
            <a:p>
              <a:endParaRPr/>
            </a:p>
          </p:txBody>
        </p:sp>
        <p:sp>
          <p:nvSpPr>
            <p:cNvPr id="122" name="object 122"/>
            <p:cNvSpPr/>
            <p:nvPr/>
          </p:nvSpPr>
          <p:spPr>
            <a:xfrm>
              <a:off x="3120009" y="4090543"/>
              <a:ext cx="0" cy="1612265"/>
            </a:xfrm>
            <a:custGeom>
              <a:avLst/>
              <a:gdLst/>
              <a:ahLst/>
              <a:cxnLst/>
              <a:rect l="l" t="t" r="r" b="b"/>
              <a:pathLst>
                <a:path h="1612264">
                  <a:moveTo>
                    <a:pt x="0" y="1612011"/>
                  </a:moveTo>
                  <a:lnTo>
                    <a:pt x="0" y="0"/>
                  </a:lnTo>
                </a:path>
              </a:pathLst>
            </a:custGeom>
            <a:ln w="5334">
              <a:solidFill>
                <a:srgbClr val="D9D9D9"/>
              </a:solidFill>
            </a:ln>
          </p:spPr>
          <p:txBody>
            <a:bodyPr wrap="square" lIns="0" tIns="0" rIns="0" bIns="0" rtlCol="0"/>
            <a:lstStyle/>
            <a:p>
              <a:endParaRPr/>
            </a:p>
          </p:txBody>
        </p:sp>
        <p:sp>
          <p:nvSpPr>
            <p:cNvPr id="123" name="object 123"/>
            <p:cNvSpPr/>
            <p:nvPr/>
          </p:nvSpPr>
          <p:spPr>
            <a:xfrm>
              <a:off x="3315335" y="5249900"/>
              <a:ext cx="75565" cy="99695"/>
            </a:xfrm>
            <a:custGeom>
              <a:avLst/>
              <a:gdLst/>
              <a:ahLst/>
              <a:cxnLst/>
              <a:rect l="l" t="t" r="r" b="b"/>
              <a:pathLst>
                <a:path w="75564" h="99695">
                  <a:moveTo>
                    <a:pt x="75107" y="0"/>
                  </a:moveTo>
                  <a:lnTo>
                    <a:pt x="0" y="0"/>
                  </a:lnTo>
                  <a:lnTo>
                    <a:pt x="0" y="99466"/>
                  </a:lnTo>
                  <a:lnTo>
                    <a:pt x="75107" y="99466"/>
                  </a:lnTo>
                  <a:lnTo>
                    <a:pt x="75107" y="0"/>
                  </a:lnTo>
                  <a:close/>
                </a:path>
              </a:pathLst>
            </a:custGeom>
            <a:solidFill>
              <a:srgbClr val="FFFFFF"/>
            </a:solidFill>
          </p:spPr>
          <p:txBody>
            <a:bodyPr wrap="square" lIns="0" tIns="0" rIns="0" bIns="0" rtlCol="0"/>
            <a:lstStyle/>
            <a:p>
              <a:endParaRPr/>
            </a:p>
          </p:txBody>
        </p:sp>
      </p:grpSp>
      <p:sp>
        <p:nvSpPr>
          <p:cNvPr id="124" name="object 124"/>
          <p:cNvSpPr txBox="1"/>
          <p:nvPr/>
        </p:nvSpPr>
        <p:spPr>
          <a:xfrm>
            <a:off x="4383484" y="7445198"/>
            <a:ext cx="60958" cy="119755"/>
          </a:xfrm>
          <a:prstGeom prst="rect">
            <a:avLst/>
          </a:prstGeom>
        </p:spPr>
        <p:txBody>
          <a:bodyPr vert="horz" wrap="square" lIns="0" tIns="16933" rIns="0" bIns="0" rtlCol="0">
            <a:spAutoFit/>
          </a:bodyPr>
          <a:lstStyle/>
          <a:p>
            <a:pPr>
              <a:spcBef>
                <a:spcPts val="133"/>
              </a:spcBef>
            </a:pPr>
            <a:r>
              <a:rPr sz="667" spc="-67" dirty="0">
                <a:solidFill>
                  <a:srgbClr val="404040"/>
                </a:solidFill>
                <a:latin typeface="Calibri"/>
                <a:cs typeface="Calibri"/>
              </a:rPr>
              <a:t>2</a:t>
            </a:r>
            <a:endParaRPr sz="667">
              <a:latin typeface="Calibri"/>
              <a:cs typeface="Calibri"/>
            </a:endParaRPr>
          </a:p>
        </p:txBody>
      </p:sp>
      <p:sp>
        <p:nvSpPr>
          <p:cNvPr id="125" name="object 125"/>
          <p:cNvSpPr/>
          <p:nvPr/>
        </p:nvSpPr>
        <p:spPr>
          <a:xfrm>
            <a:off x="4919403" y="6376540"/>
            <a:ext cx="143928" cy="132922"/>
          </a:xfrm>
          <a:custGeom>
            <a:avLst/>
            <a:gdLst/>
            <a:ahLst/>
            <a:cxnLst/>
            <a:rect l="l" t="t" r="r" b="b"/>
            <a:pathLst>
              <a:path w="107950" h="99695">
                <a:moveTo>
                  <a:pt x="107530" y="0"/>
                </a:moveTo>
                <a:lnTo>
                  <a:pt x="0" y="0"/>
                </a:lnTo>
                <a:lnTo>
                  <a:pt x="0" y="99466"/>
                </a:lnTo>
                <a:lnTo>
                  <a:pt x="107530" y="99466"/>
                </a:lnTo>
                <a:lnTo>
                  <a:pt x="107530" y="0"/>
                </a:lnTo>
                <a:close/>
              </a:path>
            </a:pathLst>
          </a:custGeom>
          <a:solidFill>
            <a:srgbClr val="FFFFFF"/>
          </a:solidFill>
        </p:spPr>
        <p:txBody>
          <a:bodyPr wrap="square" lIns="0" tIns="0" rIns="0" bIns="0" rtlCol="0"/>
          <a:lstStyle/>
          <a:p>
            <a:endParaRPr/>
          </a:p>
        </p:txBody>
      </p:sp>
      <p:sp>
        <p:nvSpPr>
          <p:cNvPr id="126" name="object 126"/>
          <p:cNvSpPr txBox="1"/>
          <p:nvPr/>
        </p:nvSpPr>
        <p:spPr>
          <a:xfrm>
            <a:off x="4948358" y="6370309"/>
            <a:ext cx="103289" cy="119755"/>
          </a:xfrm>
          <a:prstGeom prst="rect">
            <a:avLst/>
          </a:prstGeom>
        </p:spPr>
        <p:txBody>
          <a:bodyPr vert="horz" wrap="square" lIns="0" tIns="16933" rIns="0" bIns="0" rtlCol="0">
            <a:spAutoFit/>
          </a:bodyPr>
          <a:lstStyle/>
          <a:p>
            <a:pPr>
              <a:spcBef>
                <a:spcPts val="133"/>
              </a:spcBef>
            </a:pPr>
            <a:r>
              <a:rPr sz="667" spc="-33" dirty="0">
                <a:solidFill>
                  <a:srgbClr val="404040"/>
                </a:solidFill>
                <a:latin typeface="Calibri"/>
                <a:cs typeface="Calibri"/>
              </a:rPr>
              <a:t>39</a:t>
            </a:r>
            <a:endParaRPr sz="667">
              <a:latin typeface="Calibri"/>
              <a:cs typeface="Calibri"/>
            </a:endParaRPr>
          </a:p>
        </p:txBody>
      </p:sp>
      <p:sp>
        <p:nvSpPr>
          <p:cNvPr id="127" name="object 127"/>
          <p:cNvSpPr/>
          <p:nvPr/>
        </p:nvSpPr>
        <p:spPr>
          <a:xfrm>
            <a:off x="5441271" y="7451259"/>
            <a:ext cx="100750" cy="132922"/>
          </a:xfrm>
          <a:custGeom>
            <a:avLst/>
            <a:gdLst/>
            <a:ahLst/>
            <a:cxnLst/>
            <a:rect l="l" t="t" r="r" b="b"/>
            <a:pathLst>
              <a:path w="75564" h="99695">
                <a:moveTo>
                  <a:pt x="75107" y="0"/>
                </a:moveTo>
                <a:lnTo>
                  <a:pt x="0" y="0"/>
                </a:lnTo>
                <a:lnTo>
                  <a:pt x="0" y="99466"/>
                </a:lnTo>
                <a:lnTo>
                  <a:pt x="75107" y="99466"/>
                </a:lnTo>
                <a:lnTo>
                  <a:pt x="75107" y="0"/>
                </a:lnTo>
                <a:close/>
              </a:path>
            </a:pathLst>
          </a:custGeom>
          <a:solidFill>
            <a:srgbClr val="FFFFFF"/>
          </a:solidFill>
        </p:spPr>
        <p:txBody>
          <a:bodyPr wrap="square" lIns="0" tIns="0" rIns="0" bIns="0" rtlCol="0"/>
          <a:lstStyle/>
          <a:p>
            <a:endParaRPr/>
          </a:p>
        </p:txBody>
      </p:sp>
      <p:sp>
        <p:nvSpPr>
          <p:cNvPr id="128" name="object 128"/>
          <p:cNvSpPr txBox="1"/>
          <p:nvPr/>
        </p:nvSpPr>
        <p:spPr>
          <a:xfrm>
            <a:off x="5470224" y="7445198"/>
            <a:ext cx="60958" cy="119755"/>
          </a:xfrm>
          <a:prstGeom prst="rect">
            <a:avLst/>
          </a:prstGeom>
        </p:spPr>
        <p:txBody>
          <a:bodyPr vert="horz" wrap="square" lIns="0" tIns="16933" rIns="0" bIns="0" rtlCol="0">
            <a:spAutoFit/>
          </a:bodyPr>
          <a:lstStyle/>
          <a:p>
            <a:pPr>
              <a:spcBef>
                <a:spcPts val="133"/>
              </a:spcBef>
            </a:pPr>
            <a:r>
              <a:rPr sz="667" spc="-67" dirty="0">
                <a:solidFill>
                  <a:srgbClr val="404040"/>
                </a:solidFill>
                <a:latin typeface="Calibri"/>
                <a:cs typeface="Calibri"/>
              </a:rPr>
              <a:t>5</a:t>
            </a:r>
            <a:endParaRPr sz="667">
              <a:latin typeface="Calibri"/>
              <a:cs typeface="Calibri"/>
            </a:endParaRPr>
          </a:p>
        </p:txBody>
      </p:sp>
      <p:sp>
        <p:nvSpPr>
          <p:cNvPr id="129" name="object 129"/>
          <p:cNvSpPr/>
          <p:nvPr/>
        </p:nvSpPr>
        <p:spPr>
          <a:xfrm>
            <a:off x="6138221" y="6376540"/>
            <a:ext cx="143928" cy="132922"/>
          </a:xfrm>
          <a:custGeom>
            <a:avLst/>
            <a:gdLst/>
            <a:ahLst/>
            <a:cxnLst/>
            <a:rect l="l" t="t" r="r" b="b"/>
            <a:pathLst>
              <a:path w="107950" h="99695">
                <a:moveTo>
                  <a:pt x="107530" y="0"/>
                </a:moveTo>
                <a:lnTo>
                  <a:pt x="0" y="0"/>
                </a:lnTo>
                <a:lnTo>
                  <a:pt x="0" y="99466"/>
                </a:lnTo>
                <a:lnTo>
                  <a:pt x="107530" y="99466"/>
                </a:lnTo>
                <a:lnTo>
                  <a:pt x="107530" y="0"/>
                </a:lnTo>
                <a:close/>
              </a:path>
            </a:pathLst>
          </a:custGeom>
          <a:solidFill>
            <a:srgbClr val="FFFFFF"/>
          </a:solidFill>
        </p:spPr>
        <p:txBody>
          <a:bodyPr wrap="square" lIns="0" tIns="0" rIns="0" bIns="0" rtlCol="0"/>
          <a:lstStyle/>
          <a:p>
            <a:endParaRPr/>
          </a:p>
        </p:txBody>
      </p:sp>
      <p:sp>
        <p:nvSpPr>
          <p:cNvPr id="130" name="object 130"/>
          <p:cNvSpPr txBox="1"/>
          <p:nvPr/>
        </p:nvSpPr>
        <p:spPr>
          <a:xfrm>
            <a:off x="6167175" y="6370310"/>
            <a:ext cx="104136" cy="119755"/>
          </a:xfrm>
          <a:prstGeom prst="rect">
            <a:avLst/>
          </a:prstGeom>
        </p:spPr>
        <p:txBody>
          <a:bodyPr vert="horz" wrap="square" lIns="0" tIns="16933" rIns="0" bIns="0" rtlCol="0">
            <a:spAutoFit/>
          </a:bodyPr>
          <a:lstStyle/>
          <a:p>
            <a:pPr>
              <a:spcBef>
                <a:spcPts val="133"/>
              </a:spcBef>
            </a:pPr>
            <a:r>
              <a:rPr sz="667" spc="-33" dirty="0">
                <a:solidFill>
                  <a:srgbClr val="404040"/>
                </a:solidFill>
                <a:latin typeface="Calibri"/>
                <a:cs typeface="Calibri"/>
              </a:rPr>
              <a:t>14</a:t>
            </a:r>
            <a:endParaRPr sz="667">
              <a:latin typeface="Calibri"/>
              <a:cs typeface="Calibri"/>
            </a:endParaRPr>
          </a:p>
        </p:txBody>
      </p:sp>
      <p:sp>
        <p:nvSpPr>
          <p:cNvPr id="131" name="object 131"/>
          <p:cNvSpPr/>
          <p:nvPr/>
        </p:nvSpPr>
        <p:spPr>
          <a:xfrm>
            <a:off x="6372570" y="7451259"/>
            <a:ext cx="100750" cy="132922"/>
          </a:xfrm>
          <a:custGeom>
            <a:avLst/>
            <a:gdLst/>
            <a:ahLst/>
            <a:cxnLst/>
            <a:rect l="l" t="t" r="r" b="b"/>
            <a:pathLst>
              <a:path w="75564" h="99695">
                <a:moveTo>
                  <a:pt x="75107" y="0"/>
                </a:moveTo>
                <a:lnTo>
                  <a:pt x="0" y="0"/>
                </a:lnTo>
                <a:lnTo>
                  <a:pt x="0" y="99466"/>
                </a:lnTo>
                <a:lnTo>
                  <a:pt x="75107" y="99466"/>
                </a:lnTo>
                <a:lnTo>
                  <a:pt x="75107" y="0"/>
                </a:lnTo>
                <a:close/>
              </a:path>
            </a:pathLst>
          </a:custGeom>
          <a:solidFill>
            <a:srgbClr val="FFFFFF"/>
          </a:solidFill>
        </p:spPr>
        <p:txBody>
          <a:bodyPr wrap="square" lIns="0" tIns="0" rIns="0" bIns="0" rtlCol="0"/>
          <a:lstStyle/>
          <a:p>
            <a:endParaRPr/>
          </a:p>
        </p:txBody>
      </p:sp>
      <p:sp>
        <p:nvSpPr>
          <p:cNvPr id="132" name="object 132"/>
          <p:cNvSpPr txBox="1"/>
          <p:nvPr/>
        </p:nvSpPr>
        <p:spPr>
          <a:xfrm>
            <a:off x="6401693" y="7445198"/>
            <a:ext cx="60958" cy="119755"/>
          </a:xfrm>
          <a:prstGeom prst="rect">
            <a:avLst/>
          </a:prstGeom>
        </p:spPr>
        <p:txBody>
          <a:bodyPr vert="horz" wrap="square" lIns="0" tIns="16933" rIns="0" bIns="0" rtlCol="0">
            <a:spAutoFit/>
          </a:bodyPr>
          <a:lstStyle/>
          <a:p>
            <a:pPr>
              <a:spcBef>
                <a:spcPts val="133"/>
              </a:spcBef>
            </a:pPr>
            <a:r>
              <a:rPr sz="667" spc="-67" dirty="0">
                <a:solidFill>
                  <a:srgbClr val="404040"/>
                </a:solidFill>
                <a:latin typeface="Calibri"/>
                <a:cs typeface="Calibri"/>
              </a:rPr>
              <a:t>1</a:t>
            </a:r>
            <a:endParaRPr sz="667">
              <a:latin typeface="Calibri"/>
              <a:cs typeface="Calibri"/>
            </a:endParaRPr>
          </a:p>
        </p:txBody>
      </p:sp>
      <p:sp>
        <p:nvSpPr>
          <p:cNvPr id="133" name="object 133"/>
          <p:cNvSpPr/>
          <p:nvPr/>
        </p:nvSpPr>
        <p:spPr>
          <a:xfrm>
            <a:off x="6504644" y="6376540"/>
            <a:ext cx="100750" cy="132922"/>
          </a:xfrm>
          <a:custGeom>
            <a:avLst/>
            <a:gdLst/>
            <a:ahLst/>
            <a:cxnLst/>
            <a:rect l="l" t="t" r="r" b="b"/>
            <a:pathLst>
              <a:path w="75564" h="99695">
                <a:moveTo>
                  <a:pt x="75107" y="0"/>
                </a:moveTo>
                <a:lnTo>
                  <a:pt x="0" y="0"/>
                </a:lnTo>
                <a:lnTo>
                  <a:pt x="0" y="99466"/>
                </a:lnTo>
                <a:lnTo>
                  <a:pt x="75107" y="99466"/>
                </a:lnTo>
                <a:lnTo>
                  <a:pt x="75107" y="0"/>
                </a:lnTo>
                <a:close/>
              </a:path>
            </a:pathLst>
          </a:custGeom>
          <a:solidFill>
            <a:srgbClr val="FFFFFF"/>
          </a:solidFill>
        </p:spPr>
        <p:txBody>
          <a:bodyPr wrap="square" lIns="0" tIns="0" rIns="0" bIns="0" rtlCol="0"/>
          <a:lstStyle/>
          <a:p>
            <a:endParaRPr/>
          </a:p>
        </p:txBody>
      </p:sp>
      <p:sp>
        <p:nvSpPr>
          <p:cNvPr id="134" name="object 134"/>
          <p:cNvSpPr txBox="1"/>
          <p:nvPr/>
        </p:nvSpPr>
        <p:spPr>
          <a:xfrm>
            <a:off x="6533767" y="6370310"/>
            <a:ext cx="60958" cy="119755"/>
          </a:xfrm>
          <a:prstGeom prst="rect">
            <a:avLst/>
          </a:prstGeom>
        </p:spPr>
        <p:txBody>
          <a:bodyPr vert="horz" wrap="square" lIns="0" tIns="16933" rIns="0" bIns="0" rtlCol="0">
            <a:spAutoFit/>
          </a:bodyPr>
          <a:lstStyle/>
          <a:p>
            <a:pPr>
              <a:spcBef>
                <a:spcPts val="133"/>
              </a:spcBef>
            </a:pPr>
            <a:r>
              <a:rPr sz="667" spc="-67" dirty="0">
                <a:solidFill>
                  <a:srgbClr val="404040"/>
                </a:solidFill>
                <a:latin typeface="Calibri"/>
                <a:cs typeface="Calibri"/>
              </a:rPr>
              <a:t>1</a:t>
            </a:r>
            <a:endParaRPr sz="667">
              <a:latin typeface="Calibri"/>
              <a:cs typeface="Calibri"/>
            </a:endParaRPr>
          </a:p>
        </p:txBody>
      </p:sp>
      <p:sp>
        <p:nvSpPr>
          <p:cNvPr id="135" name="object 135"/>
          <p:cNvSpPr txBox="1"/>
          <p:nvPr/>
        </p:nvSpPr>
        <p:spPr>
          <a:xfrm>
            <a:off x="4042628" y="8088979"/>
            <a:ext cx="121915" cy="119755"/>
          </a:xfrm>
          <a:prstGeom prst="rect">
            <a:avLst/>
          </a:prstGeom>
        </p:spPr>
        <p:txBody>
          <a:bodyPr vert="horz" wrap="square" lIns="0" tIns="16933" rIns="0" bIns="0" rtlCol="0">
            <a:spAutoFit/>
          </a:bodyPr>
          <a:lstStyle/>
          <a:p>
            <a:pPr>
              <a:spcBef>
                <a:spcPts val="133"/>
              </a:spcBef>
            </a:pPr>
            <a:r>
              <a:rPr sz="667" spc="-33" dirty="0">
                <a:solidFill>
                  <a:srgbClr val="585858"/>
                </a:solidFill>
                <a:latin typeface="Calibri"/>
                <a:cs typeface="Calibri"/>
              </a:rPr>
              <a:t>0%</a:t>
            </a:r>
            <a:endParaRPr sz="667">
              <a:latin typeface="Calibri"/>
              <a:cs typeface="Calibri"/>
            </a:endParaRPr>
          </a:p>
        </p:txBody>
      </p:sp>
      <p:sp>
        <p:nvSpPr>
          <p:cNvPr id="136" name="object 136"/>
          <p:cNvSpPr txBox="1"/>
          <p:nvPr/>
        </p:nvSpPr>
        <p:spPr>
          <a:xfrm>
            <a:off x="4517592" y="8088979"/>
            <a:ext cx="1159044" cy="119755"/>
          </a:xfrm>
          <a:prstGeom prst="rect">
            <a:avLst/>
          </a:prstGeom>
        </p:spPr>
        <p:txBody>
          <a:bodyPr vert="horz" wrap="square" lIns="0" tIns="16933" rIns="0" bIns="0" rtlCol="0">
            <a:spAutoFit/>
          </a:bodyPr>
          <a:lstStyle/>
          <a:p>
            <a:pPr>
              <a:spcBef>
                <a:spcPts val="133"/>
              </a:spcBef>
              <a:tabLst>
                <a:tab pos="496134" algn="l"/>
                <a:tab pos="993115"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p:txBody>
      </p:sp>
      <p:sp>
        <p:nvSpPr>
          <p:cNvPr id="137" name="object 137"/>
          <p:cNvSpPr txBox="1"/>
          <p:nvPr/>
        </p:nvSpPr>
        <p:spPr>
          <a:xfrm>
            <a:off x="6008178" y="8088979"/>
            <a:ext cx="164246" cy="119755"/>
          </a:xfrm>
          <a:prstGeom prst="rect">
            <a:avLst/>
          </a:prstGeom>
        </p:spPr>
        <p:txBody>
          <a:bodyPr vert="horz" wrap="square" lIns="0" tIns="16933" rIns="0" bIns="0" rtlCol="0">
            <a:spAutoFit/>
          </a:bodyPr>
          <a:lstStyle/>
          <a:p>
            <a:pPr>
              <a:spcBef>
                <a:spcPts val="133"/>
              </a:spcBef>
            </a:pPr>
            <a:r>
              <a:rPr sz="667" spc="-33" dirty="0">
                <a:solidFill>
                  <a:srgbClr val="585858"/>
                </a:solidFill>
                <a:latin typeface="Calibri"/>
                <a:cs typeface="Calibri"/>
              </a:rPr>
              <a:t>80%</a:t>
            </a:r>
            <a:endParaRPr sz="667">
              <a:latin typeface="Calibri"/>
              <a:cs typeface="Calibri"/>
            </a:endParaRPr>
          </a:p>
        </p:txBody>
      </p:sp>
      <p:sp>
        <p:nvSpPr>
          <p:cNvPr id="138" name="object 138"/>
          <p:cNvSpPr txBox="1"/>
          <p:nvPr/>
        </p:nvSpPr>
        <p:spPr>
          <a:xfrm>
            <a:off x="6483310" y="8088979"/>
            <a:ext cx="207426" cy="119755"/>
          </a:xfrm>
          <a:prstGeom prst="rect">
            <a:avLst/>
          </a:prstGeom>
        </p:spPr>
        <p:txBody>
          <a:bodyPr vert="horz" wrap="square" lIns="0" tIns="16933" rIns="0" bIns="0" rtlCol="0">
            <a:spAutoFit/>
          </a:bodyPr>
          <a:lstStyle/>
          <a:p>
            <a:pPr>
              <a:spcBef>
                <a:spcPts val="133"/>
              </a:spcBef>
            </a:pPr>
            <a:r>
              <a:rPr sz="667" spc="-27" dirty="0">
                <a:solidFill>
                  <a:srgbClr val="585858"/>
                </a:solidFill>
                <a:latin typeface="Calibri"/>
                <a:cs typeface="Calibri"/>
              </a:rPr>
              <a:t>100%</a:t>
            </a:r>
            <a:endParaRPr sz="667">
              <a:latin typeface="Calibri"/>
              <a:cs typeface="Calibri"/>
            </a:endParaRPr>
          </a:p>
        </p:txBody>
      </p:sp>
      <p:sp>
        <p:nvSpPr>
          <p:cNvPr id="139" name="object 139"/>
          <p:cNvSpPr txBox="1"/>
          <p:nvPr/>
        </p:nvSpPr>
        <p:spPr>
          <a:xfrm>
            <a:off x="3844176" y="7440795"/>
            <a:ext cx="187953" cy="119755"/>
          </a:xfrm>
          <a:prstGeom prst="rect">
            <a:avLst/>
          </a:prstGeom>
        </p:spPr>
        <p:txBody>
          <a:bodyPr vert="horz" wrap="square" lIns="0" tIns="16933" rIns="0" bIns="0" rtlCol="0">
            <a:spAutoFit/>
          </a:bodyPr>
          <a:lstStyle/>
          <a:p>
            <a:pPr>
              <a:spcBef>
                <a:spcPts val="133"/>
              </a:spcBef>
            </a:pPr>
            <a:r>
              <a:rPr sz="667" spc="-33" dirty="0">
                <a:solidFill>
                  <a:srgbClr val="585858"/>
                </a:solidFill>
                <a:latin typeface="游ゴシック"/>
                <a:cs typeface="游ゴシック"/>
              </a:rPr>
              <a:t>ある</a:t>
            </a:r>
            <a:endParaRPr sz="667">
              <a:latin typeface="游ゴシック"/>
              <a:cs typeface="游ゴシック"/>
            </a:endParaRPr>
          </a:p>
        </p:txBody>
      </p:sp>
      <p:sp>
        <p:nvSpPr>
          <p:cNvPr id="140" name="object 140"/>
          <p:cNvSpPr txBox="1"/>
          <p:nvPr/>
        </p:nvSpPr>
        <p:spPr>
          <a:xfrm>
            <a:off x="3844176" y="6365906"/>
            <a:ext cx="187953" cy="119755"/>
          </a:xfrm>
          <a:prstGeom prst="rect">
            <a:avLst/>
          </a:prstGeom>
        </p:spPr>
        <p:txBody>
          <a:bodyPr vert="horz" wrap="square" lIns="0" tIns="16933" rIns="0" bIns="0" rtlCol="0">
            <a:spAutoFit/>
          </a:bodyPr>
          <a:lstStyle/>
          <a:p>
            <a:pPr>
              <a:spcBef>
                <a:spcPts val="133"/>
              </a:spcBef>
            </a:pPr>
            <a:r>
              <a:rPr sz="667" spc="-33" dirty="0">
                <a:solidFill>
                  <a:srgbClr val="585858"/>
                </a:solidFill>
                <a:latin typeface="游ゴシック"/>
                <a:cs typeface="游ゴシック"/>
              </a:rPr>
              <a:t>ない</a:t>
            </a:r>
            <a:endParaRPr sz="667">
              <a:latin typeface="游ゴシック"/>
              <a:cs typeface="游ゴシック"/>
            </a:endParaRPr>
          </a:p>
        </p:txBody>
      </p:sp>
      <p:grpSp>
        <p:nvGrpSpPr>
          <p:cNvPr id="141" name="object 141"/>
          <p:cNvGrpSpPr/>
          <p:nvPr/>
        </p:nvGrpSpPr>
        <p:grpSpPr>
          <a:xfrm>
            <a:off x="4545868" y="8331319"/>
            <a:ext cx="885580" cy="47412"/>
            <a:chOff x="3458717" y="5909970"/>
            <a:chExt cx="664210" cy="35560"/>
          </a:xfrm>
        </p:grpSpPr>
        <p:sp>
          <p:nvSpPr>
            <p:cNvPr id="142" name="object 142"/>
            <p:cNvSpPr/>
            <p:nvPr/>
          </p:nvSpPr>
          <p:spPr>
            <a:xfrm>
              <a:off x="3458717" y="5909970"/>
              <a:ext cx="35560" cy="35560"/>
            </a:xfrm>
            <a:custGeom>
              <a:avLst/>
              <a:gdLst/>
              <a:ahLst/>
              <a:cxnLst/>
              <a:rect l="l" t="t" r="r" b="b"/>
              <a:pathLst>
                <a:path w="35560" h="35560">
                  <a:moveTo>
                    <a:pt x="35153" y="0"/>
                  </a:moveTo>
                  <a:lnTo>
                    <a:pt x="0" y="0"/>
                  </a:lnTo>
                  <a:lnTo>
                    <a:pt x="0" y="35153"/>
                  </a:lnTo>
                  <a:lnTo>
                    <a:pt x="35153" y="35153"/>
                  </a:lnTo>
                  <a:lnTo>
                    <a:pt x="35153" y="0"/>
                  </a:lnTo>
                  <a:close/>
                </a:path>
              </a:pathLst>
            </a:custGeom>
            <a:solidFill>
              <a:srgbClr val="92D050"/>
            </a:solidFill>
          </p:spPr>
          <p:txBody>
            <a:bodyPr wrap="square" lIns="0" tIns="0" rIns="0" bIns="0" rtlCol="0"/>
            <a:lstStyle/>
            <a:p>
              <a:endParaRPr/>
            </a:p>
          </p:txBody>
        </p:sp>
        <p:sp>
          <p:nvSpPr>
            <p:cNvPr id="143" name="object 143"/>
            <p:cNvSpPr/>
            <p:nvPr/>
          </p:nvSpPr>
          <p:spPr>
            <a:xfrm>
              <a:off x="3773169" y="5909970"/>
              <a:ext cx="35560" cy="35560"/>
            </a:xfrm>
            <a:custGeom>
              <a:avLst/>
              <a:gdLst/>
              <a:ahLst/>
              <a:cxnLst/>
              <a:rect l="l" t="t" r="r" b="b"/>
              <a:pathLst>
                <a:path w="35560" h="35560">
                  <a:moveTo>
                    <a:pt x="35153" y="0"/>
                  </a:moveTo>
                  <a:lnTo>
                    <a:pt x="0" y="0"/>
                  </a:lnTo>
                  <a:lnTo>
                    <a:pt x="0" y="35153"/>
                  </a:lnTo>
                  <a:lnTo>
                    <a:pt x="35153" y="35153"/>
                  </a:lnTo>
                  <a:lnTo>
                    <a:pt x="35153" y="0"/>
                  </a:lnTo>
                  <a:close/>
                </a:path>
              </a:pathLst>
            </a:custGeom>
            <a:solidFill>
              <a:srgbClr val="5B9BD4"/>
            </a:solidFill>
          </p:spPr>
          <p:txBody>
            <a:bodyPr wrap="square" lIns="0" tIns="0" rIns="0" bIns="0" rtlCol="0"/>
            <a:lstStyle/>
            <a:p>
              <a:endParaRPr/>
            </a:p>
          </p:txBody>
        </p:sp>
        <p:sp>
          <p:nvSpPr>
            <p:cNvPr id="144" name="object 144"/>
            <p:cNvSpPr/>
            <p:nvPr/>
          </p:nvSpPr>
          <p:spPr>
            <a:xfrm>
              <a:off x="4087621" y="5909970"/>
              <a:ext cx="35560" cy="35560"/>
            </a:xfrm>
            <a:custGeom>
              <a:avLst/>
              <a:gdLst/>
              <a:ahLst/>
              <a:cxnLst/>
              <a:rect l="l" t="t" r="r" b="b"/>
              <a:pathLst>
                <a:path w="35560" h="35560">
                  <a:moveTo>
                    <a:pt x="35153" y="0"/>
                  </a:moveTo>
                  <a:lnTo>
                    <a:pt x="0" y="0"/>
                  </a:lnTo>
                  <a:lnTo>
                    <a:pt x="0" y="35153"/>
                  </a:lnTo>
                  <a:lnTo>
                    <a:pt x="35153" y="35153"/>
                  </a:lnTo>
                  <a:lnTo>
                    <a:pt x="35153" y="0"/>
                  </a:lnTo>
                  <a:close/>
                </a:path>
              </a:pathLst>
            </a:custGeom>
            <a:solidFill>
              <a:srgbClr val="FFC000"/>
            </a:solidFill>
          </p:spPr>
          <p:txBody>
            <a:bodyPr wrap="square" lIns="0" tIns="0" rIns="0" bIns="0" rtlCol="0"/>
            <a:lstStyle/>
            <a:p>
              <a:endParaRPr/>
            </a:p>
          </p:txBody>
        </p:sp>
      </p:grpSp>
      <p:sp>
        <p:nvSpPr>
          <p:cNvPr id="145" name="object 145"/>
          <p:cNvSpPr txBox="1"/>
          <p:nvPr/>
        </p:nvSpPr>
        <p:spPr>
          <a:xfrm>
            <a:off x="4613091" y="8278287"/>
            <a:ext cx="1453673" cy="119755"/>
          </a:xfrm>
          <a:prstGeom prst="rect">
            <a:avLst/>
          </a:prstGeom>
        </p:spPr>
        <p:txBody>
          <a:bodyPr vert="horz" wrap="square" lIns="0" tIns="16933" rIns="0" bIns="0" rtlCol="0">
            <a:spAutoFit/>
          </a:bodyPr>
          <a:lstStyle/>
          <a:p>
            <a:pPr>
              <a:spcBef>
                <a:spcPts val="133"/>
              </a:spcBef>
            </a:pPr>
            <a:r>
              <a:rPr sz="667" spc="73" dirty="0">
                <a:solidFill>
                  <a:srgbClr val="585858"/>
                </a:solidFill>
                <a:latin typeface="游ゴシック"/>
                <a:cs typeface="游ゴシック"/>
              </a:rPr>
              <a:t>小学校  中学校  全日制高等学校</a:t>
            </a:r>
            <a:endParaRPr sz="667">
              <a:latin typeface="游ゴシック"/>
              <a:cs typeface="游ゴシック"/>
            </a:endParaRPr>
          </a:p>
        </p:txBody>
      </p:sp>
      <p:sp>
        <p:nvSpPr>
          <p:cNvPr id="146" name="object 146"/>
          <p:cNvSpPr txBox="1"/>
          <p:nvPr/>
        </p:nvSpPr>
        <p:spPr>
          <a:xfrm>
            <a:off x="6029851" y="5792937"/>
            <a:ext cx="585872" cy="130740"/>
          </a:xfrm>
          <a:prstGeom prst="rect">
            <a:avLst/>
          </a:prstGeom>
        </p:spPr>
        <p:txBody>
          <a:bodyPr vert="horz" wrap="square" lIns="0" tIns="17779" rIns="0" bIns="0" rtlCol="0">
            <a:spAutoFit/>
          </a:bodyPr>
          <a:lstStyle/>
          <a:p>
            <a:pPr>
              <a:spcBef>
                <a:spcPts val="14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147" name="object 147"/>
          <p:cNvGrpSpPr/>
          <p:nvPr/>
        </p:nvGrpSpPr>
        <p:grpSpPr>
          <a:xfrm>
            <a:off x="10441667" y="6252796"/>
            <a:ext cx="2319781" cy="395379"/>
            <a:chOff x="7880731" y="4351020"/>
            <a:chExt cx="1739900" cy="296545"/>
          </a:xfrm>
        </p:grpSpPr>
        <p:sp>
          <p:nvSpPr>
            <p:cNvPr id="148" name="object 148"/>
            <p:cNvSpPr/>
            <p:nvPr/>
          </p:nvSpPr>
          <p:spPr>
            <a:xfrm>
              <a:off x="7880731" y="4351020"/>
              <a:ext cx="1423670" cy="296545"/>
            </a:xfrm>
            <a:custGeom>
              <a:avLst/>
              <a:gdLst/>
              <a:ahLst/>
              <a:cxnLst/>
              <a:rect l="l" t="t" r="r" b="b"/>
              <a:pathLst>
                <a:path w="1423670" h="296545">
                  <a:moveTo>
                    <a:pt x="1423162" y="0"/>
                  </a:moveTo>
                  <a:lnTo>
                    <a:pt x="0" y="0"/>
                  </a:lnTo>
                  <a:lnTo>
                    <a:pt x="0" y="296037"/>
                  </a:lnTo>
                  <a:lnTo>
                    <a:pt x="1423162" y="296037"/>
                  </a:lnTo>
                  <a:lnTo>
                    <a:pt x="1423162" y="0"/>
                  </a:lnTo>
                  <a:close/>
                </a:path>
              </a:pathLst>
            </a:custGeom>
            <a:solidFill>
              <a:srgbClr val="92D050"/>
            </a:solidFill>
          </p:spPr>
          <p:txBody>
            <a:bodyPr wrap="square" lIns="0" tIns="0" rIns="0" bIns="0" rtlCol="0"/>
            <a:lstStyle/>
            <a:p>
              <a:endParaRPr/>
            </a:p>
          </p:txBody>
        </p:sp>
        <p:sp>
          <p:nvSpPr>
            <p:cNvPr id="149" name="object 149"/>
            <p:cNvSpPr/>
            <p:nvPr/>
          </p:nvSpPr>
          <p:spPr>
            <a:xfrm>
              <a:off x="9303893" y="4351020"/>
              <a:ext cx="316865" cy="296545"/>
            </a:xfrm>
            <a:custGeom>
              <a:avLst/>
              <a:gdLst/>
              <a:ahLst/>
              <a:cxnLst/>
              <a:rect l="l" t="t" r="r" b="b"/>
              <a:pathLst>
                <a:path w="316865" h="296545">
                  <a:moveTo>
                    <a:pt x="316611" y="0"/>
                  </a:moveTo>
                  <a:lnTo>
                    <a:pt x="0" y="0"/>
                  </a:lnTo>
                  <a:lnTo>
                    <a:pt x="0" y="296037"/>
                  </a:lnTo>
                  <a:lnTo>
                    <a:pt x="316611" y="296037"/>
                  </a:lnTo>
                  <a:lnTo>
                    <a:pt x="316611" y="0"/>
                  </a:lnTo>
                  <a:close/>
                </a:path>
              </a:pathLst>
            </a:custGeom>
            <a:solidFill>
              <a:srgbClr val="5B9BD4"/>
            </a:solidFill>
          </p:spPr>
          <p:txBody>
            <a:bodyPr wrap="square" lIns="0" tIns="0" rIns="0" bIns="0" rtlCol="0"/>
            <a:lstStyle/>
            <a:p>
              <a:endParaRPr/>
            </a:p>
          </p:txBody>
        </p:sp>
        <p:sp>
          <p:nvSpPr>
            <p:cNvPr id="150" name="object 150"/>
            <p:cNvSpPr/>
            <p:nvPr/>
          </p:nvSpPr>
          <p:spPr>
            <a:xfrm>
              <a:off x="8554847" y="4449292"/>
              <a:ext cx="945515" cy="99695"/>
            </a:xfrm>
            <a:custGeom>
              <a:avLst/>
              <a:gdLst/>
              <a:ahLst/>
              <a:cxnLst/>
              <a:rect l="l" t="t" r="r" b="b"/>
              <a:pathLst>
                <a:path w="945515" h="99695">
                  <a:moveTo>
                    <a:pt x="75107" y="0"/>
                  </a:moveTo>
                  <a:lnTo>
                    <a:pt x="0" y="0"/>
                  </a:lnTo>
                  <a:lnTo>
                    <a:pt x="0" y="99466"/>
                  </a:lnTo>
                  <a:lnTo>
                    <a:pt x="75107" y="99466"/>
                  </a:lnTo>
                  <a:lnTo>
                    <a:pt x="75107" y="0"/>
                  </a:lnTo>
                  <a:close/>
                </a:path>
                <a:path w="945515" h="99695">
                  <a:moveTo>
                    <a:pt x="945057" y="0"/>
                  </a:moveTo>
                  <a:lnTo>
                    <a:pt x="869950" y="0"/>
                  </a:lnTo>
                  <a:lnTo>
                    <a:pt x="869950" y="99466"/>
                  </a:lnTo>
                  <a:lnTo>
                    <a:pt x="945057" y="99466"/>
                  </a:lnTo>
                  <a:lnTo>
                    <a:pt x="945057" y="0"/>
                  </a:lnTo>
                  <a:close/>
                </a:path>
              </a:pathLst>
            </a:custGeom>
            <a:solidFill>
              <a:srgbClr val="FFFFFF"/>
            </a:solidFill>
          </p:spPr>
          <p:txBody>
            <a:bodyPr wrap="square" lIns="0" tIns="0" rIns="0" bIns="0" rtlCol="0"/>
            <a:lstStyle/>
            <a:p>
              <a:endParaRPr/>
            </a:p>
          </p:txBody>
        </p:sp>
      </p:grpSp>
      <p:grpSp>
        <p:nvGrpSpPr>
          <p:cNvPr id="151" name="object 151"/>
          <p:cNvGrpSpPr/>
          <p:nvPr/>
        </p:nvGrpSpPr>
        <p:grpSpPr>
          <a:xfrm>
            <a:off x="10441667" y="7241497"/>
            <a:ext cx="2319781" cy="396225"/>
            <a:chOff x="7880731" y="5092573"/>
            <a:chExt cx="1739900" cy="297180"/>
          </a:xfrm>
        </p:grpSpPr>
        <p:sp>
          <p:nvSpPr>
            <p:cNvPr id="152" name="object 152"/>
            <p:cNvSpPr/>
            <p:nvPr/>
          </p:nvSpPr>
          <p:spPr>
            <a:xfrm>
              <a:off x="7880731" y="5092573"/>
              <a:ext cx="633095" cy="297180"/>
            </a:xfrm>
            <a:custGeom>
              <a:avLst/>
              <a:gdLst/>
              <a:ahLst/>
              <a:cxnLst/>
              <a:rect l="l" t="t" r="r" b="b"/>
              <a:pathLst>
                <a:path w="633095" h="297179">
                  <a:moveTo>
                    <a:pt x="632841" y="0"/>
                  </a:moveTo>
                  <a:lnTo>
                    <a:pt x="0" y="0"/>
                  </a:lnTo>
                  <a:lnTo>
                    <a:pt x="0" y="297052"/>
                  </a:lnTo>
                  <a:lnTo>
                    <a:pt x="632841" y="297052"/>
                  </a:lnTo>
                  <a:lnTo>
                    <a:pt x="632841" y="0"/>
                  </a:lnTo>
                  <a:close/>
                </a:path>
              </a:pathLst>
            </a:custGeom>
            <a:solidFill>
              <a:srgbClr val="92D050"/>
            </a:solidFill>
          </p:spPr>
          <p:txBody>
            <a:bodyPr wrap="square" lIns="0" tIns="0" rIns="0" bIns="0" rtlCol="0"/>
            <a:lstStyle/>
            <a:p>
              <a:endParaRPr/>
            </a:p>
          </p:txBody>
        </p:sp>
        <p:sp>
          <p:nvSpPr>
            <p:cNvPr id="153" name="object 153"/>
            <p:cNvSpPr/>
            <p:nvPr/>
          </p:nvSpPr>
          <p:spPr>
            <a:xfrm>
              <a:off x="8513572" y="5092573"/>
              <a:ext cx="949325" cy="297180"/>
            </a:xfrm>
            <a:custGeom>
              <a:avLst/>
              <a:gdLst/>
              <a:ahLst/>
              <a:cxnLst/>
              <a:rect l="l" t="t" r="r" b="b"/>
              <a:pathLst>
                <a:path w="949325" h="297179">
                  <a:moveTo>
                    <a:pt x="948944" y="0"/>
                  </a:moveTo>
                  <a:lnTo>
                    <a:pt x="0" y="0"/>
                  </a:lnTo>
                  <a:lnTo>
                    <a:pt x="0" y="297052"/>
                  </a:lnTo>
                  <a:lnTo>
                    <a:pt x="948944" y="297052"/>
                  </a:lnTo>
                  <a:lnTo>
                    <a:pt x="948944" y="0"/>
                  </a:lnTo>
                  <a:close/>
                </a:path>
              </a:pathLst>
            </a:custGeom>
            <a:solidFill>
              <a:srgbClr val="5B9BD4"/>
            </a:solidFill>
          </p:spPr>
          <p:txBody>
            <a:bodyPr wrap="square" lIns="0" tIns="0" rIns="0" bIns="0" rtlCol="0"/>
            <a:lstStyle/>
            <a:p>
              <a:endParaRPr/>
            </a:p>
          </p:txBody>
        </p:sp>
        <p:sp>
          <p:nvSpPr>
            <p:cNvPr id="154" name="object 154"/>
            <p:cNvSpPr/>
            <p:nvPr/>
          </p:nvSpPr>
          <p:spPr>
            <a:xfrm>
              <a:off x="9462516" y="5092624"/>
              <a:ext cx="158115" cy="297180"/>
            </a:xfrm>
            <a:custGeom>
              <a:avLst/>
              <a:gdLst/>
              <a:ahLst/>
              <a:cxnLst/>
              <a:rect l="l" t="t" r="r" b="b"/>
              <a:pathLst>
                <a:path w="158115" h="297179">
                  <a:moveTo>
                    <a:pt x="157886" y="0"/>
                  </a:moveTo>
                  <a:lnTo>
                    <a:pt x="0" y="0"/>
                  </a:lnTo>
                  <a:lnTo>
                    <a:pt x="0" y="297002"/>
                  </a:lnTo>
                  <a:lnTo>
                    <a:pt x="157886" y="297002"/>
                  </a:lnTo>
                  <a:lnTo>
                    <a:pt x="157886" y="0"/>
                  </a:lnTo>
                  <a:close/>
                </a:path>
              </a:pathLst>
            </a:custGeom>
            <a:solidFill>
              <a:srgbClr val="FFC000"/>
            </a:solidFill>
          </p:spPr>
          <p:txBody>
            <a:bodyPr wrap="square" lIns="0" tIns="0" rIns="0" bIns="0" rtlCol="0"/>
            <a:lstStyle/>
            <a:p>
              <a:endParaRPr/>
            </a:p>
          </p:txBody>
        </p:sp>
        <p:sp>
          <p:nvSpPr>
            <p:cNvPr id="155" name="object 155"/>
            <p:cNvSpPr/>
            <p:nvPr/>
          </p:nvSpPr>
          <p:spPr>
            <a:xfrm>
              <a:off x="8159496" y="5191480"/>
              <a:ext cx="1419860" cy="99695"/>
            </a:xfrm>
            <a:custGeom>
              <a:avLst/>
              <a:gdLst/>
              <a:ahLst/>
              <a:cxnLst/>
              <a:rect l="l" t="t" r="r" b="b"/>
              <a:pathLst>
                <a:path w="1419859" h="99695">
                  <a:moveTo>
                    <a:pt x="75107" y="0"/>
                  </a:moveTo>
                  <a:lnTo>
                    <a:pt x="0" y="0"/>
                  </a:lnTo>
                  <a:lnTo>
                    <a:pt x="0" y="99466"/>
                  </a:lnTo>
                  <a:lnTo>
                    <a:pt x="75107" y="99466"/>
                  </a:lnTo>
                  <a:lnTo>
                    <a:pt x="75107" y="0"/>
                  </a:lnTo>
                  <a:close/>
                </a:path>
                <a:path w="1419859" h="99695">
                  <a:moveTo>
                    <a:pt x="865809" y="0"/>
                  </a:moveTo>
                  <a:lnTo>
                    <a:pt x="790702" y="0"/>
                  </a:lnTo>
                  <a:lnTo>
                    <a:pt x="790702" y="99466"/>
                  </a:lnTo>
                  <a:lnTo>
                    <a:pt x="865809" y="99466"/>
                  </a:lnTo>
                  <a:lnTo>
                    <a:pt x="865809" y="0"/>
                  </a:lnTo>
                  <a:close/>
                </a:path>
                <a:path w="1419859" h="99695">
                  <a:moveTo>
                    <a:pt x="1419402" y="0"/>
                  </a:moveTo>
                  <a:lnTo>
                    <a:pt x="1344295" y="0"/>
                  </a:lnTo>
                  <a:lnTo>
                    <a:pt x="1344295" y="99466"/>
                  </a:lnTo>
                  <a:lnTo>
                    <a:pt x="1419402" y="99466"/>
                  </a:lnTo>
                  <a:lnTo>
                    <a:pt x="1419402" y="0"/>
                  </a:lnTo>
                  <a:close/>
                </a:path>
              </a:pathLst>
            </a:custGeom>
            <a:solidFill>
              <a:srgbClr val="FFFFFF"/>
            </a:solidFill>
          </p:spPr>
          <p:txBody>
            <a:bodyPr wrap="square" lIns="0" tIns="0" rIns="0" bIns="0" rtlCol="0"/>
            <a:lstStyle/>
            <a:p>
              <a:endParaRPr/>
            </a:p>
          </p:txBody>
        </p:sp>
      </p:grpSp>
      <p:graphicFrame>
        <p:nvGraphicFramePr>
          <p:cNvPr id="156" name="object 156"/>
          <p:cNvGraphicFramePr>
            <a:graphicFrameLocks noGrp="1"/>
          </p:cNvGraphicFramePr>
          <p:nvPr>
            <p:extLst>
              <p:ext uri="{D42A27DB-BD31-4B8C-83A1-F6EECF244321}">
                <p14:modId xmlns:p14="http://schemas.microsoft.com/office/powerpoint/2010/main" val="2433712940"/>
              </p:ext>
            </p:extLst>
          </p:nvPr>
        </p:nvGraphicFramePr>
        <p:xfrm>
          <a:off x="10438112" y="5955458"/>
          <a:ext cx="2324855" cy="1976892"/>
        </p:xfrm>
        <a:graphic>
          <a:graphicData uri="http://schemas.openxmlformats.org/drawingml/2006/table">
            <a:tbl>
              <a:tblPr firstRow="1" bandRow="1">
                <a:tableStyleId>{2D5ABB26-0587-4C30-8999-92F81FD0307C}</a:tableStyleId>
              </a:tblPr>
              <a:tblGrid>
                <a:gridCol w="465649">
                  <a:extLst>
                    <a:ext uri="{9D8B030D-6E8A-4147-A177-3AD203B41FA5}">
                      <a16:colId xmlns:a16="http://schemas.microsoft.com/office/drawing/2014/main" val="20000"/>
                    </a:ext>
                  </a:extLst>
                </a:gridCol>
                <a:gridCol w="378446">
                  <a:extLst>
                    <a:ext uri="{9D8B030D-6E8A-4147-A177-3AD203B41FA5}">
                      <a16:colId xmlns:a16="http://schemas.microsoft.com/office/drawing/2014/main" val="20001"/>
                    </a:ext>
                  </a:extLst>
                </a:gridCol>
                <a:gridCol w="84664">
                  <a:extLst>
                    <a:ext uri="{9D8B030D-6E8A-4147-A177-3AD203B41FA5}">
                      <a16:colId xmlns:a16="http://schemas.microsoft.com/office/drawing/2014/main" val="20002"/>
                    </a:ext>
                  </a:extLst>
                </a:gridCol>
                <a:gridCol w="464801">
                  <a:extLst>
                    <a:ext uri="{9D8B030D-6E8A-4147-A177-3AD203B41FA5}">
                      <a16:colId xmlns:a16="http://schemas.microsoft.com/office/drawing/2014/main" val="20003"/>
                    </a:ext>
                  </a:extLst>
                </a:gridCol>
                <a:gridCol w="463955">
                  <a:extLst>
                    <a:ext uri="{9D8B030D-6E8A-4147-A177-3AD203B41FA5}">
                      <a16:colId xmlns:a16="http://schemas.microsoft.com/office/drawing/2014/main" val="20004"/>
                    </a:ext>
                  </a:extLst>
                </a:gridCol>
                <a:gridCol w="43177">
                  <a:extLst>
                    <a:ext uri="{9D8B030D-6E8A-4147-A177-3AD203B41FA5}">
                      <a16:colId xmlns:a16="http://schemas.microsoft.com/office/drawing/2014/main" val="20005"/>
                    </a:ext>
                  </a:extLst>
                </a:gridCol>
                <a:gridCol w="212504">
                  <a:extLst>
                    <a:ext uri="{9D8B030D-6E8A-4147-A177-3AD203B41FA5}">
                      <a16:colId xmlns:a16="http://schemas.microsoft.com/office/drawing/2014/main" val="20006"/>
                    </a:ext>
                  </a:extLst>
                </a:gridCol>
                <a:gridCol w="211659">
                  <a:extLst>
                    <a:ext uri="{9D8B030D-6E8A-4147-A177-3AD203B41FA5}">
                      <a16:colId xmlns:a16="http://schemas.microsoft.com/office/drawing/2014/main" val="20007"/>
                    </a:ext>
                  </a:extLst>
                </a:gridCol>
              </a:tblGrid>
              <a:tr h="297169">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3">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0"/>
                  </a:ext>
                </a:extLst>
              </a:tr>
              <a:tr h="394532">
                <a:tc gridSpan="6">
                  <a:txBody>
                    <a:bodyPr/>
                    <a:lstStyle/>
                    <a:p>
                      <a:pPr>
                        <a:lnSpc>
                          <a:spcPct val="100000"/>
                        </a:lnSpc>
                        <a:spcBef>
                          <a:spcPts val="265"/>
                        </a:spcBef>
                      </a:pPr>
                      <a:endParaRPr sz="700">
                        <a:latin typeface="Times New Roman"/>
                        <a:cs typeface="Times New Roman"/>
                      </a:endParaRPr>
                    </a:p>
                    <a:p>
                      <a:pPr marL="1905" algn="ctr">
                        <a:lnSpc>
                          <a:spcPct val="100000"/>
                        </a:lnSpc>
                      </a:pPr>
                      <a:r>
                        <a:rPr sz="700" spc="-50" dirty="0">
                          <a:solidFill>
                            <a:srgbClr val="404040"/>
                          </a:solidFill>
                          <a:latin typeface="Calibri"/>
                          <a:cs typeface="Calibri"/>
                        </a:rPr>
                        <a:t>9</a:t>
                      </a:r>
                      <a:endParaRPr sz="700">
                        <a:latin typeface="Calibri"/>
                        <a:cs typeface="Calibri"/>
                      </a:endParaRPr>
                    </a:p>
                  </a:txBody>
                  <a:tcPr marL="0" marR="0" marT="44872" marB="0">
                    <a:lnL w="6350">
                      <a:solidFill>
                        <a:srgbClr val="D9D9D9"/>
                      </a:solidFill>
                      <a:prstDash val="solid"/>
                    </a:ln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gridSpan="2">
                  <a:txBody>
                    <a:bodyPr/>
                    <a:lstStyle/>
                    <a:p>
                      <a:pPr>
                        <a:lnSpc>
                          <a:spcPct val="100000"/>
                        </a:lnSpc>
                        <a:spcBef>
                          <a:spcPts val="265"/>
                        </a:spcBef>
                      </a:pPr>
                      <a:endParaRPr sz="700">
                        <a:latin typeface="Times New Roman"/>
                        <a:cs typeface="Times New Roman"/>
                      </a:endParaRPr>
                    </a:p>
                    <a:p>
                      <a:pPr marL="2540" algn="ctr">
                        <a:lnSpc>
                          <a:spcPct val="100000"/>
                        </a:lnSpc>
                      </a:pPr>
                      <a:r>
                        <a:rPr sz="700" spc="-50" dirty="0">
                          <a:solidFill>
                            <a:srgbClr val="404040"/>
                          </a:solidFill>
                          <a:latin typeface="Calibri"/>
                          <a:cs typeface="Calibri"/>
                        </a:rPr>
                        <a:t>2</a:t>
                      </a:r>
                      <a:endParaRPr sz="700">
                        <a:latin typeface="Calibri"/>
                        <a:cs typeface="Calibri"/>
                      </a:endParaRPr>
                    </a:p>
                  </a:txBody>
                  <a:tcPr marL="0" marR="0" marT="44872" marB="0">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1"/>
                  </a:ext>
                </a:extLst>
              </a:tr>
              <a:tr h="593490">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3">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2"/>
                  </a:ext>
                </a:extLst>
              </a:tr>
              <a:tr h="395379">
                <a:tc gridSpan="2">
                  <a:txBody>
                    <a:bodyPr/>
                    <a:lstStyle/>
                    <a:p>
                      <a:pPr>
                        <a:lnSpc>
                          <a:spcPct val="100000"/>
                        </a:lnSpc>
                        <a:spcBef>
                          <a:spcPts val="270"/>
                        </a:spcBef>
                      </a:pPr>
                      <a:endParaRPr sz="700">
                        <a:latin typeface="Times New Roman"/>
                        <a:cs typeface="Times New Roman"/>
                      </a:endParaRPr>
                    </a:p>
                    <a:p>
                      <a:pPr marL="1270" algn="ctr">
                        <a:lnSpc>
                          <a:spcPct val="100000"/>
                        </a:lnSpc>
                      </a:pPr>
                      <a:r>
                        <a:rPr sz="700" spc="-50" dirty="0">
                          <a:solidFill>
                            <a:srgbClr val="404040"/>
                          </a:solidFill>
                          <a:latin typeface="Calibri"/>
                          <a:cs typeface="Calibri"/>
                        </a:rPr>
                        <a:t>4</a:t>
                      </a:r>
                      <a:endParaRPr sz="700">
                        <a:latin typeface="Calibri"/>
                        <a:cs typeface="Calibri"/>
                      </a:endParaRPr>
                    </a:p>
                  </a:txBody>
                  <a:tcPr marL="0" marR="0" marT="45718" marB="0">
                    <a:lnL w="6350">
                      <a:solidFill>
                        <a:srgbClr val="D9D9D9"/>
                      </a:solidFill>
                      <a:prstDash val="solid"/>
                    </a:lnL>
                  </a:tcPr>
                </a:tc>
                <a:tc hMerge="1">
                  <a:txBody>
                    <a:bodyPr/>
                    <a:lstStyle/>
                    <a:p>
                      <a:endParaRPr/>
                    </a:p>
                  </a:txBody>
                  <a:tcPr marL="0" marR="0" marT="0" marB="0"/>
                </a:tc>
                <a:tc gridSpan="5">
                  <a:txBody>
                    <a:bodyPr/>
                    <a:lstStyle/>
                    <a:p>
                      <a:pPr>
                        <a:lnSpc>
                          <a:spcPct val="100000"/>
                        </a:lnSpc>
                        <a:spcBef>
                          <a:spcPts val="270"/>
                        </a:spcBef>
                      </a:pPr>
                      <a:endParaRPr sz="700">
                        <a:latin typeface="Times New Roman"/>
                        <a:cs typeface="Times New Roman"/>
                      </a:endParaRPr>
                    </a:p>
                    <a:p>
                      <a:pPr marL="1270" algn="ctr">
                        <a:lnSpc>
                          <a:spcPct val="100000"/>
                        </a:lnSpc>
                      </a:pPr>
                      <a:r>
                        <a:rPr sz="700" spc="-50" dirty="0">
                          <a:solidFill>
                            <a:srgbClr val="404040"/>
                          </a:solidFill>
                          <a:latin typeface="Calibri"/>
                          <a:cs typeface="Calibri"/>
                        </a:rPr>
                        <a:t>6</a:t>
                      </a:r>
                      <a:endParaRPr sz="700">
                        <a:latin typeface="Calibri"/>
                        <a:cs typeface="Calibri"/>
                      </a:endParaRPr>
                    </a:p>
                  </a:txBody>
                  <a:tcPr marL="0" marR="0" marT="45718"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a:txBody>
                    <a:bodyPr/>
                    <a:lstStyle/>
                    <a:p>
                      <a:pPr>
                        <a:lnSpc>
                          <a:spcPct val="100000"/>
                        </a:lnSpc>
                        <a:spcBef>
                          <a:spcPts val="270"/>
                        </a:spcBef>
                      </a:pPr>
                      <a:endParaRPr sz="700">
                        <a:latin typeface="Times New Roman"/>
                        <a:cs typeface="Times New Roman"/>
                      </a:endParaRPr>
                    </a:p>
                    <a:p>
                      <a:pPr marL="1905" algn="ctr">
                        <a:lnSpc>
                          <a:spcPct val="100000"/>
                        </a:lnSpc>
                      </a:pPr>
                      <a:r>
                        <a:rPr sz="700" spc="-50" dirty="0">
                          <a:solidFill>
                            <a:srgbClr val="404040"/>
                          </a:solidFill>
                          <a:latin typeface="Calibri"/>
                          <a:cs typeface="Calibri"/>
                        </a:rPr>
                        <a:t>1</a:t>
                      </a:r>
                      <a:endParaRPr sz="700">
                        <a:latin typeface="Calibri"/>
                        <a:cs typeface="Calibri"/>
                      </a:endParaRPr>
                    </a:p>
                  </a:txBody>
                  <a:tcPr marL="0" marR="0" marT="45718" marB="0">
                    <a:lnR w="6350">
                      <a:solidFill>
                        <a:srgbClr val="D9D9D9"/>
                      </a:solidFill>
                      <a:prstDash val="solid"/>
                    </a:lnR>
                  </a:tcPr>
                </a:tc>
                <a:extLst>
                  <a:ext uri="{0D108BD9-81ED-4DB2-BD59-A6C34878D82A}">
                    <a16:rowId xmlns:a16="http://schemas.microsoft.com/office/drawing/2014/main" val="10003"/>
                  </a:ext>
                </a:extLst>
              </a:tr>
              <a:tr h="296322">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3">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4"/>
                  </a:ext>
                </a:extLst>
              </a:tr>
            </a:tbl>
          </a:graphicData>
        </a:graphic>
      </p:graphicFrame>
      <p:sp>
        <p:nvSpPr>
          <p:cNvPr id="157" name="object 157"/>
          <p:cNvSpPr txBox="1"/>
          <p:nvPr/>
        </p:nvSpPr>
        <p:spPr>
          <a:xfrm>
            <a:off x="10374105" y="7968757"/>
            <a:ext cx="138002" cy="119755"/>
          </a:xfrm>
          <a:prstGeom prst="rect">
            <a:avLst/>
          </a:prstGeom>
        </p:spPr>
        <p:txBody>
          <a:bodyPr vert="horz" wrap="square" lIns="0" tIns="16933" rIns="0" bIns="0" rtlCol="0">
            <a:spAutoFit/>
          </a:bodyPr>
          <a:lstStyle/>
          <a:p>
            <a:pPr marL="16933">
              <a:spcBef>
                <a:spcPts val="133"/>
              </a:spcBef>
            </a:pPr>
            <a:r>
              <a:rPr sz="667" spc="-33" dirty="0">
                <a:solidFill>
                  <a:srgbClr val="585858"/>
                </a:solidFill>
                <a:latin typeface="Calibri"/>
                <a:cs typeface="Calibri"/>
              </a:rPr>
              <a:t>0%</a:t>
            </a:r>
            <a:endParaRPr sz="667">
              <a:latin typeface="Calibri"/>
              <a:cs typeface="Calibri"/>
            </a:endParaRPr>
          </a:p>
        </p:txBody>
      </p:sp>
      <p:sp>
        <p:nvSpPr>
          <p:cNvPr id="158" name="object 158"/>
          <p:cNvSpPr txBox="1"/>
          <p:nvPr/>
        </p:nvSpPr>
        <p:spPr>
          <a:xfrm>
            <a:off x="10816387" y="7968757"/>
            <a:ext cx="1109092" cy="119755"/>
          </a:xfrm>
          <a:prstGeom prst="rect">
            <a:avLst/>
          </a:prstGeom>
        </p:spPr>
        <p:txBody>
          <a:bodyPr vert="horz" wrap="square" lIns="0" tIns="16933" rIns="0" bIns="0" rtlCol="0">
            <a:spAutoFit/>
          </a:bodyPr>
          <a:lstStyle/>
          <a:p>
            <a:pPr marL="16933">
              <a:spcBef>
                <a:spcPts val="133"/>
              </a:spcBef>
              <a:tabLst>
                <a:tab pos="480048" algn="l"/>
                <a:tab pos="944856"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p:txBody>
      </p:sp>
      <p:sp>
        <p:nvSpPr>
          <p:cNvPr id="159" name="object 159"/>
          <p:cNvSpPr txBox="1"/>
          <p:nvPr/>
        </p:nvSpPr>
        <p:spPr>
          <a:xfrm>
            <a:off x="12208595" y="7968757"/>
            <a:ext cx="181180" cy="119755"/>
          </a:xfrm>
          <a:prstGeom prst="rect">
            <a:avLst/>
          </a:prstGeom>
        </p:spPr>
        <p:txBody>
          <a:bodyPr vert="horz" wrap="square" lIns="0" tIns="16933" rIns="0" bIns="0" rtlCol="0">
            <a:spAutoFit/>
          </a:bodyPr>
          <a:lstStyle/>
          <a:p>
            <a:pPr marL="16933">
              <a:spcBef>
                <a:spcPts val="133"/>
              </a:spcBef>
            </a:pPr>
            <a:r>
              <a:rPr sz="667" spc="-33" dirty="0">
                <a:solidFill>
                  <a:srgbClr val="585858"/>
                </a:solidFill>
                <a:latin typeface="Calibri"/>
                <a:cs typeface="Calibri"/>
              </a:rPr>
              <a:t>80%</a:t>
            </a:r>
            <a:endParaRPr sz="667">
              <a:latin typeface="Calibri"/>
              <a:cs typeface="Calibri"/>
            </a:endParaRPr>
          </a:p>
        </p:txBody>
      </p:sp>
      <p:sp>
        <p:nvSpPr>
          <p:cNvPr id="160" name="object 160"/>
          <p:cNvSpPr txBox="1"/>
          <p:nvPr/>
        </p:nvSpPr>
        <p:spPr>
          <a:xfrm>
            <a:off x="12650708" y="7968757"/>
            <a:ext cx="224358" cy="119755"/>
          </a:xfrm>
          <a:prstGeom prst="rect">
            <a:avLst/>
          </a:prstGeom>
        </p:spPr>
        <p:txBody>
          <a:bodyPr vert="horz" wrap="square" lIns="0" tIns="16933" rIns="0" bIns="0" rtlCol="0">
            <a:spAutoFit/>
          </a:bodyPr>
          <a:lstStyle/>
          <a:p>
            <a:pPr marL="16933">
              <a:spcBef>
                <a:spcPts val="133"/>
              </a:spcBef>
            </a:pPr>
            <a:r>
              <a:rPr sz="667" spc="-27" dirty="0">
                <a:solidFill>
                  <a:srgbClr val="585858"/>
                </a:solidFill>
                <a:latin typeface="Calibri"/>
                <a:cs typeface="Calibri"/>
              </a:rPr>
              <a:t>100%</a:t>
            </a:r>
            <a:endParaRPr sz="667">
              <a:latin typeface="Calibri"/>
              <a:cs typeface="Calibri"/>
            </a:endParaRPr>
          </a:p>
        </p:txBody>
      </p:sp>
      <p:sp>
        <p:nvSpPr>
          <p:cNvPr id="161" name="object 161"/>
          <p:cNvSpPr txBox="1"/>
          <p:nvPr/>
        </p:nvSpPr>
        <p:spPr>
          <a:xfrm>
            <a:off x="10005650" y="7362735"/>
            <a:ext cx="375906" cy="119755"/>
          </a:xfrm>
          <a:prstGeom prst="rect">
            <a:avLst/>
          </a:prstGeom>
        </p:spPr>
        <p:txBody>
          <a:bodyPr vert="horz" wrap="square" lIns="0" tIns="16933" rIns="0" bIns="0" rtlCol="0">
            <a:spAutoFit/>
          </a:bodyPr>
          <a:lstStyle/>
          <a:p>
            <a:pPr marL="16933">
              <a:spcBef>
                <a:spcPts val="133"/>
              </a:spcBef>
            </a:pPr>
            <a:r>
              <a:rPr sz="667" spc="-20" dirty="0">
                <a:solidFill>
                  <a:srgbClr val="585858"/>
                </a:solidFill>
                <a:latin typeface="游ゴシック"/>
                <a:cs typeface="游ゴシック"/>
              </a:rPr>
              <a:t>希望する</a:t>
            </a:r>
            <a:endParaRPr sz="667">
              <a:latin typeface="游ゴシック"/>
              <a:cs typeface="游ゴシック"/>
            </a:endParaRPr>
          </a:p>
        </p:txBody>
      </p:sp>
      <p:sp>
        <p:nvSpPr>
          <p:cNvPr id="162" name="object 162"/>
          <p:cNvSpPr txBox="1"/>
          <p:nvPr/>
        </p:nvSpPr>
        <p:spPr>
          <a:xfrm>
            <a:off x="9919801" y="6373188"/>
            <a:ext cx="460570" cy="119755"/>
          </a:xfrm>
          <a:prstGeom prst="rect">
            <a:avLst/>
          </a:prstGeom>
        </p:spPr>
        <p:txBody>
          <a:bodyPr vert="horz" wrap="square" lIns="0" tIns="16933" rIns="0" bIns="0" rtlCol="0">
            <a:spAutoFit/>
          </a:bodyPr>
          <a:lstStyle/>
          <a:p>
            <a:pPr marL="16933">
              <a:spcBef>
                <a:spcPts val="133"/>
              </a:spcBef>
            </a:pPr>
            <a:r>
              <a:rPr sz="667" spc="-13" dirty="0">
                <a:solidFill>
                  <a:srgbClr val="585858"/>
                </a:solidFill>
                <a:latin typeface="游ゴシック"/>
                <a:cs typeface="游ゴシック"/>
              </a:rPr>
              <a:t>希望しない</a:t>
            </a:r>
            <a:endParaRPr sz="667">
              <a:latin typeface="游ゴシック"/>
              <a:cs typeface="游ゴシック"/>
            </a:endParaRPr>
          </a:p>
        </p:txBody>
      </p:sp>
      <p:grpSp>
        <p:nvGrpSpPr>
          <p:cNvPr id="163" name="object 163"/>
          <p:cNvGrpSpPr/>
          <p:nvPr/>
        </p:nvGrpSpPr>
        <p:grpSpPr>
          <a:xfrm>
            <a:off x="10683127" y="8210927"/>
            <a:ext cx="885580" cy="47412"/>
            <a:chOff x="8061832" y="5819673"/>
            <a:chExt cx="664210" cy="35560"/>
          </a:xfrm>
        </p:grpSpPr>
        <p:sp>
          <p:nvSpPr>
            <p:cNvPr id="164" name="object 164"/>
            <p:cNvSpPr/>
            <p:nvPr/>
          </p:nvSpPr>
          <p:spPr>
            <a:xfrm>
              <a:off x="8061832" y="5819673"/>
              <a:ext cx="35560" cy="35560"/>
            </a:xfrm>
            <a:custGeom>
              <a:avLst/>
              <a:gdLst/>
              <a:ahLst/>
              <a:cxnLst/>
              <a:rect l="l" t="t" r="r" b="b"/>
              <a:pathLst>
                <a:path w="35559" h="35560">
                  <a:moveTo>
                    <a:pt x="35153" y="0"/>
                  </a:moveTo>
                  <a:lnTo>
                    <a:pt x="0" y="0"/>
                  </a:lnTo>
                  <a:lnTo>
                    <a:pt x="0" y="35153"/>
                  </a:lnTo>
                  <a:lnTo>
                    <a:pt x="35153" y="35153"/>
                  </a:lnTo>
                  <a:lnTo>
                    <a:pt x="35153" y="0"/>
                  </a:lnTo>
                  <a:close/>
                </a:path>
              </a:pathLst>
            </a:custGeom>
            <a:solidFill>
              <a:srgbClr val="92D050"/>
            </a:solidFill>
          </p:spPr>
          <p:txBody>
            <a:bodyPr wrap="square" lIns="0" tIns="0" rIns="0" bIns="0" rtlCol="0"/>
            <a:lstStyle/>
            <a:p>
              <a:endParaRPr/>
            </a:p>
          </p:txBody>
        </p:sp>
        <p:sp>
          <p:nvSpPr>
            <p:cNvPr id="165" name="object 165"/>
            <p:cNvSpPr/>
            <p:nvPr/>
          </p:nvSpPr>
          <p:spPr>
            <a:xfrm>
              <a:off x="8376411" y="5819673"/>
              <a:ext cx="35560" cy="35560"/>
            </a:xfrm>
            <a:custGeom>
              <a:avLst/>
              <a:gdLst/>
              <a:ahLst/>
              <a:cxnLst/>
              <a:rect l="l" t="t" r="r" b="b"/>
              <a:pathLst>
                <a:path w="35559" h="35560">
                  <a:moveTo>
                    <a:pt x="35153" y="0"/>
                  </a:moveTo>
                  <a:lnTo>
                    <a:pt x="0" y="0"/>
                  </a:lnTo>
                  <a:lnTo>
                    <a:pt x="0" y="35153"/>
                  </a:lnTo>
                  <a:lnTo>
                    <a:pt x="35153" y="35153"/>
                  </a:lnTo>
                  <a:lnTo>
                    <a:pt x="35153" y="0"/>
                  </a:lnTo>
                  <a:close/>
                </a:path>
              </a:pathLst>
            </a:custGeom>
            <a:solidFill>
              <a:srgbClr val="5B9BD4"/>
            </a:solidFill>
          </p:spPr>
          <p:txBody>
            <a:bodyPr wrap="square" lIns="0" tIns="0" rIns="0" bIns="0" rtlCol="0"/>
            <a:lstStyle/>
            <a:p>
              <a:endParaRPr/>
            </a:p>
          </p:txBody>
        </p:sp>
        <p:sp>
          <p:nvSpPr>
            <p:cNvPr id="166" name="object 166"/>
            <p:cNvSpPr/>
            <p:nvPr/>
          </p:nvSpPr>
          <p:spPr>
            <a:xfrm>
              <a:off x="8690863" y="5819673"/>
              <a:ext cx="35560" cy="35560"/>
            </a:xfrm>
            <a:custGeom>
              <a:avLst/>
              <a:gdLst/>
              <a:ahLst/>
              <a:cxnLst/>
              <a:rect l="l" t="t" r="r" b="b"/>
              <a:pathLst>
                <a:path w="35559" h="35560">
                  <a:moveTo>
                    <a:pt x="35153" y="0"/>
                  </a:moveTo>
                  <a:lnTo>
                    <a:pt x="0" y="0"/>
                  </a:lnTo>
                  <a:lnTo>
                    <a:pt x="0" y="35153"/>
                  </a:lnTo>
                  <a:lnTo>
                    <a:pt x="35153" y="35153"/>
                  </a:lnTo>
                  <a:lnTo>
                    <a:pt x="35153" y="0"/>
                  </a:lnTo>
                  <a:close/>
                </a:path>
              </a:pathLst>
            </a:custGeom>
            <a:solidFill>
              <a:srgbClr val="FFC000"/>
            </a:solidFill>
          </p:spPr>
          <p:txBody>
            <a:bodyPr wrap="square" lIns="0" tIns="0" rIns="0" bIns="0" rtlCol="0"/>
            <a:lstStyle/>
            <a:p>
              <a:endParaRPr/>
            </a:p>
          </p:txBody>
        </p:sp>
      </p:grpSp>
      <p:sp>
        <p:nvSpPr>
          <p:cNvPr id="167" name="object 167"/>
          <p:cNvSpPr txBox="1"/>
          <p:nvPr/>
        </p:nvSpPr>
        <p:spPr>
          <a:xfrm>
            <a:off x="10734604" y="8157726"/>
            <a:ext cx="1470605" cy="119755"/>
          </a:xfrm>
          <a:prstGeom prst="rect">
            <a:avLst/>
          </a:prstGeom>
        </p:spPr>
        <p:txBody>
          <a:bodyPr vert="horz" wrap="square" lIns="0" tIns="16933" rIns="0" bIns="0" rtlCol="0">
            <a:spAutoFit/>
          </a:bodyPr>
          <a:lstStyle/>
          <a:p>
            <a:pPr marL="16933">
              <a:spcBef>
                <a:spcPts val="133"/>
              </a:spcBef>
            </a:pPr>
            <a:r>
              <a:rPr sz="667" spc="73" dirty="0">
                <a:solidFill>
                  <a:srgbClr val="585858"/>
                </a:solidFill>
                <a:latin typeface="游ゴシック"/>
                <a:cs typeface="游ゴシック"/>
              </a:rPr>
              <a:t>小学校  中学校  全日制高等学校</a:t>
            </a:r>
            <a:endParaRPr sz="667">
              <a:latin typeface="游ゴシック"/>
              <a:cs typeface="游ゴシック"/>
            </a:endParaRPr>
          </a:p>
        </p:txBody>
      </p:sp>
      <p:sp>
        <p:nvSpPr>
          <p:cNvPr id="168" name="object 168"/>
          <p:cNvSpPr txBox="1"/>
          <p:nvPr/>
        </p:nvSpPr>
        <p:spPr>
          <a:xfrm>
            <a:off x="12194710" y="5813189"/>
            <a:ext cx="600264" cy="131596"/>
          </a:xfrm>
          <a:prstGeom prst="rect">
            <a:avLst/>
          </a:prstGeom>
        </p:spPr>
        <p:txBody>
          <a:bodyPr vert="horz" wrap="square" lIns="0" tIns="18626" rIns="0" bIns="0" rtlCol="0">
            <a:spAutoFit/>
          </a:bodyPr>
          <a:lstStyle/>
          <a:p>
            <a:pPr marL="16933">
              <a:spcBef>
                <a:spcPts val="147"/>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863755" y="1031851"/>
            <a:ext cx="3572801" cy="242866"/>
          </a:xfrm>
          <a:prstGeom prst="rect">
            <a:avLst/>
          </a:prstGeom>
        </p:spPr>
        <p:txBody>
          <a:bodyPr vert="horz" wrap="square" lIns="0" tIns="16933" rIns="0" bIns="0" rtlCol="0">
            <a:spAutoFit/>
          </a:bodyPr>
          <a:lstStyle/>
          <a:p>
            <a:pPr marL="16933">
              <a:spcBef>
                <a:spcPts val="133"/>
              </a:spcBef>
            </a:pPr>
            <a:r>
              <a:rPr sz="1467" dirty="0">
                <a:latin typeface="游ゴシック"/>
                <a:cs typeface="游ゴシック"/>
              </a:rPr>
              <a:t>保健相談に関する調査集計（習志野支部</a:t>
            </a:r>
            <a:r>
              <a:rPr sz="1467" spc="-67" dirty="0">
                <a:latin typeface="游ゴシック"/>
                <a:cs typeface="游ゴシック"/>
              </a:rPr>
              <a:t>）</a:t>
            </a:r>
            <a:endParaRPr sz="1467">
              <a:latin typeface="游ゴシック"/>
              <a:cs typeface="游ゴシック"/>
            </a:endParaRPr>
          </a:p>
        </p:txBody>
      </p:sp>
      <p:sp>
        <p:nvSpPr>
          <p:cNvPr id="3" name="object 3"/>
          <p:cNvSpPr txBox="1"/>
          <p:nvPr/>
        </p:nvSpPr>
        <p:spPr>
          <a:xfrm>
            <a:off x="12523530" y="1021947"/>
            <a:ext cx="802610" cy="149678"/>
          </a:xfrm>
          <a:prstGeom prst="rect">
            <a:avLst/>
          </a:prstGeom>
        </p:spPr>
        <p:txBody>
          <a:bodyPr vert="horz" wrap="square" lIns="0" tIns="16086" rIns="0" bIns="0" rtlCol="0">
            <a:spAutoFit/>
          </a:bodyPr>
          <a:lstStyle/>
          <a:p>
            <a:pPr marL="16933">
              <a:spcBef>
                <a:spcPts val="127"/>
              </a:spcBef>
            </a:pPr>
            <a:r>
              <a:rPr sz="867" spc="-27" dirty="0">
                <a:latin typeface="游ゴシック"/>
                <a:cs typeface="游ゴシック"/>
              </a:rPr>
              <a:t>令和３年度実施</a:t>
            </a:r>
            <a:endParaRPr sz="867">
              <a:latin typeface="游ゴシック"/>
              <a:cs typeface="游ゴシック"/>
            </a:endParaRPr>
          </a:p>
        </p:txBody>
      </p:sp>
      <p:sp>
        <p:nvSpPr>
          <p:cNvPr id="4" name="object 4"/>
          <p:cNvSpPr/>
          <p:nvPr/>
        </p:nvSpPr>
        <p:spPr>
          <a:xfrm>
            <a:off x="804069" y="5234803"/>
            <a:ext cx="5967932" cy="3698103"/>
          </a:xfrm>
          <a:custGeom>
            <a:avLst/>
            <a:gdLst/>
            <a:ahLst/>
            <a:cxnLst/>
            <a:rect l="l" t="t" r="r" b="b"/>
            <a:pathLst>
              <a:path w="4476115" h="2773679">
                <a:moveTo>
                  <a:pt x="0" y="2773680"/>
                </a:moveTo>
                <a:lnTo>
                  <a:pt x="4476115" y="2773680"/>
                </a:lnTo>
                <a:lnTo>
                  <a:pt x="4476115" y="0"/>
                </a:lnTo>
                <a:lnTo>
                  <a:pt x="0" y="0"/>
                </a:lnTo>
                <a:lnTo>
                  <a:pt x="0" y="2773680"/>
                </a:lnTo>
                <a:close/>
              </a:path>
            </a:pathLst>
          </a:custGeom>
          <a:ln w="7493">
            <a:solidFill>
              <a:srgbClr val="000000"/>
            </a:solidFill>
          </a:ln>
        </p:spPr>
        <p:txBody>
          <a:bodyPr wrap="square" lIns="0" tIns="0" rIns="0" bIns="0" rtlCol="0"/>
          <a:lstStyle/>
          <a:p>
            <a:endParaRPr/>
          </a:p>
        </p:txBody>
      </p:sp>
      <p:sp>
        <p:nvSpPr>
          <p:cNvPr id="5" name="object 5"/>
          <p:cNvSpPr txBox="1"/>
          <p:nvPr/>
        </p:nvSpPr>
        <p:spPr>
          <a:xfrm>
            <a:off x="2344267" y="5334876"/>
            <a:ext cx="2683834" cy="185585"/>
          </a:xfrm>
          <a:prstGeom prst="rect">
            <a:avLst/>
          </a:prstGeom>
        </p:spPr>
        <p:txBody>
          <a:bodyPr vert="horz" wrap="square" lIns="0" tIns="21166" rIns="0" bIns="0" rtlCol="0">
            <a:spAutoFit/>
          </a:bodyPr>
          <a:lstStyle/>
          <a:p>
            <a:pPr>
              <a:spcBef>
                <a:spcPts val="167"/>
              </a:spcBef>
            </a:pPr>
            <a:r>
              <a:rPr sz="1067" spc="13" dirty="0">
                <a:latin typeface="游ゴシック"/>
                <a:cs typeface="游ゴシック"/>
              </a:rPr>
              <a:t>問２  １型糖尿病の児童生徒はいますか？</a:t>
            </a:r>
            <a:endParaRPr sz="1067">
              <a:latin typeface="游ゴシック"/>
              <a:cs typeface="游ゴシック"/>
            </a:endParaRPr>
          </a:p>
        </p:txBody>
      </p:sp>
      <p:sp>
        <p:nvSpPr>
          <p:cNvPr id="6" name="object 6"/>
          <p:cNvSpPr/>
          <p:nvPr/>
        </p:nvSpPr>
        <p:spPr>
          <a:xfrm>
            <a:off x="7314354" y="5234803"/>
            <a:ext cx="5967932" cy="3698103"/>
          </a:xfrm>
          <a:custGeom>
            <a:avLst/>
            <a:gdLst/>
            <a:ahLst/>
            <a:cxnLst/>
            <a:rect l="l" t="t" r="r" b="b"/>
            <a:pathLst>
              <a:path w="4476115" h="2773679">
                <a:moveTo>
                  <a:pt x="0" y="2773680"/>
                </a:moveTo>
                <a:lnTo>
                  <a:pt x="4475988" y="2773680"/>
                </a:lnTo>
                <a:lnTo>
                  <a:pt x="4475988" y="0"/>
                </a:lnTo>
                <a:lnTo>
                  <a:pt x="0" y="0"/>
                </a:lnTo>
                <a:lnTo>
                  <a:pt x="0" y="2773680"/>
                </a:lnTo>
                <a:close/>
              </a:path>
            </a:pathLst>
          </a:custGeom>
          <a:ln w="7493">
            <a:solidFill>
              <a:srgbClr val="000000"/>
            </a:solidFill>
          </a:ln>
        </p:spPr>
        <p:txBody>
          <a:bodyPr wrap="square" lIns="0" tIns="0" rIns="0" bIns="0" rtlCol="0"/>
          <a:lstStyle/>
          <a:p>
            <a:endParaRPr/>
          </a:p>
        </p:txBody>
      </p:sp>
      <p:sp>
        <p:nvSpPr>
          <p:cNvPr id="7" name="object 7"/>
          <p:cNvSpPr txBox="1"/>
          <p:nvPr/>
        </p:nvSpPr>
        <p:spPr>
          <a:xfrm>
            <a:off x="8669987" y="5390923"/>
            <a:ext cx="3237533" cy="185585"/>
          </a:xfrm>
          <a:prstGeom prst="rect">
            <a:avLst/>
          </a:prstGeom>
        </p:spPr>
        <p:txBody>
          <a:bodyPr vert="horz" wrap="square" lIns="0" tIns="21166" rIns="0" bIns="0" rtlCol="0">
            <a:spAutoFit/>
          </a:bodyPr>
          <a:lstStyle/>
          <a:p>
            <a:pPr>
              <a:spcBef>
                <a:spcPts val="167"/>
              </a:spcBef>
            </a:pPr>
            <a:r>
              <a:rPr sz="1067" spc="-7" dirty="0">
                <a:latin typeface="游ゴシック"/>
                <a:cs typeface="游ゴシック"/>
              </a:rPr>
              <a:t>問２－１  ブドウ糖は保健室に置いてありますか？</a:t>
            </a:r>
            <a:endParaRPr sz="1067">
              <a:latin typeface="游ゴシック"/>
              <a:cs typeface="游ゴシック"/>
            </a:endParaRPr>
          </a:p>
        </p:txBody>
      </p:sp>
      <p:sp>
        <p:nvSpPr>
          <p:cNvPr id="8" name="object 8"/>
          <p:cNvSpPr/>
          <p:nvPr/>
        </p:nvSpPr>
        <p:spPr>
          <a:xfrm>
            <a:off x="804069" y="1536700"/>
            <a:ext cx="5986558" cy="3530469"/>
          </a:xfrm>
          <a:custGeom>
            <a:avLst/>
            <a:gdLst/>
            <a:ahLst/>
            <a:cxnLst/>
            <a:rect l="l" t="t" r="r" b="b"/>
            <a:pathLst>
              <a:path w="4490085" h="2647950">
                <a:moveTo>
                  <a:pt x="0" y="2647823"/>
                </a:moveTo>
                <a:lnTo>
                  <a:pt x="4489704" y="2647823"/>
                </a:lnTo>
                <a:lnTo>
                  <a:pt x="4489704" y="0"/>
                </a:lnTo>
                <a:lnTo>
                  <a:pt x="0" y="0"/>
                </a:lnTo>
                <a:lnTo>
                  <a:pt x="0" y="2647823"/>
                </a:lnTo>
                <a:close/>
              </a:path>
            </a:pathLst>
          </a:custGeom>
          <a:ln w="7493">
            <a:solidFill>
              <a:srgbClr val="000000"/>
            </a:solidFill>
          </a:ln>
        </p:spPr>
        <p:txBody>
          <a:bodyPr wrap="square" lIns="0" tIns="0" rIns="0" bIns="0" rtlCol="0"/>
          <a:lstStyle/>
          <a:p>
            <a:endParaRPr/>
          </a:p>
        </p:txBody>
      </p:sp>
      <p:sp>
        <p:nvSpPr>
          <p:cNvPr id="9" name="object 9"/>
          <p:cNvSpPr txBox="1"/>
          <p:nvPr/>
        </p:nvSpPr>
        <p:spPr>
          <a:xfrm>
            <a:off x="1671362" y="1661596"/>
            <a:ext cx="4232330" cy="186440"/>
          </a:xfrm>
          <a:prstGeom prst="rect">
            <a:avLst/>
          </a:prstGeom>
        </p:spPr>
        <p:txBody>
          <a:bodyPr vert="horz" wrap="square" lIns="0" tIns="22013" rIns="0" bIns="0" rtlCol="0">
            <a:spAutoFit/>
          </a:bodyPr>
          <a:lstStyle/>
          <a:p>
            <a:pPr marL="16933">
              <a:spcBef>
                <a:spcPts val="173"/>
              </a:spcBef>
            </a:pPr>
            <a:r>
              <a:rPr sz="1067" spc="-7" dirty="0">
                <a:latin typeface="游ゴシック"/>
                <a:cs typeface="游ゴシック"/>
              </a:rPr>
              <a:t>問１  児童生徒の中で、頭痛に悩んでいたり相談されていますか？</a:t>
            </a:r>
            <a:endParaRPr sz="1067">
              <a:latin typeface="游ゴシック"/>
              <a:cs typeface="游ゴシック"/>
            </a:endParaRPr>
          </a:p>
        </p:txBody>
      </p:sp>
      <p:grpSp>
        <p:nvGrpSpPr>
          <p:cNvPr id="10" name="object 10"/>
          <p:cNvGrpSpPr/>
          <p:nvPr/>
        </p:nvGrpSpPr>
        <p:grpSpPr>
          <a:xfrm>
            <a:off x="1110436" y="5710866"/>
            <a:ext cx="2178392" cy="2550912"/>
            <a:chOff x="882056" y="3813492"/>
            <a:chExt cx="1633855" cy="1913255"/>
          </a:xfrm>
        </p:grpSpPr>
        <p:sp>
          <p:nvSpPr>
            <p:cNvPr id="11" name="object 11"/>
            <p:cNvSpPr/>
            <p:nvPr/>
          </p:nvSpPr>
          <p:spPr>
            <a:xfrm>
              <a:off x="1680337" y="4130040"/>
              <a:ext cx="450215" cy="798195"/>
            </a:xfrm>
            <a:custGeom>
              <a:avLst/>
              <a:gdLst/>
              <a:ahLst/>
              <a:cxnLst/>
              <a:rect l="l" t="t" r="r" b="b"/>
              <a:pathLst>
                <a:path w="450214" h="798195">
                  <a:moveTo>
                    <a:pt x="0" y="0"/>
                  </a:moveTo>
                  <a:lnTo>
                    <a:pt x="0" y="798195"/>
                  </a:lnTo>
                  <a:lnTo>
                    <a:pt x="449706" y="138684"/>
                  </a:lnTo>
                  <a:lnTo>
                    <a:pt x="409227" y="112827"/>
                  </a:lnTo>
                  <a:lnTo>
                    <a:pt x="367422" y="89538"/>
                  </a:lnTo>
                  <a:lnTo>
                    <a:pt x="324414" y="68851"/>
                  </a:lnTo>
                  <a:lnTo>
                    <a:pt x="280327" y="50804"/>
                  </a:lnTo>
                  <a:lnTo>
                    <a:pt x="235283" y="35433"/>
                  </a:lnTo>
                  <a:lnTo>
                    <a:pt x="189404" y="22774"/>
                  </a:lnTo>
                  <a:lnTo>
                    <a:pt x="142814" y="12865"/>
                  </a:lnTo>
                  <a:lnTo>
                    <a:pt x="95635" y="5742"/>
                  </a:lnTo>
                  <a:lnTo>
                    <a:pt x="47989" y="1441"/>
                  </a:lnTo>
                  <a:lnTo>
                    <a:pt x="0" y="0"/>
                  </a:lnTo>
                  <a:close/>
                </a:path>
              </a:pathLst>
            </a:custGeom>
            <a:solidFill>
              <a:srgbClr val="4471C4"/>
            </a:solidFill>
          </p:spPr>
          <p:txBody>
            <a:bodyPr wrap="square" lIns="0" tIns="0" rIns="0" bIns="0" rtlCol="0"/>
            <a:lstStyle/>
            <a:p>
              <a:endParaRPr/>
            </a:p>
          </p:txBody>
        </p:sp>
        <p:sp>
          <p:nvSpPr>
            <p:cNvPr id="12" name="object 12"/>
            <p:cNvSpPr/>
            <p:nvPr/>
          </p:nvSpPr>
          <p:spPr>
            <a:xfrm>
              <a:off x="882056" y="4130040"/>
              <a:ext cx="1597025" cy="1597025"/>
            </a:xfrm>
            <a:custGeom>
              <a:avLst/>
              <a:gdLst/>
              <a:ahLst/>
              <a:cxnLst/>
              <a:rect l="l" t="t" r="r" b="b"/>
              <a:pathLst>
                <a:path w="1597025" h="1597025">
                  <a:moveTo>
                    <a:pt x="798280" y="0"/>
                  </a:moveTo>
                  <a:lnTo>
                    <a:pt x="749017" y="1518"/>
                  </a:lnTo>
                  <a:lnTo>
                    <a:pt x="700269" y="6030"/>
                  </a:lnTo>
                  <a:lnTo>
                    <a:pt x="652157" y="13474"/>
                  </a:lnTo>
                  <a:lnTo>
                    <a:pt x="604800" y="23788"/>
                  </a:lnTo>
                  <a:lnTo>
                    <a:pt x="558317" y="36909"/>
                  </a:lnTo>
                  <a:lnTo>
                    <a:pt x="512826" y="52774"/>
                  </a:lnTo>
                  <a:lnTo>
                    <a:pt x="468448" y="71321"/>
                  </a:lnTo>
                  <a:lnTo>
                    <a:pt x="425300" y="92487"/>
                  </a:lnTo>
                  <a:lnTo>
                    <a:pt x="383503" y="116210"/>
                  </a:lnTo>
                  <a:lnTo>
                    <a:pt x="343175" y="142428"/>
                  </a:lnTo>
                  <a:lnTo>
                    <a:pt x="304436" y="171077"/>
                  </a:lnTo>
                  <a:lnTo>
                    <a:pt x="267403" y="202096"/>
                  </a:lnTo>
                  <a:lnTo>
                    <a:pt x="232198" y="235422"/>
                  </a:lnTo>
                  <a:lnTo>
                    <a:pt x="198938" y="270992"/>
                  </a:lnTo>
                  <a:lnTo>
                    <a:pt x="167743" y="308743"/>
                  </a:lnTo>
                  <a:lnTo>
                    <a:pt x="138731" y="348615"/>
                  </a:lnTo>
                  <a:lnTo>
                    <a:pt x="112542" y="389610"/>
                  </a:lnTo>
                  <a:lnTo>
                    <a:pt x="89148" y="431580"/>
                  </a:lnTo>
                  <a:lnTo>
                    <a:pt x="68528" y="474406"/>
                  </a:lnTo>
                  <a:lnTo>
                    <a:pt x="50659" y="517973"/>
                  </a:lnTo>
                  <a:lnTo>
                    <a:pt x="35520" y="562166"/>
                  </a:lnTo>
                  <a:lnTo>
                    <a:pt x="23089" y="606868"/>
                  </a:lnTo>
                  <a:lnTo>
                    <a:pt x="13343" y="651963"/>
                  </a:lnTo>
                  <a:lnTo>
                    <a:pt x="6261" y="697336"/>
                  </a:lnTo>
                  <a:lnTo>
                    <a:pt x="1820" y="742870"/>
                  </a:lnTo>
                  <a:lnTo>
                    <a:pt x="0" y="788449"/>
                  </a:lnTo>
                  <a:lnTo>
                    <a:pt x="777" y="833957"/>
                  </a:lnTo>
                  <a:lnTo>
                    <a:pt x="4130" y="879279"/>
                  </a:lnTo>
                  <a:lnTo>
                    <a:pt x="10037" y="924298"/>
                  </a:lnTo>
                  <a:lnTo>
                    <a:pt x="18476" y="968898"/>
                  </a:lnTo>
                  <a:lnTo>
                    <a:pt x="29425" y="1012964"/>
                  </a:lnTo>
                  <a:lnTo>
                    <a:pt x="42862" y="1056379"/>
                  </a:lnTo>
                  <a:lnTo>
                    <a:pt x="58765" y="1099028"/>
                  </a:lnTo>
                  <a:lnTo>
                    <a:pt x="77112" y="1140793"/>
                  </a:lnTo>
                  <a:lnTo>
                    <a:pt x="97881" y="1181561"/>
                  </a:lnTo>
                  <a:lnTo>
                    <a:pt x="121051" y="1221214"/>
                  </a:lnTo>
                  <a:lnTo>
                    <a:pt x="146599" y="1259636"/>
                  </a:lnTo>
                  <a:lnTo>
                    <a:pt x="174503" y="1296712"/>
                  </a:lnTo>
                  <a:lnTo>
                    <a:pt x="204741" y="1332325"/>
                  </a:lnTo>
                  <a:lnTo>
                    <a:pt x="237292" y="1366359"/>
                  </a:lnTo>
                  <a:lnTo>
                    <a:pt x="272133" y="1398700"/>
                  </a:lnTo>
                  <a:lnTo>
                    <a:pt x="309243" y="1429229"/>
                  </a:lnTo>
                  <a:lnTo>
                    <a:pt x="348599" y="1457833"/>
                  </a:lnTo>
                  <a:lnTo>
                    <a:pt x="389593" y="1484015"/>
                  </a:lnTo>
                  <a:lnTo>
                    <a:pt x="431561" y="1507402"/>
                  </a:lnTo>
                  <a:lnTo>
                    <a:pt x="474387" y="1528016"/>
                  </a:lnTo>
                  <a:lnTo>
                    <a:pt x="517955" y="1545880"/>
                  </a:lnTo>
                  <a:lnTo>
                    <a:pt x="562149" y="1561013"/>
                  </a:lnTo>
                  <a:lnTo>
                    <a:pt x="606854" y="1573440"/>
                  </a:lnTo>
                  <a:lnTo>
                    <a:pt x="651951" y="1583182"/>
                  </a:lnTo>
                  <a:lnTo>
                    <a:pt x="697327" y="1590260"/>
                  </a:lnTo>
                  <a:lnTo>
                    <a:pt x="742864" y="1594696"/>
                  </a:lnTo>
                  <a:lnTo>
                    <a:pt x="788447" y="1596513"/>
                  </a:lnTo>
                  <a:lnTo>
                    <a:pt x="833959" y="1595733"/>
                  </a:lnTo>
                  <a:lnTo>
                    <a:pt x="879284" y="1592377"/>
                  </a:lnTo>
                  <a:lnTo>
                    <a:pt x="924306" y="1586468"/>
                  </a:lnTo>
                  <a:lnTo>
                    <a:pt x="968909" y="1578027"/>
                  </a:lnTo>
                  <a:lnTo>
                    <a:pt x="1012977" y="1567076"/>
                  </a:lnTo>
                  <a:lnTo>
                    <a:pt x="1056394" y="1553638"/>
                  </a:lnTo>
                  <a:lnTo>
                    <a:pt x="1099044" y="1537733"/>
                  </a:lnTo>
                  <a:lnTo>
                    <a:pt x="1140810" y="1519385"/>
                  </a:lnTo>
                  <a:lnTo>
                    <a:pt x="1181576" y="1498615"/>
                  </a:lnTo>
                  <a:lnTo>
                    <a:pt x="1221227" y="1475445"/>
                  </a:lnTo>
                  <a:lnTo>
                    <a:pt x="1259646" y="1449897"/>
                  </a:lnTo>
                  <a:lnTo>
                    <a:pt x="1296717" y="1421993"/>
                  </a:lnTo>
                  <a:lnTo>
                    <a:pt x="1332325" y="1391755"/>
                  </a:lnTo>
                  <a:lnTo>
                    <a:pt x="1366352" y="1359205"/>
                  </a:lnTo>
                  <a:lnTo>
                    <a:pt x="1398683" y="1324365"/>
                  </a:lnTo>
                  <a:lnTo>
                    <a:pt x="1429201" y="1287256"/>
                  </a:lnTo>
                  <a:lnTo>
                    <a:pt x="1457791" y="1247902"/>
                  </a:lnTo>
                  <a:lnTo>
                    <a:pt x="1483987" y="1206905"/>
                  </a:lnTo>
                  <a:lnTo>
                    <a:pt x="1507387" y="1164935"/>
                  </a:lnTo>
                  <a:lnTo>
                    <a:pt x="1528013" y="1122106"/>
                  </a:lnTo>
                  <a:lnTo>
                    <a:pt x="1545887" y="1078536"/>
                  </a:lnTo>
                  <a:lnTo>
                    <a:pt x="1561031" y="1034339"/>
                  </a:lnTo>
                  <a:lnTo>
                    <a:pt x="1573466" y="989633"/>
                  </a:lnTo>
                  <a:lnTo>
                    <a:pt x="1583216" y="944534"/>
                  </a:lnTo>
                  <a:lnTo>
                    <a:pt x="1590301" y="899157"/>
                  </a:lnTo>
                  <a:lnTo>
                    <a:pt x="1594744" y="853618"/>
                  </a:lnTo>
                  <a:lnTo>
                    <a:pt x="1596568" y="808034"/>
                  </a:lnTo>
                  <a:lnTo>
                    <a:pt x="1595793" y="762522"/>
                  </a:lnTo>
                  <a:lnTo>
                    <a:pt x="1592441" y="717196"/>
                  </a:lnTo>
                  <a:lnTo>
                    <a:pt x="1586536" y="672172"/>
                  </a:lnTo>
                  <a:lnTo>
                    <a:pt x="1578098" y="627569"/>
                  </a:lnTo>
                  <a:lnTo>
                    <a:pt x="1567151" y="583500"/>
                  </a:lnTo>
                  <a:lnTo>
                    <a:pt x="1553715" y="540082"/>
                  </a:lnTo>
                  <a:lnTo>
                    <a:pt x="1537813" y="497433"/>
                  </a:lnTo>
                  <a:lnTo>
                    <a:pt x="1519466" y="455666"/>
                  </a:lnTo>
                  <a:lnTo>
                    <a:pt x="1498698" y="414899"/>
                  </a:lnTo>
                  <a:lnTo>
                    <a:pt x="1475529" y="375248"/>
                  </a:lnTo>
                  <a:lnTo>
                    <a:pt x="1449982" y="336829"/>
                  </a:lnTo>
                  <a:lnTo>
                    <a:pt x="1422079" y="299758"/>
                  </a:lnTo>
                  <a:lnTo>
                    <a:pt x="1391841" y="264150"/>
                  </a:lnTo>
                  <a:lnTo>
                    <a:pt x="1359291" y="230123"/>
                  </a:lnTo>
                  <a:lnTo>
                    <a:pt x="1324451" y="197792"/>
                  </a:lnTo>
                  <a:lnTo>
                    <a:pt x="1287342" y="167274"/>
                  </a:lnTo>
                  <a:lnTo>
                    <a:pt x="1247987" y="138684"/>
                  </a:lnTo>
                  <a:lnTo>
                    <a:pt x="798280" y="798195"/>
                  </a:lnTo>
                  <a:lnTo>
                    <a:pt x="798280" y="0"/>
                  </a:lnTo>
                  <a:close/>
                </a:path>
              </a:pathLst>
            </a:custGeom>
            <a:solidFill>
              <a:srgbClr val="EC7C30"/>
            </a:solidFill>
          </p:spPr>
          <p:txBody>
            <a:bodyPr wrap="square" lIns="0" tIns="0" rIns="0" bIns="0" rtlCol="0"/>
            <a:lstStyle/>
            <a:p>
              <a:endParaRPr/>
            </a:p>
          </p:txBody>
        </p:sp>
        <p:sp>
          <p:nvSpPr>
            <p:cNvPr id="13" name="object 13"/>
            <p:cNvSpPr/>
            <p:nvPr/>
          </p:nvSpPr>
          <p:spPr>
            <a:xfrm>
              <a:off x="1915668" y="3816350"/>
              <a:ext cx="596900" cy="349250"/>
            </a:xfrm>
            <a:custGeom>
              <a:avLst/>
              <a:gdLst/>
              <a:ahLst/>
              <a:cxnLst/>
              <a:rect l="l" t="t" r="r" b="b"/>
              <a:pathLst>
                <a:path w="596900" h="349250">
                  <a:moveTo>
                    <a:pt x="596899" y="0"/>
                  </a:moveTo>
                  <a:lnTo>
                    <a:pt x="26669" y="0"/>
                  </a:lnTo>
                  <a:lnTo>
                    <a:pt x="26669" y="276098"/>
                  </a:lnTo>
                  <a:lnTo>
                    <a:pt x="121665" y="276098"/>
                  </a:lnTo>
                  <a:lnTo>
                    <a:pt x="0" y="349123"/>
                  </a:lnTo>
                  <a:lnTo>
                    <a:pt x="264286" y="276098"/>
                  </a:lnTo>
                  <a:lnTo>
                    <a:pt x="596899" y="276098"/>
                  </a:lnTo>
                  <a:lnTo>
                    <a:pt x="596899" y="0"/>
                  </a:lnTo>
                  <a:close/>
                </a:path>
              </a:pathLst>
            </a:custGeom>
            <a:solidFill>
              <a:srgbClr val="FFFFFF"/>
            </a:solidFill>
          </p:spPr>
          <p:txBody>
            <a:bodyPr wrap="square" lIns="0" tIns="0" rIns="0" bIns="0" rtlCol="0"/>
            <a:lstStyle/>
            <a:p>
              <a:endParaRPr/>
            </a:p>
          </p:txBody>
        </p:sp>
        <p:sp>
          <p:nvSpPr>
            <p:cNvPr id="14" name="object 14"/>
            <p:cNvSpPr/>
            <p:nvPr/>
          </p:nvSpPr>
          <p:spPr>
            <a:xfrm>
              <a:off x="1915668" y="3816350"/>
              <a:ext cx="596900" cy="349250"/>
            </a:xfrm>
            <a:custGeom>
              <a:avLst/>
              <a:gdLst/>
              <a:ahLst/>
              <a:cxnLst/>
              <a:rect l="l" t="t" r="r" b="b"/>
              <a:pathLst>
                <a:path w="596900" h="349250">
                  <a:moveTo>
                    <a:pt x="26669" y="0"/>
                  </a:moveTo>
                  <a:lnTo>
                    <a:pt x="121665" y="0"/>
                  </a:lnTo>
                  <a:lnTo>
                    <a:pt x="264286" y="0"/>
                  </a:lnTo>
                  <a:lnTo>
                    <a:pt x="596899" y="0"/>
                  </a:lnTo>
                  <a:lnTo>
                    <a:pt x="596899" y="161036"/>
                  </a:lnTo>
                  <a:lnTo>
                    <a:pt x="596899" y="230124"/>
                  </a:lnTo>
                  <a:lnTo>
                    <a:pt x="596899" y="276098"/>
                  </a:lnTo>
                  <a:lnTo>
                    <a:pt x="264286" y="276098"/>
                  </a:lnTo>
                  <a:lnTo>
                    <a:pt x="0" y="349123"/>
                  </a:lnTo>
                  <a:lnTo>
                    <a:pt x="121665" y="276098"/>
                  </a:lnTo>
                  <a:lnTo>
                    <a:pt x="26669" y="276098"/>
                  </a:lnTo>
                  <a:lnTo>
                    <a:pt x="26669" y="230124"/>
                  </a:lnTo>
                  <a:lnTo>
                    <a:pt x="26669" y="161036"/>
                  </a:lnTo>
                  <a:lnTo>
                    <a:pt x="26669" y="0"/>
                  </a:lnTo>
                  <a:close/>
                </a:path>
              </a:pathLst>
            </a:custGeom>
            <a:ln w="5626">
              <a:solidFill>
                <a:srgbClr val="000000"/>
              </a:solidFill>
            </a:ln>
          </p:spPr>
          <p:txBody>
            <a:bodyPr wrap="square" lIns="0" tIns="0" rIns="0" bIns="0" rtlCol="0"/>
            <a:lstStyle/>
            <a:p>
              <a:endParaRPr/>
            </a:p>
          </p:txBody>
        </p:sp>
      </p:grpSp>
      <p:sp>
        <p:nvSpPr>
          <p:cNvPr id="15" name="object 15"/>
          <p:cNvSpPr txBox="1"/>
          <p:nvPr/>
        </p:nvSpPr>
        <p:spPr>
          <a:xfrm>
            <a:off x="2641773" y="5737901"/>
            <a:ext cx="575712" cy="290677"/>
          </a:xfrm>
          <a:prstGeom prst="rect">
            <a:avLst/>
          </a:prstGeom>
        </p:spPr>
        <p:txBody>
          <a:bodyPr vert="horz" wrap="square" lIns="0" tIns="31326" rIns="0" bIns="0" rtlCol="0">
            <a:spAutoFit/>
          </a:bodyPr>
          <a:lstStyle/>
          <a:p>
            <a:pPr marR="38944" algn="ctr">
              <a:spcBef>
                <a:spcPts val="247"/>
              </a:spcBef>
            </a:pPr>
            <a:r>
              <a:rPr sz="800" spc="-33" dirty="0">
                <a:solidFill>
                  <a:srgbClr val="585858"/>
                </a:solidFill>
                <a:latin typeface="BIZ UDPゴシック"/>
                <a:cs typeface="BIZ UDPゴシック"/>
              </a:rPr>
              <a:t>いる</a:t>
            </a:r>
            <a:endParaRPr sz="800">
              <a:latin typeface="BIZ UDPゴシック"/>
              <a:cs typeface="BIZ UDPゴシック"/>
            </a:endParaRPr>
          </a:p>
          <a:p>
            <a:pPr marR="6773" algn="ctr">
              <a:spcBef>
                <a:spcPts val="120"/>
              </a:spcBef>
            </a:pPr>
            <a:r>
              <a:rPr sz="800" dirty="0">
                <a:solidFill>
                  <a:srgbClr val="585858"/>
                </a:solidFill>
                <a:latin typeface="BIZ UDPゴシック"/>
                <a:cs typeface="BIZ UDPゴシック"/>
              </a:rPr>
              <a:t>2</a:t>
            </a:r>
            <a:r>
              <a:rPr sz="800" spc="7" dirty="0">
                <a:solidFill>
                  <a:srgbClr val="585858"/>
                </a:solidFill>
                <a:latin typeface="BIZ UDPゴシック"/>
                <a:cs typeface="BIZ UDPゴシック"/>
              </a:rPr>
              <a:t>校 / </a:t>
            </a:r>
            <a:r>
              <a:rPr sz="800" spc="-33" dirty="0">
                <a:solidFill>
                  <a:srgbClr val="585858"/>
                </a:solidFill>
                <a:latin typeface="BIZ UDPゴシック"/>
                <a:cs typeface="BIZ UDPゴシック"/>
              </a:rPr>
              <a:t>10%</a:t>
            </a:r>
            <a:endParaRPr sz="800">
              <a:latin typeface="BIZ UDPゴシック"/>
              <a:cs typeface="BIZ UDPゴシック"/>
            </a:endParaRPr>
          </a:p>
        </p:txBody>
      </p:sp>
      <p:grpSp>
        <p:nvGrpSpPr>
          <p:cNvPr id="16" name="object 16"/>
          <p:cNvGrpSpPr/>
          <p:nvPr/>
        </p:nvGrpSpPr>
        <p:grpSpPr>
          <a:xfrm>
            <a:off x="864382" y="8210303"/>
            <a:ext cx="1000723" cy="473269"/>
            <a:chOff x="697509" y="5688139"/>
            <a:chExt cx="750570" cy="354965"/>
          </a:xfrm>
        </p:grpSpPr>
        <p:sp>
          <p:nvSpPr>
            <p:cNvPr id="17" name="object 17"/>
            <p:cNvSpPr/>
            <p:nvPr/>
          </p:nvSpPr>
          <p:spPr>
            <a:xfrm>
              <a:off x="700366" y="5690997"/>
              <a:ext cx="744855" cy="349250"/>
            </a:xfrm>
            <a:custGeom>
              <a:avLst/>
              <a:gdLst/>
              <a:ahLst/>
              <a:cxnLst/>
              <a:rect l="l" t="t" r="r" b="b"/>
              <a:pathLst>
                <a:path w="744855" h="349250">
                  <a:moveTo>
                    <a:pt x="744639" y="0"/>
                  </a:moveTo>
                  <a:lnTo>
                    <a:pt x="379907" y="73025"/>
                  </a:lnTo>
                  <a:lnTo>
                    <a:pt x="0" y="73025"/>
                  </a:lnTo>
                  <a:lnTo>
                    <a:pt x="0" y="349123"/>
                  </a:lnTo>
                  <a:lnTo>
                    <a:pt x="651294" y="349123"/>
                  </a:lnTo>
                  <a:lnTo>
                    <a:pt x="651294" y="73025"/>
                  </a:lnTo>
                  <a:lnTo>
                    <a:pt x="542721" y="73025"/>
                  </a:lnTo>
                  <a:lnTo>
                    <a:pt x="744639" y="0"/>
                  </a:lnTo>
                  <a:close/>
                </a:path>
              </a:pathLst>
            </a:custGeom>
            <a:solidFill>
              <a:srgbClr val="FFFFFF"/>
            </a:solidFill>
          </p:spPr>
          <p:txBody>
            <a:bodyPr wrap="square" lIns="0" tIns="0" rIns="0" bIns="0" rtlCol="0"/>
            <a:lstStyle/>
            <a:p>
              <a:endParaRPr/>
            </a:p>
          </p:txBody>
        </p:sp>
        <p:sp>
          <p:nvSpPr>
            <p:cNvPr id="18" name="object 18"/>
            <p:cNvSpPr/>
            <p:nvPr/>
          </p:nvSpPr>
          <p:spPr>
            <a:xfrm>
              <a:off x="700366" y="5690997"/>
              <a:ext cx="744855" cy="349250"/>
            </a:xfrm>
            <a:custGeom>
              <a:avLst/>
              <a:gdLst/>
              <a:ahLst/>
              <a:cxnLst/>
              <a:rect l="l" t="t" r="r" b="b"/>
              <a:pathLst>
                <a:path w="744855" h="349250">
                  <a:moveTo>
                    <a:pt x="0" y="73025"/>
                  </a:moveTo>
                  <a:lnTo>
                    <a:pt x="379907" y="73025"/>
                  </a:lnTo>
                  <a:lnTo>
                    <a:pt x="744639" y="0"/>
                  </a:lnTo>
                  <a:lnTo>
                    <a:pt x="542721" y="73025"/>
                  </a:lnTo>
                  <a:lnTo>
                    <a:pt x="651294" y="73025"/>
                  </a:lnTo>
                  <a:lnTo>
                    <a:pt x="651294" y="119126"/>
                  </a:lnTo>
                  <a:lnTo>
                    <a:pt x="651294" y="188087"/>
                  </a:lnTo>
                  <a:lnTo>
                    <a:pt x="651294" y="349123"/>
                  </a:lnTo>
                  <a:lnTo>
                    <a:pt x="542721" y="349123"/>
                  </a:lnTo>
                  <a:lnTo>
                    <a:pt x="379907" y="349123"/>
                  </a:lnTo>
                  <a:lnTo>
                    <a:pt x="0" y="349123"/>
                  </a:lnTo>
                  <a:lnTo>
                    <a:pt x="0" y="188087"/>
                  </a:lnTo>
                  <a:lnTo>
                    <a:pt x="0" y="119126"/>
                  </a:lnTo>
                  <a:lnTo>
                    <a:pt x="0" y="73025"/>
                  </a:lnTo>
                  <a:close/>
                </a:path>
              </a:pathLst>
            </a:custGeom>
            <a:ln w="5626">
              <a:solidFill>
                <a:srgbClr val="000000"/>
              </a:solidFill>
            </a:ln>
          </p:spPr>
          <p:txBody>
            <a:bodyPr wrap="square" lIns="0" tIns="0" rIns="0" bIns="0" rtlCol="0"/>
            <a:lstStyle/>
            <a:p>
              <a:endParaRPr/>
            </a:p>
          </p:txBody>
        </p:sp>
      </p:grpSp>
      <p:sp>
        <p:nvSpPr>
          <p:cNvPr id="19" name="object 19"/>
          <p:cNvSpPr txBox="1"/>
          <p:nvPr/>
        </p:nvSpPr>
        <p:spPr>
          <a:xfrm>
            <a:off x="999945" y="8336697"/>
            <a:ext cx="656988" cy="289822"/>
          </a:xfrm>
          <a:prstGeom prst="rect">
            <a:avLst/>
          </a:prstGeom>
        </p:spPr>
        <p:txBody>
          <a:bodyPr vert="horz" wrap="square" lIns="0" tIns="30479" rIns="0" bIns="0" rtlCol="0">
            <a:spAutoFit/>
          </a:bodyPr>
          <a:lstStyle/>
          <a:p>
            <a:pPr marR="42332" algn="ctr">
              <a:spcBef>
                <a:spcPts val="240"/>
              </a:spcBef>
            </a:pPr>
            <a:r>
              <a:rPr sz="800" spc="-27" dirty="0">
                <a:solidFill>
                  <a:srgbClr val="585858"/>
                </a:solidFill>
                <a:latin typeface="BIZ UDPゴシック"/>
                <a:cs typeface="BIZ UDPゴシック"/>
              </a:rPr>
              <a:t>いない</a:t>
            </a:r>
            <a:endParaRPr sz="800">
              <a:latin typeface="BIZ UDPゴシック"/>
              <a:cs typeface="BIZ UDPゴシック"/>
            </a:endParaRPr>
          </a:p>
          <a:p>
            <a:pPr marR="6773" algn="ctr">
              <a:spcBef>
                <a:spcPts val="113"/>
              </a:spcBef>
            </a:pPr>
            <a:r>
              <a:rPr sz="800" dirty="0">
                <a:solidFill>
                  <a:srgbClr val="585858"/>
                </a:solidFill>
                <a:latin typeface="BIZ UDPゴシック"/>
                <a:cs typeface="BIZ UDPゴシック"/>
              </a:rPr>
              <a:t>19</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90%</a:t>
            </a:r>
            <a:endParaRPr sz="800">
              <a:latin typeface="BIZ UDPゴシック"/>
              <a:cs typeface="BIZ UDPゴシック"/>
            </a:endParaRPr>
          </a:p>
        </p:txBody>
      </p:sp>
      <p:grpSp>
        <p:nvGrpSpPr>
          <p:cNvPr id="20" name="object 20"/>
          <p:cNvGrpSpPr/>
          <p:nvPr/>
        </p:nvGrpSpPr>
        <p:grpSpPr>
          <a:xfrm>
            <a:off x="7606110" y="5726782"/>
            <a:ext cx="2379045" cy="2615255"/>
            <a:chOff x="5753993" y="3825430"/>
            <a:chExt cx="1784350" cy="1961514"/>
          </a:xfrm>
        </p:grpSpPr>
        <p:sp>
          <p:nvSpPr>
            <p:cNvPr id="21" name="object 21"/>
            <p:cNvSpPr/>
            <p:nvPr/>
          </p:nvSpPr>
          <p:spPr>
            <a:xfrm>
              <a:off x="6579616" y="4141216"/>
              <a:ext cx="462280" cy="820419"/>
            </a:xfrm>
            <a:custGeom>
              <a:avLst/>
              <a:gdLst/>
              <a:ahLst/>
              <a:cxnLst/>
              <a:rect l="l" t="t" r="r" b="b"/>
              <a:pathLst>
                <a:path w="462279" h="820420">
                  <a:moveTo>
                    <a:pt x="0" y="0"/>
                  </a:moveTo>
                  <a:lnTo>
                    <a:pt x="0" y="820038"/>
                  </a:lnTo>
                  <a:lnTo>
                    <a:pt x="461898" y="142494"/>
                  </a:lnTo>
                  <a:lnTo>
                    <a:pt x="420333" y="115944"/>
                  </a:lnTo>
                  <a:lnTo>
                    <a:pt x="377407" y="92025"/>
                  </a:lnTo>
                  <a:lnTo>
                    <a:pt x="333245" y="70774"/>
                  </a:lnTo>
                  <a:lnTo>
                    <a:pt x="287971" y="52230"/>
                  </a:lnTo>
                  <a:lnTo>
                    <a:pt x="241712" y="36433"/>
                  </a:lnTo>
                  <a:lnTo>
                    <a:pt x="194592" y="23420"/>
                  </a:lnTo>
                  <a:lnTo>
                    <a:pt x="146736" y="13232"/>
                  </a:lnTo>
                  <a:lnTo>
                    <a:pt x="98268" y="5907"/>
                  </a:lnTo>
                  <a:lnTo>
                    <a:pt x="49314" y="1483"/>
                  </a:lnTo>
                  <a:lnTo>
                    <a:pt x="0" y="0"/>
                  </a:lnTo>
                  <a:close/>
                </a:path>
              </a:pathLst>
            </a:custGeom>
            <a:solidFill>
              <a:srgbClr val="4471C4"/>
            </a:solidFill>
          </p:spPr>
          <p:txBody>
            <a:bodyPr wrap="square" lIns="0" tIns="0" rIns="0" bIns="0" rtlCol="0"/>
            <a:lstStyle/>
            <a:p>
              <a:endParaRPr/>
            </a:p>
          </p:txBody>
        </p:sp>
        <p:sp>
          <p:nvSpPr>
            <p:cNvPr id="22" name="object 22"/>
            <p:cNvSpPr/>
            <p:nvPr/>
          </p:nvSpPr>
          <p:spPr>
            <a:xfrm>
              <a:off x="5759708" y="4177665"/>
              <a:ext cx="1640205" cy="1604010"/>
            </a:xfrm>
            <a:custGeom>
              <a:avLst/>
              <a:gdLst/>
              <a:ahLst/>
              <a:cxnLst/>
              <a:rect l="l" t="t" r="r" b="b"/>
              <a:pathLst>
                <a:path w="1640204" h="1604010">
                  <a:moveTo>
                    <a:pt x="578226" y="0"/>
                  </a:moveTo>
                  <a:lnTo>
                    <a:pt x="530415" y="16369"/>
                  </a:lnTo>
                  <a:lnTo>
                    <a:pt x="483902" y="35564"/>
                  </a:lnTo>
                  <a:lnTo>
                    <a:pt x="438799" y="57501"/>
                  </a:lnTo>
                  <a:lnTo>
                    <a:pt x="395220" y="82097"/>
                  </a:lnTo>
                  <a:lnTo>
                    <a:pt x="353278" y="109268"/>
                  </a:lnTo>
                  <a:lnTo>
                    <a:pt x="313088" y="138930"/>
                  </a:lnTo>
                  <a:lnTo>
                    <a:pt x="274761" y="171001"/>
                  </a:lnTo>
                  <a:lnTo>
                    <a:pt x="238412" y="205396"/>
                  </a:lnTo>
                  <a:lnTo>
                    <a:pt x="204153" y="242031"/>
                  </a:lnTo>
                  <a:lnTo>
                    <a:pt x="172099" y="280824"/>
                  </a:lnTo>
                  <a:lnTo>
                    <a:pt x="142362" y="321691"/>
                  </a:lnTo>
                  <a:lnTo>
                    <a:pt x="116367" y="362280"/>
                  </a:lnTo>
                  <a:lnTo>
                    <a:pt x="93044" y="403803"/>
                  </a:lnTo>
                  <a:lnTo>
                    <a:pt x="72371" y="446154"/>
                  </a:lnTo>
                  <a:lnTo>
                    <a:pt x="54330" y="489225"/>
                  </a:lnTo>
                  <a:lnTo>
                    <a:pt x="38898" y="532909"/>
                  </a:lnTo>
                  <a:lnTo>
                    <a:pt x="26057" y="577100"/>
                  </a:lnTo>
                  <a:lnTo>
                    <a:pt x="15786" y="621690"/>
                  </a:lnTo>
                  <a:lnTo>
                    <a:pt x="8065" y="666574"/>
                  </a:lnTo>
                  <a:lnTo>
                    <a:pt x="2874" y="711643"/>
                  </a:lnTo>
                  <a:lnTo>
                    <a:pt x="192" y="756791"/>
                  </a:lnTo>
                  <a:lnTo>
                    <a:pt x="0" y="801912"/>
                  </a:lnTo>
                  <a:lnTo>
                    <a:pt x="2276" y="846897"/>
                  </a:lnTo>
                  <a:lnTo>
                    <a:pt x="7001" y="891641"/>
                  </a:lnTo>
                  <a:lnTo>
                    <a:pt x="14155" y="936037"/>
                  </a:lnTo>
                  <a:lnTo>
                    <a:pt x="23718" y="979977"/>
                  </a:lnTo>
                  <a:lnTo>
                    <a:pt x="35668" y="1023356"/>
                  </a:lnTo>
                  <a:lnTo>
                    <a:pt x="49987" y="1066064"/>
                  </a:lnTo>
                  <a:lnTo>
                    <a:pt x="66654" y="1107997"/>
                  </a:lnTo>
                  <a:lnTo>
                    <a:pt x="85648" y="1149048"/>
                  </a:lnTo>
                  <a:lnTo>
                    <a:pt x="106950" y="1189108"/>
                  </a:lnTo>
                  <a:lnTo>
                    <a:pt x="130539" y="1228072"/>
                  </a:lnTo>
                  <a:lnTo>
                    <a:pt x="156395" y="1265832"/>
                  </a:lnTo>
                  <a:lnTo>
                    <a:pt x="184498" y="1302282"/>
                  </a:lnTo>
                  <a:lnTo>
                    <a:pt x="214827" y="1337314"/>
                  </a:lnTo>
                  <a:lnTo>
                    <a:pt x="247363" y="1370823"/>
                  </a:lnTo>
                  <a:lnTo>
                    <a:pt x="282085" y="1402700"/>
                  </a:lnTo>
                  <a:lnTo>
                    <a:pt x="318974" y="1432840"/>
                  </a:lnTo>
                  <a:lnTo>
                    <a:pt x="358008" y="1461135"/>
                  </a:lnTo>
                  <a:lnTo>
                    <a:pt x="398597" y="1487116"/>
                  </a:lnTo>
                  <a:lnTo>
                    <a:pt x="440120" y="1510427"/>
                  </a:lnTo>
                  <a:lnTo>
                    <a:pt x="482471" y="1531088"/>
                  </a:lnTo>
                  <a:lnTo>
                    <a:pt x="525542" y="1549120"/>
                  </a:lnTo>
                  <a:lnTo>
                    <a:pt x="569226" y="1564542"/>
                  </a:lnTo>
                  <a:lnTo>
                    <a:pt x="613417" y="1577375"/>
                  </a:lnTo>
                  <a:lnTo>
                    <a:pt x="658008" y="1587638"/>
                  </a:lnTo>
                  <a:lnTo>
                    <a:pt x="702891" y="1595353"/>
                  </a:lnTo>
                  <a:lnTo>
                    <a:pt x="747960" y="1600539"/>
                  </a:lnTo>
                  <a:lnTo>
                    <a:pt x="793108" y="1603217"/>
                  </a:lnTo>
                  <a:lnTo>
                    <a:pt x="838229" y="1603406"/>
                  </a:lnTo>
                  <a:lnTo>
                    <a:pt x="883215" y="1601127"/>
                  </a:lnTo>
                  <a:lnTo>
                    <a:pt x="927959" y="1596400"/>
                  </a:lnTo>
                  <a:lnTo>
                    <a:pt x="972354" y="1589246"/>
                  </a:lnTo>
                  <a:lnTo>
                    <a:pt x="1016295" y="1579684"/>
                  </a:lnTo>
                  <a:lnTo>
                    <a:pt x="1059673" y="1567735"/>
                  </a:lnTo>
                  <a:lnTo>
                    <a:pt x="1102382" y="1553418"/>
                  </a:lnTo>
                  <a:lnTo>
                    <a:pt x="1144315" y="1536755"/>
                  </a:lnTo>
                  <a:lnTo>
                    <a:pt x="1185365" y="1517765"/>
                  </a:lnTo>
                  <a:lnTo>
                    <a:pt x="1225425" y="1496469"/>
                  </a:lnTo>
                  <a:lnTo>
                    <a:pt x="1264389" y="1472886"/>
                  </a:lnTo>
                  <a:lnTo>
                    <a:pt x="1302149" y="1447037"/>
                  </a:lnTo>
                  <a:lnTo>
                    <a:pt x="1338599" y="1418943"/>
                  </a:lnTo>
                  <a:lnTo>
                    <a:pt x="1373632" y="1388622"/>
                  </a:lnTo>
                  <a:lnTo>
                    <a:pt x="1407140" y="1356097"/>
                  </a:lnTo>
                  <a:lnTo>
                    <a:pt x="1439017" y="1321386"/>
                  </a:lnTo>
                  <a:lnTo>
                    <a:pt x="1469157" y="1284509"/>
                  </a:lnTo>
                  <a:lnTo>
                    <a:pt x="1497452" y="1245489"/>
                  </a:lnTo>
                  <a:lnTo>
                    <a:pt x="1523446" y="1204899"/>
                  </a:lnTo>
                  <a:lnTo>
                    <a:pt x="1546770" y="1163376"/>
                  </a:lnTo>
                  <a:lnTo>
                    <a:pt x="1567442" y="1121025"/>
                  </a:lnTo>
                  <a:lnTo>
                    <a:pt x="1585484" y="1077954"/>
                  </a:lnTo>
                  <a:lnTo>
                    <a:pt x="1600915" y="1034270"/>
                  </a:lnTo>
                  <a:lnTo>
                    <a:pt x="1613756" y="990079"/>
                  </a:lnTo>
                  <a:lnTo>
                    <a:pt x="1624027" y="945489"/>
                  </a:lnTo>
                  <a:lnTo>
                    <a:pt x="1631748" y="900605"/>
                  </a:lnTo>
                  <a:lnTo>
                    <a:pt x="1636940" y="855536"/>
                  </a:lnTo>
                  <a:lnTo>
                    <a:pt x="1639621" y="810388"/>
                  </a:lnTo>
                  <a:lnTo>
                    <a:pt x="1639814" y="765267"/>
                  </a:lnTo>
                  <a:lnTo>
                    <a:pt x="1637538" y="720282"/>
                  </a:lnTo>
                  <a:lnTo>
                    <a:pt x="1632812" y="675538"/>
                  </a:lnTo>
                  <a:lnTo>
                    <a:pt x="1625658" y="631142"/>
                  </a:lnTo>
                  <a:lnTo>
                    <a:pt x="1616096" y="587202"/>
                  </a:lnTo>
                  <a:lnTo>
                    <a:pt x="1604145" y="543823"/>
                  </a:lnTo>
                  <a:lnTo>
                    <a:pt x="1589826" y="501115"/>
                  </a:lnTo>
                  <a:lnTo>
                    <a:pt x="1573160" y="459182"/>
                  </a:lnTo>
                  <a:lnTo>
                    <a:pt x="1554165" y="418131"/>
                  </a:lnTo>
                  <a:lnTo>
                    <a:pt x="1532864" y="378071"/>
                  </a:lnTo>
                  <a:lnTo>
                    <a:pt x="1509275" y="339107"/>
                  </a:lnTo>
                  <a:lnTo>
                    <a:pt x="1483419" y="301347"/>
                  </a:lnTo>
                  <a:lnTo>
                    <a:pt x="1455316" y="264897"/>
                  </a:lnTo>
                  <a:lnTo>
                    <a:pt x="1424986" y="229865"/>
                  </a:lnTo>
                  <a:lnTo>
                    <a:pt x="1392450" y="196356"/>
                  </a:lnTo>
                  <a:lnTo>
                    <a:pt x="1357728" y="164479"/>
                  </a:lnTo>
                  <a:lnTo>
                    <a:pt x="1320840" y="134339"/>
                  </a:lnTo>
                  <a:lnTo>
                    <a:pt x="1281806" y="106045"/>
                  </a:lnTo>
                  <a:lnTo>
                    <a:pt x="819907" y="783590"/>
                  </a:lnTo>
                  <a:lnTo>
                    <a:pt x="578226" y="0"/>
                  </a:lnTo>
                  <a:close/>
                </a:path>
              </a:pathLst>
            </a:custGeom>
            <a:solidFill>
              <a:srgbClr val="EC7C30"/>
            </a:solidFill>
          </p:spPr>
          <p:txBody>
            <a:bodyPr wrap="square" lIns="0" tIns="0" rIns="0" bIns="0" rtlCol="0"/>
            <a:lstStyle/>
            <a:p>
              <a:endParaRPr/>
            </a:p>
          </p:txBody>
        </p:sp>
        <p:sp>
          <p:nvSpPr>
            <p:cNvPr id="23" name="object 23"/>
            <p:cNvSpPr/>
            <p:nvPr/>
          </p:nvSpPr>
          <p:spPr>
            <a:xfrm>
              <a:off x="5759708" y="4177665"/>
              <a:ext cx="1640205" cy="1604010"/>
            </a:xfrm>
            <a:custGeom>
              <a:avLst/>
              <a:gdLst/>
              <a:ahLst/>
              <a:cxnLst/>
              <a:rect l="l" t="t" r="r" b="b"/>
              <a:pathLst>
                <a:path w="1640204" h="1604010">
                  <a:moveTo>
                    <a:pt x="1281806" y="106045"/>
                  </a:moveTo>
                  <a:lnTo>
                    <a:pt x="1320840" y="134339"/>
                  </a:lnTo>
                  <a:lnTo>
                    <a:pt x="1357728" y="164479"/>
                  </a:lnTo>
                  <a:lnTo>
                    <a:pt x="1392450" y="196356"/>
                  </a:lnTo>
                  <a:lnTo>
                    <a:pt x="1424986" y="229865"/>
                  </a:lnTo>
                  <a:lnTo>
                    <a:pt x="1455316" y="264897"/>
                  </a:lnTo>
                  <a:lnTo>
                    <a:pt x="1483419" y="301347"/>
                  </a:lnTo>
                  <a:lnTo>
                    <a:pt x="1509275" y="339107"/>
                  </a:lnTo>
                  <a:lnTo>
                    <a:pt x="1532864" y="378071"/>
                  </a:lnTo>
                  <a:lnTo>
                    <a:pt x="1554165" y="418131"/>
                  </a:lnTo>
                  <a:lnTo>
                    <a:pt x="1573160" y="459182"/>
                  </a:lnTo>
                  <a:lnTo>
                    <a:pt x="1589826" y="501115"/>
                  </a:lnTo>
                  <a:lnTo>
                    <a:pt x="1604145" y="543823"/>
                  </a:lnTo>
                  <a:lnTo>
                    <a:pt x="1616096" y="587202"/>
                  </a:lnTo>
                  <a:lnTo>
                    <a:pt x="1625658" y="631142"/>
                  </a:lnTo>
                  <a:lnTo>
                    <a:pt x="1632812" y="675538"/>
                  </a:lnTo>
                  <a:lnTo>
                    <a:pt x="1637538" y="720282"/>
                  </a:lnTo>
                  <a:lnTo>
                    <a:pt x="1639814" y="765267"/>
                  </a:lnTo>
                  <a:lnTo>
                    <a:pt x="1639621" y="810388"/>
                  </a:lnTo>
                  <a:lnTo>
                    <a:pt x="1636940" y="855536"/>
                  </a:lnTo>
                  <a:lnTo>
                    <a:pt x="1631748" y="900605"/>
                  </a:lnTo>
                  <a:lnTo>
                    <a:pt x="1624027" y="945489"/>
                  </a:lnTo>
                  <a:lnTo>
                    <a:pt x="1613756" y="990079"/>
                  </a:lnTo>
                  <a:lnTo>
                    <a:pt x="1600915" y="1034270"/>
                  </a:lnTo>
                  <a:lnTo>
                    <a:pt x="1585484" y="1077954"/>
                  </a:lnTo>
                  <a:lnTo>
                    <a:pt x="1567442" y="1121025"/>
                  </a:lnTo>
                  <a:lnTo>
                    <a:pt x="1546770" y="1163376"/>
                  </a:lnTo>
                  <a:lnTo>
                    <a:pt x="1523446" y="1204899"/>
                  </a:lnTo>
                  <a:lnTo>
                    <a:pt x="1497452" y="1245489"/>
                  </a:lnTo>
                  <a:lnTo>
                    <a:pt x="1469157" y="1284509"/>
                  </a:lnTo>
                  <a:lnTo>
                    <a:pt x="1439017" y="1321386"/>
                  </a:lnTo>
                  <a:lnTo>
                    <a:pt x="1407140" y="1356097"/>
                  </a:lnTo>
                  <a:lnTo>
                    <a:pt x="1373632" y="1388622"/>
                  </a:lnTo>
                  <a:lnTo>
                    <a:pt x="1338599" y="1418943"/>
                  </a:lnTo>
                  <a:lnTo>
                    <a:pt x="1302149" y="1447037"/>
                  </a:lnTo>
                  <a:lnTo>
                    <a:pt x="1264389" y="1472886"/>
                  </a:lnTo>
                  <a:lnTo>
                    <a:pt x="1225425" y="1496469"/>
                  </a:lnTo>
                  <a:lnTo>
                    <a:pt x="1185365" y="1517765"/>
                  </a:lnTo>
                  <a:lnTo>
                    <a:pt x="1144315" y="1536755"/>
                  </a:lnTo>
                  <a:lnTo>
                    <a:pt x="1102382" y="1553418"/>
                  </a:lnTo>
                  <a:lnTo>
                    <a:pt x="1059673" y="1567735"/>
                  </a:lnTo>
                  <a:lnTo>
                    <a:pt x="1016295" y="1579684"/>
                  </a:lnTo>
                  <a:lnTo>
                    <a:pt x="972354" y="1589246"/>
                  </a:lnTo>
                  <a:lnTo>
                    <a:pt x="927959" y="1596400"/>
                  </a:lnTo>
                  <a:lnTo>
                    <a:pt x="883215" y="1601127"/>
                  </a:lnTo>
                  <a:lnTo>
                    <a:pt x="838229" y="1603406"/>
                  </a:lnTo>
                  <a:lnTo>
                    <a:pt x="793108" y="1603217"/>
                  </a:lnTo>
                  <a:lnTo>
                    <a:pt x="747960" y="1600539"/>
                  </a:lnTo>
                  <a:lnTo>
                    <a:pt x="702891" y="1595353"/>
                  </a:lnTo>
                  <a:lnTo>
                    <a:pt x="658008" y="1587638"/>
                  </a:lnTo>
                  <a:lnTo>
                    <a:pt x="613417" y="1577375"/>
                  </a:lnTo>
                  <a:lnTo>
                    <a:pt x="569226" y="1564542"/>
                  </a:lnTo>
                  <a:lnTo>
                    <a:pt x="525542" y="1549120"/>
                  </a:lnTo>
                  <a:lnTo>
                    <a:pt x="482471" y="1531088"/>
                  </a:lnTo>
                  <a:lnTo>
                    <a:pt x="440120" y="1510427"/>
                  </a:lnTo>
                  <a:lnTo>
                    <a:pt x="398597" y="1487116"/>
                  </a:lnTo>
                  <a:lnTo>
                    <a:pt x="358008" y="1461135"/>
                  </a:lnTo>
                  <a:lnTo>
                    <a:pt x="318974" y="1432840"/>
                  </a:lnTo>
                  <a:lnTo>
                    <a:pt x="282085" y="1402700"/>
                  </a:lnTo>
                  <a:lnTo>
                    <a:pt x="247363" y="1370823"/>
                  </a:lnTo>
                  <a:lnTo>
                    <a:pt x="214827" y="1337314"/>
                  </a:lnTo>
                  <a:lnTo>
                    <a:pt x="184498" y="1302282"/>
                  </a:lnTo>
                  <a:lnTo>
                    <a:pt x="156395" y="1265832"/>
                  </a:lnTo>
                  <a:lnTo>
                    <a:pt x="130539" y="1228072"/>
                  </a:lnTo>
                  <a:lnTo>
                    <a:pt x="106950" y="1189108"/>
                  </a:lnTo>
                  <a:lnTo>
                    <a:pt x="85648" y="1149048"/>
                  </a:lnTo>
                  <a:lnTo>
                    <a:pt x="66654" y="1107997"/>
                  </a:lnTo>
                  <a:lnTo>
                    <a:pt x="49987" y="1066064"/>
                  </a:lnTo>
                  <a:lnTo>
                    <a:pt x="35668" y="1023356"/>
                  </a:lnTo>
                  <a:lnTo>
                    <a:pt x="23718" y="979977"/>
                  </a:lnTo>
                  <a:lnTo>
                    <a:pt x="14155" y="936037"/>
                  </a:lnTo>
                  <a:lnTo>
                    <a:pt x="7001" y="891641"/>
                  </a:lnTo>
                  <a:lnTo>
                    <a:pt x="2276" y="846897"/>
                  </a:lnTo>
                  <a:lnTo>
                    <a:pt x="0" y="801912"/>
                  </a:lnTo>
                  <a:lnTo>
                    <a:pt x="192" y="756791"/>
                  </a:lnTo>
                  <a:lnTo>
                    <a:pt x="2874" y="711643"/>
                  </a:lnTo>
                  <a:lnTo>
                    <a:pt x="8065" y="666574"/>
                  </a:lnTo>
                  <a:lnTo>
                    <a:pt x="15786" y="621690"/>
                  </a:lnTo>
                  <a:lnTo>
                    <a:pt x="26057" y="577100"/>
                  </a:lnTo>
                  <a:lnTo>
                    <a:pt x="38898" y="532909"/>
                  </a:lnTo>
                  <a:lnTo>
                    <a:pt x="54330" y="489225"/>
                  </a:lnTo>
                  <a:lnTo>
                    <a:pt x="72371" y="446154"/>
                  </a:lnTo>
                  <a:lnTo>
                    <a:pt x="93044" y="403803"/>
                  </a:lnTo>
                  <a:lnTo>
                    <a:pt x="116367" y="362280"/>
                  </a:lnTo>
                  <a:lnTo>
                    <a:pt x="142362" y="321691"/>
                  </a:lnTo>
                  <a:lnTo>
                    <a:pt x="172099" y="280824"/>
                  </a:lnTo>
                  <a:lnTo>
                    <a:pt x="204153" y="242031"/>
                  </a:lnTo>
                  <a:lnTo>
                    <a:pt x="238412" y="205396"/>
                  </a:lnTo>
                  <a:lnTo>
                    <a:pt x="274761" y="171001"/>
                  </a:lnTo>
                  <a:lnTo>
                    <a:pt x="313088" y="138930"/>
                  </a:lnTo>
                  <a:lnTo>
                    <a:pt x="353278" y="109268"/>
                  </a:lnTo>
                  <a:lnTo>
                    <a:pt x="395220" y="82097"/>
                  </a:lnTo>
                  <a:lnTo>
                    <a:pt x="438799" y="57501"/>
                  </a:lnTo>
                  <a:lnTo>
                    <a:pt x="483902" y="35564"/>
                  </a:lnTo>
                  <a:lnTo>
                    <a:pt x="530415" y="16369"/>
                  </a:lnTo>
                  <a:lnTo>
                    <a:pt x="578226" y="0"/>
                  </a:lnTo>
                  <a:lnTo>
                    <a:pt x="819907" y="783590"/>
                  </a:lnTo>
                  <a:lnTo>
                    <a:pt x="1281806" y="106045"/>
                  </a:lnTo>
                  <a:close/>
                </a:path>
              </a:pathLst>
            </a:custGeom>
            <a:ln w="11239">
              <a:solidFill>
                <a:srgbClr val="FFFFFF"/>
              </a:solidFill>
            </a:ln>
          </p:spPr>
          <p:txBody>
            <a:bodyPr wrap="square" lIns="0" tIns="0" rIns="0" bIns="0" rtlCol="0"/>
            <a:lstStyle/>
            <a:p>
              <a:endParaRPr/>
            </a:p>
          </p:txBody>
        </p:sp>
        <p:sp>
          <p:nvSpPr>
            <p:cNvPr id="24" name="object 24"/>
            <p:cNvSpPr/>
            <p:nvPr/>
          </p:nvSpPr>
          <p:spPr>
            <a:xfrm>
              <a:off x="6337934" y="4141216"/>
              <a:ext cx="241935" cy="820419"/>
            </a:xfrm>
            <a:custGeom>
              <a:avLst/>
              <a:gdLst/>
              <a:ahLst/>
              <a:cxnLst/>
              <a:rect l="l" t="t" r="r" b="b"/>
              <a:pathLst>
                <a:path w="241934" h="820420">
                  <a:moveTo>
                    <a:pt x="241681" y="0"/>
                  </a:moveTo>
                  <a:lnTo>
                    <a:pt x="192601" y="1474"/>
                  </a:lnTo>
                  <a:lnTo>
                    <a:pt x="143752" y="5880"/>
                  </a:lnTo>
                  <a:lnTo>
                    <a:pt x="95276" y="13194"/>
                  </a:lnTo>
                  <a:lnTo>
                    <a:pt x="47312" y="23392"/>
                  </a:lnTo>
                  <a:lnTo>
                    <a:pt x="0" y="36449"/>
                  </a:lnTo>
                  <a:lnTo>
                    <a:pt x="241681" y="820039"/>
                  </a:lnTo>
                  <a:lnTo>
                    <a:pt x="241681" y="0"/>
                  </a:lnTo>
                  <a:close/>
                </a:path>
              </a:pathLst>
            </a:custGeom>
            <a:solidFill>
              <a:srgbClr val="A4A4A4"/>
            </a:solidFill>
          </p:spPr>
          <p:txBody>
            <a:bodyPr wrap="square" lIns="0" tIns="0" rIns="0" bIns="0" rtlCol="0"/>
            <a:lstStyle/>
            <a:p>
              <a:endParaRPr/>
            </a:p>
          </p:txBody>
        </p:sp>
        <p:sp>
          <p:nvSpPr>
            <p:cNvPr id="25" name="object 25"/>
            <p:cNvSpPr/>
            <p:nvPr/>
          </p:nvSpPr>
          <p:spPr>
            <a:xfrm>
              <a:off x="6337934" y="4141216"/>
              <a:ext cx="241935" cy="820419"/>
            </a:xfrm>
            <a:custGeom>
              <a:avLst/>
              <a:gdLst/>
              <a:ahLst/>
              <a:cxnLst/>
              <a:rect l="l" t="t" r="r" b="b"/>
              <a:pathLst>
                <a:path w="241934" h="820420">
                  <a:moveTo>
                    <a:pt x="0" y="36449"/>
                  </a:moveTo>
                  <a:lnTo>
                    <a:pt x="47312" y="23392"/>
                  </a:lnTo>
                  <a:lnTo>
                    <a:pt x="95276" y="13194"/>
                  </a:lnTo>
                  <a:lnTo>
                    <a:pt x="143752" y="5880"/>
                  </a:lnTo>
                  <a:lnTo>
                    <a:pt x="192601" y="1474"/>
                  </a:lnTo>
                  <a:lnTo>
                    <a:pt x="241681" y="0"/>
                  </a:lnTo>
                  <a:lnTo>
                    <a:pt x="241681" y="820039"/>
                  </a:lnTo>
                  <a:lnTo>
                    <a:pt x="0" y="36449"/>
                  </a:lnTo>
                  <a:close/>
                </a:path>
              </a:pathLst>
            </a:custGeom>
            <a:ln w="11239">
              <a:solidFill>
                <a:srgbClr val="FFFFFF"/>
              </a:solidFill>
            </a:ln>
          </p:spPr>
          <p:txBody>
            <a:bodyPr wrap="square" lIns="0" tIns="0" rIns="0" bIns="0" rtlCol="0"/>
            <a:lstStyle/>
            <a:p>
              <a:endParaRPr/>
            </a:p>
          </p:txBody>
        </p:sp>
        <p:sp>
          <p:nvSpPr>
            <p:cNvPr id="26" name="object 26"/>
            <p:cNvSpPr/>
            <p:nvPr/>
          </p:nvSpPr>
          <p:spPr>
            <a:xfrm>
              <a:off x="6821297" y="3828288"/>
              <a:ext cx="714375" cy="349885"/>
            </a:xfrm>
            <a:custGeom>
              <a:avLst/>
              <a:gdLst/>
              <a:ahLst/>
              <a:cxnLst/>
              <a:rect l="l" t="t" r="r" b="b"/>
              <a:pathLst>
                <a:path w="714375" h="349885">
                  <a:moveTo>
                    <a:pt x="714121" y="0"/>
                  </a:moveTo>
                  <a:lnTo>
                    <a:pt x="73914" y="0"/>
                  </a:lnTo>
                  <a:lnTo>
                    <a:pt x="73914" y="254127"/>
                  </a:lnTo>
                  <a:lnTo>
                    <a:pt x="180594" y="254127"/>
                  </a:lnTo>
                  <a:lnTo>
                    <a:pt x="0" y="349377"/>
                  </a:lnTo>
                  <a:lnTo>
                    <a:pt x="340614" y="254127"/>
                  </a:lnTo>
                  <a:lnTo>
                    <a:pt x="714121" y="254127"/>
                  </a:lnTo>
                  <a:lnTo>
                    <a:pt x="714121" y="0"/>
                  </a:lnTo>
                  <a:close/>
                </a:path>
              </a:pathLst>
            </a:custGeom>
            <a:solidFill>
              <a:srgbClr val="FFFFFF"/>
            </a:solidFill>
          </p:spPr>
          <p:txBody>
            <a:bodyPr wrap="square" lIns="0" tIns="0" rIns="0" bIns="0" rtlCol="0"/>
            <a:lstStyle/>
            <a:p>
              <a:endParaRPr/>
            </a:p>
          </p:txBody>
        </p:sp>
        <p:sp>
          <p:nvSpPr>
            <p:cNvPr id="27" name="object 27"/>
            <p:cNvSpPr/>
            <p:nvPr/>
          </p:nvSpPr>
          <p:spPr>
            <a:xfrm>
              <a:off x="6821297" y="3828288"/>
              <a:ext cx="714375" cy="349885"/>
            </a:xfrm>
            <a:custGeom>
              <a:avLst/>
              <a:gdLst/>
              <a:ahLst/>
              <a:cxnLst/>
              <a:rect l="l" t="t" r="r" b="b"/>
              <a:pathLst>
                <a:path w="714375" h="349885">
                  <a:moveTo>
                    <a:pt x="73914" y="0"/>
                  </a:moveTo>
                  <a:lnTo>
                    <a:pt x="180594" y="0"/>
                  </a:lnTo>
                  <a:lnTo>
                    <a:pt x="340614" y="0"/>
                  </a:lnTo>
                  <a:lnTo>
                    <a:pt x="714121" y="0"/>
                  </a:lnTo>
                  <a:lnTo>
                    <a:pt x="714121" y="148209"/>
                  </a:lnTo>
                  <a:lnTo>
                    <a:pt x="714121" y="211709"/>
                  </a:lnTo>
                  <a:lnTo>
                    <a:pt x="714121" y="254127"/>
                  </a:lnTo>
                  <a:lnTo>
                    <a:pt x="340614" y="254127"/>
                  </a:lnTo>
                  <a:lnTo>
                    <a:pt x="0" y="349377"/>
                  </a:lnTo>
                  <a:lnTo>
                    <a:pt x="180594" y="254127"/>
                  </a:lnTo>
                  <a:lnTo>
                    <a:pt x="73914" y="254127"/>
                  </a:lnTo>
                  <a:lnTo>
                    <a:pt x="73914" y="211709"/>
                  </a:lnTo>
                  <a:lnTo>
                    <a:pt x="73914" y="148209"/>
                  </a:lnTo>
                  <a:lnTo>
                    <a:pt x="73914" y="0"/>
                  </a:lnTo>
                  <a:close/>
                </a:path>
              </a:pathLst>
            </a:custGeom>
            <a:ln w="5626">
              <a:solidFill>
                <a:srgbClr val="000000"/>
              </a:solidFill>
            </a:ln>
          </p:spPr>
          <p:txBody>
            <a:bodyPr wrap="square" lIns="0" tIns="0" rIns="0" bIns="0" rtlCol="0"/>
            <a:lstStyle/>
            <a:p>
              <a:endParaRPr/>
            </a:p>
          </p:txBody>
        </p:sp>
      </p:grpSp>
      <p:sp>
        <p:nvSpPr>
          <p:cNvPr id="28" name="object 28"/>
          <p:cNvSpPr txBox="1"/>
          <p:nvPr/>
        </p:nvSpPr>
        <p:spPr>
          <a:xfrm>
            <a:off x="9295481" y="5739425"/>
            <a:ext cx="541847" cy="290677"/>
          </a:xfrm>
          <a:prstGeom prst="rect">
            <a:avLst/>
          </a:prstGeom>
        </p:spPr>
        <p:txBody>
          <a:bodyPr vert="horz" wrap="square" lIns="0" tIns="31326" rIns="0" bIns="0" rtlCol="0">
            <a:spAutoFit/>
          </a:bodyPr>
          <a:lstStyle/>
          <a:p>
            <a:pPr>
              <a:spcBef>
                <a:spcPts val="247"/>
              </a:spcBef>
            </a:pPr>
            <a:r>
              <a:rPr sz="800" spc="-13" dirty="0">
                <a:solidFill>
                  <a:srgbClr val="585858"/>
                </a:solidFill>
                <a:latin typeface="BIZ UDPゴシック"/>
                <a:cs typeface="BIZ UDPゴシック"/>
              </a:rPr>
              <a:t>置いている</a:t>
            </a:r>
            <a:endParaRPr sz="800">
              <a:latin typeface="BIZ UDPゴシック"/>
              <a:cs typeface="BIZ UDPゴシック"/>
            </a:endParaRPr>
          </a:p>
          <a:p>
            <a:pPr marL="31326">
              <a:spcBef>
                <a:spcPts val="113"/>
              </a:spcBef>
            </a:pPr>
            <a:r>
              <a:rPr sz="800" dirty="0">
                <a:solidFill>
                  <a:srgbClr val="585858"/>
                </a:solidFill>
                <a:latin typeface="BIZ UDPゴシック"/>
                <a:cs typeface="BIZ UDPゴシック"/>
              </a:rPr>
              <a:t>2</a:t>
            </a:r>
            <a:r>
              <a:rPr sz="800" spc="7" dirty="0">
                <a:solidFill>
                  <a:srgbClr val="585858"/>
                </a:solidFill>
                <a:latin typeface="BIZ UDPゴシック"/>
                <a:cs typeface="BIZ UDPゴシック"/>
              </a:rPr>
              <a:t>校 / </a:t>
            </a:r>
            <a:r>
              <a:rPr sz="800" spc="-33" dirty="0">
                <a:solidFill>
                  <a:srgbClr val="585858"/>
                </a:solidFill>
                <a:latin typeface="BIZ UDPゴシック"/>
                <a:cs typeface="BIZ UDPゴシック"/>
              </a:rPr>
              <a:t>9%</a:t>
            </a:r>
            <a:endParaRPr sz="800">
              <a:latin typeface="BIZ UDPゴシック"/>
              <a:cs typeface="BIZ UDPゴシック"/>
            </a:endParaRPr>
          </a:p>
        </p:txBody>
      </p:sp>
      <p:grpSp>
        <p:nvGrpSpPr>
          <p:cNvPr id="29" name="object 29"/>
          <p:cNvGrpSpPr/>
          <p:nvPr/>
        </p:nvGrpSpPr>
        <p:grpSpPr>
          <a:xfrm>
            <a:off x="7389281" y="8318502"/>
            <a:ext cx="1159044" cy="438557"/>
            <a:chOff x="5591365" y="5769292"/>
            <a:chExt cx="869315" cy="328930"/>
          </a:xfrm>
        </p:grpSpPr>
        <p:sp>
          <p:nvSpPr>
            <p:cNvPr id="30" name="object 30"/>
            <p:cNvSpPr/>
            <p:nvPr/>
          </p:nvSpPr>
          <p:spPr>
            <a:xfrm>
              <a:off x="5594223" y="5772150"/>
              <a:ext cx="863600" cy="323215"/>
            </a:xfrm>
            <a:custGeom>
              <a:avLst/>
              <a:gdLst/>
              <a:ahLst/>
              <a:cxnLst/>
              <a:rect l="l" t="t" r="r" b="b"/>
              <a:pathLst>
                <a:path w="863600" h="323214">
                  <a:moveTo>
                    <a:pt x="863219" y="0"/>
                  </a:moveTo>
                  <a:lnTo>
                    <a:pt x="700024" y="70485"/>
                  </a:lnTo>
                  <a:lnTo>
                    <a:pt x="700024" y="20066"/>
                  </a:lnTo>
                  <a:lnTo>
                    <a:pt x="0" y="20066"/>
                  </a:lnTo>
                  <a:lnTo>
                    <a:pt x="0" y="322834"/>
                  </a:lnTo>
                  <a:lnTo>
                    <a:pt x="700024" y="322834"/>
                  </a:lnTo>
                  <a:lnTo>
                    <a:pt x="700024" y="146177"/>
                  </a:lnTo>
                  <a:lnTo>
                    <a:pt x="863219" y="0"/>
                  </a:lnTo>
                  <a:close/>
                </a:path>
              </a:pathLst>
            </a:custGeom>
            <a:solidFill>
              <a:srgbClr val="FFFFFF"/>
            </a:solidFill>
          </p:spPr>
          <p:txBody>
            <a:bodyPr wrap="square" lIns="0" tIns="0" rIns="0" bIns="0" rtlCol="0"/>
            <a:lstStyle/>
            <a:p>
              <a:endParaRPr/>
            </a:p>
          </p:txBody>
        </p:sp>
        <p:sp>
          <p:nvSpPr>
            <p:cNvPr id="31" name="object 31"/>
            <p:cNvSpPr/>
            <p:nvPr/>
          </p:nvSpPr>
          <p:spPr>
            <a:xfrm>
              <a:off x="5594223" y="5772150"/>
              <a:ext cx="863600" cy="323215"/>
            </a:xfrm>
            <a:custGeom>
              <a:avLst/>
              <a:gdLst/>
              <a:ahLst/>
              <a:cxnLst/>
              <a:rect l="l" t="t" r="r" b="b"/>
              <a:pathLst>
                <a:path w="863600" h="323214">
                  <a:moveTo>
                    <a:pt x="0" y="20066"/>
                  </a:moveTo>
                  <a:lnTo>
                    <a:pt x="408305" y="20066"/>
                  </a:lnTo>
                  <a:lnTo>
                    <a:pt x="583311" y="20066"/>
                  </a:lnTo>
                  <a:lnTo>
                    <a:pt x="700024" y="20066"/>
                  </a:lnTo>
                  <a:lnTo>
                    <a:pt x="700024" y="70485"/>
                  </a:lnTo>
                  <a:lnTo>
                    <a:pt x="863219" y="0"/>
                  </a:lnTo>
                  <a:lnTo>
                    <a:pt x="700024" y="146177"/>
                  </a:lnTo>
                  <a:lnTo>
                    <a:pt x="700024" y="322834"/>
                  </a:lnTo>
                  <a:lnTo>
                    <a:pt x="583311" y="322834"/>
                  </a:lnTo>
                  <a:lnTo>
                    <a:pt x="408305" y="322834"/>
                  </a:lnTo>
                  <a:lnTo>
                    <a:pt x="0" y="322834"/>
                  </a:lnTo>
                  <a:lnTo>
                    <a:pt x="0" y="146177"/>
                  </a:lnTo>
                  <a:lnTo>
                    <a:pt x="0" y="70485"/>
                  </a:lnTo>
                  <a:lnTo>
                    <a:pt x="0" y="20066"/>
                  </a:lnTo>
                  <a:close/>
                </a:path>
              </a:pathLst>
            </a:custGeom>
            <a:ln w="5626">
              <a:solidFill>
                <a:srgbClr val="000000"/>
              </a:solidFill>
            </a:ln>
          </p:spPr>
          <p:txBody>
            <a:bodyPr wrap="square" lIns="0" tIns="0" rIns="0" bIns="0" rtlCol="0"/>
            <a:lstStyle/>
            <a:p>
              <a:endParaRPr/>
            </a:p>
          </p:txBody>
        </p:sp>
      </p:grpSp>
      <p:sp>
        <p:nvSpPr>
          <p:cNvPr id="32" name="object 32"/>
          <p:cNvSpPr txBox="1"/>
          <p:nvPr/>
        </p:nvSpPr>
        <p:spPr>
          <a:xfrm>
            <a:off x="7547686" y="8391871"/>
            <a:ext cx="667995" cy="289822"/>
          </a:xfrm>
          <a:prstGeom prst="rect">
            <a:avLst/>
          </a:prstGeom>
        </p:spPr>
        <p:txBody>
          <a:bodyPr vert="horz" wrap="square" lIns="0" tIns="30479" rIns="0" bIns="0" rtlCol="0">
            <a:spAutoFit/>
          </a:bodyPr>
          <a:lstStyle/>
          <a:p>
            <a:pPr>
              <a:spcBef>
                <a:spcPts val="240"/>
              </a:spcBef>
            </a:pPr>
            <a:r>
              <a:rPr sz="800" spc="-13" dirty="0">
                <a:solidFill>
                  <a:srgbClr val="585858"/>
                </a:solidFill>
                <a:latin typeface="BIZ UDPゴシック"/>
                <a:cs typeface="BIZ UDPゴシック"/>
              </a:rPr>
              <a:t>置いていない</a:t>
            </a:r>
            <a:endParaRPr sz="800">
              <a:latin typeface="BIZ UDPゴシック"/>
              <a:cs typeface="BIZ UDPゴシック"/>
            </a:endParaRPr>
          </a:p>
          <a:p>
            <a:pPr marL="10160">
              <a:spcBef>
                <a:spcPts val="113"/>
              </a:spcBef>
            </a:pPr>
            <a:r>
              <a:rPr sz="800" dirty="0">
                <a:solidFill>
                  <a:srgbClr val="585858"/>
                </a:solidFill>
                <a:latin typeface="BIZ UDPゴシック"/>
                <a:cs typeface="BIZ UDPゴシック"/>
              </a:rPr>
              <a:t>18</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86%</a:t>
            </a:r>
            <a:endParaRPr sz="800">
              <a:latin typeface="BIZ UDPゴシック"/>
              <a:cs typeface="BIZ UDPゴシック"/>
            </a:endParaRPr>
          </a:p>
        </p:txBody>
      </p:sp>
      <p:grpSp>
        <p:nvGrpSpPr>
          <p:cNvPr id="33" name="object 33"/>
          <p:cNvGrpSpPr/>
          <p:nvPr/>
        </p:nvGrpSpPr>
        <p:grpSpPr>
          <a:xfrm>
            <a:off x="7453118" y="5745240"/>
            <a:ext cx="1094699" cy="419084"/>
            <a:chOff x="5639244" y="3839273"/>
            <a:chExt cx="821055" cy="314325"/>
          </a:xfrm>
        </p:grpSpPr>
        <p:sp>
          <p:nvSpPr>
            <p:cNvPr id="34" name="object 34"/>
            <p:cNvSpPr/>
            <p:nvPr/>
          </p:nvSpPr>
          <p:spPr>
            <a:xfrm>
              <a:off x="5642102" y="3842131"/>
              <a:ext cx="815340" cy="308610"/>
            </a:xfrm>
            <a:custGeom>
              <a:avLst/>
              <a:gdLst/>
              <a:ahLst/>
              <a:cxnLst/>
              <a:rect l="l" t="t" r="r" b="b"/>
              <a:pathLst>
                <a:path w="815339" h="308610">
                  <a:moveTo>
                    <a:pt x="568706" y="0"/>
                  </a:moveTo>
                  <a:lnTo>
                    <a:pt x="0" y="0"/>
                  </a:lnTo>
                  <a:lnTo>
                    <a:pt x="0" y="282829"/>
                  </a:lnTo>
                  <a:lnTo>
                    <a:pt x="568706" y="282829"/>
                  </a:lnTo>
                  <a:lnTo>
                    <a:pt x="568706" y="235711"/>
                  </a:lnTo>
                  <a:lnTo>
                    <a:pt x="815340" y="308229"/>
                  </a:lnTo>
                  <a:lnTo>
                    <a:pt x="568706" y="164973"/>
                  </a:lnTo>
                  <a:lnTo>
                    <a:pt x="568706" y="0"/>
                  </a:lnTo>
                  <a:close/>
                </a:path>
              </a:pathLst>
            </a:custGeom>
            <a:solidFill>
              <a:srgbClr val="FFFFFF"/>
            </a:solidFill>
          </p:spPr>
          <p:txBody>
            <a:bodyPr wrap="square" lIns="0" tIns="0" rIns="0" bIns="0" rtlCol="0"/>
            <a:lstStyle/>
            <a:p>
              <a:endParaRPr/>
            </a:p>
          </p:txBody>
        </p:sp>
        <p:sp>
          <p:nvSpPr>
            <p:cNvPr id="35" name="object 35"/>
            <p:cNvSpPr/>
            <p:nvPr/>
          </p:nvSpPr>
          <p:spPr>
            <a:xfrm>
              <a:off x="5642102" y="3842131"/>
              <a:ext cx="815340" cy="308610"/>
            </a:xfrm>
            <a:custGeom>
              <a:avLst/>
              <a:gdLst/>
              <a:ahLst/>
              <a:cxnLst/>
              <a:rect l="l" t="t" r="r" b="b"/>
              <a:pathLst>
                <a:path w="815339" h="308610">
                  <a:moveTo>
                    <a:pt x="0" y="0"/>
                  </a:moveTo>
                  <a:lnTo>
                    <a:pt x="331851" y="0"/>
                  </a:lnTo>
                  <a:lnTo>
                    <a:pt x="473964" y="0"/>
                  </a:lnTo>
                  <a:lnTo>
                    <a:pt x="568706" y="0"/>
                  </a:lnTo>
                  <a:lnTo>
                    <a:pt x="568706" y="164973"/>
                  </a:lnTo>
                  <a:lnTo>
                    <a:pt x="815340" y="308229"/>
                  </a:lnTo>
                  <a:lnTo>
                    <a:pt x="568706" y="235711"/>
                  </a:lnTo>
                  <a:lnTo>
                    <a:pt x="568706" y="282829"/>
                  </a:lnTo>
                  <a:lnTo>
                    <a:pt x="473964" y="282829"/>
                  </a:lnTo>
                  <a:lnTo>
                    <a:pt x="331851" y="282829"/>
                  </a:lnTo>
                  <a:lnTo>
                    <a:pt x="0" y="282829"/>
                  </a:lnTo>
                  <a:lnTo>
                    <a:pt x="0" y="235711"/>
                  </a:lnTo>
                  <a:lnTo>
                    <a:pt x="0" y="164973"/>
                  </a:lnTo>
                  <a:lnTo>
                    <a:pt x="0" y="0"/>
                  </a:lnTo>
                  <a:close/>
                </a:path>
              </a:pathLst>
            </a:custGeom>
            <a:ln w="5626">
              <a:solidFill>
                <a:srgbClr val="000000"/>
              </a:solidFill>
            </a:ln>
          </p:spPr>
          <p:txBody>
            <a:bodyPr wrap="square" lIns="0" tIns="0" rIns="0" bIns="0" rtlCol="0"/>
            <a:lstStyle/>
            <a:p>
              <a:endParaRPr/>
            </a:p>
          </p:txBody>
        </p:sp>
      </p:grpSp>
      <p:sp>
        <p:nvSpPr>
          <p:cNvPr id="36" name="object 36"/>
          <p:cNvSpPr txBox="1"/>
          <p:nvPr/>
        </p:nvSpPr>
        <p:spPr>
          <a:xfrm>
            <a:off x="7615080" y="5778333"/>
            <a:ext cx="496975" cy="289822"/>
          </a:xfrm>
          <a:prstGeom prst="rect">
            <a:avLst/>
          </a:prstGeom>
        </p:spPr>
        <p:txBody>
          <a:bodyPr vert="horz" wrap="square" lIns="0" tIns="30479" rIns="0" bIns="0" rtlCol="0">
            <a:spAutoFit/>
          </a:bodyPr>
          <a:lstStyle/>
          <a:p>
            <a:pPr marL="62652">
              <a:spcBef>
                <a:spcPts val="240"/>
              </a:spcBef>
            </a:pPr>
            <a:r>
              <a:rPr sz="800" spc="-27" dirty="0">
                <a:solidFill>
                  <a:srgbClr val="585858"/>
                </a:solidFill>
                <a:latin typeface="BIZ UDPゴシック"/>
                <a:cs typeface="BIZ UDPゴシック"/>
              </a:rPr>
              <a:t>未回答</a:t>
            </a:r>
            <a:endParaRPr sz="800">
              <a:latin typeface="BIZ UDPゴシック"/>
              <a:cs typeface="BIZ UDPゴシック"/>
            </a:endParaRPr>
          </a:p>
          <a:p>
            <a:pPr>
              <a:spcBef>
                <a:spcPts val="113"/>
              </a:spcBef>
            </a:pPr>
            <a:r>
              <a:rPr sz="800" dirty="0">
                <a:solidFill>
                  <a:srgbClr val="585858"/>
                </a:solidFill>
                <a:latin typeface="BIZ UDPゴシック"/>
                <a:cs typeface="BIZ UDPゴシック"/>
              </a:rPr>
              <a:t>1</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5%</a:t>
            </a:r>
            <a:endParaRPr sz="800">
              <a:latin typeface="BIZ UDPゴシック"/>
              <a:cs typeface="BIZ UDPゴシック"/>
            </a:endParaRPr>
          </a:p>
        </p:txBody>
      </p:sp>
      <p:grpSp>
        <p:nvGrpSpPr>
          <p:cNvPr id="37" name="object 37"/>
          <p:cNvGrpSpPr/>
          <p:nvPr/>
        </p:nvGrpSpPr>
        <p:grpSpPr>
          <a:xfrm>
            <a:off x="1195301" y="2150765"/>
            <a:ext cx="2237657" cy="2343486"/>
            <a:chOff x="945707" y="1143317"/>
            <a:chExt cx="1678305" cy="1757680"/>
          </a:xfrm>
        </p:grpSpPr>
        <p:sp>
          <p:nvSpPr>
            <p:cNvPr id="38" name="object 38"/>
            <p:cNvSpPr/>
            <p:nvPr/>
          </p:nvSpPr>
          <p:spPr>
            <a:xfrm>
              <a:off x="1697228" y="1403223"/>
              <a:ext cx="746125" cy="912494"/>
            </a:xfrm>
            <a:custGeom>
              <a:avLst/>
              <a:gdLst/>
              <a:ahLst/>
              <a:cxnLst/>
              <a:rect l="l" t="t" r="r" b="b"/>
              <a:pathLst>
                <a:path w="746125" h="912494">
                  <a:moveTo>
                    <a:pt x="0" y="0"/>
                  </a:moveTo>
                  <a:lnTo>
                    <a:pt x="0" y="745998"/>
                  </a:lnTo>
                  <a:lnTo>
                    <a:pt x="727202" y="911987"/>
                  </a:lnTo>
                  <a:lnTo>
                    <a:pt x="735389" y="870924"/>
                  </a:lnTo>
                  <a:lnTo>
                    <a:pt x="741267" y="829516"/>
                  </a:lnTo>
                  <a:lnTo>
                    <a:pt x="744811" y="787846"/>
                  </a:lnTo>
                  <a:lnTo>
                    <a:pt x="745998" y="745998"/>
                  </a:lnTo>
                  <a:lnTo>
                    <a:pt x="744530" y="698821"/>
                  </a:lnTo>
                  <a:lnTo>
                    <a:pt x="740185" y="652424"/>
                  </a:lnTo>
                  <a:lnTo>
                    <a:pt x="733050" y="606894"/>
                  </a:lnTo>
                  <a:lnTo>
                    <a:pt x="723213" y="562318"/>
                  </a:lnTo>
                  <a:lnTo>
                    <a:pt x="710761" y="518784"/>
                  </a:lnTo>
                  <a:lnTo>
                    <a:pt x="695781" y="476380"/>
                  </a:lnTo>
                  <a:lnTo>
                    <a:pt x="678362" y="435191"/>
                  </a:lnTo>
                  <a:lnTo>
                    <a:pt x="658589" y="395307"/>
                  </a:lnTo>
                  <a:lnTo>
                    <a:pt x="636551" y="356814"/>
                  </a:lnTo>
                  <a:lnTo>
                    <a:pt x="612335" y="319799"/>
                  </a:lnTo>
                  <a:lnTo>
                    <a:pt x="586029" y="284351"/>
                  </a:lnTo>
                  <a:lnTo>
                    <a:pt x="557719" y="250557"/>
                  </a:lnTo>
                  <a:lnTo>
                    <a:pt x="527494" y="218503"/>
                  </a:lnTo>
                  <a:lnTo>
                    <a:pt x="495440" y="188278"/>
                  </a:lnTo>
                  <a:lnTo>
                    <a:pt x="461646" y="159968"/>
                  </a:lnTo>
                  <a:lnTo>
                    <a:pt x="426198" y="133662"/>
                  </a:lnTo>
                  <a:lnTo>
                    <a:pt x="389183" y="109446"/>
                  </a:lnTo>
                  <a:lnTo>
                    <a:pt x="350690" y="87408"/>
                  </a:lnTo>
                  <a:lnTo>
                    <a:pt x="310806" y="67635"/>
                  </a:lnTo>
                  <a:lnTo>
                    <a:pt x="269617" y="50216"/>
                  </a:lnTo>
                  <a:lnTo>
                    <a:pt x="227213" y="35236"/>
                  </a:lnTo>
                  <a:lnTo>
                    <a:pt x="183679" y="22784"/>
                  </a:lnTo>
                  <a:lnTo>
                    <a:pt x="139103" y="12947"/>
                  </a:lnTo>
                  <a:lnTo>
                    <a:pt x="93573" y="5812"/>
                  </a:lnTo>
                  <a:lnTo>
                    <a:pt x="47176" y="1467"/>
                  </a:lnTo>
                  <a:lnTo>
                    <a:pt x="0" y="0"/>
                  </a:lnTo>
                  <a:close/>
                </a:path>
              </a:pathLst>
            </a:custGeom>
            <a:solidFill>
              <a:srgbClr val="4471C4"/>
            </a:solidFill>
          </p:spPr>
          <p:txBody>
            <a:bodyPr wrap="square" lIns="0" tIns="0" rIns="0" bIns="0" rtlCol="0"/>
            <a:lstStyle/>
            <a:p>
              <a:endParaRPr/>
            </a:p>
          </p:txBody>
        </p:sp>
        <p:sp>
          <p:nvSpPr>
            <p:cNvPr id="39" name="object 39"/>
            <p:cNvSpPr/>
            <p:nvPr/>
          </p:nvSpPr>
          <p:spPr>
            <a:xfrm>
              <a:off x="1189837" y="2149221"/>
              <a:ext cx="1235075" cy="746125"/>
            </a:xfrm>
            <a:custGeom>
              <a:avLst/>
              <a:gdLst/>
              <a:ahLst/>
              <a:cxnLst/>
              <a:rect l="l" t="t" r="r" b="b"/>
              <a:pathLst>
                <a:path w="1235075" h="746125">
                  <a:moveTo>
                    <a:pt x="507390" y="0"/>
                  </a:moveTo>
                  <a:lnTo>
                    <a:pt x="0" y="546861"/>
                  </a:lnTo>
                  <a:lnTo>
                    <a:pt x="37007" y="578978"/>
                  </a:lnTo>
                  <a:lnTo>
                    <a:pt x="75911" y="608510"/>
                  </a:lnTo>
                  <a:lnTo>
                    <a:pt x="116571" y="635384"/>
                  </a:lnTo>
                  <a:lnTo>
                    <a:pt x="158851" y="659526"/>
                  </a:lnTo>
                  <a:lnTo>
                    <a:pt x="202612" y="680865"/>
                  </a:lnTo>
                  <a:lnTo>
                    <a:pt x="247716" y="699327"/>
                  </a:lnTo>
                  <a:lnTo>
                    <a:pt x="294025" y="714839"/>
                  </a:lnTo>
                  <a:lnTo>
                    <a:pt x="341401" y="727329"/>
                  </a:lnTo>
                  <a:lnTo>
                    <a:pt x="387726" y="736384"/>
                  </a:lnTo>
                  <a:lnTo>
                    <a:pt x="433930" y="742462"/>
                  </a:lnTo>
                  <a:lnTo>
                    <a:pt x="479909" y="745630"/>
                  </a:lnTo>
                  <a:lnTo>
                    <a:pt x="525559" y="745951"/>
                  </a:lnTo>
                  <a:lnTo>
                    <a:pt x="570774" y="743494"/>
                  </a:lnTo>
                  <a:lnTo>
                    <a:pt x="615450" y="738321"/>
                  </a:lnTo>
                  <a:lnTo>
                    <a:pt x="659482" y="730501"/>
                  </a:lnTo>
                  <a:lnTo>
                    <a:pt x="702766" y="720097"/>
                  </a:lnTo>
                  <a:lnTo>
                    <a:pt x="745197" y="707177"/>
                  </a:lnTo>
                  <a:lnTo>
                    <a:pt x="786670" y="691804"/>
                  </a:lnTo>
                  <a:lnTo>
                    <a:pt x="827081" y="674046"/>
                  </a:lnTo>
                  <a:lnTo>
                    <a:pt x="866325" y="653967"/>
                  </a:lnTo>
                  <a:lnTo>
                    <a:pt x="904297" y="631634"/>
                  </a:lnTo>
                  <a:lnTo>
                    <a:pt x="940892" y="607112"/>
                  </a:lnTo>
                  <a:lnTo>
                    <a:pt x="976007" y="580466"/>
                  </a:lnTo>
                  <a:lnTo>
                    <a:pt x="1009536" y="551762"/>
                  </a:lnTo>
                  <a:lnTo>
                    <a:pt x="1041375" y="521066"/>
                  </a:lnTo>
                  <a:lnTo>
                    <a:pt x="1071419" y="488444"/>
                  </a:lnTo>
                  <a:lnTo>
                    <a:pt x="1099563" y="453961"/>
                  </a:lnTo>
                  <a:lnTo>
                    <a:pt x="1125703" y="417683"/>
                  </a:lnTo>
                  <a:lnTo>
                    <a:pt x="1149734" y="379675"/>
                  </a:lnTo>
                  <a:lnTo>
                    <a:pt x="1171551" y="340003"/>
                  </a:lnTo>
                  <a:lnTo>
                    <a:pt x="1191051" y="298733"/>
                  </a:lnTo>
                  <a:lnTo>
                    <a:pt x="1208127" y="255930"/>
                  </a:lnTo>
                  <a:lnTo>
                    <a:pt x="1222675" y="211660"/>
                  </a:lnTo>
                  <a:lnTo>
                    <a:pt x="1234592" y="165988"/>
                  </a:lnTo>
                  <a:lnTo>
                    <a:pt x="507390" y="0"/>
                  </a:lnTo>
                  <a:close/>
                </a:path>
              </a:pathLst>
            </a:custGeom>
            <a:solidFill>
              <a:srgbClr val="EC7C30"/>
            </a:solidFill>
          </p:spPr>
          <p:txBody>
            <a:bodyPr wrap="square" lIns="0" tIns="0" rIns="0" bIns="0" rtlCol="0"/>
            <a:lstStyle/>
            <a:p>
              <a:endParaRPr/>
            </a:p>
          </p:txBody>
        </p:sp>
        <p:sp>
          <p:nvSpPr>
            <p:cNvPr id="40" name="object 40"/>
            <p:cNvSpPr/>
            <p:nvPr/>
          </p:nvSpPr>
          <p:spPr>
            <a:xfrm>
              <a:off x="1189837" y="2149221"/>
              <a:ext cx="1235075" cy="746125"/>
            </a:xfrm>
            <a:custGeom>
              <a:avLst/>
              <a:gdLst/>
              <a:ahLst/>
              <a:cxnLst/>
              <a:rect l="l" t="t" r="r" b="b"/>
              <a:pathLst>
                <a:path w="1235075" h="746125">
                  <a:moveTo>
                    <a:pt x="1234592" y="165988"/>
                  </a:moveTo>
                  <a:lnTo>
                    <a:pt x="1222675" y="211660"/>
                  </a:lnTo>
                  <a:lnTo>
                    <a:pt x="1208127" y="255930"/>
                  </a:lnTo>
                  <a:lnTo>
                    <a:pt x="1191051" y="298733"/>
                  </a:lnTo>
                  <a:lnTo>
                    <a:pt x="1171551" y="340003"/>
                  </a:lnTo>
                  <a:lnTo>
                    <a:pt x="1149734" y="379675"/>
                  </a:lnTo>
                  <a:lnTo>
                    <a:pt x="1125703" y="417683"/>
                  </a:lnTo>
                  <a:lnTo>
                    <a:pt x="1099563" y="453961"/>
                  </a:lnTo>
                  <a:lnTo>
                    <a:pt x="1071419" y="488444"/>
                  </a:lnTo>
                  <a:lnTo>
                    <a:pt x="1041375" y="521066"/>
                  </a:lnTo>
                  <a:lnTo>
                    <a:pt x="1009536" y="551762"/>
                  </a:lnTo>
                  <a:lnTo>
                    <a:pt x="976007" y="580466"/>
                  </a:lnTo>
                  <a:lnTo>
                    <a:pt x="940892" y="607112"/>
                  </a:lnTo>
                  <a:lnTo>
                    <a:pt x="904297" y="631634"/>
                  </a:lnTo>
                  <a:lnTo>
                    <a:pt x="866325" y="653967"/>
                  </a:lnTo>
                  <a:lnTo>
                    <a:pt x="827081" y="674046"/>
                  </a:lnTo>
                  <a:lnTo>
                    <a:pt x="786670" y="691804"/>
                  </a:lnTo>
                  <a:lnTo>
                    <a:pt x="745197" y="707177"/>
                  </a:lnTo>
                  <a:lnTo>
                    <a:pt x="702766" y="720097"/>
                  </a:lnTo>
                  <a:lnTo>
                    <a:pt x="659482" y="730501"/>
                  </a:lnTo>
                  <a:lnTo>
                    <a:pt x="615450" y="738321"/>
                  </a:lnTo>
                  <a:lnTo>
                    <a:pt x="570774" y="743494"/>
                  </a:lnTo>
                  <a:lnTo>
                    <a:pt x="525559" y="745951"/>
                  </a:lnTo>
                  <a:lnTo>
                    <a:pt x="479909" y="745630"/>
                  </a:lnTo>
                  <a:lnTo>
                    <a:pt x="433930" y="742462"/>
                  </a:lnTo>
                  <a:lnTo>
                    <a:pt x="387726" y="736384"/>
                  </a:lnTo>
                  <a:lnTo>
                    <a:pt x="341401" y="727329"/>
                  </a:lnTo>
                  <a:lnTo>
                    <a:pt x="294025" y="714839"/>
                  </a:lnTo>
                  <a:lnTo>
                    <a:pt x="247716" y="699327"/>
                  </a:lnTo>
                  <a:lnTo>
                    <a:pt x="202612" y="680865"/>
                  </a:lnTo>
                  <a:lnTo>
                    <a:pt x="158851" y="659526"/>
                  </a:lnTo>
                  <a:lnTo>
                    <a:pt x="116571" y="635384"/>
                  </a:lnTo>
                  <a:lnTo>
                    <a:pt x="75911" y="608510"/>
                  </a:lnTo>
                  <a:lnTo>
                    <a:pt x="37007" y="578978"/>
                  </a:lnTo>
                  <a:lnTo>
                    <a:pt x="0" y="546861"/>
                  </a:lnTo>
                  <a:lnTo>
                    <a:pt x="507390" y="0"/>
                  </a:lnTo>
                  <a:lnTo>
                    <a:pt x="1234592" y="165988"/>
                  </a:lnTo>
                  <a:close/>
                </a:path>
              </a:pathLst>
            </a:custGeom>
            <a:ln w="11239">
              <a:solidFill>
                <a:srgbClr val="FFFFFF"/>
              </a:solidFill>
            </a:ln>
          </p:spPr>
          <p:txBody>
            <a:bodyPr wrap="square" lIns="0" tIns="0" rIns="0" bIns="0" rtlCol="0"/>
            <a:lstStyle/>
            <a:p>
              <a:endParaRPr/>
            </a:p>
          </p:txBody>
        </p:sp>
        <p:sp>
          <p:nvSpPr>
            <p:cNvPr id="41" name="object 41"/>
            <p:cNvSpPr/>
            <p:nvPr/>
          </p:nvSpPr>
          <p:spPr>
            <a:xfrm>
              <a:off x="951422" y="1436370"/>
              <a:ext cx="746125" cy="1259840"/>
            </a:xfrm>
            <a:custGeom>
              <a:avLst/>
              <a:gdLst/>
              <a:ahLst/>
              <a:cxnLst/>
              <a:rect l="l" t="t" r="r" b="b"/>
              <a:pathLst>
                <a:path w="746125" h="1259839">
                  <a:moveTo>
                    <a:pt x="525968" y="0"/>
                  </a:moveTo>
                  <a:lnTo>
                    <a:pt x="479617" y="15976"/>
                  </a:lnTo>
                  <a:lnTo>
                    <a:pt x="434571" y="34893"/>
                  </a:lnTo>
                  <a:lnTo>
                    <a:pt x="390958" y="56667"/>
                  </a:lnTo>
                  <a:lnTo>
                    <a:pt x="348909" y="81216"/>
                  </a:lnTo>
                  <a:lnTo>
                    <a:pt x="308555" y="108456"/>
                  </a:lnTo>
                  <a:lnTo>
                    <a:pt x="270027" y="138303"/>
                  </a:lnTo>
                  <a:lnTo>
                    <a:pt x="233454" y="170674"/>
                  </a:lnTo>
                  <a:lnTo>
                    <a:pt x="198968" y="205485"/>
                  </a:lnTo>
                  <a:lnTo>
                    <a:pt x="167955" y="241066"/>
                  </a:lnTo>
                  <a:lnTo>
                    <a:pt x="139582" y="278031"/>
                  </a:lnTo>
                  <a:lnTo>
                    <a:pt x="113844" y="316258"/>
                  </a:lnTo>
                  <a:lnTo>
                    <a:pt x="90736" y="355622"/>
                  </a:lnTo>
                  <a:lnTo>
                    <a:pt x="70253" y="396001"/>
                  </a:lnTo>
                  <a:lnTo>
                    <a:pt x="52391" y="437271"/>
                  </a:lnTo>
                  <a:lnTo>
                    <a:pt x="37146" y="479309"/>
                  </a:lnTo>
                  <a:lnTo>
                    <a:pt x="24512" y="521991"/>
                  </a:lnTo>
                  <a:lnTo>
                    <a:pt x="14485" y="565193"/>
                  </a:lnTo>
                  <a:lnTo>
                    <a:pt x="7060" y="608793"/>
                  </a:lnTo>
                  <a:lnTo>
                    <a:pt x="2233" y="652667"/>
                  </a:lnTo>
                  <a:lnTo>
                    <a:pt x="0" y="696691"/>
                  </a:lnTo>
                  <a:lnTo>
                    <a:pt x="354" y="740743"/>
                  </a:lnTo>
                  <a:lnTo>
                    <a:pt x="3293" y="784698"/>
                  </a:lnTo>
                  <a:lnTo>
                    <a:pt x="8811" y="828433"/>
                  </a:lnTo>
                  <a:lnTo>
                    <a:pt x="16903" y="871825"/>
                  </a:lnTo>
                  <a:lnTo>
                    <a:pt x="27566" y="914751"/>
                  </a:lnTo>
                  <a:lnTo>
                    <a:pt x="40794" y="957086"/>
                  </a:lnTo>
                  <a:lnTo>
                    <a:pt x="56582" y="998707"/>
                  </a:lnTo>
                  <a:lnTo>
                    <a:pt x="74927" y="1039492"/>
                  </a:lnTo>
                  <a:lnTo>
                    <a:pt x="95823" y="1079317"/>
                  </a:lnTo>
                  <a:lnTo>
                    <a:pt x="119266" y="1118057"/>
                  </a:lnTo>
                  <a:lnTo>
                    <a:pt x="145251" y="1155590"/>
                  </a:lnTo>
                  <a:lnTo>
                    <a:pt x="173774" y="1191793"/>
                  </a:lnTo>
                  <a:lnTo>
                    <a:pt x="204830" y="1226542"/>
                  </a:lnTo>
                  <a:lnTo>
                    <a:pt x="238414" y="1259713"/>
                  </a:lnTo>
                  <a:lnTo>
                    <a:pt x="745805" y="712851"/>
                  </a:lnTo>
                  <a:lnTo>
                    <a:pt x="525968" y="0"/>
                  </a:lnTo>
                  <a:close/>
                </a:path>
              </a:pathLst>
            </a:custGeom>
            <a:solidFill>
              <a:srgbClr val="A4A4A4"/>
            </a:solidFill>
          </p:spPr>
          <p:txBody>
            <a:bodyPr wrap="square" lIns="0" tIns="0" rIns="0" bIns="0" rtlCol="0"/>
            <a:lstStyle/>
            <a:p>
              <a:endParaRPr/>
            </a:p>
          </p:txBody>
        </p:sp>
        <p:sp>
          <p:nvSpPr>
            <p:cNvPr id="42" name="object 42"/>
            <p:cNvSpPr/>
            <p:nvPr/>
          </p:nvSpPr>
          <p:spPr>
            <a:xfrm>
              <a:off x="951422" y="1436370"/>
              <a:ext cx="746125" cy="1259840"/>
            </a:xfrm>
            <a:custGeom>
              <a:avLst/>
              <a:gdLst/>
              <a:ahLst/>
              <a:cxnLst/>
              <a:rect l="l" t="t" r="r" b="b"/>
              <a:pathLst>
                <a:path w="746125" h="1259839">
                  <a:moveTo>
                    <a:pt x="238414" y="1259713"/>
                  </a:moveTo>
                  <a:lnTo>
                    <a:pt x="204830" y="1226542"/>
                  </a:lnTo>
                  <a:lnTo>
                    <a:pt x="173774" y="1191793"/>
                  </a:lnTo>
                  <a:lnTo>
                    <a:pt x="145251" y="1155590"/>
                  </a:lnTo>
                  <a:lnTo>
                    <a:pt x="119266" y="1118057"/>
                  </a:lnTo>
                  <a:lnTo>
                    <a:pt x="95823" y="1079317"/>
                  </a:lnTo>
                  <a:lnTo>
                    <a:pt x="74927" y="1039492"/>
                  </a:lnTo>
                  <a:lnTo>
                    <a:pt x="56582" y="998707"/>
                  </a:lnTo>
                  <a:lnTo>
                    <a:pt x="40794" y="957086"/>
                  </a:lnTo>
                  <a:lnTo>
                    <a:pt x="27566" y="914751"/>
                  </a:lnTo>
                  <a:lnTo>
                    <a:pt x="16903" y="871825"/>
                  </a:lnTo>
                  <a:lnTo>
                    <a:pt x="8811" y="828433"/>
                  </a:lnTo>
                  <a:lnTo>
                    <a:pt x="3293" y="784698"/>
                  </a:lnTo>
                  <a:lnTo>
                    <a:pt x="354" y="740743"/>
                  </a:lnTo>
                  <a:lnTo>
                    <a:pt x="0" y="696691"/>
                  </a:lnTo>
                  <a:lnTo>
                    <a:pt x="2233" y="652667"/>
                  </a:lnTo>
                  <a:lnTo>
                    <a:pt x="7060" y="608793"/>
                  </a:lnTo>
                  <a:lnTo>
                    <a:pt x="14485" y="565193"/>
                  </a:lnTo>
                  <a:lnTo>
                    <a:pt x="24512" y="521991"/>
                  </a:lnTo>
                  <a:lnTo>
                    <a:pt x="37146" y="479309"/>
                  </a:lnTo>
                  <a:lnTo>
                    <a:pt x="52391" y="437271"/>
                  </a:lnTo>
                  <a:lnTo>
                    <a:pt x="70253" y="396001"/>
                  </a:lnTo>
                  <a:lnTo>
                    <a:pt x="90736" y="355622"/>
                  </a:lnTo>
                  <a:lnTo>
                    <a:pt x="113844" y="316258"/>
                  </a:lnTo>
                  <a:lnTo>
                    <a:pt x="139582" y="278031"/>
                  </a:lnTo>
                  <a:lnTo>
                    <a:pt x="167955" y="241066"/>
                  </a:lnTo>
                  <a:lnTo>
                    <a:pt x="198968" y="205485"/>
                  </a:lnTo>
                  <a:lnTo>
                    <a:pt x="233454" y="170674"/>
                  </a:lnTo>
                  <a:lnTo>
                    <a:pt x="270027" y="138303"/>
                  </a:lnTo>
                  <a:lnTo>
                    <a:pt x="308555" y="108456"/>
                  </a:lnTo>
                  <a:lnTo>
                    <a:pt x="348909" y="81216"/>
                  </a:lnTo>
                  <a:lnTo>
                    <a:pt x="390958" y="56667"/>
                  </a:lnTo>
                  <a:lnTo>
                    <a:pt x="434571" y="34893"/>
                  </a:lnTo>
                  <a:lnTo>
                    <a:pt x="479617" y="15976"/>
                  </a:lnTo>
                  <a:lnTo>
                    <a:pt x="525968" y="0"/>
                  </a:lnTo>
                  <a:lnTo>
                    <a:pt x="745805" y="712851"/>
                  </a:lnTo>
                  <a:lnTo>
                    <a:pt x="238414" y="1259713"/>
                  </a:lnTo>
                  <a:close/>
                </a:path>
              </a:pathLst>
            </a:custGeom>
            <a:ln w="11239">
              <a:solidFill>
                <a:srgbClr val="FFFFFF"/>
              </a:solidFill>
            </a:ln>
          </p:spPr>
          <p:txBody>
            <a:bodyPr wrap="square" lIns="0" tIns="0" rIns="0" bIns="0" rtlCol="0"/>
            <a:lstStyle/>
            <a:p>
              <a:endParaRPr/>
            </a:p>
          </p:txBody>
        </p:sp>
        <p:sp>
          <p:nvSpPr>
            <p:cNvPr id="43" name="object 43"/>
            <p:cNvSpPr/>
            <p:nvPr/>
          </p:nvSpPr>
          <p:spPr>
            <a:xfrm>
              <a:off x="1477391" y="1403223"/>
              <a:ext cx="220345" cy="746125"/>
            </a:xfrm>
            <a:custGeom>
              <a:avLst/>
              <a:gdLst/>
              <a:ahLst/>
              <a:cxnLst/>
              <a:rect l="l" t="t" r="r" b="b"/>
              <a:pathLst>
                <a:path w="220344" h="746125">
                  <a:moveTo>
                    <a:pt x="219836" y="0"/>
                  </a:moveTo>
                  <a:lnTo>
                    <a:pt x="164038" y="2089"/>
                  </a:lnTo>
                  <a:lnTo>
                    <a:pt x="108632" y="8334"/>
                  </a:lnTo>
                  <a:lnTo>
                    <a:pt x="53869" y="18698"/>
                  </a:lnTo>
                  <a:lnTo>
                    <a:pt x="0" y="33147"/>
                  </a:lnTo>
                  <a:lnTo>
                    <a:pt x="219836" y="745998"/>
                  </a:lnTo>
                  <a:lnTo>
                    <a:pt x="219836" y="0"/>
                  </a:lnTo>
                  <a:close/>
                </a:path>
              </a:pathLst>
            </a:custGeom>
            <a:solidFill>
              <a:srgbClr val="FFC000"/>
            </a:solidFill>
          </p:spPr>
          <p:txBody>
            <a:bodyPr wrap="square" lIns="0" tIns="0" rIns="0" bIns="0" rtlCol="0"/>
            <a:lstStyle/>
            <a:p>
              <a:endParaRPr/>
            </a:p>
          </p:txBody>
        </p:sp>
        <p:sp>
          <p:nvSpPr>
            <p:cNvPr id="44" name="object 44"/>
            <p:cNvSpPr/>
            <p:nvPr/>
          </p:nvSpPr>
          <p:spPr>
            <a:xfrm>
              <a:off x="1477391" y="1403223"/>
              <a:ext cx="220345" cy="746125"/>
            </a:xfrm>
            <a:custGeom>
              <a:avLst/>
              <a:gdLst/>
              <a:ahLst/>
              <a:cxnLst/>
              <a:rect l="l" t="t" r="r" b="b"/>
              <a:pathLst>
                <a:path w="220344" h="746125">
                  <a:moveTo>
                    <a:pt x="0" y="33147"/>
                  </a:moveTo>
                  <a:lnTo>
                    <a:pt x="53869" y="18698"/>
                  </a:lnTo>
                  <a:lnTo>
                    <a:pt x="108632" y="8334"/>
                  </a:lnTo>
                  <a:lnTo>
                    <a:pt x="164038" y="2089"/>
                  </a:lnTo>
                  <a:lnTo>
                    <a:pt x="219836" y="0"/>
                  </a:lnTo>
                  <a:lnTo>
                    <a:pt x="219836" y="745998"/>
                  </a:lnTo>
                  <a:lnTo>
                    <a:pt x="0" y="33147"/>
                  </a:lnTo>
                  <a:close/>
                </a:path>
              </a:pathLst>
            </a:custGeom>
            <a:ln w="11239">
              <a:solidFill>
                <a:srgbClr val="FFFFFF"/>
              </a:solidFill>
            </a:ln>
          </p:spPr>
          <p:txBody>
            <a:bodyPr wrap="square" lIns="0" tIns="0" rIns="0" bIns="0" rtlCol="0"/>
            <a:lstStyle/>
            <a:p>
              <a:endParaRPr/>
            </a:p>
          </p:txBody>
        </p:sp>
        <p:sp>
          <p:nvSpPr>
            <p:cNvPr id="45" name="object 45"/>
            <p:cNvSpPr/>
            <p:nvPr/>
          </p:nvSpPr>
          <p:spPr>
            <a:xfrm>
              <a:off x="2081530" y="1146175"/>
              <a:ext cx="539750" cy="537845"/>
            </a:xfrm>
            <a:custGeom>
              <a:avLst/>
              <a:gdLst/>
              <a:ahLst/>
              <a:cxnLst/>
              <a:rect l="l" t="t" r="r" b="b"/>
              <a:pathLst>
                <a:path w="539750" h="537844">
                  <a:moveTo>
                    <a:pt x="539496" y="0"/>
                  </a:moveTo>
                  <a:lnTo>
                    <a:pt x="0" y="0"/>
                  </a:lnTo>
                  <a:lnTo>
                    <a:pt x="0" y="278638"/>
                  </a:lnTo>
                  <a:lnTo>
                    <a:pt x="89916" y="278638"/>
                  </a:lnTo>
                  <a:lnTo>
                    <a:pt x="198755" y="537591"/>
                  </a:lnTo>
                  <a:lnTo>
                    <a:pt x="224790" y="278638"/>
                  </a:lnTo>
                  <a:lnTo>
                    <a:pt x="539496" y="278638"/>
                  </a:lnTo>
                  <a:lnTo>
                    <a:pt x="539496" y="0"/>
                  </a:lnTo>
                  <a:close/>
                </a:path>
              </a:pathLst>
            </a:custGeom>
            <a:solidFill>
              <a:srgbClr val="FFFFFF"/>
            </a:solidFill>
          </p:spPr>
          <p:txBody>
            <a:bodyPr wrap="square" lIns="0" tIns="0" rIns="0" bIns="0" rtlCol="0"/>
            <a:lstStyle/>
            <a:p>
              <a:endParaRPr/>
            </a:p>
          </p:txBody>
        </p:sp>
        <p:sp>
          <p:nvSpPr>
            <p:cNvPr id="46" name="object 46"/>
            <p:cNvSpPr/>
            <p:nvPr/>
          </p:nvSpPr>
          <p:spPr>
            <a:xfrm>
              <a:off x="2081530" y="1146175"/>
              <a:ext cx="539750" cy="537845"/>
            </a:xfrm>
            <a:custGeom>
              <a:avLst/>
              <a:gdLst/>
              <a:ahLst/>
              <a:cxnLst/>
              <a:rect l="l" t="t" r="r" b="b"/>
              <a:pathLst>
                <a:path w="539750" h="537844">
                  <a:moveTo>
                    <a:pt x="0" y="0"/>
                  </a:moveTo>
                  <a:lnTo>
                    <a:pt x="89916" y="0"/>
                  </a:lnTo>
                  <a:lnTo>
                    <a:pt x="224790" y="0"/>
                  </a:lnTo>
                  <a:lnTo>
                    <a:pt x="539496" y="0"/>
                  </a:lnTo>
                  <a:lnTo>
                    <a:pt x="539496" y="162560"/>
                  </a:lnTo>
                  <a:lnTo>
                    <a:pt x="539496" y="232156"/>
                  </a:lnTo>
                  <a:lnTo>
                    <a:pt x="539496" y="278638"/>
                  </a:lnTo>
                  <a:lnTo>
                    <a:pt x="224790" y="278638"/>
                  </a:lnTo>
                  <a:lnTo>
                    <a:pt x="198755" y="537591"/>
                  </a:lnTo>
                  <a:lnTo>
                    <a:pt x="89916" y="278638"/>
                  </a:lnTo>
                  <a:lnTo>
                    <a:pt x="0" y="278638"/>
                  </a:lnTo>
                  <a:lnTo>
                    <a:pt x="0" y="232156"/>
                  </a:lnTo>
                  <a:lnTo>
                    <a:pt x="0" y="162560"/>
                  </a:lnTo>
                  <a:lnTo>
                    <a:pt x="0" y="0"/>
                  </a:lnTo>
                  <a:close/>
                </a:path>
              </a:pathLst>
            </a:custGeom>
            <a:ln w="5626">
              <a:solidFill>
                <a:srgbClr val="000000"/>
              </a:solidFill>
            </a:ln>
          </p:spPr>
          <p:txBody>
            <a:bodyPr wrap="square" lIns="0" tIns="0" rIns="0" bIns="0" rtlCol="0"/>
            <a:lstStyle/>
            <a:p>
              <a:endParaRPr/>
            </a:p>
          </p:txBody>
        </p:sp>
      </p:grpSp>
      <p:sp>
        <p:nvSpPr>
          <p:cNvPr id="47" name="object 47"/>
          <p:cNvSpPr txBox="1"/>
          <p:nvPr/>
        </p:nvSpPr>
        <p:spPr>
          <a:xfrm>
            <a:off x="2709673" y="2154575"/>
            <a:ext cx="719640" cy="315469"/>
          </a:xfrm>
          <a:prstGeom prst="rect">
            <a:avLst/>
          </a:prstGeom>
          <a:ln w="5626">
            <a:solidFill>
              <a:srgbClr val="000000"/>
            </a:solidFill>
          </a:ln>
        </p:spPr>
        <p:txBody>
          <a:bodyPr vert="horz" wrap="square" lIns="0" tIns="55878" rIns="0" bIns="0" rtlCol="0">
            <a:spAutoFit/>
          </a:bodyPr>
          <a:lstStyle/>
          <a:p>
            <a:pPr marL="847" algn="ctr">
              <a:spcBef>
                <a:spcPts val="440"/>
              </a:spcBef>
            </a:pPr>
            <a:r>
              <a:rPr sz="800" spc="-33" dirty="0">
                <a:solidFill>
                  <a:srgbClr val="585858"/>
                </a:solidFill>
                <a:latin typeface="BIZ UDPゴシック"/>
                <a:cs typeface="BIZ UDPゴシック"/>
              </a:rPr>
              <a:t>いる</a:t>
            </a:r>
            <a:endParaRPr sz="800">
              <a:latin typeface="BIZ UDPゴシック"/>
              <a:cs typeface="BIZ UDPゴシック"/>
            </a:endParaRPr>
          </a:p>
          <a:p>
            <a:pPr marL="33866" algn="ctr">
              <a:spcBef>
                <a:spcPts val="120"/>
              </a:spcBef>
            </a:pPr>
            <a:r>
              <a:rPr sz="800" dirty="0">
                <a:solidFill>
                  <a:srgbClr val="585858"/>
                </a:solidFill>
                <a:latin typeface="BIZ UDPゴシック"/>
                <a:cs typeface="BIZ UDPゴシック"/>
              </a:rPr>
              <a:t>6</a:t>
            </a:r>
            <a:r>
              <a:rPr sz="800" spc="7" dirty="0">
                <a:solidFill>
                  <a:srgbClr val="585858"/>
                </a:solidFill>
                <a:latin typeface="BIZ UDPゴシック"/>
                <a:cs typeface="BIZ UDPゴシック"/>
              </a:rPr>
              <a:t>校 / </a:t>
            </a:r>
            <a:r>
              <a:rPr sz="800" spc="-33" dirty="0">
                <a:solidFill>
                  <a:srgbClr val="585858"/>
                </a:solidFill>
                <a:latin typeface="BIZ UDPゴシック"/>
                <a:cs typeface="BIZ UDPゴシック"/>
              </a:rPr>
              <a:t>29%</a:t>
            </a:r>
            <a:endParaRPr sz="800">
              <a:latin typeface="BIZ UDPゴシック"/>
              <a:cs typeface="BIZ UDPゴシック"/>
            </a:endParaRPr>
          </a:p>
        </p:txBody>
      </p:sp>
      <p:grpSp>
        <p:nvGrpSpPr>
          <p:cNvPr id="48" name="object 48"/>
          <p:cNvGrpSpPr/>
          <p:nvPr/>
        </p:nvGrpSpPr>
        <p:grpSpPr>
          <a:xfrm>
            <a:off x="2486585" y="4438542"/>
            <a:ext cx="992257" cy="443637"/>
            <a:chOff x="1914207" y="2859214"/>
            <a:chExt cx="744220" cy="332740"/>
          </a:xfrm>
        </p:grpSpPr>
        <p:sp>
          <p:nvSpPr>
            <p:cNvPr id="49" name="object 49"/>
            <p:cNvSpPr/>
            <p:nvPr/>
          </p:nvSpPr>
          <p:spPr>
            <a:xfrm>
              <a:off x="1917065" y="2862072"/>
              <a:ext cx="738505" cy="327025"/>
            </a:xfrm>
            <a:custGeom>
              <a:avLst/>
              <a:gdLst/>
              <a:ahLst/>
              <a:cxnLst/>
              <a:rect l="l" t="t" r="r" b="b"/>
              <a:pathLst>
                <a:path w="738505" h="327025">
                  <a:moveTo>
                    <a:pt x="0" y="0"/>
                  </a:moveTo>
                  <a:lnTo>
                    <a:pt x="167386" y="147320"/>
                  </a:lnTo>
                  <a:lnTo>
                    <a:pt x="167386" y="326898"/>
                  </a:lnTo>
                  <a:lnTo>
                    <a:pt x="738378" y="326898"/>
                  </a:lnTo>
                  <a:lnTo>
                    <a:pt x="738378" y="19050"/>
                  </a:lnTo>
                  <a:lnTo>
                    <a:pt x="167386" y="19050"/>
                  </a:lnTo>
                  <a:lnTo>
                    <a:pt x="167386" y="70358"/>
                  </a:lnTo>
                  <a:lnTo>
                    <a:pt x="0" y="0"/>
                  </a:lnTo>
                  <a:close/>
                </a:path>
              </a:pathLst>
            </a:custGeom>
            <a:solidFill>
              <a:srgbClr val="FFFFFF"/>
            </a:solidFill>
          </p:spPr>
          <p:txBody>
            <a:bodyPr wrap="square" lIns="0" tIns="0" rIns="0" bIns="0" rtlCol="0"/>
            <a:lstStyle/>
            <a:p>
              <a:endParaRPr/>
            </a:p>
          </p:txBody>
        </p:sp>
        <p:sp>
          <p:nvSpPr>
            <p:cNvPr id="50" name="object 50"/>
            <p:cNvSpPr/>
            <p:nvPr/>
          </p:nvSpPr>
          <p:spPr>
            <a:xfrm>
              <a:off x="1917065" y="2862072"/>
              <a:ext cx="738505" cy="327025"/>
            </a:xfrm>
            <a:custGeom>
              <a:avLst/>
              <a:gdLst/>
              <a:ahLst/>
              <a:cxnLst/>
              <a:rect l="l" t="t" r="r" b="b"/>
              <a:pathLst>
                <a:path w="738505" h="327025">
                  <a:moveTo>
                    <a:pt x="167386" y="19050"/>
                  </a:moveTo>
                  <a:lnTo>
                    <a:pt x="262509" y="19050"/>
                  </a:lnTo>
                  <a:lnTo>
                    <a:pt x="405257" y="19050"/>
                  </a:lnTo>
                  <a:lnTo>
                    <a:pt x="738378" y="19050"/>
                  </a:lnTo>
                  <a:lnTo>
                    <a:pt x="738378" y="70358"/>
                  </a:lnTo>
                  <a:lnTo>
                    <a:pt x="738378" y="147320"/>
                  </a:lnTo>
                  <a:lnTo>
                    <a:pt x="738378" y="326898"/>
                  </a:lnTo>
                  <a:lnTo>
                    <a:pt x="405257" y="326898"/>
                  </a:lnTo>
                  <a:lnTo>
                    <a:pt x="262509" y="326898"/>
                  </a:lnTo>
                  <a:lnTo>
                    <a:pt x="167386" y="326898"/>
                  </a:lnTo>
                  <a:lnTo>
                    <a:pt x="167386" y="147320"/>
                  </a:lnTo>
                  <a:lnTo>
                    <a:pt x="0" y="0"/>
                  </a:lnTo>
                  <a:lnTo>
                    <a:pt x="167386" y="70358"/>
                  </a:lnTo>
                  <a:lnTo>
                    <a:pt x="167386" y="19050"/>
                  </a:lnTo>
                  <a:close/>
                </a:path>
              </a:pathLst>
            </a:custGeom>
            <a:ln w="5626">
              <a:solidFill>
                <a:srgbClr val="000000"/>
              </a:solidFill>
            </a:ln>
          </p:spPr>
          <p:txBody>
            <a:bodyPr wrap="square" lIns="0" tIns="0" rIns="0" bIns="0" rtlCol="0"/>
            <a:lstStyle/>
            <a:p>
              <a:endParaRPr/>
            </a:p>
          </p:txBody>
        </p:sp>
      </p:grpSp>
      <p:sp>
        <p:nvSpPr>
          <p:cNvPr id="51" name="object 51"/>
          <p:cNvSpPr txBox="1"/>
          <p:nvPr/>
        </p:nvSpPr>
        <p:spPr>
          <a:xfrm>
            <a:off x="2808562" y="4512144"/>
            <a:ext cx="607884" cy="290677"/>
          </a:xfrm>
          <a:prstGeom prst="rect">
            <a:avLst/>
          </a:prstGeom>
        </p:spPr>
        <p:txBody>
          <a:bodyPr vert="horz" wrap="square" lIns="0" tIns="31326" rIns="0" bIns="0" rtlCol="0">
            <a:spAutoFit/>
          </a:bodyPr>
          <a:lstStyle/>
          <a:p>
            <a:pPr marL="76198">
              <a:spcBef>
                <a:spcPts val="247"/>
              </a:spcBef>
            </a:pPr>
            <a:r>
              <a:rPr sz="800" spc="-20" dirty="0">
                <a:solidFill>
                  <a:srgbClr val="585858"/>
                </a:solidFill>
                <a:latin typeface="BIZ UDPゴシック"/>
                <a:cs typeface="BIZ UDPゴシック"/>
              </a:rPr>
              <a:t>時々いる</a:t>
            </a:r>
            <a:endParaRPr sz="800">
              <a:latin typeface="BIZ UDPゴシック"/>
              <a:cs typeface="BIZ UDPゴシック"/>
            </a:endParaRPr>
          </a:p>
          <a:p>
            <a:pPr marL="16933">
              <a:spcBef>
                <a:spcPts val="113"/>
              </a:spcBef>
            </a:pPr>
            <a:r>
              <a:rPr sz="800" dirty="0">
                <a:solidFill>
                  <a:srgbClr val="585858"/>
                </a:solidFill>
                <a:latin typeface="BIZ UDPゴシック"/>
                <a:cs typeface="BIZ UDPゴシック"/>
              </a:rPr>
              <a:t>7</a:t>
            </a:r>
            <a:r>
              <a:rPr sz="800" spc="7" dirty="0">
                <a:solidFill>
                  <a:srgbClr val="585858"/>
                </a:solidFill>
                <a:latin typeface="BIZ UDPゴシック"/>
                <a:cs typeface="BIZ UDPゴシック"/>
              </a:rPr>
              <a:t>校 / </a:t>
            </a:r>
            <a:r>
              <a:rPr sz="800" spc="-33" dirty="0">
                <a:solidFill>
                  <a:srgbClr val="585858"/>
                </a:solidFill>
                <a:latin typeface="BIZ UDPゴシック"/>
                <a:cs typeface="BIZ UDPゴシック"/>
              </a:rPr>
              <a:t>33%</a:t>
            </a:r>
            <a:endParaRPr sz="800">
              <a:latin typeface="BIZ UDPゴシック"/>
              <a:cs typeface="BIZ UDPゴシック"/>
            </a:endParaRPr>
          </a:p>
        </p:txBody>
      </p:sp>
      <p:grpSp>
        <p:nvGrpSpPr>
          <p:cNvPr id="52" name="object 52"/>
          <p:cNvGrpSpPr/>
          <p:nvPr/>
        </p:nvGrpSpPr>
        <p:grpSpPr>
          <a:xfrm>
            <a:off x="920293" y="2216802"/>
            <a:ext cx="763665" cy="1058294"/>
            <a:chOff x="739444" y="1192847"/>
            <a:chExt cx="572770" cy="793750"/>
          </a:xfrm>
        </p:grpSpPr>
        <p:sp>
          <p:nvSpPr>
            <p:cNvPr id="53" name="object 53"/>
            <p:cNvSpPr/>
            <p:nvPr/>
          </p:nvSpPr>
          <p:spPr>
            <a:xfrm>
              <a:off x="742302" y="1195705"/>
              <a:ext cx="567055" cy="788035"/>
            </a:xfrm>
            <a:custGeom>
              <a:avLst/>
              <a:gdLst/>
              <a:ahLst/>
              <a:cxnLst/>
              <a:rect l="l" t="t" r="r" b="b"/>
              <a:pathLst>
                <a:path w="567055" h="788035">
                  <a:moveTo>
                    <a:pt x="566940" y="0"/>
                  </a:moveTo>
                  <a:lnTo>
                    <a:pt x="0" y="0"/>
                  </a:lnTo>
                  <a:lnTo>
                    <a:pt x="0" y="271526"/>
                  </a:lnTo>
                  <a:lnTo>
                    <a:pt x="94488" y="271526"/>
                  </a:lnTo>
                  <a:lnTo>
                    <a:pt x="227660" y="787527"/>
                  </a:lnTo>
                  <a:lnTo>
                    <a:pt x="236207" y="271526"/>
                  </a:lnTo>
                  <a:lnTo>
                    <a:pt x="566940" y="271526"/>
                  </a:lnTo>
                  <a:lnTo>
                    <a:pt x="566940" y="0"/>
                  </a:lnTo>
                  <a:close/>
                </a:path>
              </a:pathLst>
            </a:custGeom>
            <a:solidFill>
              <a:srgbClr val="FFFFFF"/>
            </a:solidFill>
          </p:spPr>
          <p:txBody>
            <a:bodyPr wrap="square" lIns="0" tIns="0" rIns="0" bIns="0" rtlCol="0"/>
            <a:lstStyle/>
            <a:p>
              <a:endParaRPr/>
            </a:p>
          </p:txBody>
        </p:sp>
        <p:sp>
          <p:nvSpPr>
            <p:cNvPr id="54" name="object 54"/>
            <p:cNvSpPr/>
            <p:nvPr/>
          </p:nvSpPr>
          <p:spPr>
            <a:xfrm>
              <a:off x="742302" y="1195705"/>
              <a:ext cx="567055" cy="788035"/>
            </a:xfrm>
            <a:custGeom>
              <a:avLst/>
              <a:gdLst/>
              <a:ahLst/>
              <a:cxnLst/>
              <a:rect l="l" t="t" r="r" b="b"/>
              <a:pathLst>
                <a:path w="567055" h="788035">
                  <a:moveTo>
                    <a:pt x="0" y="0"/>
                  </a:moveTo>
                  <a:lnTo>
                    <a:pt x="94488" y="0"/>
                  </a:lnTo>
                  <a:lnTo>
                    <a:pt x="236207" y="0"/>
                  </a:lnTo>
                  <a:lnTo>
                    <a:pt x="566940" y="0"/>
                  </a:lnTo>
                  <a:lnTo>
                    <a:pt x="566940" y="158369"/>
                  </a:lnTo>
                  <a:lnTo>
                    <a:pt x="566940" y="226186"/>
                  </a:lnTo>
                  <a:lnTo>
                    <a:pt x="566940" y="271526"/>
                  </a:lnTo>
                  <a:lnTo>
                    <a:pt x="236207" y="271526"/>
                  </a:lnTo>
                  <a:lnTo>
                    <a:pt x="227660" y="787527"/>
                  </a:lnTo>
                  <a:lnTo>
                    <a:pt x="94488" y="271526"/>
                  </a:lnTo>
                  <a:lnTo>
                    <a:pt x="0" y="271526"/>
                  </a:lnTo>
                  <a:lnTo>
                    <a:pt x="0" y="226186"/>
                  </a:lnTo>
                  <a:lnTo>
                    <a:pt x="0" y="158369"/>
                  </a:lnTo>
                  <a:lnTo>
                    <a:pt x="0" y="0"/>
                  </a:lnTo>
                  <a:close/>
                </a:path>
              </a:pathLst>
            </a:custGeom>
            <a:ln w="5626">
              <a:solidFill>
                <a:srgbClr val="000000"/>
              </a:solidFill>
            </a:ln>
          </p:spPr>
          <p:txBody>
            <a:bodyPr wrap="square" lIns="0" tIns="0" rIns="0" bIns="0" rtlCol="0"/>
            <a:lstStyle/>
            <a:p>
              <a:endParaRPr/>
            </a:p>
          </p:txBody>
        </p:sp>
      </p:grpSp>
      <p:sp>
        <p:nvSpPr>
          <p:cNvPr id="55" name="object 55"/>
          <p:cNvSpPr txBox="1"/>
          <p:nvPr/>
        </p:nvSpPr>
        <p:spPr>
          <a:xfrm>
            <a:off x="924104" y="2220612"/>
            <a:ext cx="756045" cy="310339"/>
          </a:xfrm>
          <a:prstGeom prst="rect">
            <a:avLst/>
          </a:prstGeom>
          <a:ln w="5626">
            <a:solidFill>
              <a:srgbClr val="000000"/>
            </a:solidFill>
          </a:ln>
        </p:spPr>
        <p:txBody>
          <a:bodyPr vert="horz" wrap="square" lIns="0" tIns="50798" rIns="0" bIns="0" rtlCol="0">
            <a:spAutoFit/>
          </a:bodyPr>
          <a:lstStyle/>
          <a:p>
            <a:pPr algn="ctr">
              <a:spcBef>
                <a:spcPts val="400"/>
              </a:spcBef>
            </a:pPr>
            <a:r>
              <a:rPr sz="800" spc="-27" dirty="0">
                <a:solidFill>
                  <a:srgbClr val="585858"/>
                </a:solidFill>
                <a:latin typeface="BIZ UDPゴシック"/>
                <a:cs typeface="BIZ UDPゴシック"/>
              </a:rPr>
              <a:t>いない</a:t>
            </a:r>
            <a:endParaRPr sz="800">
              <a:latin typeface="BIZ UDPゴシック"/>
              <a:cs typeface="BIZ UDPゴシック"/>
            </a:endParaRPr>
          </a:p>
          <a:p>
            <a:pPr marL="33019" algn="ctr">
              <a:spcBef>
                <a:spcPts val="120"/>
              </a:spcBef>
            </a:pPr>
            <a:r>
              <a:rPr sz="800" dirty="0">
                <a:solidFill>
                  <a:srgbClr val="585858"/>
                </a:solidFill>
                <a:latin typeface="BIZ UDPゴシック"/>
                <a:cs typeface="BIZ UDPゴシック"/>
              </a:rPr>
              <a:t>7</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33%</a:t>
            </a:r>
            <a:endParaRPr sz="800">
              <a:latin typeface="BIZ UDPゴシック"/>
              <a:cs typeface="BIZ UDPゴシック"/>
            </a:endParaRPr>
          </a:p>
        </p:txBody>
      </p:sp>
      <p:grpSp>
        <p:nvGrpSpPr>
          <p:cNvPr id="56" name="object 56"/>
          <p:cNvGrpSpPr/>
          <p:nvPr/>
        </p:nvGrpSpPr>
        <p:grpSpPr>
          <a:xfrm>
            <a:off x="1751199" y="2014794"/>
            <a:ext cx="684928" cy="497822"/>
            <a:chOff x="1362646" y="1041336"/>
            <a:chExt cx="513715" cy="373380"/>
          </a:xfrm>
        </p:grpSpPr>
        <p:sp>
          <p:nvSpPr>
            <p:cNvPr id="57" name="object 57"/>
            <p:cNvSpPr/>
            <p:nvPr/>
          </p:nvSpPr>
          <p:spPr>
            <a:xfrm>
              <a:off x="1365503" y="1044194"/>
              <a:ext cx="508000" cy="367665"/>
            </a:xfrm>
            <a:custGeom>
              <a:avLst/>
              <a:gdLst/>
              <a:ahLst/>
              <a:cxnLst/>
              <a:rect l="l" t="t" r="r" b="b"/>
              <a:pathLst>
                <a:path w="508000" h="367665">
                  <a:moveTo>
                    <a:pt x="507745" y="0"/>
                  </a:moveTo>
                  <a:lnTo>
                    <a:pt x="0" y="0"/>
                  </a:lnTo>
                  <a:lnTo>
                    <a:pt x="0" y="256921"/>
                  </a:lnTo>
                  <a:lnTo>
                    <a:pt x="84709" y="256921"/>
                  </a:lnTo>
                  <a:lnTo>
                    <a:pt x="220599" y="367411"/>
                  </a:lnTo>
                  <a:lnTo>
                    <a:pt x="211582" y="256921"/>
                  </a:lnTo>
                  <a:lnTo>
                    <a:pt x="507745" y="256921"/>
                  </a:lnTo>
                  <a:lnTo>
                    <a:pt x="507745" y="0"/>
                  </a:lnTo>
                  <a:close/>
                </a:path>
              </a:pathLst>
            </a:custGeom>
            <a:solidFill>
              <a:srgbClr val="FFFFFF"/>
            </a:solidFill>
          </p:spPr>
          <p:txBody>
            <a:bodyPr wrap="square" lIns="0" tIns="0" rIns="0" bIns="0" rtlCol="0"/>
            <a:lstStyle/>
            <a:p>
              <a:endParaRPr/>
            </a:p>
          </p:txBody>
        </p:sp>
        <p:sp>
          <p:nvSpPr>
            <p:cNvPr id="58" name="object 58"/>
            <p:cNvSpPr/>
            <p:nvPr/>
          </p:nvSpPr>
          <p:spPr>
            <a:xfrm>
              <a:off x="1365503" y="1044194"/>
              <a:ext cx="508000" cy="367665"/>
            </a:xfrm>
            <a:custGeom>
              <a:avLst/>
              <a:gdLst/>
              <a:ahLst/>
              <a:cxnLst/>
              <a:rect l="l" t="t" r="r" b="b"/>
              <a:pathLst>
                <a:path w="508000" h="367665">
                  <a:moveTo>
                    <a:pt x="0" y="0"/>
                  </a:moveTo>
                  <a:lnTo>
                    <a:pt x="84709" y="0"/>
                  </a:lnTo>
                  <a:lnTo>
                    <a:pt x="211582" y="0"/>
                  </a:lnTo>
                  <a:lnTo>
                    <a:pt x="507745" y="0"/>
                  </a:lnTo>
                  <a:lnTo>
                    <a:pt x="507745" y="149860"/>
                  </a:lnTo>
                  <a:lnTo>
                    <a:pt x="507745" y="214122"/>
                  </a:lnTo>
                  <a:lnTo>
                    <a:pt x="507745" y="256921"/>
                  </a:lnTo>
                  <a:lnTo>
                    <a:pt x="211582" y="256921"/>
                  </a:lnTo>
                  <a:lnTo>
                    <a:pt x="220599" y="367411"/>
                  </a:lnTo>
                  <a:lnTo>
                    <a:pt x="84709" y="256921"/>
                  </a:lnTo>
                  <a:lnTo>
                    <a:pt x="0" y="256921"/>
                  </a:lnTo>
                  <a:lnTo>
                    <a:pt x="0" y="214122"/>
                  </a:lnTo>
                  <a:lnTo>
                    <a:pt x="0" y="149860"/>
                  </a:lnTo>
                  <a:lnTo>
                    <a:pt x="0" y="0"/>
                  </a:lnTo>
                  <a:close/>
                </a:path>
              </a:pathLst>
            </a:custGeom>
            <a:ln w="5626">
              <a:solidFill>
                <a:srgbClr val="000000"/>
              </a:solidFill>
            </a:ln>
          </p:spPr>
          <p:txBody>
            <a:bodyPr wrap="square" lIns="0" tIns="0" rIns="0" bIns="0" rtlCol="0"/>
            <a:lstStyle/>
            <a:p>
              <a:endParaRPr/>
            </a:p>
          </p:txBody>
        </p:sp>
      </p:grpSp>
      <p:sp>
        <p:nvSpPr>
          <p:cNvPr id="59" name="object 59"/>
          <p:cNvSpPr txBox="1"/>
          <p:nvPr/>
        </p:nvSpPr>
        <p:spPr>
          <a:xfrm>
            <a:off x="1854743" y="2029603"/>
            <a:ext cx="513908" cy="289822"/>
          </a:xfrm>
          <a:prstGeom prst="rect">
            <a:avLst/>
          </a:prstGeom>
        </p:spPr>
        <p:txBody>
          <a:bodyPr vert="horz" wrap="square" lIns="0" tIns="30479" rIns="0" bIns="0" rtlCol="0">
            <a:spAutoFit/>
          </a:bodyPr>
          <a:lstStyle/>
          <a:p>
            <a:pPr marL="79585">
              <a:spcBef>
                <a:spcPts val="240"/>
              </a:spcBef>
            </a:pPr>
            <a:r>
              <a:rPr sz="800" spc="-27" dirty="0">
                <a:solidFill>
                  <a:srgbClr val="585858"/>
                </a:solidFill>
                <a:latin typeface="BIZ UDPゴシック"/>
                <a:cs typeface="BIZ UDPゴシック"/>
              </a:rPr>
              <a:t>未回答</a:t>
            </a:r>
            <a:endParaRPr sz="800">
              <a:latin typeface="BIZ UDPゴシック"/>
              <a:cs typeface="BIZ UDPゴシック"/>
            </a:endParaRPr>
          </a:p>
          <a:p>
            <a:pPr marL="16933">
              <a:spcBef>
                <a:spcPts val="113"/>
              </a:spcBef>
            </a:pPr>
            <a:r>
              <a:rPr sz="800" dirty="0">
                <a:solidFill>
                  <a:srgbClr val="585858"/>
                </a:solidFill>
                <a:latin typeface="BIZ UDPゴシック"/>
                <a:cs typeface="BIZ UDPゴシック"/>
              </a:rPr>
              <a:t>1</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5%</a:t>
            </a:r>
            <a:endParaRPr sz="800">
              <a:latin typeface="BIZ UDPゴシック"/>
              <a:cs typeface="BIZ UDPゴシック"/>
            </a:endParaRPr>
          </a:p>
        </p:txBody>
      </p:sp>
      <p:grpSp>
        <p:nvGrpSpPr>
          <p:cNvPr id="60" name="object 60"/>
          <p:cNvGrpSpPr/>
          <p:nvPr/>
        </p:nvGrpSpPr>
        <p:grpSpPr>
          <a:xfrm>
            <a:off x="3995206" y="2422620"/>
            <a:ext cx="2566151" cy="295476"/>
            <a:chOff x="3045714" y="1347216"/>
            <a:chExt cx="1924685" cy="221615"/>
          </a:xfrm>
        </p:grpSpPr>
        <p:sp>
          <p:nvSpPr>
            <p:cNvPr id="61" name="object 61"/>
            <p:cNvSpPr/>
            <p:nvPr/>
          </p:nvSpPr>
          <p:spPr>
            <a:xfrm>
              <a:off x="3045714" y="1347216"/>
              <a:ext cx="1924685" cy="221615"/>
            </a:xfrm>
            <a:custGeom>
              <a:avLst/>
              <a:gdLst/>
              <a:ahLst/>
              <a:cxnLst/>
              <a:rect l="l" t="t" r="r" b="b"/>
              <a:pathLst>
                <a:path w="1924685" h="221615">
                  <a:moveTo>
                    <a:pt x="1924685" y="0"/>
                  </a:moveTo>
                  <a:lnTo>
                    <a:pt x="0" y="0"/>
                  </a:lnTo>
                  <a:lnTo>
                    <a:pt x="0" y="221233"/>
                  </a:lnTo>
                  <a:lnTo>
                    <a:pt x="1924685" y="221233"/>
                  </a:lnTo>
                  <a:lnTo>
                    <a:pt x="1924685" y="0"/>
                  </a:lnTo>
                  <a:close/>
                </a:path>
              </a:pathLst>
            </a:custGeom>
            <a:solidFill>
              <a:srgbClr val="92D050"/>
            </a:solidFill>
          </p:spPr>
          <p:txBody>
            <a:bodyPr wrap="square" lIns="0" tIns="0" rIns="0" bIns="0" rtlCol="0"/>
            <a:lstStyle/>
            <a:p>
              <a:endParaRPr/>
            </a:p>
          </p:txBody>
        </p:sp>
        <p:sp>
          <p:nvSpPr>
            <p:cNvPr id="62" name="object 62"/>
            <p:cNvSpPr/>
            <p:nvPr/>
          </p:nvSpPr>
          <p:spPr>
            <a:xfrm>
              <a:off x="3968496" y="1405623"/>
              <a:ext cx="79375" cy="105410"/>
            </a:xfrm>
            <a:custGeom>
              <a:avLst/>
              <a:gdLst/>
              <a:ahLst/>
              <a:cxnLst/>
              <a:rect l="l" t="t" r="r" b="b"/>
              <a:pathLst>
                <a:path w="79375" h="105409">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grpSp>
      <p:grpSp>
        <p:nvGrpSpPr>
          <p:cNvPr id="63" name="object 63"/>
          <p:cNvGrpSpPr/>
          <p:nvPr/>
        </p:nvGrpSpPr>
        <p:grpSpPr>
          <a:xfrm>
            <a:off x="3995206" y="3161055"/>
            <a:ext cx="2566151" cy="295476"/>
            <a:chOff x="3045714" y="1901063"/>
            <a:chExt cx="1924685" cy="221615"/>
          </a:xfrm>
        </p:grpSpPr>
        <p:sp>
          <p:nvSpPr>
            <p:cNvPr id="64" name="object 64"/>
            <p:cNvSpPr/>
            <p:nvPr/>
          </p:nvSpPr>
          <p:spPr>
            <a:xfrm>
              <a:off x="3045714" y="1901063"/>
              <a:ext cx="1374775" cy="221615"/>
            </a:xfrm>
            <a:custGeom>
              <a:avLst/>
              <a:gdLst/>
              <a:ahLst/>
              <a:cxnLst/>
              <a:rect l="l" t="t" r="r" b="b"/>
              <a:pathLst>
                <a:path w="1374775" h="221614">
                  <a:moveTo>
                    <a:pt x="1374394" y="0"/>
                  </a:moveTo>
                  <a:lnTo>
                    <a:pt x="0" y="0"/>
                  </a:lnTo>
                  <a:lnTo>
                    <a:pt x="0" y="221233"/>
                  </a:lnTo>
                  <a:lnTo>
                    <a:pt x="1374394" y="221233"/>
                  </a:lnTo>
                  <a:lnTo>
                    <a:pt x="1374394" y="0"/>
                  </a:lnTo>
                  <a:close/>
                </a:path>
              </a:pathLst>
            </a:custGeom>
            <a:solidFill>
              <a:srgbClr val="92D050"/>
            </a:solidFill>
          </p:spPr>
          <p:txBody>
            <a:bodyPr wrap="square" lIns="0" tIns="0" rIns="0" bIns="0" rtlCol="0"/>
            <a:lstStyle/>
            <a:p>
              <a:endParaRPr/>
            </a:p>
          </p:txBody>
        </p:sp>
        <p:sp>
          <p:nvSpPr>
            <p:cNvPr id="65" name="object 65"/>
            <p:cNvSpPr/>
            <p:nvPr/>
          </p:nvSpPr>
          <p:spPr>
            <a:xfrm>
              <a:off x="4420108" y="1901063"/>
              <a:ext cx="550545" cy="221615"/>
            </a:xfrm>
            <a:custGeom>
              <a:avLst/>
              <a:gdLst/>
              <a:ahLst/>
              <a:cxnLst/>
              <a:rect l="l" t="t" r="r" b="b"/>
              <a:pathLst>
                <a:path w="550545" h="221614">
                  <a:moveTo>
                    <a:pt x="550290" y="0"/>
                  </a:moveTo>
                  <a:lnTo>
                    <a:pt x="0" y="0"/>
                  </a:lnTo>
                  <a:lnTo>
                    <a:pt x="0" y="221233"/>
                  </a:lnTo>
                  <a:lnTo>
                    <a:pt x="550290" y="221233"/>
                  </a:lnTo>
                  <a:lnTo>
                    <a:pt x="550290" y="0"/>
                  </a:lnTo>
                  <a:close/>
                </a:path>
              </a:pathLst>
            </a:custGeom>
            <a:solidFill>
              <a:srgbClr val="5B9BD4"/>
            </a:solidFill>
          </p:spPr>
          <p:txBody>
            <a:bodyPr wrap="square" lIns="0" tIns="0" rIns="0" bIns="0" rtlCol="0"/>
            <a:lstStyle/>
            <a:p>
              <a:endParaRPr/>
            </a:p>
          </p:txBody>
        </p:sp>
        <p:sp>
          <p:nvSpPr>
            <p:cNvPr id="66" name="object 66"/>
            <p:cNvSpPr/>
            <p:nvPr/>
          </p:nvSpPr>
          <p:spPr>
            <a:xfrm>
              <a:off x="3693541" y="1959089"/>
              <a:ext cx="1042035" cy="105410"/>
            </a:xfrm>
            <a:custGeom>
              <a:avLst/>
              <a:gdLst/>
              <a:ahLst/>
              <a:cxnLst/>
              <a:rect l="l" t="t" r="r" b="b"/>
              <a:pathLst>
                <a:path w="1042035" h="105410">
                  <a:moveTo>
                    <a:pt x="79121" y="0"/>
                  </a:moveTo>
                  <a:lnTo>
                    <a:pt x="0" y="0"/>
                  </a:lnTo>
                  <a:lnTo>
                    <a:pt x="0" y="104787"/>
                  </a:lnTo>
                  <a:lnTo>
                    <a:pt x="79121" y="104787"/>
                  </a:lnTo>
                  <a:lnTo>
                    <a:pt x="79121" y="0"/>
                  </a:lnTo>
                  <a:close/>
                </a:path>
                <a:path w="1042035" h="105410">
                  <a:moveTo>
                    <a:pt x="1041527" y="0"/>
                  </a:moveTo>
                  <a:lnTo>
                    <a:pt x="962406" y="0"/>
                  </a:lnTo>
                  <a:lnTo>
                    <a:pt x="962406" y="104787"/>
                  </a:lnTo>
                  <a:lnTo>
                    <a:pt x="1041527" y="104787"/>
                  </a:lnTo>
                  <a:lnTo>
                    <a:pt x="1041527" y="0"/>
                  </a:lnTo>
                  <a:close/>
                </a:path>
              </a:pathLst>
            </a:custGeom>
            <a:solidFill>
              <a:srgbClr val="FFFFFF"/>
            </a:solidFill>
          </p:spPr>
          <p:txBody>
            <a:bodyPr wrap="square" lIns="0" tIns="0" rIns="0" bIns="0" rtlCol="0"/>
            <a:lstStyle/>
            <a:p>
              <a:endParaRPr/>
            </a:p>
          </p:txBody>
        </p:sp>
      </p:grpSp>
      <p:grpSp>
        <p:nvGrpSpPr>
          <p:cNvPr id="67" name="object 67"/>
          <p:cNvGrpSpPr/>
          <p:nvPr/>
        </p:nvGrpSpPr>
        <p:grpSpPr>
          <a:xfrm>
            <a:off x="3995206" y="3898356"/>
            <a:ext cx="2566998" cy="295476"/>
            <a:chOff x="3045714" y="2454059"/>
            <a:chExt cx="1925320" cy="221615"/>
          </a:xfrm>
        </p:grpSpPr>
        <p:sp>
          <p:nvSpPr>
            <p:cNvPr id="68" name="object 68"/>
            <p:cNvSpPr/>
            <p:nvPr/>
          </p:nvSpPr>
          <p:spPr>
            <a:xfrm>
              <a:off x="3045714" y="2454148"/>
              <a:ext cx="320675" cy="221615"/>
            </a:xfrm>
            <a:custGeom>
              <a:avLst/>
              <a:gdLst/>
              <a:ahLst/>
              <a:cxnLst/>
              <a:rect l="l" t="t" r="r" b="b"/>
              <a:pathLst>
                <a:path w="320675" h="221614">
                  <a:moveTo>
                    <a:pt x="320675" y="0"/>
                  </a:moveTo>
                  <a:lnTo>
                    <a:pt x="0" y="0"/>
                  </a:lnTo>
                  <a:lnTo>
                    <a:pt x="0" y="221107"/>
                  </a:lnTo>
                  <a:lnTo>
                    <a:pt x="320675" y="221107"/>
                  </a:lnTo>
                  <a:lnTo>
                    <a:pt x="320675" y="0"/>
                  </a:lnTo>
                  <a:close/>
                </a:path>
              </a:pathLst>
            </a:custGeom>
            <a:solidFill>
              <a:srgbClr val="92D050"/>
            </a:solidFill>
          </p:spPr>
          <p:txBody>
            <a:bodyPr wrap="square" lIns="0" tIns="0" rIns="0" bIns="0" rtlCol="0"/>
            <a:lstStyle/>
            <a:p>
              <a:endParaRPr/>
            </a:p>
          </p:txBody>
        </p:sp>
        <p:sp>
          <p:nvSpPr>
            <p:cNvPr id="69" name="object 69"/>
            <p:cNvSpPr/>
            <p:nvPr/>
          </p:nvSpPr>
          <p:spPr>
            <a:xfrm>
              <a:off x="3366389" y="2454148"/>
              <a:ext cx="962025" cy="221615"/>
            </a:xfrm>
            <a:custGeom>
              <a:avLst/>
              <a:gdLst/>
              <a:ahLst/>
              <a:cxnLst/>
              <a:rect l="l" t="t" r="r" b="b"/>
              <a:pathLst>
                <a:path w="962025" h="221614">
                  <a:moveTo>
                    <a:pt x="962025" y="0"/>
                  </a:moveTo>
                  <a:lnTo>
                    <a:pt x="0" y="0"/>
                  </a:lnTo>
                  <a:lnTo>
                    <a:pt x="0" y="221107"/>
                  </a:lnTo>
                  <a:lnTo>
                    <a:pt x="962025" y="221107"/>
                  </a:lnTo>
                  <a:lnTo>
                    <a:pt x="962025" y="0"/>
                  </a:lnTo>
                  <a:close/>
                </a:path>
              </a:pathLst>
            </a:custGeom>
            <a:solidFill>
              <a:srgbClr val="5B9BD4"/>
            </a:solidFill>
          </p:spPr>
          <p:txBody>
            <a:bodyPr wrap="square" lIns="0" tIns="0" rIns="0" bIns="0" rtlCol="0"/>
            <a:lstStyle/>
            <a:p>
              <a:endParaRPr/>
            </a:p>
          </p:txBody>
        </p:sp>
        <p:sp>
          <p:nvSpPr>
            <p:cNvPr id="70" name="object 70"/>
            <p:cNvSpPr/>
            <p:nvPr/>
          </p:nvSpPr>
          <p:spPr>
            <a:xfrm>
              <a:off x="4328414" y="2454059"/>
              <a:ext cx="642620" cy="221615"/>
            </a:xfrm>
            <a:custGeom>
              <a:avLst/>
              <a:gdLst/>
              <a:ahLst/>
              <a:cxnLst/>
              <a:rect l="l" t="t" r="r" b="b"/>
              <a:pathLst>
                <a:path w="642620" h="221614">
                  <a:moveTo>
                    <a:pt x="641997" y="0"/>
                  </a:moveTo>
                  <a:lnTo>
                    <a:pt x="0" y="0"/>
                  </a:lnTo>
                  <a:lnTo>
                    <a:pt x="0" y="221195"/>
                  </a:lnTo>
                  <a:lnTo>
                    <a:pt x="641997" y="221195"/>
                  </a:lnTo>
                  <a:lnTo>
                    <a:pt x="641997" y="0"/>
                  </a:lnTo>
                  <a:close/>
                </a:path>
              </a:pathLst>
            </a:custGeom>
            <a:solidFill>
              <a:srgbClr val="FFC000"/>
            </a:solidFill>
          </p:spPr>
          <p:txBody>
            <a:bodyPr wrap="square" lIns="0" tIns="0" rIns="0" bIns="0" rtlCol="0"/>
            <a:lstStyle/>
            <a:p>
              <a:endParaRPr/>
            </a:p>
          </p:txBody>
        </p:sp>
        <p:sp>
          <p:nvSpPr>
            <p:cNvPr id="71" name="object 71"/>
            <p:cNvSpPr/>
            <p:nvPr/>
          </p:nvSpPr>
          <p:spPr>
            <a:xfrm>
              <a:off x="3166491" y="2512555"/>
              <a:ext cx="1522730" cy="105410"/>
            </a:xfrm>
            <a:custGeom>
              <a:avLst/>
              <a:gdLst/>
              <a:ahLst/>
              <a:cxnLst/>
              <a:rect l="l" t="t" r="r" b="b"/>
              <a:pathLst>
                <a:path w="1522729" h="105410">
                  <a:moveTo>
                    <a:pt x="79121" y="0"/>
                  </a:moveTo>
                  <a:lnTo>
                    <a:pt x="0" y="0"/>
                  </a:lnTo>
                  <a:lnTo>
                    <a:pt x="0" y="104787"/>
                  </a:lnTo>
                  <a:lnTo>
                    <a:pt x="79121" y="104787"/>
                  </a:lnTo>
                  <a:lnTo>
                    <a:pt x="79121" y="0"/>
                  </a:lnTo>
                  <a:close/>
                </a:path>
                <a:path w="1522729" h="105410">
                  <a:moveTo>
                    <a:pt x="720725" y="0"/>
                  </a:moveTo>
                  <a:lnTo>
                    <a:pt x="641604" y="0"/>
                  </a:lnTo>
                  <a:lnTo>
                    <a:pt x="641604" y="104787"/>
                  </a:lnTo>
                  <a:lnTo>
                    <a:pt x="720725" y="104787"/>
                  </a:lnTo>
                  <a:lnTo>
                    <a:pt x="720725" y="0"/>
                  </a:lnTo>
                  <a:close/>
                </a:path>
                <a:path w="1522729" h="105410">
                  <a:moveTo>
                    <a:pt x="1522730" y="0"/>
                  </a:moveTo>
                  <a:lnTo>
                    <a:pt x="1443609" y="0"/>
                  </a:lnTo>
                  <a:lnTo>
                    <a:pt x="1443609" y="104787"/>
                  </a:lnTo>
                  <a:lnTo>
                    <a:pt x="1522730" y="104787"/>
                  </a:lnTo>
                  <a:lnTo>
                    <a:pt x="1522730" y="0"/>
                  </a:lnTo>
                  <a:close/>
                </a:path>
              </a:pathLst>
            </a:custGeom>
            <a:solidFill>
              <a:srgbClr val="FFFFFF"/>
            </a:solidFill>
          </p:spPr>
          <p:txBody>
            <a:bodyPr wrap="square" lIns="0" tIns="0" rIns="0" bIns="0" rtlCol="0"/>
            <a:lstStyle/>
            <a:p>
              <a:endParaRPr/>
            </a:p>
          </p:txBody>
        </p:sp>
      </p:grpSp>
      <p:graphicFrame>
        <p:nvGraphicFramePr>
          <p:cNvPr id="72" name="object 72"/>
          <p:cNvGraphicFramePr>
            <a:graphicFrameLocks noGrp="1"/>
          </p:cNvGraphicFramePr>
          <p:nvPr>
            <p:extLst>
              <p:ext uri="{D42A27DB-BD31-4B8C-83A1-F6EECF244321}">
                <p14:modId xmlns:p14="http://schemas.microsoft.com/office/powerpoint/2010/main" val="3241241315"/>
              </p:ext>
            </p:extLst>
          </p:nvPr>
        </p:nvGraphicFramePr>
        <p:xfrm>
          <a:off x="3991454" y="2201309"/>
          <a:ext cx="2564456" cy="2211408"/>
        </p:xfrm>
        <a:graphic>
          <a:graphicData uri="http://schemas.openxmlformats.org/drawingml/2006/table">
            <a:tbl>
              <a:tblPr firstRow="1" bandRow="1">
                <a:tableStyleId>{2D5ABB26-0587-4C30-8999-92F81FD0307C}</a:tableStyleId>
              </a:tblPr>
              <a:tblGrid>
                <a:gridCol w="427551">
                  <a:extLst>
                    <a:ext uri="{9D8B030D-6E8A-4147-A177-3AD203B41FA5}">
                      <a16:colId xmlns:a16="http://schemas.microsoft.com/office/drawing/2014/main" val="20000"/>
                    </a:ext>
                  </a:extLst>
                </a:gridCol>
                <a:gridCol w="84664">
                  <a:extLst>
                    <a:ext uri="{9D8B030D-6E8A-4147-A177-3AD203B41FA5}">
                      <a16:colId xmlns:a16="http://schemas.microsoft.com/office/drawing/2014/main" val="20001"/>
                    </a:ext>
                  </a:extLst>
                </a:gridCol>
                <a:gridCol w="512214">
                  <a:extLst>
                    <a:ext uri="{9D8B030D-6E8A-4147-A177-3AD203B41FA5}">
                      <a16:colId xmlns:a16="http://schemas.microsoft.com/office/drawing/2014/main" val="20002"/>
                    </a:ext>
                  </a:extLst>
                </a:gridCol>
                <a:gridCol w="514754">
                  <a:extLst>
                    <a:ext uri="{9D8B030D-6E8A-4147-A177-3AD203B41FA5}">
                      <a16:colId xmlns:a16="http://schemas.microsoft.com/office/drawing/2014/main" val="20003"/>
                    </a:ext>
                  </a:extLst>
                </a:gridCol>
                <a:gridCol w="170172">
                  <a:extLst>
                    <a:ext uri="{9D8B030D-6E8A-4147-A177-3AD203B41FA5}">
                      <a16:colId xmlns:a16="http://schemas.microsoft.com/office/drawing/2014/main" val="20004"/>
                    </a:ext>
                  </a:extLst>
                </a:gridCol>
                <a:gridCol w="121915">
                  <a:extLst>
                    <a:ext uri="{9D8B030D-6E8A-4147-A177-3AD203B41FA5}">
                      <a16:colId xmlns:a16="http://schemas.microsoft.com/office/drawing/2014/main" val="20005"/>
                    </a:ext>
                  </a:extLst>
                </a:gridCol>
                <a:gridCol w="220125">
                  <a:extLst>
                    <a:ext uri="{9D8B030D-6E8A-4147-A177-3AD203B41FA5}">
                      <a16:colId xmlns:a16="http://schemas.microsoft.com/office/drawing/2014/main" val="20006"/>
                    </a:ext>
                  </a:extLst>
                </a:gridCol>
                <a:gridCol w="513061">
                  <a:extLst>
                    <a:ext uri="{9D8B030D-6E8A-4147-A177-3AD203B41FA5}">
                      <a16:colId xmlns:a16="http://schemas.microsoft.com/office/drawing/2014/main" val="20007"/>
                    </a:ext>
                  </a:extLst>
                </a:gridCol>
              </a:tblGrid>
              <a:tr h="220972">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3">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hMerge="1">
                  <a:txBody>
                    <a:bodyPr/>
                    <a:lstStyle/>
                    <a:p>
                      <a:endParaRPr/>
                    </a:p>
                  </a:txBody>
                  <a:tcPr marL="0" marR="0" marT="0" marB="0"/>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extLst>
                  <a:ext uri="{0D108BD9-81ED-4DB2-BD59-A6C34878D82A}">
                    <a16:rowId xmlns:a16="http://schemas.microsoft.com/office/drawing/2014/main" val="10000"/>
                  </a:ext>
                </a:extLst>
              </a:tr>
              <a:tr h="294628">
                <a:tc gridSpan="8">
                  <a:txBody>
                    <a:bodyPr/>
                    <a:lstStyle/>
                    <a:p>
                      <a:pPr marL="635" algn="ctr">
                        <a:lnSpc>
                          <a:spcPct val="100000"/>
                        </a:lnSpc>
                        <a:spcBef>
                          <a:spcPts val="550"/>
                        </a:spcBef>
                      </a:pPr>
                      <a:r>
                        <a:rPr sz="700" spc="-50" dirty="0">
                          <a:solidFill>
                            <a:srgbClr val="404040"/>
                          </a:solidFill>
                          <a:latin typeface="Calibri"/>
                          <a:cs typeface="Calibri"/>
                        </a:rPr>
                        <a:t>5</a:t>
                      </a:r>
                      <a:endParaRPr sz="700">
                        <a:latin typeface="Calibri"/>
                        <a:cs typeface="Calibri"/>
                      </a:endParaRPr>
                    </a:p>
                  </a:txBody>
                  <a:tcPr marL="0" marR="0" marT="93130" marB="0">
                    <a:lnL w="6350">
                      <a:solidFill>
                        <a:srgbClr val="D9D9D9"/>
                      </a:solidFill>
                      <a:prstDash val="solid"/>
                    </a:lnL>
                    <a:lnR w="6350">
                      <a:solidFill>
                        <a:srgbClr val="D9D9D9"/>
                      </a:solidFill>
                      <a:prstDash val="solid"/>
                    </a:lnR>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1"/>
                  </a:ext>
                </a:extLst>
              </a:tr>
              <a:tr h="442790">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3">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hMerge="1">
                  <a:txBody>
                    <a:bodyPr/>
                    <a:lstStyle/>
                    <a:p>
                      <a:endParaRPr/>
                    </a:p>
                  </a:txBody>
                  <a:tcPr marL="0" marR="0" marT="0" marB="0"/>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extLst>
                  <a:ext uri="{0D108BD9-81ED-4DB2-BD59-A6C34878D82A}">
                    <a16:rowId xmlns:a16="http://schemas.microsoft.com/office/drawing/2014/main" val="10002"/>
                  </a:ext>
                </a:extLst>
              </a:tr>
              <a:tr h="294628">
                <a:tc gridSpan="6">
                  <a:txBody>
                    <a:bodyPr/>
                    <a:lstStyle/>
                    <a:p>
                      <a:pPr marL="635" algn="ctr">
                        <a:lnSpc>
                          <a:spcPct val="100000"/>
                        </a:lnSpc>
                        <a:spcBef>
                          <a:spcPts val="550"/>
                        </a:spcBef>
                      </a:pPr>
                      <a:r>
                        <a:rPr sz="700" spc="-50" dirty="0">
                          <a:solidFill>
                            <a:srgbClr val="404040"/>
                          </a:solidFill>
                          <a:latin typeface="Calibri"/>
                          <a:cs typeface="Calibri"/>
                        </a:rPr>
                        <a:t>5</a:t>
                      </a:r>
                      <a:endParaRPr sz="700">
                        <a:latin typeface="Calibri"/>
                        <a:cs typeface="Calibri"/>
                      </a:endParaRPr>
                    </a:p>
                  </a:txBody>
                  <a:tcPr marL="0" marR="0" marT="93130" marB="0">
                    <a:lnL w="6350">
                      <a:solidFill>
                        <a:srgbClr val="D9D9D9"/>
                      </a:solidFill>
                      <a:prstDash val="solid"/>
                    </a:ln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gridSpan="2">
                  <a:txBody>
                    <a:bodyPr/>
                    <a:lstStyle/>
                    <a:p>
                      <a:pPr marL="1270" algn="ctr">
                        <a:lnSpc>
                          <a:spcPct val="100000"/>
                        </a:lnSpc>
                        <a:spcBef>
                          <a:spcPts val="550"/>
                        </a:spcBef>
                      </a:pPr>
                      <a:r>
                        <a:rPr sz="700" spc="-50" dirty="0">
                          <a:solidFill>
                            <a:srgbClr val="404040"/>
                          </a:solidFill>
                          <a:latin typeface="Calibri"/>
                          <a:cs typeface="Calibri"/>
                        </a:rPr>
                        <a:t>2</a:t>
                      </a:r>
                      <a:endParaRPr sz="700">
                        <a:latin typeface="Calibri"/>
                        <a:cs typeface="Calibri"/>
                      </a:endParaRPr>
                    </a:p>
                  </a:txBody>
                  <a:tcPr marL="0" marR="0" marT="93130" marB="0">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3"/>
                  </a:ext>
                </a:extLst>
              </a:tr>
              <a:tr h="441944">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3">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hMerge="1">
                  <a:txBody>
                    <a:bodyPr/>
                    <a:lstStyle/>
                    <a:p>
                      <a:endParaRPr/>
                    </a:p>
                  </a:txBody>
                  <a:tcPr marL="0" marR="0" marT="0" marB="0"/>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extLst>
                  <a:ext uri="{0D108BD9-81ED-4DB2-BD59-A6C34878D82A}">
                    <a16:rowId xmlns:a16="http://schemas.microsoft.com/office/drawing/2014/main" val="10004"/>
                  </a:ext>
                </a:extLst>
              </a:tr>
              <a:tr h="294628">
                <a:tc>
                  <a:txBody>
                    <a:bodyPr/>
                    <a:lstStyle/>
                    <a:p>
                      <a:pPr marL="635" algn="ctr">
                        <a:lnSpc>
                          <a:spcPct val="100000"/>
                        </a:lnSpc>
                        <a:spcBef>
                          <a:spcPts val="555"/>
                        </a:spcBef>
                      </a:pPr>
                      <a:r>
                        <a:rPr sz="700" spc="-50" dirty="0">
                          <a:solidFill>
                            <a:srgbClr val="404040"/>
                          </a:solidFill>
                          <a:latin typeface="Calibri"/>
                          <a:cs typeface="Calibri"/>
                        </a:rPr>
                        <a:t>1</a:t>
                      </a:r>
                      <a:endParaRPr sz="700">
                        <a:latin typeface="Calibri"/>
                        <a:cs typeface="Calibri"/>
                      </a:endParaRPr>
                    </a:p>
                  </a:txBody>
                  <a:tcPr marL="0" marR="0" marT="93977" marB="0">
                    <a:lnL w="6350">
                      <a:solidFill>
                        <a:srgbClr val="D9D9D9"/>
                      </a:solidFill>
                      <a:prstDash val="solid"/>
                    </a:lnL>
                  </a:tcPr>
                </a:tc>
                <a:tc gridSpan="4">
                  <a:txBody>
                    <a:bodyPr/>
                    <a:lstStyle/>
                    <a:p>
                      <a:pPr marL="1270" algn="ctr">
                        <a:lnSpc>
                          <a:spcPct val="100000"/>
                        </a:lnSpc>
                        <a:spcBef>
                          <a:spcPts val="555"/>
                        </a:spcBef>
                      </a:pPr>
                      <a:r>
                        <a:rPr sz="700" spc="-50" dirty="0">
                          <a:solidFill>
                            <a:srgbClr val="404040"/>
                          </a:solidFill>
                          <a:latin typeface="Calibri"/>
                          <a:cs typeface="Calibri"/>
                        </a:rPr>
                        <a:t>3</a:t>
                      </a:r>
                      <a:endParaRPr sz="700">
                        <a:latin typeface="Calibri"/>
                        <a:cs typeface="Calibri"/>
                      </a:endParaRPr>
                    </a:p>
                  </a:txBody>
                  <a:tcPr marL="0" marR="0" marT="93977"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gridSpan="3">
                  <a:txBody>
                    <a:bodyPr/>
                    <a:lstStyle/>
                    <a:p>
                      <a:pPr marL="1270" algn="ctr">
                        <a:lnSpc>
                          <a:spcPct val="100000"/>
                        </a:lnSpc>
                        <a:spcBef>
                          <a:spcPts val="555"/>
                        </a:spcBef>
                      </a:pPr>
                      <a:r>
                        <a:rPr sz="700" spc="-50" dirty="0">
                          <a:solidFill>
                            <a:srgbClr val="404040"/>
                          </a:solidFill>
                          <a:latin typeface="Calibri"/>
                          <a:cs typeface="Calibri"/>
                        </a:rPr>
                        <a:t>2</a:t>
                      </a:r>
                      <a:endParaRPr sz="700">
                        <a:latin typeface="Calibri"/>
                        <a:cs typeface="Calibri"/>
                      </a:endParaRPr>
                    </a:p>
                  </a:txBody>
                  <a:tcPr marL="0" marR="0" marT="93977" marB="0">
                    <a:lnR w="6350">
                      <a:solidFill>
                        <a:srgbClr val="D9D9D9"/>
                      </a:solidFill>
                      <a:prstDash val="solid"/>
                    </a:lnR>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5"/>
                  </a:ext>
                </a:extLst>
              </a:tr>
              <a:tr h="221818">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3">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hMerge="1">
                  <a:txBody>
                    <a:bodyPr/>
                    <a:lstStyle/>
                    <a:p>
                      <a:endParaRPr/>
                    </a:p>
                  </a:txBody>
                  <a:tcPr marL="0" marR="0" marT="0" marB="0"/>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extLst>
                  <a:ext uri="{0D108BD9-81ED-4DB2-BD59-A6C34878D82A}">
                    <a16:rowId xmlns:a16="http://schemas.microsoft.com/office/drawing/2014/main" val="10006"/>
                  </a:ext>
                </a:extLst>
              </a:tr>
            </a:tbl>
          </a:graphicData>
        </a:graphic>
      </p:graphicFrame>
      <p:sp>
        <p:nvSpPr>
          <p:cNvPr id="73" name="object 73"/>
          <p:cNvSpPr txBox="1"/>
          <p:nvPr/>
        </p:nvSpPr>
        <p:spPr>
          <a:xfrm>
            <a:off x="3923579" y="4451428"/>
            <a:ext cx="143928"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Calibri"/>
                <a:cs typeface="Calibri"/>
              </a:rPr>
              <a:t>0%</a:t>
            </a:r>
            <a:endParaRPr sz="667">
              <a:latin typeface="Calibri"/>
              <a:cs typeface="Calibri"/>
            </a:endParaRPr>
          </a:p>
        </p:txBody>
      </p:sp>
      <p:sp>
        <p:nvSpPr>
          <p:cNvPr id="74" name="object 74"/>
          <p:cNvSpPr txBox="1"/>
          <p:nvPr/>
        </p:nvSpPr>
        <p:spPr>
          <a:xfrm>
            <a:off x="4414119" y="4451428"/>
            <a:ext cx="1216614" cy="124885"/>
          </a:xfrm>
          <a:prstGeom prst="rect">
            <a:avLst/>
          </a:prstGeom>
        </p:spPr>
        <p:txBody>
          <a:bodyPr vert="horz" wrap="square" lIns="0" tIns="22013" rIns="0" bIns="0" rtlCol="0">
            <a:spAutoFit/>
          </a:bodyPr>
          <a:lstStyle/>
          <a:p>
            <a:pPr marL="16933">
              <a:spcBef>
                <a:spcPts val="173"/>
              </a:spcBef>
              <a:tabLst>
                <a:tab pos="530000" algn="l"/>
                <a:tab pos="1043067"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p:txBody>
      </p:sp>
      <p:sp>
        <p:nvSpPr>
          <p:cNvPr id="75" name="object 75"/>
          <p:cNvSpPr txBox="1"/>
          <p:nvPr/>
        </p:nvSpPr>
        <p:spPr>
          <a:xfrm>
            <a:off x="5954318" y="4451428"/>
            <a:ext cx="189646"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Calibri"/>
                <a:cs typeface="Calibri"/>
              </a:rPr>
              <a:t>80%</a:t>
            </a:r>
            <a:endParaRPr sz="667">
              <a:latin typeface="Calibri"/>
              <a:cs typeface="Calibri"/>
            </a:endParaRPr>
          </a:p>
        </p:txBody>
      </p:sp>
      <p:sp>
        <p:nvSpPr>
          <p:cNvPr id="76" name="object 76"/>
          <p:cNvSpPr txBox="1"/>
          <p:nvPr/>
        </p:nvSpPr>
        <p:spPr>
          <a:xfrm>
            <a:off x="6444858" y="4451428"/>
            <a:ext cx="235365" cy="124885"/>
          </a:xfrm>
          <a:prstGeom prst="rect">
            <a:avLst/>
          </a:prstGeom>
        </p:spPr>
        <p:txBody>
          <a:bodyPr vert="horz" wrap="square" lIns="0" tIns="22013" rIns="0" bIns="0" rtlCol="0">
            <a:spAutoFit/>
          </a:bodyPr>
          <a:lstStyle/>
          <a:p>
            <a:pPr marL="16933">
              <a:spcBef>
                <a:spcPts val="173"/>
              </a:spcBef>
            </a:pPr>
            <a:r>
              <a:rPr sz="667" spc="-27" dirty="0">
                <a:solidFill>
                  <a:srgbClr val="585858"/>
                </a:solidFill>
                <a:latin typeface="Calibri"/>
                <a:cs typeface="Calibri"/>
              </a:rPr>
              <a:t>100%</a:t>
            </a:r>
            <a:endParaRPr sz="667">
              <a:latin typeface="Calibri"/>
              <a:cs typeface="Calibri"/>
            </a:endParaRPr>
          </a:p>
        </p:txBody>
      </p:sp>
      <p:sp>
        <p:nvSpPr>
          <p:cNvPr id="77" name="object 77"/>
          <p:cNvSpPr txBox="1"/>
          <p:nvPr/>
        </p:nvSpPr>
        <p:spPr>
          <a:xfrm>
            <a:off x="3714799" y="3965459"/>
            <a:ext cx="214199"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游ゴシック"/>
                <a:cs typeface="游ゴシック"/>
              </a:rPr>
              <a:t>いる</a:t>
            </a:r>
            <a:endParaRPr sz="667">
              <a:latin typeface="游ゴシック"/>
              <a:cs typeface="游ゴシック"/>
            </a:endParaRPr>
          </a:p>
        </p:txBody>
      </p:sp>
      <p:sp>
        <p:nvSpPr>
          <p:cNvPr id="78" name="object 78"/>
          <p:cNvSpPr txBox="1"/>
          <p:nvPr/>
        </p:nvSpPr>
        <p:spPr>
          <a:xfrm>
            <a:off x="3534635" y="3226618"/>
            <a:ext cx="393685" cy="124885"/>
          </a:xfrm>
          <a:prstGeom prst="rect">
            <a:avLst/>
          </a:prstGeom>
        </p:spPr>
        <p:txBody>
          <a:bodyPr vert="horz" wrap="square" lIns="0" tIns="22013" rIns="0" bIns="0" rtlCol="0">
            <a:spAutoFit/>
          </a:bodyPr>
          <a:lstStyle/>
          <a:p>
            <a:pPr marL="16933">
              <a:spcBef>
                <a:spcPts val="173"/>
              </a:spcBef>
            </a:pPr>
            <a:r>
              <a:rPr sz="667" spc="-20" dirty="0">
                <a:solidFill>
                  <a:srgbClr val="585858"/>
                </a:solidFill>
                <a:latin typeface="游ゴシック"/>
                <a:cs typeface="游ゴシック"/>
              </a:rPr>
              <a:t>時々いる</a:t>
            </a:r>
            <a:endParaRPr sz="667">
              <a:latin typeface="游ゴシック"/>
              <a:cs typeface="游ゴシック"/>
            </a:endParaRPr>
          </a:p>
        </p:txBody>
      </p:sp>
      <p:sp>
        <p:nvSpPr>
          <p:cNvPr id="79" name="object 79"/>
          <p:cNvSpPr txBox="1"/>
          <p:nvPr/>
        </p:nvSpPr>
        <p:spPr>
          <a:xfrm>
            <a:off x="3625395" y="2488928"/>
            <a:ext cx="303942" cy="124885"/>
          </a:xfrm>
          <a:prstGeom prst="rect">
            <a:avLst/>
          </a:prstGeom>
        </p:spPr>
        <p:txBody>
          <a:bodyPr vert="horz" wrap="square" lIns="0" tIns="22013" rIns="0" bIns="0" rtlCol="0">
            <a:spAutoFit/>
          </a:bodyPr>
          <a:lstStyle/>
          <a:p>
            <a:pPr marL="16933">
              <a:spcBef>
                <a:spcPts val="173"/>
              </a:spcBef>
            </a:pPr>
            <a:r>
              <a:rPr sz="667" spc="-27" dirty="0">
                <a:solidFill>
                  <a:srgbClr val="585858"/>
                </a:solidFill>
                <a:latin typeface="游ゴシック"/>
                <a:cs typeface="游ゴシック"/>
              </a:rPr>
              <a:t>いない</a:t>
            </a:r>
            <a:endParaRPr sz="667">
              <a:latin typeface="游ゴシック"/>
              <a:cs typeface="游ゴシック"/>
            </a:endParaRPr>
          </a:p>
        </p:txBody>
      </p:sp>
      <p:grpSp>
        <p:nvGrpSpPr>
          <p:cNvPr id="80" name="object 80"/>
          <p:cNvGrpSpPr/>
          <p:nvPr/>
        </p:nvGrpSpPr>
        <p:grpSpPr>
          <a:xfrm>
            <a:off x="4355871" y="4706385"/>
            <a:ext cx="932992" cy="49951"/>
            <a:chOff x="3316223" y="3060103"/>
            <a:chExt cx="699770" cy="37465"/>
          </a:xfrm>
        </p:grpSpPr>
        <p:sp>
          <p:nvSpPr>
            <p:cNvPr id="81" name="object 81"/>
            <p:cNvSpPr/>
            <p:nvPr/>
          </p:nvSpPr>
          <p:spPr>
            <a:xfrm>
              <a:off x="3316223" y="3060103"/>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82" name="object 82"/>
            <p:cNvSpPr/>
            <p:nvPr/>
          </p:nvSpPr>
          <p:spPr>
            <a:xfrm>
              <a:off x="3647566" y="3060103"/>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83" name="object 83"/>
            <p:cNvSpPr/>
            <p:nvPr/>
          </p:nvSpPr>
          <p:spPr>
            <a:xfrm>
              <a:off x="3978909" y="3060103"/>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84" name="object 84"/>
          <p:cNvSpPr txBox="1"/>
          <p:nvPr/>
        </p:nvSpPr>
        <p:spPr>
          <a:xfrm>
            <a:off x="4409717" y="4650557"/>
            <a:ext cx="1546803" cy="124885"/>
          </a:xfrm>
          <a:prstGeom prst="rect">
            <a:avLst/>
          </a:prstGeom>
        </p:spPr>
        <p:txBody>
          <a:bodyPr vert="horz" wrap="square" lIns="0" tIns="22013" rIns="0" bIns="0" rtlCol="0">
            <a:spAutoFit/>
          </a:bodyPr>
          <a:lstStyle/>
          <a:p>
            <a:pPr marL="16933">
              <a:spcBef>
                <a:spcPts val="173"/>
              </a:spcBef>
              <a:tabLst>
                <a:tab pos="458882" algn="l"/>
                <a:tab pos="899984"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85" name="object 85"/>
          <p:cNvSpPr txBox="1"/>
          <p:nvPr/>
        </p:nvSpPr>
        <p:spPr>
          <a:xfrm>
            <a:off x="5966173" y="2070420"/>
            <a:ext cx="631589" cy="135870"/>
          </a:xfrm>
          <a:prstGeom prst="rect">
            <a:avLst/>
          </a:prstGeom>
        </p:spPr>
        <p:txBody>
          <a:bodyPr vert="horz" wrap="square" lIns="0" tIns="22859" rIns="0" bIns="0" rtlCol="0">
            <a:spAutoFit/>
          </a:bodyPr>
          <a:lstStyle/>
          <a:p>
            <a:pPr marL="16933">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86" name="object 86"/>
          <p:cNvGrpSpPr/>
          <p:nvPr/>
        </p:nvGrpSpPr>
        <p:grpSpPr>
          <a:xfrm>
            <a:off x="3930945" y="5969936"/>
            <a:ext cx="2616103" cy="2231731"/>
            <a:chOff x="2997517" y="4007802"/>
            <a:chExt cx="1962150" cy="1673860"/>
          </a:xfrm>
        </p:grpSpPr>
        <p:sp>
          <p:nvSpPr>
            <p:cNvPr id="87" name="object 87"/>
            <p:cNvSpPr/>
            <p:nvPr/>
          </p:nvSpPr>
          <p:spPr>
            <a:xfrm>
              <a:off x="3391534" y="4010660"/>
              <a:ext cx="1174750" cy="1668145"/>
            </a:xfrm>
            <a:custGeom>
              <a:avLst/>
              <a:gdLst/>
              <a:ahLst/>
              <a:cxnLst/>
              <a:rect l="l" t="t" r="r" b="b"/>
              <a:pathLst>
                <a:path w="1174750" h="1668145">
                  <a:moveTo>
                    <a:pt x="0" y="1417827"/>
                  </a:moveTo>
                  <a:lnTo>
                    <a:pt x="0" y="1668018"/>
                  </a:lnTo>
                </a:path>
                <a:path w="1174750" h="1668145">
                  <a:moveTo>
                    <a:pt x="0" y="583438"/>
                  </a:moveTo>
                  <a:lnTo>
                    <a:pt x="0" y="1084326"/>
                  </a:lnTo>
                </a:path>
                <a:path w="1174750" h="1668145">
                  <a:moveTo>
                    <a:pt x="0" y="0"/>
                  </a:moveTo>
                  <a:lnTo>
                    <a:pt x="0" y="249808"/>
                  </a:lnTo>
                </a:path>
                <a:path w="1174750" h="1668145">
                  <a:moveTo>
                    <a:pt x="391160" y="1417827"/>
                  </a:moveTo>
                  <a:lnTo>
                    <a:pt x="391160" y="1668018"/>
                  </a:lnTo>
                </a:path>
                <a:path w="1174750" h="1668145">
                  <a:moveTo>
                    <a:pt x="391160" y="583438"/>
                  </a:moveTo>
                  <a:lnTo>
                    <a:pt x="391160" y="1084326"/>
                  </a:lnTo>
                </a:path>
                <a:path w="1174750" h="1668145">
                  <a:moveTo>
                    <a:pt x="391160" y="0"/>
                  </a:moveTo>
                  <a:lnTo>
                    <a:pt x="391160" y="249808"/>
                  </a:lnTo>
                </a:path>
                <a:path w="1174750" h="1668145">
                  <a:moveTo>
                    <a:pt x="782320" y="1417827"/>
                  </a:moveTo>
                  <a:lnTo>
                    <a:pt x="782320" y="1668018"/>
                  </a:lnTo>
                </a:path>
                <a:path w="1174750" h="1668145">
                  <a:moveTo>
                    <a:pt x="782320" y="583438"/>
                  </a:moveTo>
                  <a:lnTo>
                    <a:pt x="782320" y="1084326"/>
                  </a:lnTo>
                </a:path>
                <a:path w="1174750" h="1668145">
                  <a:moveTo>
                    <a:pt x="782320" y="0"/>
                  </a:moveTo>
                  <a:lnTo>
                    <a:pt x="782320" y="249808"/>
                  </a:lnTo>
                </a:path>
                <a:path w="1174750" h="1668145">
                  <a:moveTo>
                    <a:pt x="1174241" y="1417827"/>
                  </a:moveTo>
                  <a:lnTo>
                    <a:pt x="1174241" y="1668018"/>
                  </a:lnTo>
                </a:path>
                <a:path w="1174750" h="1668145">
                  <a:moveTo>
                    <a:pt x="1174241" y="583437"/>
                  </a:moveTo>
                  <a:lnTo>
                    <a:pt x="1174241" y="1084326"/>
                  </a:lnTo>
                </a:path>
                <a:path w="1174750" h="1668145">
                  <a:moveTo>
                    <a:pt x="1174241" y="0"/>
                  </a:moveTo>
                  <a:lnTo>
                    <a:pt x="1174241" y="249847"/>
                  </a:lnTo>
                </a:path>
              </a:pathLst>
            </a:custGeom>
            <a:ln w="5626">
              <a:solidFill>
                <a:srgbClr val="D9D9D9"/>
              </a:solidFill>
            </a:ln>
          </p:spPr>
          <p:txBody>
            <a:bodyPr wrap="square" lIns="0" tIns="0" rIns="0" bIns="0" rtlCol="0"/>
            <a:lstStyle/>
            <a:p>
              <a:endParaRPr/>
            </a:p>
          </p:txBody>
        </p:sp>
        <p:sp>
          <p:nvSpPr>
            <p:cNvPr id="88" name="object 88"/>
            <p:cNvSpPr/>
            <p:nvPr/>
          </p:nvSpPr>
          <p:spPr>
            <a:xfrm>
              <a:off x="4956809" y="4010660"/>
              <a:ext cx="0" cy="1668145"/>
            </a:xfrm>
            <a:custGeom>
              <a:avLst/>
              <a:gdLst/>
              <a:ahLst/>
              <a:cxnLst/>
              <a:rect l="l" t="t" r="r" b="b"/>
              <a:pathLst>
                <a:path h="1668145">
                  <a:moveTo>
                    <a:pt x="0" y="0"/>
                  </a:moveTo>
                  <a:lnTo>
                    <a:pt x="0" y="1668018"/>
                  </a:lnTo>
                </a:path>
              </a:pathLst>
            </a:custGeom>
            <a:ln w="5626">
              <a:solidFill>
                <a:srgbClr val="D9D9D9"/>
              </a:solidFill>
            </a:ln>
          </p:spPr>
          <p:txBody>
            <a:bodyPr wrap="square" lIns="0" tIns="0" rIns="0" bIns="0" rtlCol="0"/>
            <a:lstStyle/>
            <a:p>
              <a:endParaRPr/>
            </a:p>
          </p:txBody>
        </p:sp>
        <p:sp>
          <p:nvSpPr>
            <p:cNvPr id="89" name="object 89"/>
            <p:cNvSpPr/>
            <p:nvPr/>
          </p:nvSpPr>
          <p:spPr>
            <a:xfrm>
              <a:off x="3000375" y="4260468"/>
              <a:ext cx="1266190" cy="1168400"/>
            </a:xfrm>
            <a:custGeom>
              <a:avLst/>
              <a:gdLst/>
              <a:ahLst/>
              <a:cxnLst/>
              <a:rect l="l" t="t" r="r" b="b"/>
              <a:pathLst>
                <a:path w="1266189" h="1168400">
                  <a:moveTo>
                    <a:pt x="978281" y="834517"/>
                  </a:moveTo>
                  <a:lnTo>
                    <a:pt x="0" y="834517"/>
                  </a:lnTo>
                  <a:lnTo>
                    <a:pt x="0" y="1168019"/>
                  </a:lnTo>
                  <a:lnTo>
                    <a:pt x="978281" y="1168019"/>
                  </a:lnTo>
                  <a:lnTo>
                    <a:pt x="978281" y="834517"/>
                  </a:lnTo>
                  <a:close/>
                </a:path>
                <a:path w="1266189" h="1168400">
                  <a:moveTo>
                    <a:pt x="1266063" y="0"/>
                  </a:moveTo>
                  <a:lnTo>
                    <a:pt x="0" y="0"/>
                  </a:lnTo>
                  <a:lnTo>
                    <a:pt x="0" y="333629"/>
                  </a:lnTo>
                  <a:lnTo>
                    <a:pt x="1266063" y="333629"/>
                  </a:lnTo>
                  <a:lnTo>
                    <a:pt x="1266063" y="0"/>
                  </a:lnTo>
                  <a:close/>
                </a:path>
              </a:pathLst>
            </a:custGeom>
            <a:solidFill>
              <a:srgbClr val="92D050"/>
            </a:solidFill>
          </p:spPr>
          <p:txBody>
            <a:bodyPr wrap="square" lIns="0" tIns="0" rIns="0" bIns="0" rtlCol="0"/>
            <a:lstStyle/>
            <a:p>
              <a:endParaRPr/>
            </a:p>
          </p:txBody>
        </p:sp>
        <p:sp>
          <p:nvSpPr>
            <p:cNvPr id="90" name="object 90"/>
            <p:cNvSpPr/>
            <p:nvPr/>
          </p:nvSpPr>
          <p:spPr>
            <a:xfrm>
              <a:off x="4266437" y="4260507"/>
              <a:ext cx="575945" cy="334010"/>
            </a:xfrm>
            <a:custGeom>
              <a:avLst/>
              <a:gdLst/>
              <a:ahLst/>
              <a:cxnLst/>
              <a:rect l="l" t="t" r="r" b="b"/>
              <a:pathLst>
                <a:path w="575945" h="334010">
                  <a:moveTo>
                    <a:pt x="575462" y="0"/>
                  </a:moveTo>
                  <a:lnTo>
                    <a:pt x="0" y="0"/>
                  </a:lnTo>
                  <a:lnTo>
                    <a:pt x="0" y="333590"/>
                  </a:lnTo>
                  <a:lnTo>
                    <a:pt x="575462" y="333590"/>
                  </a:lnTo>
                  <a:lnTo>
                    <a:pt x="575462" y="0"/>
                  </a:lnTo>
                  <a:close/>
                </a:path>
              </a:pathLst>
            </a:custGeom>
            <a:solidFill>
              <a:srgbClr val="5B9BD4"/>
            </a:solidFill>
          </p:spPr>
          <p:txBody>
            <a:bodyPr wrap="square" lIns="0" tIns="0" rIns="0" bIns="0" rtlCol="0"/>
            <a:lstStyle/>
            <a:p>
              <a:endParaRPr/>
            </a:p>
          </p:txBody>
        </p:sp>
        <p:sp>
          <p:nvSpPr>
            <p:cNvPr id="91" name="object 91"/>
            <p:cNvSpPr/>
            <p:nvPr/>
          </p:nvSpPr>
          <p:spPr>
            <a:xfrm>
              <a:off x="3978656" y="4260468"/>
              <a:ext cx="978535" cy="1168400"/>
            </a:xfrm>
            <a:custGeom>
              <a:avLst/>
              <a:gdLst/>
              <a:ahLst/>
              <a:cxnLst/>
              <a:rect l="l" t="t" r="r" b="b"/>
              <a:pathLst>
                <a:path w="978535" h="1168400">
                  <a:moveTo>
                    <a:pt x="978281" y="834517"/>
                  </a:moveTo>
                  <a:lnTo>
                    <a:pt x="0" y="834517"/>
                  </a:lnTo>
                  <a:lnTo>
                    <a:pt x="0" y="1168019"/>
                  </a:lnTo>
                  <a:lnTo>
                    <a:pt x="978281" y="1168019"/>
                  </a:lnTo>
                  <a:lnTo>
                    <a:pt x="978281" y="834517"/>
                  </a:lnTo>
                  <a:close/>
                </a:path>
                <a:path w="978535" h="1168400">
                  <a:moveTo>
                    <a:pt x="978281" y="0"/>
                  </a:moveTo>
                  <a:lnTo>
                    <a:pt x="863219" y="0"/>
                  </a:lnTo>
                  <a:lnTo>
                    <a:pt x="863219" y="333629"/>
                  </a:lnTo>
                  <a:lnTo>
                    <a:pt x="978281" y="333629"/>
                  </a:lnTo>
                  <a:lnTo>
                    <a:pt x="978281" y="0"/>
                  </a:lnTo>
                  <a:close/>
                </a:path>
              </a:pathLst>
            </a:custGeom>
            <a:solidFill>
              <a:srgbClr val="FFC000"/>
            </a:solidFill>
          </p:spPr>
          <p:txBody>
            <a:bodyPr wrap="square" lIns="0" tIns="0" rIns="0" bIns="0" rtlCol="0"/>
            <a:lstStyle/>
            <a:p>
              <a:endParaRPr/>
            </a:p>
          </p:txBody>
        </p:sp>
        <p:sp>
          <p:nvSpPr>
            <p:cNvPr id="92" name="object 92"/>
            <p:cNvSpPr/>
            <p:nvPr/>
          </p:nvSpPr>
          <p:spPr>
            <a:xfrm>
              <a:off x="3000374" y="4010660"/>
              <a:ext cx="0" cy="1668145"/>
            </a:xfrm>
            <a:custGeom>
              <a:avLst/>
              <a:gdLst/>
              <a:ahLst/>
              <a:cxnLst/>
              <a:rect l="l" t="t" r="r" b="b"/>
              <a:pathLst>
                <a:path h="1668145">
                  <a:moveTo>
                    <a:pt x="0" y="1668017"/>
                  </a:moveTo>
                  <a:lnTo>
                    <a:pt x="0" y="0"/>
                  </a:lnTo>
                </a:path>
              </a:pathLst>
            </a:custGeom>
            <a:ln w="5626">
              <a:solidFill>
                <a:srgbClr val="D9D9D9"/>
              </a:solidFill>
            </a:ln>
          </p:spPr>
          <p:txBody>
            <a:bodyPr wrap="square" lIns="0" tIns="0" rIns="0" bIns="0" rtlCol="0"/>
            <a:lstStyle/>
            <a:p>
              <a:endParaRPr/>
            </a:p>
          </p:txBody>
        </p:sp>
        <p:sp>
          <p:nvSpPr>
            <p:cNvPr id="93" name="object 93"/>
            <p:cNvSpPr/>
            <p:nvPr/>
          </p:nvSpPr>
          <p:spPr>
            <a:xfrm>
              <a:off x="3449954" y="5209273"/>
              <a:ext cx="79375" cy="105410"/>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grpSp>
      <p:sp>
        <p:nvSpPr>
          <p:cNvPr id="94" name="object 94"/>
          <p:cNvSpPr txBox="1"/>
          <p:nvPr/>
        </p:nvSpPr>
        <p:spPr>
          <a:xfrm>
            <a:off x="4564820" y="7566707"/>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1</a:t>
            </a:r>
            <a:endParaRPr sz="667">
              <a:latin typeface="Calibri"/>
              <a:cs typeface="Calibri"/>
            </a:endParaRPr>
          </a:p>
        </p:txBody>
      </p:sp>
      <p:sp>
        <p:nvSpPr>
          <p:cNvPr id="95" name="object 95"/>
          <p:cNvSpPr/>
          <p:nvPr/>
        </p:nvSpPr>
        <p:spPr>
          <a:xfrm>
            <a:off x="4703162" y="6459867"/>
            <a:ext cx="151546" cy="140541"/>
          </a:xfrm>
          <a:custGeom>
            <a:avLst/>
            <a:gdLst/>
            <a:ahLst/>
            <a:cxnLst/>
            <a:rect l="l" t="t" r="r" b="b"/>
            <a:pathLst>
              <a:path w="113664"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sp>
        <p:nvSpPr>
          <p:cNvPr id="96" name="object 96"/>
          <p:cNvSpPr txBox="1"/>
          <p:nvPr/>
        </p:nvSpPr>
        <p:spPr>
          <a:xfrm>
            <a:off x="4733810" y="6454567"/>
            <a:ext cx="108369" cy="124885"/>
          </a:xfrm>
          <a:prstGeom prst="rect">
            <a:avLst/>
          </a:prstGeom>
        </p:spPr>
        <p:txBody>
          <a:bodyPr vert="horz" wrap="square" lIns="0" tIns="22013" rIns="0" bIns="0" rtlCol="0">
            <a:spAutoFit/>
          </a:bodyPr>
          <a:lstStyle/>
          <a:p>
            <a:pPr>
              <a:spcBef>
                <a:spcPts val="173"/>
              </a:spcBef>
            </a:pPr>
            <a:r>
              <a:rPr sz="667" spc="-33" dirty="0">
                <a:solidFill>
                  <a:srgbClr val="404040"/>
                </a:solidFill>
                <a:latin typeface="Calibri"/>
                <a:cs typeface="Calibri"/>
              </a:rPr>
              <a:t>11</a:t>
            </a:r>
            <a:endParaRPr sz="667">
              <a:latin typeface="Calibri"/>
              <a:cs typeface="Calibri"/>
            </a:endParaRPr>
          </a:p>
        </p:txBody>
      </p:sp>
      <p:sp>
        <p:nvSpPr>
          <p:cNvPr id="97" name="object 97"/>
          <p:cNvSpPr/>
          <p:nvPr/>
        </p:nvSpPr>
        <p:spPr>
          <a:xfrm>
            <a:off x="5953474" y="6459867"/>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98" name="object 98"/>
          <p:cNvSpPr txBox="1"/>
          <p:nvPr/>
        </p:nvSpPr>
        <p:spPr>
          <a:xfrm>
            <a:off x="5984290" y="6454567"/>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5</a:t>
            </a:r>
            <a:endParaRPr sz="667">
              <a:latin typeface="Calibri"/>
              <a:cs typeface="Calibri"/>
            </a:endParaRPr>
          </a:p>
        </p:txBody>
      </p:sp>
      <p:sp>
        <p:nvSpPr>
          <p:cNvPr id="99" name="object 99"/>
          <p:cNvSpPr/>
          <p:nvPr/>
        </p:nvSpPr>
        <p:spPr>
          <a:xfrm>
            <a:off x="5838331" y="7571838"/>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00" name="object 100"/>
          <p:cNvSpPr txBox="1"/>
          <p:nvPr/>
        </p:nvSpPr>
        <p:spPr>
          <a:xfrm>
            <a:off x="5869317" y="7566707"/>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1</a:t>
            </a:r>
            <a:endParaRPr sz="667">
              <a:latin typeface="Calibri"/>
              <a:cs typeface="Calibri"/>
            </a:endParaRPr>
          </a:p>
        </p:txBody>
      </p:sp>
      <p:sp>
        <p:nvSpPr>
          <p:cNvPr id="101" name="object 101"/>
          <p:cNvSpPr/>
          <p:nvPr/>
        </p:nvSpPr>
        <p:spPr>
          <a:xfrm>
            <a:off x="6413703" y="6459867"/>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02" name="object 102"/>
          <p:cNvSpPr txBox="1"/>
          <p:nvPr/>
        </p:nvSpPr>
        <p:spPr>
          <a:xfrm>
            <a:off x="6444691" y="6454567"/>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1</a:t>
            </a:r>
            <a:endParaRPr sz="667">
              <a:latin typeface="Calibri"/>
              <a:cs typeface="Calibri"/>
            </a:endParaRPr>
          </a:p>
        </p:txBody>
      </p:sp>
      <p:sp>
        <p:nvSpPr>
          <p:cNvPr id="103" name="object 103"/>
          <p:cNvSpPr txBox="1"/>
          <p:nvPr/>
        </p:nvSpPr>
        <p:spPr>
          <a:xfrm>
            <a:off x="3880401" y="8234872"/>
            <a:ext cx="126995"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0%</a:t>
            </a:r>
            <a:endParaRPr sz="667">
              <a:latin typeface="Calibri"/>
              <a:cs typeface="Calibri"/>
            </a:endParaRPr>
          </a:p>
        </p:txBody>
      </p:sp>
      <p:sp>
        <p:nvSpPr>
          <p:cNvPr id="104" name="object 104"/>
          <p:cNvSpPr txBox="1"/>
          <p:nvPr/>
        </p:nvSpPr>
        <p:spPr>
          <a:xfrm>
            <a:off x="4379409" y="8234872"/>
            <a:ext cx="1215768" cy="124885"/>
          </a:xfrm>
          <a:prstGeom prst="rect">
            <a:avLst/>
          </a:prstGeom>
        </p:spPr>
        <p:txBody>
          <a:bodyPr vert="horz" wrap="square" lIns="0" tIns="22013" rIns="0" bIns="0" rtlCol="0">
            <a:spAutoFit/>
          </a:bodyPr>
          <a:lstStyle/>
          <a:p>
            <a:pPr>
              <a:spcBef>
                <a:spcPts val="173"/>
              </a:spcBef>
              <a:tabLst>
                <a:tab pos="521534" algn="l"/>
                <a:tab pos="1043067"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p:txBody>
      </p:sp>
      <p:sp>
        <p:nvSpPr>
          <p:cNvPr id="105" name="object 105"/>
          <p:cNvSpPr txBox="1"/>
          <p:nvPr/>
        </p:nvSpPr>
        <p:spPr>
          <a:xfrm>
            <a:off x="5944499" y="8234872"/>
            <a:ext cx="173560"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80%</a:t>
            </a:r>
            <a:endParaRPr sz="667">
              <a:latin typeface="Calibri"/>
              <a:cs typeface="Calibri"/>
            </a:endParaRPr>
          </a:p>
        </p:txBody>
      </p:sp>
      <p:sp>
        <p:nvSpPr>
          <p:cNvPr id="106" name="object 106"/>
          <p:cNvSpPr txBox="1"/>
          <p:nvPr/>
        </p:nvSpPr>
        <p:spPr>
          <a:xfrm>
            <a:off x="6443505" y="8234872"/>
            <a:ext cx="218432"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Calibri"/>
                <a:cs typeface="Calibri"/>
              </a:rPr>
              <a:t>100%</a:t>
            </a:r>
            <a:endParaRPr sz="667">
              <a:latin typeface="Calibri"/>
              <a:cs typeface="Calibri"/>
            </a:endParaRPr>
          </a:p>
        </p:txBody>
      </p:sp>
      <p:sp>
        <p:nvSpPr>
          <p:cNvPr id="107" name="object 107"/>
          <p:cNvSpPr txBox="1"/>
          <p:nvPr/>
        </p:nvSpPr>
        <p:spPr>
          <a:xfrm>
            <a:off x="3672300" y="7561051"/>
            <a:ext cx="197266"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游ゴシック"/>
                <a:cs typeface="游ゴシック"/>
              </a:rPr>
              <a:t>いる</a:t>
            </a:r>
            <a:endParaRPr sz="667">
              <a:latin typeface="游ゴシック"/>
              <a:cs typeface="游ゴシック"/>
            </a:endParaRPr>
          </a:p>
        </p:txBody>
      </p:sp>
      <p:sp>
        <p:nvSpPr>
          <p:cNvPr id="108" name="object 108"/>
          <p:cNvSpPr txBox="1"/>
          <p:nvPr/>
        </p:nvSpPr>
        <p:spPr>
          <a:xfrm>
            <a:off x="3581708" y="6449657"/>
            <a:ext cx="287009"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游ゴシック"/>
                <a:cs typeface="游ゴシック"/>
              </a:rPr>
              <a:t>いない</a:t>
            </a:r>
            <a:endParaRPr sz="667">
              <a:latin typeface="游ゴシック"/>
              <a:cs typeface="游ゴシック"/>
            </a:endParaRPr>
          </a:p>
        </p:txBody>
      </p:sp>
      <p:grpSp>
        <p:nvGrpSpPr>
          <p:cNvPr id="109" name="object 109"/>
          <p:cNvGrpSpPr/>
          <p:nvPr/>
        </p:nvGrpSpPr>
        <p:grpSpPr>
          <a:xfrm>
            <a:off x="4361460" y="8488982"/>
            <a:ext cx="932992" cy="49951"/>
            <a:chOff x="3320415" y="5897156"/>
            <a:chExt cx="699770" cy="37465"/>
          </a:xfrm>
        </p:grpSpPr>
        <p:sp>
          <p:nvSpPr>
            <p:cNvPr id="110" name="object 110"/>
            <p:cNvSpPr/>
            <p:nvPr/>
          </p:nvSpPr>
          <p:spPr>
            <a:xfrm>
              <a:off x="3320415" y="5897156"/>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111" name="object 111"/>
            <p:cNvSpPr/>
            <p:nvPr/>
          </p:nvSpPr>
          <p:spPr>
            <a:xfrm>
              <a:off x="3651758" y="5897156"/>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112" name="object 112"/>
            <p:cNvSpPr/>
            <p:nvPr/>
          </p:nvSpPr>
          <p:spPr>
            <a:xfrm>
              <a:off x="3983101" y="5897156"/>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113" name="object 113"/>
          <p:cNvSpPr txBox="1"/>
          <p:nvPr/>
        </p:nvSpPr>
        <p:spPr>
          <a:xfrm>
            <a:off x="4432239" y="8434000"/>
            <a:ext cx="1529870" cy="124885"/>
          </a:xfrm>
          <a:prstGeom prst="rect">
            <a:avLst/>
          </a:prstGeom>
        </p:spPr>
        <p:txBody>
          <a:bodyPr vert="horz" wrap="square" lIns="0" tIns="22013" rIns="0" bIns="0" rtlCol="0">
            <a:spAutoFit/>
          </a:bodyPr>
          <a:lstStyle/>
          <a:p>
            <a:pPr>
              <a:spcBef>
                <a:spcPts val="173"/>
              </a:spcBef>
              <a:tabLst>
                <a:tab pos="441102" algn="l"/>
                <a:tab pos="883051"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114" name="object 114"/>
          <p:cNvSpPr txBox="1"/>
          <p:nvPr/>
        </p:nvSpPr>
        <p:spPr>
          <a:xfrm>
            <a:off x="6005794" y="5847768"/>
            <a:ext cx="614656" cy="135870"/>
          </a:xfrm>
          <a:prstGeom prst="rect">
            <a:avLst/>
          </a:prstGeom>
        </p:spPr>
        <p:txBody>
          <a:bodyPr vert="horz" wrap="square" lIns="0" tIns="22859" rIns="0" bIns="0" rtlCol="0">
            <a:spAutoFit/>
          </a:bodyPr>
          <a:lstStyle/>
          <a:p>
            <a:pPr>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115" name="object 115"/>
          <p:cNvGrpSpPr/>
          <p:nvPr/>
        </p:nvGrpSpPr>
        <p:grpSpPr>
          <a:xfrm>
            <a:off x="10594303" y="5980265"/>
            <a:ext cx="2463709" cy="2274062"/>
            <a:chOff x="7995221" y="4015549"/>
            <a:chExt cx="1847850" cy="1705610"/>
          </a:xfrm>
        </p:grpSpPr>
        <p:sp>
          <p:nvSpPr>
            <p:cNvPr id="116" name="object 116"/>
            <p:cNvSpPr/>
            <p:nvPr/>
          </p:nvSpPr>
          <p:spPr>
            <a:xfrm>
              <a:off x="8366632" y="4018406"/>
              <a:ext cx="1105535" cy="1699895"/>
            </a:xfrm>
            <a:custGeom>
              <a:avLst/>
              <a:gdLst/>
              <a:ahLst/>
              <a:cxnLst/>
              <a:rect l="l" t="t" r="r" b="b"/>
              <a:pathLst>
                <a:path w="1105534" h="1699895">
                  <a:moveTo>
                    <a:pt x="0" y="1445133"/>
                  </a:moveTo>
                  <a:lnTo>
                    <a:pt x="0" y="1699768"/>
                  </a:lnTo>
                </a:path>
                <a:path w="1105534" h="1699895">
                  <a:moveTo>
                    <a:pt x="0" y="594614"/>
                  </a:moveTo>
                  <a:lnTo>
                    <a:pt x="0" y="1104392"/>
                  </a:lnTo>
                </a:path>
                <a:path w="1105534" h="1699895">
                  <a:moveTo>
                    <a:pt x="0" y="0"/>
                  </a:moveTo>
                  <a:lnTo>
                    <a:pt x="0" y="254635"/>
                  </a:lnTo>
                </a:path>
                <a:path w="1105534" h="1699895">
                  <a:moveTo>
                    <a:pt x="367665" y="1445133"/>
                  </a:moveTo>
                  <a:lnTo>
                    <a:pt x="367665" y="1699768"/>
                  </a:lnTo>
                </a:path>
                <a:path w="1105534" h="1699895">
                  <a:moveTo>
                    <a:pt x="367665" y="594614"/>
                  </a:moveTo>
                  <a:lnTo>
                    <a:pt x="367665" y="1104392"/>
                  </a:lnTo>
                </a:path>
                <a:path w="1105534" h="1699895">
                  <a:moveTo>
                    <a:pt x="367665" y="0"/>
                  </a:moveTo>
                  <a:lnTo>
                    <a:pt x="367665" y="254635"/>
                  </a:lnTo>
                </a:path>
                <a:path w="1105534" h="1699895">
                  <a:moveTo>
                    <a:pt x="736346" y="1445133"/>
                  </a:moveTo>
                  <a:lnTo>
                    <a:pt x="736346" y="1699768"/>
                  </a:lnTo>
                </a:path>
                <a:path w="1105534" h="1699895">
                  <a:moveTo>
                    <a:pt x="736346" y="594614"/>
                  </a:moveTo>
                  <a:lnTo>
                    <a:pt x="736346" y="1104392"/>
                  </a:lnTo>
                </a:path>
                <a:path w="1105534" h="1699895">
                  <a:moveTo>
                    <a:pt x="736346" y="0"/>
                  </a:moveTo>
                  <a:lnTo>
                    <a:pt x="736346" y="254635"/>
                  </a:lnTo>
                </a:path>
                <a:path w="1105534" h="1699895">
                  <a:moveTo>
                    <a:pt x="1105027" y="1445133"/>
                  </a:moveTo>
                  <a:lnTo>
                    <a:pt x="1105027" y="1699768"/>
                  </a:lnTo>
                </a:path>
                <a:path w="1105534" h="1699895">
                  <a:moveTo>
                    <a:pt x="1105027" y="594614"/>
                  </a:moveTo>
                  <a:lnTo>
                    <a:pt x="1105027" y="1104392"/>
                  </a:lnTo>
                </a:path>
                <a:path w="1105534" h="1699895">
                  <a:moveTo>
                    <a:pt x="1105027" y="0"/>
                  </a:moveTo>
                  <a:lnTo>
                    <a:pt x="1105027" y="254736"/>
                  </a:lnTo>
                </a:path>
              </a:pathLst>
            </a:custGeom>
            <a:ln w="5626">
              <a:solidFill>
                <a:srgbClr val="D9D9D9"/>
              </a:solidFill>
            </a:ln>
          </p:spPr>
          <p:txBody>
            <a:bodyPr wrap="square" lIns="0" tIns="0" rIns="0" bIns="0" rtlCol="0"/>
            <a:lstStyle/>
            <a:p>
              <a:endParaRPr/>
            </a:p>
          </p:txBody>
        </p:sp>
        <p:sp>
          <p:nvSpPr>
            <p:cNvPr id="117" name="object 117"/>
            <p:cNvSpPr/>
            <p:nvPr/>
          </p:nvSpPr>
          <p:spPr>
            <a:xfrm>
              <a:off x="9839705" y="4018406"/>
              <a:ext cx="0" cy="1699895"/>
            </a:xfrm>
            <a:custGeom>
              <a:avLst/>
              <a:gdLst/>
              <a:ahLst/>
              <a:cxnLst/>
              <a:rect l="l" t="t" r="r" b="b"/>
              <a:pathLst>
                <a:path h="1699895">
                  <a:moveTo>
                    <a:pt x="0" y="0"/>
                  </a:moveTo>
                  <a:lnTo>
                    <a:pt x="0" y="1699768"/>
                  </a:lnTo>
                </a:path>
              </a:pathLst>
            </a:custGeom>
            <a:ln w="5626">
              <a:solidFill>
                <a:srgbClr val="D9D9D9"/>
              </a:solidFill>
            </a:ln>
          </p:spPr>
          <p:txBody>
            <a:bodyPr wrap="square" lIns="0" tIns="0" rIns="0" bIns="0" rtlCol="0"/>
            <a:lstStyle/>
            <a:p>
              <a:endParaRPr/>
            </a:p>
          </p:txBody>
        </p:sp>
        <p:sp>
          <p:nvSpPr>
            <p:cNvPr id="118" name="object 118"/>
            <p:cNvSpPr/>
            <p:nvPr/>
          </p:nvSpPr>
          <p:spPr>
            <a:xfrm>
              <a:off x="7998079" y="4273041"/>
              <a:ext cx="1151255" cy="1190625"/>
            </a:xfrm>
            <a:custGeom>
              <a:avLst/>
              <a:gdLst/>
              <a:ahLst/>
              <a:cxnLst/>
              <a:rect l="l" t="t" r="r" b="b"/>
              <a:pathLst>
                <a:path w="1151254" h="1190625">
                  <a:moveTo>
                    <a:pt x="920623" y="849757"/>
                  </a:moveTo>
                  <a:lnTo>
                    <a:pt x="0" y="849757"/>
                  </a:lnTo>
                  <a:lnTo>
                    <a:pt x="0" y="1190498"/>
                  </a:lnTo>
                  <a:lnTo>
                    <a:pt x="920623" y="1190498"/>
                  </a:lnTo>
                  <a:lnTo>
                    <a:pt x="920623" y="849757"/>
                  </a:lnTo>
                  <a:close/>
                </a:path>
                <a:path w="1151254" h="1190625">
                  <a:moveTo>
                    <a:pt x="1150747" y="0"/>
                  </a:moveTo>
                  <a:lnTo>
                    <a:pt x="0" y="0"/>
                  </a:lnTo>
                  <a:lnTo>
                    <a:pt x="0" y="339979"/>
                  </a:lnTo>
                  <a:lnTo>
                    <a:pt x="1150747" y="339979"/>
                  </a:lnTo>
                  <a:lnTo>
                    <a:pt x="1150747" y="0"/>
                  </a:lnTo>
                  <a:close/>
                </a:path>
              </a:pathLst>
            </a:custGeom>
            <a:solidFill>
              <a:srgbClr val="92D050"/>
            </a:solidFill>
          </p:spPr>
          <p:txBody>
            <a:bodyPr wrap="square" lIns="0" tIns="0" rIns="0" bIns="0" rtlCol="0"/>
            <a:lstStyle/>
            <a:p>
              <a:endParaRPr/>
            </a:p>
          </p:txBody>
        </p:sp>
        <p:sp>
          <p:nvSpPr>
            <p:cNvPr id="119" name="object 119"/>
            <p:cNvSpPr/>
            <p:nvPr/>
          </p:nvSpPr>
          <p:spPr>
            <a:xfrm>
              <a:off x="9148825" y="4273143"/>
              <a:ext cx="575945" cy="340360"/>
            </a:xfrm>
            <a:custGeom>
              <a:avLst/>
              <a:gdLst/>
              <a:ahLst/>
              <a:cxnLst/>
              <a:rect l="l" t="t" r="r" b="b"/>
              <a:pathLst>
                <a:path w="575945" h="340360">
                  <a:moveTo>
                    <a:pt x="575462" y="0"/>
                  </a:moveTo>
                  <a:lnTo>
                    <a:pt x="0" y="0"/>
                  </a:lnTo>
                  <a:lnTo>
                    <a:pt x="0" y="339877"/>
                  </a:lnTo>
                  <a:lnTo>
                    <a:pt x="575462" y="339877"/>
                  </a:lnTo>
                  <a:lnTo>
                    <a:pt x="575462" y="0"/>
                  </a:lnTo>
                  <a:close/>
                </a:path>
              </a:pathLst>
            </a:custGeom>
            <a:solidFill>
              <a:srgbClr val="5B9BD4"/>
            </a:solidFill>
          </p:spPr>
          <p:txBody>
            <a:bodyPr wrap="square" lIns="0" tIns="0" rIns="0" bIns="0" rtlCol="0"/>
            <a:lstStyle/>
            <a:p>
              <a:endParaRPr/>
            </a:p>
          </p:txBody>
        </p:sp>
        <p:sp>
          <p:nvSpPr>
            <p:cNvPr id="120" name="object 120"/>
            <p:cNvSpPr/>
            <p:nvPr/>
          </p:nvSpPr>
          <p:spPr>
            <a:xfrm>
              <a:off x="8918702" y="4273041"/>
              <a:ext cx="920750" cy="1190625"/>
            </a:xfrm>
            <a:custGeom>
              <a:avLst/>
              <a:gdLst/>
              <a:ahLst/>
              <a:cxnLst/>
              <a:rect l="l" t="t" r="r" b="b"/>
              <a:pathLst>
                <a:path w="920750" h="1190625">
                  <a:moveTo>
                    <a:pt x="920750" y="849757"/>
                  </a:moveTo>
                  <a:lnTo>
                    <a:pt x="0" y="849757"/>
                  </a:lnTo>
                  <a:lnTo>
                    <a:pt x="0" y="1190498"/>
                  </a:lnTo>
                  <a:lnTo>
                    <a:pt x="920750" y="1190498"/>
                  </a:lnTo>
                  <a:lnTo>
                    <a:pt x="920750" y="849757"/>
                  </a:lnTo>
                  <a:close/>
                </a:path>
                <a:path w="920750" h="1190625">
                  <a:moveTo>
                    <a:pt x="920750" y="0"/>
                  </a:moveTo>
                  <a:lnTo>
                    <a:pt x="805561" y="0"/>
                  </a:lnTo>
                  <a:lnTo>
                    <a:pt x="805561" y="339979"/>
                  </a:lnTo>
                  <a:lnTo>
                    <a:pt x="920750" y="339979"/>
                  </a:lnTo>
                  <a:lnTo>
                    <a:pt x="920750" y="0"/>
                  </a:lnTo>
                  <a:close/>
                </a:path>
              </a:pathLst>
            </a:custGeom>
            <a:solidFill>
              <a:srgbClr val="FFC000"/>
            </a:solidFill>
          </p:spPr>
          <p:txBody>
            <a:bodyPr wrap="square" lIns="0" tIns="0" rIns="0" bIns="0" rtlCol="0"/>
            <a:lstStyle/>
            <a:p>
              <a:endParaRPr/>
            </a:p>
          </p:txBody>
        </p:sp>
        <p:sp>
          <p:nvSpPr>
            <p:cNvPr id="121" name="object 121"/>
            <p:cNvSpPr/>
            <p:nvPr/>
          </p:nvSpPr>
          <p:spPr>
            <a:xfrm>
              <a:off x="7998078" y="4018406"/>
              <a:ext cx="0" cy="1699895"/>
            </a:xfrm>
            <a:custGeom>
              <a:avLst/>
              <a:gdLst/>
              <a:ahLst/>
              <a:cxnLst/>
              <a:rect l="l" t="t" r="r" b="b"/>
              <a:pathLst>
                <a:path h="1699895">
                  <a:moveTo>
                    <a:pt x="0" y="1699767"/>
                  </a:moveTo>
                  <a:lnTo>
                    <a:pt x="0" y="0"/>
                  </a:lnTo>
                </a:path>
              </a:pathLst>
            </a:custGeom>
            <a:ln w="5626">
              <a:solidFill>
                <a:srgbClr val="D9D9D9"/>
              </a:solidFill>
            </a:ln>
          </p:spPr>
          <p:txBody>
            <a:bodyPr wrap="square" lIns="0" tIns="0" rIns="0" bIns="0" rtlCol="0"/>
            <a:lstStyle/>
            <a:p>
              <a:endParaRPr/>
            </a:p>
          </p:txBody>
        </p:sp>
        <p:sp>
          <p:nvSpPr>
            <p:cNvPr id="122" name="object 122"/>
            <p:cNvSpPr/>
            <p:nvPr/>
          </p:nvSpPr>
          <p:spPr>
            <a:xfrm>
              <a:off x="8418956" y="5240769"/>
              <a:ext cx="79375" cy="105410"/>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grpSp>
      <p:sp>
        <p:nvSpPr>
          <p:cNvPr id="123" name="object 123"/>
          <p:cNvSpPr txBox="1"/>
          <p:nvPr/>
        </p:nvSpPr>
        <p:spPr>
          <a:xfrm>
            <a:off x="11190080" y="7608700"/>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1</a:t>
            </a:r>
            <a:endParaRPr sz="667">
              <a:latin typeface="Calibri"/>
              <a:cs typeface="Calibri"/>
            </a:endParaRPr>
          </a:p>
        </p:txBody>
      </p:sp>
      <p:sp>
        <p:nvSpPr>
          <p:cNvPr id="124" name="object 124"/>
          <p:cNvSpPr/>
          <p:nvPr/>
        </p:nvSpPr>
        <p:spPr>
          <a:xfrm>
            <a:off x="11289814" y="6480864"/>
            <a:ext cx="151546" cy="140541"/>
          </a:xfrm>
          <a:custGeom>
            <a:avLst/>
            <a:gdLst/>
            <a:ahLst/>
            <a:cxnLst/>
            <a:rect l="l" t="t" r="r" b="b"/>
            <a:pathLst>
              <a:path w="113665"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sp>
        <p:nvSpPr>
          <p:cNvPr id="125" name="object 125"/>
          <p:cNvSpPr txBox="1"/>
          <p:nvPr/>
        </p:nvSpPr>
        <p:spPr>
          <a:xfrm>
            <a:off x="11320462" y="6474819"/>
            <a:ext cx="109216" cy="124885"/>
          </a:xfrm>
          <a:prstGeom prst="rect">
            <a:avLst/>
          </a:prstGeom>
        </p:spPr>
        <p:txBody>
          <a:bodyPr vert="horz" wrap="square" lIns="0" tIns="22013" rIns="0" bIns="0" rtlCol="0">
            <a:spAutoFit/>
          </a:bodyPr>
          <a:lstStyle/>
          <a:p>
            <a:pPr>
              <a:spcBef>
                <a:spcPts val="173"/>
              </a:spcBef>
            </a:pPr>
            <a:r>
              <a:rPr sz="667" spc="-33" dirty="0">
                <a:solidFill>
                  <a:srgbClr val="404040"/>
                </a:solidFill>
                <a:latin typeface="Calibri"/>
                <a:cs typeface="Calibri"/>
              </a:rPr>
              <a:t>10</a:t>
            </a:r>
            <a:endParaRPr sz="667">
              <a:latin typeface="Calibri"/>
              <a:cs typeface="Calibri"/>
            </a:endParaRPr>
          </a:p>
        </p:txBody>
      </p:sp>
      <p:sp>
        <p:nvSpPr>
          <p:cNvPr id="126" name="object 126"/>
          <p:cNvSpPr/>
          <p:nvPr/>
        </p:nvSpPr>
        <p:spPr>
          <a:xfrm>
            <a:off x="12463591" y="6480864"/>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27" name="object 127"/>
          <p:cNvSpPr txBox="1"/>
          <p:nvPr/>
        </p:nvSpPr>
        <p:spPr>
          <a:xfrm>
            <a:off x="12494577" y="6474819"/>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5</a:t>
            </a:r>
            <a:endParaRPr sz="667">
              <a:latin typeface="Calibri"/>
              <a:cs typeface="Calibri"/>
            </a:endParaRPr>
          </a:p>
        </p:txBody>
      </p:sp>
      <p:sp>
        <p:nvSpPr>
          <p:cNvPr id="128" name="object 128"/>
          <p:cNvSpPr/>
          <p:nvPr/>
        </p:nvSpPr>
        <p:spPr>
          <a:xfrm>
            <a:off x="12386884" y="7613831"/>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29" name="object 129"/>
          <p:cNvSpPr txBox="1"/>
          <p:nvPr/>
        </p:nvSpPr>
        <p:spPr>
          <a:xfrm>
            <a:off x="12417701" y="7608700"/>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1</a:t>
            </a:r>
            <a:endParaRPr sz="667">
              <a:latin typeface="Calibri"/>
              <a:cs typeface="Calibri"/>
            </a:endParaRPr>
          </a:p>
        </p:txBody>
      </p:sp>
      <p:sp>
        <p:nvSpPr>
          <p:cNvPr id="130" name="object 130"/>
          <p:cNvSpPr/>
          <p:nvPr/>
        </p:nvSpPr>
        <p:spPr>
          <a:xfrm>
            <a:off x="12923991" y="6480864"/>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31" name="object 131"/>
          <p:cNvSpPr txBox="1"/>
          <p:nvPr/>
        </p:nvSpPr>
        <p:spPr>
          <a:xfrm>
            <a:off x="12954977" y="6474819"/>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1</a:t>
            </a:r>
            <a:endParaRPr sz="667">
              <a:latin typeface="Calibri"/>
              <a:cs typeface="Calibri"/>
            </a:endParaRPr>
          </a:p>
        </p:txBody>
      </p:sp>
      <p:sp>
        <p:nvSpPr>
          <p:cNvPr id="132" name="object 132"/>
          <p:cNvSpPr txBox="1"/>
          <p:nvPr/>
        </p:nvSpPr>
        <p:spPr>
          <a:xfrm>
            <a:off x="10544775" y="8287363"/>
            <a:ext cx="126995"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0%</a:t>
            </a:r>
            <a:endParaRPr sz="667">
              <a:latin typeface="Calibri"/>
              <a:cs typeface="Calibri"/>
            </a:endParaRPr>
          </a:p>
        </p:txBody>
      </p:sp>
      <p:sp>
        <p:nvSpPr>
          <p:cNvPr id="133" name="object 133"/>
          <p:cNvSpPr txBox="1"/>
          <p:nvPr/>
        </p:nvSpPr>
        <p:spPr>
          <a:xfrm>
            <a:off x="12954977" y="8287363"/>
            <a:ext cx="218432"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Calibri"/>
                <a:cs typeface="Calibri"/>
              </a:rPr>
              <a:t>100%</a:t>
            </a:r>
            <a:endParaRPr sz="667">
              <a:latin typeface="Calibri"/>
              <a:cs typeface="Calibri"/>
            </a:endParaRPr>
          </a:p>
        </p:txBody>
      </p:sp>
      <p:sp>
        <p:nvSpPr>
          <p:cNvPr id="134" name="object 134"/>
          <p:cNvSpPr txBox="1"/>
          <p:nvPr/>
        </p:nvSpPr>
        <p:spPr>
          <a:xfrm>
            <a:off x="10065920" y="7603790"/>
            <a:ext cx="466496" cy="124885"/>
          </a:xfrm>
          <a:prstGeom prst="rect">
            <a:avLst/>
          </a:prstGeom>
        </p:spPr>
        <p:txBody>
          <a:bodyPr vert="horz" wrap="square" lIns="0" tIns="22013" rIns="0" bIns="0" rtlCol="0">
            <a:spAutoFit/>
          </a:bodyPr>
          <a:lstStyle/>
          <a:p>
            <a:pPr>
              <a:spcBef>
                <a:spcPts val="173"/>
              </a:spcBef>
            </a:pPr>
            <a:r>
              <a:rPr sz="667" spc="-13" dirty="0">
                <a:solidFill>
                  <a:srgbClr val="585858"/>
                </a:solidFill>
                <a:latin typeface="游ゴシック"/>
                <a:cs typeface="游ゴシック"/>
              </a:rPr>
              <a:t>置いている</a:t>
            </a:r>
            <a:endParaRPr sz="667">
              <a:latin typeface="游ゴシック"/>
              <a:cs typeface="游ゴシック"/>
            </a:endParaRPr>
          </a:p>
        </p:txBody>
      </p:sp>
      <p:sp>
        <p:nvSpPr>
          <p:cNvPr id="135" name="object 135"/>
          <p:cNvSpPr txBox="1"/>
          <p:nvPr/>
        </p:nvSpPr>
        <p:spPr>
          <a:xfrm>
            <a:off x="9976514" y="6470315"/>
            <a:ext cx="556239" cy="124885"/>
          </a:xfrm>
          <a:prstGeom prst="rect">
            <a:avLst/>
          </a:prstGeom>
        </p:spPr>
        <p:txBody>
          <a:bodyPr vert="horz" wrap="square" lIns="0" tIns="22013" rIns="0" bIns="0" rtlCol="0">
            <a:spAutoFit/>
          </a:bodyPr>
          <a:lstStyle/>
          <a:p>
            <a:pPr>
              <a:spcBef>
                <a:spcPts val="173"/>
              </a:spcBef>
            </a:pPr>
            <a:r>
              <a:rPr sz="667" spc="-13" dirty="0">
                <a:solidFill>
                  <a:srgbClr val="585858"/>
                </a:solidFill>
                <a:latin typeface="游ゴシック"/>
                <a:cs typeface="游ゴシック"/>
              </a:rPr>
              <a:t>置いていない</a:t>
            </a:r>
            <a:endParaRPr sz="667">
              <a:latin typeface="游ゴシック"/>
              <a:cs typeface="游ゴシック"/>
            </a:endParaRPr>
          </a:p>
        </p:txBody>
      </p:sp>
      <p:grpSp>
        <p:nvGrpSpPr>
          <p:cNvPr id="136" name="object 136"/>
          <p:cNvGrpSpPr/>
          <p:nvPr/>
        </p:nvGrpSpPr>
        <p:grpSpPr>
          <a:xfrm>
            <a:off x="10813496" y="8541643"/>
            <a:ext cx="932992" cy="49951"/>
            <a:chOff x="8159622" y="5936653"/>
            <a:chExt cx="699770" cy="37465"/>
          </a:xfrm>
        </p:grpSpPr>
        <p:sp>
          <p:nvSpPr>
            <p:cNvPr id="137" name="object 137"/>
            <p:cNvSpPr/>
            <p:nvPr/>
          </p:nvSpPr>
          <p:spPr>
            <a:xfrm>
              <a:off x="8159622" y="5936653"/>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138" name="object 138"/>
            <p:cNvSpPr/>
            <p:nvPr/>
          </p:nvSpPr>
          <p:spPr>
            <a:xfrm>
              <a:off x="8490838" y="5936653"/>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139" name="object 139"/>
            <p:cNvSpPr/>
            <p:nvPr/>
          </p:nvSpPr>
          <p:spPr>
            <a:xfrm>
              <a:off x="8822181" y="5936653"/>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140" name="object 140"/>
          <p:cNvSpPr txBox="1"/>
          <p:nvPr/>
        </p:nvSpPr>
        <p:spPr>
          <a:xfrm>
            <a:off x="10885292" y="8287364"/>
            <a:ext cx="1773701" cy="330133"/>
          </a:xfrm>
          <a:prstGeom prst="rect">
            <a:avLst/>
          </a:prstGeom>
        </p:spPr>
        <p:txBody>
          <a:bodyPr vert="horz" wrap="square" lIns="0" tIns="22013" rIns="0" bIns="0" rtlCol="0">
            <a:spAutoFit/>
          </a:bodyPr>
          <a:lstStyle/>
          <a:p>
            <a:pPr marL="127843">
              <a:spcBef>
                <a:spcPts val="173"/>
              </a:spcBef>
              <a:tabLst>
                <a:tab pos="618051" algn="l"/>
                <a:tab pos="1109952" algn="l"/>
                <a:tab pos="1601007"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r>
              <a:rPr sz="667" dirty="0">
                <a:solidFill>
                  <a:srgbClr val="585858"/>
                </a:solidFill>
                <a:latin typeface="Calibri"/>
                <a:cs typeface="Calibri"/>
              </a:rPr>
              <a:t>	</a:t>
            </a:r>
            <a:r>
              <a:rPr sz="667" spc="-33" dirty="0">
                <a:solidFill>
                  <a:srgbClr val="585858"/>
                </a:solidFill>
                <a:latin typeface="Calibri"/>
                <a:cs typeface="Calibri"/>
              </a:rPr>
              <a:t>80%</a:t>
            </a:r>
            <a:endParaRPr sz="667">
              <a:latin typeface="Calibri"/>
              <a:cs typeface="Calibri"/>
            </a:endParaRPr>
          </a:p>
          <a:p>
            <a:pPr>
              <a:spcBef>
                <a:spcPts val="767"/>
              </a:spcBef>
              <a:tabLst>
                <a:tab pos="441102" algn="l"/>
                <a:tab pos="883051"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141" name="object 141"/>
          <p:cNvSpPr txBox="1"/>
          <p:nvPr/>
        </p:nvSpPr>
        <p:spPr>
          <a:xfrm>
            <a:off x="12502705" y="5902967"/>
            <a:ext cx="614656" cy="135870"/>
          </a:xfrm>
          <a:prstGeom prst="rect">
            <a:avLst/>
          </a:prstGeom>
        </p:spPr>
        <p:txBody>
          <a:bodyPr vert="horz" wrap="square" lIns="0" tIns="22859" rIns="0" bIns="0" rtlCol="0">
            <a:spAutoFit/>
          </a:bodyPr>
          <a:lstStyle/>
          <a:p>
            <a:pPr>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711864" y="694546"/>
            <a:ext cx="3572801" cy="242866"/>
          </a:xfrm>
          <a:prstGeom prst="rect">
            <a:avLst/>
          </a:prstGeom>
        </p:spPr>
        <p:txBody>
          <a:bodyPr vert="horz" wrap="square" lIns="0" tIns="16933" rIns="0" bIns="0" rtlCol="0">
            <a:spAutoFit/>
          </a:bodyPr>
          <a:lstStyle/>
          <a:p>
            <a:pPr marL="16933">
              <a:spcBef>
                <a:spcPts val="133"/>
              </a:spcBef>
            </a:pPr>
            <a:r>
              <a:rPr sz="1467" dirty="0">
                <a:latin typeface="游ゴシック"/>
                <a:cs typeface="游ゴシック"/>
              </a:rPr>
              <a:t>保健相談に関する調査集計（習志野支部</a:t>
            </a:r>
            <a:r>
              <a:rPr sz="1467" spc="-67" dirty="0">
                <a:latin typeface="游ゴシック"/>
                <a:cs typeface="游ゴシック"/>
              </a:rPr>
              <a:t>）</a:t>
            </a:r>
            <a:endParaRPr sz="1467">
              <a:latin typeface="游ゴシック"/>
              <a:cs typeface="游ゴシック"/>
            </a:endParaRPr>
          </a:p>
        </p:txBody>
      </p:sp>
      <p:sp>
        <p:nvSpPr>
          <p:cNvPr id="3" name="object 3"/>
          <p:cNvSpPr txBox="1"/>
          <p:nvPr/>
        </p:nvSpPr>
        <p:spPr>
          <a:xfrm>
            <a:off x="12371131" y="684642"/>
            <a:ext cx="802610" cy="149678"/>
          </a:xfrm>
          <a:prstGeom prst="rect">
            <a:avLst/>
          </a:prstGeom>
        </p:spPr>
        <p:txBody>
          <a:bodyPr vert="horz" wrap="square" lIns="0" tIns="16086" rIns="0" bIns="0" rtlCol="0">
            <a:spAutoFit/>
          </a:bodyPr>
          <a:lstStyle/>
          <a:p>
            <a:pPr marL="16933">
              <a:spcBef>
                <a:spcPts val="127"/>
              </a:spcBef>
            </a:pPr>
            <a:r>
              <a:rPr sz="867" spc="-27" dirty="0">
                <a:latin typeface="游ゴシック"/>
                <a:cs typeface="游ゴシック"/>
              </a:rPr>
              <a:t>令和３年度実施</a:t>
            </a:r>
            <a:endParaRPr sz="867">
              <a:latin typeface="游ゴシック"/>
              <a:cs typeface="游ゴシック"/>
            </a:endParaRPr>
          </a:p>
        </p:txBody>
      </p:sp>
      <p:sp>
        <p:nvSpPr>
          <p:cNvPr id="4" name="object 4"/>
          <p:cNvSpPr/>
          <p:nvPr/>
        </p:nvSpPr>
        <p:spPr>
          <a:xfrm>
            <a:off x="651670" y="5274183"/>
            <a:ext cx="5967932" cy="3698103"/>
          </a:xfrm>
          <a:custGeom>
            <a:avLst/>
            <a:gdLst/>
            <a:ahLst/>
            <a:cxnLst/>
            <a:rect l="l" t="t" r="r" b="b"/>
            <a:pathLst>
              <a:path w="4476115" h="2773679">
                <a:moveTo>
                  <a:pt x="0" y="2773679"/>
                </a:moveTo>
                <a:lnTo>
                  <a:pt x="4475988" y="2773679"/>
                </a:lnTo>
                <a:lnTo>
                  <a:pt x="4475988" y="0"/>
                </a:lnTo>
                <a:lnTo>
                  <a:pt x="0" y="0"/>
                </a:lnTo>
                <a:lnTo>
                  <a:pt x="0" y="2773679"/>
                </a:lnTo>
                <a:close/>
              </a:path>
            </a:pathLst>
          </a:custGeom>
          <a:ln w="7493">
            <a:solidFill>
              <a:srgbClr val="000000"/>
            </a:solidFill>
          </a:ln>
        </p:spPr>
        <p:txBody>
          <a:bodyPr wrap="square" lIns="0" tIns="0" rIns="0" bIns="0" rtlCol="0"/>
          <a:lstStyle/>
          <a:p>
            <a:endParaRPr/>
          </a:p>
        </p:txBody>
      </p:sp>
      <p:sp>
        <p:nvSpPr>
          <p:cNvPr id="5" name="object 5"/>
          <p:cNvSpPr txBox="1"/>
          <p:nvPr/>
        </p:nvSpPr>
        <p:spPr>
          <a:xfrm>
            <a:off x="1768380" y="5383738"/>
            <a:ext cx="3656618" cy="186440"/>
          </a:xfrm>
          <a:prstGeom prst="rect">
            <a:avLst/>
          </a:prstGeom>
        </p:spPr>
        <p:txBody>
          <a:bodyPr vert="horz" wrap="square" lIns="0" tIns="22013" rIns="0" bIns="0" rtlCol="0">
            <a:spAutoFit/>
          </a:bodyPr>
          <a:lstStyle/>
          <a:p>
            <a:pPr>
              <a:spcBef>
                <a:spcPts val="173"/>
              </a:spcBef>
            </a:pPr>
            <a:r>
              <a:rPr sz="1067" spc="-7" dirty="0">
                <a:latin typeface="游ゴシック"/>
                <a:cs typeface="游ゴシック"/>
              </a:rPr>
              <a:t>問４  わき汗で悩んだり、相談されたことがありますか？</a:t>
            </a:r>
            <a:endParaRPr sz="1067">
              <a:latin typeface="游ゴシック"/>
              <a:cs typeface="游ゴシック"/>
            </a:endParaRPr>
          </a:p>
        </p:txBody>
      </p:sp>
      <p:sp>
        <p:nvSpPr>
          <p:cNvPr id="6" name="object 6"/>
          <p:cNvSpPr/>
          <p:nvPr/>
        </p:nvSpPr>
        <p:spPr>
          <a:xfrm>
            <a:off x="7161954" y="5266293"/>
            <a:ext cx="5968778" cy="3699796"/>
          </a:xfrm>
          <a:custGeom>
            <a:avLst/>
            <a:gdLst/>
            <a:ahLst/>
            <a:cxnLst/>
            <a:rect l="l" t="t" r="r" b="b"/>
            <a:pathLst>
              <a:path w="4476750" h="2774950">
                <a:moveTo>
                  <a:pt x="0" y="2774441"/>
                </a:moveTo>
                <a:lnTo>
                  <a:pt x="4476369" y="2774441"/>
                </a:lnTo>
                <a:lnTo>
                  <a:pt x="4476369" y="0"/>
                </a:lnTo>
                <a:lnTo>
                  <a:pt x="0" y="0"/>
                </a:lnTo>
                <a:lnTo>
                  <a:pt x="0" y="2774441"/>
                </a:lnTo>
                <a:close/>
              </a:path>
            </a:pathLst>
          </a:custGeom>
          <a:ln w="7493">
            <a:solidFill>
              <a:srgbClr val="000000"/>
            </a:solidFill>
          </a:ln>
        </p:spPr>
        <p:txBody>
          <a:bodyPr wrap="square" lIns="0" tIns="0" rIns="0" bIns="0" rtlCol="0"/>
          <a:lstStyle/>
          <a:p>
            <a:endParaRPr/>
          </a:p>
        </p:txBody>
      </p:sp>
      <p:sp>
        <p:nvSpPr>
          <p:cNvPr id="7" name="object 7"/>
          <p:cNvSpPr txBox="1"/>
          <p:nvPr/>
        </p:nvSpPr>
        <p:spPr>
          <a:xfrm>
            <a:off x="7733772" y="5247260"/>
            <a:ext cx="4914718" cy="471432"/>
          </a:xfrm>
          <a:prstGeom prst="rect">
            <a:avLst/>
          </a:prstGeom>
        </p:spPr>
        <p:txBody>
          <a:bodyPr vert="horz" wrap="square" lIns="0" tIns="16086" rIns="0" bIns="0" rtlCol="0">
            <a:spAutoFit/>
          </a:bodyPr>
          <a:lstStyle/>
          <a:p>
            <a:pPr marL="698483" marR="6773" indent="-699329">
              <a:lnSpc>
                <a:spcPct val="144700"/>
              </a:lnSpc>
              <a:spcBef>
                <a:spcPts val="127"/>
              </a:spcBef>
            </a:pPr>
            <a:r>
              <a:rPr sz="1067" spc="-7" dirty="0">
                <a:latin typeface="游ゴシック"/>
                <a:cs typeface="游ゴシック"/>
              </a:rPr>
              <a:t>問４－１  わき汗の治療に対する外用薬が発売され保険適用になっています。資料をご希望されますか？</a:t>
            </a:r>
            <a:endParaRPr sz="1067">
              <a:latin typeface="游ゴシック"/>
              <a:cs typeface="游ゴシック"/>
            </a:endParaRPr>
          </a:p>
        </p:txBody>
      </p:sp>
      <p:sp>
        <p:nvSpPr>
          <p:cNvPr id="8" name="object 8"/>
          <p:cNvSpPr/>
          <p:nvPr/>
        </p:nvSpPr>
        <p:spPr>
          <a:xfrm>
            <a:off x="651669" y="1384300"/>
            <a:ext cx="5965392" cy="3698103"/>
          </a:xfrm>
          <a:custGeom>
            <a:avLst/>
            <a:gdLst/>
            <a:ahLst/>
            <a:cxnLst/>
            <a:rect l="l" t="t" r="r" b="b"/>
            <a:pathLst>
              <a:path w="4474210" h="2773679">
                <a:moveTo>
                  <a:pt x="0" y="2773679"/>
                </a:moveTo>
                <a:lnTo>
                  <a:pt x="4474083" y="2773679"/>
                </a:lnTo>
                <a:lnTo>
                  <a:pt x="4474083" y="0"/>
                </a:lnTo>
                <a:lnTo>
                  <a:pt x="0" y="0"/>
                </a:lnTo>
                <a:lnTo>
                  <a:pt x="0" y="2773679"/>
                </a:lnTo>
                <a:close/>
              </a:path>
            </a:pathLst>
          </a:custGeom>
          <a:ln w="7493">
            <a:solidFill>
              <a:srgbClr val="000000"/>
            </a:solidFill>
          </a:ln>
        </p:spPr>
        <p:txBody>
          <a:bodyPr wrap="square" lIns="0" tIns="0" rIns="0" bIns="0" rtlCol="0"/>
          <a:lstStyle/>
          <a:p>
            <a:endParaRPr/>
          </a:p>
        </p:txBody>
      </p:sp>
      <p:sp>
        <p:nvSpPr>
          <p:cNvPr id="9" name="object 9"/>
          <p:cNvSpPr txBox="1"/>
          <p:nvPr/>
        </p:nvSpPr>
        <p:spPr>
          <a:xfrm>
            <a:off x="877213" y="1489284"/>
            <a:ext cx="5425237" cy="185585"/>
          </a:xfrm>
          <a:prstGeom prst="rect">
            <a:avLst/>
          </a:prstGeom>
        </p:spPr>
        <p:txBody>
          <a:bodyPr vert="horz" wrap="square" lIns="0" tIns="21166" rIns="0" bIns="0" rtlCol="0">
            <a:spAutoFit/>
          </a:bodyPr>
          <a:lstStyle/>
          <a:p>
            <a:pPr>
              <a:spcBef>
                <a:spcPts val="167"/>
              </a:spcBef>
            </a:pPr>
            <a:r>
              <a:rPr sz="1067" spc="47" dirty="0">
                <a:latin typeface="游ゴシック"/>
                <a:cs typeface="游ゴシック"/>
              </a:rPr>
              <a:t>問３   アナフィラキシー補助治療剤</a:t>
            </a:r>
            <a:r>
              <a:rPr sz="1067" dirty="0">
                <a:latin typeface="Calibri"/>
                <a:cs typeface="Calibri"/>
              </a:rPr>
              <a:t>(</a:t>
            </a:r>
            <a:r>
              <a:rPr sz="1067" dirty="0">
                <a:latin typeface="游ゴシック"/>
                <a:cs typeface="游ゴシック"/>
              </a:rPr>
              <a:t>エピペン注射</a:t>
            </a:r>
            <a:r>
              <a:rPr sz="1067" dirty="0">
                <a:latin typeface="Calibri"/>
                <a:cs typeface="Calibri"/>
              </a:rPr>
              <a:t>)</a:t>
            </a:r>
            <a:r>
              <a:rPr sz="1067" spc="-7" dirty="0">
                <a:latin typeface="游ゴシック"/>
                <a:cs typeface="游ゴシック"/>
              </a:rPr>
              <a:t>を持っている児童生徒はいますか？</a:t>
            </a:r>
            <a:endParaRPr sz="1067">
              <a:latin typeface="游ゴシック"/>
              <a:cs typeface="游ゴシック"/>
            </a:endParaRPr>
          </a:p>
        </p:txBody>
      </p:sp>
      <p:sp>
        <p:nvSpPr>
          <p:cNvPr id="10" name="object 10"/>
          <p:cNvSpPr/>
          <p:nvPr/>
        </p:nvSpPr>
        <p:spPr>
          <a:xfrm>
            <a:off x="651670" y="1199395"/>
            <a:ext cx="5967932" cy="0"/>
          </a:xfrm>
          <a:custGeom>
            <a:avLst/>
            <a:gdLst/>
            <a:ahLst/>
            <a:cxnLst/>
            <a:rect l="l" t="t" r="r" b="b"/>
            <a:pathLst>
              <a:path w="4476115">
                <a:moveTo>
                  <a:pt x="0" y="0"/>
                </a:moveTo>
                <a:lnTo>
                  <a:pt x="4476115" y="0"/>
                </a:lnTo>
              </a:path>
            </a:pathLst>
          </a:custGeom>
          <a:ln w="7493">
            <a:solidFill>
              <a:srgbClr val="000000"/>
            </a:solidFill>
          </a:ln>
        </p:spPr>
        <p:txBody>
          <a:bodyPr wrap="square" lIns="0" tIns="0" rIns="0" bIns="0" rtlCol="0"/>
          <a:lstStyle/>
          <a:p>
            <a:endParaRPr/>
          </a:p>
        </p:txBody>
      </p:sp>
      <p:sp>
        <p:nvSpPr>
          <p:cNvPr id="11" name="object 11"/>
          <p:cNvSpPr/>
          <p:nvPr/>
        </p:nvSpPr>
        <p:spPr>
          <a:xfrm>
            <a:off x="7161955" y="1199395"/>
            <a:ext cx="5967932" cy="0"/>
          </a:xfrm>
          <a:custGeom>
            <a:avLst/>
            <a:gdLst/>
            <a:ahLst/>
            <a:cxnLst/>
            <a:rect l="l" t="t" r="r" b="b"/>
            <a:pathLst>
              <a:path w="4476115">
                <a:moveTo>
                  <a:pt x="0" y="0"/>
                </a:moveTo>
                <a:lnTo>
                  <a:pt x="4475988" y="0"/>
                </a:lnTo>
              </a:path>
            </a:pathLst>
          </a:custGeom>
          <a:ln w="7493">
            <a:solidFill>
              <a:srgbClr val="000000"/>
            </a:solidFill>
          </a:ln>
        </p:spPr>
        <p:txBody>
          <a:bodyPr wrap="square" lIns="0" tIns="0" rIns="0" bIns="0" rtlCol="0"/>
          <a:lstStyle/>
          <a:p>
            <a:endParaRPr/>
          </a:p>
        </p:txBody>
      </p:sp>
      <p:sp>
        <p:nvSpPr>
          <p:cNvPr id="12" name="object 12"/>
          <p:cNvSpPr/>
          <p:nvPr/>
        </p:nvSpPr>
        <p:spPr>
          <a:xfrm>
            <a:off x="7165850" y="1384300"/>
            <a:ext cx="5965392" cy="3698103"/>
          </a:xfrm>
          <a:custGeom>
            <a:avLst/>
            <a:gdLst/>
            <a:ahLst/>
            <a:cxnLst/>
            <a:rect l="l" t="t" r="r" b="b"/>
            <a:pathLst>
              <a:path w="4474209" h="2773679">
                <a:moveTo>
                  <a:pt x="0" y="2773679"/>
                </a:moveTo>
                <a:lnTo>
                  <a:pt x="4473955" y="2773679"/>
                </a:lnTo>
                <a:lnTo>
                  <a:pt x="4473955" y="0"/>
                </a:lnTo>
                <a:lnTo>
                  <a:pt x="0" y="0"/>
                </a:lnTo>
                <a:lnTo>
                  <a:pt x="0" y="2773679"/>
                </a:lnTo>
                <a:close/>
              </a:path>
            </a:pathLst>
          </a:custGeom>
          <a:ln w="7493">
            <a:solidFill>
              <a:srgbClr val="000000"/>
            </a:solidFill>
          </a:ln>
        </p:spPr>
        <p:txBody>
          <a:bodyPr wrap="square" lIns="0" tIns="0" rIns="0" bIns="0" rtlCol="0"/>
          <a:lstStyle/>
          <a:p>
            <a:endParaRPr/>
          </a:p>
        </p:txBody>
      </p:sp>
      <p:sp>
        <p:nvSpPr>
          <p:cNvPr id="13" name="object 13"/>
          <p:cNvSpPr txBox="1"/>
          <p:nvPr/>
        </p:nvSpPr>
        <p:spPr>
          <a:xfrm>
            <a:off x="7720733" y="1462530"/>
            <a:ext cx="579099" cy="185585"/>
          </a:xfrm>
          <a:prstGeom prst="rect">
            <a:avLst/>
          </a:prstGeom>
        </p:spPr>
        <p:txBody>
          <a:bodyPr vert="horz" wrap="square" lIns="0" tIns="21166" rIns="0" bIns="0" rtlCol="0">
            <a:spAutoFit/>
          </a:bodyPr>
          <a:lstStyle/>
          <a:p>
            <a:pPr>
              <a:spcBef>
                <a:spcPts val="167"/>
              </a:spcBef>
            </a:pPr>
            <a:r>
              <a:rPr sz="1067" spc="-20" dirty="0">
                <a:latin typeface="游ゴシック"/>
                <a:cs typeface="游ゴシック"/>
              </a:rPr>
              <a:t>問３ー１</a:t>
            </a:r>
            <a:endParaRPr sz="1067">
              <a:latin typeface="游ゴシック"/>
              <a:cs typeface="游ゴシック"/>
            </a:endParaRPr>
          </a:p>
        </p:txBody>
      </p:sp>
      <p:sp>
        <p:nvSpPr>
          <p:cNvPr id="14" name="object 14"/>
          <p:cNvSpPr txBox="1"/>
          <p:nvPr/>
        </p:nvSpPr>
        <p:spPr>
          <a:xfrm>
            <a:off x="8559920" y="1462530"/>
            <a:ext cx="3805625" cy="185585"/>
          </a:xfrm>
          <a:prstGeom prst="rect">
            <a:avLst/>
          </a:prstGeom>
        </p:spPr>
        <p:txBody>
          <a:bodyPr vert="horz" wrap="square" lIns="0" tIns="21166" rIns="0" bIns="0" rtlCol="0">
            <a:spAutoFit/>
          </a:bodyPr>
          <a:lstStyle/>
          <a:p>
            <a:pPr>
              <a:spcBef>
                <a:spcPts val="167"/>
              </a:spcBef>
            </a:pPr>
            <a:r>
              <a:rPr sz="1067" spc="-7" dirty="0">
                <a:latin typeface="游ゴシック"/>
                <a:cs typeface="游ゴシック"/>
              </a:rPr>
              <a:t>製造元がアプリを公開しました。資料をご希望されますか？</a:t>
            </a:r>
            <a:endParaRPr sz="1067">
              <a:latin typeface="游ゴシック"/>
              <a:cs typeface="游ゴシック"/>
            </a:endParaRPr>
          </a:p>
        </p:txBody>
      </p:sp>
      <p:grpSp>
        <p:nvGrpSpPr>
          <p:cNvPr id="15" name="object 15"/>
          <p:cNvGrpSpPr/>
          <p:nvPr/>
        </p:nvGrpSpPr>
        <p:grpSpPr>
          <a:xfrm>
            <a:off x="7558517" y="6288010"/>
            <a:ext cx="2304541" cy="2440003"/>
            <a:chOff x="5832600" y="4499355"/>
            <a:chExt cx="1728470" cy="1830070"/>
          </a:xfrm>
        </p:grpSpPr>
        <p:sp>
          <p:nvSpPr>
            <p:cNvPr id="16" name="object 16"/>
            <p:cNvSpPr/>
            <p:nvPr/>
          </p:nvSpPr>
          <p:spPr>
            <a:xfrm>
              <a:off x="6277991" y="4505197"/>
              <a:ext cx="1113790" cy="1553845"/>
            </a:xfrm>
            <a:custGeom>
              <a:avLst/>
              <a:gdLst/>
              <a:ahLst/>
              <a:cxnLst/>
              <a:rect l="l" t="t" r="r" b="b"/>
              <a:pathLst>
                <a:path w="1113790" h="1553845">
                  <a:moveTo>
                    <a:pt x="336930" y="0"/>
                  </a:moveTo>
                  <a:lnTo>
                    <a:pt x="336930" y="776605"/>
                  </a:lnTo>
                  <a:lnTo>
                    <a:pt x="0" y="1476375"/>
                  </a:lnTo>
                  <a:lnTo>
                    <a:pt x="45655" y="1496593"/>
                  </a:lnTo>
                  <a:lnTo>
                    <a:pt x="92389" y="1513792"/>
                  </a:lnTo>
                  <a:lnTo>
                    <a:pt x="140049" y="1527939"/>
                  </a:lnTo>
                  <a:lnTo>
                    <a:pt x="188484" y="1539001"/>
                  </a:lnTo>
                  <a:lnTo>
                    <a:pt x="237543" y="1546943"/>
                  </a:lnTo>
                  <a:lnTo>
                    <a:pt x="287076" y="1551733"/>
                  </a:lnTo>
                  <a:lnTo>
                    <a:pt x="336930" y="1553337"/>
                  </a:lnTo>
                  <a:lnTo>
                    <a:pt x="384250" y="1551919"/>
                  </a:lnTo>
                  <a:lnTo>
                    <a:pt x="430819" y="1547721"/>
                  </a:lnTo>
                  <a:lnTo>
                    <a:pt x="476557" y="1540823"/>
                  </a:lnTo>
                  <a:lnTo>
                    <a:pt x="521382" y="1531307"/>
                  </a:lnTo>
                  <a:lnTo>
                    <a:pt x="565213" y="1519254"/>
                  </a:lnTo>
                  <a:lnTo>
                    <a:pt x="607969" y="1504745"/>
                  </a:lnTo>
                  <a:lnTo>
                    <a:pt x="649569" y="1487862"/>
                  </a:lnTo>
                  <a:lnTo>
                    <a:pt x="689931" y="1468685"/>
                  </a:lnTo>
                  <a:lnTo>
                    <a:pt x="728975" y="1447296"/>
                  </a:lnTo>
                  <a:lnTo>
                    <a:pt x="766618" y="1423776"/>
                  </a:lnTo>
                  <a:lnTo>
                    <a:pt x="802781" y="1398207"/>
                  </a:lnTo>
                  <a:lnTo>
                    <a:pt x="837381" y="1370668"/>
                  </a:lnTo>
                  <a:lnTo>
                    <a:pt x="870337" y="1341243"/>
                  </a:lnTo>
                  <a:lnTo>
                    <a:pt x="901569" y="1310011"/>
                  </a:lnTo>
                  <a:lnTo>
                    <a:pt x="930994" y="1277055"/>
                  </a:lnTo>
                  <a:lnTo>
                    <a:pt x="958533" y="1242455"/>
                  </a:lnTo>
                  <a:lnTo>
                    <a:pt x="984102" y="1206292"/>
                  </a:lnTo>
                  <a:lnTo>
                    <a:pt x="1007622" y="1168649"/>
                  </a:lnTo>
                  <a:lnTo>
                    <a:pt x="1029011" y="1129605"/>
                  </a:lnTo>
                  <a:lnTo>
                    <a:pt x="1048188" y="1089243"/>
                  </a:lnTo>
                  <a:lnTo>
                    <a:pt x="1065071" y="1047643"/>
                  </a:lnTo>
                  <a:lnTo>
                    <a:pt x="1079580" y="1004887"/>
                  </a:lnTo>
                  <a:lnTo>
                    <a:pt x="1091633" y="961056"/>
                  </a:lnTo>
                  <a:lnTo>
                    <a:pt x="1101149" y="916231"/>
                  </a:lnTo>
                  <a:lnTo>
                    <a:pt x="1108047" y="870493"/>
                  </a:lnTo>
                  <a:lnTo>
                    <a:pt x="1112245" y="823924"/>
                  </a:lnTo>
                  <a:lnTo>
                    <a:pt x="1113662" y="776605"/>
                  </a:lnTo>
                  <a:lnTo>
                    <a:pt x="1112245" y="729299"/>
                  </a:lnTo>
                  <a:lnTo>
                    <a:pt x="1108047" y="682742"/>
                  </a:lnTo>
                  <a:lnTo>
                    <a:pt x="1101149" y="637016"/>
                  </a:lnTo>
                  <a:lnTo>
                    <a:pt x="1091633" y="592202"/>
                  </a:lnTo>
                  <a:lnTo>
                    <a:pt x="1079580" y="548380"/>
                  </a:lnTo>
                  <a:lnTo>
                    <a:pt x="1065071" y="505633"/>
                  </a:lnTo>
                  <a:lnTo>
                    <a:pt x="1048188" y="464041"/>
                  </a:lnTo>
                  <a:lnTo>
                    <a:pt x="1029011" y="423687"/>
                  </a:lnTo>
                  <a:lnTo>
                    <a:pt x="1007622" y="384650"/>
                  </a:lnTo>
                  <a:lnTo>
                    <a:pt x="984102" y="347012"/>
                  </a:lnTo>
                  <a:lnTo>
                    <a:pt x="958533" y="310855"/>
                  </a:lnTo>
                  <a:lnTo>
                    <a:pt x="930994" y="276259"/>
                  </a:lnTo>
                  <a:lnTo>
                    <a:pt x="901569" y="243307"/>
                  </a:lnTo>
                  <a:lnTo>
                    <a:pt x="870337" y="212079"/>
                  </a:lnTo>
                  <a:lnTo>
                    <a:pt x="837381" y="182657"/>
                  </a:lnTo>
                  <a:lnTo>
                    <a:pt x="802781" y="155121"/>
                  </a:lnTo>
                  <a:lnTo>
                    <a:pt x="766618" y="129553"/>
                  </a:lnTo>
                  <a:lnTo>
                    <a:pt x="728975" y="106035"/>
                  </a:lnTo>
                  <a:lnTo>
                    <a:pt x="689931" y="84647"/>
                  </a:lnTo>
                  <a:lnTo>
                    <a:pt x="649569" y="65472"/>
                  </a:lnTo>
                  <a:lnTo>
                    <a:pt x="607969" y="48589"/>
                  </a:lnTo>
                  <a:lnTo>
                    <a:pt x="565213" y="34081"/>
                  </a:lnTo>
                  <a:lnTo>
                    <a:pt x="521382" y="22028"/>
                  </a:lnTo>
                  <a:lnTo>
                    <a:pt x="476557" y="12513"/>
                  </a:lnTo>
                  <a:lnTo>
                    <a:pt x="430819" y="5615"/>
                  </a:lnTo>
                  <a:lnTo>
                    <a:pt x="384250" y="1417"/>
                  </a:lnTo>
                  <a:lnTo>
                    <a:pt x="336930" y="0"/>
                  </a:lnTo>
                  <a:close/>
                </a:path>
              </a:pathLst>
            </a:custGeom>
            <a:solidFill>
              <a:srgbClr val="4471C4"/>
            </a:solidFill>
          </p:spPr>
          <p:txBody>
            <a:bodyPr wrap="square" lIns="0" tIns="0" rIns="0" bIns="0" rtlCol="0"/>
            <a:lstStyle/>
            <a:p>
              <a:endParaRPr/>
            </a:p>
          </p:txBody>
        </p:sp>
        <p:sp>
          <p:nvSpPr>
            <p:cNvPr id="17" name="object 17"/>
            <p:cNvSpPr/>
            <p:nvPr/>
          </p:nvSpPr>
          <p:spPr>
            <a:xfrm>
              <a:off x="5838315" y="4539614"/>
              <a:ext cx="776605" cy="1442085"/>
            </a:xfrm>
            <a:custGeom>
              <a:avLst/>
              <a:gdLst/>
              <a:ahLst/>
              <a:cxnLst/>
              <a:rect l="l" t="t" r="r" b="b"/>
              <a:pathLst>
                <a:path w="776604" h="1442085">
                  <a:moveTo>
                    <a:pt x="547752" y="0"/>
                  </a:moveTo>
                  <a:lnTo>
                    <a:pt x="500755" y="16170"/>
                  </a:lnTo>
                  <a:lnTo>
                    <a:pt x="455144" y="35194"/>
                  </a:lnTo>
                  <a:lnTo>
                    <a:pt x="411033" y="56974"/>
                  </a:lnTo>
                  <a:lnTo>
                    <a:pt x="368531" y="81415"/>
                  </a:lnTo>
                  <a:lnTo>
                    <a:pt x="327750" y="108420"/>
                  </a:lnTo>
                  <a:lnTo>
                    <a:pt x="288803" y="137894"/>
                  </a:lnTo>
                  <a:lnTo>
                    <a:pt x="251799" y="169740"/>
                  </a:lnTo>
                  <a:lnTo>
                    <a:pt x="216851" y="203863"/>
                  </a:lnTo>
                  <a:lnTo>
                    <a:pt x="184069" y="240165"/>
                  </a:lnTo>
                  <a:lnTo>
                    <a:pt x="153566" y="278552"/>
                  </a:lnTo>
                  <a:lnTo>
                    <a:pt x="125451" y="318927"/>
                  </a:lnTo>
                  <a:lnTo>
                    <a:pt x="99838" y="361194"/>
                  </a:lnTo>
                  <a:lnTo>
                    <a:pt x="76836" y="405257"/>
                  </a:lnTo>
                  <a:lnTo>
                    <a:pt x="57591" y="448498"/>
                  </a:lnTo>
                  <a:lnTo>
                    <a:pt x="41177" y="492271"/>
                  </a:lnTo>
                  <a:lnTo>
                    <a:pt x="27554" y="536467"/>
                  </a:lnTo>
                  <a:lnTo>
                    <a:pt x="16686" y="580978"/>
                  </a:lnTo>
                  <a:lnTo>
                    <a:pt x="8535" y="625693"/>
                  </a:lnTo>
                  <a:lnTo>
                    <a:pt x="3062" y="670507"/>
                  </a:lnTo>
                  <a:lnTo>
                    <a:pt x="229" y="715309"/>
                  </a:lnTo>
                  <a:lnTo>
                    <a:pt x="0" y="759991"/>
                  </a:lnTo>
                  <a:lnTo>
                    <a:pt x="2334" y="804446"/>
                  </a:lnTo>
                  <a:lnTo>
                    <a:pt x="7196" y="848564"/>
                  </a:lnTo>
                  <a:lnTo>
                    <a:pt x="14547" y="892236"/>
                  </a:lnTo>
                  <a:lnTo>
                    <a:pt x="24348" y="935356"/>
                  </a:lnTo>
                  <a:lnTo>
                    <a:pt x="36562" y="977813"/>
                  </a:lnTo>
                  <a:lnTo>
                    <a:pt x="51152" y="1019500"/>
                  </a:lnTo>
                  <a:lnTo>
                    <a:pt x="68078" y="1060307"/>
                  </a:lnTo>
                  <a:lnTo>
                    <a:pt x="87303" y="1100128"/>
                  </a:lnTo>
                  <a:lnTo>
                    <a:pt x="108790" y="1138852"/>
                  </a:lnTo>
                  <a:lnTo>
                    <a:pt x="132500" y="1176372"/>
                  </a:lnTo>
                  <a:lnTo>
                    <a:pt x="158395" y="1212580"/>
                  </a:lnTo>
                  <a:lnTo>
                    <a:pt x="186438" y="1247365"/>
                  </a:lnTo>
                  <a:lnTo>
                    <a:pt x="216590" y="1280622"/>
                  </a:lnTo>
                  <a:lnTo>
                    <a:pt x="248813" y="1312239"/>
                  </a:lnTo>
                  <a:lnTo>
                    <a:pt x="283070" y="1342110"/>
                  </a:lnTo>
                  <a:lnTo>
                    <a:pt x="319323" y="1370126"/>
                  </a:lnTo>
                  <a:lnTo>
                    <a:pt x="357533" y="1396178"/>
                  </a:lnTo>
                  <a:lnTo>
                    <a:pt x="397664" y="1420158"/>
                  </a:lnTo>
                  <a:lnTo>
                    <a:pt x="439675" y="1441958"/>
                  </a:lnTo>
                  <a:lnTo>
                    <a:pt x="776606" y="742188"/>
                  </a:lnTo>
                  <a:lnTo>
                    <a:pt x="547752" y="0"/>
                  </a:lnTo>
                  <a:close/>
                </a:path>
              </a:pathLst>
            </a:custGeom>
            <a:solidFill>
              <a:srgbClr val="EC7C30"/>
            </a:solidFill>
          </p:spPr>
          <p:txBody>
            <a:bodyPr wrap="square" lIns="0" tIns="0" rIns="0" bIns="0" rtlCol="0"/>
            <a:lstStyle/>
            <a:p>
              <a:endParaRPr/>
            </a:p>
          </p:txBody>
        </p:sp>
        <p:sp>
          <p:nvSpPr>
            <p:cNvPr id="18" name="object 18"/>
            <p:cNvSpPr/>
            <p:nvPr/>
          </p:nvSpPr>
          <p:spPr>
            <a:xfrm>
              <a:off x="5838315" y="4539614"/>
              <a:ext cx="776605" cy="1442085"/>
            </a:xfrm>
            <a:custGeom>
              <a:avLst/>
              <a:gdLst/>
              <a:ahLst/>
              <a:cxnLst/>
              <a:rect l="l" t="t" r="r" b="b"/>
              <a:pathLst>
                <a:path w="776604" h="1442085">
                  <a:moveTo>
                    <a:pt x="439675" y="1441958"/>
                  </a:moveTo>
                  <a:lnTo>
                    <a:pt x="397664" y="1420158"/>
                  </a:lnTo>
                  <a:lnTo>
                    <a:pt x="357533" y="1396178"/>
                  </a:lnTo>
                  <a:lnTo>
                    <a:pt x="319323" y="1370126"/>
                  </a:lnTo>
                  <a:lnTo>
                    <a:pt x="283070" y="1342110"/>
                  </a:lnTo>
                  <a:lnTo>
                    <a:pt x="248813" y="1312239"/>
                  </a:lnTo>
                  <a:lnTo>
                    <a:pt x="216590" y="1280622"/>
                  </a:lnTo>
                  <a:lnTo>
                    <a:pt x="186438" y="1247365"/>
                  </a:lnTo>
                  <a:lnTo>
                    <a:pt x="158395" y="1212580"/>
                  </a:lnTo>
                  <a:lnTo>
                    <a:pt x="132500" y="1176372"/>
                  </a:lnTo>
                  <a:lnTo>
                    <a:pt x="108790" y="1138852"/>
                  </a:lnTo>
                  <a:lnTo>
                    <a:pt x="87303" y="1100128"/>
                  </a:lnTo>
                  <a:lnTo>
                    <a:pt x="68078" y="1060307"/>
                  </a:lnTo>
                  <a:lnTo>
                    <a:pt x="51152" y="1019500"/>
                  </a:lnTo>
                  <a:lnTo>
                    <a:pt x="36562" y="977813"/>
                  </a:lnTo>
                  <a:lnTo>
                    <a:pt x="24348" y="935356"/>
                  </a:lnTo>
                  <a:lnTo>
                    <a:pt x="14547" y="892236"/>
                  </a:lnTo>
                  <a:lnTo>
                    <a:pt x="7196" y="848564"/>
                  </a:lnTo>
                  <a:lnTo>
                    <a:pt x="2334" y="804446"/>
                  </a:lnTo>
                  <a:lnTo>
                    <a:pt x="0" y="759991"/>
                  </a:lnTo>
                  <a:lnTo>
                    <a:pt x="229" y="715309"/>
                  </a:lnTo>
                  <a:lnTo>
                    <a:pt x="3062" y="670507"/>
                  </a:lnTo>
                  <a:lnTo>
                    <a:pt x="8535" y="625693"/>
                  </a:lnTo>
                  <a:lnTo>
                    <a:pt x="16686" y="580978"/>
                  </a:lnTo>
                  <a:lnTo>
                    <a:pt x="27554" y="536467"/>
                  </a:lnTo>
                  <a:lnTo>
                    <a:pt x="41177" y="492271"/>
                  </a:lnTo>
                  <a:lnTo>
                    <a:pt x="57591" y="448498"/>
                  </a:lnTo>
                  <a:lnTo>
                    <a:pt x="76836" y="405257"/>
                  </a:lnTo>
                  <a:lnTo>
                    <a:pt x="99838" y="361194"/>
                  </a:lnTo>
                  <a:lnTo>
                    <a:pt x="125451" y="318927"/>
                  </a:lnTo>
                  <a:lnTo>
                    <a:pt x="153566" y="278552"/>
                  </a:lnTo>
                  <a:lnTo>
                    <a:pt x="184069" y="240165"/>
                  </a:lnTo>
                  <a:lnTo>
                    <a:pt x="216851" y="203863"/>
                  </a:lnTo>
                  <a:lnTo>
                    <a:pt x="251799" y="169740"/>
                  </a:lnTo>
                  <a:lnTo>
                    <a:pt x="288803" y="137894"/>
                  </a:lnTo>
                  <a:lnTo>
                    <a:pt x="327750" y="108420"/>
                  </a:lnTo>
                  <a:lnTo>
                    <a:pt x="368531" y="81415"/>
                  </a:lnTo>
                  <a:lnTo>
                    <a:pt x="411033" y="56974"/>
                  </a:lnTo>
                  <a:lnTo>
                    <a:pt x="455144" y="35194"/>
                  </a:lnTo>
                  <a:lnTo>
                    <a:pt x="500755" y="16170"/>
                  </a:lnTo>
                  <a:lnTo>
                    <a:pt x="547752" y="0"/>
                  </a:lnTo>
                  <a:lnTo>
                    <a:pt x="776606" y="742188"/>
                  </a:lnTo>
                  <a:lnTo>
                    <a:pt x="439675" y="1441958"/>
                  </a:lnTo>
                  <a:close/>
                </a:path>
              </a:pathLst>
            </a:custGeom>
            <a:ln w="11239">
              <a:solidFill>
                <a:srgbClr val="FFFFFF"/>
              </a:solidFill>
            </a:ln>
          </p:spPr>
          <p:txBody>
            <a:bodyPr wrap="square" lIns="0" tIns="0" rIns="0" bIns="0" rtlCol="0"/>
            <a:lstStyle/>
            <a:p>
              <a:endParaRPr/>
            </a:p>
          </p:txBody>
        </p:sp>
        <p:sp>
          <p:nvSpPr>
            <p:cNvPr id="19" name="object 19"/>
            <p:cNvSpPr/>
            <p:nvPr/>
          </p:nvSpPr>
          <p:spPr>
            <a:xfrm>
              <a:off x="6386068" y="4505070"/>
              <a:ext cx="229235" cy="777240"/>
            </a:xfrm>
            <a:custGeom>
              <a:avLst/>
              <a:gdLst/>
              <a:ahLst/>
              <a:cxnLst/>
              <a:rect l="l" t="t" r="r" b="b"/>
              <a:pathLst>
                <a:path w="229234" h="777239">
                  <a:moveTo>
                    <a:pt x="228854" y="0"/>
                  </a:moveTo>
                  <a:lnTo>
                    <a:pt x="182376" y="1398"/>
                  </a:lnTo>
                  <a:lnTo>
                    <a:pt x="136135" y="5575"/>
                  </a:lnTo>
                  <a:lnTo>
                    <a:pt x="90249" y="12508"/>
                  </a:lnTo>
                  <a:lnTo>
                    <a:pt x="44832" y="22173"/>
                  </a:lnTo>
                  <a:lnTo>
                    <a:pt x="0" y="34544"/>
                  </a:lnTo>
                  <a:lnTo>
                    <a:pt x="228854" y="776732"/>
                  </a:lnTo>
                  <a:lnTo>
                    <a:pt x="228854" y="0"/>
                  </a:lnTo>
                  <a:close/>
                </a:path>
              </a:pathLst>
            </a:custGeom>
            <a:solidFill>
              <a:srgbClr val="A4A4A4"/>
            </a:solidFill>
          </p:spPr>
          <p:txBody>
            <a:bodyPr wrap="square" lIns="0" tIns="0" rIns="0" bIns="0" rtlCol="0"/>
            <a:lstStyle/>
            <a:p>
              <a:endParaRPr/>
            </a:p>
          </p:txBody>
        </p:sp>
        <p:sp>
          <p:nvSpPr>
            <p:cNvPr id="20" name="object 20"/>
            <p:cNvSpPr/>
            <p:nvPr/>
          </p:nvSpPr>
          <p:spPr>
            <a:xfrm>
              <a:off x="6386068" y="4505070"/>
              <a:ext cx="229235" cy="777240"/>
            </a:xfrm>
            <a:custGeom>
              <a:avLst/>
              <a:gdLst/>
              <a:ahLst/>
              <a:cxnLst/>
              <a:rect l="l" t="t" r="r" b="b"/>
              <a:pathLst>
                <a:path w="229234" h="777239">
                  <a:moveTo>
                    <a:pt x="0" y="34544"/>
                  </a:moveTo>
                  <a:lnTo>
                    <a:pt x="44832" y="22173"/>
                  </a:lnTo>
                  <a:lnTo>
                    <a:pt x="90249" y="12508"/>
                  </a:lnTo>
                  <a:lnTo>
                    <a:pt x="136135" y="5575"/>
                  </a:lnTo>
                  <a:lnTo>
                    <a:pt x="182376" y="1398"/>
                  </a:lnTo>
                  <a:lnTo>
                    <a:pt x="228854" y="0"/>
                  </a:lnTo>
                  <a:lnTo>
                    <a:pt x="228854" y="776732"/>
                  </a:lnTo>
                  <a:lnTo>
                    <a:pt x="0" y="34544"/>
                  </a:lnTo>
                  <a:close/>
                </a:path>
              </a:pathLst>
            </a:custGeom>
            <a:ln w="11239">
              <a:solidFill>
                <a:srgbClr val="FFFFFF"/>
              </a:solidFill>
            </a:ln>
          </p:spPr>
          <p:txBody>
            <a:bodyPr wrap="square" lIns="0" tIns="0" rIns="0" bIns="0" rtlCol="0"/>
            <a:lstStyle/>
            <a:p>
              <a:endParaRPr/>
            </a:p>
          </p:txBody>
        </p:sp>
        <p:sp>
          <p:nvSpPr>
            <p:cNvPr id="21" name="object 21"/>
            <p:cNvSpPr/>
            <p:nvPr/>
          </p:nvSpPr>
          <p:spPr>
            <a:xfrm>
              <a:off x="6968871" y="5454650"/>
              <a:ext cx="589280" cy="871855"/>
            </a:xfrm>
            <a:custGeom>
              <a:avLst/>
              <a:gdLst/>
              <a:ahLst/>
              <a:cxnLst/>
              <a:rect l="l" t="t" r="r" b="b"/>
              <a:pathLst>
                <a:path w="589279" h="871854">
                  <a:moveTo>
                    <a:pt x="403352" y="0"/>
                  </a:moveTo>
                  <a:lnTo>
                    <a:pt x="343535" y="559434"/>
                  </a:lnTo>
                  <a:lnTo>
                    <a:pt x="0" y="559434"/>
                  </a:lnTo>
                  <a:lnTo>
                    <a:pt x="0" y="871410"/>
                  </a:lnTo>
                  <a:lnTo>
                    <a:pt x="588899" y="871410"/>
                  </a:lnTo>
                  <a:lnTo>
                    <a:pt x="588899" y="559434"/>
                  </a:lnTo>
                  <a:lnTo>
                    <a:pt x="490728" y="559434"/>
                  </a:lnTo>
                  <a:lnTo>
                    <a:pt x="403352" y="0"/>
                  </a:lnTo>
                  <a:close/>
                </a:path>
              </a:pathLst>
            </a:custGeom>
            <a:solidFill>
              <a:srgbClr val="FFFFFF"/>
            </a:solidFill>
          </p:spPr>
          <p:txBody>
            <a:bodyPr wrap="square" lIns="0" tIns="0" rIns="0" bIns="0" rtlCol="0"/>
            <a:lstStyle/>
            <a:p>
              <a:endParaRPr/>
            </a:p>
          </p:txBody>
        </p:sp>
        <p:sp>
          <p:nvSpPr>
            <p:cNvPr id="22" name="object 22"/>
            <p:cNvSpPr/>
            <p:nvPr/>
          </p:nvSpPr>
          <p:spPr>
            <a:xfrm>
              <a:off x="6968871" y="5454650"/>
              <a:ext cx="589280" cy="871855"/>
            </a:xfrm>
            <a:custGeom>
              <a:avLst/>
              <a:gdLst/>
              <a:ahLst/>
              <a:cxnLst/>
              <a:rect l="l" t="t" r="r" b="b"/>
              <a:pathLst>
                <a:path w="589279" h="871854">
                  <a:moveTo>
                    <a:pt x="0" y="559434"/>
                  </a:moveTo>
                  <a:lnTo>
                    <a:pt x="343535" y="559434"/>
                  </a:lnTo>
                  <a:lnTo>
                    <a:pt x="403352" y="0"/>
                  </a:lnTo>
                  <a:lnTo>
                    <a:pt x="490728" y="559434"/>
                  </a:lnTo>
                  <a:lnTo>
                    <a:pt x="588899" y="559434"/>
                  </a:lnTo>
                  <a:lnTo>
                    <a:pt x="588899" y="611504"/>
                  </a:lnTo>
                  <a:lnTo>
                    <a:pt x="588899" y="689482"/>
                  </a:lnTo>
                  <a:lnTo>
                    <a:pt x="588899" y="871410"/>
                  </a:lnTo>
                  <a:lnTo>
                    <a:pt x="490728" y="871410"/>
                  </a:lnTo>
                  <a:lnTo>
                    <a:pt x="343535" y="871410"/>
                  </a:lnTo>
                  <a:lnTo>
                    <a:pt x="0" y="871410"/>
                  </a:lnTo>
                  <a:lnTo>
                    <a:pt x="0" y="689482"/>
                  </a:lnTo>
                  <a:lnTo>
                    <a:pt x="0" y="611504"/>
                  </a:lnTo>
                  <a:lnTo>
                    <a:pt x="0" y="559434"/>
                  </a:lnTo>
                  <a:close/>
                </a:path>
              </a:pathLst>
            </a:custGeom>
            <a:ln w="5626">
              <a:solidFill>
                <a:srgbClr val="000000"/>
              </a:solidFill>
            </a:ln>
          </p:spPr>
          <p:txBody>
            <a:bodyPr wrap="square" lIns="0" tIns="0" rIns="0" bIns="0" rtlCol="0"/>
            <a:lstStyle/>
            <a:p>
              <a:endParaRPr/>
            </a:p>
          </p:txBody>
        </p:sp>
      </p:grpSp>
      <p:sp>
        <p:nvSpPr>
          <p:cNvPr id="23" name="object 23"/>
          <p:cNvSpPr txBox="1"/>
          <p:nvPr/>
        </p:nvSpPr>
        <p:spPr>
          <a:xfrm>
            <a:off x="9164585" y="8355522"/>
            <a:ext cx="656988" cy="290677"/>
          </a:xfrm>
          <a:prstGeom prst="rect">
            <a:avLst/>
          </a:prstGeom>
        </p:spPr>
        <p:txBody>
          <a:bodyPr vert="horz" wrap="square" lIns="0" tIns="31326" rIns="0" bIns="0" rtlCol="0">
            <a:spAutoFit/>
          </a:bodyPr>
          <a:lstStyle/>
          <a:p>
            <a:pPr marR="40639" algn="ctr">
              <a:spcBef>
                <a:spcPts val="247"/>
              </a:spcBef>
            </a:pPr>
            <a:r>
              <a:rPr sz="800" spc="-20" dirty="0">
                <a:solidFill>
                  <a:srgbClr val="585858"/>
                </a:solidFill>
                <a:latin typeface="BIZ UDPゴシック"/>
                <a:cs typeface="BIZ UDPゴシック"/>
              </a:rPr>
              <a:t>希望する</a:t>
            </a:r>
            <a:endParaRPr sz="800">
              <a:latin typeface="BIZ UDPゴシック"/>
              <a:cs typeface="BIZ UDPゴシック"/>
            </a:endParaRPr>
          </a:p>
          <a:p>
            <a:pPr marR="6773" algn="ctr">
              <a:spcBef>
                <a:spcPts val="120"/>
              </a:spcBef>
            </a:pPr>
            <a:r>
              <a:rPr sz="800" dirty="0">
                <a:solidFill>
                  <a:srgbClr val="585858"/>
                </a:solidFill>
                <a:latin typeface="BIZ UDPゴシック"/>
                <a:cs typeface="BIZ UDPゴシック"/>
              </a:rPr>
              <a:t>12</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57%</a:t>
            </a:r>
            <a:endParaRPr sz="800">
              <a:latin typeface="BIZ UDPゴシック"/>
              <a:cs typeface="BIZ UDPゴシック"/>
            </a:endParaRPr>
          </a:p>
        </p:txBody>
      </p:sp>
      <p:grpSp>
        <p:nvGrpSpPr>
          <p:cNvPr id="24" name="object 24"/>
          <p:cNvGrpSpPr/>
          <p:nvPr/>
        </p:nvGrpSpPr>
        <p:grpSpPr>
          <a:xfrm>
            <a:off x="7229770" y="7250043"/>
            <a:ext cx="905900" cy="1485845"/>
            <a:chOff x="5586031" y="5220906"/>
            <a:chExt cx="679450" cy="1114425"/>
          </a:xfrm>
        </p:grpSpPr>
        <p:sp>
          <p:nvSpPr>
            <p:cNvPr id="25" name="object 25"/>
            <p:cNvSpPr/>
            <p:nvPr/>
          </p:nvSpPr>
          <p:spPr>
            <a:xfrm>
              <a:off x="5588889" y="5223764"/>
              <a:ext cx="673735" cy="1108710"/>
            </a:xfrm>
            <a:custGeom>
              <a:avLst/>
              <a:gdLst/>
              <a:ahLst/>
              <a:cxnLst/>
              <a:rect l="l" t="t" r="r" b="b"/>
              <a:pathLst>
                <a:path w="673735" h="1108710">
                  <a:moveTo>
                    <a:pt x="251586" y="0"/>
                  </a:moveTo>
                  <a:lnTo>
                    <a:pt x="112268" y="798067"/>
                  </a:lnTo>
                  <a:lnTo>
                    <a:pt x="0" y="798067"/>
                  </a:lnTo>
                  <a:lnTo>
                    <a:pt x="0" y="1108443"/>
                  </a:lnTo>
                  <a:lnTo>
                    <a:pt x="673608" y="1108443"/>
                  </a:lnTo>
                  <a:lnTo>
                    <a:pt x="673608" y="798067"/>
                  </a:lnTo>
                  <a:lnTo>
                    <a:pt x="280670" y="798067"/>
                  </a:lnTo>
                  <a:lnTo>
                    <a:pt x="251586" y="0"/>
                  </a:lnTo>
                  <a:close/>
                </a:path>
              </a:pathLst>
            </a:custGeom>
            <a:solidFill>
              <a:srgbClr val="FFFFFF"/>
            </a:solidFill>
          </p:spPr>
          <p:txBody>
            <a:bodyPr wrap="square" lIns="0" tIns="0" rIns="0" bIns="0" rtlCol="0"/>
            <a:lstStyle/>
            <a:p>
              <a:endParaRPr/>
            </a:p>
          </p:txBody>
        </p:sp>
        <p:sp>
          <p:nvSpPr>
            <p:cNvPr id="26" name="object 26"/>
            <p:cNvSpPr/>
            <p:nvPr/>
          </p:nvSpPr>
          <p:spPr>
            <a:xfrm>
              <a:off x="5588889" y="5223764"/>
              <a:ext cx="673735" cy="1108710"/>
            </a:xfrm>
            <a:custGeom>
              <a:avLst/>
              <a:gdLst/>
              <a:ahLst/>
              <a:cxnLst/>
              <a:rect l="l" t="t" r="r" b="b"/>
              <a:pathLst>
                <a:path w="673735" h="1108710">
                  <a:moveTo>
                    <a:pt x="0" y="798067"/>
                  </a:moveTo>
                  <a:lnTo>
                    <a:pt x="112268" y="798067"/>
                  </a:lnTo>
                  <a:lnTo>
                    <a:pt x="251586" y="0"/>
                  </a:lnTo>
                  <a:lnTo>
                    <a:pt x="280670" y="798067"/>
                  </a:lnTo>
                  <a:lnTo>
                    <a:pt x="673608" y="798067"/>
                  </a:lnTo>
                  <a:lnTo>
                    <a:pt x="673608" y="849757"/>
                  </a:lnTo>
                  <a:lnTo>
                    <a:pt x="673608" y="927353"/>
                  </a:lnTo>
                  <a:lnTo>
                    <a:pt x="673608" y="1108443"/>
                  </a:lnTo>
                  <a:lnTo>
                    <a:pt x="280670" y="1108443"/>
                  </a:lnTo>
                  <a:lnTo>
                    <a:pt x="112268" y="1108443"/>
                  </a:lnTo>
                  <a:lnTo>
                    <a:pt x="0" y="1108443"/>
                  </a:lnTo>
                  <a:lnTo>
                    <a:pt x="0" y="927353"/>
                  </a:lnTo>
                  <a:lnTo>
                    <a:pt x="0" y="849757"/>
                  </a:lnTo>
                  <a:lnTo>
                    <a:pt x="0" y="798067"/>
                  </a:lnTo>
                  <a:close/>
                </a:path>
              </a:pathLst>
            </a:custGeom>
            <a:ln w="5626">
              <a:solidFill>
                <a:srgbClr val="000000"/>
              </a:solidFill>
            </a:ln>
          </p:spPr>
          <p:txBody>
            <a:bodyPr wrap="square" lIns="0" tIns="0" rIns="0" bIns="0" rtlCol="0"/>
            <a:lstStyle/>
            <a:p>
              <a:endParaRPr/>
            </a:p>
          </p:txBody>
        </p:sp>
      </p:grpSp>
      <p:sp>
        <p:nvSpPr>
          <p:cNvPr id="27" name="object 27"/>
          <p:cNvSpPr txBox="1"/>
          <p:nvPr/>
        </p:nvSpPr>
        <p:spPr>
          <a:xfrm>
            <a:off x="7414252" y="8365789"/>
            <a:ext cx="590105" cy="289822"/>
          </a:xfrm>
          <a:prstGeom prst="rect">
            <a:avLst/>
          </a:prstGeom>
        </p:spPr>
        <p:txBody>
          <a:bodyPr vert="horz" wrap="square" lIns="0" tIns="30479" rIns="0" bIns="0" rtlCol="0">
            <a:spAutoFit/>
          </a:bodyPr>
          <a:lstStyle/>
          <a:p>
            <a:pPr marL="14393">
              <a:spcBef>
                <a:spcPts val="240"/>
              </a:spcBef>
            </a:pPr>
            <a:r>
              <a:rPr sz="800" spc="-13" dirty="0">
                <a:solidFill>
                  <a:srgbClr val="585858"/>
                </a:solidFill>
                <a:latin typeface="BIZ UDPゴシック"/>
                <a:cs typeface="BIZ UDPゴシック"/>
              </a:rPr>
              <a:t>希望しない</a:t>
            </a:r>
            <a:endParaRPr sz="800">
              <a:latin typeface="BIZ UDPゴシック"/>
              <a:cs typeface="BIZ UDPゴシック"/>
            </a:endParaRPr>
          </a:p>
          <a:p>
            <a:pPr>
              <a:spcBef>
                <a:spcPts val="113"/>
              </a:spcBef>
            </a:pPr>
            <a:r>
              <a:rPr sz="800" dirty="0">
                <a:solidFill>
                  <a:srgbClr val="585858"/>
                </a:solidFill>
                <a:latin typeface="BIZ UDPゴシック"/>
                <a:cs typeface="BIZ UDPゴシック"/>
              </a:rPr>
              <a:t>8</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38%</a:t>
            </a:r>
            <a:endParaRPr sz="800">
              <a:latin typeface="BIZ UDPゴシック"/>
              <a:cs typeface="BIZ UDPゴシック"/>
            </a:endParaRPr>
          </a:p>
        </p:txBody>
      </p:sp>
      <p:grpSp>
        <p:nvGrpSpPr>
          <p:cNvPr id="28" name="object 28"/>
          <p:cNvGrpSpPr/>
          <p:nvPr/>
        </p:nvGrpSpPr>
        <p:grpSpPr>
          <a:xfrm>
            <a:off x="7693218" y="5884420"/>
            <a:ext cx="758585" cy="426704"/>
            <a:chOff x="5933630" y="4196651"/>
            <a:chExt cx="568960" cy="320040"/>
          </a:xfrm>
        </p:grpSpPr>
        <p:sp>
          <p:nvSpPr>
            <p:cNvPr id="29" name="object 29"/>
            <p:cNvSpPr/>
            <p:nvPr/>
          </p:nvSpPr>
          <p:spPr>
            <a:xfrm>
              <a:off x="5936487" y="4199509"/>
              <a:ext cx="563245" cy="314325"/>
            </a:xfrm>
            <a:custGeom>
              <a:avLst/>
              <a:gdLst/>
              <a:ahLst/>
              <a:cxnLst/>
              <a:rect l="l" t="t" r="r" b="b"/>
              <a:pathLst>
                <a:path w="563245" h="314325">
                  <a:moveTo>
                    <a:pt x="500506" y="0"/>
                  </a:moveTo>
                  <a:lnTo>
                    <a:pt x="0" y="0"/>
                  </a:lnTo>
                  <a:lnTo>
                    <a:pt x="0" y="261620"/>
                  </a:lnTo>
                  <a:lnTo>
                    <a:pt x="291973" y="261620"/>
                  </a:lnTo>
                  <a:lnTo>
                    <a:pt x="562737" y="314325"/>
                  </a:lnTo>
                  <a:lnTo>
                    <a:pt x="417068" y="261620"/>
                  </a:lnTo>
                  <a:lnTo>
                    <a:pt x="500506" y="261620"/>
                  </a:lnTo>
                  <a:lnTo>
                    <a:pt x="500506" y="0"/>
                  </a:lnTo>
                  <a:close/>
                </a:path>
              </a:pathLst>
            </a:custGeom>
            <a:solidFill>
              <a:srgbClr val="FFFFFF"/>
            </a:solidFill>
          </p:spPr>
          <p:txBody>
            <a:bodyPr wrap="square" lIns="0" tIns="0" rIns="0" bIns="0" rtlCol="0"/>
            <a:lstStyle/>
            <a:p>
              <a:endParaRPr/>
            </a:p>
          </p:txBody>
        </p:sp>
        <p:sp>
          <p:nvSpPr>
            <p:cNvPr id="30" name="object 30"/>
            <p:cNvSpPr/>
            <p:nvPr/>
          </p:nvSpPr>
          <p:spPr>
            <a:xfrm>
              <a:off x="5936487" y="4199509"/>
              <a:ext cx="563245" cy="314325"/>
            </a:xfrm>
            <a:custGeom>
              <a:avLst/>
              <a:gdLst/>
              <a:ahLst/>
              <a:cxnLst/>
              <a:rect l="l" t="t" r="r" b="b"/>
              <a:pathLst>
                <a:path w="563245" h="314325">
                  <a:moveTo>
                    <a:pt x="0" y="0"/>
                  </a:moveTo>
                  <a:lnTo>
                    <a:pt x="291973" y="0"/>
                  </a:lnTo>
                  <a:lnTo>
                    <a:pt x="417068" y="0"/>
                  </a:lnTo>
                  <a:lnTo>
                    <a:pt x="500506" y="0"/>
                  </a:lnTo>
                  <a:lnTo>
                    <a:pt x="500506" y="152654"/>
                  </a:lnTo>
                  <a:lnTo>
                    <a:pt x="500506" y="218059"/>
                  </a:lnTo>
                  <a:lnTo>
                    <a:pt x="500506" y="261620"/>
                  </a:lnTo>
                  <a:lnTo>
                    <a:pt x="417068" y="261620"/>
                  </a:lnTo>
                  <a:lnTo>
                    <a:pt x="562737" y="314325"/>
                  </a:lnTo>
                  <a:lnTo>
                    <a:pt x="291973" y="261620"/>
                  </a:lnTo>
                  <a:lnTo>
                    <a:pt x="0" y="261620"/>
                  </a:lnTo>
                  <a:lnTo>
                    <a:pt x="0" y="218059"/>
                  </a:lnTo>
                  <a:lnTo>
                    <a:pt x="0" y="152654"/>
                  </a:lnTo>
                  <a:lnTo>
                    <a:pt x="0" y="0"/>
                  </a:lnTo>
                  <a:close/>
                </a:path>
              </a:pathLst>
            </a:custGeom>
            <a:ln w="5626">
              <a:solidFill>
                <a:srgbClr val="000000"/>
              </a:solidFill>
            </a:ln>
          </p:spPr>
          <p:txBody>
            <a:bodyPr wrap="square" lIns="0" tIns="0" rIns="0" bIns="0" rtlCol="0"/>
            <a:lstStyle/>
            <a:p>
              <a:endParaRPr/>
            </a:p>
          </p:txBody>
        </p:sp>
      </p:grpSp>
      <p:sp>
        <p:nvSpPr>
          <p:cNvPr id="31" name="object 31"/>
          <p:cNvSpPr txBox="1"/>
          <p:nvPr/>
        </p:nvSpPr>
        <p:spPr>
          <a:xfrm>
            <a:off x="7809801" y="5903097"/>
            <a:ext cx="496975" cy="289822"/>
          </a:xfrm>
          <a:prstGeom prst="rect">
            <a:avLst/>
          </a:prstGeom>
        </p:spPr>
        <p:txBody>
          <a:bodyPr vert="horz" wrap="square" lIns="0" tIns="30479" rIns="0" bIns="0" rtlCol="0">
            <a:spAutoFit/>
          </a:bodyPr>
          <a:lstStyle/>
          <a:p>
            <a:pPr marL="62652">
              <a:spcBef>
                <a:spcPts val="240"/>
              </a:spcBef>
            </a:pPr>
            <a:r>
              <a:rPr sz="800" spc="-27" dirty="0">
                <a:solidFill>
                  <a:srgbClr val="585858"/>
                </a:solidFill>
                <a:latin typeface="BIZ UDPゴシック"/>
                <a:cs typeface="BIZ UDPゴシック"/>
              </a:rPr>
              <a:t>未回答</a:t>
            </a:r>
            <a:endParaRPr sz="800">
              <a:latin typeface="BIZ UDPゴシック"/>
              <a:cs typeface="BIZ UDPゴシック"/>
            </a:endParaRPr>
          </a:p>
          <a:p>
            <a:pPr>
              <a:spcBef>
                <a:spcPts val="113"/>
              </a:spcBef>
            </a:pPr>
            <a:r>
              <a:rPr sz="800" dirty="0">
                <a:solidFill>
                  <a:srgbClr val="585858"/>
                </a:solidFill>
                <a:latin typeface="BIZ UDPゴシック"/>
                <a:cs typeface="BIZ UDPゴシック"/>
              </a:rPr>
              <a:t>1</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5%</a:t>
            </a:r>
            <a:endParaRPr sz="800">
              <a:latin typeface="BIZ UDPゴシック"/>
              <a:cs typeface="BIZ UDPゴシック"/>
            </a:endParaRPr>
          </a:p>
        </p:txBody>
      </p:sp>
      <p:grpSp>
        <p:nvGrpSpPr>
          <p:cNvPr id="32" name="object 32"/>
          <p:cNvGrpSpPr/>
          <p:nvPr/>
        </p:nvGrpSpPr>
        <p:grpSpPr>
          <a:xfrm>
            <a:off x="7471331" y="2302054"/>
            <a:ext cx="2429843" cy="2500959"/>
            <a:chOff x="5767208" y="1509776"/>
            <a:chExt cx="1822450" cy="1875789"/>
          </a:xfrm>
        </p:grpSpPr>
        <p:sp>
          <p:nvSpPr>
            <p:cNvPr id="33" name="object 33"/>
            <p:cNvSpPr/>
            <p:nvPr/>
          </p:nvSpPr>
          <p:spPr>
            <a:xfrm>
              <a:off x="6478270" y="1515491"/>
              <a:ext cx="953135" cy="1658620"/>
            </a:xfrm>
            <a:custGeom>
              <a:avLst/>
              <a:gdLst/>
              <a:ahLst/>
              <a:cxnLst/>
              <a:rect l="l" t="t" r="r" b="b"/>
              <a:pathLst>
                <a:path w="953134" h="1658620">
                  <a:moveTo>
                    <a:pt x="123571" y="0"/>
                  </a:moveTo>
                  <a:lnTo>
                    <a:pt x="123571" y="829056"/>
                  </a:lnTo>
                  <a:lnTo>
                    <a:pt x="0" y="1648841"/>
                  </a:lnTo>
                  <a:lnTo>
                    <a:pt x="30737" y="1652861"/>
                  </a:lnTo>
                  <a:lnTo>
                    <a:pt x="61595" y="1655762"/>
                  </a:lnTo>
                  <a:lnTo>
                    <a:pt x="92547" y="1657520"/>
                  </a:lnTo>
                  <a:lnTo>
                    <a:pt x="123571" y="1658112"/>
                  </a:lnTo>
                  <a:lnTo>
                    <a:pt x="172280" y="1656704"/>
                  </a:lnTo>
                  <a:lnTo>
                    <a:pt x="220249" y="1652533"/>
                  </a:lnTo>
                  <a:lnTo>
                    <a:pt x="267399" y="1645677"/>
                  </a:lnTo>
                  <a:lnTo>
                    <a:pt x="313653" y="1636213"/>
                  </a:lnTo>
                  <a:lnTo>
                    <a:pt x="358933" y="1624220"/>
                  </a:lnTo>
                  <a:lnTo>
                    <a:pt x="403161" y="1609774"/>
                  </a:lnTo>
                  <a:lnTo>
                    <a:pt x="446260" y="1592955"/>
                  </a:lnTo>
                  <a:lnTo>
                    <a:pt x="488151" y="1573838"/>
                  </a:lnTo>
                  <a:lnTo>
                    <a:pt x="528757" y="1552503"/>
                  </a:lnTo>
                  <a:lnTo>
                    <a:pt x="568000" y="1529028"/>
                  </a:lnTo>
                  <a:lnTo>
                    <a:pt x="605802" y="1503489"/>
                  </a:lnTo>
                  <a:lnTo>
                    <a:pt x="642086" y="1475965"/>
                  </a:lnTo>
                  <a:lnTo>
                    <a:pt x="676773" y="1446533"/>
                  </a:lnTo>
                  <a:lnTo>
                    <a:pt x="709787" y="1415272"/>
                  </a:lnTo>
                  <a:lnTo>
                    <a:pt x="741048" y="1382258"/>
                  </a:lnTo>
                  <a:lnTo>
                    <a:pt x="770480" y="1347571"/>
                  </a:lnTo>
                  <a:lnTo>
                    <a:pt x="798004" y="1311287"/>
                  </a:lnTo>
                  <a:lnTo>
                    <a:pt x="823543" y="1273485"/>
                  </a:lnTo>
                  <a:lnTo>
                    <a:pt x="847018" y="1234242"/>
                  </a:lnTo>
                  <a:lnTo>
                    <a:pt x="868353" y="1193636"/>
                  </a:lnTo>
                  <a:lnTo>
                    <a:pt x="887470" y="1151745"/>
                  </a:lnTo>
                  <a:lnTo>
                    <a:pt x="904289" y="1108646"/>
                  </a:lnTo>
                  <a:lnTo>
                    <a:pt x="918735" y="1064418"/>
                  </a:lnTo>
                  <a:lnTo>
                    <a:pt x="930728" y="1019138"/>
                  </a:lnTo>
                  <a:lnTo>
                    <a:pt x="940192" y="972884"/>
                  </a:lnTo>
                  <a:lnTo>
                    <a:pt x="947048" y="925734"/>
                  </a:lnTo>
                  <a:lnTo>
                    <a:pt x="951219" y="877765"/>
                  </a:lnTo>
                  <a:lnTo>
                    <a:pt x="952627" y="829056"/>
                  </a:lnTo>
                  <a:lnTo>
                    <a:pt x="951219" y="780333"/>
                  </a:lnTo>
                  <a:lnTo>
                    <a:pt x="947048" y="732354"/>
                  </a:lnTo>
                  <a:lnTo>
                    <a:pt x="940192" y="685195"/>
                  </a:lnTo>
                  <a:lnTo>
                    <a:pt x="930728" y="638933"/>
                  </a:lnTo>
                  <a:lnTo>
                    <a:pt x="918735" y="593647"/>
                  </a:lnTo>
                  <a:lnTo>
                    <a:pt x="904289" y="549415"/>
                  </a:lnTo>
                  <a:lnTo>
                    <a:pt x="887470" y="506313"/>
                  </a:lnTo>
                  <a:lnTo>
                    <a:pt x="868353" y="464420"/>
                  </a:lnTo>
                  <a:lnTo>
                    <a:pt x="847018" y="423813"/>
                  </a:lnTo>
                  <a:lnTo>
                    <a:pt x="823543" y="384570"/>
                  </a:lnTo>
                  <a:lnTo>
                    <a:pt x="798004" y="346769"/>
                  </a:lnTo>
                  <a:lnTo>
                    <a:pt x="770480" y="310487"/>
                  </a:lnTo>
                  <a:lnTo>
                    <a:pt x="741048" y="275802"/>
                  </a:lnTo>
                  <a:lnTo>
                    <a:pt x="709787" y="242792"/>
                  </a:lnTo>
                  <a:lnTo>
                    <a:pt x="676773" y="211534"/>
                  </a:lnTo>
                  <a:lnTo>
                    <a:pt x="642086" y="182106"/>
                  </a:lnTo>
                  <a:lnTo>
                    <a:pt x="605802" y="154587"/>
                  </a:lnTo>
                  <a:lnTo>
                    <a:pt x="568000" y="129052"/>
                  </a:lnTo>
                  <a:lnTo>
                    <a:pt x="528757" y="105581"/>
                  </a:lnTo>
                  <a:lnTo>
                    <a:pt x="488151" y="84250"/>
                  </a:lnTo>
                  <a:lnTo>
                    <a:pt x="446260" y="65139"/>
                  </a:lnTo>
                  <a:lnTo>
                    <a:pt x="403161" y="48323"/>
                  </a:lnTo>
                  <a:lnTo>
                    <a:pt x="358933" y="33881"/>
                  </a:lnTo>
                  <a:lnTo>
                    <a:pt x="313653" y="21891"/>
                  </a:lnTo>
                  <a:lnTo>
                    <a:pt x="267399" y="12430"/>
                  </a:lnTo>
                  <a:lnTo>
                    <a:pt x="220249" y="5576"/>
                  </a:lnTo>
                  <a:lnTo>
                    <a:pt x="172280" y="1407"/>
                  </a:lnTo>
                  <a:lnTo>
                    <a:pt x="123571" y="0"/>
                  </a:lnTo>
                  <a:close/>
                </a:path>
              </a:pathLst>
            </a:custGeom>
            <a:solidFill>
              <a:srgbClr val="4471C4"/>
            </a:solidFill>
          </p:spPr>
          <p:txBody>
            <a:bodyPr wrap="square" lIns="0" tIns="0" rIns="0" bIns="0" rtlCol="0"/>
            <a:lstStyle/>
            <a:p>
              <a:endParaRPr/>
            </a:p>
          </p:txBody>
        </p:sp>
        <p:sp>
          <p:nvSpPr>
            <p:cNvPr id="34" name="object 34"/>
            <p:cNvSpPr/>
            <p:nvPr/>
          </p:nvSpPr>
          <p:spPr>
            <a:xfrm>
              <a:off x="5772923" y="2041652"/>
              <a:ext cx="829310" cy="1122680"/>
            </a:xfrm>
            <a:custGeom>
              <a:avLst/>
              <a:gdLst/>
              <a:ahLst/>
              <a:cxnLst/>
              <a:rect l="l" t="t" r="r" b="b"/>
              <a:pathLst>
                <a:path w="829309" h="1122680">
                  <a:moveTo>
                    <a:pt x="57138" y="0"/>
                  </a:moveTo>
                  <a:lnTo>
                    <a:pt x="41404" y="43753"/>
                  </a:lnTo>
                  <a:lnTo>
                    <a:pt x="28135" y="88280"/>
                  </a:lnTo>
                  <a:lnTo>
                    <a:pt x="17366" y="133498"/>
                  </a:lnTo>
                  <a:lnTo>
                    <a:pt x="9132" y="179324"/>
                  </a:lnTo>
                  <a:lnTo>
                    <a:pt x="3268" y="227702"/>
                  </a:lnTo>
                  <a:lnTo>
                    <a:pt x="246" y="275758"/>
                  </a:lnTo>
                  <a:lnTo>
                    <a:pt x="0" y="323404"/>
                  </a:lnTo>
                  <a:lnTo>
                    <a:pt x="2465" y="370552"/>
                  </a:lnTo>
                  <a:lnTo>
                    <a:pt x="7576" y="417113"/>
                  </a:lnTo>
                  <a:lnTo>
                    <a:pt x="15268" y="462999"/>
                  </a:lnTo>
                  <a:lnTo>
                    <a:pt x="25476" y="508121"/>
                  </a:lnTo>
                  <a:lnTo>
                    <a:pt x="38134" y="552390"/>
                  </a:lnTo>
                  <a:lnTo>
                    <a:pt x="53176" y="595719"/>
                  </a:lnTo>
                  <a:lnTo>
                    <a:pt x="70539" y="638020"/>
                  </a:lnTo>
                  <a:lnTo>
                    <a:pt x="90156" y="679202"/>
                  </a:lnTo>
                  <a:lnTo>
                    <a:pt x="111962" y="719179"/>
                  </a:lnTo>
                  <a:lnTo>
                    <a:pt x="135893" y="757862"/>
                  </a:lnTo>
                  <a:lnTo>
                    <a:pt x="161882" y="795162"/>
                  </a:lnTo>
                  <a:lnTo>
                    <a:pt x="189864" y="830992"/>
                  </a:lnTo>
                  <a:lnTo>
                    <a:pt x="219775" y="865261"/>
                  </a:lnTo>
                  <a:lnTo>
                    <a:pt x="251548" y="897883"/>
                  </a:lnTo>
                  <a:lnTo>
                    <a:pt x="285119" y="928769"/>
                  </a:lnTo>
                  <a:lnTo>
                    <a:pt x="320423" y="957830"/>
                  </a:lnTo>
                  <a:lnTo>
                    <a:pt x="357394" y="984977"/>
                  </a:lnTo>
                  <a:lnTo>
                    <a:pt x="395967" y="1010124"/>
                  </a:lnTo>
                  <a:lnTo>
                    <a:pt x="436076" y="1033180"/>
                  </a:lnTo>
                  <a:lnTo>
                    <a:pt x="477656" y="1054058"/>
                  </a:lnTo>
                  <a:lnTo>
                    <a:pt x="520643" y="1072670"/>
                  </a:lnTo>
                  <a:lnTo>
                    <a:pt x="564971" y="1088926"/>
                  </a:lnTo>
                  <a:lnTo>
                    <a:pt x="610574" y="1102739"/>
                  </a:lnTo>
                  <a:lnTo>
                    <a:pt x="657388" y="1114019"/>
                  </a:lnTo>
                  <a:lnTo>
                    <a:pt x="705346" y="1122680"/>
                  </a:lnTo>
                  <a:lnTo>
                    <a:pt x="828917" y="302895"/>
                  </a:lnTo>
                  <a:lnTo>
                    <a:pt x="57138" y="0"/>
                  </a:lnTo>
                  <a:close/>
                </a:path>
              </a:pathLst>
            </a:custGeom>
            <a:solidFill>
              <a:srgbClr val="EC7C30"/>
            </a:solidFill>
          </p:spPr>
          <p:txBody>
            <a:bodyPr wrap="square" lIns="0" tIns="0" rIns="0" bIns="0" rtlCol="0"/>
            <a:lstStyle/>
            <a:p>
              <a:endParaRPr/>
            </a:p>
          </p:txBody>
        </p:sp>
        <p:sp>
          <p:nvSpPr>
            <p:cNvPr id="35" name="object 35"/>
            <p:cNvSpPr/>
            <p:nvPr/>
          </p:nvSpPr>
          <p:spPr>
            <a:xfrm>
              <a:off x="5772923" y="2041652"/>
              <a:ext cx="829310" cy="1122680"/>
            </a:xfrm>
            <a:custGeom>
              <a:avLst/>
              <a:gdLst/>
              <a:ahLst/>
              <a:cxnLst/>
              <a:rect l="l" t="t" r="r" b="b"/>
              <a:pathLst>
                <a:path w="829309" h="1122680">
                  <a:moveTo>
                    <a:pt x="705346" y="1122680"/>
                  </a:moveTo>
                  <a:lnTo>
                    <a:pt x="657388" y="1114019"/>
                  </a:lnTo>
                  <a:lnTo>
                    <a:pt x="610574" y="1102739"/>
                  </a:lnTo>
                  <a:lnTo>
                    <a:pt x="564971" y="1088926"/>
                  </a:lnTo>
                  <a:lnTo>
                    <a:pt x="520643" y="1072670"/>
                  </a:lnTo>
                  <a:lnTo>
                    <a:pt x="477656" y="1054058"/>
                  </a:lnTo>
                  <a:lnTo>
                    <a:pt x="436076" y="1033180"/>
                  </a:lnTo>
                  <a:lnTo>
                    <a:pt x="395967" y="1010124"/>
                  </a:lnTo>
                  <a:lnTo>
                    <a:pt x="357394" y="984977"/>
                  </a:lnTo>
                  <a:lnTo>
                    <a:pt x="320423" y="957830"/>
                  </a:lnTo>
                  <a:lnTo>
                    <a:pt x="285119" y="928769"/>
                  </a:lnTo>
                  <a:lnTo>
                    <a:pt x="251548" y="897883"/>
                  </a:lnTo>
                  <a:lnTo>
                    <a:pt x="219775" y="865261"/>
                  </a:lnTo>
                  <a:lnTo>
                    <a:pt x="189864" y="830992"/>
                  </a:lnTo>
                  <a:lnTo>
                    <a:pt x="161882" y="795162"/>
                  </a:lnTo>
                  <a:lnTo>
                    <a:pt x="135893" y="757862"/>
                  </a:lnTo>
                  <a:lnTo>
                    <a:pt x="111962" y="719179"/>
                  </a:lnTo>
                  <a:lnTo>
                    <a:pt x="90156" y="679202"/>
                  </a:lnTo>
                  <a:lnTo>
                    <a:pt x="70539" y="638020"/>
                  </a:lnTo>
                  <a:lnTo>
                    <a:pt x="53176" y="595719"/>
                  </a:lnTo>
                  <a:lnTo>
                    <a:pt x="38134" y="552390"/>
                  </a:lnTo>
                  <a:lnTo>
                    <a:pt x="25476" y="508121"/>
                  </a:lnTo>
                  <a:lnTo>
                    <a:pt x="15268" y="462999"/>
                  </a:lnTo>
                  <a:lnTo>
                    <a:pt x="7576" y="417113"/>
                  </a:lnTo>
                  <a:lnTo>
                    <a:pt x="2465" y="370552"/>
                  </a:lnTo>
                  <a:lnTo>
                    <a:pt x="0" y="323404"/>
                  </a:lnTo>
                  <a:lnTo>
                    <a:pt x="246" y="275758"/>
                  </a:lnTo>
                  <a:lnTo>
                    <a:pt x="3268" y="227702"/>
                  </a:lnTo>
                  <a:lnTo>
                    <a:pt x="9132" y="179324"/>
                  </a:lnTo>
                  <a:lnTo>
                    <a:pt x="17366" y="133498"/>
                  </a:lnTo>
                  <a:lnTo>
                    <a:pt x="28135" y="88280"/>
                  </a:lnTo>
                  <a:lnTo>
                    <a:pt x="41404" y="43753"/>
                  </a:lnTo>
                  <a:lnTo>
                    <a:pt x="57138" y="0"/>
                  </a:lnTo>
                  <a:lnTo>
                    <a:pt x="828917" y="302895"/>
                  </a:lnTo>
                  <a:lnTo>
                    <a:pt x="705346" y="1122680"/>
                  </a:lnTo>
                  <a:close/>
                </a:path>
              </a:pathLst>
            </a:custGeom>
            <a:ln w="11239">
              <a:solidFill>
                <a:srgbClr val="FFFFFF"/>
              </a:solidFill>
            </a:ln>
          </p:spPr>
          <p:txBody>
            <a:bodyPr wrap="square" lIns="0" tIns="0" rIns="0" bIns="0" rtlCol="0"/>
            <a:lstStyle/>
            <a:p>
              <a:endParaRPr/>
            </a:p>
          </p:txBody>
        </p:sp>
        <p:sp>
          <p:nvSpPr>
            <p:cNvPr id="36" name="object 36"/>
            <p:cNvSpPr/>
            <p:nvPr/>
          </p:nvSpPr>
          <p:spPr>
            <a:xfrm>
              <a:off x="5830062" y="1515491"/>
              <a:ext cx="772160" cy="829310"/>
            </a:xfrm>
            <a:custGeom>
              <a:avLst/>
              <a:gdLst/>
              <a:ahLst/>
              <a:cxnLst/>
              <a:rect l="l" t="t" r="r" b="b"/>
              <a:pathLst>
                <a:path w="772159" h="829310">
                  <a:moveTo>
                    <a:pt x="771779" y="0"/>
                  </a:moveTo>
                  <a:lnTo>
                    <a:pt x="723318" y="1409"/>
                  </a:lnTo>
                  <a:lnTo>
                    <a:pt x="675425" y="5594"/>
                  </a:lnTo>
                  <a:lnTo>
                    <a:pt x="628196" y="12490"/>
                  </a:lnTo>
                  <a:lnTo>
                    <a:pt x="581726" y="22032"/>
                  </a:lnTo>
                  <a:lnTo>
                    <a:pt x="536110" y="34155"/>
                  </a:lnTo>
                  <a:lnTo>
                    <a:pt x="491443" y="48794"/>
                  </a:lnTo>
                  <a:lnTo>
                    <a:pt x="447820" y="65884"/>
                  </a:lnTo>
                  <a:lnTo>
                    <a:pt x="405337" y="85361"/>
                  </a:lnTo>
                  <a:lnTo>
                    <a:pt x="364087" y="107158"/>
                  </a:lnTo>
                  <a:lnTo>
                    <a:pt x="324168" y="131212"/>
                  </a:lnTo>
                  <a:lnTo>
                    <a:pt x="285672" y="157458"/>
                  </a:lnTo>
                  <a:lnTo>
                    <a:pt x="248697" y="185830"/>
                  </a:lnTo>
                  <a:lnTo>
                    <a:pt x="213336" y="216263"/>
                  </a:lnTo>
                  <a:lnTo>
                    <a:pt x="179686" y="248694"/>
                  </a:lnTo>
                  <a:lnTo>
                    <a:pt x="147840" y="283056"/>
                  </a:lnTo>
                  <a:lnTo>
                    <a:pt x="117895" y="319285"/>
                  </a:lnTo>
                  <a:lnTo>
                    <a:pt x="89945" y="357316"/>
                  </a:lnTo>
                  <a:lnTo>
                    <a:pt x="64085" y="397084"/>
                  </a:lnTo>
                  <a:lnTo>
                    <a:pt x="40411" y="438524"/>
                  </a:lnTo>
                  <a:lnTo>
                    <a:pt x="19017" y="481571"/>
                  </a:lnTo>
                  <a:lnTo>
                    <a:pt x="0" y="526161"/>
                  </a:lnTo>
                  <a:lnTo>
                    <a:pt x="771779" y="829056"/>
                  </a:lnTo>
                  <a:lnTo>
                    <a:pt x="771779" y="0"/>
                  </a:lnTo>
                  <a:close/>
                </a:path>
              </a:pathLst>
            </a:custGeom>
            <a:solidFill>
              <a:srgbClr val="A4A4A4"/>
            </a:solidFill>
          </p:spPr>
          <p:txBody>
            <a:bodyPr wrap="square" lIns="0" tIns="0" rIns="0" bIns="0" rtlCol="0"/>
            <a:lstStyle/>
            <a:p>
              <a:endParaRPr/>
            </a:p>
          </p:txBody>
        </p:sp>
        <p:sp>
          <p:nvSpPr>
            <p:cNvPr id="37" name="object 37"/>
            <p:cNvSpPr/>
            <p:nvPr/>
          </p:nvSpPr>
          <p:spPr>
            <a:xfrm>
              <a:off x="5830062" y="1515491"/>
              <a:ext cx="772160" cy="829310"/>
            </a:xfrm>
            <a:custGeom>
              <a:avLst/>
              <a:gdLst/>
              <a:ahLst/>
              <a:cxnLst/>
              <a:rect l="l" t="t" r="r" b="b"/>
              <a:pathLst>
                <a:path w="772159" h="829310">
                  <a:moveTo>
                    <a:pt x="0" y="526161"/>
                  </a:moveTo>
                  <a:lnTo>
                    <a:pt x="19017" y="481571"/>
                  </a:lnTo>
                  <a:lnTo>
                    <a:pt x="40411" y="438524"/>
                  </a:lnTo>
                  <a:lnTo>
                    <a:pt x="64085" y="397084"/>
                  </a:lnTo>
                  <a:lnTo>
                    <a:pt x="89945" y="357316"/>
                  </a:lnTo>
                  <a:lnTo>
                    <a:pt x="117895" y="319285"/>
                  </a:lnTo>
                  <a:lnTo>
                    <a:pt x="147840" y="283056"/>
                  </a:lnTo>
                  <a:lnTo>
                    <a:pt x="179686" y="248694"/>
                  </a:lnTo>
                  <a:lnTo>
                    <a:pt x="213336" y="216263"/>
                  </a:lnTo>
                  <a:lnTo>
                    <a:pt x="248697" y="185830"/>
                  </a:lnTo>
                  <a:lnTo>
                    <a:pt x="285672" y="157458"/>
                  </a:lnTo>
                  <a:lnTo>
                    <a:pt x="324168" y="131212"/>
                  </a:lnTo>
                  <a:lnTo>
                    <a:pt x="364087" y="107158"/>
                  </a:lnTo>
                  <a:lnTo>
                    <a:pt x="405337" y="85361"/>
                  </a:lnTo>
                  <a:lnTo>
                    <a:pt x="447820" y="65884"/>
                  </a:lnTo>
                  <a:lnTo>
                    <a:pt x="491443" y="48794"/>
                  </a:lnTo>
                  <a:lnTo>
                    <a:pt x="536110" y="34155"/>
                  </a:lnTo>
                  <a:lnTo>
                    <a:pt x="581726" y="22032"/>
                  </a:lnTo>
                  <a:lnTo>
                    <a:pt x="628196" y="12490"/>
                  </a:lnTo>
                  <a:lnTo>
                    <a:pt x="675425" y="5594"/>
                  </a:lnTo>
                  <a:lnTo>
                    <a:pt x="723318" y="1409"/>
                  </a:lnTo>
                  <a:lnTo>
                    <a:pt x="771779" y="0"/>
                  </a:lnTo>
                  <a:lnTo>
                    <a:pt x="771779" y="829056"/>
                  </a:lnTo>
                  <a:lnTo>
                    <a:pt x="0" y="526161"/>
                  </a:lnTo>
                  <a:close/>
                </a:path>
              </a:pathLst>
            </a:custGeom>
            <a:ln w="11239">
              <a:solidFill>
                <a:srgbClr val="FFFFFF"/>
              </a:solidFill>
            </a:ln>
          </p:spPr>
          <p:txBody>
            <a:bodyPr wrap="square" lIns="0" tIns="0" rIns="0" bIns="0" rtlCol="0"/>
            <a:lstStyle/>
            <a:p>
              <a:endParaRPr/>
            </a:p>
          </p:txBody>
        </p:sp>
        <p:sp>
          <p:nvSpPr>
            <p:cNvPr id="38" name="object 38"/>
            <p:cNvSpPr/>
            <p:nvPr/>
          </p:nvSpPr>
          <p:spPr>
            <a:xfrm>
              <a:off x="6929374" y="2406523"/>
              <a:ext cx="657225" cy="976630"/>
            </a:xfrm>
            <a:custGeom>
              <a:avLst/>
              <a:gdLst/>
              <a:ahLst/>
              <a:cxnLst/>
              <a:rect l="l" t="t" r="r" b="b"/>
              <a:pathLst>
                <a:path w="657225" h="976629">
                  <a:moveTo>
                    <a:pt x="499237" y="0"/>
                  </a:moveTo>
                  <a:lnTo>
                    <a:pt x="383413" y="671829"/>
                  </a:lnTo>
                  <a:lnTo>
                    <a:pt x="0" y="671829"/>
                  </a:lnTo>
                  <a:lnTo>
                    <a:pt x="0" y="976121"/>
                  </a:lnTo>
                  <a:lnTo>
                    <a:pt x="657225" y="976121"/>
                  </a:lnTo>
                  <a:lnTo>
                    <a:pt x="657225" y="671829"/>
                  </a:lnTo>
                  <a:lnTo>
                    <a:pt x="547624" y="671829"/>
                  </a:lnTo>
                  <a:lnTo>
                    <a:pt x="499237" y="0"/>
                  </a:lnTo>
                  <a:close/>
                </a:path>
              </a:pathLst>
            </a:custGeom>
            <a:solidFill>
              <a:srgbClr val="FFFFFF"/>
            </a:solidFill>
          </p:spPr>
          <p:txBody>
            <a:bodyPr wrap="square" lIns="0" tIns="0" rIns="0" bIns="0" rtlCol="0"/>
            <a:lstStyle/>
            <a:p>
              <a:endParaRPr/>
            </a:p>
          </p:txBody>
        </p:sp>
        <p:sp>
          <p:nvSpPr>
            <p:cNvPr id="39" name="object 39"/>
            <p:cNvSpPr/>
            <p:nvPr/>
          </p:nvSpPr>
          <p:spPr>
            <a:xfrm>
              <a:off x="6929374" y="2406523"/>
              <a:ext cx="657225" cy="976630"/>
            </a:xfrm>
            <a:custGeom>
              <a:avLst/>
              <a:gdLst/>
              <a:ahLst/>
              <a:cxnLst/>
              <a:rect l="l" t="t" r="r" b="b"/>
              <a:pathLst>
                <a:path w="657225" h="976629">
                  <a:moveTo>
                    <a:pt x="0" y="671829"/>
                  </a:moveTo>
                  <a:lnTo>
                    <a:pt x="383413" y="671829"/>
                  </a:lnTo>
                  <a:lnTo>
                    <a:pt x="499237" y="0"/>
                  </a:lnTo>
                  <a:lnTo>
                    <a:pt x="547624" y="671829"/>
                  </a:lnTo>
                  <a:lnTo>
                    <a:pt x="657225" y="671829"/>
                  </a:lnTo>
                  <a:lnTo>
                    <a:pt x="657225" y="722502"/>
                  </a:lnTo>
                  <a:lnTo>
                    <a:pt x="657225" y="798575"/>
                  </a:lnTo>
                  <a:lnTo>
                    <a:pt x="657225" y="976121"/>
                  </a:lnTo>
                  <a:lnTo>
                    <a:pt x="547624" y="976121"/>
                  </a:lnTo>
                  <a:lnTo>
                    <a:pt x="383413" y="976121"/>
                  </a:lnTo>
                  <a:lnTo>
                    <a:pt x="0" y="976121"/>
                  </a:lnTo>
                  <a:lnTo>
                    <a:pt x="0" y="798575"/>
                  </a:lnTo>
                  <a:lnTo>
                    <a:pt x="0" y="722502"/>
                  </a:lnTo>
                  <a:lnTo>
                    <a:pt x="0" y="671829"/>
                  </a:lnTo>
                  <a:close/>
                </a:path>
              </a:pathLst>
            </a:custGeom>
            <a:ln w="5626">
              <a:solidFill>
                <a:srgbClr val="000000"/>
              </a:solidFill>
            </a:ln>
          </p:spPr>
          <p:txBody>
            <a:bodyPr wrap="square" lIns="0" tIns="0" rIns="0" bIns="0" rtlCol="0"/>
            <a:lstStyle/>
            <a:p>
              <a:endParaRPr/>
            </a:p>
          </p:txBody>
        </p:sp>
      </p:grpSp>
      <p:sp>
        <p:nvSpPr>
          <p:cNvPr id="40" name="object 40"/>
          <p:cNvSpPr txBox="1"/>
          <p:nvPr/>
        </p:nvSpPr>
        <p:spPr>
          <a:xfrm>
            <a:off x="9165095" y="4436581"/>
            <a:ext cx="642596" cy="289822"/>
          </a:xfrm>
          <a:prstGeom prst="rect">
            <a:avLst/>
          </a:prstGeom>
        </p:spPr>
        <p:txBody>
          <a:bodyPr vert="horz" wrap="square" lIns="0" tIns="30479" rIns="0" bIns="0" rtlCol="0">
            <a:spAutoFit/>
          </a:bodyPr>
          <a:lstStyle/>
          <a:p>
            <a:pPr marR="41486" algn="ctr">
              <a:spcBef>
                <a:spcPts val="240"/>
              </a:spcBef>
            </a:pPr>
            <a:r>
              <a:rPr sz="800" spc="-20" dirty="0">
                <a:solidFill>
                  <a:srgbClr val="585858"/>
                </a:solidFill>
                <a:latin typeface="BIZ UDPゴシック"/>
                <a:cs typeface="BIZ UDPゴシック"/>
              </a:rPr>
              <a:t>希望する</a:t>
            </a:r>
            <a:endParaRPr sz="800">
              <a:latin typeface="BIZ UDPゴシック"/>
              <a:cs typeface="BIZ UDPゴシック"/>
            </a:endParaRPr>
          </a:p>
          <a:p>
            <a:pPr marR="6773" algn="ctr">
              <a:spcBef>
                <a:spcPts val="113"/>
              </a:spcBef>
            </a:pPr>
            <a:r>
              <a:rPr sz="800" dirty="0">
                <a:solidFill>
                  <a:srgbClr val="585858"/>
                </a:solidFill>
                <a:latin typeface="BIZ UDPゴシック"/>
                <a:cs typeface="BIZ UDPゴシック"/>
              </a:rPr>
              <a:t>11</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52%</a:t>
            </a:r>
            <a:endParaRPr sz="800">
              <a:latin typeface="BIZ UDPゴシック"/>
              <a:cs typeface="BIZ UDPゴシック"/>
            </a:endParaRPr>
          </a:p>
        </p:txBody>
      </p:sp>
      <p:grpSp>
        <p:nvGrpSpPr>
          <p:cNvPr id="41" name="object 41"/>
          <p:cNvGrpSpPr/>
          <p:nvPr/>
        </p:nvGrpSpPr>
        <p:grpSpPr>
          <a:xfrm>
            <a:off x="7235189" y="3963913"/>
            <a:ext cx="875421" cy="887274"/>
            <a:chOff x="5590095" y="2756217"/>
            <a:chExt cx="656590" cy="665480"/>
          </a:xfrm>
        </p:grpSpPr>
        <p:sp>
          <p:nvSpPr>
            <p:cNvPr id="42" name="object 42"/>
            <p:cNvSpPr/>
            <p:nvPr/>
          </p:nvSpPr>
          <p:spPr>
            <a:xfrm>
              <a:off x="5592953" y="2759075"/>
              <a:ext cx="650875" cy="659765"/>
            </a:xfrm>
            <a:custGeom>
              <a:avLst/>
              <a:gdLst/>
              <a:ahLst/>
              <a:cxnLst/>
              <a:rect l="l" t="t" r="r" b="b"/>
              <a:pathLst>
                <a:path w="650875" h="659764">
                  <a:moveTo>
                    <a:pt x="290957" y="0"/>
                  </a:moveTo>
                  <a:lnTo>
                    <a:pt x="108457" y="364109"/>
                  </a:lnTo>
                  <a:lnTo>
                    <a:pt x="0" y="364109"/>
                  </a:lnTo>
                  <a:lnTo>
                    <a:pt x="0" y="659638"/>
                  </a:lnTo>
                  <a:lnTo>
                    <a:pt x="650748" y="659638"/>
                  </a:lnTo>
                  <a:lnTo>
                    <a:pt x="650748" y="364109"/>
                  </a:lnTo>
                  <a:lnTo>
                    <a:pt x="271145" y="364109"/>
                  </a:lnTo>
                  <a:lnTo>
                    <a:pt x="290957" y="0"/>
                  </a:lnTo>
                  <a:close/>
                </a:path>
              </a:pathLst>
            </a:custGeom>
            <a:solidFill>
              <a:srgbClr val="FFFFFF"/>
            </a:solidFill>
          </p:spPr>
          <p:txBody>
            <a:bodyPr wrap="square" lIns="0" tIns="0" rIns="0" bIns="0" rtlCol="0"/>
            <a:lstStyle/>
            <a:p>
              <a:endParaRPr/>
            </a:p>
          </p:txBody>
        </p:sp>
        <p:sp>
          <p:nvSpPr>
            <p:cNvPr id="43" name="object 43"/>
            <p:cNvSpPr/>
            <p:nvPr/>
          </p:nvSpPr>
          <p:spPr>
            <a:xfrm>
              <a:off x="5592953" y="2759075"/>
              <a:ext cx="650875" cy="659765"/>
            </a:xfrm>
            <a:custGeom>
              <a:avLst/>
              <a:gdLst/>
              <a:ahLst/>
              <a:cxnLst/>
              <a:rect l="l" t="t" r="r" b="b"/>
              <a:pathLst>
                <a:path w="650875" h="659764">
                  <a:moveTo>
                    <a:pt x="0" y="364109"/>
                  </a:moveTo>
                  <a:lnTo>
                    <a:pt x="108457" y="364109"/>
                  </a:lnTo>
                  <a:lnTo>
                    <a:pt x="290957" y="0"/>
                  </a:lnTo>
                  <a:lnTo>
                    <a:pt x="271145" y="364109"/>
                  </a:lnTo>
                  <a:lnTo>
                    <a:pt x="650748" y="364109"/>
                  </a:lnTo>
                  <a:lnTo>
                    <a:pt x="650748" y="413258"/>
                  </a:lnTo>
                  <a:lnTo>
                    <a:pt x="650748" y="487172"/>
                  </a:lnTo>
                  <a:lnTo>
                    <a:pt x="650748" y="659638"/>
                  </a:lnTo>
                  <a:lnTo>
                    <a:pt x="271145" y="659638"/>
                  </a:lnTo>
                  <a:lnTo>
                    <a:pt x="108457" y="659638"/>
                  </a:lnTo>
                  <a:lnTo>
                    <a:pt x="0" y="659638"/>
                  </a:lnTo>
                  <a:lnTo>
                    <a:pt x="0" y="487172"/>
                  </a:lnTo>
                  <a:lnTo>
                    <a:pt x="0" y="413258"/>
                  </a:lnTo>
                  <a:lnTo>
                    <a:pt x="0" y="364109"/>
                  </a:lnTo>
                  <a:close/>
                </a:path>
              </a:pathLst>
            </a:custGeom>
            <a:ln w="5626">
              <a:solidFill>
                <a:srgbClr val="000000"/>
              </a:solidFill>
            </a:ln>
          </p:spPr>
          <p:txBody>
            <a:bodyPr wrap="square" lIns="0" tIns="0" rIns="0" bIns="0" rtlCol="0"/>
            <a:lstStyle/>
            <a:p>
              <a:endParaRPr/>
            </a:p>
          </p:txBody>
        </p:sp>
      </p:grpSp>
      <p:sp>
        <p:nvSpPr>
          <p:cNvPr id="44" name="object 44"/>
          <p:cNvSpPr txBox="1"/>
          <p:nvPr/>
        </p:nvSpPr>
        <p:spPr>
          <a:xfrm>
            <a:off x="7404094" y="4489109"/>
            <a:ext cx="590105" cy="290677"/>
          </a:xfrm>
          <a:prstGeom prst="rect">
            <a:avLst/>
          </a:prstGeom>
        </p:spPr>
        <p:txBody>
          <a:bodyPr vert="horz" wrap="square" lIns="0" tIns="31326" rIns="0" bIns="0" rtlCol="0">
            <a:spAutoFit/>
          </a:bodyPr>
          <a:lstStyle/>
          <a:p>
            <a:pPr marL="14393">
              <a:spcBef>
                <a:spcPts val="247"/>
              </a:spcBef>
            </a:pPr>
            <a:r>
              <a:rPr sz="800" spc="-13" dirty="0">
                <a:solidFill>
                  <a:srgbClr val="585858"/>
                </a:solidFill>
                <a:latin typeface="BIZ UDPゴシック"/>
                <a:cs typeface="BIZ UDPゴシック"/>
              </a:rPr>
              <a:t>希望しない</a:t>
            </a:r>
            <a:endParaRPr sz="800">
              <a:latin typeface="BIZ UDPゴシック"/>
              <a:cs typeface="BIZ UDPゴシック"/>
            </a:endParaRPr>
          </a:p>
          <a:p>
            <a:pPr>
              <a:spcBef>
                <a:spcPts val="120"/>
              </a:spcBef>
            </a:pPr>
            <a:r>
              <a:rPr sz="800" dirty="0">
                <a:solidFill>
                  <a:srgbClr val="585858"/>
                </a:solidFill>
                <a:latin typeface="BIZ UDPゴシック"/>
                <a:cs typeface="BIZ UDPゴシック"/>
              </a:rPr>
              <a:t>6</a:t>
            </a:r>
            <a:r>
              <a:rPr sz="800" spc="7" dirty="0">
                <a:solidFill>
                  <a:srgbClr val="585858"/>
                </a:solidFill>
                <a:latin typeface="BIZ UDPゴシック"/>
                <a:cs typeface="BIZ UDPゴシック"/>
              </a:rPr>
              <a:t>校 / </a:t>
            </a:r>
            <a:r>
              <a:rPr sz="800" spc="-33" dirty="0">
                <a:solidFill>
                  <a:srgbClr val="585858"/>
                </a:solidFill>
                <a:latin typeface="BIZ UDPゴシック"/>
                <a:cs typeface="BIZ UDPゴシック"/>
              </a:rPr>
              <a:t>29%</a:t>
            </a:r>
            <a:endParaRPr sz="800">
              <a:latin typeface="BIZ UDPゴシック"/>
              <a:cs typeface="BIZ UDPゴシック"/>
            </a:endParaRPr>
          </a:p>
        </p:txBody>
      </p:sp>
      <p:grpSp>
        <p:nvGrpSpPr>
          <p:cNvPr id="45" name="object 45"/>
          <p:cNvGrpSpPr/>
          <p:nvPr/>
        </p:nvGrpSpPr>
        <p:grpSpPr>
          <a:xfrm>
            <a:off x="7290390" y="1992946"/>
            <a:ext cx="684928" cy="513061"/>
            <a:chOff x="5631497" y="1277937"/>
            <a:chExt cx="513715" cy="384810"/>
          </a:xfrm>
        </p:grpSpPr>
        <p:sp>
          <p:nvSpPr>
            <p:cNvPr id="46" name="object 46"/>
            <p:cNvSpPr/>
            <p:nvPr/>
          </p:nvSpPr>
          <p:spPr>
            <a:xfrm>
              <a:off x="5634354" y="1280795"/>
              <a:ext cx="508000" cy="379095"/>
            </a:xfrm>
            <a:custGeom>
              <a:avLst/>
              <a:gdLst/>
              <a:ahLst/>
              <a:cxnLst/>
              <a:rect l="l" t="t" r="r" b="b"/>
              <a:pathLst>
                <a:path w="508000" h="379094">
                  <a:moveTo>
                    <a:pt x="507873" y="0"/>
                  </a:moveTo>
                  <a:lnTo>
                    <a:pt x="0" y="0"/>
                  </a:lnTo>
                  <a:lnTo>
                    <a:pt x="0" y="275590"/>
                  </a:lnTo>
                  <a:lnTo>
                    <a:pt x="296164" y="275590"/>
                  </a:lnTo>
                  <a:lnTo>
                    <a:pt x="500506" y="378714"/>
                  </a:lnTo>
                  <a:lnTo>
                    <a:pt x="423164" y="275590"/>
                  </a:lnTo>
                  <a:lnTo>
                    <a:pt x="507873" y="275590"/>
                  </a:lnTo>
                  <a:lnTo>
                    <a:pt x="507873" y="0"/>
                  </a:lnTo>
                  <a:close/>
                </a:path>
              </a:pathLst>
            </a:custGeom>
            <a:solidFill>
              <a:srgbClr val="FFFFFF"/>
            </a:solidFill>
          </p:spPr>
          <p:txBody>
            <a:bodyPr wrap="square" lIns="0" tIns="0" rIns="0" bIns="0" rtlCol="0"/>
            <a:lstStyle/>
            <a:p>
              <a:endParaRPr/>
            </a:p>
          </p:txBody>
        </p:sp>
        <p:sp>
          <p:nvSpPr>
            <p:cNvPr id="47" name="object 47"/>
            <p:cNvSpPr/>
            <p:nvPr/>
          </p:nvSpPr>
          <p:spPr>
            <a:xfrm>
              <a:off x="5634354" y="1280795"/>
              <a:ext cx="508000" cy="379095"/>
            </a:xfrm>
            <a:custGeom>
              <a:avLst/>
              <a:gdLst/>
              <a:ahLst/>
              <a:cxnLst/>
              <a:rect l="l" t="t" r="r" b="b"/>
              <a:pathLst>
                <a:path w="508000" h="379094">
                  <a:moveTo>
                    <a:pt x="0" y="0"/>
                  </a:moveTo>
                  <a:lnTo>
                    <a:pt x="296164" y="0"/>
                  </a:lnTo>
                  <a:lnTo>
                    <a:pt x="423164" y="0"/>
                  </a:lnTo>
                  <a:lnTo>
                    <a:pt x="507873" y="0"/>
                  </a:lnTo>
                  <a:lnTo>
                    <a:pt x="507873" y="160782"/>
                  </a:lnTo>
                  <a:lnTo>
                    <a:pt x="507873" y="229743"/>
                  </a:lnTo>
                  <a:lnTo>
                    <a:pt x="507873" y="275590"/>
                  </a:lnTo>
                  <a:lnTo>
                    <a:pt x="423164" y="275590"/>
                  </a:lnTo>
                  <a:lnTo>
                    <a:pt x="500506" y="378714"/>
                  </a:lnTo>
                  <a:lnTo>
                    <a:pt x="296164" y="275590"/>
                  </a:lnTo>
                  <a:lnTo>
                    <a:pt x="0" y="275590"/>
                  </a:lnTo>
                  <a:lnTo>
                    <a:pt x="0" y="229743"/>
                  </a:lnTo>
                  <a:lnTo>
                    <a:pt x="0" y="160782"/>
                  </a:lnTo>
                  <a:lnTo>
                    <a:pt x="0" y="0"/>
                  </a:lnTo>
                  <a:close/>
                </a:path>
              </a:pathLst>
            </a:custGeom>
            <a:ln w="5626">
              <a:solidFill>
                <a:srgbClr val="000000"/>
              </a:solidFill>
            </a:ln>
          </p:spPr>
          <p:txBody>
            <a:bodyPr wrap="square" lIns="0" tIns="0" rIns="0" bIns="0" rtlCol="0"/>
            <a:lstStyle/>
            <a:p>
              <a:endParaRPr/>
            </a:p>
          </p:txBody>
        </p:sp>
      </p:grpSp>
      <p:sp>
        <p:nvSpPr>
          <p:cNvPr id="48" name="object 48"/>
          <p:cNvSpPr txBox="1"/>
          <p:nvPr/>
        </p:nvSpPr>
        <p:spPr>
          <a:xfrm>
            <a:off x="7372090" y="2020452"/>
            <a:ext cx="575712" cy="289822"/>
          </a:xfrm>
          <a:prstGeom prst="rect">
            <a:avLst/>
          </a:prstGeom>
        </p:spPr>
        <p:txBody>
          <a:bodyPr vert="horz" wrap="square" lIns="0" tIns="30479" rIns="0" bIns="0" rtlCol="0">
            <a:spAutoFit/>
          </a:bodyPr>
          <a:lstStyle/>
          <a:p>
            <a:pPr marR="42332" algn="ctr">
              <a:spcBef>
                <a:spcPts val="240"/>
              </a:spcBef>
            </a:pPr>
            <a:r>
              <a:rPr sz="800" spc="-27" dirty="0">
                <a:solidFill>
                  <a:srgbClr val="585858"/>
                </a:solidFill>
                <a:latin typeface="BIZ UDPゴシック"/>
                <a:cs typeface="BIZ UDPゴシック"/>
              </a:rPr>
              <a:t>未回答</a:t>
            </a:r>
            <a:endParaRPr sz="800">
              <a:latin typeface="BIZ UDPゴシック"/>
              <a:cs typeface="BIZ UDPゴシック"/>
            </a:endParaRPr>
          </a:p>
          <a:p>
            <a:pPr marR="6773" algn="ctr">
              <a:spcBef>
                <a:spcPts val="113"/>
              </a:spcBef>
            </a:pPr>
            <a:r>
              <a:rPr sz="800" dirty="0">
                <a:solidFill>
                  <a:srgbClr val="585858"/>
                </a:solidFill>
                <a:latin typeface="BIZ UDPゴシック"/>
                <a:cs typeface="BIZ UDPゴシック"/>
              </a:rPr>
              <a:t>4</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19%</a:t>
            </a:r>
            <a:endParaRPr sz="800">
              <a:latin typeface="BIZ UDPゴシック"/>
              <a:cs typeface="BIZ UDPゴシック"/>
            </a:endParaRPr>
          </a:p>
        </p:txBody>
      </p:sp>
      <p:grpSp>
        <p:nvGrpSpPr>
          <p:cNvPr id="49" name="object 49"/>
          <p:cNvGrpSpPr/>
          <p:nvPr/>
        </p:nvGrpSpPr>
        <p:grpSpPr>
          <a:xfrm>
            <a:off x="963959" y="2231275"/>
            <a:ext cx="2377352" cy="2579698"/>
            <a:chOff x="886498" y="1456690"/>
            <a:chExt cx="1783080" cy="1934845"/>
          </a:xfrm>
        </p:grpSpPr>
        <p:sp>
          <p:nvSpPr>
            <p:cNvPr id="50" name="object 50"/>
            <p:cNvSpPr/>
            <p:nvPr/>
          </p:nvSpPr>
          <p:spPr>
            <a:xfrm>
              <a:off x="889889" y="1462405"/>
              <a:ext cx="1658620" cy="1658620"/>
            </a:xfrm>
            <a:custGeom>
              <a:avLst/>
              <a:gdLst/>
              <a:ahLst/>
              <a:cxnLst/>
              <a:rect l="l" t="t" r="r" b="b"/>
              <a:pathLst>
                <a:path w="1658620" h="1658620">
                  <a:moveTo>
                    <a:pt x="829056" y="0"/>
                  </a:moveTo>
                  <a:lnTo>
                    <a:pt x="829056" y="829056"/>
                  </a:lnTo>
                  <a:lnTo>
                    <a:pt x="2324" y="767080"/>
                  </a:lnTo>
                  <a:lnTo>
                    <a:pt x="1307" y="782532"/>
                  </a:lnTo>
                  <a:lnTo>
                    <a:pt x="581" y="798020"/>
                  </a:lnTo>
                  <a:lnTo>
                    <a:pt x="145" y="813532"/>
                  </a:lnTo>
                  <a:lnTo>
                    <a:pt x="0" y="829056"/>
                  </a:lnTo>
                  <a:lnTo>
                    <a:pt x="1407" y="877765"/>
                  </a:lnTo>
                  <a:lnTo>
                    <a:pt x="5577" y="925734"/>
                  </a:lnTo>
                  <a:lnTo>
                    <a:pt x="12433" y="972884"/>
                  </a:lnTo>
                  <a:lnTo>
                    <a:pt x="21896" y="1019138"/>
                  </a:lnTo>
                  <a:lnTo>
                    <a:pt x="33888" y="1064418"/>
                  </a:lnTo>
                  <a:lnTo>
                    <a:pt x="48333" y="1108646"/>
                  </a:lnTo>
                  <a:lnTo>
                    <a:pt x="65151" y="1151745"/>
                  </a:lnTo>
                  <a:lnTo>
                    <a:pt x="84266" y="1193636"/>
                  </a:lnTo>
                  <a:lnTo>
                    <a:pt x="105600" y="1234242"/>
                  </a:lnTo>
                  <a:lnTo>
                    <a:pt x="129074" y="1273485"/>
                  </a:lnTo>
                  <a:lnTo>
                    <a:pt x="154612" y="1311287"/>
                  </a:lnTo>
                  <a:lnTo>
                    <a:pt x="182134" y="1347571"/>
                  </a:lnTo>
                  <a:lnTo>
                    <a:pt x="211565" y="1382258"/>
                  </a:lnTo>
                  <a:lnTo>
                    <a:pt x="242825" y="1415272"/>
                  </a:lnTo>
                  <a:lnTo>
                    <a:pt x="275837" y="1446533"/>
                  </a:lnTo>
                  <a:lnTo>
                    <a:pt x="310524" y="1475965"/>
                  </a:lnTo>
                  <a:lnTo>
                    <a:pt x="346807" y="1503489"/>
                  </a:lnTo>
                  <a:lnTo>
                    <a:pt x="384609" y="1529028"/>
                  </a:lnTo>
                  <a:lnTo>
                    <a:pt x="423852" y="1552503"/>
                  </a:lnTo>
                  <a:lnTo>
                    <a:pt x="464458" y="1573838"/>
                  </a:lnTo>
                  <a:lnTo>
                    <a:pt x="506350" y="1592955"/>
                  </a:lnTo>
                  <a:lnTo>
                    <a:pt x="549450" y="1609774"/>
                  </a:lnTo>
                  <a:lnTo>
                    <a:pt x="593679" y="1624220"/>
                  </a:lnTo>
                  <a:lnTo>
                    <a:pt x="638961" y="1636213"/>
                  </a:lnTo>
                  <a:lnTo>
                    <a:pt x="685217" y="1645677"/>
                  </a:lnTo>
                  <a:lnTo>
                    <a:pt x="732370" y="1652533"/>
                  </a:lnTo>
                  <a:lnTo>
                    <a:pt x="780342" y="1656704"/>
                  </a:lnTo>
                  <a:lnTo>
                    <a:pt x="829056" y="1658112"/>
                  </a:lnTo>
                  <a:lnTo>
                    <a:pt x="877765" y="1656704"/>
                  </a:lnTo>
                  <a:lnTo>
                    <a:pt x="925734" y="1652533"/>
                  </a:lnTo>
                  <a:lnTo>
                    <a:pt x="972884" y="1645677"/>
                  </a:lnTo>
                  <a:lnTo>
                    <a:pt x="1019138" y="1636213"/>
                  </a:lnTo>
                  <a:lnTo>
                    <a:pt x="1064418" y="1624220"/>
                  </a:lnTo>
                  <a:lnTo>
                    <a:pt x="1108646" y="1609774"/>
                  </a:lnTo>
                  <a:lnTo>
                    <a:pt x="1151745" y="1592955"/>
                  </a:lnTo>
                  <a:lnTo>
                    <a:pt x="1193636" y="1573838"/>
                  </a:lnTo>
                  <a:lnTo>
                    <a:pt x="1234242" y="1552503"/>
                  </a:lnTo>
                  <a:lnTo>
                    <a:pt x="1273485" y="1529028"/>
                  </a:lnTo>
                  <a:lnTo>
                    <a:pt x="1311287" y="1503489"/>
                  </a:lnTo>
                  <a:lnTo>
                    <a:pt x="1347571" y="1475965"/>
                  </a:lnTo>
                  <a:lnTo>
                    <a:pt x="1382258" y="1446533"/>
                  </a:lnTo>
                  <a:lnTo>
                    <a:pt x="1415272" y="1415272"/>
                  </a:lnTo>
                  <a:lnTo>
                    <a:pt x="1446533" y="1382258"/>
                  </a:lnTo>
                  <a:lnTo>
                    <a:pt x="1475965" y="1347571"/>
                  </a:lnTo>
                  <a:lnTo>
                    <a:pt x="1503489" y="1311287"/>
                  </a:lnTo>
                  <a:lnTo>
                    <a:pt x="1529028" y="1273485"/>
                  </a:lnTo>
                  <a:lnTo>
                    <a:pt x="1552503" y="1234242"/>
                  </a:lnTo>
                  <a:lnTo>
                    <a:pt x="1573838" y="1193636"/>
                  </a:lnTo>
                  <a:lnTo>
                    <a:pt x="1592955" y="1151745"/>
                  </a:lnTo>
                  <a:lnTo>
                    <a:pt x="1609774" y="1108646"/>
                  </a:lnTo>
                  <a:lnTo>
                    <a:pt x="1624220" y="1064418"/>
                  </a:lnTo>
                  <a:lnTo>
                    <a:pt x="1636213" y="1019138"/>
                  </a:lnTo>
                  <a:lnTo>
                    <a:pt x="1645677" y="972884"/>
                  </a:lnTo>
                  <a:lnTo>
                    <a:pt x="1652533" y="925734"/>
                  </a:lnTo>
                  <a:lnTo>
                    <a:pt x="1656704" y="877765"/>
                  </a:lnTo>
                  <a:lnTo>
                    <a:pt x="1658112" y="829056"/>
                  </a:lnTo>
                  <a:lnTo>
                    <a:pt x="1656704" y="780346"/>
                  </a:lnTo>
                  <a:lnTo>
                    <a:pt x="1652533" y="732377"/>
                  </a:lnTo>
                  <a:lnTo>
                    <a:pt x="1645677" y="685227"/>
                  </a:lnTo>
                  <a:lnTo>
                    <a:pt x="1636213" y="638973"/>
                  </a:lnTo>
                  <a:lnTo>
                    <a:pt x="1624220" y="593693"/>
                  </a:lnTo>
                  <a:lnTo>
                    <a:pt x="1609774" y="549465"/>
                  </a:lnTo>
                  <a:lnTo>
                    <a:pt x="1592955" y="506366"/>
                  </a:lnTo>
                  <a:lnTo>
                    <a:pt x="1573838" y="464475"/>
                  </a:lnTo>
                  <a:lnTo>
                    <a:pt x="1552503" y="423869"/>
                  </a:lnTo>
                  <a:lnTo>
                    <a:pt x="1529028" y="384626"/>
                  </a:lnTo>
                  <a:lnTo>
                    <a:pt x="1503489" y="346824"/>
                  </a:lnTo>
                  <a:lnTo>
                    <a:pt x="1475965" y="310540"/>
                  </a:lnTo>
                  <a:lnTo>
                    <a:pt x="1446533" y="275853"/>
                  </a:lnTo>
                  <a:lnTo>
                    <a:pt x="1415272" y="242839"/>
                  </a:lnTo>
                  <a:lnTo>
                    <a:pt x="1382258" y="211578"/>
                  </a:lnTo>
                  <a:lnTo>
                    <a:pt x="1347571" y="182146"/>
                  </a:lnTo>
                  <a:lnTo>
                    <a:pt x="1311287" y="154622"/>
                  </a:lnTo>
                  <a:lnTo>
                    <a:pt x="1273485" y="129083"/>
                  </a:lnTo>
                  <a:lnTo>
                    <a:pt x="1234242" y="105608"/>
                  </a:lnTo>
                  <a:lnTo>
                    <a:pt x="1193636" y="84273"/>
                  </a:lnTo>
                  <a:lnTo>
                    <a:pt x="1151745" y="65156"/>
                  </a:lnTo>
                  <a:lnTo>
                    <a:pt x="1108646" y="48337"/>
                  </a:lnTo>
                  <a:lnTo>
                    <a:pt x="1064418" y="33891"/>
                  </a:lnTo>
                  <a:lnTo>
                    <a:pt x="1019138" y="21898"/>
                  </a:lnTo>
                  <a:lnTo>
                    <a:pt x="972884" y="12434"/>
                  </a:lnTo>
                  <a:lnTo>
                    <a:pt x="925734" y="5578"/>
                  </a:lnTo>
                  <a:lnTo>
                    <a:pt x="877765" y="1407"/>
                  </a:lnTo>
                  <a:lnTo>
                    <a:pt x="829056" y="0"/>
                  </a:lnTo>
                  <a:close/>
                </a:path>
              </a:pathLst>
            </a:custGeom>
            <a:solidFill>
              <a:srgbClr val="4471C4"/>
            </a:solidFill>
          </p:spPr>
          <p:txBody>
            <a:bodyPr wrap="square" lIns="0" tIns="0" rIns="0" bIns="0" rtlCol="0"/>
            <a:lstStyle/>
            <a:p>
              <a:endParaRPr/>
            </a:p>
          </p:txBody>
        </p:sp>
        <p:sp>
          <p:nvSpPr>
            <p:cNvPr id="51" name="object 51"/>
            <p:cNvSpPr/>
            <p:nvPr/>
          </p:nvSpPr>
          <p:spPr>
            <a:xfrm>
              <a:off x="892213" y="1462405"/>
              <a:ext cx="826769" cy="829310"/>
            </a:xfrm>
            <a:custGeom>
              <a:avLst/>
              <a:gdLst/>
              <a:ahLst/>
              <a:cxnLst/>
              <a:rect l="l" t="t" r="r" b="b"/>
              <a:pathLst>
                <a:path w="826769" h="829310">
                  <a:moveTo>
                    <a:pt x="826731" y="0"/>
                  </a:moveTo>
                  <a:lnTo>
                    <a:pt x="778843" y="1364"/>
                  </a:lnTo>
                  <a:lnTo>
                    <a:pt x="731635" y="5410"/>
                  </a:lnTo>
                  <a:lnTo>
                    <a:pt x="685187" y="12065"/>
                  </a:lnTo>
                  <a:lnTo>
                    <a:pt x="639575" y="21256"/>
                  </a:lnTo>
                  <a:lnTo>
                    <a:pt x="594877" y="32913"/>
                  </a:lnTo>
                  <a:lnTo>
                    <a:pt x="551171" y="46963"/>
                  </a:lnTo>
                  <a:lnTo>
                    <a:pt x="508535" y="63333"/>
                  </a:lnTo>
                  <a:lnTo>
                    <a:pt x="467046" y="81952"/>
                  </a:lnTo>
                  <a:lnTo>
                    <a:pt x="426782" y="102747"/>
                  </a:lnTo>
                  <a:lnTo>
                    <a:pt x="387820" y="125647"/>
                  </a:lnTo>
                  <a:lnTo>
                    <a:pt x="350238" y="150579"/>
                  </a:lnTo>
                  <a:lnTo>
                    <a:pt x="314115" y="177472"/>
                  </a:lnTo>
                  <a:lnTo>
                    <a:pt x="279526" y="206253"/>
                  </a:lnTo>
                  <a:lnTo>
                    <a:pt x="246551" y="236850"/>
                  </a:lnTo>
                  <a:lnTo>
                    <a:pt x="215267" y="269191"/>
                  </a:lnTo>
                  <a:lnTo>
                    <a:pt x="185751" y="303204"/>
                  </a:lnTo>
                  <a:lnTo>
                    <a:pt x="158081" y="338817"/>
                  </a:lnTo>
                  <a:lnTo>
                    <a:pt x="132335" y="375957"/>
                  </a:lnTo>
                  <a:lnTo>
                    <a:pt x="108590" y="414553"/>
                  </a:lnTo>
                  <a:lnTo>
                    <a:pt x="86924" y="454533"/>
                  </a:lnTo>
                  <a:lnTo>
                    <a:pt x="67415" y="495825"/>
                  </a:lnTo>
                  <a:lnTo>
                    <a:pt x="50141" y="538356"/>
                  </a:lnTo>
                  <a:lnTo>
                    <a:pt x="35178" y="582054"/>
                  </a:lnTo>
                  <a:lnTo>
                    <a:pt x="22605" y="626848"/>
                  </a:lnTo>
                  <a:lnTo>
                    <a:pt x="12499" y="672665"/>
                  </a:lnTo>
                  <a:lnTo>
                    <a:pt x="4938" y="719433"/>
                  </a:lnTo>
                  <a:lnTo>
                    <a:pt x="0" y="767079"/>
                  </a:lnTo>
                  <a:lnTo>
                    <a:pt x="826731" y="829055"/>
                  </a:lnTo>
                  <a:lnTo>
                    <a:pt x="826731" y="0"/>
                  </a:lnTo>
                  <a:close/>
                </a:path>
              </a:pathLst>
            </a:custGeom>
            <a:solidFill>
              <a:srgbClr val="EC7C30"/>
            </a:solidFill>
          </p:spPr>
          <p:txBody>
            <a:bodyPr wrap="square" lIns="0" tIns="0" rIns="0" bIns="0" rtlCol="0"/>
            <a:lstStyle/>
            <a:p>
              <a:endParaRPr/>
            </a:p>
          </p:txBody>
        </p:sp>
        <p:sp>
          <p:nvSpPr>
            <p:cNvPr id="52" name="object 52"/>
            <p:cNvSpPr/>
            <p:nvPr/>
          </p:nvSpPr>
          <p:spPr>
            <a:xfrm>
              <a:off x="892213" y="1462405"/>
              <a:ext cx="826769" cy="829310"/>
            </a:xfrm>
            <a:custGeom>
              <a:avLst/>
              <a:gdLst/>
              <a:ahLst/>
              <a:cxnLst/>
              <a:rect l="l" t="t" r="r" b="b"/>
              <a:pathLst>
                <a:path w="826769" h="829310">
                  <a:moveTo>
                    <a:pt x="0" y="767079"/>
                  </a:moveTo>
                  <a:lnTo>
                    <a:pt x="4938" y="719433"/>
                  </a:lnTo>
                  <a:lnTo>
                    <a:pt x="12499" y="672665"/>
                  </a:lnTo>
                  <a:lnTo>
                    <a:pt x="22605" y="626848"/>
                  </a:lnTo>
                  <a:lnTo>
                    <a:pt x="35178" y="582054"/>
                  </a:lnTo>
                  <a:lnTo>
                    <a:pt x="50141" y="538356"/>
                  </a:lnTo>
                  <a:lnTo>
                    <a:pt x="67415" y="495825"/>
                  </a:lnTo>
                  <a:lnTo>
                    <a:pt x="86924" y="454533"/>
                  </a:lnTo>
                  <a:lnTo>
                    <a:pt x="108590" y="414553"/>
                  </a:lnTo>
                  <a:lnTo>
                    <a:pt x="132335" y="375957"/>
                  </a:lnTo>
                  <a:lnTo>
                    <a:pt x="158081" y="338817"/>
                  </a:lnTo>
                  <a:lnTo>
                    <a:pt x="185751" y="303204"/>
                  </a:lnTo>
                  <a:lnTo>
                    <a:pt x="215267" y="269191"/>
                  </a:lnTo>
                  <a:lnTo>
                    <a:pt x="246551" y="236850"/>
                  </a:lnTo>
                  <a:lnTo>
                    <a:pt x="279526" y="206253"/>
                  </a:lnTo>
                  <a:lnTo>
                    <a:pt x="314115" y="177472"/>
                  </a:lnTo>
                  <a:lnTo>
                    <a:pt x="350238" y="150579"/>
                  </a:lnTo>
                  <a:lnTo>
                    <a:pt x="387820" y="125647"/>
                  </a:lnTo>
                  <a:lnTo>
                    <a:pt x="426782" y="102747"/>
                  </a:lnTo>
                  <a:lnTo>
                    <a:pt x="467046" y="81952"/>
                  </a:lnTo>
                  <a:lnTo>
                    <a:pt x="508535" y="63333"/>
                  </a:lnTo>
                  <a:lnTo>
                    <a:pt x="551171" y="46963"/>
                  </a:lnTo>
                  <a:lnTo>
                    <a:pt x="594877" y="32913"/>
                  </a:lnTo>
                  <a:lnTo>
                    <a:pt x="639575" y="21256"/>
                  </a:lnTo>
                  <a:lnTo>
                    <a:pt x="685187" y="12065"/>
                  </a:lnTo>
                  <a:lnTo>
                    <a:pt x="731635" y="5410"/>
                  </a:lnTo>
                  <a:lnTo>
                    <a:pt x="778843" y="1364"/>
                  </a:lnTo>
                  <a:lnTo>
                    <a:pt x="826731" y="0"/>
                  </a:lnTo>
                  <a:lnTo>
                    <a:pt x="826731" y="829055"/>
                  </a:lnTo>
                  <a:lnTo>
                    <a:pt x="0" y="767079"/>
                  </a:lnTo>
                  <a:close/>
                </a:path>
              </a:pathLst>
            </a:custGeom>
            <a:ln w="11239">
              <a:solidFill>
                <a:srgbClr val="FFFFFF"/>
              </a:solidFill>
            </a:ln>
          </p:spPr>
          <p:txBody>
            <a:bodyPr wrap="square" lIns="0" tIns="0" rIns="0" bIns="0" rtlCol="0"/>
            <a:lstStyle/>
            <a:p>
              <a:endParaRPr/>
            </a:p>
          </p:txBody>
        </p:sp>
        <p:sp>
          <p:nvSpPr>
            <p:cNvPr id="53" name="object 53"/>
            <p:cNvSpPr/>
            <p:nvPr/>
          </p:nvSpPr>
          <p:spPr>
            <a:xfrm>
              <a:off x="2052955" y="2899156"/>
              <a:ext cx="614045" cy="489584"/>
            </a:xfrm>
            <a:custGeom>
              <a:avLst/>
              <a:gdLst/>
              <a:ahLst/>
              <a:cxnLst/>
              <a:rect l="l" t="t" r="r" b="b"/>
              <a:pathLst>
                <a:path w="614044" h="489585">
                  <a:moveTo>
                    <a:pt x="229870" y="0"/>
                  </a:moveTo>
                  <a:lnTo>
                    <a:pt x="102235" y="184785"/>
                  </a:lnTo>
                  <a:lnTo>
                    <a:pt x="0" y="184785"/>
                  </a:lnTo>
                  <a:lnTo>
                    <a:pt x="0" y="489458"/>
                  </a:lnTo>
                  <a:lnTo>
                    <a:pt x="613537" y="489458"/>
                  </a:lnTo>
                  <a:lnTo>
                    <a:pt x="613537" y="184785"/>
                  </a:lnTo>
                  <a:lnTo>
                    <a:pt x="255651" y="184785"/>
                  </a:lnTo>
                  <a:lnTo>
                    <a:pt x="229870" y="0"/>
                  </a:lnTo>
                  <a:close/>
                </a:path>
              </a:pathLst>
            </a:custGeom>
            <a:solidFill>
              <a:srgbClr val="FFFFFF"/>
            </a:solidFill>
          </p:spPr>
          <p:txBody>
            <a:bodyPr wrap="square" lIns="0" tIns="0" rIns="0" bIns="0" rtlCol="0"/>
            <a:lstStyle/>
            <a:p>
              <a:endParaRPr/>
            </a:p>
          </p:txBody>
        </p:sp>
        <p:sp>
          <p:nvSpPr>
            <p:cNvPr id="54" name="object 54"/>
            <p:cNvSpPr/>
            <p:nvPr/>
          </p:nvSpPr>
          <p:spPr>
            <a:xfrm>
              <a:off x="2052955" y="2899156"/>
              <a:ext cx="614045" cy="489584"/>
            </a:xfrm>
            <a:custGeom>
              <a:avLst/>
              <a:gdLst/>
              <a:ahLst/>
              <a:cxnLst/>
              <a:rect l="l" t="t" r="r" b="b"/>
              <a:pathLst>
                <a:path w="614044" h="489585">
                  <a:moveTo>
                    <a:pt x="0" y="184785"/>
                  </a:moveTo>
                  <a:lnTo>
                    <a:pt x="102235" y="184785"/>
                  </a:lnTo>
                  <a:lnTo>
                    <a:pt x="229870" y="0"/>
                  </a:lnTo>
                  <a:lnTo>
                    <a:pt x="255651" y="184785"/>
                  </a:lnTo>
                  <a:lnTo>
                    <a:pt x="613537" y="184785"/>
                  </a:lnTo>
                  <a:lnTo>
                    <a:pt x="613537" y="235585"/>
                  </a:lnTo>
                  <a:lnTo>
                    <a:pt x="613537" y="311785"/>
                  </a:lnTo>
                  <a:lnTo>
                    <a:pt x="613537" y="489458"/>
                  </a:lnTo>
                  <a:lnTo>
                    <a:pt x="255651" y="489458"/>
                  </a:lnTo>
                  <a:lnTo>
                    <a:pt x="102235" y="489458"/>
                  </a:lnTo>
                  <a:lnTo>
                    <a:pt x="0" y="489458"/>
                  </a:lnTo>
                  <a:lnTo>
                    <a:pt x="0" y="311785"/>
                  </a:lnTo>
                  <a:lnTo>
                    <a:pt x="0" y="235585"/>
                  </a:lnTo>
                  <a:lnTo>
                    <a:pt x="0" y="184785"/>
                  </a:lnTo>
                  <a:close/>
                </a:path>
              </a:pathLst>
            </a:custGeom>
            <a:ln w="5626">
              <a:solidFill>
                <a:srgbClr val="000000"/>
              </a:solidFill>
            </a:ln>
          </p:spPr>
          <p:txBody>
            <a:bodyPr wrap="square" lIns="0" tIns="0" rIns="0" bIns="0" rtlCol="0"/>
            <a:lstStyle/>
            <a:p>
              <a:endParaRPr/>
            </a:p>
          </p:txBody>
        </p:sp>
      </p:grpSp>
      <p:sp>
        <p:nvSpPr>
          <p:cNvPr id="55" name="object 55"/>
          <p:cNvSpPr txBox="1"/>
          <p:nvPr/>
        </p:nvSpPr>
        <p:spPr>
          <a:xfrm>
            <a:off x="2626360" y="4444538"/>
            <a:ext cx="656988" cy="289822"/>
          </a:xfrm>
          <a:prstGeom prst="rect">
            <a:avLst/>
          </a:prstGeom>
        </p:spPr>
        <p:txBody>
          <a:bodyPr vert="horz" wrap="square" lIns="0" tIns="30479" rIns="0" bIns="0" rtlCol="0">
            <a:spAutoFit/>
          </a:bodyPr>
          <a:lstStyle/>
          <a:p>
            <a:pPr marR="40639" algn="ctr">
              <a:spcBef>
                <a:spcPts val="240"/>
              </a:spcBef>
            </a:pPr>
            <a:r>
              <a:rPr sz="800" spc="-33" dirty="0">
                <a:solidFill>
                  <a:srgbClr val="585858"/>
                </a:solidFill>
                <a:latin typeface="BIZ UDPゴシック"/>
                <a:cs typeface="BIZ UDPゴシック"/>
              </a:rPr>
              <a:t>いる</a:t>
            </a:r>
            <a:endParaRPr sz="800">
              <a:latin typeface="BIZ UDPゴシック"/>
              <a:cs typeface="BIZ UDPゴシック"/>
            </a:endParaRPr>
          </a:p>
          <a:p>
            <a:pPr marR="6773" algn="ctr">
              <a:spcBef>
                <a:spcPts val="113"/>
              </a:spcBef>
            </a:pPr>
            <a:r>
              <a:rPr sz="800" dirty="0">
                <a:solidFill>
                  <a:srgbClr val="585858"/>
                </a:solidFill>
                <a:latin typeface="BIZ UDPゴシック"/>
                <a:cs typeface="BIZ UDPゴシック"/>
              </a:rPr>
              <a:t>16</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76%</a:t>
            </a:r>
            <a:endParaRPr sz="800">
              <a:latin typeface="BIZ UDPゴシック"/>
              <a:cs typeface="BIZ UDPゴシック"/>
            </a:endParaRPr>
          </a:p>
        </p:txBody>
      </p:sp>
      <p:grpSp>
        <p:nvGrpSpPr>
          <p:cNvPr id="56" name="object 56"/>
          <p:cNvGrpSpPr/>
          <p:nvPr/>
        </p:nvGrpSpPr>
        <p:grpSpPr>
          <a:xfrm>
            <a:off x="744866" y="1877296"/>
            <a:ext cx="764512" cy="661221"/>
            <a:chOff x="722172" y="1191196"/>
            <a:chExt cx="573405" cy="495934"/>
          </a:xfrm>
        </p:grpSpPr>
        <p:sp>
          <p:nvSpPr>
            <p:cNvPr id="57" name="object 57"/>
            <p:cNvSpPr/>
            <p:nvPr/>
          </p:nvSpPr>
          <p:spPr>
            <a:xfrm>
              <a:off x="725030" y="1194054"/>
              <a:ext cx="567690" cy="490220"/>
            </a:xfrm>
            <a:custGeom>
              <a:avLst/>
              <a:gdLst/>
              <a:ahLst/>
              <a:cxnLst/>
              <a:rect l="l" t="t" r="r" b="b"/>
              <a:pathLst>
                <a:path w="567690" h="490219">
                  <a:moveTo>
                    <a:pt x="567067" y="0"/>
                  </a:moveTo>
                  <a:lnTo>
                    <a:pt x="0" y="0"/>
                  </a:lnTo>
                  <a:lnTo>
                    <a:pt x="0" y="283083"/>
                  </a:lnTo>
                  <a:lnTo>
                    <a:pt x="330771" y="283083"/>
                  </a:lnTo>
                  <a:lnTo>
                    <a:pt x="430009" y="489712"/>
                  </a:lnTo>
                  <a:lnTo>
                    <a:pt x="472541" y="283083"/>
                  </a:lnTo>
                  <a:lnTo>
                    <a:pt x="567067" y="283083"/>
                  </a:lnTo>
                  <a:lnTo>
                    <a:pt x="567067" y="0"/>
                  </a:lnTo>
                  <a:close/>
                </a:path>
              </a:pathLst>
            </a:custGeom>
            <a:solidFill>
              <a:srgbClr val="FFFFFF"/>
            </a:solidFill>
          </p:spPr>
          <p:txBody>
            <a:bodyPr wrap="square" lIns="0" tIns="0" rIns="0" bIns="0" rtlCol="0"/>
            <a:lstStyle/>
            <a:p>
              <a:endParaRPr/>
            </a:p>
          </p:txBody>
        </p:sp>
        <p:sp>
          <p:nvSpPr>
            <p:cNvPr id="58" name="object 58"/>
            <p:cNvSpPr/>
            <p:nvPr/>
          </p:nvSpPr>
          <p:spPr>
            <a:xfrm>
              <a:off x="725030" y="1194054"/>
              <a:ext cx="567690" cy="490220"/>
            </a:xfrm>
            <a:custGeom>
              <a:avLst/>
              <a:gdLst/>
              <a:ahLst/>
              <a:cxnLst/>
              <a:rect l="l" t="t" r="r" b="b"/>
              <a:pathLst>
                <a:path w="567690" h="490219">
                  <a:moveTo>
                    <a:pt x="0" y="0"/>
                  </a:moveTo>
                  <a:lnTo>
                    <a:pt x="330771" y="0"/>
                  </a:lnTo>
                  <a:lnTo>
                    <a:pt x="472541" y="0"/>
                  </a:lnTo>
                  <a:lnTo>
                    <a:pt x="567067" y="0"/>
                  </a:lnTo>
                  <a:lnTo>
                    <a:pt x="567067" y="165227"/>
                  </a:lnTo>
                  <a:lnTo>
                    <a:pt x="567067" y="235965"/>
                  </a:lnTo>
                  <a:lnTo>
                    <a:pt x="567067" y="283083"/>
                  </a:lnTo>
                  <a:lnTo>
                    <a:pt x="472541" y="283083"/>
                  </a:lnTo>
                  <a:lnTo>
                    <a:pt x="430009" y="489712"/>
                  </a:lnTo>
                  <a:lnTo>
                    <a:pt x="330771" y="283083"/>
                  </a:lnTo>
                  <a:lnTo>
                    <a:pt x="0" y="283083"/>
                  </a:lnTo>
                  <a:lnTo>
                    <a:pt x="0" y="235965"/>
                  </a:lnTo>
                  <a:lnTo>
                    <a:pt x="0" y="165227"/>
                  </a:lnTo>
                  <a:lnTo>
                    <a:pt x="0" y="0"/>
                  </a:lnTo>
                  <a:close/>
                </a:path>
              </a:pathLst>
            </a:custGeom>
            <a:ln w="5626">
              <a:solidFill>
                <a:srgbClr val="000000"/>
              </a:solidFill>
            </a:ln>
          </p:spPr>
          <p:txBody>
            <a:bodyPr wrap="square" lIns="0" tIns="0" rIns="0" bIns="0" rtlCol="0"/>
            <a:lstStyle/>
            <a:p>
              <a:endParaRPr/>
            </a:p>
          </p:txBody>
        </p:sp>
      </p:grpSp>
      <p:sp>
        <p:nvSpPr>
          <p:cNvPr id="59" name="object 59"/>
          <p:cNvSpPr txBox="1"/>
          <p:nvPr/>
        </p:nvSpPr>
        <p:spPr>
          <a:xfrm>
            <a:off x="857706" y="1908672"/>
            <a:ext cx="590105" cy="290677"/>
          </a:xfrm>
          <a:prstGeom prst="rect">
            <a:avLst/>
          </a:prstGeom>
        </p:spPr>
        <p:txBody>
          <a:bodyPr vert="horz" wrap="square" lIns="0" tIns="31326" rIns="0" bIns="0" rtlCol="0">
            <a:spAutoFit/>
          </a:bodyPr>
          <a:lstStyle/>
          <a:p>
            <a:pPr marR="41486" algn="ctr">
              <a:spcBef>
                <a:spcPts val="247"/>
              </a:spcBef>
            </a:pPr>
            <a:r>
              <a:rPr sz="800" spc="-27" dirty="0">
                <a:solidFill>
                  <a:srgbClr val="585858"/>
                </a:solidFill>
                <a:latin typeface="BIZ UDPゴシック"/>
                <a:cs typeface="BIZ UDPゴシック"/>
              </a:rPr>
              <a:t>いない</a:t>
            </a:r>
            <a:endParaRPr sz="800">
              <a:latin typeface="BIZ UDPゴシック"/>
              <a:cs typeface="BIZ UDPゴシック"/>
            </a:endParaRPr>
          </a:p>
          <a:p>
            <a:pPr marR="6773" algn="ctr">
              <a:spcBef>
                <a:spcPts val="113"/>
              </a:spcBef>
            </a:pPr>
            <a:r>
              <a:rPr sz="800" dirty="0">
                <a:solidFill>
                  <a:srgbClr val="585858"/>
                </a:solidFill>
                <a:latin typeface="BIZ UDPゴシック"/>
                <a:cs typeface="BIZ UDPゴシック"/>
              </a:rPr>
              <a:t>5</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24%</a:t>
            </a:r>
            <a:endParaRPr sz="800">
              <a:latin typeface="BIZ UDPゴシック"/>
              <a:cs typeface="BIZ UDPゴシック"/>
            </a:endParaRPr>
          </a:p>
        </p:txBody>
      </p:sp>
      <p:grpSp>
        <p:nvGrpSpPr>
          <p:cNvPr id="60" name="object 60"/>
          <p:cNvGrpSpPr/>
          <p:nvPr/>
        </p:nvGrpSpPr>
        <p:grpSpPr>
          <a:xfrm>
            <a:off x="3778546" y="2087261"/>
            <a:ext cx="2616103" cy="2243583"/>
            <a:chOff x="2997517" y="1348676"/>
            <a:chExt cx="1962150" cy="1682750"/>
          </a:xfrm>
        </p:grpSpPr>
        <p:sp>
          <p:nvSpPr>
            <p:cNvPr id="61" name="object 61"/>
            <p:cNvSpPr/>
            <p:nvPr/>
          </p:nvSpPr>
          <p:spPr>
            <a:xfrm>
              <a:off x="3391534" y="1351534"/>
              <a:ext cx="1174750" cy="1677035"/>
            </a:xfrm>
            <a:custGeom>
              <a:avLst/>
              <a:gdLst/>
              <a:ahLst/>
              <a:cxnLst/>
              <a:rect l="l" t="t" r="r" b="b"/>
              <a:pathLst>
                <a:path w="1174750" h="1677035">
                  <a:moveTo>
                    <a:pt x="0" y="1424939"/>
                  </a:moveTo>
                  <a:lnTo>
                    <a:pt x="0" y="1676780"/>
                  </a:lnTo>
                </a:path>
                <a:path w="1174750" h="1677035">
                  <a:moveTo>
                    <a:pt x="0" y="586866"/>
                  </a:moveTo>
                  <a:lnTo>
                    <a:pt x="0" y="1089532"/>
                  </a:lnTo>
                </a:path>
                <a:path w="1174750" h="1677035">
                  <a:moveTo>
                    <a:pt x="0" y="0"/>
                  </a:moveTo>
                  <a:lnTo>
                    <a:pt x="0" y="251459"/>
                  </a:lnTo>
                </a:path>
                <a:path w="1174750" h="1677035">
                  <a:moveTo>
                    <a:pt x="391160" y="1424939"/>
                  </a:moveTo>
                  <a:lnTo>
                    <a:pt x="391160" y="1676780"/>
                  </a:lnTo>
                </a:path>
                <a:path w="1174750" h="1677035">
                  <a:moveTo>
                    <a:pt x="391160" y="586866"/>
                  </a:moveTo>
                  <a:lnTo>
                    <a:pt x="391160" y="1089532"/>
                  </a:lnTo>
                </a:path>
                <a:path w="1174750" h="1677035">
                  <a:moveTo>
                    <a:pt x="391160" y="0"/>
                  </a:moveTo>
                  <a:lnTo>
                    <a:pt x="391160" y="251459"/>
                  </a:lnTo>
                </a:path>
                <a:path w="1174750" h="1677035">
                  <a:moveTo>
                    <a:pt x="782320" y="1424939"/>
                  </a:moveTo>
                  <a:lnTo>
                    <a:pt x="782320" y="1676780"/>
                  </a:lnTo>
                </a:path>
                <a:path w="1174750" h="1677035">
                  <a:moveTo>
                    <a:pt x="782320" y="586866"/>
                  </a:moveTo>
                  <a:lnTo>
                    <a:pt x="782320" y="1089532"/>
                  </a:lnTo>
                </a:path>
                <a:path w="1174750" h="1677035">
                  <a:moveTo>
                    <a:pt x="782320" y="0"/>
                  </a:moveTo>
                  <a:lnTo>
                    <a:pt x="782320" y="251459"/>
                  </a:lnTo>
                </a:path>
                <a:path w="1174750" h="1677035">
                  <a:moveTo>
                    <a:pt x="1174241" y="1424939"/>
                  </a:moveTo>
                  <a:lnTo>
                    <a:pt x="1174241" y="1676780"/>
                  </a:lnTo>
                </a:path>
                <a:path w="1174750" h="1677035">
                  <a:moveTo>
                    <a:pt x="1174241" y="586866"/>
                  </a:moveTo>
                  <a:lnTo>
                    <a:pt x="1174241" y="1089532"/>
                  </a:lnTo>
                </a:path>
                <a:path w="1174750" h="1677035">
                  <a:moveTo>
                    <a:pt x="1174241" y="0"/>
                  </a:moveTo>
                  <a:lnTo>
                    <a:pt x="1174241" y="251459"/>
                  </a:lnTo>
                </a:path>
              </a:pathLst>
            </a:custGeom>
            <a:ln w="5626">
              <a:solidFill>
                <a:srgbClr val="D9D9D9"/>
              </a:solidFill>
            </a:ln>
          </p:spPr>
          <p:txBody>
            <a:bodyPr wrap="square" lIns="0" tIns="0" rIns="0" bIns="0" rtlCol="0"/>
            <a:lstStyle/>
            <a:p>
              <a:endParaRPr/>
            </a:p>
          </p:txBody>
        </p:sp>
        <p:sp>
          <p:nvSpPr>
            <p:cNvPr id="62" name="object 62"/>
            <p:cNvSpPr/>
            <p:nvPr/>
          </p:nvSpPr>
          <p:spPr>
            <a:xfrm>
              <a:off x="4956809" y="1351534"/>
              <a:ext cx="0" cy="1677035"/>
            </a:xfrm>
            <a:custGeom>
              <a:avLst/>
              <a:gdLst/>
              <a:ahLst/>
              <a:cxnLst/>
              <a:rect l="l" t="t" r="r" b="b"/>
              <a:pathLst>
                <a:path h="1677035">
                  <a:moveTo>
                    <a:pt x="0" y="0"/>
                  </a:moveTo>
                  <a:lnTo>
                    <a:pt x="0" y="1676781"/>
                  </a:lnTo>
                </a:path>
              </a:pathLst>
            </a:custGeom>
            <a:ln w="5626">
              <a:solidFill>
                <a:srgbClr val="D9D9D9"/>
              </a:solidFill>
            </a:ln>
          </p:spPr>
          <p:txBody>
            <a:bodyPr wrap="square" lIns="0" tIns="0" rIns="0" bIns="0" rtlCol="0"/>
            <a:lstStyle/>
            <a:p>
              <a:endParaRPr/>
            </a:p>
          </p:txBody>
        </p:sp>
        <p:sp>
          <p:nvSpPr>
            <p:cNvPr id="63" name="object 63"/>
            <p:cNvSpPr/>
            <p:nvPr/>
          </p:nvSpPr>
          <p:spPr>
            <a:xfrm>
              <a:off x="3000375" y="1602993"/>
              <a:ext cx="1304925" cy="1173480"/>
            </a:xfrm>
            <a:custGeom>
              <a:avLst/>
              <a:gdLst/>
              <a:ahLst/>
              <a:cxnLst/>
              <a:rect l="l" t="t" r="r" b="b"/>
              <a:pathLst>
                <a:path w="1304925" h="1173480">
                  <a:moveTo>
                    <a:pt x="1222883" y="838073"/>
                  </a:moveTo>
                  <a:lnTo>
                    <a:pt x="0" y="838073"/>
                  </a:lnTo>
                  <a:lnTo>
                    <a:pt x="0" y="1173480"/>
                  </a:lnTo>
                  <a:lnTo>
                    <a:pt x="1222883" y="1173480"/>
                  </a:lnTo>
                  <a:lnTo>
                    <a:pt x="1222883" y="838073"/>
                  </a:lnTo>
                  <a:close/>
                </a:path>
                <a:path w="1304925" h="1173480">
                  <a:moveTo>
                    <a:pt x="1304671" y="0"/>
                  </a:moveTo>
                  <a:lnTo>
                    <a:pt x="0" y="0"/>
                  </a:lnTo>
                  <a:lnTo>
                    <a:pt x="0" y="335407"/>
                  </a:lnTo>
                  <a:lnTo>
                    <a:pt x="1304671" y="335407"/>
                  </a:lnTo>
                  <a:lnTo>
                    <a:pt x="1304671" y="0"/>
                  </a:lnTo>
                  <a:close/>
                </a:path>
              </a:pathLst>
            </a:custGeom>
            <a:solidFill>
              <a:srgbClr val="92D050"/>
            </a:solidFill>
          </p:spPr>
          <p:txBody>
            <a:bodyPr wrap="square" lIns="0" tIns="0" rIns="0" bIns="0" rtlCol="0"/>
            <a:lstStyle/>
            <a:p>
              <a:endParaRPr/>
            </a:p>
          </p:txBody>
        </p:sp>
        <p:sp>
          <p:nvSpPr>
            <p:cNvPr id="64" name="object 64"/>
            <p:cNvSpPr/>
            <p:nvPr/>
          </p:nvSpPr>
          <p:spPr>
            <a:xfrm>
              <a:off x="4223258" y="1602993"/>
              <a:ext cx="734060" cy="1173480"/>
            </a:xfrm>
            <a:custGeom>
              <a:avLst/>
              <a:gdLst/>
              <a:ahLst/>
              <a:cxnLst/>
              <a:rect l="l" t="t" r="r" b="b"/>
              <a:pathLst>
                <a:path w="734060" h="1173480">
                  <a:moveTo>
                    <a:pt x="489077" y="838073"/>
                  </a:moveTo>
                  <a:lnTo>
                    <a:pt x="0" y="838073"/>
                  </a:lnTo>
                  <a:lnTo>
                    <a:pt x="0" y="1173480"/>
                  </a:lnTo>
                  <a:lnTo>
                    <a:pt x="489077" y="1173480"/>
                  </a:lnTo>
                  <a:lnTo>
                    <a:pt x="489077" y="838073"/>
                  </a:lnTo>
                  <a:close/>
                </a:path>
                <a:path w="734060" h="1173480">
                  <a:moveTo>
                    <a:pt x="733679" y="0"/>
                  </a:moveTo>
                  <a:lnTo>
                    <a:pt x="81788" y="0"/>
                  </a:lnTo>
                  <a:lnTo>
                    <a:pt x="81788" y="335407"/>
                  </a:lnTo>
                  <a:lnTo>
                    <a:pt x="733679" y="335407"/>
                  </a:lnTo>
                  <a:lnTo>
                    <a:pt x="733679" y="0"/>
                  </a:lnTo>
                  <a:close/>
                </a:path>
              </a:pathLst>
            </a:custGeom>
            <a:solidFill>
              <a:srgbClr val="5B9BD4"/>
            </a:solidFill>
          </p:spPr>
          <p:txBody>
            <a:bodyPr wrap="square" lIns="0" tIns="0" rIns="0" bIns="0" rtlCol="0"/>
            <a:lstStyle/>
            <a:p>
              <a:endParaRPr/>
            </a:p>
          </p:txBody>
        </p:sp>
        <p:sp>
          <p:nvSpPr>
            <p:cNvPr id="65" name="object 65"/>
            <p:cNvSpPr/>
            <p:nvPr/>
          </p:nvSpPr>
          <p:spPr>
            <a:xfrm>
              <a:off x="4712334" y="2441092"/>
              <a:ext cx="245110" cy="335915"/>
            </a:xfrm>
            <a:custGeom>
              <a:avLst/>
              <a:gdLst/>
              <a:ahLst/>
              <a:cxnLst/>
              <a:rect l="l" t="t" r="r" b="b"/>
              <a:pathLst>
                <a:path w="245110" h="335914">
                  <a:moveTo>
                    <a:pt x="244576" y="0"/>
                  </a:moveTo>
                  <a:lnTo>
                    <a:pt x="0" y="0"/>
                  </a:lnTo>
                  <a:lnTo>
                    <a:pt x="0" y="335381"/>
                  </a:lnTo>
                  <a:lnTo>
                    <a:pt x="244576" y="335381"/>
                  </a:lnTo>
                  <a:lnTo>
                    <a:pt x="244576" y="0"/>
                  </a:lnTo>
                  <a:close/>
                </a:path>
              </a:pathLst>
            </a:custGeom>
            <a:solidFill>
              <a:srgbClr val="FFC000"/>
            </a:solidFill>
          </p:spPr>
          <p:txBody>
            <a:bodyPr wrap="square" lIns="0" tIns="0" rIns="0" bIns="0" rtlCol="0"/>
            <a:lstStyle/>
            <a:p>
              <a:endParaRPr/>
            </a:p>
          </p:txBody>
        </p:sp>
        <p:sp>
          <p:nvSpPr>
            <p:cNvPr id="66" name="object 66"/>
            <p:cNvSpPr/>
            <p:nvPr/>
          </p:nvSpPr>
          <p:spPr>
            <a:xfrm>
              <a:off x="3000374" y="1351534"/>
              <a:ext cx="0" cy="1677035"/>
            </a:xfrm>
            <a:custGeom>
              <a:avLst/>
              <a:gdLst/>
              <a:ahLst/>
              <a:cxnLst/>
              <a:rect l="l" t="t" r="r" b="b"/>
              <a:pathLst>
                <a:path h="1677035">
                  <a:moveTo>
                    <a:pt x="0" y="1676780"/>
                  </a:moveTo>
                  <a:lnTo>
                    <a:pt x="0" y="0"/>
                  </a:lnTo>
                </a:path>
              </a:pathLst>
            </a:custGeom>
            <a:ln w="5626">
              <a:solidFill>
                <a:srgbClr val="D9D9D9"/>
              </a:solidFill>
            </a:ln>
          </p:spPr>
          <p:txBody>
            <a:bodyPr wrap="square" lIns="0" tIns="0" rIns="0" bIns="0" rtlCol="0"/>
            <a:lstStyle/>
            <a:p>
              <a:endParaRPr/>
            </a:p>
          </p:txBody>
        </p:sp>
        <p:sp>
          <p:nvSpPr>
            <p:cNvPr id="67" name="object 67"/>
            <p:cNvSpPr/>
            <p:nvPr/>
          </p:nvSpPr>
          <p:spPr>
            <a:xfrm>
              <a:off x="3555110" y="2556751"/>
              <a:ext cx="113664" cy="105410"/>
            </a:xfrm>
            <a:custGeom>
              <a:avLst/>
              <a:gdLst/>
              <a:ahLst/>
              <a:cxnLst/>
              <a:rect l="l" t="t" r="r" b="b"/>
              <a:pathLst>
                <a:path w="113664"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grpSp>
      <p:sp>
        <p:nvSpPr>
          <p:cNvPr id="68" name="object 68"/>
          <p:cNvSpPr txBox="1"/>
          <p:nvPr/>
        </p:nvSpPr>
        <p:spPr>
          <a:xfrm>
            <a:off x="4552624" y="3691822"/>
            <a:ext cx="108369" cy="124885"/>
          </a:xfrm>
          <a:prstGeom prst="rect">
            <a:avLst/>
          </a:prstGeom>
        </p:spPr>
        <p:txBody>
          <a:bodyPr vert="horz" wrap="square" lIns="0" tIns="22013" rIns="0" bIns="0" rtlCol="0">
            <a:spAutoFit/>
          </a:bodyPr>
          <a:lstStyle/>
          <a:p>
            <a:pPr>
              <a:spcBef>
                <a:spcPts val="173"/>
              </a:spcBef>
            </a:pPr>
            <a:r>
              <a:rPr sz="667" spc="-33" dirty="0">
                <a:solidFill>
                  <a:srgbClr val="404040"/>
                </a:solidFill>
                <a:latin typeface="Calibri"/>
                <a:cs typeface="Calibri"/>
              </a:rPr>
              <a:t>10</a:t>
            </a:r>
            <a:endParaRPr sz="667">
              <a:latin typeface="Calibri"/>
              <a:cs typeface="Calibri"/>
            </a:endParaRPr>
          </a:p>
        </p:txBody>
      </p:sp>
      <p:sp>
        <p:nvSpPr>
          <p:cNvPr id="69" name="object 69"/>
          <p:cNvSpPr/>
          <p:nvPr/>
        </p:nvSpPr>
        <p:spPr>
          <a:xfrm>
            <a:off x="4599022" y="2580071"/>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70" name="object 70"/>
          <p:cNvSpPr txBox="1"/>
          <p:nvPr/>
        </p:nvSpPr>
        <p:spPr>
          <a:xfrm>
            <a:off x="4629837" y="2573924"/>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2</a:t>
            </a:r>
            <a:endParaRPr sz="667">
              <a:latin typeface="Calibri"/>
              <a:cs typeface="Calibri"/>
            </a:endParaRPr>
          </a:p>
        </p:txBody>
      </p:sp>
      <p:sp>
        <p:nvSpPr>
          <p:cNvPr id="71" name="object 71"/>
          <p:cNvSpPr/>
          <p:nvPr/>
        </p:nvSpPr>
        <p:spPr>
          <a:xfrm>
            <a:off x="5685932" y="3697968"/>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72" name="object 72"/>
          <p:cNvSpPr txBox="1"/>
          <p:nvPr/>
        </p:nvSpPr>
        <p:spPr>
          <a:xfrm>
            <a:off x="5716918" y="3691822"/>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4</a:t>
            </a:r>
            <a:endParaRPr sz="667">
              <a:latin typeface="Calibri"/>
              <a:cs typeface="Calibri"/>
            </a:endParaRPr>
          </a:p>
        </p:txBody>
      </p:sp>
      <p:sp>
        <p:nvSpPr>
          <p:cNvPr id="73" name="object 73"/>
          <p:cNvSpPr/>
          <p:nvPr/>
        </p:nvSpPr>
        <p:spPr>
          <a:xfrm>
            <a:off x="5903348" y="2580071"/>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74" name="object 74"/>
          <p:cNvSpPr txBox="1"/>
          <p:nvPr/>
        </p:nvSpPr>
        <p:spPr>
          <a:xfrm>
            <a:off x="5934333" y="2573924"/>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1</a:t>
            </a:r>
            <a:endParaRPr sz="667">
              <a:latin typeface="Calibri"/>
              <a:cs typeface="Calibri"/>
            </a:endParaRPr>
          </a:p>
        </p:txBody>
      </p:sp>
      <p:sp>
        <p:nvSpPr>
          <p:cNvPr id="75" name="object 75"/>
          <p:cNvSpPr/>
          <p:nvPr/>
        </p:nvSpPr>
        <p:spPr>
          <a:xfrm>
            <a:off x="6175117" y="3697968"/>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76" name="object 76"/>
          <p:cNvSpPr txBox="1"/>
          <p:nvPr/>
        </p:nvSpPr>
        <p:spPr>
          <a:xfrm>
            <a:off x="6205764" y="3691822"/>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2</a:t>
            </a:r>
            <a:endParaRPr sz="667">
              <a:latin typeface="Calibri"/>
              <a:cs typeface="Calibri"/>
            </a:endParaRPr>
          </a:p>
        </p:txBody>
      </p:sp>
      <p:sp>
        <p:nvSpPr>
          <p:cNvPr id="77" name="object 77"/>
          <p:cNvSpPr txBox="1"/>
          <p:nvPr/>
        </p:nvSpPr>
        <p:spPr>
          <a:xfrm>
            <a:off x="3728002" y="4362865"/>
            <a:ext cx="126995"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0%</a:t>
            </a:r>
            <a:endParaRPr sz="667">
              <a:latin typeface="Calibri"/>
              <a:cs typeface="Calibri"/>
            </a:endParaRPr>
          </a:p>
        </p:txBody>
      </p:sp>
      <p:sp>
        <p:nvSpPr>
          <p:cNvPr id="78" name="object 78"/>
          <p:cNvSpPr txBox="1"/>
          <p:nvPr/>
        </p:nvSpPr>
        <p:spPr>
          <a:xfrm>
            <a:off x="4227010" y="4362865"/>
            <a:ext cx="1215768" cy="124885"/>
          </a:xfrm>
          <a:prstGeom prst="rect">
            <a:avLst/>
          </a:prstGeom>
        </p:spPr>
        <p:txBody>
          <a:bodyPr vert="horz" wrap="square" lIns="0" tIns="22013" rIns="0" bIns="0" rtlCol="0">
            <a:spAutoFit/>
          </a:bodyPr>
          <a:lstStyle/>
          <a:p>
            <a:pPr>
              <a:spcBef>
                <a:spcPts val="173"/>
              </a:spcBef>
              <a:tabLst>
                <a:tab pos="521534" algn="l"/>
                <a:tab pos="1043067"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p:txBody>
      </p:sp>
      <p:sp>
        <p:nvSpPr>
          <p:cNvPr id="79" name="object 79"/>
          <p:cNvSpPr txBox="1"/>
          <p:nvPr/>
        </p:nvSpPr>
        <p:spPr>
          <a:xfrm>
            <a:off x="5792100" y="4362865"/>
            <a:ext cx="173560"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80%</a:t>
            </a:r>
            <a:endParaRPr sz="667">
              <a:latin typeface="Calibri"/>
              <a:cs typeface="Calibri"/>
            </a:endParaRPr>
          </a:p>
        </p:txBody>
      </p:sp>
      <p:sp>
        <p:nvSpPr>
          <p:cNvPr id="80" name="object 80"/>
          <p:cNvSpPr txBox="1"/>
          <p:nvPr/>
        </p:nvSpPr>
        <p:spPr>
          <a:xfrm>
            <a:off x="6291106" y="4362865"/>
            <a:ext cx="218432"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Calibri"/>
                <a:cs typeface="Calibri"/>
              </a:rPr>
              <a:t>100%</a:t>
            </a:r>
            <a:endParaRPr sz="667">
              <a:latin typeface="Calibri"/>
              <a:cs typeface="Calibri"/>
            </a:endParaRPr>
          </a:p>
        </p:txBody>
      </p:sp>
      <p:sp>
        <p:nvSpPr>
          <p:cNvPr id="81" name="object 81"/>
          <p:cNvSpPr txBox="1"/>
          <p:nvPr/>
        </p:nvSpPr>
        <p:spPr>
          <a:xfrm>
            <a:off x="3519901" y="3687080"/>
            <a:ext cx="197266"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游ゴシック"/>
                <a:cs typeface="游ゴシック"/>
              </a:rPr>
              <a:t>いる</a:t>
            </a:r>
            <a:endParaRPr sz="667">
              <a:latin typeface="游ゴシック"/>
              <a:cs typeface="游ゴシック"/>
            </a:endParaRPr>
          </a:p>
        </p:txBody>
      </p:sp>
      <p:sp>
        <p:nvSpPr>
          <p:cNvPr id="82" name="object 82"/>
          <p:cNvSpPr txBox="1"/>
          <p:nvPr/>
        </p:nvSpPr>
        <p:spPr>
          <a:xfrm>
            <a:off x="3429309" y="2569014"/>
            <a:ext cx="287009"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游ゴシック"/>
                <a:cs typeface="游ゴシック"/>
              </a:rPr>
              <a:t>いない</a:t>
            </a:r>
            <a:endParaRPr sz="667">
              <a:latin typeface="游ゴシック"/>
              <a:cs typeface="游ゴシック"/>
            </a:endParaRPr>
          </a:p>
        </p:txBody>
      </p:sp>
      <p:grpSp>
        <p:nvGrpSpPr>
          <p:cNvPr id="83" name="object 83"/>
          <p:cNvGrpSpPr/>
          <p:nvPr/>
        </p:nvGrpSpPr>
        <p:grpSpPr>
          <a:xfrm>
            <a:off x="4209061" y="4617991"/>
            <a:ext cx="932992" cy="49951"/>
            <a:chOff x="3320415" y="3246793"/>
            <a:chExt cx="699770" cy="37465"/>
          </a:xfrm>
        </p:grpSpPr>
        <p:sp>
          <p:nvSpPr>
            <p:cNvPr id="84" name="object 84"/>
            <p:cNvSpPr/>
            <p:nvPr/>
          </p:nvSpPr>
          <p:spPr>
            <a:xfrm>
              <a:off x="3320415" y="3246793"/>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85" name="object 85"/>
            <p:cNvSpPr/>
            <p:nvPr/>
          </p:nvSpPr>
          <p:spPr>
            <a:xfrm>
              <a:off x="3651758" y="3246793"/>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86" name="object 86"/>
            <p:cNvSpPr/>
            <p:nvPr/>
          </p:nvSpPr>
          <p:spPr>
            <a:xfrm>
              <a:off x="3983101" y="3246793"/>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87" name="object 87"/>
          <p:cNvSpPr txBox="1"/>
          <p:nvPr/>
        </p:nvSpPr>
        <p:spPr>
          <a:xfrm>
            <a:off x="4279840" y="4561993"/>
            <a:ext cx="1529870" cy="124885"/>
          </a:xfrm>
          <a:prstGeom prst="rect">
            <a:avLst/>
          </a:prstGeom>
        </p:spPr>
        <p:txBody>
          <a:bodyPr vert="horz" wrap="square" lIns="0" tIns="22013" rIns="0" bIns="0" rtlCol="0">
            <a:spAutoFit/>
          </a:bodyPr>
          <a:lstStyle/>
          <a:p>
            <a:pPr>
              <a:spcBef>
                <a:spcPts val="173"/>
              </a:spcBef>
              <a:tabLst>
                <a:tab pos="441102" algn="l"/>
                <a:tab pos="883051"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88" name="object 88"/>
          <p:cNvSpPr txBox="1"/>
          <p:nvPr/>
        </p:nvSpPr>
        <p:spPr>
          <a:xfrm>
            <a:off x="5792437" y="1989138"/>
            <a:ext cx="614656" cy="135870"/>
          </a:xfrm>
          <a:prstGeom prst="rect">
            <a:avLst/>
          </a:prstGeom>
        </p:spPr>
        <p:txBody>
          <a:bodyPr vert="horz" wrap="square" lIns="0" tIns="22859" rIns="0" bIns="0" rtlCol="0">
            <a:spAutoFit/>
          </a:bodyPr>
          <a:lstStyle/>
          <a:p>
            <a:pPr>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89" name="object 89"/>
          <p:cNvGrpSpPr/>
          <p:nvPr/>
        </p:nvGrpSpPr>
        <p:grpSpPr>
          <a:xfrm>
            <a:off x="10468658" y="2097759"/>
            <a:ext cx="2436616" cy="2338407"/>
            <a:chOff x="8015287" y="1356550"/>
            <a:chExt cx="1827530" cy="1753870"/>
          </a:xfrm>
        </p:grpSpPr>
        <p:sp>
          <p:nvSpPr>
            <p:cNvPr id="90" name="object 90"/>
            <p:cNvSpPr/>
            <p:nvPr/>
          </p:nvSpPr>
          <p:spPr>
            <a:xfrm>
              <a:off x="8382761" y="1359408"/>
              <a:ext cx="1092835" cy="1748155"/>
            </a:xfrm>
            <a:custGeom>
              <a:avLst/>
              <a:gdLst/>
              <a:ahLst/>
              <a:cxnLst/>
              <a:rect l="l" t="t" r="r" b="b"/>
              <a:pathLst>
                <a:path w="1092834" h="1748155">
                  <a:moveTo>
                    <a:pt x="0" y="1485392"/>
                  </a:moveTo>
                  <a:lnTo>
                    <a:pt x="0" y="1747774"/>
                  </a:lnTo>
                </a:path>
                <a:path w="1092834" h="1748155">
                  <a:moveTo>
                    <a:pt x="0" y="611378"/>
                  </a:moveTo>
                  <a:lnTo>
                    <a:pt x="0" y="1135634"/>
                  </a:lnTo>
                </a:path>
                <a:path w="1092834" h="1748155">
                  <a:moveTo>
                    <a:pt x="0" y="0"/>
                  </a:moveTo>
                  <a:lnTo>
                    <a:pt x="0" y="262509"/>
                  </a:lnTo>
                </a:path>
                <a:path w="1092834" h="1748155">
                  <a:moveTo>
                    <a:pt x="364108" y="1485392"/>
                  </a:moveTo>
                  <a:lnTo>
                    <a:pt x="364108" y="1747774"/>
                  </a:lnTo>
                </a:path>
                <a:path w="1092834" h="1748155">
                  <a:moveTo>
                    <a:pt x="364108" y="611378"/>
                  </a:moveTo>
                  <a:lnTo>
                    <a:pt x="364108" y="1135634"/>
                  </a:lnTo>
                </a:path>
                <a:path w="1092834" h="1748155">
                  <a:moveTo>
                    <a:pt x="364108" y="0"/>
                  </a:moveTo>
                  <a:lnTo>
                    <a:pt x="364108" y="262509"/>
                  </a:lnTo>
                </a:path>
                <a:path w="1092834" h="1748155">
                  <a:moveTo>
                    <a:pt x="728345" y="1485392"/>
                  </a:moveTo>
                  <a:lnTo>
                    <a:pt x="728345" y="1747774"/>
                  </a:lnTo>
                </a:path>
                <a:path w="1092834" h="1748155">
                  <a:moveTo>
                    <a:pt x="728345" y="611378"/>
                  </a:moveTo>
                  <a:lnTo>
                    <a:pt x="728345" y="1135634"/>
                  </a:lnTo>
                </a:path>
                <a:path w="1092834" h="1748155">
                  <a:moveTo>
                    <a:pt x="728345" y="0"/>
                  </a:moveTo>
                  <a:lnTo>
                    <a:pt x="728345" y="262509"/>
                  </a:lnTo>
                </a:path>
                <a:path w="1092834" h="1748155">
                  <a:moveTo>
                    <a:pt x="1092453" y="1485392"/>
                  </a:moveTo>
                  <a:lnTo>
                    <a:pt x="1092453" y="1747774"/>
                  </a:lnTo>
                </a:path>
                <a:path w="1092834" h="1748155">
                  <a:moveTo>
                    <a:pt x="1092453" y="611378"/>
                  </a:moveTo>
                  <a:lnTo>
                    <a:pt x="1092453" y="1135634"/>
                  </a:lnTo>
                </a:path>
                <a:path w="1092834" h="1748155">
                  <a:moveTo>
                    <a:pt x="1092453" y="0"/>
                  </a:moveTo>
                  <a:lnTo>
                    <a:pt x="1092453" y="262509"/>
                  </a:lnTo>
                </a:path>
              </a:pathLst>
            </a:custGeom>
            <a:ln w="5626">
              <a:solidFill>
                <a:srgbClr val="D9D9D9"/>
              </a:solidFill>
            </a:ln>
          </p:spPr>
          <p:txBody>
            <a:bodyPr wrap="square" lIns="0" tIns="0" rIns="0" bIns="0" rtlCol="0"/>
            <a:lstStyle/>
            <a:p>
              <a:endParaRPr/>
            </a:p>
          </p:txBody>
        </p:sp>
        <p:sp>
          <p:nvSpPr>
            <p:cNvPr id="91" name="object 91"/>
            <p:cNvSpPr/>
            <p:nvPr/>
          </p:nvSpPr>
          <p:spPr>
            <a:xfrm>
              <a:off x="9839705" y="1359408"/>
              <a:ext cx="0" cy="1748155"/>
            </a:xfrm>
            <a:custGeom>
              <a:avLst/>
              <a:gdLst/>
              <a:ahLst/>
              <a:cxnLst/>
              <a:rect l="l" t="t" r="r" b="b"/>
              <a:pathLst>
                <a:path h="1748155">
                  <a:moveTo>
                    <a:pt x="0" y="0"/>
                  </a:moveTo>
                  <a:lnTo>
                    <a:pt x="0" y="1747774"/>
                  </a:lnTo>
                </a:path>
              </a:pathLst>
            </a:custGeom>
            <a:ln w="5626">
              <a:solidFill>
                <a:srgbClr val="D9D9D9"/>
              </a:solidFill>
            </a:ln>
          </p:spPr>
          <p:txBody>
            <a:bodyPr wrap="square" lIns="0" tIns="0" rIns="0" bIns="0" rtlCol="0"/>
            <a:lstStyle/>
            <a:p>
              <a:endParaRPr/>
            </a:p>
          </p:txBody>
        </p:sp>
        <p:sp>
          <p:nvSpPr>
            <p:cNvPr id="92" name="object 92"/>
            <p:cNvSpPr/>
            <p:nvPr/>
          </p:nvSpPr>
          <p:spPr>
            <a:xfrm>
              <a:off x="8018145" y="1621916"/>
              <a:ext cx="1325245" cy="1223010"/>
            </a:xfrm>
            <a:custGeom>
              <a:avLst/>
              <a:gdLst/>
              <a:ahLst/>
              <a:cxnLst/>
              <a:rect l="l" t="t" r="r" b="b"/>
              <a:pathLst>
                <a:path w="1325245" h="1223010">
                  <a:moveTo>
                    <a:pt x="910463" y="0"/>
                  </a:moveTo>
                  <a:lnTo>
                    <a:pt x="0" y="0"/>
                  </a:lnTo>
                  <a:lnTo>
                    <a:pt x="0" y="348869"/>
                  </a:lnTo>
                  <a:lnTo>
                    <a:pt x="910463" y="348869"/>
                  </a:lnTo>
                  <a:lnTo>
                    <a:pt x="910463" y="0"/>
                  </a:lnTo>
                  <a:close/>
                </a:path>
                <a:path w="1325245" h="1223010">
                  <a:moveTo>
                    <a:pt x="1324864" y="873125"/>
                  </a:moveTo>
                  <a:lnTo>
                    <a:pt x="0" y="873125"/>
                  </a:lnTo>
                  <a:lnTo>
                    <a:pt x="0" y="1222883"/>
                  </a:lnTo>
                  <a:lnTo>
                    <a:pt x="1324864" y="1222883"/>
                  </a:lnTo>
                  <a:lnTo>
                    <a:pt x="1324864" y="873125"/>
                  </a:lnTo>
                  <a:close/>
                </a:path>
              </a:pathLst>
            </a:custGeom>
            <a:solidFill>
              <a:srgbClr val="92D050"/>
            </a:solidFill>
          </p:spPr>
          <p:txBody>
            <a:bodyPr wrap="square" lIns="0" tIns="0" rIns="0" bIns="0" rtlCol="0"/>
            <a:lstStyle/>
            <a:p>
              <a:endParaRPr/>
            </a:p>
          </p:txBody>
        </p:sp>
        <p:sp>
          <p:nvSpPr>
            <p:cNvPr id="93" name="object 93"/>
            <p:cNvSpPr/>
            <p:nvPr/>
          </p:nvSpPr>
          <p:spPr>
            <a:xfrm>
              <a:off x="8928608" y="1621916"/>
              <a:ext cx="745490" cy="1223010"/>
            </a:xfrm>
            <a:custGeom>
              <a:avLst/>
              <a:gdLst/>
              <a:ahLst/>
              <a:cxnLst/>
              <a:rect l="l" t="t" r="r" b="b"/>
              <a:pathLst>
                <a:path w="745490" h="1223010">
                  <a:moveTo>
                    <a:pt x="607822" y="0"/>
                  </a:moveTo>
                  <a:lnTo>
                    <a:pt x="0" y="0"/>
                  </a:lnTo>
                  <a:lnTo>
                    <a:pt x="0" y="348869"/>
                  </a:lnTo>
                  <a:lnTo>
                    <a:pt x="607822" y="348869"/>
                  </a:lnTo>
                  <a:lnTo>
                    <a:pt x="607822" y="0"/>
                  </a:lnTo>
                  <a:close/>
                </a:path>
                <a:path w="745490" h="1223010">
                  <a:moveTo>
                    <a:pt x="745363" y="873125"/>
                  </a:moveTo>
                  <a:lnTo>
                    <a:pt x="414401" y="873125"/>
                  </a:lnTo>
                  <a:lnTo>
                    <a:pt x="414401" y="1222883"/>
                  </a:lnTo>
                  <a:lnTo>
                    <a:pt x="745363" y="1222883"/>
                  </a:lnTo>
                  <a:lnTo>
                    <a:pt x="745363" y="873125"/>
                  </a:lnTo>
                  <a:close/>
                </a:path>
              </a:pathLst>
            </a:custGeom>
            <a:solidFill>
              <a:srgbClr val="5B9BD4"/>
            </a:solidFill>
          </p:spPr>
          <p:txBody>
            <a:bodyPr wrap="square" lIns="0" tIns="0" rIns="0" bIns="0" rtlCol="0"/>
            <a:lstStyle/>
            <a:p>
              <a:endParaRPr/>
            </a:p>
          </p:txBody>
        </p:sp>
        <p:sp>
          <p:nvSpPr>
            <p:cNvPr id="94" name="object 94"/>
            <p:cNvSpPr/>
            <p:nvPr/>
          </p:nvSpPr>
          <p:spPr>
            <a:xfrm>
              <a:off x="9536430" y="1621916"/>
              <a:ext cx="303530" cy="1223010"/>
            </a:xfrm>
            <a:custGeom>
              <a:avLst/>
              <a:gdLst/>
              <a:ahLst/>
              <a:cxnLst/>
              <a:rect l="l" t="t" r="r" b="b"/>
              <a:pathLst>
                <a:path w="303529" h="1223010">
                  <a:moveTo>
                    <a:pt x="303022" y="873125"/>
                  </a:moveTo>
                  <a:lnTo>
                    <a:pt x="137541" y="873125"/>
                  </a:lnTo>
                  <a:lnTo>
                    <a:pt x="137541" y="1222883"/>
                  </a:lnTo>
                  <a:lnTo>
                    <a:pt x="303022" y="1222883"/>
                  </a:lnTo>
                  <a:lnTo>
                    <a:pt x="303022" y="873125"/>
                  </a:lnTo>
                  <a:close/>
                </a:path>
                <a:path w="303529" h="1223010">
                  <a:moveTo>
                    <a:pt x="303022" y="0"/>
                  </a:moveTo>
                  <a:lnTo>
                    <a:pt x="0" y="0"/>
                  </a:lnTo>
                  <a:lnTo>
                    <a:pt x="0" y="348869"/>
                  </a:lnTo>
                  <a:lnTo>
                    <a:pt x="303022" y="348869"/>
                  </a:lnTo>
                  <a:lnTo>
                    <a:pt x="303022" y="0"/>
                  </a:lnTo>
                  <a:close/>
                </a:path>
              </a:pathLst>
            </a:custGeom>
            <a:solidFill>
              <a:srgbClr val="FFC000"/>
            </a:solidFill>
          </p:spPr>
          <p:txBody>
            <a:bodyPr wrap="square" lIns="0" tIns="0" rIns="0" bIns="0" rtlCol="0"/>
            <a:lstStyle/>
            <a:p>
              <a:endParaRPr/>
            </a:p>
          </p:txBody>
        </p:sp>
        <p:sp>
          <p:nvSpPr>
            <p:cNvPr id="95" name="object 95"/>
            <p:cNvSpPr/>
            <p:nvPr/>
          </p:nvSpPr>
          <p:spPr>
            <a:xfrm>
              <a:off x="8018144" y="1359408"/>
              <a:ext cx="0" cy="1748155"/>
            </a:xfrm>
            <a:custGeom>
              <a:avLst/>
              <a:gdLst/>
              <a:ahLst/>
              <a:cxnLst/>
              <a:rect l="l" t="t" r="r" b="b"/>
              <a:pathLst>
                <a:path h="1748155">
                  <a:moveTo>
                    <a:pt x="0" y="1747774"/>
                  </a:moveTo>
                  <a:lnTo>
                    <a:pt x="0" y="0"/>
                  </a:lnTo>
                </a:path>
              </a:pathLst>
            </a:custGeom>
            <a:ln w="5626">
              <a:solidFill>
                <a:srgbClr val="D9D9D9"/>
              </a:solidFill>
            </a:ln>
          </p:spPr>
          <p:txBody>
            <a:bodyPr wrap="square" lIns="0" tIns="0" rIns="0" bIns="0" rtlCol="0"/>
            <a:lstStyle/>
            <a:p>
              <a:endParaRPr/>
            </a:p>
          </p:txBody>
        </p:sp>
        <p:sp>
          <p:nvSpPr>
            <p:cNvPr id="96" name="object 96"/>
            <p:cNvSpPr/>
            <p:nvPr/>
          </p:nvSpPr>
          <p:spPr>
            <a:xfrm>
              <a:off x="8640952" y="2617838"/>
              <a:ext cx="79375" cy="105410"/>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grpSp>
      <p:sp>
        <p:nvSpPr>
          <p:cNvPr id="97" name="object 97"/>
          <p:cNvSpPr txBox="1"/>
          <p:nvPr/>
        </p:nvSpPr>
        <p:spPr>
          <a:xfrm>
            <a:off x="11334682" y="3773607"/>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8</a:t>
            </a:r>
            <a:endParaRPr sz="667">
              <a:latin typeface="Calibri"/>
              <a:cs typeface="Calibri"/>
            </a:endParaRPr>
          </a:p>
        </p:txBody>
      </p:sp>
      <p:sp>
        <p:nvSpPr>
          <p:cNvPr id="98" name="object 98"/>
          <p:cNvSpPr/>
          <p:nvPr/>
        </p:nvSpPr>
        <p:spPr>
          <a:xfrm>
            <a:off x="11026846" y="2614275"/>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99" name="object 99"/>
          <p:cNvSpPr txBox="1"/>
          <p:nvPr/>
        </p:nvSpPr>
        <p:spPr>
          <a:xfrm>
            <a:off x="11058340" y="2608129"/>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3</a:t>
            </a:r>
            <a:endParaRPr sz="667">
              <a:latin typeface="Calibri"/>
              <a:cs typeface="Calibri"/>
            </a:endParaRPr>
          </a:p>
        </p:txBody>
      </p:sp>
      <p:sp>
        <p:nvSpPr>
          <p:cNvPr id="100" name="object 100"/>
          <p:cNvSpPr/>
          <p:nvPr/>
        </p:nvSpPr>
        <p:spPr>
          <a:xfrm>
            <a:off x="12406862" y="3779415"/>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01" name="object 101"/>
          <p:cNvSpPr txBox="1"/>
          <p:nvPr/>
        </p:nvSpPr>
        <p:spPr>
          <a:xfrm>
            <a:off x="12438525" y="3773607"/>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2</a:t>
            </a:r>
            <a:endParaRPr sz="667">
              <a:latin typeface="Calibri"/>
              <a:cs typeface="Calibri"/>
            </a:endParaRPr>
          </a:p>
        </p:txBody>
      </p:sp>
      <p:sp>
        <p:nvSpPr>
          <p:cNvPr id="102" name="object 102"/>
          <p:cNvSpPr/>
          <p:nvPr/>
        </p:nvSpPr>
        <p:spPr>
          <a:xfrm>
            <a:off x="12038743" y="2614275"/>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03" name="object 103"/>
          <p:cNvSpPr txBox="1"/>
          <p:nvPr/>
        </p:nvSpPr>
        <p:spPr>
          <a:xfrm>
            <a:off x="12070745" y="2608129"/>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2</a:t>
            </a:r>
            <a:endParaRPr sz="667">
              <a:latin typeface="Calibri"/>
              <a:cs typeface="Calibri"/>
            </a:endParaRPr>
          </a:p>
        </p:txBody>
      </p:sp>
      <p:sp>
        <p:nvSpPr>
          <p:cNvPr id="104" name="object 104"/>
          <p:cNvSpPr/>
          <p:nvPr/>
        </p:nvSpPr>
        <p:spPr>
          <a:xfrm>
            <a:off x="12737896" y="3779415"/>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05" name="object 105"/>
          <p:cNvSpPr txBox="1"/>
          <p:nvPr/>
        </p:nvSpPr>
        <p:spPr>
          <a:xfrm>
            <a:off x="12769729" y="3773607"/>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1</a:t>
            </a:r>
            <a:endParaRPr sz="667">
              <a:latin typeface="Calibri"/>
              <a:cs typeface="Calibri"/>
            </a:endParaRPr>
          </a:p>
        </p:txBody>
      </p:sp>
      <p:sp>
        <p:nvSpPr>
          <p:cNvPr id="106" name="object 106"/>
          <p:cNvSpPr/>
          <p:nvPr/>
        </p:nvSpPr>
        <p:spPr>
          <a:xfrm>
            <a:off x="12645951" y="2614275"/>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07" name="object 107"/>
          <p:cNvSpPr txBox="1"/>
          <p:nvPr/>
        </p:nvSpPr>
        <p:spPr>
          <a:xfrm>
            <a:off x="12677784" y="2608129"/>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1</a:t>
            </a:r>
            <a:endParaRPr sz="667">
              <a:latin typeface="Calibri"/>
              <a:cs typeface="Calibri"/>
            </a:endParaRPr>
          </a:p>
        </p:txBody>
      </p:sp>
      <p:sp>
        <p:nvSpPr>
          <p:cNvPr id="108" name="object 108"/>
          <p:cNvSpPr txBox="1"/>
          <p:nvPr/>
        </p:nvSpPr>
        <p:spPr>
          <a:xfrm>
            <a:off x="10419131" y="4468017"/>
            <a:ext cx="126995"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0%</a:t>
            </a:r>
            <a:endParaRPr sz="667">
              <a:latin typeface="Calibri"/>
              <a:cs typeface="Calibri"/>
            </a:endParaRPr>
          </a:p>
        </p:txBody>
      </p:sp>
      <p:sp>
        <p:nvSpPr>
          <p:cNvPr id="109" name="object 109"/>
          <p:cNvSpPr txBox="1"/>
          <p:nvPr/>
        </p:nvSpPr>
        <p:spPr>
          <a:xfrm>
            <a:off x="10882070" y="4468017"/>
            <a:ext cx="17271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20%</a:t>
            </a:r>
            <a:endParaRPr sz="667">
              <a:latin typeface="Calibri"/>
              <a:cs typeface="Calibri"/>
            </a:endParaRPr>
          </a:p>
        </p:txBody>
      </p:sp>
      <p:sp>
        <p:nvSpPr>
          <p:cNvPr id="110" name="object 110"/>
          <p:cNvSpPr txBox="1"/>
          <p:nvPr/>
        </p:nvSpPr>
        <p:spPr>
          <a:xfrm>
            <a:off x="11368039" y="4468017"/>
            <a:ext cx="17271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40%</a:t>
            </a:r>
            <a:endParaRPr sz="667">
              <a:latin typeface="Calibri"/>
              <a:cs typeface="Calibri"/>
            </a:endParaRPr>
          </a:p>
        </p:txBody>
      </p:sp>
      <p:sp>
        <p:nvSpPr>
          <p:cNvPr id="111" name="object 111"/>
          <p:cNvSpPr txBox="1"/>
          <p:nvPr/>
        </p:nvSpPr>
        <p:spPr>
          <a:xfrm>
            <a:off x="11853669" y="4468017"/>
            <a:ext cx="17271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60%</a:t>
            </a:r>
            <a:endParaRPr sz="667">
              <a:latin typeface="Calibri"/>
              <a:cs typeface="Calibri"/>
            </a:endParaRPr>
          </a:p>
        </p:txBody>
      </p:sp>
      <p:sp>
        <p:nvSpPr>
          <p:cNvPr id="112" name="object 112"/>
          <p:cNvSpPr txBox="1"/>
          <p:nvPr/>
        </p:nvSpPr>
        <p:spPr>
          <a:xfrm>
            <a:off x="12339637" y="4468017"/>
            <a:ext cx="17271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80%</a:t>
            </a:r>
            <a:endParaRPr sz="667">
              <a:latin typeface="Calibri"/>
              <a:cs typeface="Calibri"/>
            </a:endParaRPr>
          </a:p>
        </p:txBody>
      </p:sp>
      <p:sp>
        <p:nvSpPr>
          <p:cNvPr id="113" name="object 113"/>
          <p:cNvSpPr txBox="1"/>
          <p:nvPr/>
        </p:nvSpPr>
        <p:spPr>
          <a:xfrm>
            <a:off x="12802578" y="4468017"/>
            <a:ext cx="218432"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Calibri"/>
                <a:cs typeface="Calibri"/>
              </a:rPr>
              <a:t>100%</a:t>
            </a:r>
            <a:endParaRPr sz="667">
              <a:latin typeface="Calibri"/>
              <a:cs typeface="Calibri"/>
            </a:endParaRPr>
          </a:p>
        </p:txBody>
      </p:sp>
      <p:sp>
        <p:nvSpPr>
          <p:cNvPr id="114" name="object 114"/>
          <p:cNvSpPr txBox="1"/>
          <p:nvPr/>
        </p:nvSpPr>
        <p:spPr>
          <a:xfrm>
            <a:off x="10031033" y="3767951"/>
            <a:ext cx="378446" cy="124885"/>
          </a:xfrm>
          <a:prstGeom prst="rect">
            <a:avLst/>
          </a:prstGeom>
        </p:spPr>
        <p:txBody>
          <a:bodyPr vert="horz" wrap="square" lIns="0" tIns="22013" rIns="0" bIns="0" rtlCol="0">
            <a:spAutoFit/>
          </a:bodyPr>
          <a:lstStyle/>
          <a:p>
            <a:pPr>
              <a:spcBef>
                <a:spcPts val="173"/>
              </a:spcBef>
            </a:pPr>
            <a:r>
              <a:rPr sz="667" spc="-20" dirty="0">
                <a:solidFill>
                  <a:srgbClr val="585858"/>
                </a:solidFill>
                <a:latin typeface="游ゴシック"/>
                <a:cs typeface="游ゴシック"/>
              </a:rPr>
              <a:t>希望する</a:t>
            </a:r>
            <a:endParaRPr sz="667">
              <a:latin typeface="游ゴシック"/>
              <a:cs typeface="游ゴシック"/>
            </a:endParaRPr>
          </a:p>
        </p:txBody>
      </p:sp>
      <p:sp>
        <p:nvSpPr>
          <p:cNvPr id="115" name="object 115"/>
          <p:cNvSpPr txBox="1"/>
          <p:nvPr/>
        </p:nvSpPr>
        <p:spPr>
          <a:xfrm>
            <a:off x="9940782" y="2603218"/>
            <a:ext cx="466496" cy="124885"/>
          </a:xfrm>
          <a:prstGeom prst="rect">
            <a:avLst/>
          </a:prstGeom>
        </p:spPr>
        <p:txBody>
          <a:bodyPr vert="horz" wrap="square" lIns="0" tIns="22013" rIns="0" bIns="0" rtlCol="0">
            <a:spAutoFit/>
          </a:bodyPr>
          <a:lstStyle/>
          <a:p>
            <a:pPr>
              <a:spcBef>
                <a:spcPts val="173"/>
              </a:spcBef>
            </a:pPr>
            <a:r>
              <a:rPr sz="667" spc="-13" dirty="0">
                <a:solidFill>
                  <a:srgbClr val="585858"/>
                </a:solidFill>
                <a:latin typeface="游ゴシック"/>
                <a:cs typeface="游ゴシック"/>
              </a:rPr>
              <a:t>希望しない</a:t>
            </a:r>
            <a:endParaRPr sz="667">
              <a:latin typeface="游ゴシック"/>
              <a:cs typeface="游ゴシック"/>
            </a:endParaRPr>
          </a:p>
        </p:txBody>
      </p:sp>
      <p:grpSp>
        <p:nvGrpSpPr>
          <p:cNvPr id="116" name="object 116"/>
          <p:cNvGrpSpPr/>
          <p:nvPr/>
        </p:nvGrpSpPr>
        <p:grpSpPr>
          <a:xfrm>
            <a:off x="10719346" y="4723143"/>
            <a:ext cx="932992" cy="49951"/>
            <a:chOff x="8203310" y="3325660"/>
            <a:chExt cx="699770" cy="37465"/>
          </a:xfrm>
        </p:grpSpPr>
        <p:sp>
          <p:nvSpPr>
            <p:cNvPr id="117" name="object 117"/>
            <p:cNvSpPr/>
            <p:nvPr/>
          </p:nvSpPr>
          <p:spPr>
            <a:xfrm>
              <a:off x="8203310" y="3325660"/>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118" name="object 118"/>
            <p:cNvSpPr/>
            <p:nvPr/>
          </p:nvSpPr>
          <p:spPr>
            <a:xfrm>
              <a:off x="8534653" y="3325660"/>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119" name="object 119"/>
            <p:cNvSpPr/>
            <p:nvPr/>
          </p:nvSpPr>
          <p:spPr>
            <a:xfrm>
              <a:off x="8865996" y="3325660"/>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120" name="object 120"/>
          <p:cNvSpPr txBox="1"/>
          <p:nvPr/>
        </p:nvSpPr>
        <p:spPr>
          <a:xfrm>
            <a:off x="10791310" y="4667145"/>
            <a:ext cx="1532410" cy="124885"/>
          </a:xfrm>
          <a:prstGeom prst="rect">
            <a:avLst/>
          </a:prstGeom>
        </p:spPr>
        <p:txBody>
          <a:bodyPr vert="horz" wrap="square" lIns="0" tIns="22013" rIns="0" bIns="0" rtlCol="0">
            <a:spAutoFit/>
          </a:bodyPr>
          <a:lstStyle/>
          <a:p>
            <a:pPr>
              <a:spcBef>
                <a:spcPts val="173"/>
              </a:spcBef>
              <a:tabLst>
                <a:tab pos="441102" algn="l"/>
                <a:tab pos="883051"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121" name="object 121"/>
          <p:cNvSpPr txBox="1"/>
          <p:nvPr/>
        </p:nvSpPr>
        <p:spPr>
          <a:xfrm>
            <a:off x="12331171" y="1975253"/>
            <a:ext cx="614656" cy="135870"/>
          </a:xfrm>
          <a:prstGeom prst="rect">
            <a:avLst/>
          </a:prstGeom>
        </p:spPr>
        <p:txBody>
          <a:bodyPr vert="horz" wrap="square" lIns="0" tIns="22859" rIns="0" bIns="0" rtlCol="0">
            <a:spAutoFit/>
          </a:bodyPr>
          <a:lstStyle/>
          <a:p>
            <a:pPr>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122" name="object 122"/>
          <p:cNvGrpSpPr/>
          <p:nvPr/>
        </p:nvGrpSpPr>
        <p:grpSpPr>
          <a:xfrm>
            <a:off x="953498" y="5740323"/>
            <a:ext cx="2398518" cy="2574618"/>
            <a:chOff x="878652" y="4088574"/>
            <a:chExt cx="1798955" cy="1931035"/>
          </a:xfrm>
        </p:grpSpPr>
        <p:sp>
          <p:nvSpPr>
            <p:cNvPr id="123" name="object 123"/>
            <p:cNvSpPr/>
            <p:nvPr/>
          </p:nvSpPr>
          <p:spPr>
            <a:xfrm>
              <a:off x="1690115" y="4396231"/>
              <a:ext cx="635000" cy="811530"/>
            </a:xfrm>
            <a:custGeom>
              <a:avLst/>
              <a:gdLst/>
              <a:ahLst/>
              <a:cxnLst/>
              <a:rect l="l" t="t" r="r" b="b"/>
              <a:pathLst>
                <a:path w="635000" h="811529">
                  <a:moveTo>
                    <a:pt x="0" y="0"/>
                  </a:moveTo>
                  <a:lnTo>
                    <a:pt x="0" y="811529"/>
                  </a:lnTo>
                  <a:lnTo>
                    <a:pt x="634492" y="305561"/>
                  </a:lnTo>
                  <a:lnTo>
                    <a:pt x="602665" y="268014"/>
                  </a:lnTo>
                  <a:lnTo>
                    <a:pt x="568832" y="232677"/>
                  </a:lnTo>
                  <a:lnTo>
                    <a:pt x="533111" y="199607"/>
                  </a:lnTo>
                  <a:lnTo>
                    <a:pt x="495620" y="168859"/>
                  </a:lnTo>
                  <a:lnTo>
                    <a:pt x="456475" y="140490"/>
                  </a:lnTo>
                  <a:lnTo>
                    <a:pt x="415795" y="114556"/>
                  </a:lnTo>
                  <a:lnTo>
                    <a:pt x="373698" y="91113"/>
                  </a:lnTo>
                  <a:lnTo>
                    <a:pt x="330301" y="70217"/>
                  </a:lnTo>
                  <a:lnTo>
                    <a:pt x="285721" y="51925"/>
                  </a:lnTo>
                  <a:lnTo>
                    <a:pt x="240077" y="36293"/>
                  </a:lnTo>
                  <a:lnTo>
                    <a:pt x="193485" y="23377"/>
                  </a:lnTo>
                  <a:lnTo>
                    <a:pt x="146064" y="13234"/>
                  </a:lnTo>
                  <a:lnTo>
                    <a:pt x="97931" y="5919"/>
                  </a:lnTo>
                  <a:lnTo>
                    <a:pt x="49203" y="1489"/>
                  </a:lnTo>
                  <a:lnTo>
                    <a:pt x="0" y="0"/>
                  </a:lnTo>
                  <a:close/>
                </a:path>
              </a:pathLst>
            </a:custGeom>
            <a:solidFill>
              <a:srgbClr val="4471C4"/>
            </a:solidFill>
          </p:spPr>
          <p:txBody>
            <a:bodyPr wrap="square" lIns="0" tIns="0" rIns="0" bIns="0" rtlCol="0"/>
            <a:lstStyle/>
            <a:p>
              <a:endParaRPr/>
            </a:p>
          </p:txBody>
        </p:sp>
        <p:sp>
          <p:nvSpPr>
            <p:cNvPr id="124" name="object 124"/>
            <p:cNvSpPr/>
            <p:nvPr/>
          </p:nvSpPr>
          <p:spPr>
            <a:xfrm>
              <a:off x="878652" y="4396231"/>
              <a:ext cx="1623060" cy="1623060"/>
            </a:xfrm>
            <a:custGeom>
              <a:avLst/>
              <a:gdLst/>
              <a:ahLst/>
              <a:cxnLst/>
              <a:rect l="l" t="t" r="r" b="b"/>
              <a:pathLst>
                <a:path w="1623060" h="1623060">
                  <a:moveTo>
                    <a:pt x="811463" y="0"/>
                  </a:moveTo>
                  <a:lnTo>
                    <a:pt x="761498" y="1538"/>
                  </a:lnTo>
                  <a:lnTo>
                    <a:pt x="711931" y="6123"/>
                  </a:lnTo>
                  <a:lnTo>
                    <a:pt x="662893" y="13710"/>
                  </a:lnTo>
                  <a:lnTo>
                    <a:pt x="614517" y="24254"/>
                  </a:lnTo>
                  <a:lnTo>
                    <a:pt x="566936" y="37708"/>
                  </a:lnTo>
                  <a:lnTo>
                    <a:pt x="520282" y="54029"/>
                  </a:lnTo>
                  <a:lnTo>
                    <a:pt x="474688" y="73170"/>
                  </a:lnTo>
                  <a:lnTo>
                    <a:pt x="430285" y="95087"/>
                  </a:lnTo>
                  <a:lnTo>
                    <a:pt x="387208" y="119734"/>
                  </a:lnTo>
                  <a:lnTo>
                    <a:pt x="345588" y="147066"/>
                  </a:lnTo>
                  <a:lnTo>
                    <a:pt x="305558" y="177037"/>
                  </a:lnTo>
                  <a:lnTo>
                    <a:pt x="269139" y="207840"/>
                  </a:lnTo>
                  <a:lnTo>
                    <a:pt x="234973" y="240304"/>
                  </a:lnTo>
                  <a:lnTo>
                    <a:pt x="203072" y="274324"/>
                  </a:lnTo>
                  <a:lnTo>
                    <a:pt x="173449" y="309791"/>
                  </a:lnTo>
                  <a:lnTo>
                    <a:pt x="146115" y="346600"/>
                  </a:lnTo>
                  <a:lnTo>
                    <a:pt x="121083" y="384644"/>
                  </a:lnTo>
                  <a:lnTo>
                    <a:pt x="98364" y="423814"/>
                  </a:lnTo>
                  <a:lnTo>
                    <a:pt x="77971" y="464006"/>
                  </a:lnTo>
                  <a:lnTo>
                    <a:pt x="59916" y="505111"/>
                  </a:lnTo>
                  <a:lnTo>
                    <a:pt x="44211" y="547022"/>
                  </a:lnTo>
                  <a:lnTo>
                    <a:pt x="30867" y="589634"/>
                  </a:lnTo>
                  <a:lnTo>
                    <a:pt x="19898" y="632838"/>
                  </a:lnTo>
                  <a:lnTo>
                    <a:pt x="11314" y="676528"/>
                  </a:lnTo>
                  <a:lnTo>
                    <a:pt x="5128" y="720597"/>
                  </a:lnTo>
                  <a:lnTo>
                    <a:pt x="1353" y="764939"/>
                  </a:lnTo>
                  <a:lnTo>
                    <a:pt x="0" y="809446"/>
                  </a:lnTo>
                  <a:lnTo>
                    <a:pt x="1080" y="854011"/>
                  </a:lnTo>
                  <a:lnTo>
                    <a:pt x="4607" y="898527"/>
                  </a:lnTo>
                  <a:lnTo>
                    <a:pt x="10593" y="942888"/>
                  </a:lnTo>
                  <a:lnTo>
                    <a:pt x="19048" y="986986"/>
                  </a:lnTo>
                  <a:lnTo>
                    <a:pt x="29986" y="1030716"/>
                  </a:lnTo>
                  <a:lnTo>
                    <a:pt x="43419" y="1073969"/>
                  </a:lnTo>
                  <a:lnTo>
                    <a:pt x="59358" y="1116638"/>
                  </a:lnTo>
                  <a:lnTo>
                    <a:pt x="77815" y="1158618"/>
                  </a:lnTo>
                  <a:lnTo>
                    <a:pt x="98803" y="1199801"/>
                  </a:lnTo>
                  <a:lnTo>
                    <a:pt x="122334" y="1240079"/>
                  </a:lnTo>
                  <a:lnTo>
                    <a:pt x="148420" y="1279347"/>
                  </a:lnTo>
                  <a:lnTo>
                    <a:pt x="177072" y="1317497"/>
                  </a:lnTo>
                  <a:lnTo>
                    <a:pt x="207877" y="1353917"/>
                  </a:lnTo>
                  <a:lnTo>
                    <a:pt x="240344" y="1388083"/>
                  </a:lnTo>
                  <a:lnTo>
                    <a:pt x="274366" y="1419984"/>
                  </a:lnTo>
                  <a:lnTo>
                    <a:pt x="309835" y="1449607"/>
                  </a:lnTo>
                  <a:lnTo>
                    <a:pt x="346646" y="1476940"/>
                  </a:lnTo>
                  <a:lnTo>
                    <a:pt x="384690" y="1501972"/>
                  </a:lnTo>
                  <a:lnTo>
                    <a:pt x="423862" y="1524690"/>
                  </a:lnTo>
                  <a:lnTo>
                    <a:pt x="464054" y="1545082"/>
                  </a:lnTo>
                  <a:lnTo>
                    <a:pt x="505159" y="1563136"/>
                  </a:lnTo>
                  <a:lnTo>
                    <a:pt x="547070" y="1578841"/>
                  </a:lnTo>
                  <a:lnTo>
                    <a:pt x="589680" y="1592183"/>
                  </a:lnTo>
                  <a:lnTo>
                    <a:pt x="632883" y="1603151"/>
                  </a:lnTo>
                  <a:lnTo>
                    <a:pt x="676572" y="1611733"/>
                  </a:lnTo>
                  <a:lnTo>
                    <a:pt x="720639" y="1617916"/>
                  </a:lnTo>
                  <a:lnTo>
                    <a:pt x="764977" y="1621689"/>
                  </a:lnTo>
                  <a:lnTo>
                    <a:pt x="809480" y="1623040"/>
                  </a:lnTo>
                  <a:lnTo>
                    <a:pt x="854041" y="1621955"/>
                  </a:lnTo>
                  <a:lnTo>
                    <a:pt x="898552" y="1618425"/>
                  </a:lnTo>
                  <a:lnTo>
                    <a:pt x="942908" y="1612435"/>
                  </a:lnTo>
                  <a:lnTo>
                    <a:pt x="987000" y="1603975"/>
                  </a:lnTo>
                  <a:lnTo>
                    <a:pt x="1030722" y="1593032"/>
                  </a:lnTo>
                  <a:lnTo>
                    <a:pt x="1073967" y="1579594"/>
                  </a:lnTo>
                  <a:lnTo>
                    <a:pt x="1116628" y="1563649"/>
                  </a:lnTo>
                  <a:lnTo>
                    <a:pt x="1158598" y="1545184"/>
                  </a:lnTo>
                  <a:lnTo>
                    <a:pt x="1199770" y="1524189"/>
                  </a:lnTo>
                  <a:lnTo>
                    <a:pt x="1240038" y="1500650"/>
                  </a:lnTo>
                  <a:lnTo>
                    <a:pt x="1279294" y="1474556"/>
                  </a:lnTo>
                  <a:lnTo>
                    <a:pt x="1317431" y="1445894"/>
                  </a:lnTo>
                  <a:lnTo>
                    <a:pt x="1353850" y="1415092"/>
                  </a:lnTo>
                  <a:lnTo>
                    <a:pt x="1388016" y="1382628"/>
                  </a:lnTo>
                  <a:lnTo>
                    <a:pt x="1419917" y="1348608"/>
                  </a:lnTo>
                  <a:lnTo>
                    <a:pt x="1449540" y="1313141"/>
                  </a:lnTo>
                  <a:lnTo>
                    <a:pt x="1476874" y="1276332"/>
                  </a:lnTo>
                  <a:lnTo>
                    <a:pt x="1501906" y="1238290"/>
                  </a:lnTo>
                  <a:lnTo>
                    <a:pt x="1524625" y="1199120"/>
                  </a:lnTo>
                  <a:lnTo>
                    <a:pt x="1545018" y="1158929"/>
                  </a:lnTo>
                  <a:lnTo>
                    <a:pt x="1563074" y="1117826"/>
                  </a:lnTo>
                  <a:lnTo>
                    <a:pt x="1578780" y="1075916"/>
                  </a:lnTo>
                  <a:lnTo>
                    <a:pt x="1592124" y="1033306"/>
                  </a:lnTo>
                  <a:lnTo>
                    <a:pt x="1603094" y="990104"/>
                  </a:lnTo>
                  <a:lnTo>
                    <a:pt x="1611678" y="946417"/>
                  </a:lnTo>
                  <a:lnTo>
                    <a:pt x="1617865" y="902350"/>
                  </a:lnTo>
                  <a:lnTo>
                    <a:pt x="1621642" y="858013"/>
                  </a:lnTo>
                  <a:lnTo>
                    <a:pt x="1622996" y="813510"/>
                  </a:lnTo>
                  <a:lnTo>
                    <a:pt x="1621917" y="768950"/>
                  </a:lnTo>
                  <a:lnTo>
                    <a:pt x="1618392" y="724439"/>
                  </a:lnTo>
                  <a:lnTo>
                    <a:pt x="1612408" y="680084"/>
                  </a:lnTo>
                  <a:lnTo>
                    <a:pt x="1603954" y="635992"/>
                  </a:lnTo>
                  <a:lnTo>
                    <a:pt x="1593019" y="592270"/>
                  </a:lnTo>
                  <a:lnTo>
                    <a:pt x="1579589" y="549025"/>
                  </a:lnTo>
                  <a:lnTo>
                    <a:pt x="1563652" y="506364"/>
                  </a:lnTo>
                  <a:lnTo>
                    <a:pt x="1545198" y="464394"/>
                  </a:lnTo>
                  <a:lnTo>
                    <a:pt x="1524212" y="423222"/>
                  </a:lnTo>
                  <a:lnTo>
                    <a:pt x="1500685" y="382954"/>
                  </a:lnTo>
                  <a:lnTo>
                    <a:pt x="1474603" y="343699"/>
                  </a:lnTo>
                  <a:lnTo>
                    <a:pt x="1445955" y="305561"/>
                  </a:lnTo>
                  <a:lnTo>
                    <a:pt x="811463" y="811529"/>
                  </a:lnTo>
                  <a:lnTo>
                    <a:pt x="811463" y="0"/>
                  </a:lnTo>
                  <a:close/>
                </a:path>
              </a:pathLst>
            </a:custGeom>
            <a:solidFill>
              <a:srgbClr val="EC7C30"/>
            </a:solidFill>
          </p:spPr>
          <p:txBody>
            <a:bodyPr wrap="square" lIns="0" tIns="0" rIns="0" bIns="0" rtlCol="0"/>
            <a:lstStyle/>
            <a:p>
              <a:endParaRPr/>
            </a:p>
          </p:txBody>
        </p:sp>
        <p:sp>
          <p:nvSpPr>
            <p:cNvPr id="125" name="object 125"/>
            <p:cNvSpPr/>
            <p:nvPr/>
          </p:nvSpPr>
          <p:spPr>
            <a:xfrm>
              <a:off x="2042286" y="4091431"/>
              <a:ext cx="632460" cy="385445"/>
            </a:xfrm>
            <a:custGeom>
              <a:avLst/>
              <a:gdLst/>
              <a:ahLst/>
              <a:cxnLst/>
              <a:rect l="l" t="t" r="r" b="b"/>
              <a:pathLst>
                <a:path w="632460" h="385445">
                  <a:moveTo>
                    <a:pt x="632079" y="0"/>
                  </a:moveTo>
                  <a:lnTo>
                    <a:pt x="91948" y="0"/>
                  </a:lnTo>
                  <a:lnTo>
                    <a:pt x="91948" y="307086"/>
                  </a:lnTo>
                  <a:lnTo>
                    <a:pt x="181991" y="307086"/>
                  </a:lnTo>
                  <a:lnTo>
                    <a:pt x="0" y="385191"/>
                  </a:lnTo>
                  <a:lnTo>
                    <a:pt x="316992" y="307086"/>
                  </a:lnTo>
                  <a:lnTo>
                    <a:pt x="632079" y="307086"/>
                  </a:lnTo>
                  <a:lnTo>
                    <a:pt x="632079" y="0"/>
                  </a:lnTo>
                  <a:close/>
                </a:path>
              </a:pathLst>
            </a:custGeom>
            <a:solidFill>
              <a:srgbClr val="FFFFFF"/>
            </a:solidFill>
          </p:spPr>
          <p:txBody>
            <a:bodyPr wrap="square" lIns="0" tIns="0" rIns="0" bIns="0" rtlCol="0"/>
            <a:lstStyle/>
            <a:p>
              <a:endParaRPr/>
            </a:p>
          </p:txBody>
        </p:sp>
        <p:sp>
          <p:nvSpPr>
            <p:cNvPr id="126" name="object 126"/>
            <p:cNvSpPr/>
            <p:nvPr/>
          </p:nvSpPr>
          <p:spPr>
            <a:xfrm>
              <a:off x="2042286" y="4091431"/>
              <a:ext cx="632460" cy="385445"/>
            </a:xfrm>
            <a:custGeom>
              <a:avLst/>
              <a:gdLst/>
              <a:ahLst/>
              <a:cxnLst/>
              <a:rect l="l" t="t" r="r" b="b"/>
              <a:pathLst>
                <a:path w="632460" h="385445">
                  <a:moveTo>
                    <a:pt x="91948" y="0"/>
                  </a:moveTo>
                  <a:lnTo>
                    <a:pt x="181991" y="0"/>
                  </a:lnTo>
                  <a:lnTo>
                    <a:pt x="316992" y="0"/>
                  </a:lnTo>
                  <a:lnTo>
                    <a:pt x="632079" y="0"/>
                  </a:lnTo>
                  <a:lnTo>
                    <a:pt x="632079" y="179070"/>
                  </a:lnTo>
                  <a:lnTo>
                    <a:pt x="632079" y="255904"/>
                  </a:lnTo>
                  <a:lnTo>
                    <a:pt x="632079" y="307086"/>
                  </a:lnTo>
                  <a:lnTo>
                    <a:pt x="316992" y="307086"/>
                  </a:lnTo>
                  <a:lnTo>
                    <a:pt x="0" y="385191"/>
                  </a:lnTo>
                  <a:lnTo>
                    <a:pt x="181991" y="307086"/>
                  </a:lnTo>
                  <a:lnTo>
                    <a:pt x="91948" y="307086"/>
                  </a:lnTo>
                  <a:lnTo>
                    <a:pt x="91948" y="255904"/>
                  </a:lnTo>
                  <a:lnTo>
                    <a:pt x="91948" y="179070"/>
                  </a:lnTo>
                  <a:lnTo>
                    <a:pt x="91948" y="0"/>
                  </a:lnTo>
                  <a:close/>
                </a:path>
              </a:pathLst>
            </a:custGeom>
            <a:ln w="5626">
              <a:solidFill>
                <a:srgbClr val="000000"/>
              </a:solidFill>
            </a:ln>
          </p:spPr>
          <p:txBody>
            <a:bodyPr wrap="square" lIns="0" tIns="0" rIns="0" bIns="0" rtlCol="0"/>
            <a:lstStyle/>
            <a:p>
              <a:endParaRPr/>
            </a:p>
          </p:txBody>
        </p:sp>
      </p:grpSp>
      <p:sp>
        <p:nvSpPr>
          <p:cNvPr id="127" name="object 127"/>
          <p:cNvSpPr txBox="1"/>
          <p:nvPr/>
        </p:nvSpPr>
        <p:spPr>
          <a:xfrm>
            <a:off x="2726264" y="5789672"/>
            <a:ext cx="575712" cy="289822"/>
          </a:xfrm>
          <a:prstGeom prst="rect">
            <a:avLst/>
          </a:prstGeom>
        </p:spPr>
        <p:txBody>
          <a:bodyPr vert="horz" wrap="square" lIns="0" tIns="30479" rIns="0" bIns="0" rtlCol="0">
            <a:spAutoFit/>
          </a:bodyPr>
          <a:lstStyle/>
          <a:p>
            <a:pPr marR="42332" algn="ctr">
              <a:spcBef>
                <a:spcPts val="240"/>
              </a:spcBef>
            </a:pPr>
            <a:r>
              <a:rPr sz="800" spc="-33" dirty="0">
                <a:solidFill>
                  <a:srgbClr val="585858"/>
                </a:solidFill>
                <a:latin typeface="BIZ UDPゴシック"/>
                <a:cs typeface="BIZ UDPゴシック"/>
              </a:rPr>
              <a:t>ある</a:t>
            </a:r>
            <a:endParaRPr sz="800">
              <a:latin typeface="BIZ UDPゴシック"/>
              <a:cs typeface="BIZ UDPゴシック"/>
            </a:endParaRPr>
          </a:p>
          <a:p>
            <a:pPr marR="6773" algn="ctr">
              <a:spcBef>
                <a:spcPts val="113"/>
              </a:spcBef>
            </a:pPr>
            <a:r>
              <a:rPr sz="800" dirty="0">
                <a:solidFill>
                  <a:srgbClr val="585858"/>
                </a:solidFill>
                <a:latin typeface="BIZ UDPゴシック"/>
                <a:cs typeface="BIZ UDPゴシック"/>
              </a:rPr>
              <a:t>3</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14%</a:t>
            </a:r>
            <a:endParaRPr sz="800">
              <a:latin typeface="BIZ UDPゴシック"/>
              <a:cs typeface="BIZ UDPゴシック"/>
            </a:endParaRPr>
          </a:p>
        </p:txBody>
      </p:sp>
      <p:grpSp>
        <p:nvGrpSpPr>
          <p:cNvPr id="128" name="object 128"/>
          <p:cNvGrpSpPr/>
          <p:nvPr/>
        </p:nvGrpSpPr>
        <p:grpSpPr>
          <a:xfrm>
            <a:off x="717910" y="8203523"/>
            <a:ext cx="852562" cy="524914"/>
            <a:chOff x="701954" y="5936043"/>
            <a:chExt cx="639445" cy="393700"/>
          </a:xfrm>
        </p:grpSpPr>
        <p:sp>
          <p:nvSpPr>
            <p:cNvPr id="129" name="object 129"/>
            <p:cNvSpPr/>
            <p:nvPr/>
          </p:nvSpPr>
          <p:spPr>
            <a:xfrm>
              <a:off x="704811" y="5938900"/>
              <a:ext cx="633730" cy="387985"/>
            </a:xfrm>
            <a:custGeom>
              <a:avLst/>
              <a:gdLst/>
              <a:ahLst/>
              <a:cxnLst/>
              <a:rect l="l" t="t" r="r" b="b"/>
              <a:pathLst>
                <a:path w="633730" h="387985">
                  <a:moveTo>
                    <a:pt x="633260" y="0"/>
                  </a:moveTo>
                  <a:lnTo>
                    <a:pt x="366839" y="89788"/>
                  </a:lnTo>
                  <a:lnTo>
                    <a:pt x="0" y="89788"/>
                  </a:lnTo>
                  <a:lnTo>
                    <a:pt x="0" y="387451"/>
                  </a:lnTo>
                  <a:lnTo>
                    <a:pt x="628815" y="387451"/>
                  </a:lnTo>
                  <a:lnTo>
                    <a:pt x="628815" y="89788"/>
                  </a:lnTo>
                  <a:lnTo>
                    <a:pt x="524052" y="89788"/>
                  </a:lnTo>
                  <a:lnTo>
                    <a:pt x="633260" y="0"/>
                  </a:lnTo>
                  <a:close/>
                </a:path>
              </a:pathLst>
            </a:custGeom>
            <a:solidFill>
              <a:srgbClr val="FFFFFF"/>
            </a:solidFill>
          </p:spPr>
          <p:txBody>
            <a:bodyPr wrap="square" lIns="0" tIns="0" rIns="0" bIns="0" rtlCol="0"/>
            <a:lstStyle/>
            <a:p>
              <a:endParaRPr/>
            </a:p>
          </p:txBody>
        </p:sp>
        <p:sp>
          <p:nvSpPr>
            <p:cNvPr id="130" name="object 130"/>
            <p:cNvSpPr/>
            <p:nvPr/>
          </p:nvSpPr>
          <p:spPr>
            <a:xfrm>
              <a:off x="704811" y="5938900"/>
              <a:ext cx="633730" cy="387985"/>
            </a:xfrm>
            <a:custGeom>
              <a:avLst/>
              <a:gdLst/>
              <a:ahLst/>
              <a:cxnLst/>
              <a:rect l="l" t="t" r="r" b="b"/>
              <a:pathLst>
                <a:path w="633730" h="387985">
                  <a:moveTo>
                    <a:pt x="0" y="89788"/>
                  </a:moveTo>
                  <a:lnTo>
                    <a:pt x="366839" y="89788"/>
                  </a:lnTo>
                  <a:lnTo>
                    <a:pt x="633260" y="0"/>
                  </a:lnTo>
                  <a:lnTo>
                    <a:pt x="524052" y="89788"/>
                  </a:lnTo>
                  <a:lnTo>
                    <a:pt x="628815" y="89788"/>
                  </a:lnTo>
                  <a:lnTo>
                    <a:pt x="628815" y="139445"/>
                  </a:lnTo>
                  <a:lnTo>
                    <a:pt x="628815" y="213867"/>
                  </a:lnTo>
                  <a:lnTo>
                    <a:pt x="628815" y="387451"/>
                  </a:lnTo>
                  <a:lnTo>
                    <a:pt x="524052" y="387451"/>
                  </a:lnTo>
                  <a:lnTo>
                    <a:pt x="366839" y="387451"/>
                  </a:lnTo>
                  <a:lnTo>
                    <a:pt x="0" y="387451"/>
                  </a:lnTo>
                  <a:lnTo>
                    <a:pt x="0" y="213867"/>
                  </a:lnTo>
                  <a:lnTo>
                    <a:pt x="0" y="139445"/>
                  </a:lnTo>
                  <a:lnTo>
                    <a:pt x="0" y="89788"/>
                  </a:lnTo>
                  <a:close/>
                </a:path>
              </a:pathLst>
            </a:custGeom>
            <a:ln w="5626">
              <a:solidFill>
                <a:srgbClr val="000000"/>
              </a:solidFill>
            </a:ln>
          </p:spPr>
          <p:txBody>
            <a:bodyPr wrap="square" lIns="0" tIns="0" rIns="0" bIns="0" rtlCol="0"/>
            <a:lstStyle/>
            <a:p>
              <a:endParaRPr/>
            </a:p>
          </p:txBody>
        </p:sp>
      </p:grpSp>
      <p:sp>
        <p:nvSpPr>
          <p:cNvPr id="131" name="object 131"/>
          <p:cNvSpPr txBox="1"/>
          <p:nvPr/>
        </p:nvSpPr>
        <p:spPr>
          <a:xfrm>
            <a:off x="838200" y="8366999"/>
            <a:ext cx="656988" cy="289822"/>
          </a:xfrm>
          <a:prstGeom prst="rect">
            <a:avLst/>
          </a:prstGeom>
        </p:spPr>
        <p:txBody>
          <a:bodyPr vert="horz" wrap="square" lIns="0" tIns="30479" rIns="0" bIns="0" rtlCol="0">
            <a:spAutoFit/>
          </a:bodyPr>
          <a:lstStyle/>
          <a:p>
            <a:pPr marR="42332" algn="ctr">
              <a:spcBef>
                <a:spcPts val="240"/>
              </a:spcBef>
            </a:pPr>
            <a:r>
              <a:rPr sz="800" spc="-33" dirty="0">
                <a:solidFill>
                  <a:srgbClr val="585858"/>
                </a:solidFill>
                <a:latin typeface="BIZ UDPゴシック"/>
                <a:cs typeface="BIZ UDPゴシック"/>
              </a:rPr>
              <a:t>ない</a:t>
            </a:r>
            <a:endParaRPr sz="800">
              <a:latin typeface="BIZ UDPゴシック"/>
              <a:cs typeface="BIZ UDPゴシック"/>
            </a:endParaRPr>
          </a:p>
          <a:p>
            <a:pPr marR="6773" algn="ctr">
              <a:spcBef>
                <a:spcPts val="113"/>
              </a:spcBef>
            </a:pPr>
            <a:r>
              <a:rPr sz="800" dirty="0">
                <a:solidFill>
                  <a:srgbClr val="585858"/>
                </a:solidFill>
                <a:latin typeface="BIZ UDPゴシック"/>
                <a:cs typeface="BIZ UDPゴシック"/>
              </a:rPr>
              <a:t>18</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86%</a:t>
            </a:r>
            <a:endParaRPr sz="800">
              <a:latin typeface="BIZ UDPゴシック"/>
              <a:cs typeface="BIZ UDPゴシック"/>
            </a:endParaRPr>
          </a:p>
        </p:txBody>
      </p:sp>
      <p:grpSp>
        <p:nvGrpSpPr>
          <p:cNvPr id="132" name="object 132"/>
          <p:cNvGrpSpPr/>
          <p:nvPr/>
        </p:nvGrpSpPr>
        <p:grpSpPr>
          <a:xfrm>
            <a:off x="3699133" y="5970269"/>
            <a:ext cx="2695685" cy="2338407"/>
            <a:chOff x="2937954" y="4261040"/>
            <a:chExt cx="2021839" cy="1753870"/>
          </a:xfrm>
        </p:grpSpPr>
        <p:sp>
          <p:nvSpPr>
            <p:cNvPr id="133" name="object 133"/>
            <p:cNvSpPr/>
            <p:nvPr/>
          </p:nvSpPr>
          <p:spPr>
            <a:xfrm>
              <a:off x="3343910" y="4263898"/>
              <a:ext cx="1209675" cy="1748155"/>
            </a:xfrm>
            <a:custGeom>
              <a:avLst/>
              <a:gdLst/>
              <a:ahLst/>
              <a:cxnLst/>
              <a:rect l="l" t="t" r="r" b="b"/>
              <a:pathLst>
                <a:path w="1209675" h="1748154">
                  <a:moveTo>
                    <a:pt x="0" y="1486027"/>
                  </a:moveTo>
                  <a:lnTo>
                    <a:pt x="0" y="1747901"/>
                  </a:lnTo>
                </a:path>
                <a:path w="1209675" h="1748154">
                  <a:moveTo>
                    <a:pt x="0" y="612139"/>
                  </a:moveTo>
                  <a:lnTo>
                    <a:pt x="0" y="1136269"/>
                  </a:lnTo>
                </a:path>
                <a:path w="1209675" h="1748154">
                  <a:moveTo>
                    <a:pt x="0" y="0"/>
                  </a:moveTo>
                  <a:lnTo>
                    <a:pt x="0" y="262381"/>
                  </a:lnTo>
                </a:path>
                <a:path w="1209675" h="1748154">
                  <a:moveTo>
                    <a:pt x="403733" y="1486027"/>
                  </a:moveTo>
                  <a:lnTo>
                    <a:pt x="403733" y="1747901"/>
                  </a:lnTo>
                </a:path>
                <a:path w="1209675" h="1748154">
                  <a:moveTo>
                    <a:pt x="403733" y="612139"/>
                  </a:moveTo>
                  <a:lnTo>
                    <a:pt x="403733" y="1136269"/>
                  </a:lnTo>
                </a:path>
                <a:path w="1209675" h="1748154">
                  <a:moveTo>
                    <a:pt x="403733" y="0"/>
                  </a:moveTo>
                  <a:lnTo>
                    <a:pt x="403733" y="262381"/>
                  </a:lnTo>
                </a:path>
                <a:path w="1209675" h="1748154">
                  <a:moveTo>
                    <a:pt x="806450" y="1486027"/>
                  </a:moveTo>
                  <a:lnTo>
                    <a:pt x="806450" y="1747901"/>
                  </a:lnTo>
                </a:path>
                <a:path w="1209675" h="1748154">
                  <a:moveTo>
                    <a:pt x="806450" y="612139"/>
                  </a:moveTo>
                  <a:lnTo>
                    <a:pt x="806450" y="1136269"/>
                  </a:lnTo>
                </a:path>
                <a:path w="1209675" h="1748154">
                  <a:moveTo>
                    <a:pt x="806450" y="0"/>
                  </a:moveTo>
                  <a:lnTo>
                    <a:pt x="806450" y="262369"/>
                  </a:lnTo>
                </a:path>
                <a:path w="1209675" h="1748154">
                  <a:moveTo>
                    <a:pt x="1209293" y="1486027"/>
                  </a:moveTo>
                  <a:lnTo>
                    <a:pt x="1209293" y="1747901"/>
                  </a:lnTo>
                </a:path>
                <a:path w="1209675" h="1748154">
                  <a:moveTo>
                    <a:pt x="1209293" y="612139"/>
                  </a:moveTo>
                  <a:lnTo>
                    <a:pt x="1209293" y="1136269"/>
                  </a:lnTo>
                </a:path>
                <a:path w="1209675" h="1748154">
                  <a:moveTo>
                    <a:pt x="1209293" y="0"/>
                  </a:moveTo>
                  <a:lnTo>
                    <a:pt x="1209293" y="262369"/>
                  </a:lnTo>
                </a:path>
              </a:pathLst>
            </a:custGeom>
            <a:ln w="5626">
              <a:solidFill>
                <a:srgbClr val="D9D9D9"/>
              </a:solidFill>
            </a:ln>
          </p:spPr>
          <p:txBody>
            <a:bodyPr wrap="square" lIns="0" tIns="0" rIns="0" bIns="0" rtlCol="0"/>
            <a:lstStyle/>
            <a:p>
              <a:endParaRPr/>
            </a:p>
          </p:txBody>
        </p:sp>
        <p:sp>
          <p:nvSpPr>
            <p:cNvPr id="134" name="object 134"/>
            <p:cNvSpPr/>
            <p:nvPr/>
          </p:nvSpPr>
          <p:spPr>
            <a:xfrm>
              <a:off x="4956810" y="4263898"/>
              <a:ext cx="0" cy="1748155"/>
            </a:xfrm>
            <a:custGeom>
              <a:avLst/>
              <a:gdLst/>
              <a:ahLst/>
              <a:cxnLst/>
              <a:rect l="l" t="t" r="r" b="b"/>
              <a:pathLst>
                <a:path h="1748154">
                  <a:moveTo>
                    <a:pt x="0" y="0"/>
                  </a:moveTo>
                  <a:lnTo>
                    <a:pt x="0" y="1747901"/>
                  </a:lnTo>
                </a:path>
              </a:pathLst>
            </a:custGeom>
            <a:ln w="5626">
              <a:solidFill>
                <a:srgbClr val="D9D9D9"/>
              </a:solidFill>
            </a:ln>
          </p:spPr>
          <p:txBody>
            <a:bodyPr wrap="square" lIns="0" tIns="0" rIns="0" bIns="0" rtlCol="0"/>
            <a:lstStyle/>
            <a:p>
              <a:endParaRPr/>
            </a:p>
          </p:txBody>
        </p:sp>
        <p:sp>
          <p:nvSpPr>
            <p:cNvPr id="135" name="object 135"/>
            <p:cNvSpPr/>
            <p:nvPr/>
          </p:nvSpPr>
          <p:spPr>
            <a:xfrm>
              <a:off x="2940812" y="4526280"/>
              <a:ext cx="2016125" cy="1223645"/>
            </a:xfrm>
            <a:custGeom>
              <a:avLst/>
              <a:gdLst/>
              <a:ahLst/>
              <a:cxnLst/>
              <a:rect l="l" t="t" r="r" b="b"/>
              <a:pathLst>
                <a:path w="2016125" h="1223645">
                  <a:moveTo>
                    <a:pt x="1134110" y="0"/>
                  </a:moveTo>
                  <a:lnTo>
                    <a:pt x="0" y="0"/>
                  </a:lnTo>
                  <a:lnTo>
                    <a:pt x="0" y="349758"/>
                  </a:lnTo>
                  <a:lnTo>
                    <a:pt x="1134110" y="349758"/>
                  </a:lnTo>
                  <a:lnTo>
                    <a:pt x="1134110" y="0"/>
                  </a:lnTo>
                  <a:close/>
                </a:path>
                <a:path w="2016125" h="1223645">
                  <a:moveTo>
                    <a:pt x="2016125" y="873887"/>
                  </a:moveTo>
                  <a:lnTo>
                    <a:pt x="0" y="873887"/>
                  </a:lnTo>
                  <a:lnTo>
                    <a:pt x="0" y="1223645"/>
                  </a:lnTo>
                  <a:lnTo>
                    <a:pt x="2016125" y="1223645"/>
                  </a:lnTo>
                  <a:lnTo>
                    <a:pt x="2016125" y="873887"/>
                  </a:lnTo>
                  <a:close/>
                </a:path>
              </a:pathLst>
            </a:custGeom>
            <a:solidFill>
              <a:srgbClr val="92D050"/>
            </a:solidFill>
          </p:spPr>
          <p:txBody>
            <a:bodyPr wrap="square" lIns="0" tIns="0" rIns="0" bIns="0" rtlCol="0"/>
            <a:lstStyle/>
            <a:p>
              <a:endParaRPr/>
            </a:p>
          </p:txBody>
        </p:sp>
        <p:sp>
          <p:nvSpPr>
            <p:cNvPr id="136" name="object 136"/>
            <p:cNvSpPr/>
            <p:nvPr/>
          </p:nvSpPr>
          <p:spPr>
            <a:xfrm>
              <a:off x="4074922" y="4526267"/>
              <a:ext cx="630555" cy="349885"/>
            </a:xfrm>
            <a:custGeom>
              <a:avLst/>
              <a:gdLst/>
              <a:ahLst/>
              <a:cxnLst/>
              <a:rect l="l" t="t" r="r" b="b"/>
              <a:pathLst>
                <a:path w="630554" h="349885">
                  <a:moveTo>
                    <a:pt x="630313" y="0"/>
                  </a:moveTo>
                  <a:lnTo>
                    <a:pt x="0" y="0"/>
                  </a:lnTo>
                  <a:lnTo>
                    <a:pt x="0" y="349770"/>
                  </a:lnTo>
                  <a:lnTo>
                    <a:pt x="630313" y="349770"/>
                  </a:lnTo>
                  <a:lnTo>
                    <a:pt x="630313" y="0"/>
                  </a:lnTo>
                  <a:close/>
                </a:path>
              </a:pathLst>
            </a:custGeom>
            <a:solidFill>
              <a:srgbClr val="5B9BD4"/>
            </a:solidFill>
          </p:spPr>
          <p:txBody>
            <a:bodyPr wrap="square" lIns="0" tIns="0" rIns="0" bIns="0" rtlCol="0"/>
            <a:lstStyle/>
            <a:p>
              <a:endParaRPr/>
            </a:p>
          </p:txBody>
        </p:sp>
        <p:sp>
          <p:nvSpPr>
            <p:cNvPr id="137" name="object 137"/>
            <p:cNvSpPr/>
            <p:nvPr/>
          </p:nvSpPr>
          <p:spPr>
            <a:xfrm>
              <a:off x="4705223" y="4526267"/>
              <a:ext cx="252095" cy="349885"/>
            </a:xfrm>
            <a:custGeom>
              <a:avLst/>
              <a:gdLst/>
              <a:ahLst/>
              <a:cxnLst/>
              <a:rect l="l" t="t" r="r" b="b"/>
              <a:pathLst>
                <a:path w="252095" h="349885">
                  <a:moveTo>
                    <a:pt x="251764" y="0"/>
                  </a:moveTo>
                  <a:lnTo>
                    <a:pt x="0" y="0"/>
                  </a:lnTo>
                  <a:lnTo>
                    <a:pt x="0" y="349770"/>
                  </a:lnTo>
                  <a:lnTo>
                    <a:pt x="251764" y="349770"/>
                  </a:lnTo>
                  <a:lnTo>
                    <a:pt x="251764" y="0"/>
                  </a:lnTo>
                  <a:close/>
                </a:path>
              </a:pathLst>
            </a:custGeom>
            <a:solidFill>
              <a:srgbClr val="FFC000"/>
            </a:solidFill>
          </p:spPr>
          <p:txBody>
            <a:bodyPr wrap="square" lIns="0" tIns="0" rIns="0" bIns="0" rtlCol="0"/>
            <a:lstStyle/>
            <a:p>
              <a:endParaRPr/>
            </a:p>
          </p:txBody>
        </p:sp>
        <p:sp>
          <p:nvSpPr>
            <p:cNvPr id="138" name="object 138"/>
            <p:cNvSpPr/>
            <p:nvPr/>
          </p:nvSpPr>
          <p:spPr>
            <a:xfrm>
              <a:off x="2940812" y="4263898"/>
              <a:ext cx="0" cy="1748155"/>
            </a:xfrm>
            <a:custGeom>
              <a:avLst/>
              <a:gdLst/>
              <a:ahLst/>
              <a:cxnLst/>
              <a:rect l="l" t="t" r="r" b="b"/>
              <a:pathLst>
                <a:path h="1748154">
                  <a:moveTo>
                    <a:pt x="0" y="1747901"/>
                  </a:moveTo>
                  <a:lnTo>
                    <a:pt x="0" y="0"/>
                  </a:lnTo>
                </a:path>
              </a:pathLst>
            </a:custGeom>
            <a:ln w="5626">
              <a:solidFill>
                <a:srgbClr val="D9D9D9"/>
              </a:solidFill>
            </a:ln>
          </p:spPr>
          <p:txBody>
            <a:bodyPr wrap="square" lIns="0" tIns="0" rIns="0" bIns="0" rtlCol="0"/>
            <a:lstStyle/>
            <a:p>
              <a:endParaRPr/>
            </a:p>
          </p:txBody>
        </p:sp>
        <p:sp>
          <p:nvSpPr>
            <p:cNvPr id="139" name="object 139"/>
            <p:cNvSpPr/>
            <p:nvPr/>
          </p:nvSpPr>
          <p:spPr>
            <a:xfrm>
              <a:off x="3909187" y="5522455"/>
              <a:ext cx="79375" cy="105410"/>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grpSp>
      <p:sp>
        <p:nvSpPr>
          <p:cNvPr id="140" name="object 140"/>
          <p:cNvSpPr txBox="1"/>
          <p:nvPr/>
        </p:nvSpPr>
        <p:spPr>
          <a:xfrm>
            <a:off x="5024708" y="7646387"/>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3</a:t>
            </a:r>
            <a:endParaRPr sz="667">
              <a:latin typeface="Calibri"/>
              <a:cs typeface="Calibri"/>
            </a:endParaRPr>
          </a:p>
        </p:txBody>
      </p:sp>
      <p:sp>
        <p:nvSpPr>
          <p:cNvPr id="141" name="object 141"/>
          <p:cNvSpPr/>
          <p:nvPr/>
        </p:nvSpPr>
        <p:spPr>
          <a:xfrm>
            <a:off x="4406157" y="6486785"/>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42" name="object 142"/>
          <p:cNvSpPr txBox="1"/>
          <p:nvPr/>
        </p:nvSpPr>
        <p:spPr>
          <a:xfrm>
            <a:off x="4436297" y="6480909"/>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9</a:t>
            </a:r>
            <a:endParaRPr sz="667">
              <a:latin typeface="Calibri"/>
              <a:cs typeface="Calibri"/>
            </a:endParaRPr>
          </a:p>
        </p:txBody>
      </p:sp>
      <p:sp>
        <p:nvSpPr>
          <p:cNvPr id="143" name="object 143"/>
          <p:cNvSpPr/>
          <p:nvPr/>
        </p:nvSpPr>
        <p:spPr>
          <a:xfrm>
            <a:off x="5582135" y="6486785"/>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44" name="object 144"/>
          <p:cNvSpPr txBox="1"/>
          <p:nvPr/>
        </p:nvSpPr>
        <p:spPr>
          <a:xfrm>
            <a:off x="5612782" y="6480909"/>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5</a:t>
            </a:r>
            <a:endParaRPr sz="667">
              <a:latin typeface="Calibri"/>
              <a:cs typeface="Calibri"/>
            </a:endParaRPr>
          </a:p>
        </p:txBody>
      </p:sp>
      <p:sp>
        <p:nvSpPr>
          <p:cNvPr id="145" name="object 145"/>
          <p:cNvSpPr/>
          <p:nvPr/>
        </p:nvSpPr>
        <p:spPr>
          <a:xfrm>
            <a:off x="6170038" y="6486785"/>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46" name="object 146"/>
          <p:cNvSpPr txBox="1"/>
          <p:nvPr/>
        </p:nvSpPr>
        <p:spPr>
          <a:xfrm>
            <a:off x="6200854" y="6480909"/>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2</a:t>
            </a:r>
            <a:endParaRPr sz="667">
              <a:latin typeface="Calibri"/>
              <a:cs typeface="Calibri"/>
            </a:endParaRPr>
          </a:p>
        </p:txBody>
      </p:sp>
      <p:sp>
        <p:nvSpPr>
          <p:cNvPr id="147" name="object 147"/>
          <p:cNvSpPr txBox="1"/>
          <p:nvPr/>
        </p:nvSpPr>
        <p:spPr>
          <a:xfrm>
            <a:off x="3648418" y="8341712"/>
            <a:ext cx="126995"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0%</a:t>
            </a:r>
            <a:endParaRPr sz="667">
              <a:latin typeface="Calibri"/>
              <a:cs typeface="Calibri"/>
            </a:endParaRPr>
          </a:p>
        </p:txBody>
      </p:sp>
      <p:sp>
        <p:nvSpPr>
          <p:cNvPr id="148" name="object 148"/>
          <p:cNvSpPr txBox="1"/>
          <p:nvPr/>
        </p:nvSpPr>
        <p:spPr>
          <a:xfrm>
            <a:off x="4163173" y="8341712"/>
            <a:ext cx="17271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20%</a:t>
            </a:r>
            <a:endParaRPr sz="667">
              <a:latin typeface="Calibri"/>
              <a:cs typeface="Calibri"/>
            </a:endParaRPr>
          </a:p>
        </p:txBody>
      </p:sp>
      <p:sp>
        <p:nvSpPr>
          <p:cNvPr id="149" name="object 149"/>
          <p:cNvSpPr txBox="1"/>
          <p:nvPr/>
        </p:nvSpPr>
        <p:spPr>
          <a:xfrm>
            <a:off x="4700957" y="8341712"/>
            <a:ext cx="710327" cy="124885"/>
          </a:xfrm>
          <a:prstGeom prst="rect">
            <a:avLst/>
          </a:prstGeom>
        </p:spPr>
        <p:txBody>
          <a:bodyPr vert="horz" wrap="square" lIns="0" tIns="22013" rIns="0" bIns="0" rtlCol="0">
            <a:spAutoFit/>
          </a:bodyPr>
          <a:lstStyle/>
          <a:p>
            <a:pPr>
              <a:spcBef>
                <a:spcPts val="173"/>
              </a:spcBef>
              <a:tabLst>
                <a:tab pos="536773" algn="l"/>
              </a:tabLst>
            </a:pP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p:txBody>
      </p:sp>
      <p:sp>
        <p:nvSpPr>
          <p:cNvPr id="150" name="object 150"/>
          <p:cNvSpPr txBox="1"/>
          <p:nvPr/>
        </p:nvSpPr>
        <p:spPr>
          <a:xfrm>
            <a:off x="5776184" y="8341712"/>
            <a:ext cx="17271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80%</a:t>
            </a:r>
            <a:endParaRPr sz="667">
              <a:latin typeface="Calibri"/>
              <a:cs typeface="Calibri"/>
            </a:endParaRPr>
          </a:p>
        </p:txBody>
      </p:sp>
      <p:sp>
        <p:nvSpPr>
          <p:cNvPr id="151" name="object 151"/>
          <p:cNvSpPr txBox="1"/>
          <p:nvPr/>
        </p:nvSpPr>
        <p:spPr>
          <a:xfrm>
            <a:off x="6291106" y="8341712"/>
            <a:ext cx="218432"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Calibri"/>
                <a:cs typeface="Calibri"/>
              </a:rPr>
              <a:t>100%</a:t>
            </a:r>
            <a:endParaRPr sz="667">
              <a:latin typeface="Calibri"/>
              <a:cs typeface="Calibri"/>
            </a:endParaRPr>
          </a:p>
        </p:txBody>
      </p:sp>
      <p:sp>
        <p:nvSpPr>
          <p:cNvPr id="152" name="object 152"/>
          <p:cNvSpPr txBox="1"/>
          <p:nvPr/>
        </p:nvSpPr>
        <p:spPr>
          <a:xfrm>
            <a:off x="3439470" y="7641883"/>
            <a:ext cx="197266"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游ゴシック"/>
                <a:cs typeface="游ゴシック"/>
              </a:rPr>
              <a:t>ある</a:t>
            </a:r>
            <a:endParaRPr sz="667">
              <a:latin typeface="游ゴシック"/>
              <a:cs typeface="游ゴシック"/>
            </a:endParaRPr>
          </a:p>
        </p:txBody>
      </p:sp>
      <p:sp>
        <p:nvSpPr>
          <p:cNvPr id="153" name="object 153"/>
          <p:cNvSpPr txBox="1"/>
          <p:nvPr/>
        </p:nvSpPr>
        <p:spPr>
          <a:xfrm>
            <a:off x="3439470" y="6476405"/>
            <a:ext cx="197266"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游ゴシック"/>
                <a:cs typeface="游ゴシック"/>
              </a:rPr>
              <a:t>ない</a:t>
            </a:r>
            <a:endParaRPr sz="667">
              <a:latin typeface="游ゴシック"/>
              <a:cs typeface="游ゴシック"/>
            </a:endParaRPr>
          </a:p>
        </p:txBody>
      </p:sp>
      <p:grpSp>
        <p:nvGrpSpPr>
          <p:cNvPr id="154" name="object 154"/>
          <p:cNvGrpSpPr/>
          <p:nvPr/>
        </p:nvGrpSpPr>
        <p:grpSpPr>
          <a:xfrm>
            <a:off x="4214310" y="8595822"/>
            <a:ext cx="932992" cy="49951"/>
            <a:chOff x="3324352" y="6230277"/>
            <a:chExt cx="699770" cy="37465"/>
          </a:xfrm>
        </p:grpSpPr>
        <p:sp>
          <p:nvSpPr>
            <p:cNvPr id="155" name="object 155"/>
            <p:cNvSpPr/>
            <p:nvPr/>
          </p:nvSpPr>
          <p:spPr>
            <a:xfrm>
              <a:off x="3324352" y="6230277"/>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156" name="object 156"/>
            <p:cNvSpPr/>
            <p:nvPr/>
          </p:nvSpPr>
          <p:spPr>
            <a:xfrm>
              <a:off x="3655695" y="6230277"/>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157" name="object 157"/>
            <p:cNvSpPr/>
            <p:nvPr/>
          </p:nvSpPr>
          <p:spPr>
            <a:xfrm>
              <a:off x="3987038" y="6230277"/>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158" name="object 158"/>
          <p:cNvSpPr txBox="1"/>
          <p:nvPr/>
        </p:nvSpPr>
        <p:spPr>
          <a:xfrm>
            <a:off x="4285089" y="8540840"/>
            <a:ext cx="1532410" cy="124885"/>
          </a:xfrm>
          <a:prstGeom prst="rect">
            <a:avLst/>
          </a:prstGeom>
        </p:spPr>
        <p:txBody>
          <a:bodyPr vert="horz" wrap="square" lIns="0" tIns="22013" rIns="0" bIns="0" rtlCol="0">
            <a:spAutoFit/>
          </a:bodyPr>
          <a:lstStyle/>
          <a:p>
            <a:pPr>
              <a:spcBef>
                <a:spcPts val="173"/>
              </a:spcBef>
              <a:tabLst>
                <a:tab pos="441102" algn="l"/>
                <a:tab pos="883051"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159" name="object 159"/>
          <p:cNvSpPr txBox="1"/>
          <p:nvPr/>
        </p:nvSpPr>
        <p:spPr>
          <a:xfrm>
            <a:off x="5794470" y="5842852"/>
            <a:ext cx="612117" cy="135870"/>
          </a:xfrm>
          <a:prstGeom prst="rect">
            <a:avLst/>
          </a:prstGeom>
        </p:spPr>
        <p:txBody>
          <a:bodyPr vert="horz" wrap="square" lIns="0" tIns="22859" rIns="0" bIns="0" rtlCol="0">
            <a:spAutoFit/>
          </a:bodyPr>
          <a:lstStyle/>
          <a:p>
            <a:pPr>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160" name="object 160"/>
          <p:cNvGrpSpPr/>
          <p:nvPr/>
        </p:nvGrpSpPr>
        <p:grpSpPr>
          <a:xfrm>
            <a:off x="10490332" y="5970269"/>
            <a:ext cx="2414604" cy="2285915"/>
            <a:chOff x="8031543" y="4261040"/>
            <a:chExt cx="1811020" cy="1714500"/>
          </a:xfrm>
        </p:grpSpPr>
        <p:sp>
          <p:nvSpPr>
            <p:cNvPr id="161" name="object 161"/>
            <p:cNvSpPr/>
            <p:nvPr/>
          </p:nvSpPr>
          <p:spPr>
            <a:xfrm>
              <a:off x="8395335" y="4263898"/>
              <a:ext cx="1083945" cy="1708785"/>
            </a:xfrm>
            <a:custGeom>
              <a:avLst/>
              <a:gdLst/>
              <a:ahLst/>
              <a:cxnLst/>
              <a:rect l="l" t="t" r="r" b="b"/>
              <a:pathLst>
                <a:path w="1083945" h="1708785">
                  <a:moveTo>
                    <a:pt x="0" y="1451864"/>
                  </a:moveTo>
                  <a:lnTo>
                    <a:pt x="0" y="1708404"/>
                  </a:lnTo>
                </a:path>
                <a:path w="1083945" h="1708785">
                  <a:moveTo>
                    <a:pt x="0" y="597662"/>
                  </a:moveTo>
                  <a:lnTo>
                    <a:pt x="0" y="1110233"/>
                  </a:lnTo>
                </a:path>
                <a:path w="1083945" h="1708785">
                  <a:moveTo>
                    <a:pt x="0" y="0"/>
                  </a:moveTo>
                  <a:lnTo>
                    <a:pt x="0" y="256031"/>
                  </a:lnTo>
                </a:path>
                <a:path w="1083945" h="1708785">
                  <a:moveTo>
                    <a:pt x="361442" y="1451864"/>
                  </a:moveTo>
                  <a:lnTo>
                    <a:pt x="361442" y="1708404"/>
                  </a:lnTo>
                </a:path>
                <a:path w="1083945" h="1708785">
                  <a:moveTo>
                    <a:pt x="361442" y="597662"/>
                  </a:moveTo>
                  <a:lnTo>
                    <a:pt x="361442" y="1110233"/>
                  </a:lnTo>
                </a:path>
                <a:path w="1083945" h="1708785">
                  <a:moveTo>
                    <a:pt x="361442" y="0"/>
                  </a:moveTo>
                  <a:lnTo>
                    <a:pt x="361442" y="256031"/>
                  </a:lnTo>
                </a:path>
                <a:path w="1083945" h="1708785">
                  <a:moveTo>
                    <a:pt x="721995" y="1451864"/>
                  </a:moveTo>
                  <a:lnTo>
                    <a:pt x="721995" y="1708404"/>
                  </a:lnTo>
                </a:path>
                <a:path w="1083945" h="1708785">
                  <a:moveTo>
                    <a:pt x="721995" y="597662"/>
                  </a:moveTo>
                  <a:lnTo>
                    <a:pt x="721995" y="1110233"/>
                  </a:lnTo>
                </a:path>
                <a:path w="1083945" h="1708785">
                  <a:moveTo>
                    <a:pt x="721995" y="0"/>
                  </a:moveTo>
                  <a:lnTo>
                    <a:pt x="721995" y="256031"/>
                  </a:lnTo>
                </a:path>
                <a:path w="1083945" h="1708785">
                  <a:moveTo>
                    <a:pt x="1083563" y="1451864"/>
                  </a:moveTo>
                  <a:lnTo>
                    <a:pt x="1083563" y="1708404"/>
                  </a:lnTo>
                </a:path>
                <a:path w="1083945" h="1708785">
                  <a:moveTo>
                    <a:pt x="1083563" y="597662"/>
                  </a:moveTo>
                  <a:lnTo>
                    <a:pt x="1083563" y="1110233"/>
                  </a:lnTo>
                </a:path>
                <a:path w="1083945" h="1708785">
                  <a:moveTo>
                    <a:pt x="1083563" y="0"/>
                  </a:moveTo>
                  <a:lnTo>
                    <a:pt x="1083563" y="256031"/>
                  </a:lnTo>
                </a:path>
              </a:pathLst>
            </a:custGeom>
            <a:ln w="5626">
              <a:solidFill>
                <a:srgbClr val="D9D9D9"/>
              </a:solidFill>
            </a:ln>
          </p:spPr>
          <p:txBody>
            <a:bodyPr wrap="square" lIns="0" tIns="0" rIns="0" bIns="0" rtlCol="0"/>
            <a:lstStyle/>
            <a:p>
              <a:endParaRPr/>
            </a:p>
          </p:txBody>
        </p:sp>
        <p:sp>
          <p:nvSpPr>
            <p:cNvPr id="162" name="object 162"/>
            <p:cNvSpPr/>
            <p:nvPr/>
          </p:nvSpPr>
          <p:spPr>
            <a:xfrm>
              <a:off x="9839706" y="4263898"/>
              <a:ext cx="0" cy="1708785"/>
            </a:xfrm>
            <a:custGeom>
              <a:avLst/>
              <a:gdLst/>
              <a:ahLst/>
              <a:cxnLst/>
              <a:rect l="l" t="t" r="r" b="b"/>
              <a:pathLst>
                <a:path h="1708785">
                  <a:moveTo>
                    <a:pt x="0" y="0"/>
                  </a:moveTo>
                  <a:lnTo>
                    <a:pt x="0" y="1708404"/>
                  </a:lnTo>
                </a:path>
              </a:pathLst>
            </a:custGeom>
            <a:ln w="5626">
              <a:solidFill>
                <a:srgbClr val="D9D9D9"/>
              </a:solidFill>
            </a:ln>
          </p:spPr>
          <p:txBody>
            <a:bodyPr wrap="square" lIns="0" tIns="0" rIns="0" bIns="0" rtlCol="0"/>
            <a:lstStyle/>
            <a:p>
              <a:endParaRPr/>
            </a:p>
          </p:txBody>
        </p:sp>
        <p:sp>
          <p:nvSpPr>
            <p:cNvPr id="163" name="object 163"/>
            <p:cNvSpPr/>
            <p:nvPr/>
          </p:nvSpPr>
          <p:spPr>
            <a:xfrm>
              <a:off x="8034401" y="4519930"/>
              <a:ext cx="1548130" cy="1196340"/>
            </a:xfrm>
            <a:custGeom>
              <a:avLst/>
              <a:gdLst/>
              <a:ahLst/>
              <a:cxnLst/>
              <a:rect l="l" t="t" r="r" b="b"/>
              <a:pathLst>
                <a:path w="1548129" h="1196339">
                  <a:moveTo>
                    <a:pt x="820420" y="854202"/>
                  </a:moveTo>
                  <a:lnTo>
                    <a:pt x="0" y="854202"/>
                  </a:lnTo>
                  <a:lnTo>
                    <a:pt x="0" y="1195832"/>
                  </a:lnTo>
                  <a:lnTo>
                    <a:pt x="820420" y="1195832"/>
                  </a:lnTo>
                  <a:lnTo>
                    <a:pt x="820420" y="854202"/>
                  </a:lnTo>
                  <a:close/>
                </a:path>
                <a:path w="1548129" h="1196339">
                  <a:moveTo>
                    <a:pt x="1547876" y="0"/>
                  </a:moveTo>
                  <a:lnTo>
                    <a:pt x="0" y="0"/>
                  </a:lnTo>
                  <a:lnTo>
                    <a:pt x="0" y="341630"/>
                  </a:lnTo>
                  <a:lnTo>
                    <a:pt x="1547876" y="341630"/>
                  </a:lnTo>
                  <a:lnTo>
                    <a:pt x="1547876" y="0"/>
                  </a:lnTo>
                  <a:close/>
                </a:path>
              </a:pathLst>
            </a:custGeom>
            <a:solidFill>
              <a:srgbClr val="92D050"/>
            </a:solidFill>
          </p:spPr>
          <p:txBody>
            <a:bodyPr wrap="square" lIns="0" tIns="0" rIns="0" bIns="0" rtlCol="0"/>
            <a:lstStyle/>
            <a:p>
              <a:endParaRPr/>
            </a:p>
          </p:txBody>
        </p:sp>
        <p:sp>
          <p:nvSpPr>
            <p:cNvPr id="164" name="object 164"/>
            <p:cNvSpPr/>
            <p:nvPr/>
          </p:nvSpPr>
          <p:spPr>
            <a:xfrm>
              <a:off x="8854821" y="4519930"/>
              <a:ext cx="984885" cy="1196340"/>
            </a:xfrm>
            <a:custGeom>
              <a:avLst/>
              <a:gdLst/>
              <a:ahLst/>
              <a:cxnLst/>
              <a:rect l="l" t="t" r="r" b="b"/>
              <a:pathLst>
                <a:path w="984884" h="1196339">
                  <a:moveTo>
                    <a:pt x="656336" y="854202"/>
                  </a:moveTo>
                  <a:lnTo>
                    <a:pt x="0" y="854202"/>
                  </a:lnTo>
                  <a:lnTo>
                    <a:pt x="0" y="1195832"/>
                  </a:lnTo>
                  <a:lnTo>
                    <a:pt x="656336" y="1195832"/>
                  </a:lnTo>
                  <a:lnTo>
                    <a:pt x="656336" y="854202"/>
                  </a:lnTo>
                  <a:close/>
                </a:path>
                <a:path w="984884" h="1196339">
                  <a:moveTo>
                    <a:pt x="984631" y="0"/>
                  </a:moveTo>
                  <a:lnTo>
                    <a:pt x="727456" y="0"/>
                  </a:lnTo>
                  <a:lnTo>
                    <a:pt x="727456" y="341630"/>
                  </a:lnTo>
                  <a:lnTo>
                    <a:pt x="984631" y="341630"/>
                  </a:lnTo>
                  <a:lnTo>
                    <a:pt x="984631" y="0"/>
                  </a:lnTo>
                  <a:close/>
                </a:path>
              </a:pathLst>
            </a:custGeom>
            <a:solidFill>
              <a:srgbClr val="5B9BD4"/>
            </a:solidFill>
          </p:spPr>
          <p:txBody>
            <a:bodyPr wrap="square" lIns="0" tIns="0" rIns="0" bIns="0" rtlCol="0"/>
            <a:lstStyle/>
            <a:p>
              <a:endParaRPr/>
            </a:p>
          </p:txBody>
        </p:sp>
        <p:sp>
          <p:nvSpPr>
            <p:cNvPr id="165" name="object 165"/>
            <p:cNvSpPr/>
            <p:nvPr/>
          </p:nvSpPr>
          <p:spPr>
            <a:xfrm>
              <a:off x="9511157" y="5374081"/>
              <a:ext cx="328295" cy="342265"/>
            </a:xfrm>
            <a:custGeom>
              <a:avLst/>
              <a:gdLst/>
              <a:ahLst/>
              <a:cxnLst/>
              <a:rect l="l" t="t" r="r" b="b"/>
              <a:pathLst>
                <a:path w="328295" h="342264">
                  <a:moveTo>
                    <a:pt x="328193" y="0"/>
                  </a:moveTo>
                  <a:lnTo>
                    <a:pt x="0" y="0"/>
                  </a:lnTo>
                  <a:lnTo>
                    <a:pt x="0" y="341680"/>
                  </a:lnTo>
                  <a:lnTo>
                    <a:pt x="328193" y="341680"/>
                  </a:lnTo>
                  <a:lnTo>
                    <a:pt x="328193" y="0"/>
                  </a:lnTo>
                  <a:close/>
                </a:path>
              </a:pathLst>
            </a:custGeom>
            <a:solidFill>
              <a:srgbClr val="FFC000"/>
            </a:solidFill>
          </p:spPr>
          <p:txBody>
            <a:bodyPr wrap="square" lIns="0" tIns="0" rIns="0" bIns="0" rtlCol="0"/>
            <a:lstStyle/>
            <a:p>
              <a:endParaRPr/>
            </a:p>
          </p:txBody>
        </p:sp>
        <p:sp>
          <p:nvSpPr>
            <p:cNvPr id="166" name="object 166"/>
            <p:cNvSpPr/>
            <p:nvPr/>
          </p:nvSpPr>
          <p:spPr>
            <a:xfrm>
              <a:off x="8034401" y="4263898"/>
              <a:ext cx="0" cy="1708785"/>
            </a:xfrm>
            <a:custGeom>
              <a:avLst/>
              <a:gdLst/>
              <a:ahLst/>
              <a:cxnLst/>
              <a:rect l="l" t="t" r="r" b="b"/>
              <a:pathLst>
                <a:path h="1708785">
                  <a:moveTo>
                    <a:pt x="0" y="1708404"/>
                  </a:moveTo>
                  <a:lnTo>
                    <a:pt x="0" y="0"/>
                  </a:lnTo>
                </a:path>
              </a:pathLst>
            </a:custGeom>
            <a:ln w="5626">
              <a:solidFill>
                <a:srgbClr val="D9D9D9"/>
              </a:solidFill>
            </a:ln>
          </p:spPr>
          <p:txBody>
            <a:bodyPr wrap="square" lIns="0" tIns="0" rIns="0" bIns="0" rtlCol="0"/>
            <a:lstStyle/>
            <a:p>
              <a:endParaRPr/>
            </a:p>
          </p:txBody>
        </p:sp>
        <p:sp>
          <p:nvSpPr>
            <p:cNvPr id="167" name="object 167"/>
            <p:cNvSpPr/>
            <p:nvPr/>
          </p:nvSpPr>
          <p:spPr>
            <a:xfrm>
              <a:off x="8405114" y="5492864"/>
              <a:ext cx="79375" cy="105410"/>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grpSp>
      <p:sp>
        <p:nvSpPr>
          <p:cNvPr id="168" name="object 168"/>
          <p:cNvSpPr txBox="1"/>
          <p:nvPr/>
        </p:nvSpPr>
        <p:spPr>
          <a:xfrm>
            <a:off x="11019732" y="7607340"/>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5</a:t>
            </a:r>
            <a:endParaRPr sz="667">
              <a:latin typeface="Calibri"/>
              <a:cs typeface="Calibri"/>
            </a:endParaRPr>
          </a:p>
        </p:txBody>
      </p:sp>
      <p:sp>
        <p:nvSpPr>
          <p:cNvPr id="169" name="object 169"/>
          <p:cNvSpPr/>
          <p:nvPr/>
        </p:nvSpPr>
        <p:spPr>
          <a:xfrm>
            <a:off x="11473023" y="6473747"/>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70" name="object 170"/>
          <p:cNvSpPr txBox="1"/>
          <p:nvPr/>
        </p:nvSpPr>
        <p:spPr>
          <a:xfrm>
            <a:off x="11504516" y="6468277"/>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6</a:t>
            </a:r>
            <a:endParaRPr sz="667">
              <a:latin typeface="Calibri"/>
              <a:cs typeface="Calibri"/>
            </a:endParaRPr>
          </a:p>
        </p:txBody>
      </p:sp>
      <p:sp>
        <p:nvSpPr>
          <p:cNvPr id="171" name="object 171"/>
          <p:cNvSpPr/>
          <p:nvPr/>
        </p:nvSpPr>
        <p:spPr>
          <a:xfrm>
            <a:off x="11973044" y="7612640"/>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72" name="object 172"/>
          <p:cNvSpPr txBox="1"/>
          <p:nvPr/>
        </p:nvSpPr>
        <p:spPr>
          <a:xfrm>
            <a:off x="12004877" y="7607340"/>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4</a:t>
            </a:r>
            <a:endParaRPr sz="667">
              <a:latin typeface="Calibri"/>
              <a:cs typeface="Calibri"/>
            </a:endParaRPr>
          </a:p>
        </p:txBody>
      </p:sp>
      <p:sp>
        <p:nvSpPr>
          <p:cNvPr id="173" name="object 173"/>
          <p:cNvSpPr/>
          <p:nvPr/>
        </p:nvSpPr>
        <p:spPr>
          <a:xfrm>
            <a:off x="12676430" y="6473747"/>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74" name="object 174"/>
          <p:cNvSpPr txBox="1"/>
          <p:nvPr/>
        </p:nvSpPr>
        <p:spPr>
          <a:xfrm>
            <a:off x="12708263" y="6468277"/>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1</a:t>
            </a:r>
            <a:endParaRPr sz="667">
              <a:latin typeface="Calibri"/>
              <a:cs typeface="Calibri"/>
            </a:endParaRPr>
          </a:p>
        </p:txBody>
      </p:sp>
      <p:sp>
        <p:nvSpPr>
          <p:cNvPr id="175" name="object 175"/>
          <p:cNvSpPr/>
          <p:nvPr/>
        </p:nvSpPr>
        <p:spPr>
          <a:xfrm>
            <a:off x="12629525" y="7612640"/>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76" name="object 176"/>
          <p:cNvSpPr txBox="1"/>
          <p:nvPr/>
        </p:nvSpPr>
        <p:spPr>
          <a:xfrm>
            <a:off x="12661189" y="7607340"/>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2</a:t>
            </a:r>
            <a:endParaRPr sz="667">
              <a:latin typeface="Calibri"/>
              <a:cs typeface="Calibri"/>
            </a:endParaRPr>
          </a:p>
        </p:txBody>
      </p:sp>
      <p:sp>
        <p:nvSpPr>
          <p:cNvPr id="177" name="object 177"/>
          <p:cNvSpPr txBox="1"/>
          <p:nvPr/>
        </p:nvSpPr>
        <p:spPr>
          <a:xfrm>
            <a:off x="10440634" y="8288882"/>
            <a:ext cx="126995"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0%</a:t>
            </a:r>
            <a:endParaRPr sz="667">
              <a:latin typeface="Calibri"/>
              <a:cs typeface="Calibri"/>
            </a:endParaRPr>
          </a:p>
        </p:txBody>
      </p:sp>
      <p:sp>
        <p:nvSpPr>
          <p:cNvPr id="178" name="object 178"/>
          <p:cNvSpPr txBox="1"/>
          <p:nvPr/>
        </p:nvSpPr>
        <p:spPr>
          <a:xfrm>
            <a:off x="12343701" y="8288882"/>
            <a:ext cx="17271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80%</a:t>
            </a:r>
            <a:endParaRPr sz="667">
              <a:latin typeface="Calibri"/>
              <a:cs typeface="Calibri"/>
            </a:endParaRPr>
          </a:p>
        </p:txBody>
      </p:sp>
      <p:sp>
        <p:nvSpPr>
          <p:cNvPr id="179" name="object 179"/>
          <p:cNvSpPr txBox="1"/>
          <p:nvPr/>
        </p:nvSpPr>
        <p:spPr>
          <a:xfrm>
            <a:off x="12802578" y="8288882"/>
            <a:ext cx="218432"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Calibri"/>
                <a:cs typeface="Calibri"/>
              </a:rPr>
              <a:t>100%</a:t>
            </a:r>
            <a:endParaRPr sz="667">
              <a:latin typeface="Calibri"/>
              <a:cs typeface="Calibri"/>
            </a:endParaRPr>
          </a:p>
        </p:txBody>
      </p:sp>
      <p:sp>
        <p:nvSpPr>
          <p:cNvPr id="180" name="object 180"/>
          <p:cNvSpPr txBox="1"/>
          <p:nvPr/>
        </p:nvSpPr>
        <p:spPr>
          <a:xfrm>
            <a:off x="10052199" y="7602599"/>
            <a:ext cx="378446" cy="124885"/>
          </a:xfrm>
          <a:prstGeom prst="rect">
            <a:avLst/>
          </a:prstGeom>
        </p:spPr>
        <p:txBody>
          <a:bodyPr vert="horz" wrap="square" lIns="0" tIns="22013" rIns="0" bIns="0" rtlCol="0">
            <a:spAutoFit/>
          </a:bodyPr>
          <a:lstStyle/>
          <a:p>
            <a:pPr>
              <a:spcBef>
                <a:spcPts val="173"/>
              </a:spcBef>
            </a:pPr>
            <a:r>
              <a:rPr sz="667" spc="-20" dirty="0">
                <a:solidFill>
                  <a:srgbClr val="585858"/>
                </a:solidFill>
                <a:latin typeface="游ゴシック"/>
                <a:cs typeface="游ゴシック"/>
              </a:rPr>
              <a:t>希望する</a:t>
            </a:r>
            <a:endParaRPr sz="667">
              <a:latin typeface="游ゴシック"/>
              <a:cs typeface="游ゴシック"/>
            </a:endParaRPr>
          </a:p>
        </p:txBody>
      </p:sp>
      <p:sp>
        <p:nvSpPr>
          <p:cNvPr id="181" name="object 181"/>
          <p:cNvSpPr txBox="1"/>
          <p:nvPr/>
        </p:nvSpPr>
        <p:spPr>
          <a:xfrm>
            <a:off x="9963133" y="6463367"/>
            <a:ext cx="466496" cy="124885"/>
          </a:xfrm>
          <a:prstGeom prst="rect">
            <a:avLst/>
          </a:prstGeom>
        </p:spPr>
        <p:txBody>
          <a:bodyPr vert="horz" wrap="square" lIns="0" tIns="22013" rIns="0" bIns="0" rtlCol="0">
            <a:spAutoFit/>
          </a:bodyPr>
          <a:lstStyle/>
          <a:p>
            <a:pPr>
              <a:spcBef>
                <a:spcPts val="173"/>
              </a:spcBef>
            </a:pPr>
            <a:r>
              <a:rPr sz="667" spc="-13" dirty="0">
                <a:solidFill>
                  <a:srgbClr val="585858"/>
                </a:solidFill>
                <a:latin typeface="游ゴシック"/>
                <a:cs typeface="游ゴシック"/>
              </a:rPr>
              <a:t>希望しない</a:t>
            </a:r>
            <a:endParaRPr sz="667">
              <a:latin typeface="游ゴシック"/>
              <a:cs typeface="游ゴシック"/>
            </a:endParaRPr>
          </a:p>
        </p:txBody>
      </p:sp>
      <p:grpSp>
        <p:nvGrpSpPr>
          <p:cNvPr id="182" name="object 182"/>
          <p:cNvGrpSpPr/>
          <p:nvPr/>
        </p:nvGrpSpPr>
        <p:grpSpPr>
          <a:xfrm>
            <a:off x="10730184" y="8543161"/>
            <a:ext cx="932992" cy="49951"/>
            <a:chOff x="8211439" y="6190780"/>
            <a:chExt cx="699770" cy="37465"/>
          </a:xfrm>
        </p:grpSpPr>
        <p:sp>
          <p:nvSpPr>
            <p:cNvPr id="183" name="object 183"/>
            <p:cNvSpPr/>
            <p:nvPr/>
          </p:nvSpPr>
          <p:spPr>
            <a:xfrm>
              <a:off x="8211439" y="6190780"/>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184" name="object 184"/>
            <p:cNvSpPr/>
            <p:nvPr/>
          </p:nvSpPr>
          <p:spPr>
            <a:xfrm>
              <a:off x="8542782" y="6190780"/>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185" name="object 185"/>
            <p:cNvSpPr/>
            <p:nvPr/>
          </p:nvSpPr>
          <p:spPr>
            <a:xfrm>
              <a:off x="8874125" y="6190780"/>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186" name="object 186"/>
          <p:cNvSpPr txBox="1"/>
          <p:nvPr/>
        </p:nvSpPr>
        <p:spPr>
          <a:xfrm>
            <a:off x="10802318" y="8288883"/>
            <a:ext cx="1529870" cy="330133"/>
          </a:xfrm>
          <a:prstGeom prst="rect">
            <a:avLst/>
          </a:prstGeom>
        </p:spPr>
        <p:txBody>
          <a:bodyPr vert="horz" wrap="square" lIns="0" tIns="22013" rIns="0" bIns="0" rtlCol="0">
            <a:spAutoFit/>
          </a:bodyPr>
          <a:lstStyle/>
          <a:p>
            <a:pPr marL="96518">
              <a:spcBef>
                <a:spcPts val="173"/>
              </a:spcBef>
              <a:tabLst>
                <a:tab pos="578259" algn="l"/>
                <a:tab pos="1060000"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a:p>
            <a:pPr>
              <a:spcBef>
                <a:spcPts val="767"/>
              </a:spcBef>
              <a:tabLst>
                <a:tab pos="441102" algn="l"/>
                <a:tab pos="883051"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187" name="object 187"/>
          <p:cNvSpPr txBox="1"/>
          <p:nvPr/>
        </p:nvSpPr>
        <p:spPr>
          <a:xfrm>
            <a:off x="12338452" y="5893650"/>
            <a:ext cx="614656" cy="135870"/>
          </a:xfrm>
          <a:prstGeom prst="rect">
            <a:avLst/>
          </a:prstGeom>
        </p:spPr>
        <p:txBody>
          <a:bodyPr vert="horz" wrap="square" lIns="0" tIns="22859" rIns="0" bIns="0" rtlCol="0">
            <a:spAutoFit/>
          </a:bodyPr>
          <a:lstStyle/>
          <a:p>
            <a:pPr>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776819" y="846946"/>
            <a:ext cx="3572801" cy="242866"/>
          </a:xfrm>
          <a:prstGeom prst="rect">
            <a:avLst/>
          </a:prstGeom>
        </p:spPr>
        <p:txBody>
          <a:bodyPr vert="horz" wrap="square" lIns="0" tIns="16933" rIns="0" bIns="0" rtlCol="0">
            <a:spAutoFit/>
          </a:bodyPr>
          <a:lstStyle/>
          <a:p>
            <a:pPr marL="16933">
              <a:spcBef>
                <a:spcPts val="133"/>
              </a:spcBef>
            </a:pPr>
            <a:r>
              <a:rPr sz="1467" dirty="0">
                <a:latin typeface="游ゴシック"/>
                <a:cs typeface="游ゴシック"/>
              </a:rPr>
              <a:t>保健相談に関する調査集計（習志野支部</a:t>
            </a:r>
            <a:r>
              <a:rPr sz="1467" spc="-67" dirty="0">
                <a:latin typeface="游ゴシック"/>
                <a:cs typeface="游ゴシック"/>
              </a:rPr>
              <a:t>）</a:t>
            </a:r>
            <a:endParaRPr sz="1467">
              <a:latin typeface="游ゴシック"/>
              <a:cs typeface="游ゴシック"/>
            </a:endParaRPr>
          </a:p>
        </p:txBody>
      </p:sp>
      <p:sp>
        <p:nvSpPr>
          <p:cNvPr id="3" name="object 3"/>
          <p:cNvSpPr txBox="1"/>
          <p:nvPr/>
        </p:nvSpPr>
        <p:spPr>
          <a:xfrm>
            <a:off x="12447330" y="837042"/>
            <a:ext cx="802610" cy="149678"/>
          </a:xfrm>
          <a:prstGeom prst="rect">
            <a:avLst/>
          </a:prstGeom>
        </p:spPr>
        <p:txBody>
          <a:bodyPr vert="horz" wrap="square" lIns="0" tIns="16086" rIns="0" bIns="0" rtlCol="0">
            <a:spAutoFit/>
          </a:bodyPr>
          <a:lstStyle/>
          <a:p>
            <a:pPr marL="16933">
              <a:spcBef>
                <a:spcPts val="127"/>
              </a:spcBef>
            </a:pPr>
            <a:r>
              <a:rPr sz="867" spc="-27" dirty="0">
                <a:latin typeface="游ゴシック"/>
                <a:cs typeface="游ゴシック"/>
              </a:rPr>
              <a:t>令和３年度実施</a:t>
            </a:r>
            <a:endParaRPr sz="867">
              <a:latin typeface="游ゴシック"/>
              <a:cs typeface="游ゴシック"/>
            </a:endParaRPr>
          </a:p>
        </p:txBody>
      </p:sp>
      <p:sp>
        <p:nvSpPr>
          <p:cNvPr id="4" name="object 4"/>
          <p:cNvSpPr/>
          <p:nvPr/>
        </p:nvSpPr>
        <p:spPr>
          <a:xfrm>
            <a:off x="727869" y="1536700"/>
            <a:ext cx="5967932" cy="3698103"/>
          </a:xfrm>
          <a:custGeom>
            <a:avLst/>
            <a:gdLst/>
            <a:ahLst/>
            <a:cxnLst/>
            <a:rect l="l" t="t" r="r" b="b"/>
            <a:pathLst>
              <a:path w="4476115" h="2773679">
                <a:moveTo>
                  <a:pt x="0" y="2773426"/>
                </a:moveTo>
                <a:lnTo>
                  <a:pt x="4475988" y="2773426"/>
                </a:lnTo>
                <a:lnTo>
                  <a:pt x="4475988" y="0"/>
                </a:lnTo>
                <a:lnTo>
                  <a:pt x="0" y="0"/>
                </a:lnTo>
                <a:lnTo>
                  <a:pt x="0" y="2773426"/>
                </a:lnTo>
                <a:close/>
              </a:path>
            </a:pathLst>
          </a:custGeom>
          <a:ln w="7493">
            <a:solidFill>
              <a:srgbClr val="000000"/>
            </a:solidFill>
          </a:ln>
        </p:spPr>
        <p:txBody>
          <a:bodyPr wrap="square" lIns="0" tIns="0" rIns="0" bIns="0" rtlCol="0"/>
          <a:lstStyle/>
          <a:p>
            <a:endParaRPr/>
          </a:p>
        </p:txBody>
      </p:sp>
      <p:sp>
        <p:nvSpPr>
          <p:cNvPr id="5" name="object 5"/>
          <p:cNvSpPr txBox="1"/>
          <p:nvPr/>
        </p:nvSpPr>
        <p:spPr>
          <a:xfrm>
            <a:off x="1920945" y="1603077"/>
            <a:ext cx="3656618" cy="185585"/>
          </a:xfrm>
          <a:prstGeom prst="rect">
            <a:avLst/>
          </a:prstGeom>
        </p:spPr>
        <p:txBody>
          <a:bodyPr vert="horz" wrap="square" lIns="0" tIns="21166" rIns="0" bIns="0" rtlCol="0">
            <a:spAutoFit/>
          </a:bodyPr>
          <a:lstStyle/>
          <a:p>
            <a:pPr>
              <a:spcBef>
                <a:spcPts val="167"/>
              </a:spcBef>
            </a:pPr>
            <a:r>
              <a:rPr sz="1067" spc="-7" dirty="0">
                <a:latin typeface="游ゴシック"/>
                <a:cs typeface="游ゴシック"/>
              </a:rPr>
              <a:t>問５  ニキビで悩んだり、相談されたことがありますか？</a:t>
            </a:r>
            <a:endParaRPr sz="1067">
              <a:latin typeface="游ゴシック"/>
              <a:cs typeface="游ゴシック"/>
            </a:endParaRPr>
          </a:p>
        </p:txBody>
      </p:sp>
      <p:sp>
        <p:nvSpPr>
          <p:cNvPr id="6" name="object 6"/>
          <p:cNvSpPr/>
          <p:nvPr/>
        </p:nvSpPr>
        <p:spPr>
          <a:xfrm>
            <a:off x="7238153" y="1536700"/>
            <a:ext cx="5968778" cy="3698103"/>
          </a:xfrm>
          <a:custGeom>
            <a:avLst/>
            <a:gdLst/>
            <a:ahLst/>
            <a:cxnLst/>
            <a:rect l="l" t="t" r="r" b="b"/>
            <a:pathLst>
              <a:path w="4476750" h="2773679">
                <a:moveTo>
                  <a:pt x="0" y="2773426"/>
                </a:moveTo>
                <a:lnTo>
                  <a:pt x="4476369" y="2773426"/>
                </a:lnTo>
                <a:lnTo>
                  <a:pt x="4476369" y="0"/>
                </a:lnTo>
                <a:lnTo>
                  <a:pt x="0" y="0"/>
                </a:lnTo>
                <a:lnTo>
                  <a:pt x="0" y="2773426"/>
                </a:lnTo>
                <a:close/>
              </a:path>
            </a:pathLst>
          </a:custGeom>
          <a:ln w="7493">
            <a:solidFill>
              <a:srgbClr val="000000"/>
            </a:solidFill>
          </a:ln>
        </p:spPr>
        <p:txBody>
          <a:bodyPr wrap="square" lIns="0" tIns="0" rIns="0" bIns="0" rtlCol="0"/>
          <a:lstStyle/>
          <a:p>
            <a:endParaRPr/>
          </a:p>
        </p:txBody>
      </p:sp>
      <p:sp>
        <p:nvSpPr>
          <p:cNvPr id="7" name="object 7"/>
          <p:cNvSpPr txBox="1"/>
          <p:nvPr/>
        </p:nvSpPr>
        <p:spPr>
          <a:xfrm>
            <a:off x="7981499" y="1582850"/>
            <a:ext cx="4229790" cy="427337"/>
          </a:xfrm>
          <a:prstGeom prst="rect">
            <a:avLst/>
          </a:prstGeom>
        </p:spPr>
        <p:txBody>
          <a:bodyPr vert="horz" wrap="square" lIns="0" tIns="75351" rIns="0" bIns="0" rtlCol="0">
            <a:spAutoFit/>
          </a:bodyPr>
          <a:lstStyle/>
          <a:p>
            <a:pPr marL="16933">
              <a:spcBef>
                <a:spcPts val="593"/>
              </a:spcBef>
            </a:pPr>
            <a:r>
              <a:rPr sz="933" spc="-7" dirty="0">
                <a:latin typeface="游ゴシック"/>
                <a:cs typeface="游ゴシック"/>
              </a:rPr>
              <a:t>問６  眠気をさますために、エナジードリンクやカフェイン入りのドリンク等</a:t>
            </a:r>
            <a:endParaRPr sz="933">
              <a:latin typeface="游ゴシック"/>
              <a:cs typeface="游ゴシック"/>
            </a:endParaRPr>
          </a:p>
          <a:p>
            <a:pPr marL="375911">
              <a:spcBef>
                <a:spcPts val="460"/>
              </a:spcBef>
            </a:pPr>
            <a:r>
              <a:rPr sz="933" spc="-7" dirty="0">
                <a:latin typeface="游ゴシック"/>
                <a:cs typeface="游ゴシック"/>
              </a:rPr>
              <a:t>飲みすぎている児童生徒が悩んだり、相談されたことがありますか？</a:t>
            </a:r>
            <a:endParaRPr sz="933">
              <a:latin typeface="游ゴシック"/>
              <a:cs typeface="游ゴシック"/>
            </a:endParaRPr>
          </a:p>
        </p:txBody>
      </p:sp>
      <p:sp>
        <p:nvSpPr>
          <p:cNvPr id="8" name="object 8"/>
          <p:cNvSpPr/>
          <p:nvPr/>
        </p:nvSpPr>
        <p:spPr>
          <a:xfrm>
            <a:off x="7238154" y="5418067"/>
            <a:ext cx="5967932" cy="3697256"/>
          </a:xfrm>
          <a:custGeom>
            <a:avLst/>
            <a:gdLst/>
            <a:ahLst/>
            <a:cxnLst/>
            <a:rect l="l" t="t" r="r" b="b"/>
            <a:pathLst>
              <a:path w="4476115" h="2773045">
                <a:moveTo>
                  <a:pt x="0" y="2773045"/>
                </a:moveTo>
                <a:lnTo>
                  <a:pt x="4475861" y="2773045"/>
                </a:lnTo>
                <a:lnTo>
                  <a:pt x="4475861" y="0"/>
                </a:lnTo>
                <a:lnTo>
                  <a:pt x="0" y="0"/>
                </a:lnTo>
                <a:lnTo>
                  <a:pt x="0" y="2773045"/>
                </a:lnTo>
                <a:close/>
              </a:path>
            </a:pathLst>
          </a:custGeom>
          <a:ln w="7493">
            <a:solidFill>
              <a:srgbClr val="000000"/>
            </a:solidFill>
          </a:ln>
        </p:spPr>
        <p:txBody>
          <a:bodyPr wrap="square" lIns="0" tIns="0" rIns="0" bIns="0" rtlCol="0"/>
          <a:lstStyle/>
          <a:p>
            <a:endParaRPr/>
          </a:p>
        </p:txBody>
      </p:sp>
      <p:sp>
        <p:nvSpPr>
          <p:cNvPr id="9" name="object 9"/>
          <p:cNvSpPr txBox="1"/>
          <p:nvPr/>
        </p:nvSpPr>
        <p:spPr>
          <a:xfrm>
            <a:off x="7569697" y="5435896"/>
            <a:ext cx="5172095" cy="426482"/>
          </a:xfrm>
          <a:prstGeom prst="rect">
            <a:avLst/>
          </a:prstGeom>
        </p:spPr>
        <p:txBody>
          <a:bodyPr vert="horz" wrap="square" lIns="0" tIns="74504" rIns="0" bIns="0" rtlCol="0">
            <a:spAutoFit/>
          </a:bodyPr>
          <a:lstStyle/>
          <a:p>
            <a:pPr>
              <a:spcBef>
                <a:spcPts val="587"/>
              </a:spcBef>
            </a:pPr>
            <a:r>
              <a:rPr sz="933" spc="-7" dirty="0">
                <a:latin typeface="游ゴシック"/>
                <a:cs typeface="游ゴシック"/>
              </a:rPr>
              <a:t>問７－１  オンライン診療に係る緊急避妊薬の調剤が対応できる研修を受講した薬剤師が</a:t>
            </a:r>
            <a:endParaRPr sz="933">
              <a:latin typeface="游ゴシック"/>
              <a:cs typeface="游ゴシック"/>
            </a:endParaRPr>
          </a:p>
          <a:p>
            <a:pPr marL="598578">
              <a:spcBef>
                <a:spcPts val="460"/>
              </a:spcBef>
            </a:pPr>
            <a:r>
              <a:rPr sz="933" spc="-7" dirty="0">
                <a:latin typeface="游ゴシック"/>
                <a:cs typeface="游ゴシック"/>
              </a:rPr>
              <a:t>厚生労働省のホームページで公表されています。リストや資料など希望されますか？</a:t>
            </a:r>
            <a:endParaRPr sz="933">
              <a:latin typeface="游ゴシック"/>
              <a:cs typeface="游ゴシック"/>
            </a:endParaRPr>
          </a:p>
        </p:txBody>
      </p:sp>
      <p:sp>
        <p:nvSpPr>
          <p:cNvPr id="10" name="object 10"/>
          <p:cNvSpPr/>
          <p:nvPr/>
        </p:nvSpPr>
        <p:spPr>
          <a:xfrm>
            <a:off x="727869" y="1351796"/>
            <a:ext cx="5967932" cy="7620"/>
          </a:xfrm>
          <a:custGeom>
            <a:avLst/>
            <a:gdLst/>
            <a:ahLst/>
            <a:cxnLst/>
            <a:rect l="l" t="t" r="r" b="b"/>
            <a:pathLst>
              <a:path w="4476115" h="5715">
                <a:moveTo>
                  <a:pt x="0" y="0"/>
                </a:moveTo>
                <a:lnTo>
                  <a:pt x="0" y="5207"/>
                </a:lnTo>
                <a:lnTo>
                  <a:pt x="4475988" y="5207"/>
                </a:lnTo>
                <a:lnTo>
                  <a:pt x="4475988" y="0"/>
                </a:lnTo>
              </a:path>
            </a:pathLst>
          </a:custGeom>
          <a:ln w="7493">
            <a:solidFill>
              <a:srgbClr val="000000"/>
            </a:solidFill>
          </a:ln>
        </p:spPr>
        <p:txBody>
          <a:bodyPr wrap="square" lIns="0" tIns="0" rIns="0" bIns="0" rtlCol="0"/>
          <a:lstStyle/>
          <a:p>
            <a:endParaRPr/>
          </a:p>
        </p:txBody>
      </p:sp>
      <p:sp>
        <p:nvSpPr>
          <p:cNvPr id="11" name="object 11"/>
          <p:cNvSpPr/>
          <p:nvPr/>
        </p:nvSpPr>
        <p:spPr>
          <a:xfrm>
            <a:off x="7238153" y="1351795"/>
            <a:ext cx="5968778" cy="0"/>
          </a:xfrm>
          <a:custGeom>
            <a:avLst/>
            <a:gdLst/>
            <a:ahLst/>
            <a:cxnLst/>
            <a:rect l="l" t="t" r="r" b="b"/>
            <a:pathLst>
              <a:path w="4476750">
                <a:moveTo>
                  <a:pt x="0" y="0"/>
                </a:moveTo>
                <a:lnTo>
                  <a:pt x="4476369" y="0"/>
                </a:lnTo>
              </a:path>
            </a:pathLst>
          </a:custGeom>
          <a:ln w="7493">
            <a:solidFill>
              <a:srgbClr val="000000"/>
            </a:solidFill>
          </a:ln>
        </p:spPr>
        <p:txBody>
          <a:bodyPr wrap="square" lIns="0" tIns="0" rIns="0" bIns="0" rtlCol="0"/>
          <a:lstStyle/>
          <a:p>
            <a:endParaRPr/>
          </a:p>
        </p:txBody>
      </p:sp>
      <p:sp>
        <p:nvSpPr>
          <p:cNvPr id="12" name="object 12"/>
          <p:cNvSpPr/>
          <p:nvPr/>
        </p:nvSpPr>
        <p:spPr>
          <a:xfrm>
            <a:off x="727869" y="5419760"/>
            <a:ext cx="5967932" cy="3695563"/>
          </a:xfrm>
          <a:custGeom>
            <a:avLst/>
            <a:gdLst/>
            <a:ahLst/>
            <a:cxnLst/>
            <a:rect l="l" t="t" r="r" b="b"/>
            <a:pathLst>
              <a:path w="4476115" h="2771775">
                <a:moveTo>
                  <a:pt x="0" y="2771775"/>
                </a:moveTo>
                <a:lnTo>
                  <a:pt x="4475988" y="2771775"/>
                </a:lnTo>
                <a:lnTo>
                  <a:pt x="4475988" y="0"/>
                </a:lnTo>
                <a:lnTo>
                  <a:pt x="0" y="0"/>
                </a:lnTo>
                <a:lnTo>
                  <a:pt x="0" y="2771775"/>
                </a:lnTo>
                <a:close/>
              </a:path>
            </a:pathLst>
          </a:custGeom>
          <a:ln w="7493">
            <a:solidFill>
              <a:srgbClr val="000000"/>
            </a:solidFill>
          </a:ln>
        </p:spPr>
        <p:txBody>
          <a:bodyPr wrap="square" lIns="0" tIns="0" rIns="0" bIns="0" rtlCol="0"/>
          <a:lstStyle/>
          <a:p>
            <a:endParaRPr/>
          </a:p>
        </p:txBody>
      </p:sp>
      <p:sp>
        <p:nvSpPr>
          <p:cNvPr id="13" name="object 13"/>
          <p:cNvSpPr txBox="1"/>
          <p:nvPr/>
        </p:nvSpPr>
        <p:spPr>
          <a:xfrm>
            <a:off x="1500811" y="5508775"/>
            <a:ext cx="298016" cy="185585"/>
          </a:xfrm>
          <a:prstGeom prst="rect">
            <a:avLst/>
          </a:prstGeom>
        </p:spPr>
        <p:txBody>
          <a:bodyPr vert="horz" wrap="square" lIns="0" tIns="21166" rIns="0" bIns="0" rtlCol="0">
            <a:spAutoFit/>
          </a:bodyPr>
          <a:lstStyle/>
          <a:p>
            <a:pPr>
              <a:spcBef>
                <a:spcPts val="167"/>
              </a:spcBef>
            </a:pPr>
            <a:r>
              <a:rPr sz="1067" spc="-33" dirty="0">
                <a:latin typeface="游ゴシック"/>
                <a:cs typeface="游ゴシック"/>
              </a:rPr>
              <a:t>問７</a:t>
            </a:r>
            <a:endParaRPr sz="1067">
              <a:latin typeface="游ゴシック"/>
              <a:cs typeface="游ゴシック"/>
            </a:endParaRPr>
          </a:p>
        </p:txBody>
      </p:sp>
      <p:sp>
        <p:nvSpPr>
          <p:cNvPr id="14" name="object 14"/>
          <p:cNvSpPr txBox="1"/>
          <p:nvPr/>
        </p:nvSpPr>
        <p:spPr>
          <a:xfrm>
            <a:off x="2060811" y="5508775"/>
            <a:ext cx="3654924" cy="185585"/>
          </a:xfrm>
          <a:prstGeom prst="rect">
            <a:avLst/>
          </a:prstGeom>
        </p:spPr>
        <p:txBody>
          <a:bodyPr vert="horz" wrap="square" lIns="0" tIns="21166" rIns="0" bIns="0" rtlCol="0">
            <a:spAutoFit/>
          </a:bodyPr>
          <a:lstStyle/>
          <a:p>
            <a:pPr>
              <a:spcBef>
                <a:spcPts val="167"/>
              </a:spcBef>
            </a:pPr>
            <a:r>
              <a:rPr sz="1067" spc="-7" dirty="0">
                <a:latin typeface="游ゴシック"/>
                <a:cs typeface="游ゴシック"/>
              </a:rPr>
              <a:t>望まない妊娠で悩んだり、相談されたことがありますか？</a:t>
            </a:r>
            <a:endParaRPr sz="1067">
              <a:latin typeface="游ゴシック"/>
              <a:cs typeface="游ゴシック"/>
            </a:endParaRPr>
          </a:p>
        </p:txBody>
      </p:sp>
      <p:grpSp>
        <p:nvGrpSpPr>
          <p:cNvPr id="15" name="object 15"/>
          <p:cNvGrpSpPr/>
          <p:nvPr/>
        </p:nvGrpSpPr>
        <p:grpSpPr>
          <a:xfrm>
            <a:off x="7525939" y="6026999"/>
            <a:ext cx="2426457" cy="2573771"/>
            <a:chOff x="5751015" y="4189285"/>
            <a:chExt cx="1819910" cy="1930400"/>
          </a:xfrm>
        </p:grpSpPr>
        <p:sp>
          <p:nvSpPr>
            <p:cNvPr id="16" name="object 16"/>
            <p:cNvSpPr/>
            <p:nvPr/>
          </p:nvSpPr>
          <p:spPr>
            <a:xfrm>
              <a:off x="6593204" y="4440428"/>
              <a:ext cx="836930" cy="1022985"/>
            </a:xfrm>
            <a:custGeom>
              <a:avLst/>
              <a:gdLst/>
              <a:ahLst/>
              <a:cxnLst/>
              <a:rect l="l" t="t" r="r" b="b"/>
              <a:pathLst>
                <a:path w="836929" h="1022985">
                  <a:moveTo>
                    <a:pt x="0" y="0"/>
                  </a:moveTo>
                  <a:lnTo>
                    <a:pt x="0" y="836676"/>
                  </a:lnTo>
                  <a:lnTo>
                    <a:pt x="815594" y="1022731"/>
                  </a:lnTo>
                  <a:lnTo>
                    <a:pt x="824781" y="976747"/>
                  </a:lnTo>
                  <a:lnTo>
                    <a:pt x="831373" y="930322"/>
                  </a:lnTo>
                  <a:lnTo>
                    <a:pt x="835346" y="883588"/>
                  </a:lnTo>
                  <a:lnTo>
                    <a:pt x="836676" y="836676"/>
                  </a:lnTo>
                  <a:lnTo>
                    <a:pt x="835351" y="789203"/>
                  </a:lnTo>
                  <a:lnTo>
                    <a:pt x="831424" y="742425"/>
                  </a:lnTo>
                  <a:lnTo>
                    <a:pt x="824966" y="696411"/>
                  </a:lnTo>
                  <a:lnTo>
                    <a:pt x="816046" y="651233"/>
                  </a:lnTo>
                  <a:lnTo>
                    <a:pt x="804737" y="606961"/>
                  </a:lnTo>
                  <a:lnTo>
                    <a:pt x="791108" y="563666"/>
                  </a:lnTo>
                  <a:lnTo>
                    <a:pt x="775230" y="521418"/>
                  </a:lnTo>
                  <a:lnTo>
                    <a:pt x="757174" y="480288"/>
                  </a:lnTo>
                  <a:lnTo>
                    <a:pt x="737010" y="440347"/>
                  </a:lnTo>
                  <a:lnTo>
                    <a:pt x="714810" y="401665"/>
                  </a:lnTo>
                  <a:lnTo>
                    <a:pt x="690643" y="364313"/>
                  </a:lnTo>
                  <a:lnTo>
                    <a:pt x="664581" y="328363"/>
                  </a:lnTo>
                  <a:lnTo>
                    <a:pt x="636694" y="293883"/>
                  </a:lnTo>
                  <a:lnTo>
                    <a:pt x="607053" y="260946"/>
                  </a:lnTo>
                  <a:lnTo>
                    <a:pt x="575729" y="229622"/>
                  </a:lnTo>
                  <a:lnTo>
                    <a:pt x="542792" y="199981"/>
                  </a:lnTo>
                  <a:lnTo>
                    <a:pt x="508312" y="172094"/>
                  </a:lnTo>
                  <a:lnTo>
                    <a:pt x="472362" y="146032"/>
                  </a:lnTo>
                  <a:lnTo>
                    <a:pt x="435010" y="121865"/>
                  </a:lnTo>
                  <a:lnTo>
                    <a:pt x="396328" y="99665"/>
                  </a:lnTo>
                  <a:lnTo>
                    <a:pt x="356387" y="79501"/>
                  </a:lnTo>
                  <a:lnTo>
                    <a:pt x="315257" y="61445"/>
                  </a:lnTo>
                  <a:lnTo>
                    <a:pt x="273009" y="45567"/>
                  </a:lnTo>
                  <a:lnTo>
                    <a:pt x="229714" y="31938"/>
                  </a:lnTo>
                  <a:lnTo>
                    <a:pt x="185442" y="20629"/>
                  </a:lnTo>
                  <a:lnTo>
                    <a:pt x="140264" y="11709"/>
                  </a:lnTo>
                  <a:lnTo>
                    <a:pt x="94250" y="5251"/>
                  </a:lnTo>
                  <a:lnTo>
                    <a:pt x="47472" y="1324"/>
                  </a:lnTo>
                  <a:lnTo>
                    <a:pt x="0" y="0"/>
                  </a:lnTo>
                  <a:close/>
                </a:path>
              </a:pathLst>
            </a:custGeom>
            <a:solidFill>
              <a:srgbClr val="4471C4"/>
            </a:solidFill>
          </p:spPr>
          <p:txBody>
            <a:bodyPr wrap="square" lIns="0" tIns="0" rIns="0" bIns="0" rtlCol="0"/>
            <a:lstStyle/>
            <a:p>
              <a:endParaRPr/>
            </a:p>
          </p:txBody>
        </p:sp>
        <p:sp>
          <p:nvSpPr>
            <p:cNvPr id="17" name="object 17"/>
            <p:cNvSpPr/>
            <p:nvPr/>
          </p:nvSpPr>
          <p:spPr>
            <a:xfrm>
              <a:off x="6593204" y="5277104"/>
              <a:ext cx="815975" cy="827405"/>
            </a:xfrm>
            <a:custGeom>
              <a:avLst/>
              <a:gdLst/>
              <a:ahLst/>
              <a:cxnLst/>
              <a:rect l="l" t="t" r="r" b="b"/>
              <a:pathLst>
                <a:path w="815975" h="827404">
                  <a:moveTo>
                    <a:pt x="0" y="0"/>
                  </a:moveTo>
                  <a:lnTo>
                    <a:pt x="124714" y="827151"/>
                  </a:lnTo>
                  <a:lnTo>
                    <a:pt x="172855" y="818453"/>
                  </a:lnTo>
                  <a:lnTo>
                    <a:pt x="220012" y="807074"/>
                  </a:lnTo>
                  <a:lnTo>
                    <a:pt x="266100" y="793091"/>
                  </a:lnTo>
                  <a:lnTo>
                    <a:pt x="311034" y="776583"/>
                  </a:lnTo>
                  <a:lnTo>
                    <a:pt x="354728" y="757629"/>
                  </a:lnTo>
                  <a:lnTo>
                    <a:pt x="397097" y="736309"/>
                  </a:lnTo>
                  <a:lnTo>
                    <a:pt x="438055" y="712700"/>
                  </a:lnTo>
                  <a:lnTo>
                    <a:pt x="477518" y="686882"/>
                  </a:lnTo>
                  <a:lnTo>
                    <a:pt x="515400" y="658933"/>
                  </a:lnTo>
                  <a:lnTo>
                    <a:pt x="551615" y="628932"/>
                  </a:lnTo>
                  <a:lnTo>
                    <a:pt x="586078" y="596959"/>
                  </a:lnTo>
                  <a:lnTo>
                    <a:pt x="618704" y="563091"/>
                  </a:lnTo>
                  <a:lnTo>
                    <a:pt x="649408" y="527408"/>
                  </a:lnTo>
                  <a:lnTo>
                    <a:pt x="678104" y="489989"/>
                  </a:lnTo>
                  <a:lnTo>
                    <a:pt x="704707" y="450912"/>
                  </a:lnTo>
                  <a:lnTo>
                    <a:pt x="729132" y="410256"/>
                  </a:lnTo>
                  <a:lnTo>
                    <a:pt x="751293" y="368101"/>
                  </a:lnTo>
                  <a:lnTo>
                    <a:pt x="771105" y="324524"/>
                  </a:lnTo>
                  <a:lnTo>
                    <a:pt x="788483" y="279605"/>
                  </a:lnTo>
                  <a:lnTo>
                    <a:pt x="803341" y="233422"/>
                  </a:lnTo>
                  <a:lnTo>
                    <a:pt x="815594" y="186055"/>
                  </a:lnTo>
                  <a:lnTo>
                    <a:pt x="0" y="0"/>
                  </a:lnTo>
                  <a:close/>
                </a:path>
              </a:pathLst>
            </a:custGeom>
            <a:solidFill>
              <a:srgbClr val="EC7C30"/>
            </a:solidFill>
          </p:spPr>
          <p:txBody>
            <a:bodyPr wrap="square" lIns="0" tIns="0" rIns="0" bIns="0" rtlCol="0"/>
            <a:lstStyle/>
            <a:p>
              <a:endParaRPr/>
            </a:p>
          </p:txBody>
        </p:sp>
        <p:sp>
          <p:nvSpPr>
            <p:cNvPr id="18" name="object 18"/>
            <p:cNvSpPr/>
            <p:nvPr/>
          </p:nvSpPr>
          <p:spPr>
            <a:xfrm>
              <a:off x="6593204" y="5277104"/>
              <a:ext cx="815975" cy="827405"/>
            </a:xfrm>
            <a:custGeom>
              <a:avLst/>
              <a:gdLst/>
              <a:ahLst/>
              <a:cxnLst/>
              <a:rect l="l" t="t" r="r" b="b"/>
              <a:pathLst>
                <a:path w="815975" h="827404">
                  <a:moveTo>
                    <a:pt x="815594" y="186055"/>
                  </a:moveTo>
                  <a:lnTo>
                    <a:pt x="803341" y="233422"/>
                  </a:lnTo>
                  <a:lnTo>
                    <a:pt x="788483" y="279605"/>
                  </a:lnTo>
                  <a:lnTo>
                    <a:pt x="771105" y="324524"/>
                  </a:lnTo>
                  <a:lnTo>
                    <a:pt x="751293" y="368101"/>
                  </a:lnTo>
                  <a:lnTo>
                    <a:pt x="729132" y="410256"/>
                  </a:lnTo>
                  <a:lnTo>
                    <a:pt x="704707" y="450912"/>
                  </a:lnTo>
                  <a:lnTo>
                    <a:pt x="678104" y="489989"/>
                  </a:lnTo>
                  <a:lnTo>
                    <a:pt x="649408" y="527408"/>
                  </a:lnTo>
                  <a:lnTo>
                    <a:pt x="618704" y="563091"/>
                  </a:lnTo>
                  <a:lnTo>
                    <a:pt x="586078" y="596959"/>
                  </a:lnTo>
                  <a:lnTo>
                    <a:pt x="551615" y="628932"/>
                  </a:lnTo>
                  <a:lnTo>
                    <a:pt x="515400" y="658933"/>
                  </a:lnTo>
                  <a:lnTo>
                    <a:pt x="477518" y="686882"/>
                  </a:lnTo>
                  <a:lnTo>
                    <a:pt x="438055" y="712700"/>
                  </a:lnTo>
                  <a:lnTo>
                    <a:pt x="397097" y="736309"/>
                  </a:lnTo>
                  <a:lnTo>
                    <a:pt x="354728" y="757629"/>
                  </a:lnTo>
                  <a:lnTo>
                    <a:pt x="311034" y="776583"/>
                  </a:lnTo>
                  <a:lnTo>
                    <a:pt x="266100" y="793091"/>
                  </a:lnTo>
                  <a:lnTo>
                    <a:pt x="220012" y="807074"/>
                  </a:lnTo>
                  <a:lnTo>
                    <a:pt x="172855" y="818453"/>
                  </a:lnTo>
                  <a:lnTo>
                    <a:pt x="124714" y="827151"/>
                  </a:lnTo>
                  <a:lnTo>
                    <a:pt x="0" y="0"/>
                  </a:lnTo>
                  <a:lnTo>
                    <a:pt x="815594" y="186055"/>
                  </a:lnTo>
                  <a:close/>
                </a:path>
              </a:pathLst>
            </a:custGeom>
            <a:ln w="11239">
              <a:solidFill>
                <a:srgbClr val="FFFFFF"/>
              </a:solidFill>
            </a:ln>
          </p:spPr>
          <p:txBody>
            <a:bodyPr wrap="square" lIns="0" tIns="0" rIns="0" bIns="0" rtlCol="0"/>
            <a:lstStyle/>
            <a:p>
              <a:endParaRPr/>
            </a:p>
          </p:txBody>
        </p:sp>
        <p:sp>
          <p:nvSpPr>
            <p:cNvPr id="19" name="object 19"/>
            <p:cNvSpPr/>
            <p:nvPr/>
          </p:nvSpPr>
          <p:spPr>
            <a:xfrm>
              <a:off x="5756730" y="4440428"/>
              <a:ext cx="961390" cy="1673225"/>
            </a:xfrm>
            <a:custGeom>
              <a:avLst/>
              <a:gdLst/>
              <a:ahLst/>
              <a:cxnLst/>
              <a:rect l="l" t="t" r="r" b="b"/>
              <a:pathLst>
                <a:path w="961390" h="1673225">
                  <a:moveTo>
                    <a:pt x="836474" y="0"/>
                  </a:moveTo>
                  <a:lnTo>
                    <a:pt x="774038" y="2365"/>
                  </a:lnTo>
                  <a:lnTo>
                    <a:pt x="711887" y="9397"/>
                  </a:lnTo>
                  <a:lnTo>
                    <a:pt x="665135" y="17780"/>
                  </a:lnTo>
                  <a:lnTo>
                    <a:pt x="619459" y="28631"/>
                  </a:lnTo>
                  <a:lnTo>
                    <a:pt x="574918" y="41872"/>
                  </a:lnTo>
                  <a:lnTo>
                    <a:pt x="531571" y="57420"/>
                  </a:lnTo>
                  <a:lnTo>
                    <a:pt x="489477" y="75197"/>
                  </a:lnTo>
                  <a:lnTo>
                    <a:pt x="448697" y="95122"/>
                  </a:lnTo>
                  <a:lnTo>
                    <a:pt x="409288" y="117114"/>
                  </a:lnTo>
                  <a:lnTo>
                    <a:pt x="371311" y="141093"/>
                  </a:lnTo>
                  <a:lnTo>
                    <a:pt x="334824" y="166978"/>
                  </a:lnTo>
                  <a:lnTo>
                    <a:pt x="299888" y="194690"/>
                  </a:lnTo>
                  <a:lnTo>
                    <a:pt x="266560" y="224147"/>
                  </a:lnTo>
                  <a:lnTo>
                    <a:pt x="234900" y="255270"/>
                  </a:lnTo>
                  <a:lnTo>
                    <a:pt x="204967" y="287978"/>
                  </a:lnTo>
                  <a:lnTo>
                    <a:pt x="176822" y="322190"/>
                  </a:lnTo>
                  <a:lnTo>
                    <a:pt x="150522" y="357827"/>
                  </a:lnTo>
                  <a:lnTo>
                    <a:pt x="126128" y="394807"/>
                  </a:lnTo>
                  <a:lnTo>
                    <a:pt x="103698" y="433051"/>
                  </a:lnTo>
                  <a:lnTo>
                    <a:pt x="83291" y="472478"/>
                  </a:lnTo>
                  <a:lnTo>
                    <a:pt x="64968" y="513007"/>
                  </a:lnTo>
                  <a:lnTo>
                    <a:pt x="48786" y="554559"/>
                  </a:lnTo>
                  <a:lnTo>
                    <a:pt x="34806" y="597053"/>
                  </a:lnTo>
                  <a:lnTo>
                    <a:pt x="23087" y="640408"/>
                  </a:lnTo>
                  <a:lnTo>
                    <a:pt x="13687" y="684544"/>
                  </a:lnTo>
                  <a:lnTo>
                    <a:pt x="6666" y="729381"/>
                  </a:lnTo>
                  <a:lnTo>
                    <a:pt x="2084" y="774838"/>
                  </a:lnTo>
                  <a:lnTo>
                    <a:pt x="0" y="820835"/>
                  </a:lnTo>
                  <a:lnTo>
                    <a:pt x="472" y="867292"/>
                  </a:lnTo>
                  <a:lnTo>
                    <a:pt x="3560" y="914128"/>
                  </a:lnTo>
                  <a:lnTo>
                    <a:pt x="9323" y="961263"/>
                  </a:lnTo>
                  <a:lnTo>
                    <a:pt x="17705" y="1008015"/>
                  </a:lnTo>
                  <a:lnTo>
                    <a:pt x="28557" y="1053691"/>
                  </a:lnTo>
                  <a:lnTo>
                    <a:pt x="41797" y="1098232"/>
                  </a:lnTo>
                  <a:lnTo>
                    <a:pt x="57346" y="1141579"/>
                  </a:lnTo>
                  <a:lnTo>
                    <a:pt x="75123" y="1183672"/>
                  </a:lnTo>
                  <a:lnTo>
                    <a:pt x="95048" y="1224453"/>
                  </a:lnTo>
                  <a:lnTo>
                    <a:pt x="117040" y="1263861"/>
                  </a:lnTo>
                  <a:lnTo>
                    <a:pt x="141019" y="1301838"/>
                  </a:lnTo>
                  <a:lnTo>
                    <a:pt x="166904" y="1338325"/>
                  </a:lnTo>
                  <a:lnTo>
                    <a:pt x="194616" y="1373262"/>
                  </a:lnTo>
                  <a:lnTo>
                    <a:pt x="224073" y="1406590"/>
                  </a:lnTo>
                  <a:lnTo>
                    <a:pt x="255196" y="1438250"/>
                  </a:lnTo>
                  <a:lnTo>
                    <a:pt x="287904" y="1468182"/>
                  </a:lnTo>
                  <a:lnTo>
                    <a:pt x="322116" y="1496328"/>
                  </a:lnTo>
                  <a:lnTo>
                    <a:pt x="357753" y="1522627"/>
                  </a:lnTo>
                  <a:lnTo>
                    <a:pt x="394733" y="1547022"/>
                  </a:lnTo>
                  <a:lnTo>
                    <a:pt x="432977" y="1569452"/>
                  </a:lnTo>
                  <a:lnTo>
                    <a:pt x="472404" y="1589858"/>
                  </a:lnTo>
                  <a:lnTo>
                    <a:pt x="512933" y="1608182"/>
                  </a:lnTo>
                  <a:lnTo>
                    <a:pt x="554485" y="1624363"/>
                  </a:lnTo>
                  <a:lnTo>
                    <a:pt x="596978" y="1638343"/>
                  </a:lnTo>
                  <a:lnTo>
                    <a:pt x="640334" y="1650063"/>
                  </a:lnTo>
                  <a:lnTo>
                    <a:pt x="684470" y="1659463"/>
                  </a:lnTo>
                  <a:lnTo>
                    <a:pt x="729307" y="1666483"/>
                  </a:lnTo>
                  <a:lnTo>
                    <a:pt x="774764" y="1671065"/>
                  </a:lnTo>
                  <a:lnTo>
                    <a:pt x="820761" y="1673150"/>
                  </a:lnTo>
                  <a:lnTo>
                    <a:pt x="867218" y="1672678"/>
                  </a:lnTo>
                  <a:lnTo>
                    <a:pt x="914054" y="1669590"/>
                  </a:lnTo>
                  <a:lnTo>
                    <a:pt x="961188" y="1663827"/>
                  </a:lnTo>
                  <a:lnTo>
                    <a:pt x="836474" y="836676"/>
                  </a:lnTo>
                  <a:lnTo>
                    <a:pt x="836474" y="0"/>
                  </a:lnTo>
                  <a:close/>
                </a:path>
              </a:pathLst>
            </a:custGeom>
            <a:solidFill>
              <a:srgbClr val="A4A4A4"/>
            </a:solidFill>
          </p:spPr>
          <p:txBody>
            <a:bodyPr wrap="square" lIns="0" tIns="0" rIns="0" bIns="0" rtlCol="0"/>
            <a:lstStyle/>
            <a:p>
              <a:endParaRPr/>
            </a:p>
          </p:txBody>
        </p:sp>
        <p:sp>
          <p:nvSpPr>
            <p:cNvPr id="20" name="object 20"/>
            <p:cNvSpPr/>
            <p:nvPr/>
          </p:nvSpPr>
          <p:spPr>
            <a:xfrm>
              <a:off x="5756730" y="4440428"/>
              <a:ext cx="961390" cy="1673225"/>
            </a:xfrm>
            <a:custGeom>
              <a:avLst/>
              <a:gdLst/>
              <a:ahLst/>
              <a:cxnLst/>
              <a:rect l="l" t="t" r="r" b="b"/>
              <a:pathLst>
                <a:path w="961390" h="1673225">
                  <a:moveTo>
                    <a:pt x="961188" y="1663827"/>
                  </a:moveTo>
                  <a:lnTo>
                    <a:pt x="914054" y="1669590"/>
                  </a:lnTo>
                  <a:lnTo>
                    <a:pt x="867218" y="1672678"/>
                  </a:lnTo>
                  <a:lnTo>
                    <a:pt x="820761" y="1673150"/>
                  </a:lnTo>
                  <a:lnTo>
                    <a:pt x="774764" y="1671065"/>
                  </a:lnTo>
                  <a:lnTo>
                    <a:pt x="729307" y="1666483"/>
                  </a:lnTo>
                  <a:lnTo>
                    <a:pt x="684470" y="1659463"/>
                  </a:lnTo>
                  <a:lnTo>
                    <a:pt x="640334" y="1650063"/>
                  </a:lnTo>
                  <a:lnTo>
                    <a:pt x="596978" y="1638343"/>
                  </a:lnTo>
                  <a:lnTo>
                    <a:pt x="554485" y="1624363"/>
                  </a:lnTo>
                  <a:lnTo>
                    <a:pt x="512933" y="1608182"/>
                  </a:lnTo>
                  <a:lnTo>
                    <a:pt x="472404" y="1589858"/>
                  </a:lnTo>
                  <a:lnTo>
                    <a:pt x="432977" y="1569452"/>
                  </a:lnTo>
                  <a:lnTo>
                    <a:pt x="394733" y="1547022"/>
                  </a:lnTo>
                  <a:lnTo>
                    <a:pt x="357753" y="1522627"/>
                  </a:lnTo>
                  <a:lnTo>
                    <a:pt x="322116" y="1496328"/>
                  </a:lnTo>
                  <a:lnTo>
                    <a:pt x="287904" y="1468182"/>
                  </a:lnTo>
                  <a:lnTo>
                    <a:pt x="255196" y="1438250"/>
                  </a:lnTo>
                  <a:lnTo>
                    <a:pt x="224073" y="1406590"/>
                  </a:lnTo>
                  <a:lnTo>
                    <a:pt x="194616" y="1373262"/>
                  </a:lnTo>
                  <a:lnTo>
                    <a:pt x="166904" y="1338325"/>
                  </a:lnTo>
                  <a:lnTo>
                    <a:pt x="141019" y="1301838"/>
                  </a:lnTo>
                  <a:lnTo>
                    <a:pt x="117040" y="1263861"/>
                  </a:lnTo>
                  <a:lnTo>
                    <a:pt x="95048" y="1224453"/>
                  </a:lnTo>
                  <a:lnTo>
                    <a:pt x="75123" y="1183672"/>
                  </a:lnTo>
                  <a:lnTo>
                    <a:pt x="57346" y="1141579"/>
                  </a:lnTo>
                  <a:lnTo>
                    <a:pt x="41797" y="1098232"/>
                  </a:lnTo>
                  <a:lnTo>
                    <a:pt x="28557" y="1053691"/>
                  </a:lnTo>
                  <a:lnTo>
                    <a:pt x="17705" y="1008015"/>
                  </a:lnTo>
                  <a:lnTo>
                    <a:pt x="9323" y="961263"/>
                  </a:lnTo>
                  <a:lnTo>
                    <a:pt x="3560" y="914128"/>
                  </a:lnTo>
                  <a:lnTo>
                    <a:pt x="472" y="867292"/>
                  </a:lnTo>
                  <a:lnTo>
                    <a:pt x="0" y="820835"/>
                  </a:lnTo>
                  <a:lnTo>
                    <a:pt x="2084" y="774838"/>
                  </a:lnTo>
                  <a:lnTo>
                    <a:pt x="6666" y="729381"/>
                  </a:lnTo>
                  <a:lnTo>
                    <a:pt x="13687" y="684544"/>
                  </a:lnTo>
                  <a:lnTo>
                    <a:pt x="23087" y="640408"/>
                  </a:lnTo>
                  <a:lnTo>
                    <a:pt x="34806" y="597053"/>
                  </a:lnTo>
                  <a:lnTo>
                    <a:pt x="48786" y="554559"/>
                  </a:lnTo>
                  <a:lnTo>
                    <a:pt x="64968" y="513007"/>
                  </a:lnTo>
                  <a:lnTo>
                    <a:pt x="83291" y="472478"/>
                  </a:lnTo>
                  <a:lnTo>
                    <a:pt x="103698" y="433051"/>
                  </a:lnTo>
                  <a:lnTo>
                    <a:pt x="126128" y="394807"/>
                  </a:lnTo>
                  <a:lnTo>
                    <a:pt x="150522" y="357827"/>
                  </a:lnTo>
                  <a:lnTo>
                    <a:pt x="176822" y="322190"/>
                  </a:lnTo>
                  <a:lnTo>
                    <a:pt x="204967" y="287978"/>
                  </a:lnTo>
                  <a:lnTo>
                    <a:pt x="234900" y="255270"/>
                  </a:lnTo>
                  <a:lnTo>
                    <a:pt x="266560" y="224147"/>
                  </a:lnTo>
                  <a:lnTo>
                    <a:pt x="299888" y="194690"/>
                  </a:lnTo>
                  <a:lnTo>
                    <a:pt x="334824" y="166978"/>
                  </a:lnTo>
                  <a:lnTo>
                    <a:pt x="371311" y="141093"/>
                  </a:lnTo>
                  <a:lnTo>
                    <a:pt x="409288" y="117114"/>
                  </a:lnTo>
                  <a:lnTo>
                    <a:pt x="448697" y="95122"/>
                  </a:lnTo>
                  <a:lnTo>
                    <a:pt x="489477" y="75197"/>
                  </a:lnTo>
                  <a:lnTo>
                    <a:pt x="531571" y="57420"/>
                  </a:lnTo>
                  <a:lnTo>
                    <a:pt x="574918" y="41872"/>
                  </a:lnTo>
                  <a:lnTo>
                    <a:pt x="619459" y="28631"/>
                  </a:lnTo>
                  <a:lnTo>
                    <a:pt x="665135" y="17780"/>
                  </a:lnTo>
                  <a:lnTo>
                    <a:pt x="711887" y="9397"/>
                  </a:lnTo>
                  <a:lnTo>
                    <a:pt x="774038" y="2365"/>
                  </a:lnTo>
                  <a:lnTo>
                    <a:pt x="836474" y="0"/>
                  </a:lnTo>
                  <a:lnTo>
                    <a:pt x="836474" y="836676"/>
                  </a:lnTo>
                  <a:lnTo>
                    <a:pt x="961188" y="1663827"/>
                  </a:lnTo>
                  <a:close/>
                </a:path>
              </a:pathLst>
            </a:custGeom>
            <a:ln w="11239">
              <a:solidFill>
                <a:srgbClr val="FFFFFF"/>
              </a:solidFill>
            </a:ln>
          </p:spPr>
          <p:txBody>
            <a:bodyPr wrap="square" lIns="0" tIns="0" rIns="0" bIns="0" rtlCol="0"/>
            <a:lstStyle/>
            <a:p>
              <a:endParaRPr/>
            </a:p>
          </p:txBody>
        </p:sp>
        <p:sp>
          <p:nvSpPr>
            <p:cNvPr id="21" name="object 21"/>
            <p:cNvSpPr/>
            <p:nvPr/>
          </p:nvSpPr>
          <p:spPr>
            <a:xfrm>
              <a:off x="6978522" y="4192143"/>
              <a:ext cx="589280" cy="563880"/>
            </a:xfrm>
            <a:custGeom>
              <a:avLst/>
              <a:gdLst/>
              <a:ahLst/>
              <a:cxnLst/>
              <a:rect l="l" t="t" r="r" b="b"/>
              <a:pathLst>
                <a:path w="589279" h="563879">
                  <a:moveTo>
                    <a:pt x="589026" y="0"/>
                  </a:moveTo>
                  <a:lnTo>
                    <a:pt x="0" y="0"/>
                  </a:lnTo>
                  <a:lnTo>
                    <a:pt x="0" y="290195"/>
                  </a:lnTo>
                  <a:lnTo>
                    <a:pt x="98171" y="290195"/>
                  </a:lnTo>
                  <a:lnTo>
                    <a:pt x="268732" y="563372"/>
                  </a:lnTo>
                  <a:lnTo>
                    <a:pt x="245364" y="290195"/>
                  </a:lnTo>
                  <a:lnTo>
                    <a:pt x="589026" y="290195"/>
                  </a:lnTo>
                  <a:lnTo>
                    <a:pt x="589026" y="0"/>
                  </a:lnTo>
                  <a:close/>
                </a:path>
              </a:pathLst>
            </a:custGeom>
            <a:solidFill>
              <a:srgbClr val="FFFFFF"/>
            </a:solidFill>
          </p:spPr>
          <p:txBody>
            <a:bodyPr wrap="square" lIns="0" tIns="0" rIns="0" bIns="0" rtlCol="0"/>
            <a:lstStyle/>
            <a:p>
              <a:endParaRPr/>
            </a:p>
          </p:txBody>
        </p:sp>
        <p:sp>
          <p:nvSpPr>
            <p:cNvPr id="22" name="object 22"/>
            <p:cNvSpPr/>
            <p:nvPr/>
          </p:nvSpPr>
          <p:spPr>
            <a:xfrm>
              <a:off x="6978522" y="4192143"/>
              <a:ext cx="589280" cy="563880"/>
            </a:xfrm>
            <a:custGeom>
              <a:avLst/>
              <a:gdLst/>
              <a:ahLst/>
              <a:cxnLst/>
              <a:rect l="l" t="t" r="r" b="b"/>
              <a:pathLst>
                <a:path w="589279" h="563879">
                  <a:moveTo>
                    <a:pt x="0" y="0"/>
                  </a:moveTo>
                  <a:lnTo>
                    <a:pt x="98171" y="0"/>
                  </a:lnTo>
                  <a:lnTo>
                    <a:pt x="245364" y="0"/>
                  </a:lnTo>
                  <a:lnTo>
                    <a:pt x="589026" y="0"/>
                  </a:lnTo>
                  <a:lnTo>
                    <a:pt x="589026" y="169291"/>
                  </a:lnTo>
                  <a:lnTo>
                    <a:pt x="589026" y="241808"/>
                  </a:lnTo>
                  <a:lnTo>
                    <a:pt x="589026" y="290195"/>
                  </a:lnTo>
                  <a:lnTo>
                    <a:pt x="245364" y="290195"/>
                  </a:lnTo>
                  <a:lnTo>
                    <a:pt x="268732" y="563372"/>
                  </a:lnTo>
                  <a:lnTo>
                    <a:pt x="98171" y="290195"/>
                  </a:lnTo>
                  <a:lnTo>
                    <a:pt x="0" y="290195"/>
                  </a:lnTo>
                  <a:lnTo>
                    <a:pt x="0" y="241808"/>
                  </a:lnTo>
                  <a:lnTo>
                    <a:pt x="0" y="169291"/>
                  </a:lnTo>
                  <a:lnTo>
                    <a:pt x="0" y="0"/>
                  </a:lnTo>
                  <a:close/>
                </a:path>
              </a:pathLst>
            </a:custGeom>
            <a:ln w="5626">
              <a:solidFill>
                <a:srgbClr val="000000"/>
              </a:solidFill>
            </a:ln>
          </p:spPr>
          <p:txBody>
            <a:bodyPr wrap="square" lIns="0" tIns="0" rIns="0" bIns="0" rtlCol="0"/>
            <a:lstStyle/>
            <a:p>
              <a:endParaRPr/>
            </a:p>
          </p:txBody>
        </p:sp>
      </p:grpSp>
      <p:sp>
        <p:nvSpPr>
          <p:cNvPr id="23" name="object 23"/>
          <p:cNvSpPr txBox="1"/>
          <p:nvPr/>
        </p:nvSpPr>
        <p:spPr>
          <a:xfrm>
            <a:off x="9287518" y="6065004"/>
            <a:ext cx="590951" cy="289822"/>
          </a:xfrm>
          <a:prstGeom prst="rect">
            <a:avLst/>
          </a:prstGeom>
        </p:spPr>
        <p:txBody>
          <a:bodyPr vert="horz" wrap="square" lIns="0" tIns="30479" rIns="0" bIns="0" rtlCol="0">
            <a:spAutoFit/>
          </a:bodyPr>
          <a:lstStyle/>
          <a:p>
            <a:pPr marL="61805">
              <a:spcBef>
                <a:spcPts val="240"/>
              </a:spcBef>
            </a:pPr>
            <a:r>
              <a:rPr sz="800" spc="-20" dirty="0">
                <a:solidFill>
                  <a:srgbClr val="585858"/>
                </a:solidFill>
                <a:latin typeface="BIZ UDPゴシック"/>
                <a:cs typeface="BIZ UDPゴシック"/>
              </a:rPr>
              <a:t>希望する</a:t>
            </a:r>
            <a:endParaRPr sz="800">
              <a:latin typeface="BIZ UDPゴシック"/>
              <a:cs typeface="BIZ UDPゴシック"/>
            </a:endParaRPr>
          </a:p>
          <a:p>
            <a:pPr>
              <a:spcBef>
                <a:spcPts val="113"/>
              </a:spcBef>
            </a:pPr>
            <a:r>
              <a:rPr sz="800" dirty="0">
                <a:solidFill>
                  <a:srgbClr val="585858"/>
                </a:solidFill>
                <a:latin typeface="BIZ UDPゴシック"/>
                <a:cs typeface="BIZ UDPゴシック"/>
              </a:rPr>
              <a:t>6</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29%</a:t>
            </a:r>
            <a:endParaRPr sz="800">
              <a:latin typeface="BIZ UDPゴシック"/>
              <a:cs typeface="BIZ UDPゴシック"/>
            </a:endParaRPr>
          </a:p>
        </p:txBody>
      </p:sp>
      <p:grpSp>
        <p:nvGrpSpPr>
          <p:cNvPr id="24" name="object 24"/>
          <p:cNvGrpSpPr/>
          <p:nvPr/>
        </p:nvGrpSpPr>
        <p:grpSpPr>
          <a:xfrm>
            <a:off x="9039032" y="8291071"/>
            <a:ext cx="855948" cy="680695"/>
            <a:chOff x="6885876" y="5887402"/>
            <a:chExt cx="641985" cy="510540"/>
          </a:xfrm>
        </p:grpSpPr>
        <p:sp>
          <p:nvSpPr>
            <p:cNvPr id="25" name="object 25"/>
            <p:cNvSpPr/>
            <p:nvPr/>
          </p:nvSpPr>
          <p:spPr>
            <a:xfrm>
              <a:off x="6888734" y="5890260"/>
              <a:ext cx="636270" cy="504825"/>
            </a:xfrm>
            <a:custGeom>
              <a:avLst/>
              <a:gdLst/>
              <a:ahLst/>
              <a:cxnLst/>
              <a:rect l="l" t="t" r="r" b="b"/>
              <a:pathLst>
                <a:path w="636270" h="504825">
                  <a:moveTo>
                    <a:pt x="273558" y="0"/>
                  </a:moveTo>
                  <a:lnTo>
                    <a:pt x="105918" y="215899"/>
                  </a:lnTo>
                  <a:lnTo>
                    <a:pt x="0" y="215899"/>
                  </a:lnTo>
                  <a:lnTo>
                    <a:pt x="0" y="504570"/>
                  </a:lnTo>
                  <a:lnTo>
                    <a:pt x="635762" y="504570"/>
                  </a:lnTo>
                  <a:lnTo>
                    <a:pt x="635762" y="215899"/>
                  </a:lnTo>
                  <a:lnTo>
                    <a:pt x="264922" y="215899"/>
                  </a:lnTo>
                  <a:lnTo>
                    <a:pt x="273558" y="0"/>
                  </a:lnTo>
                  <a:close/>
                </a:path>
              </a:pathLst>
            </a:custGeom>
            <a:solidFill>
              <a:srgbClr val="FFFFFF"/>
            </a:solidFill>
          </p:spPr>
          <p:txBody>
            <a:bodyPr wrap="square" lIns="0" tIns="0" rIns="0" bIns="0" rtlCol="0"/>
            <a:lstStyle/>
            <a:p>
              <a:endParaRPr/>
            </a:p>
          </p:txBody>
        </p:sp>
        <p:sp>
          <p:nvSpPr>
            <p:cNvPr id="26" name="object 26"/>
            <p:cNvSpPr/>
            <p:nvPr/>
          </p:nvSpPr>
          <p:spPr>
            <a:xfrm>
              <a:off x="6888734" y="5890260"/>
              <a:ext cx="636270" cy="504825"/>
            </a:xfrm>
            <a:custGeom>
              <a:avLst/>
              <a:gdLst/>
              <a:ahLst/>
              <a:cxnLst/>
              <a:rect l="l" t="t" r="r" b="b"/>
              <a:pathLst>
                <a:path w="636270" h="504825">
                  <a:moveTo>
                    <a:pt x="0" y="215899"/>
                  </a:moveTo>
                  <a:lnTo>
                    <a:pt x="105918" y="215899"/>
                  </a:lnTo>
                  <a:lnTo>
                    <a:pt x="273558" y="0"/>
                  </a:lnTo>
                  <a:lnTo>
                    <a:pt x="264922" y="215899"/>
                  </a:lnTo>
                  <a:lnTo>
                    <a:pt x="635762" y="215899"/>
                  </a:lnTo>
                  <a:lnTo>
                    <a:pt x="635762" y="264032"/>
                  </a:lnTo>
                  <a:lnTo>
                    <a:pt x="635762" y="336168"/>
                  </a:lnTo>
                  <a:lnTo>
                    <a:pt x="635762" y="504570"/>
                  </a:lnTo>
                  <a:lnTo>
                    <a:pt x="264922" y="504570"/>
                  </a:lnTo>
                  <a:lnTo>
                    <a:pt x="105918" y="504570"/>
                  </a:lnTo>
                  <a:lnTo>
                    <a:pt x="0" y="504570"/>
                  </a:lnTo>
                  <a:lnTo>
                    <a:pt x="0" y="336168"/>
                  </a:lnTo>
                  <a:lnTo>
                    <a:pt x="0" y="264032"/>
                  </a:lnTo>
                  <a:lnTo>
                    <a:pt x="0" y="215899"/>
                  </a:lnTo>
                  <a:close/>
                </a:path>
              </a:pathLst>
            </a:custGeom>
            <a:ln w="5626">
              <a:solidFill>
                <a:srgbClr val="000000"/>
              </a:solidFill>
            </a:ln>
          </p:spPr>
          <p:txBody>
            <a:bodyPr wrap="square" lIns="0" tIns="0" rIns="0" bIns="0" rtlCol="0"/>
            <a:lstStyle/>
            <a:p>
              <a:endParaRPr/>
            </a:p>
          </p:txBody>
        </p:sp>
      </p:grpSp>
      <p:sp>
        <p:nvSpPr>
          <p:cNvPr id="27" name="object 27"/>
          <p:cNvSpPr txBox="1"/>
          <p:nvPr/>
        </p:nvSpPr>
        <p:spPr>
          <a:xfrm>
            <a:off x="9213184" y="8615926"/>
            <a:ext cx="542692" cy="289822"/>
          </a:xfrm>
          <a:prstGeom prst="rect">
            <a:avLst/>
          </a:prstGeom>
        </p:spPr>
        <p:txBody>
          <a:bodyPr vert="horz" wrap="square" lIns="0" tIns="30479" rIns="0" bIns="0" rtlCol="0">
            <a:spAutoFit/>
          </a:bodyPr>
          <a:lstStyle/>
          <a:p>
            <a:pPr>
              <a:spcBef>
                <a:spcPts val="240"/>
              </a:spcBef>
            </a:pPr>
            <a:r>
              <a:rPr sz="800" spc="-13" dirty="0">
                <a:solidFill>
                  <a:srgbClr val="585858"/>
                </a:solidFill>
                <a:latin typeface="BIZ UDPゴシック"/>
                <a:cs typeface="BIZ UDPゴシック"/>
              </a:rPr>
              <a:t>希望しない</a:t>
            </a:r>
            <a:endParaRPr sz="800">
              <a:latin typeface="BIZ UDPゴシック"/>
              <a:cs typeface="BIZ UDPゴシック"/>
            </a:endParaRPr>
          </a:p>
          <a:p>
            <a:pPr marL="18626">
              <a:spcBef>
                <a:spcPts val="113"/>
              </a:spcBef>
            </a:pPr>
            <a:r>
              <a:rPr sz="800" dirty="0">
                <a:solidFill>
                  <a:srgbClr val="585858"/>
                </a:solidFill>
                <a:latin typeface="BIZ UDPゴシック"/>
                <a:cs typeface="BIZ UDPゴシック"/>
              </a:rPr>
              <a:t>4</a:t>
            </a:r>
            <a:r>
              <a:rPr sz="800" spc="160" dirty="0">
                <a:solidFill>
                  <a:srgbClr val="585858"/>
                </a:solidFill>
                <a:latin typeface="BIZ UDPゴシック"/>
                <a:cs typeface="BIZ UDPゴシック"/>
              </a:rPr>
              <a:t>校 </a:t>
            </a:r>
            <a:r>
              <a:rPr sz="800" spc="-33" dirty="0">
                <a:solidFill>
                  <a:srgbClr val="585858"/>
                </a:solidFill>
                <a:latin typeface="BIZ UDPゴシック"/>
                <a:cs typeface="BIZ UDPゴシック"/>
              </a:rPr>
              <a:t>19%</a:t>
            </a:r>
            <a:endParaRPr sz="800">
              <a:latin typeface="BIZ UDPゴシック"/>
              <a:cs typeface="BIZ UDPゴシック"/>
            </a:endParaRPr>
          </a:p>
        </p:txBody>
      </p:sp>
      <p:grpSp>
        <p:nvGrpSpPr>
          <p:cNvPr id="28" name="object 28"/>
          <p:cNvGrpSpPr/>
          <p:nvPr/>
        </p:nvGrpSpPr>
        <p:grpSpPr>
          <a:xfrm>
            <a:off x="7272443" y="7556870"/>
            <a:ext cx="791604" cy="1274186"/>
            <a:chOff x="5560885" y="5336730"/>
            <a:chExt cx="593725" cy="955675"/>
          </a:xfrm>
        </p:grpSpPr>
        <p:sp>
          <p:nvSpPr>
            <p:cNvPr id="29" name="object 29"/>
            <p:cNvSpPr/>
            <p:nvPr/>
          </p:nvSpPr>
          <p:spPr>
            <a:xfrm>
              <a:off x="5563742" y="5339588"/>
              <a:ext cx="588010" cy="949960"/>
            </a:xfrm>
            <a:custGeom>
              <a:avLst/>
              <a:gdLst/>
              <a:ahLst/>
              <a:cxnLst/>
              <a:rect l="l" t="t" r="r" b="b"/>
              <a:pathLst>
                <a:path w="588010" h="949960">
                  <a:moveTo>
                    <a:pt x="195326" y="0"/>
                  </a:moveTo>
                  <a:lnTo>
                    <a:pt x="97917" y="638174"/>
                  </a:lnTo>
                  <a:lnTo>
                    <a:pt x="0" y="638174"/>
                  </a:lnTo>
                  <a:lnTo>
                    <a:pt x="0" y="949947"/>
                  </a:lnTo>
                  <a:lnTo>
                    <a:pt x="588010" y="949947"/>
                  </a:lnTo>
                  <a:lnTo>
                    <a:pt x="588010" y="638174"/>
                  </a:lnTo>
                  <a:lnTo>
                    <a:pt x="244983" y="638174"/>
                  </a:lnTo>
                  <a:lnTo>
                    <a:pt x="195326" y="0"/>
                  </a:lnTo>
                  <a:close/>
                </a:path>
              </a:pathLst>
            </a:custGeom>
            <a:solidFill>
              <a:srgbClr val="FFFFFF"/>
            </a:solidFill>
          </p:spPr>
          <p:txBody>
            <a:bodyPr wrap="square" lIns="0" tIns="0" rIns="0" bIns="0" rtlCol="0"/>
            <a:lstStyle/>
            <a:p>
              <a:endParaRPr/>
            </a:p>
          </p:txBody>
        </p:sp>
        <p:sp>
          <p:nvSpPr>
            <p:cNvPr id="30" name="object 30"/>
            <p:cNvSpPr/>
            <p:nvPr/>
          </p:nvSpPr>
          <p:spPr>
            <a:xfrm>
              <a:off x="5563742" y="5339588"/>
              <a:ext cx="588010" cy="949960"/>
            </a:xfrm>
            <a:custGeom>
              <a:avLst/>
              <a:gdLst/>
              <a:ahLst/>
              <a:cxnLst/>
              <a:rect l="l" t="t" r="r" b="b"/>
              <a:pathLst>
                <a:path w="588010" h="949960">
                  <a:moveTo>
                    <a:pt x="0" y="638174"/>
                  </a:moveTo>
                  <a:lnTo>
                    <a:pt x="97917" y="638174"/>
                  </a:lnTo>
                  <a:lnTo>
                    <a:pt x="195326" y="0"/>
                  </a:lnTo>
                  <a:lnTo>
                    <a:pt x="244983" y="638174"/>
                  </a:lnTo>
                  <a:lnTo>
                    <a:pt x="588010" y="638174"/>
                  </a:lnTo>
                  <a:lnTo>
                    <a:pt x="588010" y="690117"/>
                  </a:lnTo>
                  <a:lnTo>
                    <a:pt x="588010" y="768095"/>
                  </a:lnTo>
                  <a:lnTo>
                    <a:pt x="588010" y="949947"/>
                  </a:lnTo>
                  <a:lnTo>
                    <a:pt x="244983" y="949947"/>
                  </a:lnTo>
                  <a:lnTo>
                    <a:pt x="97917" y="949947"/>
                  </a:lnTo>
                  <a:lnTo>
                    <a:pt x="0" y="949947"/>
                  </a:lnTo>
                  <a:lnTo>
                    <a:pt x="0" y="768095"/>
                  </a:lnTo>
                  <a:lnTo>
                    <a:pt x="0" y="690117"/>
                  </a:lnTo>
                  <a:lnTo>
                    <a:pt x="0" y="638174"/>
                  </a:lnTo>
                  <a:close/>
                </a:path>
              </a:pathLst>
            </a:custGeom>
            <a:ln w="5626">
              <a:solidFill>
                <a:srgbClr val="000000"/>
              </a:solidFill>
            </a:ln>
          </p:spPr>
          <p:txBody>
            <a:bodyPr wrap="square" lIns="0" tIns="0" rIns="0" bIns="0" rtlCol="0"/>
            <a:lstStyle/>
            <a:p>
              <a:endParaRPr/>
            </a:p>
          </p:txBody>
        </p:sp>
      </p:grpSp>
      <p:sp>
        <p:nvSpPr>
          <p:cNvPr id="31" name="object 31"/>
          <p:cNvSpPr txBox="1"/>
          <p:nvPr/>
        </p:nvSpPr>
        <p:spPr>
          <a:xfrm>
            <a:off x="7373107" y="8460644"/>
            <a:ext cx="643443" cy="289822"/>
          </a:xfrm>
          <a:prstGeom prst="rect">
            <a:avLst/>
          </a:prstGeom>
        </p:spPr>
        <p:txBody>
          <a:bodyPr vert="horz" wrap="square" lIns="0" tIns="30479" rIns="0" bIns="0" rtlCol="0">
            <a:spAutoFit/>
          </a:bodyPr>
          <a:lstStyle/>
          <a:p>
            <a:pPr marR="40639" algn="ctr">
              <a:spcBef>
                <a:spcPts val="240"/>
              </a:spcBef>
            </a:pPr>
            <a:r>
              <a:rPr sz="800" spc="-27" dirty="0">
                <a:solidFill>
                  <a:srgbClr val="585858"/>
                </a:solidFill>
                <a:latin typeface="BIZ UDPゴシック"/>
                <a:cs typeface="BIZ UDPゴシック"/>
              </a:rPr>
              <a:t>未回答</a:t>
            </a:r>
            <a:endParaRPr sz="800">
              <a:latin typeface="BIZ UDPゴシック"/>
              <a:cs typeface="BIZ UDPゴシック"/>
            </a:endParaRPr>
          </a:p>
          <a:p>
            <a:pPr marR="6773" algn="ctr">
              <a:spcBef>
                <a:spcPts val="113"/>
              </a:spcBef>
            </a:pPr>
            <a:r>
              <a:rPr sz="800" dirty="0">
                <a:solidFill>
                  <a:srgbClr val="585858"/>
                </a:solidFill>
                <a:latin typeface="BIZ UDPゴシック"/>
                <a:cs typeface="BIZ UDPゴシック"/>
              </a:rPr>
              <a:t>11</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52%</a:t>
            </a:r>
            <a:endParaRPr sz="800">
              <a:latin typeface="BIZ UDPゴシック"/>
              <a:cs typeface="BIZ UDPゴシック"/>
            </a:endParaRPr>
          </a:p>
        </p:txBody>
      </p:sp>
      <p:grpSp>
        <p:nvGrpSpPr>
          <p:cNvPr id="32" name="object 32"/>
          <p:cNvGrpSpPr/>
          <p:nvPr/>
        </p:nvGrpSpPr>
        <p:grpSpPr>
          <a:xfrm>
            <a:off x="7561798" y="2130615"/>
            <a:ext cx="2377352" cy="2548372"/>
            <a:chOff x="5777910" y="1266888"/>
            <a:chExt cx="1783080" cy="1911350"/>
          </a:xfrm>
        </p:grpSpPr>
        <p:sp>
          <p:nvSpPr>
            <p:cNvPr id="33" name="object 33"/>
            <p:cNvSpPr/>
            <p:nvPr/>
          </p:nvSpPr>
          <p:spPr>
            <a:xfrm>
              <a:off x="6589394" y="1555242"/>
              <a:ext cx="755650" cy="811530"/>
            </a:xfrm>
            <a:custGeom>
              <a:avLst/>
              <a:gdLst/>
              <a:ahLst/>
              <a:cxnLst/>
              <a:rect l="l" t="t" r="r" b="b"/>
              <a:pathLst>
                <a:path w="755650" h="811530">
                  <a:moveTo>
                    <a:pt x="0" y="0"/>
                  </a:moveTo>
                  <a:lnTo>
                    <a:pt x="0" y="811403"/>
                  </a:lnTo>
                  <a:lnTo>
                    <a:pt x="755396" y="514984"/>
                  </a:lnTo>
                  <a:lnTo>
                    <a:pt x="735792" y="469198"/>
                  </a:lnTo>
                  <a:lnTo>
                    <a:pt x="713629" y="425079"/>
                  </a:lnTo>
                  <a:lnTo>
                    <a:pt x="689015" y="382702"/>
                  </a:lnTo>
                  <a:lnTo>
                    <a:pt x="662058" y="342140"/>
                  </a:lnTo>
                  <a:lnTo>
                    <a:pt x="632864" y="303466"/>
                  </a:lnTo>
                  <a:lnTo>
                    <a:pt x="601543" y="266755"/>
                  </a:lnTo>
                  <a:lnTo>
                    <a:pt x="568202" y="232079"/>
                  </a:lnTo>
                  <a:lnTo>
                    <a:pt x="532948" y="199512"/>
                  </a:lnTo>
                  <a:lnTo>
                    <a:pt x="495890" y="169129"/>
                  </a:lnTo>
                  <a:lnTo>
                    <a:pt x="457136" y="141001"/>
                  </a:lnTo>
                  <a:lnTo>
                    <a:pt x="416793" y="115204"/>
                  </a:lnTo>
                  <a:lnTo>
                    <a:pt x="374969" y="91809"/>
                  </a:lnTo>
                  <a:lnTo>
                    <a:pt x="331771" y="70892"/>
                  </a:lnTo>
                  <a:lnTo>
                    <a:pt x="287309" y="52525"/>
                  </a:lnTo>
                  <a:lnTo>
                    <a:pt x="241688" y="36782"/>
                  </a:lnTo>
                  <a:lnTo>
                    <a:pt x="195019" y="23736"/>
                  </a:lnTo>
                  <a:lnTo>
                    <a:pt x="147407" y="13462"/>
                  </a:lnTo>
                  <a:lnTo>
                    <a:pt x="98961" y="6032"/>
                  </a:lnTo>
                  <a:lnTo>
                    <a:pt x="49790" y="1520"/>
                  </a:lnTo>
                  <a:lnTo>
                    <a:pt x="0" y="0"/>
                  </a:lnTo>
                  <a:close/>
                </a:path>
              </a:pathLst>
            </a:custGeom>
            <a:solidFill>
              <a:srgbClr val="4471C4"/>
            </a:solidFill>
          </p:spPr>
          <p:txBody>
            <a:bodyPr wrap="square" lIns="0" tIns="0" rIns="0" bIns="0" rtlCol="0"/>
            <a:lstStyle/>
            <a:p>
              <a:endParaRPr/>
            </a:p>
          </p:txBody>
        </p:sp>
        <p:sp>
          <p:nvSpPr>
            <p:cNvPr id="34" name="object 34"/>
            <p:cNvSpPr/>
            <p:nvPr/>
          </p:nvSpPr>
          <p:spPr>
            <a:xfrm>
              <a:off x="5777910" y="1555242"/>
              <a:ext cx="1623060" cy="1623060"/>
            </a:xfrm>
            <a:custGeom>
              <a:avLst/>
              <a:gdLst/>
              <a:ahLst/>
              <a:cxnLst/>
              <a:rect l="l" t="t" r="r" b="b"/>
              <a:pathLst>
                <a:path w="1623059" h="1623060">
                  <a:moveTo>
                    <a:pt x="811484" y="0"/>
                  </a:moveTo>
                  <a:lnTo>
                    <a:pt x="760846" y="1573"/>
                  </a:lnTo>
                  <a:lnTo>
                    <a:pt x="710500" y="6279"/>
                  </a:lnTo>
                  <a:lnTo>
                    <a:pt x="660592" y="14097"/>
                  </a:lnTo>
                  <a:lnTo>
                    <a:pt x="611266" y="25004"/>
                  </a:lnTo>
                  <a:lnTo>
                    <a:pt x="562667" y="38981"/>
                  </a:lnTo>
                  <a:lnTo>
                    <a:pt x="514939" y="56007"/>
                  </a:lnTo>
                  <a:lnTo>
                    <a:pt x="471057" y="74718"/>
                  </a:lnTo>
                  <a:lnTo>
                    <a:pt x="428838" y="95682"/>
                  </a:lnTo>
                  <a:lnTo>
                    <a:pt x="388325" y="118798"/>
                  </a:lnTo>
                  <a:lnTo>
                    <a:pt x="349562" y="143969"/>
                  </a:lnTo>
                  <a:lnTo>
                    <a:pt x="312592" y="171095"/>
                  </a:lnTo>
                  <a:lnTo>
                    <a:pt x="277457" y="200078"/>
                  </a:lnTo>
                  <a:lnTo>
                    <a:pt x="244201" y="230820"/>
                  </a:lnTo>
                  <a:lnTo>
                    <a:pt x="212866" y="263222"/>
                  </a:lnTo>
                  <a:lnTo>
                    <a:pt x="183497" y="297184"/>
                  </a:lnTo>
                  <a:lnTo>
                    <a:pt x="156135" y="332610"/>
                  </a:lnTo>
                  <a:lnTo>
                    <a:pt x="130824" y="369399"/>
                  </a:lnTo>
                  <a:lnTo>
                    <a:pt x="107608" y="407454"/>
                  </a:lnTo>
                  <a:lnTo>
                    <a:pt x="86528" y="446676"/>
                  </a:lnTo>
                  <a:lnTo>
                    <a:pt x="67629" y="486965"/>
                  </a:lnTo>
                  <a:lnTo>
                    <a:pt x="50953" y="528224"/>
                  </a:lnTo>
                  <a:lnTo>
                    <a:pt x="36544" y="570354"/>
                  </a:lnTo>
                  <a:lnTo>
                    <a:pt x="24444" y="613257"/>
                  </a:lnTo>
                  <a:lnTo>
                    <a:pt x="14696" y="656833"/>
                  </a:lnTo>
                  <a:lnTo>
                    <a:pt x="7344" y="700984"/>
                  </a:lnTo>
                  <a:lnTo>
                    <a:pt x="2431" y="745611"/>
                  </a:lnTo>
                  <a:lnTo>
                    <a:pt x="0" y="790616"/>
                  </a:lnTo>
                  <a:lnTo>
                    <a:pt x="93" y="835901"/>
                  </a:lnTo>
                  <a:lnTo>
                    <a:pt x="2754" y="881366"/>
                  </a:lnTo>
                  <a:lnTo>
                    <a:pt x="8027" y="926913"/>
                  </a:lnTo>
                  <a:lnTo>
                    <a:pt x="15953" y="972443"/>
                  </a:lnTo>
                  <a:lnTo>
                    <a:pt x="26577" y="1017858"/>
                  </a:lnTo>
                  <a:lnTo>
                    <a:pt x="39941" y="1063059"/>
                  </a:lnTo>
                  <a:lnTo>
                    <a:pt x="56088" y="1107948"/>
                  </a:lnTo>
                  <a:lnTo>
                    <a:pt x="74787" y="1151830"/>
                  </a:lnTo>
                  <a:lnTo>
                    <a:pt x="95738" y="1194049"/>
                  </a:lnTo>
                  <a:lnTo>
                    <a:pt x="118843" y="1234561"/>
                  </a:lnTo>
                  <a:lnTo>
                    <a:pt x="144003" y="1273324"/>
                  </a:lnTo>
                  <a:lnTo>
                    <a:pt x="171120" y="1310295"/>
                  </a:lnTo>
                  <a:lnTo>
                    <a:pt x="200094" y="1345429"/>
                  </a:lnTo>
                  <a:lnTo>
                    <a:pt x="230828" y="1378686"/>
                  </a:lnTo>
                  <a:lnTo>
                    <a:pt x="263222" y="1410020"/>
                  </a:lnTo>
                  <a:lnTo>
                    <a:pt x="297178" y="1439390"/>
                  </a:lnTo>
                  <a:lnTo>
                    <a:pt x="332598" y="1466751"/>
                  </a:lnTo>
                  <a:lnTo>
                    <a:pt x="369382" y="1492062"/>
                  </a:lnTo>
                  <a:lnTo>
                    <a:pt x="407432" y="1515279"/>
                  </a:lnTo>
                  <a:lnTo>
                    <a:pt x="446649" y="1536358"/>
                  </a:lnTo>
                  <a:lnTo>
                    <a:pt x="486935" y="1555257"/>
                  </a:lnTo>
                  <a:lnTo>
                    <a:pt x="528191" y="1571933"/>
                  </a:lnTo>
                  <a:lnTo>
                    <a:pt x="570319" y="1586343"/>
                  </a:lnTo>
                  <a:lnTo>
                    <a:pt x="613219" y="1598443"/>
                  </a:lnTo>
                  <a:lnTo>
                    <a:pt x="656793" y="1608190"/>
                  </a:lnTo>
                  <a:lnTo>
                    <a:pt x="700942" y="1615542"/>
                  </a:lnTo>
                  <a:lnTo>
                    <a:pt x="745568" y="1620455"/>
                  </a:lnTo>
                  <a:lnTo>
                    <a:pt x="790573" y="1622887"/>
                  </a:lnTo>
                  <a:lnTo>
                    <a:pt x="835856" y="1622793"/>
                  </a:lnTo>
                  <a:lnTo>
                    <a:pt x="881321" y="1620132"/>
                  </a:lnTo>
                  <a:lnTo>
                    <a:pt x="926867" y="1614860"/>
                  </a:lnTo>
                  <a:lnTo>
                    <a:pt x="972397" y="1606933"/>
                  </a:lnTo>
                  <a:lnTo>
                    <a:pt x="1017812" y="1596310"/>
                  </a:lnTo>
                  <a:lnTo>
                    <a:pt x="1063013" y="1582946"/>
                  </a:lnTo>
                  <a:lnTo>
                    <a:pt x="1107902" y="1566799"/>
                  </a:lnTo>
                  <a:lnTo>
                    <a:pt x="1151784" y="1548100"/>
                  </a:lnTo>
                  <a:lnTo>
                    <a:pt x="1194003" y="1527149"/>
                  </a:lnTo>
                  <a:lnTo>
                    <a:pt x="1234516" y="1504044"/>
                  </a:lnTo>
                  <a:lnTo>
                    <a:pt x="1273279" y="1478883"/>
                  </a:lnTo>
                  <a:lnTo>
                    <a:pt x="1310250" y="1451767"/>
                  </a:lnTo>
                  <a:lnTo>
                    <a:pt x="1345385" y="1422792"/>
                  </a:lnTo>
                  <a:lnTo>
                    <a:pt x="1378642" y="1392058"/>
                  </a:lnTo>
                  <a:lnTo>
                    <a:pt x="1409977" y="1359664"/>
                  </a:lnTo>
                  <a:lnTo>
                    <a:pt x="1439348" y="1325708"/>
                  </a:lnTo>
                  <a:lnTo>
                    <a:pt x="1466712" y="1290288"/>
                  </a:lnTo>
                  <a:lnTo>
                    <a:pt x="1492024" y="1253504"/>
                  </a:lnTo>
                  <a:lnTo>
                    <a:pt x="1515243" y="1215454"/>
                  </a:lnTo>
                  <a:lnTo>
                    <a:pt x="1536325" y="1176237"/>
                  </a:lnTo>
                  <a:lnTo>
                    <a:pt x="1555228" y="1135951"/>
                  </a:lnTo>
                  <a:lnTo>
                    <a:pt x="1571907" y="1094695"/>
                  </a:lnTo>
                  <a:lnTo>
                    <a:pt x="1586321" y="1052568"/>
                  </a:lnTo>
                  <a:lnTo>
                    <a:pt x="1598426" y="1009668"/>
                  </a:lnTo>
                  <a:lnTo>
                    <a:pt x="1608178" y="966094"/>
                  </a:lnTo>
                  <a:lnTo>
                    <a:pt x="1615536" y="921944"/>
                  </a:lnTo>
                  <a:lnTo>
                    <a:pt x="1620456" y="877318"/>
                  </a:lnTo>
                  <a:lnTo>
                    <a:pt x="1622895" y="832314"/>
                  </a:lnTo>
                  <a:lnTo>
                    <a:pt x="1622809" y="787030"/>
                  </a:lnTo>
                  <a:lnTo>
                    <a:pt x="1620157" y="741566"/>
                  </a:lnTo>
                  <a:lnTo>
                    <a:pt x="1614894" y="696019"/>
                  </a:lnTo>
                  <a:lnTo>
                    <a:pt x="1606978" y="650489"/>
                  </a:lnTo>
                  <a:lnTo>
                    <a:pt x="1596366" y="605074"/>
                  </a:lnTo>
                  <a:lnTo>
                    <a:pt x="1583014" y="559873"/>
                  </a:lnTo>
                  <a:lnTo>
                    <a:pt x="1566880" y="514985"/>
                  </a:lnTo>
                  <a:lnTo>
                    <a:pt x="811484" y="811403"/>
                  </a:lnTo>
                  <a:lnTo>
                    <a:pt x="811484" y="0"/>
                  </a:lnTo>
                  <a:close/>
                </a:path>
              </a:pathLst>
            </a:custGeom>
            <a:solidFill>
              <a:srgbClr val="EC7C30"/>
            </a:solidFill>
          </p:spPr>
          <p:txBody>
            <a:bodyPr wrap="square" lIns="0" tIns="0" rIns="0" bIns="0" rtlCol="0"/>
            <a:lstStyle/>
            <a:p>
              <a:endParaRPr/>
            </a:p>
          </p:txBody>
        </p:sp>
        <p:sp>
          <p:nvSpPr>
            <p:cNvPr id="35" name="object 35"/>
            <p:cNvSpPr/>
            <p:nvPr/>
          </p:nvSpPr>
          <p:spPr>
            <a:xfrm>
              <a:off x="6987285" y="1269746"/>
              <a:ext cx="570865" cy="426720"/>
            </a:xfrm>
            <a:custGeom>
              <a:avLst/>
              <a:gdLst/>
              <a:ahLst/>
              <a:cxnLst/>
              <a:rect l="l" t="t" r="r" b="b"/>
              <a:pathLst>
                <a:path w="570865" h="426719">
                  <a:moveTo>
                    <a:pt x="570484" y="0"/>
                  </a:moveTo>
                  <a:lnTo>
                    <a:pt x="0" y="0"/>
                  </a:lnTo>
                  <a:lnTo>
                    <a:pt x="0" y="283083"/>
                  </a:lnTo>
                  <a:lnTo>
                    <a:pt x="95123" y="283083"/>
                  </a:lnTo>
                  <a:lnTo>
                    <a:pt x="59182" y="426466"/>
                  </a:lnTo>
                  <a:lnTo>
                    <a:pt x="237744" y="283083"/>
                  </a:lnTo>
                  <a:lnTo>
                    <a:pt x="570484" y="283083"/>
                  </a:lnTo>
                  <a:lnTo>
                    <a:pt x="570484" y="0"/>
                  </a:lnTo>
                  <a:close/>
                </a:path>
              </a:pathLst>
            </a:custGeom>
            <a:solidFill>
              <a:srgbClr val="FFFFFF"/>
            </a:solidFill>
          </p:spPr>
          <p:txBody>
            <a:bodyPr wrap="square" lIns="0" tIns="0" rIns="0" bIns="0" rtlCol="0"/>
            <a:lstStyle/>
            <a:p>
              <a:endParaRPr/>
            </a:p>
          </p:txBody>
        </p:sp>
        <p:sp>
          <p:nvSpPr>
            <p:cNvPr id="36" name="object 36"/>
            <p:cNvSpPr/>
            <p:nvPr/>
          </p:nvSpPr>
          <p:spPr>
            <a:xfrm>
              <a:off x="6987285" y="1269746"/>
              <a:ext cx="570865" cy="426720"/>
            </a:xfrm>
            <a:custGeom>
              <a:avLst/>
              <a:gdLst/>
              <a:ahLst/>
              <a:cxnLst/>
              <a:rect l="l" t="t" r="r" b="b"/>
              <a:pathLst>
                <a:path w="570865" h="426719">
                  <a:moveTo>
                    <a:pt x="0" y="0"/>
                  </a:moveTo>
                  <a:lnTo>
                    <a:pt x="95123" y="0"/>
                  </a:lnTo>
                  <a:lnTo>
                    <a:pt x="237744" y="0"/>
                  </a:lnTo>
                  <a:lnTo>
                    <a:pt x="570484" y="0"/>
                  </a:lnTo>
                  <a:lnTo>
                    <a:pt x="570484" y="165227"/>
                  </a:lnTo>
                  <a:lnTo>
                    <a:pt x="570484" y="235965"/>
                  </a:lnTo>
                  <a:lnTo>
                    <a:pt x="570484" y="283083"/>
                  </a:lnTo>
                  <a:lnTo>
                    <a:pt x="237744" y="283083"/>
                  </a:lnTo>
                  <a:lnTo>
                    <a:pt x="59182" y="426466"/>
                  </a:lnTo>
                  <a:lnTo>
                    <a:pt x="95123" y="283083"/>
                  </a:lnTo>
                  <a:lnTo>
                    <a:pt x="0" y="283083"/>
                  </a:lnTo>
                  <a:lnTo>
                    <a:pt x="0" y="235965"/>
                  </a:lnTo>
                  <a:lnTo>
                    <a:pt x="0" y="165227"/>
                  </a:lnTo>
                  <a:lnTo>
                    <a:pt x="0" y="0"/>
                  </a:lnTo>
                  <a:close/>
                </a:path>
              </a:pathLst>
            </a:custGeom>
            <a:ln w="5626">
              <a:solidFill>
                <a:srgbClr val="000000"/>
              </a:solidFill>
            </a:ln>
          </p:spPr>
          <p:txBody>
            <a:bodyPr wrap="square" lIns="0" tIns="0" rIns="0" bIns="0" rtlCol="0"/>
            <a:lstStyle/>
            <a:p>
              <a:endParaRPr/>
            </a:p>
          </p:txBody>
        </p:sp>
      </p:grpSp>
      <p:sp>
        <p:nvSpPr>
          <p:cNvPr id="37" name="object 37"/>
          <p:cNvSpPr txBox="1"/>
          <p:nvPr/>
        </p:nvSpPr>
        <p:spPr>
          <a:xfrm>
            <a:off x="9277529" y="2162863"/>
            <a:ext cx="592645" cy="289822"/>
          </a:xfrm>
          <a:prstGeom prst="rect">
            <a:avLst/>
          </a:prstGeom>
        </p:spPr>
        <p:txBody>
          <a:bodyPr vert="horz" wrap="square" lIns="0" tIns="30479" rIns="0" bIns="0" rtlCol="0">
            <a:spAutoFit/>
          </a:bodyPr>
          <a:lstStyle/>
          <a:p>
            <a:pPr marR="25399" algn="ctr">
              <a:spcBef>
                <a:spcPts val="240"/>
              </a:spcBef>
            </a:pPr>
            <a:r>
              <a:rPr sz="800" spc="-33" dirty="0">
                <a:solidFill>
                  <a:srgbClr val="585858"/>
                </a:solidFill>
                <a:latin typeface="BIZ UDPゴシック"/>
                <a:cs typeface="BIZ UDPゴシック"/>
              </a:rPr>
              <a:t>ある</a:t>
            </a:r>
            <a:endParaRPr sz="800">
              <a:latin typeface="BIZ UDPゴシック"/>
              <a:cs typeface="BIZ UDPゴシック"/>
            </a:endParaRPr>
          </a:p>
          <a:p>
            <a:pPr algn="ctr">
              <a:spcBef>
                <a:spcPts val="113"/>
              </a:spcBef>
            </a:pPr>
            <a:r>
              <a:rPr sz="800" dirty="0">
                <a:solidFill>
                  <a:srgbClr val="585858"/>
                </a:solidFill>
                <a:latin typeface="BIZ UDPゴシック"/>
                <a:cs typeface="BIZ UDPゴシック"/>
              </a:rPr>
              <a:t>4</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19%</a:t>
            </a:r>
            <a:endParaRPr sz="800">
              <a:latin typeface="BIZ UDPゴシック"/>
              <a:cs typeface="BIZ UDPゴシック"/>
            </a:endParaRPr>
          </a:p>
        </p:txBody>
      </p:sp>
      <p:grpSp>
        <p:nvGrpSpPr>
          <p:cNvPr id="38" name="object 38"/>
          <p:cNvGrpSpPr/>
          <p:nvPr/>
        </p:nvGrpSpPr>
        <p:grpSpPr>
          <a:xfrm>
            <a:off x="7343899" y="4487140"/>
            <a:ext cx="810230" cy="561319"/>
            <a:chOff x="5614479" y="3034347"/>
            <a:chExt cx="607695" cy="421005"/>
          </a:xfrm>
        </p:grpSpPr>
        <p:sp>
          <p:nvSpPr>
            <p:cNvPr id="39" name="object 39"/>
            <p:cNvSpPr/>
            <p:nvPr/>
          </p:nvSpPr>
          <p:spPr>
            <a:xfrm>
              <a:off x="5617336" y="3037205"/>
              <a:ext cx="601980" cy="415290"/>
            </a:xfrm>
            <a:custGeom>
              <a:avLst/>
              <a:gdLst/>
              <a:ahLst/>
              <a:cxnLst/>
              <a:rect l="l" t="t" r="r" b="b"/>
              <a:pathLst>
                <a:path w="601979" h="415289">
                  <a:moveTo>
                    <a:pt x="514858" y="0"/>
                  </a:moveTo>
                  <a:lnTo>
                    <a:pt x="351155" y="131952"/>
                  </a:lnTo>
                  <a:lnTo>
                    <a:pt x="0" y="131952"/>
                  </a:lnTo>
                  <a:lnTo>
                    <a:pt x="0" y="415035"/>
                  </a:lnTo>
                  <a:lnTo>
                    <a:pt x="601980" y="415035"/>
                  </a:lnTo>
                  <a:lnTo>
                    <a:pt x="601980" y="131952"/>
                  </a:lnTo>
                  <a:lnTo>
                    <a:pt x="501650" y="131952"/>
                  </a:lnTo>
                  <a:lnTo>
                    <a:pt x="514858" y="0"/>
                  </a:lnTo>
                  <a:close/>
                </a:path>
              </a:pathLst>
            </a:custGeom>
            <a:solidFill>
              <a:srgbClr val="FFFFFF"/>
            </a:solidFill>
          </p:spPr>
          <p:txBody>
            <a:bodyPr wrap="square" lIns="0" tIns="0" rIns="0" bIns="0" rtlCol="0"/>
            <a:lstStyle/>
            <a:p>
              <a:endParaRPr/>
            </a:p>
          </p:txBody>
        </p:sp>
        <p:sp>
          <p:nvSpPr>
            <p:cNvPr id="40" name="object 40"/>
            <p:cNvSpPr/>
            <p:nvPr/>
          </p:nvSpPr>
          <p:spPr>
            <a:xfrm>
              <a:off x="5617336" y="3037205"/>
              <a:ext cx="601980" cy="415290"/>
            </a:xfrm>
            <a:custGeom>
              <a:avLst/>
              <a:gdLst/>
              <a:ahLst/>
              <a:cxnLst/>
              <a:rect l="l" t="t" r="r" b="b"/>
              <a:pathLst>
                <a:path w="601979" h="415289">
                  <a:moveTo>
                    <a:pt x="0" y="131952"/>
                  </a:moveTo>
                  <a:lnTo>
                    <a:pt x="351155" y="131952"/>
                  </a:lnTo>
                  <a:lnTo>
                    <a:pt x="514858" y="0"/>
                  </a:lnTo>
                  <a:lnTo>
                    <a:pt x="501650" y="131952"/>
                  </a:lnTo>
                  <a:lnTo>
                    <a:pt x="601980" y="131952"/>
                  </a:lnTo>
                  <a:lnTo>
                    <a:pt x="601980" y="179196"/>
                  </a:lnTo>
                  <a:lnTo>
                    <a:pt x="601980" y="249935"/>
                  </a:lnTo>
                  <a:lnTo>
                    <a:pt x="601980" y="415035"/>
                  </a:lnTo>
                  <a:lnTo>
                    <a:pt x="501650" y="415035"/>
                  </a:lnTo>
                  <a:lnTo>
                    <a:pt x="351155" y="415035"/>
                  </a:lnTo>
                  <a:lnTo>
                    <a:pt x="0" y="415035"/>
                  </a:lnTo>
                  <a:lnTo>
                    <a:pt x="0" y="249935"/>
                  </a:lnTo>
                  <a:lnTo>
                    <a:pt x="0" y="179196"/>
                  </a:lnTo>
                  <a:lnTo>
                    <a:pt x="0" y="131952"/>
                  </a:lnTo>
                  <a:close/>
                </a:path>
              </a:pathLst>
            </a:custGeom>
            <a:ln w="5626">
              <a:solidFill>
                <a:srgbClr val="000000"/>
              </a:solidFill>
            </a:ln>
          </p:spPr>
          <p:txBody>
            <a:bodyPr wrap="square" lIns="0" tIns="0" rIns="0" bIns="0" rtlCol="0"/>
            <a:lstStyle/>
            <a:p>
              <a:endParaRPr/>
            </a:p>
          </p:txBody>
        </p:sp>
      </p:grpSp>
      <p:sp>
        <p:nvSpPr>
          <p:cNvPr id="41" name="object 41"/>
          <p:cNvSpPr txBox="1"/>
          <p:nvPr/>
        </p:nvSpPr>
        <p:spPr>
          <a:xfrm>
            <a:off x="7420351" y="4695801"/>
            <a:ext cx="659529" cy="289822"/>
          </a:xfrm>
          <a:prstGeom prst="rect">
            <a:avLst/>
          </a:prstGeom>
        </p:spPr>
        <p:txBody>
          <a:bodyPr vert="horz" wrap="square" lIns="0" tIns="30479" rIns="0" bIns="0" rtlCol="0">
            <a:spAutoFit/>
          </a:bodyPr>
          <a:lstStyle/>
          <a:p>
            <a:pPr algn="ctr">
              <a:spcBef>
                <a:spcPts val="240"/>
              </a:spcBef>
            </a:pPr>
            <a:r>
              <a:rPr sz="800" spc="-33" dirty="0">
                <a:solidFill>
                  <a:srgbClr val="585858"/>
                </a:solidFill>
                <a:latin typeface="BIZ UDPゴシック"/>
                <a:cs typeface="BIZ UDPゴシック"/>
              </a:rPr>
              <a:t>ない</a:t>
            </a:r>
            <a:endParaRPr sz="800">
              <a:latin typeface="BIZ UDPゴシック"/>
              <a:cs typeface="BIZ UDPゴシック"/>
            </a:endParaRPr>
          </a:p>
          <a:p>
            <a:pPr algn="ctr">
              <a:spcBef>
                <a:spcPts val="113"/>
              </a:spcBef>
            </a:pPr>
            <a:r>
              <a:rPr sz="800" dirty="0">
                <a:solidFill>
                  <a:srgbClr val="585858"/>
                </a:solidFill>
                <a:latin typeface="BIZ UDPゴシック"/>
                <a:cs typeface="BIZ UDPゴシック"/>
              </a:rPr>
              <a:t>17</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81%</a:t>
            </a:r>
            <a:endParaRPr sz="800">
              <a:latin typeface="BIZ UDPゴシック"/>
              <a:cs typeface="BIZ UDPゴシック"/>
            </a:endParaRPr>
          </a:p>
        </p:txBody>
      </p:sp>
      <p:grpSp>
        <p:nvGrpSpPr>
          <p:cNvPr id="42" name="object 42"/>
          <p:cNvGrpSpPr/>
          <p:nvPr/>
        </p:nvGrpSpPr>
        <p:grpSpPr>
          <a:xfrm>
            <a:off x="1013620" y="5895602"/>
            <a:ext cx="2407829" cy="2638115"/>
            <a:chOff x="866593" y="4090733"/>
            <a:chExt cx="1805939" cy="1978660"/>
          </a:xfrm>
        </p:grpSpPr>
        <p:sp>
          <p:nvSpPr>
            <p:cNvPr id="43" name="object 43"/>
            <p:cNvSpPr/>
            <p:nvPr/>
          </p:nvSpPr>
          <p:spPr>
            <a:xfrm>
              <a:off x="1706499" y="4389247"/>
              <a:ext cx="657225" cy="840105"/>
            </a:xfrm>
            <a:custGeom>
              <a:avLst/>
              <a:gdLst/>
              <a:ahLst/>
              <a:cxnLst/>
              <a:rect l="l" t="t" r="r" b="b"/>
              <a:pathLst>
                <a:path w="657225" h="840104">
                  <a:moveTo>
                    <a:pt x="0" y="0"/>
                  </a:moveTo>
                  <a:lnTo>
                    <a:pt x="0" y="839978"/>
                  </a:lnTo>
                  <a:lnTo>
                    <a:pt x="656717" y="316230"/>
                  </a:lnTo>
                  <a:lnTo>
                    <a:pt x="623761" y="277374"/>
                  </a:lnTo>
                  <a:lnTo>
                    <a:pt x="588729" y="240805"/>
                  </a:lnTo>
                  <a:lnTo>
                    <a:pt x="551744" y="206581"/>
                  </a:lnTo>
                  <a:lnTo>
                    <a:pt x="512928" y="174760"/>
                  </a:lnTo>
                  <a:lnTo>
                    <a:pt x="472402" y="145400"/>
                  </a:lnTo>
                  <a:lnTo>
                    <a:pt x="430289" y="118561"/>
                  </a:lnTo>
                  <a:lnTo>
                    <a:pt x="386710" y="94299"/>
                  </a:lnTo>
                  <a:lnTo>
                    <a:pt x="341789" y="72673"/>
                  </a:lnTo>
                  <a:lnTo>
                    <a:pt x="295647" y="53742"/>
                  </a:lnTo>
                  <a:lnTo>
                    <a:pt x="248407" y="37563"/>
                  </a:lnTo>
                  <a:lnTo>
                    <a:pt x="200190" y="24196"/>
                  </a:lnTo>
                  <a:lnTo>
                    <a:pt x="151118" y="13697"/>
                  </a:lnTo>
                  <a:lnTo>
                    <a:pt x="101315" y="6126"/>
                  </a:lnTo>
                  <a:lnTo>
                    <a:pt x="50901" y="1541"/>
                  </a:lnTo>
                  <a:lnTo>
                    <a:pt x="0" y="0"/>
                  </a:lnTo>
                  <a:close/>
                </a:path>
              </a:pathLst>
            </a:custGeom>
            <a:solidFill>
              <a:srgbClr val="4471C4"/>
            </a:solidFill>
          </p:spPr>
          <p:txBody>
            <a:bodyPr wrap="square" lIns="0" tIns="0" rIns="0" bIns="0" rtlCol="0"/>
            <a:lstStyle/>
            <a:p>
              <a:endParaRPr/>
            </a:p>
          </p:txBody>
        </p:sp>
        <p:sp>
          <p:nvSpPr>
            <p:cNvPr id="44" name="object 44"/>
            <p:cNvSpPr/>
            <p:nvPr/>
          </p:nvSpPr>
          <p:spPr>
            <a:xfrm>
              <a:off x="866593" y="4389247"/>
              <a:ext cx="1680210" cy="1680210"/>
            </a:xfrm>
            <a:custGeom>
              <a:avLst/>
              <a:gdLst/>
              <a:ahLst/>
              <a:cxnLst/>
              <a:rect l="l" t="t" r="r" b="b"/>
              <a:pathLst>
                <a:path w="1680210" h="1680210">
                  <a:moveTo>
                    <a:pt x="839905" y="0"/>
                  </a:moveTo>
                  <a:lnTo>
                    <a:pt x="788150" y="1594"/>
                  </a:lnTo>
                  <a:lnTo>
                    <a:pt x="736814" y="6346"/>
                  </a:lnTo>
                  <a:lnTo>
                    <a:pt x="686033" y="14208"/>
                  </a:lnTo>
                  <a:lnTo>
                    <a:pt x="635945" y="25130"/>
                  </a:lnTo>
                  <a:lnTo>
                    <a:pt x="586684" y="39066"/>
                  </a:lnTo>
                  <a:lnTo>
                    <a:pt x="538388" y="55966"/>
                  </a:lnTo>
                  <a:lnTo>
                    <a:pt x="491192" y="75784"/>
                  </a:lnTo>
                  <a:lnTo>
                    <a:pt x="445232" y="98470"/>
                  </a:lnTo>
                  <a:lnTo>
                    <a:pt x="400644" y="123977"/>
                  </a:lnTo>
                  <a:lnTo>
                    <a:pt x="357566" y="152256"/>
                  </a:lnTo>
                  <a:lnTo>
                    <a:pt x="316132" y="183261"/>
                  </a:lnTo>
                  <a:lnTo>
                    <a:pt x="279694" y="214013"/>
                  </a:lnTo>
                  <a:lnTo>
                    <a:pt x="245431" y="246374"/>
                  </a:lnTo>
                  <a:lnTo>
                    <a:pt x="213353" y="280243"/>
                  </a:lnTo>
                  <a:lnTo>
                    <a:pt x="183471" y="315521"/>
                  </a:lnTo>
                  <a:lnTo>
                    <a:pt x="155797" y="352108"/>
                  </a:lnTo>
                  <a:lnTo>
                    <a:pt x="130342" y="389905"/>
                  </a:lnTo>
                  <a:lnTo>
                    <a:pt x="107118" y="428811"/>
                  </a:lnTo>
                  <a:lnTo>
                    <a:pt x="86134" y="468727"/>
                  </a:lnTo>
                  <a:lnTo>
                    <a:pt x="67403" y="509554"/>
                  </a:lnTo>
                  <a:lnTo>
                    <a:pt x="50936" y="551191"/>
                  </a:lnTo>
                  <a:lnTo>
                    <a:pt x="36745" y="593540"/>
                  </a:lnTo>
                  <a:lnTo>
                    <a:pt x="24839" y="636499"/>
                  </a:lnTo>
                  <a:lnTo>
                    <a:pt x="15231" y="679970"/>
                  </a:lnTo>
                  <a:lnTo>
                    <a:pt x="7932" y="723853"/>
                  </a:lnTo>
                  <a:lnTo>
                    <a:pt x="2953" y="768048"/>
                  </a:lnTo>
                  <a:lnTo>
                    <a:pt x="305" y="812456"/>
                  </a:lnTo>
                  <a:lnTo>
                    <a:pt x="0" y="856976"/>
                  </a:lnTo>
                  <a:lnTo>
                    <a:pt x="2048" y="901510"/>
                  </a:lnTo>
                  <a:lnTo>
                    <a:pt x="6461" y="945957"/>
                  </a:lnTo>
                  <a:lnTo>
                    <a:pt x="13251" y="990217"/>
                  </a:lnTo>
                  <a:lnTo>
                    <a:pt x="22427" y="1034191"/>
                  </a:lnTo>
                  <a:lnTo>
                    <a:pt x="34003" y="1077780"/>
                  </a:lnTo>
                  <a:lnTo>
                    <a:pt x="47988" y="1120883"/>
                  </a:lnTo>
                  <a:lnTo>
                    <a:pt x="64395" y="1163401"/>
                  </a:lnTo>
                  <a:lnTo>
                    <a:pt x="83234" y="1205235"/>
                  </a:lnTo>
                  <a:lnTo>
                    <a:pt x="104516" y="1246283"/>
                  </a:lnTo>
                  <a:lnTo>
                    <a:pt x="128254" y="1286448"/>
                  </a:lnTo>
                  <a:lnTo>
                    <a:pt x="154457" y="1325629"/>
                  </a:lnTo>
                  <a:lnTo>
                    <a:pt x="183137" y="1363726"/>
                  </a:lnTo>
                  <a:lnTo>
                    <a:pt x="213895" y="1400164"/>
                  </a:lnTo>
                  <a:lnTo>
                    <a:pt x="246260" y="1434429"/>
                  </a:lnTo>
                  <a:lnTo>
                    <a:pt x="280134" y="1466508"/>
                  </a:lnTo>
                  <a:lnTo>
                    <a:pt x="315416" y="1496391"/>
                  </a:lnTo>
                  <a:lnTo>
                    <a:pt x="352006" y="1524066"/>
                  </a:lnTo>
                  <a:lnTo>
                    <a:pt x="389806" y="1549522"/>
                  </a:lnTo>
                  <a:lnTo>
                    <a:pt x="428715" y="1572748"/>
                  </a:lnTo>
                  <a:lnTo>
                    <a:pt x="468633" y="1593732"/>
                  </a:lnTo>
                  <a:lnTo>
                    <a:pt x="509461" y="1612464"/>
                  </a:lnTo>
                  <a:lnTo>
                    <a:pt x="551100" y="1628931"/>
                  </a:lnTo>
                  <a:lnTo>
                    <a:pt x="593448" y="1643124"/>
                  </a:lnTo>
                  <a:lnTo>
                    <a:pt x="636408" y="1655030"/>
                  </a:lnTo>
                  <a:lnTo>
                    <a:pt x="679878" y="1664638"/>
                  </a:lnTo>
                  <a:lnTo>
                    <a:pt x="723760" y="1671937"/>
                  </a:lnTo>
                  <a:lnTo>
                    <a:pt x="767953" y="1676915"/>
                  </a:lnTo>
                  <a:lnTo>
                    <a:pt x="812358" y="1679563"/>
                  </a:lnTo>
                  <a:lnTo>
                    <a:pt x="856875" y="1679867"/>
                  </a:lnTo>
                  <a:lnTo>
                    <a:pt x="901404" y="1677818"/>
                  </a:lnTo>
                  <a:lnTo>
                    <a:pt x="945846" y="1673403"/>
                  </a:lnTo>
                  <a:lnTo>
                    <a:pt x="990102" y="1666612"/>
                  </a:lnTo>
                  <a:lnTo>
                    <a:pt x="1034070" y="1657433"/>
                  </a:lnTo>
                  <a:lnTo>
                    <a:pt x="1077652" y="1645855"/>
                  </a:lnTo>
                  <a:lnTo>
                    <a:pt x="1120747" y="1631867"/>
                  </a:lnTo>
                  <a:lnTo>
                    <a:pt x="1163257" y="1615458"/>
                  </a:lnTo>
                  <a:lnTo>
                    <a:pt x="1205081" y="1596616"/>
                  </a:lnTo>
                  <a:lnTo>
                    <a:pt x="1246120" y="1575329"/>
                  </a:lnTo>
                  <a:lnTo>
                    <a:pt x="1286273" y="1551588"/>
                  </a:lnTo>
                  <a:lnTo>
                    <a:pt x="1325442" y="1525380"/>
                  </a:lnTo>
                  <a:lnTo>
                    <a:pt x="1363526" y="1496695"/>
                  </a:lnTo>
                  <a:lnTo>
                    <a:pt x="1399965" y="1465942"/>
                  </a:lnTo>
                  <a:lnTo>
                    <a:pt x="1434230" y="1433581"/>
                  </a:lnTo>
                  <a:lnTo>
                    <a:pt x="1466309" y="1399712"/>
                  </a:lnTo>
                  <a:lnTo>
                    <a:pt x="1496192" y="1364434"/>
                  </a:lnTo>
                  <a:lnTo>
                    <a:pt x="1523867" y="1327847"/>
                  </a:lnTo>
                  <a:lnTo>
                    <a:pt x="1549324" y="1290050"/>
                  </a:lnTo>
                  <a:lnTo>
                    <a:pt x="1572550" y="1251144"/>
                  </a:lnTo>
                  <a:lnTo>
                    <a:pt x="1593536" y="1211228"/>
                  </a:lnTo>
                  <a:lnTo>
                    <a:pt x="1612268" y="1170401"/>
                  </a:lnTo>
                  <a:lnTo>
                    <a:pt x="1628737" y="1128764"/>
                  </a:lnTo>
                  <a:lnTo>
                    <a:pt x="1642931" y="1086415"/>
                  </a:lnTo>
                  <a:lnTo>
                    <a:pt x="1654839" y="1043456"/>
                  </a:lnTo>
                  <a:lnTo>
                    <a:pt x="1664450" y="999985"/>
                  </a:lnTo>
                  <a:lnTo>
                    <a:pt x="1671752" y="956102"/>
                  </a:lnTo>
                  <a:lnTo>
                    <a:pt x="1676734" y="911907"/>
                  </a:lnTo>
                  <a:lnTo>
                    <a:pt x="1679385" y="867499"/>
                  </a:lnTo>
                  <a:lnTo>
                    <a:pt x="1679694" y="822979"/>
                  </a:lnTo>
                  <a:lnTo>
                    <a:pt x="1677649" y="778445"/>
                  </a:lnTo>
                  <a:lnTo>
                    <a:pt x="1673240" y="733998"/>
                  </a:lnTo>
                  <a:lnTo>
                    <a:pt x="1666454" y="689738"/>
                  </a:lnTo>
                  <a:lnTo>
                    <a:pt x="1657282" y="645764"/>
                  </a:lnTo>
                  <a:lnTo>
                    <a:pt x="1645712" y="602175"/>
                  </a:lnTo>
                  <a:lnTo>
                    <a:pt x="1631731" y="559072"/>
                  </a:lnTo>
                  <a:lnTo>
                    <a:pt x="1615331" y="516554"/>
                  </a:lnTo>
                  <a:lnTo>
                    <a:pt x="1596498" y="474720"/>
                  </a:lnTo>
                  <a:lnTo>
                    <a:pt x="1575222" y="433672"/>
                  </a:lnTo>
                  <a:lnTo>
                    <a:pt x="1551491" y="393507"/>
                  </a:lnTo>
                  <a:lnTo>
                    <a:pt x="1525295" y="354326"/>
                  </a:lnTo>
                  <a:lnTo>
                    <a:pt x="1496622" y="316230"/>
                  </a:lnTo>
                  <a:lnTo>
                    <a:pt x="839905" y="839978"/>
                  </a:lnTo>
                  <a:lnTo>
                    <a:pt x="839905" y="0"/>
                  </a:lnTo>
                  <a:close/>
                </a:path>
              </a:pathLst>
            </a:custGeom>
            <a:solidFill>
              <a:srgbClr val="EC7C30"/>
            </a:solidFill>
          </p:spPr>
          <p:txBody>
            <a:bodyPr wrap="square" lIns="0" tIns="0" rIns="0" bIns="0" rtlCol="0"/>
            <a:lstStyle/>
            <a:p>
              <a:endParaRPr/>
            </a:p>
          </p:txBody>
        </p:sp>
        <p:sp>
          <p:nvSpPr>
            <p:cNvPr id="45" name="object 45"/>
            <p:cNvSpPr/>
            <p:nvPr/>
          </p:nvSpPr>
          <p:spPr>
            <a:xfrm>
              <a:off x="2070861" y="4093591"/>
              <a:ext cx="598805" cy="379095"/>
            </a:xfrm>
            <a:custGeom>
              <a:avLst/>
              <a:gdLst/>
              <a:ahLst/>
              <a:cxnLst/>
              <a:rect l="l" t="t" r="r" b="b"/>
              <a:pathLst>
                <a:path w="598805" h="379095">
                  <a:moveTo>
                    <a:pt x="598677" y="0"/>
                  </a:moveTo>
                  <a:lnTo>
                    <a:pt x="43306" y="0"/>
                  </a:lnTo>
                  <a:lnTo>
                    <a:pt x="43306" y="276225"/>
                  </a:lnTo>
                  <a:lnTo>
                    <a:pt x="135889" y="276225"/>
                  </a:lnTo>
                  <a:lnTo>
                    <a:pt x="0" y="378841"/>
                  </a:lnTo>
                  <a:lnTo>
                    <a:pt x="274700" y="276225"/>
                  </a:lnTo>
                  <a:lnTo>
                    <a:pt x="598677" y="276225"/>
                  </a:lnTo>
                  <a:lnTo>
                    <a:pt x="598677" y="0"/>
                  </a:lnTo>
                  <a:close/>
                </a:path>
              </a:pathLst>
            </a:custGeom>
            <a:solidFill>
              <a:srgbClr val="FFFFFF"/>
            </a:solidFill>
          </p:spPr>
          <p:txBody>
            <a:bodyPr wrap="square" lIns="0" tIns="0" rIns="0" bIns="0" rtlCol="0"/>
            <a:lstStyle/>
            <a:p>
              <a:endParaRPr/>
            </a:p>
          </p:txBody>
        </p:sp>
        <p:sp>
          <p:nvSpPr>
            <p:cNvPr id="46" name="object 46"/>
            <p:cNvSpPr/>
            <p:nvPr/>
          </p:nvSpPr>
          <p:spPr>
            <a:xfrm>
              <a:off x="2070861" y="4093591"/>
              <a:ext cx="598805" cy="379095"/>
            </a:xfrm>
            <a:custGeom>
              <a:avLst/>
              <a:gdLst/>
              <a:ahLst/>
              <a:cxnLst/>
              <a:rect l="l" t="t" r="r" b="b"/>
              <a:pathLst>
                <a:path w="598805" h="379095">
                  <a:moveTo>
                    <a:pt x="43306" y="0"/>
                  </a:moveTo>
                  <a:lnTo>
                    <a:pt x="135889" y="0"/>
                  </a:lnTo>
                  <a:lnTo>
                    <a:pt x="274700" y="0"/>
                  </a:lnTo>
                  <a:lnTo>
                    <a:pt x="598677" y="0"/>
                  </a:lnTo>
                  <a:lnTo>
                    <a:pt x="598677" y="161163"/>
                  </a:lnTo>
                  <a:lnTo>
                    <a:pt x="598677" y="230251"/>
                  </a:lnTo>
                  <a:lnTo>
                    <a:pt x="598677" y="276225"/>
                  </a:lnTo>
                  <a:lnTo>
                    <a:pt x="274700" y="276225"/>
                  </a:lnTo>
                  <a:lnTo>
                    <a:pt x="0" y="378841"/>
                  </a:lnTo>
                  <a:lnTo>
                    <a:pt x="135889" y="276225"/>
                  </a:lnTo>
                  <a:lnTo>
                    <a:pt x="43306" y="276225"/>
                  </a:lnTo>
                  <a:lnTo>
                    <a:pt x="43306" y="230251"/>
                  </a:lnTo>
                  <a:lnTo>
                    <a:pt x="43306" y="161163"/>
                  </a:lnTo>
                  <a:lnTo>
                    <a:pt x="43306" y="0"/>
                  </a:lnTo>
                  <a:close/>
                </a:path>
              </a:pathLst>
            </a:custGeom>
            <a:ln w="5626">
              <a:solidFill>
                <a:srgbClr val="000000"/>
              </a:solidFill>
            </a:ln>
          </p:spPr>
          <p:txBody>
            <a:bodyPr wrap="square" lIns="0" tIns="0" rIns="0" bIns="0" rtlCol="0"/>
            <a:lstStyle/>
            <a:p>
              <a:endParaRPr/>
            </a:p>
          </p:txBody>
        </p:sp>
      </p:grpSp>
      <p:sp>
        <p:nvSpPr>
          <p:cNvPr id="47" name="object 47"/>
          <p:cNvSpPr txBox="1"/>
          <p:nvPr/>
        </p:nvSpPr>
        <p:spPr>
          <a:xfrm>
            <a:off x="2785360" y="5922806"/>
            <a:ext cx="575712" cy="290677"/>
          </a:xfrm>
          <a:prstGeom prst="rect">
            <a:avLst/>
          </a:prstGeom>
        </p:spPr>
        <p:txBody>
          <a:bodyPr vert="horz" wrap="square" lIns="0" tIns="31326" rIns="0" bIns="0" rtlCol="0">
            <a:spAutoFit/>
          </a:bodyPr>
          <a:lstStyle/>
          <a:p>
            <a:pPr marR="38944" algn="ctr">
              <a:spcBef>
                <a:spcPts val="247"/>
              </a:spcBef>
            </a:pPr>
            <a:r>
              <a:rPr sz="800" spc="-33" dirty="0">
                <a:solidFill>
                  <a:srgbClr val="585858"/>
                </a:solidFill>
                <a:latin typeface="BIZ UDPゴシック"/>
                <a:cs typeface="BIZ UDPゴシック"/>
              </a:rPr>
              <a:t>ある</a:t>
            </a:r>
            <a:endParaRPr sz="800">
              <a:latin typeface="BIZ UDPゴシック"/>
              <a:cs typeface="BIZ UDPゴシック"/>
            </a:endParaRPr>
          </a:p>
          <a:p>
            <a:pPr marR="6773" algn="ctr">
              <a:spcBef>
                <a:spcPts val="120"/>
              </a:spcBef>
            </a:pPr>
            <a:r>
              <a:rPr sz="800" dirty="0">
                <a:solidFill>
                  <a:srgbClr val="585858"/>
                </a:solidFill>
                <a:latin typeface="BIZ UDPゴシック"/>
                <a:cs typeface="BIZ UDPゴシック"/>
              </a:rPr>
              <a:t>3</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14%</a:t>
            </a:r>
            <a:endParaRPr sz="800">
              <a:latin typeface="BIZ UDPゴシック"/>
              <a:cs typeface="BIZ UDPゴシック"/>
            </a:endParaRPr>
          </a:p>
        </p:txBody>
      </p:sp>
      <p:grpSp>
        <p:nvGrpSpPr>
          <p:cNvPr id="48" name="object 48"/>
          <p:cNvGrpSpPr/>
          <p:nvPr/>
        </p:nvGrpSpPr>
        <p:grpSpPr>
          <a:xfrm>
            <a:off x="773400" y="8418744"/>
            <a:ext cx="877961" cy="497822"/>
            <a:chOff x="686422" y="5983160"/>
            <a:chExt cx="658495" cy="373380"/>
          </a:xfrm>
        </p:grpSpPr>
        <p:sp>
          <p:nvSpPr>
            <p:cNvPr id="49" name="object 49"/>
            <p:cNvSpPr/>
            <p:nvPr/>
          </p:nvSpPr>
          <p:spPr>
            <a:xfrm>
              <a:off x="689279" y="5986018"/>
              <a:ext cx="652780" cy="367665"/>
            </a:xfrm>
            <a:custGeom>
              <a:avLst/>
              <a:gdLst/>
              <a:ahLst/>
              <a:cxnLst/>
              <a:rect l="l" t="t" r="r" b="b"/>
              <a:pathLst>
                <a:path w="652780" h="367664">
                  <a:moveTo>
                    <a:pt x="652729" y="0"/>
                  </a:moveTo>
                  <a:lnTo>
                    <a:pt x="371259" y="76581"/>
                  </a:lnTo>
                  <a:lnTo>
                    <a:pt x="0" y="76581"/>
                  </a:lnTo>
                  <a:lnTo>
                    <a:pt x="0" y="367182"/>
                  </a:lnTo>
                  <a:lnTo>
                    <a:pt x="636473" y="367182"/>
                  </a:lnTo>
                  <a:lnTo>
                    <a:pt x="636473" y="76581"/>
                  </a:lnTo>
                  <a:lnTo>
                    <a:pt x="530364" y="76581"/>
                  </a:lnTo>
                  <a:lnTo>
                    <a:pt x="652729" y="0"/>
                  </a:lnTo>
                  <a:close/>
                </a:path>
              </a:pathLst>
            </a:custGeom>
            <a:solidFill>
              <a:srgbClr val="FFFFFF"/>
            </a:solidFill>
          </p:spPr>
          <p:txBody>
            <a:bodyPr wrap="square" lIns="0" tIns="0" rIns="0" bIns="0" rtlCol="0"/>
            <a:lstStyle/>
            <a:p>
              <a:endParaRPr/>
            </a:p>
          </p:txBody>
        </p:sp>
        <p:sp>
          <p:nvSpPr>
            <p:cNvPr id="50" name="object 50"/>
            <p:cNvSpPr/>
            <p:nvPr/>
          </p:nvSpPr>
          <p:spPr>
            <a:xfrm>
              <a:off x="689279" y="5986018"/>
              <a:ext cx="652780" cy="367665"/>
            </a:xfrm>
            <a:custGeom>
              <a:avLst/>
              <a:gdLst/>
              <a:ahLst/>
              <a:cxnLst/>
              <a:rect l="l" t="t" r="r" b="b"/>
              <a:pathLst>
                <a:path w="652780" h="367664">
                  <a:moveTo>
                    <a:pt x="0" y="76581"/>
                  </a:moveTo>
                  <a:lnTo>
                    <a:pt x="371259" y="76581"/>
                  </a:lnTo>
                  <a:lnTo>
                    <a:pt x="652729" y="0"/>
                  </a:lnTo>
                  <a:lnTo>
                    <a:pt x="530364" y="76581"/>
                  </a:lnTo>
                  <a:lnTo>
                    <a:pt x="636473" y="76581"/>
                  </a:lnTo>
                  <a:lnTo>
                    <a:pt x="636473" y="124968"/>
                  </a:lnTo>
                  <a:lnTo>
                    <a:pt x="636473" y="197612"/>
                  </a:lnTo>
                  <a:lnTo>
                    <a:pt x="636473" y="367182"/>
                  </a:lnTo>
                  <a:lnTo>
                    <a:pt x="530364" y="367182"/>
                  </a:lnTo>
                  <a:lnTo>
                    <a:pt x="371259" y="367182"/>
                  </a:lnTo>
                  <a:lnTo>
                    <a:pt x="0" y="367182"/>
                  </a:lnTo>
                  <a:lnTo>
                    <a:pt x="0" y="197612"/>
                  </a:lnTo>
                  <a:lnTo>
                    <a:pt x="0" y="124968"/>
                  </a:lnTo>
                  <a:lnTo>
                    <a:pt x="0" y="76581"/>
                  </a:lnTo>
                  <a:close/>
                </a:path>
              </a:pathLst>
            </a:custGeom>
            <a:ln w="5626">
              <a:solidFill>
                <a:srgbClr val="000000"/>
              </a:solidFill>
            </a:ln>
          </p:spPr>
          <p:txBody>
            <a:bodyPr wrap="square" lIns="0" tIns="0" rIns="0" bIns="0" rtlCol="0"/>
            <a:lstStyle/>
            <a:p>
              <a:endParaRPr/>
            </a:p>
          </p:txBody>
        </p:sp>
      </p:grpSp>
      <p:sp>
        <p:nvSpPr>
          <p:cNvPr id="51" name="object 51"/>
          <p:cNvSpPr txBox="1"/>
          <p:nvPr/>
        </p:nvSpPr>
        <p:spPr>
          <a:xfrm>
            <a:off x="899362" y="8558177"/>
            <a:ext cx="656988" cy="290677"/>
          </a:xfrm>
          <a:prstGeom prst="rect">
            <a:avLst/>
          </a:prstGeom>
        </p:spPr>
        <p:txBody>
          <a:bodyPr vert="horz" wrap="square" lIns="0" tIns="31326" rIns="0" bIns="0" rtlCol="0">
            <a:spAutoFit/>
          </a:bodyPr>
          <a:lstStyle/>
          <a:p>
            <a:pPr marR="41486" algn="ctr">
              <a:spcBef>
                <a:spcPts val="247"/>
              </a:spcBef>
            </a:pPr>
            <a:r>
              <a:rPr sz="800" spc="-33" dirty="0">
                <a:solidFill>
                  <a:srgbClr val="585858"/>
                </a:solidFill>
                <a:latin typeface="BIZ UDPゴシック"/>
                <a:cs typeface="BIZ UDPゴシック"/>
              </a:rPr>
              <a:t>ない</a:t>
            </a:r>
            <a:endParaRPr sz="800">
              <a:latin typeface="BIZ UDPゴシック"/>
              <a:cs typeface="BIZ UDPゴシック"/>
            </a:endParaRPr>
          </a:p>
          <a:p>
            <a:pPr marR="6773" algn="ctr">
              <a:spcBef>
                <a:spcPts val="120"/>
              </a:spcBef>
            </a:pPr>
            <a:r>
              <a:rPr sz="800" dirty="0">
                <a:solidFill>
                  <a:srgbClr val="585858"/>
                </a:solidFill>
                <a:latin typeface="BIZ UDPゴシック"/>
                <a:cs typeface="BIZ UDPゴシック"/>
              </a:rPr>
              <a:t>18</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86%</a:t>
            </a:r>
            <a:endParaRPr sz="800">
              <a:latin typeface="BIZ UDPゴシック"/>
              <a:cs typeface="BIZ UDPゴシック"/>
            </a:endParaRPr>
          </a:p>
        </p:txBody>
      </p:sp>
      <p:grpSp>
        <p:nvGrpSpPr>
          <p:cNvPr id="52" name="object 52"/>
          <p:cNvGrpSpPr/>
          <p:nvPr/>
        </p:nvGrpSpPr>
        <p:grpSpPr>
          <a:xfrm>
            <a:off x="1023626" y="2122657"/>
            <a:ext cx="2420529" cy="2473022"/>
            <a:chOff x="874099" y="1260919"/>
            <a:chExt cx="1815464" cy="1854835"/>
          </a:xfrm>
        </p:grpSpPr>
        <p:sp>
          <p:nvSpPr>
            <p:cNvPr id="53" name="object 53"/>
            <p:cNvSpPr/>
            <p:nvPr/>
          </p:nvSpPr>
          <p:spPr>
            <a:xfrm>
              <a:off x="1698370" y="1472819"/>
              <a:ext cx="818515" cy="1419225"/>
            </a:xfrm>
            <a:custGeom>
              <a:avLst/>
              <a:gdLst/>
              <a:ahLst/>
              <a:cxnLst/>
              <a:rect l="l" t="t" r="r" b="b"/>
              <a:pathLst>
                <a:path w="818514" h="1419225">
                  <a:moveTo>
                    <a:pt x="0" y="0"/>
                  </a:moveTo>
                  <a:lnTo>
                    <a:pt x="0" y="818641"/>
                  </a:lnTo>
                  <a:lnTo>
                    <a:pt x="556768" y="1418717"/>
                  </a:lnTo>
                  <a:lnTo>
                    <a:pt x="591417" y="1384578"/>
                  </a:lnTo>
                  <a:lnTo>
                    <a:pt x="623811" y="1348640"/>
                  </a:lnTo>
                  <a:lnTo>
                    <a:pt x="653902" y="1311018"/>
                  </a:lnTo>
                  <a:lnTo>
                    <a:pt x="681638" y="1271826"/>
                  </a:lnTo>
                  <a:lnTo>
                    <a:pt x="706970" y="1231177"/>
                  </a:lnTo>
                  <a:lnTo>
                    <a:pt x="729847" y="1189187"/>
                  </a:lnTo>
                  <a:lnTo>
                    <a:pt x="750220" y="1145968"/>
                  </a:lnTo>
                  <a:lnTo>
                    <a:pt x="768039" y="1101636"/>
                  </a:lnTo>
                  <a:lnTo>
                    <a:pt x="783254" y="1056303"/>
                  </a:lnTo>
                  <a:lnTo>
                    <a:pt x="795814" y="1010086"/>
                  </a:lnTo>
                  <a:lnTo>
                    <a:pt x="805671" y="963096"/>
                  </a:lnTo>
                  <a:lnTo>
                    <a:pt x="812773" y="915450"/>
                  </a:lnTo>
                  <a:lnTo>
                    <a:pt x="817071" y="867260"/>
                  </a:lnTo>
                  <a:lnTo>
                    <a:pt x="818515" y="818641"/>
                  </a:lnTo>
                  <a:lnTo>
                    <a:pt x="817125" y="770540"/>
                  </a:lnTo>
                  <a:lnTo>
                    <a:pt x="813007" y="723171"/>
                  </a:lnTo>
                  <a:lnTo>
                    <a:pt x="806238" y="676611"/>
                  </a:lnTo>
                  <a:lnTo>
                    <a:pt x="796894" y="630935"/>
                  </a:lnTo>
                  <a:lnTo>
                    <a:pt x="785052" y="586223"/>
                  </a:lnTo>
                  <a:lnTo>
                    <a:pt x="770790" y="542549"/>
                  </a:lnTo>
                  <a:lnTo>
                    <a:pt x="754183" y="499991"/>
                  </a:lnTo>
                  <a:lnTo>
                    <a:pt x="735309" y="458625"/>
                  </a:lnTo>
                  <a:lnTo>
                    <a:pt x="714245" y="418529"/>
                  </a:lnTo>
                  <a:lnTo>
                    <a:pt x="691067" y="379779"/>
                  </a:lnTo>
                  <a:lnTo>
                    <a:pt x="665852" y="342452"/>
                  </a:lnTo>
                  <a:lnTo>
                    <a:pt x="638677" y="306624"/>
                  </a:lnTo>
                  <a:lnTo>
                    <a:pt x="609619" y="272373"/>
                  </a:lnTo>
                  <a:lnTo>
                    <a:pt x="578754" y="239775"/>
                  </a:lnTo>
                  <a:lnTo>
                    <a:pt x="546160" y="208908"/>
                  </a:lnTo>
                  <a:lnTo>
                    <a:pt x="511914" y="179847"/>
                  </a:lnTo>
                  <a:lnTo>
                    <a:pt x="476091" y="152670"/>
                  </a:lnTo>
                  <a:lnTo>
                    <a:pt x="438769" y="127453"/>
                  </a:lnTo>
                  <a:lnTo>
                    <a:pt x="400025" y="104273"/>
                  </a:lnTo>
                  <a:lnTo>
                    <a:pt x="359935" y="83208"/>
                  </a:lnTo>
                  <a:lnTo>
                    <a:pt x="318577" y="64333"/>
                  </a:lnTo>
                  <a:lnTo>
                    <a:pt x="276027" y="47726"/>
                  </a:lnTo>
                  <a:lnTo>
                    <a:pt x="232362" y="33463"/>
                  </a:lnTo>
                  <a:lnTo>
                    <a:pt x="187658" y="21621"/>
                  </a:lnTo>
                  <a:lnTo>
                    <a:pt x="141994" y="12277"/>
                  </a:lnTo>
                  <a:lnTo>
                    <a:pt x="95444" y="5507"/>
                  </a:lnTo>
                  <a:lnTo>
                    <a:pt x="48087" y="1389"/>
                  </a:lnTo>
                  <a:lnTo>
                    <a:pt x="0" y="0"/>
                  </a:lnTo>
                  <a:close/>
                </a:path>
              </a:pathLst>
            </a:custGeom>
            <a:solidFill>
              <a:srgbClr val="4471C4"/>
            </a:solidFill>
          </p:spPr>
          <p:txBody>
            <a:bodyPr wrap="square" lIns="0" tIns="0" rIns="0" bIns="0" rtlCol="0"/>
            <a:lstStyle/>
            <a:p>
              <a:endParaRPr/>
            </a:p>
          </p:txBody>
        </p:sp>
        <p:sp>
          <p:nvSpPr>
            <p:cNvPr id="54" name="object 54"/>
            <p:cNvSpPr/>
            <p:nvPr/>
          </p:nvSpPr>
          <p:spPr>
            <a:xfrm>
              <a:off x="879814" y="1472819"/>
              <a:ext cx="1375410" cy="1637664"/>
            </a:xfrm>
            <a:custGeom>
              <a:avLst/>
              <a:gdLst/>
              <a:ahLst/>
              <a:cxnLst/>
              <a:rect l="l" t="t" r="r" b="b"/>
              <a:pathLst>
                <a:path w="1375410" h="1637664">
                  <a:moveTo>
                    <a:pt x="818556" y="0"/>
                  </a:moveTo>
                  <a:lnTo>
                    <a:pt x="767083" y="1618"/>
                  </a:lnTo>
                  <a:lnTo>
                    <a:pt x="716071" y="6435"/>
                  </a:lnTo>
                  <a:lnTo>
                    <a:pt x="665658" y="14398"/>
                  </a:lnTo>
                  <a:lnTo>
                    <a:pt x="615983" y="25451"/>
                  </a:lnTo>
                  <a:lnTo>
                    <a:pt x="567183" y="39540"/>
                  </a:lnTo>
                  <a:lnTo>
                    <a:pt x="519396" y="56610"/>
                  </a:lnTo>
                  <a:lnTo>
                    <a:pt x="472761" y="76606"/>
                  </a:lnTo>
                  <a:lnTo>
                    <a:pt x="427417" y="99473"/>
                  </a:lnTo>
                  <a:lnTo>
                    <a:pt x="383500" y="125158"/>
                  </a:lnTo>
                  <a:lnTo>
                    <a:pt x="341149" y="153605"/>
                  </a:lnTo>
                  <a:lnTo>
                    <a:pt x="300503" y="184759"/>
                  </a:lnTo>
                  <a:lnTo>
                    <a:pt x="261699" y="218566"/>
                  </a:lnTo>
                  <a:lnTo>
                    <a:pt x="227384" y="252297"/>
                  </a:lnTo>
                  <a:lnTo>
                    <a:pt x="195462" y="287529"/>
                  </a:lnTo>
                  <a:lnTo>
                    <a:pt x="165936" y="324154"/>
                  </a:lnTo>
                  <a:lnTo>
                    <a:pt x="138810" y="362065"/>
                  </a:lnTo>
                  <a:lnTo>
                    <a:pt x="114088" y="401152"/>
                  </a:lnTo>
                  <a:lnTo>
                    <a:pt x="91775" y="441308"/>
                  </a:lnTo>
                  <a:lnTo>
                    <a:pt x="71874" y="482423"/>
                  </a:lnTo>
                  <a:lnTo>
                    <a:pt x="54389" y="524389"/>
                  </a:lnTo>
                  <a:lnTo>
                    <a:pt x="39325" y="567098"/>
                  </a:lnTo>
                  <a:lnTo>
                    <a:pt x="26686" y="610441"/>
                  </a:lnTo>
                  <a:lnTo>
                    <a:pt x="16475" y="654310"/>
                  </a:lnTo>
                  <a:lnTo>
                    <a:pt x="8697" y="698597"/>
                  </a:lnTo>
                  <a:lnTo>
                    <a:pt x="3356" y="743192"/>
                  </a:lnTo>
                  <a:lnTo>
                    <a:pt x="455" y="787987"/>
                  </a:lnTo>
                  <a:lnTo>
                    <a:pt x="0" y="832874"/>
                  </a:lnTo>
                  <a:lnTo>
                    <a:pt x="1993" y="877745"/>
                  </a:lnTo>
                  <a:lnTo>
                    <a:pt x="6439" y="922490"/>
                  </a:lnTo>
                  <a:lnTo>
                    <a:pt x="13342" y="967002"/>
                  </a:lnTo>
                  <a:lnTo>
                    <a:pt x="22707" y="1011172"/>
                  </a:lnTo>
                  <a:lnTo>
                    <a:pt x="34536" y="1054891"/>
                  </a:lnTo>
                  <a:lnTo>
                    <a:pt x="48835" y="1098051"/>
                  </a:lnTo>
                  <a:lnTo>
                    <a:pt x="65607" y="1140544"/>
                  </a:lnTo>
                  <a:lnTo>
                    <a:pt x="84856" y="1182261"/>
                  </a:lnTo>
                  <a:lnTo>
                    <a:pt x="106587" y="1223094"/>
                  </a:lnTo>
                  <a:lnTo>
                    <a:pt x="130803" y="1262933"/>
                  </a:lnTo>
                  <a:lnTo>
                    <a:pt x="157509" y="1301671"/>
                  </a:lnTo>
                  <a:lnTo>
                    <a:pt x="186708" y="1339200"/>
                  </a:lnTo>
                  <a:lnTo>
                    <a:pt x="218405" y="1375409"/>
                  </a:lnTo>
                  <a:lnTo>
                    <a:pt x="252143" y="1409729"/>
                  </a:lnTo>
                  <a:lnTo>
                    <a:pt x="287382" y="1441655"/>
                  </a:lnTo>
                  <a:lnTo>
                    <a:pt x="324014" y="1471185"/>
                  </a:lnTo>
                  <a:lnTo>
                    <a:pt x="361931" y="1498313"/>
                  </a:lnTo>
                  <a:lnTo>
                    <a:pt x="401024" y="1523037"/>
                  </a:lnTo>
                  <a:lnTo>
                    <a:pt x="441185" y="1545351"/>
                  </a:lnTo>
                  <a:lnTo>
                    <a:pt x="482305" y="1565253"/>
                  </a:lnTo>
                  <a:lnTo>
                    <a:pt x="524276" y="1582737"/>
                  </a:lnTo>
                  <a:lnTo>
                    <a:pt x="566989" y="1597801"/>
                  </a:lnTo>
                  <a:lnTo>
                    <a:pt x="610335" y="1610439"/>
                  </a:lnTo>
                  <a:lnTo>
                    <a:pt x="654208" y="1620649"/>
                  </a:lnTo>
                  <a:lnTo>
                    <a:pt x="698497" y="1628426"/>
                  </a:lnTo>
                  <a:lnTo>
                    <a:pt x="743094" y="1633766"/>
                  </a:lnTo>
                  <a:lnTo>
                    <a:pt x="787892" y="1636664"/>
                  </a:lnTo>
                  <a:lnTo>
                    <a:pt x="832781" y="1637118"/>
                  </a:lnTo>
                  <a:lnTo>
                    <a:pt x="877653" y="1635123"/>
                  </a:lnTo>
                  <a:lnTo>
                    <a:pt x="922400" y="1630676"/>
                  </a:lnTo>
                  <a:lnTo>
                    <a:pt x="966913" y="1623771"/>
                  </a:lnTo>
                  <a:lnTo>
                    <a:pt x="1011084" y="1614405"/>
                  </a:lnTo>
                  <a:lnTo>
                    <a:pt x="1054804" y="1602575"/>
                  </a:lnTo>
                  <a:lnTo>
                    <a:pt x="1097965" y="1588275"/>
                  </a:lnTo>
                  <a:lnTo>
                    <a:pt x="1140458" y="1571503"/>
                  </a:lnTo>
                  <a:lnTo>
                    <a:pt x="1182175" y="1552254"/>
                  </a:lnTo>
                  <a:lnTo>
                    <a:pt x="1223008" y="1530524"/>
                  </a:lnTo>
                  <a:lnTo>
                    <a:pt x="1262847" y="1506310"/>
                  </a:lnTo>
                  <a:lnTo>
                    <a:pt x="1301586" y="1479606"/>
                  </a:lnTo>
                  <a:lnTo>
                    <a:pt x="1339114" y="1450410"/>
                  </a:lnTo>
                  <a:lnTo>
                    <a:pt x="1375324" y="1418716"/>
                  </a:lnTo>
                  <a:lnTo>
                    <a:pt x="818556" y="818641"/>
                  </a:lnTo>
                  <a:lnTo>
                    <a:pt x="818556" y="0"/>
                  </a:lnTo>
                  <a:close/>
                </a:path>
              </a:pathLst>
            </a:custGeom>
            <a:solidFill>
              <a:srgbClr val="EC7C30"/>
            </a:solidFill>
          </p:spPr>
          <p:txBody>
            <a:bodyPr wrap="square" lIns="0" tIns="0" rIns="0" bIns="0" rtlCol="0"/>
            <a:lstStyle/>
            <a:p>
              <a:endParaRPr/>
            </a:p>
          </p:txBody>
        </p:sp>
        <p:sp>
          <p:nvSpPr>
            <p:cNvPr id="55" name="object 55"/>
            <p:cNvSpPr/>
            <p:nvPr/>
          </p:nvSpPr>
          <p:spPr>
            <a:xfrm>
              <a:off x="879814" y="1472819"/>
              <a:ext cx="1375410" cy="1637664"/>
            </a:xfrm>
            <a:custGeom>
              <a:avLst/>
              <a:gdLst/>
              <a:ahLst/>
              <a:cxnLst/>
              <a:rect l="l" t="t" r="r" b="b"/>
              <a:pathLst>
                <a:path w="1375410" h="1637664">
                  <a:moveTo>
                    <a:pt x="1375324" y="1418716"/>
                  </a:moveTo>
                  <a:lnTo>
                    <a:pt x="1339114" y="1450410"/>
                  </a:lnTo>
                  <a:lnTo>
                    <a:pt x="1301586" y="1479606"/>
                  </a:lnTo>
                  <a:lnTo>
                    <a:pt x="1262847" y="1506310"/>
                  </a:lnTo>
                  <a:lnTo>
                    <a:pt x="1223008" y="1530524"/>
                  </a:lnTo>
                  <a:lnTo>
                    <a:pt x="1182175" y="1552254"/>
                  </a:lnTo>
                  <a:lnTo>
                    <a:pt x="1140458" y="1571503"/>
                  </a:lnTo>
                  <a:lnTo>
                    <a:pt x="1097965" y="1588275"/>
                  </a:lnTo>
                  <a:lnTo>
                    <a:pt x="1054804" y="1602575"/>
                  </a:lnTo>
                  <a:lnTo>
                    <a:pt x="1011084" y="1614405"/>
                  </a:lnTo>
                  <a:lnTo>
                    <a:pt x="966913" y="1623771"/>
                  </a:lnTo>
                  <a:lnTo>
                    <a:pt x="922400" y="1630676"/>
                  </a:lnTo>
                  <a:lnTo>
                    <a:pt x="877653" y="1635123"/>
                  </a:lnTo>
                  <a:lnTo>
                    <a:pt x="832781" y="1637118"/>
                  </a:lnTo>
                  <a:lnTo>
                    <a:pt x="787892" y="1636664"/>
                  </a:lnTo>
                  <a:lnTo>
                    <a:pt x="743094" y="1633766"/>
                  </a:lnTo>
                  <a:lnTo>
                    <a:pt x="698497" y="1628426"/>
                  </a:lnTo>
                  <a:lnTo>
                    <a:pt x="654208" y="1620649"/>
                  </a:lnTo>
                  <a:lnTo>
                    <a:pt x="610335" y="1610439"/>
                  </a:lnTo>
                  <a:lnTo>
                    <a:pt x="566989" y="1597801"/>
                  </a:lnTo>
                  <a:lnTo>
                    <a:pt x="524276" y="1582737"/>
                  </a:lnTo>
                  <a:lnTo>
                    <a:pt x="482305" y="1565253"/>
                  </a:lnTo>
                  <a:lnTo>
                    <a:pt x="441185" y="1545351"/>
                  </a:lnTo>
                  <a:lnTo>
                    <a:pt x="401024" y="1523037"/>
                  </a:lnTo>
                  <a:lnTo>
                    <a:pt x="361931" y="1498313"/>
                  </a:lnTo>
                  <a:lnTo>
                    <a:pt x="324014" y="1471185"/>
                  </a:lnTo>
                  <a:lnTo>
                    <a:pt x="287382" y="1441655"/>
                  </a:lnTo>
                  <a:lnTo>
                    <a:pt x="252143" y="1409729"/>
                  </a:lnTo>
                  <a:lnTo>
                    <a:pt x="218405" y="1375409"/>
                  </a:lnTo>
                  <a:lnTo>
                    <a:pt x="186708" y="1339200"/>
                  </a:lnTo>
                  <a:lnTo>
                    <a:pt x="157509" y="1301671"/>
                  </a:lnTo>
                  <a:lnTo>
                    <a:pt x="130803" y="1262933"/>
                  </a:lnTo>
                  <a:lnTo>
                    <a:pt x="106587" y="1223094"/>
                  </a:lnTo>
                  <a:lnTo>
                    <a:pt x="84856" y="1182261"/>
                  </a:lnTo>
                  <a:lnTo>
                    <a:pt x="65607" y="1140544"/>
                  </a:lnTo>
                  <a:lnTo>
                    <a:pt x="48835" y="1098051"/>
                  </a:lnTo>
                  <a:lnTo>
                    <a:pt x="34536" y="1054891"/>
                  </a:lnTo>
                  <a:lnTo>
                    <a:pt x="22707" y="1011172"/>
                  </a:lnTo>
                  <a:lnTo>
                    <a:pt x="13342" y="967002"/>
                  </a:lnTo>
                  <a:lnTo>
                    <a:pt x="6439" y="922490"/>
                  </a:lnTo>
                  <a:lnTo>
                    <a:pt x="1993" y="877745"/>
                  </a:lnTo>
                  <a:lnTo>
                    <a:pt x="0" y="832874"/>
                  </a:lnTo>
                  <a:lnTo>
                    <a:pt x="455" y="787987"/>
                  </a:lnTo>
                  <a:lnTo>
                    <a:pt x="3356" y="743192"/>
                  </a:lnTo>
                  <a:lnTo>
                    <a:pt x="8697" y="698597"/>
                  </a:lnTo>
                  <a:lnTo>
                    <a:pt x="16475" y="654310"/>
                  </a:lnTo>
                  <a:lnTo>
                    <a:pt x="26686" y="610441"/>
                  </a:lnTo>
                  <a:lnTo>
                    <a:pt x="39325" y="567098"/>
                  </a:lnTo>
                  <a:lnTo>
                    <a:pt x="54389" y="524389"/>
                  </a:lnTo>
                  <a:lnTo>
                    <a:pt x="71874" y="482423"/>
                  </a:lnTo>
                  <a:lnTo>
                    <a:pt x="91775" y="441308"/>
                  </a:lnTo>
                  <a:lnTo>
                    <a:pt x="114088" y="401152"/>
                  </a:lnTo>
                  <a:lnTo>
                    <a:pt x="138810" y="362065"/>
                  </a:lnTo>
                  <a:lnTo>
                    <a:pt x="165936" y="324154"/>
                  </a:lnTo>
                  <a:lnTo>
                    <a:pt x="195462" y="287529"/>
                  </a:lnTo>
                  <a:lnTo>
                    <a:pt x="227384" y="252297"/>
                  </a:lnTo>
                  <a:lnTo>
                    <a:pt x="261699" y="218566"/>
                  </a:lnTo>
                  <a:lnTo>
                    <a:pt x="300503" y="184759"/>
                  </a:lnTo>
                  <a:lnTo>
                    <a:pt x="341149" y="153605"/>
                  </a:lnTo>
                  <a:lnTo>
                    <a:pt x="383500" y="125158"/>
                  </a:lnTo>
                  <a:lnTo>
                    <a:pt x="427417" y="99473"/>
                  </a:lnTo>
                  <a:lnTo>
                    <a:pt x="472761" y="76606"/>
                  </a:lnTo>
                  <a:lnTo>
                    <a:pt x="519396" y="56610"/>
                  </a:lnTo>
                  <a:lnTo>
                    <a:pt x="567183" y="39540"/>
                  </a:lnTo>
                  <a:lnTo>
                    <a:pt x="615983" y="25451"/>
                  </a:lnTo>
                  <a:lnTo>
                    <a:pt x="665658" y="14398"/>
                  </a:lnTo>
                  <a:lnTo>
                    <a:pt x="716071" y="6435"/>
                  </a:lnTo>
                  <a:lnTo>
                    <a:pt x="767083" y="1618"/>
                  </a:lnTo>
                  <a:lnTo>
                    <a:pt x="818556" y="0"/>
                  </a:lnTo>
                  <a:lnTo>
                    <a:pt x="818556" y="818641"/>
                  </a:lnTo>
                  <a:lnTo>
                    <a:pt x="1375324" y="1418716"/>
                  </a:lnTo>
                  <a:close/>
                </a:path>
              </a:pathLst>
            </a:custGeom>
            <a:ln w="11239">
              <a:solidFill>
                <a:srgbClr val="FFFFFF"/>
              </a:solidFill>
            </a:ln>
          </p:spPr>
          <p:txBody>
            <a:bodyPr wrap="square" lIns="0" tIns="0" rIns="0" bIns="0" rtlCol="0"/>
            <a:lstStyle/>
            <a:p>
              <a:endParaRPr/>
            </a:p>
          </p:txBody>
        </p:sp>
        <p:sp>
          <p:nvSpPr>
            <p:cNvPr id="56" name="object 56"/>
            <p:cNvSpPr/>
            <p:nvPr/>
          </p:nvSpPr>
          <p:spPr>
            <a:xfrm>
              <a:off x="2123440" y="1263776"/>
              <a:ext cx="563245" cy="728980"/>
            </a:xfrm>
            <a:custGeom>
              <a:avLst/>
              <a:gdLst/>
              <a:ahLst/>
              <a:cxnLst/>
              <a:rect l="l" t="t" r="r" b="b"/>
              <a:pathLst>
                <a:path w="563244" h="728980">
                  <a:moveTo>
                    <a:pt x="562864" y="0"/>
                  </a:moveTo>
                  <a:lnTo>
                    <a:pt x="0" y="0"/>
                  </a:lnTo>
                  <a:lnTo>
                    <a:pt x="0" y="269240"/>
                  </a:lnTo>
                  <a:lnTo>
                    <a:pt x="332613" y="269240"/>
                  </a:lnTo>
                  <a:lnTo>
                    <a:pt x="332613" y="728980"/>
                  </a:lnTo>
                  <a:lnTo>
                    <a:pt x="402831" y="728980"/>
                  </a:lnTo>
                  <a:lnTo>
                    <a:pt x="402831" y="269240"/>
                  </a:lnTo>
                  <a:lnTo>
                    <a:pt x="562864" y="269240"/>
                  </a:lnTo>
                  <a:lnTo>
                    <a:pt x="562864" y="0"/>
                  </a:lnTo>
                  <a:close/>
                </a:path>
              </a:pathLst>
            </a:custGeom>
            <a:solidFill>
              <a:srgbClr val="FFFFFF"/>
            </a:solidFill>
          </p:spPr>
          <p:txBody>
            <a:bodyPr wrap="square" lIns="0" tIns="0" rIns="0" bIns="0" rtlCol="0"/>
            <a:lstStyle/>
            <a:p>
              <a:endParaRPr/>
            </a:p>
          </p:txBody>
        </p:sp>
        <p:sp>
          <p:nvSpPr>
            <p:cNvPr id="57" name="object 57"/>
            <p:cNvSpPr/>
            <p:nvPr/>
          </p:nvSpPr>
          <p:spPr>
            <a:xfrm>
              <a:off x="2123439" y="1263777"/>
              <a:ext cx="563245" cy="728980"/>
            </a:xfrm>
            <a:custGeom>
              <a:avLst/>
              <a:gdLst/>
              <a:ahLst/>
              <a:cxnLst/>
              <a:rect l="l" t="t" r="r" b="b"/>
              <a:pathLst>
                <a:path w="563244" h="728980">
                  <a:moveTo>
                    <a:pt x="0" y="0"/>
                  </a:moveTo>
                  <a:lnTo>
                    <a:pt x="328295" y="0"/>
                  </a:lnTo>
                  <a:lnTo>
                    <a:pt x="469011" y="0"/>
                  </a:lnTo>
                  <a:lnTo>
                    <a:pt x="562864" y="0"/>
                  </a:lnTo>
                  <a:lnTo>
                    <a:pt x="562864" y="156718"/>
                  </a:lnTo>
                  <a:lnTo>
                    <a:pt x="562864" y="223901"/>
                  </a:lnTo>
                  <a:lnTo>
                    <a:pt x="562864" y="268732"/>
                  </a:lnTo>
                  <a:lnTo>
                    <a:pt x="469011" y="268732"/>
                  </a:lnTo>
                  <a:lnTo>
                    <a:pt x="336931" y="728599"/>
                  </a:lnTo>
                  <a:lnTo>
                    <a:pt x="328295" y="268732"/>
                  </a:lnTo>
                  <a:lnTo>
                    <a:pt x="0" y="268732"/>
                  </a:lnTo>
                  <a:lnTo>
                    <a:pt x="0" y="223901"/>
                  </a:lnTo>
                  <a:lnTo>
                    <a:pt x="0" y="156718"/>
                  </a:lnTo>
                  <a:lnTo>
                    <a:pt x="0" y="0"/>
                  </a:lnTo>
                  <a:close/>
                </a:path>
              </a:pathLst>
            </a:custGeom>
            <a:ln w="5626">
              <a:solidFill>
                <a:srgbClr val="000000"/>
              </a:solidFill>
            </a:ln>
          </p:spPr>
          <p:txBody>
            <a:bodyPr wrap="square" lIns="0" tIns="0" rIns="0" bIns="0" rtlCol="0"/>
            <a:lstStyle/>
            <a:p>
              <a:endParaRPr/>
            </a:p>
          </p:txBody>
        </p:sp>
      </p:grpSp>
      <p:sp>
        <p:nvSpPr>
          <p:cNvPr id="58" name="object 58"/>
          <p:cNvSpPr txBox="1"/>
          <p:nvPr/>
        </p:nvSpPr>
        <p:spPr>
          <a:xfrm>
            <a:off x="2795181" y="2145422"/>
            <a:ext cx="590951" cy="289822"/>
          </a:xfrm>
          <a:prstGeom prst="rect">
            <a:avLst/>
          </a:prstGeom>
        </p:spPr>
        <p:txBody>
          <a:bodyPr vert="horz" wrap="square" lIns="0" tIns="30479" rIns="0" bIns="0" rtlCol="0">
            <a:spAutoFit/>
          </a:bodyPr>
          <a:lstStyle/>
          <a:p>
            <a:pPr marR="39792" algn="ctr">
              <a:spcBef>
                <a:spcPts val="240"/>
              </a:spcBef>
            </a:pPr>
            <a:r>
              <a:rPr sz="800" spc="-33" dirty="0">
                <a:solidFill>
                  <a:srgbClr val="585858"/>
                </a:solidFill>
                <a:latin typeface="BIZ UDPゴシック"/>
                <a:cs typeface="BIZ UDPゴシック"/>
              </a:rPr>
              <a:t>ある</a:t>
            </a:r>
            <a:endParaRPr sz="800">
              <a:latin typeface="BIZ UDPゴシック"/>
              <a:cs typeface="BIZ UDPゴシック"/>
            </a:endParaRPr>
          </a:p>
          <a:p>
            <a:pPr marR="6773" algn="ctr">
              <a:spcBef>
                <a:spcPts val="113"/>
              </a:spcBef>
            </a:pPr>
            <a:r>
              <a:rPr sz="800" dirty="0">
                <a:solidFill>
                  <a:srgbClr val="585858"/>
                </a:solidFill>
                <a:latin typeface="BIZ UDPゴシック"/>
                <a:cs typeface="BIZ UDPゴシック"/>
              </a:rPr>
              <a:t>8</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38%</a:t>
            </a:r>
            <a:endParaRPr sz="800">
              <a:latin typeface="BIZ UDPゴシック"/>
              <a:cs typeface="BIZ UDPゴシック"/>
            </a:endParaRPr>
          </a:p>
        </p:txBody>
      </p:sp>
      <p:grpSp>
        <p:nvGrpSpPr>
          <p:cNvPr id="59" name="object 59"/>
          <p:cNvGrpSpPr/>
          <p:nvPr/>
        </p:nvGrpSpPr>
        <p:grpSpPr>
          <a:xfrm>
            <a:off x="810583" y="3891616"/>
            <a:ext cx="805997" cy="1010036"/>
            <a:chOff x="714311" y="2587688"/>
            <a:chExt cx="604520" cy="757555"/>
          </a:xfrm>
        </p:grpSpPr>
        <p:sp>
          <p:nvSpPr>
            <p:cNvPr id="60" name="object 60"/>
            <p:cNvSpPr/>
            <p:nvPr/>
          </p:nvSpPr>
          <p:spPr>
            <a:xfrm>
              <a:off x="717168" y="2590546"/>
              <a:ext cx="598805" cy="751840"/>
            </a:xfrm>
            <a:custGeom>
              <a:avLst/>
              <a:gdLst/>
              <a:ahLst/>
              <a:cxnLst/>
              <a:rect l="l" t="t" r="r" b="b"/>
              <a:pathLst>
                <a:path w="598805" h="751839">
                  <a:moveTo>
                    <a:pt x="219113" y="0"/>
                  </a:moveTo>
                  <a:lnTo>
                    <a:pt x="99745" y="468629"/>
                  </a:lnTo>
                  <a:lnTo>
                    <a:pt x="0" y="468629"/>
                  </a:lnTo>
                  <a:lnTo>
                    <a:pt x="0" y="751712"/>
                  </a:lnTo>
                  <a:lnTo>
                    <a:pt x="598424" y="751712"/>
                  </a:lnTo>
                  <a:lnTo>
                    <a:pt x="598424" y="468629"/>
                  </a:lnTo>
                  <a:lnTo>
                    <a:pt x="249351" y="468629"/>
                  </a:lnTo>
                  <a:lnTo>
                    <a:pt x="219113" y="0"/>
                  </a:lnTo>
                  <a:close/>
                </a:path>
              </a:pathLst>
            </a:custGeom>
            <a:solidFill>
              <a:srgbClr val="FFFFFF"/>
            </a:solidFill>
          </p:spPr>
          <p:txBody>
            <a:bodyPr wrap="square" lIns="0" tIns="0" rIns="0" bIns="0" rtlCol="0"/>
            <a:lstStyle/>
            <a:p>
              <a:endParaRPr/>
            </a:p>
          </p:txBody>
        </p:sp>
        <p:sp>
          <p:nvSpPr>
            <p:cNvPr id="61" name="object 61"/>
            <p:cNvSpPr/>
            <p:nvPr/>
          </p:nvSpPr>
          <p:spPr>
            <a:xfrm>
              <a:off x="717168" y="2590546"/>
              <a:ext cx="598805" cy="751840"/>
            </a:xfrm>
            <a:custGeom>
              <a:avLst/>
              <a:gdLst/>
              <a:ahLst/>
              <a:cxnLst/>
              <a:rect l="l" t="t" r="r" b="b"/>
              <a:pathLst>
                <a:path w="598805" h="751839">
                  <a:moveTo>
                    <a:pt x="0" y="468629"/>
                  </a:moveTo>
                  <a:lnTo>
                    <a:pt x="99745" y="468629"/>
                  </a:lnTo>
                  <a:lnTo>
                    <a:pt x="219113" y="0"/>
                  </a:lnTo>
                  <a:lnTo>
                    <a:pt x="249351" y="468629"/>
                  </a:lnTo>
                  <a:lnTo>
                    <a:pt x="598424" y="468629"/>
                  </a:lnTo>
                  <a:lnTo>
                    <a:pt x="598424" y="515873"/>
                  </a:lnTo>
                  <a:lnTo>
                    <a:pt x="598424" y="586612"/>
                  </a:lnTo>
                  <a:lnTo>
                    <a:pt x="598424" y="751712"/>
                  </a:lnTo>
                  <a:lnTo>
                    <a:pt x="249351" y="751712"/>
                  </a:lnTo>
                  <a:lnTo>
                    <a:pt x="99745" y="751712"/>
                  </a:lnTo>
                  <a:lnTo>
                    <a:pt x="0" y="751712"/>
                  </a:lnTo>
                  <a:lnTo>
                    <a:pt x="0" y="586612"/>
                  </a:lnTo>
                  <a:lnTo>
                    <a:pt x="0" y="515873"/>
                  </a:lnTo>
                  <a:lnTo>
                    <a:pt x="0" y="468629"/>
                  </a:lnTo>
                  <a:close/>
                </a:path>
              </a:pathLst>
            </a:custGeom>
            <a:ln w="5626">
              <a:solidFill>
                <a:srgbClr val="000000"/>
              </a:solidFill>
            </a:ln>
          </p:spPr>
          <p:txBody>
            <a:bodyPr wrap="square" lIns="0" tIns="0" rIns="0" bIns="0" rtlCol="0"/>
            <a:lstStyle/>
            <a:p>
              <a:endParaRPr/>
            </a:p>
          </p:txBody>
        </p:sp>
      </p:grpSp>
      <p:sp>
        <p:nvSpPr>
          <p:cNvPr id="62" name="object 62"/>
          <p:cNvSpPr txBox="1"/>
          <p:nvPr/>
        </p:nvSpPr>
        <p:spPr>
          <a:xfrm>
            <a:off x="911554" y="4548825"/>
            <a:ext cx="656988" cy="289822"/>
          </a:xfrm>
          <a:prstGeom prst="rect">
            <a:avLst/>
          </a:prstGeom>
        </p:spPr>
        <p:txBody>
          <a:bodyPr vert="horz" wrap="square" lIns="0" tIns="30479" rIns="0" bIns="0" rtlCol="0">
            <a:spAutoFit/>
          </a:bodyPr>
          <a:lstStyle/>
          <a:p>
            <a:pPr marR="42332" algn="ctr">
              <a:spcBef>
                <a:spcPts val="240"/>
              </a:spcBef>
            </a:pPr>
            <a:r>
              <a:rPr sz="800" spc="-33" dirty="0">
                <a:solidFill>
                  <a:srgbClr val="585858"/>
                </a:solidFill>
                <a:latin typeface="BIZ UDPゴシック"/>
                <a:cs typeface="BIZ UDPゴシック"/>
              </a:rPr>
              <a:t>ない</a:t>
            </a:r>
            <a:endParaRPr sz="800">
              <a:latin typeface="BIZ UDPゴシック"/>
              <a:cs typeface="BIZ UDPゴシック"/>
            </a:endParaRPr>
          </a:p>
          <a:p>
            <a:pPr marR="6773" algn="ctr">
              <a:spcBef>
                <a:spcPts val="120"/>
              </a:spcBef>
            </a:pPr>
            <a:r>
              <a:rPr sz="800" dirty="0">
                <a:solidFill>
                  <a:srgbClr val="585858"/>
                </a:solidFill>
                <a:latin typeface="BIZ UDPゴシック"/>
                <a:cs typeface="BIZ UDPゴシック"/>
              </a:rPr>
              <a:t>13</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62%</a:t>
            </a:r>
            <a:endParaRPr sz="800">
              <a:latin typeface="BIZ UDPゴシック"/>
              <a:cs typeface="BIZ UDPゴシック"/>
            </a:endParaRPr>
          </a:p>
        </p:txBody>
      </p:sp>
      <p:grpSp>
        <p:nvGrpSpPr>
          <p:cNvPr id="63" name="object 63"/>
          <p:cNvGrpSpPr/>
          <p:nvPr/>
        </p:nvGrpSpPr>
        <p:grpSpPr>
          <a:xfrm>
            <a:off x="3775332" y="2292322"/>
            <a:ext cx="2684680" cy="2274062"/>
            <a:chOff x="2937954" y="1388173"/>
            <a:chExt cx="2013585" cy="1705610"/>
          </a:xfrm>
        </p:grpSpPr>
        <p:sp>
          <p:nvSpPr>
            <p:cNvPr id="64" name="object 64"/>
            <p:cNvSpPr/>
            <p:nvPr/>
          </p:nvSpPr>
          <p:spPr>
            <a:xfrm>
              <a:off x="3342132" y="1391031"/>
              <a:ext cx="1205230" cy="1699895"/>
            </a:xfrm>
            <a:custGeom>
              <a:avLst/>
              <a:gdLst/>
              <a:ahLst/>
              <a:cxnLst/>
              <a:rect l="l" t="t" r="r" b="b"/>
              <a:pathLst>
                <a:path w="1205229" h="1699895">
                  <a:moveTo>
                    <a:pt x="0" y="1444752"/>
                  </a:moveTo>
                  <a:lnTo>
                    <a:pt x="0" y="1699894"/>
                  </a:lnTo>
                </a:path>
                <a:path w="1205229" h="1699895">
                  <a:moveTo>
                    <a:pt x="0" y="595121"/>
                  </a:moveTo>
                  <a:lnTo>
                    <a:pt x="0" y="1104900"/>
                  </a:lnTo>
                </a:path>
                <a:path w="1205229" h="1699895">
                  <a:moveTo>
                    <a:pt x="0" y="0"/>
                  </a:moveTo>
                  <a:lnTo>
                    <a:pt x="0" y="255269"/>
                  </a:lnTo>
                </a:path>
                <a:path w="1205229" h="1699895">
                  <a:moveTo>
                    <a:pt x="401827" y="1444752"/>
                  </a:moveTo>
                  <a:lnTo>
                    <a:pt x="401827" y="1699894"/>
                  </a:lnTo>
                </a:path>
                <a:path w="1205229" h="1699895">
                  <a:moveTo>
                    <a:pt x="401827" y="595121"/>
                  </a:moveTo>
                  <a:lnTo>
                    <a:pt x="401827" y="1104900"/>
                  </a:lnTo>
                </a:path>
                <a:path w="1205229" h="1699895">
                  <a:moveTo>
                    <a:pt x="401827" y="0"/>
                  </a:moveTo>
                  <a:lnTo>
                    <a:pt x="401827" y="255269"/>
                  </a:lnTo>
                </a:path>
                <a:path w="1205229" h="1699895">
                  <a:moveTo>
                    <a:pt x="802893" y="1444752"/>
                  </a:moveTo>
                  <a:lnTo>
                    <a:pt x="802893" y="1699894"/>
                  </a:lnTo>
                </a:path>
                <a:path w="1205229" h="1699895">
                  <a:moveTo>
                    <a:pt x="802893" y="595121"/>
                  </a:moveTo>
                  <a:lnTo>
                    <a:pt x="802893" y="1104900"/>
                  </a:lnTo>
                </a:path>
                <a:path w="1205229" h="1699895">
                  <a:moveTo>
                    <a:pt x="802893" y="0"/>
                  </a:moveTo>
                  <a:lnTo>
                    <a:pt x="802893" y="255269"/>
                  </a:lnTo>
                </a:path>
                <a:path w="1205229" h="1699895">
                  <a:moveTo>
                    <a:pt x="1204849" y="1444752"/>
                  </a:moveTo>
                  <a:lnTo>
                    <a:pt x="1204849" y="1699894"/>
                  </a:lnTo>
                </a:path>
                <a:path w="1205229" h="1699895">
                  <a:moveTo>
                    <a:pt x="1204849" y="595121"/>
                  </a:moveTo>
                  <a:lnTo>
                    <a:pt x="1204849" y="1104874"/>
                  </a:lnTo>
                </a:path>
                <a:path w="1205229" h="1699895">
                  <a:moveTo>
                    <a:pt x="1204849" y="0"/>
                  </a:moveTo>
                  <a:lnTo>
                    <a:pt x="1204849" y="255269"/>
                  </a:lnTo>
                </a:path>
              </a:pathLst>
            </a:custGeom>
            <a:ln w="5626">
              <a:solidFill>
                <a:srgbClr val="D9D9D9"/>
              </a:solidFill>
            </a:ln>
          </p:spPr>
          <p:txBody>
            <a:bodyPr wrap="square" lIns="0" tIns="0" rIns="0" bIns="0" rtlCol="0"/>
            <a:lstStyle/>
            <a:p>
              <a:endParaRPr/>
            </a:p>
          </p:txBody>
        </p:sp>
        <p:sp>
          <p:nvSpPr>
            <p:cNvPr id="65" name="object 65"/>
            <p:cNvSpPr/>
            <p:nvPr/>
          </p:nvSpPr>
          <p:spPr>
            <a:xfrm>
              <a:off x="4948301" y="1391031"/>
              <a:ext cx="0" cy="1699895"/>
            </a:xfrm>
            <a:custGeom>
              <a:avLst/>
              <a:gdLst/>
              <a:ahLst/>
              <a:cxnLst/>
              <a:rect l="l" t="t" r="r" b="b"/>
              <a:pathLst>
                <a:path h="1699895">
                  <a:moveTo>
                    <a:pt x="0" y="0"/>
                  </a:moveTo>
                  <a:lnTo>
                    <a:pt x="0" y="1699895"/>
                  </a:lnTo>
                </a:path>
              </a:pathLst>
            </a:custGeom>
            <a:ln w="5626">
              <a:solidFill>
                <a:srgbClr val="D9D9D9"/>
              </a:solidFill>
            </a:ln>
          </p:spPr>
          <p:txBody>
            <a:bodyPr wrap="square" lIns="0" tIns="0" rIns="0" bIns="0" rtlCol="0"/>
            <a:lstStyle/>
            <a:p>
              <a:endParaRPr/>
            </a:p>
          </p:txBody>
        </p:sp>
        <p:sp>
          <p:nvSpPr>
            <p:cNvPr id="66" name="object 66"/>
            <p:cNvSpPr/>
            <p:nvPr/>
          </p:nvSpPr>
          <p:spPr>
            <a:xfrm>
              <a:off x="2940812" y="1646300"/>
              <a:ext cx="1505585" cy="1189990"/>
            </a:xfrm>
            <a:custGeom>
              <a:avLst/>
              <a:gdLst/>
              <a:ahLst/>
              <a:cxnLst/>
              <a:rect l="l" t="t" r="r" b="b"/>
              <a:pathLst>
                <a:path w="1505585" h="1189989">
                  <a:moveTo>
                    <a:pt x="860679" y="849630"/>
                  </a:moveTo>
                  <a:lnTo>
                    <a:pt x="0" y="849630"/>
                  </a:lnTo>
                  <a:lnTo>
                    <a:pt x="0" y="1189482"/>
                  </a:lnTo>
                  <a:lnTo>
                    <a:pt x="860679" y="1189482"/>
                  </a:lnTo>
                  <a:lnTo>
                    <a:pt x="860679" y="849630"/>
                  </a:lnTo>
                  <a:close/>
                </a:path>
                <a:path w="1505585" h="1189989">
                  <a:moveTo>
                    <a:pt x="1505458" y="0"/>
                  </a:moveTo>
                  <a:lnTo>
                    <a:pt x="0" y="0"/>
                  </a:lnTo>
                  <a:lnTo>
                    <a:pt x="0" y="339852"/>
                  </a:lnTo>
                  <a:lnTo>
                    <a:pt x="1505458" y="339852"/>
                  </a:lnTo>
                  <a:lnTo>
                    <a:pt x="1505458" y="0"/>
                  </a:lnTo>
                  <a:close/>
                </a:path>
              </a:pathLst>
            </a:custGeom>
            <a:solidFill>
              <a:srgbClr val="92D050"/>
            </a:solidFill>
          </p:spPr>
          <p:txBody>
            <a:bodyPr wrap="square" lIns="0" tIns="0" rIns="0" bIns="0" rtlCol="0"/>
            <a:lstStyle/>
            <a:p>
              <a:endParaRPr/>
            </a:p>
          </p:txBody>
        </p:sp>
        <p:sp>
          <p:nvSpPr>
            <p:cNvPr id="67" name="object 67"/>
            <p:cNvSpPr/>
            <p:nvPr/>
          </p:nvSpPr>
          <p:spPr>
            <a:xfrm>
              <a:off x="3801491" y="1646300"/>
              <a:ext cx="1146810" cy="1189990"/>
            </a:xfrm>
            <a:custGeom>
              <a:avLst/>
              <a:gdLst/>
              <a:ahLst/>
              <a:cxnLst/>
              <a:rect l="l" t="t" r="r" b="b"/>
              <a:pathLst>
                <a:path w="1146810" h="1189989">
                  <a:moveTo>
                    <a:pt x="572770" y="849630"/>
                  </a:moveTo>
                  <a:lnTo>
                    <a:pt x="0" y="849630"/>
                  </a:lnTo>
                  <a:lnTo>
                    <a:pt x="0" y="1189482"/>
                  </a:lnTo>
                  <a:lnTo>
                    <a:pt x="572770" y="1189482"/>
                  </a:lnTo>
                  <a:lnTo>
                    <a:pt x="572770" y="849630"/>
                  </a:lnTo>
                  <a:close/>
                </a:path>
                <a:path w="1146810" h="1189989">
                  <a:moveTo>
                    <a:pt x="1146429" y="0"/>
                  </a:moveTo>
                  <a:lnTo>
                    <a:pt x="644779" y="0"/>
                  </a:lnTo>
                  <a:lnTo>
                    <a:pt x="644779" y="339852"/>
                  </a:lnTo>
                  <a:lnTo>
                    <a:pt x="1146429" y="339852"/>
                  </a:lnTo>
                  <a:lnTo>
                    <a:pt x="1146429" y="0"/>
                  </a:lnTo>
                  <a:close/>
                </a:path>
              </a:pathLst>
            </a:custGeom>
            <a:solidFill>
              <a:srgbClr val="5B9BD4"/>
            </a:solidFill>
          </p:spPr>
          <p:txBody>
            <a:bodyPr wrap="square" lIns="0" tIns="0" rIns="0" bIns="0" rtlCol="0"/>
            <a:lstStyle/>
            <a:p>
              <a:endParaRPr/>
            </a:p>
          </p:txBody>
        </p:sp>
        <p:sp>
          <p:nvSpPr>
            <p:cNvPr id="68" name="object 68"/>
            <p:cNvSpPr/>
            <p:nvPr/>
          </p:nvSpPr>
          <p:spPr>
            <a:xfrm>
              <a:off x="4374261" y="2495905"/>
              <a:ext cx="574040" cy="340360"/>
            </a:xfrm>
            <a:custGeom>
              <a:avLst/>
              <a:gdLst/>
              <a:ahLst/>
              <a:cxnLst/>
              <a:rect l="l" t="t" r="r" b="b"/>
              <a:pathLst>
                <a:path w="574039" h="340360">
                  <a:moveTo>
                    <a:pt x="573659" y="0"/>
                  </a:moveTo>
                  <a:lnTo>
                    <a:pt x="0" y="0"/>
                  </a:lnTo>
                  <a:lnTo>
                    <a:pt x="0" y="339877"/>
                  </a:lnTo>
                  <a:lnTo>
                    <a:pt x="573659" y="339877"/>
                  </a:lnTo>
                  <a:lnTo>
                    <a:pt x="573659" y="0"/>
                  </a:lnTo>
                  <a:close/>
                </a:path>
              </a:pathLst>
            </a:custGeom>
            <a:solidFill>
              <a:srgbClr val="FFC000"/>
            </a:solidFill>
          </p:spPr>
          <p:txBody>
            <a:bodyPr wrap="square" lIns="0" tIns="0" rIns="0" bIns="0" rtlCol="0"/>
            <a:lstStyle/>
            <a:p>
              <a:endParaRPr/>
            </a:p>
          </p:txBody>
        </p:sp>
        <p:sp>
          <p:nvSpPr>
            <p:cNvPr id="69" name="object 69"/>
            <p:cNvSpPr/>
            <p:nvPr/>
          </p:nvSpPr>
          <p:spPr>
            <a:xfrm>
              <a:off x="2940812" y="1391031"/>
              <a:ext cx="0" cy="1699895"/>
            </a:xfrm>
            <a:custGeom>
              <a:avLst/>
              <a:gdLst/>
              <a:ahLst/>
              <a:cxnLst/>
              <a:rect l="l" t="t" r="r" b="b"/>
              <a:pathLst>
                <a:path h="1699895">
                  <a:moveTo>
                    <a:pt x="0" y="1699894"/>
                  </a:moveTo>
                  <a:lnTo>
                    <a:pt x="0" y="0"/>
                  </a:lnTo>
                </a:path>
              </a:pathLst>
            </a:custGeom>
            <a:ln w="5626">
              <a:solidFill>
                <a:srgbClr val="D9D9D9"/>
              </a:solidFill>
            </a:ln>
          </p:spPr>
          <p:txBody>
            <a:bodyPr wrap="square" lIns="0" tIns="0" rIns="0" bIns="0" rtlCol="0"/>
            <a:lstStyle/>
            <a:p>
              <a:endParaRPr/>
            </a:p>
          </p:txBody>
        </p:sp>
        <p:sp>
          <p:nvSpPr>
            <p:cNvPr id="70" name="object 70"/>
            <p:cNvSpPr/>
            <p:nvPr/>
          </p:nvSpPr>
          <p:spPr>
            <a:xfrm>
              <a:off x="3331337" y="2613520"/>
              <a:ext cx="79375" cy="105410"/>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grpSp>
      <p:sp>
        <p:nvSpPr>
          <p:cNvPr id="71" name="object 71"/>
          <p:cNvSpPr txBox="1"/>
          <p:nvPr/>
        </p:nvSpPr>
        <p:spPr>
          <a:xfrm>
            <a:off x="4330132" y="3920250"/>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3</a:t>
            </a:r>
            <a:endParaRPr sz="667">
              <a:latin typeface="Calibri"/>
              <a:cs typeface="Calibri"/>
            </a:endParaRPr>
          </a:p>
        </p:txBody>
      </p:sp>
      <p:sp>
        <p:nvSpPr>
          <p:cNvPr id="72" name="object 72"/>
          <p:cNvSpPr/>
          <p:nvPr/>
        </p:nvSpPr>
        <p:spPr>
          <a:xfrm>
            <a:off x="4730083" y="2792921"/>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73" name="object 73"/>
          <p:cNvSpPr txBox="1"/>
          <p:nvPr/>
        </p:nvSpPr>
        <p:spPr>
          <a:xfrm>
            <a:off x="4760392" y="2786029"/>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9</a:t>
            </a:r>
            <a:endParaRPr sz="667">
              <a:latin typeface="Calibri"/>
              <a:cs typeface="Calibri"/>
            </a:endParaRPr>
          </a:p>
        </p:txBody>
      </p:sp>
      <p:sp>
        <p:nvSpPr>
          <p:cNvPr id="74" name="object 74"/>
          <p:cNvSpPr/>
          <p:nvPr/>
        </p:nvSpPr>
        <p:spPr>
          <a:xfrm>
            <a:off x="5255842" y="3926057"/>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75" name="object 75"/>
          <p:cNvSpPr txBox="1"/>
          <p:nvPr/>
        </p:nvSpPr>
        <p:spPr>
          <a:xfrm>
            <a:off x="5286321" y="3920250"/>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2</a:t>
            </a:r>
            <a:endParaRPr sz="667">
              <a:latin typeface="Calibri"/>
              <a:cs typeface="Calibri"/>
            </a:endParaRPr>
          </a:p>
        </p:txBody>
      </p:sp>
      <p:sp>
        <p:nvSpPr>
          <p:cNvPr id="76" name="object 76"/>
          <p:cNvSpPr/>
          <p:nvPr/>
        </p:nvSpPr>
        <p:spPr>
          <a:xfrm>
            <a:off x="6068444" y="2792921"/>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77" name="object 77"/>
          <p:cNvSpPr txBox="1"/>
          <p:nvPr/>
        </p:nvSpPr>
        <p:spPr>
          <a:xfrm>
            <a:off x="6099091" y="2786029"/>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3</a:t>
            </a:r>
            <a:endParaRPr sz="667">
              <a:latin typeface="Calibri"/>
              <a:cs typeface="Calibri"/>
            </a:endParaRPr>
          </a:p>
        </p:txBody>
      </p:sp>
      <p:sp>
        <p:nvSpPr>
          <p:cNvPr id="78" name="object 78"/>
          <p:cNvSpPr/>
          <p:nvPr/>
        </p:nvSpPr>
        <p:spPr>
          <a:xfrm>
            <a:off x="6020523" y="3926057"/>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79" name="object 79"/>
          <p:cNvSpPr txBox="1"/>
          <p:nvPr/>
        </p:nvSpPr>
        <p:spPr>
          <a:xfrm>
            <a:off x="6051170" y="3920250"/>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2</a:t>
            </a:r>
            <a:endParaRPr sz="667">
              <a:latin typeface="Calibri"/>
              <a:cs typeface="Calibri"/>
            </a:endParaRPr>
          </a:p>
        </p:txBody>
      </p:sp>
      <p:sp>
        <p:nvSpPr>
          <p:cNvPr id="80" name="object 80"/>
          <p:cNvSpPr txBox="1"/>
          <p:nvPr/>
        </p:nvSpPr>
        <p:spPr>
          <a:xfrm>
            <a:off x="3724617" y="4598912"/>
            <a:ext cx="1755921" cy="124885"/>
          </a:xfrm>
          <a:prstGeom prst="rect">
            <a:avLst/>
          </a:prstGeom>
        </p:spPr>
        <p:txBody>
          <a:bodyPr vert="horz" wrap="square" lIns="0" tIns="22013" rIns="0" bIns="0" rtlCol="0">
            <a:spAutoFit/>
          </a:bodyPr>
          <a:lstStyle/>
          <a:p>
            <a:pPr>
              <a:spcBef>
                <a:spcPts val="173"/>
              </a:spcBef>
              <a:tabLst>
                <a:tab pos="512221" algn="l"/>
                <a:tab pos="1047300" algn="l"/>
                <a:tab pos="1583227" algn="l"/>
              </a:tabLst>
            </a:pPr>
            <a:r>
              <a:rPr sz="667" spc="-33" dirty="0">
                <a:solidFill>
                  <a:srgbClr val="585858"/>
                </a:solidFill>
                <a:latin typeface="Calibri"/>
                <a:cs typeface="Calibri"/>
              </a:rPr>
              <a:t>0%</a:t>
            </a:r>
            <a:r>
              <a:rPr sz="667" dirty="0">
                <a:solidFill>
                  <a:srgbClr val="585858"/>
                </a:solidFill>
                <a:latin typeface="Calibri"/>
                <a:cs typeface="Calibri"/>
              </a:rPr>
              <a:t>	</a:t>
            </a: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p:txBody>
      </p:sp>
      <p:sp>
        <p:nvSpPr>
          <p:cNvPr id="81" name="object 81"/>
          <p:cNvSpPr txBox="1"/>
          <p:nvPr/>
        </p:nvSpPr>
        <p:spPr>
          <a:xfrm>
            <a:off x="5843408" y="4598912"/>
            <a:ext cx="17271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80%</a:t>
            </a:r>
            <a:endParaRPr sz="667">
              <a:latin typeface="Calibri"/>
              <a:cs typeface="Calibri"/>
            </a:endParaRPr>
          </a:p>
        </p:txBody>
      </p:sp>
      <p:sp>
        <p:nvSpPr>
          <p:cNvPr id="82" name="object 82"/>
          <p:cNvSpPr txBox="1"/>
          <p:nvPr/>
        </p:nvSpPr>
        <p:spPr>
          <a:xfrm>
            <a:off x="6356299" y="4598912"/>
            <a:ext cx="218432"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Calibri"/>
                <a:cs typeface="Calibri"/>
              </a:rPr>
              <a:t>100%</a:t>
            </a:r>
            <a:endParaRPr sz="667">
              <a:latin typeface="Calibri"/>
              <a:cs typeface="Calibri"/>
            </a:endParaRPr>
          </a:p>
        </p:txBody>
      </p:sp>
      <p:sp>
        <p:nvSpPr>
          <p:cNvPr id="83" name="object 83"/>
          <p:cNvSpPr txBox="1"/>
          <p:nvPr/>
        </p:nvSpPr>
        <p:spPr>
          <a:xfrm>
            <a:off x="3516008" y="3914594"/>
            <a:ext cx="197266"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游ゴシック"/>
                <a:cs typeface="游ゴシック"/>
              </a:rPr>
              <a:t>ある</a:t>
            </a:r>
            <a:endParaRPr sz="667">
              <a:latin typeface="游ゴシック"/>
              <a:cs typeface="游ゴシック"/>
            </a:endParaRPr>
          </a:p>
        </p:txBody>
      </p:sp>
      <p:sp>
        <p:nvSpPr>
          <p:cNvPr id="84" name="object 84"/>
          <p:cNvSpPr txBox="1"/>
          <p:nvPr/>
        </p:nvSpPr>
        <p:spPr>
          <a:xfrm>
            <a:off x="3516008" y="2781525"/>
            <a:ext cx="197266"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游ゴシック"/>
                <a:cs typeface="游ゴシック"/>
              </a:rPr>
              <a:t>ない</a:t>
            </a:r>
            <a:endParaRPr sz="667">
              <a:latin typeface="游ゴシック"/>
              <a:cs typeface="游ゴシック"/>
            </a:endParaRPr>
          </a:p>
        </p:txBody>
      </p:sp>
      <p:grpSp>
        <p:nvGrpSpPr>
          <p:cNvPr id="85" name="object 85"/>
          <p:cNvGrpSpPr/>
          <p:nvPr/>
        </p:nvGrpSpPr>
        <p:grpSpPr>
          <a:xfrm>
            <a:off x="4284752" y="4853869"/>
            <a:ext cx="932992" cy="49951"/>
            <a:chOff x="3320034" y="3309404"/>
            <a:chExt cx="699770" cy="37465"/>
          </a:xfrm>
        </p:grpSpPr>
        <p:sp>
          <p:nvSpPr>
            <p:cNvPr id="86" name="object 86"/>
            <p:cNvSpPr/>
            <p:nvPr/>
          </p:nvSpPr>
          <p:spPr>
            <a:xfrm>
              <a:off x="3320034" y="3309404"/>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87" name="object 87"/>
            <p:cNvSpPr/>
            <p:nvPr/>
          </p:nvSpPr>
          <p:spPr>
            <a:xfrm>
              <a:off x="3651377" y="3309404"/>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88" name="object 88"/>
            <p:cNvSpPr/>
            <p:nvPr/>
          </p:nvSpPr>
          <p:spPr>
            <a:xfrm>
              <a:off x="3982720" y="3309404"/>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89" name="object 89"/>
          <p:cNvSpPr txBox="1"/>
          <p:nvPr/>
        </p:nvSpPr>
        <p:spPr>
          <a:xfrm>
            <a:off x="4355699" y="4798041"/>
            <a:ext cx="1529870" cy="124885"/>
          </a:xfrm>
          <a:prstGeom prst="rect">
            <a:avLst/>
          </a:prstGeom>
        </p:spPr>
        <p:txBody>
          <a:bodyPr vert="horz" wrap="square" lIns="0" tIns="22013" rIns="0" bIns="0" rtlCol="0">
            <a:spAutoFit/>
          </a:bodyPr>
          <a:lstStyle/>
          <a:p>
            <a:pPr>
              <a:spcBef>
                <a:spcPts val="173"/>
              </a:spcBef>
              <a:tabLst>
                <a:tab pos="441102" algn="l"/>
                <a:tab pos="883051"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90" name="object 90"/>
          <p:cNvSpPr txBox="1"/>
          <p:nvPr/>
        </p:nvSpPr>
        <p:spPr>
          <a:xfrm>
            <a:off x="5886585" y="2185393"/>
            <a:ext cx="614656" cy="135870"/>
          </a:xfrm>
          <a:prstGeom prst="rect">
            <a:avLst/>
          </a:prstGeom>
        </p:spPr>
        <p:txBody>
          <a:bodyPr vert="horz" wrap="square" lIns="0" tIns="22859" rIns="0" bIns="0" rtlCol="0">
            <a:spAutoFit/>
          </a:bodyPr>
          <a:lstStyle/>
          <a:p>
            <a:pPr>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91" name="object 91"/>
          <p:cNvGrpSpPr/>
          <p:nvPr/>
        </p:nvGrpSpPr>
        <p:grpSpPr>
          <a:xfrm>
            <a:off x="10300603" y="2684399"/>
            <a:ext cx="2666053" cy="448717"/>
            <a:chOff x="7832090" y="1682242"/>
            <a:chExt cx="1999614" cy="336550"/>
          </a:xfrm>
        </p:grpSpPr>
        <p:sp>
          <p:nvSpPr>
            <p:cNvPr id="92" name="object 92"/>
            <p:cNvSpPr/>
            <p:nvPr/>
          </p:nvSpPr>
          <p:spPr>
            <a:xfrm>
              <a:off x="7832090" y="1682254"/>
              <a:ext cx="1599565" cy="336550"/>
            </a:xfrm>
            <a:custGeom>
              <a:avLst/>
              <a:gdLst/>
              <a:ahLst/>
              <a:cxnLst/>
              <a:rect l="l" t="t" r="r" b="b"/>
              <a:pathLst>
                <a:path w="1599565" h="336550">
                  <a:moveTo>
                    <a:pt x="1599056" y="0"/>
                  </a:moveTo>
                  <a:lnTo>
                    <a:pt x="0" y="0"/>
                  </a:lnTo>
                  <a:lnTo>
                    <a:pt x="0" y="336283"/>
                  </a:lnTo>
                  <a:lnTo>
                    <a:pt x="1599056" y="336283"/>
                  </a:lnTo>
                  <a:lnTo>
                    <a:pt x="1599056" y="0"/>
                  </a:lnTo>
                  <a:close/>
                </a:path>
              </a:pathLst>
            </a:custGeom>
            <a:solidFill>
              <a:srgbClr val="92D050"/>
            </a:solidFill>
          </p:spPr>
          <p:txBody>
            <a:bodyPr wrap="square" lIns="0" tIns="0" rIns="0" bIns="0" rtlCol="0"/>
            <a:lstStyle/>
            <a:p>
              <a:endParaRPr/>
            </a:p>
          </p:txBody>
        </p:sp>
        <p:sp>
          <p:nvSpPr>
            <p:cNvPr id="93" name="object 93"/>
            <p:cNvSpPr/>
            <p:nvPr/>
          </p:nvSpPr>
          <p:spPr>
            <a:xfrm>
              <a:off x="9431147" y="1682242"/>
              <a:ext cx="400685" cy="336550"/>
            </a:xfrm>
            <a:custGeom>
              <a:avLst/>
              <a:gdLst/>
              <a:ahLst/>
              <a:cxnLst/>
              <a:rect l="l" t="t" r="r" b="b"/>
              <a:pathLst>
                <a:path w="400684" h="336550">
                  <a:moveTo>
                    <a:pt x="400176" y="0"/>
                  </a:moveTo>
                  <a:lnTo>
                    <a:pt x="0" y="0"/>
                  </a:lnTo>
                  <a:lnTo>
                    <a:pt x="0" y="336296"/>
                  </a:lnTo>
                  <a:lnTo>
                    <a:pt x="400176" y="336296"/>
                  </a:lnTo>
                  <a:lnTo>
                    <a:pt x="400176" y="0"/>
                  </a:lnTo>
                  <a:close/>
                </a:path>
              </a:pathLst>
            </a:custGeom>
            <a:solidFill>
              <a:srgbClr val="5B9BD4"/>
            </a:solidFill>
          </p:spPr>
          <p:txBody>
            <a:bodyPr wrap="square" lIns="0" tIns="0" rIns="0" bIns="0" rtlCol="0"/>
            <a:lstStyle/>
            <a:p>
              <a:endParaRPr/>
            </a:p>
          </p:txBody>
        </p:sp>
        <p:sp>
          <p:nvSpPr>
            <p:cNvPr id="94" name="object 94"/>
            <p:cNvSpPr/>
            <p:nvPr/>
          </p:nvSpPr>
          <p:spPr>
            <a:xfrm>
              <a:off x="8575167" y="1797811"/>
              <a:ext cx="1096010" cy="104775"/>
            </a:xfrm>
            <a:custGeom>
              <a:avLst/>
              <a:gdLst/>
              <a:ahLst/>
              <a:cxnLst/>
              <a:rect l="l" t="t" r="r" b="b"/>
              <a:pathLst>
                <a:path w="1096009" h="104775">
                  <a:moveTo>
                    <a:pt x="113296" y="0"/>
                  </a:moveTo>
                  <a:lnTo>
                    <a:pt x="0" y="0"/>
                  </a:lnTo>
                  <a:lnTo>
                    <a:pt x="0" y="104775"/>
                  </a:lnTo>
                  <a:lnTo>
                    <a:pt x="113296" y="104775"/>
                  </a:lnTo>
                  <a:lnTo>
                    <a:pt x="113296" y="0"/>
                  </a:lnTo>
                  <a:close/>
                </a:path>
                <a:path w="1096009" h="104775">
                  <a:moveTo>
                    <a:pt x="1095629" y="0"/>
                  </a:moveTo>
                  <a:lnTo>
                    <a:pt x="1016508" y="0"/>
                  </a:lnTo>
                  <a:lnTo>
                    <a:pt x="1016508" y="104775"/>
                  </a:lnTo>
                  <a:lnTo>
                    <a:pt x="1095629" y="104775"/>
                  </a:lnTo>
                  <a:lnTo>
                    <a:pt x="1095629" y="0"/>
                  </a:lnTo>
                  <a:close/>
                </a:path>
              </a:pathLst>
            </a:custGeom>
            <a:solidFill>
              <a:srgbClr val="FFFFFF"/>
            </a:solidFill>
          </p:spPr>
          <p:txBody>
            <a:bodyPr wrap="square" lIns="0" tIns="0" rIns="0" bIns="0" rtlCol="0"/>
            <a:lstStyle/>
            <a:p>
              <a:endParaRPr/>
            </a:p>
          </p:txBody>
        </p:sp>
      </p:grpSp>
      <p:grpSp>
        <p:nvGrpSpPr>
          <p:cNvPr id="95" name="object 95"/>
          <p:cNvGrpSpPr/>
          <p:nvPr/>
        </p:nvGrpSpPr>
        <p:grpSpPr>
          <a:xfrm>
            <a:off x="10300603" y="3803990"/>
            <a:ext cx="2666053" cy="447870"/>
            <a:chOff x="7832090" y="2521966"/>
            <a:chExt cx="1999614" cy="335915"/>
          </a:xfrm>
        </p:grpSpPr>
        <p:sp>
          <p:nvSpPr>
            <p:cNvPr id="96" name="object 96"/>
            <p:cNvSpPr/>
            <p:nvPr/>
          </p:nvSpPr>
          <p:spPr>
            <a:xfrm>
              <a:off x="7832090" y="2521966"/>
              <a:ext cx="999490" cy="335915"/>
            </a:xfrm>
            <a:custGeom>
              <a:avLst/>
              <a:gdLst/>
              <a:ahLst/>
              <a:cxnLst/>
              <a:rect l="l" t="t" r="r" b="b"/>
              <a:pathLst>
                <a:path w="999490" h="335914">
                  <a:moveTo>
                    <a:pt x="999362" y="0"/>
                  </a:moveTo>
                  <a:lnTo>
                    <a:pt x="0" y="0"/>
                  </a:lnTo>
                  <a:lnTo>
                    <a:pt x="0" y="335407"/>
                  </a:lnTo>
                  <a:lnTo>
                    <a:pt x="999362" y="335407"/>
                  </a:lnTo>
                  <a:lnTo>
                    <a:pt x="999362" y="0"/>
                  </a:lnTo>
                  <a:close/>
                </a:path>
              </a:pathLst>
            </a:custGeom>
            <a:solidFill>
              <a:srgbClr val="5B9BD4"/>
            </a:solidFill>
          </p:spPr>
          <p:txBody>
            <a:bodyPr wrap="square" lIns="0" tIns="0" rIns="0" bIns="0" rtlCol="0"/>
            <a:lstStyle/>
            <a:p>
              <a:endParaRPr/>
            </a:p>
          </p:txBody>
        </p:sp>
        <p:sp>
          <p:nvSpPr>
            <p:cNvPr id="97" name="object 97"/>
            <p:cNvSpPr/>
            <p:nvPr/>
          </p:nvSpPr>
          <p:spPr>
            <a:xfrm>
              <a:off x="8831453" y="2521991"/>
              <a:ext cx="1000125" cy="335915"/>
            </a:xfrm>
            <a:custGeom>
              <a:avLst/>
              <a:gdLst/>
              <a:ahLst/>
              <a:cxnLst/>
              <a:rect l="l" t="t" r="r" b="b"/>
              <a:pathLst>
                <a:path w="1000125" h="335914">
                  <a:moveTo>
                    <a:pt x="999871" y="0"/>
                  </a:moveTo>
                  <a:lnTo>
                    <a:pt x="0" y="0"/>
                  </a:lnTo>
                  <a:lnTo>
                    <a:pt x="0" y="335381"/>
                  </a:lnTo>
                  <a:lnTo>
                    <a:pt x="999871" y="335381"/>
                  </a:lnTo>
                  <a:lnTo>
                    <a:pt x="999871" y="0"/>
                  </a:lnTo>
                  <a:close/>
                </a:path>
              </a:pathLst>
            </a:custGeom>
            <a:solidFill>
              <a:srgbClr val="FFC000"/>
            </a:solidFill>
          </p:spPr>
          <p:txBody>
            <a:bodyPr wrap="square" lIns="0" tIns="0" rIns="0" bIns="0" rtlCol="0"/>
            <a:lstStyle/>
            <a:p>
              <a:endParaRPr/>
            </a:p>
          </p:txBody>
        </p:sp>
        <p:sp>
          <p:nvSpPr>
            <p:cNvPr id="98" name="object 98"/>
            <p:cNvSpPr/>
            <p:nvPr/>
          </p:nvSpPr>
          <p:spPr>
            <a:xfrm>
              <a:off x="8292338" y="2637269"/>
              <a:ext cx="1078865" cy="105410"/>
            </a:xfrm>
            <a:custGeom>
              <a:avLst/>
              <a:gdLst/>
              <a:ahLst/>
              <a:cxnLst/>
              <a:rect l="l" t="t" r="r" b="b"/>
              <a:pathLst>
                <a:path w="1078865" h="105410">
                  <a:moveTo>
                    <a:pt x="79121" y="0"/>
                  </a:moveTo>
                  <a:lnTo>
                    <a:pt x="0" y="0"/>
                  </a:lnTo>
                  <a:lnTo>
                    <a:pt x="0" y="104787"/>
                  </a:lnTo>
                  <a:lnTo>
                    <a:pt x="79121" y="104787"/>
                  </a:lnTo>
                  <a:lnTo>
                    <a:pt x="79121" y="0"/>
                  </a:lnTo>
                  <a:close/>
                </a:path>
                <a:path w="1078865" h="105410">
                  <a:moveTo>
                    <a:pt x="1078611" y="0"/>
                  </a:moveTo>
                  <a:lnTo>
                    <a:pt x="999490" y="0"/>
                  </a:lnTo>
                  <a:lnTo>
                    <a:pt x="999490" y="104787"/>
                  </a:lnTo>
                  <a:lnTo>
                    <a:pt x="1078611" y="104787"/>
                  </a:lnTo>
                  <a:lnTo>
                    <a:pt x="1078611" y="0"/>
                  </a:lnTo>
                  <a:close/>
                </a:path>
              </a:pathLst>
            </a:custGeom>
            <a:solidFill>
              <a:srgbClr val="FFFFFF"/>
            </a:solidFill>
          </p:spPr>
          <p:txBody>
            <a:bodyPr wrap="square" lIns="0" tIns="0" rIns="0" bIns="0" rtlCol="0"/>
            <a:lstStyle/>
            <a:p>
              <a:endParaRPr/>
            </a:p>
          </p:txBody>
        </p:sp>
      </p:grpSp>
      <p:graphicFrame>
        <p:nvGraphicFramePr>
          <p:cNvPr id="99" name="object 99"/>
          <p:cNvGraphicFramePr>
            <a:graphicFrameLocks noGrp="1"/>
          </p:cNvGraphicFramePr>
          <p:nvPr>
            <p:extLst>
              <p:ext uri="{D42A27DB-BD31-4B8C-83A1-F6EECF244321}">
                <p14:modId xmlns:p14="http://schemas.microsoft.com/office/powerpoint/2010/main" val="275849541"/>
              </p:ext>
            </p:extLst>
          </p:nvPr>
        </p:nvGraphicFramePr>
        <p:xfrm>
          <a:off x="10296853" y="2348794"/>
          <a:ext cx="2662666" cy="2235964"/>
        </p:xfrm>
        <a:graphic>
          <a:graphicData uri="http://schemas.openxmlformats.org/drawingml/2006/table">
            <a:tbl>
              <a:tblPr firstRow="1" bandRow="1">
                <a:tableStyleId>{2D5ABB26-0587-4C30-8999-92F81FD0307C}</a:tableStyleId>
              </a:tblPr>
              <a:tblGrid>
                <a:gridCol w="532534">
                  <a:extLst>
                    <a:ext uri="{9D8B030D-6E8A-4147-A177-3AD203B41FA5}">
                      <a16:colId xmlns:a16="http://schemas.microsoft.com/office/drawing/2014/main" val="20000"/>
                    </a:ext>
                  </a:extLst>
                </a:gridCol>
                <a:gridCol w="533380">
                  <a:extLst>
                    <a:ext uri="{9D8B030D-6E8A-4147-A177-3AD203B41FA5}">
                      <a16:colId xmlns:a16="http://schemas.microsoft.com/office/drawing/2014/main" val="20001"/>
                    </a:ext>
                  </a:extLst>
                </a:gridCol>
                <a:gridCol w="265843">
                  <a:extLst>
                    <a:ext uri="{9D8B030D-6E8A-4147-A177-3AD203B41FA5}">
                      <a16:colId xmlns:a16="http://schemas.microsoft.com/office/drawing/2014/main" val="20002"/>
                    </a:ext>
                  </a:extLst>
                </a:gridCol>
                <a:gridCol w="266690">
                  <a:extLst>
                    <a:ext uri="{9D8B030D-6E8A-4147-A177-3AD203B41FA5}">
                      <a16:colId xmlns:a16="http://schemas.microsoft.com/office/drawing/2014/main" val="20003"/>
                    </a:ext>
                  </a:extLst>
                </a:gridCol>
                <a:gridCol w="531687">
                  <a:extLst>
                    <a:ext uri="{9D8B030D-6E8A-4147-A177-3AD203B41FA5}">
                      <a16:colId xmlns:a16="http://schemas.microsoft.com/office/drawing/2014/main" val="20004"/>
                    </a:ext>
                  </a:extLst>
                </a:gridCol>
                <a:gridCol w="532532">
                  <a:extLst>
                    <a:ext uri="{9D8B030D-6E8A-4147-A177-3AD203B41FA5}">
                      <a16:colId xmlns:a16="http://schemas.microsoft.com/office/drawing/2014/main" val="20005"/>
                    </a:ext>
                  </a:extLst>
                </a:gridCol>
              </a:tblGrid>
              <a:tr h="335268">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extLst>
                  <a:ext uri="{0D108BD9-81ED-4DB2-BD59-A6C34878D82A}">
                    <a16:rowId xmlns:a16="http://schemas.microsoft.com/office/drawing/2014/main" val="10000"/>
                  </a:ext>
                </a:extLst>
              </a:tr>
              <a:tr h="447870">
                <a:tc gridSpan="5">
                  <a:txBody>
                    <a:bodyPr/>
                    <a:lstStyle/>
                    <a:p>
                      <a:pPr>
                        <a:lnSpc>
                          <a:spcPct val="100000"/>
                        </a:lnSpc>
                        <a:spcBef>
                          <a:spcPts val="425"/>
                        </a:spcBef>
                      </a:pPr>
                      <a:endParaRPr sz="700">
                        <a:latin typeface="Times New Roman"/>
                        <a:cs typeface="Times New Roman"/>
                      </a:endParaRPr>
                    </a:p>
                    <a:p>
                      <a:pPr marL="1905" algn="ctr">
                        <a:lnSpc>
                          <a:spcPct val="100000"/>
                        </a:lnSpc>
                        <a:spcBef>
                          <a:spcPts val="5"/>
                        </a:spcBef>
                      </a:pPr>
                      <a:r>
                        <a:rPr sz="700" spc="-25" dirty="0">
                          <a:solidFill>
                            <a:srgbClr val="404040"/>
                          </a:solidFill>
                          <a:latin typeface="Calibri"/>
                          <a:cs typeface="Calibri"/>
                        </a:rPr>
                        <a:t>12</a:t>
                      </a:r>
                      <a:endParaRPr sz="700">
                        <a:latin typeface="Calibri"/>
                        <a:cs typeface="Calibri"/>
                      </a:endParaRPr>
                    </a:p>
                  </a:txBody>
                  <a:tcPr marL="0" marR="0" marT="71964" marB="0">
                    <a:lnL w="6350">
                      <a:solidFill>
                        <a:srgbClr val="D9D9D9"/>
                      </a:solidFill>
                      <a:prstDash val="solid"/>
                    </a:lnL>
                    <a:lnR w="6350">
                      <a:solidFill>
                        <a:srgbClr val="D9D9D9"/>
                      </a:solidFill>
                      <a:prstDash val="solid"/>
                    </a:lnR>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a:txBody>
                    <a:bodyPr/>
                    <a:lstStyle/>
                    <a:p>
                      <a:pPr>
                        <a:lnSpc>
                          <a:spcPct val="100000"/>
                        </a:lnSpc>
                        <a:spcBef>
                          <a:spcPts val="425"/>
                        </a:spcBef>
                      </a:pPr>
                      <a:endParaRPr sz="700">
                        <a:latin typeface="Times New Roman"/>
                        <a:cs typeface="Times New Roman"/>
                      </a:endParaRPr>
                    </a:p>
                    <a:p>
                      <a:pPr marL="2540" algn="ctr">
                        <a:lnSpc>
                          <a:spcPct val="100000"/>
                        </a:lnSpc>
                        <a:spcBef>
                          <a:spcPts val="5"/>
                        </a:spcBef>
                      </a:pPr>
                      <a:r>
                        <a:rPr sz="700" spc="-50" dirty="0">
                          <a:solidFill>
                            <a:srgbClr val="404040"/>
                          </a:solidFill>
                          <a:latin typeface="Calibri"/>
                          <a:cs typeface="Calibri"/>
                        </a:rPr>
                        <a:t>3</a:t>
                      </a:r>
                      <a:endParaRPr sz="700">
                        <a:latin typeface="Calibri"/>
                        <a:cs typeface="Calibri"/>
                      </a:endParaRPr>
                    </a:p>
                  </a:txBody>
                  <a:tcPr marL="0" marR="0" marT="71964" marB="0">
                    <a:lnL w="6350">
                      <a:solidFill>
                        <a:srgbClr val="D9D9D9"/>
                      </a:solidFill>
                      <a:prstDash val="solid"/>
                    </a:lnL>
                    <a:lnR w="6350">
                      <a:solidFill>
                        <a:srgbClr val="D9D9D9"/>
                      </a:solidFill>
                      <a:prstDash val="solid"/>
                    </a:lnR>
                  </a:tcPr>
                </a:tc>
                <a:extLst>
                  <a:ext uri="{0D108BD9-81ED-4DB2-BD59-A6C34878D82A}">
                    <a16:rowId xmlns:a16="http://schemas.microsoft.com/office/drawing/2014/main" val="10001"/>
                  </a:ext>
                </a:extLst>
              </a:tr>
              <a:tr h="670535">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extLst>
                  <a:ext uri="{0D108BD9-81ED-4DB2-BD59-A6C34878D82A}">
                    <a16:rowId xmlns:a16="http://schemas.microsoft.com/office/drawing/2014/main" val="10002"/>
                  </a:ext>
                </a:extLst>
              </a:tr>
              <a:tr h="447023">
                <a:tc gridSpan="3">
                  <a:txBody>
                    <a:bodyPr/>
                    <a:lstStyle/>
                    <a:p>
                      <a:pPr>
                        <a:lnSpc>
                          <a:spcPct val="100000"/>
                        </a:lnSpc>
                        <a:spcBef>
                          <a:spcPts val="425"/>
                        </a:spcBef>
                      </a:pPr>
                      <a:endParaRPr sz="700">
                        <a:latin typeface="Times New Roman"/>
                        <a:cs typeface="Times New Roman"/>
                      </a:endParaRPr>
                    </a:p>
                    <a:p>
                      <a:pPr marL="1905" algn="ctr">
                        <a:lnSpc>
                          <a:spcPct val="100000"/>
                        </a:lnSpc>
                      </a:pPr>
                      <a:r>
                        <a:rPr sz="700" spc="-50" dirty="0">
                          <a:solidFill>
                            <a:srgbClr val="404040"/>
                          </a:solidFill>
                          <a:latin typeface="Calibri"/>
                          <a:cs typeface="Calibri"/>
                        </a:rPr>
                        <a:t>2</a:t>
                      </a:r>
                      <a:endParaRPr sz="700">
                        <a:latin typeface="Calibri"/>
                        <a:cs typeface="Calibri"/>
                      </a:endParaRPr>
                    </a:p>
                  </a:txBody>
                  <a:tcPr marL="0" marR="0" marT="71964" marB="0">
                    <a:lnL w="6350">
                      <a:solidFill>
                        <a:srgbClr val="D9D9D9"/>
                      </a:solidFill>
                      <a:prstDash val="solid"/>
                    </a:lnL>
                  </a:tcPr>
                </a:tc>
                <a:tc hMerge="1">
                  <a:txBody>
                    <a:bodyPr/>
                    <a:lstStyle/>
                    <a:p>
                      <a:endParaRPr/>
                    </a:p>
                  </a:txBody>
                  <a:tcPr marL="0" marR="0" marT="0" marB="0"/>
                </a:tc>
                <a:tc hMerge="1">
                  <a:txBody>
                    <a:bodyPr/>
                    <a:lstStyle/>
                    <a:p>
                      <a:endParaRPr/>
                    </a:p>
                  </a:txBody>
                  <a:tcPr marL="0" marR="0" marT="0" marB="0"/>
                </a:tc>
                <a:tc gridSpan="3">
                  <a:txBody>
                    <a:bodyPr/>
                    <a:lstStyle/>
                    <a:p>
                      <a:pPr>
                        <a:lnSpc>
                          <a:spcPct val="100000"/>
                        </a:lnSpc>
                        <a:spcBef>
                          <a:spcPts val="425"/>
                        </a:spcBef>
                      </a:pPr>
                      <a:endParaRPr sz="700">
                        <a:latin typeface="Times New Roman"/>
                        <a:cs typeface="Times New Roman"/>
                      </a:endParaRPr>
                    </a:p>
                    <a:p>
                      <a:pPr marL="2540" algn="ctr">
                        <a:lnSpc>
                          <a:spcPct val="100000"/>
                        </a:lnSpc>
                      </a:pPr>
                      <a:r>
                        <a:rPr sz="700" spc="-50" dirty="0">
                          <a:solidFill>
                            <a:srgbClr val="404040"/>
                          </a:solidFill>
                          <a:latin typeface="Calibri"/>
                          <a:cs typeface="Calibri"/>
                        </a:rPr>
                        <a:t>2</a:t>
                      </a:r>
                      <a:endParaRPr sz="700">
                        <a:latin typeface="Calibri"/>
                        <a:cs typeface="Calibri"/>
                      </a:endParaRPr>
                    </a:p>
                  </a:txBody>
                  <a:tcPr marL="0" marR="0" marT="71964" marB="0">
                    <a:lnR w="6350">
                      <a:solidFill>
                        <a:srgbClr val="D9D9D9"/>
                      </a:solidFill>
                      <a:prstDash val="solid"/>
                    </a:lnR>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3"/>
                  </a:ext>
                </a:extLst>
              </a:tr>
              <a:tr h="335268">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extLst>
                  <a:ext uri="{0D108BD9-81ED-4DB2-BD59-A6C34878D82A}">
                    <a16:rowId xmlns:a16="http://schemas.microsoft.com/office/drawing/2014/main" val="10004"/>
                  </a:ext>
                </a:extLst>
              </a:tr>
            </a:tbl>
          </a:graphicData>
        </a:graphic>
      </p:graphicFrame>
      <p:sp>
        <p:nvSpPr>
          <p:cNvPr id="100" name="object 100"/>
          <p:cNvSpPr txBox="1"/>
          <p:nvPr/>
        </p:nvSpPr>
        <p:spPr>
          <a:xfrm>
            <a:off x="10230501" y="4623295"/>
            <a:ext cx="143928"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Calibri"/>
                <a:cs typeface="Calibri"/>
              </a:rPr>
              <a:t>0%</a:t>
            </a:r>
            <a:endParaRPr sz="667">
              <a:latin typeface="Calibri"/>
              <a:cs typeface="Calibri"/>
            </a:endParaRPr>
          </a:p>
        </p:txBody>
      </p:sp>
      <p:sp>
        <p:nvSpPr>
          <p:cNvPr id="101" name="object 101"/>
          <p:cNvSpPr txBox="1"/>
          <p:nvPr/>
        </p:nvSpPr>
        <p:spPr>
          <a:xfrm>
            <a:off x="10740514" y="4623295"/>
            <a:ext cx="1255560" cy="124885"/>
          </a:xfrm>
          <a:prstGeom prst="rect">
            <a:avLst/>
          </a:prstGeom>
        </p:spPr>
        <p:txBody>
          <a:bodyPr vert="horz" wrap="square" lIns="0" tIns="22013" rIns="0" bIns="0" rtlCol="0">
            <a:spAutoFit/>
          </a:bodyPr>
          <a:lstStyle/>
          <a:p>
            <a:pPr marL="16933">
              <a:spcBef>
                <a:spcPts val="173"/>
              </a:spcBef>
              <a:tabLst>
                <a:tab pos="549473" algn="l"/>
                <a:tab pos="1082860"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p:txBody>
      </p:sp>
      <p:sp>
        <p:nvSpPr>
          <p:cNvPr id="102" name="object 102"/>
          <p:cNvSpPr txBox="1"/>
          <p:nvPr/>
        </p:nvSpPr>
        <p:spPr>
          <a:xfrm>
            <a:off x="12339978" y="4623295"/>
            <a:ext cx="189646"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Calibri"/>
                <a:cs typeface="Calibri"/>
              </a:rPr>
              <a:t>80%</a:t>
            </a:r>
            <a:endParaRPr sz="667">
              <a:latin typeface="Calibri"/>
              <a:cs typeface="Calibri"/>
            </a:endParaRPr>
          </a:p>
        </p:txBody>
      </p:sp>
      <p:sp>
        <p:nvSpPr>
          <p:cNvPr id="103" name="object 103"/>
          <p:cNvSpPr txBox="1"/>
          <p:nvPr/>
        </p:nvSpPr>
        <p:spPr>
          <a:xfrm>
            <a:off x="12850498" y="4623295"/>
            <a:ext cx="235365" cy="124885"/>
          </a:xfrm>
          <a:prstGeom prst="rect">
            <a:avLst/>
          </a:prstGeom>
        </p:spPr>
        <p:txBody>
          <a:bodyPr vert="horz" wrap="square" lIns="0" tIns="22013" rIns="0" bIns="0" rtlCol="0">
            <a:spAutoFit/>
          </a:bodyPr>
          <a:lstStyle/>
          <a:p>
            <a:pPr marL="16933">
              <a:spcBef>
                <a:spcPts val="173"/>
              </a:spcBef>
            </a:pPr>
            <a:r>
              <a:rPr sz="667" spc="-27" dirty="0">
                <a:solidFill>
                  <a:srgbClr val="585858"/>
                </a:solidFill>
                <a:latin typeface="Calibri"/>
                <a:cs typeface="Calibri"/>
              </a:rPr>
              <a:t>100%</a:t>
            </a:r>
            <a:endParaRPr sz="667">
              <a:latin typeface="Calibri"/>
              <a:cs typeface="Calibri"/>
            </a:endParaRPr>
          </a:p>
        </p:txBody>
      </p:sp>
      <p:sp>
        <p:nvSpPr>
          <p:cNvPr id="104" name="object 104"/>
          <p:cNvSpPr txBox="1"/>
          <p:nvPr/>
        </p:nvSpPr>
        <p:spPr>
          <a:xfrm>
            <a:off x="10022061" y="3946664"/>
            <a:ext cx="214199"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游ゴシック"/>
                <a:cs typeface="游ゴシック"/>
              </a:rPr>
              <a:t>ある</a:t>
            </a:r>
            <a:endParaRPr sz="667">
              <a:latin typeface="游ゴシック"/>
              <a:cs typeface="游ゴシック"/>
            </a:endParaRPr>
          </a:p>
        </p:txBody>
      </p:sp>
      <p:sp>
        <p:nvSpPr>
          <p:cNvPr id="105" name="object 105"/>
          <p:cNvSpPr txBox="1"/>
          <p:nvPr/>
        </p:nvSpPr>
        <p:spPr>
          <a:xfrm>
            <a:off x="10022061" y="2826667"/>
            <a:ext cx="214199"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游ゴシック"/>
                <a:cs typeface="游ゴシック"/>
              </a:rPr>
              <a:t>ない</a:t>
            </a:r>
            <a:endParaRPr sz="667">
              <a:latin typeface="游ゴシック"/>
              <a:cs typeface="游ゴシック"/>
            </a:endParaRPr>
          </a:p>
        </p:txBody>
      </p:sp>
      <p:grpSp>
        <p:nvGrpSpPr>
          <p:cNvPr id="106" name="object 106"/>
          <p:cNvGrpSpPr/>
          <p:nvPr/>
        </p:nvGrpSpPr>
        <p:grpSpPr>
          <a:xfrm>
            <a:off x="10800794" y="4878591"/>
            <a:ext cx="932992" cy="49951"/>
            <a:chOff x="8207247" y="3327946"/>
            <a:chExt cx="699770" cy="37465"/>
          </a:xfrm>
        </p:grpSpPr>
        <p:sp>
          <p:nvSpPr>
            <p:cNvPr id="107" name="object 107"/>
            <p:cNvSpPr/>
            <p:nvPr/>
          </p:nvSpPr>
          <p:spPr>
            <a:xfrm>
              <a:off x="8207247" y="3327946"/>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108" name="object 108"/>
            <p:cNvSpPr/>
            <p:nvPr/>
          </p:nvSpPr>
          <p:spPr>
            <a:xfrm>
              <a:off x="8538590" y="3327946"/>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109" name="object 109"/>
            <p:cNvSpPr/>
            <p:nvPr/>
          </p:nvSpPr>
          <p:spPr>
            <a:xfrm>
              <a:off x="8869933" y="3327946"/>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110" name="object 110"/>
          <p:cNvSpPr txBox="1"/>
          <p:nvPr/>
        </p:nvSpPr>
        <p:spPr>
          <a:xfrm>
            <a:off x="10855996" y="4822017"/>
            <a:ext cx="1545956" cy="124885"/>
          </a:xfrm>
          <a:prstGeom prst="rect">
            <a:avLst/>
          </a:prstGeom>
        </p:spPr>
        <p:txBody>
          <a:bodyPr vert="horz" wrap="square" lIns="0" tIns="22013" rIns="0" bIns="0" rtlCol="0">
            <a:spAutoFit/>
          </a:bodyPr>
          <a:lstStyle/>
          <a:p>
            <a:pPr marL="16933">
              <a:spcBef>
                <a:spcPts val="173"/>
              </a:spcBef>
              <a:tabLst>
                <a:tab pos="458035" algn="l"/>
                <a:tab pos="899984"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111" name="object 111"/>
          <p:cNvSpPr txBox="1"/>
          <p:nvPr/>
        </p:nvSpPr>
        <p:spPr>
          <a:xfrm>
            <a:off x="12350984" y="2209335"/>
            <a:ext cx="629050" cy="135870"/>
          </a:xfrm>
          <a:prstGeom prst="rect">
            <a:avLst/>
          </a:prstGeom>
        </p:spPr>
        <p:txBody>
          <a:bodyPr vert="horz" wrap="square" lIns="0" tIns="22859" rIns="0" bIns="0" rtlCol="0">
            <a:spAutoFit/>
          </a:bodyPr>
          <a:lstStyle/>
          <a:p>
            <a:pPr marL="16933">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112" name="object 112"/>
          <p:cNvGrpSpPr/>
          <p:nvPr/>
        </p:nvGrpSpPr>
        <p:grpSpPr>
          <a:xfrm>
            <a:off x="3775332" y="6133167"/>
            <a:ext cx="2695685" cy="2353646"/>
            <a:chOff x="2937954" y="4268914"/>
            <a:chExt cx="2021839" cy="1765300"/>
          </a:xfrm>
        </p:grpSpPr>
        <p:sp>
          <p:nvSpPr>
            <p:cNvPr id="113" name="object 113"/>
            <p:cNvSpPr/>
            <p:nvPr/>
          </p:nvSpPr>
          <p:spPr>
            <a:xfrm>
              <a:off x="3343910" y="4271772"/>
              <a:ext cx="1209675" cy="1759585"/>
            </a:xfrm>
            <a:custGeom>
              <a:avLst/>
              <a:gdLst/>
              <a:ahLst/>
              <a:cxnLst/>
              <a:rect l="l" t="t" r="r" b="b"/>
              <a:pathLst>
                <a:path w="1209675" h="1759585">
                  <a:moveTo>
                    <a:pt x="0" y="1495297"/>
                  </a:moveTo>
                  <a:lnTo>
                    <a:pt x="0" y="1759585"/>
                  </a:lnTo>
                </a:path>
                <a:path w="1209675" h="1759585">
                  <a:moveTo>
                    <a:pt x="0" y="615950"/>
                  </a:moveTo>
                  <a:lnTo>
                    <a:pt x="0" y="1143761"/>
                  </a:lnTo>
                </a:path>
                <a:path w="1209675" h="1759585">
                  <a:moveTo>
                    <a:pt x="0" y="0"/>
                  </a:moveTo>
                  <a:lnTo>
                    <a:pt x="0" y="263525"/>
                  </a:lnTo>
                </a:path>
                <a:path w="1209675" h="1759585">
                  <a:moveTo>
                    <a:pt x="403733" y="1495297"/>
                  </a:moveTo>
                  <a:lnTo>
                    <a:pt x="403733" y="1759585"/>
                  </a:lnTo>
                </a:path>
                <a:path w="1209675" h="1759585">
                  <a:moveTo>
                    <a:pt x="403733" y="615950"/>
                  </a:moveTo>
                  <a:lnTo>
                    <a:pt x="403733" y="1143723"/>
                  </a:lnTo>
                </a:path>
                <a:path w="1209675" h="1759585">
                  <a:moveTo>
                    <a:pt x="403733" y="0"/>
                  </a:moveTo>
                  <a:lnTo>
                    <a:pt x="403733" y="263525"/>
                  </a:lnTo>
                </a:path>
                <a:path w="1209675" h="1759585">
                  <a:moveTo>
                    <a:pt x="806450" y="1495297"/>
                  </a:moveTo>
                  <a:lnTo>
                    <a:pt x="806450" y="1759585"/>
                  </a:lnTo>
                </a:path>
                <a:path w="1209675" h="1759585">
                  <a:moveTo>
                    <a:pt x="806450" y="615950"/>
                  </a:moveTo>
                  <a:lnTo>
                    <a:pt x="806450" y="1143723"/>
                  </a:lnTo>
                </a:path>
                <a:path w="1209675" h="1759585">
                  <a:moveTo>
                    <a:pt x="806450" y="0"/>
                  </a:moveTo>
                  <a:lnTo>
                    <a:pt x="806450" y="263525"/>
                  </a:lnTo>
                </a:path>
                <a:path w="1209675" h="1759585">
                  <a:moveTo>
                    <a:pt x="1209293" y="1495297"/>
                  </a:moveTo>
                  <a:lnTo>
                    <a:pt x="1209293" y="1759585"/>
                  </a:lnTo>
                </a:path>
                <a:path w="1209675" h="1759585">
                  <a:moveTo>
                    <a:pt x="1209293" y="615949"/>
                  </a:moveTo>
                  <a:lnTo>
                    <a:pt x="1209293" y="1143723"/>
                  </a:lnTo>
                </a:path>
                <a:path w="1209675" h="1759585">
                  <a:moveTo>
                    <a:pt x="1209293" y="0"/>
                  </a:moveTo>
                  <a:lnTo>
                    <a:pt x="1209293" y="263474"/>
                  </a:lnTo>
                </a:path>
              </a:pathLst>
            </a:custGeom>
            <a:ln w="5626">
              <a:solidFill>
                <a:srgbClr val="D9D9D9"/>
              </a:solidFill>
            </a:ln>
          </p:spPr>
          <p:txBody>
            <a:bodyPr wrap="square" lIns="0" tIns="0" rIns="0" bIns="0" rtlCol="0"/>
            <a:lstStyle/>
            <a:p>
              <a:endParaRPr/>
            </a:p>
          </p:txBody>
        </p:sp>
        <p:sp>
          <p:nvSpPr>
            <p:cNvPr id="114" name="object 114"/>
            <p:cNvSpPr/>
            <p:nvPr/>
          </p:nvSpPr>
          <p:spPr>
            <a:xfrm>
              <a:off x="4956810" y="4271772"/>
              <a:ext cx="0" cy="1759585"/>
            </a:xfrm>
            <a:custGeom>
              <a:avLst/>
              <a:gdLst/>
              <a:ahLst/>
              <a:cxnLst/>
              <a:rect l="l" t="t" r="r" b="b"/>
              <a:pathLst>
                <a:path h="1759585">
                  <a:moveTo>
                    <a:pt x="0" y="0"/>
                  </a:moveTo>
                  <a:lnTo>
                    <a:pt x="0" y="1759585"/>
                  </a:lnTo>
                </a:path>
              </a:pathLst>
            </a:custGeom>
            <a:ln w="5626">
              <a:solidFill>
                <a:srgbClr val="D9D9D9"/>
              </a:solidFill>
            </a:ln>
          </p:spPr>
          <p:txBody>
            <a:bodyPr wrap="square" lIns="0" tIns="0" rIns="0" bIns="0" rtlCol="0"/>
            <a:lstStyle/>
            <a:p>
              <a:endParaRPr/>
            </a:p>
          </p:txBody>
        </p:sp>
        <p:sp>
          <p:nvSpPr>
            <p:cNvPr id="115" name="object 115"/>
            <p:cNvSpPr/>
            <p:nvPr/>
          </p:nvSpPr>
          <p:spPr>
            <a:xfrm>
              <a:off x="2940812" y="4535296"/>
              <a:ext cx="1386205" cy="1231900"/>
            </a:xfrm>
            <a:custGeom>
              <a:avLst/>
              <a:gdLst/>
              <a:ahLst/>
              <a:cxnLst/>
              <a:rect l="l" t="t" r="r" b="b"/>
              <a:pathLst>
                <a:path w="1386204" h="1231900">
                  <a:moveTo>
                    <a:pt x="671957" y="880237"/>
                  </a:moveTo>
                  <a:lnTo>
                    <a:pt x="0" y="880237"/>
                  </a:lnTo>
                  <a:lnTo>
                    <a:pt x="0" y="1231773"/>
                  </a:lnTo>
                  <a:lnTo>
                    <a:pt x="671957" y="1231773"/>
                  </a:lnTo>
                  <a:lnTo>
                    <a:pt x="671957" y="880237"/>
                  </a:lnTo>
                  <a:close/>
                </a:path>
                <a:path w="1386204" h="1231900">
                  <a:moveTo>
                    <a:pt x="1385824" y="0"/>
                  </a:moveTo>
                  <a:lnTo>
                    <a:pt x="0" y="0"/>
                  </a:lnTo>
                  <a:lnTo>
                    <a:pt x="0" y="352425"/>
                  </a:lnTo>
                  <a:lnTo>
                    <a:pt x="1385824" y="352425"/>
                  </a:lnTo>
                  <a:lnTo>
                    <a:pt x="1385824" y="0"/>
                  </a:lnTo>
                  <a:close/>
                </a:path>
              </a:pathLst>
            </a:custGeom>
            <a:solidFill>
              <a:srgbClr val="92D050"/>
            </a:solidFill>
          </p:spPr>
          <p:txBody>
            <a:bodyPr wrap="square" lIns="0" tIns="0" rIns="0" bIns="0" rtlCol="0"/>
            <a:lstStyle/>
            <a:p>
              <a:endParaRPr/>
            </a:p>
          </p:txBody>
        </p:sp>
        <p:sp>
          <p:nvSpPr>
            <p:cNvPr id="116" name="object 116"/>
            <p:cNvSpPr/>
            <p:nvPr/>
          </p:nvSpPr>
          <p:spPr>
            <a:xfrm>
              <a:off x="4326636" y="4535246"/>
              <a:ext cx="630555" cy="353060"/>
            </a:xfrm>
            <a:custGeom>
              <a:avLst/>
              <a:gdLst/>
              <a:ahLst/>
              <a:cxnLst/>
              <a:rect l="l" t="t" r="r" b="b"/>
              <a:pathLst>
                <a:path w="630554" h="353060">
                  <a:moveTo>
                    <a:pt x="630313" y="0"/>
                  </a:moveTo>
                  <a:lnTo>
                    <a:pt x="0" y="0"/>
                  </a:lnTo>
                  <a:lnTo>
                    <a:pt x="0" y="352475"/>
                  </a:lnTo>
                  <a:lnTo>
                    <a:pt x="630313" y="352475"/>
                  </a:lnTo>
                  <a:lnTo>
                    <a:pt x="630313" y="0"/>
                  </a:lnTo>
                  <a:close/>
                </a:path>
              </a:pathLst>
            </a:custGeom>
            <a:solidFill>
              <a:srgbClr val="5B9BD4"/>
            </a:solidFill>
          </p:spPr>
          <p:txBody>
            <a:bodyPr wrap="square" lIns="0" tIns="0" rIns="0" bIns="0" rtlCol="0"/>
            <a:lstStyle/>
            <a:p>
              <a:endParaRPr/>
            </a:p>
          </p:txBody>
        </p:sp>
        <p:sp>
          <p:nvSpPr>
            <p:cNvPr id="117" name="object 117"/>
            <p:cNvSpPr/>
            <p:nvPr/>
          </p:nvSpPr>
          <p:spPr>
            <a:xfrm>
              <a:off x="3612769" y="5415495"/>
              <a:ext cx="1344295" cy="351790"/>
            </a:xfrm>
            <a:custGeom>
              <a:avLst/>
              <a:gdLst/>
              <a:ahLst/>
              <a:cxnLst/>
              <a:rect l="l" t="t" r="r" b="b"/>
              <a:pathLst>
                <a:path w="1344295" h="351789">
                  <a:moveTo>
                    <a:pt x="1344295" y="0"/>
                  </a:moveTo>
                  <a:lnTo>
                    <a:pt x="0" y="0"/>
                  </a:lnTo>
                  <a:lnTo>
                    <a:pt x="0" y="351574"/>
                  </a:lnTo>
                  <a:lnTo>
                    <a:pt x="1344295" y="351574"/>
                  </a:lnTo>
                  <a:lnTo>
                    <a:pt x="1344295" y="0"/>
                  </a:lnTo>
                  <a:close/>
                </a:path>
              </a:pathLst>
            </a:custGeom>
            <a:solidFill>
              <a:srgbClr val="FFC000"/>
            </a:solidFill>
          </p:spPr>
          <p:txBody>
            <a:bodyPr wrap="square" lIns="0" tIns="0" rIns="0" bIns="0" rtlCol="0"/>
            <a:lstStyle/>
            <a:p>
              <a:endParaRPr/>
            </a:p>
          </p:txBody>
        </p:sp>
        <p:sp>
          <p:nvSpPr>
            <p:cNvPr id="118" name="object 118"/>
            <p:cNvSpPr/>
            <p:nvPr/>
          </p:nvSpPr>
          <p:spPr>
            <a:xfrm>
              <a:off x="2940812" y="4271772"/>
              <a:ext cx="0" cy="1759585"/>
            </a:xfrm>
            <a:custGeom>
              <a:avLst/>
              <a:gdLst/>
              <a:ahLst/>
              <a:cxnLst/>
              <a:rect l="l" t="t" r="r" b="b"/>
              <a:pathLst>
                <a:path h="1759585">
                  <a:moveTo>
                    <a:pt x="0" y="1759585"/>
                  </a:moveTo>
                  <a:lnTo>
                    <a:pt x="0" y="0"/>
                  </a:lnTo>
                </a:path>
              </a:pathLst>
            </a:custGeom>
            <a:ln w="5626">
              <a:solidFill>
                <a:srgbClr val="D9D9D9"/>
              </a:solidFill>
            </a:ln>
          </p:spPr>
          <p:txBody>
            <a:bodyPr wrap="square" lIns="0" tIns="0" rIns="0" bIns="0" rtlCol="0"/>
            <a:lstStyle/>
            <a:p>
              <a:endParaRPr/>
            </a:p>
          </p:txBody>
        </p:sp>
        <p:sp>
          <p:nvSpPr>
            <p:cNvPr id="119" name="object 119"/>
            <p:cNvSpPr/>
            <p:nvPr/>
          </p:nvSpPr>
          <p:spPr>
            <a:xfrm>
              <a:off x="3237230" y="5539092"/>
              <a:ext cx="79375" cy="105410"/>
            </a:xfrm>
            <a:custGeom>
              <a:avLst/>
              <a:gdLst/>
              <a:ahLst/>
              <a:cxnLst/>
              <a:rect l="l" t="t" r="r" b="b"/>
              <a:pathLst>
                <a:path w="79375" h="105410">
                  <a:moveTo>
                    <a:pt x="79120" y="0"/>
                  </a:moveTo>
                  <a:lnTo>
                    <a:pt x="0" y="0"/>
                  </a:lnTo>
                  <a:lnTo>
                    <a:pt x="0" y="104787"/>
                  </a:lnTo>
                  <a:lnTo>
                    <a:pt x="79120" y="104787"/>
                  </a:lnTo>
                  <a:lnTo>
                    <a:pt x="79120" y="0"/>
                  </a:lnTo>
                  <a:close/>
                </a:path>
              </a:pathLst>
            </a:custGeom>
            <a:solidFill>
              <a:srgbClr val="FFFFFF"/>
            </a:solidFill>
          </p:spPr>
          <p:txBody>
            <a:bodyPr wrap="square" lIns="0" tIns="0" rIns="0" bIns="0" rtlCol="0"/>
            <a:lstStyle/>
            <a:p>
              <a:endParaRPr/>
            </a:p>
          </p:txBody>
        </p:sp>
      </p:grpSp>
      <p:sp>
        <p:nvSpPr>
          <p:cNvPr id="120" name="object 120"/>
          <p:cNvSpPr txBox="1"/>
          <p:nvPr/>
        </p:nvSpPr>
        <p:spPr>
          <a:xfrm>
            <a:off x="4204490" y="7821545"/>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1</a:t>
            </a:r>
            <a:endParaRPr sz="667">
              <a:latin typeface="Calibri"/>
              <a:cs typeface="Calibri"/>
            </a:endParaRPr>
          </a:p>
        </p:txBody>
      </p:sp>
      <p:sp>
        <p:nvSpPr>
          <p:cNvPr id="121" name="object 121"/>
          <p:cNvSpPr/>
          <p:nvPr/>
        </p:nvSpPr>
        <p:spPr>
          <a:xfrm>
            <a:off x="4627470" y="6653578"/>
            <a:ext cx="151546" cy="140541"/>
          </a:xfrm>
          <a:custGeom>
            <a:avLst/>
            <a:gdLst/>
            <a:ahLst/>
            <a:cxnLst/>
            <a:rect l="l" t="t" r="r" b="b"/>
            <a:pathLst>
              <a:path w="113664"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sp>
        <p:nvSpPr>
          <p:cNvPr id="122" name="object 122"/>
          <p:cNvSpPr txBox="1"/>
          <p:nvPr/>
        </p:nvSpPr>
        <p:spPr>
          <a:xfrm>
            <a:off x="4657948" y="6648278"/>
            <a:ext cx="108369" cy="124885"/>
          </a:xfrm>
          <a:prstGeom prst="rect">
            <a:avLst/>
          </a:prstGeom>
        </p:spPr>
        <p:txBody>
          <a:bodyPr vert="horz" wrap="square" lIns="0" tIns="22013" rIns="0" bIns="0" rtlCol="0">
            <a:spAutoFit/>
          </a:bodyPr>
          <a:lstStyle/>
          <a:p>
            <a:pPr>
              <a:spcBef>
                <a:spcPts val="173"/>
              </a:spcBef>
            </a:pPr>
            <a:r>
              <a:rPr sz="667" spc="-33" dirty="0">
                <a:solidFill>
                  <a:srgbClr val="404040"/>
                </a:solidFill>
                <a:latin typeface="Calibri"/>
                <a:cs typeface="Calibri"/>
              </a:rPr>
              <a:t>11</a:t>
            </a:r>
            <a:endParaRPr sz="667">
              <a:latin typeface="Calibri"/>
              <a:cs typeface="Calibri"/>
            </a:endParaRPr>
          </a:p>
        </p:txBody>
      </p:sp>
      <p:sp>
        <p:nvSpPr>
          <p:cNvPr id="123" name="object 123"/>
          <p:cNvSpPr/>
          <p:nvPr/>
        </p:nvSpPr>
        <p:spPr>
          <a:xfrm>
            <a:off x="5994279" y="6653578"/>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24" name="object 124"/>
          <p:cNvSpPr txBox="1"/>
          <p:nvPr/>
        </p:nvSpPr>
        <p:spPr>
          <a:xfrm>
            <a:off x="6025095" y="6648278"/>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5</a:t>
            </a:r>
            <a:endParaRPr sz="667">
              <a:latin typeface="Calibri"/>
              <a:cs typeface="Calibri"/>
            </a:endParaRPr>
          </a:p>
        </p:txBody>
      </p:sp>
      <p:sp>
        <p:nvSpPr>
          <p:cNvPr id="125" name="object 125"/>
          <p:cNvSpPr/>
          <p:nvPr/>
        </p:nvSpPr>
        <p:spPr>
          <a:xfrm>
            <a:off x="5518299" y="7826675"/>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26" name="object 126"/>
          <p:cNvSpPr txBox="1"/>
          <p:nvPr/>
        </p:nvSpPr>
        <p:spPr>
          <a:xfrm>
            <a:off x="5548778" y="7821545"/>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2</a:t>
            </a:r>
            <a:endParaRPr sz="667">
              <a:latin typeface="Calibri"/>
              <a:cs typeface="Calibri"/>
            </a:endParaRPr>
          </a:p>
        </p:txBody>
      </p:sp>
      <p:sp>
        <p:nvSpPr>
          <p:cNvPr id="127" name="object 127"/>
          <p:cNvSpPr txBox="1"/>
          <p:nvPr/>
        </p:nvSpPr>
        <p:spPr>
          <a:xfrm>
            <a:off x="3724617" y="8520188"/>
            <a:ext cx="126995"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0%</a:t>
            </a:r>
            <a:endParaRPr sz="667">
              <a:latin typeface="Calibri"/>
              <a:cs typeface="Calibri"/>
            </a:endParaRPr>
          </a:p>
        </p:txBody>
      </p:sp>
      <p:sp>
        <p:nvSpPr>
          <p:cNvPr id="128" name="object 128"/>
          <p:cNvSpPr txBox="1"/>
          <p:nvPr/>
        </p:nvSpPr>
        <p:spPr>
          <a:xfrm>
            <a:off x="4239371" y="8520188"/>
            <a:ext cx="1247940" cy="124885"/>
          </a:xfrm>
          <a:prstGeom prst="rect">
            <a:avLst/>
          </a:prstGeom>
        </p:spPr>
        <p:txBody>
          <a:bodyPr vert="horz" wrap="square" lIns="0" tIns="22013" rIns="0" bIns="0" rtlCol="0">
            <a:spAutoFit/>
          </a:bodyPr>
          <a:lstStyle/>
          <a:p>
            <a:pPr>
              <a:spcBef>
                <a:spcPts val="173"/>
              </a:spcBef>
              <a:tabLst>
                <a:tab pos="537620" algn="l"/>
                <a:tab pos="1075240"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p:txBody>
      </p:sp>
      <p:sp>
        <p:nvSpPr>
          <p:cNvPr id="129" name="object 129"/>
          <p:cNvSpPr txBox="1"/>
          <p:nvPr/>
        </p:nvSpPr>
        <p:spPr>
          <a:xfrm>
            <a:off x="5852383" y="8520188"/>
            <a:ext cx="17271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80%</a:t>
            </a:r>
            <a:endParaRPr sz="667">
              <a:latin typeface="Calibri"/>
              <a:cs typeface="Calibri"/>
            </a:endParaRPr>
          </a:p>
        </p:txBody>
      </p:sp>
      <p:sp>
        <p:nvSpPr>
          <p:cNvPr id="130" name="object 130"/>
          <p:cNvSpPr txBox="1"/>
          <p:nvPr/>
        </p:nvSpPr>
        <p:spPr>
          <a:xfrm>
            <a:off x="6367305" y="8520188"/>
            <a:ext cx="218432"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Calibri"/>
                <a:cs typeface="Calibri"/>
              </a:rPr>
              <a:t>100%</a:t>
            </a:r>
            <a:endParaRPr sz="667">
              <a:latin typeface="Calibri"/>
              <a:cs typeface="Calibri"/>
            </a:endParaRPr>
          </a:p>
        </p:txBody>
      </p:sp>
      <p:sp>
        <p:nvSpPr>
          <p:cNvPr id="131" name="object 131"/>
          <p:cNvSpPr txBox="1"/>
          <p:nvPr/>
        </p:nvSpPr>
        <p:spPr>
          <a:xfrm>
            <a:off x="3515669" y="7816634"/>
            <a:ext cx="197266"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游ゴシック"/>
                <a:cs typeface="游ゴシック"/>
              </a:rPr>
              <a:t>ある</a:t>
            </a:r>
            <a:endParaRPr sz="667">
              <a:latin typeface="游ゴシック"/>
              <a:cs typeface="游ゴシック"/>
            </a:endParaRPr>
          </a:p>
        </p:txBody>
      </p:sp>
      <p:sp>
        <p:nvSpPr>
          <p:cNvPr id="132" name="object 132"/>
          <p:cNvSpPr txBox="1"/>
          <p:nvPr/>
        </p:nvSpPr>
        <p:spPr>
          <a:xfrm>
            <a:off x="3515669" y="6643536"/>
            <a:ext cx="197266"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游ゴシック"/>
                <a:cs typeface="游ゴシック"/>
              </a:rPr>
              <a:t>ない</a:t>
            </a:r>
            <a:endParaRPr sz="667">
              <a:latin typeface="游ゴシック"/>
              <a:cs typeface="游ゴシック"/>
            </a:endParaRPr>
          </a:p>
        </p:txBody>
      </p:sp>
      <p:grpSp>
        <p:nvGrpSpPr>
          <p:cNvPr id="133" name="object 133"/>
          <p:cNvGrpSpPr/>
          <p:nvPr/>
        </p:nvGrpSpPr>
        <p:grpSpPr>
          <a:xfrm>
            <a:off x="4290509" y="8774298"/>
            <a:ext cx="932992" cy="49951"/>
            <a:chOff x="3324352" y="6249835"/>
            <a:chExt cx="699770" cy="37465"/>
          </a:xfrm>
        </p:grpSpPr>
        <p:sp>
          <p:nvSpPr>
            <p:cNvPr id="134" name="object 134"/>
            <p:cNvSpPr/>
            <p:nvPr/>
          </p:nvSpPr>
          <p:spPr>
            <a:xfrm>
              <a:off x="3324352" y="6249835"/>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135" name="object 135"/>
            <p:cNvSpPr/>
            <p:nvPr/>
          </p:nvSpPr>
          <p:spPr>
            <a:xfrm>
              <a:off x="3655695" y="6249835"/>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136" name="object 136"/>
            <p:cNvSpPr/>
            <p:nvPr/>
          </p:nvSpPr>
          <p:spPr>
            <a:xfrm>
              <a:off x="3987038" y="6249835"/>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137" name="object 137"/>
          <p:cNvSpPr txBox="1"/>
          <p:nvPr/>
        </p:nvSpPr>
        <p:spPr>
          <a:xfrm>
            <a:off x="4361288" y="8719317"/>
            <a:ext cx="1532410" cy="124885"/>
          </a:xfrm>
          <a:prstGeom prst="rect">
            <a:avLst/>
          </a:prstGeom>
        </p:spPr>
        <p:txBody>
          <a:bodyPr vert="horz" wrap="square" lIns="0" tIns="22013" rIns="0" bIns="0" rtlCol="0">
            <a:spAutoFit/>
          </a:bodyPr>
          <a:lstStyle/>
          <a:p>
            <a:pPr>
              <a:spcBef>
                <a:spcPts val="173"/>
              </a:spcBef>
              <a:tabLst>
                <a:tab pos="441102" algn="l"/>
                <a:tab pos="883051"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138" name="object 138"/>
          <p:cNvSpPr txBox="1"/>
          <p:nvPr/>
        </p:nvSpPr>
        <p:spPr>
          <a:xfrm>
            <a:off x="5901486" y="6040800"/>
            <a:ext cx="614656" cy="135870"/>
          </a:xfrm>
          <a:prstGeom prst="rect">
            <a:avLst/>
          </a:prstGeom>
        </p:spPr>
        <p:txBody>
          <a:bodyPr vert="horz" wrap="square" lIns="0" tIns="22859" rIns="0" bIns="0" rtlCol="0">
            <a:spAutoFit/>
          </a:bodyPr>
          <a:lstStyle/>
          <a:p>
            <a:pPr>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139" name="object 139"/>
          <p:cNvGrpSpPr/>
          <p:nvPr/>
        </p:nvGrpSpPr>
        <p:grpSpPr>
          <a:xfrm>
            <a:off x="10504896" y="6185829"/>
            <a:ext cx="2476408" cy="2323166"/>
            <a:chOff x="7985315" y="4308411"/>
            <a:chExt cx="1857375" cy="1742439"/>
          </a:xfrm>
        </p:grpSpPr>
        <p:sp>
          <p:nvSpPr>
            <p:cNvPr id="140" name="object 140"/>
            <p:cNvSpPr/>
            <p:nvPr/>
          </p:nvSpPr>
          <p:spPr>
            <a:xfrm>
              <a:off x="8358505" y="4311269"/>
              <a:ext cx="1481455" cy="1736725"/>
            </a:xfrm>
            <a:custGeom>
              <a:avLst/>
              <a:gdLst/>
              <a:ahLst/>
              <a:cxnLst/>
              <a:rect l="l" t="t" r="r" b="b"/>
              <a:pathLst>
                <a:path w="1481454" h="1736725">
                  <a:moveTo>
                    <a:pt x="0" y="1475613"/>
                  </a:moveTo>
                  <a:lnTo>
                    <a:pt x="0" y="1736344"/>
                  </a:lnTo>
                </a:path>
                <a:path w="1481454" h="1736725">
                  <a:moveTo>
                    <a:pt x="0" y="607949"/>
                  </a:moveTo>
                  <a:lnTo>
                    <a:pt x="0" y="1128522"/>
                  </a:lnTo>
                </a:path>
                <a:path w="1481454" h="1736725">
                  <a:moveTo>
                    <a:pt x="0" y="0"/>
                  </a:moveTo>
                  <a:lnTo>
                    <a:pt x="0" y="260858"/>
                  </a:lnTo>
                </a:path>
                <a:path w="1481454" h="1736725">
                  <a:moveTo>
                    <a:pt x="370458" y="1475613"/>
                  </a:moveTo>
                  <a:lnTo>
                    <a:pt x="370458" y="1736344"/>
                  </a:lnTo>
                </a:path>
                <a:path w="1481454" h="1736725">
                  <a:moveTo>
                    <a:pt x="370458" y="607949"/>
                  </a:moveTo>
                  <a:lnTo>
                    <a:pt x="370458" y="1128522"/>
                  </a:lnTo>
                </a:path>
                <a:path w="1481454" h="1736725">
                  <a:moveTo>
                    <a:pt x="370458" y="0"/>
                  </a:moveTo>
                  <a:lnTo>
                    <a:pt x="370458" y="260858"/>
                  </a:lnTo>
                </a:path>
                <a:path w="1481454" h="1736725">
                  <a:moveTo>
                    <a:pt x="740918" y="1475613"/>
                  </a:moveTo>
                  <a:lnTo>
                    <a:pt x="740918" y="1736344"/>
                  </a:lnTo>
                </a:path>
                <a:path w="1481454" h="1736725">
                  <a:moveTo>
                    <a:pt x="740918" y="607949"/>
                  </a:moveTo>
                  <a:lnTo>
                    <a:pt x="740918" y="1128522"/>
                  </a:lnTo>
                </a:path>
                <a:path w="1481454" h="1736725">
                  <a:moveTo>
                    <a:pt x="740918" y="0"/>
                  </a:moveTo>
                  <a:lnTo>
                    <a:pt x="740918" y="260858"/>
                  </a:lnTo>
                </a:path>
                <a:path w="1481454" h="1736725">
                  <a:moveTo>
                    <a:pt x="1110487" y="1475613"/>
                  </a:moveTo>
                  <a:lnTo>
                    <a:pt x="1110487" y="1736344"/>
                  </a:lnTo>
                </a:path>
                <a:path w="1481454" h="1736725">
                  <a:moveTo>
                    <a:pt x="1110487" y="607949"/>
                  </a:moveTo>
                  <a:lnTo>
                    <a:pt x="1110487" y="1128534"/>
                  </a:lnTo>
                </a:path>
                <a:path w="1481454" h="1736725">
                  <a:moveTo>
                    <a:pt x="1110487" y="0"/>
                  </a:moveTo>
                  <a:lnTo>
                    <a:pt x="1110487" y="260858"/>
                  </a:lnTo>
                </a:path>
                <a:path w="1481454" h="1736725">
                  <a:moveTo>
                    <a:pt x="1481201" y="486410"/>
                  </a:moveTo>
                  <a:lnTo>
                    <a:pt x="1481201" y="1736344"/>
                  </a:lnTo>
                </a:path>
                <a:path w="1481454" h="1736725">
                  <a:moveTo>
                    <a:pt x="1481201" y="0"/>
                  </a:moveTo>
                  <a:lnTo>
                    <a:pt x="1481201" y="381622"/>
                  </a:lnTo>
                </a:path>
              </a:pathLst>
            </a:custGeom>
            <a:ln w="5626">
              <a:solidFill>
                <a:srgbClr val="D9D9D9"/>
              </a:solidFill>
            </a:ln>
          </p:spPr>
          <p:txBody>
            <a:bodyPr wrap="square" lIns="0" tIns="0" rIns="0" bIns="0" rtlCol="0"/>
            <a:lstStyle/>
            <a:p>
              <a:endParaRPr/>
            </a:p>
          </p:txBody>
        </p:sp>
        <p:sp>
          <p:nvSpPr>
            <p:cNvPr id="141" name="object 141"/>
            <p:cNvSpPr/>
            <p:nvPr/>
          </p:nvSpPr>
          <p:spPr>
            <a:xfrm>
              <a:off x="7988173" y="4572127"/>
              <a:ext cx="926465" cy="1214755"/>
            </a:xfrm>
            <a:custGeom>
              <a:avLst/>
              <a:gdLst/>
              <a:ahLst/>
              <a:cxnLst/>
              <a:rect l="l" t="t" r="r" b="b"/>
              <a:pathLst>
                <a:path w="926465" h="1214754">
                  <a:moveTo>
                    <a:pt x="617601" y="867664"/>
                  </a:moveTo>
                  <a:lnTo>
                    <a:pt x="0" y="867664"/>
                  </a:lnTo>
                  <a:lnTo>
                    <a:pt x="0" y="1214755"/>
                  </a:lnTo>
                  <a:lnTo>
                    <a:pt x="617601" y="1214755"/>
                  </a:lnTo>
                  <a:lnTo>
                    <a:pt x="617601" y="867664"/>
                  </a:lnTo>
                  <a:close/>
                </a:path>
                <a:path w="926465" h="1214754">
                  <a:moveTo>
                    <a:pt x="925957" y="0"/>
                  </a:moveTo>
                  <a:lnTo>
                    <a:pt x="0" y="0"/>
                  </a:lnTo>
                  <a:lnTo>
                    <a:pt x="0" y="347091"/>
                  </a:lnTo>
                  <a:lnTo>
                    <a:pt x="925957" y="347091"/>
                  </a:lnTo>
                  <a:lnTo>
                    <a:pt x="925957" y="0"/>
                  </a:lnTo>
                  <a:close/>
                </a:path>
              </a:pathLst>
            </a:custGeom>
            <a:solidFill>
              <a:srgbClr val="92D050"/>
            </a:solidFill>
          </p:spPr>
          <p:txBody>
            <a:bodyPr wrap="square" lIns="0" tIns="0" rIns="0" bIns="0" rtlCol="0"/>
            <a:lstStyle/>
            <a:p>
              <a:endParaRPr/>
            </a:p>
          </p:txBody>
        </p:sp>
        <p:sp>
          <p:nvSpPr>
            <p:cNvPr id="142" name="object 142"/>
            <p:cNvSpPr/>
            <p:nvPr/>
          </p:nvSpPr>
          <p:spPr>
            <a:xfrm>
              <a:off x="8605774" y="4572127"/>
              <a:ext cx="1233805" cy="1214755"/>
            </a:xfrm>
            <a:custGeom>
              <a:avLst/>
              <a:gdLst/>
              <a:ahLst/>
              <a:cxnLst/>
              <a:rect l="l" t="t" r="r" b="b"/>
              <a:pathLst>
                <a:path w="1233804" h="1214754">
                  <a:moveTo>
                    <a:pt x="616839" y="867664"/>
                  </a:moveTo>
                  <a:lnTo>
                    <a:pt x="0" y="867664"/>
                  </a:lnTo>
                  <a:lnTo>
                    <a:pt x="0" y="1214755"/>
                  </a:lnTo>
                  <a:lnTo>
                    <a:pt x="616839" y="1214755"/>
                  </a:lnTo>
                  <a:lnTo>
                    <a:pt x="616839" y="867664"/>
                  </a:lnTo>
                  <a:close/>
                </a:path>
                <a:path w="1233804" h="1214754">
                  <a:moveTo>
                    <a:pt x="1233678" y="0"/>
                  </a:moveTo>
                  <a:lnTo>
                    <a:pt x="308356" y="0"/>
                  </a:lnTo>
                  <a:lnTo>
                    <a:pt x="308356" y="347091"/>
                  </a:lnTo>
                  <a:lnTo>
                    <a:pt x="1233678" y="347091"/>
                  </a:lnTo>
                  <a:lnTo>
                    <a:pt x="1233678" y="0"/>
                  </a:lnTo>
                  <a:close/>
                </a:path>
              </a:pathLst>
            </a:custGeom>
            <a:solidFill>
              <a:srgbClr val="5B9BD4"/>
            </a:solidFill>
          </p:spPr>
          <p:txBody>
            <a:bodyPr wrap="square" lIns="0" tIns="0" rIns="0" bIns="0" rtlCol="0"/>
            <a:lstStyle/>
            <a:p>
              <a:endParaRPr/>
            </a:p>
          </p:txBody>
        </p:sp>
        <p:sp>
          <p:nvSpPr>
            <p:cNvPr id="143" name="object 143"/>
            <p:cNvSpPr/>
            <p:nvPr/>
          </p:nvSpPr>
          <p:spPr>
            <a:xfrm>
              <a:off x="9222613" y="5439804"/>
              <a:ext cx="617220" cy="347345"/>
            </a:xfrm>
            <a:custGeom>
              <a:avLst/>
              <a:gdLst/>
              <a:ahLst/>
              <a:cxnLst/>
              <a:rect l="l" t="t" r="r" b="b"/>
              <a:pathLst>
                <a:path w="617220" h="347345">
                  <a:moveTo>
                    <a:pt x="616826" y="0"/>
                  </a:moveTo>
                  <a:lnTo>
                    <a:pt x="0" y="0"/>
                  </a:lnTo>
                  <a:lnTo>
                    <a:pt x="0" y="347078"/>
                  </a:lnTo>
                  <a:lnTo>
                    <a:pt x="616826" y="347078"/>
                  </a:lnTo>
                  <a:lnTo>
                    <a:pt x="616826" y="0"/>
                  </a:lnTo>
                  <a:close/>
                </a:path>
              </a:pathLst>
            </a:custGeom>
            <a:solidFill>
              <a:srgbClr val="FFC000"/>
            </a:solidFill>
          </p:spPr>
          <p:txBody>
            <a:bodyPr wrap="square" lIns="0" tIns="0" rIns="0" bIns="0" rtlCol="0"/>
            <a:lstStyle/>
            <a:p>
              <a:endParaRPr/>
            </a:p>
          </p:txBody>
        </p:sp>
        <p:sp>
          <p:nvSpPr>
            <p:cNvPr id="144" name="object 144"/>
            <p:cNvSpPr/>
            <p:nvPr/>
          </p:nvSpPr>
          <p:spPr>
            <a:xfrm>
              <a:off x="7988173" y="4311269"/>
              <a:ext cx="0" cy="1736725"/>
            </a:xfrm>
            <a:custGeom>
              <a:avLst/>
              <a:gdLst/>
              <a:ahLst/>
              <a:cxnLst/>
              <a:rect l="l" t="t" r="r" b="b"/>
              <a:pathLst>
                <a:path h="1736725">
                  <a:moveTo>
                    <a:pt x="0" y="1736344"/>
                  </a:moveTo>
                  <a:lnTo>
                    <a:pt x="0" y="0"/>
                  </a:lnTo>
                </a:path>
              </a:pathLst>
            </a:custGeom>
            <a:ln w="5626">
              <a:solidFill>
                <a:srgbClr val="D9D9D9"/>
              </a:solidFill>
            </a:ln>
          </p:spPr>
          <p:txBody>
            <a:bodyPr wrap="square" lIns="0" tIns="0" rIns="0" bIns="0" rtlCol="0"/>
            <a:lstStyle/>
            <a:p>
              <a:endParaRPr/>
            </a:p>
          </p:txBody>
        </p:sp>
        <p:sp>
          <p:nvSpPr>
            <p:cNvPr id="145" name="object 145"/>
            <p:cNvSpPr/>
            <p:nvPr/>
          </p:nvSpPr>
          <p:spPr>
            <a:xfrm>
              <a:off x="8257159" y="5561190"/>
              <a:ext cx="79375" cy="105410"/>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grpSp>
      <p:sp>
        <p:nvSpPr>
          <p:cNvPr id="146" name="object 146"/>
          <p:cNvSpPr txBox="1"/>
          <p:nvPr/>
        </p:nvSpPr>
        <p:spPr>
          <a:xfrm>
            <a:off x="10898497" y="7850432"/>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2</a:t>
            </a:r>
            <a:endParaRPr sz="667">
              <a:latin typeface="Calibri"/>
              <a:cs typeface="Calibri"/>
            </a:endParaRPr>
          </a:p>
        </p:txBody>
      </p:sp>
      <p:sp>
        <p:nvSpPr>
          <p:cNvPr id="147" name="object 147"/>
          <p:cNvSpPr/>
          <p:nvPr/>
        </p:nvSpPr>
        <p:spPr>
          <a:xfrm>
            <a:off x="11073074" y="6698449"/>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48" name="object 148"/>
          <p:cNvSpPr txBox="1"/>
          <p:nvPr/>
        </p:nvSpPr>
        <p:spPr>
          <a:xfrm>
            <a:off x="11104567" y="6692980"/>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1</a:t>
            </a:r>
            <a:endParaRPr sz="667">
              <a:latin typeface="Calibri"/>
              <a:cs typeface="Calibri"/>
            </a:endParaRPr>
          </a:p>
        </p:txBody>
      </p:sp>
      <p:sp>
        <p:nvSpPr>
          <p:cNvPr id="149" name="object 149"/>
          <p:cNvSpPr/>
          <p:nvPr/>
        </p:nvSpPr>
        <p:spPr>
          <a:xfrm>
            <a:off x="11690271" y="7856138"/>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50" name="object 150"/>
          <p:cNvSpPr txBox="1"/>
          <p:nvPr/>
        </p:nvSpPr>
        <p:spPr>
          <a:xfrm>
            <a:off x="11721425" y="7850432"/>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2</a:t>
            </a:r>
            <a:endParaRPr sz="667">
              <a:latin typeface="Calibri"/>
              <a:cs typeface="Calibri"/>
            </a:endParaRPr>
          </a:p>
        </p:txBody>
      </p:sp>
      <p:sp>
        <p:nvSpPr>
          <p:cNvPr id="151" name="object 151"/>
          <p:cNvSpPr/>
          <p:nvPr/>
        </p:nvSpPr>
        <p:spPr>
          <a:xfrm>
            <a:off x="12307467" y="6698449"/>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52" name="object 152"/>
          <p:cNvSpPr txBox="1"/>
          <p:nvPr/>
        </p:nvSpPr>
        <p:spPr>
          <a:xfrm>
            <a:off x="12338622" y="6692980"/>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1</a:t>
            </a:r>
            <a:endParaRPr sz="667">
              <a:latin typeface="Calibri"/>
              <a:cs typeface="Calibri"/>
            </a:endParaRPr>
          </a:p>
        </p:txBody>
      </p:sp>
      <p:sp>
        <p:nvSpPr>
          <p:cNvPr id="153" name="object 153"/>
          <p:cNvSpPr/>
          <p:nvPr/>
        </p:nvSpPr>
        <p:spPr>
          <a:xfrm>
            <a:off x="12513199" y="7856138"/>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54" name="object 154"/>
          <p:cNvSpPr txBox="1"/>
          <p:nvPr/>
        </p:nvSpPr>
        <p:spPr>
          <a:xfrm>
            <a:off x="12544693" y="7850432"/>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2</a:t>
            </a:r>
            <a:endParaRPr sz="667">
              <a:latin typeface="Calibri"/>
              <a:cs typeface="Calibri"/>
            </a:endParaRPr>
          </a:p>
        </p:txBody>
      </p:sp>
      <p:sp>
        <p:nvSpPr>
          <p:cNvPr id="155" name="object 155"/>
          <p:cNvSpPr/>
          <p:nvPr/>
        </p:nvSpPr>
        <p:spPr>
          <a:xfrm>
            <a:off x="12924495" y="6698449"/>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56" name="object 156"/>
          <p:cNvSpPr txBox="1"/>
          <p:nvPr/>
        </p:nvSpPr>
        <p:spPr>
          <a:xfrm>
            <a:off x="12955990" y="6692980"/>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0</a:t>
            </a:r>
            <a:endParaRPr sz="667">
              <a:latin typeface="Calibri"/>
              <a:cs typeface="Calibri"/>
            </a:endParaRPr>
          </a:p>
        </p:txBody>
      </p:sp>
      <p:sp>
        <p:nvSpPr>
          <p:cNvPr id="157" name="object 157"/>
          <p:cNvSpPr txBox="1"/>
          <p:nvPr/>
        </p:nvSpPr>
        <p:spPr>
          <a:xfrm>
            <a:off x="10455536" y="8542032"/>
            <a:ext cx="643443" cy="124885"/>
          </a:xfrm>
          <a:prstGeom prst="rect">
            <a:avLst/>
          </a:prstGeom>
        </p:spPr>
        <p:txBody>
          <a:bodyPr vert="horz" wrap="square" lIns="0" tIns="22013" rIns="0" bIns="0" rtlCol="0">
            <a:spAutoFit/>
          </a:bodyPr>
          <a:lstStyle/>
          <a:p>
            <a:pPr>
              <a:spcBef>
                <a:spcPts val="173"/>
              </a:spcBef>
              <a:tabLst>
                <a:tab pos="470735" algn="l"/>
              </a:tabLst>
            </a:pPr>
            <a:r>
              <a:rPr sz="667" spc="-33" dirty="0">
                <a:solidFill>
                  <a:srgbClr val="585858"/>
                </a:solidFill>
                <a:latin typeface="Calibri"/>
                <a:cs typeface="Calibri"/>
              </a:rPr>
              <a:t>0%</a:t>
            </a:r>
            <a:r>
              <a:rPr sz="667" dirty="0">
                <a:solidFill>
                  <a:srgbClr val="585858"/>
                </a:solidFill>
                <a:latin typeface="Calibri"/>
                <a:cs typeface="Calibri"/>
              </a:rPr>
              <a:t>	</a:t>
            </a:r>
            <a:r>
              <a:rPr sz="667" spc="-33" dirty="0">
                <a:solidFill>
                  <a:srgbClr val="585858"/>
                </a:solidFill>
                <a:latin typeface="Calibri"/>
                <a:cs typeface="Calibri"/>
              </a:rPr>
              <a:t>20%</a:t>
            </a:r>
            <a:endParaRPr sz="667">
              <a:latin typeface="Calibri"/>
              <a:cs typeface="Calibri"/>
            </a:endParaRPr>
          </a:p>
        </p:txBody>
      </p:sp>
      <p:sp>
        <p:nvSpPr>
          <p:cNvPr id="158" name="object 158"/>
          <p:cNvSpPr txBox="1"/>
          <p:nvPr/>
        </p:nvSpPr>
        <p:spPr>
          <a:xfrm>
            <a:off x="11420194" y="8542032"/>
            <a:ext cx="666302" cy="124885"/>
          </a:xfrm>
          <a:prstGeom prst="rect">
            <a:avLst/>
          </a:prstGeom>
        </p:spPr>
        <p:txBody>
          <a:bodyPr vert="horz" wrap="square" lIns="0" tIns="22013" rIns="0" bIns="0" rtlCol="0">
            <a:spAutoFit/>
          </a:bodyPr>
          <a:lstStyle/>
          <a:p>
            <a:pPr>
              <a:spcBef>
                <a:spcPts val="173"/>
              </a:spcBef>
              <a:tabLst>
                <a:tab pos="493594" algn="l"/>
              </a:tabLst>
            </a:pP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p:txBody>
      </p:sp>
      <p:sp>
        <p:nvSpPr>
          <p:cNvPr id="159" name="object 159"/>
          <p:cNvSpPr txBox="1"/>
          <p:nvPr/>
        </p:nvSpPr>
        <p:spPr>
          <a:xfrm>
            <a:off x="12407710" y="8542031"/>
            <a:ext cx="17271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80%</a:t>
            </a:r>
            <a:endParaRPr sz="667">
              <a:latin typeface="Calibri"/>
              <a:cs typeface="Calibri"/>
            </a:endParaRPr>
          </a:p>
        </p:txBody>
      </p:sp>
      <p:sp>
        <p:nvSpPr>
          <p:cNvPr id="160" name="object 160"/>
          <p:cNvSpPr txBox="1"/>
          <p:nvPr/>
        </p:nvSpPr>
        <p:spPr>
          <a:xfrm>
            <a:off x="12878777" y="8542031"/>
            <a:ext cx="218432"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Calibri"/>
                <a:cs typeface="Calibri"/>
              </a:rPr>
              <a:t>100%</a:t>
            </a:r>
            <a:endParaRPr sz="667">
              <a:latin typeface="Calibri"/>
              <a:cs typeface="Calibri"/>
            </a:endParaRPr>
          </a:p>
        </p:txBody>
      </p:sp>
      <p:sp>
        <p:nvSpPr>
          <p:cNvPr id="161" name="object 161"/>
          <p:cNvSpPr txBox="1"/>
          <p:nvPr/>
        </p:nvSpPr>
        <p:spPr>
          <a:xfrm>
            <a:off x="10066933" y="7845928"/>
            <a:ext cx="376753" cy="124885"/>
          </a:xfrm>
          <a:prstGeom prst="rect">
            <a:avLst/>
          </a:prstGeom>
        </p:spPr>
        <p:txBody>
          <a:bodyPr vert="horz" wrap="square" lIns="0" tIns="22013" rIns="0" bIns="0" rtlCol="0">
            <a:spAutoFit/>
          </a:bodyPr>
          <a:lstStyle/>
          <a:p>
            <a:pPr>
              <a:spcBef>
                <a:spcPts val="173"/>
              </a:spcBef>
            </a:pPr>
            <a:r>
              <a:rPr sz="667" spc="-20" dirty="0">
                <a:solidFill>
                  <a:srgbClr val="585858"/>
                </a:solidFill>
                <a:latin typeface="游ゴシック"/>
                <a:cs typeface="游ゴシック"/>
              </a:rPr>
              <a:t>希望する</a:t>
            </a:r>
            <a:endParaRPr sz="667">
              <a:latin typeface="游ゴシック"/>
              <a:cs typeface="游ゴシック"/>
            </a:endParaRPr>
          </a:p>
        </p:txBody>
      </p:sp>
      <p:sp>
        <p:nvSpPr>
          <p:cNvPr id="162" name="object 162"/>
          <p:cNvSpPr txBox="1"/>
          <p:nvPr/>
        </p:nvSpPr>
        <p:spPr>
          <a:xfrm>
            <a:off x="9976342" y="6688239"/>
            <a:ext cx="468189" cy="124885"/>
          </a:xfrm>
          <a:prstGeom prst="rect">
            <a:avLst/>
          </a:prstGeom>
        </p:spPr>
        <p:txBody>
          <a:bodyPr vert="horz" wrap="square" lIns="0" tIns="22013" rIns="0" bIns="0" rtlCol="0">
            <a:spAutoFit/>
          </a:bodyPr>
          <a:lstStyle/>
          <a:p>
            <a:pPr>
              <a:spcBef>
                <a:spcPts val="173"/>
              </a:spcBef>
            </a:pPr>
            <a:r>
              <a:rPr sz="667" spc="-13" dirty="0">
                <a:solidFill>
                  <a:srgbClr val="585858"/>
                </a:solidFill>
                <a:latin typeface="游ゴシック"/>
                <a:cs typeface="游ゴシック"/>
              </a:rPr>
              <a:t>希望しない</a:t>
            </a:r>
            <a:endParaRPr sz="667">
              <a:latin typeface="游ゴシック"/>
              <a:cs typeface="游ゴシック"/>
            </a:endParaRPr>
          </a:p>
        </p:txBody>
      </p:sp>
      <p:grpSp>
        <p:nvGrpSpPr>
          <p:cNvPr id="163" name="object 163"/>
          <p:cNvGrpSpPr/>
          <p:nvPr/>
        </p:nvGrpSpPr>
        <p:grpSpPr>
          <a:xfrm>
            <a:off x="10775566" y="8796073"/>
            <a:ext cx="932992" cy="49951"/>
            <a:chOff x="8188325" y="6266167"/>
            <a:chExt cx="699770" cy="37465"/>
          </a:xfrm>
        </p:grpSpPr>
        <p:sp>
          <p:nvSpPr>
            <p:cNvPr id="164" name="object 164"/>
            <p:cNvSpPr/>
            <p:nvPr/>
          </p:nvSpPr>
          <p:spPr>
            <a:xfrm>
              <a:off x="8188325" y="6266167"/>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165" name="object 165"/>
            <p:cNvSpPr/>
            <p:nvPr/>
          </p:nvSpPr>
          <p:spPr>
            <a:xfrm>
              <a:off x="8519668" y="6266167"/>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166" name="object 166"/>
            <p:cNvSpPr/>
            <p:nvPr/>
          </p:nvSpPr>
          <p:spPr>
            <a:xfrm>
              <a:off x="8851011" y="6266167"/>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167" name="object 167"/>
          <p:cNvSpPr txBox="1"/>
          <p:nvPr/>
        </p:nvSpPr>
        <p:spPr>
          <a:xfrm>
            <a:off x="10847699" y="8741228"/>
            <a:ext cx="1529023" cy="124885"/>
          </a:xfrm>
          <a:prstGeom prst="rect">
            <a:avLst/>
          </a:prstGeom>
        </p:spPr>
        <p:txBody>
          <a:bodyPr vert="horz" wrap="square" lIns="0" tIns="22013" rIns="0" bIns="0" rtlCol="0">
            <a:spAutoFit/>
          </a:bodyPr>
          <a:lstStyle/>
          <a:p>
            <a:pPr>
              <a:spcBef>
                <a:spcPts val="173"/>
              </a:spcBef>
              <a:tabLst>
                <a:tab pos="441102" algn="l"/>
                <a:tab pos="883051"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168" name="object 168"/>
          <p:cNvSpPr txBox="1"/>
          <p:nvPr/>
        </p:nvSpPr>
        <p:spPr>
          <a:xfrm>
            <a:off x="12399581" y="6062813"/>
            <a:ext cx="614656" cy="135870"/>
          </a:xfrm>
          <a:prstGeom prst="rect">
            <a:avLst/>
          </a:prstGeom>
        </p:spPr>
        <p:txBody>
          <a:bodyPr vert="horz" wrap="square" lIns="0" tIns="22859" rIns="0" bIns="0" rtlCol="0">
            <a:spAutoFit/>
          </a:bodyPr>
          <a:lstStyle/>
          <a:p>
            <a:pPr>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796004" y="727051"/>
            <a:ext cx="3386541" cy="242866"/>
          </a:xfrm>
          <a:prstGeom prst="rect">
            <a:avLst/>
          </a:prstGeom>
        </p:spPr>
        <p:txBody>
          <a:bodyPr vert="horz" wrap="square" lIns="0" tIns="16933" rIns="0" bIns="0" rtlCol="0">
            <a:spAutoFit/>
          </a:bodyPr>
          <a:lstStyle/>
          <a:p>
            <a:pPr marL="16933">
              <a:spcBef>
                <a:spcPts val="133"/>
              </a:spcBef>
            </a:pPr>
            <a:r>
              <a:rPr sz="1467" dirty="0">
                <a:latin typeface="游ゴシック"/>
                <a:cs typeface="游ゴシック"/>
              </a:rPr>
              <a:t>保健相談に関する調査集計（千葉支部</a:t>
            </a:r>
            <a:r>
              <a:rPr sz="1467" spc="-67" dirty="0">
                <a:latin typeface="游ゴシック"/>
                <a:cs typeface="游ゴシック"/>
              </a:rPr>
              <a:t>）</a:t>
            </a:r>
            <a:endParaRPr sz="1467">
              <a:latin typeface="游ゴシック"/>
              <a:cs typeface="游ゴシック"/>
            </a:endParaRPr>
          </a:p>
        </p:txBody>
      </p:sp>
      <p:sp>
        <p:nvSpPr>
          <p:cNvPr id="3" name="object 3"/>
          <p:cNvSpPr txBox="1"/>
          <p:nvPr/>
        </p:nvSpPr>
        <p:spPr>
          <a:xfrm>
            <a:off x="12447330" y="717147"/>
            <a:ext cx="802610" cy="149678"/>
          </a:xfrm>
          <a:prstGeom prst="rect">
            <a:avLst/>
          </a:prstGeom>
        </p:spPr>
        <p:txBody>
          <a:bodyPr vert="horz" wrap="square" lIns="0" tIns="16086" rIns="0" bIns="0" rtlCol="0">
            <a:spAutoFit/>
          </a:bodyPr>
          <a:lstStyle/>
          <a:p>
            <a:pPr marL="16933">
              <a:spcBef>
                <a:spcPts val="127"/>
              </a:spcBef>
            </a:pPr>
            <a:r>
              <a:rPr sz="867" spc="-27" dirty="0">
                <a:latin typeface="游ゴシック"/>
                <a:cs typeface="游ゴシック"/>
              </a:rPr>
              <a:t>令和３年度実施</a:t>
            </a:r>
            <a:endParaRPr sz="867">
              <a:latin typeface="游ゴシック"/>
              <a:cs typeface="游ゴシック"/>
            </a:endParaRPr>
          </a:p>
        </p:txBody>
      </p:sp>
      <p:sp>
        <p:nvSpPr>
          <p:cNvPr id="4" name="object 4"/>
          <p:cNvSpPr/>
          <p:nvPr/>
        </p:nvSpPr>
        <p:spPr>
          <a:xfrm>
            <a:off x="727869" y="4930003"/>
            <a:ext cx="5967932" cy="3698103"/>
          </a:xfrm>
          <a:custGeom>
            <a:avLst/>
            <a:gdLst/>
            <a:ahLst/>
            <a:cxnLst/>
            <a:rect l="l" t="t" r="r" b="b"/>
            <a:pathLst>
              <a:path w="4476115" h="2773679">
                <a:moveTo>
                  <a:pt x="0" y="2773680"/>
                </a:moveTo>
                <a:lnTo>
                  <a:pt x="4476115" y="2773680"/>
                </a:lnTo>
                <a:lnTo>
                  <a:pt x="4476115" y="0"/>
                </a:lnTo>
                <a:lnTo>
                  <a:pt x="0" y="0"/>
                </a:lnTo>
                <a:lnTo>
                  <a:pt x="0" y="2773680"/>
                </a:lnTo>
                <a:close/>
              </a:path>
            </a:pathLst>
          </a:custGeom>
          <a:ln w="7493">
            <a:solidFill>
              <a:srgbClr val="000000"/>
            </a:solidFill>
          </a:ln>
        </p:spPr>
        <p:txBody>
          <a:bodyPr wrap="square" lIns="0" tIns="0" rIns="0" bIns="0" rtlCol="0"/>
          <a:lstStyle/>
          <a:p>
            <a:endParaRPr/>
          </a:p>
        </p:txBody>
      </p:sp>
      <p:sp>
        <p:nvSpPr>
          <p:cNvPr id="5" name="object 5"/>
          <p:cNvSpPr txBox="1"/>
          <p:nvPr/>
        </p:nvSpPr>
        <p:spPr>
          <a:xfrm>
            <a:off x="2268067" y="5030076"/>
            <a:ext cx="2683834" cy="185585"/>
          </a:xfrm>
          <a:prstGeom prst="rect">
            <a:avLst/>
          </a:prstGeom>
        </p:spPr>
        <p:txBody>
          <a:bodyPr vert="horz" wrap="square" lIns="0" tIns="21166" rIns="0" bIns="0" rtlCol="0">
            <a:spAutoFit/>
          </a:bodyPr>
          <a:lstStyle/>
          <a:p>
            <a:pPr>
              <a:spcBef>
                <a:spcPts val="167"/>
              </a:spcBef>
            </a:pPr>
            <a:r>
              <a:rPr sz="1067" spc="13" dirty="0">
                <a:latin typeface="游ゴシック"/>
                <a:cs typeface="游ゴシック"/>
              </a:rPr>
              <a:t>問２  １型糖尿病の児童生徒はいますか？</a:t>
            </a:r>
            <a:endParaRPr sz="1067">
              <a:latin typeface="游ゴシック"/>
              <a:cs typeface="游ゴシック"/>
            </a:endParaRPr>
          </a:p>
        </p:txBody>
      </p:sp>
      <p:sp>
        <p:nvSpPr>
          <p:cNvPr id="6" name="object 6"/>
          <p:cNvSpPr/>
          <p:nvPr/>
        </p:nvSpPr>
        <p:spPr>
          <a:xfrm>
            <a:off x="7238154" y="4930003"/>
            <a:ext cx="5967932" cy="3698103"/>
          </a:xfrm>
          <a:custGeom>
            <a:avLst/>
            <a:gdLst/>
            <a:ahLst/>
            <a:cxnLst/>
            <a:rect l="l" t="t" r="r" b="b"/>
            <a:pathLst>
              <a:path w="4476115" h="2773679">
                <a:moveTo>
                  <a:pt x="0" y="2773680"/>
                </a:moveTo>
                <a:lnTo>
                  <a:pt x="4475988" y="2773680"/>
                </a:lnTo>
                <a:lnTo>
                  <a:pt x="4475988" y="0"/>
                </a:lnTo>
                <a:lnTo>
                  <a:pt x="0" y="0"/>
                </a:lnTo>
                <a:lnTo>
                  <a:pt x="0" y="2773680"/>
                </a:lnTo>
                <a:close/>
              </a:path>
            </a:pathLst>
          </a:custGeom>
          <a:ln w="7493">
            <a:solidFill>
              <a:srgbClr val="000000"/>
            </a:solidFill>
          </a:ln>
        </p:spPr>
        <p:txBody>
          <a:bodyPr wrap="square" lIns="0" tIns="0" rIns="0" bIns="0" rtlCol="0"/>
          <a:lstStyle/>
          <a:p>
            <a:endParaRPr/>
          </a:p>
        </p:txBody>
      </p:sp>
      <p:sp>
        <p:nvSpPr>
          <p:cNvPr id="7" name="object 7"/>
          <p:cNvSpPr txBox="1"/>
          <p:nvPr/>
        </p:nvSpPr>
        <p:spPr>
          <a:xfrm>
            <a:off x="8576854" y="5086123"/>
            <a:ext cx="3254466" cy="185585"/>
          </a:xfrm>
          <a:prstGeom prst="rect">
            <a:avLst/>
          </a:prstGeom>
        </p:spPr>
        <p:txBody>
          <a:bodyPr vert="horz" wrap="square" lIns="0" tIns="21166" rIns="0" bIns="0" rtlCol="0">
            <a:spAutoFit/>
          </a:bodyPr>
          <a:lstStyle/>
          <a:p>
            <a:pPr marL="16933">
              <a:spcBef>
                <a:spcPts val="167"/>
              </a:spcBef>
            </a:pPr>
            <a:r>
              <a:rPr sz="1067" spc="-7" dirty="0">
                <a:latin typeface="游ゴシック"/>
                <a:cs typeface="游ゴシック"/>
              </a:rPr>
              <a:t>問２－１  ブドウ糖は保健室に置いてありますか？</a:t>
            </a:r>
            <a:endParaRPr sz="1067">
              <a:latin typeface="游ゴシック"/>
              <a:cs typeface="游ゴシック"/>
            </a:endParaRPr>
          </a:p>
        </p:txBody>
      </p:sp>
      <p:sp>
        <p:nvSpPr>
          <p:cNvPr id="8" name="object 8"/>
          <p:cNvSpPr/>
          <p:nvPr/>
        </p:nvSpPr>
        <p:spPr>
          <a:xfrm>
            <a:off x="727869" y="1231900"/>
            <a:ext cx="5986558" cy="3530469"/>
          </a:xfrm>
          <a:custGeom>
            <a:avLst/>
            <a:gdLst/>
            <a:ahLst/>
            <a:cxnLst/>
            <a:rect l="l" t="t" r="r" b="b"/>
            <a:pathLst>
              <a:path w="4490085" h="2647950">
                <a:moveTo>
                  <a:pt x="0" y="2647823"/>
                </a:moveTo>
                <a:lnTo>
                  <a:pt x="4489704" y="2647823"/>
                </a:lnTo>
                <a:lnTo>
                  <a:pt x="4489704" y="0"/>
                </a:lnTo>
                <a:lnTo>
                  <a:pt x="0" y="0"/>
                </a:lnTo>
                <a:lnTo>
                  <a:pt x="0" y="2647823"/>
                </a:lnTo>
                <a:close/>
              </a:path>
            </a:pathLst>
          </a:custGeom>
          <a:ln w="7493">
            <a:solidFill>
              <a:srgbClr val="000000"/>
            </a:solidFill>
          </a:ln>
        </p:spPr>
        <p:txBody>
          <a:bodyPr wrap="square" lIns="0" tIns="0" rIns="0" bIns="0" rtlCol="0"/>
          <a:lstStyle/>
          <a:p>
            <a:endParaRPr/>
          </a:p>
        </p:txBody>
      </p:sp>
      <p:sp>
        <p:nvSpPr>
          <p:cNvPr id="9" name="object 9"/>
          <p:cNvSpPr txBox="1"/>
          <p:nvPr/>
        </p:nvSpPr>
        <p:spPr>
          <a:xfrm>
            <a:off x="1595162" y="1356796"/>
            <a:ext cx="4232330" cy="186440"/>
          </a:xfrm>
          <a:prstGeom prst="rect">
            <a:avLst/>
          </a:prstGeom>
        </p:spPr>
        <p:txBody>
          <a:bodyPr vert="horz" wrap="square" lIns="0" tIns="22013" rIns="0" bIns="0" rtlCol="0">
            <a:spAutoFit/>
          </a:bodyPr>
          <a:lstStyle/>
          <a:p>
            <a:pPr marL="16933">
              <a:spcBef>
                <a:spcPts val="173"/>
              </a:spcBef>
            </a:pPr>
            <a:r>
              <a:rPr sz="1067" spc="-7" dirty="0">
                <a:latin typeface="游ゴシック"/>
                <a:cs typeface="游ゴシック"/>
              </a:rPr>
              <a:t>問１  児童生徒の中で、頭痛に悩んでいたり相談されていますか？</a:t>
            </a:r>
            <a:endParaRPr sz="1067">
              <a:latin typeface="游ゴシック"/>
              <a:cs typeface="游ゴシック"/>
            </a:endParaRPr>
          </a:p>
        </p:txBody>
      </p:sp>
      <p:grpSp>
        <p:nvGrpSpPr>
          <p:cNvPr id="10" name="object 10"/>
          <p:cNvGrpSpPr/>
          <p:nvPr/>
        </p:nvGrpSpPr>
        <p:grpSpPr>
          <a:xfrm>
            <a:off x="1174038" y="5462960"/>
            <a:ext cx="2294382" cy="2491648"/>
            <a:chOff x="986912" y="3856164"/>
            <a:chExt cx="1720850" cy="1868805"/>
          </a:xfrm>
        </p:grpSpPr>
        <p:sp>
          <p:nvSpPr>
            <p:cNvPr id="11" name="object 11"/>
            <p:cNvSpPr/>
            <p:nvPr/>
          </p:nvSpPr>
          <p:spPr>
            <a:xfrm>
              <a:off x="1742947" y="4212844"/>
              <a:ext cx="749935" cy="756285"/>
            </a:xfrm>
            <a:custGeom>
              <a:avLst/>
              <a:gdLst/>
              <a:ahLst/>
              <a:cxnLst/>
              <a:rect l="l" t="t" r="r" b="b"/>
              <a:pathLst>
                <a:path w="749935" h="756285">
                  <a:moveTo>
                    <a:pt x="0" y="0"/>
                  </a:moveTo>
                  <a:lnTo>
                    <a:pt x="0" y="756031"/>
                  </a:lnTo>
                  <a:lnTo>
                    <a:pt x="749427" y="656590"/>
                  </a:lnTo>
                  <a:lnTo>
                    <a:pt x="741400" y="608127"/>
                  </a:lnTo>
                  <a:lnTo>
                    <a:pt x="730409" y="560834"/>
                  </a:lnTo>
                  <a:lnTo>
                    <a:pt x="716559" y="514801"/>
                  </a:lnTo>
                  <a:lnTo>
                    <a:pt x="699955" y="470121"/>
                  </a:lnTo>
                  <a:lnTo>
                    <a:pt x="680700" y="426884"/>
                  </a:lnTo>
                  <a:lnTo>
                    <a:pt x="658899" y="385183"/>
                  </a:lnTo>
                  <a:lnTo>
                    <a:pt x="634657" y="345110"/>
                  </a:lnTo>
                  <a:lnTo>
                    <a:pt x="608078" y="306755"/>
                  </a:lnTo>
                  <a:lnTo>
                    <a:pt x="579267" y="270211"/>
                  </a:lnTo>
                  <a:lnTo>
                    <a:pt x="548328" y="235569"/>
                  </a:lnTo>
                  <a:lnTo>
                    <a:pt x="515365" y="202920"/>
                  </a:lnTo>
                  <a:lnTo>
                    <a:pt x="480483" y="172357"/>
                  </a:lnTo>
                  <a:lnTo>
                    <a:pt x="443786" y="143971"/>
                  </a:lnTo>
                  <a:lnTo>
                    <a:pt x="405379" y="117853"/>
                  </a:lnTo>
                  <a:lnTo>
                    <a:pt x="365367" y="94096"/>
                  </a:lnTo>
                  <a:lnTo>
                    <a:pt x="323853" y="72790"/>
                  </a:lnTo>
                  <a:lnTo>
                    <a:pt x="280943" y="54028"/>
                  </a:lnTo>
                  <a:lnTo>
                    <a:pt x="236740" y="37901"/>
                  </a:lnTo>
                  <a:lnTo>
                    <a:pt x="191350" y="24501"/>
                  </a:lnTo>
                  <a:lnTo>
                    <a:pt x="144876" y="13919"/>
                  </a:lnTo>
                  <a:lnTo>
                    <a:pt x="97424" y="6247"/>
                  </a:lnTo>
                  <a:lnTo>
                    <a:pt x="49097" y="1577"/>
                  </a:lnTo>
                  <a:lnTo>
                    <a:pt x="0" y="0"/>
                  </a:lnTo>
                  <a:close/>
                </a:path>
              </a:pathLst>
            </a:custGeom>
            <a:solidFill>
              <a:srgbClr val="4471C4"/>
            </a:solidFill>
          </p:spPr>
          <p:txBody>
            <a:bodyPr wrap="square" lIns="0" tIns="0" rIns="0" bIns="0" rtlCol="0"/>
            <a:lstStyle/>
            <a:p>
              <a:endParaRPr/>
            </a:p>
          </p:txBody>
        </p:sp>
        <p:sp>
          <p:nvSpPr>
            <p:cNvPr id="12" name="object 12"/>
            <p:cNvSpPr/>
            <p:nvPr/>
          </p:nvSpPr>
          <p:spPr>
            <a:xfrm>
              <a:off x="986912" y="4216400"/>
              <a:ext cx="1512570" cy="1508760"/>
            </a:xfrm>
            <a:custGeom>
              <a:avLst/>
              <a:gdLst/>
              <a:ahLst/>
              <a:cxnLst/>
              <a:rect l="l" t="t" r="r" b="b"/>
              <a:pathLst>
                <a:path w="1512570" h="1508760">
                  <a:moveTo>
                    <a:pt x="683645" y="0"/>
                  </a:moveTo>
                  <a:lnTo>
                    <a:pt x="609398" y="10805"/>
                  </a:lnTo>
                  <a:lnTo>
                    <a:pt x="563368" y="21349"/>
                  </a:lnTo>
                  <a:lnTo>
                    <a:pt x="518582" y="34582"/>
                  </a:lnTo>
                  <a:lnTo>
                    <a:pt x="475114" y="50402"/>
                  </a:lnTo>
                  <a:lnTo>
                    <a:pt x="433041" y="68711"/>
                  </a:lnTo>
                  <a:lnTo>
                    <a:pt x="392440" y="89409"/>
                  </a:lnTo>
                  <a:lnTo>
                    <a:pt x="353386" y="112397"/>
                  </a:lnTo>
                  <a:lnTo>
                    <a:pt x="315955" y="137575"/>
                  </a:lnTo>
                  <a:lnTo>
                    <a:pt x="280224" y="164843"/>
                  </a:lnTo>
                  <a:lnTo>
                    <a:pt x="246269" y="194102"/>
                  </a:lnTo>
                  <a:lnTo>
                    <a:pt x="214166" y="225253"/>
                  </a:lnTo>
                  <a:lnTo>
                    <a:pt x="183991" y="258195"/>
                  </a:lnTo>
                  <a:lnTo>
                    <a:pt x="155820" y="292830"/>
                  </a:lnTo>
                  <a:lnTo>
                    <a:pt x="129730" y="329057"/>
                  </a:lnTo>
                  <a:lnTo>
                    <a:pt x="105796" y="366778"/>
                  </a:lnTo>
                  <a:lnTo>
                    <a:pt x="84094" y="405892"/>
                  </a:lnTo>
                  <a:lnTo>
                    <a:pt x="64702" y="446301"/>
                  </a:lnTo>
                  <a:lnTo>
                    <a:pt x="47695" y="487904"/>
                  </a:lnTo>
                  <a:lnTo>
                    <a:pt x="33148" y="530602"/>
                  </a:lnTo>
                  <a:lnTo>
                    <a:pt x="21140" y="574295"/>
                  </a:lnTo>
                  <a:lnTo>
                    <a:pt x="11744" y="618885"/>
                  </a:lnTo>
                  <a:lnTo>
                    <a:pt x="5038" y="664271"/>
                  </a:lnTo>
                  <a:lnTo>
                    <a:pt x="1098" y="710354"/>
                  </a:lnTo>
                  <a:lnTo>
                    <a:pt x="0" y="757034"/>
                  </a:lnTo>
                  <a:lnTo>
                    <a:pt x="1819" y="804212"/>
                  </a:lnTo>
                  <a:lnTo>
                    <a:pt x="6633" y="851788"/>
                  </a:lnTo>
                  <a:lnTo>
                    <a:pt x="14394" y="898988"/>
                  </a:lnTo>
                  <a:lnTo>
                    <a:pt x="24942" y="945021"/>
                  </a:lnTo>
                  <a:lnTo>
                    <a:pt x="38177" y="989811"/>
                  </a:lnTo>
                  <a:lnTo>
                    <a:pt x="53999" y="1033283"/>
                  </a:lnTo>
                  <a:lnTo>
                    <a:pt x="72309" y="1075360"/>
                  </a:lnTo>
                  <a:lnTo>
                    <a:pt x="93009" y="1115966"/>
                  </a:lnTo>
                  <a:lnTo>
                    <a:pt x="115997" y="1155024"/>
                  </a:lnTo>
                  <a:lnTo>
                    <a:pt x="141175" y="1192459"/>
                  </a:lnTo>
                  <a:lnTo>
                    <a:pt x="168444" y="1228194"/>
                  </a:lnTo>
                  <a:lnTo>
                    <a:pt x="197703" y="1262153"/>
                  </a:lnTo>
                  <a:lnTo>
                    <a:pt x="228854" y="1294260"/>
                  </a:lnTo>
                  <a:lnTo>
                    <a:pt x="261797" y="1324439"/>
                  </a:lnTo>
                  <a:lnTo>
                    <a:pt x="296433" y="1352613"/>
                  </a:lnTo>
                  <a:lnTo>
                    <a:pt x="332662" y="1378706"/>
                  </a:lnTo>
                  <a:lnTo>
                    <a:pt x="370384" y="1402642"/>
                  </a:lnTo>
                  <a:lnTo>
                    <a:pt x="409501" y="1424345"/>
                  </a:lnTo>
                  <a:lnTo>
                    <a:pt x="449912" y="1443738"/>
                  </a:lnTo>
                  <a:lnTo>
                    <a:pt x="491519" y="1460746"/>
                  </a:lnTo>
                  <a:lnTo>
                    <a:pt x="534222" y="1475291"/>
                  </a:lnTo>
                  <a:lnTo>
                    <a:pt x="577922" y="1487299"/>
                  </a:lnTo>
                  <a:lnTo>
                    <a:pt x="622518" y="1496692"/>
                  </a:lnTo>
                  <a:lnTo>
                    <a:pt x="667912" y="1503395"/>
                  </a:lnTo>
                  <a:lnTo>
                    <a:pt x="714004" y="1507330"/>
                  </a:lnTo>
                  <a:lnTo>
                    <a:pt x="760695" y="1508423"/>
                  </a:lnTo>
                  <a:lnTo>
                    <a:pt x="807886" y="1506596"/>
                  </a:lnTo>
                  <a:lnTo>
                    <a:pt x="855476" y="1501774"/>
                  </a:lnTo>
                  <a:lnTo>
                    <a:pt x="902674" y="1494018"/>
                  </a:lnTo>
                  <a:lnTo>
                    <a:pt x="948706" y="1483475"/>
                  </a:lnTo>
                  <a:lnTo>
                    <a:pt x="993494" y="1470245"/>
                  </a:lnTo>
                  <a:lnTo>
                    <a:pt x="1036962" y="1454428"/>
                  </a:lnTo>
                  <a:lnTo>
                    <a:pt x="1079036" y="1436122"/>
                  </a:lnTo>
                  <a:lnTo>
                    <a:pt x="1119637" y="1415428"/>
                  </a:lnTo>
                  <a:lnTo>
                    <a:pt x="1158691" y="1392445"/>
                  </a:lnTo>
                  <a:lnTo>
                    <a:pt x="1196121" y="1367272"/>
                  </a:lnTo>
                  <a:lnTo>
                    <a:pt x="1231852" y="1340009"/>
                  </a:lnTo>
                  <a:lnTo>
                    <a:pt x="1265806" y="1310755"/>
                  </a:lnTo>
                  <a:lnTo>
                    <a:pt x="1297908" y="1279609"/>
                  </a:lnTo>
                  <a:lnTo>
                    <a:pt x="1328082" y="1246671"/>
                  </a:lnTo>
                  <a:lnTo>
                    <a:pt x="1356253" y="1212040"/>
                  </a:lnTo>
                  <a:lnTo>
                    <a:pt x="1382342" y="1175816"/>
                  </a:lnTo>
                  <a:lnTo>
                    <a:pt x="1406276" y="1138098"/>
                  </a:lnTo>
                  <a:lnTo>
                    <a:pt x="1427977" y="1098985"/>
                  </a:lnTo>
                  <a:lnTo>
                    <a:pt x="1447369" y="1058578"/>
                  </a:lnTo>
                  <a:lnTo>
                    <a:pt x="1464377" y="1016974"/>
                  </a:lnTo>
                  <a:lnTo>
                    <a:pt x="1478924" y="974275"/>
                  </a:lnTo>
                  <a:lnTo>
                    <a:pt x="1490934" y="930579"/>
                  </a:lnTo>
                  <a:lnTo>
                    <a:pt x="1500331" y="885985"/>
                  </a:lnTo>
                  <a:lnTo>
                    <a:pt x="1507040" y="840593"/>
                  </a:lnTo>
                  <a:lnTo>
                    <a:pt x="1510983" y="794502"/>
                  </a:lnTo>
                  <a:lnTo>
                    <a:pt x="1512085" y="747813"/>
                  </a:lnTo>
                  <a:lnTo>
                    <a:pt x="1510270" y="700623"/>
                  </a:lnTo>
                  <a:lnTo>
                    <a:pt x="1505462" y="653033"/>
                  </a:lnTo>
                  <a:lnTo>
                    <a:pt x="756035" y="752474"/>
                  </a:lnTo>
                  <a:lnTo>
                    <a:pt x="683645" y="0"/>
                  </a:lnTo>
                  <a:close/>
                </a:path>
              </a:pathLst>
            </a:custGeom>
            <a:solidFill>
              <a:srgbClr val="EC7C30"/>
            </a:solidFill>
          </p:spPr>
          <p:txBody>
            <a:bodyPr wrap="square" lIns="0" tIns="0" rIns="0" bIns="0" rtlCol="0"/>
            <a:lstStyle/>
            <a:p>
              <a:endParaRPr/>
            </a:p>
          </p:txBody>
        </p:sp>
        <p:sp>
          <p:nvSpPr>
            <p:cNvPr id="13" name="object 13"/>
            <p:cNvSpPr/>
            <p:nvPr/>
          </p:nvSpPr>
          <p:spPr>
            <a:xfrm>
              <a:off x="1670557" y="4212844"/>
              <a:ext cx="72390" cy="756285"/>
            </a:xfrm>
            <a:custGeom>
              <a:avLst/>
              <a:gdLst/>
              <a:ahLst/>
              <a:cxnLst/>
              <a:rect l="l" t="t" r="r" b="b"/>
              <a:pathLst>
                <a:path w="72389" h="756285">
                  <a:moveTo>
                    <a:pt x="72390" y="0"/>
                  </a:moveTo>
                  <a:lnTo>
                    <a:pt x="54221" y="216"/>
                  </a:lnTo>
                  <a:lnTo>
                    <a:pt x="36099" y="873"/>
                  </a:lnTo>
                  <a:lnTo>
                    <a:pt x="18026" y="1982"/>
                  </a:lnTo>
                  <a:lnTo>
                    <a:pt x="0" y="3555"/>
                  </a:lnTo>
                  <a:lnTo>
                    <a:pt x="72390" y="756030"/>
                  </a:lnTo>
                  <a:lnTo>
                    <a:pt x="72390" y="0"/>
                  </a:lnTo>
                  <a:close/>
                </a:path>
              </a:pathLst>
            </a:custGeom>
            <a:solidFill>
              <a:srgbClr val="A4A4A4"/>
            </a:solidFill>
          </p:spPr>
          <p:txBody>
            <a:bodyPr wrap="square" lIns="0" tIns="0" rIns="0" bIns="0" rtlCol="0"/>
            <a:lstStyle/>
            <a:p>
              <a:endParaRPr/>
            </a:p>
          </p:txBody>
        </p:sp>
        <p:sp>
          <p:nvSpPr>
            <p:cNvPr id="14" name="object 14"/>
            <p:cNvSpPr/>
            <p:nvPr/>
          </p:nvSpPr>
          <p:spPr>
            <a:xfrm>
              <a:off x="1670557" y="4212844"/>
              <a:ext cx="72390" cy="756285"/>
            </a:xfrm>
            <a:custGeom>
              <a:avLst/>
              <a:gdLst/>
              <a:ahLst/>
              <a:cxnLst/>
              <a:rect l="l" t="t" r="r" b="b"/>
              <a:pathLst>
                <a:path w="72389" h="756285">
                  <a:moveTo>
                    <a:pt x="0" y="3555"/>
                  </a:moveTo>
                  <a:lnTo>
                    <a:pt x="18026" y="1982"/>
                  </a:lnTo>
                  <a:lnTo>
                    <a:pt x="36099" y="873"/>
                  </a:lnTo>
                  <a:lnTo>
                    <a:pt x="54221" y="216"/>
                  </a:lnTo>
                  <a:lnTo>
                    <a:pt x="72390" y="0"/>
                  </a:lnTo>
                  <a:lnTo>
                    <a:pt x="72390" y="756030"/>
                  </a:lnTo>
                  <a:lnTo>
                    <a:pt x="0" y="3555"/>
                  </a:lnTo>
                  <a:close/>
                </a:path>
              </a:pathLst>
            </a:custGeom>
            <a:ln w="11239">
              <a:solidFill>
                <a:srgbClr val="FFFFFF"/>
              </a:solidFill>
            </a:ln>
          </p:spPr>
          <p:txBody>
            <a:bodyPr wrap="square" lIns="0" tIns="0" rIns="0" bIns="0" rtlCol="0"/>
            <a:lstStyle/>
            <a:p>
              <a:endParaRPr/>
            </a:p>
          </p:txBody>
        </p:sp>
        <p:sp>
          <p:nvSpPr>
            <p:cNvPr id="15" name="object 15"/>
            <p:cNvSpPr/>
            <p:nvPr/>
          </p:nvSpPr>
          <p:spPr>
            <a:xfrm>
              <a:off x="2106040" y="3859022"/>
              <a:ext cx="598805" cy="541655"/>
            </a:xfrm>
            <a:custGeom>
              <a:avLst/>
              <a:gdLst/>
              <a:ahLst/>
              <a:cxnLst/>
              <a:rect l="l" t="t" r="r" b="b"/>
              <a:pathLst>
                <a:path w="598805" h="541654">
                  <a:moveTo>
                    <a:pt x="598678" y="0"/>
                  </a:moveTo>
                  <a:lnTo>
                    <a:pt x="0" y="0"/>
                  </a:lnTo>
                  <a:lnTo>
                    <a:pt x="0" y="283337"/>
                  </a:lnTo>
                  <a:lnTo>
                    <a:pt x="99822" y="283337"/>
                  </a:lnTo>
                  <a:lnTo>
                    <a:pt x="135001" y="541147"/>
                  </a:lnTo>
                  <a:lnTo>
                    <a:pt x="249428" y="283337"/>
                  </a:lnTo>
                  <a:lnTo>
                    <a:pt x="598678" y="283337"/>
                  </a:lnTo>
                  <a:lnTo>
                    <a:pt x="598678" y="0"/>
                  </a:lnTo>
                  <a:close/>
                </a:path>
              </a:pathLst>
            </a:custGeom>
            <a:solidFill>
              <a:srgbClr val="FFFFFF"/>
            </a:solidFill>
          </p:spPr>
          <p:txBody>
            <a:bodyPr wrap="square" lIns="0" tIns="0" rIns="0" bIns="0" rtlCol="0"/>
            <a:lstStyle/>
            <a:p>
              <a:endParaRPr/>
            </a:p>
          </p:txBody>
        </p:sp>
        <p:sp>
          <p:nvSpPr>
            <p:cNvPr id="16" name="object 16"/>
            <p:cNvSpPr/>
            <p:nvPr/>
          </p:nvSpPr>
          <p:spPr>
            <a:xfrm>
              <a:off x="2106040" y="3859022"/>
              <a:ext cx="598805" cy="541655"/>
            </a:xfrm>
            <a:custGeom>
              <a:avLst/>
              <a:gdLst/>
              <a:ahLst/>
              <a:cxnLst/>
              <a:rect l="l" t="t" r="r" b="b"/>
              <a:pathLst>
                <a:path w="598805" h="541654">
                  <a:moveTo>
                    <a:pt x="0" y="0"/>
                  </a:moveTo>
                  <a:lnTo>
                    <a:pt x="99822" y="0"/>
                  </a:lnTo>
                  <a:lnTo>
                    <a:pt x="249428" y="0"/>
                  </a:lnTo>
                  <a:lnTo>
                    <a:pt x="598678" y="0"/>
                  </a:lnTo>
                  <a:lnTo>
                    <a:pt x="598678" y="165227"/>
                  </a:lnTo>
                  <a:lnTo>
                    <a:pt x="598678" y="236093"/>
                  </a:lnTo>
                  <a:lnTo>
                    <a:pt x="598678" y="283337"/>
                  </a:lnTo>
                  <a:lnTo>
                    <a:pt x="249428" y="283337"/>
                  </a:lnTo>
                  <a:lnTo>
                    <a:pt x="135001" y="541147"/>
                  </a:lnTo>
                  <a:lnTo>
                    <a:pt x="99822" y="283337"/>
                  </a:lnTo>
                  <a:lnTo>
                    <a:pt x="0" y="283337"/>
                  </a:lnTo>
                  <a:lnTo>
                    <a:pt x="0" y="236093"/>
                  </a:lnTo>
                  <a:lnTo>
                    <a:pt x="0" y="165227"/>
                  </a:lnTo>
                  <a:lnTo>
                    <a:pt x="0" y="0"/>
                  </a:lnTo>
                  <a:close/>
                </a:path>
              </a:pathLst>
            </a:custGeom>
            <a:ln w="5626">
              <a:solidFill>
                <a:srgbClr val="000000"/>
              </a:solidFill>
            </a:ln>
          </p:spPr>
          <p:txBody>
            <a:bodyPr wrap="square" lIns="0" tIns="0" rIns="0" bIns="0" rtlCol="0"/>
            <a:lstStyle/>
            <a:p>
              <a:endParaRPr/>
            </a:p>
          </p:txBody>
        </p:sp>
      </p:grpSp>
      <p:sp>
        <p:nvSpPr>
          <p:cNvPr id="17" name="object 17"/>
          <p:cNvSpPr txBox="1"/>
          <p:nvPr/>
        </p:nvSpPr>
        <p:spPr>
          <a:xfrm>
            <a:off x="2756574" y="5495691"/>
            <a:ext cx="669687" cy="289822"/>
          </a:xfrm>
          <a:prstGeom prst="rect">
            <a:avLst/>
          </a:prstGeom>
        </p:spPr>
        <p:txBody>
          <a:bodyPr vert="horz" wrap="square" lIns="0" tIns="30479" rIns="0" bIns="0" rtlCol="0">
            <a:spAutoFit/>
          </a:bodyPr>
          <a:lstStyle/>
          <a:p>
            <a:pPr marR="39792" algn="ctr">
              <a:spcBef>
                <a:spcPts val="240"/>
              </a:spcBef>
            </a:pPr>
            <a:r>
              <a:rPr sz="800" spc="-33" dirty="0">
                <a:solidFill>
                  <a:srgbClr val="585858"/>
                </a:solidFill>
                <a:latin typeface="BIZ UDPゴシック"/>
                <a:cs typeface="BIZ UDPゴシック"/>
              </a:rPr>
              <a:t>いる</a:t>
            </a:r>
            <a:endParaRPr sz="800">
              <a:latin typeface="BIZ UDPゴシック"/>
              <a:cs typeface="BIZ UDPゴシック"/>
            </a:endParaRPr>
          </a:p>
          <a:p>
            <a:pPr marR="6773" algn="ctr">
              <a:spcBef>
                <a:spcPts val="120"/>
              </a:spcBef>
            </a:pPr>
            <a:r>
              <a:rPr sz="800" dirty="0">
                <a:solidFill>
                  <a:srgbClr val="585858"/>
                </a:solidFill>
                <a:latin typeface="BIZ UDPゴシック"/>
                <a:cs typeface="BIZ UDPゴシック"/>
              </a:rPr>
              <a:t>30</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23%</a:t>
            </a:r>
            <a:endParaRPr sz="800">
              <a:latin typeface="BIZ UDPゴシック"/>
              <a:cs typeface="BIZ UDPゴシック"/>
            </a:endParaRPr>
          </a:p>
        </p:txBody>
      </p:sp>
      <p:grpSp>
        <p:nvGrpSpPr>
          <p:cNvPr id="18" name="object 18"/>
          <p:cNvGrpSpPr/>
          <p:nvPr/>
        </p:nvGrpSpPr>
        <p:grpSpPr>
          <a:xfrm>
            <a:off x="816680" y="7731773"/>
            <a:ext cx="800070" cy="535073"/>
            <a:chOff x="718883" y="5557837"/>
            <a:chExt cx="600075" cy="401320"/>
          </a:xfrm>
        </p:grpSpPr>
        <p:sp>
          <p:nvSpPr>
            <p:cNvPr id="19" name="object 19"/>
            <p:cNvSpPr/>
            <p:nvPr/>
          </p:nvSpPr>
          <p:spPr>
            <a:xfrm>
              <a:off x="721740" y="5560694"/>
              <a:ext cx="594360" cy="395605"/>
            </a:xfrm>
            <a:custGeom>
              <a:avLst/>
              <a:gdLst/>
              <a:ahLst/>
              <a:cxnLst/>
              <a:rect l="l" t="t" r="r" b="b"/>
              <a:pathLst>
                <a:path w="594360" h="395604">
                  <a:moveTo>
                    <a:pt x="550926" y="0"/>
                  </a:moveTo>
                  <a:lnTo>
                    <a:pt x="346379" y="111760"/>
                  </a:lnTo>
                  <a:lnTo>
                    <a:pt x="0" y="111760"/>
                  </a:lnTo>
                  <a:lnTo>
                    <a:pt x="0" y="395097"/>
                  </a:lnTo>
                  <a:lnTo>
                    <a:pt x="593852" y="395097"/>
                  </a:lnTo>
                  <a:lnTo>
                    <a:pt x="593852" y="111760"/>
                  </a:lnTo>
                  <a:lnTo>
                    <a:pt x="494830" y="111760"/>
                  </a:lnTo>
                  <a:lnTo>
                    <a:pt x="550926" y="0"/>
                  </a:lnTo>
                  <a:close/>
                </a:path>
              </a:pathLst>
            </a:custGeom>
            <a:solidFill>
              <a:srgbClr val="FFFFFF"/>
            </a:solidFill>
          </p:spPr>
          <p:txBody>
            <a:bodyPr wrap="square" lIns="0" tIns="0" rIns="0" bIns="0" rtlCol="0"/>
            <a:lstStyle/>
            <a:p>
              <a:endParaRPr/>
            </a:p>
          </p:txBody>
        </p:sp>
        <p:sp>
          <p:nvSpPr>
            <p:cNvPr id="20" name="object 20"/>
            <p:cNvSpPr/>
            <p:nvPr/>
          </p:nvSpPr>
          <p:spPr>
            <a:xfrm>
              <a:off x="721740" y="5560694"/>
              <a:ext cx="594360" cy="395605"/>
            </a:xfrm>
            <a:custGeom>
              <a:avLst/>
              <a:gdLst/>
              <a:ahLst/>
              <a:cxnLst/>
              <a:rect l="l" t="t" r="r" b="b"/>
              <a:pathLst>
                <a:path w="594360" h="395604">
                  <a:moveTo>
                    <a:pt x="0" y="111760"/>
                  </a:moveTo>
                  <a:lnTo>
                    <a:pt x="346379" y="111760"/>
                  </a:lnTo>
                  <a:lnTo>
                    <a:pt x="550926" y="0"/>
                  </a:lnTo>
                  <a:lnTo>
                    <a:pt x="494830" y="111760"/>
                  </a:lnTo>
                  <a:lnTo>
                    <a:pt x="593852" y="111760"/>
                  </a:lnTo>
                  <a:lnTo>
                    <a:pt x="593852" y="159004"/>
                  </a:lnTo>
                  <a:lnTo>
                    <a:pt x="593852" y="229870"/>
                  </a:lnTo>
                  <a:lnTo>
                    <a:pt x="593852" y="395097"/>
                  </a:lnTo>
                  <a:lnTo>
                    <a:pt x="494830" y="395097"/>
                  </a:lnTo>
                  <a:lnTo>
                    <a:pt x="346379" y="395097"/>
                  </a:lnTo>
                  <a:lnTo>
                    <a:pt x="0" y="395097"/>
                  </a:lnTo>
                  <a:lnTo>
                    <a:pt x="0" y="229870"/>
                  </a:lnTo>
                  <a:lnTo>
                    <a:pt x="0" y="159004"/>
                  </a:lnTo>
                  <a:lnTo>
                    <a:pt x="0" y="111760"/>
                  </a:lnTo>
                  <a:close/>
                </a:path>
              </a:pathLst>
            </a:custGeom>
            <a:ln w="5626">
              <a:solidFill>
                <a:srgbClr val="000000"/>
              </a:solidFill>
            </a:ln>
          </p:spPr>
          <p:txBody>
            <a:bodyPr wrap="square" lIns="0" tIns="0" rIns="0" bIns="0" rtlCol="0"/>
            <a:lstStyle/>
            <a:p>
              <a:endParaRPr/>
            </a:p>
          </p:txBody>
        </p:sp>
      </p:grpSp>
      <p:sp>
        <p:nvSpPr>
          <p:cNvPr id="21" name="object 21"/>
          <p:cNvSpPr txBox="1"/>
          <p:nvPr/>
        </p:nvSpPr>
        <p:spPr>
          <a:xfrm>
            <a:off x="906677" y="7913573"/>
            <a:ext cx="671382" cy="290677"/>
          </a:xfrm>
          <a:prstGeom prst="rect">
            <a:avLst/>
          </a:prstGeom>
        </p:spPr>
        <p:txBody>
          <a:bodyPr vert="horz" wrap="square" lIns="0" tIns="31326" rIns="0" bIns="0" rtlCol="0">
            <a:spAutoFit/>
          </a:bodyPr>
          <a:lstStyle/>
          <a:p>
            <a:pPr marR="40639" algn="ctr">
              <a:spcBef>
                <a:spcPts val="247"/>
              </a:spcBef>
            </a:pPr>
            <a:r>
              <a:rPr sz="800" spc="-27" dirty="0">
                <a:solidFill>
                  <a:srgbClr val="585858"/>
                </a:solidFill>
                <a:latin typeface="BIZ UDPゴシック"/>
                <a:cs typeface="BIZ UDPゴシック"/>
              </a:rPr>
              <a:t>いない</a:t>
            </a:r>
            <a:endParaRPr sz="800">
              <a:latin typeface="BIZ UDPゴシック"/>
              <a:cs typeface="BIZ UDPゴシック"/>
            </a:endParaRPr>
          </a:p>
          <a:p>
            <a:pPr marR="6773" algn="ctr">
              <a:spcBef>
                <a:spcPts val="113"/>
              </a:spcBef>
            </a:pPr>
            <a:r>
              <a:rPr sz="800" dirty="0">
                <a:solidFill>
                  <a:srgbClr val="585858"/>
                </a:solidFill>
                <a:latin typeface="BIZ UDPゴシック"/>
                <a:cs typeface="BIZ UDPゴシック"/>
              </a:rPr>
              <a:t>99</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76%</a:t>
            </a:r>
            <a:endParaRPr sz="800">
              <a:latin typeface="BIZ UDPゴシック"/>
              <a:cs typeface="BIZ UDPゴシック"/>
            </a:endParaRPr>
          </a:p>
        </p:txBody>
      </p:sp>
      <p:sp>
        <p:nvSpPr>
          <p:cNvPr id="22" name="object 22"/>
          <p:cNvSpPr/>
          <p:nvPr/>
        </p:nvSpPr>
        <p:spPr>
          <a:xfrm>
            <a:off x="1189844" y="5522310"/>
            <a:ext cx="943998" cy="417391"/>
          </a:xfrm>
          <a:custGeom>
            <a:avLst/>
            <a:gdLst/>
            <a:ahLst/>
            <a:cxnLst/>
            <a:rect l="l" t="t" r="r" b="b"/>
            <a:pathLst>
              <a:path w="708025" h="313054">
                <a:moveTo>
                  <a:pt x="0" y="0"/>
                </a:moveTo>
                <a:lnTo>
                  <a:pt x="309714" y="0"/>
                </a:lnTo>
                <a:lnTo>
                  <a:pt x="442429" y="0"/>
                </a:lnTo>
                <a:lnTo>
                  <a:pt x="530821" y="0"/>
                </a:lnTo>
                <a:lnTo>
                  <a:pt x="530821" y="161036"/>
                </a:lnTo>
                <a:lnTo>
                  <a:pt x="707859" y="313055"/>
                </a:lnTo>
                <a:lnTo>
                  <a:pt x="530821" y="230124"/>
                </a:lnTo>
                <a:lnTo>
                  <a:pt x="530821" y="276098"/>
                </a:lnTo>
                <a:lnTo>
                  <a:pt x="442429" y="276098"/>
                </a:lnTo>
                <a:lnTo>
                  <a:pt x="309714" y="276098"/>
                </a:lnTo>
                <a:lnTo>
                  <a:pt x="0" y="276098"/>
                </a:lnTo>
                <a:lnTo>
                  <a:pt x="0" y="230124"/>
                </a:lnTo>
                <a:lnTo>
                  <a:pt x="0" y="161036"/>
                </a:lnTo>
                <a:lnTo>
                  <a:pt x="0" y="0"/>
                </a:lnTo>
                <a:close/>
              </a:path>
            </a:pathLst>
          </a:custGeom>
          <a:ln w="5626">
            <a:solidFill>
              <a:srgbClr val="000000"/>
            </a:solidFill>
          </a:ln>
        </p:spPr>
        <p:txBody>
          <a:bodyPr wrap="square" lIns="0" tIns="0" rIns="0" bIns="0" rtlCol="0"/>
          <a:lstStyle/>
          <a:p>
            <a:endParaRPr/>
          </a:p>
        </p:txBody>
      </p:sp>
      <p:sp>
        <p:nvSpPr>
          <p:cNvPr id="23" name="object 23"/>
          <p:cNvSpPr txBox="1"/>
          <p:nvPr/>
        </p:nvSpPr>
        <p:spPr>
          <a:xfrm>
            <a:off x="1321596" y="5546489"/>
            <a:ext cx="495282" cy="289822"/>
          </a:xfrm>
          <a:prstGeom prst="rect">
            <a:avLst/>
          </a:prstGeom>
        </p:spPr>
        <p:txBody>
          <a:bodyPr vert="horz" wrap="square" lIns="0" tIns="30479" rIns="0" bIns="0" rtlCol="0">
            <a:spAutoFit/>
          </a:bodyPr>
          <a:lstStyle/>
          <a:p>
            <a:pPr marL="63498">
              <a:spcBef>
                <a:spcPts val="240"/>
              </a:spcBef>
            </a:pPr>
            <a:r>
              <a:rPr sz="800" spc="-27" dirty="0">
                <a:solidFill>
                  <a:srgbClr val="585858"/>
                </a:solidFill>
                <a:latin typeface="BIZ UDPゴシック"/>
                <a:cs typeface="BIZ UDPゴシック"/>
              </a:rPr>
              <a:t>未回答</a:t>
            </a:r>
            <a:endParaRPr sz="800">
              <a:latin typeface="BIZ UDPゴシック"/>
              <a:cs typeface="BIZ UDPゴシック"/>
            </a:endParaRPr>
          </a:p>
          <a:p>
            <a:pPr>
              <a:spcBef>
                <a:spcPts val="120"/>
              </a:spcBef>
            </a:pPr>
            <a:r>
              <a:rPr sz="800" dirty="0">
                <a:solidFill>
                  <a:srgbClr val="585858"/>
                </a:solidFill>
                <a:latin typeface="BIZ UDPゴシック"/>
                <a:cs typeface="BIZ UDPゴシック"/>
              </a:rPr>
              <a:t>2</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1%</a:t>
            </a:r>
            <a:endParaRPr sz="800">
              <a:latin typeface="BIZ UDPゴシック"/>
              <a:cs typeface="BIZ UDPゴシック"/>
            </a:endParaRPr>
          </a:p>
        </p:txBody>
      </p:sp>
      <p:grpSp>
        <p:nvGrpSpPr>
          <p:cNvPr id="24" name="object 24"/>
          <p:cNvGrpSpPr/>
          <p:nvPr/>
        </p:nvGrpSpPr>
        <p:grpSpPr>
          <a:xfrm>
            <a:off x="7637073" y="5469394"/>
            <a:ext cx="2343486" cy="2506040"/>
            <a:chOff x="5834368" y="3860990"/>
            <a:chExt cx="1757680" cy="1879600"/>
          </a:xfrm>
        </p:grpSpPr>
        <p:sp>
          <p:nvSpPr>
            <p:cNvPr id="25" name="object 25"/>
            <p:cNvSpPr/>
            <p:nvPr/>
          </p:nvSpPr>
          <p:spPr>
            <a:xfrm>
              <a:off x="6630162" y="4153789"/>
              <a:ext cx="600710" cy="790575"/>
            </a:xfrm>
            <a:custGeom>
              <a:avLst/>
              <a:gdLst/>
              <a:ahLst/>
              <a:cxnLst/>
              <a:rect l="l" t="t" r="r" b="b"/>
              <a:pathLst>
                <a:path w="600709" h="790575">
                  <a:moveTo>
                    <a:pt x="0" y="0"/>
                  </a:moveTo>
                  <a:lnTo>
                    <a:pt x="0" y="790321"/>
                  </a:lnTo>
                  <a:lnTo>
                    <a:pt x="600583" y="276606"/>
                  </a:lnTo>
                  <a:lnTo>
                    <a:pt x="567375" y="240144"/>
                  </a:lnTo>
                  <a:lnTo>
                    <a:pt x="532171" y="206019"/>
                  </a:lnTo>
                  <a:lnTo>
                    <a:pt x="495097" y="174290"/>
                  </a:lnTo>
                  <a:lnTo>
                    <a:pt x="456279" y="145013"/>
                  </a:lnTo>
                  <a:lnTo>
                    <a:pt x="415844" y="118248"/>
                  </a:lnTo>
                  <a:lnTo>
                    <a:pt x="373919" y="94052"/>
                  </a:lnTo>
                  <a:lnTo>
                    <a:pt x="330628" y="72485"/>
                  </a:lnTo>
                  <a:lnTo>
                    <a:pt x="286099" y="53604"/>
                  </a:lnTo>
                  <a:lnTo>
                    <a:pt x="240459" y="37468"/>
                  </a:lnTo>
                  <a:lnTo>
                    <a:pt x="193833" y="24135"/>
                  </a:lnTo>
                  <a:lnTo>
                    <a:pt x="146347" y="13663"/>
                  </a:lnTo>
                  <a:lnTo>
                    <a:pt x="98129" y="6111"/>
                  </a:lnTo>
                  <a:lnTo>
                    <a:pt x="49304" y="1537"/>
                  </a:lnTo>
                  <a:lnTo>
                    <a:pt x="0" y="0"/>
                  </a:lnTo>
                  <a:close/>
                </a:path>
              </a:pathLst>
            </a:custGeom>
            <a:solidFill>
              <a:srgbClr val="4471C4"/>
            </a:solidFill>
          </p:spPr>
          <p:txBody>
            <a:bodyPr wrap="square" lIns="0" tIns="0" rIns="0" bIns="0" rtlCol="0"/>
            <a:lstStyle/>
            <a:p>
              <a:endParaRPr/>
            </a:p>
          </p:txBody>
        </p:sp>
        <p:sp>
          <p:nvSpPr>
            <p:cNvPr id="26" name="object 26"/>
            <p:cNvSpPr/>
            <p:nvPr/>
          </p:nvSpPr>
          <p:spPr>
            <a:xfrm>
              <a:off x="5840083" y="4430395"/>
              <a:ext cx="1580515" cy="1304290"/>
            </a:xfrm>
            <a:custGeom>
              <a:avLst/>
              <a:gdLst/>
              <a:ahLst/>
              <a:cxnLst/>
              <a:rect l="l" t="t" r="r" b="b"/>
              <a:pathLst>
                <a:path w="1580515" h="1304289">
                  <a:moveTo>
                    <a:pt x="1390661" y="0"/>
                  </a:moveTo>
                  <a:lnTo>
                    <a:pt x="790078" y="513715"/>
                  </a:lnTo>
                  <a:lnTo>
                    <a:pt x="20204" y="335153"/>
                  </a:lnTo>
                  <a:lnTo>
                    <a:pt x="10462" y="384190"/>
                  </a:lnTo>
                  <a:lnTo>
                    <a:pt x="3869" y="433420"/>
                  </a:lnTo>
                  <a:lnTo>
                    <a:pt x="393" y="482702"/>
                  </a:lnTo>
                  <a:lnTo>
                    <a:pt x="0" y="531897"/>
                  </a:lnTo>
                  <a:lnTo>
                    <a:pt x="2655" y="580865"/>
                  </a:lnTo>
                  <a:lnTo>
                    <a:pt x="8325" y="629465"/>
                  </a:lnTo>
                  <a:lnTo>
                    <a:pt x="16977" y="677559"/>
                  </a:lnTo>
                  <a:lnTo>
                    <a:pt x="28577" y="725007"/>
                  </a:lnTo>
                  <a:lnTo>
                    <a:pt x="43092" y="771669"/>
                  </a:lnTo>
                  <a:lnTo>
                    <a:pt x="60487" y="817404"/>
                  </a:lnTo>
                  <a:lnTo>
                    <a:pt x="80729" y="862074"/>
                  </a:lnTo>
                  <a:lnTo>
                    <a:pt x="103784" y="905539"/>
                  </a:lnTo>
                  <a:lnTo>
                    <a:pt x="129620" y="947658"/>
                  </a:lnTo>
                  <a:lnTo>
                    <a:pt x="158201" y="988293"/>
                  </a:lnTo>
                  <a:lnTo>
                    <a:pt x="189495" y="1027303"/>
                  </a:lnTo>
                  <a:lnTo>
                    <a:pt x="221872" y="1062954"/>
                  </a:lnTo>
                  <a:lnTo>
                    <a:pt x="255903" y="1096186"/>
                  </a:lnTo>
                  <a:lnTo>
                    <a:pt x="291474" y="1126990"/>
                  </a:lnTo>
                  <a:lnTo>
                    <a:pt x="328466" y="1155356"/>
                  </a:lnTo>
                  <a:lnTo>
                    <a:pt x="366764" y="1181276"/>
                  </a:lnTo>
                  <a:lnTo>
                    <a:pt x="406251" y="1204740"/>
                  </a:lnTo>
                  <a:lnTo>
                    <a:pt x="446810" y="1225740"/>
                  </a:lnTo>
                  <a:lnTo>
                    <a:pt x="488324" y="1244266"/>
                  </a:lnTo>
                  <a:lnTo>
                    <a:pt x="530678" y="1260310"/>
                  </a:lnTo>
                  <a:lnTo>
                    <a:pt x="573755" y="1273862"/>
                  </a:lnTo>
                  <a:lnTo>
                    <a:pt x="617438" y="1284914"/>
                  </a:lnTo>
                  <a:lnTo>
                    <a:pt x="661610" y="1293455"/>
                  </a:lnTo>
                  <a:lnTo>
                    <a:pt x="706155" y="1299479"/>
                  </a:lnTo>
                  <a:lnTo>
                    <a:pt x="750956" y="1302974"/>
                  </a:lnTo>
                  <a:lnTo>
                    <a:pt x="795898" y="1303933"/>
                  </a:lnTo>
                  <a:lnTo>
                    <a:pt x="840862" y="1302347"/>
                  </a:lnTo>
                  <a:lnTo>
                    <a:pt x="885733" y="1298205"/>
                  </a:lnTo>
                  <a:lnTo>
                    <a:pt x="930394" y="1291500"/>
                  </a:lnTo>
                  <a:lnTo>
                    <a:pt x="974729" y="1282222"/>
                  </a:lnTo>
                  <a:lnTo>
                    <a:pt x="1018621" y="1270363"/>
                  </a:lnTo>
                  <a:lnTo>
                    <a:pt x="1061953" y="1255912"/>
                  </a:lnTo>
                  <a:lnTo>
                    <a:pt x="1104609" y="1238862"/>
                  </a:lnTo>
                  <a:lnTo>
                    <a:pt x="1146472" y="1219203"/>
                  </a:lnTo>
                  <a:lnTo>
                    <a:pt x="1187426" y="1196926"/>
                  </a:lnTo>
                  <a:lnTo>
                    <a:pt x="1227354" y="1172022"/>
                  </a:lnTo>
                  <a:lnTo>
                    <a:pt x="1266140" y="1144482"/>
                  </a:lnTo>
                  <a:lnTo>
                    <a:pt x="1303666" y="1114298"/>
                  </a:lnTo>
                  <a:lnTo>
                    <a:pt x="1339318" y="1081907"/>
                  </a:lnTo>
                  <a:lnTo>
                    <a:pt x="1372552" y="1047863"/>
                  </a:lnTo>
                  <a:lnTo>
                    <a:pt x="1403358" y="1012281"/>
                  </a:lnTo>
                  <a:lnTo>
                    <a:pt x="1431727" y="975278"/>
                  </a:lnTo>
                  <a:lnTo>
                    <a:pt x="1457650" y="936971"/>
                  </a:lnTo>
                  <a:lnTo>
                    <a:pt x="1481118" y="897475"/>
                  </a:lnTo>
                  <a:lnTo>
                    <a:pt x="1502123" y="856908"/>
                  </a:lnTo>
                  <a:lnTo>
                    <a:pt x="1520653" y="815386"/>
                  </a:lnTo>
                  <a:lnTo>
                    <a:pt x="1536702" y="773025"/>
                  </a:lnTo>
                  <a:lnTo>
                    <a:pt x="1550259" y="729942"/>
                  </a:lnTo>
                  <a:lnTo>
                    <a:pt x="1561315" y="686255"/>
                  </a:lnTo>
                  <a:lnTo>
                    <a:pt x="1569861" y="642078"/>
                  </a:lnTo>
                  <a:lnTo>
                    <a:pt x="1575888" y="597529"/>
                  </a:lnTo>
                  <a:lnTo>
                    <a:pt x="1579387" y="552724"/>
                  </a:lnTo>
                  <a:lnTo>
                    <a:pt x="1580349" y="507779"/>
                  </a:lnTo>
                  <a:lnTo>
                    <a:pt x="1578765" y="462812"/>
                  </a:lnTo>
                  <a:lnTo>
                    <a:pt x="1574625" y="417939"/>
                  </a:lnTo>
                  <a:lnTo>
                    <a:pt x="1567920" y="373276"/>
                  </a:lnTo>
                  <a:lnTo>
                    <a:pt x="1558642" y="328940"/>
                  </a:lnTo>
                  <a:lnTo>
                    <a:pt x="1546780" y="285047"/>
                  </a:lnTo>
                  <a:lnTo>
                    <a:pt x="1532327" y="241714"/>
                  </a:lnTo>
                  <a:lnTo>
                    <a:pt x="1515272" y="199058"/>
                  </a:lnTo>
                  <a:lnTo>
                    <a:pt x="1495607" y="157194"/>
                  </a:lnTo>
                  <a:lnTo>
                    <a:pt x="1473323" y="116240"/>
                  </a:lnTo>
                  <a:lnTo>
                    <a:pt x="1448410" y="76312"/>
                  </a:lnTo>
                  <a:lnTo>
                    <a:pt x="1420859" y="37526"/>
                  </a:lnTo>
                  <a:lnTo>
                    <a:pt x="1390661" y="0"/>
                  </a:lnTo>
                  <a:close/>
                </a:path>
              </a:pathLst>
            </a:custGeom>
            <a:solidFill>
              <a:srgbClr val="EC7C30"/>
            </a:solidFill>
          </p:spPr>
          <p:txBody>
            <a:bodyPr wrap="square" lIns="0" tIns="0" rIns="0" bIns="0" rtlCol="0"/>
            <a:lstStyle/>
            <a:p>
              <a:endParaRPr/>
            </a:p>
          </p:txBody>
        </p:sp>
        <p:sp>
          <p:nvSpPr>
            <p:cNvPr id="27" name="object 27"/>
            <p:cNvSpPr/>
            <p:nvPr/>
          </p:nvSpPr>
          <p:spPr>
            <a:xfrm>
              <a:off x="5840083" y="4430395"/>
              <a:ext cx="1580515" cy="1304290"/>
            </a:xfrm>
            <a:custGeom>
              <a:avLst/>
              <a:gdLst/>
              <a:ahLst/>
              <a:cxnLst/>
              <a:rect l="l" t="t" r="r" b="b"/>
              <a:pathLst>
                <a:path w="1580515" h="1304289">
                  <a:moveTo>
                    <a:pt x="1390661" y="0"/>
                  </a:moveTo>
                  <a:lnTo>
                    <a:pt x="1420859" y="37526"/>
                  </a:lnTo>
                  <a:lnTo>
                    <a:pt x="1448410" y="76312"/>
                  </a:lnTo>
                  <a:lnTo>
                    <a:pt x="1473323" y="116240"/>
                  </a:lnTo>
                  <a:lnTo>
                    <a:pt x="1495607" y="157194"/>
                  </a:lnTo>
                  <a:lnTo>
                    <a:pt x="1515272" y="199058"/>
                  </a:lnTo>
                  <a:lnTo>
                    <a:pt x="1532327" y="241714"/>
                  </a:lnTo>
                  <a:lnTo>
                    <a:pt x="1546780" y="285047"/>
                  </a:lnTo>
                  <a:lnTo>
                    <a:pt x="1558642" y="328940"/>
                  </a:lnTo>
                  <a:lnTo>
                    <a:pt x="1567920" y="373276"/>
                  </a:lnTo>
                  <a:lnTo>
                    <a:pt x="1574625" y="417939"/>
                  </a:lnTo>
                  <a:lnTo>
                    <a:pt x="1578765" y="462812"/>
                  </a:lnTo>
                  <a:lnTo>
                    <a:pt x="1580349" y="507779"/>
                  </a:lnTo>
                  <a:lnTo>
                    <a:pt x="1579387" y="552724"/>
                  </a:lnTo>
                  <a:lnTo>
                    <a:pt x="1575888" y="597529"/>
                  </a:lnTo>
                  <a:lnTo>
                    <a:pt x="1569861" y="642078"/>
                  </a:lnTo>
                  <a:lnTo>
                    <a:pt x="1561315" y="686255"/>
                  </a:lnTo>
                  <a:lnTo>
                    <a:pt x="1550259" y="729942"/>
                  </a:lnTo>
                  <a:lnTo>
                    <a:pt x="1536702" y="773025"/>
                  </a:lnTo>
                  <a:lnTo>
                    <a:pt x="1520653" y="815386"/>
                  </a:lnTo>
                  <a:lnTo>
                    <a:pt x="1502123" y="856908"/>
                  </a:lnTo>
                  <a:lnTo>
                    <a:pt x="1481118" y="897475"/>
                  </a:lnTo>
                  <a:lnTo>
                    <a:pt x="1457650" y="936971"/>
                  </a:lnTo>
                  <a:lnTo>
                    <a:pt x="1431727" y="975278"/>
                  </a:lnTo>
                  <a:lnTo>
                    <a:pt x="1403358" y="1012281"/>
                  </a:lnTo>
                  <a:lnTo>
                    <a:pt x="1372552" y="1047863"/>
                  </a:lnTo>
                  <a:lnTo>
                    <a:pt x="1339318" y="1081907"/>
                  </a:lnTo>
                  <a:lnTo>
                    <a:pt x="1303666" y="1114298"/>
                  </a:lnTo>
                  <a:lnTo>
                    <a:pt x="1266140" y="1144482"/>
                  </a:lnTo>
                  <a:lnTo>
                    <a:pt x="1227354" y="1172022"/>
                  </a:lnTo>
                  <a:lnTo>
                    <a:pt x="1187426" y="1196926"/>
                  </a:lnTo>
                  <a:lnTo>
                    <a:pt x="1146472" y="1219203"/>
                  </a:lnTo>
                  <a:lnTo>
                    <a:pt x="1104609" y="1238862"/>
                  </a:lnTo>
                  <a:lnTo>
                    <a:pt x="1061953" y="1255912"/>
                  </a:lnTo>
                  <a:lnTo>
                    <a:pt x="1018621" y="1270363"/>
                  </a:lnTo>
                  <a:lnTo>
                    <a:pt x="974729" y="1282222"/>
                  </a:lnTo>
                  <a:lnTo>
                    <a:pt x="930394" y="1291500"/>
                  </a:lnTo>
                  <a:lnTo>
                    <a:pt x="885733" y="1298205"/>
                  </a:lnTo>
                  <a:lnTo>
                    <a:pt x="840862" y="1302347"/>
                  </a:lnTo>
                  <a:lnTo>
                    <a:pt x="795898" y="1303933"/>
                  </a:lnTo>
                  <a:lnTo>
                    <a:pt x="750956" y="1302974"/>
                  </a:lnTo>
                  <a:lnTo>
                    <a:pt x="706155" y="1299479"/>
                  </a:lnTo>
                  <a:lnTo>
                    <a:pt x="661610" y="1293455"/>
                  </a:lnTo>
                  <a:lnTo>
                    <a:pt x="617438" y="1284914"/>
                  </a:lnTo>
                  <a:lnTo>
                    <a:pt x="573755" y="1273862"/>
                  </a:lnTo>
                  <a:lnTo>
                    <a:pt x="530678" y="1260310"/>
                  </a:lnTo>
                  <a:lnTo>
                    <a:pt x="488324" y="1244266"/>
                  </a:lnTo>
                  <a:lnTo>
                    <a:pt x="446810" y="1225740"/>
                  </a:lnTo>
                  <a:lnTo>
                    <a:pt x="406251" y="1204740"/>
                  </a:lnTo>
                  <a:lnTo>
                    <a:pt x="366764" y="1181276"/>
                  </a:lnTo>
                  <a:lnTo>
                    <a:pt x="328466" y="1155356"/>
                  </a:lnTo>
                  <a:lnTo>
                    <a:pt x="291474" y="1126990"/>
                  </a:lnTo>
                  <a:lnTo>
                    <a:pt x="255903" y="1096186"/>
                  </a:lnTo>
                  <a:lnTo>
                    <a:pt x="221872" y="1062954"/>
                  </a:lnTo>
                  <a:lnTo>
                    <a:pt x="189495" y="1027303"/>
                  </a:lnTo>
                  <a:lnTo>
                    <a:pt x="158201" y="988293"/>
                  </a:lnTo>
                  <a:lnTo>
                    <a:pt x="129620" y="947658"/>
                  </a:lnTo>
                  <a:lnTo>
                    <a:pt x="103784" y="905539"/>
                  </a:lnTo>
                  <a:lnTo>
                    <a:pt x="80729" y="862074"/>
                  </a:lnTo>
                  <a:lnTo>
                    <a:pt x="60487" y="817404"/>
                  </a:lnTo>
                  <a:lnTo>
                    <a:pt x="43092" y="771669"/>
                  </a:lnTo>
                  <a:lnTo>
                    <a:pt x="28577" y="725007"/>
                  </a:lnTo>
                  <a:lnTo>
                    <a:pt x="16977" y="677559"/>
                  </a:lnTo>
                  <a:lnTo>
                    <a:pt x="8325" y="629465"/>
                  </a:lnTo>
                  <a:lnTo>
                    <a:pt x="2655" y="580865"/>
                  </a:lnTo>
                  <a:lnTo>
                    <a:pt x="0" y="531897"/>
                  </a:lnTo>
                  <a:lnTo>
                    <a:pt x="393" y="482702"/>
                  </a:lnTo>
                  <a:lnTo>
                    <a:pt x="3869" y="433420"/>
                  </a:lnTo>
                  <a:lnTo>
                    <a:pt x="10462" y="384190"/>
                  </a:lnTo>
                  <a:lnTo>
                    <a:pt x="20204" y="335153"/>
                  </a:lnTo>
                  <a:lnTo>
                    <a:pt x="790078" y="513715"/>
                  </a:lnTo>
                  <a:lnTo>
                    <a:pt x="1390661" y="0"/>
                  </a:lnTo>
                  <a:close/>
                </a:path>
              </a:pathLst>
            </a:custGeom>
            <a:ln w="11239">
              <a:solidFill>
                <a:srgbClr val="FFFFFF"/>
              </a:solidFill>
            </a:ln>
          </p:spPr>
          <p:txBody>
            <a:bodyPr wrap="square" lIns="0" tIns="0" rIns="0" bIns="0" rtlCol="0"/>
            <a:lstStyle/>
            <a:p>
              <a:endParaRPr/>
            </a:p>
          </p:txBody>
        </p:sp>
        <p:sp>
          <p:nvSpPr>
            <p:cNvPr id="28" name="object 28"/>
            <p:cNvSpPr/>
            <p:nvPr/>
          </p:nvSpPr>
          <p:spPr>
            <a:xfrm>
              <a:off x="5860287" y="4153789"/>
              <a:ext cx="770255" cy="790575"/>
            </a:xfrm>
            <a:custGeom>
              <a:avLst/>
              <a:gdLst/>
              <a:ahLst/>
              <a:cxnLst/>
              <a:rect l="l" t="t" r="r" b="b"/>
              <a:pathLst>
                <a:path w="770254" h="790575">
                  <a:moveTo>
                    <a:pt x="769874" y="0"/>
                  </a:moveTo>
                  <a:lnTo>
                    <a:pt x="720056" y="1558"/>
                  </a:lnTo>
                  <a:lnTo>
                    <a:pt x="670945" y="6176"/>
                  </a:lnTo>
                  <a:lnTo>
                    <a:pt x="622647" y="13770"/>
                  </a:lnTo>
                  <a:lnTo>
                    <a:pt x="575268" y="24256"/>
                  </a:lnTo>
                  <a:lnTo>
                    <a:pt x="528913" y="37550"/>
                  </a:lnTo>
                  <a:lnTo>
                    <a:pt x="483687" y="53568"/>
                  </a:lnTo>
                  <a:lnTo>
                    <a:pt x="439698" y="72226"/>
                  </a:lnTo>
                  <a:lnTo>
                    <a:pt x="397049" y="93439"/>
                  </a:lnTo>
                  <a:lnTo>
                    <a:pt x="355848" y="117125"/>
                  </a:lnTo>
                  <a:lnTo>
                    <a:pt x="316199" y="143199"/>
                  </a:lnTo>
                  <a:lnTo>
                    <a:pt x="278209" y="171576"/>
                  </a:lnTo>
                  <a:lnTo>
                    <a:pt x="241983" y="202174"/>
                  </a:lnTo>
                  <a:lnTo>
                    <a:pt x="207626" y="234907"/>
                  </a:lnTo>
                  <a:lnTo>
                    <a:pt x="175245" y="269692"/>
                  </a:lnTo>
                  <a:lnTo>
                    <a:pt x="144946" y="306445"/>
                  </a:lnTo>
                  <a:lnTo>
                    <a:pt x="116833" y="345082"/>
                  </a:lnTo>
                  <a:lnTo>
                    <a:pt x="91013" y="385519"/>
                  </a:lnTo>
                  <a:lnTo>
                    <a:pt x="67591" y="427671"/>
                  </a:lnTo>
                  <a:lnTo>
                    <a:pt x="46673" y="471455"/>
                  </a:lnTo>
                  <a:lnTo>
                    <a:pt x="28364" y="516787"/>
                  </a:lnTo>
                  <a:lnTo>
                    <a:pt x="12771" y="563583"/>
                  </a:lnTo>
                  <a:lnTo>
                    <a:pt x="0" y="611758"/>
                  </a:lnTo>
                  <a:lnTo>
                    <a:pt x="769874" y="790320"/>
                  </a:lnTo>
                  <a:lnTo>
                    <a:pt x="769874" y="0"/>
                  </a:lnTo>
                  <a:close/>
                </a:path>
              </a:pathLst>
            </a:custGeom>
            <a:solidFill>
              <a:srgbClr val="A4A4A4"/>
            </a:solidFill>
          </p:spPr>
          <p:txBody>
            <a:bodyPr wrap="square" lIns="0" tIns="0" rIns="0" bIns="0" rtlCol="0"/>
            <a:lstStyle/>
            <a:p>
              <a:endParaRPr/>
            </a:p>
          </p:txBody>
        </p:sp>
        <p:sp>
          <p:nvSpPr>
            <p:cNvPr id="29" name="object 29"/>
            <p:cNvSpPr/>
            <p:nvPr/>
          </p:nvSpPr>
          <p:spPr>
            <a:xfrm>
              <a:off x="5860287" y="4153789"/>
              <a:ext cx="770255" cy="790575"/>
            </a:xfrm>
            <a:custGeom>
              <a:avLst/>
              <a:gdLst/>
              <a:ahLst/>
              <a:cxnLst/>
              <a:rect l="l" t="t" r="r" b="b"/>
              <a:pathLst>
                <a:path w="770254" h="790575">
                  <a:moveTo>
                    <a:pt x="0" y="611758"/>
                  </a:moveTo>
                  <a:lnTo>
                    <a:pt x="12771" y="563583"/>
                  </a:lnTo>
                  <a:lnTo>
                    <a:pt x="28364" y="516787"/>
                  </a:lnTo>
                  <a:lnTo>
                    <a:pt x="46673" y="471455"/>
                  </a:lnTo>
                  <a:lnTo>
                    <a:pt x="67591" y="427671"/>
                  </a:lnTo>
                  <a:lnTo>
                    <a:pt x="91013" y="385519"/>
                  </a:lnTo>
                  <a:lnTo>
                    <a:pt x="116833" y="345082"/>
                  </a:lnTo>
                  <a:lnTo>
                    <a:pt x="144946" y="306445"/>
                  </a:lnTo>
                  <a:lnTo>
                    <a:pt x="175245" y="269692"/>
                  </a:lnTo>
                  <a:lnTo>
                    <a:pt x="207626" y="234907"/>
                  </a:lnTo>
                  <a:lnTo>
                    <a:pt x="241983" y="202174"/>
                  </a:lnTo>
                  <a:lnTo>
                    <a:pt x="278209" y="171576"/>
                  </a:lnTo>
                  <a:lnTo>
                    <a:pt x="316199" y="143199"/>
                  </a:lnTo>
                  <a:lnTo>
                    <a:pt x="355848" y="117125"/>
                  </a:lnTo>
                  <a:lnTo>
                    <a:pt x="397049" y="93439"/>
                  </a:lnTo>
                  <a:lnTo>
                    <a:pt x="439698" y="72226"/>
                  </a:lnTo>
                  <a:lnTo>
                    <a:pt x="483687" y="53568"/>
                  </a:lnTo>
                  <a:lnTo>
                    <a:pt x="528913" y="37550"/>
                  </a:lnTo>
                  <a:lnTo>
                    <a:pt x="575268" y="24256"/>
                  </a:lnTo>
                  <a:lnTo>
                    <a:pt x="622647" y="13770"/>
                  </a:lnTo>
                  <a:lnTo>
                    <a:pt x="670945" y="6176"/>
                  </a:lnTo>
                  <a:lnTo>
                    <a:pt x="720056" y="1558"/>
                  </a:lnTo>
                  <a:lnTo>
                    <a:pt x="769874" y="0"/>
                  </a:lnTo>
                  <a:lnTo>
                    <a:pt x="769874" y="790320"/>
                  </a:lnTo>
                  <a:lnTo>
                    <a:pt x="0" y="611758"/>
                  </a:lnTo>
                  <a:close/>
                </a:path>
              </a:pathLst>
            </a:custGeom>
            <a:ln w="11239">
              <a:solidFill>
                <a:srgbClr val="FFFFFF"/>
              </a:solidFill>
            </a:ln>
          </p:spPr>
          <p:txBody>
            <a:bodyPr wrap="square" lIns="0" tIns="0" rIns="0" bIns="0" rtlCol="0"/>
            <a:lstStyle/>
            <a:p>
              <a:endParaRPr/>
            </a:p>
          </p:txBody>
        </p:sp>
        <p:sp>
          <p:nvSpPr>
            <p:cNvPr id="30" name="object 30"/>
            <p:cNvSpPr/>
            <p:nvPr/>
          </p:nvSpPr>
          <p:spPr>
            <a:xfrm>
              <a:off x="6911213" y="3863848"/>
              <a:ext cx="677545" cy="362585"/>
            </a:xfrm>
            <a:custGeom>
              <a:avLst/>
              <a:gdLst/>
              <a:ahLst/>
              <a:cxnLst/>
              <a:rect l="l" t="t" r="r" b="b"/>
              <a:pathLst>
                <a:path w="677545" h="362585">
                  <a:moveTo>
                    <a:pt x="677418" y="0"/>
                  </a:moveTo>
                  <a:lnTo>
                    <a:pt x="0" y="0"/>
                  </a:lnTo>
                  <a:lnTo>
                    <a:pt x="0" y="267462"/>
                  </a:lnTo>
                  <a:lnTo>
                    <a:pt x="112903" y="267462"/>
                  </a:lnTo>
                  <a:lnTo>
                    <a:pt x="49657" y="362458"/>
                  </a:lnTo>
                  <a:lnTo>
                    <a:pt x="282321" y="267462"/>
                  </a:lnTo>
                  <a:lnTo>
                    <a:pt x="677418" y="267462"/>
                  </a:lnTo>
                  <a:lnTo>
                    <a:pt x="677418" y="0"/>
                  </a:lnTo>
                  <a:close/>
                </a:path>
              </a:pathLst>
            </a:custGeom>
            <a:solidFill>
              <a:srgbClr val="FFFFFF"/>
            </a:solidFill>
          </p:spPr>
          <p:txBody>
            <a:bodyPr wrap="square" lIns="0" tIns="0" rIns="0" bIns="0" rtlCol="0"/>
            <a:lstStyle/>
            <a:p>
              <a:endParaRPr/>
            </a:p>
          </p:txBody>
        </p:sp>
        <p:sp>
          <p:nvSpPr>
            <p:cNvPr id="31" name="object 31"/>
            <p:cNvSpPr/>
            <p:nvPr/>
          </p:nvSpPr>
          <p:spPr>
            <a:xfrm>
              <a:off x="6911213" y="3863848"/>
              <a:ext cx="677545" cy="362585"/>
            </a:xfrm>
            <a:custGeom>
              <a:avLst/>
              <a:gdLst/>
              <a:ahLst/>
              <a:cxnLst/>
              <a:rect l="l" t="t" r="r" b="b"/>
              <a:pathLst>
                <a:path w="677545" h="362585">
                  <a:moveTo>
                    <a:pt x="0" y="0"/>
                  </a:moveTo>
                  <a:lnTo>
                    <a:pt x="112903" y="0"/>
                  </a:lnTo>
                  <a:lnTo>
                    <a:pt x="282321" y="0"/>
                  </a:lnTo>
                  <a:lnTo>
                    <a:pt x="677418" y="0"/>
                  </a:lnTo>
                  <a:lnTo>
                    <a:pt x="677418" y="156083"/>
                  </a:lnTo>
                  <a:lnTo>
                    <a:pt x="677418" y="222885"/>
                  </a:lnTo>
                  <a:lnTo>
                    <a:pt x="677418" y="267462"/>
                  </a:lnTo>
                  <a:lnTo>
                    <a:pt x="282321" y="267462"/>
                  </a:lnTo>
                  <a:lnTo>
                    <a:pt x="49657" y="362458"/>
                  </a:lnTo>
                  <a:lnTo>
                    <a:pt x="112903" y="267462"/>
                  </a:lnTo>
                  <a:lnTo>
                    <a:pt x="0" y="267462"/>
                  </a:lnTo>
                  <a:lnTo>
                    <a:pt x="0" y="222885"/>
                  </a:lnTo>
                  <a:lnTo>
                    <a:pt x="0" y="156083"/>
                  </a:lnTo>
                  <a:lnTo>
                    <a:pt x="0" y="0"/>
                  </a:lnTo>
                  <a:close/>
                </a:path>
              </a:pathLst>
            </a:custGeom>
            <a:ln w="5626">
              <a:solidFill>
                <a:srgbClr val="000000"/>
              </a:solidFill>
            </a:ln>
          </p:spPr>
          <p:txBody>
            <a:bodyPr wrap="square" lIns="0" tIns="0" rIns="0" bIns="0" rtlCol="0"/>
            <a:lstStyle/>
            <a:p>
              <a:endParaRPr/>
            </a:p>
          </p:txBody>
        </p:sp>
      </p:grpSp>
      <p:sp>
        <p:nvSpPr>
          <p:cNvPr id="32" name="object 32"/>
          <p:cNvSpPr txBox="1"/>
          <p:nvPr/>
        </p:nvSpPr>
        <p:spPr>
          <a:xfrm>
            <a:off x="9213353" y="5491627"/>
            <a:ext cx="658682" cy="289822"/>
          </a:xfrm>
          <a:prstGeom prst="rect">
            <a:avLst/>
          </a:prstGeom>
        </p:spPr>
        <p:txBody>
          <a:bodyPr vert="horz" wrap="square" lIns="0" tIns="30479" rIns="0" bIns="0" rtlCol="0">
            <a:spAutoFit/>
          </a:bodyPr>
          <a:lstStyle/>
          <a:p>
            <a:pPr marL="52492">
              <a:spcBef>
                <a:spcPts val="240"/>
              </a:spcBef>
            </a:pPr>
            <a:r>
              <a:rPr sz="800" spc="-13" dirty="0">
                <a:solidFill>
                  <a:srgbClr val="585858"/>
                </a:solidFill>
                <a:latin typeface="BIZ UDPゴシック"/>
                <a:cs typeface="BIZ UDPゴシック"/>
              </a:rPr>
              <a:t>置いている</a:t>
            </a:r>
            <a:endParaRPr sz="800">
              <a:latin typeface="BIZ UDPゴシック"/>
              <a:cs typeface="BIZ UDPゴシック"/>
            </a:endParaRPr>
          </a:p>
          <a:p>
            <a:pPr marL="16933">
              <a:spcBef>
                <a:spcPts val="120"/>
              </a:spcBef>
            </a:pPr>
            <a:r>
              <a:rPr sz="800" dirty="0">
                <a:solidFill>
                  <a:srgbClr val="585858"/>
                </a:solidFill>
                <a:latin typeface="BIZ UDPゴシック"/>
                <a:cs typeface="BIZ UDPゴシック"/>
              </a:rPr>
              <a:t>18</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14%</a:t>
            </a:r>
            <a:endParaRPr sz="800">
              <a:latin typeface="BIZ UDPゴシック"/>
              <a:cs typeface="BIZ UDPゴシック"/>
            </a:endParaRPr>
          </a:p>
        </p:txBody>
      </p:sp>
      <p:grpSp>
        <p:nvGrpSpPr>
          <p:cNvPr id="33" name="object 33"/>
          <p:cNvGrpSpPr/>
          <p:nvPr/>
        </p:nvGrpSpPr>
        <p:grpSpPr>
          <a:xfrm>
            <a:off x="8944548" y="7933102"/>
            <a:ext cx="1103166" cy="436864"/>
            <a:chOff x="6815010" y="5708840"/>
            <a:chExt cx="827405" cy="327660"/>
          </a:xfrm>
        </p:grpSpPr>
        <p:sp>
          <p:nvSpPr>
            <p:cNvPr id="34" name="object 34"/>
            <p:cNvSpPr/>
            <p:nvPr/>
          </p:nvSpPr>
          <p:spPr>
            <a:xfrm>
              <a:off x="6817867" y="5711698"/>
              <a:ext cx="821690" cy="321945"/>
            </a:xfrm>
            <a:custGeom>
              <a:avLst/>
              <a:gdLst/>
              <a:ahLst/>
              <a:cxnLst/>
              <a:rect l="l" t="t" r="r" b="b"/>
              <a:pathLst>
                <a:path w="821690" h="321945">
                  <a:moveTo>
                    <a:pt x="0" y="0"/>
                  </a:moveTo>
                  <a:lnTo>
                    <a:pt x="159130" y="136271"/>
                  </a:lnTo>
                  <a:lnTo>
                    <a:pt x="159130" y="321691"/>
                  </a:lnTo>
                  <a:lnTo>
                    <a:pt x="821181" y="321691"/>
                  </a:lnTo>
                  <a:lnTo>
                    <a:pt x="821181" y="3810"/>
                  </a:lnTo>
                  <a:lnTo>
                    <a:pt x="159130" y="3810"/>
                  </a:lnTo>
                  <a:lnTo>
                    <a:pt x="159130" y="56769"/>
                  </a:lnTo>
                  <a:lnTo>
                    <a:pt x="0" y="0"/>
                  </a:lnTo>
                  <a:close/>
                </a:path>
              </a:pathLst>
            </a:custGeom>
            <a:solidFill>
              <a:srgbClr val="FFFFFF"/>
            </a:solidFill>
          </p:spPr>
          <p:txBody>
            <a:bodyPr wrap="square" lIns="0" tIns="0" rIns="0" bIns="0" rtlCol="0"/>
            <a:lstStyle/>
            <a:p>
              <a:endParaRPr/>
            </a:p>
          </p:txBody>
        </p:sp>
        <p:sp>
          <p:nvSpPr>
            <p:cNvPr id="35" name="object 35"/>
            <p:cNvSpPr/>
            <p:nvPr/>
          </p:nvSpPr>
          <p:spPr>
            <a:xfrm>
              <a:off x="6817867" y="5711698"/>
              <a:ext cx="821690" cy="321945"/>
            </a:xfrm>
            <a:custGeom>
              <a:avLst/>
              <a:gdLst/>
              <a:ahLst/>
              <a:cxnLst/>
              <a:rect l="l" t="t" r="r" b="b"/>
              <a:pathLst>
                <a:path w="821690" h="321945">
                  <a:moveTo>
                    <a:pt x="159130" y="3810"/>
                  </a:moveTo>
                  <a:lnTo>
                    <a:pt x="269493" y="3810"/>
                  </a:lnTo>
                  <a:lnTo>
                    <a:pt x="434974" y="3810"/>
                  </a:lnTo>
                  <a:lnTo>
                    <a:pt x="821181" y="3810"/>
                  </a:lnTo>
                  <a:lnTo>
                    <a:pt x="821181" y="56769"/>
                  </a:lnTo>
                  <a:lnTo>
                    <a:pt x="821181" y="136271"/>
                  </a:lnTo>
                  <a:lnTo>
                    <a:pt x="821181" y="321691"/>
                  </a:lnTo>
                  <a:lnTo>
                    <a:pt x="434974" y="321691"/>
                  </a:lnTo>
                  <a:lnTo>
                    <a:pt x="269493" y="321691"/>
                  </a:lnTo>
                  <a:lnTo>
                    <a:pt x="159130" y="321691"/>
                  </a:lnTo>
                  <a:lnTo>
                    <a:pt x="159130" y="136271"/>
                  </a:lnTo>
                  <a:lnTo>
                    <a:pt x="0" y="0"/>
                  </a:lnTo>
                  <a:lnTo>
                    <a:pt x="159130" y="56769"/>
                  </a:lnTo>
                  <a:lnTo>
                    <a:pt x="159130" y="3810"/>
                  </a:lnTo>
                  <a:close/>
                </a:path>
              </a:pathLst>
            </a:custGeom>
            <a:ln w="5626">
              <a:solidFill>
                <a:srgbClr val="000000"/>
              </a:solidFill>
            </a:ln>
          </p:spPr>
          <p:txBody>
            <a:bodyPr wrap="square" lIns="0" tIns="0" rIns="0" bIns="0" rtlCol="0"/>
            <a:lstStyle/>
            <a:p>
              <a:endParaRPr/>
            </a:p>
          </p:txBody>
        </p:sp>
      </p:grpSp>
      <p:sp>
        <p:nvSpPr>
          <p:cNvPr id="36" name="object 36"/>
          <p:cNvSpPr txBox="1"/>
          <p:nvPr/>
        </p:nvSpPr>
        <p:spPr>
          <a:xfrm>
            <a:off x="9271773" y="7993834"/>
            <a:ext cx="693394" cy="290677"/>
          </a:xfrm>
          <a:prstGeom prst="rect">
            <a:avLst/>
          </a:prstGeom>
        </p:spPr>
        <p:txBody>
          <a:bodyPr vert="horz" wrap="square" lIns="0" tIns="31326" rIns="0" bIns="0" rtlCol="0">
            <a:spAutoFit/>
          </a:bodyPr>
          <a:lstStyle/>
          <a:p>
            <a:pPr marL="16933">
              <a:spcBef>
                <a:spcPts val="247"/>
              </a:spcBef>
            </a:pPr>
            <a:r>
              <a:rPr sz="800" spc="-13" dirty="0">
                <a:solidFill>
                  <a:srgbClr val="585858"/>
                </a:solidFill>
                <a:latin typeface="BIZ UDPゴシック"/>
                <a:cs typeface="BIZ UDPゴシック"/>
              </a:rPr>
              <a:t>置いていない</a:t>
            </a:r>
            <a:endParaRPr sz="800">
              <a:latin typeface="BIZ UDPゴシック"/>
              <a:cs typeface="BIZ UDPゴシック"/>
            </a:endParaRPr>
          </a:p>
          <a:p>
            <a:pPr marL="21166">
              <a:spcBef>
                <a:spcPts val="120"/>
              </a:spcBef>
            </a:pPr>
            <a:r>
              <a:rPr sz="800" dirty="0">
                <a:solidFill>
                  <a:srgbClr val="585858"/>
                </a:solidFill>
                <a:latin typeface="BIZ UDPゴシック"/>
                <a:cs typeface="BIZ UDPゴシック"/>
              </a:rPr>
              <a:t>85</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65%</a:t>
            </a:r>
            <a:endParaRPr sz="800">
              <a:latin typeface="BIZ UDPゴシック"/>
              <a:cs typeface="BIZ UDPゴシック"/>
            </a:endParaRPr>
          </a:p>
        </p:txBody>
      </p:sp>
      <p:grpSp>
        <p:nvGrpSpPr>
          <p:cNvPr id="37" name="object 37"/>
          <p:cNvGrpSpPr/>
          <p:nvPr/>
        </p:nvGrpSpPr>
        <p:grpSpPr>
          <a:xfrm>
            <a:off x="7316806" y="5502244"/>
            <a:ext cx="819543" cy="590105"/>
            <a:chOff x="5594159" y="3885628"/>
            <a:chExt cx="614680" cy="442595"/>
          </a:xfrm>
        </p:grpSpPr>
        <p:sp>
          <p:nvSpPr>
            <p:cNvPr id="38" name="object 38"/>
            <p:cNvSpPr/>
            <p:nvPr/>
          </p:nvSpPr>
          <p:spPr>
            <a:xfrm>
              <a:off x="5597016" y="3888486"/>
              <a:ext cx="608965" cy="436880"/>
            </a:xfrm>
            <a:custGeom>
              <a:avLst/>
              <a:gdLst/>
              <a:ahLst/>
              <a:cxnLst/>
              <a:rect l="l" t="t" r="r" b="b"/>
              <a:pathLst>
                <a:path w="608964" h="436879">
                  <a:moveTo>
                    <a:pt x="608965" y="0"/>
                  </a:moveTo>
                  <a:lnTo>
                    <a:pt x="0" y="0"/>
                  </a:lnTo>
                  <a:lnTo>
                    <a:pt x="0" y="254635"/>
                  </a:lnTo>
                  <a:lnTo>
                    <a:pt x="355219" y="254635"/>
                  </a:lnTo>
                  <a:lnTo>
                    <a:pt x="541528" y="436880"/>
                  </a:lnTo>
                  <a:lnTo>
                    <a:pt x="507492" y="254635"/>
                  </a:lnTo>
                  <a:lnTo>
                    <a:pt x="608965" y="254635"/>
                  </a:lnTo>
                  <a:lnTo>
                    <a:pt x="608965" y="0"/>
                  </a:lnTo>
                  <a:close/>
                </a:path>
              </a:pathLst>
            </a:custGeom>
            <a:solidFill>
              <a:srgbClr val="FFFFFF"/>
            </a:solidFill>
          </p:spPr>
          <p:txBody>
            <a:bodyPr wrap="square" lIns="0" tIns="0" rIns="0" bIns="0" rtlCol="0"/>
            <a:lstStyle/>
            <a:p>
              <a:endParaRPr/>
            </a:p>
          </p:txBody>
        </p:sp>
        <p:sp>
          <p:nvSpPr>
            <p:cNvPr id="39" name="object 39"/>
            <p:cNvSpPr/>
            <p:nvPr/>
          </p:nvSpPr>
          <p:spPr>
            <a:xfrm>
              <a:off x="5597016" y="3888486"/>
              <a:ext cx="608965" cy="436880"/>
            </a:xfrm>
            <a:custGeom>
              <a:avLst/>
              <a:gdLst/>
              <a:ahLst/>
              <a:cxnLst/>
              <a:rect l="l" t="t" r="r" b="b"/>
              <a:pathLst>
                <a:path w="608964" h="436879">
                  <a:moveTo>
                    <a:pt x="0" y="0"/>
                  </a:moveTo>
                  <a:lnTo>
                    <a:pt x="355219" y="0"/>
                  </a:lnTo>
                  <a:lnTo>
                    <a:pt x="507492" y="0"/>
                  </a:lnTo>
                  <a:lnTo>
                    <a:pt x="608965" y="0"/>
                  </a:lnTo>
                  <a:lnTo>
                    <a:pt x="608965" y="148590"/>
                  </a:lnTo>
                  <a:lnTo>
                    <a:pt x="608965" y="212217"/>
                  </a:lnTo>
                  <a:lnTo>
                    <a:pt x="608965" y="254635"/>
                  </a:lnTo>
                  <a:lnTo>
                    <a:pt x="507492" y="254635"/>
                  </a:lnTo>
                  <a:lnTo>
                    <a:pt x="541528" y="436880"/>
                  </a:lnTo>
                  <a:lnTo>
                    <a:pt x="355219" y="254635"/>
                  </a:lnTo>
                  <a:lnTo>
                    <a:pt x="0" y="254635"/>
                  </a:lnTo>
                  <a:lnTo>
                    <a:pt x="0" y="212217"/>
                  </a:lnTo>
                  <a:lnTo>
                    <a:pt x="0" y="148590"/>
                  </a:lnTo>
                  <a:lnTo>
                    <a:pt x="0" y="0"/>
                  </a:lnTo>
                  <a:close/>
                </a:path>
              </a:pathLst>
            </a:custGeom>
            <a:ln w="5626">
              <a:solidFill>
                <a:srgbClr val="000000"/>
              </a:solidFill>
            </a:ln>
          </p:spPr>
          <p:txBody>
            <a:bodyPr wrap="square" lIns="0" tIns="0" rIns="0" bIns="0" rtlCol="0"/>
            <a:lstStyle/>
            <a:p>
              <a:endParaRPr/>
            </a:p>
          </p:txBody>
        </p:sp>
      </p:grpSp>
      <p:sp>
        <p:nvSpPr>
          <p:cNvPr id="40" name="object 40"/>
          <p:cNvSpPr txBox="1"/>
          <p:nvPr/>
        </p:nvSpPr>
        <p:spPr>
          <a:xfrm>
            <a:off x="7320616" y="5506054"/>
            <a:ext cx="811923" cy="300080"/>
          </a:xfrm>
          <a:prstGeom prst="rect">
            <a:avLst/>
          </a:prstGeom>
          <a:ln w="5626">
            <a:solidFill>
              <a:srgbClr val="000000"/>
            </a:solidFill>
          </a:ln>
        </p:spPr>
        <p:txBody>
          <a:bodyPr vert="horz" wrap="square" lIns="0" tIns="40638" rIns="0" bIns="0" rtlCol="0">
            <a:spAutoFit/>
          </a:bodyPr>
          <a:lstStyle/>
          <a:p>
            <a:pPr marL="847" algn="ctr">
              <a:spcBef>
                <a:spcPts val="320"/>
              </a:spcBef>
            </a:pPr>
            <a:r>
              <a:rPr sz="800" spc="-27" dirty="0">
                <a:solidFill>
                  <a:srgbClr val="585858"/>
                </a:solidFill>
                <a:latin typeface="BIZ UDPゴシック"/>
                <a:cs typeface="BIZ UDPゴシック"/>
              </a:rPr>
              <a:t>未回答</a:t>
            </a:r>
            <a:endParaRPr sz="800">
              <a:latin typeface="BIZ UDPゴシック"/>
              <a:cs typeface="BIZ UDPゴシック"/>
            </a:endParaRPr>
          </a:p>
          <a:p>
            <a:pPr marL="35559" algn="ctr">
              <a:spcBef>
                <a:spcPts val="113"/>
              </a:spcBef>
            </a:pPr>
            <a:r>
              <a:rPr sz="800" dirty="0">
                <a:solidFill>
                  <a:srgbClr val="585858"/>
                </a:solidFill>
                <a:latin typeface="BIZ UDPゴシック"/>
                <a:cs typeface="BIZ UDPゴシック"/>
              </a:rPr>
              <a:t>28</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21%</a:t>
            </a:r>
            <a:endParaRPr sz="800">
              <a:latin typeface="BIZ UDPゴシック"/>
              <a:cs typeface="BIZ UDPゴシック"/>
            </a:endParaRPr>
          </a:p>
        </p:txBody>
      </p:sp>
      <p:grpSp>
        <p:nvGrpSpPr>
          <p:cNvPr id="41" name="object 41"/>
          <p:cNvGrpSpPr/>
          <p:nvPr/>
        </p:nvGrpSpPr>
        <p:grpSpPr>
          <a:xfrm>
            <a:off x="1132274" y="1881523"/>
            <a:ext cx="2351106" cy="2367192"/>
            <a:chOff x="955587" y="1169987"/>
            <a:chExt cx="1763395" cy="1775460"/>
          </a:xfrm>
        </p:grpSpPr>
        <p:sp>
          <p:nvSpPr>
            <p:cNvPr id="42" name="object 42"/>
            <p:cNvSpPr/>
            <p:nvPr/>
          </p:nvSpPr>
          <p:spPr>
            <a:xfrm>
              <a:off x="1723009" y="1415796"/>
              <a:ext cx="762000" cy="1497330"/>
            </a:xfrm>
            <a:custGeom>
              <a:avLst/>
              <a:gdLst/>
              <a:ahLst/>
              <a:cxnLst/>
              <a:rect l="l" t="t" r="r" b="b"/>
              <a:pathLst>
                <a:path w="762000" h="1497330">
                  <a:moveTo>
                    <a:pt x="0" y="0"/>
                  </a:moveTo>
                  <a:lnTo>
                    <a:pt x="0" y="761746"/>
                  </a:lnTo>
                  <a:lnTo>
                    <a:pt x="198628" y="1497203"/>
                  </a:lnTo>
                  <a:lnTo>
                    <a:pt x="245402" y="1482954"/>
                  </a:lnTo>
                  <a:lnTo>
                    <a:pt x="290711" y="1465934"/>
                  </a:lnTo>
                  <a:lnTo>
                    <a:pt x="334470" y="1446253"/>
                  </a:lnTo>
                  <a:lnTo>
                    <a:pt x="376596" y="1424020"/>
                  </a:lnTo>
                  <a:lnTo>
                    <a:pt x="417005" y="1399344"/>
                  </a:lnTo>
                  <a:lnTo>
                    <a:pt x="455613" y="1372336"/>
                  </a:lnTo>
                  <a:lnTo>
                    <a:pt x="492336" y="1343104"/>
                  </a:lnTo>
                  <a:lnTo>
                    <a:pt x="527092" y="1311759"/>
                  </a:lnTo>
                  <a:lnTo>
                    <a:pt x="559796" y="1278410"/>
                  </a:lnTo>
                  <a:lnTo>
                    <a:pt x="590364" y="1243165"/>
                  </a:lnTo>
                  <a:lnTo>
                    <a:pt x="618713" y="1206136"/>
                  </a:lnTo>
                  <a:lnTo>
                    <a:pt x="644760" y="1167431"/>
                  </a:lnTo>
                  <a:lnTo>
                    <a:pt x="668420" y="1127159"/>
                  </a:lnTo>
                  <a:lnTo>
                    <a:pt x="689610" y="1085431"/>
                  </a:lnTo>
                  <a:lnTo>
                    <a:pt x="708246" y="1042356"/>
                  </a:lnTo>
                  <a:lnTo>
                    <a:pt x="724244" y="998043"/>
                  </a:lnTo>
                  <a:lnTo>
                    <a:pt x="737521" y="952601"/>
                  </a:lnTo>
                  <a:lnTo>
                    <a:pt x="747994" y="906142"/>
                  </a:lnTo>
                  <a:lnTo>
                    <a:pt x="755578" y="858773"/>
                  </a:lnTo>
                  <a:lnTo>
                    <a:pt x="760190" y="810604"/>
                  </a:lnTo>
                  <a:lnTo>
                    <a:pt x="761746" y="761746"/>
                  </a:lnTo>
                  <a:lnTo>
                    <a:pt x="760247" y="713566"/>
                  </a:lnTo>
                  <a:lnTo>
                    <a:pt x="755811" y="666184"/>
                  </a:lnTo>
                  <a:lnTo>
                    <a:pt x="748527" y="619688"/>
                  </a:lnTo>
                  <a:lnTo>
                    <a:pt x="738484" y="574167"/>
                  </a:lnTo>
                  <a:lnTo>
                    <a:pt x="725771" y="529711"/>
                  </a:lnTo>
                  <a:lnTo>
                    <a:pt x="710478" y="486409"/>
                  </a:lnTo>
                  <a:lnTo>
                    <a:pt x="692692" y="444350"/>
                  </a:lnTo>
                  <a:lnTo>
                    <a:pt x="672505" y="403623"/>
                  </a:lnTo>
                  <a:lnTo>
                    <a:pt x="650004" y="364317"/>
                  </a:lnTo>
                  <a:lnTo>
                    <a:pt x="625280" y="326522"/>
                  </a:lnTo>
                  <a:lnTo>
                    <a:pt x="598420" y="290326"/>
                  </a:lnTo>
                  <a:lnTo>
                    <a:pt x="569515" y="255819"/>
                  </a:lnTo>
                  <a:lnTo>
                    <a:pt x="538654" y="223091"/>
                  </a:lnTo>
                  <a:lnTo>
                    <a:pt x="505926" y="192230"/>
                  </a:lnTo>
                  <a:lnTo>
                    <a:pt x="471419" y="163325"/>
                  </a:lnTo>
                  <a:lnTo>
                    <a:pt x="435223" y="136465"/>
                  </a:lnTo>
                  <a:lnTo>
                    <a:pt x="397428" y="111741"/>
                  </a:lnTo>
                  <a:lnTo>
                    <a:pt x="358122" y="89240"/>
                  </a:lnTo>
                  <a:lnTo>
                    <a:pt x="317395" y="69053"/>
                  </a:lnTo>
                  <a:lnTo>
                    <a:pt x="275336" y="51267"/>
                  </a:lnTo>
                  <a:lnTo>
                    <a:pt x="232034" y="35974"/>
                  </a:lnTo>
                  <a:lnTo>
                    <a:pt x="187578" y="23261"/>
                  </a:lnTo>
                  <a:lnTo>
                    <a:pt x="142057" y="13218"/>
                  </a:lnTo>
                  <a:lnTo>
                    <a:pt x="95561" y="5934"/>
                  </a:lnTo>
                  <a:lnTo>
                    <a:pt x="48179" y="1498"/>
                  </a:lnTo>
                  <a:lnTo>
                    <a:pt x="0" y="0"/>
                  </a:lnTo>
                  <a:close/>
                </a:path>
              </a:pathLst>
            </a:custGeom>
            <a:solidFill>
              <a:srgbClr val="4471C4"/>
            </a:solidFill>
          </p:spPr>
          <p:txBody>
            <a:bodyPr wrap="square" lIns="0" tIns="0" rIns="0" bIns="0" rtlCol="0"/>
            <a:lstStyle/>
            <a:p>
              <a:endParaRPr/>
            </a:p>
          </p:txBody>
        </p:sp>
        <p:sp>
          <p:nvSpPr>
            <p:cNvPr id="43" name="object 43"/>
            <p:cNvSpPr/>
            <p:nvPr/>
          </p:nvSpPr>
          <p:spPr>
            <a:xfrm>
              <a:off x="961302" y="1655318"/>
              <a:ext cx="960755" cy="1284605"/>
            </a:xfrm>
            <a:custGeom>
              <a:avLst/>
              <a:gdLst/>
              <a:ahLst/>
              <a:cxnLst/>
              <a:rect l="l" t="t" r="r" b="b"/>
              <a:pathLst>
                <a:path w="960755" h="1284605">
                  <a:moveTo>
                    <a:pt x="207199" y="0"/>
                  </a:moveTo>
                  <a:lnTo>
                    <a:pt x="174521" y="37017"/>
                  </a:lnTo>
                  <a:lnTo>
                    <a:pt x="144526" y="75776"/>
                  </a:lnTo>
                  <a:lnTo>
                    <a:pt x="117248" y="116132"/>
                  </a:lnTo>
                  <a:lnTo>
                    <a:pt x="92725" y="157942"/>
                  </a:lnTo>
                  <a:lnTo>
                    <a:pt x="70992" y="201062"/>
                  </a:lnTo>
                  <a:lnTo>
                    <a:pt x="52084" y="245349"/>
                  </a:lnTo>
                  <a:lnTo>
                    <a:pt x="36039" y="290660"/>
                  </a:lnTo>
                  <a:lnTo>
                    <a:pt x="22891" y="336851"/>
                  </a:lnTo>
                  <a:lnTo>
                    <a:pt x="12678" y="383779"/>
                  </a:lnTo>
                  <a:lnTo>
                    <a:pt x="5434" y="431300"/>
                  </a:lnTo>
                  <a:lnTo>
                    <a:pt x="1196" y="479270"/>
                  </a:lnTo>
                  <a:lnTo>
                    <a:pt x="0" y="527548"/>
                  </a:lnTo>
                  <a:lnTo>
                    <a:pt x="1881" y="575988"/>
                  </a:lnTo>
                  <a:lnTo>
                    <a:pt x="6876" y="624447"/>
                  </a:lnTo>
                  <a:lnTo>
                    <a:pt x="15020" y="672783"/>
                  </a:lnTo>
                  <a:lnTo>
                    <a:pt x="26351" y="720852"/>
                  </a:lnTo>
                  <a:lnTo>
                    <a:pt x="40358" y="766968"/>
                  </a:lnTo>
                  <a:lnTo>
                    <a:pt x="56993" y="811549"/>
                  </a:lnTo>
                  <a:lnTo>
                    <a:pt x="76148" y="854533"/>
                  </a:lnTo>
                  <a:lnTo>
                    <a:pt x="97712" y="895856"/>
                  </a:lnTo>
                  <a:lnTo>
                    <a:pt x="121577" y="935456"/>
                  </a:lnTo>
                  <a:lnTo>
                    <a:pt x="147632" y="973269"/>
                  </a:lnTo>
                  <a:lnTo>
                    <a:pt x="175768" y="1009234"/>
                  </a:lnTo>
                  <a:lnTo>
                    <a:pt x="205877" y="1043286"/>
                  </a:lnTo>
                  <a:lnTo>
                    <a:pt x="237848" y="1075364"/>
                  </a:lnTo>
                  <a:lnTo>
                    <a:pt x="271573" y="1105404"/>
                  </a:lnTo>
                  <a:lnTo>
                    <a:pt x="306941" y="1133344"/>
                  </a:lnTo>
                  <a:lnTo>
                    <a:pt x="343844" y="1159120"/>
                  </a:lnTo>
                  <a:lnTo>
                    <a:pt x="382171" y="1182671"/>
                  </a:lnTo>
                  <a:lnTo>
                    <a:pt x="421815" y="1203933"/>
                  </a:lnTo>
                  <a:lnTo>
                    <a:pt x="462664" y="1222843"/>
                  </a:lnTo>
                  <a:lnTo>
                    <a:pt x="504611" y="1239339"/>
                  </a:lnTo>
                  <a:lnTo>
                    <a:pt x="547545" y="1253357"/>
                  </a:lnTo>
                  <a:lnTo>
                    <a:pt x="591356" y="1264836"/>
                  </a:lnTo>
                  <a:lnTo>
                    <a:pt x="635937" y="1273711"/>
                  </a:lnTo>
                  <a:lnTo>
                    <a:pt x="681177" y="1279921"/>
                  </a:lnTo>
                  <a:lnTo>
                    <a:pt x="726967" y="1283402"/>
                  </a:lnTo>
                  <a:lnTo>
                    <a:pt x="773197" y="1284092"/>
                  </a:lnTo>
                  <a:lnTo>
                    <a:pt x="819758" y="1281927"/>
                  </a:lnTo>
                  <a:lnTo>
                    <a:pt x="866541" y="1276846"/>
                  </a:lnTo>
                  <a:lnTo>
                    <a:pt x="913436" y="1268784"/>
                  </a:lnTo>
                  <a:lnTo>
                    <a:pt x="960334" y="1257681"/>
                  </a:lnTo>
                  <a:lnTo>
                    <a:pt x="761706" y="522224"/>
                  </a:lnTo>
                  <a:lnTo>
                    <a:pt x="207199" y="0"/>
                  </a:lnTo>
                  <a:close/>
                </a:path>
              </a:pathLst>
            </a:custGeom>
            <a:solidFill>
              <a:srgbClr val="EC7C30"/>
            </a:solidFill>
          </p:spPr>
          <p:txBody>
            <a:bodyPr wrap="square" lIns="0" tIns="0" rIns="0" bIns="0" rtlCol="0"/>
            <a:lstStyle/>
            <a:p>
              <a:endParaRPr/>
            </a:p>
          </p:txBody>
        </p:sp>
        <p:sp>
          <p:nvSpPr>
            <p:cNvPr id="44" name="object 44"/>
            <p:cNvSpPr/>
            <p:nvPr/>
          </p:nvSpPr>
          <p:spPr>
            <a:xfrm>
              <a:off x="961302" y="1655318"/>
              <a:ext cx="960755" cy="1284605"/>
            </a:xfrm>
            <a:custGeom>
              <a:avLst/>
              <a:gdLst/>
              <a:ahLst/>
              <a:cxnLst/>
              <a:rect l="l" t="t" r="r" b="b"/>
              <a:pathLst>
                <a:path w="960755" h="1284605">
                  <a:moveTo>
                    <a:pt x="960334" y="1257681"/>
                  </a:moveTo>
                  <a:lnTo>
                    <a:pt x="913436" y="1268784"/>
                  </a:lnTo>
                  <a:lnTo>
                    <a:pt x="866541" y="1276846"/>
                  </a:lnTo>
                  <a:lnTo>
                    <a:pt x="819758" y="1281927"/>
                  </a:lnTo>
                  <a:lnTo>
                    <a:pt x="773197" y="1284092"/>
                  </a:lnTo>
                  <a:lnTo>
                    <a:pt x="726967" y="1283402"/>
                  </a:lnTo>
                  <a:lnTo>
                    <a:pt x="681177" y="1279921"/>
                  </a:lnTo>
                  <a:lnTo>
                    <a:pt x="635937" y="1273711"/>
                  </a:lnTo>
                  <a:lnTo>
                    <a:pt x="591356" y="1264836"/>
                  </a:lnTo>
                  <a:lnTo>
                    <a:pt x="547545" y="1253357"/>
                  </a:lnTo>
                  <a:lnTo>
                    <a:pt x="504611" y="1239339"/>
                  </a:lnTo>
                  <a:lnTo>
                    <a:pt x="462664" y="1222843"/>
                  </a:lnTo>
                  <a:lnTo>
                    <a:pt x="421815" y="1203933"/>
                  </a:lnTo>
                  <a:lnTo>
                    <a:pt x="382171" y="1182671"/>
                  </a:lnTo>
                  <a:lnTo>
                    <a:pt x="343844" y="1159120"/>
                  </a:lnTo>
                  <a:lnTo>
                    <a:pt x="306941" y="1133344"/>
                  </a:lnTo>
                  <a:lnTo>
                    <a:pt x="271573" y="1105404"/>
                  </a:lnTo>
                  <a:lnTo>
                    <a:pt x="237848" y="1075364"/>
                  </a:lnTo>
                  <a:lnTo>
                    <a:pt x="205877" y="1043286"/>
                  </a:lnTo>
                  <a:lnTo>
                    <a:pt x="175768" y="1009234"/>
                  </a:lnTo>
                  <a:lnTo>
                    <a:pt x="147632" y="973269"/>
                  </a:lnTo>
                  <a:lnTo>
                    <a:pt x="121577" y="935456"/>
                  </a:lnTo>
                  <a:lnTo>
                    <a:pt x="97712" y="895856"/>
                  </a:lnTo>
                  <a:lnTo>
                    <a:pt x="76148" y="854533"/>
                  </a:lnTo>
                  <a:lnTo>
                    <a:pt x="56993" y="811549"/>
                  </a:lnTo>
                  <a:lnTo>
                    <a:pt x="40358" y="766968"/>
                  </a:lnTo>
                  <a:lnTo>
                    <a:pt x="26351" y="720852"/>
                  </a:lnTo>
                  <a:lnTo>
                    <a:pt x="15020" y="672783"/>
                  </a:lnTo>
                  <a:lnTo>
                    <a:pt x="6876" y="624447"/>
                  </a:lnTo>
                  <a:lnTo>
                    <a:pt x="1881" y="575988"/>
                  </a:lnTo>
                  <a:lnTo>
                    <a:pt x="0" y="527548"/>
                  </a:lnTo>
                  <a:lnTo>
                    <a:pt x="1196" y="479270"/>
                  </a:lnTo>
                  <a:lnTo>
                    <a:pt x="5434" y="431300"/>
                  </a:lnTo>
                  <a:lnTo>
                    <a:pt x="12678" y="383779"/>
                  </a:lnTo>
                  <a:lnTo>
                    <a:pt x="22891" y="336851"/>
                  </a:lnTo>
                  <a:lnTo>
                    <a:pt x="36039" y="290660"/>
                  </a:lnTo>
                  <a:lnTo>
                    <a:pt x="52084" y="245349"/>
                  </a:lnTo>
                  <a:lnTo>
                    <a:pt x="70992" y="201062"/>
                  </a:lnTo>
                  <a:lnTo>
                    <a:pt x="92725" y="157942"/>
                  </a:lnTo>
                  <a:lnTo>
                    <a:pt x="117248" y="116132"/>
                  </a:lnTo>
                  <a:lnTo>
                    <a:pt x="144526" y="75776"/>
                  </a:lnTo>
                  <a:lnTo>
                    <a:pt x="174521" y="37017"/>
                  </a:lnTo>
                  <a:lnTo>
                    <a:pt x="207199" y="0"/>
                  </a:lnTo>
                  <a:lnTo>
                    <a:pt x="761706" y="522224"/>
                  </a:lnTo>
                  <a:lnTo>
                    <a:pt x="960334" y="1257681"/>
                  </a:lnTo>
                  <a:close/>
                </a:path>
              </a:pathLst>
            </a:custGeom>
            <a:ln w="11239">
              <a:solidFill>
                <a:srgbClr val="FFFFFF"/>
              </a:solidFill>
            </a:ln>
          </p:spPr>
          <p:txBody>
            <a:bodyPr wrap="square" lIns="0" tIns="0" rIns="0" bIns="0" rtlCol="0"/>
            <a:lstStyle/>
            <a:p>
              <a:endParaRPr/>
            </a:p>
          </p:txBody>
        </p:sp>
        <p:sp>
          <p:nvSpPr>
            <p:cNvPr id="45" name="object 45"/>
            <p:cNvSpPr/>
            <p:nvPr/>
          </p:nvSpPr>
          <p:spPr>
            <a:xfrm>
              <a:off x="1168501" y="1419352"/>
              <a:ext cx="554990" cy="758190"/>
            </a:xfrm>
            <a:custGeom>
              <a:avLst/>
              <a:gdLst/>
              <a:ahLst/>
              <a:cxnLst/>
              <a:rect l="l" t="t" r="r" b="b"/>
              <a:pathLst>
                <a:path w="554989" h="758189">
                  <a:moveTo>
                    <a:pt x="481609" y="0"/>
                  </a:moveTo>
                  <a:lnTo>
                    <a:pt x="431797" y="6443"/>
                  </a:lnTo>
                  <a:lnTo>
                    <a:pt x="382764" y="16097"/>
                  </a:lnTo>
                  <a:lnTo>
                    <a:pt x="334652" y="28893"/>
                  </a:lnTo>
                  <a:lnTo>
                    <a:pt x="287603" y="44760"/>
                  </a:lnTo>
                  <a:lnTo>
                    <a:pt x="241760" y="63629"/>
                  </a:lnTo>
                  <a:lnTo>
                    <a:pt x="197265" y="85430"/>
                  </a:lnTo>
                  <a:lnTo>
                    <a:pt x="154261" y="110093"/>
                  </a:lnTo>
                  <a:lnTo>
                    <a:pt x="112890" y="137547"/>
                  </a:lnTo>
                  <a:lnTo>
                    <a:pt x="73294" y="167724"/>
                  </a:lnTo>
                  <a:lnTo>
                    <a:pt x="35617" y="200554"/>
                  </a:lnTo>
                  <a:lnTo>
                    <a:pt x="0" y="235965"/>
                  </a:lnTo>
                  <a:lnTo>
                    <a:pt x="554507" y="758189"/>
                  </a:lnTo>
                  <a:lnTo>
                    <a:pt x="481609" y="0"/>
                  </a:lnTo>
                  <a:close/>
                </a:path>
              </a:pathLst>
            </a:custGeom>
            <a:solidFill>
              <a:srgbClr val="A4A4A4"/>
            </a:solidFill>
          </p:spPr>
          <p:txBody>
            <a:bodyPr wrap="square" lIns="0" tIns="0" rIns="0" bIns="0" rtlCol="0"/>
            <a:lstStyle/>
            <a:p>
              <a:endParaRPr/>
            </a:p>
          </p:txBody>
        </p:sp>
        <p:sp>
          <p:nvSpPr>
            <p:cNvPr id="46" name="object 46"/>
            <p:cNvSpPr/>
            <p:nvPr/>
          </p:nvSpPr>
          <p:spPr>
            <a:xfrm>
              <a:off x="1168501" y="1419352"/>
              <a:ext cx="554990" cy="758190"/>
            </a:xfrm>
            <a:custGeom>
              <a:avLst/>
              <a:gdLst/>
              <a:ahLst/>
              <a:cxnLst/>
              <a:rect l="l" t="t" r="r" b="b"/>
              <a:pathLst>
                <a:path w="554989" h="758189">
                  <a:moveTo>
                    <a:pt x="0" y="235965"/>
                  </a:moveTo>
                  <a:lnTo>
                    <a:pt x="35617" y="200554"/>
                  </a:lnTo>
                  <a:lnTo>
                    <a:pt x="73294" y="167724"/>
                  </a:lnTo>
                  <a:lnTo>
                    <a:pt x="112890" y="137547"/>
                  </a:lnTo>
                  <a:lnTo>
                    <a:pt x="154261" y="110093"/>
                  </a:lnTo>
                  <a:lnTo>
                    <a:pt x="197265" y="85430"/>
                  </a:lnTo>
                  <a:lnTo>
                    <a:pt x="241760" y="63629"/>
                  </a:lnTo>
                  <a:lnTo>
                    <a:pt x="287603" y="44760"/>
                  </a:lnTo>
                  <a:lnTo>
                    <a:pt x="334652" y="28893"/>
                  </a:lnTo>
                  <a:lnTo>
                    <a:pt x="382764" y="16097"/>
                  </a:lnTo>
                  <a:lnTo>
                    <a:pt x="431797" y="6443"/>
                  </a:lnTo>
                  <a:lnTo>
                    <a:pt x="481609" y="0"/>
                  </a:lnTo>
                  <a:lnTo>
                    <a:pt x="554507" y="758189"/>
                  </a:lnTo>
                  <a:lnTo>
                    <a:pt x="0" y="235965"/>
                  </a:lnTo>
                  <a:close/>
                </a:path>
              </a:pathLst>
            </a:custGeom>
            <a:ln w="11239">
              <a:solidFill>
                <a:srgbClr val="FFFFFF"/>
              </a:solidFill>
            </a:ln>
          </p:spPr>
          <p:txBody>
            <a:bodyPr wrap="square" lIns="0" tIns="0" rIns="0" bIns="0" rtlCol="0"/>
            <a:lstStyle/>
            <a:p>
              <a:endParaRPr/>
            </a:p>
          </p:txBody>
        </p:sp>
        <p:sp>
          <p:nvSpPr>
            <p:cNvPr id="47" name="object 47"/>
            <p:cNvSpPr/>
            <p:nvPr/>
          </p:nvSpPr>
          <p:spPr>
            <a:xfrm>
              <a:off x="1650111" y="1415796"/>
              <a:ext cx="73025" cy="762000"/>
            </a:xfrm>
            <a:custGeom>
              <a:avLst/>
              <a:gdLst/>
              <a:ahLst/>
              <a:cxnLst/>
              <a:rect l="l" t="t" r="r" b="b"/>
              <a:pathLst>
                <a:path w="73025" h="762000">
                  <a:moveTo>
                    <a:pt x="72898" y="0"/>
                  </a:moveTo>
                  <a:lnTo>
                    <a:pt x="54631" y="216"/>
                  </a:lnTo>
                  <a:lnTo>
                    <a:pt x="36401" y="873"/>
                  </a:lnTo>
                  <a:lnTo>
                    <a:pt x="18194" y="1982"/>
                  </a:lnTo>
                  <a:lnTo>
                    <a:pt x="0" y="3555"/>
                  </a:lnTo>
                  <a:lnTo>
                    <a:pt x="72898" y="761745"/>
                  </a:lnTo>
                  <a:lnTo>
                    <a:pt x="72898" y="0"/>
                  </a:lnTo>
                  <a:close/>
                </a:path>
              </a:pathLst>
            </a:custGeom>
            <a:solidFill>
              <a:srgbClr val="FFC000"/>
            </a:solidFill>
          </p:spPr>
          <p:txBody>
            <a:bodyPr wrap="square" lIns="0" tIns="0" rIns="0" bIns="0" rtlCol="0"/>
            <a:lstStyle/>
            <a:p>
              <a:endParaRPr/>
            </a:p>
          </p:txBody>
        </p:sp>
        <p:sp>
          <p:nvSpPr>
            <p:cNvPr id="48" name="object 48"/>
            <p:cNvSpPr/>
            <p:nvPr/>
          </p:nvSpPr>
          <p:spPr>
            <a:xfrm>
              <a:off x="1650111" y="1415796"/>
              <a:ext cx="73025" cy="762000"/>
            </a:xfrm>
            <a:custGeom>
              <a:avLst/>
              <a:gdLst/>
              <a:ahLst/>
              <a:cxnLst/>
              <a:rect l="l" t="t" r="r" b="b"/>
              <a:pathLst>
                <a:path w="73025" h="762000">
                  <a:moveTo>
                    <a:pt x="0" y="3555"/>
                  </a:moveTo>
                  <a:lnTo>
                    <a:pt x="18194" y="1982"/>
                  </a:lnTo>
                  <a:lnTo>
                    <a:pt x="36401" y="873"/>
                  </a:lnTo>
                  <a:lnTo>
                    <a:pt x="54631" y="216"/>
                  </a:lnTo>
                  <a:lnTo>
                    <a:pt x="72898" y="0"/>
                  </a:lnTo>
                  <a:lnTo>
                    <a:pt x="72898" y="761745"/>
                  </a:lnTo>
                  <a:lnTo>
                    <a:pt x="0" y="3555"/>
                  </a:lnTo>
                  <a:close/>
                </a:path>
              </a:pathLst>
            </a:custGeom>
            <a:ln w="11239">
              <a:solidFill>
                <a:srgbClr val="FFFFFF"/>
              </a:solidFill>
            </a:ln>
          </p:spPr>
          <p:txBody>
            <a:bodyPr wrap="square" lIns="0" tIns="0" rIns="0" bIns="0" rtlCol="0"/>
            <a:lstStyle/>
            <a:p>
              <a:endParaRPr/>
            </a:p>
          </p:txBody>
        </p:sp>
        <p:sp>
          <p:nvSpPr>
            <p:cNvPr id="49" name="object 49"/>
            <p:cNvSpPr/>
            <p:nvPr/>
          </p:nvSpPr>
          <p:spPr>
            <a:xfrm>
              <a:off x="2095754" y="1172845"/>
              <a:ext cx="620395" cy="904875"/>
            </a:xfrm>
            <a:custGeom>
              <a:avLst/>
              <a:gdLst/>
              <a:ahLst/>
              <a:cxnLst/>
              <a:rect l="l" t="t" r="r" b="b"/>
              <a:pathLst>
                <a:path w="620394" h="904875">
                  <a:moveTo>
                    <a:pt x="620141" y="0"/>
                  </a:moveTo>
                  <a:lnTo>
                    <a:pt x="0" y="0"/>
                  </a:lnTo>
                  <a:lnTo>
                    <a:pt x="0" y="304927"/>
                  </a:lnTo>
                  <a:lnTo>
                    <a:pt x="361696" y="304927"/>
                  </a:lnTo>
                  <a:lnTo>
                    <a:pt x="382397" y="904494"/>
                  </a:lnTo>
                  <a:lnTo>
                    <a:pt x="516763" y="304927"/>
                  </a:lnTo>
                  <a:lnTo>
                    <a:pt x="620141" y="304927"/>
                  </a:lnTo>
                  <a:lnTo>
                    <a:pt x="620141" y="0"/>
                  </a:lnTo>
                  <a:close/>
                </a:path>
              </a:pathLst>
            </a:custGeom>
            <a:solidFill>
              <a:srgbClr val="FFFFFF"/>
            </a:solidFill>
          </p:spPr>
          <p:txBody>
            <a:bodyPr wrap="square" lIns="0" tIns="0" rIns="0" bIns="0" rtlCol="0"/>
            <a:lstStyle/>
            <a:p>
              <a:endParaRPr/>
            </a:p>
          </p:txBody>
        </p:sp>
        <p:sp>
          <p:nvSpPr>
            <p:cNvPr id="50" name="object 50"/>
            <p:cNvSpPr/>
            <p:nvPr/>
          </p:nvSpPr>
          <p:spPr>
            <a:xfrm>
              <a:off x="2095754" y="1172845"/>
              <a:ext cx="620395" cy="904875"/>
            </a:xfrm>
            <a:custGeom>
              <a:avLst/>
              <a:gdLst/>
              <a:ahLst/>
              <a:cxnLst/>
              <a:rect l="l" t="t" r="r" b="b"/>
              <a:pathLst>
                <a:path w="620394" h="904875">
                  <a:moveTo>
                    <a:pt x="0" y="0"/>
                  </a:moveTo>
                  <a:lnTo>
                    <a:pt x="361696" y="0"/>
                  </a:lnTo>
                  <a:lnTo>
                    <a:pt x="516763" y="0"/>
                  </a:lnTo>
                  <a:lnTo>
                    <a:pt x="620141" y="0"/>
                  </a:lnTo>
                  <a:lnTo>
                    <a:pt x="620141" y="177927"/>
                  </a:lnTo>
                  <a:lnTo>
                    <a:pt x="620141" y="254127"/>
                  </a:lnTo>
                  <a:lnTo>
                    <a:pt x="620141" y="304927"/>
                  </a:lnTo>
                  <a:lnTo>
                    <a:pt x="516763" y="304927"/>
                  </a:lnTo>
                  <a:lnTo>
                    <a:pt x="382397" y="904494"/>
                  </a:lnTo>
                  <a:lnTo>
                    <a:pt x="361696" y="304927"/>
                  </a:lnTo>
                  <a:lnTo>
                    <a:pt x="0" y="304927"/>
                  </a:lnTo>
                  <a:lnTo>
                    <a:pt x="0" y="254127"/>
                  </a:lnTo>
                  <a:lnTo>
                    <a:pt x="0" y="177927"/>
                  </a:lnTo>
                  <a:lnTo>
                    <a:pt x="0" y="0"/>
                  </a:lnTo>
                  <a:close/>
                </a:path>
              </a:pathLst>
            </a:custGeom>
            <a:ln w="5626">
              <a:solidFill>
                <a:srgbClr val="000000"/>
              </a:solidFill>
            </a:ln>
          </p:spPr>
          <p:txBody>
            <a:bodyPr wrap="square" lIns="0" tIns="0" rIns="0" bIns="0" rtlCol="0"/>
            <a:lstStyle/>
            <a:p>
              <a:endParaRPr/>
            </a:p>
          </p:txBody>
        </p:sp>
      </p:grpSp>
      <p:sp>
        <p:nvSpPr>
          <p:cNvPr id="51" name="object 51"/>
          <p:cNvSpPr txBox="1"/>
          <p:nvPr/>
        </p:nvSpPr>
        <p:spPr>
          <a:xfrm>
            <a:off x="2739982" y="1928671"/>
            <a:ext cx="688314" cy="289822"/>
          </a:xfrm>
          <a:prstGeom prst="rect">
            <a:avLst/>
          </a:prstGeom>
        </p:spPr>
        <p:txBody>
          <a:bodyPr vert="horz" wrap="square" lIns="0" tIns="30479" rIns="0" bIns="0" rtlCol="0">
            <a:spAutoFit/>
          </a:bodyPr>
          <a:lstStyle/>
          <a:p>
            <a:pPr marR="24553" algn="ctr">
              <a:spcBef>
                <a:spcPts val="240"/>
              </a:spcBef>
            </a:pPr>
            <a:r>
              <a:rPr sz="800" spc="-33" dirty="0">
                <a:solidFill>
                  <a:srgbClr val="585858"/>
                </a:solidFill>
                <a:latin typeface="BIZ UDPゴシック"/>
                <a:cs typeface="BIZ UDPゴシック"/>
              </a:rPr>
              <a:t>いる</a:t>
            </a:r>
            <a:endParaRPr sz="800">
              <a:latin typeface="BIZ UDPゴシック"/>
              <a:cs typeface="BIZ UDPゴシック"/>
            </a:endParaRPr>
          </a:p>
          <a:p>
            <a:pPr algn="ctr">
              <a:spcBef>
                <a:spcPts val="113"/>
              </a:spcBef>
            </a:pPr>
            <a:r>
              <a:rPr sz="800" dirty="0">
                <a:solidFill>
                  <a:srgbClr val="585858"/>
                </a:solidFill>
                <a:latin typeface="BIZ UDPゴシック"/>
                <a:cs typeface="BIZ UDPゴシック"/>
              </a:rPr>
              <a:t>60</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46%</a:t>
            </a:r>
            <a:endParaRPr sz="800">
              <a:latin typeface="BIZ UDPゴシック"/>
              <a:cs typeface="BIZ UDPゴシック"/>
            </a:endParaRPr>
          </a:p>
        </p:txBody>
      </p:sp>
      <p:grpSp>
        <p:nvGrpSpPr>
          <p:cNvPr id="52" name="object 52"/>
          <p:cNvGrpSpPr/>
          <p:nvPr/>
        </p:nvGrpSpPr>
        <p:grpSpPr>
          <a:xfrm>
            <a:off x="801863" y="3742936"/>
            <a:ext cx="879654" cy="840709"/>
            <a:chOff x="707770" y="2566098"/>
            <a:chExt cx="659765" cy="630555"/>
          </a:xfrm>
        </p:grpSpPr>
        <p:sp>
          <p:nvSpPr>
            <p:cNvPr id="53" name="object 53"/>
            <p:cNvSpPr/>
            <p:nvPr/>
          </p:nvSpPr>
          <p:spPr>
            <a:xfrm>
              <a:off x="710628" y="2568956"/>
              <a:ext cx="654050" cy="624840"/>
            </a:xfrm>
            <a:custGeom>
              <a:avLst/>
              <a:gdLst/>
              <a:ahLst/>
              <a:cxnLst/>
              <a:rect l="l" t="t" r="r" b="b"/>
              <a:pathLst>
                <a:path w="654050" h="624839">
                  <a:moveTo>
                    <a:pt x="358889" y="0"/>
                  </a:moveTo>
                  <a:lnTo>
                    <a:pt x="381241" y="305435"/>
                  </a:lnTo>
                  <a:lnTo>
                    <a:pt x="0" y="305435"/>
                  </a:lnTo>
                  <a:lnTo>
                    <a:pt x="0" y="624713"/>
                  </a:lnTo>
                  <a:lnTo>
                    <a:pt x="653605" y="624713"/>
                  </a:lnTo>
                  <a:lnTo>
                    <a:pt x="653605" y="305435"/>
                  </a:lnTo>
                  <a:lnTo>
                    <a:pt x="544639" y="305435"/>
                  </a:lnTo>
                  <a:lnTo>
                    <a:pt x="358889" y="0"/>
                  </a:lnTo>
                  <a:close/>
                </a:path>
              </a:pathLst>
            </a:custGeom>
            <a:solidFill>
              <a:srgbClr val="FFFFFF"/>
            </a:solidFill>
          </p:spPr>
          <p:txBody>
            <a:bodyPr wrap="square" lIns="0" tIns="0" rIns="0" bIns="0" rtlCol="0"/>
            <a:lstStyle/>
            <a:p>
              <a:endParaRPr/>
            </a:p>
          </p:txBody>
        </p:sp>
        <p:sp>
          <p:nvSpPr>
            <p:cNvPr id="54" name="object 54"/>
            <p:cNvSpPr/>
            <p:nvPr/>
          </p:nvSpPr>
          <p:spPr>
            <a:xfrm>
              <a:off x="710628" y="2568956"/>
              <a:ext cx="654050" cy="624840"/>
            </a:xfrm>
            <a:custGeom>
              <a:avLst/>
              <a:gdLst/>
              <a:ahLst/>
              <a:cxnLst/>
              <a:rect l="l" t="t" r="r" b="b"/>
              <a:pathLst>
                <a:path w="654050" h="624839">
                  <a:moveTo>
                    <a:pt x="0" y="305435"/>
                  </a:moveTo>
                  <a:lnTo>
                    <a:pt x="381241" y="305435"/>
                  </a:lnTo>
                  <a:lnTo>
                    <a:pt x="358889" y="0"/>
                  </a:lnTo>
                  <a:lnTo>
                    <a:pt x="544639" y="305435"/>
                  </a:lnTo>
                  <a:lnTo>
                    <a:pt x="653605" y="305435"/>
                  </a:lnTo>
                  <a:lnTo>
                    <a:pt x="653605" y="358648"/>
                  </a:lnTo>
                  <a:lnTo>
                    <a:pt x="653605" y="438404"/>
                  </a:lnTo>
                  <a:lnTo>
                    <a:pt x="653605" y="624713"/>
                  </a:lnTo>
                  <a:lnTo>
                    <a:pt x="544639" y="624713"/>
                  </a:lnTo>
                  <a:lnTo>
                    <a:pt x="381241" y="624713"/>
                  </a:lnTo>
                  <a:lnTo>
                    <a:pt x="0" y="624713"/>
                  </a:lnTo>
                  <a:lnTo>
                    <a:pt x="0" y="438404"/>
                  </a:lnTo>
                  <a:lnTo>
                    <a:pt x="0" y="358648"/>
                  </a:lnTo>
                  <a:lnTo>
                    <a:pt x="0" y="305435"/>
                  </a:lnTo>
                  <a:close/>
                </a:path>
              </a:pathLst>
            </a:custGeom>
            <a:ln w="5626">
              <a:solidFill>
                <a:srgbClr val="000000"/>
              </a:solidFill>
            </a:ln>
          </p:spPr>
          <p:txBody>
            <a:bodyPr wrap="square" lIns="0" tIns="0" rIns="0" bIns="0" rtlCol="0"/>
            <a:lstStyle/>
            <a:p>
              <a:endParaRPr/>
            </a:p>
          </p:txBody>
        </p:sp>
      </p:grpSp>
      <p:sp>
        <p:nvSpPr>
          <p:cNvPr id="55" name="object 55"/>
          <p:cNvSpPr txBox="1"/>
          <p:nvPr/>
        </p:nvSpPr>
        <p:spPr>
          <a:xfrm>
            <a:off x="805673" y="4153978"/>
            <a:ext cx="872034" cy="342826"/>
          </a:xfrm>
          <a:prstGeom prst="rect">
            <a:avLst/>
          </a:prstGeom>
          <a:ln w="5626">
            <a:solidFill>
              <a:srgbClr val="000000"/>
            </a:solidFill>
          </a:ln>
        </p:spPr>
        <p:txBody>
          <a:bodyPr vert="horz" wrap="square" lIns="0" tIns="82970" rIns="0" bIns="0" rtlCol="0">
            <a:spAutoFit/>
          </a:bodyPr>
          <a:lstStyle/>
          <a:p>
            <a:pPr algn="ctr">
              <a:spcBef>
                <a:spcPts val="653"/>
              </a:spcBef>
            </a:pPr>
            <a:r>
              <a:rPr sz="800" spc="-20" dirty="0">
                <a:solidFill>
                  <a:srgbClr val="585858"/>
                </a:solidFill>
                <a:latin typeface="BIZ UDPゴシック"/>
                <a:cs typeface="BIZ UDPゴシック"/>
              </a:rPr>
              <a:t>時々いる</a:t>
            </a:r>
            <a:endParaRPr sz="800">
              <a:latin typeface="BIZ UDPゴシック"/>
              <a:cs typeface="BIZ UDPゴシック"/>
            </a:endParaRPr>
          </a:p>
          <a:p>
            <a:pPr marL="33019" algn="ctr">
              <a:spcBef>
                <a:spcPts val="120"/>
              </a:spcBef>
            </a:pPr>
            <a:r>
              <a:rPr sz="800" dirty="0">
                <a:solidFill>
                  <a:srgbClr val="585858"/>
                </a:solidFill>
                <a:latin typeface="BIZ UDPゴシック"/>
                <a:cs typeface="BIZ UDPゴシック"/>
              </a:rPr>
              <a:t>54</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41%</a:t>
            </a:r>
            <a:endParaRPr sz="800">
              <a:latin typeface="BIZ UDPゴシック"/>
              <a:cs typeface="BIZ UDPゴシック"/>
            </a:endParaRPr>
          </a:p>
        </p:txBody>
      </p:sp>
      <p:grpSp>
        <p:nvGrpSpPr>
          <p:cNvPr id="56" name="object 56"/>
          <p:cNvGrpSpPr/>
          <p:nvPr/>
        </p:nvGrpSpPr>
        <p:grpSpPr>
          <a:xfrm>
            <a:off x="828990" y="1836991"/>
            <a:ext cx="883887" cy="480042"/>
            <a:chOff x="728116" y="1136586"/>
            <a:chExt cx="662940" cy="360045"/>
          </a:xfrm>
        </p:grpSpPr>
        <p:sp>
          <p:nvSpPr>
            <p:cNvPr id="57" name="object 57"/>
            <p:cNvSpPr/>
            <p:nvPr/>
          </p:nvSpPr>
          <p:spPr>
            <a:xfrm>
              <a:off x="730973" y="1139444"/>
              <a:ext cx="657225" cy="354330"/>
            </a:xfrm>
            <a:custGeom>
              <a:avLst/>
              <a:gdLst/>
              <a:ahLst/>
              <a:cxnLst/>
              <a:rect l="l" t="t" r="r" b="b"/>
              <a:pathLst>
                <a:path w="657225" h="354330">
                  <a:moveTo>
                    <a:pt x="583095" y="0"/>
                  </a:moveTo>
                  <a:lnTo>
                    <a:pt x="0" y="0"/>
                  </a:lnTo>
                  <a:lnTo>
                    <a:pt x="0" y="290449"/>
                  </a:lnTo>
                  <a:lnTo>
                    <a:pt x="340144" y="290449"/>
                  </a:lnTo>
                  <a:lnTo>
                    <a:pt x="656882" y="354076"/>
                  </a:lnTo>
                  <a:lnTo>
                    <a:pt x="485914" y="290449"/>
                  </a:lnTo>
                  <a:lnTo>
                    <a:pt x="583095" y="290449"/>
                  </a:lnTo>
                  <a:lnTo>
                    <a:pt x="583095" y="0"/>
                  </a:lnTo>
                  <a:close/>
                </a:path>
              </a:pathLst>
            </a:custGeom>
            <a:solidFill>
              <a:srgbClr val="FFFFFF"/>
            </a:solidFill>
          </p:spPr>
          <p:txBody>
            <a:bodyPr wrap="square" lIns="0" tIns="0" rIns="0" bIns="0" rtlCol="0"/>
            <a:lstStyle/>
            <a:p>
              <a:endParaRPr/>
            </a:p>
          </p:txBody>
        </p:sp>
        <p:sp>
          <p:nvSpPr>
            <p:cNvPr id="58" name="object 58"/>
            <p:cNvSpPr/>
            <p:nvPr/>
          </p:nvSpPr>
          <p:spPr>
            <a:xfrm>
              <a:off x="730973" y="1139444"/>
              <a:ext cx="657225" cy="354330"/>
            </a:xfrm>
            <a:custGeom>
              <a:avLst/>
              <a:gdLst/>
              <a:ahLst/>
              <a:cxnLst/>
              <a:rect l="l" t="t" r="r" b="b"/>
              <a:pathLst>
                <a:path w="657225" h="354330">
                  <a:moveTo>
                    <a:pt x="0" y="0"/>
                  </a:moveTo>
                  <a:lnTo>
                    <a:pt x="340144" y="0"/>
                  </a:lnTo>
                  <a:lnTo>
                    <a:pt x="485914" y="0"/>
                  </a:lnTo>
                  <a:lnTo>
                    <a:pt x="583095" y="0"/>
                  </a:lnTo>
                  <a:lnTo>
                    <a:pt x="583095" y="169418"/>
                  </a:lnTo>
                  <a:lnTo>
                    <a:pt x="583095" y="242061"/>
                  </a:lnTo>
                  <a:lnTo>
                    <a:pt x="583095" y="290449"/>
                  </a:lnTo>
                  <a:lnTo>
                    <a:pt x="485914" y="290449"/>
                  </a:lnTo>
                  <a:lnTo>
                    <a:pt x="656882" y="354076"/>
                  </a:lnTo>
                  <a:lnTo>
                    <a:pt x="340144" y="290449"/>
                  </a:lnTo>
                  <a:lnTo>
                    <a:pt x="0" y="290449"/>
                  </a:lnTo>
                  <a:lnTo>
                    <a:pt x="0" y="242061"/>
                  </a:lnTo>
                  <a:lnTo>
                    <a:pt x="0" y="169418"/>
                  </a:lnTo>
                  <a:lnTo>
                    <a:pt x="0" y="0"/>
                  </a:lnTo>
                  <a:close/>
                </a:path>
              </a:pathLst>
            </a:custGeom>
            <a:ln w="5626">
              <a:solidFill>
                <a:srgbClr val="000000"/>
              </a:solidFill>
            </a:ln>
          </p:spPr>
          <p:txBody>
            <a:bodyPr wrap="square" lIns="0" tIns="0" rIns="0" bIns="0" rtlCol="0"/>
            <a:lstStyle/>
            <a:p>
              <a:endParaRPr/>
            </a:p>
          </p:txBody>
        </p:sp>
      </p:grpSp>
      <p:sp>
        <p:nvSpPr>
          <p:cNvPr id="59" name="object 59"/>
          <p:cNvSpPr txBox="1"/>
          <p:nvPr/>
        </p:nvSpPr>
        <p:spPr>
          <a:xfrm>
            <a:off x="916565" y="1872830"/>
            <a:ext cx="643443" cy="290677"/>
          </a:xfrm>
          <a:prstGeom prst="rect">
            <a:avLst/>
          </a:prstGeom>
        </p:spPr>
        <p:txBody>
          <a:bodyPr vert="horz" wrap="square" lIns="0" tIns="31326" rIns="0" bIns="0" rtlCol="0">
            <a:spAutoFit/>
          </a:bodyPr>
          <a:lstStyle/>
          <a:p>
            <a:pPr marR="23706" algn="ctr">
              <a:spcBef>
                <a:spcPts val="247"/>
              </a:spcBef>
            </a:pPr>
            <a:r>
              <a:rPr sz="800" spc="-27" dirty="0">
                <a:solidFill>
                  <a:srgbClr val="585858"/>
                </a:solidFill>
                <a:latin typeface="BIZ UDPゴシック"/>
                <a:cs typeface="BIZ UDPゴシック"/>
              </a:rPr>
              <a:t>いない</a:t>
            </a:r>
            <a:endParaRPr sz="800">
              <a:latin typeface="BIZ UDPゴシック"/>
              <a:cs typeface="BIZ UDPゴシック"/>
            </a:endParaRPr>
          </a:p>
          <a:p>
            <a:pPr algn="ctr">
              <a:spcBef>
                <a:spcPts val="120"/>
              </a:spcBef>
            </a:pPr>
            <a:r>
              <a:rPr sz="800" dirty="0">
                <a:solidFill>
                  <a:srgbClr val="585858"/>
                </a:solidFill>
                <a:latin typeface="BIZ UDPゴシック"/>
                <a:cs typeface="BIZ UDPゴシック"/>
              </a:rPr>
              <a:t>15</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11%</a:t>
            </a:r>
            <a:endParaRPr sz="800">
              <a:latin typeface="BIZ UDPゴシック"/>
              <a:cs typeface="BIZ UDPゴシック"/>
            </a:endParaRPr>
          </a:p>
        </p:txBody>
      </p:sp>
      <p:sp>
        <p:nvSpPr>
          <p:cNvPr id="60" name="object 60"/>
          <p:cNvSpPr/>
          <p:nvPr/>
        </p:nvSpPr>
        <p:spPr>
          <a:xfrm>
            <a:off x="1714027" y="1659959"/>
            <a:ext cx="819543" cy="551158"/>
          </a:xfrm>
          <a:custGeom>
            <a:avLst/>
            <a:gdLst/>
            <a:ahLst/>
            <a:cxnLst/>
            <a:rect l="l" t="t" r="r" b="b"/>
            <a:pathLst>
              <a:path w="614680" h="413384">
                <a:moveTo>
                  <a:pt x="0" y="0"/>
                </a:moveTo>
                <a:lnTo>
                  <a:pt x="102489" y="0"/>
                </a:lnTo>
                <a:lnTo>
                  <a:pt x="256032" y="0"/>
                </a:lnTo>
                <a:lnTo>
                  <a:pt x="614299" y="0"/>
                </a:lnTo>
                <a:lnTo>
                  <a:pt x="614299" y="169418"/>
                </a:lnTo>
                <a:lnTo>
                  <a:pt x="614299" y="242061"/>
                </a:lnTo>
                <a:lnTo>
                  <a:pt x="614299" y="290449"/>
                </a:lnTo>
                <a:lnTo>
                  <a:pt x="256032" y="290449"/>
                </a:lnTo>
                <a:lnTo>
                  <a:pt x="294640" y="412877"/>
                </a:lnTo>
                <a:lnTo>
                  <a:pt x="102489" y="290449"/>
                </a:lnTo>
                <a:lnTo>
                  <a:pt x="0" y="290449"/>
                </a:lnTo>
                <a:lnTo>
                  <a:pt x="0" y="242061"/>
                </a:lnTo>
                <a:lnTo>
                  <a:pt x="0" y="169418"/>
                </a:lnTo>
                <a:lnTo>
                  <a:pt x="0" y="0"/>
                </a:lnTo>
                <a:close/>
              </a:path>
            </a:pathLst>
          </a:custGeom>
          <a:ln w="5626">
            <a:solidFill>
              <a:srgbClr val="000000"/>
            </a:solidFill>
          </a:ln>
        </p:spPr>
        <p:txBody>
          <a:bodyPr wrap="square" lIns="0" tIns="0" rIns="0" bIns="0" rtlCol="0"/>
          <a:lstStyle/>
          <a:p>
            <a:endParaRPr/>
          </a:p>
        </p:txBody>
      </p:sp>
      <p:sp>
        <p:nvSpPr>
          <p:cNvPr id="61" name="object 61"/>
          <p:cNvSpPr txBox="1"/>
          <p:nvPr/>
        </p:nvSpPr>
        <p:spPr>
          <a:xfrm>
            <a:off x="1877259" y="1691989"/>
            <a:ext cx="527454" cy="290677"/>
          </a:xfrm>
          <a:prstGeom prst="rect">
            <a:avLst/>
          </a:prstGeom>
        </p:spPr>
        <p:txBody>
          <a:bodyPr vert="horz" wrap="square" lIns="0" tIns="31326" rIns="0" bIns="0" rtlCol="0">
            <a:spAutoFit/>
          </a:bodyPr>
          <a:lstStyle/>
          <a:p>
            <a:pPr marL="87204">
              <a:spcBef>
                <a:spcPts val="247"/>
              </a:spcBef>
            </a:pPr>
            <a:r>
              <a:rPr sz="800" spc="-27" dirty="0">
                <a:solidFill>
                  <a:srgbClr val="585858"/>
                </a:solidFill>
                <a:latin typeface="BIZ UDPゴシック"/>
                <a:cs typeface="BIZ UDPゴシック"/>
              </a:rPr>
              <a:t>未回答</a:t>
            </a:r>
            <a:endParaRPr sz="800">
              <a:latin typeface="BIZ UDPゴシック"/>
              <a:cs typeface="BIZ UDPゴシック"/>
            </a:endParaRPr>
          </a:p>
          <a:p>
            <a:pPr marL="16933">
              <a:spcBef>
                <a:spcPts val="120"/>
              </a:spcBef>
            </a:pPr>
            <a:r>
              <a:rPr sz="800" dirty="0">
                <a:solidFill>
                  <a:srgbClr val="585858"/>
                </a:solidFill>
                <a:latin typeface="BIZ UDPゴシック"/>
                <a:cs typeface="BIZ UDPゴシック"/>
              </a:rPr>
              <a:t>2</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2%</a:t>
            </a:r>
            <a:endParaRPr sz="800">
              <a:latin typeface="BIZ UDPゴシック"/>
              <a:cs typeface="BIZ UDPゴシック"/>
            </a:endParaRPr>
          </a:p>
        </p:txBody>
      </p:sp>
      <p:grpSp>
        <p:nvGrpSpPr>
          <p:cNvPr id="62" name="object 62"/>
          <p:cNvGrpSpPr/>
          <p:nvPr/>
        </p:nvGrpSpPr>
        <p:grpSpPr>
          <a:xfrm>
            <a:off x="3958966" y="2113078"/>
            <a:ext cx="2526358" cy="292936"/>
            <a:chOff x="3075685" y="1343660"/>
            <a:chExt cx="1894839" cy="219710"/>
          </a:xfrm>
        </p:grpSpPr>
        <p:sp>
          <p:nvSpPr>
            <p:cNvPr id="63" name="object 63"/>
            <p:cNvSpPr/>
            <p:nvPr/>
          </p:nvSpPr>
          <p:spPr>
            <a:xfrm>
              <a:off x="3075685" y="1343660"/>
              <a:ext cx="1894839" cy="219710"/>
            </a:xfrm>
            <a:custGeom>
              <a:avLst/>
              <a:gdLst/>
              <a:ahLst/>
              <a:cxnLst/>
              <a:rect l="l" t="t" r="r" b="b"/>
              <a:pathLst>
                <a:path w="1894839" h="219709">
                  <a:moveTo>
                    <a:pt x="1894713" y="0"/>
                  </a:moveTo>
                  <a:lnTo>
                    <a:pt x="0" y="0"/>
                  </a:lnTo>
                  <a:lnTo>
                    <a:pt x="0" y="219328"/>
                  </a:lnTo>
                  <a:lnTo>
                    <a:pt x="1894713" y="219328"/>
                  </a:lnTo>
                  <a:lnTo>
                    <a:pt x="1894713" y="0"/>
                  </a:lnTo>
                  <a:close/>
                </a:path>
              </a:pathLst>
            </a:custGeom>
            <a:solidFill>
              <a:srgbClr val="92D050"/>
            </a:solidFill>
          </p:spPr>
          <p:txBody>
            <a:bodyPr wrap="square" lIns="0" tIns="0" rIns="0" bIns="0" rtlCol="0"/>
            <a:lstStyle/>
            <a:p>
              <a:endParaRPr/>
            </a:p>
          </p:txBody>
        </p:sp>
        <p:sp>
          <p:nvSpPr>
            <p:cNvPr id="64" name="object 64"/>
            <p:cNvSpPr/>
            <p:nvPr/>
          </p:nvSpPr>
          <p:spPr>
            <a:xfrm>
              <a:off x="3966463" y="1400797"/>
              <a:ext cx="113664" cy="105410"/>
            </a:xfrm>
            <a:custGeom>
              <a:avLst/>
              <a:gdLst/>
              <a:ahLst/>
              <a:cxnLst/>
              <a:rect l="l" t="t" r="r" b="b"/>
              <a:pathLst>
                <a:path w="113664" h="105409">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grpSp>
      <p:grpSp>
        <p:nvGrpSpPr>
          <p:cNvPr id="65" name="object 65"/>
          <p:cNvGrpSpPr/>
          <p:nvPr/>
        </p:nvGrpSpPr>
        <p:grpSpPr>
          <a:xfrm>
            <a:off x="3958966" y="3573185"/>
            <a:ext cx="2526358" cy="292936"/>
            <a:chOff x="3075685" y="2438781"/>
            <a:chExt cx="1894839" cy="219710"/>
          </a:xfrm>
        </p:grpSpPr>
        <p:sp>
          <p:nvSpPr>
            <p:cNvPr id="66" name="object 66"/>
            <p:cNvSpPr/>
            <p:nvPr/>
          </p:nvSpPr>
          <p:spPr>
            <a:xfrm>
              <a:off x="3075685" y="2438781"/>
              <a:ext cx="913765" cy="219710"/>
            </a:xfrm>
            <a:custGeom>
              <a:avLst/>
              <a:gdLst/>
              <a:ahLst/>
              <a:cxnLst/>
              <a:rect l="l" t="t" r="r" b="b"/>
              <a:pathLst>
                <a:path w="913764" h="219710">
                  <a:moveTo>
                    <a:pt x="913764" y="0"/>
                  </a:moveTo>
                  <a:lnTo>
                    <a:pt x="0" y="0"/>
                  </a:lnTo>
                  <a:lnTo>
                    <a:pt x="0" y="219455"/>
                  </a:lnTo>
                  <a:lnTo>
                    <a:pt x="913764" y="219455"/>
                  </a:lnTo>
                  <a:lnTo>
                    <a:pt x="913764" y="0"/>
                  </a:lnTo>
                  <a:close/>
                </a:path>
              </a:pathLst>
            </a:custGeom>
            <a:solidFill>
              <a:srgbClr val="92D050"/>
            </a:solidFill>
          </p:spPr>
          <p:txBody>
            <a:bodyPr wrap="square" lIns="0" tIns="0" rIns="0" bIns="0" rtlCol="0"/>
            <a:lstStyle/>
            <a:p>
              <a:endParaRPr/>
            </a:p>
          </p:txBody>
        </p:sp>
        <p:sp>
          <p:nvSpPr>
            <p:cNvPr id="67" name="object 67"/>
            <p:cNvSpPr/>
            <p:nvPr/>
          </p:nvSpPr>
          <p:spPr>
            <a:xfrm>
              <a:off x="3989450" y="2438781"/>
              <a:ext cx="608965" cy="219710"/>
            </a:xfrm>
            <a:custGeom>
              <a:avLst/>
              <a:gdLst/>
              <a:ahLst/>
              <a:cxnLst/>
              <a:rect l="l" t="t" r="r" b="b"/>
              <a:pathLst>
                <a:path w="608964" h="219710">
                  <a:moveTo>
                    <a:pt x="608711" y="0"/>
                  </a:moveTo>
                  <a:lnTo>
                    <a:pt x="0" y="0"/>
                  </a:lnTo>
                  <a:lnTo>
                    <a:pt x="0" y="219455"/>
                  </a:lnTo>
                  <a:lnTo>
                    <a:pt x="608711" y="219455"/>
                  </a:lnTo>
                  <a:lnTo>
                    <a:pt x="608711" y="0"/>
                  </a:lnTo>
                  <a:close/>
                </a:path>
              </a:pathLst>
            </a:custGeom>
            <a:solidFill>
              <a:srgbClr val="5B9BD4"/>
            </a:solidFill>
          </p:spPr>
          <p:txBody>
            <a:bodyPr wrap="square" lIns="0" tIns="0" rIns="0" bIns="0" rtlCol="0"/>
            <a:lstStyle/>
            <a:p>
              <a:endParaRPr/>
            </a:p>
          </p:txBody>
        </p:sp>
        <p:sp>
          <p:nvSpPr>
            <p:cNvPr id="68" name="object 68"/>
            <p:cNvSpPr/>
            <p:nvPr/>
          </p:nvSpPr>
          <p:spPr>
            <a:xfrm>
              <a:off x="4598161" y="2438781"/>
              <a:ext cx="372745" cy="219710"/>
            </a:xfrm>
            <a:custGeom>
              <a:avLst/>
              <a:gdLst/>
              <a:ahLst/>
              <a:cxnLst/>
              <a:rect l="l" t="t" r="r" b="b"/>
              <a:pathLst>
                <a:path w="372745" h="219710">
                  <a:moveTo>
                    <a:pt x="372237" y="0"/>
                  </a:moveTo>
                  <a:lnTo>
                    <a:pt x="0" y="0"/>
                  </a:lnTo>
                  <a:lnTo>
                    <a:pt x="0" y="219455"/>
                  </a:lnTo>
                  <a:lnTo>
                    <a:pt x="372237" y="219455"/>
                  </a:lnTo>
                  <a:lnTo>
                    <a:pt x="372237" y="0"/>
                  </a:lnTo>
                  <a:close/>
                </a:path>
              </a:pathLst>
            </a:custGeom>
            <a:solidFill>
              <a:srgbClr val="FFC000"/>
            </a:solidFill>
          </p:spPr>
          <p:txBody>
            <a:bodyPr wrap="square" lIns="0" tIns="0" rIns="0" bIns="0" rtlCol="0"/>
            <a:lstStyle/>
            <a:p>
              <a:endParaRPr/>
            </a:p>
          </p:txBody>
        </p:sp>
        <p:sp>
          <p:nvSpPr>
            <p:cNvPr id="69" name="object 69"/>
            <p:cNvSpPr/>
            <p:nvPr/>
          </p:nvSpPr>
          <p:spPr>
            <a:xfrm>
              <a:off x="3475736" y="2495918"/>
              <a:ext cx="1365885" cy="105410"/>
            </a:xfrm>
            <a:custGeom>
              <a:avLst/>
              <a:gdLst/>
              <a:ahLst/>
              <a:cxnLst/>
              <a:rect l="l" t="t" r="r" b="b"/>
              <a:pathLst>
                <a:path w="1365885" h="105410">
                  <a:moveTo>
                    <a:pt x="113296" y="0"/>
                  </a:moveTo>
                  <a:lnTo>
                    <a:pt x="0" y="0"/>
                  </a:lnTo>
                  <a:lnTo>
                    <a:pt x="0" y="104787"/>
                  </a:lnTo>
                  <a:lnTo>
                    <a:pt x="113296" y="104787"/>
                  </a:lnTo>
                  <a:lnTo>
                    <a:pt x="113296" y="0"/>
                  </a:lnTo>
                  <a:close/>
                </a:path>
                <a:path w="1365885" h="105410">
                  <a:moveTo>
                    <a:pt x="874661" y="0"/>
                  </a:moveTo>
                  <a:lnTo>
                    <a:pt x="761365" y="0"/>
                  </a:lnTo>
                  <a:lnTo>
                    <a:pt x="761365" y="104787"/>
                  </a:lnTo>
                  <a:lnTo>
                    <a:pt x="874661" y="104787"/>
                  </a:lnTo>
                  <a:lnTo>
                    <a:pt x="874661" y="0"/>
                  </a:lnTo>
                  <a:close/>
                </a:path>
                <a:path w="1365885" h="105410">
                  <a:moveTo>
                    <a:pt x="1365262" y="0"/>
                  </a:moveTo>
                  <a:lnTo>
                    <a:pt x="1251966" y="0"/>
                  </a:lnTo>
                  <a:lnTo>
                    <a:pt x="1251966" y="104787"/>
                  </a:lnTo>
                  <a:lnTo>
                    <a:pt x="1365262" y="104787"/>
                  </a:lnTo>
                  <a:lnTo>
                    <a:pt x="1365262" y="0"/>
                  </a:lnTo>
                  <a:close/>
                </a:path>
              </a:pathLst>
            </a:custGeom>
            <a:solidFill>
              <a:srgbClr val="FFFFFF"/>
            </a:solidFill>
          </p:spPr>
          <p:txBody>
            <a:bodyPr wrap="square" lIns="0" tIns="0" rIns="0" bIns="0" rtlCol="0"/>
            <a:lstStyle/>
            <a:p>
              <a:endParaRPr/>
            </a:p>
          </p:txBody>
        </p:sp>
      </p:grpSp>
      <p:grpSp>
        <p:nvGrpSpPr>
          <p:cNvPr id="70" name="object 70"/>
          <p:cNvGrpSpPr/>
          <p:nvPr/>
        </p:nvGrpSpPr>
        <p:grpSpPr>
          <a:xfrm>
            <a:off x="3958966" y="2843217"/>
            <a:ext cx="2526358" cy="292936"/>
            <a:chOff x="3075685" y="1891284"/>
            <a:chExt cx="1894839" cy="219710"/>
          </a:xfrm>
        </p:grpSpPr>
        <p:sp>
          <p:nvSpPr>
            <p:cNvPr id="71" name="object 71"/>
            <p:cNvSpPr/>
            <p:nvPr/>
          </p:nvSpPr>
          <p:spPr>
            <a:xfrm>
              <a:off x="3075685" y="1891284"/>
              <a:ext cx="1122045" cy="219710"/>
            </a:xfrm>
            <a:custGeom>
              <a:avLst/>
              <a:gdLst/>
              <a:ahLst/>
              <a:cxnLst/>
              <a:rect l="l" t="t" r="r" b="b"/>
              <a:pathLst>
                <a:path w="1122045" h="219710">
                  <a:moveTo>
                    <a:pt x="1121536" y="0"/>
                  </a:moveTo>
                  <a:lnTo>
                    <a:pt x="0" y="0"/>
                  </a:lnTo>
                  <a:lnTo>
                    <a:pt x="0" y="219328"/>
                  </a:lnTo>
                  <a:lnTo>
                    <a:pt x="1121536" y="219328"/>
                  </a:lnTo>
                  <a:lnTo>
                    <a:pt x="1121536" y="0"/>
                  </a:lnTo>
                  <a:close/>
                </a:path>
              </a:pathLst>
            </a:custGeom>
            <a:solidFill>
              <a:srgbClr val="92D050"/>
            </a:solidFill>
          </p:spPr>
          <p:txBody>
            <a:bodyPr wrap="square" lIns="0" tIns="0" rIns="0" bIns="0" rtlCol="0"/>
            <a:lstStyle/>
            <a:p>
              <a:endParaRPr/>
            </a:p>
          </p:txBody>
        </p:sp>
        <p:sp>
          <p:nvSpPr>
            <p:cNvPr id="72" name="object 72"/>
            <p:cNvSpPr/>
            <p:nvPr/>
          </p:nvSpPr>
          <p:spPr>
            <a:xfrm>
              <a:off x="4197222" y="1891284"/>
              <a:ext cx="619125" cy="219710"/>
            </a:xfrm>
            <a:custGeom>
              <a:avLst/>
              <a:gdLst/>
              <a:ahLst/>
              <a:cxnLst/>
              <a:rect l="l" t="t" r="r" b="b"/>
              <a:pathLst>
                <a:path w="619125" h="219710">
                  <a:moveTo>
                    <a:pt x="618616" y="0"/>
                  </a:moveTo>
                  <a:lnTo>
                    <a:pt x="0" y="0"/>
                  </a:lnTo>
                  <a:lnTo>
                    <a:pt x="0" y="219328"/>
                  </a:lnTo>
                  <a:lnTo>
                    <a:pt x="618616" y="219328"/>
                  </a:lnTo>
                  <a:lnTo>
                    <a:pt x="618616" y="0"/>
                  </a:lnTo>
                  <a:close/>
                </a:path>
              </a:pathLst>
            </a:custGeom>
            <a:solidFill>
              <a:srgbClr val="5B9BD4"/>
            </a:solidFill>
          </p:spPr>
          <p:txBody>
            <a:bodyPr wrap="square" lIns="0" tIns="0" rIns="0" bIns="0" rtlCol="0"/>
            <a:lstStyle/>
            <a:p>
              <a:endParaRPr/>
            </a:p>
          </p:txBody>
        </p:sp>
        <p:sp>
          <p:nvSpPr>
            <p:cNvPr id="73" name="object 73"/>
            <p:cNvSpPr/>
            <p:nvPr/>
          </p:nvSpPr>
          <p:spPr>
            <a:xfrm>
              <a:off x="4815839" y="1891284"/>
              <a:ext cx="154940" cy="219710"/>
            </a:xfrm>
            <a:custGeom>
              <a:avLst/>
              <a:gdLst/>
              <a:ahLst/>
              <a:cxnLst/>
              <a:rect l="l" t="t" r="r" b="b"/>
              <a:pathLst>
                <a:path w="154939" h="219710">
                  <a:moveTo>
                    <a:pt x="154559" y="0"/>
                  </a:moveTo>
                  <a:lnTo>
                    <a:pt x="0" y="0"/>
                  </a:lnTo>
                  <a:lnTo>
                    <a:pt x="0" y="219328"/>
                  </a:lnTo>
                  <a:lnTo>
                    <a:pt x="154559" y="219328"/>
                  </a:lnTo>
                  <a:lnTo>
                    <a:pt x="154559" y="0"/>
                  </a:lnTo>
                  <a:close/>
                </a:path>
              </a:pathLst>
            </a:custGeom>
            <a:solidFill>
              <a:srgbClr val="FFC000"/>
            </a:solidFill>
          </p:spPr>
          <p:txBody>
            <a:bodyPr wrap="square" lIns="0" tIns="0" rIns="0" bIns="0" rtlCol="0"/>
            <a:lstStyle/>
            <a:p>
              <a:endParaRPr/>
            </a:p>
          </p:txBody>
        </p:sp>
        <p:sp>
          <p:nvSpPr>
            <p:cNvPr id="74" name="object 74"/>
            <p:cNvSpPr/>
            <p:nvPr/>
          </p:nvSpPr>
          <p:spPr>
            <a:xfrm>
              <a:off x="3579749" y="1948294"/>
              <a:ext cx="1353185" cy="105410"/>
            </a:xfrm>
            <a:custGeom>
              <a:avLst/>
              <a:gdLst/>
              <a:ahLst/>
              <a:cxnLst/>
              <a:rect l="l" t="t" r="r" b="b"/>
              <a:pathLst>
                <a:path w="1353185" h="105410">
                  <a:moveTo>
                    <a:pt x="113296" y="0"/>
                  </a:moveTo>
                  <a:lnTo>
                    <a:pt x="0" y="0"/>
                  </a:lnTo>
                  <a:lnTo>
                    <a:pt x="0" y="104787"/>
                  </a:lnTo>
                  <a:lnTo>
                    <a:pt x="113296" y="104787"/>
                  </a:lnTo>
                  <a:lnTo>
                    <a:pt x="113296" y="0"/>
                  </a:lnTo>
                  <a:close/>
                </a:path>
                <a:path w="1353185" h="105410">
                  <a:moveTo>
                    <a:pt x="983373" y="0"/>
                  </a:moveTo>
                  <a:lnTo>
                    <a:pt x="870077" y="0"/>
                  </a:lnTo>
                  <a:lnTo>
                    <a:pt x="870077" y="104787"/>
                  </a:lnTo>
                  <a:lnTo>
                    <a:pt x="983373" y="104787"/>
                  </a:lnTo>
                  <a:lnTo>
                    <a:pt x="983373" y="0"/>
                  </a:lnTo>
                  <a:close/>
                </a:path>
                <a:path w="1353185" h="105410">
                  <a:moveTo>
                    <a:pt x="1352931" y="0"/>
                  </a:moveTo>
                  <a:lnTo>
                    <a:pt x="1273810" y="0"/>
                  </a:lnTo>
                  <a:lnTo>
                    <a:pt x="1273810" y="104787"/>
                  </a:lnTo>
                  <a:lnTo>
                    <a:pt x="1352931" y="104787"/>
                  </a:lnTo>
                  <a:lnTo>
                    <a:pt x="1352931" y="0"/>
                  </a:lnTo>
                  <a:close/>
                </a:path>
              </a:pathLst>
            </a:custGeom>
            <a:solidFill>
              <a:srgbClr val="FFFFFF"/>
            </a:solidFill>
          </p:spPr>
          <p:txBody>
            <a:bodyPr wrap="square" lIns="0" tIns="0" rIns="0" bIns="0" rtlCol="0"/>
            <a:lstStyle/>
            <a:p>
              <a:endParaRPr/>
            </a:p>
          </p:txBody>
        </p:sp>
      </p:grpSp>
      <p:graphicFrame>
        <p:nvGraphicFramePr>
          <p:cNvPr id="75" name="object 75"/>
          <p:cNvGraphicFramePr>
            <a:graphicFrameLocks noGrp="1"/>
          </p:cNvGraphicFramePr>
          <p:nvPr>
            <p:extLst>
              <p:ext uri="{D42A27DB-BD31-4B8C-83A1-F6EECF244321}">
                <p14:modId xmlns:p14="http://schemas.microsoft.com/office/powerpoint/2010/main" val="2457716206"/>
              </p:ext>
            </p:extLst>
          </p:nvPr>
        </p:nvGraphicFramePr>
        <p:xfrm>
          <a:off x="3955215" y="1894139"/>
          <a:ext cx="2529744" cy="2186858"/>
        </p:xfrm>
        <a:graphic>
          <a:graphicData uri="http://schemas.openxmlformats.org/drawingml/2006/table">
            <a:tbl>
              <a:tblPr firstRow="1" bandRow="1">
                <a:tableStyleId>{2D5ABB26-0587-4C30-8999-92F81FD0307C}</a:tableStyleId>
              </a:tblPr>
              <a:tblGrid>
                <a:gridCol w="505441">
                  <a:extLst>
                    <a:ext uri="{9D8B030D-6E8A-4147-A177-3AD203B41FA5}">
                      <a16:colId xmlns:a16="http://schemas.microsoft.com/office/drawing/2014/main" val="20000"/>
                    </a:ext>
                  </a:extLst>
                </a:gridCol>
                <a:gridCol w="506288">
                  <a:extLst>
                    <a:ext uri="{9D8B030D-6E8A-4147-A177-3AD203B41FA5}">
                      <a16:colId xmlns:a16="http://schemas.microsoft.com/office/drawing/2014/main" val="20001"/>
                    </a:ext>
                  </a:extLst>
                </a:gridCol>
                <a:gridCol w="208271">
                  <a:extLst>
                    <a:ext uri="{9D8B030D-6E8A-4147-A177-3AD203B41FA5}">
                      <a16:colId xmlns:a16="http://schemas.microsoft.com/office/drawing/2014/main" val="20002"/>
                    </a:ext>
                  </a:extLst>
                </a:gridCol>
                <a:gridCol w="298016">
                  <a:extLst>
                    <a:ext uri="{9D8B030D-6E8A-4147-A177-3AD203B41FA5}">
                      <a16:colId xmlns:a16="http://schemas.microsoft.com/office/drawing/2014/main" val="20003"/>
                    </a:ext>
                  </a:extLst>
                </a:gridCol>
                <a:gridCol w="506288">
                  <a:extLst>
                    <a:ext uri="{9D8B030D-6E8A-4147-A177-3AD203B41FA5}">
                      <a16:colId xmlns:a16="http://schemas.microsoft.com/office/drawing/2014/main" val="20004"/>
                    </a:ext>
                  </a:extLst>
                </a:gridCol>
                <a:gridCol w="298862">
                  <a:extLst>
                    <a:ext uri="{9D8B030D-6E8A-4147-A177-3AD203B41FA5}">
                      <a16:colId xmlns:a16="http://schemas.microsoft.com/office/drawing/2014/main" val="20005"/>
                    </a:ext>
                  </a:extLst>
                </a:gridCol>
                <a:gridCol w="206578">
                  <a:extLst>
                    <a:ext uri="{9D8B030D-6E8A-4147-A177-3AD203B41FA5}">
                      <a16:colId xmlns:a16="http://schemas.microsoft.com/office/drawing/2014/main" val="20006"/>
                    </a:ext>
                  </a:extLst>
                </a:gridCol>
              </a:tblGrid>
              <a:tr h="218432">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0"/>
                  </a:ext>
                </a:extLst>
              </a:tr>
              <a:tr h="292089">
                <a:tc gridSpan="7">
                  <a:txBody>
                    <a:bodyPr/>
                    <a:lstStyle/>
                    <a:p>
                      <a:pPr algn="ctr">
                        <a:lnSpc>
                          <a:spcPct val="100000"/>
                        </a:lnSpc>
                        <a:spcBef>
                          <a:spcPts val="540"/>
                        </a:spcBef>
                      </a:pPr>
                      <a:r>
                        <a:rPr sz="700" spc="-25" dirty="0">
                          <a:solidFill>
                            <a:srgbClr val="404040"/>
                          </a:solidFill>
                          <a:latin typeface="Calibri"/>
                          <a:cs typeface="Calibri"/>
                        </a:rPr>
                        <a:t>14</a:t>
                      </a:r>
                      <a:endParaRPr sz="700">
                        <a:latin typeface="Calibri"/>
                        <a:cs typeface="Calibri"/>
                      </a:endParaRPr>
                    </a:p>
                  </a:txBody>
                  <a:tcPr marL="0" marR="0" marT="91437" marB="0">
                    <a:lnL w="6350">
                      <a:solidFill>
                        <a:srgbClr val="D9D9D9"/>
                      </a:solidFill>
                      <a:prstDash val="solid"/>
                    </a:lnL>
                    <a:lnR w="6350">
                      <a:solidFill>
                        <a:srgbClr val="D9D9D9"/>
                      </a:solidFill>
                      <a:prstDash val="solid"/>
                    </a:lnR>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1"/>
                  </a:ext>
                </a:extLst>
              </a:tr>
              <a:tr h="437710">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2"/>
                  </a:ext>
                </a:extLst>
              </a:tr>
              <a:tr h="292089">
                <a:tc gridSpan="4">
                  <a:txBody>
                    <a:bodyPr/>
                    <a:lstStyle/>
                    <a:p>
                      <a:pPr marR="7620" algn="ctr">
                        <a:lnSpc>
                          <a:spcPct val="100000"/>
                        </a:lnSpc>
                        <a:spcBef>
                          <a:spcPts val="540"/>
                        </a:spcBef>
                      </a:pPr>
                      <a:r>
                        <a:rPr sz="700" spc="-25" dirty="0">
                          <a:solidFill>
                            <a:srgbClr val="404040"/>
                          </a:solidFill>
                          <a:latin typeface="Calibri"/>
                          <a:cs typeface="Calibri"/>
                        </a:rPr>
                        <a:t>29</a:t>
                      </a:r>
                      <a:endParaRPr sz="700">
                        <a:latin typeface="Calibri"/>
                        <a:cs typeface="Calibri"/>
                      </a:endParaRPr>
                    </a:p>
                  </a:txBody>
                  <a:tcPr marL="0" marR="0" marT="91437" marB="0">
                    <a:lnL w="6350">
                      <a:solidFill>
                        <a:srgbClr val="D9D9D9"/>
                      </a:solidFill>
                      <a:prstDash val="solid"/>
                    </a:ln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gridSpan="2">
                  <a:txBody>
                    <a:bodyPr/>
                    <a:lstStyle/>
                    <a:p>
                      <a:pPr marR="7620" algn="ctr">
                        <a:lnSpc>
                          <a:spcPct val="100000"/>
                        </a:lnSpc>
                        <a:spcBef>
                          <a:spcPts val="540"/>
                        </a:spcBef>
                      </a:pPr>
                      <a:r>
                        <a:rPr sz="700" spc="-25" dirty="0">
                          <a:solidFill>
                            <a:srgbClr val="404040"/>
                          </a:solidFill>
                          <a:latin typeface="Calibri"/>
                          <a:cs typeface="Calibri"/>
                        </a:rPr>
                        <a:t>16</a:t>
                      </a:r>
                      <a:endParaRPr sz="700">
                        <a:latin typeface="Calibri"/>
                        <a:cs typeface="Calibri"/>
                      </a:endParaRPr>
                    </a:p>
                  </a:txBody>
                  <a:tcPr marL="0" marR="0" marT="91437" marB="0"/>
                </a:tc>
                <a:tc hMerge="1">
                  <a:txBody>
                    <a:bodyPr/>
                    <a:lstStyle/>
                    <a:p>
                      <a:endParaRPr/>
                    </a:p>
                  </a:txBody>
                  <a:tcPr marL="0" marR="0" marT="0" marB="0"/>
                </a:tc>
                <a:tc>
                  <a:txBody>
                    <a:bodyPr/>
                    <a:lstStyle/>
                    <a:p>
                      <a:pPr algn="ctr">
                        <a:lnSpc>
                          <a:spcPct val="100000"/>
                        </a:lnSpc>
                        <a:spcBef>
                          <a:spcPts val="540"/>
                        </a:spcBef>
                      </a:pPr>
                      <a:r>
                        <a:rPr sz="700" spc="-50" dirty="0">
                          <a:solidFill>
                            <a:srgbClr val="404040"/>
                          </a:solidFill>
                          <a:latin typeface="Calibri"/>
                          <a:cs typeface="Calibri"/>
                        </a:rPr>
                        <a:t>4</a:t>
                      </a:r>
                      <a:endParaRPr sz="700">
                        <a:latin typeface="Calibri"/>
                        <a:cs typeface="Calibri"/>
                      </a:endParaRPr>
                    </a:p>
                  </a:txBody>
                  <a:tcPr marL="0" marR="0" marT="91437" marB="0">
                    <a:lnR w="6350">
                      <a:solidFill>
                        <a:srgbClr val="D9D9D9"/>
                      </a:solidFill>
                      <a:prstDash val="solid"/>
                    </a:lnR>
                  </a:tcPr>
                </a:tc>
                <a:extLst>
                  <a:ext uri="{0D108BD9-81ED-4DB2-BD59-A6C34878D82A}">
                    <a16:rowId xmlns:a16="http://schemas.microsoft.com/office/drawing/2014/main" val="10003"/>
                  </a:ext>
                </a:extLst>
              </a:tr>
              <a:tr h="436864">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4"/>
                  </a:ext>
                </a:extLst>
              </a:tr>
              <a:tr h="292089">
                <a:tc gridSpan="3">
                  <a:txBody>
                    <a:bodyPr/>
                    <a:lstStyle/>
                    <a:p>
                      <a:pPr algn="ctr">
                        <a:lnSpc>
                          <a:spcPct val="100000"/>
                        </a:lnSpc>
                        <a:spcBef>
                          <a:spcPts val="540"/>
                        </a:spcBef>
                      </a:pPr>
                      <a:r>
                        <a:rPr sz="700" spc="-25" dirty="0">
                          <a:solidFill>
                            <a:srgbClr val="404040"/>
                          </a:solidFill>
                          <a:latin typeface="Calibri"/>
                          <a:cs typeface="Calibri"/>
                        </a:rPr>
                        <a:t>27</a:t>
                      </a:r>
                      <a:endParaRPr sz="700">
                        <a:latin typeface="Calibri"/>
                        <a:cs typeface="Calibri"/>
                      </a:endParaRPr>
                    </a:p>
                  </a:txBody>
                  <a:tcPr marL="0" marR="0" marT="91437" marB="0">
                    <a:lnL w="6350">
                      <a:solidFill>
                        <a:srgbClr val="D9D9D9"/>
                      </a:solidFill>
                      <a:prstDash val="solid"/>
                    </a:lnL>
                  </a:tcPr>
                </a:tc>
                <a:tc hMerge="1">
                  <a:txBody>
                    <a:bodyPr/>
                    <a:lstStyle/>
                    <a:p>
                      <a:endParaRPr/>
                    </a:p>
                  </a:txBody>
                  <a:tcPr marL="0" marR="0" marT="0" marB="0"/>
                </a:tc>
                <a:tc hMerge="1">
                  <a:txBody>
                    <a:bodyPr/>
                    <a:lstStyle/>
                    <a:p>
                      <a:endParaRPr/>
                    </a:p>
                  </a:txBody>
                  <a:tcPr marL="0" marR="0" marT="0" marB="0"/>
                </a:tc>
                <a:tc gridSpan="2">
                  <a:txBody>
                    <a:bodyPr/>
                    <a:lstStyle/>
                    <a:p>
                      <a:pPr marL="5715" algn="ctr">
                        <a:lnSpc>
                          <a:spcPct val="100000"/>
                        </a:lnSpc>
                        <a:spcBef>
                          <a:spcPts val="540"/>
                        </a:spcBef>
                      </a:pPr>
                      <a:r>
                        <a:rPr sz="700" spc="-25" dirty="0">
                          <a:solidFill>
                            <a:srgbClr val="404040"/>
                          </a:solidFill>
                          <a:latin typeface="Calibri"/>
                          <a:cs typeface="Calibri"/>
                        </a:rPr>
                        <a:t>18</a:t>
                      </a:r>
                      <a:endParaRPr sz="700">
                        <a:latin typeface="Calibri"/>
                        <a:cs typeface="Calibri"/>
                      </a:endParaRPr>
                    </a:p>
                  </a:txBody>
                  <a:tcPr marL="0" marR="0" marT="91437" marB="0"/>
                </a:tc>
                <a:tc hMerge="1">
                  <a:txBody>
                    <a:bodyPr/>
                    <a:lstStyle/>
                    <a:p>
                      <a:endParaRPr/>
                    </a:p>
                  </a:txBody>
                  <a:tcPr marL="0" marR="0" marT="0" marB="0"/>
                </a:tc>
                <a:tc gridSpan="2">
                  <a:txBody>
                    <a:bodyPr/>
                    <a:lstStyle/>
                    <a:p>
                      <a:pPr marL="6350" algn="ctr">
                        <a:lnSpc>
                          <a:spcPct val="100000"/>
                        </a:lnSpc>
                        <a:spcBef>
                          <a:spcPts val="540"/>
                        </a:spcBef>
                      </a:pPr>
                      <a:r>
                        <a:rPr sz="700" spc="-25" dirty="0">
                          <a:solidFill>
                            <a:srgbClr val="404040"/>
                          </a:solidFill>
                          <a:latin typeface="Calibri"/>
                          <a:cs typeface="Calibri"/>
                        </a:rPr>
                        <a:t>11</a:t>
                      </a:r>
                      <a:endParaRPr sz="700">
                        <a:latin typeface="Calibri"/>
                        <a:cs typeface="Calibri"/>
                      </a:endParaRPr>
                    </a:p>
                  </a:txBody>
                  <a:tcPr marL="0" marR="0" marT="91437" marB="0">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5"/>
                  </a:ext>
                </a:extLst>
              </a:tr>
              <a:tr h="217585">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6"/>
                  </a:ext>
                </a:extLst>
              </a:tr>
            </a:tbl>
          </a:graphicData>
        </a:graphic>
      </p:graphicFrame>
      <p:sp>
        <p:nvSpPr>
          <p:cNvPr id="76" name="object 76"/>
          <p:cNvSpPr txBox="1"/>
          <p:nvPr/>
        </p:nvSpPr>
        <p:spPr>
          <a:xfrm>
            <a:off x="3887680" y="4119806"/>
            <a:ext cx="143928"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Calibri"/>
                <a:cs typeface="Calibri"/>
              </a:rPr>
              <a:t>0%</a:t>
            </a:r>
            <a:endParaRPr sz="667">
              <a:latin typeface="Calibri"/>
              <a:cs typeface="Calibri"/>
            </a:endParaRPr>
          </a:p>
        </p:txBody>
      </p:sp>
      <p:sp>
        <p:nvSpPr>
          <p:cNvPr id="77" name="object 77"/>
          <p:cNvSpPr txBox="1"/>
          <p:nvPr/>
        </p:nvSpPr>
        <p:spPr>
          <a:xfrm>
            <a:off x="4370092" y="4119806"/>
            <a:ext cx="189646"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Calibri"/>
                <a:cs typeface="Calibri"/>
              </a:rPr>
              <a:t>20%</a:t>
            </a:r>
            <a:endParaRPr sz="667">
              <a:latin typeface="Calibri"/>
              <a:cs typeface="Calibri"/>
            </a:endParaRPr>
          </a:p>
        </p:txBody>
      </p:sp>
      <p:sp>
        <p:nvSpPr>
          <p:cNvPr id="78" name="object 78"/>
          <p:cNvSpPr txBox="1"/>
          <p:nvPr/>
        </p:nvSpPr>
        <p:spPr>
          <a:xfrm>
            <a:off x="4875533" y="4119806"/>
            <a:ext cx="189646"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Calibri"/>
                <a:cs typeface="Calibri"/>
              </a:rPr>
              <a:t>40%</a:t>
            </a:r>
            <a:endParaRPr sz="667">
              <a:latin typeface="Calibri"/>
              <a:cs typeface="Calibri"/>
            </a:endParaRPr>
          </a:p>
        </p:txBody>
      </p:sp>
      <p:sp>
        <p:nvSpPr>
          <p:cNvPr id="79" name="object 79"/>
          <p:cNvSpPr txBox="1"/>
          <p:nvPr/>
        </p:nvSpPr>
        <p:spPr>
          <a:xfrm>
            <a:off x="5380637" y="4119806"/>
            <a:ext cx="189646"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Calibri"/>
                <a:cs typeface="Calibri"/>
              </a:rPr>
              <a:t>60%</a:t>
            </a:r>
            <a:endParaRPr sz="667">
              <a:latin typeface="Calibri"/>
              <a:cs typeface="Calibri"/>
            </a:endParaRPr>
          </a:p>
        </p:txBody>
      </p:sp>
      <p:sp>
        <p:nvSpPr>
          <p:cNvPr id="80" name="object 80"/>
          <p:cNvSpPr txBox="1"/>
          <p:nvPr/>
        </p:nvSpPr>
        <p:spPr>
          <a:xfrm>
            <a:off x="5886247" y="4119806"/>
            <a:ext cx="189646"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Calibri"/>
                <a:cs typeface="Calibri"/>
              </a:rPr>
              <a:t>80%</a:t>
            </a:r>
            <a:endParaRPr sz="667">
              <a:latin typeface="Calibri"/>
              <a:cs typeface="Calibri"/>
            </a:endParaRPr>
          </a:p>
        </p:txBody>
      </p:sp>
      <p:sp>
        <p:nvSpPr>
          <p:cNvPr id="81" name="object 81"/>
          <p:cNvSpPr txBox="1"/>
          <p:nvPr/>
        </p:nvSpPr>
        <p:spPr>
          <a:xfrm>
            <a:off x="6368658" y="4119806"/>
            <a:ext cx="235365" cy="124885"/>
          </a:xfrm>
          <a:prstGeom prst="rect">
            <a:avLst/>
          </a:prstGeom>
        </p:spPr>
        <p:txBody>
          <a:bodyPr vert="horz" wrap="square" lIns="0" tIns="22013" rIns="0" bIns="0" rtlCol="0">
            <a:spAutoFit/>
          </a:bodyPr>
          <a:lstStyle/>
          <a:p>
            <a:pPr marL="16933">
              <a:spcBef>
                <a:spcPts val="173"/>
              </a:spcBef>
            </a:pPr>
            <a:r>
              <a:rPr sz="667" spc="-27" dirty="0">
                <a:solidFill>
                  <a:srgbClr val="585858"/>
                </a:solidFill>
                <a:latin typeface="Calibri"/>
                <a:cs typeface="Calibri"/>
              </a:rPr>
              <a:t>100%</a:t>
            </a:r>
            <a:endParaRPr sz="667">
              <a:latin typeface="Calibri"/>
              <a:cs typeface="Calibri"/>
            </a:endParaRPr>
          </a:p>
        </p:txBody>
      </p:sp>
      <p:sp>
        <p:nvSpPr>
          <p:cNvPr id="82" name="object 82"/>
          <p:cNvSpPr txBox="1"/>
          <p:nvPr/>
        </p:nvSpPr>
        <p:spPr>
          <a:xfrm>
            <a:off x="3678731" y="3638308"/>
            <a:ext cx="214199"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游ゴシック"/>
                <a:cs typeface="游ゴシック"/>
              </a:rPr>
              <a:t>いる</a:t>
            </a:r>
            <a:endParaRPr sz="667">
              <a:latin typeface="游ゴシック"/>
              <a:cs typeface="游ゴシック"/>
            </a:endParaRPr>
          </a:p>
        </p:txBody>
      </p:sp>
      <p:sp>
        <p:nvSpPr>
          <p:cNvPr id="83" name="object 83"/>
          <p:cNvSpPr txBox="1"/>
          <p:nvPr/>
        </p:nvSpPr>
        <p:spPr>
          <a:xfrm>
            <a:off x="3498736" y="2907594"/>
            <a:ext cx="395379" cy="124885"/>
          </a:xfrm>
          <a:prstGeom prst="rect">
            <a:avLst/>
          </a:prstGeom>
        </p:spPr>
        <p:txBody>
          <a:bodyPr vert="horz" wrap="square" lIns="0" tIns="22013" rIns="0" bIns="0" rtlCol="0">
            <a:spAutoFit/>
          </a:bodyPr>
          <a:lstStyle/>
          <a:p>
            <a:pPr marL="16933">
              <a:spcBef>
                <a:spcPts val="173"/>
              </a:spcBef>
            </a:pPr>
            <a:r>
              <a:rPr sz="667" spc="-20" dirty="0">
                <a:solidFill>
                  <a:srgbClr val="585858"/>
                </a:solidFill>
                <a:latin typeface="游ゴシック"/>
                <a:cs typeface="游ゴシック"/>
              </a:rPr>
              <a:t>時々いる</a:t>
            </a:r>
            <a:endParaRPr sz="667">
              <a:latin typeface="游ゴシック"/>
              <a:cs typeface="游ゴシック"/>
            </a:endParaRPr>
          </a:p>
        </p:txBody>
      </p:sp>
      <p:sp>
        <p:nvSpPr>
          <p:cNvPr id="84" name="object 84"/>
          <p:cNvSpPr txBox="1"/>
          <p:nvPr/>
        </p:nvSpPr>
        <p:spPr>
          <a:xfrm>
            <a:off x="3589326" y="2177287"/>
            <a:ext cx="303942" cy="124885"/>
          </a:xfrm>
          <a:prstGeom prst="rect">
            <a:avLst/>
          </a:prstGeom>
        </p:spPr>
        <p:txBody>
          <a:bodyPr vert="horz" wrap="square" lIns="0" tIns="22013" rIns="0" bIns="0" rtlCol="0">
            <a:spAutoFit/>
          </a:bodyPr>
          <a:lstStyle/>
          <a:p>
            <a:pPr marL="16933">
              <a:spcBef>
                <a:spcPts val="173"/>
              </a:spcBef>
            </a:pPr>
            <a:r>
              <a:rPr sz="667" spc="-27" dirty="0">
                <a:solidFill>
                  <a:srgbClr val="585858"/>
                </a:solidFill>
                <a:latin typeface="游ゴシック"/>
                <a:cs typeface="游ゴシック"/>
              </a:rPr>
              <a:t>いない</a:t>
            </a:r>
            <a:endParaRPr sz="667">
              <a:latin typeface="游ゴシック"/>
              <a:cs typeface="游ゴシック"/>
            </a:endParaRPr>
          </a:p>
        </p:txBody>
      </p:sp>
      <p:grpSp>
        <p:nvGrpSpPr>
          <p:cNvPr id="85" name="object 85"/>
          <p:cNvGrpSpPr/>
          <p:nvPr/>
        </p:nvGrpSpPr>
        <p:grpSpPr>
          <a:xfrm>
            <a:off x="4299651" y="4375509"/>
            <a:ext cx="932992" cy="49951"/>
            <a:chOff x="3331209" y="3040545"/>
            <a:chExt cx="699770" cy="37465"/>
          </a:xfrm>
        </p:grpSpPr>
        <p:sp>
          <p:nvSpPr>
            <p:cNvPr id="86" name="object 86"/>
            <p:cNvSpPr/>
            <p:nvPr/>
          </p:nvSpPr>
          <p:spPr>
            <a:xfrm>
              <a:off x="3331209" y="3040545"/>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87" name="object 87"/>
            <p:cNvSpPr/>
            <p:nvPr/>
          </p:nvSpPr>
          <p:spPr>
            <a:xfrm>
              <a:off x="3662552" y="3040545"/>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88" name="object 88"/>
            <p:cNvSpPr/>
            <p:nvPr/>
          </p:nvSpPr>
          <p:spPr>
            <a:xfrm>
              <a:off x="3993895" y="3040545"/>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89" name="object 89"/>
          <p:cNvSpPr txBox="1"/>
          <p:nvPr/>
        </p:nvSpPr>
        <p:spPr>
          <a:xfrm>
            <a:off x="4353330" y="4318935"/>
            <a:ext cx="1546803" cy="124885"/>
          </a:xfrm>
          <a:prstGeom prst="rect">
            <a:avLst/>
          </a:prstGeom>
        </p:spPr>
        <p:txBody>
          <a:bodyPr vert="horz" wrap="square" lIns="0" tIns="22013" rIns="0" bIns="0" rtlCol="0">
            <a:spAutoFit/>
          </a:bodyPr>
          <a:lstStyle/>
          <a:p>
            <a:pPr marL="16933">
              <a:spcBef>
                <a:spcPts val="173"/>
              </a:spcBef>
              <a:tabLst>
                <a:tab pos="458882" algn="l"/>
                <a:tab pos="899984"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90" name="object 90"/>
          <p:cNvSpPr txBox="1"/>
          <p:nvPr/>
        </p:nvSpPr>
        <p:spPr>
          <a:xfrm>
            <a:off x="5889973" y="1765620"/>
            <a:ext cx="631589" cy="135870"/>
          </a:xfrm>
          <a:prstGeom prst="rect">
            <a:avLst/>
          </a:prstGeom>
        </p:spPr>
        <p:txBody>
          <a:bodyPr vert="horz" wrap="square" lIns="0" tIns="22859" rIns="0" bIns="0" rtlCol="0">
            <a:spAutoFit/>
          </a:bodyPr>
          <a:lstStyle/>
          <a:p>
            <a:pPr marL="16933">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91" name="object 91"/>
          <p:cNvGrpSpPr/>
          <p:nvPr/>
        </p:nvGrpSpPr>
        <p:grpSpPr>
          <a:xfrm>
            <a:off x="3953125" y="5632964"/>
            <a:ext cx="2517892" cy="2285915"/>
            <a:chOff x="3071304" y="3983672"/>
            <a:chExt cx="1888489" cy="1714500"/>
          </a:xfrm>
        </p:grpSpPr>
        <p:sp>
          <p:nvSpPr>
            <p:cNvPr id="92" name="object 92"/>
            <p:cNvSpPr/>
            <p:nvPr/>
          </p:nvSpPr>
          <p:spPr>
            <a:xfrm>
              <a:off x="3450844" y="3986530"/>
              <a:ext cx="1129665" cy="1708785"/>
            </a:xfrm>
            <a:custGeom>
              <a:avLst/>
              <a:gdLst/>
              <a:ahLst/>
              <a:cxnLst/>
              <a:rect l="l" t="t" r="r" b="b"/>
              <a:pathLst>
                <a:path w="1129664" h="1708785">
                  <a:moveTo>
                    <a:pt x="0" y="1451864"/>
                  </a:moveTo>
                  <a:lnTo>
                    <a:pt x="0" y="1708404"/>
                  </a:lnTo>
                </a:path>
                <a:path w="1129664" h="1708785">
                  <a:moveTo>
                    <a:pt x="0" y="597662"/>
                  </a:moveTo>
                  <a:lnTo>
                    <a:pt x="0" y="1110234"/>
                  </a:lnTo>
                </a:path>
                <a:path w="1129664" h="1708785">
                  <a:moveTo>
                    <a:pt x="0" y="0"/>
                  </a:moveTo>
                  <a:lnTo>
                    <a:pt x="0" y="256032"/>
                  </a:lnTo>
                </a:path>
                <a:path w="1129664" h="1708785">
                  <a:moveTo>
                    <a:pt x="376809" y="1451864"/>
                  </a:moveTo>
                  <a:lnTo>
                    <a:pt x="376809" y="1708404"/>
                  </a:lnTo>
                </a:path>
                <a:path w="1129664" h="1708785">
                  <a:moveTo>
                    <a:pt x="376809" y="597662"/>
                  </a:moveTo>
                  <a:lnTo>
                    <a:pt x="376809" y="1110234"/>
                  </a:lnTo>
                </a:path>
                <a:path w="1129664" h="1708785">
                  <a:moveTo>
                    <a:pt x="376809" y="0"/>
                  </a:moveTo>
                  <a:lnTo>
                    <a:pt x="376809" y="256032"/>
                  </a:lnTo>
                </a:path>
                <a:path w="1129664" h="1708785">
                  <a:moveTo>
                    <a:pt x="752601" y="1451864"/>
                  </a:moveTo>
                  <a:lnTo>
                    <a:pt x="752601" y="1708404"/>
                  </a:lnTo>
                </a:path>
                <a:path w="1129664" h="1708785">
                  <a:moveTo>
                    <a:pt x="752601" y="597662"/>
                  </a:moveTo>
                  <a:lnTo>
                    <a:pt x="752601" y="1110234"/>
                  </a:lnTo>
                </a:path>
                <a:path w="1129664" h="1708785">
                  <a:moveTo>
                    <a:pt x="752601" y="0"/>
                  </a:moveTo>
                  <a:lnTo>
                    <a:pt x="752601" y="256032"/>
                  </a:lnTo>
                </a:path>
                <a:path w="1129664" h="1708785">
                  <a:moveTo>
                    <a:pt x="1129411" y="1451864"/>
                  </a:moveTo>
                  <a:lnTo>
                    <a:pt x="1129411" y="1708404"/>
                  </a:lnTo>
                </a:path>
                <a:path w="1129664" h="1708785">
                  <a:moveTo>
                    <a:pt x="1129411" y="597662"/>
                  </a:moveTo>
                  <a:lnTo>
                    <a:pt x="1129411" y="1110234"/>
                  </a:lnTo>
                </a:path>
                <a:path w="1129664" h="1708785">
                  <a:moveTo>
                    <a:pt x="1129411" y="0"/>
                  </a:moveTo>
                  <a:lnTo>
                    <a:pt x="1129411" y="256032"/>
                  </a:lnTo>
                </a:path>
              </a:pathLst>
            </a:custGeom>
            <a:ln w="5626">
              <a:solidFill>
                <a:srgbClr val="D9D9D9"/>
              </a:solidFill>
            </a:ln>
          </p:spPr>
          <p:txBody>
            <a:bodyPr wrap="square" lIns="0" tIns="0" rIns="0" bIns="0" rtlCol="0"/>
            <a:lstStyle/>
            <a:p>
              <a:endParaRPr/>
            </a:p>
          </p:txBody>
        </p:sp>
        <p:sp>
          <p:nvSpPr>
            <p:cNvPr id="93" name="object 93"/>
            <p:cNvSpPr/>
            <p:nvPr/>
          </p:nvSpPr>
          <p:spPr>
            <a:xfrm>
              <a:off x="4956810" y="3986530"/>
              <a:ext cx="0" cy="1708785"/>
            </a:xfrm>
            <a:custGeom>
              <a:avLst/>
              <a:gdLst/>
              <a:ahLst/>
              <a:cxnLst/>
              <a:rect l="l" t="t" r="r" b="b"/>
              <a:pathLst>
                <a:path h="1708785">
                  <a:moveTo>
                    <a:pt x="0" y="0"/>
                  </a:moveTo>
                  <a:lnTo>
                    <a:pt x="0" y="1708404"/>
                  </a:lnTo>
                </a:path>
              </a:pathLst>
            </a:custGeom>
            <a:ln w="5626">
              <a:solidFill>
                <a:srgbClr val="D9D9D9"/>
              </a:solidFill>
            </a:ln>
          </p:spPr>
          <p:txBody>
            <a:bodyPr wrap="square" lIns="0" tIns="0" rIns="0" bIns="0" rtlCol="0"/>
            <a:lstStyle/>
            <a:p>
              <a:endParaRPr/>
            </a:p>
          </p:txBody>
        </p:sp>
        <p:sp>
          <p:nvSpPr>
            <p:cNvPr id="94" name="object 94"/>
            <p:cNvSpPr/>
            <p:nvPr/>
          </p:nvSpPr>
          <p:spPr>
            <a:xfrm>
              <a:off x="3074162" y="4242562"/>
              <a:ext cx="1159510" cy="1196340"/>
            </a:xfrm>
            <a:custGeom>
              <a:avLst/>
              <a:gdLst/>
              <a:ahLst/>
              <a:cxnLst/>
              <a:rect l="l" t="t" r="r" b="b"/>
              <a:pathLst>
                <a:path w="1159510" h="1196339">
                  <a:moveTo>
                    <a:pt x="941324" y="854202"/>
                  </a:moveTo>
                  <a:lnTo>
                    <a:pt x="0" y="854202"/>
                  </a:lnTo>
                  <a:lnTo>
                    <a:pt x="0" y="1195832"/>
                  </a:lnTo>
                  <a:lnTo>
                    <a:pt x="941324" y="1195832"/>
                  </a:lnTo>
                  <a:lnTo>
                    <a:pt x="941324" y="854202"/>
                  </a:lnTo>
                  <a:close/>
                </a:path>
                <a:path w="1159510" h="1196339">
                  <a:moveTo>
                    <a:pt x="1159002" y="0"/>
                  </a:moveTo>
                  <a:lnTo>
                    <a:pt x="0" y="0"/>
                  </a:lnTo>
                  <a:lnTo>
                    <a:pt x="0" y="341630"/>
                  </a:lnTo>
                  <a:lnTo>
                    <a:pt x="1159002" y="341630"/>
                  </a:lnTo>
                  <a:lnTo>
                    <a:pt x="1159002" y="0"/>
                  </a:lnTo>
                  <a:close/>
                </a:path>
              </a:pathLst>
            </a:custGeom>
            <a:solidFill>
              <a:srgbClr val="92D050"/>
            </a:solidFill>
          </p:spPr>
          <p:txBody>
            <a:bodyPr wrap="square" lIns="0" tIns="0" rIns="0" bIns="0" rtlCol="0"/>
            <a:lstStyle/>
            <a:p>
              <a:endParaRPr/>
            </a:p>
          </p:txBody>
        </p:sp>
        <p:sp>
          <p:nvSpPr>
            <p:cNvPr id="95" name="object 95"/>
            <p:cNvSpPr/>
            <p:nvPr/>
          </p:nvSpPr>
          <p:spPr>
            <a:xfrm>
              <a:off x="4015486" y="4242562"/>
              <a:ext cx="714375" cy="1196340"/>
            </a:xfrm>
            <a:custGeom>
              <a:avLst/>
              <a:gdLst/>
              <a:ahLst/>
              <a:cxnLst/>
              <a:rect l="l" t="t" r="r" b="b"/>
              <a:pathLst>
                <a:path w="714375" h="1196339">
                  <a:moveTo>
                    <a:pt x="672592" y="854202"/>
                  </a:moveTo>
                  <a:lnTo>
                    <a:pt x="0" y="854202"/>
                  </a:lnTo>
                  <a:lnTo>
                    <a:pt x="0" y="1195832"/>
                  </a:lnTo>
                  <a:lnTo>
                    <a:pt x="672592" y="1195832"/>
                  </a:lnTo>
                  <a:lnTo>
                    <a:pt x="672592" y="854202"/>
                  </a:lnTo>
                  <a:close/>
                </a:path>
                <a:path w="714375" h="1196339">
                  <a:moveTo>
                    <a:pt x="713994" y="0"/>
                  </a:moveTo>
                  <a:lnTo>
                    <a:pt x="217678" y="0"/>
                  </a:lnTo>
                  <a:lnTo>
                    <a:pt x="217678" y="341630"/>
                  </a:lnTo>
                  <a:lnTo>
                    <a:pt x="713994" y="341630"/>
                  </a:lnTo>
                  <a:lnTo>
                    <a:pt x="713994" y="0"/>
                  </a:lnTo>
                  <a:close/>
                </a:path>
              </a:pathLst>
            </a:custGeom>
            <a:solidFill>
              <a:srgbClr val="5B9BD4"/>
            </a:solidFill>
          </p:spPr>
          <p:txBody>
            <a:bodyPr wrap="square" lIns="0" tIns="0" rIns="0" bIns="0" rtlCol="0"/>
            <a:lstStyle/>
            <a:p>
              <a:endParaRPr/>
            </a:p>
          </p:txBody>
        </p:sp>
        <p:sp>
          <p:nvSpPr>
            <p:cNvPr id="96" name="object 96"/>
            <p:cNvSpPr/>
            <p:nvPr/>
          </p:nvSpPr>
          <p:spPr>
            <a:xfrm>
              <a:off x="4688078" y="4242562"/>
              <a:ext cx="269240" cy="1196340"/>
            </a:xfrm>
            <a:custGeom>
              <a:avLst/>
              <a:gdLst/>
              <a:ahLst/>
              <a:cxnLst/>
              <a:rect l="l" t="t" r="r" b="b"/>
              <a:pathLst>
                <a:path w="269239" h="1196339">
                  <a:moveTo>
                    <a:pt x="268859" y="854202"/>
                  </a:moveTo>
                  <a:lnTo>
                    <a:pt x="0" y="854202"/>
                  </a:lnTo>
                  <a:lnTo>
                    <a:pt x="0" y="1195832"/>
                  </a:lnTo>
                  <a:lnTo>
                    <a:pt x="268859" y="1195832"/>
                  </a:lnTo>
                  <a:lnTo>
                    <a:pt x="268859" y="854202"/>
                  </a:lnTo>
                  <a:close/>
                </a:path>
                <a:path w="269239" h="1196339">
                  <a:moveTo>
                    <a:pt x="268859" y="0"/>
                  </a:moveTo>
                  <a:lnTo>
                    <a:pt x="41402" y="0"/>
                  </a:lnTo>
                  <a:lnTo>
                    <a:pt x="41402" y="341630"/>
                  </a:lnTo>
                  <a:lnTo>
                    <a:pt x="268859" y="341630"/>
                  </a:lnTo>
                  <a:lnTo>
                    <a:pt x="268859" y="0"/>
                  </a:lnTo>
                  <a:close/>
                </a:path>
              </a:pathLst>
            </a:custGeom>
            <a:solidFill>
              <a:srgbClr val="FFC000"/>
            </a:solidFill>
          </p:spPr>
          <p:txBody>
            <a:bodyPr wrap="square" lIns="0" tIns="0" rIns="0" bIns="0" rtlCol="0"/>
            <a:lstStyle/>
            <a:p>
              <a:endParaRPr/>
            </a:p>
          </p:txBody>
        </p:sp>
        <p:sp>
          <p:nvSpPr>
            <p:cNvPr id="97" name="object 97"/>
            <p:cNvSpPr/>
            <p:nvPr/>
          </p:nvSpPr>
          <p:spPr>
            <a:xfrm>
              <a:off x="3074162" y="3986530"/>
              <a:ext cx="0" cy="1708785"/>
            </a:xfrm>
            <a:custGeom>
              <a:avLst/>
              <a:gdLst/>
              <a:ahLst/>
              <a:cxnLst/>
              <a:rect l="l" t="t" r="r" b="b"/>
              <a:pathLst>
                <a:path h="1708785">
                  <a:moveTo>
                    <a:pt x="0" y="1708404"/>
                  </a:moveTo>
                  <a:lnTo>
                    <a:pt x="0" y="0"/>
                  </a:lnTo>
                </a:path>
              </a:pathLst>
            </a:custGeom>
            <a:ln w="5626">
              <a:solidFill>
                <a:srgbClr val="D9D9D9"/>
              </a:solidFill>
            </a:ln>
          </p:spPr>
          <p:txBody>
            <a:bodyPr wrap="square" lIns="0" tIns="0" rIns="0" bIns="0" rtlCol="0"/>
            <a:lstStyle/>
            <a:p>
              <a:endParaRPr/>
            </a:p>
          </p:txBody>
        </p:sp>
        <p:sp>
          <p:nvSpPr>
            <p:cNvPr id="98" name="object 98"/>
            <p:cNvSpPr/>
            <p:nvPr/>
          </p:nvSpPr>
          <p:spPr>
            <a:xfrm>
              <a:off x="3488182" y="5215496"/>
              <a:ext cx="113664" cy="105410"/>
            </a:xfrm>
            <a:custGeom>
              <a:avLst/>
              <a:gdLst/>
              <a:ahLst/>
              <a:cxnLst/>
              <a:rect l="l" t="t" r="r" b="b"/>
              <a:pathLst>
                <a:path w="113664"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grpSp>
      <p:sp>
        <p:nvSpPr>
          <p:cNvPr id="99" name="object 99"/>
          <p:cNvSpPr txBox="1"/>
          <p:nvPr/>
        </p:nvSpPr>
        <p:spPr>
          <a:xfrm>
            <a:off x="4539759" y="7270035"/>
            <a:ext cx="108369" cy="124885"/>
          </a:xfrm>
          <a:prstGeom prst="rect">
            <a:avLst/>
          </a:prstGeom>
        </p:spPr>
        <p:txBody>
          <a:bodyPr vert="horz" wrap="square" lIns="0" tIns="22013" rIns="0" bIns="0" rtlCol="0">
            <a:spAutoFit/>
          </a:bodyPr>
          <a:lstStyle/>
          <a:p>
            <a:pPr>
              <a:spcBef>
                <a:spcPts val="173"/>
              </a:spcBef>
            </a:pPr>
            <a:r>
              <a:rPr sz="667" spc="-33" dirty="0">
                <a:solidFill>
                  <a:srgbClr val="404040"/>
                </a:solidFill>
                <a:latin typeface="Calibri"/>
                <a:cs typeface="Calibri"/>
              </a:rPr>
              <a:t>14</a:t>
            </a:r>
            <a:endParaRPr sz="667">
              <a:latin typeface="Calibri"/>
              <a:cs typeface="Calibri"/>
            </a:endParaRPr>
          </a:p>
        </p:txBody>
      </p:sp>
      <p:sp>
        <p:nvSpPr>
          <p:cNvPr id="100" name="object 100"/>
          <p:cNvSpPr/>
          <p:nvPr/>
        </p:nvSpPr>
        <p:spPr>
          <a:xfrm>
            <a:off x="4653714" y="6136441"/>
            <a:ext cx="151546" cy="140541"/>
          </a:xfrm>
          <a:custGeom>
            <a:avLst/>
            <a:gdLst/>
            <a:ahLst/>
            <a:cxnLst/>
            <a:rect l="l" t="t" r="r" b="b"/>
            <a:pathLst>
              <a:path w="113664"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sp>
        <p:nvSpPr>
          <p:cNvPr id="101" name="object 101"/>
          <p:cNvSpPr txBox="1"/>
          <p:nvPr/>
        </p:nvSpPr>
        <p:spPr>
          <a:xfrm>
            <a:off x="4684363" y="6130972"/>
            <a:ext cx="108369" cy="124885"/>
          </a:xfrm>
          <a:prstGeom prst="rect">
            <a:avLst/>
          </a:prstGeom>
        </p:spPr>
        <p:txBody>
          <a:bodyPr vert="horz" wrap="square" lIns="0" tIns="22013" rIns="0" bIns="0" rtlCol="0">
            <a:spAutoFit/>
          </a:bodyPr>
          <a:lstStyle/>
          <a:p>
            <a:pPr>
              <a:spcBef>
                <a:spcPts val="173"/>
              </a:spcBef>
            </a:pPr>
            <a:r>
              <a:rPr sz="667" spc="-33" dirty="0">
                <a:solidFill>
                  <a:srgbClr val="404040"/>
                </a:solidFill>
                <a:latin typeface="Calibri"/>
                <a:cs typeface="Calibri"/>
              </a:rPr>
              <a:t>56</a:t>
            </a:r>
            <a:endParaRPr sz="667">
              <a:latin typeface="Calibri"/>
              <a:cs typeface="Calibri"/>
            </a:endParaRPr>
          </a:p>
        </p:txBody>
      </p:sp>
      <p:sp>
        <p:nvSpPr>
          <p:cNvPr id="102" name="object 102"/>
          <p:cNvSpPr/>
          <p:nvPr/>
        </p:nvSpPr>
        <p:spPr>
          <a:xfrm>
            <a:off x="5584676" y="7275335"/>
            <a:ext cx="151546" cy="140541"/>
          </a:xfrm>
          <a:custGeom>
            <a:avLst/>
            <a:gdLst/>
            <a:ahLst/>
            <a:cxnLst/>
            <a:rect l="l" t="t" r="r" b="b"/>
            <a:pathLst>
              <a:path w="113664"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sp>
        <p:nvSpPr>
          <p:cNvPr id="103" name="object 103"/>
          <p:cNvSpPr txBox="1"/>
          <p:nvPr/>
        </p:nvSpPr>
        <p:spPr>
          <a:xfrm>
            <a:off x="5615831" y="7270035"/>
            <a:ext cx="108369" cy="124885"/>
          </a:xfrm>
          <a:prstGeom prst="rect">
            <a:avLst/>
          </a:prstGeom>
        </p:spPr>
        <p:txBody>
          <a:bodyPr vert="horz" wrap="square" lIns="0" tIns="22013" rIns="0" bIns="0" rtlCol="0">
            <a:spAutoFit/>
          </a:bodyPr>
          <a:lstStyle/>
          <a:p>
            <a:pPr>
              <a:spcBef>
                <a:spcPts val="173"/>
              </a:spcBef>
            </a:pPr>
            <a:r>
              <a:rPr sz="667" spc="-33" dirty="0">
                <a:solidFill>
                  <a:srgbClr val="404040"/>
                </a:solidFill>
                <a:latin typeface="Calibri"/>
                <a:cs typeface="Calibri"/>
              </a:rPr>
              <a:t>10</a:t>
            </a:r>
            <a:endParaRPr sz="667">
              <a:latin typeface="Calibri"/>
              <a:cs typeface="Calibri"/>
            </a:endParaRPr>
          </a:p>
        </p:txBody>
      </p:sp>
      <p:sp>
        <p:nvSpPr>
          <p:cNvPr id="104" name="object 104"/>
          <p:cNvSpPr/>
          <p:nvPr/>
        </p:nvSpPr>
        <p:spPr>
          <a:xfrm>
            <a:off x="5757049" y="6136441"/>
            <a:ext cx="151546" cy="140541"/>
          </a:xfrm>
          <a:custGeom>
            <a:avLst/>
            <a:gdLst/>
            <a:ahLst/>
            <a:cxnLst/>
            <a:rect l="l" t="t" r="r" b="b"/>
            <a:pathLst>
              <a:path w="113664"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sp>
        <p:nvSpPr>
          <p:cNvPr id="105" name="object 105"/>
          <p:cNvSpPr txBox="1"/>
          <p:nvPr/>
        </p:nvSpPr>
        <p:spPr>
          <a:xfrm>
            <a:off x="5788206" y="6130972"/>
            <a:ext cx="108369" cy="124885"/>
          </a:xfrm>
          <a:prstGeom prst="rect">
            <a:avLst/>
          </a:prstGeom>
        </p:spPr>
        <p:txBody>
          <a:bodyPr vert="horz" wrap="square" lIns="0" tIns="22013" rIns="0" bIns="0" rtlCol="0">
            <a:spAutoFit/>
          </a:bodyPr>
          <a:lstStyle/>
          <a:p>
            <a:pPr>
              <a:spcBef>
                <a:spcPts val="173"/>
              </a:spcBef>
            </a:pPr>
            <a:r>
              <a:rPr sz="667" spc="-33" dirty="0">
                <a:solidFill>
                  <a:srgbClr val="404040"/>
                </a:solidFill>
                <a:latin typeface="Calibri"/>
                <a:cs typeface="Calibri"/>
              </a:rPr>
              <a:t>24</a:t>
            </a:r>
            <a:endParaRPr sz="667">
              <a:latin typeface="Calibri"/>
              <a:cs typeface="Calibri"/>
            </a:endParaRPr>
          </a:p>
        </p:txBody>
      </p:sp>
      <p:sp>
        <p:nvSpPr>
          <p:cNvPr id="106" name="object 106"/>
          <p:cNvSpPr/>
          <p:nvPr/>
        </p:nvSpPr>
        <p:spPr>
          <a:xfrm>
            <a:off x="6235062" y="7275335"/>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07" name="object 107"/>
          <p:cNvSpPr txBox="1"/>
          <p:nvPr/>
        </p:nvSpPr>
        <p:spPr>
          <a:xfrm>
            <a:off x="6266046" y="7270035"/>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4</a:t>
            </a:r>
            <a:endParaRPr sz="667">
              <a:latin typeface="Calibri"/>
              <a:cs typeface="Calibri"/>
            </a:endParaRPr>
          </a:p>
        </p:txBody>
      </p:sp>
      <p:sp>
        <p:nvSpPr>
          <p:cNvPr id="108" name="object 108"/>
          <p:cNvSpPr/>
          <p:nvPr/>
        </p:nvSpPr>
        <p:spPr>
          <a:xfrm>
            <a:off x="6239802" y="6136441"/>
            <a:ext cx="151546" cy="140541"/>
          </a:xfrm>
          <a:custGeom>
            <a:avLst/>
            <a:gdLst/>
            <a:ahLst/>
            <a:cxnLst/>
            <a:rect l="l" t="t" r="r" b="b"/>
            <a:pathLst>
              <a:path w="113664"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sp>
        <p:nvSpPr>
          <p:cNvPr id="109" name="object 109"/>
          <p:cNvSpPr txBox="1"/>
          <p:nvPr/>
        </p:nvSpPr>
        <p:spPr>
          <a:xfrm>
            <a:off x="6270958" y="6130972"/>
            <a:ext cx="108369" cy="124885"/>
          </a:xfrm>
          <a:prstGeom prst="rect">
            <a:avLst/>
          </a:prstGeom>
        </p:spPr>
        <p:txBody>
          <a:bodyPr vert="horz" wrap="square" lIns="0" tIns="22013" rIns="0" bIns="0" rtlCol="0">
            <a:spAutoFit/>
          </a:bodyPr>
          <a:lstStyle/>
          <a:p>
            <a:pPr>
              <a:spcBef>
                <a:spcPts val="173"/>
              </a:spcBef>
            </a:pPr>
            <a:r>
              <a:rPr sz="667" spc="-33" dirty="0">
                <a:solidFill>
                  <a:srgbClr val="404040"/>
                </a:solidFill>
                <a:latin typeface="Calibri"/>
                <a:cs typeface="Calibri"/>
              </a:rPr>
              <a:t>11</a:t>
            </a:r>
            <a:endParaRPr sz="667">
              <a:latin typeface="Calibri"/>
              <a:cs typeface="Calibri"/>
            </a:endParaRPr>
          </a:p>
        </p:txBody>
      </p:sp>
      <p:sp>
        <p:nvSpPr>
          <p:cNvPr id="110" name="object 110"/>
          <p:cNvSpPr txBox="1"/>
          <p:nvPr/>
        </p:nvSpPr>
        <p:spPr>
          <a:xfrm>
            <a:off x="3902581" y="7951576"/>
            <a:ext cx="1656019" cy="124885"/>
          </a:xfrm>
          <a:prstGeom prst="rect">
            <a:avLst/>
          </a:prstGeom>
        </p:spPr>
        <p:txBody>
          <a:bodyPr vert="horz" wrap="square" lIns="0" tIns="22013" rIns="0" bIns="0" rtlCol="0">
            <a:spAutoFit/>
          </a:bodyPr>
          <a:lstStyle/>
          <a:p>
            <a:pPr>
              <a:spcBef>
                <a:spcPts val="173"/>
              </a:spcBef>
              <a:tabLst>
                <a:tab pos="478355" algn="l"/>
                <a:tab pos="981262" algn="l"/>
                <a:tab pos="1482476" algn="l"/>
              </a:tabLst>
            </a:pPr>
            <a:r>
              <a:rPr sz="667" spc="-33" dirty="0">
                <a:solidFill>
                  <a:srgbClr val="585858"/>
                </a:solidFill>
                <a:latin typeface="Calibri"/>
                <a:cs typeface="Calibri"/>
              </a:rPr>
              <a:t>0%</a:t>
            </a:r>
            <a:r>
              <a:rPr sz="667" dirty="0">
                <a:solidFill>
                  <a:srgbClr val="585858"/>
                </a:solidFill>
                <a:latin typeface="Calibri"/>
                <a:cs typeface="Calibri"/>
              </a:rPr>
              <a:t>	</a:t>
            </a: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p:txBody>
      </p:sp>
      <p:sp>
        <p:nvSpPr>
          <p:cNvPr id="111" name="object 111"/>
          <p:cNvSpPr txBox="1"/>
          <p:nvPr/>
        </p:nvSpPr>
        <p:spPr>
          <a:xfrm>
            <a:off x="5888109" y="7951576"/>
            <a:ext cx="17271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80%</a:t>
            </a:r>
            <a:endParaRPr sz="667">
              <a:latin typeface="Calibri"/>
              <a:cs typeface="Calibri"/>
            </a:endParaRPr>
          </a:p>
        </p:txBody>
      </p:sp>
      <p:sp>
        <p:nvSpPr>
          <p:cNvPr id="112" name="object 112"/>
          <p:cNvSpPr txBox="1"/>
          <p:nvPr/>
        </p:nvSpPr>
        <p:spPr>
          <a:xfrm>
            <a:off x="6367305" y="7951576"/>
            <a:ext cx="218432"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Calibri"/>
                <a:cs typeface="Calibri"/>
              </a:rPr>
              <a:t>100%</a:t>
            </a:r>
            <a:endParaRPr sz="667">
              <a:latin typeface="Calibri"/>
              <a:cs typeface="Calibri"/>
            </a:endParaRPr>
          </a:p>
        </p:txBody>
      </p:sp>
      <p:sp>
        <p:nvSpPr>
          <p:cNvPr id="113" name="object 113"/>
          <p:cNvSpPr txBox="1"/>
          <p:nvPr/>
        </p:nvSpPr>
        <p:spPr>
          <a:xfrm>
            <a:off x="3694139" y="7265294"/>
            <a:ext cx="197266"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游ゴシック"/>
                <a:cs typeface="游ゴシック"/>
              </a:rPr>
              <a:t>いる</a:t>
            </a:r>
            <a:endParaRPr sz="667">
              <a:latin typeface="游ゴシック"/>
              <a:cs typeface="游ゴシック"/>
            </a:endParaRPr>
          </a:p>
        </p:txBody>
      </p:sp>
      <p:sp>
        <p:nvSpPr>
          <p:cNvPr id="114" name="object 114"/>
          <p:cNvSpPr txBox="1"/>
          <p:nvPr/>
        </p:nvSpPr>
        <p:spPr>
          <a:xfrm>
            <a:off x="3604734" y="6126061"/>
            <a:ext cx="287009"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游ゴシック"/>
                <a:cs typeface="游ゴシック"/>
              </a:rPr>
              <a:t>いない</a:t>
            </a:r>
            <a:endParaRPr sz="667">
              <a:latin typeface="游ゴシック"/>
              <a:cs typeface="游ゴシック"/>
            </a:endParaRPr>
          </a:p>
        </p:txBody>
      </p:sp>
      <p:grpSp>
        <p:nvGrpSpPr>
          <p:cNvPr id="115" name="object 115"/>
          <p:cNvGrpSpPr/>
          <p:nvPr/>
        </p:nvGrpSpPr>
        <p:grpSpPr>
          <a:xfrm>
            <a:off x="4334533" y="8205856"/>
            <a:ext cx="932992" cy="49951"/>
            <a:chOff x="3357371" y="5913412"/>
            <a:chExt cx="699770" cy="37465"/>
          </a:xfrm>
        </p:grpSpPr>
        <p:sp>
          <p:nvSpPr>
            <p:cNvPr id="116" name="object 116"/>
            <p:cNvSpPr/>
            <p:nvPr/>
          </p:nvSpPr>
          <p:spPr>
            <a:xfrm>
              <a:off x="3357371" y="5913412"/>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117" name="object 117"/>
            <p:cNvSpPr/>
            <p:nvPr/>
          </p:nvSpPr>
          <p:spPr>
            <a:xfrm>
              <a:off x="3688714" y="5913412"/>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118" name="object 118"/>
            <p:cNvSpPr/>
            <p:nvPr/>
          </p:nvSpPr>
          <p:spPr>
            <a:xfrm>
              <a:off x="4020057" y="5913412"/>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119" name="object 119"/>
          <p:cNvSpPr txBox="1"/>
          <p:nvPr/>
        </p:nvSpPr>
        <p:spPr>
          <a:xfrm>
            <a:off x="4405313" y="8150705"/>
            <a:ext cx="1529870" cy="124885"/>
          </a:xfrm>
          <a:prstGeom prst="rect">
            <a:avLst/>
          </a:prstGeom>
        </p:spPr>
        <p:txBody>
          <a:bodyPr vert="horz" wrap="square" lIns="0" tIns="22013" rIns="0" bIns="0" rtlCol="0">
            <a:spAutoFit/>
          </a:bodyPr>
          <a:lstStyle/>
          <a:p>
            <a:pPr>
              <a:spcBef>
                <a:spcPts val="173"/>
              </a:spcBef>
              <a:tabLst>
                <a:tab pos="441949" algn="l"/>
                <a:tab pos="883051"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120" name="object 120"/>
          <p:cNvSpPr txBox="1"/>
          <p:nvPr/>
        </p:nvSpPr>
        <p:spPr>
          <a:xfrm>
            <a:off x="5929594" y="5542968"/>
            <a:ext cx="614656" cy="135870"/>
          </a:xfrm>
          <a:prstGeom prst="rect">
            <a:avLst/>
          </a:prstGeom>
        </p:spPr>
        <p:txBody>
          <a:bodyPr vert="horz" wrap="square" lIns="0" tIns="22859" rIns="0" bIns="0" rtlCol="0">
            <a:spAutoFit/>
          </a:bodyPr>
          <a:lstStyle/>
          <a:p>
            <a:pPr>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121" name="object 121"/>
          <p:cNvGrpSpPr/>
          <p:nvPr/>
        </p:nvGrpSpPr>
        <p:grpSpPr>
          <a:xfrm>
            <a:off x="10576945" y="7208130"/>
            <a:ext cx="2379045" cy="454643"/>
            <a:chOff x="8039354" y="5165090"/>
            <a:chExt cx="1784350" cy="340995"/>
          </a:xfrm>
        </p:grpSpPr>
        <p:sp>
          <p:nvSpPr>
            <p:cNvPr id="122" name="object 122"/>
            <p:cNvSpPr/>
            <p:nvPr/>
          </p:nvSpPr>
          <p:spPr>
            <a:xfrm>
              <a:off x="8039354" y="5165090"/>
              <a:ext cx="944244" cy="340995"/>
            </a:xfrm>
            <a:custGeom>
              <a:avLst/>
              <a:gdLst/>
              <a:ahLst/>
              <a:cxnLst/>
              <a:rect l="l" t="t" r="r" b="b"/>
              <a:pathLst>
                <a:path w="944245" h="340995">
                  <a:moveTo>
                    <a:pt x="943991" y="0"/>
                  </a:moveTo>
                  <a:lnTo>
                    <a:pt x="0" y="0"/>
                  </a:lnTo>
                  <a:lnTo>
                    <a:pt x="0" y="340741"/>
                  </a:lnTo>
                  <a:lnTo>
                    <a:pt x="943991" y="340741"/>
                  </a:lnTo>
                  <a:lnTo>
                    <a:pt x="943991" y="0"/>
                  </a:lnTo>
                  <a:close/>
                </a:path>
              </a:pathLst>
            </a:custGeom>
            <a:solidFill>
              <a:srgbClr val="92D050"/>
            </a:solidFill>
          </p:spPr>
          <p:txBody>
            <a:bodyPr wrap="square" lIns="0" tIns="0" rIns="0" bIns="0" rtlCol="0"/>
            <a:lstStyle/>
            <a:p>
              <a:endParaRPr/>
            </a:p>
          </p:txBody>
        </p:sp>
        <p:sp>
          <p:nvSpPr>
            <p:cNvPr id="123" name="object 123"/>
            <p:cNvSpPr/>
            <p:nvPr/>
          </p:nvSpPr>
          <p:spPr>
            <a:xfrm>
              <a:off x="8983345" y="5165090"/>
              <a:ext cx="630555" cy="340995"/>
            </a:xfrm>
            <a:custGeom>
              <a:avLst/>
              <a:gdLst/>
              <a:ahLst/>
              <a:cxnLst/>
              <a:rect l="l" t="t" r="r" b="b"/>
              <a:pathLst>
                <a:path w="630554" h="340995">
                  <a:moveTo>
                    <a:pt x="630427" y="0"/>
                  </a:moveTo>
                  <a:lnTo>
                    <a:pt x="0" y="0"/>
                  </a:lnTo>
                  <a:lnTo>
                    <a:pt x="0" y="340741"/>
                  </a:lnTo>
                  <a:lnTo>
                    <a:pt x="630427" y="340741"/>
                  </a:lnTo>
                  <a:lnTo>
                    <a:pt x="630427" y="0"/>
                  </a:lnTo>
                  <a:close/>
                </a:path>
              </a:pathLst>
            </a:custGeom>
            <a:solidFill>
              <a:srgbClr val="5B9BD4"/>
            </a:solidFill>
          </p:spPr>
          <p:txBody>
            <a:bodyPr wrap="square" lIns="0" tIns="0" rIns="0" bIns="0" rtlCol="0"/>
            <a:lstStyle/>
            <a:p>
              <a:endParaRPr/>
            </a:p>
          </p:txBody>
        </p:sp>
        <p:sp>
          <p:nvSpPr>
            <p:cNvPr id="124" name="object 124"/>
            <p:cNvSpPr/>
            <p:nvPr/>
          </p:nvSpPr>
          <p:spPr>
            <a:xfrm>
              <a:off x="9613773" y="5165090"/>
              <a:ext cx="209550" cy="340995"/>
            </a:xfrm>
            <a:custGeom>
              <a:avLst/>
              <a:gdLst/>
              <a:ahLst/>
              <a:cxnLst/>
              <a:rect l="l" t="t" r="r" b="b"/>
              <a:pathLst>
                <a:path w="209550" h="340995">
                  <a:moveTo>
                    <a:pt x="209423" y="0"/>
                  </a:moveTo>
                  <a:lnTo>
                    <a:pt x="0" y="0"/>
                  </a:lnTo>
                  <a:lnTo>
                    <a:pt x="0" y="340741"/>
                  </a:lnTo>
                  <a:lnTo>
                    <a:pt x="209423" y="340741"/>
                  </a:lnTo>
                  <a:lnTo>
                    <a:pt x="209423" y="0"/>
                  </a:lnTo>
                  <a:close/>
                </a:path>
              </a:pathLst>
            </a:custGeom>
            <a:solidFill>
              <a:srgbClr val="FFC000"/>
            </a:solidFill>
          </p:spPr>
          <p:txBody>
            <a:bodyPr wrap="square" lIns="0" tIns="0" rIns="0" bIns="0" rtlCol="0"/>
            <a:lstStyle/>
            <a:p>
              <a:endParaRPr/>
            </a:p>
          </p:txBody>
        </p:sp>
        <p:sp>
          <p:nvSpPr>
            <p:cNvPr id="125" name="object 125"/>
            <p:cNvSpPr/>
            <p:nvPr/>
          </p:nvSpPr>
          <p:spPr>
            <a:xfrm>
              <a:off x="8472043" y="5283187"/>
              <a:ext cx="1286510" cy="105410"/>
            </a:xfrm>
            <a:custGeom>
              <a:avLst/>
              <a:gdLst/>
              <a:ahLst/>
              <a:cxnLst/>
              <a:rect l="l" t="t" r="r" b="b"/>
              <a:pathLst>
                <a:path w="1286509" h="105410">
                  <a:moveTo>
                    <a:pt x="79121" y="0"/>
                  </a:moveTo>
                  <a:lnTo>
                    <a:pt x="0" y="0"/>
                  </a:lnTo>
                  <a:lnTo>
                    <a:pt x="0" y="104787"/>
                  </a:lnTo>
                  <a:lnTo>
                    <a:pt x="79121" y="104787"/>
                  </a:lnTo>
                  <a:lnTo>
                    <a:pt x="79121" y="0"/>
                  </a:lnTo>
                  <a:close/>
                </a:path>
                <a:path w="1286509" h="105410">
                  <a:moveTo>
                    <a:pt x="866140" y="0"/>
                  </a:moveTo>
                  <a:lnTo>
                    <a:pt x="787019" y="0"/>
                  </a:lnTo>
                  <a:lnTo>
                    <a:pt x="787019" y="104787"/>
                  </a:lnTo>
                  <a:lnTo>
                    <a:pt x="866140" y="104787"/>
                  </a:lnTo>
                  <a:lnTo>
                    <a:pt x="866140" y="0"/>
                  </a:lnTo>
                  <a:close/>
                </a:path>
                <a:path w="1286509" h="105410">
                  <a:moveTo>
                    <a:pt x="1286002" y="0"/>
                  </a:moveTo>
                  <a:lnTo>
                    <a:pt x="1206881" y="0"/>
                  </a:lnTo>
                  <a:lnTo>
                    <a:pt x="1206881" y="104787"/>
                  </a:lnTo>
                  <a:lnTo>
                    <a:pt x="1286002" y="104787"/>
                  </a:lnTo>
                  <a:lnTo>
                    <a:pt x="1286002" y="0"/>
                  </a:lnTo>
                  <a:close/>
                </a:path>
              </a:pathLst>
            </a:custGeom>
            <a:solidFill>
              <a:srgbClr val="FFFFFF"/>
            </a:solidFill>
          </p:spPr>
          <p:txBody>
            <a:bodyPr wrap="square" lIns="0" tIns="0" rIns="0" bIns="0" rtlCol="0"/>
            <a:lstStyle/>
            <a:p>
              <a:endParaRPr/>
            </a:p>
          </p:txBody>
        </p:sp>
      </p:grpSp>
      <p:grpSp>
        <p:nvGrpSpPr>
          <p:cNvPr id="126" name="object 126"/>
          <p:cNvGrpSpPr/>
          <p:nvPr/>
        </p:nvGrpSpPr>
        <p:grpSpPr>
          <a:xfrm>
            <a:off x="10576945" y="6072792"/>
            <a:ext cx="2379045" cy="454643"/>
            <a:chOff x="8039354" y="4313555"/>
            <a:chExt cx="1784350" cy="340995"/>
          </a:xfrm>
        </p:grpSpPr>
        <p:sp>
          <p:nvSpPr>
            <p:cNvPr id="127" name="object 127"/>
            <p:cNvSpPr/>
            <p:nvPr/>
          </p:nvSpPr>
          <p:spPr>
            <a:xfrm>
              <a:off x="8039354" y="4313555"/>
              <a:ext cx="1065530" cy="340995"/>
            </a:xfrm>
            <a:custGeom>
              <a:avLst/>
              <a:gdLst/>
              <a:ahLst/>
              <a:cxnLst/>
              <a:rect l="l" t="t" r="r" b="b"/>
              <a:pathLst>
                <a:path w="1065529" h="340995">
                  <a:moveTo>
                    <a:pt x="1065403" y="0"/>
                  </a:moveTo>
                  <a:lnTo>
                    <a:pt x="0" y="0"/>
                  </a:lnTo>
                  <a:lnTo>
                    <a:pt x="0" y="340740"/>
                  </a:lnTo>
                  <a:lnTo>
                    <a:pt x="1065403" y="340740"/>
                  </a:lnTo>
                  <a:lnTo>
                    <a:pt x="1065403" y="0"/>
                  </a:lnTo>
                  <a:close/>
                </a:path>
              </a:pathLst>
            </a:custGeom>
            <a:solidFill>
              <a:srgbClr val="92D050"/>
            </a:solidFill>
          </p:spPr>
          <p:txBody>
            <a:bodyPr wrap="square" lIns="0" tIns="0" rIns="0" bIns="0" rtlCol="0"/>
            <a:lstStyle/>
            <a:p>
              <a:endParaRPr/>
            </a:p>
          </p:txBody>
        </p:sp>
        <p:sp>
          <p:nvSpPr>
            <p:cNvPr id="128" name="object 128"/>
            <p:cNvSpPr/>
            <p:nvPr/>
          </p:nvSpPr>
          <p:spPr>
            <a:xfrm>
              <a:off x="9104757" y="4313555"/>
              <a:ext cx="487680" cy="340995"/>
            </a:xfrm>
            <a:custGeom>
              <a:avLst/>
              <a:gdLst/>
              <a:ahLst/>
              <a:cxnLst/>
              <a:rect l="l" t="t" r="r" b="b"/>
              <a:pathLst>
                <a:path w="487679" h="340995">
                  <a:moveTo>
                    <a:pt x="487426" y="0"/>
                  </a:moveTo>
                  <a:lnTo>
                    <a:pt x="0" y="0"/>
                  </a:lnTo>
                  <a:lnTo>
                    <a:pt x="0" y="340740"/>
                  </a:lnTo>
                  <a:lnTo>
                    <a:pt x="487426" y="340740"/>
                  </a:lnTo>
                  <a:lnTo>
                    <a:pt x="487426" y="0"/>
                  </a:lnTo>
                  <a:close/>
                </a:path>
              </a:pathLst>
            </a:custGeom>
            <a:solidFill>
              <a:srgbClr val="5B9BD4"/>
            </a:solidFill>
          </p:spPr>
          <p:txBody>
            <a:bodyPr wrap="square" lIns="0" tIns="0" rIns="0" bIns="0" rtlCol="0"/>
            <a:lstStyle/>
            <a:p>
              <a:endParaRPr/>
            </a:p>
          </p:txBody>
        </p:sp>
        <p:sp>
          <p:nvSpPr>
            <p:cNvPr id="129" name="object 129"/>
            <p:cNvSpPr/>
            <p:nvPr/>
          </p:nvSpPr>
          <p:spPr>
            <a:xfrm>
              <a:off x="9592183" y="4313555"/>
              <a:ext cx="231140" cy="340995"/>
            </a:xfrm>
            <a:custGeom>
              <a:avLst/>
              <a:gdLst/>
              <a:ahLst/>
              <a:cxnLst/>
              <a:rect l="l" t="t" r="r" b="b"/>
              <a:pathLst>
                <a:path w="231140" h="340995">
                  <a:moveTo>
                    <a:pt x="231013" y="0"/>
                  </a:moveTo>
                  <a:lnTo>
                    <a:pt x="0" y="0"/>
                  </a:lnTo>
                  <a:lnTo>
                    <a:pt x="0" y="340740"/>
                  </a:lnTo>
                  <a:lnTo>
                    <a:pt x="231013" y="340740"/>
                  </a:lnTo>
                  <a:lnTo>
                    <a:pt x="231013" y="0"/>
                  </a:lnTo>
                  <a:close/>
                </a:path>
              </a:pathLst>
            </a:custGeom>
            <a:solidFill>
              <a:srgbClr val="FFC000"/>
            </a:solidFill>
          </p:spPr>
          <p:txBody>
            <a:bodyPr wrap="square" lIns="0" tIns="0" rIns="0" bIns="0" rtlCol="0"/>
            <a:lstStyle/>
            <a:p>
              <a:endParaRPr/>
            </a:p>
          </p:txBody>
        </p:sp>
        <p:sp>
          <p:nvSpPr>
            <p:cNvPr id="130" name="object 130"/>
            <p:cNvSpPr/>
            <p:nvPr/>
          </p:nvSpPr>
          <p:spPr>
            <a:xfrm>
              <a:off x="8515604" y="4431271"/>
              <a:ext cx="1249045" cy="105410"/>
            </a:xfrm>
            <a:custGeom>
              <a:avLst/>
              <a:gdLst/>
              <a:ahLst/>
              <a:cxnLst/>
              <a:rect l="l" t="t" r="r" b="b"/>
              <a:pathLst>
                <a:path w="1249045" h="105410">
                  <a:moveTo>
                    <a:pt x="113296" y="0"/>
                  </a:moveTo>
                  <a:lnTo>
                    <a:pt x="0" y="0"/>
                  </a:lnTo>
                  <a:lnTo>
                    <a:pt x="0" y="104787"/>
                  </a:lnTo>
                  <a:lnTo>
                    <a:pt x="113296" y="104787"/>
                  </a:lnTo>
                  <a:lnTo>
                    <a:pt x="113296" y="0"/>
                  </a:lnTo>
                  <a:close/>
                </a:path>
                <a:path w="1249045" h="105410">
                  <a:moveTo>
                    <a:pt x="889520" y="0"/>
                  </a:moveTo>
                  <a:lnTo>
                    <a:pt x="776224" y="0"/>
                  </a:lnTo>
                  <a:lnTo>
                    <a:pt x="776224" y="104787"/>
                  </a:lnTo>
                  <a:lnTo>
                    <a:pt x="889520" y="104787"/>
                  </a:lnTo>
                  <a:lnTo>
                    <a:pt x="889520" y="0"/>
                  </a:lnTo>
                  <a:close/>
                </a:path>
                <a:path w="1249045" h="105410">
                  <a:moveTo>
                    <a:pt x="1248549" y="0"/>
                  </a:moveTo>
                  <a:lnTo>
                    <a:pt x="1135253" y="0"/>
                  </a:lnTo>
                  <a:lnTo>
                    <a:pt x="1135253" y="104787"/>
                  </a:lnTo>
                  <a:lnTo>
                    <a:pt x="1248549" y="104787"/>
                  </a:lnTo>
                  <a:lnTo>
                    <a:pt x="1248549" y="0"/>
                  </a:lnTo>
                  <a:close/>
                </a:path>
              </a:pathLst>
            </a:custGeom>
            <a:solidFill>
              <a:srgbClr val="FFFFFF"/>
            </a:solidFill>
          </p:spPr>
          <p:txBody>
            <a:bodyPr wrap="square" lIns="0" tIns="0" rIns="0" bIns="0" rtlCol="0"/>
            <a:lstStyle/>
            <a:p>
              <a:endParaRPr/>
            </a:p>
          </p:txBody>
        </p:sp>
      </p:grpSp>
      <p:graphicFrame>
        <p:nvGraphicFramePr>
          <p:cNvPr id="131" name="object 131"/>
          <p:cNvGraphicFramePr>
            <a:graphicFrameLocks noGrp="1"/>
          </p:cNvGraphicFramePr>
          <p:nvPr>
            <p:extLst>
              <p:ext uri="{D42A27DB-BD31-4B8C-83A1-F6EECF244321}">
                <p14:modId xmlns:p14="http://schemas.microsoft.com/office/powerpoint/2010/main" val="1938699675"/>
              </p:ext>
            </p:extLst>
          </p:nvPr>
        </p:nvGraphicFramePr>
        <p:xfrm>
          <a:off x="10573194" y="5731598"/>
          <a:ext cx="2376505" cy="2268981"/>
        </p:xfrm>
        <a:graphic>
          <a:graphicData uri="http://schemas.openxmlformats.org/drawingml/2006/table">
            <a:tbl>
              <a:tblPr firstRow="1" bandRow="1">
                <a:tableStyleId>{2D5ABB26-0587-4C30-8999-92F81FD0307C}</a:tableStyleId>
              </a:tblPr>
              <a:tblGrid>
                <a:gridCol w="475809">
                  <a:extLst>
                    <a:ext uri="{9D8B030D-6E8A-4147-A177-3AD203B41FA5}">
                      <a16:colId xmlns:a16="http://schemas.microsoft.com/office/drawing/2014/main" val="20000"/>
                    </a:ext>
                  </a:extLst>
                </a:gridCol>
                <a:gridCol w="475809">
                  <a:extLst>
                    <a:ext uri="{9D8B030D-6E8A-4147-A177-3AD203B41FA5}">
                      <a16:colId xmlns:a16="http://schemas.microsoft.com/office/drawing/2014/main" val="20001"/>
                    </a:ext>
                  </a:extLst>
                </a:gridCol>
                <a:gridCol w="306482">
                  <a:extLst>
                    <a:ext uri="{9D8B030D-6E8A-4147-A177-3AD203B41FA5}">
                      <a16:colId xmlns:a16="http://schemas.microsoft.com/office/drawing/2014/main" val="20002"/>
                    </a:ext>
                  </a:extLst>
                </a:gridCol>
                <a:gridCol w="168480">
                  <a:extLst>
                    <a:ext uri="{9D8B030D-6E8A-4147-A177-3AD203B41FA5}">
                      <a16:colId xmlns:a16="http://schemas.microsoft.com/office/drawing/2014/main" val="20003"/>
                    </a:ext>
                  </a:extLst>
                </a:gridCol>
                <a:gridCol w="474116">
                  <a:extLst>
                    <a:ext uri="{9D8B030D-6E8A-4147-A177-3AD203B41FA5}">
                      <a16:colId xmlns:a16="http://schemas.microsoft.com/office/drawing/2014/main" val="20004"/>
                    </a:ext>
                  </a:extLst>
                </a:gridCol>
                <a:gridCol w="182027">
                  <a:extLst>
                    <a:ext uri="{9D8B030D-6E8A-4147-A177-3AD203B41FA5}">
                      <a16:colId xmlns:a16="http://schemas.microsoft.com/office/drawing/2014/main" val="20005"/>
                    </a:ext>
                  </a:extLst>
                </a:gridCol>
                <a:gridCol w="293782">
                  <a:extLst>
                    <a:ext uri="{9D8B030D-6E8A-4147-A177-3AD203B41FA5}">
                      <a16:colId xmlns:a16="http://schemas.microsoft.com/office/drawing/2014/main" val="20006"/>
                    </a:ext>
                  </a:extLst>
                </a:gridCol>
              </a:tblGrid>
              <a:tr h="340347">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0"/>
                  </a:ext>
                </a:extLst>
              </a:tr>
              <a:tr h="453796">
                <a:tc gridSpan="4">
                  <a:txBody>
                    <a:bodyPr/>
                    <a:lstStyle/>
                    <a:p>
                      <a:pPr>
                        <a:lnSpc>
                          <a:spcPct val="100000"/>
                        </a:lnSpc>
                        <a:spcBef>
                          <a:spcPts val="450"/>
                        </a:spcBef>
                      </a:pPr>
                      <a:endParaRPr sz="700">
                        <a:latin typeface="Times New Roman"/>
                        <a:cs typeface="Times New Roman"/>
                      </a:endParaRPr>
                    </a:p>
                    <a:p>
                      <a:pPr algn="ctr">
                        <a:lnSpc>
                          <a:spcPct val="100000"/>
                        </a:lnSpc>
                      </a:pPr>
                      <a:r>
                        <a:rPr sz="700" spc="-25" dirty="0">
                          <a:solidFill>
                            <a:srgbClr val="404040"/>
                          </a:solidFill>
                          <a:latin typeface="Calibri"/>
                          <a:cs typeface="Calibri"/>
                        </a:rPr>
                        <a:t>46</a:t>
                      </a:r>
                      <a:endParaRPr sz="700">
                        <a:latin typeface="Calibri"/>
                        <a:cs typeface="Calibri"/>
                      </a:endParaRPr>
                    </a:p>
                  </a:txBody>
                  <a:tcPr marL="0" marR="0" marT="76197" marB="0">
                    <a:lnL w="6350">
                      <a:solidFill>
                        <a:srgbClr val="D9D9D9"/>
                      </a:solidFill>
                      <a:prstDash val="solid"/>
                    </a:ln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gridSpan="2">
                  <a:txBody>
                    <a:bodyPr/>
                    <a:lstStyle/>
                    <a:p>
                      <a:pPr>
                        <a:lnSpc>
                          <a:spcPct val="100000"/>
                        </a:lnSpc>
                        <a:spcBef>
                          <a:spcPts val="450"/>
                        </a:spcBef>
                      </a:pPr>
                      <a:endParaRPr sz="700">
                        <a:latin typeface="Times New Roman"/>
                        <a:cs typeface="Times New Roman"/>
                      </a:endParaRPr>
                    </a:p>
                    <a:p>
                      <a:pPr marR="6350" algn="ctr">
                        <a:lnSpc>
                          <a:spcPct val="100000"/>
                        </a:lnSpc>
                      </a:pPr>
                      <a:r>
                        <a:rPr sz="700" spc="-25" dirty="0">
                          <a:solidFill>
                            <a:srgbClr val="404040"/>
                          </a:solidFill>
                          <a:latin typeface="Calibri"/>
                          <a:cs typeface="Calibri"/>
                        </a:rPr>
                        <a:t>21</a:t>
                      </a:r>
                      <a:endParaRPr sz="700">
                        <a:latin typeface="Calibri"/>
                        <a:cs typeface="Calibri"/>
                      </a:endParaRPr>
                    </a:p>
                  </a:txBody>
                  <a:tcPr marL="0" marR="0" marT="76197" marB="0"/>
                </a:tc>
                <a:tc hMerge="1">
                  <a:txBody>
                    <a:bodyPr/>
                    <a:lstStyle/>
                    <a:p>
                      <a:endParaRPr/>
                    </a:p>
                  </a:txBody>
                  <a:tcPr marL="0" marR="0" marT="0" marB="0"/>
                </a:tc>
                <a:tc>
                  <a:txBody>
                    <a:bodyPr/>
                    <a:lstStyle/>
                    <a:p>
                      <a:pPr>
                        <a:lnSpc>
                          <a:spcPct val="100000"/>
                        </a:lnSpc>
                        <a:spcBef>
                          <a:spcPts val="450"/>
                        </a:spcBef>
                      </a:pPr>
                      <a:endParaRPr sz="700">
                        <a:latin typeface="Times New Roman"/>
                        <a:cs typeface="Times New Roman"/>
                      </a:endParaRPr>
                    </a:p>
                    <a:p>
                      <a:pPr marR="1270" algn="ctr">
                        <a:lnSpc>
                          <a:spcPct val="100000"/>
                        </a:lnSpc>
                      </a:pPr>
                      <a:r>
                        <a:rPr sz="700" spc="-25" dirty="0">
                          <a:solidFill>
                            <a:srgbClr val="404040"/>
                          </a:solidFill>
                          <a:latin typeface="Calibri"/>
                          <a:cs typeface="Calibri"/>
                        </a:rPr>
                        <a:t>10</a:t>
                      </a:r>
                      <a:endParaRPr sz="700">
                        <a:latin typeface="Calibri"/>
                        <a:cs typeface="Calibri"/>
                      </a:endParaRPr>
                    </a:p>
                  </a:txBody>
                  <a:tcPr marL="0" marR="0" marT="76197" marB="0">
                    <a:lnR w="6350">
                      <a:solidFill>
                        <a:srgbClr val="D9D9D9"/>
                      </a:solidFill>
                      <a:prstDash val="solid"/>
                    </a:lnR>
                  </a:tcPr>
                </a:tc>
                <a:extLst>
                  <a:ext uri="{0D108BD9-81ED-4DB2-BD59-A6C34878D82A}">
                    <a16:rowId xmlns:a16="http://schemas.microsoft.com/office/drawing/2014/main" val="10001"/>
                  </a:ext>
                </a:extLst>
              </a:tr>
              <a:tr h="680695">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2"/>
                  </a:ext>
                </a:extLst>
              </a:tr>
              <a:tr h="453796">
                <a:tc gridSpan="3">
                  <a:txBody>
                    <a:bodyPr/>
                    <a:lstStyle/>
                    <a:p>
                      <a:pPr>
                        <a:lnSpc>
                          <a:spcPct val="100000"/>
                        </a:lnSpc>
                        <a:spcBef>
                          <a:spcPts val="450"/>
                        </a:spcBef>
                      </a:pPr>
                      <a:endParaRPr sz="700">
                        <a:latin typeface="Times New Roman"/>
                        <a:cs typeface="Times New Roman"/>
                      </a:endParaRPr>
                    </a:p>
                    <a:p>
                      <a:pPr marL="1905" algn="ctr">
                        <a:lnSpc>
                          <a:spcPct val="100000"/>
                        </a:lnSpc>
                        <a:spcBef>
                          <a:spcPts val="5"/>
                        </a:spcBef>
                      </a:pPr>
                      <a:r>
                        <a:rPr sz="700" spc="-50" dirty="0">
                          <a:solidFill>
                            <a:srgbClr val="404040"/>
                          </a:solidFill>
                          <a:latin typeface="Calibri"/>
                          <a:cs typeface="Calibri"/>
                        </a:rPr>
                        <a:t>9</a:t>
                      </a:r>
                      <a:endParaRPr sz="700">
                        <a:latin typeface="Calibri"/>
                        <a:cs typeface="Calibri"/>
                      </a:endParaRPr>
                    </a:p>
                  </a:txBody>
                  <a:tcPr marL="0" marR="0" marT="76197" marB="0">
                    <a:lnL w="6350">
                      <a:solidFill>
                        <a:srgbClr val="D9D9D9"/>
                      </a:solidFill>
                      <a:prstDash val="solid"/>
                    </a:lnL>
                  </a:tcPr>
                </a:tc>
                <a:tc hMerge="1">
                  <a:txBody>
                    <a:bodyPr/>
                    <a:lstStyle/>
                    <a:p>
                      <a:endParaRPr/>
                    </a:p>
                  </a:txBody>
                  <a:tcPr marL="0" marR="0" marT="0" marB="0"/>
                </a:tc>
                <a:tc hMerge="1">
                  <a:txBody>
                    <a:bodyPr/>
                    <a:lstStyle/>
                    <a:p>
                      <a:endParaRPr/>
                    </a:p>
                  </a:txBody>
                  <a:tcPr marL="0" marR="0" marT="0" marB="0"/>
                </a:tc>
                <a:tc gridSpan="3">
                  <a:txBody>
                    <a:bodyPr/>
                    <a:lstStyle/>
                    <a:p>
                      <a:pPr>
                        <a:lnSpc>
                          <a:spcPct val="100000"/>
                        </a:lnSpc>
                        <a:spcBef>
                          <a:spcPts val="450"/>
                        </a:spcBef>
                      </a:pPr>
                      <a:endParaRPr sz="700">
                        <a:latin typeface="Times New Roman"/>
                        <a:cs typeface="Times New Roman"/>
                      </a:endParaRPr>
                    </a:p>
                    <a:p>
                      <a:pPr marL="13335" algn="ctr">
                        <a:lnSpc>
                          <a:spcPct val="100000"/>
                        </a:lnSpc>
                        <a:spcBef>
                          <a:spcPts val="5"/>
                        </a:spcBef>
                      </a:pPr>
                      <a:r>
                        <a:rPr sz="700" spc="-50" dirty="0">
                          <a:solidFill>
                            <a:srgbClr val="404040"/>
                          </a:solidFill>
                          <a:latin typeface="Calibri"/>
                          <a:cs typeface="Calibri"/>
                        </a:rPr>
                        <a:t>6</a:t>
                      </a:r>
                      <a:endParaRPr sz="700">
                        <a:latin typeface="Calibri"/>
                        <a:cs typeface="Calibri"/>
                      </a:endParaRPr>
                    </a:p>
                  </a:txBody>
                  <a:tcPr marL="0" marR="0" marT="76197" marB="0"/>
                </a:tc>
                <a:tc hMerge="1">
                  <a:txBody>
                    <a:bodyPr/>
                    <a:lstStyle/>
                    <a:p>
                      <a:endParaRPr/>
                    </a:p>
                  </a:txBody>
                  <a:tcPr marL="0" marR="0" marT="0" marB="0"/>
                </a:tc>
                <a:tc hMerge="1">
                  <a:txBody>
                    <a:bodyPr/>
                    <a:lstStyle/>
                    <a:p>
                      <a:endParaRPr/>
                    </a:p>
                  </a:txBody>
                  <a:tcPr marL="0" marR="0" marT="0" marB="0"/>
                </a:tc>
                <a:tc>
                  <a:txBody>
                    <a:bodyPr/>
                    <a:lstStyle/>
                    <a:p>
                      <a:pPr>
                        <a:lnSpc>
                          <a:spcPct val="100000"/>
                        </a:lnSpc>
                        <a:spcBef>
                          <a:spcPts val="450"/>
                        </a:spcBef>
                      </a:pPr>
                      <a:endParaRPr sz="700">
                        <a:latin typeface="Times New Roman"/>
                        <a:cs typeface="Times New Roman"/>
                      </a:endParaRPr>
                    </a:p>
                    <a:p>
                      <a:pPr marL="12700" algn="ctr">
                        <a:lnSpc>
                          <a:spcPct val="100000"/>
                        </a:lnSpc>
                        <a:spcBef>
                          <a:spcPts val="5"/>
                        </a:spcBef>
                      </a:pPr>
                      <a:r>
                        <a:rPr sz="700" spc="-50" dirty="0">
                          <a:solidFill>
                            <a:srgbClr val="404040"/>
                          </a:solidFill>
                          <a:latin typeface="Calibri"/>
                          <a:cs typeface="Calibri"/>
                        </a:rPr>
                        <a:t>2</a:t>
                      </a:r>
                      <a:endParaRPr sz="700">
                        <a:latin typeface="Calibri"/>
                        <a:cs typeface="Calibri"/>
                      </a:endParaRPr>
                    </a:p>
                  </a:txBody>
                  <a:tcPr marL="0" marR="0" marT="76197" marB="0">
                    <a:lnR w="6350">
                      <a:solidFill>
                        <a:srgbClr val="D9D9D9"/>
                      </a:solidFill>
                      <a:prstDash val="solid"/>
                    </a:lnR>
                  </a:tcPr>
                </a:tc>
                <a:extLst>
                  <a:ext uri="{0D108BD9-81ED-4DB2-BD59-A6C34878D82A}">
                    <a16:rowId xmlns:a16="http://schemas.microsoft.com/office/drawing/2014/main" val="10003"/>
                  </a:ext>
                </a:extLst>
              </a:tr>
              <a:tr h="340347">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4"/>
                  </a:ext>
                </a:extLst>
              </a:tr>
            </a:tbl>
          </a:graphicData>
        </a:graphic>
      </p:graphicFrame>
      <p:sp>
        <p:nvSpPr>
          <p:cNvPr id="132" name="object 132"/>
          <p:cNvSpPr txBox="1"/>
          <p:nvPr/>
        </p:nvSpPr>
        <p:spPr>
          <a:xfrm>
            <a:off x="10506504" y="8040642"/>
            <a:ext cx="1594214" cy="124885"/>
          </a:xfrm>
          <a:prstGeom prst="rect">
            <a:avLst/>
          </a:prstGeom>
        </p:spPr>
        <p:txBody>
          <a:bodyPr vert="horz" wrap="square" lIns="0" tIns="22013" rIns="0" bIns="0" rtlCol="0">
            <a:spAutoFit/>
          </a:bodyPr>
          <a:lstStyle/>
          <a:p>
            <a:pPr marL="16933">
              <a:spcBef>
                <a:spcPts val="173"/>
              </a:spcBef>
              <a:tabLst>
                <a:tab pos="469888" algn="l"/>
                <a:tab pos="945703" algn="l"/>
                <a:tab pos="1421518" algn="l"/>
              </a:tabLst>
            </a:pPr>
            <a:r>
              <a:rPr sz="667" spc="-33" dirty="0">
                <a:solidFill>
                  <a:srgbClr val="585858"/>
                </a:solidFill>
                <a:latin typeface="Calibri"/>
                <a:cs typeface="Calibri"/>
              </a:rPr>
              <a:t>0%</a:t>
            </a:r>
            <a:r>
              <a:rPr sz="667" dirty="0">
                <a:solidFill>
                  <a:srgbClr val="585858"/>
                </a:solidFill>
                <a:latin typeface="Calibri"/>
                <a:cs typeface="Calibri"/>
              </a:rPr>
              <a:t>	</a:t>
            </a: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p:txBody>
      </p:sp>
      <p:sp>
        <p:nvSpPr>
          <p:cNvPr id="133" name="object 133"/>
          <p:cNvSpPr txBox="1"/>
          <p:nvPr/>
        </p:nvSpPr>
        <p:spPr>
          <a:xfrm>
            <a:off x="12387219" y="8040642"/>
            <a:ext cx="189646"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Calibri"/>
                <a:cs typeface="Calibri"/>
              </a:rPr>
              <a:t>80%</a:t>
            </a:r>
            <a:endParaRPr sz="667">
              <a:latin typeface="Calibri"/>
              <a:cs typeface="Calibri"/>
            </a:endParaRPr>
          </a:p>
        </p:txBody>
      </p:sp>
      <p:sp>
        <p:nvSpPr>
          <p:cNvPr id="134" name="object 134"/>
          <p:cNvSpPr txBox="1"/>
          <p:nvPr/>
        </p:nvSpPr>
        <p:spPr>
          <a:xfrm>
            <a:off x="12840340" y="8040642"/>
            <a:ext cx="235365" cy="124885"/>
          </a:xfrm>
          <a:prstGeom prst="rect">
            <a:avLst/>
          </a:prstGeom>
        </p:spPr>
        <p:txBody>
          <a:bodyPr vert="horz" wrap="square" lIns="0" tIns="22013" rIns="0" bIns="0" rtlCol="0">
            <a:spAutoFit/>
          </a:bodyPr>
          <a:lstStyle/>
          <a:p>
            <a:pPr marL="16933">
              <a:spcBef>
                <a:spcPts val="173"/>
              </a:spcBef>
            </a:pPr>
            <a:r>
              <a:rPr sz="667" spc="-27" dirty="0">
                <a:solidFill>
                  <a:srgbClr val="585858"/>
                </a:solidFill>
                <a:latin typeface="Calibri"/>
                <a:cs typeface="Calibri"/>
              </a:rPr>
              <a:t>100%</a:t>
            </a:r>
            <a:endParaRPr sz="667">
              <a:latin typeface="Calibri"/>
              <a:cs typeface="Calibri"/>
            </a:endParaRPr>
          </a:p>
        </p:txBody>
      </p:sp>
      <p:sp>
        <p:nvSpPr>
          <p:cNvPr id="135" name="object 135"/>
          <p:cNvSpPr txBox="1"/>
          <p:nvPr/>
        </p:nvSpPr>
        <p:spPr>
          <a:xfrm>
            <a:off x="10027649" y="7355376"/>
            <a:ext cx="483429" cy="124885"/>
          </a:xfrm>
          <a:prstGeom prst="rect">
            <a:avLst/>
          </a:prstGeom>
        </p:spPr>
        <p:txBody>
          <a:bodyPr vert="horz" wrap="square" lIns="0" tIns="22013" rIns="0" bIns="0" rtlCol="0">
            <a:spAutoFit/>
          </a:bodyPr>
          <a:lstStyle/>
          <a:p>
            <a:pPr marL="16933">
              <a:spcBef>
                <a:spcPts val="173"/>
              </a:spcBef>
            </a:pPr>
            <a:r>
              <a:rPr sz="667" spc="-13" dirty="0">
                <a:solidFill>
                  <a:srgbClr val="585858"/>
                </a:solidFill>
                <a:latin typeface="游ゴシック"/>
                <a:cs typeface="游ゴシック"/>
              </a:rPr>
              <a:t>置いている</a:t>
            </a:r>
            <a:endParaRPr sz="667">
              <a:latin typeface="游ゴシック"/>
              <a:cs typeface="游ゴシック"/>
            </a:endParaRPr>
          </a:p>
        </p:txBody>
      </p:sp>
      <p:sp>
        <p:nvSpPr>
          <p:cNvPr id="136" name="object 136"/>
          <p:cNvSpPr txBox="1"/>
          <p:nvPr/>
        </p:nvSpPr>
        <p:spPr>
          <a:xfrm>
            <a:off x="9938242" y="6218785"/>
            <a:ext cx="575712" cy="124885"/>
          </a:xfrm>
          <a:prstGeom prst="rect">
            <a:avLst/>
          </a:prstGeom>
        </p:spPr>
        <p:txBody>
          <a:bodyPr vert="horz" wrap="square" lIns="0" tIns="22013" rIns="0" bIns="0" rtlCol="0">
            <a:spAutoFit/>
          </a:bodyPr>
          <a:lstStyle/>
          <a:p>
            <a:pPr marL="16933">
              <a:spcBef>
                <a:spcPts val="173"/>
              </a:spcBef>
            </a:pPr>
            <a:r>
              <a:rPr sz="667" spc="-13" dirty="0">
                <a:solidFill>
                  <a:srgbClr val="585858"/>
                </a:solidFill>
                <a:latin typeface="游ゴシック"/>
                <a:cs typeface="游ゴシック"/>
              </a:rPr>
              <a:t>置いていない</a:t>
            </a:r>
            <a:endParaRPr sz="667">
              <a:latin typeface="游ゴシック"/>
              <a:cs typeface="游ゴシック"/>
            </a:endParaRPr>
          </a:p>
        </p:txBody>
      </p:sp>
      <p:grpSp>
        <p:nvGrpSpPr>
          <p:cNvPr id="137" name="object 137"/>
          <p:cNvGrpSpPr/>
          <p:nvPr/>
        </p:nvGrpSpPr>
        <p:grpSpPr>
          <a:xfrm>
            <a:off x="10753891" y="8294753"/>
            <a:ext cx="932992" cy="49951"/>
            <a:chOff x="8172068" y="5980087"/>
            <a:chExt cx="699770" cy="37465"/>
          </a:xfrm>
        </p:grpSpPr>
        <p:sp>
          <p:nvSpPr>
            <p:cNvPr id="138" name="object 138"/>
            <p:cNvSpPr/>
            <p:nvPr/>
          </p:nvSpPr>
          <p:spPr>
            <a:xfrm>
              <a:off x="8172068" y="5980087"/>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139" name="object 139"/>
            <p:cNvSpPr/>
            <p:nvPr/>
          </p:nvSpPr>
          <p:spPr>
            <a:xfrm>
              <a:off x="8503411" y="5980087"/>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140" name="object 140"/>
            <p:cNvSpPr/>
            <p:nvPr/>
          </p:nvSpPr>
          <p:spPr>
            <a:xfrm>
              <a:off x="8834754" y="5980087"/>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141" name="object 141"/>
          <p:cNvSpPr txBox="1"/>
          <p:nvPr/>
        </p:nvSpPr>
        <p:spPr>
          <a:xfrm>
            <a:off x="10808754" y="8239771"/>
            <a:ext cx="1546803" cy="124885"/>
          </a:xfrm>
          <a:prstGeom prst="rect">
            <a:avLst/>
          </a:prstGeom>
        </p:spPr>
        <p:txBody>
          <a:bodyPr vert="horz" wrap="square" lIns="0" tIns="22013" rIns="0" bIns="0" rtlCol="0">
            <a:spAutoFit/>
          </a:bodyPr>
          <a:lstStyle/>
          <a:p>
            <a:pPr marL="16933">
              <a:spcBef>
                <a:spcPts val="173"/>
              </a:spcBef>
              <a:tabLst>
                <a:tab pos="458035" algn="l"/>
                <a:tab pos="899984"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142" name="object 142"/>
          <p:cNvSpPr txBox="1"/>
          <p:nvPr/>
        </p:nvSpPr>
        <p:spPr>
          <a:xfrm>
            <a:off x="12409572" y="5598167"/>
            <a:ext cx="631589" cy="135870"/>
          </a:xfrm>
          <a:prstGeom prst="rect">
            <a:avLst/>
          </a:prstGeom>
        </p:spPr>
        <p:txBody>
          <a:bodyPr vert="horz" wrap="square" lIns="0" tIns="22859" rIns="0" bIns="0" rtlCol="0">
            <a:spAutoFit/>
          </a:bodyPr>
          <a:lstStyle/>
          <a:p>
            <a:pPr marL="16933">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849939" y="958843"/>
            <a:ext cx="3386541" cy="242866"/>
          </a:xfrm>
          <a:prstGeom prst="rect">
            <a:avLst/>
          </a:prstGeom>
        </p:spPr>
        <p:txBody>
          <a:bodyPr vert="horz" wrap="square" lIns="0" tIns="16933" rIns="0" bIns="0" rtlCol="0">
            <a:spAutoFit/>
          </a:bodyPr>
          <a:lstStyle/>
          <a:p>
            <a:pPr marL="16933">
              <a:spcBef>
                <a:spcPts val="133"/>
              </a:spcBef>
            </a:pPr>
            <a:r>
              <a:rPr sz="1467" dirty="0">
                <a:latin typeface="游ゴシック"/>
                <a:cs typeface="游ゴシック"/>
              </a:rPr>
              <a:t>保健相談に関する調査集計（千葉支部</a:t>
            </a:r>
            <a:r>
              <a:rPr sz="1467" spc="-67" dirty="0">
                <a:latin typeface="游ゴシック"/>
                <a:cs typeface="游ゴシック"/>
              </a:rPr>
              <a:t>）</a:t>
            </a:r>
            <a:endParaRPr sz="1467">
              <a:latin typeface="游ゴシック"/>
              <a:cs typeface="游ゴシック"/>
            </a:endParaRPr>
          </a:p>
        </p:txBody>
      </p:sp>
      <p:sp>
        <p:nvSpPr>
          <p:cNvPr id="3" name="object 3"/>
          <p:cNvSpPr txBox="1"/>
          <p:nvPr/>
        </p:nvSpPr>
        <p:spPr>
          <a:xfrm>
            <a:off x="12523531" y="948939"/>
            <a:ext cx="802610" cy="149678"/>
          </a:xfrm>
          <a:prstGeom prst="rect">
            <a:avLst/>
          </a:prstGeom>
        </p:spPr>
        <p:txBody>
          <a:bodyPr vert="horz" wrap="square" lIns="0" tIns="16086" rIns="0" bIns="0" rtlCol="0">
            <a:spAutoFit/>
          </a:bodyPr>
          <a:lstStyle/>
          <a:p>
            <a:pPr marL="16933">
              <a:spcBef>
                <a:spcPts val="127"/>
              </a:spcBef>
            </a:pPr>
            <a:r>
              <a:rPr sz="867" spc="-27" dirty="0">
                <a:latin typeface="游ゴシック"/>
                <a:cs typeface="游ゴシック"/>
              </a:rPr>
              <a:t>令和３年度実施</a:t>
            </a:r>
            <a:endParaRPr sz="867">
              <a:latin typeface="游ゴシック"/>
              <a:cs typeface="游ゴシック"/>
            </a:endParaRPr>
          </a:p>
        </p:txBody>
      </p:sp>
      <p:sp>
        <p:nvSpPr>
          <p:cNvPr id="4" name="object 4"/>
          <p:cNvSpPr/>
          <p:nvPr/>
        </p:nvSpPr>
        <p:spPr>
          <a:xfrm>
            <a:off x="804070" y="5538480"/>
            <a:ext cx="5967932" cy="3698103"/>
          </a:xfrm>
          <a:custGeom>
            <a:avLst/>
            <a:gdLst/>
            <a:ahLst/>
            <a:cxnLst/>
            <a:rect l="l" t="t" r="r" b="b"/>
            <a:pathLst>
              <a:path w="4476115" h="2773679">
                <a:moveTo>
                  <a:pt x="0" y="2773679"/>
                </a:moveTo>
                <a:lnTo>
                  <a:pt x="4475988" y="2773679"/>
                </a:lnTo>
                <a:lnTo>
                  <a:pt x="4475988" y="0"/>
                </a:lnTo>
                <a:lnTo>
                  <a:pt x="0" y="0"/>
                </a:lnTo>
                <a:lnTo>
                  <a:pt x="0" y="2773679"/>
                </a:lnTo>
                <a:close/>
              </a:path>
            </a:pathLst>
          </a:custGeom>
          <a:ln w="7493">
            <a:solidFill>
              <a:srgbClr val="000000"/>
            </a:solidFill>
          </a:ln>
        </p:spPr>
        <p:txBody>
          <a:bodyPr wrap="square" lIns="0" tIns="0" rIns="0" bIns="0" rtlCol="0"/>
          <a:lstStyle/>
          <a:p>
            <a:endParaRPr/>
          </a:p>
        </p:txBody>
      </p:sp>
      <p:sp>
        <p:nvSpPr>
          <p:cNvPr id="5" name="object 5"/>
          <p:cNvSpPr txBox="1"/>
          <p:nvPr/>
        </p:nvSpPr>
        <p:spPr>
          <a:xfrm>
            <a:off x="1920780" y="5648035"/>
            <a:ext cx="3656618" cy="186440"/>
          </a:xfrm>
          <a:prstGeom prst="rect">
            <a:avLst/>
          </a:prstGeom>
        </p:spPr>
        <p:txBody>
          <a:bodyPr vert="horz" wrap="square" lIns="0" tIns="22013" rIns="0" bIns="0" rtlCol="0">
            <a:spAutoFit/>
          </a:bodyPr>
          <a:lstStyle/>
          <a:p>
            <a:pPr>
              <a:spcBef>
                <a:spcPts val="173"/>
              </a:spcBef>
            </a:pPr>
            <a:r>
              <a:rPr sz="1067" spc="-7" dirty="0">
                <a:latin typeface="游ゴシック"/>
                <a:cs typeface="游ゴシック"/>
              </a:rPr>
              <a:t>問４  わき汗で悩んだり、相談されたことがありますか？</a:t>
            </a:r>
            <a:endParaRPr sz="1067">
              <a:latin typeface="游ゴシック"/>
              <a:cs typeface="游ゴシック"/>
            </a:endParaRPr>
          </a:p>
        </p:txBody>
      </p:sp>
      <p:sp>
        <p:nvSpPr>
          <p:cNvPr id="6" name="object 6"/>
          <p:cNvSpPr/>
          <p:nvPr/>
        </p:nvSpPr>
        <p:spPr>
          <a:xfrm>
            <a:off x="7314354" y="5530590"/>
            <a:ext cx="5968778" cy="3699796"/>
          </a:xfrm>
          <a:custGeom>
            <a:avLst/>
            <a:gdLst/>
            <a:ahLst/>
            <a:cxnLst/>
            <a:rect l="l" t="t" r="r" b="b"/>
            <a:pathLst>
              <a:path w="4476750" h="2774950">
                <a:moveTo>
                  <a:pt x="0" y="2774441"/>
                </a:moveTo>
                <a:lnTo>
                  <a:pt x="4476369" y="2774441"/>
                </a:lnTo>
                <a:lnTo>
                  <a:pt x="4476369" y="0"/>
                </a:lnTo>
                <a:lnTo>
                  <a:pt x="0" y="0"/>
                </a:lnTo>
                <a:lnTo>
                  <a:pt x="0" y="2774441"/>
                </a:lnTo>
                <a:close/>
              </a:path>
            </a:pathLst>
          </a:custGeom>
          <a:ln w="7493">
            <a:solidFill>
              <a:srgbClr val="000000"/>
            </a:solidFill>
          </a:ln>
        </p:spPr>
        <p:txBody>
          <a:bodyPr wrap="square" lIns="0" tIns="0" rIns="0" bIns="0" rtlCol="0"/>
          <a:lstStyle/>
          <a:p>
            <a:endParaRPr/>
          </a:p>
        </p:txBody>
      </p:sp>
      <p:sp>
        <p:nvSpPr>
          <p:cNvPr id="7" name="object 7"/>
          <p:cNvSpPr txBox="1"/>
          <p:nvPr/>
        </p:nvSpPr>
        <p:spPr>
          <a:xfrm>
            <a:off x="7886172" y="5511557"/>
            <a:ext cx="4914718" cy="471432"/>
          </a:xfrm>
          <a:prstGeom prst="rect">
            <a:avLst/>
          </a:prstGeom>
        </p:spPr>
        <p:txBody>
          <a:bodyPr vert="horz" wrap="square" lIns="0" tIns="16086" rIns="0" bIns="0" rtlCol="0">
            <a:spAutoFit/>
          </a:bodyPr>
          <a:lstStyle/>
          <a:p>
            <a:pPr marL="698483" marR="6773" indent="-699329">
              <a:lnSpc>
                <a:spcPct val="144700"/>
              </a:lnSpc>
              <a:spcBef>
                <a:spcPts val="127"/>
              </a:spcBef>
            </a:pPr>
            <a:r>
              <a:rPr sz="1067" spc="-7" dirty="0">
                <a:latin typeface="游ゴシック"/>
                <a:cs typeface="游ゴシック"/>
              </a:rPr>
              <a:t>問４－１  わき汗の治療に対する外用薬が発売され保険適用になっています。資料をご希望されますか？</a:t>
            </a:r>
            <a:endParaRPr sz="1067">
              <a:latin typeface="游ゴシック"/>
              <a:cs typeface="游ゴシック"/>
            </a:endParaRPr>
          </a:p>
        </p:txBody>
      </p:sp>
      <p:sp>
        <p:nvSpPr>
          <p:cNvPr id="8" name="object 8"/>
          <p:cNvSpPr/>
          <p:nvPr/>
        </p:nvSpPr>
        <p:spPr>
          <a:xfrm>
            <a:off x="804069" y="1648597"/>
            <a:ext cx="5965392" cy="3698103"/>
          </a:xfrm>
          <a:custGeom>
            <a:avLst/>
            <a:gdLst/>
            <a:ahLst/>
            <a:cxnLst/>
            <a:rect l="l" t="t" r="r" b="b"/>
            <a:pathLst>
              <a:path w="4474210" h="2773679">
                <a:moveTo>
                  <a:pt x="0" y="2773679"/>
                </a:moveTo>
                <a:lnTo>
                  <a:pt x="4474083" y="2773679"/>
                </a:lnTo>
                <a:lnTo>
                  <a:pt x="4474083" y="0"/>
                </a:lnTo>
                <a:lnTo>
                  <a:pt x="0" y="0"/>
                </a:lnTo>
                <a:lnTo>
                  <a:pt x="0" y="2773679"/>
                </a:lnTo>
                <a:close/>
              </a:path>
            </a:pathLst>
          </a:custGeom>
          <a:ln w="7493">
            <a:solidFill>
              <a:srgbClr val="000000"/>
            </a:solidFill>
          </a:ln>
        </p:spPr>
        <p:txBody>
          <a:bodyPr wrap="square" lIns="0" tIns="0" rIns="0" bIns="0" rtlCol="0"/>
          <a:lstStyle/>
          <a:p>
            <a:endParaRPr/>
          </a:p>
        </p:txBody>
      </p:sp>
      <p:sp>
        <p:nvSpPr>
          <p:cNvPr id="9" name="object 9"/>
          <p:cNvSpPr txBox="1"/>
          <p:nvPr/>
        </p:nvSpPr>
        <p:spPr>
          <a:xfrm>
            <a:off x="1012681" y="1753581"/>
            <a:ext cx="5442170" cy="185585"/>
          </a:xfrm>
          <a:prstGeom prst="rect">
            <a:avLst/>
          </a:prstGeom>
        </p:spPr>
        <p:txBody>
          <a:bodyPr vert="horz" wrap="square" lIns="0" tIns="21166" rIns="0" bIns="0" rtlCol="0">
            <a:spAutoFit/>
          </a:bodyPr>
          <a:lstStyle/>
          <a:p>
            <a:pPr marL="16933">
              <a:spcBef>
                <a:spcPts val="167"/>
              </a:spcBef>
            </a:pPr>
            <a:r>
              <a:rPr sz="1067" spc="47" dirty="0">
                <a:latin typeface="游ゴシック"/>
                <a:cs typeface="游ゴシック"/>
              </a:rPr>
              <a:t>問３   アナフィラキシー補助治療剤</a:t>
            </a:r>
            <a:r>
              <a:rPr sz="1067" dirty="0">
                <a:latin typeface="Calibri"/>
                <a:cs typeface="Calibri"/>
              </a:rPr>
              <a:t>(</a:t>
            </a:r>
            <a:r>
              <a:rPr sz="1067" dirty="0">
                <a:latin typeface="游ゴシック"/>
                <a:cs typeface="游ゴシック"/>
              </a:rPr>
              <a:t>エピペン注射</a:t>
            </a:r>
            <a:r>
              <a:rPr sz="1067" dirty="0">
                <a:latin typeface="Calibri"/>
                <a:cs typeface="Calibri"/>
              </a:rPr>
              <a:t>)</a:t>
            </a:r>
            <a:r>
              <a:rPr sz="1067" spc="-7" dirty="0">
                <a:latin typeface="游ゴシック"/>
                <a:cs typeface="游ゴシック"/>
              </a:rPr>
              <a:t>を持っている児童生徒はいますか？</a:t>
            </a:r>
            <a:endParaRPr sz="1067">
              <a:latin typeface="游ゴシック"/>
              <a:cs typeface="游ゴシック"/>
            </a:endParaRPr>
          </a:p>
        </p:txBody>
      </p:sp>
      <p:sp>
        <p:nvSpPr>
          <p:cNvPr id="10" name="object 10"/>
          <p:cNvSpPr/>
          <p:nvPr/>
        </p:nvSpPr>
        <p:spPr>
          <a:xfrm>
            <a:off x="804070" y="1463692"/>
            <a:ext cx="5967932" cy="0"/>
          </a:xfrm>
          <a:custGeom>
            <a:avLst/>
            <a:gdLst/>
            <a:ahLst/>
            <a:cxnLst/>
            <a:rect l="l" t="t" r="r" b="b"/>
            <a:pathLst>
              <a:path w="4476115">
                <a:moveTo>
                  <a:pt x="0" y="0"/>
                </a:moveTo>
                <a:lnTo>
                  <a:pt x="4476115" y="0"/>
                </a:lnTo>
              </a:path>
            </a:pathLst>
          </a:custGeom>
          <a:ln w="7493">
            <a:solidFill>
              <a:srgbClr val="000000"/>
            </a:solidFill>
          </a:ln>
        </p:spPr>
        <p:txBody>
          <a:bodyPr wrap="square" lIns="0" tIns="0" rIns="0" bIns="0" rtlCol="0"/>
          <a:lstStyle/>
          <a:p>
            <a:endParaRPr/>
          </a:p>
        </p:txBody>
      </p:sp>
      <p:sp>
        <p:nvSpPr>
          <p:cNvPr id="11" name="object 11"/>
          <p:cNvSpPr/>
          <p:nvPr/>
        </p:nvSpPr>
        <p:spPr>
          <a:xfrm>
            <a:off x="7314355" y="1463692"/>
            <a:ext cx="5967932" cy="0"/>
          </a:xfrm>
          <a:custGeom>
            <a:avLst/>
            <a:gdLst/>
            <a:ahLst/>
            <a:cxnLst/>
            <a:rect l="l" t="t" r="r" b="b"/>
            <a:pathLst>
              <a:path w="4476115">
                <a:moveTo>
                  <a:pt x="0" y="0"/>
                </a:moveTo>
                <a:lnTo>
                  <a:pt x="4475988" y="0"/>
                </a:lnTo>
              </a:path>
            </a:pathLst>
          </a:custGeom>
          <a:ln w="7493">
            <a:solidFill>
              <a:srgbClr val="000000"/>
            </a:solidFill>
          </a:ln>
        </p:spPr>
        <p:txBody>
          <a:bodyPr wrap="square" lIns="0" tIns="0" rIns="0" bIns="0" rtlCol="0"/>
          <a:lstStyle/>
          <a:p>
            <a:endParaRPr/>
          </a:p>
        </p:txBody>
      </p:sp>
      <p:sp>
        <p:nvSpPr>
          <p:cNvPr id="12" name="object 12"/>
          <p:cNvSpPr/>
          <p:nvPr/>
        </p:nvSpPr>
        <p:spPr>
          <a:xfrm>
            <a:off x="7318250" y="1648597"/>
            <a:ext cx="5965392" cy="3698103"/>
          </a:xfrm>
          <a:custGeom>
            <a:avLst/>
            <a:gdLst/>
            <a:ahLst/>
            <a:cxnLst/>
            <a:rect l="l" t="t" r="r" b="b"/>
            <a:pathLst>
              <a:path w="4474209" h="2773679">
                <a:moveTo>
                  <a:pt x="0" y="2773679"/>
                </a:moveTo>
                <a:lnTo>
                  <a:pt x="4473955" y="2773679"/>
                </a:lnTo>
                <a:lnTo>
                  <a:pt x="4473955" y="0"/>
                </a:lnTo>
                <a:lnTo>
                  <a:pt x="0" y="0"/>
                </a:lnTo>
                <a:lnTo>
                  <a:pt x="0" y="2773679"/>
                </a:lnTo>
                <a:close/>
              </a:path>
            </a:pathLst>
          </a:custGeom>
          <a:ln w="7493">
            <a:solidFill>
              <a:srgbClr val="000000"/>
            </a:solidFill>
          </a:ln>
        </p:spPr>
        <p:txBody>
          <a:bodyPr wrap="square" lIns="0" tIns="0" rIns="0" bIns="0" rtlCol="0"/>
          <a:lstStyle/>
          <a:p>
            <a:endParaRPr/>
          </a:p>
        </p:txBody>
      </p:sp>
      <p:sp>
        <p:nvSpPr>
          <p:cNvPr id="13" name="object 13"/>
          <p:cNvSpPr txBox="1"/>
          <p:nvPr/>
        </p:nvSpPr>
        <p:spPr>
          <a:xfrm>
            <a:off x="7856201" y="1726827"/>
            <a:ext cx="596031" cy="185585"/>
          </a:xfrm>
          <a:prstGeom prst="rect">
            <a:avLst/>
          </a:prstGeom>
        </p:spPr>
        <p:txBody>
          <a:bodyPr vert="horz" wrap="square" lIns="0" tIns="21166" rIns="0" bIns="0" rtlCol="0">
            <a:spAutoFit/>
          </a:bodyPr>
          <a:lstStyle/>
          <a:p>
            <a:pPr marL="16933">
              <a:spcBef>
                <a:spcPts val="167"/>
              </a:spcBef>
            </a:pPr>
            <a:r>
              <a:rPr sz="1067" spc="-20" dirty="0">
                <a:latin typeface="游ゴシック"/>
                <a:cs typeface="游ゴシック"/>
              </a:rPr>
              <a:t>問３ー１</a:t>
            </a:r>
            <a:endParaRPr sz="1067">
              <a:latin typeface="游ゴシック"/>
              <a:cs typeface="游ゴシック"/>
            </a:endParaRPr>
          </a:p>
        </p:txBody>
      </p:sp>
      <p:sp>
        <p:nvSpPr>
          <p:cNvPr id="14" name="object 14"/>
          <p:cNvSpPr txBox="1"/>
          <p:nvPr/>
        </p:nvSpPr>
        <p:spPr>
          <a:xfrm>
            <a:off x="8695387" y="1726827"/>
            <a:ext cx="3822558" cy="185585"/>
          </a:xfrm>
          <a:prstGeom prst="rect">
            <a:avLst/>
          </a:prstGeom>
        </p:spPr>
        <p:txBody>
          <a:bodyPr vert="horz" wrap="square" lIns="0" tIns="21166" rIns="0" bIns="0" rtlCol="0">
            <a:spAutoFit/>
          </a:bodyPr>
          <a:lstStyle/>
          <a:p>
            <a:pPr marL="16933">
              <a:spcBef>
                <a:spcPts val="167"/>
              </a:spcBef>
            </a:pPr>
            <a:r>
              <a:rPr sz="1067" spc="-7" dirty="0">
                <a:latin typeface="游ゴシック"/>
                <a:cs typeface="游ゴシック"/>
              </a:rPr>
              <a:t>製造元がアプリを公開しました。資料をご希望されますか？</a:t>
            </a:r>
            <a:endParaRPr sz="1067">
              <a:latin typeface="游ゴシック"/>
              <a:cs typeface="游ゴシック"/>
            </a:endParaRPr>
          </a:p>
        </p:txBody>
      </p:sp>
      <p:grpSp>
        <p:nvGrpSpPr>
          <p:cNvPr id="15" name="object 15"/>
          <p:cNvGrpSpPr/>
          <p:nvPr/>
        </p:nvGrpSpPr>
        <p:grpSpPr>
          <a:xfrm>
            <a:off x="7617789" y="6442585"/>
            <a:ext cx="2528053" cy="2535673"/>
            <a:chOff x="5762752" y="4417060"/>
            <a:chExt cx="1896110" cy="1901825"/>
          </a:xfrm>
        </p:grpSpPr>
        <p:sp>
          <p:nvSpPr>
            <p:cNvPr id="16" name="object 16"/>
            <p:cNvSpPr/>
            <p:nvPr/>
          </p:nvSpPr>
          <p:spPr>
            <a:xfrm>
              <a:off x="6626225" y="4422775"/>
              <a:ext cx="858519" cy="1716405"/>
            </a:xfrm>
            <a:custGeom>
              <a:avLst/>
              <a:gdLst/>
              <a:ahLst/>
              <a:cxnLst/>
              <a:rect l="l" t="t" r="r" b="b"/>
              <a:pathLst>
                <a:path w="858520" h="1716404">
                  <a:moveTo>
                    <a:pt x="0" y="0"/>
                  </a:moveTo>
                  <a:lnTo>
                    <a:pt x="0" y="858012"/>
                  </a:lnTo>
                  <a:lnTo>
                    <a:pt x="20574" y="1715897"/>
                  </a:lnTo>
                  <a:lnTo>
                    <a:pt x="68416" y="1713434"/>
                  </a:lnTo>
                  <a:lnTo>
                    <a:pt x="115520" y="1708404"/>
                  </a:lnTo>
                  <a:lnTo>
                    <a:pt x="161815" y="1700878"/>
                  </a:lnTo>
                  <a:lnTo>
                    <a:pt x="207234" y="1690925"/>
                  </a:lnTo>
                  <a:lnTo>
                    <a:pt x="251708" y="1678615"/>
                  </a:lnTo>
                  <a:lnTo>
                    <a:pt x="295169" y="1664018"/>
                  </a:lnTo>
                  <a:lnTo>
                    <a:pt x="337549" y="1647205"/>
                  </a:lnTo>
                  <a:lnTo>
                    <a:pt x="378780" y="1628244"/>
                  </a:lnTo>
                  <a:lnTo>
                    <a:pt x="418793" y="1607207"/>
                  </a:lnTo>
                  <a:lnTo>
                    <a:pt x="457520" y="1584162"/>
                  </a:lnTo>
                  <a:lnTo>
                    <a:pt x="494893" y="1559180"/>
                  </a:lnTo>
                  <a:lnTo>
                    <a:pt x="530842" y="1532331"/>
                  </a:lnTo>
                  <a:lnTo>
                    <a:pt x="565301" y="1503685"/>
                  </a:lnTo>
                  <a:lnTo>
                    <a:pt x="598201" y="1473312"/>
                  </a:lnTo>
                  <a:lnTo>
                    <a:pt x="629473" y="1441281"/>
                  </a:lnTo>
                  <a:lnTo>
                    <a:pt x="659049" y="1407663"/>
                  </a:lnTo>
                  <a:lnTo>
                    <a:pt x="686861" y="1372528"/>
                  </a:lnTo>
                  <a:lnTo>
                    <a:pt x="712840" y="1335945"/>
                  </a:lnTo>
                  <a:lnTo>
                    <a:pt x="736919" y="1297985"/>
                  </a:lnTo>
                  <a:lnTo>
                    <a:pt x="759029" y="1258717"/>
                  </a:lnTo>
                  <a:lnTo>
                    <a:pt x="779101" y="1218212"/>
                  </a:lnTo>
                  <a:lnTo>
                    <a:pt x="797068" y="1176539"/>
                  </a:lnTo>
                  <a:lnTo>
                    <a:pt x="812860" y="1133768"/>
                  </a:lnTo>
                  <a:lnTo>
                    <a:pt x="826411" y="1089970"/>
                  </a:lnTo>
                  <a:lnTo>
                    <a:pt x="837651" y="1045214"/>
                  </a:lnTo>
                  <a:lnTo>
                    <a:pt x="846512" y="999570"/>
                  </a:lnTo>
                  <a:lnTo>
                    <a:pt x="852925" y="953108"/>
                  </a:lnTo>
                  <a:lnTo>
                    <a:pt x="856824" y="905899"/>
                  </a:lnTo>
                  <a:lnTo>
                    <a:pt x="858138" y="858012"/>
                  </a:lnTo>
                  <a:lnTo>
                    <a:pt x="856780" y="809326"/>
                  </a:lnTo>
                  <a:lnTo>
                    <a:pt x="852753" y="761352"/>
                  </a:lnTo>
                  <a:lnTo>
                    <a:pt x="846131" y="714163"/>
                  </a:lnTo>
                  <a:lnTo>
                    <a:pt x="836984" y="667831"/>
                  </a:lnTo>
                  <a:lnTo>
                    <a:pt x="825387" y="622429"/>
                  </a:lnTo>
                  <a:lnTo>
                    <a:pt x="811411" y="578028"/>
                  </a:lnTo>
                  <a:lnTo>
                    <a:pt x="795128" y="534702"/>
                  </a:lnTo>
                  <a:lnTo>
                    <a:pt x="776612" y="492523"/>
                  </a:lnTo>
                  <a:lnTo>
                    <a:pt x="755934" y="451563"/>
                  </a:lnTo>
                  <a:lnTo>
                    <a:pt x="733167" y="411895"/>
                  </a:lnTo>
                  <a:lnTo>
                    <a:pt x="708383" y="373591"/>
                  </a:lnTo>
                  <a:lnTo>
                    <a:pt x="681655" y="336724"/>
                  </a:lnTo>
                  <a:lnTo>
                    <a:pt x="653056" y="301366"/>
                  </a:lnTo>
                  <a:lnTo>
                    <a:pt x="622657" y="267589"/>
                  </a:lnTo>
                  <a:lnTo>
                    <a:pt x="590531" y="235467"/>
                  </a:lnTo>
                  <a:lnTo>
                    <a:pt x="556751" y="205071"/>
                  </a:lnTo>
                  <a:lnTo>
                    <a:pt x="521389" y="176474"/>
                  </a:lnTo>
                  <a:lnTo>
                    <a:pt x="484517" y="149748"/>
                  </a:lnTo>
                  <a:lnTo>
                    <a:pt x="446207" y="124966"/>
                  </a:lnTo>
                  <a:lnTo>
                    <a:pt x="406533" y="102201"/>
                  </a:lnTo>
                  <a:lnTo>
                    <a:pt x="365567" y="81524"/>
                  </a:lnTo>
                  <a:lnTo>
                    <a:pt x="323380" y="63008"/>
                  </a:lnTo>
                  <a:lnTo>
                    <a:pt x="280046" y="46726"/>
                  </a:lnTo>
                  <a:lnTo>
                    <a:pt x="235637" y="32751"/>
                  </a:lnTo>
                  <a:lnTo>
                    <a:pt x="190225" y="21153"/>
                  </a:lnTo>
                  <a:lnTo>
                    <a:pt x="143883" y="12007"/>
                  </a:lnTo>
                  <a:lnTo>
                    <a:pt x="96683" y="5385"/>
                  </a:lnTo>
                  <a:lnTo>
                    <a:pt x="48698" y="1358"/>
                  </a:lnTo>
                  <a:lnTo>
                    <a:pt x="0" y="0"/>
                  </a:lnTo>
                  <a:close/>
                </a:path>
              </a:pathLst>
            </a:custGeom>
            <a:solidFill>
              <a:srgbClr val="4471C4"/>
            </a:solidFill>
          </p:spPr>
          <p:txBody>
            <a:bodyPr wrap="square" lIns="0" tIns="0" rIns="0" bIns="0" rtlCol="0"/>
            <a:lstStyle/>
            <a:p>
              <a:endParaRPr/>
            </a:p>
          </p:txBody>
        </p:sp>
        <p:sp>
          <p:nvSpPr>
            <p:cNvPr id="17" name="object 17"/>
            <p:cNvSpPr/>
            <p:nvPr/>
          </p:nvSpPr>
          <p:spPr>
            <a:xfrm>
              <a:off x="5768467" y="4894072"/>
              <a:ext cx="878840" cy="1244600"/>
            </a:xfrm>
            <a:custGeom>
              <a:avLst/>
              <a:gdLst/>
              <a:ahLst/>
              <a:cxnLst/>
              <a:rect l="l" t="t" r="r" b="b"/>
              <a:pathLst>
                <a:path w="878840" h="1244600">
                  <a:moveTo>
                    <a:pt x="91820" y="0"/>
                  </a:moveTo>
                  <a:lnTo>
                    <a:pt x="69467" y="47915"/>
                  </a:lnTo>
                  <a:lnTo>
                    <a:pt x="50149" y="96982"/>
                  </a:lnTo>
                  <a:lnTo>
                    <a:pt x="33903" y="147051"/>
                  </a:lnTo>
                  <a:lnTo>
                    <a:pt x="20764" y="197977"/>
                  </a:lnTo>
                  <a:lnTo>
                    <a:pt x="10769" y="249610"/>
                  </a:lnTo>
                  <a:lnTo>
                    <a:pt x="3952" y="301805"/>
                  </a:lnTo>
                  <a:lnTo>
                    <a:pt x="351" y="354414"/>
                  </a:lnTo>
                  <a:lnTo>
                    <a:pt x="0" y="407289"/>
                  </a:lnTo>
                  <a:lnTo>
                    <a:pt x="2531" y="455941"/>
                  </a:lnTo>
                  <a:lnTo>
                    <a:pt x="7713" y="503816"/>
                  </a:lnTo>
                  <a:lnTo>
                    <a:pt x="15470" y="550843"/>
                  </a:lnTo>
                  <a:lnTo>
                    <a:pt x="25728" y="596952"/>
                  </a:lnTo>
                  <a:lnTo>
                    <a:pt x="38413" y="642071"/>
                  </a:lnTo>
                  <a:lnTo>
                    <a:pt x="53451" y="686131"/>
                  </a:lnTo>
                  <a:lnTo>
                    <a:pt x="70769" y="729060"/>
                  </a:lnTo>
                  <a:lnTo>
                    <a:pt x="90291" y="770789"/>
                  </a:lnTo>
                  <a:lnTo>
                    <a:pt x="111944" y="811245"/>
                  </a:lnTo>
                  <a:lnTo>
                    <a:pt x="135653" y="850360"/>
                  </a:lnTo>
                  <a:lnTo>
                    <a:pt x="161346" y="888061"/>
                  </a:lnTo>
                  <a:lnTo>
                    <a:pt x="188946" y="924280"/>
                  </a:lnTo>
                  <a:lnTo>
                    <a:pt x="218381" y="958944"/>
                  </a:lnTo>
                  <a:lnTo>
                    <a:pt x="249576" y="991983"/>
                  </a:lnTo>
                  <a:lnTo>
                    <a:pt x="282457" y="1023327"/>
                  </a:lnTo>
                  <a:lnTo>
                    <a:pt x="316950" y="1052906"/>
                  </a:lnTo>
                  <a:lnTo>
                    <a:pt x="352981" y="1080647"/>
                  </a:lnTo>
                  <a:lnTo>
                    <a:pt x="390476" y="1106482"/>
                  </a:lnTo>
                  <a:lnTo>
                    <a:pt x="429361" y="1130339"/>
                  </a:lnTo>
                  <a:lnTo>
                    <a:pt x="469561" y="1152148"/>
                  </a:lnTo>
                  <a:lnTo>
                    <a:pt x="511002" y="1171837"/>
                  </a:lnTo>
                  <a:lnTo>
                    <a:pt x="553611" y="1189337"/>
                  </a:lnTo>
                  <a:lnTo>
                    <a:pt x="597313" y="1204577"/>
                  </a:lnTo>
                  <a:lnTo>
                    <a:pt x="642034" y="1217486"/>
                  </a:lnTo>
                  <a:lnTo>
                    <a:pt x="687700" y="1227994"/>
                  </a:lnTo>
                  <a:lnTo>
                    <a:pt x="734237" y="1236030"/>
                  </a:lnTo>
                  <a:lnTo>
                    <a:pt x="781570" y="1241523"/>
                  </a:lnTo>
                  <a:lnTo>
                    <a:pt x="829627" y="1244403"/>
                  </a:lnTo>
                  <a:lnTo>
                    <a:pt x="878331" y="1244600"/>
                  </a:lnTo>
                  <a:lnTo>
                    <a:pt x="857757" y="386715"/>
                  </a:lnTo>
                  <a:lnTo>
                    <a:pt x="91820" y="0"/>
                  </a:lnTo>
                  <a:close/>
                </a:path>
              </a:pathLst>
            </a:custGeom>
            <a:solidFill>
              <a:srgbClr val="EC7C30"/>
            </a:solidFill>
          </p:spPr>
          <p:txBody>
            <a:bodyPr wrap="square" lIns="0" tIns="0" rIns="0" bIns="0" rtlCol="0"/>
            <a:lstStyle/>
            <a:p>
              <a:endParaRPr/>
            </a:p>
          </p:txBody>
        </p:sp>
        <p:sp>
          <p:nvSpPr>
            <p:cNvPr id="18" name="object 18"/>
            <p:cNvSpPr/>
            <p:nvPr/>
          </p:nvSpPr>
          <p:spPr>
            <a:xfrm>
              <a:off x="5768467" y="4894072"/>
              <a:ext cx="878840" cy="1244600"/>
            </a:xfrm>
            <a:custGeom>
              <a:avLst/>
              <a:gdLst/>
              <a:ahLst/>
              <a:cxnLst/>
              <a:rect l="l" t="t" r="r" b="b"/>
              <a:pathLst>
                <a:path w="878840" h="1244600">
                  <a:moveTo>
                    <a:pt x="878331" y="1244600"/>
                  </a:moveTo>
                  <a:lnTo>
                    <a:pt x="829627" y="1244403"/>
                  </a:lnTo>
                  <a:lnTo>
                    <a:pt x="781570" y="1241523"/>
                  </a:lnTo>
                  <a:lnTo>
                    <a:pt x="734237" y="1236030"/>
                  </a:lnTo>
                  <a:lnTo>
                    <a:pt x="687700" y="1227994"/>
                  </a:lnTo>
                  <a:lnTo>
                    <a:pt x="642034" y="1217486"/>
                  </a:lnTo>
                  <a:lnTo>
                    <a:pt x="597313" y="1204577"/>
                  </a:lnTo>
                  <a:lnTo>
                    <a:pt x="553611" y="1189337"/>
                  </a:lnTo>
                  <a:lnTo>
                    <a:pt x="511002" y="1171837"/>
                  </a:lnTo>
                  <a:lnTo>
                    <a:pt x="469561" y="1152148"/>
                  </a:lnTo>
                  <a:lnTo>
                    <a:pt x="429361" y="1130339"/>
                  </a:lnTo>
                  <a:lnTo>
                    <a:pt x="390476" y="1106482"/>
                  </a:lnTo>
                  <a:lnTo>
                    <a:pt x="352981" y="1080647"/>
                  </a:lnTo>
                  <a:lnTo>
                    <a:pt x="316950" y="1052906"/>
                  </a:lnTo>
                  <a:lnTo>
                    <a:pt x="282457" y="1023327"/>
                  </a:lnTo>
                  <a:lnTo>
                    <a:pt x="249576" y="991983"/>
                  </a:lnTo>
                  <a:lnTo>
                    <a:pt x="218381" y="958944"/>
                  </a:lnTo>
                  <a:lnTo>
                    <a:pt x="188946" y="924280"/>
                  </a:lnTo>
                  <a:lnTo>
                    <a:pt x="161346" y="888061"/>
                  </a:lnTo>
                  <a:lnTo>
                    <a:pt x="135653" y="850360"/>
                  </a:lnTo>
                  <a:lnTo>
                    <a:pt x="111944" y="811245"/>
                  </a:lnTo>
                  <a:lnTo>
                    <a:pt x="90291" y="770789"/>
                  </a:lnTo>
                  <a:lnTo>
                    <a:pt x="70769" y="729060"/>
                  </a:lnTo>
                  <a:lnTo>
                    <a:pt x="53451" y="686131"/>
                  </a:lnTo>
                  <a:lnTo>
                    <a:pt x="38413" y="642071"/>
                  </a:lnTo>
                  <a:lnTo>
                    <a:pt x="25728" y="596952"/>
                  </a:lnTo>
                  <a:lnTo>
                    <a:pt x="15470" y="550843"/>
                  </a:lnTo>
                  <a:lnTo>
                    <a:pt x="7713" y="503816"/>
                  </a:lnTo>
                  <a:lnTo>
                    <a:pt x="2531" y="455941"/>
                  </a:lnTo>
                  <a:lnTo>
                    <a:pt x="0" y="407289"/>
                  </a:lnTo>
                  <a:lnTo>
                    <a:pt x="351" y="354414"/>
                  </a:lnTo>
                  <a:lnTo>
                    <a:pt x="3952" y="301805"/>
                  </a:lnTo>
                  <a:lnTo>
                    <a:pt x="10769" y="249610"/>
                  </a:lnTo>
                  <a:lnTo>
                    <a:pt x="20764" y="197977"/>
                  </a:lnTo>
                  <a:lnTo>
                    <a:pt x="33903" y="147051"/>
                  </a:lnTo>
                  <a:lnTo>
                    <a:pt x="50149" y="96982"/>
                  </a:lnTo>
                  <a:lnTo>
                    <a:pt x="69467" y="47915"/>
                  </a:lnTo>
                  <a:lnTo>
                    <a:pt x="91820" y="0"/>
                  </a:lnTo>
                  <a:lnTo>
                    <a:pt x="857757" y="386715"/>
                  </a:lnTo>
                  <a:lnTo>
                    <a:pt x="878331" y="1244600"/>
                  </a:lnTo>
                  <a:close/>
                </a:path>
              </a:pathLst>
            </a:custGeom>
            <a:ln w="11239">
              <a:solidFill>
                <a:srgbClr val="FFFFFF"/>
              </a:solidFill>
            </a:ln>
          </p:spPr>
          <p:txBody>
            <a:bodyPr wrap="square" lIns="0" tIns="0" rIns="0" bIns="0" rtlCol="0"/>
            <a:lstStyle/>
            <a:p>
              <a:endParaRPr/>
            </a:p>
          </p:txBody>
        </p:sp>
        <p:sp>
          <p:nvSpPr>
            <p:cNvPr id="19" name="object 19"/>
            <p:cNvSpPr/>
            <p:nvPr/>
          </p:nvSpPr>
          <p:spPr>
            <a:xfrm>
              <a:off x="5860288" y="4422775"/>
              <a:ext cx="766445" cy="858519"/>
            </a:xfrm>
            <a:custGeom>
              <a:avLst/>
              <a:gdLst/>
              <a:ahLst/>
              <a:cxnLst/>
              <a:rect l="l" t="t" r="r" b="b"/>
              <a:pathLst>
                <a:path w="766445" h="858520">
                  <a:moveTo>
                    <a:pt x="765937" y="0"/>
                  </a:moveTo>
                  <a:lnTo>
                    <a:pt x="717600" y="1357"/>
                  </a:lnTo>
                  <a:lnTo>
                    <a:pt x="669769" y="5391"/>
                  </a:lnTo>
                  <a:lnTo>
                    <a:pt x="622535" y="12046"/>
                  </a:lnTo>
                  <a:lnTo>
                    <a:pt x="575990" y="21265"/>
                  </a:lnTo>
                  <a:lnTo>
                    <a:pt x="530226" y="32992"/>
                  </a:lnTo>
                  <a:lnTo>
                    <a:pt x="485336" y="47169"/>
                  </a:lnTo>
                  <a:lnTo>
                    <a:pt x="441410" y="63740"/>
                  </a:lnTo>
                  <a:lnTo>
                    <a:pt x="398541" y="82649"/>
                  </a:lnTo>
                  <a:lnTo>
                    <a:pt x="356820" y="103839"/>
                  </a:lnTo>
                  <a:lnTo>
                    <a:pt x="316341" y="127253"/>
                  </a:lnTo>
                  <a:lnTo>
                    <a:pt x="277193" y="152836"/>
                  </a:lnTo>
                  <a:lnTo>
                    <a:pt x="239471" y="180529"/>
                  </a:lnTo>
                  <a:lnTo>
                    <a:pt x="203264" y="210278"/>
                  </a:lnTo>
                  <a:lnTo>
                    <a:pt x="168666" y="242024"/>
                  </a:lnTo>
                  <a:lnTo>
                    <a:pt x="135768" y="275713"/>
                  </a:lnTo>
                  <a:lnTo>
                    <a:pt x="104663" y="311286"/>
                  </a:lnTo>
                  <a:lnTo>
                    <a:pt x="75441" y="348687"/>
                  </a:lnTo>
                  <a:lnTo>
                    <a:pt x="48195" y="387861"/>
                  </a:lnTo>
                  <a:lnTo>
                    <a:pt x="23018" y="428749"/>
                  </a:lnTo>
                  <a:lnTo>
                    <a:pt x="0" y="471296"/>
                  </a:lnTo>
                  <a:lnTo>
                    <a:pt x="765937" y="858011"/>
                  </a:lnTo>
                  <a:lnTo>
                    <a:pt x="765937" y="0"/>
                  </a:lnTo>
                  <a:close/>
                </a:path>
              </a:pathLst>
            </a:custGeom>
            <a:solidFill>
              <a:srgbClr val="A4A4A4"/>
            </a:solidFill>
          </p:spPr>
          <p:txBody>
            <a:bodyPr wrap="square" lIns="0" tIns="0" rIns="0" bIns="0" rtlCol="0"/>
            <a:lstStyle/>
            <a:p>
              <a:endParaRPr/>
            </a:p>
          </p:txBody>
        </p:sp>
        <p:sp>
          <p:nvSpPr>
            <p:cNvPr id="20" name="object 20"/>
            <p:cNvSpPr/>
            <p:nvPr/>
          </p:nvSpPr>
          <p:spPr>
            <a:xfrm>
              <a:off x="5860288" y="4422775"/>
              <a:ext cx="766445" cy="858519"/>
            </a:xfrm>
            <a:custGeom>
              <a:avLst/>
              <a:gdLst/>
              <a:ahLst/>
              <a:cxnLst/>
              <a:rect l="l" t="t" r="r" b="b"/>
              <a:pathLst>
                <a:path w="766445" h="858520">
                  <a:moveTo>
                    <a:pt x="0" y="471296"/>
                  </a:moveTo>
                  <a:lnTo>
                    <a:pt x="23018" y="428749"/>
                  </a:lnTo>
                  <a:lnTo>
                    <a:pt x="48195" y="387861"/>
                  </a:lnTo>
                  <a:lnTo>
                    <a:pt x="75441" y="348687"/>
                  </a:lnTo>
                  <a:lnTo>
                    <a:pt x="104663" y="311286"/>
                  </a:lnTo>
                  <a:lnTo>
                    <a:pt x="135768" y="275713"/>
                  </a:lnTo>
                  <a:lnTo>
                    <a:pt x="168666" y="242024"/>
                  </a:lnTo>
                  <a:lnTo>
                    <a:pt x="203264" y="210278"/>
                  </a:lnTo>
                  <a:lnTo>
                    <a:pt x="239471" y="180529"/>
                  </a:lnTo>
                  <a:lnTo>
                    <a:pt x="277193" y="152836"/>
                  </a:lnTo>
                  <a:lnTo>
                    <a:pt x="316341" y="127253"/>
                  </a:lnTo>
                  <a:lnTo>
                    <a:pt x="356820" y="103839"/>
                  </a:lnTo>
                  <a:lnTo>
                    <a:pt x="398541" y="82649"/>
                  </a:lnTo>
                  <a:lnTo>
                    <a:pt x="441410" y="63740"/>
                  </a:lnTo>
                  <a:lnTo>
                    <a:pt x="485336" y="47169"/>
                  </a:lnTo>
                  <a:lnTo>
                    <a:pt x="530226" y="32992"/>
                  </a:lnTo>
                  <a:lnTo>
                    <a:pt x="575990" y="21265"/>
                  </a:lnTo>
                  <a:lnTo>
                    <a:pt x="622535" y="12046"/>
                  </a:lnTo>
                  <a:lnTo>
                    <a:pt x="669769" y="5391"/>
                  </a:lnTo>
                  <a:lnTo>
                    <a:pt x="717600" y="1357"/>
                  </a:lnTo>
                  <a:lnTo>
                    <a:pt x="765937" y="0"/>
                  </a:lnTo>
                  <a:lnTo>
                    <a:pt x="765937" y="858011"/>
                  </a:lnTo>
                  <a:lnTo>
                    <a:pt x="0" y="471296"/>
                  </a:lnTo>
                  <a:close/>
                </a:path>
              </a:pathLst>
            </a:custGeom>
            <a:ln w="11239">
              <a:solidFill>
                <a:srgbClr val="FFFFFF"/>
              </a:solidFill>
            </a:ln>
          </p:spPr>
          <p:txBody>
            <a:bodyPr wrap="square" lIns="0" tIns="0" rIns="0" bIns="0" rtlCol="0"/>
            <a:lstStyle/>
            <a:p>
              <a:endParaRPr/>
            </a:p>
          </p:txBody>
        </p:sp>
        <p:sp>
          <p:nvSpPr>
            <p:cNvPr id="21" name="object 21"/>
            <p:cNvSpPr/>
            <p:nvPr/>
          </p:nvSpPr>
          <p:spPr>
            <a:xfrm>
              <a:off x="6975221" y="5270500"/>
              <a:ext cx="680720" cy="1045210"/>
            </a:xfrm>
            <a:custGeom>
              <a:avLst/>
              <a:gdLst/>
              <a:ahLst/>
              <a:cxnLst/>
              <a:rect l="l" t="t" r="r" b="b"/>
              <a:pathLst>
                <a:path w="680720" h="1045210">
                  <a:moveTo>
                    <a:pt x="509016" y="0"/>
                  </a:moveTo>
                  <a:lnTo>
                    <a:pt x="396748" y="754887"/>
                  </a:lnTo>
                  <a:lnTo>
                    <a:pt x="0" y="754887"/>
                  </a:lnTo>
                  <a:lnTo>
                    <a:pt x="0" y="1045209"/>
                  </a:lnTo>
                  <a:lnTo>
                    <a:pt x="680212" y="1045209"/>
                  </a:lnTo>
                  <a:lnTo>
                    <a:pt x="680212" y="754887"/>
                  </a:lnTo>
                  <a:lnTo>
                    <a:pt x="566928" y="754887"/>
                  </a:lnTo>
                  <a:lnTo>
                    <a:pt x="509016" y="0"/>
                  </a:lnTo>
                  <a:close/>
                </a:path>
              </a:pathLst>
            </a:custGeom>
            <a:solidFill>
              <a:srgbClr val="FFFFFF"/>
            </a:solidFill>
          </p:spPr>
          <p:txBody>
            <a:bodyPr wrap="square" lIns="0" tIns="0" rIns="0" bIns="0" rtlCol="0"/>
            <a:lstStyle/>
            <a:p>
              <a:endParaRPr/>
            </a:p>
          </p:txBody>
        </p:sp>
        <p:sp>
          <p:nvSpPr>
            <p:cNvPr id="22" name="object 22"/>
            <p:cNvSpPr/>
            <p:nvPr/>
          </p:nvSpPr>
          <p:spPr>
            <a:xfrm>
              <a:off x="6975221" y="5270500"/>
              <a:ext cx="680720" cy="1045210"/>
            </a:xfrm>
            <a:custGeom>
              <a:avLst/>
              <a:gdLst/>
              <a:ahLst/>
              <a:cxnLst/>
              <a:rect l="l" t="t" r="r" b="b"/>
              <a:pathLst>
                <a:path w="680720" h="1045210">
                  <a:moveTo>
                    <a:pt x="0" y="754887"/>
                  </a:moveTo>
                  <a:lnTo>
                    <a:pt x="396748" y="754887"/>
                  </a:lnTo>
                  <a:lnTo>
                    <a:pt x="509016" y="0"/>
                  </a:lnTo>
                  <a:lnTo>
                    <a:pt x="566928" y="754887"/>
                  </a:lnTo>
                  <a:lnTo>
                    <a:pt x="680212" y="754887"/>
                  </a:lnTo>
                  <a:lnTo>
                    <a:pt x="680212" y="803274"/>
                  </a:lnTo>
                  <a:lnTo>
                    <a:pt x="680212" y="875918"/>
                  </a:lnTo>
                  <a:lnTo>
                    <a:pt x="680212" y="1045209"/>
                  </a:lnTo>
                  <a:lnTo>
                    <a:pt x="566928" y="1045209"/>
                  </a:lnTo>
                  <a:lnTo>
                    <a:pt x="396748" y="1045209"/>
                  </a:lnTo>
                  <a:lnTo>
                    <a:pt x="0" y="1045209"/>
                  </a:lnTo>
                  <a:lnTo>
                    <a:pt x="0" y="875918"/>
                  </a:lnTo>
                  <a:lnTo>
                    <a:pt x="0" y="803274"/>
                  </a:lnTo>
                  <a:lnTo>
                    <a:pt x="0" y="754887"/>
                  </a:lnTo>
                  <a:close/>
                </a:path>
              </a:pathLst>
            </a:custGeom>
            <a:ln w="5626">
              <a:solidFill>
                <a:srgbClr val="000000"/>
              </a:solidFill>
            </a:ln>
          </p:spPr>
          <p:txBody>
            <a:bodyPr wrap="square" lIns="0" tIns="0" rIns="0" bIns="0" rtlCol="0"/>
            <a:lstStyle/>
            <a:p>
              <a:endParaRPr/>
            </a:p>
          </p:txBody>
        </p:sp>
      </p:grpSp>
      <p:sp>
        <p:nvSpPr>
          <p:cNvPr id="23" name="object 23"/>
          <p:cNvSpPr txBox="1"/>
          <p:nvPr/>
        </p:nvSpPr>
        <p:spPr>
          <a:xfrm>
            <a:off x="9379636" y="8621983"/>
            <a:ext cx="669687" cy="289822"/>
          </a:xfrm>
          <a:prstGeom prst="rect">
            <a:avLst/>
          </a:prstGeom>
        </p:spPr>
        <p:txBody>
          <a:bodyPr vert="horz" wrap="square" lIns="0" tIns="30479" rIns="0" bIns="0" rtlCol="0">
            <a:spAutoFit/>
          </a:bodyPr>
          <a:lstStyle/>
          <a:p>
            <a:pPr marR="40639" algn="ctr">
              <a:spcBef>
                <a:spcPts val="240"/>
              </a:spcBef>
            </a:pPr>
            <a:r>
              <a:rPr sz="800" spc="-20" dirty="0">
                <a:solidFill>
                  <a:srgbClr val="585858"/>
                </a:solidFill>
                <a:latin typeface="BIZ UDPゴシック"/>
                <a:cs typeface="BIZ UDPゴシック"/>
              </a:rPr>
              <a:t>希望する</a:t>
            </a:r>
            <a:endParaRPr sz="800">
              <a:latin typeface="BIZ UDPゴシック"/>
              <a:cs typeface="BIZ UDPゴシック"/>
            </a:endParaRPr>
          </a:p>
          <a:p>
            <a:pPr marR="6773" algn="ctr">
              <a:spcBef>
                <a:spcPts val="113"/>
              </a:spcBef>
            </a:pPr>
            <a:r>
              <a:rPr sz="800" dirty="0">
                <a:solidFill>
                  <a:srgbClr val="585858"/>
                </a:solidFill>
                <a:latin typeface="BIZ UDPゴシック"/>
                <a:cs typeface="BIZ UDPゴシック"/>
              </a:rPr>
              <a:t>65</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50%</a:t>
            </a:r>
            <a:endParaRPr sz="800">
              <a:latin typeface="BIZ UDPゴシック"/>
              <a:cs typeface="BIZ UDPゴシック"/>
            </a:endParaRPr>
          </a:p>
        </p:txBody>
      </p:sp>
      <p:grpSp>
        <p:nvGrpSpPr>
          <p:cNvPr id="24" name="object 24"/>
          <p:cNvGrpSpPr/>
          <p:nvPr/>
        </p:nvGrpSpPr>
        <p:grpSpPr>
          <a:xfrm>
            <a:off x="7406384" y="8201638"/>
            <a:ext cx="916059" cy="839862"/>
            <a:chOff x="5604192" y="5736399"/>
            <a:chExt cx="687070" cy="629920"/>
          </a:xfrm>
        </p:grpSpPr>
        <p:sp>
          <p:nvSpPr>
            <p:cNvPr id="25" name="object 25"/>
            <p:cNvSpPr/>
            <p:nvPr/>
          </p:nvSpPr>
          <p:spPr>
            <a:xfrm>
              <a:off x="5607049" y="5739256"/>
              <a:ext cx="681355" cy="624205"/>
            </a:xfrm>
            <a:custGeom>
              <a:avLst/>
              <a:gdLst/>
              <a:ahLst/>
              <a:cxnLst/>
              <a:rect l="l" t="t" r="r" b="b"/>
              <a:pathLst>
                <a:path w="681354" h="624204">
                  <a:moveTo>
                    <a:pt x="293878" y="0"/>
                  </a:moveTo>
                  <a:lnTo>
                    <a:pt x="113538" y="335406"/>
                  </a:lnTo>
                  <a:lnTo>
                    <a:pt x="0" y="335406"/>
                  </a:lnTo>
                  <a:lnTo>
                    <a:pt x="0" y="624116"/>
                  </a:lnTo>
                  <a:lnTo>
                    <a:pt x="681355" y="624116"/>
                  </a:lnTo>
                  <a:lnTo>
                    <a:pt x="681355" y="335406"/>
                  </a:lnTo>
                  <a:lnTo>
                    <a:pt x="283845" y="335406"/>
                  </a:lnTo>
                  <a:lnTo>
                    <a:pt x="293878" y="0"/>
                  </a:lnTo>
                  <a:close/>
                </a:path>
              </a:pathLst>
            </a:custGeom>
            <a:solidFill>
              <a:srgbClr val="FFFFFF"/>
            </a:solidFill>
          </p:spPr>
          <p:txBody>
            <a:bodyPr wrap="square" lIns="0" tIns="0" rIns="0" bIns="0" rtlCol="0"/>
            <a:lstStyle/>
            <a:p>
              <a:endParaRPr/>
            </a:p>
          </p:txBody>
        </p:sp>
        <p:sp>
          <p:nvSpPr>
            <p:cNvPr id="26" name="object 26"/>
            <p:cNvSpPr/>
            <p:nvPr/>
          </p:nvSpPr>
          <p:spPr>
            <a:xfrm>
              <a:off x="5607049" y="5739256"/>
              <a:ext cx="681355" cy="624205"/>
            </a:xfrm>
            <a:custGeom>
              <a:avLst/>
              <a:gdLst/>
              <a:ahLst/>
              <a:cxnLst/>
              <a:rect l="l" t="t" r="r" b="b"/>
              <a:pathLst>
                <a:path w="681354" h="624204">
                  <a:moveTo>
                    <a:pt x="0" y="335406"/>
                  </a:moveTo>
                  <a:lnTo>
                    <a:pt x="113538" y="335406"/>
                  </a:lnTo>
                  <a:lnTo>
                    <a:pt x="293878" y="0"/>
                  </a:lnTo>
                  <a:lnTo>
                    <a:pt x="283845" y="335406"/>
                  </a:lnTo>
                  <a:lnTo>
                    <a:pt x="681355" y="335406"/>
                  </a:lnTo>
                  <a:lnTo>
                    <a:pt x="681355" y="383539"/>
                  </a:lnTo>
                  <a:lnTo>
                    <a:pt x="681355" y="455675"/>
                  </a:lnTo>
                  <a:lnTo>
                    <a:pt x="681355" y="624116"/>
                  </a:lnTo>
                  <a:lnTo>
                    <a:pt x="283845" y="624116"/>
                  </a:lnTo>
                  <a:lnTo>
                    <a:pt x="113538" y="624116"/>
                  </a:lnTo>
                  <a:lnTo>
                    <a:pt x="0" y="624116"/>
                  </a:lnTo>
                  <a:lnTo>
                    <a:pt x="0" y="455675"/>
                  </a:lnTo>
                  <a:lnTo>
                    <a:pt x="0" y="383539"/>
                  </a:lnTo>
                  <a:lnTo>
                    <a:pt x="0" y="335406"/>
                  </a:lnTo>
                  <a:close/>
                </a:path>
              </a:pathLst>
            </a:custGeom>
            <a:ln w="5626">
              <a:solidFill>
                <a:srgbClr val="000000"/>
              </a:solidFill>
            </a:ln>
          </p:spPr>
          <p:txBody>
            <a:bodyPr wrap="square" lIns="0" tIns="0" rIns="0" bIns="0" rtlCol="0"/>
            <a:lstStyle/>
            <a:p>
              <a:endParaRPr/>
            </a:p>
          </p:txBody>
        </p:sp>
      </p:grpSp>
      <p:sp>
        <p:nvSpPr>
          <p:cNvPr id="27" name="object 27"/>
          <p:cNvSpPr txBox="1"/>
          <p:nvPr/>
        </p:nvSpPr>
        <p:spPr>
          <a:xfrm>
            <a:off x="7556154" y="8686396"/>
            <a:ext cx="671382" cy="289822"/>
          </a:xfrm>
          <a:prstGeom prst="rect">
            <a:avLst/>
          </a:prstGeom>
        </p:spPr>
        <p:txBody>
          <a:bodyPr vert="horz" wrap="square" lIns="0" tIns="30479" rIns="0" bIns="0" rtlCol="0">
            <a:spAutoFit/>
          </a:bodyPr>
          <a:lstStyle/>
          <a:p>
            <a:pPr marL="53339">
              <a:spcBef>
                <a:spcPts val="240"/>
              </a:spcBef>
            </a:pPr>
            <a:r>
              <a:rPr sz="800" spc="-13" dirty="0">
                <a:solidFill>
                  <a:srgbClr val="585858"/>
                </a:solidFill>
                <a:latin typeface="BIZ UDPゴシック"/>
                <a:cs typeface="BIZ UDPゴシック"/>
              </a:rPr>
              <a:t>希望しない</a:t>
            </a:r>
            <a:endParaRPr sz="800">
              <a:latin typeface="BIZ UDPゴシック"/>
              <a:cs typeface="BIZ UDPゴシック"/>
            </a:endParaRPr>
          </a:p>
          <a:p>
            <a:pPr>
              <a:spcBef>
                <a:spcPts val="113"/>
              </a:spcBef>
            </a:pPr>
            <a:r>
              <a:rPr sz="800" dirty="0">
                <a:solidFill>
                  <a:srgbClr val="585858"/>
                </a:solidFill>
                <a:latin typeface="BIZ UDPゴシック"/>
                <a:cs typeface="BIZ UDPゴシック"/>
              </a:rPr>
              <a:t>43</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33%</a:t>
            </a:r>
            <a:endParaRPr sz="800">
              <a:latin typeface="BIZ UDPゴシック"/>
              <a:cs typeface="BIZ UDPゴシック"/>
            </a:endParaRPr>
          </a:p>
        </p:txBody>
      </p:sp>
      <p:grpSp>
        <p:nvGrpSpPr>
          <p:cNvPr id="28" name="object 28"/>
          <p:cNvGrpSpPr/>
          <p:nvPr/>
        </p:nvGrpSpPr>
        <p:grpSpPr>
          <a:xfrm>
            <a:off x="7364729" y="6087760"/>
            <a:ext cx="880501" cy="535920"/>
            <a:chOff x="5572950" y="4150931"/>
            <a:chExt cx="660400" cy="401955"/>
          </a:xfrm>
        </p:grpSpPr>
        <p:sp>
          <p:nvSpPr>
            <p:cNvPr id="29" name="object 29"/>
            <p:cNvSpPr/>
            <p:nvPr/>
          </p:nvSpPr>
          <p:spPr>
            <a:xfrm>
              <a:off x="5575808" y="4153789"/>
              <a:ext cx="654685" cy="396240"/>
            </a:xfrm>
            <a:custGeom>
              <a:avLst/>
              <a:gdLst/>
              <a:ahLst/>
              <a:cxnLst/>
              <a:rect l="l" t="t" r="r" b="b"/>
              <a:pathLst>
                <a:path w="654685" h="396239">
                  <a:moveTo>
                    <a:pt x="654685" y="0"/>
                  </a:moveTo>
                  <a:lnTo>
                    <a:pt x="0" y="0"/>
                  </a:lnTo>
                  <a:lnTo>
                    <a:pt x="0" y="275971"/>
                  </a:lnTo>
                  <a:lnTo>
                    <a:pt x="381889" y="275971"/>
                  </a:lnTo>
                  <a:lnTo>
                    <a:pt x="600837" y="396240"/>
                  </a:lnTo>
                  <a:lnTo>
                    <a:pt x="545592" y="275971"/>
                  </a:lnTo>
                  <a:lnTo>
                    <a:pt x="654685" y="275971"/>
                  </a:lnTo>
                  <a:lnTo>
                    <a:pt x="654685" y="0"/>
                  </a:lnTo>
                  <a:close/>
                </a:path>
              </a:pathLst>
            </a:custGeom>
            <a:solidFill>
              <a:srgbClr val="FFFFFF"/>
            </a:solidFill>
          </p:spPr>
          <p:txBody>
            <a:bodyPr wrap="square" lIns="0" tIns="0" rIns="0" bIns="0" rtlCol="0"/>
            <a:lstStyle/>
            <a:p>
              <a:endParaRPr/>
            </a:p>
          </p:txBody>
        </p:sp>
        <p:sp>
          <p:nvSpPr>
            <p:cNvPr id="30" name="object 30"/>
            <p:cNvSpPr/>
            <p:nvPr/>
          </p:nvSpPr>
          <p:spPr>
            <a:xfrm>
              <a:off x="5575808" y="4153789"/>
              <a:ext cx="654685" cy="396240"/>
            </a:xfrm>
            <a:custGeom>
              <a:avLst/>
              <a:gdLst/>
              <a:ahLst/>
              <a:cxnLst/>
              <a:rect l="l" t="t" r="r" b="b"/>
              <a:pathLst>
                <a:path w="654685" h="396239">
                  <a:moveTo>
                    <a:pt x="0" y="0"/>
                  </a:moveTo>
                  <a:lnTo>
                    <a:pt x="381889" y="0"/>
                  </a:lnTo>
                  <a:lnTo>
                    <a:pt x="545592" y="0"/>
                  </a:lnTo>
                  <a:lnTo>
                    <a:pt x="654685" y="0"/>
                  </a:lnTo>
                  <a:lnTo>
                    <a:pt x="654685" y="161036"/>
                  </a:lnTo>
                  <a:lnTo>
                    <a:pt x="654685" y="229997"/>
                  </a:lnTo>
                  <a:lnTo>
                    <a:pt x="654685" y="275971"/>
                  </a:lnTo>
                  <a:lnTo>
                    <a:pt x="545592" y="275971"/>
                  </a:lnTo>
                  <a:lnTo>
                    <a:pt x="600837" y="396240"/>
                  </a:lnTo>
                  <a:lnTo>
                    <a:pt x="381889" y="275971"/>
                  </a:lnTo>
                  <a:lnTo>
                    <a:pt x="0" y="275971"/>
                  </a:lnTo>
                  <a:lnTo>
                    <a:pt x="0" y="229997"/>
                  </a:lnTo>
                  <a:lnTo>
                    <a:pt x="0" y="161036"/>
                  </a:lnTo>
                  <a:lnTo>
                    <a:pt x="0" y="0"/>
                  </a:lnTo>
                  <a:close/>
                </a:path>
              </a:pathLst>
            </a:custGeom>
            <a:ln w="5626">
              <a:solidFill>
                <a:srgbClr val="000000"/>
              </a:solidFill>
            </a:ln>
          </p:spPr>
          <p:txBody>
            <a:bodyPr wrap="square" lIns="0" tIns="0" rIns="0" bIns="0" rtlCol="0"/>
            <a:lstStyle/>
            <a:p>
              <a:endParaRPr/>
            </a:p>
          </p:txBody>
        </p:sp>
      </p:grpSp>
      <p:sp>
        <p:nvSpPr>
          <p:cNvPr id="31" name="object 31"/>
          <p:cNvSpPr txBox="1"/>
          <p:nvPr/>
        </p:nvSpPr>
        <p:spPr>
          <a:xfrm>
            <a:off x="7503662" y="6114793"/>
            <a:ext cx="656988" cy="290677"/>
          </a:xfrm>
          <a:prstGeom prst="rect">
            <a:avLst/>
          </a:prstGeom>
        </p:spPr>
        <p:txBody>
          <a:bodyPr vert="horz" wrap="square" lIns="0" tIns="31326" rIns="0" bIns="0" rtlCol="0">
            <a:spAutoFit/>
          </a:bodyPr>
          <a:lstStyle/>
          <a:p>
            <a:pPr marR="40639" algn="ctr">
              <a:spcBef>
                <a:spcPts val="247"/>
              </a:spcBef>
            </a:pPr>
            <a:r>
              <a:rPr sz="800" spc="-27" dirty="0">
                <a:solidFill>
                  <a:srgbClr val="585858"/>
                </a:solidFill>
                <a:latin typeface="BIZ UDPゴシック"/>
                <a:cs typeface="BIZ UDPゴシック"/>
              </a:rPr>
              <a:t>未回答</a:t>
            </a:r>
            <a:endParaRPr sz="800">
              <a:latin typeface="BIZ UDPゴシック"/>
              <a:cs typeface="BIZ UDPゴシック"/>
            </a:endParaRPr>
          </a:p>
          <a:p>
            <a:pPr marR="6773" algn="ctr">
              <a:spcBef>
                <a:spcPts val="120"/>
              </a:spcBef>
            </a:pPr>
            <a:r>
              <a:rPr sz="800" dirty="0">
                <a:solidFill>
                  <a:srgbClr val="585858"/>
                </a:solidFill>
                <a:latin typeface="BIZ UDPゴシック"/>
                <a:cs typeface="BIZ UDPゴシック"/>
              </a:rPr>
              <a:t>23</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17%</a:t>
            </a:r>
            <a:endParaRPr sz="800">
              <a:latin typeface="BIZ UDPゴシック"/>
              <a:cs typeface="BIZ UDPゴシック"/>
            </a:endParaRPr>
          </a:p>
        </p:txBody>
      </p:sp>
      <p:grpSp>
        <p:nvGrpSpPr>
          <p:cNvPr id="32" name="object 32"/>
          <p:cNvGrpSpPr/>
          <p:nvPr/>
        </p:nvGrpSpPr>
        <p:grpSpPr>
          <a:xfrm>
            <a:off x="7629509" y="2436477"/>
            <a:ext cx="2547524" cy="2543291"/>
            <a:chOff x="5771542" y="1412367"/>
            <a:chExt cx="1910714" cy="1907539"/>
          </a:xfrm>
        </p:grpSpPr>
        <p:sp>
          <p:nvSpPr>
            <p:cNvPr id="33" name="object 33"/>
            <p:cNvSpPr/>
            <p:nvPr/>
          </p:nvSpPr>
          <p:spPr>
            <a:xfrm>
              <a:off x="6414135" y="1418082"/>
              <a:ext cx="1086485" cy="1722755"/>
            </a:xfrm>
            <a:custGeom>
              <a:avLst/>
              <a:gdLst/>
              <a:ahLst/>
              <a:cxnLst/>
              <a:rect l="l" t="t" r="r" b="b"/>
              <a:pathLst>
                <a:path w="1086484" h="1722755">
                  <a:moveTo>
                    <a:pt x="224662" y="0"/>
                  </a:moveTo>
                  <a:lnTo>
                    <a:pt x="224662" y="861313"/>
                  </a:lnTo>
                  <a:lnTo>
                    <a:pt x="0" y="1692910"/>
                  </a:lnTo>
                  <a:lnTo>
                    <a:pt x="55338" y="1705911"/>
                  </a:lnTo>
                  <a:lnTo>
                    <a:pt x="111331" y="1715198"/>
                  </a:lnTo>
                  <a:lnTo>
                    <a:pt x="167824" y="1720770"/>
                  </a:lnTo>
                  <a:lnTo>
                    <a:pt x="224662" y="1722627"/>
                  </a:lnTo>
                  <a:lnTo>
                    <a:pt x="273531" y="1721264"/>
                  </a:lnTo>
                  <a:lnTo>
                    <a:pt x="321686" y="1717223"/>
                  </a:lnTo>
                  <a:lnTo>
                    <a:pt x="369053" y="1710576"/>
                  </a:lnTo>
                  <a:lnTo>
                    <a:pt x="415561" y="1701396"/>
                  </a:lnTo>
                  <a:lnTo>
                    <a:pt x="461136" y="1689756"/>
                  </a:lnTo>
                  <a:lnTo>
                    <a:pt x="505705" y="1675729"/>
                  </a:lnTo>
                  <a:lnTo>
                    <a:pt x="549197" y="1659387"/>
                  </a:lnTo>
                  <a:lnTo>
                    <a:pt x="591538" y="1640803"/>
                  </a:lnTo>
                  <a:lnTo>
                    <a:pt x="632655" y="1620049"/>
                  </a:lnTo>
                  <a:lnTo>
                    <a:pt x="672476" y="1597199"/>
                  </a:lnTo>
                  <a:lnTo>
                    <a:pt x="710927" y="1572325"/>
                  </a:lnTo>
                  <a:lnTo>
                    <a:pt x="747937" y="1545499"/>
                  </a:lnTo>
                  <a:lnTo>
                    <a:pt x="783432" y="1516794"/>
                  </a:lnTo>
                  <a:lnTo>
                    <a:pt x="817339" y="1486284"/>
                  </a:lnTo>
                  <a:lnTo>
                    <a:pt x="849587" y="1454040"/>
                  </a:lnTo>
                  <a:lnTo>
                    <a:pt x="880101" y="1420135"/>
                  </a:lnTo>
                  <a:lnTo>
                    <a:pt x="908810" y="1384642"/>
                  </a:lnTo>
                  <a:lnTo>
                    <a:pt x="935640" y="1347634"/>
                  </a:lnTo>
                  <a:lnTo>
                    <a:pt x="960518" y="1309183"/>
                  </a:lnTo>
                  <a:lnTo>
                    <a:pt x="983373" y="1269362"/>
                  </a:lnTo>
                  <a:lnTo>
                    <a:pt x="1004131" y="1228244"/>
                  </a:lnTo>
                  <a:lnTo>
                    <a:pt x="1022719" y="1185901"/>
                  </a:lnTo>
                  <a:lnTo>
                    <a:pt x="1039065" y="1142406"/>
                  </a:lnTo>
                  <a:lnTo>
                    <a:pt x="1053096" y="1097832"/>
                  </a:lnTo>
                  <a:lnTo>
                    <a:pt x="1064739" y="1052251"/>
                  </a:lnTo>
                  <a:lnTo>
                    <a:pt x="1073921" y="1005736"/>
                  </a:lnTo>
                  <a:lnTo>
                    <a:pt x="1080570" y="958359"/>
                  </a:lnTo>
                  <a:lnTo>
                    <a:pt x="1084613" y="910194"/>
                  </a:lnTo>
                  <a:lnTo>
                    <a:pt x="1085977" y="861313"/>
                  </a:lnTo>
                  <a:lnTo>
                    <a:pt x="1084613" y="812433"/>
                  </a:lnTo>
                  <a:lnTo>
                    <a:pt x="1080570" y="764268"/>
                  </a:lnTo>
                  <a:lnTo>
                    <a:pt x="1073921" y="716891"/>
                  </a:lnTo>
                  <a:lnTo>
                    <a:pt x="1064739" y="670376"/>
                  </a:lnTo>
                  <a:lnTo>
                    <a:pt x="1053096" y="624795"/>
                  </a:lnTo>
                  <a:lnTo>
                    <a:pt x="1039065" y="580221"/>
                  </a:lnTo>
                  <a:lnTo>
                    <a:pt x="1022719" y="536726"/>
                  </a:lnTo>
                  <a:lnTo>
                    <a:pt x="1004131" y="494383"/>
                  </a:lnTo>
                  <a:lnTo>
                    <a:pt x="983373" y="453265"/>
                  </a:lnTo>
                  <a:lnTo>
                    <a:pt x="960518" y="413444"/>
                  </a:lnTo>
                  <a:lnTo>
                    <a:pt x="935640" y="374993"/>
                  </a:lnTo>
                  <a:lnTo>
                    <a:pt x="908810" y="337985"/>
                  </a:lnTo>
                  <a:lnTo>
                    <a:pt x="880101" y="302492"/>
                  </a:lnTo>
                  <a:lnTo>
                    <a:pt x="849587" y="268587"/>
                  </a:lnTo>
                  <a:lnTo>
                    <a:pt x="817339" y="236343"/>
                  </a:lnTo>
                  <a:lnTo>
                    <a:pt x="783432" y="205833"/>
                  </a:lnTo>
                  <a:lnTo>
                    <a:pt x="747937" y="177128"/>
                  </a:lnTo>
                  <a:lnTo>
                    <a:pt x="710927" y="150302"/>
                  </a:lnTo>
                  <a:lnTo>
                    <a:pt x="672476" y="125428"/>
                  </a:lnTo>
                  <a:lnTo>
                    <a:pt x="632655" y="102578"/>
                  </a:lnTo>
                  <a:lnTo>
                    <a:pt x="591538" y="81824"/>
                  </a:lnTo>
                  <a:lnTo>
                    <a:pt x="549197" y="63240"/>
                  </a:lnTo>
                  <a:lnTo>
                    <a:pt x="505705" y="46898"/>
                  </a:lnTo>
                  <a:lnTo>
                    <a:pt x="461136" y="32871"/>
                  </a:lnTo>
                  <a:lnTo>
                    <a:pt x="415561" y="21231"/>
                  </a:lnTo>
                  <a:lnTo>
                    <a:pt x="369053" y="12051"/>
                  </a:lnTo>
                  <a:lnTo>
                    <a:pt x="321686" y="5404"/>
                  </a:lnTo>
                  <a:lnTo>
                    <a:pt x="273531" y="1363"/>
                  </a:lnTo>
                  <a:lnTo>
                    <a:pt x="224662" y="0"/>
                  </a:lnTo>
                  <a:close/>
                </a:path>
              </a:pathLst>
            </a:custGeom>
            <a:solidFill>
              <a:srgbClr val="4471C4"/>
            </a:solidFill>
          </p:spPr>
          <p:txBody>
            <a:bodyPr wrap="square" lIns="0" tIns="0" rIns="0" bIns="0" rtlCol="0"/>
            <a:lstStyle/>
            <a:p>
              <a:endParaRPr/>
            </a:p>
          </p:txBody>
        </p:sp>
        <p:sp>
          <p:nvSpPr>
            <p:cNvPr id="34" name="object 34"/>
            <p:cNvSpPr/>
            <p:nvPr/>
          </p:nvSpPr>
          <p:spPr>
            <a:xfrm>
              <a:off x="5777257" y="1966595"/>
              <a:ext cx="861694" cy="1144905"/>
            </a:xfrm>
            <a:custGeom>
              <a:avLst/>
              <a:gdLst/>
              <a:ahLst/>
              <a:cxnLst/>
              <a:rect l="l" t="t" r="r" b="b"/>
              <a:pathLst>
                <a:path w="861695" h="1144905">
                  <a:moveTo>
                    <a:pt x="59027" y="0"/>
                  </a:moveTo>
                  <a:lnTo>
                    <a:pt x="43295" y="43703"/>
                  </a:lnTo>
                  <a:lnTo>
                    <a:pt x="29944" y="88265"/>
                  </a:lnTo>
                  <a:lnTo>
                    <a:pt x="18512" y="135805"/>
                  </a:lnTo>
                  <a:lnTo>
                    <a:pt x="9852" y="183353"/>
                  </a:lnTo>
                  <a:lnTo>
                    <a:pt x="3915" y="230820"/>
                  </a:lnTo>
                  <a:lnTo>
                    <a:pt x="648" y="278116"/>
                  </a:lnTo>
                  <a:lnTo>
                    <a:pt x="0" y="325153"/>
                  </a:lnTo>
                  <a:lnTo>
                    <a:pt x="1919" y="371841"/>
                  </a:lnTo>
                  <a:lnTo>
                    <a:pt x="6356" y="418091"/>
                  </a:lnTo>
                  <a:lnTo>
                    <a:pt x="13257" y="463814"/>
                  </a:lnTo>
                  <a:lnTo>
                    <a:pt x="22573" y="508921"/>
                  </a:lnTo>
                  <a:lnTo>
                    <a:pt x="34251" y="553323"/>
                  </a:lnTo>
                  <a:lnTo>
                    <a:pt x="48241" y="596930"/>
                  </a:lnTo>
                  <a:lnTo>
                    <a:pt x="64491" y="639654"/>
                  </a:lnTo>
                  <a:lnTo>
                    <a:pt x="82950" y="681405"/>
                  </a:lnTo>
                  <a:lnTo>
                    <a:pt x="103567" y="722094"/>
                  </a:lnTo>
                  <a:lnTo>
                    <a:pt x="126290" y="761633"/>
                  </a:lnTo>
                  <a:lnTo>
                    <a:pt x="151069" y="799931"/>
                  </a:lnTo>
                  <a:lnTo>
                    <a:pt x="177851" y="836899"/>
                  </a:lnTo>
                  <a:lnTo>
                    <a:pt x="206586" y="872450"/>
                  </a:lnTo>
                  <a:lnTo>
                    <a:pt x="237222" y="906493"/>
                  </a:lnTo>
                  <a:lnTo>
                    <a:pt x="269708" y="938939"/>
                  </a:lnTo>
                  <a:lnTo>
                    <a:pt x="303993" y="969699"/>
                  </a:lnTo>
                  <a:lnTo>
                    <a:pt x="340026" y="998685"/>
                  </a:lnTo>
                  <a:lnTo>
                    <a:pt x="377754" y="1025806"/>
                  </a:lnTo>
                  <a:lnTo>
                    <a:pt x="417128" y="1050974"/>
                  </a:lnTo>
                  <a:lnTo>
                    <a:pt x="458096" y="1074100"/>
                  </a:lnTo>
                  <a:lnTo>
                    <a:pt x="500605" y="1095094"/>
                  </a:lnTo>
                  <a:lnTo>
                    <a:pt x="544606" y="1113868"/>
                  </a:lnTo>
                  <a:lnTo>
                    <a:pt x="590047" y="1130332"/>
                  </a:lnTo>
                  <a:lnTo>
                    <a:pt x="636877" y="1144397"/>
                  </a:lnTo>
                  <a:lnTo>
                    <a:pt x="861540" y="312801"/>
                  </a:lnTo>
                  <a:lnTo>
                    <a:pt x="59027" y="0"/>
                  </a:lnTo>
                  <a:close/>
                </a:path>
              </a:pathLst>
            </a:custGeom>
            <a:solidFill>
              <a:srgbClr val="EC7C30"/>
            </a:solidFill>
          </p:spPr>
          <p:txBody>
            <a:bodyPr wrap="square" lIns="0" tIns="0" rIns="0" bIns="0" rtlCol="0"/>
            <a:lstStyle/>
            <a:p>
              <a:endParaRPr/>
            </a:p>
          </p:txBody>
        </p:sp>
        <p:sp>
          <p:nvSpPr>
            <p:cNvPr id="35" name="object 35"/>
            <p:cNvSpPr/>
            <p:nvPr/>
          </p:nvSpPr>
          <p:spPr>
            <a:xfrm>
              <a:off x="5777257" y="1966595"/>
              <a:ext cx="861694" cy="1144905"/>
            </a:xfrm>
            <a:custGeom>
              <a:avLst/>
              <a:gdLst/>
              <a:ahLst/>
              <a:cxnLst/>
              <a:rect l="l" t="t" r="r" b="b"/>
              <a:pathLst>
                <a:path w="861695" h="1144905">
                  <a:moveTo>
                    <a:pt x="636877" y="1144397"/>
                  </a:moveTo>
                  <a:lnTo>
                    <a:pt x="590047" y="1130332"/>
                  </a:lnTo>
                  <a:lnTo>
                    <a:pt x="544606" y="1113868"/>
                  </a:lnTo>
                  <a:lnTo>
                    <a:pt x="500605" y="1095094"/>
                  </a:lnTo>
                  <a:lnTo>
                    <a:pt x="458096" y="1074100"/>
                  </a:lnTo>
                  <a:lnTo>
                    <a:pt x="417128" y="1050974"/>
                  </a:lnTo>
                  <a:lnTo>
                    <a:pt x="377754" y="1025806"/>
                  </a:lnTo>
                  <a:lnTo>
                    <a:pt x="340026" y="998685"/>
                  </a:lnTo>
                  <a:lnTo>
                    <a:pt x="303993" y="969699"/>
                  </a:lnTo>
                  <a:lnTo>
                    <a:pt x="269708" y="938939"/>
                  </a:lnTo>
                  <a:lnTo>
                    <a:pt x="237222" y="906493"/>
                  </a:lnTo>
                  <a:lnTo>
                    <a:pt x="206586" y="872450"/>
                  </a:lnTo>
                  <a:lnTo>
                    <a:pt x="177851" y="836899"/>
                  </a:lnTo>
                  <a:lnTo>
                    <a:pt x="151069" y="799931"/>
                  </a:lnTo>
                  <a:lnTo>
                    <a:pt x="126290" y="761633"/>
                  </a:lnTo>
                  <a:lnTo>
                    <a:pt x="103567" y="722094"/>
                  </a:lnTo>
                  <a:lnTo>
                    <a:pt x="82950" y="681405"/>
                  </a:lnTo>
                  <a:lnTo>
                    <a:pt x="64491" y="639654"/>
                  </a:lnTo>
                  <a:lnTo>
                    <a:pt x="48241" y="596930"/>
                  </a:lnTo>
                  <a:lnTo>
                    <a:pt x="34251" y="553323"/>
                  </a:lnTo>
                  <a:lnTo>
                    <a:pt x="22573" y="508921"/>
                  </a:lnTo>
                  <a:lnTo>
                    <a:pt x="13257" y="463814"/>
                  </a:lnTo>
                  <a:lnTo>
                    <a:pt x="6356" y="418091"/>
                  </a:lnTo>
                  <a:lnTo>
                    <a:pt x="1919" y="371841"/>
                  </a:lnTo>
                  <a:lnTo>
                    <a:pt x="0" y="325153"/>
                  </a:lnTo>
                  <a:lnTo>
                    <a:pt x="648" y="278116"/>
                  </a:lnTo>
                  <a:lnTo>
                    <a:pt x="3915" y="230820"/>
                  </a:lnTo>
                  <a:lnTo>
                    <a:pt x="9852" y="183353"/>
                  </a:lnTo>
                  <a:lnTo>
                    <a:pt x="18512" y="135805"/>
                  </a:lnTo>
                  <a:lnTo>
                    <a:pt x="29944" y="88265"/>
                  </a:lnTo>
                  <a:lnTo>
                    <a:pt x="43295" y="43703"/>
                  </a:lnTo>
                  <a:lnTo>
                    <a:pt x="59027" y="0"/>
                  </a:lnTo>
                  <a:lnTo>
                    <a:pt x="861540" y="312801"/>
                  </a:lnTo>
                  <a:lnTo>
                    <a:pt x="636877" y="1144397"/>
                  </a:lnTo>
                  <a:close/>
                </a:path>
              </a:pathLst>
            </a:custGeom>
            <a:ln w="11239">
              <a:solidFill>
                <a:srgbClr val="FFFFFF"/>
              </a:solidFill>
            </a:ln>
          </p:spPr>
          <p:txBody>
            <a:bodyPr wrap="square" lIns="0" tIns="0" rIns="0" bIns="0" rtlCol="0"/>
            <a:lstStyle/>
            <a:p>
              <a:endParaRPr/>
            </a:p>
          </p:txBody>
        </p:sp>
        <p:sp>
          <p:nvSpPr>
            <p:cNvPr id="36" name="object 36"/>
            <p:cNvSpPr/>
            <p:nvPr/>
          </p:nvSpPr>
          <p:spPr>
            <a:xfrm>
              <a:off x="5836285" y="1418082"/>
              <a:ext cx="802640" cy="861694"/>
            </a:xfrm>
            <a:custGeom>
              <a:avLst/>
              <a:gdLst/>
              <a:ahLst/>
              <a:cxnLst/>
              <a:rect l="l" t="t" r="r" b="b"/>
              <a:pathLst>
                <a:path w="802640" h="861694">
                  <a:moveTo>
                    <a:pt x="802513" y="0"/>
                  </a:moveTo>
                  <a:lnTo>
                    <a:pt x="754348" y="1339"/>
                  </a:lnTo>
                  <a:lnTo>
                    <a:pt x="706720" y="5318"/>
                  </a:lnTo>
                  <a:lnTo>
                    <a:pt x="659715" y="11878"/>
                  </a:lnTo>
                  <a:lnTo>
                    <a:pt x="613420" y="20959"/>
                  </a:lnTo>
                  <a:lnTo>
                    <a:pt x="567920" y="32504"/>
                  </a:lnTo>
                  <a:lnTo>
                    <a:pt x="523304" y="46452"/>
                  </a:lnTo>
                  <a:lnTo>
                    <a:pt x="479656" y="62746"/>
                  </a:lnTo>
                  <a:lnTo>
                    <a:pt x="437064" y="81325"/>
                  </a:lnTo>
                  <a:lnTo>
                    <a:pt x="395613" y="102132"/>
                  </a:lnTo>
                  <a:lnTo>
                    <a:pt x="355391" y="125108"/>
                  </a:lnTo>
                  <a:lnTo>
                    <a:pt x="316484" y="150193"/>
                  </a:lnTo>
                  <a:lnTo>
                    <a:pt x="278977" y="177329"/>
                  </a:lnTo>
                  <a:lnTo>
                    <a:pt x="242959" y="206456"/>
                  </a:lnTo>
                  <a:lnTo>
                    <a:pt x="208514" y="237516"/>
                  </a:lnTo>
                  <a:lnTo>
                    <a:pt x="175730" y="270450"/>
                  </a:lnTo>
                  <a:lnTo>
                    <a:pt x="144693" y="305199"/>
                  </a:lnTo>
                  <a:lnTo>
                    <a:pt x="115490" y="341705"/>
                  </a:lnTo>
                  <a:lnTo>
                    <a:pt x="88206" y="379907"/>
                  </a:lnTo>
                  <a:lnTo>
                    <a:pt x="62929" y="419748"/>
                  </a:lnTo>
                  <a:lnTo>
                    <a:pt x="39744" y="461169"/>
                  </a:lnTo>
                  <a:lnTo>
                    <a:pt x="18739" y="504110"/>
                  </a:lnTo>
                  <a:lnTo>
                    <a:pt x="0" y="548513"/>
                  </a:lnTo>
                  <a:lnTo>
                    <a:pt x="802513" y="861313"/>
                  </a:lnTo>
                  <a:lnTo>
                    <a:pt x="802513" y="0"/>
                  </a:lnTo>
                  <a:close/>
                </a:path>
              </a:pathLst>
            </a:custGeom>
            <a:solidFill>
              <a:srgbClr val="A4A4A4"/>
            </a:solidFill>
          </p:spPr>
          <p:txBody>
            <a:bodyPr wrap="square" lIns="0" tIns="0" rIns="0" bIns="0" rtlCol="0"/>
            <a:lstStyle/>
            <a:p>
              <a:endParaRPr/>
            </a:p>
          </p:txBody>
        </p:sp>
        <p:sp>
          <p:nvSpPr>
            <p:cNvPr id="37" name="object 37"/>
            <p:cNvSpPr/>
            <p:nvPr/>
          </p:nvSpPr>
          <p:spPr>
            <a:xfrm>
              <a:off x="5836285" y="1418082"/>
              <a:ext cx="802640" cy="861694"/>
            </a:xfrm>
            <a:custGeom>
              <a:avLst/>
              <a:gdLst/>
              <a:ahLst/>
              <a:cxnLst/>
              <a:rect l="l" t="t" r="r" b="b"/>
              <a:pathLst>
                <a:path w="802640" h="861694">
                  <a:moveTo>
                    <a:pt x="0" y="548513"/>
                  </a:moveTo>
                  <a:lnTo>
                    <a:pt x="18739" y="504110"/>
                  </a:lnTo>
                  <a:lnTo>
                    <a:pt x="39744" y="461169"/>
                  </a:lnTo>
                  <a:lnTo>
                    <a:pt x="62929" y="419748"/>
                  </a:lnTo>
                  <a:lnTo>
                    <a:pt x="88206" y="379907"/>
                  </a:lnTo>
                  <a:lnTo>
                    <a:pt x="115490" y="341705"/>
                  </a:lnTo>
                  <a:lnTo>
                    <a:pt x="144693" y="305199"/>
                  </a:lnTo>
                  <a:lnTo>
                    <a:pt x="175730" y="270450"/>
                  </a:lnTo>
                  <a:lnTo>
                    <a:pt x="208514" y="237516"/>
                  </a:lnTo>
                  <a:lnTo>
                    <a:pt x="242959" y="206456"/>
                  </a:lnTo>
                  <a:lnTo>
                    <a:pt x="278977" y="177329"/>
                  </a:lnTo>
                  <a:lnTo>
                    <a:pt x="316484" y="150193"/>
                  </a:lnTo>
                  <a:lnTo>
                    <a:pt x="355391" y="125108"/>
                  </a:lnTo>
                  <a:lnTo>
                    <a:pt x="395613" y="102132"/>
                  </a:lnTo>
                  <a:lnTo>
                    <a:pt x="437064" y="81325"/>
                  </a:lnTo>
                  <a:lnTo>
                    <a:pt x="479656" y="62746"/>
                  </a:lnTo>
                  <a:lnTo>
                    <a:pt x="523304" y="46452"/>
                  </a:lnTo>
                  <a:lnTo>
                    <a:pt x="567920" y="32504"/>
                  </a:lnTo>
                  <a:lnTo>
                    <a:pt x="613420" y="20959"/>
                  </a:lnTo>
                  <a:lnTo>
                    <a:pt x="659715" y="11878"/>
                  </a:lnTo>
                  <a:lnTo>
                    <a:pt x="706720" y="5318"/>
                  </a:lnTo>
                  <a:lnTo>
                    <a:pt x="754348" y="1339"/>
                  </a:lnTo>
                  <a:lnTo>
                    <a:pt x="802513" y="0"/>
                  </a:lnTo>
                  <a:lnTo>
                    <a:pt x="802513" y="861313"/>
                  </a:lnTo>
                  <a:lnTo>
                    <a:pt x="0" y="548513"/>
                  </a:lnTo>
                  <a:close/>
                </a:path>
              </a:pathLst>
            </a:custGeom>
            <a:ln w="11239">
              <a:solidFill>
                <a:srgbClr val="FFFFFF"/>
              </a:solidFill>
            </a:ln>
          </p:spPr>
          <p:txBody>
            <a:bodyPr wrap="square" lIns="0" tIns="0" rIns="0" bIns="0" rtlCol="0"/>
            <a:lstStyle/>
            <a:p>
              <a:endParaRPr/>
            </a:p>
          </p:txBody>
        </p:sp>
        <p:sp>
          <p:nvSpPr>
            <p:cNvPr id="38" name="object 38"/>
            <p:cNvSpPr/>
            <p:nvPr/>
          </p:nvSpPr>
          <p:spPr>
            <a:xfrm>
              <a:off x="7075297" y="2392680"/>
              <a:ext cx="604520" cy="923925"/>
            </a:xfrm>
            <a:custGeom>
              <a:avLst/>
              <a:gdLst/>
              <a:ahLst/>
              <a:cxnLst/>
              <a:rect l="l" t="t" r="r" b="b"/>
              <a:pathLst>
                <a:path w="604520" h="923925">
                  <a:moveTo>
                    <a:pt x="417322" y="0"/>
                  </a:moveTo>
                  <a:lnTo>
                    <a:pt x="352298" y="618743"/>
                  </a:lnTo>
                  <a:lnTo>
                    <a:pt x="0" y="618743"/>
                  </a:lnTo>
                  <a:lnTo>
                    <a:pt x="0" y="923797"/>
                  </a:lnTo>
                  <a:lnTo>
                    <a:pt x="604012" y="923797"/>
                  </a:lnTo>
                  <a:lnTo>
                    <a:pt x="604012" y="618743"/>
                  </a:lnTo>
                  <a:lnTo>
                    <a:pt x="503428" y="618743"/>
                  </a:lnTo>
                  <a:lnTo>
                    <a:pt x="417322" y="0"/>
                  </a:lnTo>
                  <a:close/>
                </a:path>
              </a:pathLst>
            </a:custGeom>
            <a:solidFill>
              <a:srgbClr val="FFFFFF"/>
            </a:solidFill>
          </p:spPr>
          <p:txBody>
            <a:bodyPr wrap="square" lIns="0" tIns="0" rIns="0" bIns="0" rtlCol="0"/>
            <a:lstStyle/>
            <a:p>
              <a:endParaRPr/>
            </a:p>
          </p:txBody>
        </p:sp>
        <p:sp>
          <p:nvSpPr>
            <p:cNvPr id="39" name="object 39"/>
            <p:cNvSpPr/>
            <p:nvPr/>
          </p:nvSpPr>
          <p:spPr>
            <a:xfrm>
              <a:off x="7075297" y="2392680"/>
              <a:ext cx="604520" cy="923925"/>
            </a:xfrm>
            <a:custGeom>
              <a:avLst/>
              <a:gdLst/>
              <a:ahLst/>
              <a:cxnLst/>
              <a:rect l="l" t="t" r="r" b="b"/>
              <a:pathLst>
                <a:path w="604520" h="923925">
                  <a:moveTo>
                    <a:pt x="0" y="618743"/>
                  </a:moveTo>
                  <a:lnTo>
                    <a:pt x="352298" y="618743"/>
                  </a:lnTo>
                  <a:lnTo>
                    <a:pt x="417322" y="0"/>
                  </a:lnTo>
                  <a:lnTo>
                    <a:pt x="503428" y="618743"/>
                  </a:lnTo>
                  <a:lnTo>
                    <a:pt x="604012" y="618743"/>
                  </a:lnTo>
                  <a:lnTo>
                    <a:pt x="604012" y="669670"/>
                  </a:lnTo>
                  <a:lnTo>
                    <a:pt x="604012" y="745870"/>
                  </a:lnTo>
                  <a:lnTo>
                    <a:pt x="604012" y="923797"/>
                  </a:lnTo>
                  <a:lnTo>
                    <a:pt x="503428" y="923797"/>
                  </a:lnTo>
                  <a:lnTo>
                    <a:pt x="352298" y="923797"/>
                  </a:lnTo>
                  <a:lnTo>
                    <a:pt x="0" y="923797"/>
                  </a:lnTo>
                  <a:lnTo>
                    <a:pt x="0" y="745870"/>
                  </a:lnTo>
                  <a:lnTo>
                    <a:pt x="0" y="669670"/>
                  </a:lnTo>
                  <a:lnTo>
                    <a:pt x="0" y="618743"/>
                  </a:lnTo>
                  <a:close/>
                </a:path>
              </a:pathLst>
            </a:custGeom>
            <a:ln w="5626">
              <a:solidFill>
                <a:srgbClr val="000000"/>
              </a:solidFill>
            </a:ln>
          </p:spPr>
          <p:txBody>
            <a:bodyPr wrap="square" lIns="0" tIns="0" rIns="0" bIns="0" rtlCol="0"/>
            <a:lstStyle/>
            <a:p>
              <a:endParaRPr/>
            </a:p>
          </p:txBody>
        </p:sp>
      </p:grpSp>
      <p:sp>
        <p:nvSpPr>
          <p:cNvPr id="40" name="object 40"/>
          <p:cNvSpPr txBox="1"/>
          <p:nvPr/>
        </p:nvSpPr>
        <p:spPr>
          <a:xfrm>
            <a:off x="9452957" y="4610832"/>
            <a:ext cx="673075" cy="290677"/>
          </a:xfrm>
          <a:prstGeom prst="rect">
            <a:avLst/>
          </a:prstGeom>
        </p:spPr>
        <p:txBody>
          <a:bodyPr vert="horz" wrap="square" lIns="0" tIns="31326" rIns="0" bIns="0" rtlCol="0">
            <a:spAutoFit/>
          </a:bodyPr>
          <a:lstStyle/>
          <a:p>
            <a:pPr marR="22859" algn="ctr">
              <a:spcBef>
                <a:spcPts val="247"/>
              </a:spcBef>
            </a:pPr>
            <a:r>
              <a:rPr sz="800" spc="-20" dirty="0">
                <a:solidFill>
                  <a:srgbClr val="585858"/>
                </a:solidFill>
                <a:latin typeface="BIZ UDPゴシック"/>
                <a:cs typeface="BIZ UDPゴシック"/>
              </a:rPr>
              <a:t>希望する</a:t>
            </a:r>
            <a:endParaRPr sz="800">
              <a:latin typeface="BIZ UDPゴシック"/>
              <a:cs typeface="BIZ UDPゴシック"/>
            </a:endParaRPr>
          </a:p>
          <a:p>
            <a:pPr algn="ctr">
              <a:spcBef>
                <a:spcPts val="120"/>
              </a:spcBef>
            </a:pPr>
            <a:r>
              <a:rPr sz="800" dirty="0">
                <a:solidFill>
                  <a:srgbClr val="585858"/>
                </a:solidFill>
                <a:latin typeface="BIZ UDPゴシック"/>
                <a:cs typeface="BIZ UDPゴシック"/>
              </a:rPr>
              <a:t>71</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54%</a:t>
            </a:r>
            <a:endParaRPr sz="800">
              <a:latin typeface="BIZ UDPゴシック"/>
              <a:cs typeface="BIZ UDPゴシック"/>
            </a:endParaRPr>
          </a:p>
        </p:txBody>
      </p:sp>
      <p:grpSp>
        <p:nvGrpSpPr>
          <p:cNvPr id="41" name="object 41"/>
          <p:cNvGrpSpPr/>
          <p:nvPr/>
        </p:nvGrpSpPr>
        <p:grpSpPr>
          <a:xfrm>
            <a:off x="7379292" y="4106295"/>
            <a:ext cx="872034" cy="886427"/>
            <a:chOff x="5583872" y="2664777"/>
            <a:chExt cx="654050" cy="664845"/>
          </a:xfrm>
        </p:grpSpPr>
        <p:sp>
          <p:nvSpPr>
            <p:cNvPr id="42" name="object 42"/>
            <p:cNvSpPr/>
            <p:nvPr/>
          </p:nvSpPr>
          <p:spPr>
            <a:xfrm>
              <a:off x="5586729" y="2667635"/>
              <a:ext cx="648335" cy="659130"/>
            </a:xfrm>
            <a:custGeom>
              <a:avLst/>
              <a:gdLst/>
              <a:ahLst/>
              <a:cxnLst/>
              <a:rect l="l" t="t" r="r" b="b"/>
              <a:pathLst>
                <a:path w="648335" h="659129">
                  <a:moveTo>
                    <a:pt x="283210" y="0"/>
                  </a:moveTo>
                  <a:lnTo>
                    <a:pt x="108077" y="368300"/>
                  </a:lnTo>
                  <a:lnTo>
                    <a:pt x="0" y="368300"/>
                  </a:lnTo>
                  <a:lnTo>
                    <a:pt x="0" y="658876"/>
                  </a:lnTo>
                  <a:lnTo>
                    <a:pt x="647954" y="658876"/>
                  </a:lnTo>
                  <a:lnTo>
                    <a:pt x="647954" y="368300"/>
                  </a:lnTo>
                  <a:lnTo>
                    <a:pt x="270002" y="368300"/>
                  </a:lnTo>
                  <a:lnTo>
                    <a:pt x="283210" y="0"/>
                  </a:lnTo>
                  <a:close/>
                </a:path>
              </a:pathLst>
            </a:custGeom>
            <a:solidFill>
              <a:srgbClr val="FFFFFF"/>
            </a:solidFill>
          </p:spPr>
          <p:txBody>
            <a:bodyPr wrap="square" lIns="0" tIns="0" rIns="0" bIns="0" rtlCol="0"/>
            <a:lstStyle/>
            <a:p>
              <a:endParaRPr/>
            </a:p>
          </p:txBody>
        </p:sp>
        <p:sp>
          <p:nvSpPr>
            <p:cNvPr id="43" name="object 43"/>
            <p:cNvSpPr/>
            <p:nvPr/>
          </p:nvSpPr>
          <p:spPr>
            <a:xfrm>
              <a:off x="5586729" y="2667635"/>
              <a:ext cx="648335" cy="659130"/>
            </a:xfrm>
            <a:custGeom>
              <a:avLst/>
              <a:gdLst/>
              <a:ahLst/>
              <a:cxnLst/>
              <a:rect l="l" t="t" r="r" b="b"/>
              <a:pathLst>
                <a:path w="648335" h="659129">
                  <a:moveTo>
                    <a:pt x="0" y="368300"/>
                  </a:moveTo>
                  <a:lnTo>
                    <a:pt x="108077" y="368300"/>
                  </a:lnTo>
                  <a:lnTo>
                    <a:pt x="283210" y="0"/>
                  </a:lnTo>
                  <a:lnTo>
                    <a:pt x="270002" y="368300"/>
                  </a:lnTo>
                  <a:lnTo>
                    <a:pt x="647954" y="368300"/>
                  </a:lnTo>
                  <a:lnTo>
                    <a:pt x="647954" y="416687"/>
                  </a:lnTo>
                  <a:lnTo>
                    <a:pt x="647954" y="489331"/>
                  </a:lnTo>
                  <a:lnTo>
                    <a:pt x="647954" y="658876"/>
                  </a:lnTo>
                  <a:lnTo>
                    <a:pt x="270002" y="658876"/>
                  </a:lnTo>
                  <a:lnTo>
                    <a:pt x="108077" y="658876"/>
                  </a:lnTo>
                  <a:lnTo>
                    <a:pt x="0" y="658876"/>
                  </a:lnTo>
                  <a:lnTo>
                    <a:pt x="0" y="489331"/>
                  </a:lnTo>
                  <a:lnTo>
                    <a:pt x="0" y="416687"/>
                  </a:lnTo>
                  <a:lnTo>
                    <a:pt x="0" y="368300"/>
                  </a:lnTo>
                  <a:close/>
                </a:path>
              </a:pathLst>
            </a:custGeom>
            <a:ln w="5626">
              <a:solidFill>
                <a:srgbClr val="000000"/>
              </a:solidFill>
            </a:ln>
          </p:spPr>
          <p:txBody>
            <a:bodyPr wrap="square" lIns="0" tIns="0" rIns="0" bIns="0" rtlCol="0"/>
            <a:lstStyle/>
            <a:p>
              <a:endParaRPr/>
            </a:p>
          </p:txBody>
        </p:sp>
      </p:grpSp>
      <p:sp>
        <p:nvSpPr>
          <p:cNvPr id="44" name="object 44"/>
          <p:cNvSpPr txBox="1"/>
          <p:nvPr/>
        </p:nvSpPr>
        <p:spPr>
          <a:xfrm>
            <a:off x="7489609" y="4634984"/>
            <a:ext cx="686620" cy="289822"/>
          </a:xfrm>
          <a:prstGeom prst="rect">
            <a:avLst/>
          </a:prstGeom>
        </p:spPr>
        <p:txBody>
          <a:bodyPr vert="horz" wrap="square" lIns="0" tIns="30479" rIns="0" bIns="0" rtlCol="0">
            <a:spAutoFit/>
          </a:bodyPr>
          <a:lstStyle/>
          <a:p>
            <a:pPr marL="71965">
              <a:spcBef>
                <a:spcPts val="240"/>
              </a:spcBef>
            </a:pPr>
            <a:r>
              <a:rPr sz="800" spc="-13" dirty="0">
                <a:solidFill>
                  <a:srgbClr val="585858"/>
                </a:solidFill>
                <a:latin typeface="BIZ UDPゴシック"/>
                <a:cs typeface="BIZ UDPゴシック"/>
              </a:rPr>
              <a:t>希望しない</a:t>
            </a:r>
            <a:endParaRPr sz="800">
              <a:latin typeface="BIZ UDPゴシック"/>
              <a:cs typeface="BIZ UDPゴシック"/>
            </a:endParaRPr>
          </a:p>
          <a:p>
            <a:pPr marL="16933">
              <a:spcBef>
                <a:spcPts val="113"/>
              </a:spcBef>
            </a:pPr>
            <a:r>
              <a:rPr sz="800" dirty="0">
                <a:solidFill>
                  <a:srgbClr val="585858"/>
                </a:solidFill>
                <a:latin typeface="BIZ UDPゴシック"/>
                <a:cs typeface="BIZ UDPゴシック"/>
              </a:rPr>
              <a:t>35</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27%</a:t>
            </a:r>
            <a:endParaRPr sz="800">
              <a:latin typeface="BIZ UDPゴシック"/>
              <a:cs typeface="BIZ UDPゴシック"/>
            </a:endParaRPr>
          </a:p>
        </p:txBody>
      </p:sp>
      <p:grpSp>
        <p:nvGrpSpPr>
          <p:cNvPr id="45" name="object 45"/>
          <p:cNvGrpSpPr/>
          <p:nvPr/>
        </p:nvGrpSpPr>
        <p:grpSpPr>
          <a:xfrm>
            <a:off x="7405029" y="2078264"/>
            <a:ext cx="839862" cy="570632"/>
            <a:chOff x="5603176" y="1143698"/>
            <a:chExt cx="629920" cy="427990"/>
          </a:xfrm>
        </p:grpSpPr>
        <p:sp>
          <p:nvSpPr>
            <p:cNvPr id="46" name="object 46"/>
            <p:cNvSpPr/>
            <p:nvPr/>
          </p:nvSpPr>
          <p:spPr>
            <a:xfrm>
              <a:off x="5606034" y="1146556"/>
              <a:ext cx="624205" cy="422275"/>
            </a:xfrm>
            <a:custGeom>
              <a:avLst/>
              <a:gdLst/>
              <a:ahLst/>
              <a:cxnLst/>
              <a:rect l="l" t="t" r="r" b="b"/>
              <a:pathLst>
                <a:path w="624204" h="422275">
                  <a:moveTo>
                    <a:pt x="624078" y="0"/>
                  </a:moveTo>
                  <a:lnTo>
                    <a:pt x="0" y="0"/>
                  </a:lnTo>
                  <a:lnTo>
                    <a:pt x="0" y="276225"/>
                  </a:lnTo>
                  <a:lnTo>
                    <a:pt x="363982" y="276225"/>
                  </a:lnTo>
                  <a:lnTo>
                    <a:pt x="546735" y="421767"/>
                  </a:lnTo>
                  <a:lnTo>
                    <a:pt x="520065" y="276225"/>
                  </a:lnTo>
                  <a:lnTo>
                    <a:pt x="624078" y="276225"/>
                  </a:lnTo>
                  <a:lnTo>
                    <a:pt x="624078" y="0"/>
                  </a:lnTo>
                  <a:close/>
                </a:path>
              </a:pathLst>
            </a:custGeom>
            <a:solidFill>
              <a:srgbClr val="FFFFFF"/>
            </a:solidFill>
          </p:spPr>
          <p:txBody>
            <a:bodyPr wrap="square" lIns="0" tIns="0" rIns="0" bIns="0" rtlCol="0"/>
            <a:lstStyle/>
            <a:p>
              <a:endParaRPr/>
            </a:p>
          </p:txBody>
        </p:sp>
        <p:sp>
          <p:nvSpPr>
            <p:cNvPr id="47" name="object 47"/>
            <p:cNvSpPr/>
            <p:nvPr/>
          </p:nvSpPr>
          <p:spPr>
            <a:xfrm>
              <a:off x="5606034" y="1146556"/>
              <a:ext cx="624205" cy="422275"/>
            </a:xfrm>
            <a:custGeom>
              <a:avLst/>
              <a:gdLst/>
              <a:ahLst/>
              <a:cxnLst/>
              <a:rect l="l" t="t" r="r" b="b"/>
              <a:pathLst>
                <a:path w="624204" h="422275">
                  <a:moveTo>
                    <a:pt x="0" y="0"/>
                  </a:moveTo>
                  <a:lnTo>
                    <a:pt x="363982" y="0"/>
                  </a:lnTo>
                  <a:lnTo>
                    <a:pt x="520065" y="0"/>
                  </a:lnTo>
                  <a:lnTo>
                    <a:pt x="624078" y="0"/>
                  </a:lnTo>
                  <a:lnTo>
                    <a:pt x="624078" y="161036"/>
                  </a:lnTo>
                  <a:lnTo>
                    <a:pt x="624078" y="230124"/>
                  </a:lnTo>
                  <a:lnTo>
                    <a:pt x="624078" y="276225"/>
                  </a:lnTo>
                  <a:lnTo>
                    <a:pt x="520065" y="276225"/>
                  </a:lnTo>
                  <a:lnTo>
                    <a:pt x="546735" y="421767"/>
                  </a:lnTo>
                  <a:lnTo>
                    <a:pt x="363982" y="276225"/>
                  </a:lnTo>
                  <a:lnTo>
                    <a:pt x="0" y="276225"/>
                  </a:lnTo>
                  <a:lnTo>
                    <a:pt x="0" y="230124"/>
                  </a:lnTo>
                  <a:lnTo>
                    <a:pt x="0" y="161036"/>
                  </a:lnTo>
                  <a:lnTo>
                    <a:pt x="0" y="0"/>
                  </a:lnTo>
                  <a:close/>
                </a:path>
              </a:pathLst>
            </a:custGeom>
            <a:ln w="5626">
              <a:solidFill>
                <a:srgbClr val="000000"/>
              </a:solidFill>
            </a:ln>
          </p:spPr>
          <p:txBody>
            <a:bodyPr wrap="square" lIns="0" tIns="0" rIns="0" bIns="0" rtlCol="0"/>
            <a:lstStyle/>
            <a:p>
              <a:endParaRPr/>
            </a:p>
          </p:txBody>
        </p:sp>
      </p:grpSp>
      <p:sp>
        <p:nvSpPr>
          <p:cNvPr id="48" name="object 48"/>
          <p:cNvSpPr txBox="1"/>
          <p:nvPr/>
        </p:nvSpPr>
        <p:spPr>
          <a:xfrm>
            <a:off x="7408841" y="2082076"/>
            <a:ext cx="832242" cy="313759"/>
          </a:xfrm>
          <a:prstGeom prst="rect">
            <a:avLst/>
          </a:prstGeom>
          <a:ln w="5626">
            <a:solidFill>
              <a:srgbClr val="000000"/>
            </a:solidFill>
          </a:ln>
        </p:spPr>
        <p:txBody>
          <a:bodyPr vert="horz" wrap="square" lIns="0" tIns="54185" rIns="0" bIns="0" rtlCol="0">
            <a:spAutoFit/>
          </a:bodyPr>
          <a:lstStyle/>
          <a:p>
            <a:pPr marL="1693" algn="ctr">
              <a:spcBef>
                <a:spcPts val="427"/>
              </a:spcBef>
            </a:pPr>
            <a:r>
              <a:rPr sz="800" spc="-27" dirty="0">
                <a:solidFill>
                  <a:srgbClr val="585858"/>
                </a:solidFill>
                <a:latin typeface="BIZ UDPゴシック"/>
                <a:cs typeface="BIZ UDPゴシック"/>
              </a:rPr>
              <a:t>未回答</a:t>
            </a:r>
            <a:endParaRPr sz="800">
              <a:latin typeface="BIZ UDPゴシック"/>
              <a:cs typeface="BIZ UDPゴシック"/>
            </a:endParaRPr>
          </a:p>
          <a:p>
            <a:pPr marL="36406" algn="ctr">
              <a:spcBef>
                <a:spcPts val="113"/>
              </a:spcBef>
            </a:pPr>
            <a:r>
              <a:rPr sz="800" dirty="0">
                <a:solidFill>
                  <a:srgbClr val="585858"/>
                </a:solidFill>
                <a:latin typeface="BIZ UDPゴシック"/>
                <a:cs typeface="BIZ UDPゴシック"/>
              </a:rPr>
              <a:t>25</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19%</a:t>
            </a:r>
            <a:endParaRPr sz="800">
              <a:latin typeface="BIZ UDPゴシック"/>
              <a:cs typeface="BIZ UDPゴシック"/>
            </a:endParaRPr>
          </a:p>
        </p:txBody>
      </p:sp>
      <p:grpSp>
        <p:nvGrpSpPr>
          <p:cNvPr id="49" name="object 49"/>
          <p:cNvGrpSpPr/>
          <p:nvPr/>
        </p:nvGrpSpPr>
        <p:grpSpPr>
          <a:xfrm>
            <a:off x="1186103" y="6035776"/>
            <a:ext cx="2272368" cy="2531439"/>
            <a:chOff x="938808" y="4111942"/>
            <a:chExt cx="1704339" cy="1898650"/>
          </a:xfrm>
        </p:grpSpPr>
        <p:sp>
          <p:nvSpPr>
            <p:cNvPr id="50" name="object 50"/>
            <p:cNvSpPr/>
            <p:nvPr/>
          </p:nvSpPr>
          <p:spPr>
            <a:xfrm>
              <a:off x="1721104" y="4445762"/>
              <a:ext cx="594995" cy="782320"/>
            </a:xfrm>
            <a:custGeom>
              <a:avLst/>
              <a:gdLst/>
              <a:ahLst/>
              <a:cxnLst/>
              <a:rect l="l" t="t" r="r" b="b"/>
              <a:pathLst>
                <a:path w="594994" h="782320">
                  <a:moveTo>
                    <a:pt x="0" y="0"/>
                  </a:moveTo>
                  <a:lnTo>
                    <a:pt x="0" y="782320"/>
                  </a:lnTo>
                  <a:lnTo>
                    <a:pt x="594614" y="273939"/>
                  </a:lnTo>
                  <a:lnTo>
                    <a:pt x="561719" y="237821"/>
                  </a:lnTo>
                  <a:lnTo>
                    <a:pt x="526853" y="204020"/>
                  </a:lnTo>
                  <a:lnTo>
                    <a:pt x="490140" y="172593"/>
                  </a:lnTo>
                  <a:lnTo>
                    <a:pt x="451705" y="143597"/>
                  </a:lnTo>
                  <a:lnTo>
                    <a:pt x="411672" y="117089"/>
                  </a:lnTo>
                  <a:lnTo>
                    <a:pt x="370166" y="93128"/>
                  </a:lnTo>
                  <a:lnTo>
                    <a:pt x="327310" y="71770"/>
                  </a:lnTo>
                  <a:lnTo>
                    <a:pt x="283230" y="53074"/>
                  </a:lnTo>
                  <a:lnTo>
                    <a:pt x="238050" y="37096"/>
                  </a:lnTo>
                  <a:lnTo>
                    <a:pt x="191894" y="23895"/>
                  </a:lnTo>
                  <a:lnTo>
                    <a:pt x="144886" y="13527"/>
                  </a:lnTo>
                  <a:lnTo>
                    <a:pt x="97152" y="6050"/>
                  </a:lnTo>
                  <a:lnTo>
                    <a:pt x="48815" y="1522"/>
                  </a:lnTo>
                  <a:lnTo>
                    <a:pt x="0" y="0"/>
                  </a:lnTo>
                  <a:close/>
                </a:path>
              </a:pathLst>
            </a:custGeom>
            <a:solidFill>
              <a:srgbClr val="4471C4"/>
            </a:solidFill>
          </p:spPr>
          <p:txBody>
            <a:bodyPr wrap="square" lIns="0" tIns="0" rIns="0" bIns="0" rtlCol="0"/>
            <a:lstStyle/>
            <a:p>
              <a:endParaRPr/>
            </a:p>
          </p:txBody>
        </p:sp>
        <p:sp>
          <p:nvSpPr>
            <p:cNvPr id="51" name="object 51"/>
            <p:cNvSpPr/>
            <p:nvPr/>
          </p:nvSpPr>
          <p:spPr>
            <a:xfrm>
              <a:off x="938808" y="4449445"/>
              <a:ext cx="1564640" cy="1561465"/>
            </a:xfrm>
            <a:custGeom>
              <a:avLst/>
              <a:gdLst/>
              <a:ahLst/>
              <a:cxnLst/>
              <a:rect l="l" t="t" r="r" b="b"/>
              <a:pathLst>
                <a:path w="1564639" h="1561464">
                  <a:moveTo>
                    <a:pt x="707365" y="0"/>
                  </a:moveTo>
                  <a:lnTo>
                    <a:pt x="659642" y="6068"/>
                  </a:lnTo>
                  <a:lnTo>
                    <a:pt x="612566" y="15018"/>
                  </a:lnTo>
                  <a:lnTo>
                    <a:pt x="566260" y="26798"/>
                  </a:lnTo>
                  <a:lnTo>
                    <a:pt x="520845" y="41357"/>
                  </a:lnTo>
                  <a:lnTo>
                    <a:pt x="476442" y="58642"/>
                  </a:lnTo>
                  <a:lnTo>
                    <a:pt x="433174" y="78601"/>
                  </a:lnTo>
                  <a:lnTo>
                    <a:pt x="391161" y="101184"/>
                  </a:lnTo>
                  <a:lnTo>
                    <a:pt x="350526" y="126337"/>
                  </a:lnTo>
                  <a:lnTo>
                    <a:pt x="311390" y="154010"/>
                  </a:lnTo>
                  <a:lnTo>
                    <a:pt x="273876" y="184150"/>
                  </a:lnTo>
                  <a:lnTo>
                    <a:pt x="238584" y="216206"/>
                  </a:lnTo>
                  <a:lnTo>
                    <a:pt x="205687" y="249901"/>
                  </a:lnTo>
                  <a:lnTo>
                    <a:pt x="175193" y="285118"/>
                  </a:lnTo>
                  <a:lnTo>
                    <a:pt x="147111" y="321741"/>
                  </a:lnTo>
                  <a:lnTo>
                    <a:pt x="121451" y="359657"/>
                  </a:lnTo>
                  <a:lnTo>
                    <a:pt x="98221" y="398748"/>
                  </a:lnTo>
                  <a:lnTo>
                    <a:pt x="77430" y="438901"/>
                  </a:lnTo>
                  <a:lnTo>
                    <a:pt x="59088" y="479999"/>
                  </a:lnTo>
                  <a:lnTo>
                    <a:pt x="43203" y="521927"/>
                  </a:lnTo>
                  <a:lnTo>
                    <a:pt x="29784" y="564571"/>
                  </a:lnTo>
                  <a:lnTo>
                    <a:pt x="18840" y="607814"/>
                  </a:lnTo>
                  <a:lnTo>
                    <a:pt x="10381" y="651541"/>
                  </a:lnTo>
                  <a:lnTo>
                    <a:pt x="4415" y="695637"/>
                  </a:lnTo>
                  <a:lnTo>
                    <a:pt x="952" y="739987"/>
                  </a:lnTo>
                  <a:lnTo>
                    <a:pt x="0" y="784475"/>
                  </a:lnTo>
                  <a:lnTo>
                    <a:pt x="1568" y="828987"/>
                  </a:lnTo>
                  <a:lnTo>
                    <a:pt x="5665" y="873406"/>
                  </a:lnTo>
                  <a:lnTo>
                    <a:pt x="12301" y="917617"/>
                  </a:lnTo>
                  <a:lnTo>
                    <a:pt x="21484" y="961505"/>
                  </a:lnTo>
                  <a:lnTo>
                    <a:pt x="33223" y="1004955"/>
                  </a:lnTo>
                  <a:lnTo>
                    <a:pt x="47528" y="1047851"/>
                  </a:lnTo>
                  <a:lnTo>
                    <a:pt x="64407" y="1090079"/>
                  </a:lnTo>
                  <a:lnTo>
                    <a:pt x="83869" y="1131522"/>
                  </a:lnTo>
                  <a:lnTo>
                    <a:pt x="105924" y="1172065"/>
                  </a:lnTo>
                  <a:lnTo>
                    <a:pt x="130580" y="1211594"/>
                  </a:lnTo>
                  <a:lnTo>
                    <a:pt x="157846" y="1249992"/>
                  </a:lnTo>
                  <a:lnTo>
                    <a:pt x="187731" y="1287145"/>
                  </a:lnTo>
                  <a:lnTo>
                    <a:pt x="219783" y="1322428"/>
                  </a:lnTo>
                  <a:lnTo>
                    <a:pt x="253474" y="1355318"/>
                  </a:lnTo>
                  <a:lnTo>
                    <a:pt x="288689" y="1385806"/>
                  </a:lnTo>
                  <a:lnTo>
                    <a:pt x="325311" y="1413883"/>
                  </a:lnTo>
                  <a:lnTo>
                    <a:pt x="363226" y="1439539"/>
                  </a:lnTo>
                  <a:lnTo>
                    <a:pt x="402318" y="1462765"/>
                  </a:lnTo>
                  <a:lnTo>
                    <a:pt x="442471" y="1483553"/>
                  </a:lnTo>
                  <a:lnTo>
                    <a:pt x="483571" y="1501893"/>
                  </a:lnTo>
                  <a:lnTo>
                    <a:pt x="525502" y="1517777"/>
                  </a:lnTo>
                  <a:lnTo>
                    <a:pt x="568147" y="1531194"/>
                  </a:lnTo>
                  <a:lnTo>
                    <a:pt x="611393" y="1542137"/>
                  </a:lnTo>
                  <a:lnTo>
                    <a:pt x="655123" y="1550596"/>
                  </a:lnTo>
                  <a:lnTo>
                    <a:pt x="699221" y="1556562"/>
                  </a:lnTo>
                  <a:lnTo>
                    <a:pt x="743573" y="1560026"/>
                  </a:lnTo>
                  <a:lnTo>
                    <a:pt x="788063" y="1560978"/>
                  </a:lnTo>
                  <a:lnTo>
                    <a:pt x="832576" y="1559411"/>
                  </a:lnTo>
                  <a:lnTo>
                    <a:pt x="876995" y="1555315"/>
                  </a:lnTo>
                  <a:lnTo>
                    <a:pt x="921206" y="1548680"/>
                  </a:lnTo>
                  <a:lnTo>
                    <a:pt x="965093" y="1539498"/>
                  </a:lnTo>
                  <a:lnTo>
                    <a:pt x="1008541" y="1527759"/>
                  </a:lnTo>
                  <a:lnTo>
                    <a:pt x="1051434" y="1513455"/>
                  </a:lnTo>
                  <a:lnTo>
                    <a:pt x="1093657" y="1496577"/>
                  </a:lnTo>
                  <a:lnTo>
                    <a:pt x="1135094" y="1477115"/>
                  </a:lnTo>
                  <a:lnTo>
                    <a:pt x="1175630" y="1455060"/>
                  </a:lnTo>
                  <a:lnTo>
                    <a:pt x="1215149" y="1430404"/>
                  </a:lnTo>
                  <a:lnTo>
                    <a:pt x="1253536" y="1403137"/>
                  </a:lnTo>
                  <a:lnTo>
                    <a:pt x="1290676" y="1373251"/>
                  </a:lnTo>
                  <a:lnTo>
                    <a:pt x="1325973" y="1341193"/>
                  </a:lnTo>
                  <a:lnTo>
                    <a:pt x="1358876" y="1307497"/>
                  </a:lnTo>
                  <a:lnTo>
                    <a:pt x="1389375" y="1272278"/>
                  </a:lnTo>
                  <a:lnTo>
                    <a:pt x="1417462" y="1235652"/>
                  </a:lnTo>
                  <a:lnTo>
                    <a:pt x="1443128" y="1197733"/>
                  </a:lnTo>
                  <a:lnTo>
                    <a:pt x="1466363" y="1158637"/>
                  </a:lnTo>
                  <a:lnTo>
                    <a:pt x="1487159" y="1118480"/>
                  </a:lnTo>
                  <a:lnTo>
                    <a:pt x="1505507" y="1077378"/>
                  </a:lnTo>
                  <a:lnTo>
                    <a:pt x="1521397" y="1035445"/>
                  </a:lnTo>
                  <a:lnTo>
                    <a:pt x="1534821" y="992797"/>
                  </a:lnTo>
                  <a:lnTo>
                    <a:pt x="1545769" y="949549"/>
                  </a:lnTo>
                  <a:lnTo>
                    <a:pt x="1554232" y="905817"/>
                  </a:lnTo>
                  <a:lnTo>
                    <a:pt x="1560202" y="861717"/>
                  </a:lnTo>
                  <a:lnTo>
                    <a:pt x="1563670" y="817364"/>
                  </a:lnTo>
                  <a:lnTo>
                    <a:pt x="1564625" y="772872"/>
                  </a:lnTo>
                  <a:lnTo>
                    <a:pt x="1563061" y="728359"/>
                  </a:lnTo>
                  <a:lnTo>
                    <a:pt x="1558966" y="683938"/>
                  </a:lnTo>
                  <a:lnTo>
                    <a:pt x="1552333" y="639727"/>
                  </a:lnTo>
                  <a:lnTo>
                    <a:pt x="1543153" y="595839"/>
                  </a:lnTo>
                  <a:lnTo>
                    <a:pt x="1531415" y="552391"/>
                  </a:lnTo>
                  <a:lnTo>
                    <a:pt x="1517112" y="509497"/>
                  </a:lnTo>
                  <a:lnTo>
                    <a:pt x="1500234" y="467274"/>
                  </a:lnTo>
                  <a:lnTo>
                    <a:pt x="1480773" y="425837"/>
                  </a:lnTo>
                  <a:lnTo>
                    <a:pt x="1458718" y="385301"/>
                  </a:lnTo>
                  <a:lnTo>
                    <a:pt x="1434062" y="345782"/>
                  </a:lnTo>
                  <a:lnTo>
                    <a:pt x="1406795" y="307395"/>
                  </a:lnTo>
                  <a:lnTo>
                    <a:pt x="1376909" y="270256"/>
                  </a:lnTo>
                  <a:lnTo>
                    <a:pt x="782295" y="778637"/>
                  </a:lnTo>
                  <a:lnTo>
                    <a:pt x="707365" y="0"/>
                  </a:lnTo>
                  <a:close/>
                </a:path>
              </a:pathLst>
            </a:custGeom>
            <a:solidFill>
              <a:srgbClr val="EC7C30"/>
            </a:solidFill>
          </p:spPr>
          <p:txBody>
            <a:bodyPr wrap="square" lIns="0" tIns="0" rIns="0" bIns="0" rtlCol="0"/>
            <a:lstStyle/>
            <a:p>
              <a:endParaRPr/>
            </a:p>
          </p:txBody>
        </p:sp>
        <p:sp>
          <p:nvSpPr>
            <p:cNvPr id="52" name="object 52"/>
            <p:cNvSpPr/>
            <p:nvPr/>
          </p:nvSpPr>
          <p:spPr>
            <a:xfrm>
              <a:off x="1646173" y="4445762"/>
              <a:ext cx="74930" cy="782320"/>
            </a:xfrm>
            <a:custGeom>
              <a:avLst/>
              <a:gdLst/>
              <a:ahLst/>
              <a:cxnLst/>
              <a:rect l="l" t="t" r="r" b="b"/>
              <a:pathLst>
                <a:path w="74930" h="782320">
                  <a:moveTo>
                    <a:pt x="74930" y="0"/>
                  </a:moveTo>
                  <a:lnTo>
                    <a:pt x="56167" y="236"/>
                  </a:lnTo>
                  <a:lnTo>
                    <a:pt x="37417" y="936"/>
                  </a:lnTo>
                  <a:lnTo>
                    <a:pt x="18690" y="2089"/>
                  </a:lnTo>
                  <a:lnTo>
                    <a:pt x="0" y="3682"/>
                  </a:lnTo>
                  <a:lnTo>
                    <a:pt x="74930" y="782319"/>
                  </a:lnTo>
                  <a:lnTo>
                    <a:pt x="74930" y="0"/>
                  </a:lnTo>
                  <a:close/>
                </a:path>
              </a:pathLst>
            </a:custGeom>
            <a:solidFill>
              <a:srgbClr val="A4A4A4"/>
            </a:solidFill>
          </p:spPr>
          <p:txBody>
            <a:bodyPr wrap="square" lIns="0" tIns="0" rIns="0" bIns="0" rtlCol="0"/>
            <a:lstStyle/>
            <a:p>
              <a:endParaRPr/>
            </a:p>
          </p:txBody>
        </p:sp>
        <p:sp>
          <p:nvSpPr>
            <p:cNvPr id="53" name="object 53"/>
            <p:cNvSpPr/>
            <p:nvPr/>
          </p:nvSpPr>
          <p:spPr>
            <a:xfrm>
              <a:off x="1646173" y="4445762"/>
              <a:ext cx="74930" cy="782320"/>
            </a:xfrm>
            <a:custGeom>
              <a:avLst/>
              <a:gdLst/>
              <a:ahLst/>
              <a:cxnLst/>
              <a:rect l="l" t="t" r="r" b="b"/>
              <a:pathLst>
                <a:path w="74930" h="782320">
                  <a:moveTo>
                    <a:pt x="0" y="3682"/>
                  </a:moveTo>
                  <a:lnTo>
                    <a:pt x="18690" y="2089"/>
                  </a:lnTo>
                  <a:lnTo>
                    <a:pt x="37417" y="936"/>
                  </a:lnTo>
                  <a:lnTo>
                    <a:pt x="56167" y="236"/>
                  </a:lnTo>
                  <a:lnTo>
                    <a:pt x="74930" y="0"/>
                  </a:lnTo>
                  <a:lnTo>
                    <a:pt x="74930" y="782319"/>
                  </a:lnTo>
                  <a:lnTo>
                    <a:pt x="0" y="3682"/>
                  </a:lnTo>
                  <a:close/>
                </a:path>
              </a:pathLst>
            </a:custGeom>
            <a:ln w="11239">
              <a:solidFill>
                <a:srgbClr val="FFFFFF"/>
              </a:solidFill>
            </a:ln>
          </p:spPr>
          <p:txBody>
            <a:bodyPr wrap="square" lIns="0" tIns="0" rIns="0" bIns="0" rtlCol="0"/>
            <a:lstStyle/>
            <a:p>
              <a:endParaRPr/>
            </a:p>
          </p:txBody>
        </p:sp>
        <p:sp>
          <p:nvSpPr>
            <p:cNvPr id="54" name="object 54"/>
            <p:cNvSpPr/>
            <p:nvPr/>
          </p:nvSpPr>
          <p:spPr>
            <a:xfrm>
              <a:off x="2026538" y="4114800"/>
              <a:ext cx="614045" cy="403225"/>
            </a:xfrm>
            <a:custGeom>
              <a:avLst/>
              <a:gdLst/>
              <a:ahLst/>
              <a:cxnLst/>
              <a:rect l="l" t="t" r="r" b="b"/>
              <a:pathLst>
                <a:path w="614044" h="403225">
                  <a:moveTo>
                    <a:pt x="613664" y="0"/>
                  </a:moveTo>
                  <a:lnTo>
                    <a:pt x="0" y="0"/>
                  </a:lnTo>
                  <a:lnTo>
                    <a:pt x="0" y="268732"/>
                  </a:lnTo>
                  <a:lnTo>
                    <a:pt x="102362" y="268732"/>
                  </a:lnTo>
                  <a:lnTo>
                    <a:pt x="21844" y="402717"/>
                  </a:lnTo>
                  <a:lnTo>
                    <a:pt x="255778" y="268732"/>
                  </a:lnTo>
                  <a:lnTo>
                    <a:pt x="613664" y="268732"/>
                  </a:lnTo>
                  <a:lnTo>
                    <a:pt x="613664" y="0"/>
                  </a:lnTo>
                  <a:close/>
                </a:path>
              </a:pathLst>
            </a:custGeom>
            <a:solidFill>
              <a:srgbClr val="FFFFFF"/>
            </a:solidFill>
          </p:spPr>
          <p:txBody>
            <a:bodyPr wrap="square" lIns="0" tIns="0" rIns="0" bIns="0" rtlCol="0"/>
            <a:lstStyle/>
            <a:p>
              <a:endParaRPr/>
            </a:p>
          </p:txBody>
        </p:sp>
        <p:sp>
          <p:nvSpPr>
            <p:cNvPr id="55" name="object 55"/>
            <p:cNvSpPr/>
            <p:nvPr/>
          </p:nvSpPr>
          <p:spPr>
            <a:xfrm>
              <a:off x="2026538" y="4114800"/>
              <a:ext cx="614045" cy="403225"/>
            </a:xfrm>
            <a:custGeom>
              <a:avLst/>
              <a:gdLst/>
              <a:ahLst/>
              <a:cxnLst/>
              <a:rect l="l" t="t" r="r" b="b"/>
              <a:pathLst>
                <a:path w="614044" h="403225">
                  <a:moveTo>
                    <a:pt x="0" y="0"/>
                  </a:moveTo>
                  <a:lnTo>
                    <a:pt x="102362" y="0"/>
                  </a:lnTo>
                  <a:lnTo>
                    <a:pt x="255778" y="0"/>
                  </a:lnTo>
                  <a:lnTo>
                    <a:pt x="613664" y="0"/>
                  </a:lnTo>
                  <a:lnTo>
                    <a:pt x="613664" y="156718"/>
                  </a:lnTo>
                  <a:lnTo>
                    <a:pt x="613664" y="223901"/>
                  </a:lnTo>
                  <a:lnTo>
                    <a:pt x="613664" y="268732"/>
                  </a:lnTo>
                  <a:lnTo>
                    <a:pt x="255778" y="268732"/>
                  </a:lnTo>
                  <a:lnTo>
                    <a:pt x="21844" y="402717"/>
                  </a:lnTo>
                  <a:lnTo>
                    <a:pt x="102362" y="268732"/>
                  </a:lnTo>
                  <a:lnTo>
                    <a:pt x="0" y="268732"/>
                  </a:lnTo>
                  <a:lnTo>
                    <a:pt x="0" y="223901"/>
                  </a:lnTo>
                  <a:lnTo>
                    <a:pt x="0" y="156718"/>
                  </a:lnTo>
                  <a:lnTo>
                    <a:pt x="0" y="0"/>
                  </a:lnTo>
                  <a:close/>
                </a:path>
              </a:pathLst>
            </a:custGeom>
            <a:ln w="5626">
              <a:solidFill>
                <a:srgbClr val="000000"/>
              </a:solidFill>
            </a:ln>
          </p:spPr>
          <p:txBody>
            <a:bodyPr wrap="square" lIns="0" tIns="0" rIns="0" bIns="0" rtlCol="0"/>
            <a:lstStyle/>
            <a:p>
              <a:endParaRPr/>
            </a:p>
          </p:txBody>
        </p:sp>
      </p:grpSp>
      <p:sp>
        <p:nvSpPr>
          <p:cNvPr id="56" name="object 56"/>
          <p:cNvSpPr txBox="1"/>
          <p:nvPr/>
        </p:nvSpPr>
        <p:spPr>
          <a:xfrm>
            <a:off x="2750652" y="6057901"/>
            <a:ext cx="641750" cy="290677"/>
          </a:xfrm>
          <a:prstGeom prst="rect">
            <a:avLst/>
          </a:prstGeom>
        </p:spPr>
        <p:txBody>
          <a:bodyPr vert="horz" wrap="square" lIns="0" tIns="31326" rIns="0" bIns="0" rtlCol="0">
            <a:spAutoFit/>
          </a:bodyPr>
          <a:lstStyle/>
          <a:p>
            <a:pPr marR="39792" algn="ctr">
              <a:spcBef>
                <a:spcPts val="247"/>
              </a:spcBef>
            </a:pPr>
            <a:r>
              <a:rPr sz="800" spc="-33" dirty="0">
                <a:solidFill>
                  <a:srgbClr val="585858"/>
                </a:solidFill>
                <a:latin typeface="BIZ UDPゴシック"/>
                <a:cs typeface="BIZ UDPゴシック"/>
              </a:rPr>
              <a:t>ある</a:t>
            </a:r>
            <a:endParaRPr sz="800">
              <a:latin typeface="BIZ UDPゴシック"/>
              <a:cs typeface="BIZ UDPゴシック"/>
            </a:endParaRPr>
          </a:p>
          <a:p>
            <a:pPr marR="6773" algn="ctr">
              <a:spcBef>
                <a:spcPts val="120"/>
              </a:spcBef>
            </a:pPr>
            <a:r>
              <a:rPr sz="800" dirty="0">
                <a:solidFill>
                  <a:srgbClr val="585858"/>
                </a:solidFill>
                <a:latin typeface="BIZ UDPゴシック"/>
                <a:cs typeface="BIZ UDPゴシック"/>
              </a:rPr>
              <a:t>18</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14%</a:t>
            </a:r>
            <a:endParaRPr sz="800">
              <a:latin typeface="BIZ UDPゴシック"/>
              <a:cs typeface="BIZ UDPゴシック"/>
            </a:endParaRPr>
          </a:p>
        </p:txBody>
      </p:sp>
      <p:grpSp>
        <p:nvGrpSpPr>
          <p:cNvPr id="57" name="object 57"/>
          <p:cNvGrpSpPr/>
          <p:nvPr/>
        </p:nvGrpSpPr>
        <p:grpSpPr>
          <a:xfrm>
            <a:off x="913150" y="8487294"/>
            <a:ext cx="981250" cy="557933"/>
            <a:chOff x="734085" y="5950648"/>
            <a:chExt cx="735965" cy="418465"/>
          </a:xfrm>
        </p:grpSpPr>
        <p:sp>
          <p:nvSpPr>
            <p:cNvPr id="58" name="object 58"/>
            <p:cNvSpPr/>
            <p:nvPr/>
          </p:nvSpPr>
          <p:spPr>
            <a:xfrm>
              <a:off x="736942" y="5953506"/>
              <a:ext cx="730250" cy="412750"/>
            </a:xfrm>
            <a:custGeom>
              <a:avLst/>
              <a:gdLst/>
              <a:ahLst/>
              <a:cxnLst/>
              <a:rect l="l" t="t" r="r" b="b"/>
              <a:pathLst>
                <a:path w="730250" h="412750">
                  <a:moveTo>
                    <a:pt x="691299" y="0"/>
                  </a:moveTo>
                  <a:lnTo>
                    <a:pt x="425780" y="114807"/>
                  </a:lnTo>
                  <a:lnTo>
                    <a:pt x="0" y="114807"/>
                  </a:lnTo>
                  <a:lnTo>
                    <a:pt x="0" y="412381"/>
                  </a:lnTo>
                  <a:lnTo>
                    <a:pt x="729907" y="412381"/>
                  </a:lnTo>
                  <a:lnTo>
                    <a:pt x="729907" y="114807"/>
                  </a:lnTo>
                  <a:lnTo>
                    <a:pt x="608241" y="114807"/>
                  </a:lnTo>
                  <a:lnTo>
                    <a:pt x="691299" y="0"/>
                  </a:lnTo>
                  <a:close/>
                </a:path>
              </a:pathLst>
            </a:custGeom>
            <a:solidFill>
              <a:srgbClr val="FFFFFF"/>
            </a:solidFill>
          </p:spPr>
          <p:txBody>
            <a:bodyPr wrap="square" lIns="0" tIns="0" rIns="0" bIns="0" rtlCol="0"/>
            <a:lstStyle/>
            <a:p>
              <a:endParaRPr/>
            </a:p>
          </p:txBody>
        </p:sp>
        <p:sp>
          <p:nvSpPr>
            <p:cNvPr id="59" name="object 59"/>
            <p:cNvSpPr/>
            <p:nvPr/>
          </p:nvSpPr>
          <p:spPr>
            <a:xfrm>
              <a:off x="736942" y="5953506"/>
              <a:ext cx="730250" cy="412750"/>
            </a:xfrm>
            <a:custGeom>
              <a:avLst/>
              <a:gdLst/>
              <a:ahLst/>
              <a:cxnLst/>
              <a:rect l="l" t="t" r="r" b="b"/>
              <a:pathLst>
                <a:path w="730250" h="412750">
                  <a:moveTo>
                    <a:pt x="0" y="114807"/>
                  </a:moveTo>
                  <a:lnTo>
                    <a:pt x="425780" y="114807"/>
                  </a:lnTo>
                  <a:lnTo>
                    <a:pt x="691299" y="0"/>
                  </a:lnTo>
                  <a:lnTo>
                    <a:pt x="608241" y="114807"/>
                  </a:lnTo>
                  <a:lnTo>
                    <a:pt x="729907" y="114807"/>
                  </a:lnTo>
                  <a:lnTo>
                    <a:pt x="729907" y="164464"/>
                  </a:lnTo>
                  <a:lnTo>
                    <a:pt x="729907" y="238759"/>
                  </a:lnTo>
                  <a:lnTo>
                    <a:pt x="729907" y="412381"/>
                  </a:lnTo>
                  <a:lnTo>
                    <a:pt x="608241" y="412381"/>
                  </a:lnTo>
                  <a:lnTo>
                    <a:pt x="425780" y="412381"/>
                  </a:lnTo>
                  <a:lnTo>
                    <a:pt x="0" y="412381"/>
                  </a:lnTo>
                  <a:lnTo>
                    <a:pt x="0" y="238759"/>
                  </a:lnTo>
                  <a:lnTo>
                    <a:pt x="0" y="164464"/>
                  </a:lnTo>
                  <a:lnTo>
                    <a:pt x="0" y="114807"/>
                  </a:lnTo>
                  <a:close/>
                </a:path>
              </a:pathLst>
            </a:custGeom>
            <a:ln w="5626">
              <a:solidFill>
                <a:srgbClr val="000000"/>
              </a:solidFill>
            </a:ln>
          </p:spPr>
          <p:txBody>
            <a:bodyPr wrap="square" lIns="0" tIns="0" rIns="0" bIns="0" rtlCol="0"/>
            <a:lstStyle/>
            <a:p>
              <a:endParaRPr/>
            </a:p>
          </p:txBody>
        </p:sp>
      </p:grpSp>
      <p:sp>
        <p:nvSpPr>
          <p:cNvPr id="60" name="object 60"/>
          <p:cNvSpPr txBox="1"/>
          <p:nvPr/>
        </p:nvSpPr>
        <p:spPr>
          <a:xfrm>
            <a:off x="1075127" y="8684093"/>
            <a:ext cx="708634" cy="289822"/>
          </a:xfrm>
          <a:prstGeom prst="rect">
            <a:avLst/>
          </a:prstGeom>
        </p:spPr>
        <p:txBody>
          <a:bodyPr vert="horz" wrap="square" lIns="0" tIns="30479" rIns="0" bIns="0" rtlCol="0">
            <a:spAutoFit/>
          </a:bodyPr>
          <a:lstStyle/>
          <a:p>
            <a:pPr marR="40639" algn="ctr">
              <a:spcBef>
                <a:spcPts val="240"/>
              </a:spcBef>
            </a:pPr>
            <a:r>
              <a:rPr sz="800" spc="-33" dirty="0">
                <a:solidFill>
                  <a:srgbClr val="585858"/>
                </a:solidFill>
                <a:latin typeface="BIZ UDPゴシック"/>
                <a:cs typeface="BIZ UDPゴシック"/>
              </a:rPr>
              <a:t>ない</a:t>
            </a:r>
            <a:endParaRPr sz="800">
              <a:latin typeface="BIZ UDPゴシック"/>
              <a:cs typeface="BIZ UDPゴシック"/>
            </a:endParaRPr>
          </a:p>
          <a:p>
            <a:pPr marR="6773" algn="ctr">
              <a:spcBef>
                <a:spcPts val="113"/>
              </a:spcBef>
            </a:pPr>
            <a:r>
              <a:rPr sz="800" dirty="0">
                <a:solidFill>
                  <a:srgbClr val="585858"/>
                </a:solidFill>
                <a:latin typeface="BIZ UDPゴシック"/>
                <a:cs typeface="BIZ UDPゴシック"/>
              </a:rPr>
              <a:t>111</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85%</a:t>
            </a:r>
            <a:endParaRPr sz="800">
              <a:latin typeface="BIZ UDPゴシック"/>
              <a:cs typeface="BIZ UDPゴシック"/>
            </a:endParaRPr>
          </a:p>
        </p:txBody>
      </p:sp>
      <p:sp>
        <p:nvSpPr>
          <p:cNvPr id="61" name="object 61"/>
          <p:cNvSpPr/>
          <p:nvPr/>
        </p:nvSpPr>
        <p:spPr>
          <a:xfrm>
            <a:off x="1313727" y="6082596"/>
            <a:ext cx="866108" cy="399612"/>
          </a:xfrm>
          <a:custGeom>
            <a:avLst/>
            <a:gdLst/>
            <a:ahLst/>
            <a:cxnLst/>
            <a:rect l="l" t="t" r="r" b="b"/>
            <a:pathLst>
              <a:path w="649605" h="299720">
                <a:moveTo>
                  <a:pt x="0" y="0"/>
                </a:moveTo>
                <a:lnTo>
                  <a:pt x="305193" y="0"/>
                </a:lnTo>
                <a:lnTo>
                  <a:pt x="436003" y="0"/>
                </a:lnTo>
                <a:lnTo>
                  <a:pt x="523252" y="0"/>
                </a:lnTo>
                <a:lnTo>
                  <a:pt x="523252" y="161036"/>
                </a:lnTo>
                <a:lnTo>
                  <a:pt x="649109" y="299593"/>
                </a:lnTo>
                <a:lnTo>
                  <a:pt x="523252" y="229997"/>
                </a:lnTo>
                <a:lnTo>
                  <a:pt x="523252" y="276098"/>
                </a:lnTo>
                <a:lnTo>
                  <a:pt x="436003" y="276098"/>
                </a:lnTo>
                <a:lnTo>
                  <a:pt x="305193" y="276098"/>
                </a:lnTo>
                <a:lnTo>
                  <a:pt x="0" y="276098"/>
                </a:lnTo>
                <a:lnTo>
                  <a:pt x="0" y="229997"/>
                </a:lnTo>
                <a:lnTo>
                  <a:pt x="0" y="161036"/>
                </a:lnTo>
                <a:lnTo>
                  <a:pt x="0" y="0"/>
                </a:lnTo>
                <a:close/>
              </a:path>
            </a:pathLst>
          </a:custGeom>
          <a:ln w="5626">
            <a:solidFill>
              <a:srgbClr val="000000"/>
            </a:solidFill>
          </a:ln>
        </p:spPr>
        <p:txBody>
          <a:bodyPr wrap="square" lIns="0" tIns="0" rIns="0" bIns="0" rtlCol="0"/>
          <a:lstStyle/>
          <a:p>
            <a:endParaRPr/>
          </a:p>
        </p:txBody>
      </p:sp>
      <p:sp>
        <p:nvSpPr>
          <p:cNvPr id="62" name="object 62"/>
          <p:cNvSpPr txBox="1"/>
          <p:nvPr/>
        </p:nvSpPr>
        <p:spPr>
          <a:xfrm>
            <a:off x="1440874" y="6105819"/>
            <a:ext cx="495282" cy="290677"/>
          </a:xfrm>
          <a:prstGeom prst="rect">
            <a:avLst/>
          </a:prstGeom>
        </p:spPr>
        <p:txBody>
          <a:bodyPr vert="horz" wrap="square" lIns="0" tIns="31326" rIns="0" bIns="0" rtlCol="0">
            <a:spAutoFit/>
          </a:bodyPr>
          <a:lstStyle/>
          <a:p>
            <a:pPr marL="62652">
              <a:spcBef>
                <a:spcPts val="247"/>
              </a:spcBef>
            </a:pPr>
            <a:r>
              <a:rPr sz="800" spc="-27" dirty="0">
                <a:solidFill>
                  <a:srgbClr val="585858"/>
                </a:solidFill>
                <a:latin typeface="BIZ UDPゴシック"/>
                <a:cs typeface="BIZ UDPゴシック"/>
              </a:rPr>
              <a:t>未回答</a:t>
            </a:r>
            <a:endParaRPr sz="800">
              <a:latin typeface="BIZ UDPゴシック"/>
              <a:cs typeface="BIZ UDPゴシック"/>
            </a:endParaRPr>
          </a:p>
          <a:p>
            <a:pPr>
              <a:spcBef>
                <a:spcPts val="120"/>
              </a:spcBef>
            </a:pPr>
            <a:r>
              <a:rPr sz="800" dirty="0">
                <a:solidFill>
                  <a:srgbClr val="585858"/>
                </a:solidFill>
                <a:latin typeface="BIZ UDPゴシック"/>
                <a:cs typeface="BIZ UDPゴシック"/>
              </a:rPr>
              <a:t>2</a:t>
            </a:r>
            <a:r>
              <a:rPr sz="800" spc="7" dirty="0">
                <a:solidFill>
                  <a:srgbClr val="585858"/>
                </a:solidFill>
                <a:latin typeface="BIZ UDPゴシック"/>
                <a:cs typeface="BIZ UDPゴシック"/>
              </a:rPr>
              <a:t>校 / </a:t>
            </a:r>
            <a:r>
              <a:rPr sz="800" spc="-33" dirty="0">
                <a:solidFill>
                  <a:srgbClr val="585858"/>
                </a:solidFill>
                <a:latin typeface="BIZ UDPゴシック"/>
                <a:cs typeface="BIZ UDPゴシック"/>
              </a:rPr>
              <a:t>1%</a:t>
            </a:r>
            <a:endParaRPr sz="800">
              <a:latin typeface="BIZ UDPゴシック"/>
              <a:cs typeface="BIZ UDPゴシック"/>
            </a:endParaRPr>
          </a:p>
        </p:txBody>
      </p:sp>
      <p:grpSp>
        <p:nvGrpSpPr>
          <p:cNvPr id="63" name="object 63"/>
          <p:cNvGrpSpPr/>
          <p:nvPr/>
        </p:nvGrpSpPr>
        <p:grpSpPr>
          <a:xfrm>
            <a:off x="1236903" y="2584300"/>
            <a:ext cx="2442543" cy="2484874"/>
            <a:chOff x="976909" y="1523238"/>
            <a:chExt cx="1831975" cy="1863725"/>
          </a:xfrm>
        </p:grpSpPr>
        <p:sp>
          <p:nvSpPr>
            <p:cNvPr id="64" name="object 64"/>
            <p:cNvSpPr/>
            <p:nvPr/>
          </p:nvSpPr>
          <p:spPr>
            <a:xfrm>
              <a:off x="976909" y="1528953"/>
              <a:ext cx="1591945" cy="1591945"/>
            </a:xfrm>
            <a:custGeom>
              <a:avLst/>
              <a:gdLst/>
              <a:ahLst/>
              <a:cxnLst/>
              <a:rect l="l" t="t" r="r" b="b"/>
              <a:pathLst>
                <a:path w="1591945" h="1591945">
                  <a:moveTo>
                    <a:pt x="795756" y="0"/>
                  </a:moveTo>
                  <a:lnTo>
                    <a:pt x="795756" y="795782"/>
                  </a:lnTo>
                  <a:lnTo>
                    <a:pt x="20561" y="616077"/>
                  </a:lnTo>
                  <a:lnTo>
                    <a:pt x="11583" y="660515"/>
                  </a:lnTo>
                  <a:lnTo>
                    <a:pt x="5156" y="705358"/>
                  </a:lnTo>
                  <a:lnTo>
                    <a:pt x="1291" y="750486"/>
                  </a:lnTo>
                  <a:lnTo>
                    <a:pt x="0" y="795782"/>
                  </a:lnTo>
                  <a:lnTo>
                    <a:pt x="1452" y="844263"/>
                  </a:lnTo>
                  <a:lnTo>
                    <a:pt x="5754" y="891976"/>
                  </a:lnTo>
                  <a:lnTo>
                    <a:pt x="12822" y="938837"/>
                  </a:lnTo>
                  <a:lnTo>
                    <a:pt x="22573" y="984763"/>
                  </a:lnTo>
                  <a:lnTo>
                    <a:pt x="34924" y="1029670"/>
                  </a:lnTo>
                  <a:lnTo>
                    <a:pt x="49791" y="1073475"/>
                  </a:lnTo>
                  <a:lnTo>
                    <a:pt x="67092" y="1116096"/>
                  </a:lnTo>
                  <a:lnTo>
                    <a:pt x="86742" y="1157448"/>
                  </a:lnTo>
                  <a:lnTo>
                    <a:pt x="108658" y="1197450"/>
                  </a:lnTo>
                  <a:lnTo>
                    <a:pt x="132757" y="1236016"/>
                  </a:lnTo>
                  <a:lnTo>
                    <a:pt x="158957" y="1273065"/>
                  </a:lnTo>
                  <a:lnTo>
                    <a:pt x="187173" y="1308514"/>
                  </a:lnTo>
                  <a:lnTo>
                    <a:pt x="217322" y="1342278"/>
                  </a:lnTo>
                  <a:lnTo>
                    <a:pt x="249321" y="1374275"/>
                  </a:lnTo>
                  <a:lnTo>
                    <a:pt x="283087" y="1404422"/>
                  </a:lnTo>
                  <a:lnTo>
                    <a:pt x="318536" y="1432635"/>
                  </a:lnTo>
                  <a:lnTo>
                    <a:pt x="355585" y="1458831"/>
                  </a:lnTo>
                  <a:lnTo>
                    <a:pt x="394151" y="1482927"/>
                  </a:lnTo>
                  <a:lnTo>
                    <a:pt x="434151" y="1504840"/>
                  </a:lnTo>
                  <a:lnTo>
                    <a:pt x="475500" y="1524486"/>
                  </a:lnTo>
                  <a:lnTo>
                    <a:pt x="518117" y="1541783"/>
                  </a:lnTo>
                  <a:lnTo>
                    <a:pt x="561917" y="1556647"/>
                  </a:lnTo>
                  <a:lnTo>
                    <a:pt x="606817" y="1568995"/>
                  </a:lnTo>
                  <a:lnTo>
                    <a:pt x="652735" y="1578744"/>
                  </a:lnTo>
                  <a:lnTo>
                    <a:pt x="699586" y="1585810"/>
                  </a:lnTo>
                  <a:lnTo>
                    <a:pt x="747287" y="1590111"/>
                  </a:lnTo>
                  <a:lnTo>
                    <a:pt x="795756" y="1591564"/>
                  </a:lnTo>
                  <a:lnTo>
                    <a:pt x="844238" y="1590111"/>
                  </a:lnTo>
                  <a:lnTo>
                    <a:pt x="891951" y="1585810"/>
                  </a:lnTo>
                  <a:lnTo>
                    <a:pt x="938812" y="1578744"/>
                  </a:lnTo>
                  <a:lnTo>
                    <a:pt x="984737" y="1568995"/>
                  </a:lnTo>
                  <a:lnTo>
                    <a:pt x="1029644" y="1556647"/>
                  </a:lnTo>
                  <a:lnTo>
                    <a:pt x="1073450" y="1541783"/>
                  </a:lnTo>
                  <a:lnTo>
                    <a:pt x="1116070" y="1524486"/>
                  </a:lnTo>
                  <a:lnTo>
                    <a:pt x="1157423" y="1504840"/>
                  </a:lnTo>
                  <a:lnTo>
                    <a:pt x="1197424" y="1482927"/>
                  </a:lnTo>
                  <a:lnTo>
                    <a:pt x="1235991" y="1458831"/>
                  </a:lnTo>
                  <a:lnTo>
                    <a:pt x="1273040" y="1432635"/>
                  </a:lnTo>
                  <a:lnTo>
                    <a:pt x="1308488" y="1404422"/>
                  </a:lnTo>
                  <a:lnTo>
                    <a:pt x="1342253" y="1374275"/>
                  </a:lnTo>
                  <a:lnTo>
                    <a:pt x="1374250" y="1342278"/>
                  </a:lnTo>
                  <a:lnTo>
                    <a:pt x="1404396" y="1308514"/>
                  </a:lnTo>
                  <a:lnTo>
                    <a:pt x="1432609" y="1273065"/>
                  </a:lnTo>
                  <a:lnTo>
                    <a:pt x="1458805" y="1236016"/>
                  </a:lnTo>
                  <a:lnTo>
                    <a:pt x="1482901" y="1197450"/>
                  </a:lnTo>
                  <a:lnTo>
                    <a:pt x="1504814" y="1157448"/>
                  </a:lnTo>
                  <a:lnTo>
                    <a:pt x="1524461" y="1116096"/>
                  </a:lnTo>
                  <a:lnTo>
                    <a:pt x="1541758" y="1073475"/>
                  </a:lnTo>
                  <a:lnTo>
                    <a:pt x="1556622" y="1029670"/>
                  </a:lnTo>
                  <a:lnTo>
                    <a:pt x="1568970" y="984763"/>
                  </a:lnTo>
                  <a:lnTo>
                    <a:pt x="1578719" y="938837"/>
                  </a:lnTo>
                  <a:lnTo>
                    <a:pt x="1585785" y="891976"/>
                  </a:lnTo>
                  <a:lnTo>
                    <a:pt x="1590086" y="844263"/>
                  </a:lnTo>
                  <a:lnTo>
                    <a:pt x="1591538" y="795782"/>
                  </a:lnTo>
                  <a:lnTo>
                    <a:pt x="1590086" y="747300"/>
                  </a:lnTo>
                  <a:lnTo>
                    <a:pt x="1585785" y="699587"/>
                  </a:lnTo>
                  <a:lnTo>
                    <a:pt x="1578719" y="652726"/>
                  </a:lnTo>
                  <a:lnTo>
                    <a:pt x="1568970" y="606800"/>
                  </a:lnTo>
                  <a:lnTo>
                    <a:pt x="1556622" y="561893"/>
                  </a:lnTo>
                  <a:lnTo>
                    <a:pt x="1541758" y="518088"/>
                  </a:lnTo>
                  <a:lnTo>
                    <a:pt x="1524461" y="475467"/>
                  </a:lnTo>
                  <a:lnTo>
                    <a:pt x="1504814" y="434115"/>
                  </a:lnTo>
                  <a:lnTo>
                    <a:pt x="1482901" y="394113"/>
                  </a:lnTo>
                  <a:lnTo>
                    <a:pt x="1458805" y="355547"/>
                  </a:lnTo>
                  <a:lnTo>
                    <a:pt x="1432609" y="318498"/>
                  </a:lnTo>
                  <a:lnTo>
                    <a:pt x="1404396" y="283049"/>
                  </a:lnTo>
                  <a:lnTo>
                    <a:pt x="1374250" y="249285"/>
                  </a:lnTo>
                  <a:lnTo>
                    <a:pt x="1342253" y="217288"/>
                  </a:lnTo>
                  <a:lnTo>
                    <a:pt x="1308488" y="187141"/>
                  </a:lnTo>
                  <a:lnTo>
                    <a:pt x="1273040" y="158928"/>
                  </a:lnTo>
                  <a:lnTo>
                    <a:pt x="1235991" y="132732"/>
                  </a:lnTo>
                  <a:lnTo>
                    <a:pt x="1197424" y="108636"/>
                  </a:lnTo>
                  <a:lnTo>
                    <a:pt x="1157423" y="86723"/>
                  </a:lnTo>
                  <a:lnTo>
                    <a:pt x="1116070" y="67077"/>
                  </a:lnTo>
                  <a:lnTo>
                    <a:pt x="1073450" y="49780"/>
                  </a:lnTo>
                  <a:lnTo>
                    <a:pt x="1029644" y="34916"/>
                  </a:lnTo>
                  <a:lnTo>
                    <a:pt x="984737" y="22568"/>
                  </a:lnTo>
                  <a:lnTo>
                    <a:pt x="938812" y="12819"/>
                  </a:lnTo>
                  <a:lnTo>
                    <a:pt x="891951" y="5753"/>
                  </a:lnTo>
                  <a:lnTo>
                    <a:pt x="844238" y="1452"/>
                  </a:lnTo>
                  <a:lnTo>
                    <a:pt x="795756" y="0"/>
                  </a:lnTo>
                  <a:close/>
                </a:path>
              </a:pathLst>
            </a:custGeom>
            <a:solidFill>
              <a:srgbClr val="4471C4"/>
            </a:solidFill>
          </p:spPr>
          <p:txBody>
            <a:bodyPr wrap="square" lIns="0" tIns="0" rIns="0" bIns="0" rtlCol="0"/>
            <a:lstStyle/>
            <a:p>
              <a:endParaRPr/>
            </a:p>
          </p:txBody>
        </p:sp>
        <p:sp>
          <p:nvSpPr>
            <p:cNvPr id="65" name="object 65"/>
            <p:cNvSpPr/>
            <p:nvPr/>
          </p:nvSpPr>
          <p:spPr>
            <a:xfrm>
              <a:off x="997470" y="1532636"/>
              <a:ext cx="775335" cy="792480"/>
            </a:xfrm>
            <a:custGeom>
              <a:avLst/>
              <a:gdLst/>
              <a:ahLst/>
              <a:cxnLst/>
              <a:rect l="l" t="t" r="r" b="b"/>
              <a:pathLst>
                <a:path w="775335" h="792480">
                  <a:moveTo>
                    <a:pt x="698995" y="0"/>
                  </a:moveTo>
                  <a:lnTo>
                    <a:pt x="650789" y="6121"/>
                  </a:lnTo>
                  <a:lnTo>
                    <a:pt x="603479" y="15067"/>
                  </a:lnTo>
                  <a:lnTo>
                    <a:pt x="557159" y="26758"/>
                  </a:lnTo>
                  <a:lnTo>
                    <a:pt x="511924" y="41109"/>
                  </a:lnTo>
                  <a:lnTo>
                    <a:pt x="467867" y="58038"/>
                  </a:lnTo>
                  <a:lnTo>
                    <a:pt x="425082" y="77464"/>
                  </a:lnTo>
                  <a:lnTo>
                    <a:pt x="383665" y="99304"/>
                  </a:lnTo>
                  <a:lnTo>
                    <a:pt x="343708" y="123475"/>
                  </a:lnTo>
                  <a:lnTo>
                    <a:pt x="305305" y="149896"/>
                  </a:lnTo>
                  <a:lnTo>
                    <a:pt x="268552" y="178483"/>
                  </a:lnTo>
                  <a:lnTo>
                    <a:pt x="233541" y="209155"/>
                  </a:lnTo>
                  <a:lnTo>
                    <a:pt x="200368" y="241828"/>
                  </a:lnTo>
                  <a:lnTo>
                    <a:pt x="169126" y="276422"/>
                  </a:lnTo>
                  <a:lnTo>
                    <a:pt x="139909" y="312852"/>
                  </a:lnTo>
                  <a:lnTo>
                    <a:pt x="112811" y="351038"/>
                  </a:lnTo>
                  <a:lnTo>
                    <a:pt x="87927" y="390896"/>
                  </a:lnTo>
                  <a:lnTo>
                    <a:pt x="65350" y="432345"/>
                  </a:lnTo>
                  <a:lnTo>
                    <a:pt x="45175" y="475301"/>
                  </a:lnTo>
                  <a:lnTo>
                    <a:pt x="27495" y="519683"/>
                  </a:lnTo>
                  <a:lnTo>
                    <a:pt x="12405" y="565408"/>
                  </a:lnTo>
                  <a:lnTo>
                    <a:pt x="0" y="612393"/>
                  </a:lnTo>
                  <a:lnTo>
                    <a:pt x="775195" y="792098"/>
                  </a:lnTo>
                  <a:lnTo>
                    <a:pt x="698995" y="0"/>
                  </a:lnTo>
                  <a:close/>
                </a:path>
              </a:pathLst>
            </a:custGeom>
            <a:solidFill>
              <a:srgbClr val="EC7C30"/>
            </a:solidFill>
          </p:spPr>
          <p:txBody>
            <a:bodyPr wrap="square" lIns="0" tIns="0" rIns="0" bIns="0" rtlCol="0"/>
            <a:lstStyle/>
            <a:p>
              <a:endParaRPr/>
            </a:p>
          </p:txBody>
        </p:sp>
        <p:sp>
          <p:nvSpPr>
            <p:cNvPr id="66" name="object 66"/>
            <p:cNvSpPr/>
            <p:nvPr/>
          </p:nvSpPr>
          <p:spPr>
            <a:xfrm>
              <a:off x="997470" y="1532636"/>
              <a:ext cx="775335" cy="792480"/>
            </a:xfrm>
            <a:custGeom>
              <a:avLst/>
              <a:gdLst/>
              <a:ahLst/>
              <a:cxnLst/>
              <a:rect l="l" t="t" r="r" b="b"/>
              <a:pathLst>
                <a:path w="775335" h="792480">
                  <a:moveTo>
                    <a:pt x="0" y="612393"/>
                  </a:moveTo>
                  <a:lnTo>
                    <a:pt x="12405" y="565408"/>
                  </a:lnTo>
                  <a:lnTo>
                    <a:pt x="27495" y="519683"/>
                  </a:lnTo>
                  <a:lnTo>
                    <a:pt x="45175" y="475301"/>
                  </a:lnTo>
                  <a:lnTo>
                    <a:pt x="65350" y="432345"/>
                  </a:lnTo>
                  <a:lnTo>
                    <a:pt x="87927" y="390896"/>
                  </a:lnTo>
                  <a:lnTo>
                    <a:pt x="112811" y="351038"/>
                  </a:lnTo>
                  <a:lnTo>
                    <a:pt x="139909" y="312852"/>
                  </a:lnTo>
                  <a:lnTo>
                    <a:pt x="169126" y="276422"/>
                  </a:lnTo>
                  <a:lnTo>
                    <a:pt x="200368" y="241828"/>
                  </a:lnTo>
                  <a:lnTo>
                    <a:pt x="233541" y="209155"/>
                  </a:lnTo>
                  <a:lnTo>
                    <a:pt x="268552" y="178483"/>
                  </a:lnTo>
                  <a:lnTo>
                    <a:pt x="305305" y="149896"/>
                  </a:lnTo>
                  <a:lnTo>
                    <a:pt x="343708" y="123475"/>
                  </a:lnTo>
                  <a:lnTo>
                    <a:pt x="383665" y="99304"/>
                  </a:lnTo>
                  <a:lnTo>
                    <a:pt x="425082" y="77464"/>
                  </a:lnTo>
                  <a:lnTo>
                    <a:pt x="467867" y="58038"/>
                  </a:lnTo>
                  <a:lnTo>
                    <a:pt x="511924" y="41109"/>
                  </a:lnTo>
                  <a:lnTo>
                    <a:pt x="557159" y="26758"/>
                  </a:lnTo>
                  <a:lnTo>
                    <a:pt x="603479" y="15067"/>
                  </a:lnTo>
                  <a:lnTo>
                    <a:pt x="650789" y="6121"/>
                  </a:lnTo>
                  <a:lnTo>
                    <a:pt x="698995" y="0"/>
                  </a:lnTo>
                  <a:lnTo>
                    <a:pt x="775195" y="792098"/>
                  </a:lnTo>
                  <a:lnTo>
                    <a:pt x="0" y="612393"/>
                  </a:lnTo>
                  <a:close/>
                </a:path>
              </a:pathLst>
            </a:custGeom>
            <a:ln w="11239">
              <a:solidFill>
                <a:srgbClr val="FFFFFF"/>
              </a:solidFill>
            </a:ln>
          </p:spPr>
          <p:txBody>
            <a:bodyPr wrap="square" lIns="0" tIns="0" rIns="0" bIns="0" rtlCol="0"/>
            <a:lstStyle/>
            <a:p>
              <a:endParaRPr/>
            </a:p>
          </p:txBody>
        </p:sp>
        <p:sp>
          <p:nvSpPr>
            <p:cNvPr id="67" name="object 67"/>
            <p:cNvSpPr/>
            <p:nvPr/>
          </p:nvSpPr>
          <p:spPr>
            <a:xfrm>
              <a:off x="1696465" y="1528953"/>
              <a:ext cx="76200" cy="796290"/>
            </a:xfrm>
            <a:custGeom>
              <a:avLst/>
              <a:gdLst/>
              <a:ahLst/>
              <a:cxnLst/>
              <a:rect l="l" t="t" r="r" b="b"/>
              <a:pathLst>
                <a:path w="76200" h="796289">
                  <a:moveTo>
                    <a:pt x="76200" y="0"/>
                  </a:moveTo>
                  <a:lnTo>
                    <a:pt x="57132" y="236"/>
                  </a:lnTo>
                  <a:lnTo>
                    <a:pt x="38052" y="936"/>
                  </a:lnTo>
                  <a:lnTo>
                    <a:pt x="18996" y="2089"/>
                  </a:lnTo>
                  <a:lnTo>
                    <a:pt x="0" y="3683"/>
                  </a:lnTo>
                  <a:lnTo>
                    <a:pt x="76200" y="795782"/>
                  </a:lnTo>
                  <a:lnTo>
                    <a:pt x="76200" y="0"/>
                  </a:lnTo>
                  <a:close/>
                </a:path>
              </a:pathLst>
            </a:custGeom>
            <a:solidFill>
              <a:srgbClr val="A4A4A4"/>
            </a:solidFill>
          </p:spPr>
          <p:txBody>
            <a:bodyPr wrap="square" lIns="0" tIns="0" rIns="0" bIns="0" rtlCol="0"/>
            <a:lstStyle/>
            <a:p>
              <a:endParaRPr/>
            </a:p>
          </p:txBody>
        </p:sp>
        <p:sp>
          <p:nvSpPr>
            <p:cNvPr id="68" name="object 68"/>
            <p:cNvSpPr/>
            <p:nvPr/>
          </p:nvSpPr>
          <p:spPr>
            <a:xfrm>
              <a:off x="1696465" y="1528953"/>
              <a:ext cx="76200" cy="796290"/>
            </a:xfrm>
            <a:custGeom>
              <a:avLst/>
              <a:gdLst/>
              <a:ahLst/>
              <a:cxnLst/>
              <a:rect l="l" t="t" r="r" b="b"/>
              <a:pathLst>
                <a:path w="76200" h="796289">
                  <a:moveTo>
                    <a:pt x="0" y="3683"/>
                  </a:moveTo>
                  <a:lnTo>
                    <a:pt x="18996" y="2089"/>
                  </a:lnTo>
                  <a:lnTo>
                    <a:pt x="38052" y="936"/>
                  </a:lnTo>
                  <a:lnTo>
                    <a:pt x="57132" y="236"/>
                  </a:lnTo>
                  <a:lnTo>
                    <a:pt x="76200" y="0"/>
                  </a:lnTo>
                  <a:lnTo>
                    <a:pt x="76200" y="795782"/>
                  </a:lnTo>
                  <a:lnTo>
                    <a:pt x="0" y="3683"/>
                  </a:lnTo>
                  <a:close/>
                </a:path>
              </a:pathLst>
            </a:custGeom>
            <a:ln w="11239">
              <a:solidFill>
                <a:srgbClr val="FFFFFF"/>
              </a:solidFill>
            </a:ln>
          </p:spPr>
          <p:txBody>
            <a:bodyPr wrap="square" lIns="0" tIns="0" rIns="0" bIns="0" rtlCol="0"/>
            <a:lstStyle/>
            <a:p>
              <a:endParaRPr/>
            </a:p>
          </p:txBody>
        </p:sp>
        <p:sp>
          <p:nvSpPr>
            <p:cNvPr id="69" name="object 69"/>
            <p:cNvSpPr/>
            <p:nvPr/>
          </p:nvSpPr>
          <p:spPr>
            <a:xfrm>
              <a:off x="2123186" y="2947797"/>
              <a:ext cx="683260" cy="436245"/>
            </a:xfrm>
            <a:custGeom>
              <a:avLst/>
              <a:gdLst/>
              <a:ahLst/>
              <a:cxnLst/>
              <a:rect l="l" t="t" r="r" b="b"/>
              <a:pathLst>
                <a:path w="683260" h="436245">
                  <a:moveTo>
                    <a:pt x="144526" y="0"/>
                  </a:moveTo>
                  <a:lnTo>
                    <a:pt x="113792" y="138684"/>
                  </a:lnTo>
                  <a:lnTo>
                    <a:pt x="0" y="138684"/>
                  </a:lnTo>
                  <a:lnTo>
                    <a:pt x="0" y="435991"/>
                  </a:lnTo>
                  <a:lnTo>
                    <a:pt x="682752" y="435991"/>
                  </a:lnTo>
                  <a:lnTo>
                    <a:pt x="682752" y="138684"/>
                  </a:lnTo>
                  <a:lnTo>
                    <a:pt x="284480" y="138684"/>
                  </a:lnTo>
                  <a:lnTo>
                    <a:pt x="144526" y="0"/>
                  </a:lnTo>
                  <a:close/>
                </a:path>
              </a:pathLst>
            </a:custGeom>
            <a:solidFill>
              <a:srgbClr val="FFFFFF"/>
            </a:solidFill>
          </p:spPr>
          <p:txBody>
            <a:bodyPr wrap="square" lIns="0" tIns="0" rIns="0" bIns="0" rtlCol="0"/>
            <a:lstStyle/>
            <a:p>
              <a:endParaRPr/>
            </a:p>
          </p:txBody>
        </p:sp>
        <p:sp>
          <p:nvSpPr>
            <p:cNvPr id="70" name="object 70"/>
            <p:cNvSpPr/>
            <p:nvPr/>
          </p:nvSpPr>
          <p:spPr>
            <a:xfrm>
              <a:off x="2123186" y="2947797"/>
              <a:ext cx="683260" cy="436245"/>
            </a:xfrm>
            <a:custGeom>
              <a:avLst/>
              <a:gdLst/>
              <a:ahLst/>
              <a:cxnLst/>
              <a:rect l="l" t="t" r="r" b="b"/>
              <a:pathLst>
                <a:path w="683260" h="436245">
                  <a:moveTo>
                    <a:pt x="0" y="138684"/>
                  </a:moveTo>
                  <a:lnTo>
                    <a:pt x="113792" y="138684"/>
                  </a:lnTo>
                  <a:lnTo>
                    <a:pt x="144526" y="0"/>
                  </a:lnTo>
                  <a:lnTo>
                    <a:pt x="284480" y="138684"/>
                  </a:lnTo>
                  <a:lnTo>
                    <a:pt x="682752" y="138684"/>
                  </a:lnTo>
                  <a:lnTo>
                    <a:pt x="682752" y="188214"/>
                  </a:lnTo>
                  <a:lnTo>
                    <a:pt x="682752" y="262509"/>
                  </a:lnTo>
                  <a:lnTo>
                    <a:pt x="682752" y="435991"/>
                  </a:lnTo>
                  <a:lnTo>
                    <a:pt x="284480" y="435991"/>
                  </a:lnTo>
                  <a:lnTo>
                    <a:pt x="113792" y="435991"/>
                  </a:lnTo>
                  <a:lnTo>
                    <a:pt x="0" y="435991"/>
                  </a:lnTo>
                  <a:lnTo>
                    <a:pt x="0" y="262509"/>
                  </a:lnTo>
                  <a:lnTo>
                    <a:pt x="0" y="188214"/>
                  </a:lnTo>
                  <a:lnTo>
                    <a:pt x="0" y="138684"/>
                  </a:lnTo>
                  <a:close/>
                </a:path>
              </a:pathLst>
            </a:custGeom>
            <a:ln w="5626">
              <a:solidFill>
                <a:srgbClr val="000000"/>
              </a:solidFill>
            </a:ln>
          </p:spPr>
          <p:txBody>
            <a:bodyPr wrap="square" lIns="0" tIns="0" rIns="0" bIns="0" rtlCol="0"/>
            <a:lstStyle/>
            <a:p>
              <a:endParaRPr/>
            </a:p>
          </p:txBody>
        </p:sp>
      </p:grpSp>
      <p:sp>
        <p:nvSpPr>
          <p:cNvPr id="71" name="object 71"/>
          <p:cNvSpPr txBox="1"/>
          <p:nvPr/>
        </p:nvSpPr>
        <p:spPr>
          <a:xfrm>
            <a:off x="2765213" y="4668546"/>
            <a:ext cx="910980" cy="328292"/>
          </a:xfrm>
          <a:prstGeom prst="rect">
            <a:avLst/>
          </a:prstGeom>
          <a:ln w="5626">
            <a:solidFill>
              <a:srgbClr val="000000"/>
            </a:solidFill>
          </a:ln>
        </p:spPr>
        <p:txBody>
          <a:bodyPr vert="horz" wrap="square" lIns="0" tIns="68577" rIns="0" bIns="0" rtlCol="0">
            <a:spAutoFit/>
          </a:bodyPr>
          <a:lstStyle/>
          <a:p>
            <a:pPr algn="ctr">
              <a:spcBef>
                <a:spcPts val="540"/>
              </a:spcBef>
            </a:pPr>
            <a:r>
              <a:rPr sz="800" spc="-33" dirty="0">
                <a:solidFill>
                  <a:srgbClr val="585858"/>
                </a:solidFill>
                <a:latin typeface="BIZ UDPゴシック"/>
                <a:cs typeface="BIZ UDPゴシック"/>
              </a:rPr>
              <a:t>いる</a:t>
            </a:r>
            <a:endParaRPr sz="800">
              <a:latin typeface="BIZ UDPゴシック"/>
              <a:cs typeface="BIZ UDPゴシック"/>
            </a:endParaRPr>
          </a:p>
          <a:p>
            <a:pPr marL="35559" algn="ctr">
              <a:spcBef>
                <a:spcPts val="120"/>
              </a:spcBef>
            </a:pPr>
            <a:r>
              <a:rPr sz="800" dirty="0">
                <a:solidFill>
                  <a:srgbClr val="585858"/>
                </a:solidFill>
                <a:latin typeface="BIZ UDPゴシック"/>
                <a:cs typeface="BIZ UDPゴシック"/>
              </a:rPr>
              <a:t>103</a:t>
            </a:r>
            <a:r>
              <a:rPr sz="800" spc="27" dirty="0">
                <a:solidFill>
                  <a:srgbClr val="585858"/>
                </a:solidFill>
                <a:latin typeface="BIZ UDPゴシック"/>
                <a:cs typeface="BIZ UDPゴシック"/>
              </a:rPr>
              <a:t>校 / </a:t>
            </a:r>
            <a:r>
              <a:rPr sz="800" spc="-33" dirty="0">
                <a:solidFill>
                  <a:srgbClr val="585858"/>
                </a:solidFill>
                <a:latin typeface="BIZ UDPゴシック"/>
                <a:cs typeface="BIZ UDPゴシック"/>
              </a:rPr>
              <a:t>79%</a:t>
            </a:r>
            <a:endParaRPr sz="800">
              <a:latin typeface="BIZ UDPゴシック"/>
              <a:cs typeface="BIZ UDPゴシック"/>
            </a:endParaRPr>
          </a:p>
        </p:txBody>
      </p:sp>
      <p:grpSp>
        <p:nvGrpSpPr>
          <p:cNvPr id="72" name="object 72"/>
          <p:cNvGrpSpPr/>
          <p:nvPr/>
        </p:nvGrpSpPr>
        <p:grpSpPr>
          <a:xfrm>
            <a:off x="866026" y="2389826"/>
            <a:ext cx="820390" cy="469036"/>
            <a:chOff x="698741" y="1377378"/>
            <a:chExt cx="615315" cy="351790"/>
          </a:xfrm>
        </p:grpSpPr>
        <p:sp>
          <p:nvSpPr>
            <p:cNvPr id="73" name="object 73"/>
            <p:cNvSpPr/>
            <p:nvPr/>
          </p:nvSpPr>
          <p:spPr>
            <a:xfrm>
              <a:off x="701598" y="1380236"/>
              <a:ext cx="609600" cy="346075"/>
            </a:xfrm>
            <a:custGeom>
              <a:avLst/>
              <a:gdLst/>
              <a:ahLst/>
              <a:cxnLst/>
              <a:rect l="l" t="t" r="r" b="b"/>
              <a:pathLst>
                <a:path w="609600" h="346075">
                  <a:moveTo>
                    <a:pt x="609295" y="0"/>
                  </a:moveTo>
                  <a:lnTo>
                    <a:pt x="0" y="0"/>
                  </a:lnTo>
                  <a:lnTo>
                    <a:pt x="0" y="247015"/>
                  </a:lnTo>
                  <a:lnTo>
                    <a:pt x="355396" y="247015"/>
                  </a:lnTo>
                  <a:lnTo>
                    <a:pt x="546684" y="345948"/>
                  </a:lnTo>
                  <a:lnTo>
                    <a:pt x="507695" y="247015"/>
                  </a:lnTo>
                  <a:lnTo>
                    <a:pt x="609295" y="247015"/>
                  </a:lnTo>
                  <a:lnTo>
                    <a:pt x="609295" y="0"/>
                  </a:lnTo>
                  <a:close/>
                </a:path>
              </a:pathLst>
            </a:custGeom>
            <a:solidFill>
              <a:srgbClr val="FFFFFF"/>
            </a:solidFill>
          </p:spPr>
          <p:txBody>
            <a:bodyPr wrap="square" lIns="0" tIns="0" rIns="0" bIns="0" rtlCol="0"/>
            <a:lstStyle/>
            <a:p>
              <a:endParaRPr/>
            </a:p>
          </p:txBody>
        </p:sp>
        <p:sp>
          <p:nvSpPr>
            <p:cNvPr id="74" name="object 74"/>
            <p:cNvSpPr/>
            <p:nvPr/>
          </p:nvSpPr>
          <p:spPr>
            <a:xfrm>
              <a:off x="701598" y="1380236"/>
              <a:ext cx="609600" cy="346075"/>
            </a:xfrm>
            <a:custGeom>
              <a:avLst/>
              <a:gdLst/>
              <a:ahLst/>
              <a:cxnLst/>
              <a:rect l="l" t="t" r="r" b="b"/>
              <a:pathLst>
                <a:path w="609600" h="346075">
                  <a:moveTo>
                    <a:pt x="0" y="0"/>
                  </a:moveTo>
                  <a:lnTo>
                    <a:pt x="355396" y="0"/>
                  </a:lnTo>
                  <a:lnTo>
                    <a:pt x="507695" y="0"/>
                  </a:lnTo>
                  <a:lnTo>
                    <a:pt x="609295" y="0"/>
                  </a:lnTo>
                  <a:lnTo>
                    <a:pt x="609295" y="144145"/>
                  </a:lnTo>
                  <a:lnTo>
                    <a:pt x="609295" y="205867"/>
                  </a:lnTo>
                  <a:lnTo>
                    <a:pt x="609295" y="247015"/>
                  </a:lnTo>
                  <a:lnTo>
                    <a:pt x="507695" y="247015"/>
                  </a:lnTo>
                  <a:lnTo>
                    <a:pt x="546684" y="345948"/>
                  </a:lnTo>
                  <a:lnTo>
                    <a:pt x="355396" y="247015"/>
                  </a:lnTo>
                  <a:lnTo>
                    <a:pt x="0" y="247015"/>
                  </a:lnTo>
                  <a:lnTo>
                    <a:pt x="0" y="205867"/>
                  </a:lnTo>
                  <a:lnTo>
                    <a:pt x="0" y="144145"/>
                  </a:lnTo>
                  <a:lnTo>
                    <a:pt x="0" y="0"/>
                  </a:lnTo>
                  <a:close/>
                </a:path>
              </a:pathLst>
            </a:custGeom>
            <a:ln w="5626">
              <a:solidFill>
                <a:srgbClr val="000000"/>
              </a:solidFill>
            </a:ln>
          </p:spPr>
          <p:txBody>
            <a:bodyPr wrap="square" lIns="0" tIns="0" rIns="0" bIns="0" rtlCol="0"/>
            <a:lstStyle/>
            <a:p>
              <a:endParaRPr/>
            </a:p>
          </p:txBody>
        </p:sp>
      </p:grpSp>
      <p:sp>
        <p:nvSpPr>
          <p:cNvPr id="75" name="object 75"/>
          <p:cNvSpPr txBox="1"/>
          <p:nvPr/>
        </p:nvSpPr>
        <p:spPr>
          <a:xfrm>
            <a:off x="950095" y="2397836"/>
            <a:ext cx="687468" cy="289822"/>
          </a:xfrm>
          <a:prstGeom prst="rect">
            <a:avLst/>
          </a:prstGeom>
        </p:spPr>
        <p:txBody>
          <a:bodyPr vert="horz" wrap="square" lIns="0" tIns="30479" rIns="0" bIns="0" rtlCol="0">
            <a:spAutoFit/>
          </a:bodyPr>
          <a:lstStyle/>
          <a:p>
            <a:pPr marR="23706" algn="ctr">
              <a:spcBef>
                <a:spcPts val="240"/>
              </a:spcBef>
            </a:pPr>
            <a:r>
              <a:rPr sz="800" spc="-27" dirty="0">
                <a:solidFill>
                  <a:srgbClr val="585858"/>
                </a:solidFill>
                <a:latin typeface="BIZ UDPゴシック"/>
                <a:cs typeface="BIZ UDPゴシック"/>
              </a:rPr>
              <a:t>いない</a:t>
            </a:r>
            <a:endParaRPr sz="800">
              <a:latin typeface="BIZ UDPゴシック"/>
              <a:cs typeface="BIZ UDPゴシック"/>
            </a:endParaRPr>
          </a:p>
          <a:p>
            <a:pPr algn="ctr">
              <a:spcBef>
                <a:spcPts val="113"/>
              </a:spcBef>
            </a:pPr>
            <a:r>
              <a:rPr sz="800" dirty="0">
                <a:solidFill>
                  <a:srgbClr val="585858"/>
                </a:solidFill>
                <a:latin typeface="BIZ UDPゴシック"/>
                <a:cs typeface="BIZ UDPゴシック"/>
              </a:rPr>
              <a:t>26</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20%</a:t>
            </a:r>
            <a:endParaRPr sz="800">
              <a:latin typeface="BIZ UDPゴシック"/>
              <a:cs typeface="BIZ UDPゴシック"/>
            </a:endParaRPr>
          </a:p>
        </p:txBody>
      </p:sp>
      <p:sp>
        <p:nvSpPr>
          <p:cNvPr id="76" name="object 76"/>
          <p:cNvSpPr/>
          <p:nvPr/>
        </p:nvSpPr>
        <p:spPr>
          <a:xfrm>
            <a:off x="1836116" y="2123052"/>
            <a:ext cx="579099" cy="470729"/>
          </a:xfrm>
          <a:custGeom>
            <a:avLst/>
            <a:gdLst/>
            <a:ahLst/>
            <a:cxnLst/>
            <a:rect l="l" t="t" r="r" b="b"/>
            <a:pathLst>
              <a:path w="434339" h="353059">
                <a:moveTo>
                  <a:pt x="0" y="0"/>
                </a:moveTo>
                <a:lnTo>
                  <a:pt x="253111" y="0"/>
                </a:lnTo>
                <a:lnTo>
                  <a:pt x="361569" y="0"/>
                </a:lnTo>
                <a:lnTo>
                  <a:pt x="433831" y="0"/>
                </a:lnTo>
                <a:lnTo>
                  <a:pt x="433831" y="133731"/>
                </a:lnTo>
                <a:lnTo>
                  <a:pt x="433831" y="191008"/>
                </a:lnTo>
                <a:lnTo>
                  <a:pt x="433831" y="229235"/>
                </a:lnTo>
                <a:lnTo>
                  <a:pt x="361569" y="229235"/>
                </a:lnTo>
                <a:lnTo>
                  <a:pt x="308229" y="352552"/>
                </a:lnTo>
                <a:lnTo>
                  <a:pt x="253111" y="229235"/>
                </a:lnTo>
                <a:lnTo>
                  <a:pt x="0" y="229235"/>
                </a:lnTo>
                <a:lnTo>
                  <a:pt x="0" y="191008"/>
                </a:lnTo>
                <a:lnTo>
                  <a:pt x="0" y="133731"/>
                </a:lnTo>
                <a:lnTo>
                  <a:pt x="0" y="0"/>
                </a:lnTo>
                <a:close/>
              </a:path>
            </a:pathLst>
          </a:custGeom>
          <a:ln w="5626">
            <a:solidFill>
              <a:srgbClr val="000000"/>
            </a:solidFill>
          </a:ln>
        </p:spPr>
        <p:txBody>
          <a:bodyPr wrap="square" lIns="0" tIns="0" rIns="0" bIns="0" rtlCol="0"/>
          <a:lstStyle/>
          <a:p>
            <a:endParaRPr/>
          </a:p>
        </p:txBody>
      </p:sp>
      <p:sp>
        <p:nvSpPr>
          <p:cNvPr id="77" name="object 77"/>
          <p:cNvSpPr txBox="1"/>
          <p:nvPr/>
        </p:nvSpPr>
        <p:spPr>
          <a:xfrm>
            <a:off x="1886406" y="2115398"/>
            <a:ext cx="513061" cy="289822"/>
          </a:xfrm>
          <a:prstGeom prst="rect">
            <a:avLst/>
          </a:prstGeom>
        </p:spPr>
        <p:txBody>
          <a:bodyPr vert="horz" wrap="square" lIns="0" tIns="30479" rIns="0" bIns="0" rtlCol="0">
            <a:spAutoFit/>
          </a:bodyPr>
          <a:lstStyle/>
          <a:p>
            <a:pPr marL="79585">
              <a:spcBef>
                <a:spcPts val="240"/>
              </a:spcBef>
            </a:pPr>
            <a:r>
              <a:rPr sz="800" spc="-27" dirty="0">
                <a:solidFill>
                  <a:srgbClr val="585858"/>
                </a:solidFill>
                <a:latin typeface="BIZ UDPゴシック"/>
                <a:cs typeface="BIZ UDPゴシック"/>
              </a:rPr>
              <a:t>未回答</a:t>
            </a:r>
            <a:endParaRPr sz="800">
              <a:latin typeface="BIZ UDPゴシック"/>
              <a:cs typeface="BIZ UDPゴシック"/>
            </a:endParaRPr>
          </a:p>
          <a:p>
            <a:pPr marL="16933">
              <a:spcBef>
                <a:spcPts val="113"/>
              </a:spcBef>
            </a:pPr>
            <a:r>
              <a:rPr sz="800" dirty="0">
                <a:solidFill>
                  <a:srgbClr val="585858"/>
                </a:solidFill>
                <a:latin typeface="BIZ UDPゴシック"/>
                <a:cs typeface="BIZ UDPゴシック"/>
              </a:rPr>
              <a:t>2</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1%</a:t>
            </a:r>
            <a:endParaRPr sz="800">
              <a:latin typeface="BIZ UDPゴシック"/>
              <a:cs typeface="BIZ UDPゴシック"/>
            </a:endParaRPr>
          </a:p>
        </p:txBody>
      </p:sp>
      <p:grpSp>
        <p:nvGrpSpPr>
          <p:cNvPr id="78" name="object 78"/>
          <p:cNvGrpSpPr/>
          <p:nvPr/>
        </p:nvGrpSpPr>
        <p:grpSpPr>
          <a:xfrm>
            <a:off x="4033135" y="3857131"/>
            <a:ext cx="2510273" cy="480042"/>
            <a:chOff x="3074161" y="2477897"/>
            <a:chExt cx="1882775" cy="360045"/>
          </a:xfrm>
        </p:grpSpPr>
        <p:sp>
          <p:nvSpPr>
            <p:cNvPr id="79" name="object 79"/>
            <p:cNvSpPr/>
            <p:nvPr/>
          </p:nvSpPr>
          <p:spPr>
            <a:xfrm>
              <a:off x="3074161" y="2477897"/>
              <a:ext cx="1177290" cy="360045"/>
            </a:xfrm>
            <a:custGeom>
              <a:avLst/>
              <a:gdLst/>
              <a:ahLst/>
              <a:cxnLst/>
              <a:rect l="l" t="t" r="r" b="b"/>
              <a:pathLst>
                <a:path w="1177289" h="360044">
                  <a:moveTo>
                    <a:pt x="1176909" y="0"/>
                  </a:moveTo>
                  <a:lnTo>
                    <a:pt x="0" y="0"/>
                  </a:lnTo>
                  <a:lnTo>
                    <a:pt x="0" y="359663"/>
                  </a:lnTo>
                  <a:lnTo>
                    <a:pt x="1176909" y="359663"/>
                  </a:lnTo>
                  <a:lnTo>
                    <a:pt x="1176909" y="0"/>
                  </a:lnTo>
                  <a:close/>
                </a:path>
              </a:pathLst>
            </a:custGeom>
            <a:solidFill>
              <a:srgbClr val="92D050"/>
            </a:solidFill>
          </p:spPr>
          <p:txBody>
            <a:bodyPr wrap="square" lIns="0" tIns="0" rIns="0" bIns="0" rtlCol="0"/>
            <a:lstStyle/>
            <a:p>
              <a:endParaRPr/>
            </a:p>
          </p:txBody>
        </p:sp>
        <p:sp>
          <p:nvSpPr>
            <p:cNvPr id="80" name="object 80"/>
            <p:cNvSpPr/>
            <p:nvPr/>
          </p:nvSpPr>
          <p:spPr>
            <a:xfrm>
              <a:off x="4251070" y="2477897"/>
              <a:ext cx="470534" cy="360045"/>
            </a:xfrm>
            <a:custGeom>
              <a:avLst/>
              <a:gdLst/>
              <a:ahLst/>
              <a:cxnLst/>
              <a:rect l="l" t="t" r="r" b="b"/>
              <a:pathLst>
                <a:path w="470535" h="360044">
                  <a:moveTo>
                    <a:pt x="470280" y="0"/>
                  </a:moveTo>
                  <a:lnTo>
                    <a:pt x="0" y="0"/>
                  </a:lnTo>
                  <a:lnTo>
                    <a:pt x="0" y="359663"/>
                  </a:lnTo>
                  <a:lnTo>
                    <a:pt x="470280" y="359663"/>
                  </a:lnTo>
                  <a:lnTo>
                    <a:pt x="470280" y="0"/>
                  </a:lnTo>
                  <a:close/>
                </a:path>
              </a:pathLst>
            </a:custGeom>
            <a:solidFill>
              <a:srgbClr val="5B9BD4"/>
            </a:solidFill>
          </p:spPr>
          <p:txBody>
            <a:bodyPr wrap="square" lIns="0" tIns="0" rIns="0" bIns="0" rtlCol="0"/>
            <a:lstStyle/>
            <a:p>
              <a:endParaRPr/>
            </a:p>
          </p:txBody>
        </p:sp>
        <p:sp>
          <p:nvSpPr>
            <p:cNvPr id="81" name="object 81"/>
            <p:cNvSpPr/>
            <p:nvPr/>
          </p:nvSpPr>
          <p:spPr>
            <a:xfrm>
              <a:off x="4721351" y="2477897"/>
              <a:ext cx="235585" cy="360045"/>
            </a:xfrm>
            <a:custGeom>
              <a:avLst/>
              <a:gdLst/>
              <a:ahLst/>
              <a:cxnLst/>
              <a:rect l="l" t="t" r="r" b="b"/>
              <a:pathLst>
                <a:path w="235585" h="360044">
                  <a:moveTo>
                    <a:pt x="235585" y="0"/>
                  </a:moveTo>
                  <a:lnTo>
                    <a:pt x="0" y="0"/>
                  </a:lnTo>
                  <a:lnTo>
                    <a:pt x="0" y="359663"/>
                  </a:lnTo>
                  <a:lnTo>
                    <a:pt x="235585" y="359663"/>
                  </a:lnTo>
                  <a:lnTo>
                    <a:pt x="235585" y="0"/>
                  </a:lnTo>
                  <a:close/>
                </a:path>
              </a:pathLst>
            </a:custGeom>
            <a:solidFill>
              <a:srgbClr val="FFC000"/>
            </a:solidFill>
          </p:spPr>
          <p:txBody>
            <a:bodyPr wrap="square" lIns="0" tIns="0" rIns="0" bIns="0" rtlCol="0"/>
            <a:lstStyle/>
            <a:p>
              <a:endParaRPr/>
            </a:p>
          </p:txBody>
        </p:sp>
        <p:sp>
          <p:nvSpPr>
            <p:cNvPr id="82" name="object 82"/>
            <p:cNvSpPr/>
            <p:nvPr/>
          </p:nvSpPr>
          <p:spPr>
            <a:xfrm>
              <a:off x="3605911" y="2605023"/>
              <a:ext cx="1290320" cy="104775"/>
            </a:xfrm>
            <a:custGeom>
              <a:avLst/>
              <a:gdLst/>
              <a:ahLst/>
              <a:cxnLst/>
              <a:rect l="l" t="t" r="r" b="b"/>
              <a:pathLst>
                <a:path w="1290320" h="104775">
                  <a:moveTo>
                    <a:pt x="113296" y="0"/>
                  </a:moveTo>
                  <a:lnTo>
                    <a:pt x="0" y="0"/>
                  </a:lnTo>
                  <a:lnTo>
                    <a:pt x="0" y="104775"/>
                  </a:lnTo>
                  <a:lnTo>
                    <a:pt x="113296" y="104775"/>
                  </a:lnTo>
                  <a:lnTo>
                    <a:pt x="113296" y="0"/>
                  </a:lnTo>
                  <a:close/>
                </a:path>
                <a:path w="1290320" h="104775">
                  <a:moveTo>
                    <a:pt x="936879" y="0"/>
                  </a:moveTo>
                  <a:lnTo>
                    <a:pt x="823595" y="0"/>
                  </a:lnTo>
                  <a:lnTo>
                    <a:pt x="823595" y="104775"/>
                  </a:lnTo>
                  <a:lnTo>
                    <a:pt x="936879" y="104775"/>
                  </a:lnTo>
                  <a:lnTo>
                    <a:pt x="936879" y="0"/>
                  </a:lnTo>
                  <a:close/>
                </a:path>
                <a:path w="1290320" h="104775">
                  <a:moveTo>
                    <a:pt x="1289824" y="0"/>
                  </a:moveTo>
                  <a:lnTo>
                    <a:pt x="1176528" y="0"/>
                  </a:lnTo>
                  <a:lnTo>
                    <a:pt x="1176528" y="104775"/>
                  </a:lnTo>
                  <a:lnTo>
                    <a:pt x="1289824" y="104775"/>
                  </a:lnTo>
                  <a:lnTo>
                    <a:pt x="1289824" y="0"/>
                  </a:lnTo>
                  <a:close/>
                </a:path>
              </a:pathLst>
            </a:custGeom>
            <a:solidFill>
              <a:srgbClr val="FFFFFF"/>
            </a:solidFill>
          </p:spPr>
          <p:txBody>
            <a:bodyPr wrap="square" lIns="0" tIns="0" rIns="0" bIns="0" rtlCol="0"/>
            <a:lstStyle/>
            <a:p>
              <a:endParaRPr/>
            </a:p>
          </p:txBody>
        </p:sp>
      </p:grpSp>
      <p:grpSp>
        <p:nvGrpSpPr>
          <p:cNvPr id="83" name="object 83"/>
          <p:cNvGrpSpPr/>
          <p:nvPr/>
        </p:nvGrpSpPr>
        <p:grpSpPr>
          <a:xfrm>
            <a:off x="4033135" y="2657110"/>
            <a:ext cx="2510273" cy="480042"/>
            <a:chOff x="3074161" y="1577848"/>
            <a:chExt cx="1882775" cy="360045"/>
          </a:xfrm>
        </p:grpSpPr>
        <p:sp>
          <p:nvSpPr>
            <p:cNvPr id="84" name="object 84"/>
            <p:cNvSpPr/>
            <p:nvPr/>
          </p:nvSpPr>
          <p:spPr>
            <a:xfrm>
              <a:off x="3074161" y="1577848"/>
              <a:ext cx="818515" cy="360045"/>
            </a:xfrm>
            <a:custGeom>
              <a:avLst/>
              <a:gdLst/>
              <a:ahLst/>
              <a:cxnLst/>
              <a:rect l="l" t="t" r="r" b="b"/>
              <a:pathLst>
                <a:path w="818514" h="360044">
                  <a:moveTo>
                    <a:pt x="818134" y="0"/>
                  </a:moveTo>
                  <a:lnTo>
                    <a:pt x="0" y="0"/>
                  </a:lnTo>
                  <a:lnTo>
                    <a:pt x="0" y="359663"/>
                  </a:lnTo>
                  <a:lnTo>
                    <a:pt x="818134" y="359663"/>
                  </a:lnTo>
                  <a:lnTo>
                    <a:pt x="818134" y="0"/>
                  </a:lnTo>
                  <a:close/>
                </a:path>
              </a:pathLst>
            </a:custGeom>
            <a:solidFill>
              <a:srgbClr val="92D050"/>
            </a:solidFill>
          </p:spPr>
          <p:txBody>
            <a:bodyPr wrap="square" lIns="0" tIns="0" rIns="0" bIns="0" rtlCol="0"/>
            <a:lstStyle/>
            <a:p>
              <a:endParaRPr/>
            </a:p>
          </p:txBody>
        </p:sp>
        <p:sp>
          <p:nvSpPr>
            <p:cNvPr id="85" name="object 85"/>
            <p:cNvSpPr/>
            <p:nvPr/>
          </p:nvSpPr>
          <p:spPr>
            <a:xfrm>
              <a:off x="3892295" y="1577848"/>
              <a:ext cx="819150" cy="360045"/>
            </a:xfrm>
            <a:custGeom>
              <a:avLst/>
              <a:gdLst/>
              <a:ahLst/>
              <a:cxnLst/>
              <a:rect l="l" t="t" r="r" b="b"/>
              <a:pathLst>
                <a:path w="819150" h="360044">
                  <a:moveTo>
                    <a:pt x="819149" y="0"/>
                  </a:moveTo>
                  <a:lnTo>
                    <a:pt x="0" y="0"/>
                  </a:lnTo>
                  <a:lnTo>
                    <a:pt x="0" y="359663"/>
                  </a:lnTo>
                  <a:lnTo>
                    <a:pt x="819149" y="359663"/>
                  </a:lnTo>
                  <a:lnTo>
                    <a:pt x="819149" y="0"/>
                  </a:lnTo>
                  <a:close/>
                </a:path>
              </a:pathLst>
            </a:custGeom>
            <a:solidFill>
              <a:srgbClr val="5B9BD4"/>
            </a:solidFill>
          </p:spPr>
          <p:txBody>
            <a:bodyPr wrap="square" lIns="0" tIns="0" rIns="0" bIns="0" rtlCol="0"/>
            <a:lstStyle/>
            <a:p>
              <a:endParaRPr/>
            </a:p>
          </p:txBody>
        </p:sp>
        <p:sp>
          <p:nvSpPr>
            <p:cNvPr id="86" name="object 86"/>
            <p:cNvSpPr/>
            <p:nvPr/>
          </p:nvSpPr>
          <p:spPr>
            <a:xfrm>
              <a:off x="4711445" y="1577848"/>
              <a:ext cx="245745" cy="360045"/>
            </a:xfrm>
            <a:custGeom>
              <a:avLst/>
              <a:gdLst/>
              <a:ahLst/>
              <a:cxnLst/>
              <a:rect l="l" t="t" r="r" b="b"/>
              <a:pathLst>
                <a:path w="245745" h="360044">
                  <a:moveTo>
                    <a:pt x="245490" y="0"/>
                  </a:moveTo>
                  <a:lnTo>
                    <a:pt x="0" y="0"/>
                  </a:lnTo>
                  <a:lnTo>
                    <a:pt x="0" y="359663"/>
                  </a:lnTo>
                  <a:lnTo>
                    <a:pt x="245490" y="359663"/>
                  </a:lnTo>
                  <a:lnTo>
                    <a:pt x="245490" y="0"/>
                  </a:lnTo>
                  <a:close/>
                </a:path>
              </a:pathLst>
            </a:custGeom>
            <a:solidFill>
              <a:srgbClr val="FFC000"/>
            </a:solidFill>
          </p:spPr>
          <p:txBody>
            <a:bodyPr wrap="square" lIns="0" tIns="0" rIns="0" bIns="0" rtlCol="0"/>
            <a:lstStyle/>
            <a:p>
              <a:endParaRPr/>
            </a:p>
          </p:txBody>
        </p:sp>
        <p:sp>
          <p:nvSpPr>
            <p:cNvPr id="87" name="object 87"/>
            <p:cNvSpPr/>
            <p:nvPr/>
          </p:nvSpPr>
          <p:spPr>
            <a:xfrm>
              <a:off x="3426841" y="1705470"/>
              <a:ext cx="1447165" cy="105410"/>
            </a:xfrm>
            <a:custGeom>
              <a:avLst/>
              <a:gdLst/>
              <a:ahLst/>
              <a:cxnLst/>
              <a:rect l="l" t="t" r="r" b="b"/>
              <a:pathLst>
                <a:path w="1447164" h="105410">
                  <a:moveTo>
                    <a:pt x="113296" y="0"/>
                  </a:moveTo>
                  <a:lnTo>
                    <a:pt x="0" y="0"/>
                  </a:lnTo>
                  <a:lnTo>
                    <a:pt x="0" y="104787"/>
                  </a:lnTo>
                  <a:lnTo>
                    <a:pt x="113296" y="104787"/>
                  </a:lnTo>
                  <a:lnTo>
                    <a:pt x="113296" y="0"/>
                  </a:lnTo>
                  <a:close/>
                </a:path>
                <a:path w="1447164" h="105410">
                  <a:moveTo>
                    <a:pt x="931799" y="0"/>
                  </a:moveTo>
                  <a:lnTo>
                    <a:pt x="818515" y="0"/>
                  </a:lnTo>
                  <a:lnTo>
                    <a:pt x="818515" y="104787"/>
                  </a:lnTo>
                  <a:lnTo>
                    <a:pt x="931799" y="104787"/>
                  </a:lnTo>
                  <a:lnTo>
                    <a:pt x="931799" y="0"/>
                  </a:lnTo>
                  <a:close/>
                </a:path>
                <a:path w="1447164" h="105410">
                  <a:moveTo>
                    <a:pt x="1446784" y="0"/>
                  </a:moveTo>
                  <a:lnTo>
                    <a:pt x="1367663" y="0"/>
                  </a:lnTo>
                  <a:lnTo>
                    <a:pt x="1367663" y="104787"/>
                  </a:lnTo>
                  <a:lnTo>
                    <a:pt x="1446784" y="104787"/>
                  </a:lnTo>
                  <a:lnTo>
                    <a:pt x="1446784" y="0"/>
                  </a:lnTo>
                  <a:close/>
                </a:path>
              </a:pathLst>
            </a:custGeom>
            <a:solidFill>
              <a:srgbClr val="FFFFFF"/>
            </a:solidFill>
          </p:spPr>
          <p:txBody>
            <a:bodyPr wrap="square" lIns="0" tIns="0" rIns="0" bIns="0" rtlCol="0"/>
            <a:lstStyle/>
            <a:p>
              <a:endParaRPr/>
            </a:p>
          </p:txBody>
        </p:sp>
      </p:grpSp>
      <p:sp>
        <p:nvSpPr>
          <p:cNvPr id="88" name="object 88"/>
          <p:cNvSpPr txBox="1"/>
          <p:nvPr/>
        </p:nvSpPr>
        <p:spPr>
          <a:xfrm>
            <a:off x="3961849" y="4732314"/>
            <a:ext cx="143928"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Calibri"/>
                <a:cs typeface="Calibri"/>
              </a:rPr>
              <a:t>0%</a:t>
            </a:r>
            <a:endParaRPr sz="667">
              <a:latin typeface="Calibri"/>
              <a:cs typeface="Calibri"/>
            </a:endParaRPr>
          </a:p>
        </p:txBody>
      </p:sp>
      <p:sp>
        <p:nvSpPr>
          <p:cNvPr id="89" name="object 89"/>
          <p:cNvSpPr txBox="1"/>
          <p:nvPr/>
        </p:nvSpPr>
        <p:spPr>
          <a:xfrm>
            <a:off x="6426573" y="4732314"/>
            <a:ext cx="235365" cy="124885"/>
          </a:xfrm>
          <a:prstGeom prst="rect">
            <a:avLst/>
          </a:prstGeom>
        </p:spPr>
        <p:txBody>
          <a:bodyPr vert="horz" wrap="square" lIns="0" tIns="22013" rIns="0" bIns="0" rtlCol="0">
            <a:spAutoFit/>
          </a:bodyPr>
          <a:lstStyle/>
          <a:p>
            <a:pPr marL="16933">
              <a:spcBef>
                <a:spcPts val="173"/>
              </a:spcBef>
            </a:pPr>
            <a:r>
              <a:rPr sz="667" spc="-27" dirty="0">
                <a:solidFill>
                  <a:srgbClr val="585858"/>
                </a:solidFill>
                <a:latin typeface="Calibri"/>
                <a:cs typeface="Calibri"/>
              </a:rPr>
              <a:t>100%</a:t>
            </a:r>
            <a:endParaRPr sz="667">
              <a:latin typeface="Calibri"/>
              <a:cs typeface="Calibri"/>
            </a:endParaRPr>
          </a:p>
        </p:txBody>
      </p:sp>
      <p:sp>
        <p:nvSpPr>
          <p:cNvPr id="90" name="object 90"/>
          <p:cNvSpPr txBox="1"/>
          <p:nvPr/>
        </p:nvSpPr>
        <p:spPr>
          <a:xfrm>
            <a:off x="3753407" y="4015146"/>
            <a:ext cx="214199"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游ゴシック"/>
                <a:cs typeface="游ゴシック"/>
              </a:rPr>
              <a:t>いる</a:t>
            </a:r>
            <a:endParaRPr sz="667">
              <a:latin typeface="游ゴシック"/>
              <a:cs typeface="游ゴシック"/>
            </a:endParaRPr>
          </a:p>
        </p:txBody>
      </p:sp>
      <p:sp>
        <p:nvSpPr>
          <p:cNvPr id="91" name="object 91"/>
          <p:cNvSpPr txBox="1"/>
          <p:nvPr/>
        </p:nvSpPr>
        <p:spPr>
          <a:xfrm>
            <a:off x="3664002" y="2815463"/>
            <a:ext cx="303942" cy="124885"/>
          </a:xfrm>
          <a:prstGeom prst="rect">
            <a:avLst/>
          </a:prstGeom>
        </p:spPr>
        <p:txBody>
          <a:bodyPr vert="horz" wrap="square" lIns="0" tIns="22013" rIns="0" bIns="0" rtlCol="0">
            <a:spAutoFit/>
          </a:bodyPr>
          <a:lstStyle/>
          <a:p>
            <a:pPr marL="16933">
              <a:spcBef>
                <a:spcPts val="173"/>
              </a:spcBef>
            </a:pPr>
            <a:r>
              <a:rPr sz="667" spc="-27" dirty="0">
                <a:solidFill>
                  <a:srgbClr val="585858"/>
                </a:solidFill>
                <a:latin typeface="游ゴシック"/>
                <a:cs typeface="游ゴシック"/>
              </a:rPr>
              <a:t>いない</a:t>
            </a:r>
            <a:endParaRPr sz="667">
              <a:latin typeface="游ゴシック"/>
              <a:cs typeface="游ゴシック"/>
            </a:endParaRPr>
          </a:p>
        </p:txBody>
      </p:sp>
      <p:grpSp>
        <p:nvGrpSpPr>
          <p:cNvPr id="92" name="object 92"/>
          <p:cNvGrpSpPr/>
          <p:nvPr/>
        </p:nvGrpSpPr>
        <p:grpSpPr>
          <a:xfrm>
            <a:off x="4410734" y="4987440"/>
            <a:ext cx="932992" cy="49951"/>
            <a:chOff x="3357371" y="3325660"/>
            <a:chExt cx="699770" cy="37465"/>
          </a:xfrm>
        </p:grpSpPr>
        <p:sp>
          <p:nvSpPr>
            <p:cNvPr id="93" name="object 93"/>
            <p:cNvSpPr/>
            <p:nvPr/>
          </p:nvSpPr>
          <p:spPr>
            <a:xfrm>
              <a:off x="3357371" y="3325660"/>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94" name="object 94"/>
            <p:cNvSpPr/>
            <p:nvPr/>
          </p:nvSpPr>
          <p:spPr>
            <a:xfrm>
              <a:off x="3688714" y="3325660"/>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95" name="object 95"/>
            <p:cNvSpPr/>
            <p:nvPr/>
          </p:nvSpPr>
          <p:spPr>
            <a:xfrm>
              <a:off x="4020057" y="3325660"/>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96" name="object 96"/>
          <p:cNvSpPr txBox="1"/>
          <p:nvPr/>
        </p:nvSpPr>
        <p:spPr>
          <a:xfrm>
            <a:off x="4440876" y="4732315"/>
            <a:ext cx="1695810" cy="330133"/>
          </a:xfrm>
          <a:prstGeom prst="rect">
            <a:avLst/>
          </a:prstGeom>
        </p:spPr>
        <p:txBody>
          <a:bodyPr vert="horz" wrap="square" lIns="0" tIns="22013" rIns="0" bIns="0" rtlCol="0">
            <a:spAutoFit/>
          </a:bodyPr>
          <a:lstStyle/>
          <a:p>
            <a:pPr marL="16933">
              <a:spcBef>
                <a:spcPts val="173"/>
              </a:spcBef>
              <a:tabLst>
                <a:tab pos="518994" algn="l"/>
                <a:tab pos="1021054" algn="l"/>
                <a:tab pos="1523115"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r>
              <a:rPr sz="667" dirty="0">
                <a:solidFill>
                  <a:srgbClr val="585858"/>
                </a:solidFill>
                <a:latin typeface="Calibri"/>
                <a:cs typeface="Calibri"/>
              </a:rPr>
              <a:t>	</a:t>
            </a:r>
            <a:r>
              <a:rPr sz="667" spc="-33" dirty="0">
                <a:solidFill>
                  <a:srgbClr val="585858"/>
                </a:solidFill>
                <a:latin typeface="Calibri"/>
                <a:cs typeface="Calibri"/>
              </a:rPr>
              <a:t>80%</a:t>
            </a:r>
            <a:endParaRPr sz="667">
              <a:latin typeface="Calibri"/>
              <a:cs typeface="Calibri"/>
            </a:endParaRPr>
          </a:p>
          <a:p>
            <a:pPr marL="40639">
              <a:spcBef>
                <a:spcPts val="767"/>
              </a:spcBef>
              <a:tabLst>
                <a:tab pos="482588" algn="l"/>
                <a:tab pos="923690"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graphicFrame>
        <p:nvGraphicFramePr>
          <p:cNvPr id="97" name="object 97"/>
          <p:cNvGraphicFramePr>
            <a:graphicFrameLocks noGrp="1"/>
          </p:cNvGraphicFramePr>
          <p:nvPr>
            <p:extLst>
              <p:ext uri="{D42A27DB-BD31-4B8C-83A1-F6EECF244321}">
                <p14:modId xmlns:p14="http://schemas.microsoft.com/office/powerpoint/2010/main" val="2719589070"/>
              </p:ext>
            </p:extLst>
          </p:nvPr>
        </p:nvGraphicFramePr>
        <p:xfrm>
          <a:off x="4029384" y="2297459"/>
          <a:ext cx="2613560" cy="2396825"/>
        </p:xfrm>
        <a:graphic>
          <a:graphicData uri="http://schemas.openxmlformats.org/drawingml/2006/table">
            <a:tbl>
              <a:tblPr firstRow="1" bandRow="1">
                <a:tableStyleId>{2D5ABB26-0587-4C30-8999-92F81FD0307C}</a:tableStyleId>
              </a:tblPr>
              <a:tblGrid>
                <a:gridCol w="502055">
                  <a:extLst>
                    <a:ext uri="{9D8B030D-6E8A-4147-A177-3AD203B41FA5}">
                      <a16:colId xmlns:a16="http://schemas.microsoft.com/office/drawing/2014/main" val="20000"/>
                    </a:ext>
                  </a:extLst>
                </a:gridCol>
                <a:gridCol w="502055">
                  <a:extLst>
                    <a:ext uri="{9D8B030D-6E8A-4147-A177-3AD203B41FA5}">
                      <a16:colId xmlns:a16="http://schemas.microsoft.com/office/drawing/2014/main" val="20001"/>
                    </a:ext>
                  </a:extLst>
                </a:gridCol>
                <a:gridCol w="85509">
                  <a:extLst>
                    <a:ext uri="{9D8B030D-6E8A-4147-A177-3AD203B41FA5}">
                      <a16:colId xmlns:a16="http://schemas.microsoft.com/office/drawing/2014/main" val="20002"/>
                    </a:ext>
                  </a:extLst>
                </a:gridCol>
                <a:gridCol w="414005">
                  <a:extLst>
                    <a:ext uri="{9D8B030D-6E8A-4147-A177-3AD203B41FA5}">
                      <a16:colId xmlns:a16="http://schemas.microsoft.com/office/drawing/2014/main" val="20003"/>
                    </a:ext>
                  </a:extLst>
                </a:gridCol>
                <a:gridCol w="62651">
                  <a:extLst>
                    <a:ext uri="{9D8B030D-6E8A-4147-A177-3AD203B41FA5}">
                      <a16:colId xmlns:a16="http://schemas.microsoft.com/office/drawing/2014/main" val="20004"/>
                    </a:ext>
                  </a:extLst>
                </a:gridCol>
                <a:gridCol w="547772">
                  <a:extLst>
                    <a:ext uri="{9D8B030D-6E8A-4147-A177-3AD203B41FA5}">
                      <a16:colId xmlns:a16="http://schemas.microsoft.com/office/drawing/2014/main" val="20005"/>
                    </a:ext>
                  </a:extLst>
                </a:gridCol>
                <a:gridCol w="180333">
                  <a:extLst>
                    <a:ext uri="{9D8B030D-6E8A-4147-A177-3AD203B41FA5}">
                      <a16:colId xmlns:a16="http://schemas.microsoft.com/office/drawing/2014/main" val="20006"/>
                    </a:ext>
                  </a:extLst>
                </a:gridCol>
                <a:gridCol w="319180">
                  <a:extLst>
                    <a:ext uri="{9D8B030D-6E8A-4147-A177-3AD203B41FA5}">
                      <a16:colId xmlns:a16="http://schemas.microsoft.com/office/drawing/2014/main" val="20007"/>
                    </a:ext>
                  </a:extLst>
                </a:gridCol>
              </a:tblGrid>
              <a:tr h="358973">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gn="r">
                        <a:lnSpc>
                          <a:spcPts val="540"/>
                        </a:lnSpc>
                      </a:pPr>
                      <a:r>
                        <a:rPr sz="700" dirty="0">
                          <a:latin typeface="游ゴシック"/>
                          <a:cs typeface="游ゴシック"/>
                        </a:rPr>
                        <a:t>（</a:t>
                      </a:r>
                      <a:r>
                        <a:rPr sz="700" spc="-50" dirty="0">
                          <a:latin typeface="游ゴシック"/>
                          <a:cs typeface="游ゴシック"/>
                        </a:rPr>
                        <a:t>単</a:t>
                      </a:r>
                      <a:endParaRPr sz="700">
                        <a:latin typeface="游ゴシック"/>
                        <a:cs typeface="游ゴシック"/>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marL="76835">
                        <a:lnSpc>
                          <a:spcPts val="540"/>
                        </a:lnSpc>
                      </a:pPr>
                      <a:r>
                        <a:rPr sz="700" spc="30" dirty="0">
                          <a:latin typeface="游ゴシック"/>
                          <a:cs typeface="游ゴシック"/>
                        </a:rPr>
                        <a:t>位：校）</a:t>
                      </a:r>
                      <a:endParaRPr sz="700">
                        <a:latin typeface="游ゴシック"/>
                        <a:cs typeface="游ゴシック"/>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0"/>
                  </a:ext>
                </a:extLst>
              </a:tr>
              <a:tr h="479196">
                <a:tc gridSpan="3">
                  <a:txBody>
                    <a:bodyPr/>
                    <a:lstStyle/>
                    <a:p>
                      <a:pPr>
                        <a:lnSpc>
                          <a:spcPct val="100000"/>
                        </a:lnSpc>
                        <a:spcBef>
                          <a:spcPts val="520"/>
                        </a:spcBef>
                      </a:pPr>
                      <a:endParaRPr sz="700">
                        <a:latin typeface="Times New Roman"/>
                        <a:cs typeface="Times New Roman"/>
                      </a:endParaRPr>
                    </a:p>
                    <a:p>
                      <a:pPr marL="1905" algn="ctr">
                        <a:lnSpc>
                          <a:spcPct val="100000"/>
                        </a:lnSpc>
                        <a:spcBef>
                          <a:spcPts val="5"/>
                        </a:spcBef>
                      </a:pPr>
                      <a:r>
                        <a:rPr sz="700" spc="-25" dirty="0">
                          <a:solidFill>
                            <a:srgbClr val="404040"/>
                          </a:solidFill>
                          <a:latin typeface="Calibri"/>
                          <a:cs typeface="Calibri"/>
                        </a:rPr>
                        <a:t>10</a:t>
                      </a:r>
                      <a:endParaRPr sz="700">
                        <a:latin typeface="Calibri"/>
                        <a:cs typeface="Calibri"/>
                      </a:endParaRPr>
                    </a:p>
                  </a:txBody>
                  <a:tcPr marL="0" marR="0" marT="88050" marB="0">
                    <a:lnL w="6350">
                      <a:solidFill>
                        <a:srgbClr val="D9D9D9"/>
                      </a:solidFill>
                      <a:prstDash val="solid"/>
                    </a:lnL>
                  </a:tcPr>
                </a:tc>
                <a:tc hMerge="1">
                  <a:txBody>
                    <a:bodyPr/>
                    <a:lstStyle/>
                    <a:p>
                      <a:endParaRPr/>
                    </a:p>
                  </a:txBody>
                  <a:tcPr marL="0" marR="0" marT="0" marB="0"/>
                </a:tc>
                <a:tc hMerge="1">
                  <a:txBody>
                    <a:bodyPr/>
                    <a:lstStyle/>
                    <a:p>
                      <a:endParaRPr/>
                    </a:p>
                  </a:txBody>
                  <a:tcPr marL="0" marR="0" marT="0" marB="0"/>
                </a:tc>
                <a:tc gridSpan="4">
                  <a:txBody>
                    <a:bodyPr/>
                    <a:lstStyle/>
                    <a:p>
                      <a:pPr>
                        <a:lnSpc>
                          <a:spcPct val="100000"/>
                        </a:lnSpc>
                        <a:spcBef>
                          <a:spcPts val="520"/>
                        </a:spcBef>
                      </a:pPr>
                      <a:endParaRPr sz="700">
                        <a:latin typeface="Times New Roman"/>
                        <a:cs typeface="Times New Roman"/>
                      </a:endParaRPr>
                    </a:p>
                    <a:p>
                      <a:pPr algn="ctr">
                        <a:lnSpc>
                          <a:spcPct val="100000"/>
                        </a:lnSpc>
                        <a:spcBef>
                          <a:spcPts val="5"/>
                        </a:spcBef>
                      </a:pPr>
                      <a:r>
                        <a:rPr sz="700" spc="-25" dirty="0">
                          <a:solidFill>
                            <a:srgbClr val="404040"/>
                          </a:solidFill>
                          <a:latin typeface="Calibri"/>
                          <a:cs typeface="Calibri"/>
                        </a:rPr>
                        <a:t>10</a:t>
                      </a:r>
                      <a:endParaRPr sz="700">
                        <a:latin typeface="Calibri"/>
                        <a:cs typeface="Calibri"/>
                      </a:endParaRPr>
                    </a:p>
                  </a:txBody>
                  <a:tcPr marL="0" marR="0" marT="8805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a:txBody>
                    <a:bodyPr/>
                    <a:lstStyle/>
                    <a:p>
                      <a:pPr>
                        <a:lnSpc>
                          <a:spcPct val="100000"/>
                        </a:lnSpc>
                        <a:spcBef>
                          <a:spcPts val="520"/>
                        </a:spcBef>
                      </a:pPr>
                      <a:endParaRPr sz="700">
                        <a:latin typeface="Times New Roman"/>
                        <a:cs typeface="Times New Roman"/>
                      </a:endParaRPr>
                    </a:p>
                    <a:p>
                      <a:pPr algn="ctr">
                        <a:lnSpc>
                          <a:spcPct val="100000"/>
                        </a:lnSpc>
                        <a:spcBef>
                          <a:spcPts val="5"/>
                        </a:spcBef>
                      </a:pPr>
                      <a:r>
                        <a:rPr sz="700" spc="-50" dirty="0">
                          <a:solidFill>
                            <a:srgbClr val="404040"/>
                          </a:solidFill>
                          <a:latin typeface="Calibri"/>
                          <a:cs typeface="Calibri"/>
                        </a:rPr>
                        <a:t>3</a:t>
                      </a:r>
                      <a:endParaRPr sz="700">
                        <a:latin typeface="Calibri"/>
                        <a:cs typeface="Calibri"/>
                      </a:endParaRPr>
                    </a:p>
                  </a:txBody>
                  <a:tcPr marL="0" marR="0" marT="88050" marB="0">
                    <a:lnR w="6350">
                      <a:solidFill>
                        <a:srgbClr val="D9D9D9"/>
                      </a:solidFill>
                      <a:prstDash val="solid"/>
                    </a:lnR>
                  </a:tcPr>
                </a:tc>
                <a:extLst>
                  <a:ext uri="{0D108BD9-81ED-4DB2-BD59-A6C34878D82A}">
                    <a16:rowId xmlns:a16="http://schemas.microsoft.com/office/drawing/2014/main" val="10001"/>
                  </a:ext>
                </a:extLst>
              </a:tr>
              <a:tr h="720487">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marR="76200">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2"/>
                  </a:ext>
                </a:extLst>
              </a:tr>
              <a:tr h="479196">
                <a:tc gridSpan="5">
                  <a:txBody>
                    <a:bodyPr/>
                    <a:lstStyle/>
                    <a:p>
                      <a:pPr>
                        <a:lnSpc>
                          <a:spcPct val="100000"/>
                        </a:lnSpc>
                        <a:spcBef>
                          <a:spcPts val="520"/>
                        </a:spcBef>
                      </a:pPr>
                      <a:endParaRPr sz="700">
                        <a:latin typeface="Times New Roman"/>
                        <a:cs typeface="Times New Roman"/>
                      </a:endParaRPr>
                    </a:p>
                    <a:p>
                      <a:pPr marL="635" algn="ctr">
                        <a:lnSpc>
                          <a:spcPct val="100000"/>
                        </a:lnSpc>
                      </a:pPr>
                      <a:r>
                        <a:rPr sz="700" spc="-25" dirty="0">
                          <a:solidFill>
                            <a:srgbClr val="404040"/>
                          </a:solidFill>
                          <a:latin typeface="Calibri"/>
                          <a:cs typeface="Calibri"/>
                        </a:rPr>
                        <a:t>60</a:t>
                      </a:r>
                      <a:endParaRPr sz="700">
                        <a:latin typeface="Calibri"/>
                        <a:cs typeface="Calibri"/>
                      </a:endParaRPr>
                    </a:p>
                  </a:txBody>
                  <a:tcPr marL="0" marR="0" marT="88050" marB="0">
                    <a:lnL w="6350">
                      <a:solidFill>
                        <a:srgbClr val="D9D9D9"/>
                      </a:solidFill>
                      <a:prstDash val="solid"/>
                    </a:ln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gridSpan="2">
                  <a:txBody>
                    <a:bodyPr/>
                    <a:lstStyle/>
                    <a:p>
                      <a:pPr>
                        <a:lnSpc>
                          <a:spcPct val="100000"/>
                        </a:lnSpc>
                        <a:spcBef>
                          <a:spcPts val="520"/>
                        </a:spcBef>
                      </a:pPr>
                      <a:endParaRPr sz="700">
                        <a:latin typeface="Times New Roman"/>
                        <a:cs typeface="Times New Roman"/>
                      </a:endParaRPr>
                    </a:p>
                    <a:p>
                      <a:pPr marL="6350" algn="ctr">
                        <a:lnSpc>
                          <a:spcPct val="100000"/>
                        </a:lnSpc>
                      </a:pPr>
                      <a:r>
                        <a:rPr sz="700" spc="-25" dirty="0">
                          <a:solidFill>
                            <a:srgbClr val="404040"/>
                          </a:solidFill>
                          <a:latin typeface="Calibri"/>
                          <a:cs typeface="Calibri"/>
                        </a:rPr>
                        <a:t>24</a:t>
                      </a:r>
                      <a:endParaRPr sz="700">
                        <a:latin typeface="Calibri"/>
                        <a:cs typeface="Calibri"/>
                      </a:endParaRPr>
                    </a:p>
                  </a:txBody>
                  <a:tcPr marL="0" marR="0" marT="88050" marB="0"/>
                </a:tc>
                <a:tc hMerge="1">
                  <a:txBody>
                    <a:bodyPr/>
                    <a:lstStyle/>
                    <a:p>
                      <a:endParaRPr/>
                    </a:p>
                  </a:txBody>
                  <a:tcPr marL="0" marR="0" marT="0" marB="0"/>
                </a:tc>
                <a:tc>
                  <a:txBody>
                    <a:bodyPr/>
                    <a:lstStyle/>
                    <a:p>
                      <a:pPr>
                        <a:lnSpc>
                          <a:spcPct val="100000"/>
                        </a:lnSpc>
                        <a:spcBef>
                          <a:spcPts val="520"/>
                        </a:spcBef>
                      </a:pPr>
                      <a:endParaRPr sz="700">
                        <a:latin typeface="Times New Roman"/>
                        <a:cs typeface="Times New Roman"/>
                      </a:endParaRPr>
                    </a:p>
                    <a:p>
                      <a:pPr marL="6350" algn="ctr">
                        <a:lnSpc>
                          <a:spcPct val="100000"/>
                        </a:lnSpc>
                      </a:pPr>
                      <a:r>
                        <a:rPr sz="700" spc="-25" dirty="0">
                          <a:solidFill>
                            <a:srgbClr val="404040"/>
                          </a:solidFill>
                          <a:latin typeface="Calibri"/>
                          <a:cs typeface="Calibri"/>
                        </a:rPr>
                        <a:t>12</a:t>
                      </a:r>
                      <a:endParaRPr sz="700">
                        <a:latin typeface="Calibri"/>
                        <a:cs typeface="Calibri"/>
                      </a:endParaRPr>
                    </a:p>
                  </a:txBody>
                  <a:tcPr marL="0" marR="0" marT="88050" marB="0">
                    <a:lnR w="6350">
                      <a:solidFill>
                        <a:srgbClr val="D9D9D9"/>
                      </a:solidFill>
                      <a:prstDash val="solid"/>
                    </a:lnR>
                  </a:tcPr>
                </a:tc>
                <a:extLst>
                  <a:ext uri="{0D108BD9-81ED-4DB2-BD59-A6C34878D82A}">
                    <a16:rowId xmlns:a16="http://schemas.microsoft.com/office/drawing/2014/main" val="10003"/>
                  </a:ext>
                </a:extLst>
              </a:tr>
              <a:tr h="358973">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marR="76200">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4"/>
                  </a:ext>
                </a:extLst>
              </a:tr>
            </a:tbl>
          </a:graphicData>
        </a:graphic>
      </p:graphicFrame>
      <p:grpSp>
        <p:nvGrpSpPr>
          <p:cNvPr id="98" name="object 98"/>
          <p:cNvGrpSpPr/>
          <p:nvPr/>
        </p:nvGrpSpPr>
        <p:grpSpPr>
          <a:xfrm>
            <a:off x="10617079" y="3802100"/>
            <a:ext cx="2446776" cy="463109"/>
            <a:chOff x="8012303" y="2436622"/>
            <a:chExt cx="1835150" cy="347345"/>
          </a:xfrm>
        </p:grpSpPr>
        <p:sp>
          <p:nvSpPr>
            <p:cNvPr id="99" name="object 99"/>
            <p:cNvSpPr/>
            <p:nvPr/>
          </p:nvSpPr>
          <p:spPr>
            <a:xfrm>
              <a:off x="8012303" y="2436622"/>
              <a:ext cx="1196340" cy="347345"/>
            </a:xfrm>
            <a:custGeom>
              <a:avLst/>
              <a:gdLst/>
              <a:ahLst/>
              <a:cxnLst/>
              <a:rect l="l" t="t" r="r" b="b"/>
              <a:pathLst>
                <a:path w="1196340" h="347344">
                  <a:moveTo>
                    <a:pt x="1195831" y="0"/>
                  </a:moveTo>
                  <a:lnTo>
                    <a:pt x="0" y="0"/>
                  </a:lnTo>
                  <a:lnTo>
                    <a:pt x="0" y="346963"/>
                  </a:lnTo>
                  <a:lnTo>
                    <a:pt x="1195831" y="346963"/>
                  </a:lnTo>
                  <a:lnTo>
                    <a:pt x="1195831" y="0"/>
                  </a:lnTo>
                  <a:close/>
                </a:path>
              </a:pathLst>
            </a:custGeom>
            <a:solidFill>
              <a:srgbClr val="92D050"/>
            </a:solidFill>
          </p:spPr>
          <p:txBody>
            <a:bodyPr wrap="square" lIns="0" tIns="0" rIns="0" bIns="0" rtlCol="0"/>
            <a:lstStyle/>
            <a:p>
              <a:endParaRPr/>
            </a:p>
          </p:txBody>
        </p:sp>
        <p:sp>
          <p:nvSpPr>
            <p:cNvPr id="100" name="object 100"/>
            <p:cNvSpPr/>
            <p:nvPr/>
          </p:nvSpPr>
          <p:spPr>
            <a:xfrm>
              <a:off x="9208135" y="2436622"/>
              <a:ext cx="472440" cy="347345"/>
            </a:xfrm>
            <a:custGeom>
              <a:avLst/>
              <a:gdLst/>
              <a:ahLst/>
              <a:cxnLst/>
              <a:rect l="l" t="t" r="r" b="b"/>
              <a:pathLst>
                <a:path w="472440" h="347344">
                  <a:moveTo>
                    <a:pt x="472058" y="0"/>
                  </a:moveTo>
                  <a:lnTo>
                    <a:pt x="0" y="0"/>
                  </a:lnTo>
                  <a:lnTo>
                    <a:pt x="0" y="346963"/>
                  </a:lnTo>
                  <a:lnTo>
                    <a:pt x="472058" y="346963"/>
                  </a:lnTo>
                  <a:lnTo>
                    <a:pt x="472058" y="0"/>
                  </a:lnTo>
                  <a:close/>
                </a:path>
              </a:pathLst>
            </a:custGeom>
            <a:solidFill>
              <a:srgbClr val="5B9BD4"/>
            </a:solidFill>
          </p:spPr>
          <p:txBody>
            <a:bodyPr wrap="square" lIns="0" tIns="0" rIns="0" bIns="0" rtlCol="0"/>
            <a:lstStyle/>
            <a:p>
              <a:endParaRPr/>
            </a:p>
          </p:txBody>
        </p:sp>
        <p:sp>
          <p:nvSpPr>
            <p:cNvPr id="101" name="object 101"/>
            <p:cNvSpPr/>
            <p:nvPr/>
          </p:nvSpPr>
          <p:spPr>
            <a:xfrm>
              <a:off x="9680194" y="2436622"/>
              <a:ext cx="167640" cy="347345"/>
            </a:xfrm>
            <a:custGeom>
              <a:avLst/>
              <a:gdLst/>
              <a:ahLst/>
              <a:cxnLst/>
              <a:rect l="l" t="t" r="r" b="b"/>
              <a:pathLst>
                <a:path w="167640" h="347344">
                  <a:moveTo>
                    <a:pt x="167258" y="0"/>
                  </a:moveTo>
                  <a:lnTo>
                    <a:pt x="0" y="0"/>
                  </a:lnTo>
                  <a:lnTo>
                    <a:pt x="0" y="346963"/>
                  </a:lnTo>
                  <a:lnTo>
                    <a:pt x="167258" y="346963"/>
                  </a:lnTo>
                  <a:lnTo>
                    <a:pt x="167258" y="0"/>
                  </a:lnTo>
                  <a:close/>
                </a:path>
              </a:pathLst>
            </a:custGeom>
            <a:solidFill>
              <a:srgbClr val="FFC000"/>
            </a:solidFill>
          </p:spPr>
          <p:txBody>
            <a:bodyPr wrap="square" lIns="0" tIns="0" rIns="0" bIns="0" rtlCol="0"/>
            <a:lstStyle/>
            <a:p>
              <a:endParaRPr/>
            </a:p>
          </p:txBody>
        </p:sp>
        <p:sp>
          <p:nvSpPr>
            <p:cNvPr id="102" name="object 102"/>
            <p:cNvSpPr/>
            <p:nvPr/>
          </p:nvSpPr>
          <p:spPr>
            <a:xfrm>
              <a:off x="8553450" y="2557398"/>
              <a:ext cx="1250315" cy="104775"/>
            </a:xfrm>
            <a:custGeom>
              <a:avLst/>
              <a:gdLst/>
              <a:ahLst/>
              <a:cxnLst/>
              <a:rect l="l" t="t" r="r" b="b"/>
              <a:pathLst>
                <a:path w="1250315" h="104775">
                  <a:moveTo>
                    <a:pt x="113296" y="0"/>
                  </a:moveTo>
                  <a:lnTo>
                    <a:pt x="0" y="0"/>
                  </a:lnTo>
                  <a:lnTo>
                    <a:pt x="0" y="104775"/>
                  </a:lnTo>
                  <a:lnTo>
                    <a:pt x="113296" y="104775"/>
                  </a:lnTo>
                  <a:lnTo>
                    <a:pt x="113296" y="0"/>
                  </a:lnTo>
                  <a:close/>
                </a:path>
                <a:path w="1250315" h="104775">
                  <a:moveTo>
                    <a:pt x="947559" y="0"/>
                  </a:moveTo>
                  <a:lnTo>
                    <a:pt x="834263" y="0"/>
                  </a:lnTo>
                  <a:lnTo>
                    <a:pt x="834263" y="104775"/>
                  </a:lnTo>
                  <a:lnTo>
                    <a:pt x="947559" y="104775"/>
                  </a:lnTo>
                  <a:lnTo>
                    <a:pt x="947559" y="0"/>
                  </a:lnTo>
                  <a:close/>
                </a:path>
                <a:path w="1250315" h="104775">
                  <a:moveTo>
                    <a:pt x="1250188" y="0"/>
                  </a:moveTo>
                  <a:lnTo>
                    <a:pt x="1171067" y="0"/>
                  </a:lnTo>
                  <a:lnTo>
                    <a:pt x="1171067" y="104775"/>
                  </a:lnTo>
                  <a:lnTo>
                    <a:pt x="1250188" y="104775"/>
                  </a:lnTo>
                  <a:lnTo>
                    <a:pt x="1250188" y="0"/>
                  </a:lnTo>
                  <a:close/>
                </a:path>
              </a:pathLst>
            </a:custGeom>
            <a:solidFill>
              <a:srgbClr val="FFFFFF"/>
            </a:solidFill>
          </p:spPr>
          <p:txBody>
            <a:bodyPr wrap="square" lIns="0" tIns="0" rIns="0" bIns="0" rtlCol="0"/>
            <a:lstStyle/>
            <a:p>
              <a:endParaRPr/>
            </a:p>
          </p:txBody>
        </p:sp>
      </p:grpSp>
      <p:grpSp>
        <p:nvGrpSpPr>
          <p:cNvPr id="103" name="object 103"/>
          <p:cNvGrpSpPr/>
          <p:nvPr/>
        </p:nvGrpSpPr>
        <p:grpSpPr>
          <a:xfrm>
            <a:off x="10617079" y="2645088"/>
            <a:ext cx="2446776" cy="463109"/>
            <a:chOff x="8012303" y="1568831"/>
            <a:chExt cx="1835150" cy="347345"/>
          </a:xfrm>
        </p:grpSpPr>
        <p:sp>
          <p:nvSpPr>
            <p:cNvPr id="104" name="object 104"/>
            <p:cNvSpPr/>
            <p:nvPr/>
          </p:nvSpPr>
          <p:spPr>
            <a:xfrm>
              <a:off x="8012303" y="1568831"/>
              <a:ext cx="1056640" cy="347345"/>
            </a:xfrm>
            <a:custGeom>
              <a:avLst/>
              <a:gdLst/>
              <a:ahLst/>
              <a:cxnLst/>
              <a:rect l="l" t="t" r="r" b="b"/>
              <a:pathLst>
                <a:path w="1056640" h="347344">
                  <a:moveTo>
                    <a:pt x="1056512" y="0"/>
                  </a:moveTo>
                  <a:lnTo>
                    <a:pt x="0" y="0"/>
                  </a:lnTo>
                  <a:lnTo>
                    <a:pt x="0" y="347090"/>
                  </a:lnTo>
                  <a:lnTo>
                    <a:pt x="1056512" y="347090"/>
                  </a:lnTo>
                  <a:lnTo>
                    <a:pt x="1056512" y="0"/>
                  </a:lnTo>
                  <a:close/>
                </a:path>
              </a:pathLst>
            </a:custGeom>
            <a:solidFill>
              <a:srgbClr val="92D050"/>
            </a:solidFill>
          </p:spPr>
          <p:txBody>
            <a:bodyPr wrap="square" lIns="0" tIns="0" rIns="0" bIns="0" rtlCol="0"/>
            <a:lstStyle/>
            <a:p>
              <a:endParaRPr/>
            </a:p>
          </p:txBody>
        </p:sp>
        <p:sp>
          <p:nvSpPr>
            <p:cNvPr id="105" name="object 105"/>
            <p:cNvSpPr/>
            <p:nvPr/>
          </p:nvSpPr>
          <p:spPr>
            <a:xfrm>
              <a:off x="9068816" y="1568831"/>
              <a:ext cx="445134" cy="347345"/>
            </a:xfrm>
            <a:custGeom>
              <a:avLst/>
              <a:gdLst/>
              <a:ahLst/>
              <a:cxnLst/>
              <a:rect l="l" t="t" r="r" b="b"/>
              <a:pathLst>
                <a:path w="445134" h="347344">
                  <a:moveTo>
                    <a:pt x="445134" y="0"/>
                  </a:moveTo>
                  <a:lnTo>
                    <a:pt x="0" y="0"/>
                  </a:lnTo>
                  <a:lnTo>
                    <a:pt x="0" y="347090"/>
                  </a:lnTo>
                  <a:lnTo>
                    <a:pt x="445134" y="347090"/>
                  </a:lnTo>
                  <a:lnTo>
                    <a:pt x="445134" y="0"/>
                  </a:lnTo>
                  <a:close/>
                </a:path>
              </a:pathLst>
            </a:custGeom>
            <a:solidFill>
              <a:srgbClr val="5B9BD4"/>
            </a:solidFill>
          </p:spPr>
          <p:txBody>
            <a:bodyPr wrap="square" lIns="0" tIns="0" rIns="0" bIns="0" rtlCol="0"/>
            <a:lstStyle/>
            <a:p>
              <a:endParaRPr/>
            </a:p>
          </p:txBody>
        </p:sp>
        <p:sp>
          <p:nvSpPr>
            <p:cNvPr id="106" name="object 106"/>
            <p:cNvSpPr/>
            <p:nvPr/>
          </p:nvSpPr>
          <p:spPr>
            <a:xfrm>
              <a:off x="9513951" y="1568831"/>
              <a:ext cx="334010" cy="347345"/>
            </a:xfrm>
            <a:custGeom>
              <a:avLst/>
              <a:gdLst/>
              <a:ahLst/>
              <a:cxnLst/>
              <a:rect l="l" t="t" r="r" b="b"/>
              <a:pathLst>
                <a:path w="334009" h="347344">
                  <a:moveTo>
                    <a:pt x="333501" y="0"/>
                  </a:moveTo>
                  <a:lnTo>
                    <a:pt x="0" y="0"/>
                  </a:lnTo>
                  <a:lnTo>
                    <a:pt x="0" y="347090"/>
                  </a:lnTo>
                  <a:lnTo>
                    <a:pt x="333501" y="347090"/>
                  </a:lnTo>
                  <a:lnTo>
                    <a:pt x="333501" y="0"/>
                  </a:lnTo>
                  <a:close/>
                </a:path>
              </a:pathLst>
            </a:custGeom>
            <a:solidFill>
              <a:srgbClr val="FFC000"/>
            </a:solidFill>
          </p:spPr>
          <p:txBody>
            <a:bodyPr wrap="square" lIns="0" tIns="0" rIns="0" bIns="0" rtlCol="0"/>
            <a:lstStyle/>
            <a:p>
              <a:endParaRPr/>
            </a:p>
          </p:txBody>
        </p:sp>
        <p:sp>
          <p:nvSpPr>
            <p:cNvPr id="107" name="object 107"/>
            <p:cNvSpPr/>
            <p:nvPr/>
          </p:nvSpPr>
          <p:spPr>
            <a:xfrm>
              <a:off x="8483981" y="1689595"/>
              <a:ext cx="1236345" cy="105410"/>
            </a:xfrm>
            <a:custGeom>
              <a:avLst/>
              <a:gdLst/>
              <a:ahLst/>
              <a:cxnLst/>
              <a:rect l="l" t="t" r="r" b="b"/>
              <a:pathLst>
                <a:path w="1236345" h="105410">
                  <a:moveTo>
                    <a:pt x="113296" y="0"/>
                  </a:moveTo>
                  <a:lnTo>
                    <a:pt x="0" y="0"/>
                  </a:lnTo>
                  <a:lnTo>
                    <a:pt x="0" y="104787"/>
                  </a:lnTo>
                  <a:lnTo>
                    <a:pt x="113296" y="104787"/>
                  </a:lnTo>
                  <a:lnTo>
                    <a:pt x="113296" y="0"/>
                  </a:lnTo>
                  <a:close/>
                </a:path>
                <a:path w="1236345" h="105410">
                  <a:moveTo>
                    <a:pt x="846963" y="0"/>
                  </a:moveTo>
                  <a:lnTo>
                    <a:pt x="767842" y="0"/>
                  </a:lnTo>
                  <a:lnTo>
                    <a:pt x="767842" y="104787"/>
                  </a:lnTo>
                  <a:lnTo>
                    <a:pt x="846963" y="104787"/>
                  </a:lnTo>
                  <a:lnTo>
                    <a:pt x="846963" y="0"/>
                  </a:lnTo>
                  <a:close/>
                </a:path>
                <a:path w="1236345" h="105410">
                  <a:moveTo>
                    <a:pt x="1236218" y="0"/>
                  </a:moveTo>
                  <a:lnTo>
                    <a:pt x="1157097" y="0"/>
                  </a:lnTo>
                  <a:lnTo>
                    <a:pt x="1157097" y="104787"/>
                  </a:lnTo>
                  <a:lnTo>
                    <a:pt x="1236218" y="104787"/>
                  </a:lnTo>
                  <a:lnTo>
                    <a:pt x="1236218" y="0"/>
                  </a:lnTo>
                  <a:close/>
                </a:path>
              </a:pathLst>
            </a:custGeom>
            <a:solidFill>
              <a:srgbClr val="FFFFFF"/>
            </a:solidFill>
          </p:spPr>
          <p:txBody>
            <a:bodyPr wrap="square" lIns="0" tIns="0" rIns="0" bIns="0" rtlCol="0"/>
            <a:lstStyle/>
            <a:p>
              <a:endParaRPr/>
            </a:p>
          </p:txBody>
        </p:sp>
      </p:grpSp>
      <p:sp>
        <p:nvSpPr>
          <p:cNvPr id="108" name="object 108"/>
          <p:cNvSpPr txBox="1"/>
          <p:nvPr/>
        </p:nvSpPr>
        <p:spPr>
          <a:xfrm>
            <a:off x="10546807" y="4647819"/>
            <a:ext cx="143928"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Calibri"/>
                <a:cs typeface="Calibri"/>
              </a:rPr>
              <a:t>0%</a:t>
            </a:r>
            <a:endParaRPr sz="667">
              <a:latin typeface="Calibri"/>
              <a:cs typeface="Calibri"/>
            </a:endParaRPr>
          </a:p>
        </p:txBody>
      </p:sp>
      <p:sp>
        <p:nvSpPr>
          <p:cNvPr id="109" name="object 109"/>
          <p:cNvSpPr txBox="1"/>
          <p:nvPr/>
        </p:nvSpPr>
        <p:spPr>
          <a:xfrm>
            <a:off x="11013473" y="4647819"/>
            <a:ext cx="1168357" cy="124885"/>
          </a:xfrm>
          <a:prstGeom prst="rect">
            <a:avLst/>
          </a:prstGeom>
        </p:spPr>
        <p:txBody>
          <a:bodyPr vert="horz" wrap="square" lIns="0" tIns="22013" rIns="0" bIns="0" rtlCol="0">
            <a:spAutoFit/>
          </a:bodyPr>
          <a:lstStyle/>
          <a:p>
            <a:pPr marL="16933">
              <a:spcBef>
                <a:spcPts val="173"/>
              </a:spcBef>
              <a:tabLst>
                <a:tab pos="505447" algn="l"/>
                <a:tab pos="995655"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p:txBody>
      </p:sp>
      <p:sp>
        <p:nvSpPr>
          <p:cNvPr id="110" name="object 110"/>
          <p:cNvSpPr txBox="1"/>
          <p:nvPr/>
        </p:nvSpPr>
        <p:spPr>
          <a:xfrm>
            <a:off x="12481709" y="4647819"/>
            <a:ext cx="189646"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Calibri"/>
                <a:cs typeface="Calibri"/>
              </a:rPr>
              <a:t>80%</a:t>
            </a:r>
            <a:endParaRPr sz="667">
              <a:latin typeface="Calibri"/>
              <a:cs typeface="Calibri"/>
            </a:endParaRPr>
          </a:p>
        </p:txBody>
      </p:sp>
      <p:sp>
        <p:nvSpPr>
          <p:cNvPr id="111" name="object 111"/>
          <p:cNvSpPr txBox="1"/>
          <p:nvPr/>
        </p:nvSpPr>
        <p:spPr>
          <a:xfrm>
            <a:off x="12948543" y="4647819"/>
            <a:ext cx="235365" cy="124885"/>
          </a:xfrm>
          <a:prstGeom prst="rect">
            <a:avLst/>
          </a:prstGeom>
        </p:spPr>
        <p:txBody>
          <a:bodyPr vert="horz" wrap="square" lIns="0" tIns="22013" rIns="0" bIns="0" rtlCol="0">
            <a:spAutoFit/>
          </a:bodyPr>
          <a:lstStyle/>
          <a:p>
            <a:pPr marL="16933">
              <a:spcBef>
                <a:spcPts val="173"/>
              </a:spcBef>
            </a:pPr>
            <a:r>
              <a:rPr sz="667" spc="-27" dirty="0">
                <a:solidFill>
                  <a:srgbClr val="585858"/>
                </a:solidFill>
                <a:latin typeface="Calibri"/>
                <a:cs typeface="Calibri"/>
              </a:rPr>
              <a:t>100%</a:t>
            </a:r>
            <a:endParaRPr sz="667">
              <a:latin typeface="Calibri"/>
              <a:cs typeface="Calibri"/>
            </a:endParaRPr>
          </a:p>
        </p:txBody>
      </p:sp>
      <p:sp>
        <p:nvSpPr>
          <p:cNvPr id="112" name="object 112"/>
          <p:cNvSpPr txBox="1"/>
          <p:nvPr/>
        </p:nvSpPr>
        <p:spPr>
          <a:xfrm>
            <a:off x="10158035" y="3952055"/>
            <a:ext cx="393685" cy="124885"/>
          </a:xfrm>
          <a:prstGeom prst="rect">
            <a:avLst/>
          </a:prstGeom>
        </p:spPr>
        <p:txBody>
          <a:bodyPr vert="horz" wrap="square" lIns="0" tIns="22013" rIns="0" bIns="0" rtlCol="0">
            <a:spAutoFit/>
          </a:bodyPr>
          <a:lstStyle/>
          <a:p>
            <a:pPr marL="16933">
              <a:spcBef>
                <a:spcPts val="173"/>
              </a:spcBef>
            </a:pPr>
            <a:r>
              <a:rPr sz="667" spc="-20" dirty="0">
                <a:solidFill>
                  <a:srgbClr val="585858"/>
                </a:solidFill>
                <a:latin typeface="游ゴシック"/>
                <a:cs typeface="游ゴシック"/>
              </a:rPr>
              <a:t>希望する</a:t>
            </a:r>
            <a:endParaRPr sz="667">
              <a:latin typeface="游ゴシック"/>
              <a:cs typeface="游ゴシック"/>
            </a:endParaRPr>
          </a:p>
        </p:txBody>
      </p:sp>
      <p:sp>
        <p:nvSpPr>
          <p:cNvPr id="113" name="object 113"/>
          <p:cNvSpPr txBox="1"/>
          <p:nvPr/>
        </p:nvSpPr>
        <p:spPr>
          <a:xfrm>
            <a:off x="10068630" y="2794298"/>
            <a:ext cx="483429" cy="124885"/>
          </a:xfrm>
          <a:prstGeom prst="rect">
            <a:avLst/>
          </a:prstGeom>
        </p:spPr>
        <p:txBody>
          <a:bodyPr vert="horz" wrap="square" lIns="0" tIns="22013" rIns="0" bIns="0" rtlCol="0">
            <a:spAutoFit/>
          </a:bodyPr>
          <a:lstStyle/>
          <a:p>
            <a:pPr marL="16933">
              <a:spcBef>
                <a:spcPts val="173"/>
              </a:spcBef>
            </a:pPr>
            <a:r>
              <a:rPr sz="667" spc="-13" dirty="0">
                <a:solidFill>
                  <a:srgbClr val="585858"/>
                </a:solidFill>
                <a:latin typeface="游ゴシック"/>
                <a:cs typeface="游ゴシック"/>
              </a:rPr>
              <a:t>希望しない</a:t>
            </a:r>
            <a:endParaRPr sz="667">
              <a:latin typeface="游ゴシック"/>
              <a:cs typeface="游ゴシック"/>
            </a:endParaRPr>
          </a:p>
        </p:txBody>
      </p:sp>
      <p:grpSp>
        <p:nvGrpSpPr>
          <p:cNvPr id="114" name="object 114"/>
          <p:cNvGrpSpPr/>
          <p:nvPr/>
        </p:nvGrpSpPr>
        <p:grpSpPr>
          <a:xfrm>
            <a:off x="10873102" y="4902776"/>
            <a:ext cx="932992" cy="49951"/>
            <a:chOff x="8204327" y="3262160"/>
            <a:chExt cx="699770" cy="37465"/>
          </a:xfrm>
        </p:grpSpPr>
        <p:sp>
          <p:nvSpPr>
            <p:cNvPr id="115" name="object 115"/>
            <p:cNvSpPr/>
            <p:nvPr/>
          </p:nvSpPr>
          <p:spPr>
            <a:xfrm>
              <a:off x="8204327" y="3262160"/>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116" name="object 116"/>
            <p:cNvSpPr/>
            <p:nvPr/>
          </p:nvSpPr>
          <p:spPr>
            <a:xfrm>
              <a:off x="8535670" y="3262160"/>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117" name="object 117"/>
            <p:cNvSpPr/>
            <p:nvPr/>
          </p:nvSpPr>
          <p:spPr>
            <a:xfrm>
              <a:off x="8867013" y="3262160"/>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118" name="object 118"/>
          <p:cNvSpPr txBox="1"/>
          <p:nvPr/>
        </p:nvSpPr>
        <p:spPr>
          <a:xfrm>
            <a:off x="10928133" y="4846948"/>
            <a:ext cx="1549342" cy="124885"/>
          </a:xfrm>
          <a:prstGeom prst="rect">
            <a:avLst/>
          </a:prstGeom>
        </p:spPr>
        <p:txBody>
          <a:bodyPr vert="horz" wrap="square" lIns="0" tIns="22013" rIns="0" bIns="0" rtlCol="0">
            <a:spAutoFit/>
          </a:bodyPr>
          <a:lstStyle/>
          <a:p>
            <a:pPr marL="16933">
              <a:spcBef>
                <a:spcPts val="173"/>
              </a:spcBef>
              <a:tabLst>
                <a:tab pos="458035" algn="l"/>
                <a:tab pos="899984"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graphicFrame>
        <p:nvGraphicFramePr>
          <p:cNvPr id="119" name="object 119"/>
          <p:cNvGraphicFramePr>
            <a:graphicFrameLocks noGrp="1"/>
          </p:cNvGraphicFramePr>
          <p:nvPr>
            <p:extLst>
              <p:ext uri="{D42A27DB-BD31-4B8C-83A1-F6EECF244321}">
                <p14:modId xmlns:p14="http://schemas.microsoft.com/office/powerpoint/2010/main" val="2288500614"/>
              </p:ext>
            </p:extLst>
          </p:nvPr>
        </p:nvGraphicFramePr>
        <p:xfrm>
          <a:off x="10613330" y="2297459"/>
          <a:ext cx="2584775" cy="2312161"/>
        </p:xfrm>
        <a:graphic>
          <a:graphicData uri="http://schemas.openxmlformats.org/drawingml/2006/table">
            <a:tbl>
              <a:tblPr firstRow="1" bandRow="1">
                <a:tableStyleId>{2D5ABB26-0587-4C30-8999-92F81FD0307C}</a:tableStyleId>
              </a:tblPr>
              <a:tblGrid>
                <a:gridCol w="489355">
                  <a:extLst>
                    <a:ext uri="{9D8B030D-6E8A-4147-A177-3AD203B41FA5}">
                      <a16:colId xmlns:a16="http://schemas.microsoft.com/office/drawing/2014/main" val="20000"/>
                    </a:ext>
                  </a:extLst>
                </a:gridCol>
                <a:gridCol w="489355">
                  <a:extLst>
                    <a:ext uri="{9D8B030D-6E8A-4147-A177-3AD203B41FA5}">
                      <a16:colId xmlns:a16="http://schemas.microsoft.com/office/drawing/2014/main" val="20001"/>
                    </a:ext>
                  </a:extLst>
                </a:gridCol>
                <a:gridCol w="430937">
                  <a:extLst>
                    <a:ext uri="{9D8B030D-6E8A-4147-A177-3AD203B41FA5}">
                      <a16:colId xmlns:a16="http://schemas.microsoft.com/office/drawing/2014/main" val="20002"/>
                    </a:ext>
                  </a:extLst>
                </a:gridCol>
                <a:gridCol w="60110">
                  <a:extLst>
                    <a:ext uri="{9D8B030D-6E8A-4147-A177-3AD203B41FA5}">
                      <a16:colId xmlns:a16="http://schemas.microsoft.com/office/drawing/2014/main" val="20003"/>
                    </a:ext>
                  </a:extLst>
                </a:gridCol>
                <a:gridCol w="126149">
                  <a:extLst>
                    <a:ext uri="{9D8B030D-6E8A-4147-A177-3AD203B41FA5}">
                      <a16:colId xmlns:a16="http://schemas.microsoft.com/office/drawing/2014/main" val="20004"/>
                    </a:ext>
                  </a:extLst>
                </a:gridCol>
                <a:gridCol w="478349">
                  <a:extLst>
                    <a:ext uri="{9D8B030D-6E8A-4147-A177-3AD203B41FA5}">
                      <a16:colId xmlns:a16="http://schemas.microsoft.com/office/drawing/2014/main" val="20005"/>
                    </a:ext>
                  </a:extLst>
                </a:gridCol>
                <a:gridCol w="262457">
                  <a:extLst>
                    <a:ext uri="{9D8B030D-6E8A-4147-A177-3AD203B41FA5}">
                      <a16:colId xmlns:a16="http://schemas.microsoft.com/office/drawing/2014/main" val="20006"/>
                    </a:ext>
                  </a:extLst>
                </a:gridCol>
                <a:gridCol w="248063">
                  <a:extLst>
                    <a:ext uri="{9D8B030D-6E8A-4147-A177-3AD203B41FA5}">
                      <a16:colId xmlns:a16="http://schemas.microsoft.com/office/drawing/2014/main" val="20007"/>
                    </a:ext>
                  </a:extLst>
                </a:gridCol>
              </a:tblGrid>
              <a:tr h="347120">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gn="r">
                        <a:lnSpc>
                          <a:spcPts val="455"/>
                        </a:lnSpc>
                      </a:pPr>
                      <a:r>
                        <a:rPr sz="700" dirty="0">
                          <a:latin typeface="游ゴシック"/>
                          <a:cs typeface="游ゴシック"/>
                        </a:rPr>
                        <a:t>（</a:t>
                      </a:r>
                      <a:r>
                        <a:rPr sz="700" spc="-50" dirty="0">
                          <a:latin typeface="游ゴシック"/>
                          <a:cs typeface="游ゴシック"/>
                        </a:rPr>
                        <a:t>単</a:t>
                      </a:r>
                      <a:endParaRPr sz="700">
                        <a:latin typeface="游ゴシック"/>
                        <a:cs typeface="游ゴシック"/>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marL="77470">
                        <a:lnSpc>
                          <a:spcPts val="455"/>
                        </a:lnSpc>
                      </a:pPr>
                      <a:r>
                        <a:rPr sz="700" dirty="0">
                          <a:latin typeface="游ゴシック"/>
                          <a:cs typeface="游ゴシック"/>
                        </a:rPr>
                        <a:t>位：校</a:t>
                      </a:r>
                      <a:r>
                        <a:rPr sz="700" spc="-50" dirty="0">
                          <a:latin typeface="游ゴシック"/>
                          <a:cs typeface="游ゴシック"/>
                        </a:rPr>
                        <a:t>）</a:t>
                      </a:r>
                      <a:endParaRPr sz="700">
                        <a:latin typeface="游ゴシック"/>
                        <a:cs typeface="游ゴシック"/>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0"/>
                  </a:ext>
                </a:extLst>
              </a:tr>
              <a:tr h="462263">
                <a:tc gridSpan="3">
                  <a:txBody>
                    <a:bodyPr/>
                    <a:lstStyle/>
                    <a:p>
                      <a:pPr>
                        <a:lnSpc>
                          <a:spcPct val="100000"/>
                        </a:lnSpc>
                        <a:spcBef>
                          <a:spcPts val="465"/>
                        </a:spcBef>
                      </a:pPr>
                      <a:endParaRPr sz="700">
                        <a:latin typeface="Times New Roman"/>
                        <a:cs typeface="Times New Roman"/>
                      </a:endParaRPr>
                    </a:p>
                    <a:p>
                      <a:pPr marL="1270" algn="ctr">
                        <a:lnSpc>
                          <a:spcPct val="100000"/>
                        </a:lnSpc>
                      </a:pPr>
                      <a:r>
                        <a:rPr sz="700" spc="-25" dirty="0">
                          <a:solidFill>
                            <a:srgbClr val="404040"/>
                          </a:solidFill>
                          <a:latin typeface="Calibri"/>
                          <a:cs typeface="Calibri"/>
                        </a:rPr>
                        <a:t>19</a:t>
                      </a:r>
                      <a:endParaRPr sz="700">
                        <a:latin typeface="Calibri"/>
                        <a:cs typeface="Calibri"/>
                      </a:endParaRPr>
                    </a:p>
                  </a:txBody>
                  <a:tcPr marL="0" marR="0" marT="78737" marB="0">
                    <a:lnL w="6350">
                      <a:solidFill>
                        <a:srgbClr val="D9D9D9"/>
                      </a:solidFill>
                      <a:prstDash val="solid"/>
                    </a:lnL>
                  </a:tcPr>
                </a:tc>
                <a:tc hMerge="1">
                  <a:txBody>
                    <a:bodyPr/>
                    <a:lstStyle/>
                    <a:p>
                      <a:endParaRPr/>
                    </a:p>
                  </a:txBody>
                  <a:tcPr marL="0" marR="0" marT="0" marB="0"/>
                </a:tc>
                <a:tc hMerge="1">
                  <a:txBody>
                    <a:bodyPr/>
                    <a:lstStyle/>
                    <a:p>
                      <a:endParaRPr/>
                    </a:p>
                  </a:txBody>
                  <a:tcPr marL="0" marR="0" marT="0" marB="0"/>
                </a:tc>
                <a:tc gridSpan="3">
                  <a:txBody>
                    <a:bodyPr/>
                    <a:lstStyle/>
                    <a:p>
                      <a:pPr marR="76200">
                        <a:lnSpc>
                          <a:spcPct val="100000"/>
                        </a:lnSpc>
                        <a:spcBef>
                          <a:spcPts val="465"/>
                        </a:spcBef>
                      </a:pPr>
                      <a:endParaRPr sz="700">
                        <a:latin typeface="Times New Roman"/>
                        <a:cs typeface="Times New Roman"/>
                      </a:endParaRPr>
                    </a:p>
                    <a:p>
                      <a:pPr marL="31750" marR="76200" algn="ctr">
                        <a:lnSpc>
                          <a:spcPct val="100000"/>
                        </a:lnSpc>
                      </a:pPr>
                      <a:r>
                        <a:rPr sz="700" spc="-50" dirty="0">
                          <a:solidFill>
                            <a:srgbClr val="404040"/>
                          </a:solidFill>
                          <a:latin typeface="Calibri"/>
                          <a:cs typeface="Calibri"/>
                        </a:rPr>
                        <a:t>8</a:t>
                      </a:r>
                      <a:endParaRPr sz="700">
                        <a:latin typeface="Calibri"/>
                        <a:cs typeface="Calibri"/>
                      </a:endParaRPr>
                    </a:p>
                  </a:txBody>
                  <a:tcPr marL="0" marR="0" marT="78737" marB="0"/>
                </a:tc>
                <a:tc hMerge="1">
                  <a:txBody>
                    <a:bodyPr/>
                    <a:lstStyle/>
                    <a:p>
                      <a:endParaRPr/>
                    </a:p>
                  </a:txBody>
                  <a:tcPr marL="0" marR="0" marT="0" marB="0"/>
                </a:tc>
                <a:tc hMerge="1">
                  <a:txBody>
                    <a:bodyPr/>
                    <a:lstStyle/>
                    <a:p>
                      <a:endParaRPr/>
                    </a:p>
                  </a:txBody>
                  <a:tcPr marL="0" marR="0" marT="0" marB="0"/>
                </a:tc>
                <a:tc gridSpan="2">
                  <a:txBody>
                    <a:bodyPr/>
                    <a:lstStyle/>
                    <a:p>
                      <a:pPr marR="12065">
                        <a:lnSpc>
                          <a:spcPct val="100000"/>
                        </a:lnSpc>
                        <a:spcBef>
                          <a:spcPts val="465"/>
                        </a:spcBef>
                      </a:pPr>
                      <a:endParaRPr sz="700">
                        <a:latin typeface="Times New Roman"/>
                        <a:cs typeface="Times New Roman"/>
                      </a:endParaRPr>
                    </a:p>
                    <a:p>
                      <a:pPr marL="31750" marR="12065" algn="ctr">
                        <a:lnSpc>
                          <a:spcPct val="100000"/>
                        </a:lnSpc>
                      </a:pPr>
                      <a:r>
                        <a:rPr sz="700" spc="-50" dirty="0">
                          <a:solidFill>
                            <a:srgbClr val="404040"/>
                          </a:solidFill>
                          <a:latin typeface="Calibri"/>
                          <a:cs typeface="Calibri"/>
                        </a:rPr>
                        <a:t>6</a:t>
                      </a:r>
                      <a:endParaRPr sz="700">
                        <a:latin typeface="Calibri"/>
                        <a:cs typeface="Calibri"/>
                      </a:endParaRPr>
                    </a:p>
                  </a:txBody>
                  <a:tcPr marL="0" marR="0" marT="78737" marB="0">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1"/>
                  </a:ext>
                </a:extLst>
              </a:tr>
              <a:tr h="694241">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marR="76200">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marR="12065">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2"/>
                  </a:ext>
                </a:extLst>
              </a:tr>
              <a:tr h="462263">
                <a:tc gridSpan="5">
                  <a:txBody>
                    <a:bodyPr/>
                    <a:lstStyle/>
                    <a:p>
                      <a:pPr>
                        <a:lnSpc>
                          <a:spcPct val="100000"/>
                        </a:lnSpc>
                        <a:spcBef>
                          <a:spcPts val="470"/>
                        </a:spcBef>
                      </a:pPr>
                      <a:endParaRPr sz="700">
                        <a:latin typeface="Times New Roman"/>
                        <a:cs typeface="Times New Roman"/>
                      </a:endParaRPr>
                    </a:p>
                    <a:p>
                      <a:pPr marL="1270" algn="ctr">
                        <a:lnSpc>
                          <a:spcPct val="100000"/>
                        </a:lnSpc>
                      </a:pPr>
                      <a:r>
                        <a:rPr sz="700" spc="-25" dirty="0">
                          <a:solidFill>
                            <a:srgbClr val="404040"/>
                          </a:solidFill>
                          <a:latin typeface="Calibri"/>
                          <a:cs typeface="Calibri"/>
                        </a:rPr>
                        <a:t>43</a:t>
                      </a:r>
                      <a:endParaRPr sz="700">
                        <a:latin typeface="Calibri"/>
                        <a:cs typeface="Calibri"/>
                      </a:endParaRPr>
                    </a:p>
                  </a:txBody>
                  <a:tcPr marL="0" marR="0" marT="79584" marB="0">
                    <a:lnL w="6350">
                      <a:solidFill>
                        <a:srgbClr val="D9D9D9"/>
                      </a:solidFill>
                      <a:prstDash val="solid"/>
                    </a:ln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gridSpan="2">
                  <a:txBody>
                    <a:bodyPr/>
                    <a:lstStyle/>
                    <a:p>
                      <a:pPr>
                        <a:lnSpc>
                          <a:spcPct val="100000"/>
                        </a:lnSpc>
                        <a:spcBef>
                          <a:spcPts val="470"/>
                        </a:spcBef>
                      </a:pPr>
                      <a:endParaRPr sz="700">
                        <a:latin typeface="Times New Roman"/>
                        <a:cs typeface="Times New Roman"/>
                      </a:endParaRPr>
                    </a:p>
                    <a:p>
                      <a:pPr marL="1270" algn="ctr">
                        <a:lnSpc>
                          <a:spcPct val="100000"/>
                        </a:lnSpc>
                      </a:pPr>
                      <a:r>
                        <a:rPr sz="700" spc="-25" dirty="0">
                          <a:solidFill>
                            <a:srgbClr val="404040"/>
                          </a:solidFill>
                          <a:latin typeface="Calibri"/>
                          <a:cs typeface="Calibri"/>
                        </a:rPr>
                        <a:t>17</a:t>
                      </a:r>
                      <a:endParaRPr sz="700">
                        <a:latin typeface="Calibri"/>
                        <a:cs typeface="Calibri"/>
                      </a:endParaRPr>
                    </a:p>
                  </a:txBody>
                  <a:tcPr marL="0" marR="0" marT="79584" marB="0"/>
                </a:tc>
                <a:tc hMerge="1">
                  <a:txBody>
                    <a:bodyPr/>
                    <a:lstStyle/>
                    <a:p>
                      <a:endParaRPr/>
                    </a:p>
                  </a:txBody>
                  <a:tcPr marL="0" marR="0" marT="0" marB="0"/>
                </a:tc>
                <a:tc>
                  <a:txBody>
                    <a:bodyPr/>
                    <a:lstStyle/>
                    <a:p>
                      <a:pPr marR="12065">
                        <a:lnSpc>
                          <a:spcPct val="100000"/>
                        </a:lnSpc>
                        <a:spcBef>
                          <a:spcPts val="470"/>
                        </a:spcBef>
                      </a:pPr>
                      <a:endParaRPr sz="700">
                        <a:latin typeface="Times New Roman"/>
                        <a:cs typeface="Times New Roman"/>
                      </a:endParaRPr>
                    </a:p>
                    <a:p>
                      <a:pPr marL="2540" marR="12065" algn="ctr">
                        <a:lnSpc>
                          <a:spcPct val="100000"/>
                        </a:lnSpc>
                      </a:pPr>
                      <a:r>
                        <a:rPr sz="700" spc="-50" dirty="0">
                          <a:solidFill>
                            <a:srgbClr val="404040"/>
                          </a:solidFill>
                          <a:latin typeface="Calibri"/>
                          <a:cs typeface="Calibri"/>
                        </a:rPr>
                        <a:t>6</a:t>
                      </a:r>
                      <a:endParaRPr sz="700">
                        <a:latin typeface="Calibri"/>
                        <a:cs typeface="Calibri"/>
                      </a:endParaRPr>
                    </a:p>
                  </a:txBody>
                  <a:tcPr marL="0" marR="0" marT="79584" marB="0">
                    <a:lnR w="6350">
                      <a:solidFill>
                        <a:srgbClr val="D9D9D9"/>
                      </a:solidFill>
                      <a:prstDash val="solid"/>
                    </a:lnR>
                  </a:tcPr>
                </a:tc>
                <a:extLst>
                  <a:ext uri="{0D108BD9-81ED-4DB2-BD59-A6C34878D82A}">
                    <a16:rowId xmlns:a16="http://schemas.microsoft.com/office/drawing/2014/main" val="10003"/>
                  </a:ext>
                </a:extLst>
              </a:tr>
              <a:tr h="346274">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marR="76200">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marR="12065">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4"/>
                  </a:ext>
                </a:extLst>
              </a:tr>
            </a:tbl>
          </a:graphicData>
        </a:graphic>
      </p:graphicFrame>
      <p:grpSp>
        <p:nvGrpSpPr>
          <p:cNvPr id="120" name="object 120"/>
          <p:cNvGrpSpPr/>
          <p:nvPr/>
        </p:nvGrpSpPr>
        <p:grpSpPr>
          <a:xfrm>
            <a:off x="3833244" y="6202733"/>
            <a:ext cx="2714313" cy="2380738"/>
            <a:chOff x="2924238" y="4237164"/>
            <a:chExt cx="2035810" cy="1785620"/>
          </a:xfrm>
        </p:grpSpPr>
        <p:sp>
          <p:nvSpPr>
            <p:cNvPr id="121" name="object 121"/>
            <p:cNvSpPr/>
            <p:nvPr/>
          </p:nvSpPr>
          <p:spPr>
            <a:xfrm>
              <a:off x="3333115" y="4240022"/>
              <a:ext cx="1217930" cy="1779905"/>
            </a:xfrm>
            <a:custGeom>
              <a:avLst/>
              <a:gdLst/>
              <a:ahLst/>
              <a:cxnLst/>
              <a:rect l="l" t="t" r="r" b="b"/>
              <a:pathLst>
                <a:path w="1217929" h="1779904">
                  <a:moveTo>
                    <a:pt x="0" y="1512696"/>
                  </a:moveTo>
                  <a:lnTo>
                    <a:pt x="0" y="1779524"/>
                  </a:lnTo>
                </a:path>
                <a:path w="1217929" h="1779904">
                  <a:moveTo>
                    <a:pt x="0" y="622426"/>
                  </a:moveTo>
                  <a:lnTo>
                    <a:pt x="0" y="1156589"/>
                  </a:lnTo>
                </a:path>
                <a:path w="1217929" h="1779904">
                  <a:moveTo>
                    <a:pt x="0" y="0"/>
                  </a:moveTo>
                  <a:lnTo>
                    <a:pt x="0" y="267334"/>
                  </a:lnTo>
                </a:path>
                <a:path w="1217929" h="1779904">
                  <a:moveTo>
                    <a:pt x="405511" y="1512696"/>
                  </a:moveTo>
                  <a:lnTo>
                    <a:pt x="405511" y="1779524"/>
                  </a:lnTo>
                </a:path>
                <a:path w="1217929" h="1779904">
                  <a:moveTo>
                    <a:pt x="405511" y="622426"/>
                  </a:moveTo>
                  <a:lnTo>
                    <a:pt x="405511" y="1156589"/>
                  </a:lnTo>
                </a:path>
                <a:path w="1217929" h="1779904">
                  <a:moveTo>
                    <a:pt x="405511" y="0"/>
                  </a:moveTo>
                  <a:lnTo>
                    <a:pt x="405511" y="267334"/>
                  </a:lnTo>
                </a:path>
                <a:path w="1217929" h="1779904">
                  <a:moveTo>
                    <a:pt x="811911" y="1512696"/>
                  </a:moveTo>
                  <a:lnTo>
                    <a:pt x="811911" y="1779524"/>
                  </a:lnTo>
                </a:path>
                <a:path w="1217929" h="1779904">
                  <a:moveTo>
                    <a:pt x="811911" y="622426"/>
                  </a:moveTo>
                  <a:lnTo>
                    <a:pt x="811911" y="1156589"/>
                  </a:lnTo>
                </a:path>
                <a:path w="1217929" h="1779904">
                  <a:moveTo>
                    <a:pt x="811911" y="0"/>
                  </a:moveTo>
                  <a:lnTo>
                    <a:pt x="811911" y="267334"/>
                  </a:lnTo>
                </a:path>
                <a:path w="1217929" h="1779904">
                  <a:moveTo>
                    <a:pt x="1217422" y="1512696"/>
                  </a:moveTo>
                  <a:lnTo>
                    <a:pt x="1217422" y="1779524"/>
                  </a:lnTo>
                </a:path>
                <a:path w="1217929" h="1779904">
                  <a:moveTo>
                    <a:pt x="1217422" y="622426"/>
                  </a:moveTo>
                  <a:lnTo>
                    <a:pt x="1217422" y="1156589"/>
                  </a:lnTo>
                </a:path>
                <a:path w="1217929" h="1779904">
                  <a:moveTo>
                    <a:pt x="1217422" y="0"/>
                  </a:moveTo>
                  <a:lnTo>
                    <a:pt x="1217422" y="267334"/>
                  </a:lnTo>
                </a:path>
              </a:pathLst>
            </a:custGeom>
            <a:ln w="5626">
              <a:solidFill>
                <a:srgbClr val="D9D9D9"/>
              </a:solidFill>
            </a:ln>
          </p:spPr>
          <p:txBody>
            <a:bodyPr wrap="square" lIns="0" tIns="0" rIns="0" bIns="0" rtlCol="0"/>
            <a:lstStyle/>
            <a:p>
              <a:endParaRPr/>
            </a:p>
          </p:txBody>
        </p:sp>
        <p:sp>
          <p:nvSpPr>
            <p:cNvPr id="122" name="object 122"/>
            <p:cNvSpPr/>
            <p:nvPr/>
          </p:nvSpPr>
          <p:spPr>
            <a:xfrm>
              <a:off x="4956810" y="4240022"/>
              <a:ext cx="0" cy="1779905"/>
            </a:xfrm>
            <a:custGeom>
              <a:avLst/>
              <a:gdLst/>
              <a:ahLst/>
              <a:cxnLst/>
              <a:rect l="l" t="t" r="r" b="b"/>
              <a:pathLst>
                <a:path h="1779904">
                  <a:moveTo>
                    <a:pt x="0" y="0"/>
                  </a:moveTo>
                  <a:lnTo>
                    <a:pt x="0" y="1779524"/>
                  </a:lnTo>
                </a:path>
              </a:pathLst>
            </a:custGeom>
            <a:ln w="5626">
              <a:solidFill>
                <a:srgbClr val="D9D9D9"/>
              </a:solidFill>
            </a:ln>
          </p:spPr>
          <p:txBody>
            <a:bodyPr wrap="square" lIns="0" tIns="0" rIns="0" bIns="0" rtlCol="0"/>
            <a:lstStyle/>
            <a:p>
              <a:endParaRPr/>
            </a:p>
          </p:txBody>
        </p:sp>
        <p:sp>
          <p:nvSpPr>
            <p:cNvPr id="123" name="object 123"/>
            <p:cNvSpPr/>
            <p:nvPr/>
          </p:nvSpPr>
          <p:spPr>
            <a:xfrm>
              <a:off x="2927096" y="4507356"/>
              <a:ext cx="1281430" cy="1245870"/>
            </a:xfrm>
            <a:custGeom>
              <a:avLst/>
              <a:gdLst/>
              <a:ahLst/>
              <a:cxnLst/>
              <a:rect l="l" t="t" r="r" b="b"/>
              <a:pathLst>
                <a:path w="1281429" h="1245870">
                  <a:moveTo>
                    <a:pt x="634365" y="889254"/>
                  </a:moveTo>
                  <a:lnTo>
                    <a:pt x="0" y="889254"/>
                  </a:lnTo>
                  <a:lnTo>
                    <a:pt x="0" y="1245362"/>
                  </a:lnTo>
                  <a:lnTo>
                    <a:pt x="634365" y="1245362"/>
                  </a:lnTo>
                  <a:lnTo>
                    <a:pt x="634365" y="889254"/>
                  </a:lnTo>
                  <a:close/>
                </a:path>
                <a:path w="1281429" h="1245870">
                  <a:moveTo>
                    <a:pt x="1280922" y="0"/>
                  </a:moveTo>
                  <a:lnTo>
                    <a:pt x="0" y="0"/>
                  </a:lnTo>
                  <a:lnTo>
                    <a:pt x="0" y="355092"/>
                  </a:lnTo>
                  <a:lnTo>
                    <a:pt x="1280922" y="355092"/>
                  </a:lnTo>
                  <a:lnTo>
                    <a:pt x="1280922" y="0"/>
                  </a:lnTo>
                  <a:close/>
                </a:path>
              </a:pathLst>
            </a:custGeom>
            <a:solidFill>
              <a:srgbClr val="92D050"/>
            </a:solidFill>
          </p:spPr>
          <p:txBody>
            <a:bodyPr wrap="square" lIns="0" tIns="0" rIns="0" bIns="0" rtlCol="0"/>
            <a:lstStyle/>
            <a:p>
              <a:endParaRPr/>
            </a:p>
          </p:txBody>
        </p:sp>
        <p:sp>
          <p:nvSpPr>
            <p:cNvPr id="124" name="object 124"/>
            <p:cNvSpPr/>
            <p:nvPr/>
          </p:nvSpPr>
          <p:spPr>
            <a:xfrm>
              <a:off x="3561461" y="4507356"/>
              <a:ext cx="1179195" cy="1245870"/>
            </a:xfrm>
            <a:custGeom>
              <a:avLst/>
              <a:gdLst/>
              <a:ahLst/>
              <a:cxnLst/>
              <a:rect l="l" t="t" r="r" b="b"/>
              <a:pathLst>
                <a:path w="1179195" h="1245870">
                  <a:moveTo>
                    <a:pt x="887476" y="889254"/>
                  </a:moveTo>
                  <a:lnTo>
                    <a:pt x="0" y="889254"/>
                  </a:lnTo>
                  <a:lnTo>
                    <a:pt x="0" y="1245362"/>
                  </a:lnTo>
                  <a:lnTo>
                    <a:pt x="887476" y="1245362"/>
                  </a:lnTo>
                  <a:lnTo>
                    <a:pt x="887476" y="889254"/>
                  </a:lnTo>
                  <a:close/>
                </a:path>
                <a:path w="1179195" h="1245870">
                  <a:moveTo>
                    <a:pt x="1178814" y="0"/>
                  </a:moveTo>
                  <a:lnTo>
                    <a:pt x="646557" y="0"/>
                  </a:lnTo>
                  <a:lnTo>
                    <a:pt x="646557" y="355092"/>
                  </a:lnTo>
                  <a:lnTo>
                    <a:pt x="1178814" y="355092"/>
                  </a:lnTo>
                  <a:lnTo>
                    <a:pt x="1178814" y="0"/>
                  </a:lnTo>
                  <a:close/>
                </a:path>
              </a:pathLst>
            </a:custGeom>
            <a:solidFill>
              <a:srgbClr val="5B9BD4"/>
            </a:solidFill>
          </p:spPr>
          <p:txBody>
            <a:bodyPr wrap="square" lIns="0" tIns="0" rIns="0" bIns="0" rtlCol="0"/>
            <a:lstStyle/>
            <a:p>
              <a:endParaRPr/>
            </a:p>
          </p:txBody>
        </p:sp>
        <p:sp>
          <p:nvSpPr>
            <p:cNvPr id="125" name="object 125"/>
            <p:cNvSpPr/>
            <p:nvPr/>
          </p:nvSpPr>
          <p:spPr>
            <a:xfrm>
              <a:off x="4448937" y="4507356"/>
              <a:ext cx="508000" cy="1245870"/>
            </a:xfrm>
            <a:custGeom>
              <a:avLst/>
              <a:gdLst/>
              <a:ahLst/>
              <a:cxnLst/>
              <a:rect l="l" t="t" r="r" b="b"/>
              <a:pathLst>
                <a:path w="508000" h="1245870">
                  <a:moveTo>
                    <a:pt x="508000" y="889254"/>
                  </a:moveTo>
                  <a:lnTo>
                    <a:pt x="0" y="889254"/>
                  </a:lnTo>
                  <a:lnTo>
                    <a:pt x="0" y="1245362"/>
                  </a:lnTo>
                  <a:lnTo>
                    <a:pt x="508000" y="1245362"/>
                  </a:lnTo>
                  <a:lnTo>
                    <a:pt x="508000" y="889254"/>
                  </a:lnTo>
                  <a:close/>
                </a:path>
                <a:path w="508000" h="1245870">
                  <a:moveTo>
                    <a:pt x="508000" y="0"/>
                  </a:moveTo>
                  <a:lnTo>
                    <a:pt x="291338" y="0"/>
                  </a:lnTo>
                  <a:lnTo>
                    <a:pt x="291338" y="355092"/>
                  </a:lnTo>
                  <a:lnTo>
                    <a:pt x="508000" y="355092"/>
                  </a:lnTo>
                  <a:lnTo>
                    <a:pt x="508000" y="0"/>
                  </a:lnTo>
                  <a:close/>
                </a:path>
              </a:pathLst>
            </a:custGeom>
            <a:solidFill>
              <a:srgbClr val="FFC000"/>
            </a:solidFill>
          </p:spPr>
          <p:txBody>
            <a:bodyPr wrap="square" lIns="0" tIns="0" rIns="0" bIns="0" rtlCol="0"/>
            <a:lstStyle/>
            <a:p>
              <a:endParaRPr/>
            </a:p>
          </p:txBody>
        </p:sp>
        <p:sp>
          <p:nvSpPr>
            <p:cNvPr id="126" name="object 126"/>
            <p:cNvSpPr/>
            <p:nvPr/>
          </p:nvSpPr>
          <p:spPr>
            <a:xfrm>
              <a:off x="2927096" y="4240022"/>
              <a:ext cx="0" cy="1779905"/>
            </a:xfrm>
            <a:custGeom>
              <a:avLst/>
              <a:gdLst/>
              <a:ahLst/>
              <a:cxnLst/>
              <a:rect l="l" t="t" r="r" b="b"/>
              <a:pathLst>
                <a:path h="1779904">
                  <a:moveTo>
                    <a:pt x="0" y="1779524"/>
                  </a:moveTo>
                  <a:lnTo>
                    <a:pt x="0" y="0"/>
                  </a:lnTo>
                </a:path>
              </a:pathLst>
            </a:custGeom>
            <a:ln w="5626">
              <a:solidFill>
                <a:srgbClr val="D9D9D9"/>
              </a:solidFill>
            </a:ln>
          </p:spPr>
          <p:txBody>
            <a:bodyPr wrap="square" lIns="0" tIns="0" rIns="0" bIns="0" rtlCol="0"/>
            <a:lstStyle/>
            <a:p>
              <a:endParaRPr/>
            </a:p>
          </p:txBody>
        </p:sp>
        <p:sp>
          <p:nvSpPr>
            <p:cNvPr id="127" name="object 127"/>
            <p:cNvSpPr/>
            <p:nvPr/>
          </p:nvSpPr>
          <p:spPr>
            <a:xfrm>
              <a:off x="3204591" y="5522328"/>
              <a:ext cx="79375" cy="105410"/>
            </a:xfrm>
            <a:custGeom>
              <a:avLst/>
              <a:gdLst/>
              <a:ahLst/>
              <a:cxnLst/>
              <a:rect l="l" t="t" r="r" b="b"/>
              <a:pathLst>
                <a:path w="79375" h="105410">
                  <a:moveTo>
                    <a:pt x="79120" y="0"/>
                  </a:moveTo>
                  <a:lnTo>
                    <a:pt x="0" y="0"/>
                  </a:lnTo>
                  <a:lnTo>
                    <a:pt x="0" y="104787"/>
                  </a:lnTo>
                  <a:lnTo>
                    <a:pt x="79120" y="104787"/>
                  </a:lnTo>
                  <a:lnTo>
                    <a:pt x="79120" y="0"/>
                  </a:lnTo>
                  <a:close/>
                </a:path>
              </a:pathLst>
            </a:custGeom>
            <a:solidFill>
              <a:srgbClr val="FFFFFF"/>
            </a:solidFill>
          </p:spPr>
          <p:txBody>
            <a:bodyPr wrap="square" lIns="0" tIns="0" rIns="0" bIns="0" rtlCol="0"/>
            <a:lstStyle/>
            <a:p>
              <a:endParaRPr/>
            </a:p>
          </p:txBody>
        </p:sp>
      </p:grpSp>
      <p:sp>
        <p:nvSpPr>
          <p:cNvPr id="128" name="object 128"/>
          <p:cNvSpPr txBox="1"/>
          <p:nvPr/>
        </p:nvSpPr>
        <p:spPr>
          <a:xfrm>
            <a:off x="4236835" y="7911091"/>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5</a:t>
            </a:r>
            <a:endParaRPr sz="667">
              <a:latin typeface="Calibri"/>
              <a:cs typeface="Calibri"/>
            </a:endParaRPr>
          </a:p>
        </p:txBody>
      </p:sp>
      <p:sp>
        <p:nvSpPr>
          <p:cNvPr id="129" name="object 129"/>
          <p:cNvSpPr/>
          <p:nvPr/>
        </p:nvSpPr>
        <p:spPr>
          <a:xfrm>
            <a:off x="4615452" y="6729916"/>
            <a:ext cx="151546" cy="140541"/>
          </a:xfrm>
          <a:custGeom>
            <a:avLst/>
            <a:gdLst/>
            <a:ahLst/>
            <a:cxnLst/>
            <a:rect l="l" t="t" r="r" b="b"/>
            <a:pathLst>
              <a:path w="113664"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sp>
        <p:nvSpPr>
          <p:cNvPr id="130" name="object 130"/>
          <p:cNvSpPr txBox="1"/>
          <p:nvPr/>
        </p:nvSpPr>
        <p:spPr>
          <a:xfrm>
            <a:off x="4645252" y="6724447"/>
            <a:ext cx="108369" cy="124885"/>
          </a:xfrm>
          <a:prstGeom prst="rect">
            <a:avLst/>
          </a:prstGeom>
        </p:spPr>
        <p:txBody>
          <a:bodyPr vert="horz" wrap="square" lIns="0" tIns="22013" rIns="0" bIns="0" rtlCol="0">
            <a:spAutoFit/>
          </a:bodyPr>
          <a:lstStyle/>
          <a:p>
            <a:pPr>
              <a:spcBef>
                <a:spcPts val="173"/>
              </a:spcBef>
            </a:pPr>
            <a:r>
              <a:rPr sz="667" spc="-33" dirty="0">
                <a:solidFill>
                  <a:srgbClr val="404040"/>
                </a:solidFill>
                <a:latin typeface="Calibri"/>
                <a:cs typeface="Calibri"/>
              </a:rPr>
              <a:t>65</a:t>
            </a:r>
            <a:endParaRPr sz="667">
              <a:latin typeface="Calibri"/>
              <a:cs typeface="Calibri"/>
            </a:endParaRPr>
          </a:p>
        </p:txBody>
      </p:sp>
      <p:sp>
        <p:nvSpPr>
          <p:cNvPr id="131" name="object 131"/>
          <p:cNvSpPr/>
          <p:nvPr/>
        </p:nvSpPr>
        <p:spPr>
          <a:xfrm>
            <a:off x="5221981" y="7916221"/>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32" name="object 132"/>
          <p:cNvSpPr txBox="1"/>
          <p:nvPr/>
        </p:nvSpPr>
        <p:spPr>
          <a:xfrm>
            <a:off x="5251952" y="7911091"/>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7</a:t>
            </a:r>
            <a:endParaRPr sz="667">
              <a:latin typeface="Calibri"/>
              <a:cs typeface="Calibri"/>
            </a:endParaRPr>
          </a:p>
        </p:txBody>
      </p:sp>
      <p:sp>
        <p:nvSpPr>
          <p:cNvPr id="133" name="object 133"/>
          <p:cNvSpPr/>
          <p:nvPr/>
        </p:nvSpPr>
        <p:spPr>
          <a:xfrm>
            <a:off x="5823939" y="6729916"/>
            <a:ext cx="151546" cy="140541"/>
          </a:xfrm>
          <a:custGeom>
            <a:avLst/>
            <a:gdLst/>
            <a:ahLst/>
            <a:cxnLst/>
            <a:rect l="l" t="t" r="r" b="b"/>
            <a:pathLst>
              <a:path w="113664"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sp>
        <p:nvSpPr>
          <p:cNvPr id="134" name="object 134"/>
          <p:cNvSpPr txBox="1"/>
          <p:nvPr/>
        </p:nvSpPr>
        <p:spPr>
          <a:xfrm>
            <a:off x="5853739" y="6724447"/>
            <a:ext cx="108369" cy="124885"/>
          </a:xfrm>
          <a:prstGeom prst="rect">
            <a:avLst/>
          </a:prstGeom>
        </p:spPr>
        <p:txBody>
          <a:bodyPr vert="horz" wrap="square" lIns="0" tIns="22013" rIns="0" bIns="0" rtlCol="0">
            <a:spAutoFit/>
          </a:bodyPr>
          <a:lstStyle/>
          <a:p>
            <a:pPr>
              <a:spcBef>
                <a:spcPts val="173"/>
              </a:spcBef>
            </a:pPr>
            <a:r>
              <a:rPr sz="667" spc="-33" dirty="0">
                <a:solidFill>
                  <a:srgbClr val="404040"/>
                </a:solidFill>
                <a:latin typeface="Calibri"/>
                <a:cs typeface="Calibri"/>
              </a:rPr>
              <a:t>27</a:t>
            </a:r>
            <a:endParaRPr sz="667">
              <a:latin typeface="Calibri"/>
              <a:cs typeface="Calibri"/>
            </a:endParaRPr>
          </a:p>
        </p:txBody>
      </p:sp>
      <p:sp>
        <p:nvSpPr>
          <p:cNvPr id="135" name="object 135"/>
          <p:cNvSpPr/>
          <p:nvPr/>
        </p:nvSpPr>
        <p:spPr>
          <a:xfrm>
            <a:off x="6152263" y="7916221"/>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36" name="object 136"/>
          <p:cNvSpPr txBox="1"/>
          <p:nvPr/>
        </p:nvSpPr>
        <p:spPr>
          <a:xfrm>
            <a:off x="6182235" y="7911091"/>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4</a:t>
            </a:r>
            <a:endParaRPr sz="667">
              <a:latin typeface="Calibri"/>
              <a:cs typeface="Calibri"/>
            </a:endParaRPr>
          </a:p>
        </p:txBody>
      </p:sp>
      <p:sp>
        <p:nvSpPr>
          <p:cNvPr id="137" name="object 137"/>
          <p:cNvSpPr/>
          <p:nvPr/>
        </p:nvSpPr>
        <p:spPr>
          <a:xfrm>
            <a:off x="6323114" y="6729916"/>
            <a:ext cx="151546" cy="140541"/>
          </a:xfrm>
          <a:custGeom>
            <a:avLst/>
            <a:gdLst/>
            <a:ahLst/>
            <a:cxnLst/>
            <a:rect l="l" t="t" r="r" b="b"/>
            <a:pathLst>
              <a:path w="113664"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sp>
        <p:nvSpPr>
          <p:cNvPr id="138" name="object 138"/>
          <p:cNvSpPr txBox="1"/>
          <p:nvPr/>
        </p:nvSpPr>
        <p:spPr>
          <a:xfrm>
            <a:off x="6353254" y="6724447"/>
            <a:ext cx="108369" cy="124885"/>
          </a:xfrm>
          <a:prstGeom prst="rect">
            <a:avLst/>
          </a:prstGeom>
        </p:spPr>
        <p:txBody>
          <a:bodyPr vert="horz" wrap="square" lIns="0" tIns="22013" rIns="0" bIns="0" rtlCol="0">
            <a:spAutoFit/>
          </a:bodyPr>
          <a:lstStyle/>
          <a:p>
            <a:pPr>
              <a:spcBef>
                <a:spcPts val="173"/>
              </a:spcBef>
            </a:pPr>
            <a:r>
              <a:rPr sz="667" spc="-33" dirty="0">
                <a:solidFill>
                  <a:srgbClr val="404040"/>
                </a:solidFill>
                <a:latin typeface="Calibri"/>
                <a:cs typeface="Calibri"/>
              </a:rPr>
              <a:t>11</a:t>
            </a:r>
            <a:endParaRPr sz="667">
              <a:latin typeface="Calibri"/>
              <a:cs typeface="Calibri"/>
            </a:endParaRPr>
          </a:p>
        </p:txBody>
      </p:sp>
      <p:sp>
        <p:nvSpPr>
          <p:cNvPr id="139" name="object 139"/>
          <p:cNvSpPr txBox="1"/>
          <p:nvPr/>
        </p:nvSpPr>
        <p:spPr>
          <a:xfrm>
            <a:off x="3782531" y="8615762"/>
            <a:ext cx="126995"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0%</a:t>
            </a:r>
            <a:endParaRPr sz="667">
              <a:latin typeface="Calibri"/>
              <a:cs typeface="Calibri"/>
            </a:endParaRPr>
          </a:p>
        </p:txBody>
      </p:sp>
      <p:sp>
        <p:nvSpPr>
          <p:cNvPr id="140" name="object 140"/>
          <p:cNvSpPr txBox="1"/>
          <p:nvPr/>
        </p:nvSpPr>
        <p:spPr>
          <a:xfrm>
            <a:off x="4301012" y="8615762"/>
            <a:ext cx="1255560" cy="124885"/>
          </a:xfrm>
          <a:prstGeom prst="rect">
            <a:avLst/>
          </a:prstGeom>
        </p:spPr>
        <p:txBody>
          <a:bodyPr vert="horz" wrap="square" lIns="0" tIns="22013" rIns="0" bIns="0" rtlCol="0">
            <a:spAutoFit/>
          </a:bodyPr>
          <a:lstStyle/>
          <a:p>
            <a:pPr>
              <a:spcBef>
                <a:spcPts val="173"/>
              </a:spcBef>
              <a:tabLst>
                <a:tab pos="541006" algn="l"/>
                <a:tab pos="1082013"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p:txBody>
      </p:sp>
      <p:sp>
        <p:nvSpPr>
          <p:cNvPr id="141" name="object 141"/>
          <p:cNvSpPr txBox="1"/>
          <p:nvPr/>
        </p:nvSpPr>
        <p:spPr>
          <a:xfrm>
            <a:off x="5924857" y="8615762"/>
            <a:ext cx="17271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80%</a:t>
            </a:r>
            <a:endParaRPr sz="667">
              <a:latin typeface="Calibri"/>
              <a:cs typeface="Calibri"/>
            </a:endParaRPr>
          </a:p>
        </p:txBody>
      </p:sp>
      <p:sp>
        <p:nvSpPr>
          <p:cNvPr id="142" name="object 142"/>
          <p:cNvSpPr txBox="1"/>
          <p:nvPr/>
        </p:nvSpPr>
        <p:spPr>
          <a:xfrm>
            <a:off x="6443506" y="8615762"/>
            <a:ext cx="218432"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Calibri"/>
                <a:cs typeface="Calibri"/>
              </a:rPr>
              <a:t>100%</a:t>
            </a:r>
            <a:endParaRPr sz="667">
              <a:latin typeface="Calibri"/>
              <a:cs typeface="Calibri"/>
            </a:endParaRPr>
          </a:p>
        </p:txBody>
      </p:sp>
      <p:sp>
        <p:nvSpPr>
          <p:cNvPr id="143" name="object 143"/>
          <p:cNvSpPr txBox="1"/>
          <p:nvPr/>
        </p:nvSpPr>
        <p:spPr>
          <a:xfrm>
            <a:off x="3573581" y="7906180"/>
            <a:ext cx="198113"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游ゴシック"/>
                <a:cs typeface="游ゴシック"/>
              </a:rPr>
              <a:t>ある</a:t>
            </a:r>
            <a:endParaRPr sz="667">
              <a:latin typeface="游ゴシック"/>
              <a:cs typeface="游ゴシック"/>
            </a:endParaRPr>
          </a:p>
        </p:txBody>
      </p:sp>
      <p:sp>
        <p:nvSpPr>
          <p:cNvPr id="144" name="object 144"/>
          <p:cNvSpPr txBox="1"/>
          <p:nvPr/>
        </p:nvSpPr>
        <p:spPr>
          <a:xfrm>
            <a:off x="3573581" y="6719536"/>
            <a:ext cx="198113"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游ゴシック"/>
                <a:cs typeface="游ゴシック"/>
              </a:rPr>
              <a:t>ない</a:t>
            </a:r>
            <a:endParaRPr sz="667">
              <a:latin typeface="游ゴシック"/>
              <a:cs typeface="游ゴシック"/>
            </a:endParaRPr>
          </a:p>
        </p:txBody>
      </p:sp>
      <p:grpSp>
        <p:nvGrpSpPr>
          <p:cNvPr id="145" name="object 145"/>
          <p:cNvGrpSpPr/>
          <p:nvPr/>
        </p:nvGrpSpPr>
        <p:grpSpPr>
          <a:xfrm>
            <a:off x="4357566" y="8870448"/>
            <a:ext cx="932992" cy="49951"/>
            <a:chOff x="3317494" y="6238024"/>
            <a:chExt cx="699770" cy="37465"/>
          </a:xfrm>
        </p:grpSpPr>
        <p:sp>
          <p:nvSpPr>
            <p:cNvPr id="146" name="object 146"/>
            <p:cNvSpPr/>
            <p:nvPr/>
          </p:nvSpPr>
          <p:spPr>
            <a:xfrm>
              <a:off x="3317494" y="6238024"/>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147" name="object 147"/>
            <p:cNvSpPr/>
            <p:nvPr/>
          </p:nvSpPr>
          <p:spPr>
            <a:xfrm>
              <a:off x="3648837" y="6238024"/>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148" name="object 148"/>
            <p:cNvSpPr/>
            <p:nvPr/>
          </p:nvSpPr>
          <p:spPr>
            <a:xfrm>
              <a:off x="3980180" y="6238024"/>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149" name="object 149"/>
          <p:cNvSpPr txBox="1"/>
          <p:nvPr/>
        </p:nvSpPr>
        <p:spPr>
          <a:xfrm>
            <a:off x="4428684" y="8814890"/>
            <a:ext cx="1529023" cy="124885"/>
          </a:xfrm>
          <a:prstGeom prst="rect">
            <a:avLst/>
          </a:prstGeom>
        </p:spPr>
        <p:txBody>
          <a:bodyPr vert="horz" wrap="square" lIns="0" tIns="22013" rIns="0" bIns="0" rtlCol="0">
            <a:spAutoFit/>
          </a:bodyPr>
          <a:lstStyle/>
          <a:p>
            <a:pPr>
              <a:spcBef>
                <a:spcPts val="173"/>
              </a:spcBef>
              <a:tabLst>
                <a:tab pos="441102" algn="l"/>
                <a:tab pos="883051"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150" name="object 150"/>
          <p:cNvSpPr txBox="1"/>
          <p:nvPr/>
        </p:nvSpPr>
        <p:spPr>
          <a:xfrm>
            <a:off x="5946870" y="6107149"/>
            <a:ext cx="612117" cy="135870"/>
          </a:xfrm>
          <a:prstGeom prst="rect">
            <a:avLst/>
          </a:prstGeom>
        </p:spPr>
        <p:txBody>
          <a:bodyPr vert="horz" wrap="square" lIns="0" tIns="22859" rIns="0" bIns="0" rtlCol="0">
            <a:spAutoFit/>
          </a:bodyPr>
          <a:lstStyle/>
          <a:p>
            <a:pPr>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151" name="object 151"/>
          <p:cNvGrpSpPr/>
          <p:nvPr/>
        </p:nvGrpSpPr>
        <p:grpSpPr>
          <a:xfrm>
            <a:off x="10631556" y="6245064"/>
            <a:ext cx="2426457" cy="2316394"/>
            <a:chOff x="8023161" y="4268914"/>
            <a:chExt cx="1819910" cy="1737360"/>
          </a:xfrm>
        </p:grpSpPr>
        <p:sp>
          <p:nvSpPr>
            <p:cNvPr id="152" name="object 152"/>
            <p:cNvSpPr/>
            <p:nvPr/>
          </p:nvSpPr>
          <p:spPr>
            <a:xfrm>
              <a:off x="8389111" y="4271772"/>
              <a:ext cx="1088390" cy="1731645"/>
            </a:xfrm>
            <a:custGeom>
              <a:avLst/>
              <a:gdLst/>
              <a:ahLst/>
              <a:cxnLst/>
              <a:rect l="l" t="t" r="r" b="b"/>
              <a:pathLst>
                <a:path w="1088390" h="1731645">
                  <a:moveTo>
                    <a:pt x="0" y="1471929"/>
                  </a:moveTo>
                  <a:lnTo>
                    <a:pt x="0" y="1731518"/>
                  </a:lnTo>
                </a:path>
                <a:path w="1088390" h="1731645">
                  <a:moveTo>
                    <a:pt x="0" y="606043"/>
                  </a:moveTo>
                  <a:lnTo>
                    <a:pt x="0" y="1125727"/>
                  </a:lnTo>
                </a:path>
                <a:path w="1088390" h="1731645">
                  <a:moveTo>
                    <a:pt x="0" y="0"/>
                  </a:moveTo>
                  <a:lnTo>
                    <a:pt x="0" y="259841"/>
                  </a:lnTo>
                </a:path>
                <a:path w="1088390" h="1731645">
                  <a:moveTo>
                    <a:pt x="362330" y="1471929"/>
                  </a:moveTo>
                  <a:lnTo>
                    <a:pt x="362330" y="1731518"/>
                  </a:lnTo>
                </a:path>
                <a:path w="1088390" h="1731645">
                  <a:moveTo>
                    <a:pt x="362330" y="606043"/>
                  </a:moveTo>
                  <a:lnTo>
                    <a:pt x="362330" y="1125727"/>
                  </a:lnTo>
                </a:path>
                <a:path w="1088390" h="1731645">
                  <a:moveTo>
                    <a:pt x="362330" y="0"/>
                  </a:moveTo>
                  <a:lnTo>
                    <a:pt x="362330" y="259841"/>
                  </a:lnTo>
                </a:path>
                <a:path w="1088390" h="1731645">
                  <a:moveTo>
                    <a:pt x="724661" y="1471929"/>
                  </a:moveTo>
                  <a:lnTo>
                    <a:pt x="724661" y="1731518"/>
                  </a:lnTo>
                </a:path>
                <a:path w="1088390" h="1731645">
                  <a:moveTo>
                    <a:pt x="724661" y="606043"/>
                  </a:moveTo>
                  <a:lnTo>
                    <a:pt x="724661" y="1125727"/>
                  </a:lnTo>
                </a:path>
                <a:path w="1088390" h="1731645">
                  <a:moveTo>
                    <a:pt x="724661" y="0"/>
                  </a:moveTo>
                  <a:lnTo>
                    <a:pt x="724661" y="259841"/>
                  </a:lnTo>
                </a:path>
                <a:path w="1088390" h="1731645">
                  <a:moveTo>
                    <a:pt x="1087881" y="1471929"/>
                  </a:moveTo>
                  <a:lnTo>
                    <a:pt x="1087881" y="1731518"/>
                  </a:lnTo>
                </a:path>
                <a:path w="1088390" h="1731645">
                  <a:moveTo>
                    <a:pt x="1087881" y="606043"/>
                  </a:moveTo>
                  <a:lnTo>
                    <a:pt x="1087881" y="1125727"/>
                  </a:lnTo>
                </a:path>
                <a:path w="1088390" h="1731645">
                  <a:moveTo>
                    <a:pt x="1087881" y="0"/>
                  </a:moveTo>
                  <a:lnTo>
                    <a:pt x="1087881" y="259841"/>
                  </a:lnTo>
                </a:path>
              </a:pathLst>
            </a:custGeom>
            <a:ln w="5626">
              <a:solidFill>
                <a:srgbClr val="D9D9D9"/>
              </a:solidFill>
            </a:ln>
          </p:spPr>
          <p:txBody>
            <a:bodyPr wrap="square" lIns="0" tIns="0" rIns="0" bIns="0" rtlCol="0"/>
            <a:lstStyle/>
            <a:p>
              <a:endParaRPr/>
            </a:p>
          </p:txBody>
        </p:sp>
        <p:sp>
          <p:nvSpPr>
            <p:cNvPr id="153" name="object 153"/>
            <p:cNvSpPr/>
            <p:nvPr/>
          </p:nvSpPr>
          <p:spPr>
            <a:xfrm>
              <a:off x="9839705" y="4271772"/>
              <a:ext cx="0" cy="1731645"/>
            </a:xfrm>
            <a:custGeom>
              <a:avLst/>
              <a:gdLst/>
              <a:ahLst/>
              <a:cxnLst/>
              <a:rect l="l" t="t" r="r" b="b"/>
              <a:pathLst>
                <a:path h="1731645">
                  <a:moveTo>
                    <a:pt x="0" y="0"/>
                  </a:moveTo>
                  <a:lnTo>
                    <a:pt x="0" y="1731518"/>
                  </a:lnTo>
                </a:path>
              </a:pathLst>
            </a:custGeom>
            <a:ln w="5626">
              <a:solidFill>
                <a:srgbClr val="D9D9D9"/>
              </a:solidFill>
            </a:ln>
          </p:spPr>
          <p:txBody>
            <a:bodyPr wrap="square" lIns="0" tIns="0" rIns="0" bIns="0" rtlCol="0"/>
            <a:lstStyle/>
            <a:p>
              <a:endParaRPr/>
            </a:p>
          </p:txBody>
        </p:sp>
        <p:sp>
          <p:nvSpPr>
            <p:cNvPr id="154" name="object 154"/>
            <p:cNvSpPr/>
            <p:nvPr/>
          </p:nvSpPr>
          <p:spPr>
            <a:xfrm>
              <a:off x="8026019" y="4531613"/>
              <a:ext cx="1256030" cy="1212215"/>
            </a:xfrm>
            <a:custGeom>
              <a:avLst/>
              <a:gdLst/>
              <a:ahLst/>
              <a:cxnLst/>
              <a:rect l="l" t="t" r="r" b="b"/>
              <a:pathLst>
                <a:path w="1256029" h="1212214">
                  <a:moveTo>
                    <a:pt x="921385" y="865886"/>
                  </a:moveTo>
                  <a:lnTo>
                    <a:pt x="0" y="865886"/>
                  </a:lnTo>
                  <a:lnTo>
                    <a:pt x="0" y="1212088"/>
                  </a:lnTo>
                  <a:lnTo>
                    <a:pt x="921385" y="1212088"/>
                  </a:lnTo>
                  <a:lnTo>
                    <a:pt x="921385" y="865886"/>
                  </a:lnTo>
                  <a:close/>
                </a:path>
                <a:path w="1256029" h="1212214">
                  <a:moveTo>
                    <a:pt x="1255903" y="0"/>
                  </a:moveTo>
                  <a:lnTo>
                    <a:pt x="0" y="0"/>
                  </a:lnTo>
                  <a:lnTo>
                    <a:pt x="0" y="346202"/>
                  </a:lnTo>
                  <a:lnTo>
                    <a:pt x="1255903" y="346202"/>
                  </a:lnTo>
                  <a:lnTo>
                    <a:pt x="1255903" y="0"/>
                  </a:lnTo>
                  <a:close/>
                </a:path>
              </a:pathLst>
            </a:custGeom>
            <a:solidFill>
              <a:srgbClr val="92D050"/>
            </a:solidFill>
          </p:spPr>
          <p:txBody>
            <a:bodyPr wrap="square" lIns="0" tIns="0" rIns="0" bIns="0" rtlCol="0"/>
            <a:lstStyle/>
            <a:p>
              <a:endParaRPr/>
            </a:p>
          </p:txBody>
        </p:sp>
        <p:sp>
          <p:nvSpPr>
            <p:cNvPr id="155" name="object 155"/>
            <p:cNvSpPr/>
            <p:nvPr/>
          </p:nvSpPr>
          <p:spPr>
            <a:xfrm>
              <a:off x="8947404" y="4531613"/>
              <a:ext cx="706120" cy="1212215"/>
            </a:xfrm>
            <a:custGeom>
              <a:avLst/>
              <a:gdLst/>
              <a:ahLst/>
              <a:cxnLst/>
              <a:rect l="l" t="t" r="r" b="b"/>
              <a:pathLst>
                <a:path w="706120" h="1212214">
                  <a:moveTo>
                    <a:pt x="595249" y="865886"/>
                  </a:moveTo>
                  <a:lnTo>
                    <a:pt x="0" y="865886"/>
                  </a:lnTo>
                  <a:lnTo>
                    <a:pt x="0" y="1212088"/>
                  </a:lnTo>
                  <a:lnTo>
                    <a:pt x="595249" y="1212088"/>
                  </a:lnTo>
                  <a:lnTo>
                    <a:pt x="595249" y="865886"/>
                  </a:lnTo>
                  <a:close/>
                </a:path>
                <a:path w="706120" h="1212214">
                  <a:moveTo>
                    <a:pt x="705866" y="0"/>
                  </a:moveTo>
                  <a:lnTo>
                    <a:pt x="334518" y="0"/>
                  </a:lnTo>
                  <a:lnTo>
                    <a:pt x="334518" y="346202"/>
                  </a:lnTo>
                  <a:lnTo>
                    <a:pt x="705866" y="346202"/>
                  </a:lnTo>
                  <a:lnTo>
                    <a:pt x="705866" y="0"/>
                  </a:lnTo>
                  <a:close/>
                </a:path>
              </a:pathLst>
            </a:custGeom>
            <a:solidFill>
              <a:srgbClr val="5B9BD4"/>
            </a:solidFill>
          </p:spPr>
          <p:txBody>
            <a:bodyPr wrap="square" lIns="0" tIns="0" rIns="0" bIns="0" rtlCol="0"/>
            <a:lstStyle/>
            <a:p>
              <a:endParaRPr/>
            </a:p>
          </p:txBody>
        </p:sp>
        <p:sp>
          <p:nvSpPr>
            <p:cNvPr id="156" name="object 156"/>
            <p:cNvSpPr/>
            <p:nvPr/>
          </p:nvSpPr>
          <p:spPr>
            <a:xfrm>
              <a:off x="9542653" y="4531613"/>
              <a:ext cx="297180" cy="1212215"/>
            </a:xfrm>
            <a:custGeom>
              <a:avLst/>
              <a:gdLst/>
              <a:ahLst/>
              <a:cxnLst/>
              <a:rect l="l" t="t" r="r" b="b"/>
              <a:pathLst>
                <a:path w="297179" h="1212214">
                  <a:moveTo>
                    <a:pt x="296799" y="865886"/>
                  </a:moveTo>
                  <a:lnTo>
                    <a:pt x="0" y="865886"/>
                  </a:lnTo>
                  <a:lnTo>
                    <a:pt x="0" y="1212088"/>
                  </a:lnTo>
                  <a:lnTo>
                    <a:pt x="296799" y="1212088"/>
                  </a:lnTo>
                  <a:lnTo>
                    <a:pt x="296799" y="865886"/>
                  </a:lnTo>
                  <a:close/>
                </a:path>
                <a:path w="297179" h="1212214">
                  <a:moveTo>
                    <a:pt x="296799" y="0"/>
                  </a:moveTo>
                  <a:lnTo>
                    <a:pt x="110617" y="0"/>
                  </a:lnTo>
                  <a:lnTo>
                    <a:pt x="110617" y="346202"/>
                  </a:lnTo>
                  <a:lnTo>
                    <a:pt x="296799" y="346202"/>
                  </a:lnTo>
                  <a:lnTo>
                    <a:pt x="296799" y="0"/>
                  </a:lnTo>
                  <a:close/>
                </a:path>
              </a:pathLst>
            </a:custGeom>
            <a:solidFill>
              <a:srgbClr val="FFC000"/>
            </a:solidFill>
          </p:spPr>
          <p:txBody>
            <a:bodyPr wrap="square" lIns="0" tIns="0" rIns="0" bIns="0" rtlCol="0"/>
            <a:lstStyle/>
            <a:p>
              <a:endParaRPr/>
            </a:p>
          </p:txBody>
        </p:sp>
        <p:sp>
          <p:nvSpPr>
            <p:cNvPr id="157" name="object 157"/>
            <p:cNvSpPr/>
            <p:nvPr/>
          </p:nvSpPr>
          <p:spPr>
            <a:xfrm>
              <a:off x="8026018" y="4271772"/>
              <a:ext cx="0" cy="1731645"/>
            </a:xfrm>
            <a:custGeom>
              <a:avLst/>
              <a:gdLst/>
              <a:ahLst/>
              <a:cxnLst/>
              <a:rect l="l" t="t" r="r" b="b"/>
              <a:pathLst>
                <a:path h="1731645">
                  <a:moveTo>
                    <a:pt x="0" y="1731518"/>
                  </a:moveTo>
                  <a:lnTo>
                    <a:pt x="0" y="0"/>
                  </a:lnTo>
                </a:path>
              </a:pathLst>
            </a:custGeom>
            <a:ln w="5626">
              <a:solidFill>
                <a:srgbClr val="D9D9D9"/>
              </a:solidFill>
            </a:ln>
          </p:spPr>
          <p:txBody>
            <a:bodyPr wrap="square" lIns="0" tIns="0" rIns="0" bIns="0" rtlCol="0"/>
            <a:lstStyle/>
            <a:p>
              <a:endParaRPr/>
            </a:p>
          </p:txBody>
        </p:sp>
        <p:sp>
          <p:nvSpPr>
            <p:cNvPr id="158" name="object 158"/>
            <p:cNvSpPr/>
            <p:nvPr/>
          </p:nvSpPr>
          <p:spPr>
            <a:xfrm>
              <a:off x="8430132" y="5518010"/>
              <a:ext cx="113664" cy="105410"/>
            </a:xfrm>
            <a:custGeom>
              <a:avLst/>
              <a:gdLst/>
              <a:ahLst/>
              <a:cxnLst/>
              <a:rect l="l" t="t" r="r" b="b"/>
              <a:pathLst>
                <a:path w="113665"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grpSp>
      <p:sp>
        <p:nvSpPr>
          <p:cNvPr id="159" name="object 159"/>
          <p:cNvSpPr txBox="1"/>
          <p:nvPr/>
        </p:nvSpPr>
        <p:spPr>
          <a:xfrm>
            <a:off x="11205492" y="7905503"/>
            <a:ext cx="109216" cy="124885"/>
          </a:xfrm>
          <a:prstGeom prst="rect">
            <a:avLst/>
          </a:prstGeom>
        </p:spPr>
        <p:txBody>
          <a:bodyPr vert="horz" wrap="square" lIns="0" tIns="22013" rIns="0" bIns="0" rtlCol="0">
            <a:spAutoFit/>
          </a:bodyPr>
          <a:lstStyle/>
          <a:p>
            <a:pPr>
              <a:spcBef>
                <a:spcPts val="173"/>
              </a:spcBef>
            </a:pPr>
            <a:r>
              <a:rPr sz="667" spc="-33" dirty="0">
                <a:solidFill>
                  <a:srgbClr val="404040"/>
                </a:solidFill>
                <a:latin typeface="Calibri"/>
                <a:cs typeface="Calibri"/>
              </a:rPr>
              <a:t>31</a:t>
            </a:r>
            <a:endParaRPr sz="667">
              <a:latin typeface="Calibri"/>
              <a:cs typeface="Calibri"/>
            </a:endParaRPr>
          </a:p>
        </p:txBody>
      </p:sp>
      <p:sp>
        <p:nvSpPr>
          <p:cNvPr id="160" name="object 160"/>
          <p:cNvSpPr/>
          <p:nvPr/>
        </p:nvSpPr>
        <p:spPr>
          <a:xfrm>
            <a:off x="11396831" y="6756162"/>
            <a:ext cx="151546" cy="140541"/>
          </a:xfrm>
          <a:custGeom>
            <a:avLst/>
            <a:gdLst/>
            <a:ahLst/>
            <a:cxnLst/>
            <a:rect l="l" t="t" r="r" b="b"/>
            <a:pathLst>
              <a:path w="113665"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sp>
        <p:nvSpPr>
          <p:cNvPr id="161" name="object 161"/>
          <p:cNvSpPr txBox="1"/>
          <p:nvPr/>
        </p:nvSpPr>
        <p:spPr>
          <a:xfrm>
            <a:off x="11428155" y="6750862"/>
            <a:ext cx="108369" cy="124885"/>
          </a:xfrm>
          <a:prstGeom prst="rect">
            <a:avLst/>
          </a:prstGeom>
        </p:spPr>
        <p:txBody>
          <a:bodyPr vert="horz" wrap="square" lIns="0" tIns="22013" rIns="0" bIns="0" rtlCol="0">
            <a:spAutoFit/>
          </a:bodyPr>
          <a:lstStyle/>
          <a:p>
            <a:pPr>
              <a:spcBef>
                <a:spcPts val="173"/>
              </a:spcBef>
            </a:pPr>
            <a:r>
              <a:rPr sz="667" spc="-33" dirty="0">
                <a:solidFill>
                  <a:srgbClr val="404040"/>
                </a:solidFill>
                <a:latin typeface="Calibri"/>
                <a:cs typeface="Calibri"/>
              </a:rPr>
              <a:t>27</a:t>
            </a:r>
            <a:endParaRPr sz="667">
              <a:latin typeface="Calibri"/>
              <a:cs typeface="Calibri"/>
            </a:endParaRPr>
          </a:p>
        </p:txBody>
      </p:sp>
      <p:sp>
        <p:nvSpPr>
          <p:cNvPr id="162" name="object 162"/>
          <p:cNvSpPr/>
          <p:nvPr/>
        </p:nvSpPr>
        <p:spPr>
          <a:xfrm>
            <a:off x="12185047" y="7910464"/>
            <a:ext cx="151546" cy="140541"/>
          </a:xfrm>
          <a:custGeom>
            <a:avLst/>
            <a:gdLst/>
            <a:ahLst/>
            <a:cxnLst/>
            <a:rect l="l" t="t" r="r" b="b"/>
            <a:pathLst>
              <a:path w="113665"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sp>
        <p:nvSpPr>
          <p:cNvPr id="163" name="object 163"/>
          <p:cNvSpPr txBox="1"/>
          <p:nvPr/>
        </p:nvSpPr>
        <p:spPr>
          <a:xfrm>
            <a:off x="12216542" y="7905503"/>
            <a:ext cx="108369" cy="124885"/>
          </a:xfrm>
          <a:prstGeom prst="rect">
            <a:avLst/>
          </a:prstGeom>
        </p:spPr>
        <p:txBody>
          <a:bodyPr vert="horz" wrap="square" lIns="0" tIns="22013" rIns="0" bIns="0" rtlCol="0">
            <a:spAutoFit/>
          </a:bodyPr>
          <a:lstStyle/>
          <a:p>
            <a:pPr>
              <a:spcBef>
                <a:spcPts val="173"/>
              </a:spcBef>
            </a:pPr>
            <a:r>
              <a:rPr sz="667" spc="-33" dirty="0">
                <a:solidFill>
                  <a:srgbClr val="404040"/>
                </a:solidFill>
                <a:latin typeface="Calibri"/>
                <a:cs typeface="Calibri"/>
              </a:rPr>
              <a:t>20</a:t>
            </a:r>
            <a:endParaRPr sz="667">
              <a:latin typeface="Calibri"/>
              <a:cs typeface="Calibri"/>
            </a:endParaRPr>
          </a:p>
        </p:txBody>
      </p:sp>
      <p:sp>
        <p:nvSpPr>
          <p:cNvPr id="164" name="object 164"/>
          <p:cNvSpPr/>
          <p:nvPr/>
        </p:nvSpPr>
        <p:spPr>
          <a:xfrm>
            <a:off x="12504737" y="6756162"/>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65" name="object 165"/>
          <p:cNvSpPr txBox="1"/>
          <p:nvPr/>
        </p:nvSpPr>
        <p:spPr>
          <a:xfrm>
            <a:off x="12536400" y="6750862"/>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8</a:t>
            </a:r>
            <a:endParaRPr sz="667">
              <a:latin typeface="Calibri"/>
              <a:cs typeface="Calibri"/>
            </a:endParaRPr>
          </a:p>
        </p:txBody>
      </p:sp>
      <p:sp>
        <p:nvSpPr>
          <p:cNvPr id="166" name="object 166"/>
          <p:cNvSpPr/>
          <p:nvPr/>
        </p:nvSpPr>
        <p:spPr>
          <a:xfrm>
            <a:off x="12779723" y="7910464"/>
            <a:ext cx="151546" cy="140541"/>
          </a:xfrm>
          <a:custGeom>
            <a:avLst/>
            <a:gdLst/>
            <a:ahLst/>
            <a:cxnLst/>
            <a:rect l="l" t="t" r="r" b="b"/>
            <a:pathLst>
              <a:path w="113665"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sp>
        <p:nvSpPr>
          <p:cNvPr id="167" name="object 167"/>
          <p:cNvSpPr txBox="1"/>
          <p:nvPr/>
        </p:nvSpPr>
        <p:spPr>
          <a:xfrm>
            <a:off x="12811557" y="7905503"/>
            <a:ext cx="108369" cy="124885"/>
          </a:xfrm>
          <a:prstGeom prst="rect">
            <a:avLst/>
          </a:prstGeom>
        </p:spPr>
        <p:txBody>
          <a:bodyPr vert="horz" wrap="square" lIns="0" tIns="22013" rIns="0" bIns="0" rtlCol="0">
            <a:spAutoFit/>
          </a:bodyPr>
          <a:lstStyle/>
          <a:p>
            <a:pPr>
              <a:spcBef>
                <a:spcPts val="173"/>
              </a:spcBef>
            </a:pPr>
            <a:r>
              <a:rPr sz="667" spc="-33" dirty="0">
                <a:solidFill>
                  <a:srgbClr val="404040"/>
                </a:solidFill>
                <a:latin typeface="Calibri"/>
                <a:cs typeface="Calibri"/>
              </a:rPr>
              <a:t>10</a:t>
            </a:r>
            <a:endParaRPr sz="667">
              <a:latin typeface="Calibri"/>
              <a:cs typeface="Calibri"/>
            </a:endParaRPr>
          </a:p>
        </p:txBody>
      </p:sp>
      <p:sp>
        <p:nvSpPr>
          <p:cNvPr id="168" name="object 168"/>
          <p:cNvSpPr/>
          <p:nvPr/>
        </p:nvSpPr>
        <p:spPr>
          <a:xfrm>
            <a:off x="12876750" y="6756162"/>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69" name="object 169"/>
          <p:cNvSpPr txBox="1"/>
          <p:nvPr/>
        </p:nvSpPr>
        <p:spPr>
          <a:xfrm>
            <a:off x="12908581" y="6750862"/>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4</a:t>
            </a:r>
            <a:endParaRPr sz="667">
              <a:latin typeface="Calibri"/>
              <a:cs typeface="Calibri"/>
            </a:endParaRPr>
          </a:p>
        </p:txBody>
      </p:sp>
      <p:sp>
        <p:nvSpPr>
          <p:cNvPr id="170" name="object 170"/>
          <p:cNvSpPr txBox="1"/>
          <p:nvPr/>
        </p:nvSpPr>
        <p:spPr>
          <a:xfrm>
            <a:off x="10582029" y="8594664"/>
            <a:ext cx="126995"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0%</a:t>
            </a:r>
            <a:endParaRPr sz="667">
              <a:latin typeface="Calibri"/>
              <a:cs typeface="Calibri"/>
            </a:endParaRPr>
          </a:p>
        </p:txBody>
      </p:sp>
      <p:sp>
        <p:nvSpPr>
          <p:cNvPr id="171" name="object 171"/>
          <p:cNvSpPr txBox="1"/>
          <p:nvPr/>
        </p:nvSpPr>
        <p:spPr>
          <a:xfrm>
            <a:off x="11042936" y="8594664"/>
            <a:ext cx="17271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20%</a:t>
            </a:r>
            <a:endParaRPr sz="667">
              <a:latin typeface="Calibri"/>
              <a:cs typeface="Calibri"/>
            </a:endParaRPr>
          </a:p>
        </p:txBody>
      </p:sp>
      <p:sp>
        <p:nvSpPr>
          <p:cNvPr id="172" name="object 172"/>
          <p:cNvSpPr txBox="1"/>
          <p:nvPr/>
        </p:nvSpPr>
        <p:spPr>
          <a:xfrm>
            <a:off x="12494069" y="8594664"/>
            <a:ext cx="17271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80%</a:t>
            </a:r>
            <a:endParaRPr sz="667">
              <a:latin typeface="Calibri"/>
              <a:cs typeface="Calibri"/>
            </a:endParaRPr>
          </a:p>
        </p:txBody>
      </p:sp>
      <p:sp>
        <p:nvSpPr>
          <p:cNvPr id="173" name="object 173"/>
          <p:cNvSpPr txBox="1"/>
          <p:nvPr/>
        </p:nvSpPr>
        <p:spPr>
          <a:xfrm>
            <a:off x="12954978" y="8594664"/>
            <a:ext cx="218432"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Calibri"/>
                <a:cs typeface="Calibri"/>
              </a:rPr>
              <a:t>100%</a:t>
            </a:r>
            <a:endParaRPr sz="667">
              <a:latin typeface="Calibri"/>
              <a:cs typeface="Calibri"/>
            </a:endParaRPr>
          </a:p>
        </p:txBody>
      </p:sp>
      <p:sp>
        <p:nvSpPr>
          <p:cNvPr id="174" name="object 174"/>
          <p:cNvSpPr txBox="1"/>
          <p:nvPr/>
        </p:nvSpPr>
        <p:spPr>
          <a:xfrm>
            <a:off x="10193253" y="7900592"/>
            <a:ext cx="376753" cy="124885"/>
          </a:xfrm>
          <a:prstGeom prst="rect">
            <a:avLst/>
          </a:prstGeom>
        </p:spPr>
        <p:txBody>
          <a:bodyPr vert="horz" wrap="square" lIns="0" tIns="22013" rIns="0" bIns="0" rtlCol="0">
            <a:spAutoFit/>
          </a:bodyPr>
          <a:lstStyle/>
          <a:p>
            <a:pPr>
              <a:spcBef>
                <a:spcPts val="173"/>
              </a:spcBef>
            </a:pPr>
            <a:r>
              <a:rPr sz="667" spc="-20" dirty="0">
                <a:solidFill>
                  <a:srgbClr val="585858"/>
                </a:solidFill>
                <a:latin typeface="游ゴシック"/>
                <a:cs typeface="游ゴシック"/>
              </a:rPr>
              <a:t>希望する</a:t>
            </a:r>
            <a:endParaRPr sz="667">
              <a:latin typeface="游ゴシック"/>
              <a:cs typeface="游ゴシック"/>
            </a:endParaRPr>
          </a:p>
        </p:txBody>
      </p:sp>
      <p:sp>
        <p:nvSpPr>
          <p:cNvPr id="175" name="object 175"/>
          <p:cNvSpPr txBox="1"/>
          <p:nvPr/>
        </p:nvSpPr>
        <p:spPr>
          <a:xfrm>
            <a:off x="10103850" y="6745206"/>
            <a:ext cx="466496" cy="124885"/>
          </a:xfrm>
          <a:prstGeom prst="rect">
            <a:avLst/>
          </a:prstGeom>
        </p:spPr>
        <p:txBody>
          <a:bodyPr vert="horz" wrap="square" lIns="0" tIns="22013" rIns="0" bIns="0" rtlCol="0">
            <a:spAutoFit/>
          </a:bodyPr>
          <a:lstStyle/>
          <a:p>
            <a:pPr>
              <a:spcBef>
                <a:spcPts val="173"/>
              </a:spcBef>
            </a:pPr>
            <a:r>
              <a:rPr sz="667" spc="-13" dirty="0">
                <a:solidFill>
                  <a:srgbClr val="585858"/>
                </a:solidFill>
                <a:latin typeface="游ゴシック"/>
                <a:cs typeface="游ゴシック"/>
              </a:rPr>
              <a:t>希望しない</a:t>
            </a:r>
            <a:endParaRPr sz="667">
              <a:latin typeface="游ゴシック"/>
              <a:cs typeface="游ゴシック"/>
            </a:endParaRPr>
          </a:p>
        </p:txBody>
      </p:sp>
      <p:grpSp>
        <p:nvGrpSpPr>
          <p:cNvPr id="176" name="object 176"/>
          <p:cNvGrpSpPr/>
          <p:nvPr/>
        </p:nvGrpSpPr>
        <p:grpSpPr>
          <a:xfrm>
            <a:off x="10876995" y="8848774"/>
            <a:ext cx="932992" cy="49951"/>
            <a:chOff x="8207247" y="6221768"/>
            <a:chExt cx="699770" cy="37465"/>
          </a:xfrm>
        </p:grpSpPr>
        <p:sp>
          <p:nvSpPr>
            <p:cNvPr id="177" name="object 177"/>
            <p:cNvSpPr/>
            <p:nvPr/>
          </p:nvSpPr>
          <p:spPr>
            <a:xfrm>
              <a:off x="8207247" y="6221768"/>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178" name="object 178"/>
            <p:cNvSpPr/>
            <p:nvPr/>
          </p:nvSpPr>
          <p:spPr>
            <a:xfrm>
              <a:off x="8538590" y="6221768"/>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179" name="object 179"/>
            <p:cNvSpPr/>
            <p:nvPr/>
          </p:nvSpPr>
          <p:spPr>
            <a:xfrm>
              <a:off x="8869933" y="6221768"/>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180" name="object 180"/>
          <p:cNvSpPr txBox="1"/>
          <p:nvPr/>
        </p:nvSpPr>
        <p:spPr>
          <a:xfrm>
            <a:off x="10949130" y="8594664"/>
            <a:ext cx="1529023" cy="330133"/>
          </a:xfrm>
          <a:prstGeom prst="rect">
            <a:avLst/>
          </a:prstGeom>
        </p:spPr>
        <p:txBody>
          <a:bodyPr vert="horz" wrap="square" lIns="0" tIns="22013" rIns="0" bIns="0" rtlCol="0">
            <a:spAutoFit/>
          </a:bodyPr>
          <a:lstStyle/>
          <a:p>
            <a:pPr marL="577412">
              <a:spcBef>
                <a:spcPts val="173"/>
              </a:spcBef>
              <a:tabLst>
                <a:tab pos="1060847" algn="l"/>
              </a:tabLst>
            </a:pP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a:p>
            <a:pPr>
              <a:spcBef>
                <a:spcPts val="767"/>
              </a:spcBef>
              <a:tabLst>
                <a:tab pos="441102" algn="l"/>
                <a:tab pos="883051"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181" name="object 181"/>
          <p:cNvSpPr txBox="1"/>
          <p:nvPr/>
        </p:nvSpPr>
        <p:spPr>
          <a:xfrm>
            <a:off x="12490852" y="6157947"/>
            <a:ext cx="614656" cy="135870"/>
          </a:xfrm>
          <a:prstGeom prst="rect">
            <a:avLst/>
          </a:prstGeom>
        </p:spPr>
        <p:txBody>
          <a:bodyPr vert="horz" wrap="square" lIns="0" tIns="22859" rIns="0" bIns="0" rtlCol="0">
            <a:spAutoFit/>
          </a:bodyPr>
          <a:lstStyle/>
          <a:p>
            <a:pPr>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99269" y="927100"/>
            <a:ext cx="12877800" cy="6927706"/>
          </a:xfrm>
          <a:prstGeom prst="rect">
            <a:avLst/>
          </a:prstGeom>
        </p:spPr>
        <p:txBody>
          <a:bodyPr vert="horz" wrap="square" lIns="0" tIns="37251" rIns="0" bIns="0" rtlCol="0">
            <a:spAutoFit/>
          </a:bodyPr>
          <a:lstStyle/>
          <a:p>
            <a:pPr marL="16933">
              <a:spcBef>
                <a:spcPts val="292"/>
              </a:spcBef>
            </a:pPr>
            <a:r>
              <a:rPr sz="1600" spc="-7" dirty="0">
                <a:latin typeface="UD デジタル 教科書体 NK-R" panose="02020400000000000000" pitchFamily="18" charset="-128"/>
                <a:ea typeface="UD デジタル 教科書体 NK-R" panose="02020400000000000000" pitchFamily="18" charset="-128"/>
                <a:cs typeface="ＭＳ 明朝"/>
              </a:rPr>
              <a:t>ニキビで悩んだり、相談されたことがありますか？</a:t>
            </a:r>
            <a:endParaRPr sz="1600" dirty="0">
              <a:latin typeface="UD デジタル 教科書体 NK-R" panose="02020400000000000000" pitchFamily="18" charset="-128"/>
              <a:ea typeface="UD デジタル 教科書体 NK-R" panose="02020400000000000000" pitchFamily="18" charset="-128"/>
              <a:cs typeface="ＭＳ 明朝"/>
            </a:endParaRPr>
          </a:p>
          <a:p>
            <a:pPr marL="1236102">
              <a:spcBef>
                <a:spcPts val="160"/>
              </a:spcBef>
            </a:pPr>
            <a:r>
              <a:rPr sz="1600" spc="-27" dirty="0">
                <a:latin typeface="UD デジタル 教科書体 NK-R" panose="02020400000000000000" pitchFamily="18" charset="-128"/>
                <a:ea typeface="UD デジタル 教科書体 NK-R" panose="02020400000000000000" pitchFamily="18" charset="-128"/>
                <a:cs typeface="ＭＳ 明朝"/>
              </a:rPr>
              <a:t>□ある</a:t>
            </a:r>
            <a:endParaRPr sz="1600" dirty="0">
              <a:latin typeface="UD デジタル 教科書体 NK-R" panose="02020400000000000000" pitchFamily="18" charset="-128"/>
              <a:ea typeface="UD デジタル 教科書体 NK-R" panose="02020400000000000000" pitchFamily="18" charset="-128"/>
              <a:cs typeface="ＭＳ 明朝"/>
            </a:endParaRPr>
          </a:p>
          <a:p>
            <a:pPr marL="1236102">
              <a:spcBef>
                <a:spcPts val="160"/>
              </a:spcBef>
            </a:pPr>
            <a:r>
              <a:rPr sz="1600" spc="-27" dirty="0">
                <a:latin typeface="UD デジタル 教科書体 NK-R" panose="02020400000000000000" pitchFamily="18" charset="-128"/>
                <a:ea typeface="UD デジタル 教科書体 NK-R" panose="02020400000000000000" pitchFamily="18" charset="-128"/>
                <a:cs typeface="ＭＳ 明朝"/>
              </a:rPr>
              <a:t>□ない</a:t>
            </a:r>
            <a:endParaRPr sz="1600" dirty="0">
              <a:latin typeface="UD デジタル 教科書体 NK-R" panose="02020400000000000000" pitchFamily="18" charset="-128"/>
              <a:ea typeface="UD デジタル 教科書体 NK-R" panose="02020400000000000000" pitchFamily="18" charset="-128"/>
              <a:cs typeface="ＭＳ 明朝"/>
            </a:endParaRPr>
          </a:p>
          <a:p>
            <a:pPr>
              <a:spcBef>
                <a:spcPts val="160"/>
              </a:spcBef>
            </a:pPr>
            <a:endParaRPr sz="1600" dirty="0">
              <a:latin typeface="UD デジタル 教科書体 NK-R" panose="02020400000000000000" pitchFamily="18" charset="-128"/>
              <a:ea typeface="UD デジタル 教科書体 NK-R" panose="02020400000000000000" pitchFamily="18" charset="-128"/>
              <a:cs typeface="ＭＳ 明朝"/>
            </a:endParaRPr>
          </a:p>
          <a:p>
            <a:pPr marL="423323"/>
            <a:r>
              <a:rPr sz="1600" spc="-7" dirty="0">
                <a:latin typeface="UD デジタル 教科書体 NK-R" panose="02020400000000000000" pitchFamily="18" charset="-128"/>
                <a:ea typeface="UD デジタル 教科書体 NK-R" panose="02020400000000000000" pitchFamily="18" charset="-128"/>
                <a:cs typeface="ＭＳ 明朝"/>
              </a:rPr>
              <a:t>★</a:t>
            </a:r>
            <a:r>
              <a:rPr sz="1600" spc="-7" dirty="0" err="1">
                <a:latin typeface="UD デジタル 教科書体 NK-R" panose="02020400000000000000" pitchFamily="18" charset="-128"/>
                <a:ea typeface="UD デジタル 教科書体 NK-R" panose="02020400000000000000" pitchFamily="18" charset="-128"/>
                <a:cs typeface="ＭＳ 明朝"/>
              </a:rPr>
              <a:t>ニキビの治療薬について、資料を希望されますか</a:t>
            </a:r>
            <a:r>
              <a:rPr sz="1600" spc="-7" dirty="0">
                <a:latin typeface="UD デジタル 教科書体 NK-R" panose="02020400000000000000" pitchFamily="18" charset="-128"/>
                <a:ea typeface="UD デジタル 教科書体 NK-R" panose="02020400000000000000" pitchFamily="18" charset="-128"/>
                <a:cs typeface="ＭＳ 明朝"/>
              </a:rPr>
              <a:t>？</a:t>
            </a:r>
            <a:endParaRPr lang="en-US" sz="1600" dirty="0">
              <a:latin typeface="UD デジタル 教科書体 NK-R" panose="02020400000000000000" pitchFamily="18" charset="-128"/>
              <a:ea typeface="UD デジタル 教科書体 NK-R" panose="02020400000000000000" pitchFamily="18" charset="-128"/>
              <a:cs typeface="ＭＳ 明朝"/>
            </a:endParaRPr>
          </a:p>
          <a:p>
            <a:pPr marL="423323"/>
            <a:r>
              <a:rPr lang="ja-JP" altLang="en-US" sz="1600" spc="-13" dirty="0">
                <a:latin typeface="UD デジタル 教科書体 NK-R" panose="02020400000000000000" pitchFamily="18" charset="-128"/>
                <a:ea typeface="UD デジタル 教科書体 NK-R" panose="02020400000000000000" pitchFamily="18" charset="-128"/>
                <a:cs typeface="ＭＳ 明朝"/>
              </a:rPr>
              <a:t>　　　　　　　　</a:t>
            </a:r>
            <a:r>
              <a:rPr sz="1600" spc="-13" dirty="0">
                <a:latin typeface="UD デジタル 教科書体 NK-R" panose="02020400000000000000" pitchFamily="18" charset="-128"/>
                <a:ea typeface="UD デジタル 教科書体 NK-R" panose="02020400000000000000" pitchFamily="18" charset="-128"/>
                <a:cs typeface="ＭＳ 明朝"/>
              </a:rPr>
              <a:t>□</a:t>
            </a:r>
            <a:r>
              <a:rPr sz="1600" spc="-13" dirty="0" err="1">
                <a:latin typeface="UD デジタル 教科書体 NK-R" panose="02020400000000000000" pitchFamily="18" charset="-128"/>
                <a:ea typeface="UD デジタル 教科書体 NK-R" panose="02020400000000000000" pitchFamily="18" charset="-128"/>
                <a:cs typeface="ＭＳ 明朝"/>
              </a:rPr>
              <a:t>希望する</a:t>
            </a:r>
            <a:endParaRPr lang="en-US" sz="1600" dirty="0">
              <a:latin typeface="UD デジタル 教科書体 NK-R" panose="02020400000000000000" pitchFamily="18" charset="-128"/>
              <a:ea typeface="UD デジタル 教科書体 NK-R" panose="02020400000000000000" pitchFamily="18" charset="-128"/>
              <a:cs typeface="ＭＳ 明朝"/>
            </a:endParaRPr>
          </a:p>
          <a:p>
            <a:pPr marL="423323"/>
            <a:r>
              <a:rPr lang="ja-JP" altLang="en-US" sz="1600" spc="-13" dirty="0">
                <a:latin typeface="UD デジタル 教科書体 NK-R" panose="02020400000000000000" pitchFamily="18" charset="-128"/>
                <a:ea typeface="UD デジタル 教科書体 NK-R" panose="02020400000000000000" pitchFamily="18" charset="-128"/>
                <a:cs typeface="ＭＳ 明朝"/>
              </a:rPr>
              <a:t>　　　　　　　　</a:t>
            </a:r>
            <a:r>
              <a:rPr sz="1600" spc="-13" dirty="0">
                <a:latin typeface="UD デジタル 教科書体 NK-R" panose="02020400000000000000" pitchFamily="18" charset="-128"/>
                <a:ea typeface="UD デジタル 教科書体 NK-R" panose="02020400000000000000" pitchFamily="18" charset="-128"/>
                <a:cs typeface="ＭＳ 明朝"/>
              </a:rPr>
              <a:t>□希望しない</a:t>
            </a:r>
            <a:endParaRPr sz="1600" dirty="0">
              <a:latin typeface="UD デジタル 教科書体 NK-R" panose="02020400000000000000" pitchFamily="18" charset="-128"/>
              <a:ea typeface="UD デジタル 教科書体 NK-R" panose="02020400000000000000" pitchFamily="18" charset="-128"/>
              <a:cs typeface="ＭＳ 明朝"/>
            </a:endParaRPr>
          </a:p>
          <a:p>
            <a:pPr>
              <a:lnSpc>
                <a:spcPct val="100000"/>
              </a:lnSpc>
            </a:pPr>
            <a:endParaRPr sz="1600" dirty="0">
              <a:latin typeface="UD デジタル 教科書体 NK-R" panose="02020400000000000000" pitchFamily="18" charset="-128"/>
              <a:ea typeface="UD デジタル 教科書体 NK-R" panose="02020400000000000000" pitchFamily="18" charset="-128"/>
              <a:cs typeface="ＭＳ 明朝"/>
            </a:endParaRPr>
          </a:p>
          <a:p>
            <a:pPr marL="423323" marR="414010" indent="-406390">
              <a:lnSpc>
                <a:spcPct val="108300"/>
              </a:lnSpc>
            </a:pPr>
            <a:r>
              <a:rPr sz="1600" spc="-7" dirty="0">
                <a:latin typeface="UD デジタル 教科書体 NK-R" panose="02020400000000000000" pitchFamily="18" charset="-128"/>
                <a:ea typeface="UD デジタル 教科書体 NK-R" panose="02020400000000000000" pitchFamily="18" charset="-128"/>
                <a:cs typeface="ＭＳ 明朝"/>
              </a:rPr>
              <a:t>５．眠気をさますために、エナジードリンクやカフェイン入りのドリンク等飲みすぎている児童生徒が悩んだり、相談されたことがありますか？</a:t>
            </a:r>
            <a:endParaRPr sz="1600" dirty="0">
              <a:latin typeface="UD デジタル 教科書体 NK-R" panose="02020400000000000000" pitchFamily="18" charset="-128"/>
              <a:ea typeface="UD デジタル 教科書体 NK-R" panose="02020400000000000000" pitchFamily="18" charset="-128"/>
              <a:cs typeface="ＭＳ 明朝"/>
            </a:endParaRPr>
          </a:p>
          <a:p>
            <a:pPr marL="1236102">
              <a:spcBef>
                <a:spcPts val="160"/>
              </a:spcBef>
            </a:pPr>
            <a:r>
              <a:rPr sz="1600" spc="-27" dirty="0">
                <a:latin typeface="UD デジタル 教科書体 NK-R" panose="02020400000000000000" pitchFamily="18" charset="-128"/>
                <a:ea typeface="UD デジタル 教科書体 NK-R" panose="02020400000000000000" pitchFamily="18" charset="-128"/>
                <a:cs typeface="ＭＳ 明朝"/>
              </a:rPr>
              <a:t>□ある</a:t>
            </a:r>
            <a:endParaRPr sz="1600" dirty="0">
              <a:latin typeface="UD デジタル 教科書体 NK-R" panose="02020400000000000000" pitchFamily="18" charset="-128"/>
              <a:ea typeface="UD デジタル 教科書体 NK-R" panose="02020400000000000000" pitchFamily="18" charset="-128"/>
              <a:cs typeface="ＭＳ 明朝"/>
            </a:endParaRPr>
          </a:p>
          <a:p>
            <a:pPr marL="1236102">
              <a:spcBef>
                <a:spcPts val="160"/>
              </a:spcBef>
            </a:pPr>
            <a:r>
              <a:rPr sz="1600" spc="-27" dirty="0">
                <a:latin typeface="UD デジタル 教科書体 NK-R" panose="02020400000000000000" pitchFamily="18" charset="-128"/>
                <a:ea typeface="UD デジタル 教科書体 NK-R" panose="02020400000000000000" pitchFamily="18" charset="-128"/>
                <a:cs typeface="ＭＳ 明朝"/>
              </a:rPr>
              <a:t>□ない</a:t>
            </a:r>
            <a:endParaRPr sz="1600" dirty="0">
              <a:latin typeface="UD デジタル 教科書体 NK-R" panose="02020400000000000000" pitchFamily="18" charset="-128"/>
              <a:ea typeface="UD デジタル 教科書体 NK-R" panose="02020400000000000000" pitchFamily="18" charset="-128"/>
              <a:cs typeface="ＭＳ 明朝"/>
            </a:endParaRPr>
          </a:p>
          <a:p>
            <a:pPr>
              <a:spcBef>
                <a:spcPts val="167"/>
              </a:spcBef>
            </a:pPr>
            <a:endParaRPr sz="1600" dirty="0">
              <a:latin typeface="UD デジタル 教科書体 NK-R" panose="02020400000000000000" pitchFamily="18" charset="-128"/>
              <a:ea typeface="UD デジタル 教科書体 NK-R" panose="02020400000000000000" pitchFamily="18" charset="-128"/>
              <a:cs typeface="ＭＳ 明朝"/>
            </a:endParaRPr>
          </a:p>
          <a:p>
            <a:pPr marL="423323"/>
            <a:r>
              <a:rPr sz="1600" spc="-7" dirty="0">
                <a:latin typeface="UD デジタル 教科書体 NK-R" panose="02020400000000000000" pitchFamily="18" charset="-128"/>
                <a:ea typeface="UD デジタル 教科書体 NK-R" panose="02020400000000000000" pitchFamily="18" charset="-128"/>
                <a:cs typeface="ＭＳ 明朝"/>
              </a:rPr>
              <a:t>★「ある」につけた方にお聞きします。</a:t>
            </a:r>
            <a:endParaRPr sz="1600" dirty="0">
              <a:latin typeface="UD デジタル 教科書体 NK-R" panose="02020400000000000000" pitchFamily="18" charset="-128"/>
              <a:ea typeface="UD デジタル 教科書体 NK-R" panose="02020400000000000000" pitchFamily="18" charset="-128"/>
              <a:cs typeface="ＭＳ 明朝"/>
            </a:endParaRPr>
          </a:p>
          <a:p>
            <a:pPr marL="1236102">
              <a:spcBef>
                <a:spcPts val="160"/>
              </a:spcBef>
            </a:pPr>
            <a:r>
              <a:rPr sz="1600" spc="-7" dirty="0">
                <a:latin typeface="UD デジタル 教科書体 NK-R" panose="02020400000000000000" pitchFamily="18" charset="-128"/>
                <a:ea typeface="UD デジタル 教科書体 NK-R" panose="02020400000000000000" pitchFamily="18" charset="-128"/>
                <a:cs typeface="ＭＳ 明朝"/>
              </a:rPr>
              <a:t>カフェインの過剰摂取についての資料を希望されますか？</a:t>
            </a:r>
            <a:endParaRPr sz="1600" dirty="0">
              <a:latin typeface="UD デジタル 教科書体 NK-R" panose="02020400000000000000" pitchFamily="18" charset="-128"/>
              <a:ea typeface="UD デジタル 教科書体 NK-R" panose="02020400000000000000" pitchFamily="18" charset="-128"/>
              <a:cs typeface="ＭＳ 明朝"/>
            </a:endParaRPr>
          </a:p>
          <a:p>
            <a:pPr marL="1257300">
              <a:spcBef>
                <a:spcPts val="160"/>
              </a:spcBef>
            </a:pPr>
            <a:r>
              <a:rPr sz="1600" spc="-13" dirty="0">
                <a:latin typeface="UD デジタル 教科書体 NK-R" panose="02020400000000000000" pitchFamily="18" charset="-128"/>
                <a:ea typeface="UD デジタル 教科書体 NK-R" panose="02020400000000000000" pitchFamily="18" charset="-128"/>
                <a:cs typeface="ＭＳ 明朝"/>
              </a:rPr>
              <a:t>□</a:t>
            </a:r>
            <a:r>
              <a:rPr sz="1600" spc="-13" dirty="0" err="1">
                <a:latin typeface="UD デジタル 教科書体 NK-R" panose="02020400000000000000" pitchFamily="18" charset="-128"/>
                <a:ea typeface="UD デジタル 教科書体 NK-R" panose="02020400000000000000" pitchFamily="18" charset="-128"/>
                <a:cs typeface="ＭＳ 明朝"/>
              </a:rPr>
              <a:t>希望する</a:t>
            </a:r>
            <a:r>
              <a:rPr lang="ja-JP" altLang="en-US" sz="1600" dirty="0">
                <a:latin typeface="UD デジタル 教科書体 NK-R" panose="02020400000000000000" pitchFamily="18" charset="-128"/>
                <a:ea typeface="UD デジタル 教科書体 NK-R" panose="02020400000000000000" pitchFamily="18" charset="-128"/>
                <a:cs typeface="ＭＳ 明朝"/>
              </a:rPr>
              <a:t>　　</a:t>
            </a:r>
            <a:endParaRPr lang="en-US" altLang="ja-JP" sz="1600" dirty="0">
              <a:latin typeface="UD デジタル 教科書体 NK-R" panose="02020400000000000000" pitchFamily="18" charset="-128"/>
              <a:ea typeface="UD デジタル 教科書体 NK-R" panose="02020400000000000000" pitchFamily="18" charset="-128"/>
              <a:cs typeface="ＭＳ 明朝"/>
            </a:endParaRPr>
          </a:p>
          <a:p>
            <a:pPr marL="1257300">
              <a:spcBef>
                <a:spcPts val="160"/>
              </a:spcBef>
            </a:pPr>
            <a:r>
              <a:rPr sz="1600" spc="-13" dirty="0">
                <a:latin typeface="UD デジタル 教科書体 NK-R" panose="02020400000000000000" pitchFamily="18" charset="-128"/>
                <a:ea typeface="UD デジタル 教科書体 NK-R" panose="02020400000000000000" pitchFamily="18" charset="-128"/>
                <a:cs typeface="ＭＳ 明朝"/>
              </a:rPr>
              <a:t>□希望しない</a:t>
            </a:r>
            <a:endParaRPr sz="1600" dirty="0">
              <a:latin typeface="UD デジタル 教科書体 NK-R" panose="02020400000000000000" pitchFamily="18" charset="-128"/>
              <a:ea typeface="UD デジタル 教科書体 NK-R" panose="02020400000000000000" pitchFamily="18" charset="-128"/>
              <a:cs typeface="ＭＳ 明朝"/>
            </a:endParaRPr>
          </a:p>
          <a:p>
            <a:pPr>
              <a:spcBef>
                <a:spcPts val="160"/>
              </a:spcBef>
            </a:pPr>
            <a:endParaRPr sz="1600" dirty="0">
              <a:latin typeface="UD デジタル 教科書体 NK-R" panose="02020400000000000000" pitchFamily="18" charset="-128"/>
              <a:ea typeface="UD デジタル 教科書体 NK-R" panose="02020400000000000000" pitchFamily="18" charset="-128"/>
              <a:cs typeface="ＭＳ 明朝"/>
            </a:endParaRPr>
          </a:p>
          <a:p>
            <a:pPr marL="16933"/>
            <a:r>
              <a:rPr sz="1600" spc="-7" dirty="0">
                <a:latin typeface="UD デジタル 教科書体 NK-R" panose="02020400000000000000" pitchFamily="18" charset="-128"/>
                <a:ea typeface="UD デジタル 教科書体 NK-R" panose="02020400000000000000" pitchFamily="18" charset="-128"/>
                <a:cs typeface="ＭＳ 明朝"/>
              </a:rPr>
              <a:t>６．望まない妊娠で悩んだり、相談されたことがありますか？</a:t>
            </a:r>
            <a:endParaRPr sz="1600" dirty="0">
              <a:latin typeface="UD デジタル 教科書体 NK-R" panose="02020400000000000000" pitchFamily="18" charset="-128"/>
              <a:ea typeface="UD デジタル 教科書体 NK-R" panose="02020400000000000000" pitchFamily="18" charset="-128"/>
              <a:cs typeface="ＭＳ 明朝"/>
            </a:endParaRPr>
          </a:p>
          <a:p>
            <a:pPr marL="1236102">
              <a:spcBef>
                <a:spcPts val="160"/>
              </a:spcBef>
            </a:pPr>
            <a:r>
              <a:rPr sz="1600" spc="-27" dirty="0">
                <a:latin typeface="UD デジタル 教科書体 NK-R" panose="02020400000000000000" pitchFamily="18" charset="-128"/>
                <a:ea typeface="UD デジタル 教科書体 NK-R" panose="02020400000000000000" pitchFamily="18" charset="-128"/>
                <a:cs typeface="ＭＳ 明朝"/>
              </a:rPr>
              <a:t>□ある</a:t>
            </a:r>
            <a:endParaRPr sz="1600" dirty="0">
              <a:latin typeface="UD デジタル 教科書体 NK-R" panose="02020400000000000000" pitchFamily="18" charset="-128"/>
              <a:ea typeface="UD デジタル 教科書体 NK-R" panose="02020400000000000000" pitchFamily="18" charset="-128"/>
              <a:cs typeface="ＭＳ 明朝"/>
            </a:endParaRPr>
          </a:p>
          <a:p>
            <a:pPr marL="1236102">
              <a:spcBef>
                <a:spcPts val="160"/>
              </a:spcBef>
            </a:pPr>
            <a:r>
              <a:rPr sz="1600" spc="-27" dirty="0">
                <a:latin typeface="UD デジタル 教科書体 NK-R" panose="02020400000000000000" pitchFamily="18" charset="-128"/>
                <a:ea typeface="UD デジタル 教科書体 NK-R" panose="02020400000000000000" pitchFamily="18" charset="-128"/>
                <a:cs typeface="ＭＳ 明朝"/>
              </a:rPr>
              <a:t>□ない</a:t>
            </a:r>
            <a:endParaRPr sz="1600" dirty="0">
              <a:latin typeface="UD デジタル 教科書体 NK-R" panose="02020400000000000000" pitchFamily="18" charset="-128"/>
              <a:ea typeface="UD デジタル 教科書体 NK-R" panose="02020400000000000000" pitchFamily="18" charset="-128"/>
              <a:cs typeface="ＭＳ 明朝"/>
            </a:endParaRPr>
          </a:p>
          <a:p>
            <a:pPr>
              <a:spcBef>
                <a:spcPts val="160"/>
              </a:spcBef>
            </a:pPr>
            <a:endParaRPr sz="1600" dirty="0">
              <a:latin typeface="UD デジタル 教科書体 NK-R" panose="02020400000000000000" pitchFamily="18" charset="-128"/>
              <a:ea typeface="UD デジタル 教科書体 NK-R" panose="02020400000000000000" pitchFamily="18" charset="-128"/>
              <a:cs typeface="ＭＳ 明朝"/>
            </a:endParaRPr>
          </a:p>
          <a:p>
            <a:pPr marL="423323"/>
            <a:r>
              <a:rPr sz="1600" spc="-7" dirty="0">
                <a:latin typeface="UD デジタル 教科書体 NK-R" panose="02020400000000000000" pitchFamily="18" charset="-128"/>
                <a:ea typeface="UD デジタル 教科書体 NK-R" panose="02020400000000000000" pitchFamily="18" charset="-128"/>
                <a:cs typeface="ＭＳ 明朝"/>
              </a:rPr>
              <a:t>★「ある」につけた方にお聞きします。</a:t>
            </a:r>
            <a:endParaRPr sz="1600" dirty="0">
              <a:latin typeface="UD デジタル 教科書体 NK-R" panose="02020400000000000000" pitchFamily="18" charset="-128"/>
              <a:ea typeface="UD デジタル 教科書体 NK-R" panose="02020400000000000000" pitchFamily="18" charset="-128"/>
              <a:cs typeface="ＭＳ 明朝"/>
            </a:endParaRPr>
          </a:p>
          <a:p>
            <a:pPr marL="1236102" marR="6773">
              <a:lnSpc>
                <a:spcPts val="2080"/>
              </a:lnSpc>
              <a:spcBef>
                <a:spcPts val="93"/>
              </a:spcBef>
            </a:pPr>
            <a:r>
              <a:rPr sz="1600" spc="-7" dirty="0" err="1">
                <a:latin typeface="UD デジタル 教科書体 NK-R" panose="02020400000000000000" pitchFamily="18" charset="-128"/>
                <a:ea typeface="UD デジタル 教科書体 NK-R" panose="02020400000000000000" pitchFamily="18" charset="-128"/>
                <a:cs typeface="ＭＳ 明朝"/>
              </a:rPr>
              <a:t>オンライン診療に係る緊急避妊薬の調剤が対応できる研修を受講した薬剤師が厚生労働省のホームページで公表されています</a:t>
            </a:r>
            <a:r>
              <a:rPr sz="1600" spc="-7" dirty="0">
                <a:latin typeface="UD デジタル 教科書体 NK-R" panose="02020400000000000000" pitchFamily="18" charset="-128"/>
                <a:ea typeface="UD デジタル 教科書体 NK-R" panose="02020400000000000000" pitchFamily="18" charset="-128"/>
                <a:cs typeface="ＭＳ 明朝"/>
              </a:rPr>
              <a:t>。</a:t>
            </a:r>
            <a:endParaRPr lang="en-US" sz="1600" spc="-7" dirty="0">
              <a:latin typeface="UD デジタル 教科書体 NK-R" panose="02020400000000000000" pitchFamily="18" charset="-128"/>
              <a:ea typeface="UD デジタル 教科書体 NK-R" panose="02020400000000000000" pitchFamily="18" charset="-128"/>
              <a:cs typeface="ＭＳ 明朝"/>
            </a:endParaRPr>
          </a:p>
          <a:p>
            <a:pPr marL="1236102" marR="6773">
              <a:lnSpc>
                <a:spcPts val="2080"/>
              </a:lnSpc>
              <a:spcBef>
                <a:spcPts val="93"/>
              </a:spcBef>
            </a:pPr>
            <a:r>
              <a:rPr sz="1600" spc="-7" dirty="0" err="1">
                <a:latin typeface="UD デジタル 教科書体 NK-R" panose="02020400000000000000" pitchFamily="18" charset="-128"/>
                <a:ea typeface="UD デジタル 教科書体 NK-R" panose="02020400000000000000" pitchFamily="18" charset="-128"/>
                <a:cs typeface="ＭＳ 明朝"/>
              </a:rPr>
              <a:t>リストや資料など希望されますか</a:t>
            </a:r>
            <a:r>
              <a:rPr sz="1600" spc="-7" dirty="0">
                <a:latin typeface="UD デジタル 教科書体 NK-R" panose="02020400000000000000" pitchFamily="18" charset="-128"/>
                <a:ea typeface="UD デジタル 教科書体 NK-R" panose="02020400000000000000" pitchFamily="18" charset="-128"/>
                <a:cs typeface="ＭＳ 明朝"/>
              </a:rPr>
              <a:t>？</a:t>
            </a:r>
            <a:endParaRPr lang="en-US" sz="1600" dirty="0">
              <a:latin typeface="UD デジタル 教科書体 NK-R" panose="02020400000000000000" pitchFamily="18" charset="-128"/>
              <a:ea typeface="UD デジタル 教科書体 NK-R" panose="02020400000000000000" pitchFamily="18" charset="-128"/>
              <a:cs typeface="ＭＳ 明朝"/>
            </a:endParaRPr>
          </a:p>
          <a:p>
            <a:pPr marL="1236102" marR="6773">
              <a:lnSpc>
                <a:spcPts val="2080"/>
              </a:lnSpc>
              <a:spcBef>
                <a:spcPts val="93"/>
              </a:spcBef>
            </a:pPr>
            <a:r>
              <a:rPr sz="1600" spc="-13" dirty="0">
                <a:latin typeface="UD デジタル 教科書体 NK-R" panose="02020400000000000000" pitchFamily="18" charset="-128"/>
                <a:ea typeface="UD デジタル 教科書体 NK-R" panose="02020400000000000000" pitchFamily="18" charset="-128"/>
                <a:cs typeface="ＭＳ 明朝"/>
              </a:rPr>
              <a:t>□</a:t>
            </a:r>
            <a:r>
              <a:rPr sz="1600" spc="-13" dirty="0" err="1">
                <a:latin typeface="UD デジタル 教科書体 NK-R" panose="02020400000000000000" pitchFamily="18" charset="-128"/>
                <a:ea typeface="UD デジタル 教科書体 NK-R" panose="02020400000000000000" pitchFamily="18" charset="-128"/>
                <a:cs typeface="ＭＳ 明朝"/>
              </a:rPr>
              <a:t>希望する</a:t>
            </a:r>
            <a:endParaRPr lang="en-US" sz="1600" dirty="0">
              <a:latin typeface="UD デジタル 教科書体 NK-R" panose="02020400000000000000" pitchFamily="18" charset="-128"/>
              <a:ea typeface="UD デジタル 教科書体 NK-R" panose="02020400000000000000" pitchFamily="18" charset="-128"/>
              <a:cs typeface="ＭＳ 明朝"/>
            </a:endParaRPr>
          </a:p>
          <a:p>
            <a:pPr marL="1236102" marR="6773">
              <a:lnSpc>
                <a:spcPts val="2080"/>
              </a:lnSpc>
              <a:spcBef>
                <a:spcPts val="93"/>
              </a:spcBef>
            </a:pPr>
            <a:r>
              <a:rPr sz="1600" spc="-13" dirty="0">
                <a:latin typeface="UD デジタル 教科書体 NK-R" panose="02020400000000000000" pitchFamily="18" charset="-128"/>
                <a:ea typeface="UD デジタル 教科書体 NK-R" panose="02020400000000000000" pitchFamily="18" charset="-128"/>
                <a:cs typeface="ＭＳ 明朝"/>
              </a:rPr>
              <a:t>□希望しない</a:t>
            </a:r>
            <a:endParaRPr sz="1600" dirty="0">
              <a:latin typeface="UD デジタル 教科書体 NK-R" panose="02020400000000000000" pitchFamily="18" charset="-128"/>
              <a:ea typeface="UD デジタル 教科書体 NK-R" panose="02020400000000000000" pitchFamily="18" charset="-128"/>
              <a:cs typeface="ＭＳ 明朝"/>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782695" y="958843"/>
            <a:ext cx="3386541" cy="242866"/>
          </a:xfrm>
          <a:prstGeom prst="rect">
            <a:avLst/>
          </a:prstGeom>
        </p:spPr>
        <p:txBody>
          <a:bodyPr vert="horz" wrap="square" lIns="0" tIns="16933" rIns="0" bIns="0" rtlCol="0">
            <a:spAutoFit/>
          </a:bodyPr>
          <a:lstStyle/>
          <a:p>
            <a:pPr marL="16933">
              <a:spcBef>
                <a:spcPts val="133"/>
              </a:spcBef>
            </a:pPr>
            <a:r>
              <a:rPr sz="1467" dirty="0">
                <a:latin typeface="游ゴシック"/>
                <a:cs typeface="游ゴシック"/>
              </a:rPr>
              <a:t>保健相談に関する調査集計（千葉支部</a:t>
            </a:r>
            <a:r>
              <a:rPr sz="1467" spc="-67" dirty="0">
                <a:latin typeface="游ゴシック"/>
                <a:cs typeface="游ゴシック"/>
              </a:rPr>
              <a:t>）</a:t>
            </a:r>
            <a:endParaRPr sz="1467">
              <a:latin typeface="游ゴシック"/>
              <a:cs typeface="游ゴシック"/>
            </a:endParaRPr>
          </a:p>
        </p:txBody>
      </p:sp>
      <p:sp>
        <p:nvSpPr>
          <p:cNvPr id="3" name="object 3"/>
          <p:cNvSpPr txBox="1"/>
          <p:nvPr/>
        </p:nvSpPr>
        <p:spPr>
          <a:xfrm>
            <a:off x="12447330" y="948939"/>
            <a:ext cx="802610" cy="149678"/>
          </a:xfrm>
          <a:prstGeom prst="rect">
            <a:avLst/>
          </a:prstGeom>
        </p:spPr>
        <p:txBody>
          <a:bodyPr vert="horz" wrap="square" lIns="0" tIns="16086" rIns="0" bIns="0" rtlCol="0">
            <a:spAutoFit/>
          </a:bodyPr>
          <a:lstStyle/>
          <a:p>
            <a:pPr marL="16933">
              <a:spcBef>
                <a:spcPts val="127"/>
              </a:spcBef>
            </a:pPr>
            <a:r>
              <a:rPr sz="867" spc="-27" dirty="0">
                <a:latin typeface="游ゴシック"/>
                <a:cs typeface="游ゴシック"/>
              </a:rPr>
              <a:t>令和３年度実施</a:t>
            </a:r>
            <a:endParaRPr sz="867">
              <a:latin typeface="游ゴシック"/>
              <a:cs typeface="游ゴシック"/>
            </a:endParaRPr>
          </a:p>
        </p:txBody>
      </p:sp>
      <p:sp>
        <p:nvSpPr>
          <p:cNvPr id="4" name="object 4"/>
          <p:cNvSpPr/>
          <p:nvPr/>
        </p:nvSpPr>
        <p:spPr>
          <a:xfrm>
            <a:off x="727869" y="1648597"/>
            <a:ext cx="5967932" cy="3698103"/>
          </a:xfrm>
          <a:custGeom>
            <a:avLst/>
            <a:gdLst/>
            <a:ahLst/>
            <a:cxnLst/>
            <a:rect l="l" t="t" r="r" b="b"/>
            <a:pathLst>
              <a:path w="4476115" h="2773679">
                <a:moveTo>
                  <a:pt x="0" y="2773426"/>
                </a:moveTo>
                <a:lnTo>
                  <a:pt x="4475988" y="2773426"/>
                </a:lnTo>
                <a:lnTo>
                  <a:pt x="4475988" y="0"/>
                </a:lnTo>
                <a:lnTo>
                  <a:pt x="0" y="0"/>
                </a:lnTo>
                <a:lnTo>
                  <a:pt x="0" y="2773426"/>
                </a:lnTo>
                <a:close/>
              </a:path>
            </a:pathLst>
          </a:custGeom>
          <a:ln w="7493">
            <a:solidFill>
              <a:srgbClr val="000000"/>
            </a:solidFill>
          </a:ln>
        </p:spPr>
        <p:txBody>
          <a:bodyPr wrap="square" lIns="0" tIns="0" rIns="0" bIns="0" rtlCol="0"/>
          <a:lstStyle/>
          <a:p>
            <a:endParaRPr/>
          </a:p>
        </p:txBody>
      </p:sp>
      <p:sp>
        <p:nvSpPr>
          <p:cNvPr id="5" name="object 5"/>
          <p:cNvSpPr txBox="1"/>
          <p:nvPr/>
        </p:nvSpPr>
        <p:spPr>
          <a:xfrm>
            <a:off x="1920945" y="1714974"/>
            <a:ext cx="3656618" cy="185585"/>
          </a:xfrm>
          <a:prstGeom prst="rect">
            <a:avLst/>
          </a:prstGeom>
        </p:spPr>
        <p:txBody>
          <a:bodyPr vert="horz" wrap="square" lIns="0" tIns="21166" rIns="0" bIns="0" rtlCol="0">
            <a:spAutoFit/>
          </a:bodyPr>
          <a:lstStyle/>
          <a:p>
            <a:pPr>
              <a:spcBef>
                <a:spcPts val="167"/>
              </a:spcBef>
            </a:pPr>
            <a:r>
              <a:rPr sz="1067" spc="-7" dirty="0">
                <a:latin typeface="游ゴシック"/>
                <a:cs typeface="游ゴシック"/>
              </a:rPr>
              <a:t>問５  ニキビで悩んだり、相談されたことがありますか？</a:t>
            </a:r>
            <a:endParaRPr sz="1067">
              <a:latin typeface="游ゴシック"/>
              <a:cs typeface="游ゴシック"/>
            </a:endParaRPr>
          </a:p>
        </p:txBody>
      </p:sp>
      <p:sp>
        <p:nvSpPr>
          <p:cNvPr id="6" name="object 6"/>
          <p:cNvSpPr/>
          <p:nvPr/>
        </p:nvSpPr>
        <p:spPr>
          <a:xfrm>
            <a:off x="7238153" y="1648597"/>
            <a:ext cx="5968778" cy="3698103"/>
          </a:xfrm>
          <a:custGeom>
            <a:avLst/>
            <a:gdLst/>
            <a:ahLst/>
            <a:cxnLst/>
            <a:rect l="l" t="t" r="r" b="b"/>
            <a:pathLst>
              <a:path w="4476750" h="2773679">
                <a:moveTo>
                  <a:pt x="0" y="2773426"/>
                </a:moveTo>
                <a:lnTo>
                  <a:pt x="4476369" y="2773426"/>
                </a:lnTo>
                <a:lnTo>
                  <a:pt x="4476369" y="0"/>
                </a:lnTo>
                <a:lnTo>
                  <a:pt x="0" y="0"/>
                </a:lnTo>
                <a:lnTo>
                  <a:pt x="0" y="2773426"/>
                </a:lnTo>
                <a:close/>
              </a:path>
            </a:pathLst>
          </a:custGeom>
          <a:ln w="7493">
            <a:solidFill>
              <a:srgbClr val="000000"/>
            </a:solidFill>
          </a:ln>
        </p:spPr>
        <p:txBody>
          <a:bodyPr wrap="square" lIns="0" tIns="0" rIns="0" bIns="0" rtlCol="0"/>
          <a:lstStyle/>
          <a:p>
            <a:endParaRPr/>
          </a:p>
        </p:txBody>
      </p:sp>
      <p:sp>
        <p:nvSpPr>
          <p:cNvPr id="7" name="object 7"/>
          <p:cNvSpPr txBox="1"/>
          <p:nvPr/>
        </p:nvSpPr>
        <p:spPr>
          <a:xfrm>
            <a:off x="7998431" y="1694747"/>
            <a:ext cx="4212857" cy="427337"/>
          </a:xfrm>
          <a:prstGeom prst="rect">
            <a:avLst/>
          </a:prstGeom>
        </p:spPr>
        <p:txBody>
          <a:bodyPr vert="horz" wrap="square" lIns="0" tIns="75351" rIns="0" bIns="0" rtlCol="0">
            <a:spAutoFit/>
          </a:bodyPr>
          <a:lstStyle/>
          <a:p>
            <a:pPr>
              <a:spcBef>
                <a:spcPts val="593"/>
              </a:spcBef>
            </a:pPr>
            <a:r>
              <a:rPr sz="933" spc="-7" dirty="0">
                <a:latin typeface="游ゴシック"/>
                <a:cs typeface="游ゴシック"/>
              </a:rPr>
              <a:t>問６  眠気をさますために、エナジードリンクやカフェイン入りのドリンク等</a:t>
            </a:r>
            <a:endParaRPr sz="933">
              <a:latin typeface="游ゴシック"/>
              <a:cs typeface="游ゴシック"/>
            </a:endParaRPr>
          </a:p>
          <a:p>
            <a:pPr marL="358978">
              <a:spcBef>
                <a:spcPts val="460"/>
              </a:spcBef>
            </a:pPr>
            <a:r>
              <a:rPr sz="933" spc="-7" dirty="0">
                <a:latin typeface="游ゴシック"/>
                <a:cs typeface="游ゴシック"/>
              </a:rPr>
              <a:t>飲みすぎている児童生徒が悩んだり、相談されたことがありますか？</a:t>
            </a:r>
            <a:endParaRPr sz="933">
              <a:latin typeface="游ゴシック"/>
              <a:cs typeface="游ゴシック"/>
            </a:endParaRPr>
          </a:p>
        </p:txBody>
      </p:sp>
      <p:sp>
        <p:nvSpPr>
          <p:cNvPr id="8" name="object 8"/>
          <p:cNvSpPr/>
          <p:nvPr/>
        </p:nvSpPr>
        <p:spPr>
          <a:xfrm>
            <a:off x="7238154" y="5529964"/>
            <a:ext cx="5967932" cy="3697256"/>
          </a:xfrm>
          <a:custGeom>
            <a:avLst/>
            <a:gdLst/>
            <a:ahLst/>
            <a:cxnLst/>
            <a:rect l="l" t="t" r="r" b="b"/>
            <a:pathLst>
              <a:path w="4476115" h="2773045">
                <a:moveTo>
                  <a:pt x="0" y="2773045"/>
                </a:moveTo>
                <a:lnTo>
                  <a:pt x="4475861" y="2773045"/>
                </a:lnTo>
                <a:lnTo>
                  <a:pt x="4475861" y="0"/>
                </a:lnTo>
                <a:lnTo>
                  <a:pt x="0" y="0"/>
                </a:lnTo>
                <a:lnTo>
                  <a:pt x="0" y="2773045"/>
                </a:lnTo>
                <a:close/>
              </a:path>
            </a:pathLst>
          </a:custGeom>
          <a:ln w="7493">
            <a:solidFill>
              <a:srgbClr val="000000"/>
            </a:solidFill>
          </a:ln>
        </p:spPr>
        <p:txBody>
          <a:bodyPr wrap="square" lIns="0" tIns="0" rIns="0" bIns="0" rtlCol="0"/>
          <a:lstStyle/>
          <a:p>
            <a:endParaRPr/>
          </a:p>
        </p:txBody>
      </p:sp>
      <p:sp>
        <p:nvSpPr>
          <p:cNvPr id="9" name="object 9"/>
          <p:cNvSpPr txBox="1"/>
          <p:nvPr/>
        </p:nvSpPr>
        <p:spPr>
          <a:xfrm>
            <a:off x="7569697" y="5547793"/>
            <a:ext cx="5172095" cy="426482"/>
          </a:xfrm>
          <a:prstGeom prst="rect">
            <a:avLst/>
          </a:prstGeom>
        </p:spPr>
        <p:txBody>
          <a:bodyPr vert="horz" wrap="square" lIns="0" tIns="74504" rIns="0" bIns="0" rtlCol="0">
            <a:spAutoFit/>
          </a:bodyPr>
          <a:lstStyle/>
          <a:p>
            <a:pPr>
              <a:spcBef>
                <a:spcPts val="587"/>
              </a:spcBef>
            </a:pPr>
            <a:r>
              <a:rPr sz="933" spc="-7" dirty="0">
                <a:latin typeface="游ゴシック"/>
                <a:cs typeface="游ゴシック"/>
              </a:rPr>
              <a:t>問７－１  オンライン診療に係る緊急避妊薬の調剤が対応できる研修を受講した薬剤師が</a:t>
            </a:r>
            <a:endParaRPr sz="933">
              <a:latin typeface="游ゴシック"/>
              <a:cs typeface="游ゴシック"/>
            </a:endParaRPr>
          </a:p>
          <a:p>
            <a:pPr marL="598578">
              <a:spcBef>
                <a:spcPts val="460"/>
              </a:spcBef>
            </a:pPr>
            <a:r>
              <a:rPr sz="933" spc="-7" dirty="0">
                <a:latin typeface="游ゴシック"/>
                <a:cs typeface="游ゴシック"/>
              </a:rPr>
              <a:t>厚生労働省のホームページで公表されています。リストや資料など希望されますか？</a:t>
            </a:r>
            <a:endParaRPr sz="933">
              <a:latin typeface="游ゴシック"/>
              <a:cs typeface="游ゴシック"/>
            </a:endParaRPr>
          </a:p>
        </p:txBody>
      </p:sp>
      <p:sp>
        <p:nvSpPr>
          <p:cNvPr id="10" name="object 10"/>
          <p:cNvSpPr/>
          <p:nvPr/>
        </p:nvSpPr>
        <p:spPr>
          <a:xfrm>
            <a:off x="727869" y="1463693"/>
            <a:ext cx="5967932" cy="7620"/>
          </a:xfrm>
          <a:custGeom>
            <a:avLst/>
            <a:gdLst/>
            <a:ahLst/>
            <a:cxnLst/>
            <a:rect l="l" t="t" r="r" b="b"/>
            <a:pathLst>
              <a:path w="4476115" h="5715">
                <a:moveTo>
                  <a:pt x="0" y="0"/>
                </a:moveTo>
                <a:lnTo>
                  <a:pt x="0" y="5207"/>
                </a:lnTo>
                <a:lnTo>
                  <a:pt x="4475988" y="5207"/>
                </a:lnTo>
                <a:lnTo>
                  <a:pt x="4475988" y="0"/>
                </a:lnTo>
              </a:path>
            </a:pathLst>
          </a:custGeom>
          <a:ln w="7493">
            <a:solidFill>
              <a:srgbClr val="000000"/>
            </a:solidFill>
          </a:ln>
        </p:spPr>
        <p:txBody>
          <a:bodyPr wrap="square" lIns="0" tIns="0" rIns="0" bIns="0" rtlCol="0"/>
          <a:lstStyle/>
          <a:p>
            <a:endParaRPr/>
          </a:p>
        </p:txBody>
      </p:sp>
      <p:sp>
        <p:nvSpPr>
          <p:cNvPr id="11" name="object 11"/>
          <p:cNvSpPr/>
          <p:nvPr/>
        </p:nvSpPr>
        <p:spPr>
          <a:xfrm>
            <a:off x="7238153" y="1463692"/>
            <a:ext cx="5968778" cy="0"/>
          </a:xfrm>
          <a:custGeom>
            <a:avLst/>
            <a:gdLst/>
            <a:ahLst/>
            <a:cxnLst/>
            <a:rect l="l" t="t" r="r" b="b"/>
            <a:pathLst>
              <a:path w="4476750">
                <a:moveTo>
                  <a:pt x="0" y="0"/>
                </a:moveTo>
                <a:lnTo>
                  <a:pt x="4476369" y="0"/>
                </a:lnTo>
              </a:path>
            </a:pathLst>
          </a:custGeom>
          <a:ln w="7493">
            <a:solidFill>
              <a:srgbClr val="000000"/>
            </a:solidFill>
          </a:ln>
        </p:spPr>
        <p:txBody>
          <a:bodyPr wrap="square" lIns="0" tIns="0" rIns="0" bIns="0" rtlCol="0"/>
          <a:lstStyle/>
          <a:p>
            <a:endParaRPr/>
          </a:p>
        </p:txBody>
      </p:sp>
      <p:sp>
        <p:nvSpPr>
          <p:cNvPr id="12" name="object 12"/>
          <p:cNvSpPr/>
          <p:nvPr/>
        </p:nvSpPr>
        <p:spPr>
          <a:xfrm>
            <a:off x="727869" y="5531657"/>
            <a:ext cx="5967932" cy="3695563"/>
          </a:xfrm>
          <a:custGeom>
            <a:avLst/>
            <a:gdLst/>
            <a:ahLst/>
            <a:cxnLst/>
            <a:rect l="l" t="t" r="r" b="b"/>
            <a:pathLst>
              <a:path w="4476115" h="2771775">
                <a:moveTo>
                  <a:pt x="0" y="2771775"/>
                </a:moveTo>
                <a:lnTo>
                  <a:pt x="4475988" y="2771775"/>
                </a:lnTo>
                <a:lnTo>
                  <a:pt x="4475988" y="0"/>
                </a:lnTo>
                <a:lnTo>
                  <a:pt x="0" y="0"/>
                </a:lnTo>
                <a:lnTo>
                  <a:pt x="0" y="2771775"/>
                </a:lnTo>
                <a:close/>
              </a:path>
            </a:pathLst>
          </a:custGeom>
          <a:ln w="7493">
            <a:solidFill>
              <a:srgbClr val="000000"/>
            </a:solidFill>
          </a:ln>
        </p:spPr>
        <p:txBody>
          <a:bodyPr wrap="square" lIns="0" tIns="0" rIns="0" bIns="0" rtlCol="0"/>
          <a:lstStyle/>
          <a:p>
            <a:endParaRPr/>
          </a:p>
        </p:txBody>
      </p:sp>
      <p:sp>
        <p:nvSpPr>
          <p:cNvPr id="13" name="object 13"/>
          <p:cNvSpPr txBox="1"/>
          <p:nvPr/>
        </p:nvSpPr>
        <p:spPr>
          <a:xfrm>
            <a:off x="1483879" y="5620672"/>
            <a:ext cx="314948" cy="185585"/>
          </a:xfrm>
          <a:prstGeom prst="rect">
            <a:avLst/>
          </a:prstGeom>
        </p:spPr>
        <p:txBody>
          <a:bodyPr vert="horz" wrap="square" lIns="0" tIns="21166" rIns="0" bIns="0" rtlCol="0">
            <a:spAutoFit/>
          </a:bodyPr>
          <a:lstStyle/>
          <a:p>
            <a:pPr marL="16933">
              <a:spcBef>
                <a:spcPts val="167"/>
              </a:spcBef>
            </a:pPr>
            <a:r>
              <a:rPr sz="1067" spc="-33" dirty="0">
                <a:latin typeface="游ゴシック"/>
                <a:cs typeface="游ゴシック"/>
              </a:rPr>
              <a:t>問７</a:t>
            </a:r>
            <a:endParaRPr sz="1067">
              <a:latin typeface="游ゴシック"/>
              <a:cs typeface="游ゴシック"/>
            </a:endParaRPr>
          </a:p>
        </p:txBody>
      </p:sp>
      <p:sp>
        <p:nvSpPr>
          <p:cNvPr id="14" name="object 14"/>
          <p:cNvSpPr txBox="1"/>
          <p:nvPr/>
        </p:nvSpPr>
        <p:spPr>
          <a:xfrm>
            <a:off x="2043878" y="5620672"/>
            <a:ext cx="3671857" cy="185585"/>
          </a:xfrm>
          <a:prstGeom prst="rect">
            <a:avLst/>
          </a:prstGeom>
        </p:spPr>
        <p:txBody>
          <a:bodyPr vert="horz" wrap="square" lIns="0" tIns="21166" rIns="0" bIns="0" rtlCol="0">
            <a:spAutoFit/>
          </a:bodyPr>
          <a:lstStyle/>
          <a:p>
            <a:pPr marL="16933">
              <a:spcBef>
                <a:spcPts val="167"/>
              </a:spcBef>
            </a:pPr>
            <a:r>
              <a:rPr sz="1067" spc="-7" dirty="0">
                <a:latin typeface="游ゴシック"/>
                <a:cs typeface="游ゴシック"/>
              </a:rPr>
              <a:t>望まない妊娠で悩んだり、相談されたことがありますか？</a:t>
            </a:r>
            <a:endParaRPr sz="1067">
              <a:latin typeface="游ゴシック"/>
              <a:cs typeface="游ゴシック"/>
            </a:endParaRPr>
          </a:p>
        </p:txBody>
      </p:sp>
      <p:grpSp>
        <p:nvGrpSpPr>
          <p:cNvPr id="15" name="object 15"/>
          <p:cNvGrpSpPr/>
          <p:nvPr/>
        </p:nvGrpSpPr>
        <p:grpSpPr>
          <a:xfrm>
            <a:off x="7631058" y="6154474"/>
            <a:ext cx="2279989" cy="2478948"/>
            <a:chOff x="5829856" y="4200969"/>
            <a:chExt cx="1710055" cy="1859280"/>
          </a:xfrm>
        </p:grpSpPr>
        <p:sp>
          <p:nvSpPr>
            <p:cNvPr id="16" name="object 16"/>
            <p:cNvSpPr/>
            <p:nvPr/>
          </p:nvSpPr>
          <p:spPr>
            <a:xfrm>
              <a:off x="6625208" y="4475353"/>
              <a:ext cx="789940" cy="836930"/>
            </a:xfrm>
            <a:custGeom>
              <a:avLst/>
              <a:gdLst/>
              <a:ahLst/>
              <a:cxnLst/>
              <a:rect l="l" t="t" r="r" b="b"/>
              <a:pathLst>
                <a:path w="789940" h="836929">
                  <a:moveTo>
                    <a:pt x="0" y="0"/>
                  </a:moveTo>
                  <a:lnTo>
                    <a:pt x="0" y="789559"/>
                  </a:lnTo>
                  <a:lnTo>
                    <a:pt x="788162" y="836803"/>
                  </a:lnTo>
                  <a:lnTo>
                    <a:pt x="789193" y="813181"/>
                  </a:lnTo>
                  <a:lnTo>
                    <a:pt x="789559" y="789559"/>
                  </a:lnTo>
                  <a:lnTo>
                    <a:pt x="788117" y="741455"/>
                  </a:lnTo>
                  <a:lnTo>
                    <a:pt x="783849" y="694114"/>
                  </a:lnTo>
                  <a:lnTo>
                    <a:pt x="776835" y="647619"/>
                  </a:lnTo>
                  <a:lnTo>
                    <a:pt x="767160" y="602052"/>
                  </a:lnTo>
                  <a:lnTo>
                    <a:pt x="754905" y="557496"/>
                  </a:lnTo>
                  <a:lnTo>
                    <a:pt x="740154" y="514033"/>
                  </a:lnTo>
                  <a:lnTo>
                    <a:pt x="722988" y="471745"/>
                  </a:lnTo>
                  <a:lnTo>
                    <a:pt x="703491" y="430716"/>
                  </a:lnTo>
                  <a:lnTo>
                    <a:pt x="681745" y="391028"/>
                  </a:lnTo>
                  <a:lnTo>
                    <a:pt x="657833" y="352763"/>
                  </a:lnTo>
                  <a:lnTo>
                    <a:pt x="631837" y="316003"/>
                  </a:lnTo>
                  <a:lnTo>
                    <a:pt x="603841" y="280832"/>
                  </a:lnTo>
                  <a:lnTo>
                    <a:pt x="573926" y="247332"/>
                  </a:lnTo>
                  <a:lnTo>
                    <a:pt x="542176" y="215586"/>
                  </a:lnTo>
                  <a:lnTo>
                    <a:pt x="508673" y="185675"/>
                  </a:lnTo>
                  <a:lnTo>
                    <a:pt x="473500" y="157683"/>
                  </a:lnTo>
                  <a:lnTo>
                    <a:pt x="436739" y="131692"/>
                  </a:lnTo>
                  <a:lnTo>
                    <a:pt x="398474" y="107785"/>
                  </a:lnTo>
                  <a:lnTo>
                    <a:pt x="358786" y="86044"/>
                  </a:lnTo>
                  <a:lnTo>
                    <a:pt x="317758" y="66551"/>
                  </a:lnTo>
                  <a:lnTo>
                    <a:pt x="275474" y="49390"/>
                  </a:lnTo>
                  <a:lnTo>
                    <a:pt x="232015" y="34642"/>
                  </a:lnTo>
                  <a:lnTo>
                    <a:pt x="187465" y="22391"/>
                  </a:lnTo>
                  <a:lnTo>
                    <a:pt x="141905" y="12718"/>
                  </a:lnTo>
                  <a:lnTo>
                    <a:pt x="95419" y="5707"/>
                  </a:lnTo>
                  <a:lnTo>
                    <a:pt x="48090" y="1440"/>
                  </a:lnTo>
                  <a:lnTo>
                    <a:pt x="0" y="0"/>
                  </a:lnTo>
                  <a:close/>
                </a:path>
              </a:pathLst>
            </a:custGeom>
            <a:solidFill>
              <a:srgbClr val="4471C4"/>
            </a:solidFill>
          </p:spPr>
          <p:txBody>
            <a:bodyPr wrap="square" lIns="0" tIns="0" rIns="0" bIns="0" rtlCol="0"/>
            <a:lstStyle/>
            <a:p>
              <a:endParaRPr/>
            </a:p>
          </p:txBody>
        </p:sp>
        <p:sp>
          <p:nvSpPr>
            <p:cNvPr id="17" name="object 17"/>
            <p:cNvSpPr/>
            <p:nvPr/>
          </p:nvSpPr>
          <p:spPr>
            <a:xfrm>
              <a:off x="6625208" y="5264912"/>
              <a:ext cx="788670" cy="652145"/>
            </a:xfrm>
            <a:custGeom>
              <a:avLst/>
              <a:gdLst/>
              <a:ahLst/>
              <a:cxnLst/>
              <a:rect l="l" t="t" r="r" b="b"/>
              <a:pathLst>
                <a:path w="788670" h="652145">
                  <a:moveTo>
                    <a:pt x="0" y="0"/>
                  </a:moveTo>
                  <a:lnTo>
                    <a:pt x="445515" y="651891"/>
                  </a:lnTo>
                  <a:lnTo>
                    <a:pt x="484814" y="623213"/>
                  </a:lnTo>
                  <a:lnTo>
                    <a:pt x="522045" y="592374"/>
                  </a:lnTo>
                  <a:lnTo>
                    <a:pt x="557143" y="559490"/>
                  </a:lnTo>
                  <a:lnTo>
                    <a:pt x="590044" y="524676"/>
                  </a:lnTo>
                  <a:lnTo>
                    <a:pt x="620681" y="488046"/>
                  </a:lnTo>
                  <a:lnTo>
                    <a:pt x="648990" y="449717"/>
                  </a:lnTo>
                  <a:lnTo>
                    <a:pt x="674904" y="409802"/>
                  </a:lnTo>
                  <a:lnTo>
                    <a:pt x="698358" y="368417"/>
                  </a:lnTo>
                  <a:lnTo>
                    <a:pt x="719287" y="325678"/>
                  </a:lnTo>
                  <a:lnTo>
                    <a:pt x="737625" y="281700"/>
                  </a:lnTo>
                  <a:lnTo>
                    <a:pt x="753307" y="236597"/>
                  </a:lnTo>
                  <a:lnTo>
                    <a:pt x="766267" y="190484"/>
                  </a:lnTo>
                  <a:lnTo>
                    <a:pt x="776439" y="143478"/>
                  </a:lnTo>
                  <a:lnTo>
                    <a:pt x="783760" y="95693"/>
                  </a:lnTo>
                  <a:lnTo>
                    <a:pt x="788161" y="47243"/>
                  </a:lnTo>
                  <a:lnTo>
                    <a:pt x="0" y="0"/>
                  </a:lnTo>
                  <a:close/>
                </a:path>
              </a:pathLst>
            </a:custGeom>
            <a:solidFill>
              <a:srgbClr val="EC7C30"/>
            </a:solidFill>
          </p:spPr>
          <p:txBody>
            <a:bodyPr wrap="square" lIns="0" tIns="0" rIns="0" bIns="0" rtlCol="0"/>
            <a:lstStyle/>
            <a:p>
              <a:endParaRPr/>
            </a:p>
          </p:txBody>
        </p:sp>
        <p:sp>
          <p:nvSpPr>
            <p:cNvPr id="18" name="object 18"/>
            <p:cNvSpPr/>
            <p:nvPr/>
          </p:nvSpPr>
          <p:spPr>
            <a:xfrm>
              <a:off x="6625208" y="5264912"/>
              <a:ext cx="788670" cy="652145"/>
            </a:xfrm>
            <a:custGeom>
              <a:avLst/>
              <a:gdLst/>
              <a:ahLst/>
              <a:cxnLst/>
              <a:rect l="l" t="t" r="r" b="b"/>
              <a:pathLst>
                <a:path w="788670" h="652145">
                  <a:moveTo>
                    <a:pt x="788161" y="47243"/>
                  </a:moveTo>
                  <a:lnTo>
                    <a:pt x="783760" y="95693"/>
                  </a:lnTo>
                  <a:lnTo>
                    <a:pt x="776439" y="143478"/>
                  </a:lnTo>
                  <a:lnTo>
                    <a:pt x="766267" y="190484"/>
                  </a:lnTo>
                  <a:lnTo>
                    <a:pt x="753307" y="236597"/>
                  </a:lnTo>
                  <a:lnTo>
                    <a:pt x="737625" y="281700"/>
                  </a:lnTo>
                  <a:lnTo>
                    <a:pt x="719287" y="325678"/>
                  </a:lnTo>
                  <a:lnTo>
                    <a:pt x="698358" y="368417"/>
                  </a:lnTo>
                  <a:lnTo>
                    <a:pt x="674904" y="409802"/>
                  </a:lnTo>
                  <a:lnTo>
                    <a:pt x="648990" y="449717"/>
                  </a:lnTo>
                  <a:lnTo>
                    <a:pt x="620681" y="488046"/>
                  </a:lnTo>
                  <a:lnTo>
                    <a:pt x="590044" y="524676"/>
                  </a:lnTo>
                  <a:lnTo>
                    <a:pt x="557143" y="559490"/>
                  </a:lnTo>
                  <a:lnTo>
                    <a:pt x="522045" y="592374"/>
                  </a:lnTo>
                  <a:lnTo>
                    <a:pt x="484814" y="623213"/>
                  </a:lnTo>
                  <a:lnTo>
                    <a:pt x="445515" y="651891"/>
                  </a:lnTo>
                  <a:lnTo>
                    <a:pt x="0" y="0"/>
                  </a:lnTo>
                  <a:lnTo>
                    <a:pt x="788161" y="47243"/>
                  </a:lnTo>
                  <a:close/>
                </a:path>
              </a:pathLst>
            </a:custGeom>
            <a:ln w="11239">
              <a:solidFill>
                <a:srgbClr val="FFFFFF"/>
              </a:solidFill>
            </a:ln>
          </p:spPr>
          <p:txBody>
            <a:bodyPr wrap="square" lIns="0" tIns="0" rIns="0" bIns="0" rtlCol="0"/>
            <a:lstStyle/>
            <a:p>
              <a:endParaRPr/>
            </a:p>
          </p:txBody>
        </p:sp>
        <p:sp>
          <p:nvSpPr>
            <p:cNvPr id="19" name="object 19"/>
            <p:cNvSpPr/>
            <p:nvPr/>
          </p:nvSpPr>
          <p:spPr>
            <a:xfrm>
              <a:off x="5835571" y="4475353"/>
              <a:ext cx="1235710" cy="1579245"/>
            </a:xfrm>
            <a:custGeom>
              <a:avLst/>
              <a:gdLst/>
              <a:ahLst/>
              <a:cxnLst/>
              <a:rect l="l" t="t" r="r" b="b"/>
              <a:pathLst>
                <a:path w="1235709" h="1579245">
                  <a:moveTo>
                    <a:pt x="789636" y="0"/>
                  </a:moveTo>
                  <a:lnTo>
                    <a:pt x="736800" y="1765"/>
                  </a:lnTo>
                  <a:lnTo>
                    <a:pt x="684404" y="7027"/>
                  </a:lnTo>
                  <a:lnTo>
                    <a:pt x="632617" y="15738"/>
                  </a:lnTo>
                  <a:lnTo>
                    <a:pt x="581609" y="27848"/>
                  </a:lnTo>
                  <a:lnTo>
                    <a:pt x="531546" y="43308"/>
                  </a:lnTo>
                  <a:lnTo>
                    <a:pt x="482598" y="62070"/>
                  </a:lnTo>
                  <a:lnTo>
                    <a:pt x="434932" y="84083"/>
                  </a:lnTo>
                  <a:lnTo>
                    <a:pt x="388716" y="109298"/>
                  </a:lnTo>
                  <a:lnTo>
                    <a:pt x="344120" y="137668"/>
                  </a:lnTo>
                  <a:lnTo>
                    <a:pt x="305220" y="165991"/>
                  </a:lnTo>
                  <a:lnTo>
                    <a:pt x="268544" y="196220"/>
                  </a:lnTo>
                  <a:lnTo>
                    <a:pt x="234114" y="228238"/>
                  </a:lnTo>
                  <a:lnTo>
                    <a:pt x="201950" y="261931"/>
                  </a:lnTo>
                  <a:lnTo>
                    <a:pt x="172076" y="297185"/>
                  </a:lnTo>
                  <a:lnTo>
                    <a:pt x="144512" y="333883"/>
                  </a:lnTo>
                  <a:lnTo>
                    <a:pt x="119281" y="371913"/>
                  </a:lnTo>
                  <a:lnTo>
                    <a:pt x="96403" y="411158"/>
                  </a:lnTo>
                  <a:lnTo>
                    <a:pt x="75901" y="451503"/>
                  </a:lnTo>
                  <a:lnTo>
                    <a:pt x="57796" y="492835"/>
                  </a:lnTo>
                  <a:lnTo>
                    <a:pt x="42110" y="535038"/>
                  </a:lnTo>
                  <a:lnTo>
                    <a:pt x="28864" y="577998"/>
                  </a:lnTo>
                  <a:lnTo>
                    <a:pt x="18081" y="621599"/>
                  </a:lnTo>
                  <a:lnTo>
                    <a:pt x="9781" y="665726"/>
                  </a:lnTo>
                  <a:lnTo>
                    <a:pt x="3986" y="710266"/>
                  </a:lnTo>
                  <a:lnTo>
                    <a:pt x="718" y="755103"/>
                  </a:lnTo>
                  <a:lnTo>
                    <a:pt x="0" y="800122"/>
                  </a:lnTo>
                  <a:lnTo>
                    <a:pt x="1851" y="845208"/>
                  </a:lnTo>
                  <a:lnTo>
                    <a:pt x="6294" y="890247"/>
                  </a:lnTo>
                  <a:lnTo>
                    <a:pt x="13351" y="935124"/>
                  </a:lnTo>
                  <a:lnTo>
                    <a:pt x="23043" y="979724"/>
                  </a:lnTo>
                  <a:lnTo>
                    <a:pt x="35392" y="1023932"/>
                  </a:lnTo>
                  <a:lnTo>
                    <a:pt x="50419" y="1067633"/>
                  </a:lnTo>
                  <a:lnTo>
                    <a:pt x="68146" y="1110713"/>
                  </a:lnTo>
                  <a:lnTo>
                    <a:pt x="88595" y="1153056"/>
                  </a:lnTo>
                  <a:lnTo>
                    <a:pt x="111788" y="1194548"/>
                  </a:lnTo>
                  <a:lnTo>
                    <a:pt x="137745" y="1235075"/>
                  </a:lnTo>
                  <a:lnTo>
                    <a:pt x="166069" y="1273974"/>
                  </a:lnTo>
                  <a:lnTo>
                    <a:pt x="196298" y="1310649"/>
                  </a:lnTo>
                  <a:lnTo>
                    <a:pt x="228316" y="1345077"/>
                  </a:lnTo>
                  <a:lnTo>
                    <a:pt x="262009" y="1377238"/>
                  </a:lnTo>
                  <a:lnTo>
                    <a:pt x="297263" y="1407108"/>
                  </a:lnTo>
                  <a:lnTo>
                    <a:pt x="333961" y="1434668"/>
                  </a:lnTo>
                  <a:lnTo>
                    <a:pt x="371991" y="1459895"/>
                  </a:lnTo>
                  <a:lnTo>
                    <a:pt x="411236" y="1482768"/>
                  </a:lnTo>
                  <a:lnTo>
                    <a:pt x="451581" y="1503266"/>
                  </a:lnTo>
                  <a:lnTo>
                    <a:pt x="492913" y="1521366"/>
                  </a:lnTo>
                  <a:lnTo>
                    <a:pt x="535116" y="1537047"/>
                  </a:lnTo>
                  <a:lnTo>
                    <a:pt x="578076" y="1550289"/>
                  </a:lnTo>
                  <a:lnTo>
                    <a:pt x="621677" y="1561069"/>
                  </a:lnTo>
                  <a:lnTo>
                    <a:pt x="665804" y="1569365"/>
                  </a:lnTo>
                  <a:lnTo>
                    <a:pt x="710344" y="1575157"/>
                  </a:lnTo>
                  <a:lnTo>
                    <a:pt x="755181" y="1578422"/>
                  </a:lnTo>
                  <a:lnTo>
                    <a:pt x="800200" y="1579140"/>
                  </a:lnTo>
                  <a:lnTo>
                    <a:pt x="845286" y="1577288"/>
                  </a:lnTo>
                  <a:lnTo>
                    <a:pt x="890325" y="1572845"/>
                  </a:lnTo>
                  <a:lnTo>
                    <a:pt x="935202" y="1565790"/>
                  </a:lnTo>
                  <a:lnTo>
                    <a:pt x="979802" y="1556101"/>
                  </a:lnTo>
                  <a:lnTo>
                    <a:pt x="1024010" y="1543757"/>
                  </a:lnTo>
                  <a:lnTo>
                    <a:pt x="1067711" y="1528735"/>
                  </a:lnTo>
                  <a:lnTo>
                    <a:pt x="1110791" y="1511015"/>
                  </a:lnTo>
                  <a:lnTo>
                    <a:pt x="1153134" y="1490575"/>
                  </a:lnTo>
                  <a:lnTo>
                    <a:pt x="1194626" y="1467394"/>
                  </a:lnTo>
                  <a:lnTo>
                    <a:pt x="1235152" y="1441450"/>
                  </a:lnTo>
                  <a:lnTo>
                    <a:pt x="789636" y="789559"/>
                  </a:lnTo>
                  <a:lnTo>
                    <a:pt x="789636" y="0"/>
                  </a:lnTo>
                  <a:close/>
                </a:path>
              </a:pathLst>
            </a:custGeom>
            <a:solidFill>
              <a:srgbClr val="A4A4A4"/>
            </a:solidFill>
          </p:spPr>
          <p:txBody>
            <a:bodyPr wrap="square" lIns="0" tIns="0" rIns="0" bIns="0" rtlCol="0"/>
            <a:lstStyle/>
            <a:p>
              <a:endParaRPr/>
            </a:p>
          </p:txBody>
        </p:sp>
        <p:sp>
          <p:nvSpPr>
            <p:cNvPr id="20" name="object 20"/>
            <p:cNvSpPr/>
            <p:nvPr/>
          </p:nvSpPr>
          <p:spPr>
            <a:xfrm>
              <a:off x="5835571" y="4475353"/>
              <a:ext cx="1235710" cy="1579245"/>
            </a:xfrm>
            <a:custGeom>
              <a:avLst/>
              <a:gdLst/>
              <a:ahLst/>
              <a:cxnLst/>
              <a:rect l="l" t="t" r="r" b="b"/>
              <a:pathLst>
                <a:path w="1235709" h="1579245">
                  <a:moveTo>
                    <a:pt x="1235152" y="1441450"/>
                  </a:moveTo>
                  <a:lnTo>
                    <a:pt x="1194626" y="1467394"/>
                  </a:lnTo>
                  <a:lnTo>
                    <a:pt x="1153134" y="1490575"/>
                  </a:lnTo>
                  <a:lnTo>
                    <a:pt x="1110791" y="1511015"/>
                  </a:lnTo>
                  <a:lnTo>
                    <a:pt x="1067711" y="1528735"/>
                  </a:lnTo>
                  <a:lnTo>
                    <a:pt x="1024010" y="1543757"/>
                  </a:lnTo>
                  <a:lnTo>
                    <a:pt x="979802" y="1556101"/>
                  </a:lnTo>
                  <a:lnTo>
                    <a:pt x="935202" y="1565790"/>
                  </a:lnTo>
                  <a:lnTo>
                    <a:pt x="890325" y="1572845"/>
                  </a:lnTo>
                  <a:lnTo>
                    <a:pt x="845286" y="1577288"/>
                  </a:lnTo>
                  <a:lnTo>
                    <a:pt x="800200" y="1579140"/>
                  </a:lnTo>
                  <a:lnTo>
                    <a:pt x="755181" y="1578422"/>
                  </a:lnTo>
                  <a:lnTo>
                    <a:pt x="710344" y="1575157"/>
                  </a:lnTo>
                  <a:lnTo>
                    <a:pt x="665804" y="1569365"/>
                  </a:lnTo>
                  <a:lnTo>
                    <a:pt x="621677" y="1561069"/>
                  </a:lnTo>
                  <a:lnTo>
                    <a:pt x="578076" y="1550289"/>
                  </a:lnTo>
                  <a:lnTo>
                    <a:pt x="535116" y="1537047"/>
                  </a:lnTo>
                  <a:lnTo>
                    <a:pt x="492913" y="1521366"/>
                  </a:lnTo>
                  <a:lnTo>
                    <a:pt x="451581" y="1503266"/>
                  </a:lnTo>
                  <a:lnTo>
                    <a:pt x="411236" y="1482768"/>
                  </a:lnTo>
                  <a:lnTo>
                    <a:pt x="371991" y="1459895"/>
                  </a:lnTo>
                  <a:lnTo>
                    <a:pt x="333961" y="1434668"/>
                  </a:lnTo>
                  <a:lnTo>
                    <a:pt x="297263" y="1407108"/>
                  </a:lnTo>
                  <a:lnTo>
                    <a:pt x="262009" y="1377238"/>
                  </a:lnTo>
                  <a:lnTo>
                    <a:pt x="228316" y="1345077"/>
                  </a:lnTo>
                  <a:lnTo>
                    <a:pt x="196298" y="1310649"/>
                  </a:lnTo>
                  <a:lnTo>
                    <a:pt x="166069" y="1273974"/>
                  </a:lnTo>
                  <a:lnTo>
                    <a:pt x="137745" y="1235075"/>
                  </a:lnTo>
                  <a:lnTo>
                    <a:pt x="111788" y="1194548"/>
                  </a:lnTo>
                  <a:lnTo>
                    <a:pt x="88595" y="1153056"/>
                  </a:lnTo>
                  <a:lnTo>
                    <a:pt x="68146" y="1110713"/>
                  </a:lnTo>
                  <a:lnTo>
                    <a:pt x="50419" y="1067633"/>
                  </a:lnTo>
                  <a:lnTo>
                    <a:pt x="35392" y="1023932"/>
                  </a:lnTo>
                  <a:lnTo>
                    <a:pt x="23043" y="979724"/>
                  </a:lnTo>
                  <a:lnTo>
                    <a:pt x="13351" y="935124"/>
                  </a:lnTo>
                  <a:lnTo>
                    <a:pt x="6294" y="890247"/>
                  </a:lnTo>
                  <a:lnTo>
                    <a:pt x="1851" y="845208"/>
                  </a:lnTo>
                  <a:lnTo>
                    <a:pt x="0" y="800122"/>
                  </a:lnTo>
                  <a:lnTo>
                    <a:pt x="718" y="755103"/>
                  </a:lnTo>
                  <a:lnTo>
                    <a:pt x="3986" y="710266"/>
                  </a:lnTo>
                  <a:lnTo>
                    <a:pt x="9781" y="665726"/>
                  </a:lnTo>
                  <a:lnTo>
                    <a:pt x="18081" y="621599"/>
                  </a:lnTo>
                  <a:lnTo>
                    <a:pt x="28864" y="577998"/>
                  </a:lnTo>
                  <a:lnTo>
                    <a:pt x="42110" y="535038"/>
                  </a:lnTo>
                  <a:lnTo>
                    <a:pt x="57796" y="492835"/>
                  </a:lnTo>
                  <a:lnTo>
                    <a:pt x="75901" y="451503"/>
                  </a:lnTo>
                  <a:lnTo>
                    <a:pt x="96403" y="411158"/>
                  </a:lnTo>
                  <a:lnTo>
                    <a:pt x="119281" y="371913"/>
                  </a:lnTo>
                  <a:lnTo>
                    <a:pt x="144512" y="333883"/>
                  </a:lnTo>
                  <a:lnTo>
                    <a:pt x="172076" y="297185"/>
                  </a:lnTo>
                  <a:lnTo>
                    <a:pt x="201950" y="261931"/>
                  </a:lnTo>
                  <a:lnTo>
                    <a:pt x="234114" y="228238"/>
                  </a:lnTo>
                  <a:lnTo>
                    <a:pt x="268544" y="196220"/>
                  </a:lnTo>
                  <a:lnTo>
                    <a:pt x="305220" y="165991"/>
                  </a:lnTo>
                  <a:lnTo>
                    <a:pt x="344120" y="137668"/>
                  </a:lnTo>
                  <a:lnTo>
                    <a:pt x="388716" y="109298"/>
                  </a:lnTo>
                  <a:lnTo>
                    <a:pt x="434932" y="84083"/>
                  </a:lnTo>
                  <a:lnTo>
                    <a:pt x="482598" y="62070"/>
                  </a:lnTo>
                  <a:lnTo>
                    <a:pt x="531546" y="43308"/>
                  </a:lnTo>
                  <a:lnTo>
                    <a:pt x="581609" y="27848"/>
                  </a:lnTo>
                  <a:lnTo>
                    <a:pt x="632617" y="15738"/>
                  </a:lnTo>
                  <a:lnTo>
                    <a:pt x="684404" y="7027"/>
                  </a:lnTo>
                  <a:lnTo>
                    <a:pt x="736800" y="1765"/>
                  </a:lnTo>
                  <a:lnTo>
                    <a:pt x="789636" y="0"/>
                  </a:lnTo>
                  <a:lnTo>
                    <a:pt x="789636" y="789559"/>
                  </a:lnTo>
                  <a:lnTo>
                    <a:pt x="1235152" y="1441450"/>
                  </a:lnTo>
                  <a:close/>
                </a:path>
              </a:pathLst>
            </a:custGeom>
            <a:ln w="11239">
              <a:solidFill>
                <a:srgbClr val="FFFFFF"/>
              </a:solidFill>
            </a:ln>
          </p:spPr>
          <p:txBody>
            <a:bodyPr wrap="square" lIns="0" tIns="0" rIns="0" bIns="0" rtlCol="0"/>
            <a:lstStyle/>
            <a:p>
              <a:endParaRPr/>
            </a:p>
          </p:txBody>
        </p:sp>
        <p:sp>
          <p:nvSpPr>
            <p:cNvPr id="21" name="object 21"/>
            <p:cNvSpPr/>
            <p:nvPr/>
          </p:nvSpPr>
          <p:spPr>
            <a:xfrm>
              <a:off x="6887082" y="4203827"/>
              <a:ext cx="649605" cy="520065"/>
            </a:xfrm>
            <a:custGeom>
              <a:avLst/>
              <a:gdLst/>
              <a:ahLst/>
              <a:cxnLst/>
              <a:rect l="l" t="t" r="r" b="b"/>
              <a:pathLst>
                <a:path w="649604" h="520064">
                  <a:moveTo>
                    <a:pt x="649605" y="0"/>
                  </a:moveTo>
                  <a:lnTo>
                    <a:pt x="0" y="0"/>
                  </a:lnTo>
                  <a:lnTo>
                    <a:pt x="0" y="268859"/>
                  </a:lnTo>
                  <a:lnTo>
                    <a:pt x="108204" y="268859"/>
                  </a:lnTo>
                  <a:lnTo>
                    <a:pt x="312928" y="519684"/>
                  </a:lnTo>
                  <a:lnTo>
                    <a:pt x="270637" y="268859"/>
                  </a:lnTo>
                  <a:lnTo>
                    <a:pt x="649605" y="268859"/>
                  </a:lnTo>
                  <a:lnTo>
                    <a:pt x="649605" y="0"/>
                  </a:lnTo>
                  <a:close/>
                </a:path>
              </a:pathLst>
            </a:custGeom>
            <a:solidFill>
              <a:srgbClr val="FFFFFF"/>
            </a:solidFill>
          </p:spPr>
          <p:txBody>
            <a:bodyPr wrap="square" lIns="0" tIns="0" rIns="0" bIns="0" rtlCol="0"/>
            <a:lstStyle/>
            <a:p>
              <a:endParaRPr/>
            </a:p>
          </p:txBody>
        </p:sp>
        <p:sp>
          <p:nvSpPr>
            <p:cNvPr id="22" name="object 22"/>
            <p:cNvSpPr/>
            <p:nvPr/>
          </p:nvSpPr>
          <p:spPr>
            <a:xfrm>
              <a:off x="6887082" y="4203827"/>
              <a:ext cx="649605" cy="520065"/>
            </a:xfrm>
            <a:custGeom>
              <a:avLst/>
              <a:gdLst/>
              <a:ahLst/>
              <a:cxnLst/>
              <a:rect l="l" t="t" r="r" b="b"/>
              <a:pathLst>
                <a:path w="649604" h="520064">
                  <a:moveTo>
                    <a:pt x="0" y="0"/>
                  </a:moveTo>
                  <a:lnTo>
                    <a:pt x="108204" y="0"/>
                  </a:lnTo>
                  <a:lnTo>
                    <a:pt x="270637" y="0"/>
                  </a:lnTo>
                  <a:lnTo>
                    <a:pt x="649605" y="0"/>
                  </a:lnTo>
                  <a:lnTo>
                    <a:pt x="649605" y="156845"/>
                  </a:lnTo>
                  <a:lnTo>
                    <a:pt x="649605" y="224028"/>
                  </a:lnTo>
                  <a:lnTo>
                    <a:pt x="649605" y="268859"/>
                  </a:lnTo>
                  <a:lnTo>
                    <a:pt x="270637" y="268859"/>
                  </a:lnTo>
                  <a:lnTo>
                    <a:pt x="312928" y="519684"/>
                  </a:lnTo>
                  <a:lnTo>
                    <a:pt x="108204" y="268859"/>
                  </a:lnTo>
                  <a:lnTo>
                    <a:pt x="0" y="268859"/>
                  </a:lnTo>
                  <a:lnTo>
                    <a:pt x="0" y="224028"/>
                  </a:lnTo>
                  <a:lnTo>
                    <a:pt x="0" y="156845"/>
                  </a:lnTo>
                  <a:lnTo>
                    <a:pt x="0" y="0"/>
                  </a:lnTo>
                  <a:close/>
                </a:path>
              </a:pathLst>
            </a:custGeom>
            <a:ln w="5626">
              <a:solidFill>
                <a:srgbClr val="000000"/>
              </a:solidFill>
            </a:ln>
          </p:spPr>
          <p:txBody>
            <a:bodyPr wrap="square" lIns="0" tIns="0" rIns="0" bIns="0" rtlCol="0"/>
            <a:lstStyle/>
            <a:p>
              <a:endParaRPr/>
            </a:p>
          </p:txBody>
        </p:sp>
      </p:grpSp>
      <p:sp>
        <p:nvSpPr>
          <p:cNvPr id="23" name="object 23"/>
          <p:cNvSpPr txBox="1"/>
          <p:nvPr/>
        </p:nvSpPr>
        <p:spPr>
          <a:xfrm>
            <a:off x="9165266" y="6178087"/>
            <a:ext cx="671382" cy="289822"/>
          </a:xfrm>
          <a:prstGeom prst="rect">
            <a:avLst/>
          </a:prstGeom>
        </p:spPr>
        <p:txBody>
          <a:bodyPr vert="horz" wrap="square" lIns="0" tIns="30479" rIns="0" bIns="0" rtlCol="0">
            <a:spAutoFit/>
          </a:bodyPr>
          <a:lstStyle/>
          <a:p>
            <a:pPr marR="41486" algn="ctr">
              <a:spcBef>
                <a:spcPts val="240"/>
              </a:spcBef>
            </a:pPr>
            <a:r>
              <a:rPr sz="800" spc="-20" dirty="0">
                <a:solidFill>
                  <a:srgbClr val="585858"/>
                </a:solidFill>
                <a:latin typeface="BIZ UDPゴシック"/>
                <a:cs typeface="BIZ UDPゴシック"/>
              </a:rPr>
              <a:t>希望する</a:t>
            </a:r>
            <a:endParaRPr sz="800">
              <a:latin typeface="BIZ UDPゴシック"/>
              <a:cs typeface="BIZ UDPゴシック"/>
            </a:endParaRPr>
          </a:p>
          <a:p>
            <a:pPr marR="6773" algn="ctr">
              <a:spcBef>
                <a:spcPts val="113"/>
              </a:spcBef>
            </a:pPr>
            <a:r>
              <a:rPr sz="800" dirty="0">
                <a:solidFill>
                  <a:srgbClr val="585858"/>
                </a:solidFill>
                <a:latin typeface="BIZ UDPゴシック"/>
                <a:cs typeface="BIZ UDPゴシック"/>
              </a:rPr>
              <a:t>34</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26%</a:t>
            </a:r>
            <a:endParaRPr sz="800">
              <a:latin typeface="BIZ UDPゴシック"/>
              <a:cs typeface="BIZ UDPゴシック"/>
            </a:endParaRPr>
          </a:p>
        </p:txBody>
      </p:sp>
      <p:grpSp>
        <p:nvGrpSpPr>
          <p:cNvPr id="24" name="object 24"/>
          <p:cNvGrpSpPr/>
          <p:nvPr/>
        </p:nvGrpSpPr>
        <p:grpSpPr>
          <a:xfrm>
            <a:off x="9215979" y="8088189"/>
            <a:ext cx="815310" cy="836476"/>
            <a:chOff x="7018591" y="5651309"/>
            <a:chExt cx="611505" cy="627380"/>
          </a:xfrm>
        </p:grpSpPr>
        <p:sp>
          <p:nvSpPr>
            <p:cNvPr id="25" name="object 25"/>
            <p:cNvSpPr/>
            <p:nvPr/>
          </p:nvSpPr>
          <p:spPr>
            <a:xfrm>
              <a:off x="7021449" y="5654167"/>
              <a:ext cx="605790" cy="621665"/>
            </a:xfrm>
            <a:custGeom>
              <a:avLst/>
              <a:gdLst/>
              <a:ahLst/>
              <a:cxnLst/>
              <a:rect l="l" t="t" r="r" b="b"/>
              <a:pathLst>
                <a:path w="605790" h="621664">
                  <a:moveTo>
                    <a:pt x="290703" y="0"/>
                  </a:moveTo>
                  <a:lnTo>
                    <a:pt x="100838" y="333375"/>
                  </a:lnTo>
                  <a:lnTo>
                    <a:pt x="0" y="333375"/>
                  </a:lnTo>
                  <a:lnTo>
                    <a:pt x="0" y="621284"/>
                  </a:lnTo>
                  <a:lnTo>
                    <a:pt x="605282" y="621284"/>
                  </a:lnTo>
                  <a:lnTo>
                    <a:pt x="605282" y="333375"/>
                  </a:lnTo>
                  <a:lnTo>
                    <a:pt x="252222" y="333375"/>
                  </a:lnTo>
                  <a:lnTo>
                    <a:pt x="290703" y="0"/>
                  </a:lnTo>
                  <a:close/>
                </a:path>
              </a:pathLst>
            </a:custGeom>
            <a:solidFill>
              <a:srgbClr val="FFFFFF"/>
            </a:solidFill>
          </p:spPr>
          <p:txBody>
            <a:bodyPr wrap="square" lIns="0" tIns="0" rIns="0" bIns="0" rtlCol="0"/>
            <a:lstStyle/>
            <a:p>
              <a:endParaRPr/>
            </a:p>
          </p:txBody>
        </p:sp>
        <p:sp>
          <p:nvSpPr>
            <p:cNvPr id="26" name="object 26"/>
            <p:cNvSpPr/>
            <p:nvPr/>
          </p:nvSpPr>
          <p:spPr>
            <a:xfrm>
              <a:off x="7021449" y="5654167"/>
              <a:ext cx="605790" cy="621665"/>
            </a:xfrm>
            <a:custGeom>
              <a:avLst/>
              <a:gdLst/>
              <a:ahLst/>
              <a:cxnLst/>
              <a:rect l="l" t="t" r="r" b="b"/>
              <a:pathLst>
                <a:path w="605790" h="621664">
                  <a:moveTo>
                    <a:pt x="0" y="333375"/>
                  </a:moveTo>
                  <a:lnTo>
                    <a:pt x="100838" y="333375"/>
                  </a:lnTo>
                  <a:lnTo>
                    <a:pt x="290703" y="0"/>
                  </a:lnTo>
                  <a:lnTo>
                    <a:pt x="252222" y="333375"/>
                  </a:lnTo>
                  <a:lnTo>
                    <a:pt x="605282" y="333375"/>
                  </a:lnTo>
                  <a:lnTo>
                    <a:pt x="605282" y="381381"/>
                  </a:lnTo>
                  <a:lnTo>
                    <a:pt x="605282" y="453390"/>
                  </a:lnTo>
                  <a:lnTo>
                    <a:pt x="605282" y="621284"/>
                  </a:lnTo>
                  <a:lnTo>
                    <a:pt x="252222" y="621284"/>
                  </a:lnTo>
                  <a:lnTo>
                    <a:pt x="100838" y="621284"/>
                  </a:lnTo>
                  <a:lnTo>
                    <a:pt x="0" y="621284"/>
                  </a:lnTo>
                  <a:lnTo>
                    <a:pt x="0" y="453390"/>
                  </a:lnTo>
                  <a:lnTo>
                    <a:pt x="0" y="381381"/>
                  </a:lnTo>
                  <a:lnTo>
                    <a:pt x="0" y="333375"/>
                  </a:lnTo>
                  <a:close/>
                </a:path>
              </a:pathLst>
            </a:custGeom>
            <a:ln w="5626">
              <a:solidFill>
                <a:srgbClr val="000000"/>
              </a:solidFill>
            </a:ln>
          </p:spPr>
          <p:txBody>
            <a:bodyPr wrap="square" lIns="0" tIns="0" rIns="0" bIns="0" rtlCol="0"/>
            <a:lstStyle/>
            <a:p>
              <a:endParaRPr/>
            </a:p>
          </p:txBody>
        </p:sp>
      </p:grpSp>
      <p:sp>
        <p:nvSpPr>
          <p:cNvPr id="27" name="object 27"/>
          <p:cNvSpPr txBox="1"/>
          <p:nvPr/>
        </p:nvSpPr>
        <p:spPr>
          <a:xfrm>
            <a:off x="9329004" y="8569662"/>
            <a:ext cx="641750" cy="289822"/>
          </a:xfrm>
          <a:prstGeom prst="rect">
            <a:avLst/>
          </a:prstGeom>
        </p:spPr>
        <p:txBody>
          <a:bodyPr vert="horz" wrap="square" lIns="0" tIns="30479" rIns="0" bIns="0" rtlCol="0">
            <a:spAutoFit/>
          </a:bodyPr>
          <a:lstStyle/>
          <a:p>
            <a:pPr marL="39792">
              <a:spcBef>
                <a:spcPts val="240"/>
              </a:spcBef>
            </a:pPr>
            <a:r>
              <a:rPr sz="800" spc="-13" dirty="0">
                <a:solidFill>
                  <a:srgbClr val="585858"/>
                </a:solidFill>
                <a:latin typeface="BIZ UDPゴシック"/>
                <a:cs typeface="BIZ UDPゴシック"/>
              </a:rPr>
              <a:t>希望しない</a:t>
            </a:r>
            <a:endParaRPr sz="800">
              <a:latin typeface="BIZ UDPゴシック"/>
              <a:cs typeface="BIZ UDPゴシック"/>
            </a:endParaRPr>
          </a:p>
          <a:p>
            <a:pPr>
              <a:spcBef>
                <a:spcPts val="113"/>
              </a:spcBef>
            </a:pPr>
            <a:r>
              <a:rPr sz="800" dirty="0">
                <a:solidFill>
                  <a:srgbClr val="585858"/>
                </a:solidFill>
                <a:latin typeface="BIZ UDPゴシック"/>
                <a:cs typeface="BIZ UDPゴシック"/>
              </a:rPr>
              <a:t>19</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14%</a:t>
            </a:r>
            <a:endParaRPr sz="800">
              <a:latin typeface="BIZ UDPゴシック"/>
              <a:cs typeface="BIZ UDPゴシック"/>
            </a:endParaRPr>
          </a:p>
        </p:txBody>
      </p:sp>
      <p:grpSp>
        <p:nvGrpSpPr>
          <p:cNvPr id="28" name="object 28"/>
          <p:cNvGrpSpPr/>
          <p:nvPr/>
        </p:nvGrpSpPr>
        <p:grpSpPr>
          <a:xfrm>
            <a:off x="7299874" y="7880087"/>
            <a:ext cx="890660" cy="1038821"/>
            <a:chOff x="5581459" y="5495226"/>
            <a:chExt cx="668020" cy="779145"/>
          </a:xfrm>
        </p:grpSpPr>
        <p:sp>
          <p:nvSpPr>
            <p:cNvPr id="29" name="object 29"/>
            <p:cNvSpPr/>
            <p:nvPr/>
          </p:nvSpPr>
          <p:spPr>
            <a:xfrm>
              <a:off x="5584316" y="5498084"/>
              <a:ext cx="662305" cy="773430"/>
            </a:xfrm>
            <a:custGeom>
              <a:avLst/>
              <a:gdLst/>
              <a:ahLst/>
              <a:cxnLst/>
              <a:rect l="l" t="t" r="r" b="b"/>
              <a:pathLst>
                <a:path w="662304" h="773429">
                  <a:moveTo>
                    <a:pt x="286512" y="0"/>
                  </a:moveTo>
                  <a:lnTo>
                    <a:pt x="110363" y="470280"/>
                  </a:lnTo>
                  <a:lnTo>
                    <a:pt x="0" y="470280"/>
                  </a:lnTo>
                  <a:lnTo>
                    <a:pt x="0" y="773429"/>
                  </a:lnTo>
                  <a:lnTo>
                    <a:pt x="662051" y="773429"/>
                  </a:lnTo>
                  <a:lnTo>
                    <a:pt x="662051" y="470280"/>
                  </a:lnTo>
                  <a:lnTo>
                    <a:pt x="275844" y="470280"/>
                  </a:lnTo>
                  <a:lnTo>
                    <a:pt x="286512" y="0"/>
                  </a:lnTo>
                  <a:close/>
                </a:path>
              </a:pathLst>
            </a:custGeom>
            <a:solidFill>
              <a:srgbClr val="FFFFFF"/>
            </a:solidFill>
          </p:spPr>
          <p:txBody>
            <a:bodyPr wrap="square" lIns="0" tIns="0" rIns="0" bIns="0" rtlCol="0"/>
            <a:lstStyle/>
            <a:p>
              <a:endParaRPr/>
            </a:p>
          </p:txBody>
        </p:sp>
        <p:sp>
          <p:nvSpPr>
            <p:cNvPr id="30" name="object 30"/>
            <p:cNvSpPr/>
            <p:nvPr/>
          </p:nvSpPr>
          <p:spPr>
            <a:xfrm>
              <a:off x="5584316" y="5498084"/>
              <a:ext cx="662305" cy="773430"/>
            </a:xfrm>
            <a:custGeom>
              <a:avLst/>
              <a:gdLst/>
              <a:ahLst/>
              <a:cxnLst/>
              <a:rect l="l" t="t" r="r" b="b"/>
              <a:pathLst>
                <a:path w="662304" h="773429">
                  <a:moveTo>
                    <a:pt x="0" y="470280"/>
                  </a:moveTo>
                  <a:lnTo>
                    <a:pt x="110363" y="470280"/>
                  </a:lnTo>
                  <a:lnTo>
                    <a:pt x="286512" y="0"/>
                  </a:lnTo>
                  <a:lnTo>
                    <a:pt x="275844" y="470280"/>
                  </a:lnTo>
                  <a:lnTo>
                    <a:pt x="662051" y="470280"/>
                  </a:lnTo>
                  <a:lnTo>
                    <a:pt x="662051" y="520826"/>
                  </a:lnTo>
                  <a:lnTo>
                    <a:pt x="662051" y="596518"/>
                  </a:lnTo>
                  <a:lnTo>
                    <a:pt x="662051" y="773429"/>
                  </a:lnTo>
                  <a:lnTo>
                    <a:pt x="275844" y="773429"/>
                  </a:lnTo>
                  <a:lnTo>
                    <a:pt x="110363" y="773429"/>
                  </a:lnTo>
                  <a:lnTo>
                    <a:pt x="0" y="773429"/>
                  </a:lnTo>
                  <a:lnTo>
                    <a:pt x="0" y="596518"/>
                  </a:lnTo>
                  <a:lnTo>
                    <a:pt x="0" y="520826"/>
                  </a:lnTo>
                  <a:lnTo>
                    <a:pt x="0" y="470280"/>
                  </a:lnTo>
                  <a:close/>
                </a:path>
              </a:pathLst>
            </a:custGeom>
            <a:ln w="5626">
              <a:solidFill>
                <a:srgbClr val="000000"/>
              </a:solidFill>
            </a:ln>
          </p:spPr>
          <p:txBody>
            <a:bodyPr wrap="square" lIns="0" tIns="0" rIns="0" bIns="0" rtlCol="0"/>
            <a:lstStyle/>
            <a:p>
              <a:endParaRPr/>
            </a:p>
          </p:txBody>
        </p:sp>
      </p:grpSp>
      <p:sp>
        <p:nvSpPr>
          <p:cNvPr id="31" name="object 31"/>
          <p:cNvSpPr txBox="1"/>
          <p:nvPr/>
        </p:nvSpPr>
        <p:spPr>
          <a:xfrm>
            <a:off x="7436436" y="8554254"/>
            <a:ext cx="671382" cy="289822"/>
          </a:xfrm>
          <a:prstGeom prst="rect">
            <a:avLst/>
          </a:prstGeom>
        </p:spPr>
        <p:txBody>
          <a:bodyPr vert="horz" wrap="square" lIns="0" tIns="30479" rIns="0" bIns="0" rtlCol="0">
            <a:spAutoFit/>
          </a:bodyPr>
          <a:lstStyle/>
          <a:p>
            <a:pPr marR="40639" algn="ctr">
              <a:spcBef>
                <a:spcPts val="240"/>
              </a:spcBef>
            </a:pPr>
            <a:r>
              <a:rPr sz="800" spc="-27" dirty="0">
                <a:solidFill>
                  <a:srgbClr val="585858"/>
                </a:solidFill>
                <a:latin typeface="BIZ UDPゴシック"/>
                <a:cs typeface="BIZ UDPゴシック"/>
              </a:rPr>
              <a:t>未回答</a:t>
            </a:r>
            <a:endParaRPr sz="800">
              <a:latin typeface="BIZ UDPゴシック"/>
              <a:cs typeface="BIZ UDPゴシック"/>
            </a:endParaRPr>
          </a:p>
          <a:p>
            <a:pPr marR="6773" algn="ctr">
              <a:spcBef>
                <a:spcPts val="113"/>
              </a:spcBef>
            </a:pPr>
            <a:r>
              <a:rPr sz="800" dirty="0">
                <a:solidFill>
                  <a:srgbClr val="585858"/>
                </a:solidFill>
                <a:latin typeface="BIZ UDPゴシック"/>
                <a:cs typeface="BIZ UDPゴシック"/>
              </a:rPr>
              <a:t>78</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60%</a:t>
            </a:r>
            <a:endParaRPr sz="800">
              <a:latin typeface="BIZ UDPゴシック"/>
              <a:cs typeface="BIZ UDPゴシック"/>
            </a:endParaRPr>
          </a:p>
        </p:txBody>
      </p:sp>
      <p:grpSp>
        <p:nvGrpSpPr>
          <p:cNvPr id="32" name="object 32"/>
          <p:cNvGrpSpPr/>
          <p:nvPr/>
        </p:nvGrpSpPr>
        <p:grpSpPr>
          <a:xfrm>
            <a:off x="7721948" y="2278748"/>
            <a:ext cx="2267289" cy="2461169"/>
            <a:chOff x="5898027" y="1294066"/>
            <a:chExt cx="1700530" cy="1845945"/>
          </a:xfrm>
        </p:grpSpPr>
        <p:sp>
          <p:nvSpPr>
            <p:cNvPr id="33" name="object 33"/>
            <p:cNvSpPr/>
            <p:nvPr/>
          </p:nvSpPr>
          <p:spPr>
            <a:xfrm>
              <a:off x="6645147" y="1645158"/>
              <a:ext cx="544195" cy="747395"/>
            </a:xfrm>
            <a:custGeom>
              <a:avLst/>
              <a:gdLst/>
              <a:ahLst/>
              <a:cxnLst/>
              <a:rect l="l" t="t" r="r" b="b"/>
              <a:pathLst>
                <a:path w="544195" h="747394">
                  <a:moveTo>
                    <a:pt x="0" y="0"/>
                  </a:moveTo>
                  <a:lnTo>
                    <a:pt x="0" y="747395"/>
                  </a:lnTo>
                  <a:lnTo>
                    <a:pt x="544068" y="234950"/>
                  </a:lnTo>
                  <a:lnTo>
                    <a:pt x="507630" y="198819"/>
                  </a:lnTo>
                  <a:lnTo>
                    <a:pt x="469035" y="165467"/>
                  </a:lnTo>
                  <a:lnTo>
                    <a:pt x="428446" y="134963"/>
                  </a:lnTo>
                  <a:lnTo>
                    <a:pt x="386023" y="107376"/>
                  </a:lnTo>
                  <a:lnTo>
                    <a:pt x="341928" y="82775"/>
                  </a:lnTo>
                  <a:lnTo>
                    <a:pt x="296322" y="61229"/>
                  </a:lnTo>
                  <a:lnTo>
                    <a:pt x="249367" y="42809"/>
                  </a:lnTo>
                  <a:lnTo>
                    <a:pt x="201224" y="27582"/>
                  </a:lnTo>
                  <a:lnTo>
                    <a:pt x="152054" y="15619"/>
                  </a:lnTo>
                  <a:lnTo>
                    <a:pt x="102019" y="6987"/>
                  </a:lnTo>
                  <a:lnTo>
                    <a:pt x="51281" y="1758"/>
                  </a:lnTo>
                  <a:lnTo>
                    <a:pt x="0" y="0"/>
                  </a:lnTo>
                  <a:close/>
                </a:path>
              </a:pathLst>
            </a:custGeom>
            <a:solidFill>
              <a:srgbClr val="4471C4"/>
            </a:solidFill>
          </p:spPr>
          <p:txBody>
            <a:bodyPr wrap="square" lIns="0" tIns="0" rIns="0" bIns="0" rtlCol="0"/>
            <a:lstStyle/>
            <a:p>
              <a:endParaRPr/>
            </a:p>
          </p:txBody>
        </p:sp>
        <p:sp>
          <p:nvSpPr>
            <p:cNvPr id="34" name="object 34"/>
            <p:cNvSpPr/>
            <p:nvPr/>
          </p:nvSpPr>
          <p:spPr>
            <a:xfrm>
              <a:off x="5898027" y="1648587"/>
              <a:ext cx="1494155" cy="1490980"/>
            </a:xfrm>
            <a:custGeom>
              <a:avLst/>
              <a:gdLst/>
              <a:ahLst/>
              <a:cxnLst/>
              <a:rect l="l" t="t" r="r" b="b"/>
              <a:pathLst>
                <a:path w="1494154" h="1490980">
                  <a:moveTo>
                    <a:pt x="675492" y="0"/>
                  </a:moveTo>
                  <a:lnTo>
                    <a:pt x="626322" y="6385"/>
                  </a:lnTo>
                  <a:lnTo>
                    <a:pt x="577892" y="15973"/>
                  </a:lnTo>
                  <a:lnTo>
                    <a:pt x="530349" y="28696"/>
                  </a:lnTo>
                  <a:lnTo>
                    <a:pt x="483840" y="44486"/>
                  </a:lnTo>
                  <a:lnTo>
                    <a:pt x="438510" y="63277"/>
                  </a:lnTo>
                  <a:lnTo>
                    <a:pt x="394506" y="85002"/>
                  </a:lnTo>
                  <a:lnTo>
                    <a:pt x="351974" y="109594"/>
                  </a:lnTo>
                  <a:lnTo>
                    <a:pt x="311061" y="136985"/>
                  </a:lnTo>
                  <a:lnTo>
                    <a:pt x="271912" y="167108"/>
                  </a:lnTo>
                  <a:lnTo>
                    <a:pt x="234675" y="199898"/>
                  </a:lnTo>
                  <a:lnTo>
                    <a:pt x="201275" y="233369"/>
                  </a:lnTo>
                  <a:lnTo>
                    <a:pt x="170419" y="268403"/>
                  </a:lnTo>
                  <a:lnTo>
                    <a:pt x="142112" y="304875"/>
                  </a:lnTo>
                  <a:lnTo>
                    <a:pt x="116357" y="342663"/>
                  </a:lnTo>
                  <a:lnTo>
                    <a:pt x="93158" y="381643"/>
                  </a:lnTo>
                  <a:lnTo>
                    <a:pt x="72518" y="421689"/>
                  </a:lnTo>
                  <a:lnTo>
                    <a:pt x="54442" y="462680"/>
                  </a:lnTo>
                  <a:lnTo>
                    <a:pt x="38933" y="504491"/>
                  </a:lnTo>
                  <a:lnTo>
                    <a:pt x="25995" y="546999"/>
                  </a:lnTo>
                  <a:lnTo>
                    <a:pt x="15631" y="590079"/>
                  </a:lnTo>
                  <a:lnTo>
                    <a:pt x="7846" y="633608"/>
                  </a:lnTo>
                  <a:lnTo>
                    <a:pt x="2643" y="677462"/>
                  </a:lnTo>
                  <a:lnTo>
                    <a:pt x="26" y="721518"/>
                  </a:lnTo>
                  <a:lnTo>
                    <a:pt x="0" y="765652"/>
                  </a:lnTo>
                  <a:lnTo>
                    <a:pt x="2566" y="809740"/>
                  </a:lnTo>
                  <a:lnTo>
                    <a:pt x="7730" y="853658"/>
                  </a:lnTo>
                  <a:lnTo>
                    <a:pt x="15495" y="897282"/>
                  </a:lnTo>
                  <a:lnTo>
                    <a:pt x="25865" y="940490"/>
                  </a:lnTo>
                  <a:lnTo>
                    <a:pt x="38843" y="983156"/>
                  </a:lnTo>
                  <a:lnTo>
                    <a:pt x="54434" y="1025158"/>
                  </a:lnTo>
                  <a:lnTo>
                    <a:pt x="72641" y="1066372"/>
                  </a:lnTo>
                  <a:lnTo>
                    <a:pt x="93468" y="1106673"/>
                  </a:lnTo>
                  <a:lnTo>
                    <a:pt x="116919" y="1145939"/>
                  </a:lnTo>
                  <a:lnTo>
                    <a:pt x="142998" y="1184045"/>
                  </a:lnTo>
                  <a:lnTo>
                    <a:pt x="171707" y="1220868"/>
                  </a:lnTo>
                  <a:lnTo>
                    <a:pt x="203052" y="1256284"/>
                  </a:lnTo>
                  <a:lnTo>
                    <a:pt x="236523" y="1289684"/>
                  </a:lnTo>
                  <a:lnTo>
                    <a:pt x="271557" y="1320539"/>
                  </a:lnTo>
                  <a:lnTo>
                    <a:pt x="308030" y="1348846"/>
                  </a:lnTo>
                  <a:lnTo>
                    <a:pt x="345818" y="1374602"/>
                  </a:lnTo>
                  <a:lnTo>
                    <a:pt x="384797" y="1397801"/>
                  </a:lnTo>
                  <a:lnTo>
                    <a:pt x="424844" y="1418442"/>
                  </a:lnTo>
                  <a:lnTo>
                    <a:pt x="465835" y="1436519"/>
                  </a:lnTo>
                  <a:lnTo>
                    <a:pt x="507646" y="1452029"/>
                  </a:lnTo>
                  <a:lnTo>
                    <a:pt x="550153" y="1464969"/>
                  </a:lnTo>
                  <a:lnTo>
                    <a:pt x="593233" y="1475335"/>
                  </a:lnTo>
                  <a:lnTo>
                    <a:pt x="636762" y="1483122"/>
                  </a:lnTo>
                  <a:lnTo>
                    <a:pt x="680617" y="1488328"/>
                  </a:lnTo>
                  <a:lnTo>
                    <a:pt x="724673" y="1490948"/>
                  </a:lnTo>
                  <a:lnTo>
                    <a:pt x="768806" y="1490979"/>
                  </a:lnTo>
                  <a:lnTo>
                    <a:pt x="812894" y="1488417"/>
                  </a:lnTo>
                  <a:lnTo>
                    <a:pt x="856812" y="1483258"/>
                  </a:lnTo>
                  <a:lnTo>
                    <a:pt x="900437" y="1475499"/>
                  </a:lnTo>
                  <a:lnTo>
                    <a:pt x="943644" y="1465136"/>
                  </a:lnTo>
                  <a:lnTo>
                    <a:pt x="986311" y="1452165"/>
                  </a:lnTo>
                  <a:lnTo>
                    <a:pt x="1028313" y="1436582"/>
                  </a:lnTo>
                  <a:lnTo>
                    <a:pt x="1069526" y="1418384"/>
                  </a:lnTo>
                  <a:lnTo>
                    <a:pt x="1109828" y="1397567"/>
                  </a:lnTo>
                  <a:lnTo>
                    <a:pt x="1149093" y="1374127"/>
                  </a:lnTo>
                  <a:lnTo>
                    <a:pt x="1187199" y="1348061"/>
                  </a:lnTo>
                  <a:lnTo>
                    <a:pt x="1224022" y="1319364"/>
                  </a:lnTo>
                  <a:lnTo>
                    <a:pt x="1259438" y="1288034"/>
                  </a:lnTo>
                  <a:lnTo>
                    <a:pt x="1292838" y="1254562"/>
                  </a:lnTo>
                  <a:lnTo>
                    <a:pt x="1323693" y="1219526"/>
                  </a:lnTo>
                  <a:lnTo>
                    <a:pt x="1352001" y="1183051"/>
                  </a:lnTo>
                  <a:lnTo>
                    <a:pt x="1377756" y="1145260"/>
                  </a:lnTo>
                  <a:lnTo>
                    <a:pt x="1400956" y="1106276"/>
                  </a:lnTo>
                  <a:lnTo>
                    <a:pt x="1421596" y="1066224"/>
                  </a:lnTo>
                  <a:lnTo>
                    <a:pt x="1439673" y="1025228"/>
                  </a:lnTo>
                  <a:lnTo>
                    <a:pt x="1455184" y="983411"/>
                  </a:lnTo>
                  <a:lnTo>
                    <a:pt x="1468123" y="940897"/>
                  </a:lnTo>
                  <a:lnTo>
                    <a:pt x="1478489" y="897810"/>
                  </a:lnTo>
                  <a:lnTo>
                    <a:pt x="1486276" y="854274"/>
                  </a:lnTo>
                  <a:lnTo>
                    <a:pt x="1491482" y="810412"/>
                  </a:lnTo>
                  <a:lnTo>
                    <a:pt x="1494102" y="766349"/>
                  </a:lnTo>
                  <a:lnTo>
                    <a:pt x="1494133" y="722208"/>
                  </a:lnTo>
                  <a:lnTo>
                    <a:pt x="1491571" y="678113"/>
                  </a:lnTo>
                  <a:lnTo>
                    <a:pt x="1486412" y="634188"/>
                  </a:lnTo>
                  <a:lnTo>
                    <a:pt x="1478653" y="590557"/>
                  </a:lnTo>
                  <a:lnTo>
                    <a:pt x="1468290" y="547343"/>
                  </a:lnTo>
                  <a:lnTo>
                    <a:pt x="1455319" y="504670"/>
                  </a:lnTo>
                  <a:lnTo>
                    <a:pt x="1439736" y="462663"/>
                  </a:lnTo>
                  <a:lnTo>
                    <a:pt x="1421538" y="421445"/>
                  </a:lnTo>
                  <a:lnTo>
                    <a:pt x="1400721" y="381139"/>
                  </a:lnTo>
                  <a:lnTo>
                    <a:pt x="1377281" y="341870"/>
                  </a:lnTo>
                  <a:lnTo>
                    <a:pt x="1351215" y="303761"/>
                  </a:lnTo>
                  <a:lnTo>
                    <a:pt x="1322518" y="266937"/>
                  </a:lnTo>
                  <a:lnTo>
                    <a:pt x="1291188" y="231521"/>
                  </a:lnTo>
                  <a:lnTo>
                    <a:pt x="747120" y="743966"/>
                  </a:lnTo>
                  <a:lnTo>
                    <a:pt x="675492" y="0"/>
                  </a:lnTo>
                  <a:close/>
                </a:path>
              </a:pathLst>
            </a:custGeom>
            <a:solidFill>
              <a:srgbClr val="EC7C30"/>
            </a:solidFill>
          </p:spPr>
          <p:txBody>
            <a:bodyPr wrap="square" lIns="0" tIns="0" rIns="0" bIns="0" rtlCol="0"/>
            <a:lstStyle/>
            <a:p>
              <a:endParaRPr/>
            </a:p>
          </p:txBody>
        </p:sp>
        <p:sp>
          <p:nvSpPr>
            <p:cNvPr id="35" name="object 35"/>
            <p:cNvSpPr/>
            <p:nvPr/>
          </p:nvSpPr>
          <p:spPr>
            <a:xfrm>
              <a:off x="6573519" y="1645158"/>
              <a:ext cx="71755" cy="747395"/>
            </a:xfrm>
            <a:custGeom>
              <a:avLst/>
              <a:gdLst/>
              <a:ahLst/>
              <a:cxnLst/>
              <a:rect l="l" t="t" r="r" b="b"/>
              <a:pathLst>
                <a:path w="71754" h="747394">
                  <a:moveTo>
                    <a:pt x="71628" y="0"/>
                  </a:moveTo>
                  <a:lnTo>
                    <a:pt x="53720" y="214"/>
                  </a:lnTo>
                  <a:lnTo>
                    <a:pt x="35814" y="857"/>
                  </a:lnTo>
                  <a:lnTo>
                    <a:pt x="17907" y="1928"/>
                  </a:lnTo>
                  <a:lnTo>
                    <a:pt x="0" y="3428"/>
                  </a:lnTo>
                  <a:lnTo>
                    <a:pt x="71628" y="747394"/>
                  </a:lnTo>
                  <a:lnTo>
                    <a:pt x="71628" y="0"/>
                  </a:lnTo>
                  <a:close/>
                </a:path>
              </a:pathLst>
            </a:custGeom>
            <a:solidFill>
              <a:srgbClr val="A4A4A4"/>
            </a:solidFill>
          </p:spPr>
          <p:txBody>
            <a:bodyPr wrap="square" lIns="0" tIns="0" rIns="0" bIns="0" rtlCol="0"/>
            <a:lstStyle/>
            <a:p>
              <a:endParaRPr/>
            </a:p>
          </p:txBody>
        </p:sp>
        <p:sp>
          <p:nvSpPr>
            <p:cNvPr id="36" name="object 36"/>
            <p:cNvSpPr/>
            <p:nvPr/>
          </p:nvSpPr>
          <p:spPr>
            <a:xfrm>
              <a:off x="6573519" y="1645158"/>
              <a:ext cx="71755" cy="747395"/>
            </a:xfrm>
            <a:custGeom>
              <a:avLst/>
              <a:gdLst/>
              <a:ahLst/>
              <a:cxnLst/>
              <a:rect l="l" t="t" r="r" b="b"/>
              <a:pathLst>
                <a:path w="71754" h="747394">
                  <a:moveTo>
                    <a:pt x="0" y="3428"/>
                  </a:moveTo>
                  <a:lnTo>
                    <a:pt x="17907" y="1928"/>
                  </a:lnTo>
                  <a:lnTo>
                    <a:pt x="35814" y="857"/>
                  </a:lnTo>
                  <a:lnTo>
                    <a:pt x="53720" y="214"/>
                  </a:lnTo>
                  <a:lnTo>
                    <a:pt x="71628" y="0"/>
                  </a:lnTo>
                  <a:lnTo>
                    <a:pt x="71628" y="747394"/>
                  </a:lnTo>
                  <a:lnTo>
                    <a:pt x="0" y="3428"/>
                  </a:lnTo>
                  <a:close/>
                </a:path>
              </a:pathLst>
            </a:custGeom>
            <a:ln w="11239">
              <a:solidFill>
                <a:srgbClr val="FFFFFF"/>
              </a:solidFill>
            </a:ln>
          </p:spPr>
          <p:txBody>
            <a:bodyPr wrap="square" lIns="0" tIns="0" rIns="0" bIns="0" rtlCol="0"/>
            <a:lstStyle/>
            <a:p>
              <a:endParaRPr/>
            </a:p>
          </p:txBody>
        </p:sp>
        <p:sp>
          <p:nvSpPr>
            <p:cNvPr id="37" name="object 37"/>
            <p:cNvSpPr/>
            <p:nvPr/>
          </p:nvSpPr>
          <p:spPr>
            <a:xfrm>
              <a:off x="6941438" y="1296924"/>
              <a:ext cx="654050" cy="409575"/>
            </a:xfrm>
            <a:custGeom>
              <a:avLst/>
              <a:gdLst/>
              <a:ahLst/>
              <a:cxnLst/>
              <a:rect l="l" t="t" r="r" b="b"/>
              <a:pathLst>
                <a:path w="654050" h="409575">
                  <a:moveTo>
                    <a:pt x="653922" y="0"/>
                  </a:moveTo>
                  <a:lnTo>
                    <a:pt x="31876" y="0"/>
                  </a:lnTo>
                  <a:lnTo>
                    <a:pt x="31876" y="292354"/>
                  </a:lnTo>
                  <a:lnTo>
                    <a:pt x="135508" y="292354"/>
                  </a:lnTo>
                  <a:lnTo>
                    <a:pt x="0" y="409448"/>
                  </a:lnTo>
                  <a:lnTo>
                    <a:pt x="291083" y="292354"/>
                  </a:lnTo>
                  <a:lnTo>
                    <a:pt x="653922" y="292354"/>
                  </a:lnTo>
                  <a:lnTo>
                    <a:pt x="653922" y="0"/>
                  </a:lnTo>
                  <a:close/>
                </a:path>
              </a:pathLst>
            </a:custGeom>
            <a:solidFill>
              <a:srgbClr val="FFFFFF"/>
            </a:solidFill>
          </p:spPr>
          <p:txBody>
            <a:bodyPr wrap="square" lIns="0" tIns="0" rIns="0" bIns="0" rtlCol="0"/>
            <a:lstStyle/>
            <a:p>
              <a:endParaRPr/>
            </a:p>
          </p:txBody>
        </p:sp>
        <p:sp>
          <p:nvSpPr>
            <p:cNvPr id="38" name="object 38"/>
            <p:cNvSpPr/>
            <p:nvPr/>
          </p:nvSpPr>
          <p:spPr>
            <a:xfrm>
              <a:off x="6941438" y="1296924"/>
              <a:ext cx="654050" cy="409575"/>
            </a:xfrm>
            <a:custGeom>
              <a:avLst/>
              <a:gdLst/>
              <a:ahLst/>
              <a:cxnLst/>
              <a:rect l="l" t="t" r="r" b="b"/>
              <a:pathLst>
                <a:path w="654050" h="409575">
                  <a:moveTo>
                    <a:pt x="31876" y="0"/>
                  </a:moveTo>
                  <a:lnTo>
                    <a:pt x="135508" y="0"/>
                  </a:lnTo>
                  <a:lnTo>
                    <a:pt x="291083" y="0"/>
                  </a:lnTo>
                  <a:lnTo>
                    <a:pt x="653922" y="0"/>
                  </a:lnTo>
                  <a:lnTo>
                    <a:pt x="653922" y="170561"/>
                  </a:lnTo>
                  <a:lnTo>
                    <a:pt x="653922" y="243713"/>
                  </a:lnTo>
                  <a:lnTo>
                    <a:pt x="653922" y="292354"/>
                  </a:lnTo>
                  <a:lnTo>
                    <a:pt x="291083" y="292354"/>
                  </a:lnTo>
                  <a:lnTo>
                    <a:pt x="0" y="409448"/>
                  </a:lnTo>
                  <a:lnTo>
                    <a:pt x="135508" y="292354"/>
                  </a:lnTo>
                  <a:lnTo>
                    <a:pt x="31876" y="292354"/>
                  </a:lnTo>
                  <a:lnTo>
                    <a:pt x="31876" y="243713"/>
                  </a:lnTo>
                  <a:lnTo>
                    <a:pt x="31876" y="170561"/>
                  </a:lnTo>
                  <a:lnTo>
                    <a:pt x="31876" y="0"/>
                  </a:lnTo>
                  <a:close/>
                </a:path>
              </a:pathLst>
            </a:custGeom>
            <a:ln w="5626">
              <a:solidFill>
                <a:srgbClr val="000000"/>
              </a:solidFill>
            </a:ln>
          </p:spPr>
          <p:txBody>
            <a:bodyPr wrap="square" lIns="0" tIns="0" rIns="0" bIns="0" rtlCol="0"/>
            <a:lstStyle/>
            <a:p>
              <a:endParaRPr/>
            </a:p>
          </p:txBody>
        </p:sp>
      </p:grpSp>
      <p:sp>
        <p:nvSpPr>
          <p:cNvPr id="39" name="object 39"/>
          <p:cNvSpPr txBox="1"/>
          <p:nvPr/>
        </p:nvSpPr>
        <p:spPr>
          <a:xfrm>
            <a:off x="9277021" y="2315942"/>
            <a:ext cx="641750" cy="290677"/>
          </a:xfrm>
          <a:prstGeom prst="rect">
            <a:avLst/>
          </a:prstGeom>
        </p:spPr>
        <p:txBody>
          <a:bodyPr vert="horz" wrap="square" lIns="0" tIns="31326" rIns="0" bIns="0" rtlCol="0">
            <a:spAutoFit/>
          </a:bodyPr>
          <a:lstStyle/>
          <a:p>
            <a:pPr marR="41486" algn="ctr">
              <a:spcBef>
                <a:spcPts val="247"/>
              </a:spcBef>
            </a:pPr>
            <a:r>
              <a:rPr sz="800" spc="-33" dirty="0">
                <a:solidFill>
                  <a:srgbClr val="585858"/>
                </a:solidFill>
                <a:latin typeface="BIZ UDPゴシック"/>
                <a:cs typeface="BIZ UDPゴシック"/>
              </a:rPr>
              <a:t>ある</a:t>
            </a:r>
            <a:endParaRPr sz="800">
              <a:latin typeface="BIZ UDPゴシック"/>
              <a:cs typeface="BIZ UDPゴシック"/>
            </a:endParaRPr>
          </a:p>
          <a:p>
            <a:pPr marR="6773" algn="ctr">
              <a:spcBef>
                <a:spcPts val="120"/>
              </a:spcBef>
            </a:pPr>
            <a:r>
              <a:rPr sz="800" dirty="0">
                <a:solidFill>
                  <a:srgbClr val="585858"/>
                </a:solidFill>
                <a:latin typeface="BIZ UDPゴシック"/>
                <a:cs typeface="BIZ UDPゴシック"/>
              </a:rPr>
              <a:t>17</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13%</a:t>
            </a:r>
            <a:endParaRPr sz="800">
              <a:latin typeface="BIZ UDPゴシック"/>
              <a:cs typeface="BIZ UDPゴシック"/>
            </a:endParaRPr>
          </a:p>
        </p:txBody>
      </p:sp>
      <p:grpSp>
        <p:nvGrpSpPr>
          <p:cNvPr id="40" name="object 40"/>
          <p:cNvGrpSpPr/>
          <p:nvPr/>
        </p:nvGrpSpPr>
        <p:grpSpPr>
          <a:xfrm>
            <a:off x="7365403" y="4672185"/>
            <a:ext cx="1005803" cy="548620"/>
            <a:chOff x="5630608" y="3089211"/>
            <a:chExt cx="754380" cy="411480"/>
          </a:xfrm>
        </p:grpSpPr>
        <p:sp>
          <p:nvSpPr>
            <p:cNvPr id="41" name="object 41"/>
            <p:cNvSpPr/>
            <p:nvPr/>
          </p:nvSpPr>
          <p:spPr>
            <a:xfrm>
              <a:off x="5633466" y="3092069"/>
              <a:ext cx="748665" cy="405765"/>
            </a:xfrm>
            <a:custGeom>
              <a:avLst/>
              <a:gdLst/>
              <a:ahLst/>
              <a:cxnLst/>
              <a:rect l="l" t="t" r="r" b="b"/>
              <a:pathLst>
                <a:path w="748664" h="405764">
                  <a:moveTo>
                    <a:pt x="748538" y="0"/>
                  </a:moveTo>
                  <a:lnTo>
                    <a:pt x="425069" y="105917"/>
                  </a:lnTo>
                  <a:lnTo>
                    <a:pt x="0" y="105917"/>
                  </a:lnTo>
                  <a:lnTo>
                    <a:pt x="0" y="405637"/>
                  </a:lnTo>
                  <a:lnTo>
                    <a:pt x="728599" y="405637"/>
                  </a:lnTo>
                  <a:lnTo>
                    <a:pt x="728599" y="105917"/>
                  </a:lnTo>
                  <a:lnTo>
                    <a:pt x="607187" y="105917"/>
                  </a:lnTo>
                  <a:lnTo>
                    <a:pt x="748538" y="0"/>
                  </a:lnTo>
                  <a:close/>
                </a:path>
              </a:pathLst>
            </a:custGeom>
            <a:solidFill>
              <a:srgbClr val="FFFFFF"/>
            </a:solidFill>
          </p:spPr>
          <p:txBody>
            <a:bodyPr wrap="square" lIns="0" tIns="0" rIns="0" bIns="0" rtlCol="0"/>
            <a:lstStyle/>
            <a:p>
              <a:endParaRPr/>
            </a:p>
          </p:txBody>
        </p:sp>
        <p:sp>
          <p:nvSpPr>
            <p:cNvPr id="42" name="object 42"/>
            <p:cNvSpPr/>
            <p:nvPr/>
          </p:nvSpPr>
          <p:spPr>
            <a:xfrm>
              <a:off x="5633466" y="3092069"/>
              <a:ext cx="748665" cy="405765"/>
            </a:xfrm>
            <a:custGeom>
              <a:avLst/>
              <a:gdLst/>
              <a:ahLst/>
              <a:cxnLst/>
              <a:rect l="l" t="t" r="r" b="b"/>
              <a:pathLst>
                <a:path w="748664" h="405764">
                  <a:moveTo>
                    <a:pt x="0" y="105917"/>
                  </a:moveTo>
                  <a:lnTo>
                    <a:pt x="425069" y="105917"/>
                  </a:lnTo>
                  <a:lnTo>
                    <a:pt x="748538" y="0"/>
                  </a:lnTo>
                  <a:lnTo>
                    <a:pt x="607187" y="105917"/>
                  </a:lnTo>
                  <a:lnTo>
                    <a:pt x="728599" y="105917"/>
                  </a:lnTo>
                  <a:lnTo>
                    <a:pt x="728599" y="155828"/>
                  </a:lnTo>
                  <a:lnTo>
                    <a:pt x="728599" y="230758"/>
                  </a:lnTo>
                  <a:lnTo>
                    <a:pt x="728599" y="405637"/>
                  </a:lnTo>
                  <a:lnTo>
                    <a:pt x="607187" y="405637"/>
                  </a:lnTo>
                  <a:lnTo>
                    <a:pt x="425069" y="405637"/>
                  </a:lnTo>
                  <a:lnTo>
                    <a:pt x="0" y="405637"/>
                  </a:lnTo>
                  <a:lnTo>
                    <a:pt x="0" y="230758"/>
                  </a:lnTo>
                  <a:lnTo>
                    <a:pt x="0" y="155828"/>
                  </a:lnTo>
                  <a:lnTo>
                    <a:pt x="0" y="105917"/>
                  </a:lnTo>
                  <a:close/>
                </a:path>
              </a:pathLst>
            </a:custGeom>
            <a:ln w="5626">
              <a:solidFill>
                <a:srgbClr val="000000"/>
              </a:solidFill>
            </a:ln>
          </p:spPr>
          <p:txBody>
            <a:bodyPr wrap="square" lIns="0" tIns="0" rIns="0" bIns="0" rtlCol="0"/>
            <a:lstStyle/>
            <a:p>
              <a:endParaRPr/>
            </a:p>
          </p:txBody>
        </p:sp>
      </p:grpSp>
      <p:sp>
        <p:nvSpPr>
          <p:cNvPr id="43" name="object 43"/>
          <p:cNvSpPr txBox="1"/>
          <p:nvPr/>
        </p:nvSpPr>
        <p:spPr>
          <a:xfrm>
            <a:off x="7520253" y="4857336"/>
            <a:ext cx="721333" cy="289822"/>
          </a:xfrm>
          <a:prstGeom prst="rect">
            <a:avLst/>
          </a:prstGeom>
        </p:spPr>
        <p:txBody>
          <a:bodyPr vert="horz" wrap="square" lIns="0" tIns="30479" rIns="0" bIns="0" rtlCol="0">
            <a:spAutoFit/>
          </a:bodyPr>
          <a:lstStyle/>
          <a:p>
            <a:pPr marR="39792" algn="ctr">
              <a:spcBef>
                <a:spcPts val="240"/>
              </a:spcBef>
            </a:pPr>
            <a:r>
              <a:rPr sz="800" spc="-33" dirty="0">
                <a:solidFill>
                  <a:srgbClr val="585858"/>
                </a:solidFill>
                <a:latin typeface="BIZ UDPゴシック"/>
                <a:cs typeface="BIZ UDPゴシック"/>
              </a:rPr>
              <a:t>ない</a:t>
            </a:r>
            <a:endParaRPr sz="800">
              <a:latin typeface="BIZ UDPゴシック"/>
              <a:cs typeface="BIZ UDPゴシック"/>
            </a:endParaRPr>
          </a:p>
          <a:p>
            <a:pPr marR="6773" algn="ctr">
              <a:spcBef>
                <a:spcPts val="113"/>
              </a:spcBef>
            </a:pPr>
            <a:r>
              <a:rPr sz="800" dirty="0">
                <a:solidFill>
                  <a:srgbClr val="585858"/>
                </a:solidFill>
                <a:latin typeface="BIZ UDPゴシック"/>
                <a:cs typeface="BIZ UDPゴシック"/>
              </a:rPr>
              <a:t>112</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85%</a:t>
            </a:r>
            <a:endParaRPr sz="800">
              <a:latin typeface="BIZ UDPゴシック"/>
              <a:cs typeface="BIZ UDPゴシック"/>
            </a:endParaRPr>
          </a:p>
        </p:txBody>
      </p:sp>
      <p:sp>
        <p:nvSpPr>
          <p:cNvPr id="44" name="object 44"/>
          <p:cNvSpPr/>
          <p:nvPr/>
        </p:nvSpPr>
        <p:spPr>
          <a:xfrm>
            <a:off x="7711424" y="2375518"/>
            <a:ext cx="959238" cy="372520"/>
          </a:xfrm>
          <a:custGeom>
            <a:avLst/>
            <a:gdLst/>
            <a:ahLst/>
            <a:cxnLst/>
            <a:rect l="l" t="t" r="r" b="b"/>
            <a:pathLst>
              <a:path w="719454" h="279400">
                <a:moveTo>
                  <a:pt x="0" y="0"/>
                </a:moveTo>
                <a:lnTo>
                  <a:pt x="327787" y="0"/>
                </a:lnTo>
                <a:lnTo>
                  <a:pt x="468376" y="0"/>
                </a:lnTo>
                <a:lnTo>
                  <a:pt x="562102" y="0"/>
                </a:lnTo>
                <a:lnTo>
                  <a:pt x="562102" y="157607"/>
                </a:lnTo>
                <a:lnTo>
                  <a:pt x="719201" y="279400"/>
                </a:lnTo>
                <a:lnTo>
                  <a:pt x="562102" y="225044"/>
                </a:lnTo>
                <a:lnTo>
                  <a:pt x="562102" y="270129"/>
                </a:lnTo>
                <a:lnTo>
                  <a:pt x="468376" y="270129"/>
                </a:lnTo>
                <a:lnTo>
                  <a:pt x="327787" y="270129"/>
                </a:lnTo>
                <a:lnTo>
                  <a:pt x="0" y="270129"/>
                </a:lnTo>
                <a:lnTo>
                  <a:pt x="0" y="225044"/>
                </a:lnTo>
                <a:lnTo>
                  <a:pt x="0" y="157607"/>
                </a:lnTo>
                <a:lnTo>
                  <a:pt x="0" y="0"/>
                </a:lnTo>
                <a:close/>
              </a:path>
            </a:pathLst>
          </a:custGeom>
          <a:ln w="5626">
            <a:solidFill>
              <a:srgbClr val="000000"/>
            </a:solidFill>
          </a:ln>
        </p:spPr>
        <p:txBody>
          <a:bodyPr wrap="square" lIns="0" tIns="0" rIns="0" bIns="0" rtlCol="0"/>
          <a:lstStyle/>
          <a:p>
            <a:endParaRPr/>
          </a:p>
        </p:txBody>
      </p:sp>
      <p:sp>
        <p:nvSpPr>
          <p:cNvPr id="45" name="object 45"/>
          <p:cNvSpPr txBox="1"/>
          <p:nvPr/>
        </p:nvSpPr>
        <p:spPr>
          <a:xfrm>
            <a:off x="7857553" y="2394002"/>
            <a:ext cx="510521" cy="290677"/>
          </a:xfrm>
          <a:prstGeom prst="rect">
            <a:avLst/>
          </a:prstGeom>
        </p:spPr>
        <p:txBody>
          <a:bodyPr vert="horz" wrap="square" lIns="0" tIns="31326" rIns="0" bIns="0" rtlCol="0">
            <a:spAutoFit/>
          </a:bodyPr>
          <a:lstStyle/>
          <a:p>
            <a:pPr marL="70272">
              <a:spcBef>
                <a:spcPts val="247"/>
              </a:spcBef>
            </a:pPr>
            <a:r>
              <a:rPr sz="800" spc="-27" dirty="0">
                <a:solidFill>
                  <a:srgbClr val="585858"/>
                </a:solidFill>
                <a:latin typeface="BIZ UDPゴシック"/>
                <a:cs typeface="BIZ UDPゴシック"/>
              </a:rPr>
              <a:t>未回答</a:t>
            </a:r>
            <a:endParaRPr sz="800">
              <a:latin typeface="BIZ UDPゴシック"/>
              <a:cs typeface="BIZ UDPゴシック"/>
            </a:endParaRPr>
          </a:p>
          <a:p>
            <a:pPr>
              <a:spcBef>
                <a:spcPts val="120"/>
              </a:spcBef>
            </a:pPr>
            <a:r>
              <a:rPr sz="800" dirty="0">
                <a:solidFill>
                  <a:srgbClr val="585858"/>
                </a:solidFill>
                <a:latin typeface="BIZ UDPゴシック"/>
                <a:cs typeface="BIZ UDPゴシック"/>
              </a:rPr>
              <a:t>2</a:t>
            </a:r>
            <a:r>
              <a:rPr sz="800" spc="7" dirty="0">
                <a:solidFill>
                  <a:srgbClr val="585858"/>
                </a:solidFill>
                <a:latin typeface="BIZ UDPゴシック"/>
                <a:cs typeface="BIZ UDPゴシック"/>
              </a:rPr>
              <a:t>校 / </a:t>
            </a:r>
            <a:r>
              <a:rPr sz="800" spc="-33" dirty="0">
                <a:solidFill>
                  <a:srgbClr val="585858"/>
                </a:solidFill>
                <a:latin typeface="BIZ UDPゴシック"/>
                <a:cs typeface="BIZ UDPゴシック"/>
              </a:rPr>
              <a:t>2%</a:t>
            </a:r>
            <a:endParaRPr sz="800">
              <a:latin typeface="BIZ UDPゴシック"/>
              <a:cs typeface="BIZ UDPゴシック"/>
            </a:endParaRPr>
          </a:p>
        </p:txBody>
      </p:sp>
      <p:grpSp>
        <p:nvGrpSpPr>
          <p:cNvPr id="46" name="object 46"/>
          <p:cNvGrpSpPr/>
          <p:nvPr/>
        </p:nvGrpSpPr>
        <p:grpSpPr>
          <a:xfrm>
            <a:off x="1146617" y="6101136"/>
            <a:ext cx="2346026" cy="2429843"/>
            <a:chOff x="966345" y="4160964"/>
            <a:chExt cx="1759585" cy="1822450"/>
          </a:xfrm>
        </p:grpSpPr>
        <p:sp>
          <p:nvSpPr>
            <p:cNvPr id="47" name="object 47"/>
            <p:cNvSpPr/>
            <p:nvPr/>
          </p:nvSpPr>
          <p:spPr>
            <a:xfrm>
              <a:off x="1726057" y="4463542"/>
              <a:ext cx="642620" cy="760095"/>
            </a:xfrm>
            <a:custGeom>
              <a:avLst/>
              <a:gdLst/>
              <a:ahLst/>
              <a:cxnLst/>
              <a:rect l="l" t="t" r="r" b="b"/>
              <a:pathLst>
                <a:path w="642619" h="760095">
                  <a:moveTo>
                    <a:pt x="0" y="0"/>
                  </a:moveTo>
                  <a:lnTo>
                    <a:pt x="0" y="759714"/>
                  </a:lnTo>
                  <a:lnTo>
                    <a:pt x="642239" y="353822"/>
                  </a:lnTo>
                  <a:lnTo>
                    <a:pt x="614951" y="313536"/>
                  </a:lnTo>
                  <a:lnTo>
                    <a:pt x="585368" y="275355"/>
                  </a:lnTo>
                  <a:lnTo>
                    <a:pt x="553614" y="239347"/>
                  </a:lnTo>
                  <a:lnTo>
                    <a:pt x="519814" y="205579"/>
                  </a:lnTo>
                  <a:lnTo>
                    <a:pt x="484093" y="174120"/>
                  </a:lnTo>
                  <a:lnTo>
                    <a:pt x="446576" y="145039"/>
                  </a:lnTo>
                  <a:lnTo>
                    <a:pt x="407386" y="118403"/>
                  </a:lnTo>
                  <a:lnTo>
                    <a:pt x="366649" y="94281"/>
                  </a:lnTo>
                  <a:lnTo>
                    <a:pt x="324488" y="72741"/>
                  </a:lnTo>
                  <a:lnTo>
                    <a:pt x="281030" y="53852"/>
                  </a:lnTo>
                  <a:lnTo>
                    <a:pt x="236398" y="37682"/>
                  </a:lnTo>
                  <a:lnTo>
                    <a:pt x="190718" y="24298"/>
                  </a:lnTo>
                  <a:lnTo>
                    <a:pt x="144113" y="13770"/>
                  </a:lnTo>
                  <a:lnTo>
                    <a:pt x="96709" y="6165"/>
                  </a:lnTo>
                  <a:lnTo>
                    <a:pt x="48629" y="1552"/>
                  </a:lnTo>
                  <a:lnTo>
                    <a:pt x="0" y="0"/>
                  </a:lnTo>
                  <a:close/>
                </a:path>
              </a:pathLst>
            </a:custGeom>
            <a:solidFill>
              <a:srgbClr val="4471C4"/>
            </a:solidFill>
          </p:spPr>
          <p:txBody>
            <a:bodyPr wrap="square" lIns="0" tIns="0" rIns="0" bIns="0" rtlCol="0"/>
            <a:lstStyle/>
            <a:p>
              <a:endParaRPr/>
            </a:p>
          </p:txBody>
        </p:sp>
        <p:sp>
          <p:nvSpPr>
            <p:cNvPr id="48" name="object 48"/>
            <p:cNvSpPr/>
            <p:nvPr/>
          </p:nvSpPr>
          <p:spPr>
            <a:xfrm>
              <a:off x="966345" y="4466971"/>
              <a:ext cx="1519555" cy="1516380"/>
            </a:xfrm>
            <a:custGeom>
              <a:avLst/>
              <a:gdLst/>
              <a:ahLst/>
              <a:cxnLst/>
              <a:rect l="l" t="t" r="r" b="b"/>
              <a:pathLst>
                <a:path w="1519555" h="1516379">
                  <a:moveTo>
                    <a:pt x="686940" y="0"/>
                  </a:moveTo>
                  <a:lnTo>
                    <a:pt x="636504" y="6577"/>
                  </a:lnTo>
                  <a:lnTo>
                    <a:pt x="586756" y="16478"/>
                  </a:lnTo>
                  <a:lnTo>
                    <a:pt x="537857" y="29651"/>
                  </a:lnTo>
                  <a:lnTo>
                    <a:pt x="489967" y="46045"/>
                  </a:lnTo>
                  <a:lnTo>
                    <a:pt x="443245" y="65610"/>
                  </a:lnTo>
                  <a:lnTo>
                    <a:pt x="397851" y="88294"/>
                  </a:lnTo>
                  <a:lnTo>
                    <a:pt x="353946" y="114046"/>
                  </a:lnTo>
                  <a:lnTo>
                    <a:pt x="314123" y="140976"/>
                  </a:lnTo>
                  <a:lnTo>
                    <a:pt x="276537" y="169959"/>
                  </a:lnTo>
                  <a:lnTo>
                    <a:pt x="241215" y="200870"/>
                  </a:lnTo>
                  <a:lnTo>
                    <a:pt x="208186" y="233588"/>
                  </a:lnTo>
                  <a:lnTo>
                    <a:pt x="177477" y="267990"/>
                  </a:lnTo>
                  <a:lnTo>
                    <a:pt x="149115" y="303952"/>
                  </a:lnTo>
                  <a:lnTo>
                    <a:pt x="123129" y="341353"/>
                  </a:lnTo>
                  <a:lnTo>
                    <a:pt x="99546" y="380069"/>
                  </a:lnTo>
                  <a:lnTo>
                    <a:pt x="78393" y="419978"/>
                  </a:lnTo>
                  <a:lnTo>
                    <a:pt x="59699" y="460957"/>
                  </a:lnTo>
                  <a:lnTo>
                    <a:pt x="43491" y="502884"/>
                  </a:lnTo>
                  <a:lnTo>
                    <a:pt x="29797" y="545635"/>
                  </a:lnTo>
                  <a:lnTo>
                    <a:pt x="18644" y="589089"/>
                  </a:lnTo>
                  <a:lnTo>
                    <a:pt x="10060" y="633122"/>
                  </a:lnTo>
                  <a:lnTo>
                    <a:pt x="4073" y="677612"/>
                  </a:lnTo>
                  <a:lnTo>
                    <a:pt x="710" y="722435"/>
                  </a:lnTo>
                  <a:lnTo>
                    <a:pt x="0" y="767470"/>
                  </a:lnTo>
                  <a:lnTo>
                    <a:pt x="1968" y="812594"/>
                  </a:lnTo>
                  <a:lnTo>
                    <a:pt x="6645" y="857683"/>
                  </a:lnTo>
                  <a:lnTo>
                    <a:pt x="14056" y="902616"/>
                  </a:lnTo>
                  <a:lnTo>
                    <a:pt x="24230" y="947269"/>
                  </a:lnTo>
                  <a:lnTo>
                    <a:pt x="37195" y="991520"/>
                  </a:lnTo>
                  <a:lnTo>
                    <a:pt x="52978" y="1035247"/>
                  </a:lnTo>
                  <a:lnTo>
                    <a:pt x="71606" y="1078325"/>
                  </a:lnTo>
                  <a:lnTo>
                    <a:pt x="93108" y="1120634"/>
                  </a:lnTo>
                  <a:lnTo>
                    <a:pt x="117510" y="1162050"/>
                  </a:lnTo>
                  <a:lnTo>
                    <a:pt x="144438" y="1201869"/>
                  </a:lnTo>
                  <a:lnTo>
                    <a:pt x="173418" y="1239452"/>
                  </a:lnTo>
                  <a:lnTo>
                    <a:pt x="204328" y="1274772"/>
                  </a:lnTo>
                  <a:lnTo>
                    <a:pt x="237046" y="1307801"/>
                  </a:lnTo>
                  <a:lnTo>
                    <a:pt x="271449" y="1338510"/>
                  </a:lnTo>
                  <a:lnTo>
                    <a:pt x="307413" y="1366872"/>
                  </a:lnTo>
                  <a:lnTo>
                    <a:pt x="344817" y="1392859"/>
                  </a:lnTo>
                  <a:lnTo>
                    <a:pt x="383537" y="1416444"/>
                  </a:lnTo>
                  <a:lnTo>
                    <a:pt x="423451" y="1437599"/>
                  </a:lnTo>
                  <a:lnTo>
                    <a:pt x="464435" y="1456296"/>
                  </a:lnTo>
                  <a:lnTo>
                    <a:pt x="506367" y="1472507"/>
                  </a:lnTo>
                  <a:lnTo>
                    <a:pt x="549124" y="1486205"/>
                  </a:lnTo>
                  <a:lnTo>
                    <a:pt x="592584" y="1497361"/>
                  </a:lnTo>
                  <a:lnTo>
                    <a:pt x="636623" y="1505949"/>
                  </a:lnTo>
                  <a:lnTo>
                    <a:pt x="681119" y="1511940"/>
                  </a:lnTo>
                  <a:lnTo>
                    <a:pt x="725949" y="1515306"/>
                  </a:lnTo>
                  <a:lnTo>
                    <a:pt x="770991" y="1516021"/>
                  </a:lnTo>
                  <a:lnTo>
                    <a:pt x="816120" y="1514055"/>
                  </a:lnTo>
                  <a:lnTo>
                    <a:pt x="861215" y="1509382"/>
                  </a:lnTo>
                  <a:lnTo>
                    <a:pt x="906153" y="1501973"/>
                  </a:lnTo>
                  <a:lnTo>
                    <a:pt x="950811" y="1491801"/>
                  </a:lnTo>
                  <a:lnTo>
                    <a:pt x="995066" y="1478838"/>
                  </a:lnTo>
                  <a:lnTo>
                    <a:pt x="1038796" y="1463057"/>
                  </a:lnTo>
                  <a:lnTo>
                    <a:pt x="1081877" y="1444429"/>
                  </a:lnTo>
                  <a:lnTo>
                    <a:pt x="1124187" y="1422927"/>
                  </a:lnTo>
                  <a:lnTo>
                    <a:pt x="1165603" y="1398524"/>
                  </a:lnTo>
                  <a:lnTo>
                    <a:pt x="1205422" y="1371592"/>
                  </a:lnTo>
                  <a:lnTo>
                    <a:pt x="1243004" y="1342608"/>
                  </a:lnTo>
                  <a:lnTo>
                    <a:pt x="1278321" y="1311694"/>
                  </a:lnTo>
                  <a:lnTo>
                    <a:pt x="1311346" y="1278973"/>
                  </a:lnTo>
                  <a:lnTo>
                    <a:pt x="1342051" y="1244567"/>
                  </a:lnTo>
                  <a:lnTo>
                    <a:pt x="1370408" y="1208600"/>
                  </a:lnTo>
                  <a:lnTo>
                    <a:pt x="1396390" y="1171194"/>
                  </a:lnTo>
                  <a:lnTo>
                    <a:pt x="1419969" y="1132471"/>
                  </a:lnTo>
                  <a:lnTo>
                    <a:pt x="1441118" y="1092556"/>
                  </a:lnTo>
                  <a:lnTo>
                    <a:pt x="1459808" y="1051570"/>
                  </a:lnTo>
                  <a:lnTo>
                    <a:pt x="1476012" y="1009636"/>
                  </a:lnTo>
                  <a:lnTo>
                    <a:pt x="1489702" y="966877"/>
                  </a:lnTo>
                  <a:lnTo>
                    <a:pt x="1500852" y="923417"/>
                  </a:lnTo>
                  <a:lnTo>
                    <a:pt x="1509432" y="879376"/>
                  </a:lnTo>
                  <a:lnTo>
                    <a:pt x="1515416" y="834879"/>
                  </a:lnTo>
                  <a:lnTo>
                    <a:pt x="1518775" y="790049"/>
                  </a:lnTo>
                  <a:lnTo>
                    <a:pt x="1519483" y="745007"/>
                  </a:lnTo>
                  <a:lnTo>
                    <a:pt x="1517511" y="699877"/>
                  </a:lnTo>
                  <a:lnTo>
                    <a:pt x="1512831" y="654781"/>
                  </a:lnTo>
                  <a:lnTo>
                    <a:pt x="1505417" y="609843"/>
                  </a:lnTo>
                  <a:lnTo>
                    <a:pt x="1495240" y="565185"/>
                  </a:lnTo>
                  <a:lnTo>
                    <a:pt x="1482273" y="520930"/>
                  </a:lnTo>
                  <a:lnTo>
                    <a:pt x="1466489" y="477200"/>
                  </a:lnTo>
                  <a:lnTo>
                    <a:pt x="1447858" y="434119"/>
                  </a:lnTo>
                  <a:lnTo>
                    <a:pt x="1426355" y="391809"/>
                  </a:lnTo>
                  <a:lnTo>
                    <a:pt x="1401950" y="350393"/>
                  </a:lnTo>
                  <a:lnTo>
                    <a:pt x="759711" y="756285"/>
                  </a:lnTo>
                  <a:lnTo>
                    <a:pt x="686940" y="0"/>
                  </a:lnTo>
                  <a:close/>
                </a:path>
              </a:pathLst>
            </a:custGeom>
            <a:solidFill>
              <a:srgbClr val="EC7C30"/>
            </a:solidFill>
          </p:spPr>
          <p:txBody>
            <a:bodyPr wrap="square" lIns="0" tIns="0" rIns="0" bIns="0" rtlCol="0"/>
            <a:lstStyle/>
            <a:p>
              <a:endParaRPr/>
            </a:p>
          </p:txBody>
        </p:sp>
        <p:sp>
          <p:nvSpPr>
            <p:cNvPr id="49" name="object 49"/>
            <p:cNvSpPr/>
            <p:nvPr/>
          </p:nvSpPr>
          <p:spPr>
            <a:xfrm>
              <a:off x="1653286" y="4463542"/>
              <a:ext cx="73025" cy="760095"/>
            </a:xfrm>
            <a:custGeom>
              <a:avLst/>
              <a:gdLst/>
              <a:ahLst/>
              <a:cxnLst/>
              <a:rect l="l" t="t" r="r" b="b"/>
              <a:pathLst>
                <a:path w="73025" h="760095">
                  <a:moveTo>
                    <a:pt x="72771" y="0"/>
                  </a:moveTo>
                  <a:lnTo>
                    <a:pt x="54578" y="214"/>
                  </a:lnTo>
                  <a:lnTo>
                    <a:pt x="36385" y="857"/>
                  </a:lnTo>
                  <a:lnTo>
                    <a:pt x="18192" y="1928"/>
                  </a:lnTo>
                  <a:lnTo>
                    <a:pt x="0" y="3429"/>
                  </a:lnTo>
                  <a:lnTo>
                    <a:pt x="72771" y="759714"/>
                  </a:lnTo>
                  <a:lnTo>
                    <a:pt x="72771" y="0"/>
                  </a:lnTo>
                  <a:close/>
                </a:path>
              </a:pathLst>
            </a:custGeom>
            <a:solidFill>
              <a:srgbClr val="A4A4A4"/>
            </a:solidFill>
          </p:spPr>
          <p:txBody>
            <a:bodyPr wrap="square" lIns="0" tIns="0" rIns="0" bIns="0" rtlCol="0"/>
            <a:lstStyle/>
            <a:p>
              <a:endParaRPr/>
            </a:p>
          </p:txBody>
        </p:sp>
        <p:sp>
          <p:nvSpPr>
            <p:cNvPr id="50" name="object 50"/>
            <p:cNvSpPr/>
            <p:nvPr/>
          </p:nvSpPr>
          <p:spPr>
            <a:xfrm>
              <a:off x="1653286" y="4463542"/>
              <a:ext cx="73025" cy="760095"/>
            </a:xfrm>
            <a:custGeom>
              <a:avLst/>
              <a:gdLst/>
              <a:ahLst/>
              <a:cxnLst/>
              <a:rect l="l" t="t" r="r" b="b"/>
              <a:pathLst>
                <a:path w="73025" h="760095">
                  <a:moveTo>
                    <a:pt x="0" y="3429"/>
                  </a:moveTo>
                  <a:lnTo>
                    <a:pt x="18192" y="1928"/>
                  </a:lnTo>
                  <a:lnTo>
                    <a:pt x="36385" y="857"/>
                  </a:lnTo>
                  <a:lnTo>
                    <a:pt x="54578" y="214"/>
                  </a:lnTo>
                  <a:lnTo>
                    <a:pt x="72771" y="0"/>
                  </a:lnTo>
                  <a:lnTo>
                    <a:pt x="72771" y="759714"/>
                  </a:lnTo>
                  <a:lnTo>
                    <a:pt x="0" y="3429"/>
                  </a:lnTo>
                  <a:close/>
                </a:path>
              </a:pathLst>
            </a:custGeom>
            <a:ln w="11239">
              <a:solidFill>
                <a:srgbClr val="FFFFFF"/>
              </a:solidFill>
            </a:ln>
          </p:spPr>
          <p:txBody>
            <a:bodyPr wrap="square" lIns="0" tIns="0" rIns="0" bIns="0" rtlCol="0"/>
            <a:lstStyle/>
            <a:p>
              <a:endParaRPr/>
            </a:p>
          </p:txBody>
        </p:sp>
        <p:sp>
          <p:nvSpPr>
            <p:cNvPr id="51" name="object 51"/>
            <p:cNvSpPr/>
            <p:nvPr/>
          </p:nvSpPr>
          <p:spPr>
            <a:xfrm>
              <a:off x="2063750" y="4163822"/>
              <a:ext cx="659130" cy="394335"/>
            </a:xfrm>
            <a:custGeom>
              <a:avLst/>
              <a:gdLst/>
              <a:ahLst/>
              <a:cxnLst/>
              <a:rect l="l" t="t" r="r" b="b"/>
              <a:pathLst>
                <a:path w="659130" h="394335">
                  <a:moveTo>
                    <a:pt x="659130" y="0"/>
                  </a:moveTo>
                  <a:lnTo>
                    <a:pt x="0" y="0"/>
                  </a:lnTo>
                  <a:lnTo>
                    <a:pt x="0" y="276225"/>
                  </a:lnTo>
                  <a:lnTo>
                    <a:pt x="109855" y="276225"/>
                  </a:lnTo>
                  <a:lnTo>
                    <a:pt x="28956" y="393954"/>
                  </a:lnTo>
                  <a:lnTo>
                    <a:pt x="274574" y="276225"/>
                  </a:lnTo>
                  <a:lnTo>
                    <a:pt x="659130" y="276225"/>
                  </a:lnTo>
                  <a:lnTo>
                    <a:pt x="659130" y="0"/>
                  </a:lnTo>
                  <a:close/>
                </a:path>
              </a:pathLst>
            </a:custGeom>
            <a:solidFill>
              <a:srgbClr val="FFFFFF"/>
            </a:solidFill>
          </p:spPr>
          <p:txBody>
            <a:bodyPr wrap="square" lIns="0" tIns="0" rIns="0" bIns="0" rtlCol="0"/>
            <a:lstStyle/>
            <a:p>
              <a:endParaRPr/>
            </a:p>
          </p:txBody>
        </p:sp>
        <p:sp>
          <p:nvSpPr>
            <p:cNvPr id="52" name="object 52"/>
            <p:cNvSpPr/>
            <p:nvPr/>
          </p:nvSpPr>
          <p:spPr>
            <a:xfrm>
              <a:off x="2063750" y="4163822"/>
              <a:ext cx="659130" cy="394335"/>
            </a:xfrm>
            <a:custGeom>
              <a:avLst/>
              <a:gdLst/>
              <a:ahLst/>
              <a:cxnLst/>
              <a:rect l="l" t="t" r="r" b="b"/>
              <a:pathLst>
                <a:path w="659130" h="394335">
                  <a:moveTo>
                    <a:pt x="0" y="0"/>
                  </a:moveTo>
                  <a:lnTo>
                    <a:pt x="109855" y="0"/>
                  </a:lnTo>
                  <a:lnTo>
                    <a:pt x="274574" y="0"/>
                  </a:lnTo>
                  <a:lnTo>
                    <a:pt x="659130" y="0"/>
                  </a:lnTo>
                  <a:lnTo>
                    <a:pt x="659130" y="161036"/>
                  </a:lnTo>
                  <a:lnTo>
                    <a:pt x="659130" y="230124"/>
                  </a:lnTo>
                  <a:lnTo>
                    <a:pt x="659130" y="276225"/>
                  </a:lnTo>
                  <a:lnTo>
                    <a:pt x="274574" y="276225"/>
                  </a:lnTo>
                  <a:lnTo>
                    <a:pt x="28956" y="393954"/>
                  </a:lnTo>
                  <a:lnTo>
                    <a:pt x="109855" y="276225"/>
                  </a:lnTo>
                  <a:lnTo>
                    <a:pt x="0" y="276225"/>
                  </a:lnTo>
                  <a:lnTo>
                    <a:pt x="0" y="230124"/>
                  </a:lnTo>
                  <a:lnTo>
                    <a:pt x="0" y="161036"/>
                  </a:lnTo>
                  <a:lnTo>
                    <a:pt x="0" y="0"/>
                  </a:lnTo>
                  <a:close/>
                </a:path>
              </a:pathLst>
            </a:custGeom>
            <a:ln w="5626">
              <a:solidFill>
                <a:srgbClr val="000000"/>
              </a:solidFill>
            </a:ln>
          </p:spPr>
          <p:txBody>
            <a:bodyPr wrap="square" lIns="0" tIns="0" rIns="0" bIns="0" rtlCol="0"/>
            <a:lstStyle/>
            <a:p>
              <a:endParaRPr/>
            </a:p>
          </p:txBody>
        </p:sp>
      </p:grpSp>
      <p:sp>
        <p:nvSpPr>
          <p:cNvPr id="53" name="object 53"/>
          <p:cNvSpPr txBox="1"/>
          <p:nvPr/>
        </p:nvSpPr>
        <p:spPr>
          <a:xfrm>
            <a:off x="2737103" y="6129997"/>
            <a:ext cx="658682" cy="289822"/>
          </a:xfrm>
          <a:prstGeom prst="rect">
            <a:avLst/>
          </a:prstGeom>
        </p:spPr>
        <p:txBody>
          <a:bodyPr vert="horz" wrap="square" lIns="0" tIns="30479" rIns="0" bIns="0" rtlCol="0">
            <a:spAutoFit/>
          </a:bodyPr>
          <a:lstStyle/>
          <a:p>
            <a:pPr marR="24553" algn="ctr">
              <a:spcBef>
                <a:spcPts val="240"/>
              </a:spcBef>
            </a:pPr>
            <a:r>
              <a:rPr sz="800" spc="-33" dirty="0">
                <a:solidFill>
                  <a:srgbClr val="585858"/>
                </a:solidFill>
                <a:latin typeface="BIZ UDPゴシック"/>
                <a:cs typeface="BIZ UDPゴシック"/>
              </a:rPr>
              <a:t>ある</a:t>
            </a:r>
            <a:endParaRPr sz="800">
              <a:latin typeface="BIZ UDPゴシック"/>
              <a:cs typeface="BIZ UDPゴシック"/>
            </a:endParaRPr>
          </a:p>
          <a:p>
            <a:pPr algn="ctr">
              <a:spcBef>
                <a:spcPts val="113"/>
              </a:spcBef>
            </a:pPr>
            <a:r>
              <a:rPr sz="800" dirty="0">
                <a:solidFill>
                  <a:srgbClr val="585858"/>
                </a:solidFill>
                <a:latin typeface="BIZ UDPゴシック"/>
                <a:cs typeface="BIZ UDPゴシック"/>
              </a:rPr>
              <a:t>21</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16%</a:t>
            </a:r>
            <a:endParaRPr sz="800">
              <a:latin typeface="BIZ UDPゴシック"/>
              <a:cs typeface="BIZ UDPゴシック"/>
            </a:endParaRPr>
          </a:p>
        </p:txBody>
      </p:sp>
      <p:grpSp>
        <p:nvGrpSpPr>
          <p:cNvPr id="54" name="object 54"/>
          <p:cNvGrpSpPr/>
          <p:nvPr/>
        </p:nvGrpSpPr>
        <p:grpSpPr>
          <a:xfrm>
            <a:off x="776142" y="8423118"/>
            <a:ext cx="988870" cy="545233"/>
            <a:chOff x="688479" y="5902515"/>
            <a:chExt cx="741680" cy="408940"/>
          </a:xfrm>
        </p:grpSpPr>
        <p:sp>
          <p:nvSpPr>
            <p:cNvPr id="55" name="object 55"/>
            <p:cNvSpPr/>
            <p:nvPr/>
          </p:nvSpPr>
          <p:spPr>
            <a:xfrm>
              <a:off x="691337" y="5905373"/>
              <a:ext cx="735965" cy="403225"/>
            </a:xfrm>
            <a:custGeom>
              <a:avLst/>
              <a:gdLst/>
              <a:ahLst/>
              <a:cxnLst/>
              <a:rect l="l" t="t" r="r" b="b"/>
              <a:pathLst>
                <a:path w="735965" h="403225">
                  <a:moveTo>
                    <a:pt x="700455" y="0"/>
                  </a:moveTo>
                  <a:lnTo>
                    <a:pt x="429069" y="105410"/>
                  </a:lnTo>
                  <a:lnTo>
                    <a:pt x="0" y="105410"/>
                  </a:lnTo>
                  <a:lnTo>
                    <a:pt x="0" y="403148"/>
                  </a:lnTo>
                  <a:lnTo>
                    <a:pt x="735507" y="403148"/>
                  </a:lnTo>
                  <a:lnTo>
                    <a:pt x="735507" y="105410"/>
                  </a:lnTo>
                  <a:lnTo>
                    <a:pt x="612952" y="105410"/>
                  </a:lnTo>
                  <a:lnTo>
                    <a:pt x="700455" y="0"/>
                  </a:lnTo>
                  <a:close/>
                </a:path>
              </a:pathLst>
            </a:custGeom>
            <a:solidFill>
              <a:srgbClr val="FFFFFF"/>
            </a:solidFill>
          </p:spPr>
          <p:txBody>
            <a:bodyPr wrap="square" lIns="0" tIns="0" rIns="0" bIns="0" rtlCol="0"/>
            <a:lstStyle/>
            <a:p>
              <a:endParaRPr/>
            </a:p>
          </p:txBody>
        </p:sp>
        <p:sp>
          <p:nvSpPr>
            <p:cNvPr id="56" name="object 56"/>
            <p:cNvSpPr/>
            <p:nvPr/>
          </p:nvSpPr>
          <p:spPr>
            <a:xfrm>
              <a:off x="691337" y="5905373"/>
              <a:ext cx="735965" cy="403225"/>
            </a:xfrm>
            <a:custGeom>
              <a:avLst/>
              <a:gdLst/>
              <a:ahLst/>
              <a:cxnLst/>
              <a:rect l="l" t="t" r="r" b="b"/>
              <a:pathLst>
                <a:path w="735965" h="403225">
                  <a:moveTo>
                    <a:pt x="0" y="105410"/>
                  </a:moveTo>
                  <a:lnTo>
                    <a:pt x="429069" y="105410"/>
                  </a:lnTo>
                  <a:lnTo>
                    <a:pt x="700455" y="0"/>
                  </a:lnTo>
                  <a:lnTo>
                    <a:pt x="612952" y="105410"/>
                  </a:lnTo>
                  <a:lnTo>
                    <a:pt x="735507" y="105410"/>
                  </a:lnTo>
                  <a:lnTo>
                    <a:pt x="735507" y="154940"/>
                  </a:lnTo>
                  <a:lnTo>
                    <a:pt x="735507" y="229489"/>
                  </a:lnTo>
                  <a:lnTo>
                    <a:pt x="735507" y="403148"/>
                  </a:lnTo>
                  <a:lnTo>
                    <a:pt x="612952" y="403148"/>
                  </a:lnTo>
                  <a:lnTo>
                    <a:pt x="429069" y="403148"/>
                  </a:lnTo>
                  <a:lnTo>
                    <a:pt x="0" y="403148"/>
                  </a:lnTo>
                  <a:lnTo>
                    <a:pt x="0" y="229489"/>
                  </a:lnTo>
                  <a:lnTo>
                    <a:pt x="0" y="154940"/>
                  </a:lnTo>
                  <a:lnTo>
                    <a:pt x="0" y="105410"/>
                  </a:lnTo>
                  <a:close/>
                </a:path>
              </a:pathLst>
            </a:custGeom>
            <a:ln w="5626">
              <a:solidFill>
                <a:srgbClr val="000000"/>
              </a:solidFill>
            </a:ln>
          </p:spPr>
          <p:txBody>
            <a:bodyPr wrap="square" lIns="0" tIns="0" rIns="0" bIns="0" rtlCol="0"/>
            <a:lstStyle/>
            <a:p>
              <a:endParaRPr/>
            </a:p>
          </p:txBody>
        </p:sp>
      </p:grpSp>
      <p:sp>
        <p:nvSpPr>
          <p:cNvPr id="57" name="object 57"/>
          <p:cNvSpPr txBox="1"/>
          <p:nvPr/>
        </p:nvSpPr>
        <p:spPr>
          <a:xfrm>
            <a:off x="910470" y="8606720"/>
            <a:ext cx="754352" cy="289822"/>
          </a:xfrm>
          <a:prstGeom prst="rect">
            <a:avLst/>
          </a:prstGeom>
        </p:spPr>
        <p:txBody>
          <a:bodyPr vert="horz" wrap="square" lIns="0" tIns="30479" rIns="0" bIns="0" rtlCol="0">
            <a:spAutoFit/>
          </a:bodyPr>
          <a:lstStyle/>
          <a:p>
            <a:pPr marR="23706" algn="ctr">
              <a:spcBef>
                <a:spcPts val="240"/>
              </a:spcBef>
            </a:pPr>
            <a:r>
              <a:rPr sz="800" spc="-33" dirty="0">
                <a:solidFill>
                  <a:srgbClr val="585858"/>
                </a:solidFill>
                <a:latin typeface="BIZ UDPゴシック"/>
                <a:cs typeface="BIZ UDPゴシック"/>
              </a:rPr>
              <a:t>ない</a:t>
            </a:r>
            <a:endParaRPr sz="800">
              <a:latin typeface="BIZ UDPゴシック"/>
              <a:cs typeface="BIZ UDPゴシック"/>
            </a:endParaRPr>
          </a:p>
          <a:p>
            <a:pPr algn="ctr">
              <a:spcBef>
                <a:spcPts val="120"/>
              </a:spcBef>
            </a:pPr>
            <a:r>
              <a:rPr sz="800" dirty="0">
                <a:solidFill>
                  <a:srgbClr val="585858"/>
                </a:solidFill>
                <a:latin typeface="BIZ UDPゴシック"/>
                <a:cs typeface="BIZ UDPゴシック"/>
              </a:rPr>
              <a:t>108</a:t>
            </a:r>
            <a:r>
              <a:rPr sz="800" spc="27" dirty="0">
                <a:solidFill>
                  <a:srgbClr val="585858"/>
                </a:solidFill>
                <a:latin typeface="BIZ UDPゴシック"/>
                <a:cs typeface="BIZ UDPゴシック"/>
              </a:rPr>
              <a:t>校 / </a:t>
            </a:r>
            <a:r>
              <a:rPr sz="800" spc="-33" dirty="0">
                <a:solidFill>
                  <a:srgbClr val="585858"/>
                </a:solidFill>
                <a:latin typeface="BIZ UDPゴシック"/>
                <a:cs typeface="BIZ UDPゴシック"/>
              </a:rPr>
              <a:t>82%</a:t>
            </a:r>
            <a:endParaRPr sz="800">
              <a:latin typeface="BIZ UDPゴシック"/>
              <a:cs typeface="BIZ UDPゴシック"/>
            </a:endParaRPr>
          </a:p>
        </p:txBody>
      </p:sp>
      <p:sp>
        <p:nvSpPr>
          <p:cNvPr id="58" name="object 58"/>
          <p:cNvSpPr/>
          <p:nvPr/>
        </p:nvSpPr>
        <p:spPr>
          <a:xfrm>
            <a:off x="1063981" y="6074467"/>
            <a:ext cx="1047288" cy="431784"/>
          </a:xfrm>
          <a:custGeom>
            <a:avLst/>
            <a:gdLst/>
            <a:ahLst/>
            <a:cxnLst/>
            <a:rect l="l" t="t" r="r" b="b"/>
            <a:pathLst>
              <a:path w="785494" h="323850">
                <a:moveTo>
                  <a:pt x="0" y="0"/>
                </a:moveTo>
                <a:lnTo>
                  <a:pt x="349478" y="0"/>
                </a:lnTo>
                <a:lnTo>
                  <a:pt x="499237" y="0"/>
                </a:lnTo>
                <a:lnTo>
                  <a:pt x="599059" y="0"/>
                </a:lnTo>
                <a:lnTo>
                  <a:pt x="599059" y="161163"/>
                </a:lnTo>
                <a:lnTo>
                  <a:pt x="785241" y="323342"/>
                </a:lnTo>
                <a:lnTo>
                  <a:pt x="599059" y="230251"/>
                </a:lnTo>
                <a:lnTo>
                  <a:pt x="599059" y="276225"/>
                </a:lnTo>
                <a:lnTo>
                  <a:pt x="499237" y="276225"/>
                </a:lnTo>
                <a:lnTo>
                  <a:pt x="349478" y="276225"/>
                </a:lnTo>
                <a:lnTo>
                  <a:pt x="0" y="276225"/>
                </a:lnTo>
                <a:lnTo>
                  <a:pt x="0" y="230251"/>
                </a:lnTo>
                <a:lnTo>
                  <a:pt x="0" y="161163"/>
                </a:lnTo>
                <a:lnTo>
                  <a:pt x="0" y="0"/>
                </a:lnTo>
                <a:close/>
              </a:path>
            </a:pathLst>
          </a:custGeom>
          <a:ln w="5626">
            <a:solidFill>
              <a:srgbClr val="000000"/>
            </a:solidFill>
          </a:ln>
        </p:spPr>
        <p:txBody>
          <a:bodyPr wrap="square" lIns="0" tIns="0" rIns="0" bIns="0" rtlCol="0"/>
          <a:lstStyle/>
          <a:p>
            <a:endParaRPr/>
          </a:p>
        </p:txBody>
      </p:sp>
      <p:sp>
        <p:nvSpPr>
          <p:cNvPr id="59" name="object 59"/>
          <p:cNvSpPr txBox="1"/>
          <p:nvPr/>
        </p:nvSpPr>
        <p:spPr>
          <a:xfrm>
            <a:off x="1217290" y="6099518"/>
            <a:ext cx="527454" cy="289822"/>
          </a:xfrm>
          <a:prstGeom prst="rect">
            <a:avLst/>
          </a:prstGeom>
        </p:spPr>
        <p:txBody>
          <a:bodyPr vert="horz" wrap="square" lIns="0" tIns="30479" rIns="0" bIns="0" rtlCol="0">
            <a:spAutoFit/>
          </a:bodyPr>
          <a:lstStyle/>
          <a:p>
            <a:pPr marL="87204">
              <a:spcBef>
                <a:spcPts val="240"/>
              </a:spcBef>
            </a:pPr>
            <a:r>
              <a:rPr sz="800" spc="-27" dirty="0">
                <a:solidFill>
                  <a:srgbClr val="585858"/>
                </a:solidFill>
                <a:latin typeface="BIZ UDPゴシック"/>
                <a:cs typeface="BIZ UDPゴシック"/>
              </a:rPr>
              <a:t>未回答</a:t>
            </a:r>
            <a:endParaRPr sz="800">
              <a:latin typeface="BIZ UDPゴシック"/>
              <a:cs typeface="BIZ UDPゴシック"/>
            </a:endParaRPr>
          </a:p>
          <a:p>
            <a:pPr marL="16933">
              <a:spcBef>
                <a:spcPts val="113"/>
              </a:spcBef>
            </a:pPr>
            <a:r>
              <a:rPr sz="800" dirty="0">
                <a:solidFill>
                  <a:srgbClr val="585858"/>
                </a:solidFill>
                <a:latin typeface="BIZ UDPゴシック"/>
                <a:cs typeface="BIZ UDPゴシック"/>
              </a:rPr>
              <a:t>2</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2%</a:t>
            </a:r>
            <a:endParaRPr sz="800">
              <a:latin typeface="BIZ UDPゴシック"/>
              <a:cs typeface="BIZ UDPゴシック"/>
            </a:endParaRPr>
          </a:p>
        </p:txBody>
      </p:sp>
      <p:grpSp>
        <p:nvGrpSpPr>
          <p:cNvPr id="60" name="object 60"/>
          <p:cNvGrpSpPr/>
          <p:nvPr/>
        </p:nvGrpSpPr>
        <p:grpSpPr>
          <a:xfrm>
            <a:off x="1100783" y="2234892"/>
            <a:ext cx="2235117" cy="2398518"/>
            <a:chOff x="931969" y="1261173"/>
            <a:chExt cx="1676400" cy="1798955"/>
          </a:xfrm>
        </p:grpSpPr>
        <p:sp>
          <p:nvSpPr>
            <p:cNvPr id="61" name="object 61"/>
            <p:cNvSpPr/>
            <p:nvPr/>
          </p:nvSpPr>
          <p:spPr>
            <a:xfrm>
              <a:off x="1705482" y="1518412"/>
              <a:ext cx="768350" cy="1333500"/>
            </a:xfrm>
            <a:custGeom>
              <a:avLst/>
              <a:gdLst/>
              <a:ahLst/>
              <a:cxnLst/>
              <a:rect l="l" t="t" r="r" b="b"/>
              <a:pathLst>
                <a:path w="768350" h="1333500">
                  <a:moveTo>
                    <a:pt x="0" y="0"/>
                  </a:moveTo>
                  <a:lnTo>
                    <a:pt x="0" y="767842"/>
                  </a:lnTo>
                  <a:lnTo>
                    <a:pt x="519684" y="1333119"/>
                  </a:lnTo>
                  <a:lnTo>
                    <a:pt x="554953" y="1298524"/>
                  </a:lnTo>
                  <a:lnTo>
                    <a:pt x="587746" y="1261948"/>
                  </a:lnTo>
                  <a:lnTo>
                    <a:pt x="618002" y="1223525"/>
                  </a:lnTo>
                  <a:lnTo>
                    <a:pt x="645662" y="1183394"/>
                  </a:lnTo>
                  <a:lnTo>
                    <a:pt x="670664" y="1141689"/>
                  </a:lnTo>
                  <a:lnTo>
                    <a:pt x="692950" y="1098549"/>
                  </a:lnTo>
                  <a:lnTo>
                    <a:pt x="712459" y="1054110"/>
                  </a:lnTo>
                  <a:lnTo>
                    <a:pt x="729132" y="1008508"/>
                  </a:lnTo>
                  <a:lnTo>
                    <a:pt x="742907" y="961880"/>
                  </a:lnTo>
                  <a:lnTo>
                    <a:pt x="753726" y="914362"/>
                  </a:lnTo>
                  <a:lnTo>
                    <a:pt x="761528" y="866093"/>
                  </a:lnTo>
                  <a:lnTo>
                    <a:pt x="766253" y="817207"/>
                  </a:lnTo>
                  <a:lnTo>
                    <a:pt x="767842" y="767842"/>
                  </a:lnTo>
                  <a:lnTo>
                    <a:pt x="766331" y="719284"/>
                  </a:lnTo>
                  <a:lnTo>
                    <a:pt x="761859" y="671528"/>
                  </a:lnTo>
                  <a:lnTo>
                    <a:pt x="754515" y="624665"/>
                  </a:lnTo>
                  <a:lnTo>
                    <a:pt x="744390" y="578784"/>
                  </a:lnTo>
                  <a:lnTo>
                    <a:pt x="731573" y="533975"/>
                  </a:lnTo>
                  <a:lnTo>
                    <a:pt x="716155" y="490328"/>
                  </a:lnTo>
                  <a:lnTo>
                    <a:pt x="698225" y="447934"/>
                  </a:lnTo>
                  <a:lnTo>
                    <a:pt x="677874" y="406881"/>
                  </a:lnTo>
                  <a:lnTo>
                    <a:pt x="655191" y="367261"/>
                  </a:lnTo>
                  <a:lnTo>
                    <a:pt x="630266" y="329163"/>
                  </a:lnTo>
                  <a:lnTo>
                    <a:pt x="603189" y="292677"/>
                  </a:lnTo>
                  <a:lnTo>
                    <a:pt x="574051" y="257893"/>
                  </a:lnTo>
                  <a:lnTo>
                    <a:pt x="542940" y="224901"/>
                  </a:lnTo>
                  <a:lnTo>
                    <a:pt x="509948" y="193790"/>
                  </a:lnTo>
                  <a:lnTo>
                    <a:pt x="475164" y="164652"/>
                  </a:lnTo>
                  <a:lnTo>
                    <a:pt x="438678" y="137575"/>
                  </a:lnTo>
                  <a:lnTo>
                    <a:pt x="400580" y="112650"/>
                  </a:lnTo>
                  <a:lnTo>
                    <a:pt x="360960" y="89967"/>
                  </a:lnTo>
                  <a:lnTo>
                    <a:pt x="319907" y="69616"/>
                  </a:lnTo>
                  <a:lnTo>
                    <a:pt x="277513" y="51686"/>
                  </a:lnTo>
                  <a:lnTo>
                    <a:pt x="233866" y="36268"/>
                  </a:lnTo>
                  <a:lnTo>
                    <a:pt x="189057" y="23451"/>
                  </a:lnTo>
                  <a:lnTo>
                    <a:pt x="143176" y="13326"/>
                  </a:lnTo>
                  <a:lnTo>
                    <a:pt x="96313" y="5982"/>
                  </a:lnTo>
                  <a:lnTo>
                    <a:pt x="48557" y="1510"/>
                  </a:lnTo>
                  <a:lnTo>
                    <a:pt x="0" y="0"/>
                  </a:lnTo>
                  <a:close/>
                </a:path>
              </a:pathLst>
            </a:custGeom>
            <a:solidFill>
              <a:srgbClr val="4471C4"/>
            </a:solidFill>
          </p:spPr>
          <p:txBody>
            <a:bodyPr wrap="square" lIns="0" tIns="0" rIns="0" bIns="0" rtlCol="0"/>
            <a:lstStyle/>
            <a:p>
              <a:endParaRPr/>
            </a:p>
          </p:txBody>
        </p:sp>
        <p:sp>
          <p:nvSpPr>
            <p:cNvPr id="62" name="object 62"/>
            <p:cNvSpPr/>
            <p:nvPr/>
          </p:nvSpPr>
          <p:spPr>
            <a:xfrm>
              <a:off x="937684" y="1521968"/>
              <a:ext cx="1287780" cy="1532255"/>
            </a:xfrm>
            <a:custGeom>
              <a:avLst/>
              <a:gdLst/>
              <a:ahLst/>
              <a:cxnLst/>
              <a:rect l="l" t="t" r="r" b="b"/>
              <a:pathLst>
                <a:path w="1287780" h="1532255">
                  <a:moveTo>
                    <a:pt x="694138" y="0"/>
                  </a:moveTo>
                  <a:lnTo>
                    <a:pt x="644544" y="6405"/>
                  </a:lnTo>
                  <a:lnTo>
                    <a:pt x="595679" y="15978"/>
                  </a:lnTo>
                  <a:lnTo>
                    <a:pt x="547685" y="28656"/>
                  </a:lnTo>
                  <a:lnTo>
                    <a:pt x="500704" y="44374"/>
                  </a:lnTo>
                  <a:lnTo>
                    <a:pt x="454878" y="63071"/>
                  </a:lnTo>
                  <a:lnTo>
                    <a:pt x="410349" y="84682"/>
                  </a:lnTo>
                  <a:lnTo>
                    <a:pt x="367260" y="109145"/>
                  </a:lnTo>
                  <a:lnTo>
                    <a:pt x="325753" y="136395"/>
                  </a:lnTo>
                  <a:lnTo>
                    <a:pt x="285969" y="166371"/>
                  </a:lnTo>
                  <a:lnTo>
                    <a:pt x="248050" y="199009"/>
                  </a:lnTo>
                  <a:lnTo>
                    <a:pt x="213326" y="232987"/>
                  </a:lnTo>
                  <a:lnTo>
                    <a:pt x="181196" y="268603"/>
                  </a:lnTo>
                  <a:lnTo>
                    <a:pt x="151667" y="305728"/>
                  </a:lnTo>
                  <a:lnTo>
                    <a:pt x="124743" y="344236"/>
                  </a:lnTo>
                  <a:lnTo>
                    <a:pt x="100431" y="384000"/>
                  </a:lnTo>
                  <a:lnTo>
                    <a:pt x="78735" y="424892"/>
                  </a:lnTo>
                  <a:lnTo>
                    <a:pt x="59661" y="466786"/>
                  </a:lnTo>
                  <a:lnTo>
                    <a:pt x="43214" y="509554"/>
                  </a:lnTo>
                  <a:lnTo>
                    <a:pt x="29399" y="553069"/>
                  </a:lnTo>
                  <a:lnTo>
                    <a:pt x="18222" y="597204"/>
                  </a:lnTo>
                  <a:lnTo>
                    <a:pt x="9689" y="641833"/>
                  </a:lnTo>
                  <a:lnTo>
                    <a:pt x="3803" y="686827"/>
                  </a:lnTo>
                  <a:lnTo>
                    <a:pt x="572" y="732059"/>
                  </a:lnTo>
                  <a:lnTo>
                    <a:pt x="0" y="777404"/>
                  </a:lnTo>
                  <a:lnTo>
                    <a:pt x="2092" y="822732"/>
                  </a:lnTo>
                  <a:lnTo>
                    <a:pt x="6853" y="867918"/>
                  </a:lnTo>
                  <a:lnTo>
                    <a:pt x="14290" y="912835"/>
                  </a:lnTo>
                  <a:lnTo>
                    <a:pt x="24408" y="957354"/>
                  </a:lnTo>
                  <a:lnTo>
                    <a:pt x="37211" y="1001350"/>
                  </a:lnTo>
                  <a:lnTo>
                    <a:pt x="52705" y="1044694"/>
                  </a:lnTo>
                  <a:lnTo>
                    <a:pt x="70896" y="1087261"/>
                  </a:lnTo>
                  <a:lnTo>
                    <a:pt x="91788" y="1128922"/>
                  </a:lnTo>
                  <a:lnTo>
                    <a:pt x="115388" y="1169550"/>
                  </a:lnTo>
                  <a:lnTo>
                    <a:pt x="141700" y="1209019"/>
                  </a:lnTo>
                  <a:lnTo>
                    <a:pt x="170730" y="1247201"/>
                  </a:lnTo>
                  <a:lnTo>
                    <a:pt x="202483" y="1283970"/>
                  </a:lnTo>
                  <a:lnTo>
                    <a:pt x="236465" y="1318693"/>
                  </a:lnTo>
                  <a:lnTo>
                    <a:pt x="272083" y="1350822"/>
                  </a:lnTo>
                  <a:lnTo>
                    <a:pt x="309210" y="1380351"/>
                  </a:lnTo>
                  <a:lnTo>
                    <a:pt x="347718" y="1407275"/>
                  </a:lnTo>
                  <a:lnTo>
                    <a:pt x="387481" y="1431588"/>
                  </a:lnTo>
                  <a:lnTo>
                    <a:pt x="428372" y="1453285"/>
                  </a:lnTo>
                  <a:lnTo>
                    <a:pt x="470263" y="1472360"/>
                  </a:lnTo>
                  <a:lnTo>
                    <a:pt x="513029" y="1488809"/>
                  </a:lnTo>
                  <a:lnTo>
                    <a:pt x="556541" y="1502625"/>
                  </a:lnTo>
                  <a:lnTo>
                    <a:pt x="600673" y="1513804"/>
                  </a:lnTo>
                  <a:lnTo>
                    <a:pt x="645298" y="1522340"/>
                  </a:lnTo>
                  <a:lnTo>
                    <a:pt x="690289" y="1528227"/>
                  </a:lnTo>
                  <a:lnTo>
                    <a:pt x="735519" y="1531461"/>
                  </a:lnTo>
                  <a:lnTo>
                    <a:pt x="780861" y="1532035"/>
                  </a:lnTo>
                  <a:lnTo>
                    <a:pt x="826188" y="1529945"/>
                  </a:lnTo>
                  <a:lnTo>
                    <a:pt x="871373" y="1525186"/>
                  </a:lnTo>
                  <a:lnTo>
                    <a:pt x="916289" y="1517751"/>
                  </a:lnTo>
                  <a:lnTo>
                    <a:pt x="960810" y="1507635"/>
                  </a:lnTo>
                  <a:lnTo>
                    <a:pt x="1004807" y="1494833"/>
                  </a:lnTo>
                  <a:lnTo>
                    <a:pt x="1048154" y="1479340"/>
                  </a:lnTo>
                  <a:lnTo>
                    <a:pt x="1090725" y="1461150"/>
                  </a:lnTo>
                  <a:lnTo>
                    <a:pt x="1132392" y="1440259"/>
                  </a:lnTo>
                  <a:lnTo>
                    <a:pt x="1173028" y="1416659"/>
                  </a:lnTo>
                  <a:lnTo>
                    <a:pt x="1212506" y="1390347"/>
                  </a:lnTo>
                  <a:lnTo>
                    <a:pt x="1250700" y="1361317"/>
                  </a:lnTo>
                  <a:lnTo>
                    <a:pt x="1287482" y="1329563"/>
                  </a:lnTo>
                  <a:lnTo>
                    <a:pt x="767798" y="764286"/>
                  </a:lnTo>
                  <a:lnTo>
                    <a:pt x="694138" y="0"/>
                  </a:lnTo>
                  <a:close/>
                </a:path>
              </a:pathLst>
            </a:custGeom>
            <a:solidFill>
              <a:srgbClr val="EC7C30"/>
            </a:solidFill>
          </p:spPr>
          <p:txBody>
            <a:bodyPr wrap="square" lIns="0" tIns="0" rIns="0" bIns="0" rtlCol="0"/>
            <a:lstStyle/>
            <a:p>
              <a:endParaRPr/>
            </a:p>
          </p:txBody>
        </p:sp>
        <p:sp>
          <p:nvSpPr>
            <p:cNvPr id="63" name="object 63"/>
            <p:cNvSpPr/>
            <p:nvPr/>
          </p:nvSpPr>
          <p:spPr>
            <a:xfrm>
              <a:off x="937684" y="1521968"/>
              <a:ext cx="1287780" cy="1532255"/>
            </a:xfrm>
            <a:custGeom>
              <a:avLst/>
              <a:gdLst/>
              <a:ahLst/>
              <a:cxnLst/>
              <a:rect l="l" t="t" r="r" b="b"/>
              <a:pathLst>
                <a:path w="1287780" h="1532255">
                  <a:moveTo>
                    <a:pt x="1287482" y="1329563"/>
                  </a:moveTo>
                  <a:lnTo>
                    <a:pt x="1250700" y="1361317"/>
                  </a:lnTo>
                  <a:lnTo>
                    <a:pt x="1212506" y="1390347"/>
                  </a:lnTo>
                  <a:lnTo>
                    <a:pt x="1173028" y="1416659"/>
                  </a:lnTo>
                  <a:lnTo>
                    <a:pt x="1132392" y="1440259"/>
                  </a:lnTo>
                  <a:lnTo>
                    <a:pt x="1090725" y="1461150"/>
                  </a:lnTo>
                  <a:lnTo>
                    <a:pt x="1048154" y="1479340"/>
                  </a:lnTo>
                  <a:lnTo>
                    <a:pt x="1004807" y="1494833"/>
                  </a:lnTo>
                  <a:lnTo>
                    <a:pt x="960810" y="1507635"/>
                  </a:lnTo>
                  <a:lnTo>
                    <a:pt x="916289" y="1517751"/>
                  </a:lnTo>
                  <a:lnTo>
                    <a:pt x="871373" y="1525186"/>
                  </a:lnTo>
                  <a:lnTo>
                    <a:pt x="826188" y="1529945"/>
                  </a:lnTo>
                  <a:lnTo>
                    <a:pt x="780861" y="1532035"/>
                  </a:lnTo>
                  <a:lnTo>
                    <a:pt x="735519" y="1531461"/>
                  </a:lnTo>
                  <a:lnTo>
                    <a:pt x="690289" y="1528227"/>
                  </a:lnTo>
                  <a:lnTo>
                    <a:pt x="645298" y="1522340"/>
                  </a:lnTo>
                  <a:lnTo>
                    <a:pt x="600673" y="1513804"/>
                  </a:lnTo>
                  <a:lnTo>
                    <a:pt x="556541" y="1502625"/>
                  </a:lnTo>
                  <a:lnTo>
                    <a:pt x="513029" y="1488809"/>
                  </a:lnTo>
                  <a:lnTo>
                    <a:pt x="470263" y="1472360"/>
                  </a:lnTo>
                  <a:lnTo>
                    <a:pt x="428372" y="1453285"/>
                  </a:lnTo>
                  <a:lnTo>
                    <a:pt x="387481" y="1431588"/>
                  </a:lnTo>
                  <a:lnTo>
                    <a:pt x="347718" y="1407275"/>
                  </a:lnTo>
                  <a:lnTo>
                    <a:pt x="309210" y="1380351"/>
                  </a:lnTo>
                  <a:lnTo>
                    <a:pt x="272083" y="1350822"/>
                  </a:lnTo>
                  <a:lnTo>
                    <a:pt x="236465" y="1318693"/>
                  </a:lnTo>
                  <a:lnTo>
                    <a:pt x="202483" y="1283970"/>
                  </a:lnTo>
                  <a:lnTo>
                    <a:pt x="170730" y="1247201"/>
                  </a:lnTo>
                  <a:lnTo>
                    <a:pt x="141700" y="1209019"/>
                  </a:lnTo>
                  <a:lnTo>
                    <a:pt x="115388" y="1169550"/>
                  </a:lnTo>
                  <a:lnTo>
                    <a:pt x="91788" y="1128922"/>
                  </a:lnTo>
                  <a:lnTo>
                    <a:pt x="70896" y="1087261"/>
                  </a:lnTo>
                  <a:lnTo>
                    <a:pt x="52705" y="1044694"/>
                  </a:lnTo>
                  <a:lnTo>
                    <a:pt x="37211" y="1001350"/>
                  </a:lnTo>
                  <a:lnTo>
                    <a:pt x="24408" y="957354"/>
                  </a:lnTo>
                  <a:lnTo>
                    <a:pt x="14290" y="912835"/>
                  </a:lnTo>
                  <a:lnTo>
                    <a:pt x="6853" y="867918"/>
                  </a:lnTo>
                  <a:lnTo>
                    <a:pt x="2092" y="822732"/>
                  </a:lnTo>
                  <a:lnTo>
                    <a:pt x="0" y="777404"/>
                  </a:lnTo>
                  <a:lnTo>
                    <a:pt x="572" y="732059"/>
                  </a:lnTo>
                  <a:lnTo>
                    <a:pt x="3803" y="686827"/>
                  </a:lnTo>
                  <a:lnTo>
                    <a:pt x="9689" y="641833"/>
                  </a:lnTo>
                  <a:lnTo>
                    <a:pt x="18222" y="597204"/>
                  </a:lnTo>
                  <a:lnTo>
                    <a:pt x="29399" y="553069"/>
                  </a:lnTo>
                  <a:lnTo>
                    <a:pt x="43214" y="509554"/>
                  </a:lnTo>
                  <a:lnTo>
                    <a:pt x="59661" y="466786"/>
                  </a:lnTo>
                  <a:lnTo>
                    <a:pt x="78735" y="424892"/>
                  </a:lnTo>
                  <a:lnTo>
                    <a:pt x="100431" y="384000"/>
                  </a:lnTo>
                  <a:lnTo>
                    <a:pt x="124743" y="344236"/>
                  </a:lnTo>
                  <a:lnTo>
                    <a:pt x="151667" y="305728"/>
                  </a:lnTo>
                  <a:lnTo>
                    <a:pt x="181196" y="268603"/>
                  </a:lnTo>
                  <a:lnTo>
                    <a:pt x="213326" y="232987"/>
                  </a:lnTo>
                  <a:lnTo>
                    <a:pt x="248050" y="199009"/>
                  </a:lnTo>
                  <a:lnTo>
                    <a:pt x="285969" y="166371"/>
                  </a:lnTo>
                  <a:lnTo>
                    <a:pt x="325753" y="136395"/>
                  </a:lnTo>
                  <a:lnTo>
                    <a:pt x="367260" y="109145"/>
                  </a:lnTo>
                  <a:lnTo>
                    <a:pt x="410349" y="84682"/>
                  </a:lnTo>
                  <a:lnTo>
                    <a:pt x="454878" y="63071"/>
                  </a:lnTo>
                  <a:lnTo>
                    <a:pt x="500704" y="44374"/>
                  </a:lnTo>
                  <a:lnTo>
                    <a:pt x="547685" y="28656"/>
                  </a:lnTo>
                  <a:lnTo>
                    <a:pt x="595679" y="15978"/>
                  </a:lnTo>
                  <a:lnTo>
                    <a:pt x="644544" y="6405"/>
                  </a:lnTo>
                  <a:lnTo>
                    <a:pt x="694138" y="0"/>
                  </a:lnTo>
                  <a:lnTo>
                    <a:pt x="767798" y="764286"/>
                  </a:lnTo>
                  <a:lnTo>
                    <a:pt x="1287482" y="1329563"/>
                  </a:lnTo>
                  <a:close/>
                </a:path>
              </a:pathLst>
            </a:custGeom>
            <a:ln w="11239">
              <a:solidFill>
                <a:srgbClr val="FFFFFF"/>
              </a:solidFill>
            </a:ln>
          </p:spPr>
          <p:txBody>
            <a:bodyPr wrap="square" lIns="0" tIns="0" rIns="0" bIns="0" rtlCol="0"/>
            <a:lstStyle/>
            <a:p>
              <a:endParaRPr/>
            </a:p>
          </p:txBody>
        </p:sp>
        <p:sp>
          <p:nvSpPr>
            <p:cNvPr id="64" name="object 64"/>
            <p:cNvSpPr/>
            <p:nvPr/>
          </p:nvSpPr>
          <p:spPr>
            <a:xfrm>
              <a:off x="1631822" y="1518412"/>
              <a:ext cx="73660" cy="768350"/>
            </a:xfrm>
            <a:custGeom>
              <a:avLst/>
              <a:gdLst/>
              <a:ahLst/>
              <a:cxnLst/>
              <a:rect l="l" t="t" r="r" b="b"/>
              <a:pathLst>
                <a:path w="73660" h="768350">
                  <a:moveTo>
                    <a:pt x="73660" y="0"/>
                  </a:moveTo>
                  <a:lnTo>
                    <a:pt x="55203" y="216"/>
                  </a:lnTo>
                  <a:lnTo>
                    <a:pt x="36782" y="873"/>
                  </a:lnTo>
                  <a:lnTo>
                    <a:pt x="18385" y="1982"/>
                  </a:lnTo>
                  <a:lnTo>
                    <a:pt x="0" y="3555"/>
                  </a:lnTo>
                  <a:lnTo>
                    <a:pt x="73660" y="767841"/>
                  </a:lnTo>
                  <a:lnTo>
                    <a:pt x="73660" y="0"/>
                  </a:lnTo>
                  <a:close/>
                </a:path>
              </a:pathLst>
            </a:custGeom>
            <a:solidFill>
              <a:srgbClr val="A4A4A4"/>
            </a:solidFill>
          </p:spPr>
          <p:txBody>
            <a:bodyPr wrap="square" lIns="0" tIns="0" rIns="0" bIns="0" rtlCol="0"/>
            <a:lstStyle/>
            <a:p>
              <a:endParaRPr/>
            </a:p>
          </p:txBody>
        </p:sp>
        <p:sp>
          <p:nvSpPr>
            <p:cNvPr id="65" name="object 65"/>
            <p:cNvSpPr/>
            <p:nvPr/>
          </p:nvSpPr>
          <p:spPr>
            <a:xfrm>
              <a:off x="1631822" y="1518412"/>
              <a:ext cx="73660" cy="768350"/>
            </a:xfrm>
            <a:custGeom>
              <a:avLst/>
              <a:gdLst/>
              <a:ahLst/>
              <a:cxnLst/>
              <a:rect l="l" t="t" r="r" b="b"/>
              <a:pathLst>
                <a:path w="73660" h="768350">
                  <a:moveTo>
                    <a:pt x="0" y="3555"/>
                  </a:moveTo>
                  <a:lnTo>
                    <a:pt x="18385" y="1982"/>
                  </a:lnTo>
                  <a:lnTo>
                    <a:pt x="36782" y="873"/>
                  </a:lnTo>
                  <a:lnTo>
                    <a:pt x="55203" y="216"/>
                  </a:lnTo>
                  <a:lnTo>
                    <a:pt x="73660" y="0"/>
                  </a:lnTo>
                  <a:lnTo>
                    <a:pt x="73660" y="767841"/>
                  </a:lnTo>
                  <a:lnTo>
                    <a:pt x="0" y="3555"/>
                  </a:lnTo>
                  <a:close/>
                </a:path>
              </a:pathLst>
            </a:custGeom>
            <a:ln w="11239">
              <a:solidFill>
                <a:srgbClr val="FFFFFF"/>
              </a:solidFill>
            </a:ln>
          </p:spPr>
          <p:txBody>
            <a:bodyPr wrap="square" lIns="0" tIns="0" rIns="0" bIns="0" rtlCol="0"/>
            <a:lstStyle/>
            <a:p>
              <a:endParaRPr/>
            </a:p>
          </p:txBody>
        </p:sp>
        <p:sp>
          <p:nvSpPr>
            <p:cNvPr id="66" name="object 66"/>
            <p:cNvSpPr/>
            <p:nvPr/>
          </p:nvSpPr>
          <p:spPr>
            <a:xfrm>
              <a:off x="2018283" y="1264031"/>
              <a:ext cx="586740" cy="743585"/>
            </a:xfrm>
            <a:custGeom>
              <a:avLst/>
              <a:gdLst/>
              <a:ahLst/>
              <a:cxnLst/>
              <a:rect l="l" t="t" r="r" b="b"/>
              <a:pathLst>
                <a:path w="586739" h="743585">
                  <a:moveTo>
                    <a:pt x="586613" y="0"/>
                  </a:moveTo>
                  <a:lnTo>
                    <a:pt x="0" y="0"/>
                  </a:lnTo>
                  <a:lnTo>
                    <a:pt x="0" y="283591"/>
                  </a:lnTo>
                  <a:lnTo>
                    <a:pt x="342138" y="283591"/>
                  </a:lnTo>
                  <a:lnTo>
                    <a:pt x="402590" y="743331"/>
                  </a:lnTo>
                  <a:lnTo>
                    <a:pt x="488823" y="283591"/>
                  </a:lnTo>
                  <a:lnTo>
                    <a:pt x="586613" y="283591"/>
                  </a:lnTo>
                  <a:lnTo>
                    <a:pt x="586613" y="0"/>
                  </a:lnTo>
                  <a:close/>
                </a:path>
              </a:pathLst>
            </a:custGeom>
            <a:solidFill>
              <a:srgbClr val="FFFFFF"/>
            </a:solidFill>
          </p:spPr>
          <p:txBody>
            <a:bodyPr wrap="square" lIns="0" tIns="0" rIns="0" bIns="0" rtlCol="0"/>
            <a:lstStyle/>
            <a:p>
              <a:endParaRPr/>
            </a:p>
          </p:txBody>
        </p:sp>
        <p:sp>
          <p:nvSpPr>
            <p:cNvPr id="67" name="object 67"/>
            <p:cNvSpPr/>
            <p:nvPr/>
          </p:nvSpPr>
          <p:spPr>
            <a:xfrm>
              <a:off x="2018283" y="1264031"/>
              <a:ext cx="586740" cy="743585"/>
            </a:xfrm>
            <a:custGeom>
              <a:avLst/>
              <a:gdLst/>
              <a:ahLst/>
              <a:cxnLst/>
              <a:rect l="l" t="t" r="r" b="b"/>
              <a:pathLst>
                <a:path w="586739" h="743585">
                  <a:moveTo>
                    <a:pt x="0" y="0"/>
                  </a:moveTo>
                  <a:lnTo>
                    <a:pt x="342138" y="0"/>
                  </a:lnTo>
                  <a:lnTo>
                    <a:pt x="488823" y="0"/>
                  </a:lnTo>
                  <a:lnTo>
                    <a:pt x="586613" y="0"/>
                  </a:lnTo>
                  <a:lnTo>
                    <a:pt x="586613" y="165354"/>
                  </a:lnTo>
                  <a:lnTo>
                    <a:pt x="586613" y="236347"/>
                  </a:lnTo>
                  <a:lnTo>
                    <a:pt x="586613" y="283591"/>
                  </a:lnTo>
                  <a:lnTo>
                    <a:pt x="488823" y="283591"/>
                  </a:lnTo>
                  <a:lnTo>
                    <a:pt x="402590" y="743331"/>
                  </a:lnTo>
                  <a:lnTo>
                    <a:pt x="342138" y="283591"/>
                  </a:lnTo>
                  <a:lnTo>
                    <a:pt x="0" y="283591"/>
                  </a:lnTo>
                  <a:lnTo>
                    <a:pt x="0" y="236347"/>
                  </a:lnTo>
                  <a:lnTo>
                    <a:pt x="0" y="165354"/>
                  </a:lnTo>
                  <a:lnTo>
                    <a:pt x="0" y="0"/>
                  </a:lnTo>
                  <a:close/>
                </a:path>
              </a:pathLst>
            </a:custGeom>
            <a:ln w="5626">
              <a:solidFill>
                <a:srgbClr val="000000"/>
              </a:solidFill>
            </a:ln>
          </p:spPr>
          <p:txBody>
            <a:bodyPr wrap="square" lIns="0" tIns="0" rIns="0" bIns="0" rtlCol="0"/>
            <a:lstStyle/>
            <a:p>
              <a:endParaRPr/>
            </a:p>
          </p:txBody>
        </p:sp>
      </p:grpSp>
      <p:sp>
        <p:nvSpPr>
          <p:cNvPr id="68" name="object 68"/>
          <p:cNvSpPr txBox="1"/>
          <p:nvPr/>
        </p:nvSpPr>
        <p:spPr>
          <a:xfrm>
            <a:off x="2630935" y="2267478"/>
            <a:ext cx="669687" cy="289822"/>
          </a:xfrm>
          <a:prstGeom prst="rect">
            <a:avLst/>
          </a:prstGeom>
        </p:spPr>
        <p:txBody>
          <a:bodyPr vert="horz" wrap="square" lIns="0" tIns="30479" rIns="0" bIns="0" rtlCol="0">
            <a:spAutoFit/>
          </a:bodyPr>
          <a:lstStyle/>
          <a:p>
            <a:pPr marR="40639" algn="ctr">
              <a:spcBef>
                <a:spcPts val="240"/>
              </a:spcBef>
            </a:pPr>
            <a:r>
              <a:rPr sz="800" spc="-33" dirty="0">
                <a:solidFill>
                  <a:srgbClr val="585858"/>
                </a:solidFill>
                <a:latin typeface="BIZ UDPゴシック"/>
                <a:cs typeface="BIZ UDPゴシック"/>
              </a:rPr>
              <a:t>ある</a:t>
            </a:r>
            <a:endParaRPr sz="800">
              <a:latin typeface="BIZ UDPゴシック"/>
              <a:cs typeface="BIZ UDPゴシック"/>
            </a:endParaRPr>
          </a:p>
          <a:p>
            <a:pPr marR="6773" algn="ctr">
              <a:spcBef>
                <a:spcPts val="113"/>
              </a:spcBef>
            </a:pPr>
            <a:r>
              <a:rPr sz="800" dirty="0">
                <a:solidFill>
                  <a:srgbClr val="585858"/>
                </a:solidFill>
                <a:latin typeface="BIZ UDPゴシック"/>
                <a:cs typeface="BIZ UDPゴシック"/>
              </a:rPr>
              <a:t>50</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38%</a:t>
            </a:r>
            <a:endParaRPr sz="800">
              <a:latin typeface="BIZ UDPゴシック"/>
              <a:cs typeface="BIZ UDPゴシック"/>
            </a:endParaRPr>
          </a:p>
        </p:txBody>
      </p:sp>
      <p:grpSp>
        <p:nvGrpSpPr>
          <p:cNvPr id="69" name="object 69"/>
          <p:cNvGrpSpPr/>
          <p:nvPr/>
        </p:nvGrpSpPr>
        <p:grpSpPr>
          <a:xfrm>
            <a:off x="863770" y="4014858"/>
            <a:ext cx="820390" cy="971937"/>
            <a:chOff x="754202" y="2596197"/>
            <a:chExt cx="615315" cy="728980"/>
          </a:xfrm>
        </p:grpSpPr>
        <p:sp>
          <p:nvSpPr>
            <p:cNvPr id="70" name="object 70"/>
            <p:cNvSpPr/>
            <p:nvPr/>
          </p:nvSpPr>
          <p:spPr>
            <a:xfrm>
              <a:off x="757059" y="2599055"/>
              <a:ext cx="609600" cy="723265"/>
            </a:xfrm>
            <a:custGeom>
              <a:avLst/>
              <a:gdLst/>
              <a:ahLst/>
              <a:cxnLst/>
              <a:rect l="l" t="t" r="r" b="b"/>
              <a:pathLst>
                <a:path w="609600" h="723264">
                  <a:moveTo>
                    <a:pt x="247154" y="0"/>
                  </a:moveTo>
                  <a:lnTo>
                    <a:pt x="101574" y="439547"/>
                  </a:lnTo>
                  <a:lnTo>
                    <a:pt x="0" y="439547"/>
                  </a:lnTo>
                  <a:lnTo>
                    <a:pt x="0" y="723011"/>
                  </a:lnTo>
                  <a:lnTo>
                    <a:pt x="609460" y="723011"/>
                  </a:lnTo>
                  <a:lnTo>
                    <a:pt x="609460" y="439547"/>
                  </a:lnTo>
                  <a:lnTo>
                    <a:pt x="253936" y="439547"/>
                  </a:lnTo>
                  <a:lnTo>
                    <a:pt x="247154" y="0"/>
                  </a:lnTo>
                  <a:close/>
                </a:path>
              </a:pathLst>
            </a:custGeom>
            <a:solidFill>
              <a:srgbClr val="FFFFFF"/>
            </a:solidFill>
          </p:spPr>
          <p:txBody>
            <a:bodyPr wrap="square" lIns="0" tIns="0" rIns="0" bIns="0" rtlCol="0"/>
            <a:lstStyle/>
            <a:p>
              <a:endParaRPr/>
            </a:p>
          </p:txBody>
        </p:sp>
        <p:sp>
          <p:nvSpPr>
            <p:cNvPr id="71" name="object 71"/>
            <p:cNvSpPr/>
            <p:nvPr/>
          </p:nvSpPr>
          <p:spPr>
            <a:xfrm>
              <a:off x="757059" y="2599055"/>
              <a:ext cx="609600" cy="723265"/>
            </a:xfrm>
            <a:custGeom>
              <a:avLst/>
              <a:gdLst/>
              <a:ahLst/>
              <a:cxnLst/>
              <a:rect l="l" t="t" r="r" b="b"/>
              <a:pathLst>
                <a:path w="609600" h="723264">
                  <a:moveTo>
                    <a:pt x="0" y="439547"/>
                  </a:moveTo>
                  <a:lnTo>
                    <a:pt x="101574" y="439547"/>
                  </a:lnTo>
                  <a:lnTo>
                    <a:pt x="247154" y="0"/>
                  </a:lnTo>
                  <a:lnTo>
                    <a:pt x="253936" y="439547"/>
                  </a:lnTo>
                  <a:lnTo>
                    <a:pt x="609460" y="439547"/>
                  </a:lnTo>
                  <a:lnTo>
                    <a:pt x="609460" y="486791"/>
                  </a:lnTo>
                  <a:lnTo>
                    <a:pt x="609460" y="557657"/>
                  </a:lnTo>
                  <a:lnTo>
                    <a:pt x="609460" y="723011"/>
                  </a:lnTo>
                  <a:lnTo>
                    <a:pt x="253936" y="723011"/>
                  </a:lnTo>
                  <a:lnTo>
                    <a:pt x="101574" y="723011"/>
                  </a:lnTo>
                  <a:lnTo>
                    <a:pt x="0" y="723011"/>
                  </a:lnTo>
                  <a:lnTo>
                    <a:pt x="0" y="557657"/>
                  </a:lnTo>
                  <a:lnTo>
                    <a:pt x="0" y="486791"/>
                  </a:lnTo>
                  <a:lnTo>
                    <a:pt x="0" y="439547"/>
                  </a:lnTo>
                  <a:close/>
                </a:path>
              </a:pathLst>
            </a:custGeom>
            <a:ln w="5626">
              <a:solidFill>
                <a:srgbClr val="000000"/>
              </a:solidFill>
            </a:ln>
          </p:spPr>
          <p:txBody>
            <a:bodyPr wrap="square" lIns="0" tIns="0" rIns="0" bIns="0" rtlCol="0"/>
            <a:lstStyle/>
            <a:p>
              <a:endParaRPr/>
            </a:p>
          </p:txBody>
        </p:sp>
      </p:grpSp>
      <p:sp>
        <p:nvSpPr>
          <p:cNvPr id="72" name="object 72"/>
          <p:cNvSpPr txBox="1"/>
          <p:nvPr/>
        </p:nvSpPr>
        <p:spPr>
          <a:xfrm>
            <a:off x="964790" y="4633461"/>
            <a:ext cx="670535" cy="289822"/>
          </a:xfrm>
          <a:prstGeom prst="rect">
            <a:avLst/>
          </a:prstGeom>
        </p:spPr>
        <p:txBody>
          <a:bodyPr vert="horz" wrap="square" lIns="0" tIns="30479" rIns="0" bIns="0" rtlCol="0">
            <a:spAutoFit/>
          </a:bodyPr>
          <a:lstStyle/>
          <a:p>
            <a:pPr marR="40639" algn="ctr">
              <a:spcBef>
                <a:spcPts val="240"/>
              </a:spcBef>
            </a:pPr>
            <a:r>
              <a:rPr sz="800" spc="-33" dirty="0">
                <a:solidFill>
                  <a:srgbClr val="585858"/>
                </a:solidFill>
                <a:latin typeface="BIZ UDPゴシック"/>
                <a:cs typeface="BIZ UDPゴシック"/>
              </a:rPr>
              <a:t>ない</a:t>
            </a:r>
            <a:endParaRPr sz="800">
              <a:latin typeface="BIZ UDPゴシック"/>
              <a:cs typeface="BIZ UDPゴシック"/>
            </a:endParaRPr>
          </a:p>
          <a:p>
            <a:pPr marR="6773" algn="ctr">
              <a:spcBef>
                <a:spcPts val="120"/>
              </a:spcBef>
            </a:pPr>
            <a:r>
              <a:rPr sz="800" dirty="0">
                <a:solidFill>
                  <a:srgbClr val="585858"/>
                </a:solidFill>
                <a:latin typeface="BIZ UDPゴシック"/>
                <a:cs typeface="BIZ UDPゴシック"/>
              </a:rPr>
              <a:t>79</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60%</a:t>
            </a:r>
            <a:endParaRPr sz="800">
              <a:latin typeface="BIZ UDPゴシック"/>
              <a:cs typeface="BIZ UDPゴシック"/>
            </a:endParaRPr>
          </a:p>
        </p:txBody>
      </p:sp>
      <p:sp>
        <p:nvSpPr>
          <p:cNvPr id="73" name="object 73"/>
          <p:cNvSpPr/>
          <p:nvPr/>
        </p:nvSpPr>
        <p:spPr>
          <a:xfrm>
            <a:off x="1211872" y="2143203"/>
            <a:ext cx="871188" cy="436017"/>
          </a:xfrm>
          <a:custGeom>
            <a:avLst/>
            <a:gdLst/>
            <a:ahLst/>
            <a:cxnLst/>
            <a:rect l="l" t="t" r="r" b="b"/>
            <a:pathLst>
              <a:path w="653414" h="327025">
                <a:moveTo>
                  <a:pt x="0" y="0"/>
                </a:moveTo>
                <a:lnTo>
                  <a:pt x="283286" y="0"/>
                </a:lnTo>
                <a:lnTo>
                  <a:pt x="404698" y="0"/>
                </a:lnTo>
                <a:lnTo>
                  <a:pt x="485597" y="0"/>
                </a:lnTo>
                <a:lnTo>
                  <a:pt x="485597" y="161163"/>
                </a:lnTo>
                <a:lnTo>
                  <a:pt x="653364" y="326898"/>
                </a:lnTo>
                <a:lnTo>
                  <a:pt x="485597" y="230251"/>
                </a:lnTo>
                <a:lnTo>
                  <a:pt x="485597" y="276352"/>
                </a:lnTo>
                <a:lnTo>
                  <a:pt x="404698" y="276352"/>
                </a:lnTo>
                <a:lnTo>
                  <a:pt x="283286" y="276352"/>
                </a:lnTo>
                <a:lnTo>
                  <a:pt x="0" y="276352"/>
                </a:lnTo>
                <a:lnTo>
                  <a:pt x="0" y="230251"/>
                </a:lnTo>
                <a:lnTo>
                  <a:pt x="0" y="161163"/>
                </a:lnTo>
                <a:lnTo>
                  <a:pt x="0" y="0"/>
                </a:lnTo>
                <a:close/>
              </a:path>
            </a:pathLst>
          </a:custGeom>
          <a:ln w="5626">
            <a:solidFill>
              <a:srgbClr val="000000"/>
            </a:solidFill>
          </a:ln>
        </p:spPr>
        <p:txBody>
          <a:bodyPr wrap="square" lIns="0" tIns="0" rIns="0" bIns="0" rtlCol="0"/>
          <a:lstStyle/>
          <a:p>
            <a:endParaRPr/>
          </a:p>
        </p:txBody>
      </p:sp>
      <p:sp>
        <p:nvSpPr>
          <p:cNvPr id="74" name="object 74"/>
          <p:cNvSpPr txBox="1"/>
          <p:nvPr/>
        </p:nvSpPr>
        <p:spPr>
          <a:xfrm>
            <a:off x="1306560" y="2167068"/>
            <a:ext cx="509674" cy="289822"/>
          </a:xfrm>
          <a:prstGeom prst="rect">
            <a:avLst/>
          </a:prstGeom>
        </p:spPr>
        <p:txBody>
          <a:bodyPr vert="horz" wrap="square" lIns="0" tIns="30479" rIns="0" bIns="0" rtlCol="0">
            <a:spAutoFit/>
          </a:bodyPr>
          <a:lstStyle/>
          <a:p>
            <a:pPr marL="70272">
              <a:spcBef>
                <a:spcPts val="240"/>
              </a:spcBef>
            </a:pPr>
            <a:r>
              <a:rPr sz="800" spc="-27" dirty="0">
                <a:solidFill>
                  <a:srgbClr val="585858"/>
                </a:solidFill>
                <a:latin typeface="BIZ UDPゴシック"/>
                <a:cs typeface="BIZ UDPゴシック"/>
              </a:rPr>
              <a:t>未回答</a:t>
            </a:r>
            <a:endParaRPr sz="800">
              <a:latin typeface="BIZ UDPゴシック"/>
              <a:cs typeface="BIZ UDPゴシック"/>
            </a:endParaRPr>
          </a:p>
          <a:p>
            <a:pPr>
              <a:spcBef>
                <a:spcPts val="113"/>
              </a:spcBef>
            </a:pPr>
            <a:r>
              <a:rPr sz="800" dirty="0">
                <a:solidFill>
                  <a:srgbClr val="585858"/>
                </a:solidFill>
                <a:latin typeface="BIZ UDPゴシック"/>
                <a:cs typeface="BIZ UDPゴシック"/>
              </a:rPr>
              <a:t>2</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2%</a:t>
            </a:r>
            <a:endParaRPr sz="800">
              <a:latin typeface="BIZ UDPゴシック"/>
              <a:cs typeface="BIZ UDPゴシック"/>
            </a:endParaRPr>
          </a:p>
        </p:txBody>
      </p:sp>
      <p:grpSp>
        <p:nvGrpSpPr>
          <p:cNvPr id="75" name="object 75"/>
          <p:cNvGrpSpPr/>
          <p:nvPr/>
        </p:nvGrpSpPr>
        <p:grpSpPr>
          <a:xfrm>
            <a:off x="3713527" y="2383731"/>
            <a:ext cx="2757491" cy="2263901"/>
            <a:chOff x="2891599" y="1372806"/>
            <a:chExt cx="2068195" cy="1697989"/>
          </a:xfrm>
        </p:grpSpPr>
        <p:sp>
          <p:nvSpPr>
            <p:cNvPr id="76" name="object 76"/>
            <p:cNvSpPr/>
            <p:nvPr/>
          </p:nvSpPr>
          <p:spPr>
            <a:xfrm>
              <a:off x="3306952" y="1375664"/>
              <a:ext cx="1237615" cy="1692275"/>
            </a:xfrm>
            <a:custGeom>
              <a:avLst/>
              <a:gdLst/>
              <a:ahLst/>
              <a:cxnLst/>
              <a:rect l="l" t="t" r="r" b="b"/>
              <a:pathLst>
                <a:path w="1237614" h="1692275">
                  <a:moveTo>
                    <a:pt x="0" y="1438528"/>
                  </a:moveTo>
                  <a:lnTo>
                    <a:pt x="0" y="1692021"/>
                  </a:lnTo>
                </a:path>
                <a:path w="1237614" h="1692275">
                  <a:moveTo>
                    <a:pt x="0" y="592454"/>
                  </a:moveTo>
                  <a:lnTo>
                    <a:pt x="0" y="1099565"/>
                  </a:lnTo>
                </a:path>
                <a:path w="1237614" h="1692275">
                  <a:moveTo>
                    <a:pt x="0" y="0"/>
                  </a:moveTo>
                  <a:lnTo>
                    <a:pt x="0" y="253491"/>
                  </a:lnTo>
                </a:path>
                <a:path w="1237614" h="1692275">
                  <a:moveTo>
                    <a:pt x="412750" y="1438528"/>
                  </a:moveTo>
                  <a:lnTo>
                    <a:pt x="412750" y="1692021"/>
                  </a:lnTo>
                </a:path>
                <a:path w="1237614" h="1692275">
                  <a:moveTo>
                    <a:pt x="412750" y="592454"/>
                  </a:moveTo>
                  <a:lnTo>
                    <a:pt x="412750" y="1099565"/>
                  </a:lnTo>
                </a:path>
                <a:path w="1237614" h="1692275">
                  <a:moveTo>
                    <a:pt x="412750" y="0"/>
                  </a:moveTo>
                  <a:lnTo>
                    <a:pt x="412750" y="253491"/>
                  </a:lnTo>
                </a:path>
                <a:path w="1237614" h="1692275">
                  <a:moveTo>
                    <a:pt x="824611" y="1438528"/>
                  </a:moveTo>
                  <a:lnTo>
                    <a:pt x="824611" y="1692021"/>
                  </a:lnTo>
                </a:path>
                <a:path w="1237614" h="1692275">
                  <a:moveTo>
                    <a:pt x="824611" y="592454"/>
                  </a:moveTo>
                  <a:lnTo>
                    <a:pt x="824611" y="1099565"/>
                  </a:lnTo>
                </a:path>
                <a:path w="1237614" h="1692275">
                  <a:moveTo>
                    <a:pt x="824611" y="0"/>
                  </a:moveTo>
                  <a:lnTo>
                    <a:pt x="824611" y="253491"/>
                  </a:lnTo>
                </a:path>
                <a:path w="1237614" h="1692275">
                  <a:moveTo>
                    <a:pt x="1237234" y="1438528"/>
                  </a:moveTo>
                  <a:lnTo>
                    <a:pt x="1237234" y="1692021"/>
                  </a:lnTo>
                </a:path>
                <a:path w="1237614" h="1692275">
                  <a:moveTo>
                    <a:pt x="1237234" y="592454"/>
                  </a:moveTo>
                  <a:lnTo>
                    <a:pt x="1237234" y="1099565"/>
                  </a:lnTo>
                </a:path>
                <a:path w="1237614" h="1692275">
                  <a:moveTo>
                    <a:pt x="1237234" y="0"/>
                  </a:moveTo>
                  <a:lnTo>
                    <a:pt x="1237234" y="253491"/>
                  </a:lnTo>
                </a:path>
              </a:pathLst>
            </a:custGeom>
            <a:ln w="5626">
              <a:solidFill>
                <a:srgbClr val="D9D9D9"/>
              </a:solidFill>
            </a:ln>
          </p:spPr>
          <p:txBody>
            <a:bodyPr wrap="square" lIns="0" tIns="0" rIns="0" bIns="0" rtlCol="0"/>
            <a:lstStyle/>
            <a:p>
              <a:endParaRPr/>
            </a:p>
          </p:txBody>
        </p:sp>
        <p:sp>
          <p:nvSpPr>
            <p:cNvPr id="77" name="object 77"/>
            <p:cNvSpPr/>
            <p:nvPr/>
          </p:nvSpPr>
          <p:spPr>
            <a:xfrm>
              <a:off x="4956810" y="1375664"/>
              <a:ext cx="0" cy="1692275"/>
            </a:xfrm>
            <a:custGeom>
              <a:avLst/>
              <a:gdLst/>
              <a:ahLst/>
              <a:cxnLst/>
              <a:rect l="l" t="t" r="r" b="b"/>
              <a:pathLst>
                <a:path h="1692275">
                  <a:moveTo>
                    <a:pt x="0" y="0"/>
                  </a:moveTo>
                  <a:lnTo>
                    <a:pt x="0" y="1692020"/>
                  </a:lnTo>
                </a:path>
              </a:pathLst>
            </a:custGeom>
            <a:ln w="5626">
              <a:solidFill>
                <a:srgbClr val="D9D9D9"/>
              </a:solidFill>
            </a:ln>
          </p:spPr>
          <p:txBody>
            <a:bodyPr wrap="square" lIns="0" tIns="0" rIns="0" bIns="0" rtlCol="0"/>
            <a:lstStyle/>
            <a:p>
              <a:endParaRPr/>
            </a:p>
          </p:txBody>
        </p:sp>
        <p:sp>
          <p:nvSpPr>
            <p:cNvPr id="78" name="object 78"/>
            <p:cNvSpPr/>
            <p:nvPr/>
          </p:nvSpPr>
          <p:spPr>
            <a:xfrm>
              <a:off x="2894457" y="1629155"/>
              <a:ext cx="1412875" cy="1185545"/>
            </a:xfrm>
            <a:custGeom>
              <a:avLst/>
              <a:gdLst/>
              <a:ahLst/>
              <a:cxnLst/>
              <a:rect l="l" t="t" r="r" b="b"/>
              <a:pathLst>
                <a:path w="1412875" h="1185545">
                  <a:moveTo>
                    <a:pt x="896239" y="846074"/>
                  </a:moveTo>
                  <a:lnTo>
                    <a:pt x="0" y="846074"/>
                  </a:lnTo>
                  <a:lnTo>
                    <a:pt x="0" y="1185037"/>
                  </a:lnTo>
                  <a:lnTo>
                    <a:pt x="896239" y="1185037"/>
                  </a:lnTo>
                  <a:lnTo>
                    <a:pt x="896239" y="846074"/>
                  </a:lnTo>
                  <a:close/>
                </a:path>
                <a:path w="1412875" h="1185545">
                  <a:moveTo>
                    <a:pt x="1412367" y="0"/>
                  </a:moveTo>
                  <a:lnTo>
                    <a:pt x="0" y="0"/>
                  </a:lnTo>
                  <a:lnTo>
                    <a:pt x="0" y="338963"/>
                  </a:lnTo>
                  <a:lnTo>
                    <a:pt x="1412367" y="338963"/>
                  </a:lnTo>
                  <a:lnTo>
                    <a:pt x="1412367" y="0"/>
                  </a:lnTo>
                  <a:close/>
                </a:path>
              </a:pathLst>
            </a:custGeom>
            <a:solidFill>
              <a:srgbClr val="92D050"/>
            </a:solidFill>
          </p:spPr>
          <p:txBody>
            <a:bodyPr wrap="square" lIns="0" tIns="0" rIns="0" bIns="0" rtlCol="0"/>
            <a:lstStyle/>
            <a:p>
              <a:endParaRPr/>
            </a:p>
          </p:txBody>
        </p:sp>
        <p:sp>
          <p:nvSpPr>
            <p:cNvPr id="79" name="object 79"/>
            <p:cNvSpPr/>
            <p:nvPr/>
          </p:nvSpPr>
          <p:spPr>
            <a:xfrm>
              <a:off x="3790696" y="1629155"/>
              <a:ext cx="939800" cy="1185545"/>
            </a:xfrm>
            <a:custGeom>
              <a:avLst/>
              <a:gdLst/>
              <a:ahLst/>
              <a:cxnLst/>
              <a:rect l="l" t="t" r="r" b="b"/>
              <a:pathLst>
                <a:path w="939800" h="1185545">
                  <a:moveTo>
                    <a:pt x="852424" y="846074"/>
                  </a:moveTo>
                  <a:lnTo>
                    <a:pt x="0" y="846074"/>
                  </a:lnTo>
                  <a:lnTo>
                    <a:pt x="0" y="1185037"/>
                  </a:lnTo>
                  <a:lnTo>
                    <a:pt x="852424" y="1185037"/>
                  </a:lnTo>
                  <a:lnTo>
                    <a:pt x="852424" y="846074"/>
                  </a:lnTo>
                  <a:close/>
                </a:path>
                <a:path w="939800" h="1185545">
                  <a:moveTo>
                    <a:pt x="939673" y="0"/>
                  </a:moveTo>
                  <a:lnTo>
                    <a:pt x="516128" y="0"/>
                  </a:lnTo>
                  <a:lnTo>
                    <a:pt x="516128" y="338963"/>
                  </a:lnTo>
                  <a:lnTo>
                    <a:pt x="939673" y="338963"/>
                  </a:lnTo>
                  <a:lnTo>
                    <a:pt x="939673" y="0"/>
                  </a:lnTo>
                  <a:close/>
                </a:path>
              </a:pathLst>
            </a:custGeom>
            <a:solidFill>
              <a:srgbClr val="5B9BD4"/>
            </a:solidFill>
          </p:spPr>
          <p:txBody>
            <a:bodyPr wrap="square" lIns="0" tIns="0" rIns="0" bIns="0" rtlCol="0"/>
            <a:lstStyle/>
            <a:p>
              <a:endParaRPr/>
            </a:p>
          </p:txBody>
        </p:sp>
        <p:sp>
          <p:nvSpPr>
            <p:cNvPr id="80" name="object 80"/>
            <p:cNvSpPr/>
            <p:nvPr/>
          </p:nvSpPr>
          <p:spPr>
            <a:xfrm>
              <a:off x="4643120" y="1629155"/>
              <a:ext cx="314325" cy="1185545"/>
            </a:xfrm>
            <a:custGeom>
              <a:avLst/>
              <a:gdLst/>
              <a:ahLst/>
              <a:cxnLst/>
              <a:rect l="l" t="t" r="r" b="b"/>
              <a:pathLst>
                <a:path w="314325" h="1185545">
                  <a:moveTo>
                    <a:pt x="313817" y="846074"/>
                  </a:moveTo>
                  <a:lnTo>
                    <a:pt x="0" y="846074"/>
                  </a:lnTo>
                  <a:lnTo>
                    <a:pt x="0" y="1185037"/>
                  </a:lnTo>
                  <a:lnTo>
                    <a:pt x="313817" y="1185037"/>
                  </a:lnTo>
                  <a:lnTo>
                    <a:pt x="313817" y="846074"/>
                  </a:lnTo>
                  <a:close/>
                </a:path>
                <a:path w="314325" h="1185545">
                  <a:moveTo>
                    <a:pt x="313817" y="0"/>
                  </a:moveTo>
                  <a:lnTo>
                    <a:pt x="87249" y="0"/>
                  </a:lnTo>
                  <a:lnTo>
                    <a:pt x="87249" y="338963"/>
                  </a:lnTo>
                  <a:lnTo>
                    <a:pt x="313817" y="338963"/>
                  </a:lnTo>
                  <a:lnTo>
                    <a:pt x="313817" y="0"/>
                  </a:lnTo>
                  <a:close/>
                </a:path>
              </a:pathLst>
            </a:custGeom>
            <a:solidFill>
              <a:srgbClr val="FFC000"/>
            </a:solidFill>
          </p:spPr>
          <p:txBody>
            <a:bodyPr wrap="square" lIns="0" tIns="0" rIns="0" bIns="0" rtlCol="0"/>
            <a:lstStyle/>
            <a:p>
              <a:endParaRPr/>
            </a:p>
          </p:txBody>
        </p:sp>
        <p:sp>
          <p:nvSpPr>
            <p:cNvPr id="81" name="object 81"/>
            <p:cNvSpPr/>
            <p:nvPr/>
          </p:nvSpPr>
          <p:spPr>
            <a:xfrm>
              <a:off x="2894456" y="1375664"/>
              <a:ext cx="0" cy="1692275"/>
            </a:xfrm>
            <a:custGeom>
              <a:avLst/>
              <a:gdLst/>
              <a:ahLst/>
              <a:cxnLst/>
              <a:rect l="l" t="t" r="r" b="b"/>
              <a:pathLst>
                <a:path h="1692275">
                  <a:moveTo>
                    <a:pt x="0" y="1692021"/>
                  </a:moveTo>
                  <a:lnTo>
                    <a:pt x="0" y="0"/>
                  </a:lnTo>
                </a:path>
              </a:pathLst>
            </a:custGeom>
            <a:ln w="5626">
              <a:solidFill>
                <a:srgbClr val="D9D9D9"/>
              </a:solidFill>
            </a:ln>
          </p:spPr>
          <p:txBody>
            <a:bodyPr wrap="square" lIns="0" tIns="0" rIns="0" bIns="0" rtlCol="0"/>
            <a:lstStyle/>
            <a:p>
              <a:endParaRPr/>
            </a:p>
          </p:txBody>
        </p:sp>
        <p:sp>
          <p:nvSpPr>
            <p:cNvPr id="82" name="object 82"/>
            <p:cNvSpPr/>
            <p:nvPr/>
          </p:nvSpPr>
          <p:spPr>
            <a:xfrm>
              <a:off x="3286124" y="2592311"/>
              <a:ext cx="113664" cy="105410"/>
            </a:xfrm>
            <a:custGeom>
              <a:avLst/>
              <a:gdLst/>
              <a:ahLst/>
              <a:cxnLst/>
              <a:rect l="l" t="t" r="r" b="b"/>
              <a:pathLst>
                <a:path w="113664"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grpSp>
      <p:sp>
        <p:nvSpPr>
          <p:cNvPr id="83" name="object 83"/>
          <p:cNvSpPr txBox="1"/>
          <p:nvPr/>
        </p:nvSpPr>
        <p:spPr>
          <a:xfrm>
            <a:off x="4269851" y="4003700"/>
            <a:ext cx="108369" cy="124885"/>
          </a:xfrm>
          <a:prstGeom prst="rect">
            <a:avLst/>
          </a:prstGeom>
        </p:spPr>
        <p:txBody>
          <a:bodyPr vert="horz" wrap="square" lIns="0" tIns="22013" rIns="0" bIns="0" rtlCol="0">
            <a:spAutoFit/>
          </a:bodyPr>
          <a:lstStyle/>
          <a:p>
            <a:pPr>
              <a:spcBef>
                <a:spcPts val="173"/>
              </a:spcBef>
            </a:pPr>
            <a:r>
              <a:rPr sz="667" spc="-33" dirty="0">
                <a:solidFill>
                  <a:srgbClr val="404040"/>
                </a:solidFill>
                <a:latin typeface="Calibri"/>
                <a:cs typeface="Calibri"/>
              </a:rPr>
              <a:t>20</a:t>
            </a:r>
            <a:endParaRPr sz="667">
              <a:latin typeface="Calibri"/>
              <a:cs typeface="Calibri"/>
            </a:endParaRPr>
          </a:p>
        </p:txBody>
      </p:sp>
      <p:sp>
        <p:nvSpPr>
          <p:cNvPr id="84" name="object 84"/>
          <p:cNvSpPr/>
          <p:nvPr/>
        </p:nvSpPr>
        <p:spPr>
          <a:xfrm>
            <a:off x="4583444" y="2881620"/>
            <a:ext cx="151546" cy="140541"/>
          </a:xfrm>
          <a:custGeom>
            <a:avLst/>
            <a:gdLst/>
            <a:ahLst/>
            <a:cxnLst/>
            <a:rect l="l" t="t" r="r" b="b"/>
            <a:pathLst>
              <a:path w="113664"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sp>
        <p:nvSpPr>
          <p:cNvPr id="85" name="object 85"/>
          <p:cNvSpPr txBox="1"/>
          <p:nvPr/>
        </p:nvSpPr>
        <p:spPr>
          <a:xfrm>
            <a:off x="4613755" y="2874728"/>
            <a:ext cx="108369" cy="124885"/>
          </a:xfrm>
          <a:prstGeom prst="rect">
            <a:avLst/>
          </a:prstGeom>
        </p:spPr>
        <p:txBody>
          <a:bodyPr vert="horz" wrap="square" lIns="0" tIns="22013" rIns="0" bIns="0" rtlCol="0">
            <a:spAutoFit/>
          </a:bodyPr>
          <a:lstStyle/>
          <a:p>
            <a:pPr>
              <a:spcBef>
                <a:spcPts val="173"/>
              </a:spcBef>
            </a:pPr>
            <a:r>
              <a:rPr sz="667" spc="-33" dirty="0">
                <a:solidFill>
                  <a:srgbClr val="404040"/>
                </a:solidFill>
                <a:latin typeface="Calibri"/>
                <a:cs typeface="Calibri"/>
              </a:rPr>
              <a:t>50</a:t>
            </a:r>
            <a:endParaRPr sz="667">
              <a:latin typeface="Calibri"/>
              <a:cs typeface="Calibri"/>
            </a:endParaRPr>
          </a:p>
        </p:txBody>
      </p:sp>
      <p:sp>
        <p:nvSpPr>
          <p:cNvPr id="86" name="object 86"/>
          <p:cNvSpPr/>
          <p:nvPr/>
        </p:nvSpPr>
        <p:spPr>
          <a:xfrm>
            <a:off x="5405188" y="4009677"/>
            <a:ext cx="151546" cy="140541"/>
          </a:xfrm>
          <a:custGeom>
            <a:avLst/>
            <a:gdLst/>
            <a:ahLst/>
            <a:cxnLst/>
            <a:rect l="l" t="t" r="r" b="b"/>
            <a:pathLst>
              <a:path w="113664"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sp>
        <p:nvSpPr>
          <p:cNvPr id="87" name="object 87"/>
          <p:cNvSpPr txBox="1"/>
          <p:nvPr/>
        </p:nvSpPr>
        <p:spPr>
          <a:xfrm>
            <a:off x="5435499" y="4003700"/>
            <a:ext cx="108369" cy="124885"/>
          </a:xfrm>
          <a:prstGeom prst="rect">
            <a:avLst/>
          </a:prstGeom>
        </p:spPr>
        <p:txBody>
          <a:bodyPr vert="horz" wrap="square" lIns="0" tIns="22013" rIns="0" bIns="0" rtlCol="0">
            <a:spAutoFit/>
          </a:bodyPr>
          <a:lstStyle/>
          <a:p>
            <a:pPr>
              <a:spcBef>
                <a:spcPts val="173"/>
              </a:spcBef>
            </a:pPr>
            <a:r>
              <a:rPr sz="667" spc="-33" dirty="0">
                <a:solidFill>
                  <a:srgbClr val="404040"/>
                </a:solidFill>
                <a:latin typeface="Calibri"/>
                <a:cs typeface="Calibri"/>
              </a:rPr>
              <a:t>19</a:t>
            </a:r>
            <a:endParaRPr sz="667">
              <a:latin typeface="Calibri"/>
              <a:cs typeface="Calibri"/>
            </a:endParaRPr>
          </a:p>
        </p:txBody>
      </p:sp>
      <p:sp>
        <p:nvSpPr>
          <p:cNvPr id="88" name="object 88"/>
          <p:cNvSpPr/>
          <p:nvPr/>
        </p:nvSpPr>
        <p:spPr>
          <a:xfrm>
            <a:off x="5807678" y="2881620"/>
            <a:ext cx="151546" cy="140541"/>
          </a:xfrm>
          <a:custGeom>
            <a:avLst/>
            <a:gdLst/>
            <a:ahLst/>
            <a:cxnLst/>
            <a:rect l="l" t="t" r="r" b="b"/>
            <a:pathLst>
              <a:path w="113664"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sp>
        <p:nvSpPr>
          <p:cNvPr id="89" name="object 89"/>
          <p:cNvSpPr txBox="1"/>
          <p:nvPr/>
        </p:nvSpPr>
        <p:spPr>
          <a:xfrm>
            <a:off x="5838158" y="2874728"/>
            <a:ext cx="108369" cy="124885"/>
          </a:xfrm>
          <a:prstGeom prst="rect">
            <a:avLst/>
          </a:prstGeom>
        </p:spPr>
        <p:txBody>
          <a:bodyPr vert="horz" wrap="square" lIns="0" tIns="22013" rIns="0" bIns="0" rtlCol="0">
            <a:spAutoFit/>
          </a:bodyPr>
          <a:lstStyle/>
          <a:p>
            <a:pPr>
              <a:spcBef>
                <a:spcPts val="173"/>
              </a:spcBef>
            </a:pPr>
            <a:r>
              <a:rPr sz="667" spc="-33" dirty="0">
                <a:solidFill>
                  <a:srgbClr val="404040"/>
                </a:solidFill>
                <a:latin typeface="Calibri"/>
                <a:cs typeface="Calibri"/>
              </a:rPr>
              <a:t>15</a:t>
            </a:r>
            <a:endParaRPr sz="667">
              <a:latin typeface="Calibri"/>
              <a:cs typeface="Calibri"/>
            </a:endParaRPr>
          </a:p>
        </p:txBody>
      </p:sp>
      <p:sp>
        <p:nvSpPr>
          <p:cNvPr id="90" name="object 90"/>
          <p:cNvSpPr/>
          <p:nvPr/>
        </p:nvSpPr>
        <p:spPr>
          <a:xfrm>
            <a:off x="6205090" y="4009677"/>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91" name="object 91"/>
          <p:cNvSpPr txBox="1"/>
          <p:nvPr/>
        </p:nvSpPr>
        <p:spPr>
          <a:xfrm>
            <a:off x="6235569" y="4003700"/>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7</a:t>
            </a:r>
            <a:endParaRPr sz="667">
              <a:latin typeface="Calibri"/>
              <a:cs typeface="Calibri"/>
            </a:endParaRPr>
          </a:p>
        </p:txBody>
      </p:sp>
      <p:sp>
        <p:nvSpPr>
          <p:cNvPr id="92" name="object 92"/>
          <p:cNvSpPr/>
          <p:nvPr/>
        </p:nvSpPr>
        <p:spPr>
          <a:xfrm>
            <a:off x="6263678" y="2881620"/>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93" name="object 93"/>
          <p:cNvSpPr txBox="1"/>
          <p:nvPr/>
        </p:nvSpPr>
        <p:spPr>
          <a:xfrm>
            <a:off x="6294155" y="2874728"/>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8</a:t>
            </a:r>
            <a:endParaRPr sz="667">
              <a:latin typeface="Calibri"/>
              <a:cs typeface="Calibri"/>
            </a:endParaRPr>
          </a:p>
        </p:txBody>
      </p:sp>
      <p:sp>
        <p:nvSpPr>
          <p:cNvPr id="94" name="object 94"/>
          <p:cNvSpPr txBox="1"/>
          <p:nvPr/>
        </p:nvSpPr>
        <p:spPr>
          <a:xfrm>
            <a:off x="3662813" y="4679992"/>
            <a:ext cx="1799947" cy="124885"/>
          </a:xfrm>
          <a:prstGeom prst="rect">
            <a:avLst/>
          </a:prstGeom>
        </p:spPr>
        <p:txBody>
          <a:bodyPr vert="horz" wrap="square" lIns="0" tIns="22013" rIns="0" bIns="0" rtlCol="0">
            <a:spAutoFit/>
          </a:bodyPr>
          <a:lstStyle/>
          <a:p>
            <a:pPr>
              <a:spcBef>
                <a:spcPts val="173"/>
              </a:spcBef>
              <a:tabLst>
                <a:tab pos="526614" algn="l"/>
                <a:tab pos="1076933" algn="l"/>
                <a:tab pos="1627253" algn="l"/>
              </a:tabLst>
            </a:pPr>
            <a:r>
              <a:rPr sz="667" spc="-33" dirty="0">
                <a:solidFill>
                  <a:srgbClr val="585858"/>
                </a:solidFill>
                <a:latin typeface="Calibri"/>
                <a:cs typeface="Calibri"/>
              </a:rPr>
              <a:t>0%</a:t>
            </a:r>
            <a:r>
              <a:rPr sz="667" dirty="0">
                <a:solidFill>
                  <a:srgbClr val="585858"/>
                </a:solidFill>
                <a:latin typeface="Calibri"/>
                <a:cs typeface="Calibri"/>
              </a:rPr>
              <a:t>	</a:t>
            </a: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p:txBody>
      </p:sp>
      <p:sp>
        <p:nvSpPr>
          <p:cNvPr id="95" name="object 95"/>
          <p:cNvSpPr txBox="1"/>
          <p:nvPr/>
        </p:nvSpPr>
        <p:spPr>
          <a:xfrm>
            <a:off x="5840190" y="4679992"/>
            <a:ext cx="17271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80%</a:t>
            </a:r>
            <a:endParaRPr sz="667">
              <a:latin typeface="Calibri"/>
              <a:cs typeface="Calibri"/>
            </a:endParaRPr>
          </a:p>
        </p:txBody>
      </p:sp>
      <p:sp>
        <p:nvSpPr>
          <p:cNvPr id="96" name="object 96"/>
          <p:cNvSpPr txBox="1"/>
          <p:nvPr/>
        </p:nvSpPr>
        <p:spPr>
          <a:xfrm>
            <a:off x="6367305" y="4679992"/>
            <a:ext cx="218432"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Calibri"/>
                <a:cs typeface="Calibri"/>
              </a:rPr>
              <a:t>100%</a:t>
            </a:r>
            <a:endParaRPr sz="667">
              <a:latin typeface="Calibri"/>
              <a:cs typeface="Calibri"/>
            </a:endParaRPr>
          </a:p>
        </p:txBody>
      </p:sp>
      <p:sp>
        <p:nvSpPr>
          <p:cNvPr id="97" name="object 97"/>
          <p:cNvSpPr txBox="1"/>
          <p:nvPr/>
        </p:nvSpPr>
        <p:spPr>
          <a:xfrm>
            <a:off x="3453864" y="3998789"/>
            <a:ext cx="198113"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游ゴシック"/>
                <a:cs typeface="游ゴシック"/>
              </a:rPr>
              <a:t>ある</a:t>
            </a:r>
            <a:endParaRPr sz="667">
              <a:latin typeface="游ゴシック"/>
              <a:cs typeface="游ゴシック"/>
            </a:endParaRPr>
          </a:p>
        </p:txBody>
      </p:sp>
      <p:sp>
        <p:nvSpPr>
          <p:cNvPr id="98" name="object 98"/>
          <p:cNvSpPr txBox="1"/>
          <p:nvPr/>
        </p:nvSpPr>
        <p:spPr>
          <a:xfrm>
            <a:off x="3453864" y="2869987"/>
            <a:ext cx="198113"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游ゴシック"/>
                <a:cs typeface="游ゴシック"/>
              </a:rPr>
              <a:t>ない</a:t>
            </a:r>
            <a:endParaRPr sz="667">
              <a:latin typeface="游ゴシック"/>
              <a:cs typeface="游ゴシック"/>
            </a:endParaRPr>
          </a:p>
        </p:txBody>
      </p:sp>
      <p:grpSp>
        <p:nvGrpSpPr>
          <p:cNvPr id="99" name="object 99"/>
          <p:cNvGrpSpPr/>
          <p:nvPr/>
        </p:nvGrpSpPr>
        <p:grpSpPr>
          <a:xfrm>
            <a:off x="4259692" y="4934949"/>
            <a:ext cx="932992" cy="49951"/>
            <a:chOff x="3301238" y="3286290"/>
            <a:chExt cx="699770" cy="37465"/>
          </a:xfrm>
        </p:grpSpPr>
        <p:sp>
          <p:nvSpPr>
            <p:cNvPr id="100" name="object 100"/>
            <p:cNvSpPr/>
            <p:nvPr/>
          </p:nvSpPr>
          <p:spPr>
            <a:xfrm>
              <a:off x="3301238" y="3286290"/>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101" name="object 101"/>
            <p:cNvSpPr/>
            <p:nvPr/>
          </p:nvSpPr>
          <p:spPr>
            <a:xfrm>
              <a:off x="3632581" y="3286290"/>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102" name="object 102"/>
            <p:cNvSpPr/>
            <p:nvPr/>
          </p:nvSpPr>
          <p:spPr>
            <a:xfrm>
              <a:off x="3963924" y="3286290"/>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103" name="object 103"/>
          <p:cNvSpPr txBox="1"/>
          <p:nvPr/>
        </p:nvSpPr>
        <p:spPr>
          <a:xfrm>
            <a:off x="4330470" y="4879120"/>
            <a:ext cx="1529870" cy="124885"/>
          </a:xfrm>
          <a:prstGeom prst="rect">
            <a:avLst/>
          </a:prstGeom>
        </p:spPr>
        <p:txBody>
          <a:bodyPr vert="horz" wrap="square" lIns="0" tIns="22013" rIns="0" bIns="0" rtlCol="0">
            <a:spAutoFit/>
          </a:bodyPr>
          <a:lstStyle/>
          <a:p>
            <a:pPr>
              <a:spcBef>
                <a:spcPts val="173"/>
              </a:spcBef>
              <a:tabLst>
                <a:tab pos="441102" algn="l"/>
                <a:tab pos="883051"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104" name="object 104"/>
          <p:cNvSpPr txBox="1"/>
          <p:nvPr/>
        </p:nvSpPr>
        <p:spPr>
          <a:xfrm>
            <a:off x="5886585" y="2297290"/>
            <a:ext cx="614656" cy="135870"/>
          </a:xfrm>
          <a:prstGeom prst="rect">
            <a:avLst/>
          </a:prstGeom>
        </p:spPr>
        <p:txBody>
          <a:bodyPr vert="horz" wrap="square" lIns="0" tIns="22859" rIns="0" bIns="0" rtlCol="0">
            <a:spAutoFit/>
          </a:bodyPr>
          <a:lstStyle/>
          <a:p>
            <a:pPr>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105" name="object 105"/>
          <p:cNvGrpSpPr/>
          <p:nvPr/>
        </p:nvGrpSpPr>
        <p:grpSpPr>
          <a:xfrm>
            <a:off x="10383996" y="2478553"/>
            <a:ext cx="2597477" cy="2189399"/>
            <a:chOff x="7894637" y="1443926"/>
            <a:chExt cx="1948180" cy="1642110"/>
          </a:xfrm>
        </p:grpSpPr>
        <p:sp>
          <p:nvSpPr>
            <p:cNvPr id="106" name="object 106"/>
            <p:cNvSpPr/>
            <p:nvPr/>
          </p:nvSpPr>
          <p:spPr>
            <a:xfrm>
              <a:off x="8285606" y="1446784"/>
              <a:ext cx="1165860" cy="1636395"/>
            </a:xfrm>
            <a:custGeom>
              <a:avLst/>
              <a:gdLst/>
              <a:ahLst/>
              <a:cxnLst/>
              <a:rect l="l" t="t" r="r" b="b"/>
              <a:pathLst>
                <a:path w="1165859" h="1636395">
                  <a:moveTo>
                    <a:pt x="0" y="1390903"/>
                  </a:moveTo>
                  <a:lnTo>
                    <a:pt x="0" y="1636268"/>
                  </a:lnTo>
                </a:path>
                <a:path w="1165859" h="1636395">
                  <a:moveTo>
                    <a:pt x="0" y="572642"/>
                  </a:moveTo>
                  <a:lnTo>
                    <a:pt x="0" y="1063498"/>
                  </a:lnTo>
                </a:path>
                <a:path w="1165859" h="1636395">
                  <a:moveTo>
                    <a:pt x="0" y="0"/>
                  </a:moveTo>
                  <a:lnTo>
                    <a:pt x="0" y="245363"/>
                  </a:lnTo>
                </a:path>
                <a:path w="1165859" h="1636395">
                  <a:moveTo>
                    <a:pt x="388493" y="1390903"/>
                  </a:moveTo>
                  <a:lnTo>
                    <a:pt x="388493" y="1636268"/>
                  </a:lnTo>
                </a:path>
                <a:path w="1165859" h="1636395">
                  <a:moveTo>
                    <a:pt x="388493" y="572642"/>
                  </a:moveTo>
                  <a:lnTo>
                    <a:pt x="388493" y="1063498"/>
                  </a:lnTo>
                </a:path>
                <a:path w="1165859" h="1636395">
                  <a:moveTo>
                    <a:pt x="388493" y="0"/>
                  </a:moveTo>
                  <a:lnTo>
                    <a:pt x="388493" y="245363"/>
                  </a:lnTo>
                </a:path>
                <a:path w="1165859" h="1636395">
                  <a:moveTo>
                    <a:pt x="776858" y="1390903"/>
                  </a:moveTo>
                  <a:lnTo>
                    <a:pt x="776858" y="1636268"/>
                  </a:lnTo>
                </a:path>
                <a:path w="1165859" h="1636395">
                  <a:moveTo>
                    <a:pt x="776858" y="572642"/>
                  </a:moveTo>
                  <a:lnTo>
                    <a:pt x="776858" y="1063498"/>
                  </a:lnTo>
                </a:path>
                <a:path w="1165859" h="1636395">
                  <a:moveTo>
                    <a:pt x="776858" y="0"/>
                  </a:moveTo>
                  <a:lnTo>
                    <a:pt x="776858" y="245363"/>
                  </a:lnTo>
                </a:path>
                <a:path w="1165859" h="1636395">
                  <a:moveTo>
                    <a:pt x="1165352" y="1390903"/>
                  </a:moveTo>
                  <a:lnTo>
                    <a:pt x="1165352" y="1636268"/>
                  </a:lnTo>
                </a:path>
                <a:path w="1165859" h="1636395">
                  <a:moveTo>
                    <a:pt x="1165352" y="572642"/>
                  </a:moveTo>
                  <a:lnTo>
                    <a:pt x="1165352" y="1063498"/>
                  </a:lnTo>
                </a:path>
                <a:path w="1165859" h="1636395">
                  <a:moveTo>
                    <a:pt x="1165352" y="0"/>
                  </a:moveTo>
                  <a:lnTo>
                    <a:pt x="1165352" y="245363"/>
                  </a:lnTo>
                </a:path>
              </a:pathLst>
            </a:custGeom>
            <a:ln w="5626">
              <a:solidFill>
                <a:srgbClr val="D9D9D9"/>
              </a:solidFill>
            </a:ln>
          </p:spPr>
          <p:txBody>
            <a:bodyPr wrap="square" lIns="0" tIns="0" rIns="0" bIns="0" rtlCol="0"/>
            <a:lstStyle/>
            <a:p>
              <a:endParaRPr/>
            </a:p>
          </p:txBody>
        </p:sp>
        <p:sp>
          <p:nvSpPr>
            <p:cNvPr id="107" name="object 107"/>
            <p:cNvSpPr/>
            <p:nvPr/>
          </p:nvSpPr>
          <p:spPr>
            <a:xfrm>
              <a:off x="9839705" y="1446784"/>
              <a:ext cx="0" cy="1636395"/>
            </a:xfrm>
            <a:custGeom>
              <a:avLst/>
              <a:gdLst/>
              <a:ahLst/>
              <a:cxnLst/>
              <a:rect l="l" t="t" r="r" b="b"/>
              <a:pathLst>
                <a:path h="1636395">
                  <a:moveTo>
                    <a:pt x="0" y="0"/>
                  </a:moveTo>
                  <a:lnTo>
                    <a:pt x="0" y="1636268"/>
                  </a:lnTo>
                </a:path>
              </a:pathLst>
            </a:custGeom>
            <a:ln w="5626">
              <a:solidFill>
                <a:srgbClr val="D9D9D9"/>
              </a:solidFill>
            </a:ln>
          </p:spPr>
          <p:txBody>
            <a:bodyPr wrap="square" lIns="0" tIns="0" rIns="0" bIns="0" rtlCol="0"/>
            <a:lstStyle/>
            <a:p>
              <a:endParaRPr/>
            </a:p>
          </p:txBody>
        </p:sp>
        <p:sp>
          <p:nvSpPr>
            <p:cNvPr id="108" name="object 108"/>
            <p:cNvSpPr/>
            <p:nvPr/>
          </p:nvSpPr>
          <p:spPr>
            <a:xfrm>
              <a:off x="7897495" y="1692147"/>
              <a:ext cx="1232535" cy="1145540"/>
            </a:xfrm>
            <a:custGeom>
              <a:avLst/>
              <a:gdLst/>
              <a:ahLst/>
              <a:cxnLst/>
              <a:rect l="l" t="t" r="r" b="b"/>
              <a:pathLst>
                <a:path w="1232534" h="1145539">
                  <a:moveTo>
                    <a:pt x="517652" y="818134"/>
                  </a:moveTo>
                  <a:lnTo>
                    <a:pt x="0" y="818134"/>
                  </a:lnTo>
                  <a:lnTo>
                    <a:pt x="0" y="1145540"/>
                  </a:lnTo>
                  <a:lnTo>
                    <a:pt x="517652" y="1145540"/>
                  </a:lnTo>
                  <a:lnTo>
                    <a:pt x="517652" y="818134"/>
                  </a:lnTo>
                  <a:close/>
                </a:path>
                <a:path w="1232534" h="1145539">
                  <a:moveTo>
                    <a:pt x="1232408" y="0"/>
                  </a:moveTo>
                  <a:lnTo>
                    <a:pt x="0" y="0"/>
                  </a:lnTo>
                  <a:lnTo>
                    <a:pt x="0" y="327279"/>
                  </a:lnTo>
                  <a:lnTo>
                    <a:pt x="1232408" y="327279"/>
                  </a:lnTo>
                  <a:lnTo>
                    <a:pt x="1232408" y="0"/>
                  </a:lnTo>
                  <a:close/>
                </a:path>
              </a:pathLst>
            </a:custGeom>
            <a:solidFill>
              <a:srgbClr val="92D050"/>
            </a:solidFill>
          </p:spPr>
          <p:txBody>
            <a:bodyPr wrap="square" lIns="0" tIns="0" rIns="0" bIns="0" rtlCol="0"/>
            <a:lstStyle/>
            <a:p>
              <a:endParaRPr/>
            </a:p>
          </p:txBody>
        </p:sp>
        <p:sp>
          <p:nvSpPr>
            <p:cNvPr id="109" name="object 109"/>
            <p:cNvSpPr/>
            <p:nvPr/>
          </p:nvSpPr>
          <p:spPr>
            <a:xfrm>
              <a:off x="8415147" y="1692147"/>
              <a:ext cx="1238250" cy="1145540"/>
            </a:xfrm>
            <a:custGeom>
              <a:avLst/>
              <a:gdLst/>
              <a:ahLst/>
              <a:cxnLst/>
              <a:rect l="l" t="t" r="r" b="b"/>
              <a:pathLst>
                <a:path w="1238250" h="1145539">
                  <a:moveTo>
                    <a:pt x="776859" y="818134"/>
                  </a:moveTo>
                  <a:lnTo>
                    <a:pt x="0" y="818134"/>
                  </a:lnTo>
                  <a:lnTo>
                    <a:pt x="0" y="1145540"/>
                  </a:lnTo>
                  <a:lnTo>
                    <a:pt x="776859" y="1145540"/>
                  </a:lnTo>
                  <a:lnTo>
                    <a:pt x="776859" y="818134"/>
                  </a:lnTo>
                  <a:close/>
                </a:path>
                <a:path w="1238250" h="1145539">
                  <a:moveTo>
                    <a:pt x="1238123" y="0"/>
                  </a:moveTo>
                  <a:lnTo>
                    <a:pt x="714756" y="0"/>
                  </a:lnTo>
                  <a:lnTo>
                    <a:pt x="714756" y="327279"/>
                  </a:lnTo>
                  <a:lnTo>
                    <a:pt x="1238123" y="327279"/>
                  </a:lnTo>
                  <a:lnTo>
                    <a:pt x="1238123" y="0"/>
                  </a:lnTo>
                  <a:close/>
                </a:path>
              </a:pathLst>
            </a:custGeom>
            <a:solidFill>
              <a:srgbClr val="5B9BD4"/>
            </a:solidFill>
          </p:spPr>
          <p:txBody>
            <a:bodyPr wrap="square" lIns="0" tIns="0" rIns="0" bIns="0" rtlCol="0"/>
            <a:lstStyle/>
            <a:p>
              <a:endParaRPr/>
            </a:p>
          </p:txBody>
        </p:sp>
        <p:sp>
          <p:nvSpPr>
            <p:cNvPr id="110" name="object 110"/>
            <p:cNvSpPr/>
            <p:nvPr/>
          </p:nvSpPr>
          <p:spPr>
            <a:xfrm>
              <a:off x="9192006" y="1692147"/>
              <a:ext cx="647700" cy="1145540"/>
            </a:xfrm>
            <a:custGeom>
              <a:avLst/>
              <a:gdLst/>
              <a:ahLst/>
              <a:cxnLst/>
              <a:rect l="l" t="t" r="r" b="b"/>
              <a:pathLst>
                <a:path w="647700" h="1145539">
                  <a:moveTo>
                    <a:pt x="647446" y="818134"/>
                  </a:moveTo>
                  <a:lnTo>
                    <a:pt x="0" y="818134"/>
                  </a:lnTo>
                  <a:lnTo>
                    <a:pt x="0" y="1145540"/>
                  </a:lnTo>
                  <a:lnTo>
                    <a:pt x="647446" y="1145540"/>
                  </a:lnTo>
                  <a:lnTo>
                    <a:pt x="647446" y="818134"/>
                  </a:lnTo>
                  <a:close/>
                </a:path>
                <a:path w="647700" h="1145539">
                  <a:moveTo>
                    <a:pt x="647446" y="0"/>
                  </a:moveTo>
                  <a:lnTo>
                    <a:pt x="461264" y="0"/>
                  </a:lnTo>
                  <a:lnTo>
                    <a:pt x="461264" y="327279"/>
                  </a:lnTo>
                  <a:lnTo>
                    <a:pt x="647446" y="327279"/>
                  </a:lnTo>
                  <a:lnTo>
                    <a:pt x="647446" y="0"/>
                  </a:lnTo>
                  <a:close/>
                </a:path>
              </a:pathLst>
            </a:custGeom>
            <a:solidFill>
              <a:srgbClr val="FFC000"/>
            </a:solidFill>
          </p:spPr>
          <p:txBody>
            <a:bodyPr wrap="square" lIns="0" tIns="0" rIns="0" bIns="0" rtlCol="0"/>
            <a:lstStyle/>
            <a:p>
              <a:endParaRPr/>
            </a:p>
          </p:txBody>
        </p:sp>
        <p:sp>
          <p:nvSpPr>
            <p:cNvPr id="111" name="object 111"/>
            <p:cNvSpPr/>
            <p:nvPr/>
          </p:nvSpPr>
          <p:spPr>
            <a:xfrm>
              <a:off x="7897494" y="1446784"/>
              <a:ext cx="0" cy="1636395"/>
            </a:xfrm>
            <a:custGeom>
              <a:avLst/>
              <a:gdLst/>
              <a:ahLst/>
              <a:cxnLst/>
              <a:rect l="l" t="t" r="r" b="b"/>
              <a:pathLst>
                <a:path h="1636395">
                  <a:moveTo>
                    <a:pt x="0" y="1636267"/>
                  </a:moveTo>
                  <a:lnTo>
                    <a:pt x="0" y="0"/>
                  </a:lnTo>
                </a:path>
              </a:pathLst>
            </a:custGeom>
            <a:ln w="5626">
              <a:solidFill>
                <a:srgbClr val="D9D9D9"/>
              </a:solidFill>
            </a:ln>
          </p:spPr>
          <p:txBody>
            <a:bodyPr wrap="square" lIns="0" tIns="0" rIns="0" bIns="0" rtlCol="0"/>
            <a:lstStyle/>
            <a:p>
              <a:endParaRPr/>
            </a:p>
          </p:txBody>
        </p:sp>
        <p:sp>
          <p:nvSpPr>
            <p:cNvPr id="112" name="object 112"/>
            <p:cNvSpPr/>
            <p:nvPr/>
          </p:nvSpPr>
          <p:spPr>
            <a:xfrm>
              <a:off x="8116824" y="2621648"/>
              <a:ext cx="79375" cy="105410"/>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grpSp>
      <p:sp>
        <p:nvSpPr>
          <p:cNvPr id="113" name="object 113"/>
          <p:cNvSpPr txBox="1"/>
          <p:nvPr/>
        </p:nvSpPr>
        <p:spPr>
          <a:xfrm>
            <a:off x="10711897" y="4042814"/>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4</a:t>
            </a:r>
            <a:endParaRPr sz="667">
              <a:latin typeface="Calibri"/>
              <a:cs typeface="Calibri"/>
            </a:endParaRPr>
          </a:p>
        </p:txBody>
      </p:sp>
      <p:sp>
        <p:nvSpPr>
          <p:cNvPr id="114" name="object 114"/>
          <p:cNvSpPr/>
          <p:nvPr/>
        </p:nvSpPr>
        <p:spPr>
          <a:xfrm>
            <a:off x="11133861" y="2957987"/>
            <a:ext cx="151546" cy="140541"/>
          </a:xfrm>
          <a:custGeom>
            <a:avLst/>
            <a:gdLst/>
            <a:ahLst/>
            <a:cxnLst/>
            <a:rect l="l" t="t" r="r" b="b"/>
            <a:pathLst>
              <a:path w="113665"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sp>
        <p:nvSpPr>
          <p:cNvPr id="115" name="object 115"/>
          <p:cNvSpPr txBox="1"/>
          <p:nvPr/>
        </p:nvSpPr>
        <p:spPr>
          <a:xfrm>
            <a:off x="11165527" y="2951671"/>
            <a:ext cx="109216" cy="124885"/>
          </a:xfrm>
          <a:prstGeom prst="rect">
            <a:avLst/>
          </a:prstGeom>
        </p:spPr>
        <p:txBody>
          <a:bodyPr vert="horz" wrap="square" lIns="0" tIns="22013" rIns="0" bIns="0" rtlCol="0">
            <a:spAutoFit/>
          </a:bodyPr>
          <a:lstStyle/>
          <a:p>
            <a:pPr>
              <a:spcBef>
                <a:spcPts val="173"/>
              </a:spcBef>
            </a:pPr>
            <a:r>
              <a:rPr sz="667" spc="-33" dirty="0">
                <a:solidFill>
                  <a:srgbClr val="404040"/>
                </a:solidFill>
                <a:latin typeface="Calibri"/>
                <a:cs typeface="Calibri"/>
              </a:rPr>
              <a:t>66</a:t>
            </a:r>
            <a:endParaRPr sz="667">
              <a:latin typeface="Calibri"/>
              <a:cs typeface="Calibri"/>
            </a:endParaRPr>
          </a:p>
        </p:txBody>
      </p:sp>
      <p:sp>
        <p:nvSpPr>
          <p:cNvPr id="116" name="object 116"/>
          <p:cNvSpPr/>
          <p:nvPr/>
        </p:nvSpPr>
        <p:spPr>
          <a:xfrm>
            <a:off x="11543463" y="4048791"/>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17" name="object 117"/>
          <p:cNvSpPr txBox="1"/>
          <p:nvPr/>
        </p:nvSpPr>
        <p:spPr>
          <a:xfrm>
            <a:off x="11575127" y="4042814"/>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6</a:t>
            </a:r>
            <a:endParaRPr sz="667">
              <a:latin typeface="Calibri"/>
              <a:cs typeface="Calibri"/>
            </a:endParaRPr>
          </a:p>
        </p:txBody>
      </p:sp>
      <p:sp>
        <p:nvSpPr>
          <p:cNvPr id="118" name="object 118"/>
          <p:cNvSpPr/>
          <p:nvPr/>
        </p:nvSpPr>
        <p:spPr>
          <a:xfrm>
            <a:off x="12304251" y="2957986"/>
            <a:ext cx="294628" cy="1231008"/>
          </a:xfrm>
          <a:custGeom>
            <a:avLst/>
            <a:gdLst/>
            <a:ahLst/>
            <a:cxnLst/>
            <a:rect l="l" t="t" r="r" b="b"/>
            <a:pathLst>
              <a:path w="220979" h="923289">
                <a:moveTo>
                  <a:pt x="113296" y="0"/>
                </a:moveTo>
                <a:lnTo>
                  <a:pt x="0" y="0"/>
                </a:lnTo>
                <a:lnTo>
                  <a:pt x="0" y="104787"/>
                </a:lnTo>
                <a:lnTo>
                  <a:pt x="113296" y="104787"/>
                </a:lnTo>
                <a:lnTo>
                  <a:pt x="113296" y="0"/>
                </a:lnTo>
                <a:close/>
              </a:path>
              <a:path w="220979" h="923289">
                <a:moveTo>
                  <a:pt x="220599" y="818146"/>
                </a:moveTo>
                <a:lnTo>
                  <a:pt x="141478" y="818146"/>
                </a:lnTo>
                <a:lnTo>
                  <a:pt x="141478" y="922921"/>
                </a:lnTo>
                <a:lnTo>
                  <a:pt x="220599" y="922921"/>
                </a:lnTo>
                <a:lnTo>
                  <a:pt x="220599" y="818146"/>
                </a:lnTo>
                <a:close/>
              </a:path>
            </a:pathLst>
          </a:custGeom>
          <a:solidFill>
            <a:srgbClr val="FFFFFF"/>
          </a:solidFill>
        </p:spPr>
        <p:txBody>
          <a:bodyPr wrap="square" lIns="0" tIns="0" rIns="0" bIns="0" rtlCol="0"/>
          <a:lstStyle/>
          <a:p>
            <a:endParaRPr/>
          </a:p>
        </p:txBody>
      </p:sp>
      <p:sp>
        <p:nvSpPr>
          <p:cNvPr id="119" name="object 119"/>
          <p:cNvSpPr txBox="1"/>
          <p:nvPr/>
        </p:nvSpPr>
        <p:spPr>
          <a:xfrm>
            <a:off x="12524882" y="4042814"/>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5</a:t>
            </a:r>
            <a:endParaRPr sz="667">
              <a:latin typeface="Calibri"/>
              <a:cs typeface="Calibri"/>
            </a:endParaRPr>
          </a:p>
        </p:txBody>
      </p:sp>
      <p:sp>
        <p:nvSpPr>
          <p:cNvPr id="120" name="object 120"/>
          <p:cNvSpPr/>
          <p:nvPr/>
        </p:nvSpPr>
        <p:spPr>
          <a:xfrm>
            <a:off x="12777349" y="2957987"/>
            <a:ext cx="151546" cy="140541"/>
          </a:xfrm>
          <a:custGeom>
            <a:avLst/>
            <a:gdLst/>
            <a:ahLst/>
            <a:cxnLst/>
            <a:rect l="l" t="t" r="r" b="b"/>
            <a:pathLst>
              <a:path w="113665"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sp>
        <p:nvSpPr>
          <p:cNvPr id="121" name="object 121"/>
          <p:cNvSpPr txBox="1"/>
          <p:nvPr/>
        </p:nvSpPr>
        <p:spPr>
          <a:xfrm>
            <a:off x="12336253" y="2951671"/>
            <a:ext cx="581638" cy="124885"/>
          </a:xfrm>
          <a:prstGeom prst="rect">
            <a:avLst/>
          </a:prstGeom>
        </p:spPr>
        <p:txBody>
          <a:bodyPr vert="horz" wrap="square" lIns="0" tIns="22013" rIns="0" bIns="0" rtlCol="0">
            <a:spAutoFit/>
          </a:bodyPr>
          <a:lstStyle/>
          <a:p>
            <a:pPr>
              <a:spcBef>
                <a:spcPts val="173"/>
              </a:spcBef>
              <a:tabLst>
                <a:tab pos="472428" algn="l"/>
              </a:tabLst>
            </a:pPr>
            <a:r>
              <a:rPr sz="667" spc="-33" dirty="0">
                <a:solidFill>
                  <a:srgbClr val="404040"/>
                </a:solidFill>
                <a:latin typeface="Calibri"/>
                <a:cs typeface="Calibri"/>
              </a:rPr>
              <a:t>28</a:t>
            </a:r>
            <a:r>
              <a:rPr sz="667" dirty="0">
                <a:solidFill>
                  <a:srgbClr val="404040"/>
                </a:solidFill>
                <a:latin typeface="Calibri"/>
                <a:cs typeface="Calibri"/>
              </a:rPr>
              <a:t>	</a:t>
            </a:r>
            <a:r>
              <a:rPr sz="667" spc="-33" dirty="0">
                <a:solidFill>
                  <a:srgbClr val="404040"/>
                </a:solidFill>
                <a:latin typeface="Calibri"/>
                <a:cs typeface="Calibri"/>
              </a:rPr>
              <a:t>10</a:t>
            </a:r>
            <a:endParaRPr sz="667">
              <a:latin typeface="Calibri"/>
              <a:cs typeface="Calibri"/>
            </a:endParaRPr>
          </a:p>
        </p:txBody>
      </p:sp>
      <p:sp>
        <p:nvSpPr>
          <p:cNvPr id="122" name="object 122"/>
          <p:cNvSpPr txBox="1"/>
          <p:nvPr/>
        </p:nvSpPr>
        <p:spPr>
          <a:xfrm>
            <a:off x="10334469" y="4700311"/>
            <a:ext cx="126995"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0%</a:t>
            </a:r>
            <a:endParaRPr sz="667">
              <a:latin typeface="Calibri"/>
              <a:cs typeface="Calibri"/>
            </a:endParaRPr>
          </a:p>
        </p:txBody>
      </p:sp>
      <p:sp>
        <p:nvSpPr>
          <p:cNvPr id="123" name="object 123"/>
          <p:cNvSpPr txBox="1"/>
          <p:nvPr/>
        </p:nvSpPr>
        <p:spPr>
          <a:xfrm>
            <a:off x="10829750" y="4700311"/>
            <a:ext cx="1208147" cy="124885"/>
          </a:xfrm>
          <a:prstGeom prst="rect">
            <a:avLst/>
          </a:prstGeom>
        </p:spPr>
        <p:txBody>
          <a:bodyPr vert="horz" wrap="square" lIns="0" tIns="22013" rIns="0" bIns="0" rtlCol="0">
            <a:spAutoFit/>
          </a:bodyPr>
          <a:lstStyle/>
          <a:p>
            <a:pPr>
              <a:spcBef>
                <a:spcPts val="173"/>
              </a:spcBef>
              <a:tabLst>
                <a:tab pos="517300" algn="l"/>
                <a:tab pos="1035447"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p:txBody>
      </p:sp>
      <p:sp>
        <p:nvSpPr>
          <p:cNvPr id="124" name="object 124"/>
          <p:cNvSpPr txBox="1"/>
          <p:nvPr/>
        </p:nvSpPr>
        <p:spPr>
          <a:xfrm>
            <a:off x="12383327" y="4700311"/>
            <a:ext cx="17271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80%</a:t>
            </a:r>
            <a:endParaRPr sz="667">
              <a:latin typeface="Calibri"/>
              <a:cs typeface="Calibri"/>
            </a:endParaRPr>
          </a:p>
        </p:txBody>
      </p:sp>
      <p:sp>
        <p:nvSpPr>
          <p:cNvPr id="125" name="object 125"/>
          <p:cNvSpPr txBox="1"/>
          <p:nvPr/>
        </p:nvSpPr>
        <p:spPr>
          <a:xfrm>
            <a:off x="12878777" y="4700311"/>
            <a:ext cx="218432"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Calibri"/>
                <a:cs typeface="Calibri"/>
              </a:rPr>
              <a:t>100%</a:t>
            </a:r>
            <a:endParaRPr sz="667">
              <a:latin typeface="Calibri"/>
              <a:cs typeface="Calibri"/>
            </a:endParaRPr>
          </a:p>
        </p:txBody>
      </p:sp>
      <p:sp>
        <p:nvSpPr>
          <p:cNvPr id="126" name="object 126"/>
          <p:cNvSpPr txBox="1"/>
          <p:nvPr/>
        </p:nvSpPr>
        <p:spPr>
          <a:xfrm>
            <a:off x="10125859" y="4037903"/>
            <a:ext cx="197266"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游ゴシック"/>
                <a:cs typeface="游ゴシック"/>
              </a:rPr>
              <a:t>ある</a:t>
            </a:r>
            <a:endParaRPr sz="667">
              <a:latin typeface="游ゴシック"/>
              <a:cs typeface="游ゴシック"/>
            </a:endParaRPr>
          </a:p>
        </p:txBody>
      </p:sp>
      <p:sp>
        <p:nvSpPr>
          <p:cNvPr id="127" name="object 127"/>
          <p:cNvSpPr txBox="1"/>
          <p:nvPr/>
        </p:nvSpPr>
        <p:spPr>
          <a:xfrm>
            <a:off x="10125859" y="2946760"/>
            <a:ext cx="197266"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游ゴシック"/>
                <a:cs typeface="游ゴシック"/>
              </a:rPr>
              <a:t>ない</a:t>
            </a:r>
            <a:endParaRPr sz="667">
              <a:latin typeface="游ゴシック"/>
              <a:cs typeface="游ゴシック"/>
            </a:endParaRPr>
          </a:p>
        </p:txBody>
      </p:sp>
      <p:grpSp>
        <p:nvGrpSpPr>
          <p:cNvPr id="128" name="object 128"/>
          <p:cNvGrpSpPr/>
          <p:nvPr/>
        </p:nvGrpSpPr>
        <p:grpSpPr>
          <a:xfrm>
            <a:off x="10849900" y="4955437"/>
            <a:ext cx="932992" cy="49951"/>
            <a:chOff x="8244078" y="3301657"/>
            <a:chExt cx="699770" cy="37465"/>
          </a:xfrm>
        </p:grpSpPr>
        <p:sp>
          <p:nvSpPr>
            <p:cNvPr id="129" name="object 129"/>
            <p:cNvSpPr/>
            <p:nvPr/>
          </p:nvSpPr>
          <p:spPr>
            <a:xfrm>
              <a:off x="8244078" y="3301657"/>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130" name="object 130"/>
            <p:cNvSpPr/>
            <p:nvPr/>
          </p:nvSpPr>
          <p:spPr>
            <a:xfrm>
              <a:off x="8575421" y="3301657"/>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131" name="object 131"/>
            <p:cNvSpPr/>
            <p:nvPr/>
          </p:nvSpPr>
          <p:spPr>
            <a:xfrm>
              <a:off x="8906764" y="3301657"/>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132" name="object 132"/>
          <p:cNvSpPr txBox="1"/>
          <p:nvPr/>
        </p:nvSpPr>
        <p:spPr>
          <a:xfrm>
            <a:off x="10922034" y="4899439"/>
            <a:ext cx="1529870" cy="124885"/>
          </a:xfrm>
          <a:prstGeom prst="rect">
            <a:avLst/>
          </a:prstGeom>
        </p:spPr>
        <p:txBody>
          <a:bodyPr vert="horz" wrap="square" lIns="0" tIns="22013" rIns="0" bIns="0" rtlCol="0">
            <a:spAutoFit/>
          </a:bodyPr>
          <a:lstStyle/>
          <a:p>
            <a:pPr>
              <a:spcBef>
                <a:spcPts val="173"/>
              </a:spcBef>
              <a:tabLst>
                <a:tab pos="441102" algn="l"/>
                <a:tab pos="883051"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133" name="object 133"/>
          <p:cNvSpPr txBox="1"/>
          <p:nvPr/>
        </p:nvSpPr>
        <p:spPr>
          <a:xfrm>
            <a:off x="12367917" y="2321232"/>
            <a:ext cx="612117" cy="135870"/>
          </a:xfrm>
          <a:prstGeom prst="rect">
            <a:avLst/>
          </a:prstGeom>
        </p:spPr>
        <p:txBody>
          <a:bodyPr vert="horz" wrap="square" lIns="0" tIns="22859" rIns="0" bIns="0" rtlCol="0">
            <a:spAutoFit/>
          </a:bodyPr>
          <a:lstStyle/>
          <a:p>
            <a:pPr>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134" name="object 134"/>
          <p:cNvGrpSpPr/>
          <p:nvPr/>
        </p:nvGrpSpPr>
        <p:grpSpPr>
          <a:xfrm>
            <a:off x="3833833" y="7736582"/>
            <a:ext cx="2633882" cy="452103"/>
            <a:chOff x="2981832" y="5387594"/>
            <a:chExt cx="1975485" cy="339090"/>
          </a:xfrm>
        </p:grpSpPr>
        <p:sp>
          <p:nvSpPr>
            <p:cNvPr id="135" name="object 135"/>
            <p:cNvSpPr/>
            <p:nvPr/>
          </p:nvSpPr>
          <p:spPr>
            <a:xfrm>
              <a:off x="2981832" y="5387594"/>
              <a:ext cx="104139" cy="339090"/>
            </a:xfrm>
            <a:custGeom>
              <a:avLst/>
              <a:gdLst/>
              <a:ahLst/>
              <a:cxnLst/>
              <a:rect l="l" t="t" r="r" b="b"/>
              <a:pathLst>
                <a:path w="104139" h="339089">
                  <a:moveTo>
                    <a:pt x="104012" y="0"/>
                  </a:moveTo>
                  <a:lnTo>
                    <a:pt x="0" y="0"/>
                  </a:lnTo>
                  <a:lnTo>
                    <a:pt x="0" y="339090"/>
                  </a:lnTo>
                  <a:lnTo>
                    <a:pt x="104012" y="339090"/>
                  </a:lnTo>
                  <a:lnTo>
                    <a:pt x="104012" y="0"/>
                  </a:lnTo>
                  <a:close/>
                </a:path>
              </a:pathLst>
            </a:custGeom>
            <a:solidFill>
              <a:srgbClr val="92D050"/>
            </a:solidFill>
          </p:spPr>
          <p:txBody>
            <a:bodyPr wrap="square" lIns="0" tIns="0" rIns="0" bIns="0" rtlCol="0"/>
            <a:lstStyle/>
            <a:p>
              <a:endParaRPr/>
            </a:p>
          </p:txBody>
        </p:sp>
        <p:sp>
          <p:nvSpPr>
            <p:cNvPr id="136" name="object 136"/>
            <p:cNvSpPr/>
            <p:nvPr/>
          </p:nvSpPr>
          <p:spPr>
            <a:xfrm>
              <a:off x="3085845" y="5387594"/>
              <a:ext cx="831850" cy="339090"/>
            </a:xfrm>
            <a:custGeom>
              <a:avLst/>
              <a:gdLst/>
              <a:ahLst/>
              <a:cxnLst/>
              <a:rect l="l" t="t" r="r" b="b"/>
              <a:pathLst>
                <a:path w="831850" h="339089">
                  <a:moveTo>
                    <a:pt x="831723" y="0"/>
                  </a:moveTo>
                  <a:lnTo>
                    <a:pt x="0" y="0"/>
                  </a:lnTo>
                  <a:lnTo>
                    <a:pt x="0" y="339090"/>
                  </a:lnTo>
                  <a:lnTo>
                    <a:pt x="831723" y="339090"/>
                  </a:lnTo>
                  <a:lnTo>
                    <a:pt x="831723" y="0"/>
                  </a:lnTo>
                  <a:close/>
                </a:path>
              </a:pathLst>
            </a:custGeom>
            <a:solidFill>
              <a:srgbClr val="5B9BD4"/>
            </a:solidFill>
          </p:spPr>
          <p:txBody>
            <a:bodyPr wrap="square" lIns="0" tIns="0" rIns="0" bIns="0" rtlCol="0"/>
            <a:lstStyle/>
            <a:p>
              <a:endParaRPr/>
            </a:p>
          </p:txBody>
        </p:sp>
        <p:sp>
          <p:nvSpPr>
            <p:cNvPr id="137" name="object 137"/>
            <p:cNvSpPr/>
            <p:nvPr/>
          </p:nvSpPr>
          <p:spPr>
            <a:xfrm>
              <a:off x="3917568" y="5387594"/>
              <a:ext cx="1039494" cy="339090"/>
            </a:xfrm>
            <a:custGeom>
              <a:avLst/>
              <a:gdLst/>
              <a:ahLst/>
              <a:cxnLst/>
              <a:rect l="l" t="t" r="r" b="b"/>
              <a:pathLst>
                <a:path w="1039495" h="339089">
                  <a:moveTo>
                    <a:pt x="1039367" y="0"/>
                  </a:moveTo>
                  <a:lnTo>
                    <a:pt x="0" y="0"/>
                  </a:lnTo>
                  <a:lnTo>
                    <a:pt x="0" y="339090"/>
                  </a:lnTo>
                  <a:lnTo>
                    <a:pt x="1039367" y="339090"/>
                  </a:lnTo>
                  <a:lnTo>
                    <a:pt x="1039367" y="0"/>
                  </a:lnTo>
                  <a:close/>
                </a:path>
              </a:pathLst>
            </a:custGeom>
            <a:solidFill>
              <a:srgbClr val="FFC000"/>
            </a:solidFill>
          </p:spPr>
          <p:txBody>
            <a:bodyPr wrap="square" lIns="0" tIns="0" rIns="0" bIns="0" rtlCol="0"/>
            <a:lstStyle/>
            <a:p>
              <a:endParaRPr/>
            </a:p>
          </p:txBody>
        </p:sp>
        <p:sp>
          <p:nvSpPr>
            <p:cNvPr id="138" name="object 138"/>
            <p:cNvSpPr/>
            <p:nvPr/>
          </p:nvSpPr>
          <p:spPr>
            <a:xfrm>
              <a:off x="2994152" y="5504675"/>
              <a:ext cx="1499870" cy="105410"/>
            </a:xfrm>
            <a:custGeom>
              <a:avLst/>
              <a:gdLst/>
              <a:ahLst/>
              <a:cxnLst/>
              <a:rect l="l" t="t" r="r" b="b"/>
              <a:pathLst>
                <a:path w="1499870" h="105410">
                  <a:moveTo>
                    <a:pt x="79108" y="0"/>
                  </a:moveTo>
                  <a:lnTo>
                    <a:pt x="0" y="0"/>
                  </a:lnTo>
                  <a:lnTo>
                    <a:pt x="0" y="104787"/>
                  </a:lnTo>
                  <a:lnTo>
                    <a:pt x="79108" y="104787"/>
                  </a:lnTo>
                  <a:lnTo>
                    <a:pt x="79108" y="0"/>
                  </a:lnTo>
                  <a:close/>
                </a:path>
                <a:path w="1499870" h="105410">
                  <a:moveTo>
                    <a:pt x="546989" y="0"/>
                  </a:moveTo>
                  <a:lnTo>
                    <a:pt x="467868" y="0"/>
                  </a:lnTo>
                  <a:lnTo>
                    <a:pt x="467868" y="104787"/>
                  </a:lnTo>
                  <a:lnTo>
                    <a:pt x="546989" y="104787"/>
                  </a:lnTo>
                  <a:lnTo>
                    <a:pt x="546989" y="0"/>
                  </a:lnTo>
                  <a:close/>
                </a:path>
                <a:path w="1499870" h="105410">
                  <a:moveTo>
                    <a:pt x="1499501" y="0"/>
                  </a:moveTo>
                  <a:lnTo>
                    <a:pt x="1386205" y="0"/>
                  </a:lnTo>
                  <a:lnTo>
                    <a:pt x="1386205" y="104787"/>
                  </a:lnTo>
                  <a:lnTo>
                    <a:pt x="1499501" y="104787"/>
                  </a:lnTo>
                  <a:lnTo>
                    <a:pt x="1499501" y="0"/>
                  </a:lnTo>
                  <a:close/>
                </a:path>
              </a:pathLst>
            </a:custGeom>
            <a:solidFill>
              <a:srgbClr val="FFFFFF"/>
            </a:solidFill>
          </p:spPr>
          <p:txBody>
            <a:bodyPr wrap="square" lIns="0" tIns="0" rIns="0" bIns="0" rtlCol="0"/>
            <a:lstStyle/>
            <a:p>
              <a:endParaRPr/>
            </a:p>
          </p:txBody>
        </p:sp>
      </p:grpSp>
      <p:grpSp>
        <p:nvGrpSpPr>
          <p:cNvPr id="139" name="object 139"/>
          <p:cNvGrpSpPr/>
          <p:nvPr/>
        </p:nvGrpSpPr>
        <p:grpSpPr>
          <a:xfrm>
            <a:off x="3833833" y="6608526"/>
            <a:ext cx="2633882" cy="452103"/>
            <a:chOff x="2981832" y="4541520"/>
            <a:chExt cx="1975485" cy="339090"/>
          </a:xfrm>
        </p:grpSpPr>
        <p:sp>
          <p:nvSpPr>
            <p:cNvPr id="140" name="object 140"/>
            <p:cNvSpPr/>
            <p:nvPr/>
          </p:nvSpPr>
          <p:spPr>
            <a:xfrm>
              <a:off x="2981832" y="4541520"/>
              <a:ext cx="1363345" cy="339090"/>
            </a:xfrm>
            <a:custGeom>
              <a:avLst/>
              <a:gdLst/>
              <a:ahLst/>
              <a:cxnLst/>
              <a:rect l="l" t="t" r="r" b="b"/>
              <a:pathLst>
                <a:path w="1363345" h="339089">
                  <a:moveTo>
                    <a:pt x="1362837" y="0"/>
                  </a:moveTo>
                  <a:lnTo>
                    <a:pt x="0" y="0"/>
                  </a:lnTo>
                  <a:lnTo>
                    <a:pt x="0" y="338963"/>
                  </a:lnTo>
                  <a:lnTo>
                    <a:pt x="1362837" y="338963"/>
                  </a:lnTo>
                  <a:lnTo>
                    <a:pt x="1362837" y="0"/>
                  </a:lnTo>
                  <a:close/>
                </a:path>
              </a:pathLst>
            </a:custGeom>
            <a:solidFill>
              <a:srgbClr val="92D050"/>
            </a:solidFill>
          </p:spPr>
          <p:txBody>
            <a:bodyPr wrap="square" lIns="0" tIns="0" rIns="0" bIns="0" rtlCol="0"/>
            <a:lstStyle/>
            <a:p>
              <a:endParaRPr/>
            </a:p>
          </p:txBody>
        </p:sp>
        <p:sp>
          <p:nvSpPr>
            <p:cNvPr id="141" name="object 141"/>
            <p:cNvSpPr/>
            <p:nvPr/>
          </p:nvSpPr>
          <p:spPr>
            <a:xfrm>
              <a:off x="4344669" y="4541520"/>
              <a:ext cx="513715" cy="339090"/>
            </a:xfrm>
            <a:custGeom>
              <a:avLst/>
              <a:gdLst/>
              <a:ahLst/>
              <a:cxnLst/>
              <a:rect l="l" t="t" r="r" b="b"/>
              <a:pathLst>
                <a:path w="513714" h="339089">
                  <a:moveTo>
                    <a:pt x="513334" y="0"/>
                  </a:moveTo>
                  <a:lnTo>
                    <a:pt x="0" y="0"/>
                  </a:lnTo>
                  <a:lnTo>
                    <a:pt x="0" y="338963"/>
                  </a:lnTo>
                  <a:lnTo>
                    <a:pt x="513334" y="338963"/>
                  </a:lnTo>
                  <a:lnTo>
                    <a:pt x="513334" y="0"/>
                  </a:lnTo>
                  <a:close/>
                </a:path>
              </a:pathLst>
            </a:custGeom>
            <a:solidFill>
              <a:srgbClr val="5B9BD4"/>
            </a:solidFill>
          </p:spPr>
          <p:txBody>
            <a:bodyPr wrap="square" lIns="0" tIns="0" rIns="0" bIns="0" rtlCol="0"/>
            <a:lstStyle/>
            <a:p>
              <a:endParaRPr/>
            </a:p>
          </p:txBody>
        </p:sp>
        <p:sp>
          <p:nvSpPr>
            <p:cNvPr id="142" name="object 142"/>
            <p:cNvSpPr/>
            <p:nvPr/>
          </p:nvSpPr>
          <p:spPr>
            <a:xfrm>
              <a:off x="4858003" y="4541520"/>
              <a:ext cx="99060" cy="339090"/>
            </a:xfrm>
            <a:custGeom>
              <a:avLst/>
              <a:gdLst/>
              <a:ahLst/>
              <a:cxnLst/>
              <a:rect l="l" t="t" r="r" b="b"/>
              <a:pathLst>
                <a:path w="99060" h="339089">
                  <a:moveTo>
                    <a:pt x="98933" y="0"/>
                  </a:moveTo>
                  <a:lnTo>
                    <a:pt x="0" y="0"/>
                  </a:lnTo>
                  <a:lnTo>
                    <a:pt x="0" y="338963"/>
                  </a:lnTo>
                  <a:lnTo>
                    <a:pt x="98933" y="338963"/>
                  </a:lnTo>
                  <a:lnTo>
                    <a:pt x="98933" y="0"/>
                  </a:lnTo>
                  <a:close/>
                </a:path>
              </a:pathLst>
            </a:custGeom>
            <a:solidFill>
              <a:srgbClr val="FFC000"/>
            </a:solidFill>
          </p:spPr>
          <p:txBody>
            <a:bodyPr wrap="square" lIns="0" tIns="0" rIns="0" bIns="0" rtlCol="0"/>
            <a:lstStyle/>
            <a:p>
              <a:endParaRPr/>
            </a:p>
          </p:txBody>
        </p:sp>
        <p:sp>
          <p:nvSpPr>
            <p:cNvPr id="143" name="object 143"/>
            <p:cNvSpPr/>
            <p:nvPr/>
          </p:nvSpPr>
          <p:spPr>
            <a:xfrm>
              <a:off x="3606546" y="4658601"/>
              <a:ext cx="1340485" cy="105410"/>
            </a:xfrm>
            <a:custGeom>
              <a:avLst/>
              <a:gdLst/>
              <a:ahLst/>
              <a:cxnLst/>
              <a:rect l="l" t="t" r="r" b="b"/>
              <a:pathLst>
                <a:path w="1340485" h="105410">
                  <a:moveTo>
                    <a:pt x="113296" y="0"/>
                  </a:moveTo>
                  <a:lnTo>
                    <a:pt x="0" y="0"/>
                  </a:lnTo>
                  <a:lnTo>
                    <a:pt x="0" y="104787"/>
                  </a:lnTo>
                  <a:lnTo>
                    <a:pt x="113296" y="104787"/>
                  </a:lnTo>
                  <a:lnTo>
                    <a:pt x="113296" y="0"/>
                  </a:lnTo>
                  <a:close/>
                </a:path>
                <a:path w="1340485" h="105410">
                  <a:moveTo>
                    <a:pt x="1051445" y="0"/>
                  </a:moveTo>
                  <a:lnTo>
                    <a:pt x="938149" y="0"/>
                  </a:lnTo>
                  <a:lnTo>
                    <a:pt x="938149" y="104787"/>
                  </a:lnTo>
                  <a:lnTo>
                    <a:pt x="1051445" y="104787"/>
                  </a:lnTo>
                  <a:lnTo>
                    <a:pt x="1051445" y="0"/>
                  </a:lnTo>
                  <a:close/>
                </a:path>
                <a:path w="1340485" h="105410">
                  <a:moveTo>
                    <a:pt x="1340485" y="0"/>
                  </a:moveTo>
                  <a:lnTo>
                    <a:pt x="1261364" y="0"/>
                  </a:lnTo>
                  <a:lnTo>
                    <a:pt x="1261364" y="104787"/>
                  </a:lnTo>
                  <a:lnTo>
                    <a:pt x="1340485" y="104787"/>
                  </a:lnTo>
                  <a:lnTo>
                    <a:pt x="1340485" y="0"/>
                  </a:lnTo>
                  <a:close/>
                </a:path>
              </a:pathLst>
            </a:custGeom>
            <a:solidFill>
              <a:srgbClr val="FFFFFF"/>
            </a:solidFill>
          </p:spPr>
          <p:txBody>
            <a:bodyPr wrap="square" lIns="0" tIns="0" rIns="0" bIns="0" rtlCol="0"/>
            <a:lstStyle/>
            <a:p>
              <a:endParaRPr/>
            </a:p>
          </p:txBody>
        </p:sp>
      </p:grpSp>
      <p:graphicFrame>
        <p:nvGraphicFramePr>
          <p:cNvPr id="144" name="object 144"/>
          <p:cNvGraphicFramePr>
            <a:graphicFrameLocks noGrp="1"/>
          </p:cNvGraphicFramePr>
          <p:nvPr>
            <p:extLst>
              <p:ext uri="{D42A27DB-BD31-4B8C-83A1-F6EECF244321}">
                <p14:modId xmlns:p14="http://schemas.microsoft.com/office/powerpoint/2010/main" val="2322397989"/>
              </p:ext>
            </p:extLst>
          </p:nvPr>
        </p:nvGraphicFramePr>
        <p:xfrm>
          <a:off x="3830082" y="6270549"/>
          <a:ext cx="2636419" cy="2253743"/>
        </p:xfrm>
        <a:graphic>
          <a:graphicData uri="http://schemas.openxmlformats.org/drawingml/2006/table">
            <a:tbl>
              <a:tblPr firstRow="1" bandRow="1">
                <a:tableStyleId>{2D5ABB26-0587-4C30-8999-92F81FD0307C}</a:tableStyleId>
              </a:tblPr>
              <a:tblGrid>
                <a:gridCol w="138847">
                  <a:extLst>
                    <a:ext uri="{9D8B030D-6E8A-4147-A177-3AD203B41FA5}">
                      <a16:colId xmlns:a16="http://schemas.microsoft.com/office/drawing/2014/main" val="20000"/>
                    </a:ext>
                  </a:extLst>
                </a:gridCol>
                <a:gridCol w="388606">
                  <a:extLst>
                    <a:ext uri="{9D8B030D-6E8A-4147-A177-3AD203B41FA5}">
                      <a16:colId xmlns:a16="http://schemas.microsoft.com/office/drawing/2014/main" val="20001"/>
                    </a:ext>
                  </a:extLst>
                </a:gridCol>
                <a:gridCol w="526607">
                  <a:extLst>
                    <a:ext uri="{9D8B030D-6E8A-4147-A177-3AD203B41FA5}">
                      <a16:colId xmlns:a16="http://schemas.microsoft.com/office/drawing/2014/main" val="20002"/>
                    </a:ext>
                  </a:extLst>
                </a:gridCol>
                <a:gridCol w="194726">
                  <a:extLst>
                    <a:ext uri="{9D8B030D-6E8A-4147-A177-3AD203B41FA5}">
                      <a16:colId xmlns:a16="http://schemas.microsoft.com/office/drawing/2014/main" val="20003"/>
                    </a:ext>
                  </a:extLst>
                </a:gridCol>
                <a:gridCol w="332728">
                  <a:extLst>
                    <a:ext uri="{9D8B030D-6E8A-4147-A177-3AD203B41FA5}">
                      <a16:colId xmlns:a16="http://schemas.microsoft.com/office/drawing/2014/main" val="20004"/>
                    </a:ext>
                  </a:extLst>
                </a:gridCol>
                <a:gridCol w="237903">
                  <a:extLst>
                    <a:ext uri="{9D8B030D-6E8A-4147-A177-3AD203B41FA5}">
                      <a16:colId xmlns:a16="http://schemas.microsoft.com/office/drawing/2014/main" val="20005"/>
                    </a:ext>
                  </a:extLst>
                </a:gridCol>
                <a:gridCol w="290395">
                  <a:extLst>
                    <a:ext uri="{9D8B030D-6E8A-4147-A177-3AD203B41FA5}">
                      <a16:colId xmlns:a16="http://schemas.microsoft.com/office/drawing/2014/main" val="20006"/>
                    </a:ext>
                  </a:extLst>
                </a:gridCol>
                <a:gridCol w="394532">
                  <a:extLst>
                    <a:ext uri="{9D8B030D-6E8A-4147-A177-3AD203B41FA5}">
                      <a16:colId xmlns:a16="http://schemas.microsoft.com/office/drawing/2014/main" val="20007"/>
                    </a:ext>
                  </a:extLst>
                </a:gridCol>
                <a:gridCol w="132075">
                  <a:extLst>
                    <a:ext uri="{9D8B030D-6E8A-4147-A177-3AD203B41FA5}">
                      <a16:colId xmlns:a16="http://schemas.microsoft.com/office/drawing/2014/main" val="20008"/>
                    </a:ext>
                  </a:extLst>
                </a:gridCol>
              </a:tblGrid>
              <a:tr h="337807">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0"/>
                  </a:ext>
                </a:extLst>
              </a:tr>
              <a:tr h="451257">
                <a:tc gridSpan="6">
                  <a:txBody>
                    <a:bodyPr/>
                    <a:lstStyle/>
                    <a:p>
                      <a:pPr>
                        <a:lnSpc>
                          <a:spcPct val="100000"/>
                        </a:lnSpc>
                        <a:spcBef>
                          <a:spcPts val="445"/>
                        </a:spcBef>
                      </a:pPr>
                      <a:endParaRPr sz="700">
                        <a:latin typeface="Times New Roman"/>
                        <a:cs typeface="Times New Roman"/>
                      </a:endParaRPr>
                    </a:p>
                    <a:p>
                      <a:pPr algn="ctr">
                        <a:lnSpc>
                          <a:spcPct val="100000"/>
                        </a:lnSpc>
                      </a:pPr>
                      <a:r>
                        <a:rPr sz="700" spc="-25" dirty="0">
                          <a:solidFill>
                            <a:srgbClr val="404040"/>
                          </a:solidFill>
                          <a:latin typeface="Calibri"/>
                          <a:cs typeface="Calibri"/>
                        </a:rPr>
                        <a:t>69</a:t>
                      </a:r>
                      <a:endParaRPr sz="700">
                        <a:latin typeface="Calibri"/>
                        <a:cs typeface="Calibri"/>
                      </a:endParaRPr>
                    </a:p>
                  </a:txBody>
                  <a:tcPr marL="0" marR="0" marT="75351" marB="0">
                    <a:lnL w="6350">
                      <a:solidFill>
                        <a:srgbClr val="D9D9D9"/>
                      </a:solidFill>
                      <a:prstDash val="solid"/>
                    </a:ln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gridSpan="2">
                  <a:txBody>
                    <a:bodyPr/>
                    <a:lstStyle/>
                    <a:p>
                      <a:pPr>
                        <a:lnSpc>
                          <a:spcPct val="100000"/>
                        </a:lnSpc>
                        <a:spcBef>
                          <a:spcPts val="445"/>
                        </a:spcBef>
                      </a:pPr>
                      <a:endParaRPr sz="700">
                        <a:latin typeface="Times New Roman"/>
                        <a:cs typeface="Times New Roman"/>
                      </a:endParaRPr>
                    </a:p>
                    <a:p>
                      <a:pPr algn="ctr">
                        <a:lnSpc>
                          <a:spcPct val="100000"/>
                        </a:lnSpc>
                      </a:pPr>
                      <a:r>
                        <a:rPr sz="700" spc="-25" dirty="0">
                          <a:solidFill>
                            <a:srgbClr val="404040"/>
                          </a:solidFill>
                          <a:latin typeface="Calibri"/>
                          <a:cs typeface="Calibri"/>
                        </a:rPr>
                        <a:t>26</a:t>
                      </a:r>
                      <a:endParaRPr sz="700">
                        <a:latin typeface="Calibri"/>
                        <a:cs typeface="Calibri"/>
                      </a:endParaRPr>
                    </a:p>
                  </a:txBody>
                  <a:tcPr marL="0" marR="0" marT="75351" marB="0"/>
                </a:tc>
                <a:tc hMerge="1">
                  <a:txBody>
                    <a:bodyPr/>
                    <a:lstStyle/>
                    <a:p>
                      <a:endParaRPr/>
                    </a:p>
                  </a:txBody>
                  <a:tcPr marL="0" marR="0" marT="0" marB="0"/>
                </a:tc>
                <a:tc>
                  <a:txBody>
                    <a:bodyPr/>
                    <a:lstStyle/>
                    <a:p>
                      <a:pPr>
                        <a:lnSpc>
                          <a:spcPct val="100000"/>
                        </a:lnSpc>
                        <a:spcBef>
                          <a:spcPts val="445"/>
                        </a:spcBef>
                      </a:pPr>
                      <a:endParaRPr sz="700">
                        <a:latin typeface="Times New Roman"/>
                        <a:cs typeface="Times New Roman"/>
                      </a:endParaRPr>
                    </a:p>
                    <a:p>
                      <a:pPr marL="32384">
                        <a:lnSpc>
                          <a:spcPct val="100000"/>
                        </a:lnSpc>
                      </a:pPr>
                      <a:r>
                        <a:rPr sz="700" spc="-50" dirty="0">
                          <a:solidFill>
                            <a:srgbClr val="404040"/>
                          </a:solidFill>
                          <a:latin typeface="Calibri"/>
                          <a:cs typeface="Calibri"/>
                        </a:rPr>
                        <a:t>5</a:t>
                      </a:r>
                      <a:endParaRPr sz="700">
                        <a:latin typeface="Calibri"/>
                        <a:cs typeface="Calibri"/>
                      </a:endParaRPr>
                    </a:p>
                  </a:txBody>
                  <a:tcPr marL="0" marR="0" marT="75351" marB="0">
                    <a:lnR w="6350">
                      <a:solidFill>
                        <a:srgbClr val="D9D9D9"/>
                      </a:solidFill>
                      <a:prstDash val="solid"/>
                    </a:lnR>
                  </a:tcPr>
                </a:tc>
                <a:extLst>
                  <a:ext uri="{0D108BD9-81ED-4DB2-BD59-A6C34878D82A}">
                    <a16:rowId xmlns:a16="http://schemas.microsoft.com/office/drawing/2014/main" val="10001"/>
                  </a:ext>
                </a:extLst>
              </a:tr>
              <a:tr h="675615">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2"/>
                  </a:ext>
                </a:extLst>
              </a:tr>
              <a:tr h="451257">
                <a:tc>
                  <a:txBody>
                    <a:bodyPr/>
                    <a:lstStyle/>
                    <a:p>
                      <a:pPr>
                        <a:lnSpc>
                          <a:spcPct val="100000"/>
                        </a:lnSpc>
                        <a:spcBef>
                          <a:spcPts val="445"/>
                        </a:spcBef>
                      </a:pPr>
                      <a:endParaRPr sz="700">
                        <a:latin typeface="Times New Roman"/>
                        <a:cs typeface="Times New Roman"/>
                      </a:endParaRPr>
                    </a:p>
                    <a:p>
                      <a:pPr algn="ctr">
                        <a:lnSpc>
                          <a:spcPct val="100000"/>
                        </a:lnSpc>
                      </a:pPr>
                      <a:r>
                        <a:rPr sz="700" spc="-50" dirty="0">
                          <a:solidFill>
                            <a:srgbClr val="404040"/>
                          </a:solidFill>
                          <a:latin typeface="Calibri"/>
                          <a:cs typeface="Calibri"/>
                        </a:rPr>
                        <a:t>1</a:t>
                      </a:r>
                      <a:endParaRPr sz="700">
                        <a:latin typeface="Calibri"/>
                        <a:cs typeface="Calibri"/>
                      </a:endParaRPr>
                    </a:p>
                  </a:txBody>
                  <a:tcPr marL="0" marR="0" marT="75351" marB="0">
                    <a:lnL w="6350">
                      <a:solidFill>
                        <a:srgbClr val="D9D9D9"/>
                      </a:solidFill>
                      <a:prstDash val="solid"/>
                    </a:lnL>
                  </a:tcPr>
                </a:tc>
                <a:tc gridSpan="3">
                  <a:txBody>
                    <a:bodyPr/>
                    <a:lstStyle/>
                    <a:p>
                      <a:pPr>
                        <a:lnSpc>
                          <a:spcPct val="100000"/>
                        </a:lnSpc>
                        <a:spcBef>
                          <a:spcPts val="445"/>
                        </a:spcBef>
                      </a:pPr>
                      <a:endParaRPr sz="700">
                        <a:latin typeface="Times New Roman"/>
                        <a:cs typeface="Times New Roman"/>
                      </a:endParaRPr>
                    </a:p>
                    <a:p>
                      <a:pPr algn="ctr">
                        <a:lnSpc>
                          <a:spcPct val="100000"/>
                        </a:lnSpc>
                      </a:pPr>
                      <a:r>
                        <a:rPr sz="700" spc="-50" dirty="0">
                          <a:solidFill>
                            <a:srgbClr val="404040"/>
                          </a:solidFill>
                          <a:latin typeface="Calibri"/>
                          <a:cs typeface="Calibri"/>
                        </a:rPr>
                        <a:t>8</a:t>
                      </a:r>
                      <a:endParaRPr sz="700">
                        <a:latin typeface="Calibri"/>
                        <a:cs typeface="Calibri"/>
                      </a:endParaRPr>
                    </a:p>
                  </a:txBody>
                  <a:tcPr marL="0" marR="0" marT="75351" marB="0"/>
                </a:tc>
                <a:tc hMerge="1">
                  <a:txBody>
                    <a:bodyPr/>
                    <a:lstStyle/>
                    <a:p>
                      <a:endParaRPr/>
                    </a:p>
                  </a:txBody>
                  <a:tcPr marL="0" marR="0" marT="0" marB="0"/>
                </a:tc>
                <a:tc hMerge="1">
                  <a:txBody>
                    <a:bodyPr/>
                    <a:lstStyle/>
                    <a:p>
                      <a:endParaRPr/>
                    </a:p>
                  </a:txBody>
                  <a:tcPr marL="0" marR="0" marT="0" marB="0"/>
                </a:tc>
                <a:tc gridSpan="5">
                  <a:txBody>
                    <a:bodyPr/>
                    <a:lstStyle/>
                    <a:p>
                      <a:pPr>
                        <a:lnSpc>
                          <a:spcPct val="100000"/>
                        </a:lnSpc>
                        <a:spcBef>
                          <a:spcPts val="445"/>
                        </a:spcBef>
                      </a:pPr>
                      <a:endParaRPr sz="700">
                        <a:latin typeface="Times New Roman"/>
                        <a:cs typeface="Times New Roman"/>
                      </a:endParaRPr>
                    </a:p>
                    <a:p>
                      <a:pPr algn="ctr">
                        <a:lnSpc>
                          <a:spcPct val="100000"/>
                        </a:lnSpc>
                      </a:pPr>
                      <a:r>
                        <a:rPr sz="700" spc="-25" dirty="0">
                          <a:solidFill>
                            <a:srgbClr val="404040"/>
                          </a:solidFill>
                          <a:latin typeface="Calibri"/>
                          <a:cs typeface="Calibri"/>
                        </a:rPr>
                        <a:t>10</a:t>
                      </a:r>
                      <a:endParaRPr sz="700">
                        <a:latin typeface="Calibri"/>
                        <a:cs typeface="Calibri"/>
                      </a:endParaRPr>
                    </a:p>
                  </a:txBody>
                  <a:tcPr marL="0" marR="0" marT="75351" marB="0">
                    <a:lnR w="6350">
                      <a:solidFill>
                        <a:srgbClr val="D9D9D9"/>
                      </a:solidFill>
                      <a:prstDash val="solid"/>
                    </a:lnR>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3"/>
                  </a:ext>
                </a:extLst>
              </a:tr>
              <a:tr h="337807">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4"/>
                  </a:ext>
                </a:extLst>
              </a:tr>
            </a:tbl>
          </a:graphicData>
        </a:graphic>
      </p:graphicFrame>
      <p:sp>
        <p:nvSpPr>
          <p:cNvPr id="145" name="object 145"/>
          <p:cNvSpPr txBox="1"/>
          <p:nvPr/>
        </p:nvSpPr>
        <p:spPr>
          <a:xfrm>
            <a:off x="3762547" y="8563846"/>
            <a:ext cx="143928"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Calibri"/>
                <a:cs typeface="Calibri"/>
              </a:rPr>
              <a:t>0%</a:t>
            </a:r>
            <a:endParaRPr sz="667">
              <a:latin typeface="Calibri"/>
              <a:cs typeface="Calibri"/>
            </a:endParaRPr>
          </a:p>
        </p:txBody>
      </p:sp>
      <p:sp>
        <p:nvSpPr>
          <p:cNvPr id="146" name="object 146"/>
          <p:cNvSpPr txBox="1"/>
          <p:nvPr/>
        </p:nvSpPr>
        <p:spPr>
          <a:xfrm>
            <a:off x="4266463" y="8563846"/>
            <a:ext cx="1242861" cy="124885"/>
          </a:xfrm>
          <a:prstGeom prst="rect">
            <a:avLst/>
          </a:prstGeom>
        </p:spPr>
        <p:txBody>
          <a:bodyPr vert="horz" wrap="square" lIns="0" tIns="22013" rIns="0" bIns="0" rtlCol="0">
            <a:spAutoFit/>
          </a:bodyPr>
          <a:lstStyle/>
          <a:p>
            <a:pPr marL="16933">
              <a:spcBef>
                <a:spcPts val="173"/>
              </a:spcBef>
              <a:tabLst>
                <a:tab pos="542698" algn="l"/>
                <a:tab pos="1069313"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p:txBody>
      </p:sp>
      <p:sp>
        <p:nvSpPr>
          <p:cNvPr id="147" name="object 147"/>
          <p:cNvSpPr txBox="1"/>
          <p:nvPr/>
        </p:nvSpPr>
        <p:spPr>
          <a:xfrm>
            <a:off x="5846454" y="8563846"/>
            <a:ext cx="189646"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Calibri"/>
                <a:cs typeface="Calibri"/>
              </a:rPr>
              <a:t>80%</a:t>
            </a:r>
            <a:endParaRPr sz="667">
              <a:latin typeface="Calibri"/>
              <a:cs typeface="Calibri"/>
            </a:endParaRPr>
          </a:p>
        </p:txBody>
      </p:sp>
      <p:sp>
        <p:nvSpPr>
          <p:cNvPr id="148" name="object 148"/>
          <p:cNvSpPr txBox="1"/>
          <p:nvPr/>
        </p:nvSpPr>
        <p:spPr>
          <a:xfrm>
            <a:off x="6350372" y="8563846"/>
            <a:ext cx="235365" cy="124885"/>
          </a:xfrm>
          <a:prstGeom prst="rect">
            <a:avLst/>
          </a:prstGeom>
        </p:spPr>
        <p:txBody>
          <a:bodyPr vert="horz" wrap="square" lIns="0" tIns="22013" rIns="0" bIns="0" rtlCol="0">
            <a:spAutoFit/>
          </a:bodyPr>
          <a:lstStyle/>
          <a:p>
            <a:pPr marL="16933">
              <a:spcBef>
                <a:spcPts val="173"/>
              </a:spcBef>
            </a:pPr>
            <a:r>
              <a:rPr sz="667" spc="-27" dirty="0">
                <a:solidFill>
                  <a:srgbClr val="585858"/>
                </a:solidFill>
                <a:latin typeface="Calibri"/>
                <a:cs typeface="Calibri"/>
              </a:rPr>
              <a:t>100%</a:t>
            </a:r>
            <a:endParaRPr sz="667">
              <a:latin typeface="Calibri"/>
              <a:cs typeface="Calibri"/>
            </a:endParaRPr>
          </a:p>
        </p:txBody>
      </p:sp>
      <p:sp>
        <p:nvSpPr>
          <p:cNvPr id="149" name="object 149"/>
          <p:cNvSpPr txBox="1"/>
          <p:nvPr/>
        </p:nvSpPr>
        <p:spPr>
          <a:xfrm>
            <a:off x="3553936" y="7882643"/>
            <a:ext cx="214199"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游ゴシック"/>
                <a:cs typeface="游ゴシック"/>
              </a:rPr>
              <a:t>ある</a:t>
            </a:r>
            <a:endParaRPr sz="667">
              <a:latin typeface="游ゴシック"/>
              <a:cs typeface="游ゴシック"/>
            </a:endParaRPr>
          </a:p>
        </p:txBody>
      </p:sp>
      <p:sp>
        <p:nvSpPr>
          <p:cNvPr id="150" name="object 150"/>
          <p:cNvSpPr txBox="1"/>
          <p:nvPr/>
        </p:nvSpPr>
        <p:spPr>
          <a:xfrm>
            <a:off x="3553936" y="6754587"/>
            <a:ext cx="214199"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游ゴシック"/>
                <a:cs typeface="游ゴシック"/>
              </a:rPr>
              <a:t>ない</a:t>
            </a:r>
            <a:endParaRPr sz="667">
              <a:latin typeface="游ゴシック"/>
              <a:cs typeface="游ゴシック"/>
            </a:endParaRPr>
          </a:p>
        </p:txBody>
      </p:sp>
      <p:grpSp>
        <p:nvGrpSpPr>
          <p:cNvPr id="151" name="object 151"/>
          <p:cNvGrpSpPr/>
          <p:nvPr/>
        </p:nvGrpSpPr>
        <p:grpSpPr>
          <a:xfrm>
            <a:off x="4317769" y="8817956"/>
            <a:ext cx="932992" cy="49951"/>
            <a:chOff x="3344798" y="6198654"/>
            <a:chExt cx="699770" cy="37465"/>
          </a:xfrm>
        </p:grpSpPr>
        <p:sp>
          <p:nvSpPr>
            <p:cNvPr id="152" name="object 152"/>
            <p:cNvSpPr/>
            <p:nvPr/>
          </p:nvSpPr>
          <p:spPr>
            <a:xfrm>
              <a:off x="3344798" y="6198654"/>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153" name="object 153"/>
            <p:cNvSpPr/>
            <p:nvPr/>
          </p:nvSpPr>
          <p:spPr>
            <a:xfrm>
              <a:off x="3676141" y="6198654"/>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154" name="object 154"/>
            <p:cNvSpPr/>
            <p:nvPr/>
          </p:nvSpPr>
          <p:spPr>
            <a:xfrm>
              <a:off x="4007484" y="6198654"/>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155" name="object 155"/>
          <p:cNvSpPr txBox="1"/>
          <p:nvPr/>
        </p:nvSpPr>
        <p:spPr>
          <a:xfrm>
            <a:off x="4371616" y="8762975"/>
            <a:ext cx="1546803" cy="124885"/>
          </a:xfrm>
          <a:prstGeom prst="rect">
            <a:avLst/>
          </a:prstGeom>
        </p:spPr>
        <p:txBody>
          <a:bodyPr vert="horz" wrap="square" lIns="0" tIns="22013" rIns="0" bIns="0" rtlCol="0">
            <a:spAutoFit/>
          </a:bodyPr>
          <a:lstStyle/>
          <a:p>
            <a:pPr marL="16933">
              <a:spcBef>
                <a:spcPts val="173"/>
              </a:spcBef>
              <a:tabLst>
                <a:tab pos="458882" algn="l"/>
                <a:tab pos="899984"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156" name="object 156"/>
          <p:cNvSpPr txBox="1"/>
          <p:nvPr/>
        </p:nvSpPr>
        <p:spPr>
          <a:xfrm>
            <a:off x="5884553" y="6152697"/>
            <a:ext cx="631589" cy="135870"/>
          </a:xfrm>
          <a:prstGeom prst="rect">
            <a:avLst/>
          </a:prstGeom>
        </p:spPr>
        <p:txBody>
          <a:bodyPr vert="horz" wrap="square" lIns="0" tIns="22859" rIns="0" bIns="0" rtlCol="0">
            <a:spAutoFit/>
          </a:bodyPr>
          <a:lstStyle/>
          <a:p>
            <a:pPr marL="16933">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157" name="object 157"/>
          <p:cNvGrpSpPr/>
          <p:nvPr/>
        </p:nvGrpSpPr>
        <p:grpSpPr>
          <a:xfrm>
            <a:off x="10526570" y="6255055"/>
            <a:ext cx="2443389" cy="2306233"/>
            <a:chOff x="8001571" y="4276407"/>
            <a:chExt cx="1832610" cy="1729739"/>
          </a:xfrm>
        </p:grpSpPr>
        <p:sp>
          <p:nvSpPr>
            <p:cNvPr id="158" name="object 158"/>
            <p:cNvSpPr/>
            <p:nvPr/>
          </p:nvSpPr>
          <p:spPr>
            <a:xfrm>
              <a:off x="8370188" y="4279265"/>
              <a:ext cx="1096010" cy="1724025"/>
            </a:xfrm>
            <a:custGeom>
              <a:avLst/>
              <a:gdLst/>
              <a:ahLst/>
              <a:cxnLst/>
              <a:rect l="l" t="t" r="r" b="b"/>
              <a:pathLst>
                <a:path w="1096009" h="1724025">
                  <a:moveTo>
                    <a:pt x="0" y="1465326"/>
                  </a:moveTo>
                  <a:lnTo>
                    <a:pt x="0" y="1724025"/>
                  </a:lnTo>
                </a:path>
                <a:path w="1096009" h="1724025">
                  <a:moveTo>
                    <a:pt x="0" y="602995"/>
                  </a:moveTo>
                  <a:lnTo>
                    <a:pt x="0" y="1121028"/>
                  </a:lnTo>
                </a:path>
                <a:path w="1096009" h="1724025">
                  <a:moveTo>
                    <a:pt x="0" y="0"/>
                  </a:moveTo>
                  <a:lnTo>
                    <a:pt x="0" y="258699"/>
                  </a:lnTo>
                </a:path>
                <a:path w="1096009" h="1724025">
                  <a:moveTo>
                    <a:pt x="364998" y="1465326"/>
                  </a:moveTo>
                  <a:lnTo>
                    <a:pt x="364998" y="1724025"/>
                  </a:lnTo>
                </a:path>
                <a:path w="1096009" h="1724025">
                  <a:moveTo>
                    <a:pt x="364998" y="602995"/>
                  </a:moveTo>
                  <a:lnTo>
                    <a:pt x="364998" y="1121028"/>
                  </a:lnTo>
                </a:path>
                <a:path w="1096009" h="1724025">
                  <a:moveTo>
                    <a:pt x="364998" y="0"/>
                  </a:moveTo>
                  <a:lnTo>
                    <a:pt x="364998" y="258699"/>
                  </a:lnTo>
                </a:path>
                <a:path w="1096009" h="1724025">
                  <a:moveTo>
                    <a:pt x="730123" y="1465326"/>
                  </a:moveTo>
                  <a:lnTo>
                    <a:pt x="730123" y="1724025"/>
                  </a:lnTo>
                </a:path>
                <a:path w="1096009" h="1724025">
                  <a:moveTo>
                    <a:pt x="730123" y="602995"/>
                  </a:moveTo>
                  <a:lnTo>
                    <a:pt x="730123" y="1121028"/>
                  </a:lnTo>
                </a:path>
                <a:path w="1096009" h="1724025">
                  <a:moveTo>
                    <a:pt x="730123" y="0"/>
                  </a:moveTo>
                  <a:lnTo>
                    <a:pt x="730123" y="258699"/>
                  </a:lnTo>
                </a:path>
                <a:path w="1096009" h="1724025">
                  <a:moveTo>
                    <a:pt x="1096009" y="1465326"/>
                  </a:moveTo>
                  <a:lnTo>
                    <a:pt x="1096009" y="1724025"/>
                  </a:lnTo>
                </a:path>
                <a:path w="1096009" h="1724025">
                  <a:moveTo>
                    <a:pt x="1096009" y="602995"/>
                  </a:moveTo>
                  <a:lnTo>
                    <a:pt x="1096009" y="1121028"/>
                  </a:lnTo>
                </a:path>
                <a:path w="1096009" h="1724025">
                  <a:moveTo>
                    <a:pt x="1096009" y="0"/>
                  </a:moveTo>
                  <a:lnTo>
                    <a:pt x="1096009" y="258699"/>
                  </a:lnTo>
                </a:path>
              </a:pathLst>
            </a:custGeom>
            <a:ln w="5626">
              <a:solidFill>
                <a:srgbClr val="D9D9D9"/>
              </a:solidFill>
            </a:ln>
          </p:spPr>
          <p:txBody>
            <a:bodyPr wrap="square" lIns="0" tIns="0" rIns="0" bIns="0" rtlCol="0"/>
            <a:lstStyle/>
            <a:p>
              <a:endParaRPr/>
            </a:p>
          </p:txBody>
        </p:sp>
        <p:sp>
          <p:nvSpPr>
            <p:cNvPr id="159" name="object 159"/>
            <p:cNvSpPr/>
            <p:nvPr/>
          </p:nvSpPr>
          <p:spPr>
            <a:xfrm>
              <a:off x="9831196" y="4279265"/>
              <a:ext cx="0" cy="1724025"/>
            </a:xfrm>
            <a:custGeom>
              <a:avLst/>
              <a:gdLst/>
              <a:ahLst/>
              <a:cxnLst/>
              <a:rect l="l" t="t" r="r" b="b"/>
              <a:pathLst>
                <a:path h="1724025">
                  <a:moveTo>
                    <a:pt x="0" y="0"/>
                  </a:moveTo>
                  <a:lnTo>
                    <a:pt x="0" y="1724025"/>
                  </a:lnTo>
                </a:path>
              </a:pathLst>
            </a:custGeom>
            <a:ln w="5626">
              <a:solidFill>
                <a:srgbClr val="D9D9D9"/>
              </a:solidFill>
            </a:ln>
          </p:spPr>
          <p:txBody>
            <a:bodyPr wrap="square" lIns="0" tIns="0" rIns="0" bIns="0" rtlCol="0"/>
            <a:lstStyle/>
            <a:p>
              <a:endParaRPr/>
            </a:p>
          </p:txBody>
        </p:sp>
        <p:sp>
          <p:nvSpPr>
            <p:cNvPr id="160" name="object 160"/>
            <p:cNvSpPr/>
            <p:nvPr/>
          </p:nvSpPr>
          <p:spPr>
            <a:xfrm>
              <a:off x="8004429" y="4537963"/>
              <a:ext cx="1442085" cy="1207135"/>
            </a:xfrm>
            <a:custGeom>
              <a:avLst/>
              <a:gdLst/>
              <a:ahLst/>
              <a:cxnLst/>
              <a:rect l="l" t="t" r="r" b="b"/>
              <a:pathLst>
                <a:path w="1442084" h="1207135">
                  <a:moveTo>
                    <a:pt x="567182" y="862330"/>
                  </a:moveTo>
                  <a:lnTo>
                    <a:pt x="0" y="862330"/>
                  </a:lnTo>
                  <a:lnTo>
                    <a:pt x="0" y="1206627"/>
                  </a:lnTo>
                  <a:lnTo>
                    <a:pt x="567182" y="1206627"/>
                  </a:lnTo>
                  <a:lnTo>
                    <a:pt x="567182" y="862330"/>
                  </a:lnTo>
                  <a:close/>
                </a:path>
                <a:path w="1442084" h="1207135">
                  <a:moveTo>
                    <a:pt x="1442085" y="0"/>
                  </a:moveTo>
                  <a:lnTo>
                    <a:pt x="0" y="0"/>
                  </a:lnTo>
                  <a:lnTo>
                    <a:pt x="0" y="344297"/>
                  </a:lnTo>
                  <a:lnTo>
                    <a:pt x="1442085" y="344297"/>
                  </a:lnTo>
                  <a:lnTo>
                    <a:pt x="1442085" y="0"/>
                  </a:lnTo>
                  <a:close/>
                </a:path>
              </a:pathLst>
            </a:custGeom>
            <a:solidFill>
              <a:srgbClr val="92D050"/>
            </a:solidFill>
          </p:spPr>
          <p:txBody>
            <a:bodyPr wrap="square" lIns="0" tIns="0" rIns="0" bIns="0" rtlCol="0"/>
            <a:lstStyle/>
            <a:p>
              <a:endParaRPr/>
            </a:p>
          </p:txBody>
        </p:sp>
        <p:sp>
          <p:nvSpPr>
            <p:cNvPr id="161" name="object 161"/>
            <p:cNvSpPr/>
            <p:nvPr/>
          </p:nvSpPr>
          <p:spPr>
            <a:xfrm>
              <a:off x="8571611" y="4537963"/>
              <a:ext cx="971550" cy="1207135"/>
            </a:xfrm>
            <a:custGeom>
              <a:avLst/>
              <a:gdLst/>
              <a:ahLst/>
              <a:cxnLst/>
              <a:rect l="l" t="t" r="r" b="b"/>
              <a:pathLst>
                <a:path w="971550" h="1207135">
                  <a:moveTo>
                    <a:pt x="692277" y="862330"/>
                  </a:moveTo>
                  <a:lnTo>
                    <a:pt x="0" y="862330"/>
                  </a:lnTo>
                  <a:lnTo>
                    <a:pt x="0" y="1206627"/>
                  </a:lnTo>
                  <a:lnTo>
                    <a:pt x="692277" y="1206627"/>
                  </a:lnTo>
                  <a:lnTo>
                    <a:pt x="692277" y="862330"/>
                  </a:lnTo>
                  <a:close/>
                </a:path>
                <a:path w="971550" h="1207135">
                  <a:moveTo>
                    <a:pt x="971042" y="0"/>
                  </a:moveTo>
                  <a:lnTo>
                    <a:pt x="874903" y="0"/>
                  </a:lnTo>
                  <a:lnTo>
                    <a:pt x="874903" y="344297"/>
                  </a:lnTo>
                  <a:lnTo>
                    <a:pt x="971042" y="344297"/>
                  </a:lnTo>
                  <a:lnTo>
                    <a:pt x="971042" y="0"/>
                  </a:lnTo>
                  <a:close/>
                </a:path>
              </a:pathLst>
            </a:custGeom>
            <a:solidFill>
              <a:srgbClr val="5B9BD4"/>
            </a:solidFill>
          </p:spPr>
          <p:txBody>
            <a:bodyPr wrap="square" lIns="0" tIns="0" rIns="0" bIns="0" rtlCol="0"/>
            <a:lstStyle/>
            <a:p>
              <a:endParaRPr/>
            </a:p>
          </p:txBody>
        </p:sp>
        <p:sp>
          <p:nvSpPr>
            <p:cNvPr id="162" name="object 162"/>
            <p:cNvSpPr/>
            <p:nvPr/>
          </p:nvSpPr>
          <p:spPr>
            <a:xfrm>
              <a:off x="9263888" y="4537963"/>
              <a:ext cx="567690" cy="1207135"/>
            </a:xfrm>
            <a:custGeom>
              <a:avLst/>
              <a:gdLst/>
              <a:ahLst/>
              <a:cxnLst/>
              <a:rect l="l" t="t" r="r" b="b"/>
              <a:pathLst>
                <a:path w="567690" h="1207135">
                  <a:moveTo>
                    <a:pt x="567436" y="862330"/>
                  </a:moveTo>
                  <a:lnTo>
                    <a:pt x="0" y="862330"/>
                  </a:lnTo>
                  <a:lnTo>
                    <a:pt x="0" y="1206627"/>
                  </a:lnTo>
                  <a:lnTo>
                    <a:pt x="567436" y="1206627"/>
                  </a:lnTo>
                  <a:lnTo>
                    <a:pt x="567436" y="862330"/>
                  </a:lnTo>
                  <a:close/>
                </a:path>
                <a:path w="567690" h="1207135">
                  <a:moveTo>
                    <a:pt x="567436" y="0"/>
                  </a:moveTo>
                  <a:lnTo>
                    <a:pt x="278765" y="0"/>
                  </a:lnTo>
                  <a:lnTo>
                    <a:pt x="278765" y="344297"/>
                  </a:lnTo>
                  <a:lnTo>
                    <a:pt x="567436" y="344297"/>
                  </a:lnTo>
                  <a:lnTo>
                    <a:pt x="567436" y="0"/>
                  </a:lnTo>
                  <a:close/>
                </a:path>
              </a:pathLst>
            </a:custGeom>
            <a:solidFill>
              <a:srgbClr val="FFC000"/>
            </a:solidFill>
          </p:spPr>
          <p:txBody>
            <a:bodyPr wrap="square" lIns="0" tIns="0" rIns="0" bIns="0" rtlCol="0"/>
            <a:lstStyle/>
            <a:p>
              <a:endParaRPr/>
            </a:p>
          </p:txBody>
        </p:sp>
        <p:sp>
          <p:nvSpPr>
            <p:cNvPr id="163" name="object 163"/>
            <p:cNvSpPr/>
            <p:nvPr/>
          </p:nvSpPr>
          <p:spPr>
            <a:xfrm>
              <a:off x="8004428" y="4279265"/>
              <a:ext cx="0" cy="1724025"/>
            </a:xfrm>
            <a:custGeom>
              <a:avLst/>
              <a:gdLst/>
              <a:ahLst/>
              <a:cxnLst/>
              <a:rect l="l" t="t" r="r" b="b"/>
              <a:pathLst>
                <a:path h="1724025">
                  <a:moveTo>
                    <a:pt x="0" y="1724025"/>
                  </a:moveTo>
                  <a:lnTo>
                    <a:pt x="0" y="0"/>
                  </a:lnTo>
                </a:path>
              </a:pathLst>
            </a:custGeom>
            <a:ln w="5626">
              <a:solidFill>
                <a:srgbClr val="D9D9D9"/>
              </a:solidFill>
            </a:ln>
          </p:spPr>
          <p:txBody>
            <a:bodyPr wrap="square" lIns="0" tIns="0" rIns="0" bIns="0" rtlCol="0"/>
            <a:lstStyle/>
            <a:p>
              <a:endParaRPr/>
            </a:p>
          </p:txBody>
        </p:sp>
        <p:sp>
          <p:nvSpPr>
            <p:cNvPr id="164" name="object 164"/>
            <p:cNvSpPr/>
            <p:nvPr/>
          </p:nvSpPr>
          <p:spPr>
            <a:xfrm>
              <a:off x="8248395" y="5519915"/>
              <a:ext cx="79375" cy="105410"/>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grpSp>
      <p:sp>
        <p:nvSpPr>
          <p:cNvPr id="165" name="object 165"/>
          <p:cNvSpPr txBox="1"/>
          <p:nvPr/>
        </p:nvSpPr>
        <p:spPr>
          <a:xfrm>
            <a:off x="10886643" y="7907873"/>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9</a:t>
            </a:r>
            <a:endParaRPr sz="667">
              <a:latin typeface="Calibri"/>
              <a:cs typeface="Calibri"/>
            </a:endParaRPr>
          </a:p>
        </p:txBody>
      </p:sp>
      <p:sp>
        <p:nvSpPr>
          <p:cNvPr id="166" name="object 166"/>
          <p:cNvSpPr/>
          <p:nvPr/>
        </p:nvSpPr>
        <p:spPr>
          <a:xfrm>
            <a:off x="11416299" y="6763781"/>
            <a:ext cx="151546" cy="140541"/>
          </a:xfrm>
          <a:custGeom>
            <a:avLst/>
            <a:gdLst/>
            <a:ahLst/>
            <a:cxnLst/>
            <a:rect l="l" t="t" r="r" b="b"/>
            <a:pathLst>
              <a:path w="113665"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sp>
        <p:nvSpPr>
          <p:cNvPr id="167" name="object 167"/>
          <p:cNvSpPr txBox="1"/>
          <p:nvPr/>
        </p:nvSpPr>
        <p:spPr>
          <a:xfrm>
            <a:off x="11447116" y="6757736"/>
            <a:ext cx="109216" cy="124885"/>
          </a:xfrm>
          <a:prstGeom prst="rect">
            <a:avLst/>
          </a:prstGeom>
        </p:spPr>
        <p:txBody>
          <a:bodyPr vert="horz" wrap="square" lIns="0" tIns="22013" rIns="0" bIns="0" rtlCol="0">
            <a:spAutoFit/>
          </a:bodyPr>
          <a:lstStyle/>
          <a:p>
            <a:pPr>
              <a:spcBef>
                <a:spcPts val="173"/>
              </a:spcBef>
            </a:pPr>
            <a:r>
              <a:rPr sz="667" spc="-33" dirty="0">
                <a:solidFill>
                  <a:srgbClr val="404040"/>
                </a:solidFill>
                <a:latin typeface="Calibri"/>
                <a:cs typeface="Calibri"/>
              </a:rPr>
              <a:t>15</a:t>
            </a:r>
            <a:endParaRPr sz="667">
              <a:latin typeface="Calibri"/>
              <a:cs typeface="Calibri"/>
            </a:endParaRPr>
          </a:p>
        </p:txBody>
      </p:sp>
      <p:sp>
        <p:nvSpPr>
          <p:cNvPr id="168" name="object 168"/>
          <p:cNvSpPr/>
          <p:nvPr/>
        </p:nvSpPr>
        <p:spPr>
          <a:xfrm>
            <a:off x="11672659" y="7913004"/>
            <a:ext cx="151546" cy="140541"/>
          </a:xfrm>
          <a:custGeom>
            <a:avLst/>
            <a:gdLst/>
            <a:ahLst/>
            <a:cxnLst/>
            <a:rect l="l" t="t" r="r" b="b"/>
            <a:pathLst>
              <a:path w="113665"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sp>
        <p:nvSpPr>
          <p:cNvPr id="169" name="object 169"/>
          <p:cNvSpPr txBox="1"/>
          <p:nvPr/>
        </p:nvSpPr>
        <p:spPr>
          <a:xfrm>
            <a:off x="11703477" y="7907873"/>
            <a:ext cx="109216" cy="124885"/>
          </a:xfrm>
          <a:prstGeom prst="rect">
            <a:avLst/>
          </a:prstGeom>
        </p:spPr>
        <p:txBody>
          <a:bodyPr vert="horz" wrap="square" lIns="0" tIns="22013" rIns="0" bIns="0" rtlCol="0">
            <a:spAutoFit/>
          </a:bodyPr>
          <a:lstStyle/>
          <a:p>
            <a:pPr>
              <a:spcBef>
                <a:spcPts val="173"/>
              </a:spcBef>
            </a:pPr>
            <a:r>
              <a:rPr sz="667" spc="-33" dirty="0">
                <a:solidFill>
                  <a:srgbClr val="404040"/>
                </a:solidFill>
                <a:latin typeface="Calibri"/>
                <a:cs typeface="Calibri"/>
              </a:rPr>
              <a:t>11</a:t>
            </a:r>
            <a:endParaRPr sz="667">
              <a:latin typeface="Calibri"/>
              <a:cs typeface="Calibri"/>
            </a:endParaRPr>
          </a:p>
        </p:txBody>
      </p:sp>
      <p:sp>
        <p:nvSpPr>
          <p:cNvPr id="170" name="object 170"/>
          <p:cNvSpPr/>
          <p:nvPr/>
        </p:nvSpPr>
        <p:spPr>
          <a:xfrm>
            <a:off x="12464604" y="6763782"/>
            <a:ext cx="176947" cy="1289425"/>
          </a:xfrm>
          <a:custGeom>
            <a:avLst/>
            <a:gdLst/>
            <a:ahLst/>
            <a:cxnLst/>
            <a:rect l="l" t="t" r="r" b="b"/>
            <a:pathLst>
              <a:path w="132715" h="967104">
                <a:moveTo>
                  <a:pt x="79121" y="0"/>
                </a:moveTo>
                <a:lnTo>
                  <a:pt x="0" y="0"/>
                </a:lnTo>
                <a:lnTo>
                  <a:pt x="0" y="104787"/>
                </a:lnTo>
                <a:lnTo>
                  <a:pt x="79121" y="104787"/>
                </a:lnTo>
                <a:lnTo>
                  <a:pt x="79121" y="0"/>
                </a:lnTo>
                <a:close/>
              </a:path>
              <a:path w="132715" h="967104">
                <a:moveTo>
                  <a:pt x="132207" y="861949"/>
                </a:moveTo>
                <a:lnTo>
                  <a:pt x="53086" y="861949"/>
                </a:lnTo>
                <a:lnTo>
                  <a:pt x="53086" y="966736"/>
                </a:lnTo>
                <a:lnTo>
                  <a:pt x="132207" y="966736"/>
                </a:lnTo>
                <a:lnTo>
                  <a:pt x="132207" y="861949"/>
                </a:lnTo>
                <a:close/>
              </a:path>
            </a:pathLst>
          </a:custGeom>
          <a:solidFill>
            <a:srgbClr val="FFFFFF"/>
          </a:solidFill>
        </p:spPr>
        <p:txBody>
          <a:bodyPr wrap="square" lIns="0" tIns="0" rIns="0" bIns="0" rtlCol="0"/>
          <a:lstStyle/>
          <a:p>
            <a:endParaRPr/>
          </a:p>
        </p:txBody>
      </p:sp>
      <p:sp>
        <p:nvSpPr>
          <p:cNvPr id="171" name="object 171"/>
          <p:cNvSpPr txBox="1"/>
          <p:nvPr/>
        </p:nvSpPr>
        <p:spPr>
          <a:xfrm>
            <a:off x="12566199" y="7907873"/>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9</a:t>
            </a:r>
            <a:endParaRPr sz="667">
              <a:latin typeface="Calibri"/>
              <a:cs typeface="Calibri"/>
            </a:endParaRPr>
          </a:p>
        </p:txBody>
      </p:sp>
      <p:sp>
        <p:nvSpPr>
          <p:cNvPr id="172" name="object 172"/>
          <p:cNvSpPr/>
          <p:nvPr/>
        </p:nvSpPr>
        <p:spPr>
          <a:xfrm>
            <a:off x="12720965" y="6763781"/>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73" name="object 173"/>
          <p:cNvSpPr txBox="1"/>
          <p:nvPr/>
        </p:nvSpPr>
        <p:spPr>
          <a:xfrm>
            <a:off x="12495591" y="6757736"/>
            <a:ext cx="319181" cy="124885"/>
          </a:xfrm>
          <a:prstGeom prst="rect">
            <a:avLst/>
          </a:prstGeom>
        </p:spPr>
        <p:txBody>
          <a:bodyPr vert="horz" wrap="square" lIns="0" tIns="22013" rIns="0" bIns="0" rtlCol="0">
            <a:spAutoFit/>
          </a:bodyPr>
          <a:lstStyle/>
          <a:p>
            <a:pPr>
              <a:spcBef>
                <a:spcPts val="173"/>
              </a:spcBef>
              <a:tabLst>
                <a:tab pos="255687" algn="l"/>
              </a:tabLst>
            </a:pPr>
            <a:r>
              <a:rPr sz="667" spc="-67" dirty="0">
                <a:solidFill>
                  <a:srgbClr val="404040"/>
                </a:solidFill>
                <a:latin typeface="Calibri"/>
                <a:cs typeface="Calibri"/>
              </a:rPr>
              <a:t>1</a:t>
            </a:r>
            <a:r>
              <a:rPr sz="667" dirty="0">
                <a:solidFill>
                  <a:srgbClr val="404040"/>
                </a:solidFill>
                <a:latin typeface="Calibri"/>
                <a:cs typeface="Calibri"/>
              </a:rPr>
              <a:t>	</a:t>
            </a:r>
            <a:r>
              <a:rPr sz="667" spc="-67" dirty="0">
                <a:solidFill>
                  <a:srgbClr val="404040"/>
                </a:solidFill>
                <a:latin typeface="Calibri"/>
                <a:cs typeface="Calibri"/>
              </a:rPr>
              <a:t>3</a:t>
            </a:r>
            <a:endParaRPr sz="667">
              <a:latin typeface="Calibri"/>
              <a:cs typeface="Calibri"/>
            </a:endParaRPr>
          </a:p>
        </p:txBody>
      </p:sp>
      <p:sp>
        <p:nvSpPr>
          <p:cNvPr id="174" name="object 174"/>
          <p:cNvSpPr txBox="1"/>
          <p:nvPr/>
        </p:nvSpPr>
        <p:spPr>
          <a:xfrm>
            <a:off x="10477041" y="8594664"/>
            <a:ext cx="126995"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0%</a:t>
            </a:r>
            <a:endParaRPr sz="667">
              <a:latin typeface="Calibri"/>
              <a:cs typeface="Calibri"/>
            </a:endParaRPr>
          </a:p>
        </p:txBody>
      </p:sp>
      <p:sp>
        <p:nvSpPr>
          <p:cNvPr id="175" name="object 175"/>
          <p:cNvSpPr txBox="1"/>
          <p:nvPr/>
        </p:nvSpPr>
        <p:spPr>
          <a:xfrm>
            <a:off x="12402967" y="8594664"/>
            <a:ext cx="17271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80%</a:t>
            </a:r>
            <a:endParaRPr sz="667">
              <a:latin typeface="Calibri"/>
              <a:cs typeface="Calibri"/>
            </a:endParaRPr>
          </a:p>
        </p:txBody>
      </p:sp>
      <p:sp>
        <p:nvSpPr>
          <p:cNvPr id="176" name="object 176"/>
          <p:cNvSpPr txBox="1"/>
          <p:nvPr/>
        </p:nvSpPr>
        <p:spPr>
          <a:xfrm>
            <a:off x="12867431" y="8594664"/>
            <a:ext cx="218432"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Calibri"/>
                <a:cs typeface="Calibri"/>
              </a:rPr>
              <a:t>100%</a:t>
            </a:r>
            <a:endParaRPr sz="667">
              <a:latin typeface="Calibri"/>
              <a:cs typeface="Calibri"/>
            </a:endParaRPr>
          </a:p>
        </p:txBody>
      </p:sp>
      <p:sp>
        <p:nvSpPr>
          <p:cNvPr id="177" name="object 177"/>
          <p:cNvSpPr txBox="1"/>
          <p:nvPr/>
        </p:nvSpPr>
        <p:spPr>
          <a:xfrm>
            <a:off x="10088605" y="7902963"/>
            <a:ext cx="376753" cy="124885"/>
          </a:xfrm>
          <a:prstGeom prst="rect">
            <a:avLst/>
          </a:prstGeom>
        </p:spPr>
        <p:txBody>
          <a:bodyPr vert="horz" wrap="square" lIns="0" tIns="22013" rIns="0" bIns="0" rtlCol="0">
            <a:spAutoFit/>
          </a:bodyPr>
          <a:lstStyle/>
          <a:p>
            <a:pPr>
              <a:spcBef>
                <a:spcPts val="173"/>
              </a:spcBef>
            </a:pPr>
            <a:r>
              <a:rPr sz="667" spc="-20" dirty="0">
                <a:solidFill>
                  <a:srgbClr val="585858"/>
                </a:solidFill>
                <a:latin typeface="游ゴシック"/>
                <a:cs typeface="游ゴシック"/>
              </a:rPr>
              <a:t>希望する</a:t>
            </a:r>
            <a:endParaRPr sz="667">
              <a:latin typeface="游ゴシック"/>
              <a:cs typeface="游ゴシック"/>
            </a:endParaRPr>
          </a:p>
        </p:txBody>
      </p:sp>
      <p:sp>
        <p:nvSpPr>
          <p:cNvPr id="178" name="object 178"/>
          <p:cNvSpPr txBox="1"/>
          <p:nvPr/>
        </p:nvSpPr>
        <p:spPr>
          <a:xfrm>
            <a:off x="9997847" y="6753401"/>
            <a:ext cx="468189" cy="124885"/>
          </a:xfrm>
          <a:prstGeom prst="rect">
            <a:avLst/>
          </a:prstGeom>
        </p:spPr>
        <p:txBody>
          <a:bodyPr vert="horz" wrap="square" lIns="0" tIns="22013" rIns="0" bIns="0" rtlCol="0">
            <a:spAutoFit/>
          </a:bodyPr>
          <a:lstStyle/>
          <a:p>
            <a:pPr>
              <a:spcBef>
                <a:spcPts val="173"/>
              </a:spcBef>
            </a:pPr>
            <a:r>
              <a:rPr sz="667" spc="-13" dirty="0">
                <a:solidFill>
                  <a:srgbClr val="585858"/>
                </a:solidFill>
                <a:latin typeface="游ゴシック"/>
                <a:cs typeface="游ゴシック"/>
              </a:rPr>
              <a:t>希望しない</a:t>
            </a:r>
            <a:endParaRPr sz="667">
              <a:latin typeface="游ゴシック"/>
              <a:cs typeface="游ゴシック"/>
            </a:endParaRPr>
          </a:p>
        </p:txBody>
      </p:sp>
      <p:grpSp>
        <p:nvGrpSpPr>
          <p:cNvPr id="179" name="object 179"/>
          <p:cNvGrpSpPr/>
          <p:nvPr/>
        </p:nvGrpSpPr>
        <p:grpSpPr>
          <a:xfrm>
            <a:off x="10780814" y="8848774"/>
            <a:ext cx="932992" cy="49951"/>
            <a:chOff x="8192261" y="6221768"/>
            <a:chExt cx="699770" cy="37465"/>
          </a:xfrm>
        </p:grpSpPr>
        <p:sp>
          <p:nvSpPr>
            <p:cNvPr id="180" name="object 180"/>
            <p:cNvSpPr/>
            <p:nvPr/>
          </p:nvSpPr>
          <p:spPr>
            <a:xfrm>
              <a:off x="8192261" y="6221768"/>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181" name="object 181"/>
            <p:cNvSpPr/>
            <p:nvPr/>
          </p:nvSpPr>
          <p:spPr>
            <a:xfrm>
              <a:off x="8523604" y="6221768"/>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182" name="object 182"/>
            <p:cNvSpPr/>
            <p:nvPr/>
          </p:nvSpPr>
          <p:spPr>
            <a:xfrm>
              <a:off x="8854947" y="6221768"/>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183" name="object 183"/>
          <p:cNvSpPr txBox="1"/>
          <p:nvPr/>
        </p:nvSpPr>
        <p:spPr>
          <a:xfrm>
            <a:off x="10852609" y="8594665"/>
            <a:ext cx="1529870" cy="330133"/>
          </a:xfrm>
          <a:prstGeom prst="rect">
            <a:avLst/>
          </a:prstGeom>
        </p:spPr>
        <p:txBody>
          <a:bodyPr vert="horz" wrap="square" lIns="0" tIns="22013" rIns="0" bIns="0" rtlCol="0">
            <a:spAutoFit/>
          </a:bodyPr>
          <a:lstStyle/>
          <a:p>
            <a:pPr marL="88898">
              <a:spcBef>
                <a:spcPts val="173"/>
              </a:spcBef>
              <a:tabLst>
                <a:tab pos="575719" algn="l"/>
                <a:tab pos="1062540"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a:p>
            <a:pPr>
              <a:spcBef>
                <a:spcPts val="767"/>
              </a:spcBef>
              <a:tabLst>
                <a:tab pos="441949" algn="l"/>
                <a:tab pos="883051"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184" name="object 184"/>
          <p:cNvSpPr txBox="1"/>
          <p:nvPr/>
        </p:nvSpPr>
        <p:spPr>
          <a:xfrm>
            <a:off x="12399581" y="6174710"/>
            <a:ext cx="614656" cy="135870"/>
          </a:xfrm>
          <a:prstGeom prst="rect">
            <a:avLst/>
          </a:prstGeom>
        </p:spPr>
        <p:txBody>
          <a:bodyPr vert="horz" wrap="square" lIns="0" tIns="22859" rIns="0" bIns="0" rtlCol="0">
            <a:spAutoFit/>
          </a:bodyPr>
          <a:lstStyle/>
          <a:p>
            <a:pPr>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746948" y="650851"/>
            <a:ext cx="3387388" cy="242866"/>
          </a:xfrm>
          <a:prstGeom prst="rect">
            <a:avLst/>
          </a:prstGeom>
        </p:spPr>
        <p:txBody>
          <a:bodyPr vert="horz" wrap="square" lIns="0" tIns="16933" rIns="0" bIns="0" rtlCol="0">
            <a:spAutoFit/>
          </a:bodyPr>
          <a:lstStyle/>
          <a:p>
            <a:pPr marL="16933">
              <a:spcBef>
                <a:spcPts val="133"/>
              </a:spcBef>
            </a:pPr>
            <a:r>
              <a:rPr sz="1467" dirty="0">
                <a:latin typeface="游ゴシック"/>
                <a:cs typeface="游ゴシック"/>
              </a:rPr>
              <a:t>保健相談に関する調査集計（印旛支部</a:t>
            </a:r>
            <a:r>
              <a:rPr sz="1467" spc="-67" dirty="0">
                <a:latin typeface="游ゴシック"/>
                <a:cs typeface="游ゴシック"/>
              </a:rPr>
              <a:t>）</a:t>
            </a:r>
            <a:endParaRPr sz="1467">
              <a:latin typeface="游ゴシック"/>
              <a:cs typeface="游ゴシック"/>
            </a:endParaRPr>
          </a:p>
        </p:txBody>
      </p:sp>
      <p:sp>
        <p:nvSpPr>
          <p:cNvPr id="3" name="object 3"/>
          <p:cNvSpPr txBox="1"/>
          <p:nvPr/>
        </p:nvSpPr>
        <p:spPr>
          <a:xfrm>
            <a:off x="12371130" y="640947"/>
            <a:ext cx="802610" cy="149678"/>
          </a:xfrm>
          <a:prstGeom prst="rect">
            <a:avLst/>
          </a:prstGeom>
        </p:spPr>
        <p:txBody>
          <a:bodyPr vert="horz" wrap="square" lIns="0" tIns="16086" rIns="0" bIns="0" rtlCol="0">
            <a:spAutoFit/>
          </a:bodyPr>
          <a:lstStyle/>
          <a:p>
            <a:pPr marL="16933">
              <a:spcBef>
                <a:spcPts val="127"/>
              </a:spcBef>
            </a:pPr>
            <a:r>
              <a:rPr sz="867" spc="-27" dirty="0">
                <a:latin typeface="游ゴシック"/>
                <a:cs typeface="游ゴシック"/>
              </a:rPr>
              <a:t>令和３年度実施</a:t>
            </a:r>
            <a:endParaRPr sz="867">
              <a:latin typeface="游ゴシック"/>
              <a:cs typeface="游ゴシック"/>
            </a:endParaRPr>
          </a:p>
        </p:txBody>
      </p:sp>
      <p:sp>
        <p:nvSpPr>
          <p:cNvPr id="4" name="object 4"/>
          <p:cNvSpPr/>
          <p:nvPr/>
        </p:nvSpPr>
        <p:spPr>
          <a:xfrm>
            <a:off x="651669" y="4853803"/>
            <a:ext cx="5967932" cy="3698103"/>
          </a:xfrm>
          <a:custGeom>
            <a:avLst/>
            <a:gdLst/>
            <a:ahLst/>
            <a:cxnLst/>
            <a:rect l="l" t="t" r="r" b="b"/>
            <a:pathLst>
              <a:path w="4476115" h="2773679">
                <a:moveTo>
                  <a:pt x="0" y="2773680"/>
                </a:moveTo>
                <a:lnTo>
                  <a:pt x="4476115" y="2773680"/>
                </a:lnTo>
                <a:lnTo>
                  <a:pt x="4476115" y="0"/>
                </a:lnTo>
                <a:lnTo>
                  <a:pt x="0" y="0"/>
                </a:lnTo>
                <a:lnTo>
                  <a:pt x="0" y="2773680"/>
                </a:lnTo>
                <a:close/>
              </a:path>
            </a:pathLst>
          </a:custGeom>
          <a:ln w="7493">
            <a:solidFill>
              <a:srgbClr val="000000"/>
            </a:solidFill>
          </a:ln>
        </p:spPr>
        <p:txBody>
          <a:bodyPr wrap="square" lIns="0" tIns="0" rIns="0" bIns="0" rtlCol="0"/>
          <a:lstStyle/>
          <a:p>
            <a:endParaRPr/>
          </a:p>
        </p:txBody>
      </p:sp>
      <p:sp>
        <p:nvSpPr>
          <p:cNvPr id="5" name="object 5"/>
          <p:cNvSpPr txBox="1"/>
          <p:nvPr/>
        </p:nvSpPr>
        <p:spPr>
          <a:xfrm>
            <a:off x="2191867" y="4953876"/>
            <a:ext cx="2683834" cy="185585"/>
          </a:xfrm>
          <a:prstGeom prst="rect">
            <a:avLst/>
          </a:prstGeom>
        </p:spPr>
        <p:txBody>
          <a:bodyPr vert="horz" wrap="square" lIns="0" tIns="21166" rIns="0" bIns="0" rtlCol="0">
            <a:spAutoFit/>
          </a:bodyPr>
          <a:lstStyle/>
          <a:p>
            <a:pPr>
              <a:spcBef>
                <a:spcPts val="167"/>
              </a:spcBef>
            </a:pPr>
            <a:r>
              <a:rPr sz="1067" spc="13" dirty="0">
                <a:latin typeface="游ゴシック"/>
                <a:cs typeface="游ゴシック"/>
              </a:rPr>
              <a:t>問２  １型糖尿病の児童生徒はいますか？</a:t>
            </a:r>
            <a:endParaRPr sz="1067">
              <a:latin typeface="游ゴシック"/>
              <a:cs typeface="游ゴシック"/>
            </a:endParaRPr>
          </a:p>
        </p:txBody>
      </p:sp>
      <p:sp>
        <p:nvSpPr>
          <p:cNvPr id="6" name="object 6"/>
          <p:cNvSpPr/>
          <p:nvPr/>
        </p:nvSpPr>
        <p:spPr>
          <a:xfrm>
            <a:off x="7161954" y="4853803"/>
            <a:ext cx="5967932" cy="3698103"/>
          </a:xfrm>
          <a:custGeom>
            <a:avLst/>
            <a:gdLst/>
            <a:ahLst/>
            <a:cxnLst/>
            <a:rect l="l" t="t" r="r" b="b"/>
            <a:pathLst>
              <a:path w="4476115" h="2773679">
                <a:moveTo>
                  <a:pt x="0" y="2773680"/>
                </a:moveTo>
                <a:lnTo>
                  <a:pt x="4475988" y="2773680"/>
                </a:lnTo>
                <a:lnTo>
                  <a:pt x="4475988" y="0"/>
                </a:lnTo>
                <a:lnTo>
                  <a:pt x="0" y="0"/>
                </a:lnTo>
                <a:lnTo>
                  <a:pt x="0" y="2773680"/>
                </a:lnTo>
                <a:close/>
              </a:path>
            </a:pathLst>
          </a:custGeom>
          <a:ln w="7493">
            <a:solidFill>
              <a:srgbClr val="000000"/>
            </a:solidFill>
          </a:ln>
        </p:spPr>
        <p:txBody>
          <a:bodyPr wrap="square" lIns="0" tIns="0" rIns="0" bIns="0" rtlCol="0"/>
          <a:lstStyle/>
          <a:p>
            <a:endParaRPr/>
          </a:p>
        </p:txBody>
      </p:sp>
      <p:sp>
        <p:nvSpPr>
          <p:cNvPr id="7" name="object 7"/>
          <p:cNvSpPr txBox="1"/>
          <p:nvPr/>
        </p:nvSpPr>
        <p:spPr>
          <a:xfrm>
            <a:off x="8517587" y="5009923"/>
            <a:ext cx="3237533" cy="185585"/>
          </a:xfrm>
          <a:prstGeom prst="rect">
            <a:avLst/>
          </a:prstGeom>
        </p:spPr>
        <p:txBody>
          <a:bodyPr vert="horz" wrap="square" lIns="0" tIns="21166" rIns="0" bIns="0" rtlCol="0">
            <a:spAutoFit/>
          </a:bodyPr>
          <a:lstStyle/>
          <a:p>
            <a:pPr>
              <a:spcBef>
                <a:spcPts val="167"/>
              </a:spcBef>
            </a:pPr>
            <a:r>
              <a:rPr sz="1067" spc="-7" dirty="0">
                <a:latin typeface="游ゴシック"/>
                <a:cs typeface="游ゴシック"/>
              </a:rPr>
              <a:t>問２－１  ブドウ糖は保健室に置いてありますか？</a:t>
            </a:r>
            <a:endParaRPr sz="1067">
              <a:latin typeface="游ゴシック"/>
              <a:cs typeface="游ゴシック"/>
            </a:endParaRPr>
          </a:p>
        </p:txBody>
      </p:sp>
      <p:sp>
        <p:nvSpPr>
          <p:cNvPr id="8" name="object 8"/>
          <p:cNvSpPr/>
          <p:nvPr/>
        </p:nvSpPr>
        <p:spPr>
          <a:xfrm>
            <a:off x="651669" y="1155700"/>
            <a:ext cx="5986558" cy="3530469"/>
          </a:xfrm>
          <a:custGeom>
            <a:avLst/>
            <a:gdLst/>
            <a:ahLst/>
            <a:cxnLst/>
            <a:rect l="l" t="t" r="r" b="b"/>
            <a:pathLst>
              <a:path w="4490085" h="2647950">
                <a:moveTo>
                  <a:pt x="0" y="2647823"/>
                </a:moveTo>
                <a:lnTo>
                  <a:pt x="4489704" y="2647823"/>
                </a:lnTo>
                <a:lnTo>
                  <a:pt x="4489704" y="0"/>
                </a:lnTo>
                <a:lnTo>
                  <a:pt x="0" y="0"/>
                </a:lnTo>
                <a:lnTo>
                  <a:pt x="0" y="2647823"/>
                </a:lnTo>
                <a:close/>
              </a:path>
            </a:pathLst>
          </a:custGeom>
          <a:ln w="7493">
            <a:solidFill>
              <a:srgbClr val="000000"/>
            </a:solidFill>
          </a:ln>
        </p:spPr>
        <p:txBody>
          <a:bodyPr wrap="square" lIns="0" tIns="0" rIns="0" bIns="0" rtlCol="0"/>
          <a:lstStyle/>
          <a:p>
            <a:endParaRPr/>
          </a:p>
        </p:txBody>
      </p:sp>
      <p:sp>
        <p:nvSpPr>
          <p:cNvPr id="9" name="object 9"/>
          <p:cNvSpPr txBox="1"/>
          <p:nvPr/>
        </p:nvSpPr>
        <p:spPr>
          <a:xfrm>
            <a:off x="1518961" y="1280596"/>
            <a:ext cx="4887624" cy="489087"/>
          </a:xfrm>
          <a:prstGeom prst="rect">
            <a:avLst/>
          </a:prstGeom>
        </p:spPr>
        <p:txBody>
          <a:bodyPr vert="horz" wrap="square" lIns="0" tIns="22013" rIns="0" bIns="0" rtlCol="0">
            <a:spAutoFit/>
          </a:bodyPr>
          <a:lstStyle/>
          <a:p>
            <a:pPr marL="16933">
              <a:spcBef>
                <a:spcPts val="173"/>
              </a:spcBef>
            </a:pPr>
            <a:r>
              <a:rPr sz="1067" spc="-7" dirty="0">
                <a:latin typeface="游ゴシック"/>
                <a:cs typeface="游ゴシック"/>
              </a:rPr>
              <a:t>問１  児童生徒の中で、頭痛に悩んでいたり相談されていますか？</a:t>
            </a:r>
            <a:endParaRPr sz="1067">
              <a:latin typeface="游ゴシック"/>
              <a:cs typeface="游ゴシック"/>
            </a:endParaRPr>
          </a:p>
          <a:p>
            <a:pPr>
              <a:spcBef>
                <a:spcPts val="227"/>
              </a:spcBef>
            </a:pPr>
            <a:endParaRPr sz="1067">
              <a:latin typeface="游ゴシック"/>
              <a:cs typeface="游ゴシック"/>
            </a:endParaRPr>
          </a:p>
          <a:p>
            <a:pPr marR="6773" algn="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10" name="object 10"/>
          <p:cNvGrpSpPr/>
          <p:nvPr/>
        </p:nvGrpSpPr>
        <p:grpSpPr>
          <a:xfrm>
            <a:off x="1102054" y="1894220"/>
            <a:ext cx="2231731" cy="2193632"/>
            <a:chOff x="990074" y="1236662"/>
            <a:chExt cx="1673860" cy="1645285"/>
          </a:xfrm>
        </p:grpSpPr>
        <p:sp>
          <p:nvSpPr>
            <p:cNvPr id="11" name="object 11"/>
            <p:cNvSpPr/>
            <p:nvPr/>
          </p:nvSpPr>
          <p:spPr>
            <a:xfrm>
              <a:off x="1729486" y="1408303"/>
              <a:ext cx="734060" cy="1136015"/>
            </a:xfrm>
            <a:custGeom>
              <a:avLst/>
              <a:gdLst/>
              <a:ahLst/>
              <a:cxnLst/>
              <a:rect l="l" t="t" r="r" b="b"/>
              <a:pathLst>
                <a:path w="734060" h="1136014">
                  <a:moveTo>
                    <a:pt x="0" y="0"/>
                  </a:moveTo>
                  <a:lnTo>
                    <a:pt x="0" y="733679"/>
                  </a:lnTo>
                  <a:lnTo>
                    <a:pt x="613791" y="1135634"/>
                  </a:lnTo>
                  <a:lnTo>
                    <a:pt x="641403" y="1089905"/>
                  </a:lnTo>
                  <a:lnTo>
                    <a:pt x="665527" y="1042485"/>
                  </a:lnTo>
                  <a:lnTo>
                    <a:pt x="686103" y="993573"/>
                  </a:lnTo>
                  <a:lnTo>
                    <a:pt x="703072" y="943371"/>
                  </a:lnTo>
                  <a:lnTo>
                    <a:pt x="716373" y="892080"/>
                  </a:lnTo>
                  <a:lnTo>
                    <a:pt x="725947" y="839900"/>
                  </a:lnTo>
                  <a:lnTo>
                    <a:pt x="731736" y="787033"/>
                  </a:lnTo>
                  <a:lnTo>
                    <a:pt x="733679" y="733679"/>
                  </a:lnTo>
                  <a:lnTo>
                    <a:pt x="732118" y="685433"/>
                  </a:lnTo>
                  <a:lnTo>
                    <a:pt x="727502" y="638021"/>
                  </a:lnTo>
                  <a:lnTo>
                    <a:pt x="719925" y="591540"/>
                  </a:lnTo>
                  <a:lnTo>
                    <a:pt x="709486" y="546087"/>
                  </a:lnTo>
                  <a:lnTo>
                    <a:pt x="696281" y="501757"/>
                  </a:lnTo>
                  <a:lnTo>
                    <a:pt x="680405" y="458648"/>
                  </a:lnTo>
                  <a:lnTo>
                    <a:pt x="661956" y="416857"/>
                  </a:lnTo>
                  <a:lnTo>
                    <a:pt x="641031" y="376479"/>
                  </a:lnTo>
                  <a:lnTo>
                    <a:pt x="617726" y="337612"/>
                  </a:lnTo>
                  <a:lnTo>
                    <a:pt x="592138" y="300352"/>
                  </a:lnTo>
                  <a:lnTo>
                    <a:pt x="564362" y="264796"/>
                  </a:lnTo>
                  <a:lnTo>
                    <a:pt x="534497" y="231040"/>
                  </a:lnTo>
                  <a:lnTo>
                    <a:pt x="502638" y="199181"/>
                  </a:lnTo>
                  <a:lnTo>
                    <a:pt x="468882" y="169316"/>
                  </a:lnTo>
                  <a:lnTo>
                    <a:pt x="433326" y="141540"/>
                  </a:lnTo>
                  <a:lnTo>
                    <a:pt x="396066" y="115952"/>
                  </a:lnTo>
                  <a:lnTo>
                    <a:pt x="357199" y="92647"/>
                  </a:lnTo>
                  <a:lnTo>
                    <a:pt x="316821" y="71722"/>
                  </a:lnTo>
                  <a:lnTo>
                    <a:pt x="275030" y="53273"/>
                  </a:lnTo>
                  <a:lnTo>
                    <a:pt x="231921" y="37397"/>
                  </a:lnTo>
                  <a:lnTo>
                    <a:pt x="187591" y="24192"/>
                  </a:lnTo>
                  <a:lnTo>
                    <a:pt x="142138" y="13753"/>
                  </a:lnTo>
                  <a:lnTo>
                    <a:pt x="95657" y="6176"/>
                  </a:lnTo>
                  <a:lnTo>
                    <a:pt x="48245" y="1560"/>
                  </a:lnTo>
                  <a:lnTo>
                    <a:pt x="0" y="0"/>
                  </a:lnTo>
                  <a:close/>
                </a:path>
              </a:pathLst>
            </a:custGeom>
            <a:solidFill>
              <a:srgbClr val="4471C4"/>
            </a:solidFill>
          </p:spPr>
          <p:txBody>
            <a:bodyPr wrap="square" lIns="0" tIns="0" rIns="0" bIns="0" rtlCol="0"/>
            <a:lstStyle/>
            <a:p>
              <a:endParaRPr/>
            </a:p>
          </p:txBody>
        </p:sp>
        <p:sp>
          <p:nvSpPr>
            <p:cNvPr id="12" name="object 12"/>
            <p:cNvSpPr/>
            <p:nvPr/>
          </p:nvSpPr>
          <p:spPr>
            <a:xfrm>
              <a:off x="995789" y="1677670"/>
              <a:ext cx="1348105" cy="1198245"/>
            </a:xfrm>
            <a:custGeom>
              <a:avLst/>
              <a:gdLst/>
              <a:ahLst/>
              <a:cxnLst/>
              <a:rect l="l" t="t" r="r" b="b"/>
              <a:pathLst>
                <a:path w="1348105" h="1198245">
                  <a:moveTo>
                    <a:pt x="165676" y="0"/>
                  </a:moveTo>
                  <a:lnTo>
                    <a:pt x="142003" y="30559"/>
                  </a:lnTo>
                  <a:lnTo>
                    <a:pt x="119969" y="62356"/>
                  </a:lnTo>
                  <a:lnTo>
                    <a:pt x="94845" y="103566"/>
                  </a:lnTo>
                  <a:lnTo>
                    <a:pt x="72735" y="145753"/>
                  </a:lnTo>
                  <a:lnTo>
                    <a:pt x="53611" y="188784"/>
                  </a:lnTo>
                  <a:lnTo>
                    <a:pt x="37444" y="232526"/>
                  </a:lnTo>
                  <a:lnTo>
                    <a:pt x="24208" y="276844"/>
                  </a:lnTo>
                  <a:lnTo>
                    <a:pt x="13872" y="321605"/>
                  </a:lnTo>
                  <a:lnTo>
                    <a:pt x="6411" y="366674"/>
                  </a:lnTo>
                  <a:lnTo>
                    <a:pt x="1796" y="411919"/>
                  </a:lnTo>
                  <a:lnTo>
                    <a:pt x="0" y="457204"/>
                  </a:lnTo>
                  <a:lnTo>
                    <a:pt x="993" y="502396"/>
                  </a:lnTo>
                  <a:lnTo>
                    <a:pt x="4748" y="547362"/>
                  </a:lnTo>
                  <a:lnTo>
                    <a:pt x="11239" y="591967"/>
                  </a:lnTo>
                  <a:lnTo>
                    <a:pt x="20435" y="636077"/>
                  </a:lnTo>
                  <a:lnTo>
                    <a:pt x="32310" y="679559"/>
                  </a:lnTo>
                  <a:lnTo>
                    <a:pt x="46836" y="722279"/>
                  </a:lnTo>
                  <a:lnTo>
                    <a:pt x="63985" y="764103"/>
                  </a:lnTo>
                  <a:lnTo>
                    <a:pt x="83728" y="804896"/>
                  </a:lnTo>
                  <a:lnTo>
                    <a:pt x="106039" y="844526"/>
                  </a:lnTo>
                  <a:lnTo>
                    <a:pt x="130888" y="882858"/>
                  </a:lnTo>
                  <a:lnTo>
                    <a:pt x="158249" y="919759"/>
                  </a:lnTo>
                  <a:lnTo>
                    <a:pt x="188092" y="955094"/>
                  </a:lnTo>
                  <a:lnTo>
                    <a:pt x="220391" y="988730"/>
                  </a:lnTo>
                  <a:lnTo>
                    <a:pt x="255118" y="1020532"/>
                  </a:lnTo>
                  <a:lnTo>
                    <a:pt x="292244" y="1050368"/>
                  </a:lnTo>
                  <a:lnTo>
                    <a:pt x="331741" y="1078102"/>
                  </a:lnTo>
                  <a:lnTo>
                    <a:pt x="372951" y="1103226"/>
                  </a:lnTo>
                  <a:lnTo>
                    <a:pt x="415138" y="1125335"/>
                  </a:lnTo>
                  <a:lnTo>
                    <a:pt x="458169" y="1144458"/>
                  </a:lnTo>
                  <a:lnTo>
                    <a:pt x="501911" y="1160623"/>
                  </a:lnTo>
                  <a:lnTo>
                    <a:pt x="546229" y="1173858"/>
                  </a:lnTo>
                  <a:lnTo>
                    <a:pt x="590990" y="1184191"/>
                  </a:lnTo>
                  <a:lnTo>
                    <a:pt x="636059" y="1191650"/>
                  </a:lnTo>
                  <a:lnTo>
                    <a:pt x="681304" y="1196262"/>
                  </a:lnTo>
                  <a:lnTo>
                    <a:pt x="726589" y="1198056"/>
                  </a:lnTo>
                  <a:lnTo>
                    <a:pt x="771781" y="1197060"/>
                  </a:lnTo>
                  <a:lnTo>
                    <a:pt x="816747" y="1193301"/>
                  </a:lnTo>
                  <a:lnTo>
                    <a:pt x="861352" y="1186808"/>
                  </a:lnTo>
                  <a:lnTo>
                    <a:pt x="905462" y="1177608"/>
                  </a:lnTo>
                  <a:lnTo>
                    <a:pt x="948944" y="1165729"/>
                  </a:lnTo>
                  <a:lnTo>
                    <a:pt x="991664" y="1151200"/>
                  </a:lnTo>
                  <a:lnTo>
                    <a:pt x="1033488" y="1134048"/>
                  </a:lnTo>
                  <a:lnTo>
                    <a:pt x="1074281" y="1114301"/>
                  </a:lnTo>
                  <a:lnTo>
                    <a:pt x="1113911" y="1091987"/>
                  </a:lnTo>
                  <a:lnTo>
                    <a:pt x="1152243" y="1067134"/>
                  </a:lnTo>
                  <a:lnTo>
                    <a:pt x="1189144" y="1039771"/>
                  </a:lnTo>
                  <a:lnTo>
                    <a:pt x="1224479" y="1009924"/>
                  </a:lnTo>
                  <a:lnTo>
                    <a:pt x="1258115" y="977623"/>
                  </a:lnTo>
                  <a:lnTo>
                    <a:pt x="1289917" y="942894"/>
                  </a:lnTo>
                  <a:lnTo>
                    <a:pt x="1319753" y="905766"/>
                  </a:lnTo>
                  <a:lnTo>
                    <a:pt x="1347487" y="866266"/>
                  </a:lnTo>
                  <a:lnTo>
                    <a:pt x="733696" y="464311"/>
                  </a:lnTo>
                  <a:lnTo>
                    <a:pt x="165676" y="0"/>
                  </a:lnTo>
                  <a:close/>
                </a:path>
              </a:pathLst>
            </a:custGeom>
            <a:solidFill>
              <a:srgbClr val="EC7C30"/>
            </a:solidFill>
          </p:spPr>
          <p:txBody>
            <a:bodyPr wrap="square" lIns="0" tIns="0" rIns="0" bIns="0" rtlCol="0"/>
            <a:lstStyle/>
            <a:p>
              <a:endParaRPr/>
            </a:p>
          </p:txBody>
        </p:sp>
        <p:sp>
          <p:nvSpPr>
            <p:cNvPr id="13" name="object 13"/>
            <p:cNvSpPr/>
            <p:nvPr/>
          </p:nvSpPr>
          <p:spPr>
            <a:xfrm>
              <a:off x="995789" y="1677670"/>
              <a:ext cx="1348105" cy="1198245"/>
            </a:xfrm>
            <a:custGeom>
              <a:avLst/>
              <a:gdLst/>
              <a:ahLst/>
              <a:cxnLst/>
              <a:rect l="l" t="t" r="r" b="b"/>
              <a:pathLst>
                <a:path w="1348105" h="1198245">
                  <a:moveTo>
                    <a:pt x="1347487" y="866266"/>
                  </a:moveTo>
                  <a:lnTo>
                    <a:pt x="1319753" y="905766"/>
                  </a:lnTo>
                  <a:lnTo>
                    <a:pt x="1289917" y="942894"/>
                  </a:lnTo>
                  <a:lnTo>
                    <a:pt x="1258115" y="977623"/>
                  </a:lnTo>
                  <a:lnTo>
                    <a:pt x="1224479" y="1009924"/>
                  </a:lnTo>
                  <a:lnTo>
                    <a:pt x="1189144" y="1039771"/>
                  </a:lnTo>
                  <a:lnTo>
                    <a:pt x="1152243" y="1067134"/>
                  </a:lnTo>
                  <a:lnTo>
                    <a:pt x="1113911" y="1091987"/>
                  </a:lnTo>
                  <a:lnTo>
                    <a:pt x="1074281" y="1114301"/>
                  </a:lnTo>
                  <a:lnTo>
                    <a:pt x="1033488" y="1134048"/>
                  </a:lnTo>
                  <a:lnTo>
                    <a:pt x="991664" y="1151200"/>
                  </a:lnTo>
                  <a:lnTo>
                    <a:pt x="948944" y="1165729"/>
                  </a:lnTo>
                  <a:lnTo>
                    <a:pt x="905462" y="1177608"/>
                  </a:lnTo>
                  <a:lnTo>
                    <a:pt x="861352" y="1186808"/>
                  </a:lnTo>
                  <a:lnTo>
                    <a:pt x="816747" y="1193301"/>
                  </a:lnTo>
                  <a:lnTo>
                    <a:pt x="771781" y="1197060"/>
                  </a:lnTo>
                  <a:lnTo>
                    <a:pt x="726589" y="1198056"/>
                  </a:lnTo>
                  <a:lnTo>
                    <a:pt x="681304" y="1196262"/>
                  </a:lnTo>
                  <a:lnTo>
                    <a:pt x="636059" y="1191650"/>
                  </a:lnTo>
                  <a:lnTo>
                    <a:pt x="590990" y="1184191"/>
                  </a:lnTo>
                  <a:lnTo>
                    <a:pt x="546229" y="1173858"/>
                  </a:lnTo>
                  <a:lnTo>
                    <a:pt x="501911" y="1160623"/>
                  </a:lnTo>
                  <a:lnTo>
                    <a:pt x="458169" y="1144458"/>
                  </a:lnTo>
                  <a:lnTo>
                    <a:pt x="415138" y="1125335"/>
                  </a:lnTo>
                  <a:lnTo>
                    <a:pt x="372951" y="1103226"/>
                  </a:lnTo>
                  <a:lnTo>
                    <a:pt x="331741" y="1078102"/>
                  </a:lnTo>
                  <a:lnTo>
                    <a:pt x="292244" y="1050368"/>
                  </a:lnTo>
                  <a:lnTo>
                    <a:pt x="255118" y="1020532"/>
                  </a:lnTo>
                  <a:lnTo>
                    <a:pt x="220391" y="988730"/>
                  </a:lnTo>
                  <a:lnTo>
                    <a:pt x="188092" y="955094"/>
                  </a:lnTo>
                  <a:lnTo>
                    <a:pt x="158249" y="919759"/>
                  </a:lnTo>
                  <a:lnTo>
                    <a:pt x="130888" y="882858"/>
                  </a:lnTo>
                  <a:lnTo>
                    <a:pt x="106039" y="844526"/>
                  </a:lnTo>
                  <a:lnTo>
                    <a:pt x="83728" y="804896"/>
                  </a:lnTo>
                  <a:lnTo>
                    <a:pt x="63985" y="764103"/>
                  </a:lnTo>
                  <a:lnTo>
                    <a:pt x="46836" y="722279"/>
                  </a:lnTo>
                  <a:lnTo>
                    <a:pt x="32310" y="679559"/>
                  </a:lnTo>
                  <a:lnTo>
                    <a:pt x="20435" y="636077"/>
                  </a:lnTo>
                  <a:lnTo>
                    <a:pt x="11239" y="591967"/>
                  </a:lnTo>
                  <a:lnTo>
                    <a:pt x="4748" y="547362"/>
                  </a:lnTo>
                  <a:lnTo>
                    <a:pt x="993" y="502396"/>
                  </a:lnTo>
                  <a:lnTo>
                    <a:pt x="0" y="457204"/>
                  </a:lnTo>
                  <a:lnTo>
                    <a:pt x="1796" y="411919"/>
                  </a:lnTo>
                  <a:lnTo>
                    <a:pt x="6411" y="366674"/>
                  </a:lnTo>
                  <a:lnTo>
                    <a:pt x="13872" y="321605"/>
                  </a:lnTo>
                  <a:lnTo>
                    <a:pt x="24208" y="276844"/>
                  </a:lnTo>
                  <a:lnTo>
                    <a:pt x="37444" y="232526"/>
                  </a:lnTo>
                  <a:lnTo>
                    <a:pt x="53611" y="188784"/>
                  </a:lnTo>
                  <a:lnTo>
                    <a:pt x="72735" y="145753"/>
                  </a:lnTo>
                  <a:lnTo>
                    <a:pt x="94845" y="103566"/>
                  </a:lnTo>
                  <a:lnTo>
                    <a:pt x="119969" y="62356"/>
                  </a:lnTo>
                  <a:lnTo>
                    <a:pt x="142003" y="30559"/>
                  </a:lnTo>
                  <a:lnTo>
                    <a:pt x="165676" y="0"/>
                  </a:lnTo>
                  <a:lnTo>
                    <a:pt x="733696" y="464311"/>
                  </a:lnTo>
                  <a:lnTo>
                    <a:pt x="1347487" y="866266"/>
                  </a:lnTo>
                  <a:close/>
                </a:path>
              </a:pathLst>
            </a:custGeom>
            <a:ln w="11239">
              <a:solidFill>
                <a:srgbClr val="FFFFFF"/>
              </a:solidFill>
            </a:ln>
          </p:spPr>
          <p:txBody>
            <a:bodyPr wrap="square" lIns="0" tIns="0" rIns="0" bIns="0" rtlCol="0"/>
            <a:lstStyle/>
            <a:p>
              <a:endParaRPr/>
            </a:p>
          </p:txBody>
        </p:sp>
        <p:sp>
          <p:nvSpPr>
            <p:cNvPr id="14" name="object 14"/>
            <p:cNvSpPr/>
            <p:nvPr/>
          </p:nvSpPr>
          <p:spPr>
            <a:xfrm>
              <a:off x="1161465" y="1408303"/>
              <a:ext cx="568325" cy="734060"/>
            </a:xfrm>
            <a:custGeom>
              <a:avLst/>
              <a:gdLst/>
              <a:ahLst/>
              <a:cxnLst/>
              <a:rect l="l" t="t" r="r" b="b"/>
              <a:pathLst>
                <a:path w="568325" h="734060">
                  <a:moveTo>
                    <a:pt x="568020" y="0"/>
                  </a:moveTo>
                  <a:lnTo>
                    <a:pt x="517461" y="1741"/>
                  </a:lnTo>
                  <a:lnTo>
                    <a:pt x="467470" y="6917"/>
                  </a:lnTo>
                  <a:lnTo>
                    <a:pt x="418203" y="15453"/>
                  </a:lnTo>
                  <a:lnTo>
                    <a:pt x="369819" y="27275"/>
                  </a:lnTo>
                  <a:lnTo>
                    <a:pt x="322474" y="42309"/>
                  </a:lnTo>
                  <a:lnTo>
                    <a:pt x="276325" y="60482"/>
                  </a:lnTo>
                  <a:lnTo>
                    <a:pt x="231530" y="81720"/>
                  </a:lnTo>
                  <a:lnTo>
                    <a:pt x="188247" y="105948"/>
                  </a:lnTo>
                  <a:lnTo>
                    <a:pt x="146632" y="133094"/>
                  </a:lnTo>
                  <a:lnTo>
                    <a:pt x="106842" y="163082"/>
                  </a:lnTo>
                  <a:lnTo>
                    <a:pt x="69035" y="195840"/>
                  </a:lnTo>
                  <a:lnTo>
                    <a:pt x="33369" y="231292"/>
                  </a:lnTo>
                  <a:lnTo>
                    <a:pt x="0" y="269366"/>
                  </a:lnTo>
                  <a:lnTo>
                    <a:pt x="568020" y="733678"/>
                  </a:lnTo>
                  <a:lnTo>
                    <a:pt x="568020" y="0"/>
                  </a:lnTo>
                  <a:close/>
                </a:path>
              </a:pathLst>
            </a:custGeom>
            <a:solidFill>
              <a:srgbClr val="A4A4A4"/>
            </a:solidFill>
          </p:spPr>
          <p:txBody>
            <a:bodyPr wrap="square" lIns="0" tIns="0" rIns="0" bIns="0" rtlCol="0"/>
            <a:lstStyle/>
            <a:p>
              <a:endParaRPr/>
            </a:p>
          </p:txBody>
        </p:sp>
        <p:sp>
          <p:nvSpPr>
            <p:cNvPr id="15" name="object 15"/>
            <p:cNvSpPr/>
            <p:nvPr/>
          </p:nvSpPr>
          <p:spPr>
            <a:xfrm>
              <a:off x="1161465" y="1408303"/>
              <a:ext cx="568325" cy="734060"/>
            </a:xfrm>
            <a:custGeom>
              <a:avLst/>
              <a:gdLst/>
              <a:ahLst/>
              <a:cxnLst/>
              <a:rect l="l" t="t" r="r" b="b"/>
              <a:pathLst>
                <a:path w="568325" h="734060">
                  <a:moveTo>
                    <a:pt x="0" y="269366"/>
                  </a:moveTo>
                  <a:lnTo>
                    <a:pt x="33369" y="231292"/>
                  </a:lnTo>
                  <a:lnTo>
                    <a:pt x="69035" y="195840"/>
                  </a:lnTo>
                  <a:lnTo>
                    <a:pt x="106842" y="163082"/>
                  </a:lnTo>
                  <a:lnTo>
                    <a:pt x="146632" y="133094"/>
                  </a:lnTo>
                  <a:lnTo>
                    <a:pt x="188247" y="105948"/>
                  </a:lnTo>
                  <a:lnTo>
                    <a:pt x="231530" y="81720"/>
                  </a:lnTo>
                  <a:lnTo>
                    <a:pt x="276325" y="60482"/>
                  </a:lnTo>
                  <a:lnTo>
                    <a:pt x="322474" y="42309"/>
                  </a:lnTo>
                  <a:lnTo>
                    <a:pt x="369819" y="27275"/>
                  </a:lnTo>
                  <a:lnTo>
                    <a:pt x="418203" y="15453"/>
                  </a:lnTo>
                  <a:lnTo>
                    <a:pt x="467470" y="6917"/>
                  </a:lnTo>
                  <a:lnTo>
                    <a:pt x="517461" y="1741"/>
                  </a:lnTo>
                  <a:lnTo>
                    <a:pt x="568020" y="0"/>
                  </a:lnTo>
                  <a:lnTo>
                    <a:pt x="568020" y="733678"/>
                  </a:lnTo>
                  <a:lnTo>
                    <a:pt x="0" y="269366"/>
                  </a:lnTo>
                  <a:close/>
                </a:path>
              </a:pathLst>
            </a:custGeom>
            <a:ln w="11239">
              <a:solidFill>
                <a:srgbClr val="FFFFFF"/>
              </a:solidFill>
            </a:ln>
          </p:spPr>
          <p:txBody>
            <a:bodyPr wrap="square" lIns="0" tIns="0" rIns="0" bIns="0" rtlCol="0"/>
            <a:lstStyle/>
            <a:p>
              <a:endParaRPr/>
            </a:p>
          </p:txBody>
        </p:sp>
        <p:sp>
          <p:nvSpPr>
            <p:cNvPr id="16" name="object 16"/>
            <p:cNvSpPr/>
            <p:nvPr/>
          </p:nvSpPr>
          <p:spPr>
            <a:xfrm>
              <a:off x="2055113" y="1239520"/>
              <a:ext cx="605790" cy="553720"/>
            </a:xfrm>
            <a:custGeom>
              <a:avLst/>
              <a:gdLst/>
              <a:ahLst/>
              <a:cxnLst/>
              <a:rect l="l" t="t" r="r" b="b"/>
              <a:pathLst>
                <a:path w="605789" h="553719">
                  <a:moveTo>
                    <a:pt x="605790" y="0"/>
                  </a:moveTo>
                  <a:lnTo>
                    <a:pt x="0" y="0"/>
                  </a:lnTo>
                  <a:lnTo>
                    <a:pt x="0" y="264795"/>
                  </a:lnTo>
                  <a:lnTo>
                    <a:pt x="353441" y="264795"/>
                  </a:lnTo>
                  <a:lnTo>
                    <a:pt x="319913" y="553593"/>
                  </a:lnTo>
                  <a:lnTo>
                    <a:pt x="504825" y="264795"/>
                  </a:lnTo>
                  <a:lnTo>
                    <a:pt x="605790" y="264795"/>
                  </a:lnTo>
                  <a:lnTo>
                    <a:pt x="605790" y="0"/>
                  </a:lnTo>
                  <a:close/>
                </a:path>
              </a:pathLst>
            </a:custGeom>
            <a:solidFill>
              <a:srgbClr val="FFFFFF"/>
            </a:solidFill>
          </p:spPr>
          <p:txBody>
            <a:bodyPr wrap="square" lIns="0" tIns="0" rIns="0" bIns="0" rtlCol="0"/>
            <a:lstStyle/>
            <a:p>
              <a:endParaRPr/>
            </a:p>
          </p:txBody>
        </p:sp>
        <p:sp>
          <p:nvSpPr>
            <p:cNvPr id="17" name="object 17"/>
            <p:cNvSpPr/>
            <p:nvPr/>
          </p:nvSpPr>
          <p:spPr>
            <a:xfrm>
              <a:off x="2055113" y="1239520"/>
              <a:ext cx="605790" cy="553720"/>
            </a:xfrm>
            <a:custGeom>
              <a:avLst/>
              <a:gdLst/>
              <a:ahLst/>
              <a:cxnLst/>
              <a:rect l="l" t="t" r="r" b="b"/>
              <a:pathLst>
                <a:path w="605789" h="553719">
                  <a:moveTo>
                    <a:pt x="0" y="0"/>
                  </a:moveTo>
                  <a:lnTo>
                    <a:pt x="353441" y="0"/>
                  </a:lnTo>
                  <a:lnTo>
                    <a:pt x="504825" y="0"/>
                  </a:lnTo>
                  <a:lnTo>
                    <a:pt x="605790" y="0"/>
                  </a:lnTo>
                  <a:lnTo>
                    <a:pt x="605790" y="154559"/>
                  </a:lnTo>
                  <a:lnTo>
                    <a:pt x="605790" y="220726"/>
                  </a:lnTo>
                  <a:lnTo>
                    <a:pt x="605790" y="264795"/>
                  </a:lnTo>
                  <a:lnTo>
                    <a:pt x="504825" y="264795"/>
                  </a:lnTo>
                  <a:lnTo>
                    <a:pt x="319913" y="553593"/>
                  </a:lnTo>
                  <a:lnTo>
                    <a:pt x="353441" y="264795"/>
                  </a:lnTo>
                  <a:lnTo>
                    <a:pt x="0" y="264795"/>
                  </a:lnTo>
                  <a:lnTo>
                    <a:pt x="0" y="220726"/>
                  </a:lnTo>
                  <a:lnTo>
                    <a:pt x="0" y="154559"/>
                  </a:lnTo>
                  <a:lnTo>
                    <a:pt x="0" y="0"/>
                  </a:lnTo>
                  <a:close/>
                </a:path>
              </a:pathLst>
            </a:custGeom>
            <a:ln w="5626">
              <a:solidFill>
                <a:srgbClr val="000000"/>
              </a:solidFill>
            </a:ln>
          </p:spPr>
          <p:txBody>
            <a:bodyPr wrap="square" lIns="0" tIns="0" rIns="0" bIns="0" rtlCol="0"/>
            <a:lstStyle/>
            <a:p>
              <a:endParaRPr/>
            </a:p>
          </p:txBody>
        </p:sp>
      </p:grpSp>
      <p:sp>
        <p:nvSpPr>
          <p:cNvPr id="18" name="object 18"/>
          <p:cNvSpPr txBox="1"/>
          <p:nvPr/>
        </p:nvSpPr>
        <p:spPr>
          <a:xfrm>
            <a:off x="2607396" y="1914614"/>
            <a:ext cx="673075" cy="289822"/>
          </a:xfrm>
          <a:prstGeom prst="rect">
            <a:avLst/>
          </a:prstGeom>
        </p:spPr>
        <p:txBody>
          <a:bodyPr vert="horz" wrap="square" lIns="0" tIns="30479" rIns="0" bIns="0" rtlCol="0">
            <a:spAutoFit/>
          </a:bodyPr>
          <a:lstStyle/>
          <a:p>
            <a:pPr marR="22859" algn="ctr">
              <a:spcBef>
                <a:spcPts val="240"/>
              </a:spcBef>
            </a:pPr>
            <a:r>
              <a:rPr sz="800" spc="-33" dirty="0">
                <a:solidFill>
                  <a:srgbClr val="585858"/>
                </a:solidFill>
                <a:latin typeface="BIZ UDPゴシック"/>
                <a:cs typeface="BIZ UDPゴシック"/>
              </a:rPr>
              <a:t>いる</a:t>
            </a:r>
            <a:endParaRPr sz="800">
              <a:latin typeface="BIZ UDPゴシック"/>
              <a:cs typeface="BIZ UDPゴシック"/>
            </a:endParaRPr>
          </a:p>
          <a:p>
            <a:pPr algn="ctr">
              <a:spcBef>
                <a:spcPts val="113"/>
              </a:spcBef>
            </a:pPr>
            <a:r>
              <a:rPr sz="800" dirty="0">
                <a:solidFill>
                  <a:srgbClr val="585858"/>
                </a:solidFill>
                <a:latin typeface="BIZ UDPゴシック"/>
                <a:cs typeface="BIZ UDPゴシック"/>
              </a:rPr>
              <a:t>51</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34%</a:t>
            </a:r>
            <a:endParaRPr sz="800">
              <a:latin typeface="BIZ UDPゴシック"/>
              <a:cs typeface="BIZ UDPゴシック"/>
            </a:endParaRPr>
          </a:p>
        </p:txBody>
      </p:sp>
      <p:grpSp>
        <p:nvGrpSpPr>
          <p:cNvPr id="19" name="object 19"/>
          <p:cNvGrpSpPr/>
          <p:nvPr/>
        </p:nvGrpSpPr>
        <p:grpSpPr>
          <a:xfrm>
            <a:off x="751232" y="3886352"/>
            <a:ext cx="858488" cy="475809"/>
            <a:chOff x="726948" y="2730817"/>
            <a:chExt cx="643890" cy="356870"/>
          </a:xfrm>
        </p:grpSpPr>
        <p:sp>
          <p:nvSpPr>
            <p:cNvPr id="20" name="object 20"/>
            <p:cNvSpPr/>
            <p:nvPr/>
          </p:nvSpPr>
          <p:spPr>
            <a:xfrm>
              <a:off x="729805" y="2733675"/>
              <a:ext cx="638175" cy="351155"/>
            </a:xfrm>
            <a:custGeom>
              <a:avLst/>
              <a:gdLst/>
              <a:ahLst/>
              <a:cxnLst/>
              <a:rect l="l" t="t" r="r" b="b"/>
              <a:pathLst>
                <a:path w="638175" h="351155">
                  <a:moveTo>
                    <a:pt x="565975" y="0"/>
                  </a:moveTo>
                  <a:lnTo>
                    <a:pt x="371970" y="101219"/>
                  </a:lnTo>
                  <a:lnTo>
                    <a:pt x="0" y="101219"/>
                  </a:lnTo>
                  <a:lnTo>
                    <a:pt x="0" y="351028"/>
                  </a:lnTo>
                  <a:lnTo>
                    <a:pt x="637603" y="351028"/>
                  </a:lnTo>
                  <a:lnTo>
                    <a:pt x="637603" y="101219"/>
                  </a:lnTo>
                  <a:lnTo>
                    <a:pt x="531380" y="101219"/>
                  </a:lnTo>
                  <a:lnTo>
                    <a:pt x="565975" y="0"/>
                  </a:lnTo>
                  <a:close/>
                </a:path>
              </a:pathLst>
            </a:custGeom>
            <a:solidFill>
              <a:srgbClr val="FFFFFF"/>
            </a:solidFill>
          </p:spPr>
          <p:txBody>
            <a:bodyPr wrap="square" lIns="0" tIns="0" rIns="0" bIns="0" rtlCol="0"/>
            <a:lstStyle/>
            <a:p>
              <a:endParaRPr/>
            </a:p>
          </p:txBody>
        </p:sp>
        <p:sp>
          <p:nvSpPr>
            <p:cNvPr id="21" name="object 21"/>
            <p:cNvSpPr/>
            <p:nvPr/>
          </p:nvSpPr>
          <p:spPr>
            <a:xfrm>
              <a:off x="729805" y="2733675"/>
              <a:ext cx="638175" cy="351155"/>
            </a:xfrm>
            <a:custGeom>
              <a:avLst/>
              <a:gdLst/>
              <a:ahLst/>
              <a:cxnLst/>
              <a:rect l="l" t="t" r="r" b="b"/>
              <a:pathLst>
                <a:path w="638175" h="351155">
                  <a:moveTo>
                    <a:pt x="0" y="101219"/>
                  </a:moveTo>
                  <a:lnTo>
                    <a:pt x="371970" y="101219"/>
                  </a:lnTo>
                  <a:lnTo>
                    <a:pt x="565975" y="0"/>
                  </a:lnTo>
                  <a:lnTo>
                    <a:pt x="531380" y="101219"/>
                  </a:lnTo>
                  <a:lnTo>
                    <a:pt x="637603" y="101219"/>
                  </a:lnTo>
                  <a:lnTo>
                    <a:pt x="637603" y="142875"/>
                  </a:lnTo>
                  <a:lnTo>
                    <a:pt x="637603" y="205359"/>
                  </a:lnTo>
                  <a:lnTo>
                    <a:pt x="637603" y="351028"/>
                  </a:lnTo>
                  <a:lnTo>
                    <a:pt x="531380" y="351028"/>
                  </a:lnTo>
                  <a:lnTo>
                    <a:pt x="371970" y="351028"/>
                  </a:lnTo>
                  <a:lnTo>
                    <a:pt x="0" y="351028"/>
                  </a:lnTo>
                  <a:lnTo>
                    <a:pt x="0" y="205359"/>
                  </a:lnTo>
                  <a:lnTo>
                    <a:pt x="0" y="142875"/>
                  </a:lnTo>
                  <a:lnTo>
                    <a:pt x="0" y="101219"/>
                  </a:lnTo>
                  <a:close/>
                </a:path>
              </a:pathLst>
            </a:custGeom>
            <a:ln w="5626">
              <a:solidFill>
                <a:srgbClr val="000000"/>
              </a:solidFill>
            </a:ln>
          </p:spPr>
          <p:txBody>
            <a:bodyPr wrap="square" lIns="0" tIns="0" rIns="0" bIns="0" rtlCol="0"/>
            <a:lstStyle/>
            <a:p>
              <a:endParaRPr/>
            </a:p>
          </p:txBody>
        </p:sp>
      </p:grpSp>
      <p:sp>
        <p:nvSpPr>
          <p:cNvPr id="22" name="object 22"/>
          <p:cNvSpPr txBox="1"/>
          <p:nvPr/>
        </p:nvSpPr>
        <p:spPr>
          <a:xfrm>
            <a:off x="853370" y="4030562"/>
            <a:ext cx="686620" cy="290677"/>
          </a:xfrm>
          <a:prstGeom prst="rect">
            <a:avLst/>
          </a:prstGeom>
        </p:spPr>
        <p:txBody>
          <a:bodyPr vert="horz" wrap="square" lIns="0" tIns="31326" rIns="0" bIns="0" rtlCol="0">
            <a:spAutoFit/>
          </a:bodyPr>
          <a:lstStyle/>
          <a:p>
            <a:pPr marR="22859" algn="ctr">
              <a:spcBef>
                <a:spcPts val="247"/>
              </a:spcBef>
            </a:pPr>
            <a:r>
              <a:rPr sz="800" spc="-20" dirty="0">
                <a:solidFill>
                  <a:srgbClr val="585858"/>
                </a:solidFill>
                <a:latin typeface="BIZ UDPゴシック"/>
                <a:cs typeface="BIZ UDPゴシック"/>
              </a:rPr>
              <a:t>時々いる</a:t>
            </a:r>
            <a:endParaRPr sz="800">
              <a:latin typeface="BIZ UDPゴシック"/>
              <a:cs typeface="BIZ UDPゴシック"/>
            </a:endParaRPr>
          </a:p>
          <a:p>
            <a:pPr algn="ctr">
              <a:spcBef>
                <a:spcPts val="120"/>
              </a:spcBef>
            </a:pPr>
            <a:r>
              <a:rPr sz="800" dirty="0">
                <a:solidFill>
                  <a:srgbClr val="585858"/>
                </a:solidFill>
                <a:latin typeface="BIZ UDPゴシック"/>
                <a:cs typeface="BIZ UDPゴシック"/>
              </a:rPr>
              <a:t>77</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52%</a:t>
            </a:r>
            <a:endParaRPr sz="800">
              <a:latin typeface="BIZ UDPゴシック"/>
              <a:cs typeface="BIZ UDPゴシック"/>
            </a:endParaRPr>
          </a:p>
        </p:txBody>
      </p:sp>
      <p:grpSp>
        <p:nvGrpSpPr>
          <p:cNvPr id="23" name="object 23"/>
          <p:cNvGrpSpPr/>
          <p:nvPr/>
        </p:nvGrpSpPr>
        <p:grpSpPr>
          <a:xfrm>
            <a:off x="769892" y="1896422"/>
            <a:ext cx="903360" cy="331034"/>
            <a:chOff x="740943" y="1238313"/>
            <a:chExt cx="677545" cy="248285"/>
          </a:xfrm>
        </p:grpSpPr>
        <p:sp>
          <p:nvSpPr>
            <p:cNvPr id="24" name="object 24"/>
            <p:cNvSpPr/>
            <p:nvPr/>
          </p:nvSpPr>
          <p:spPr>
            <a:xfrm>
              <a:off x="743800" y="1241171"/>
              <a:ext cx="671830" cy="242570"/>
            </a:xfrm>
            <a:custGeom>
              <a:avLst/>
              <a:gdLst/>
              <a:ahLst/>
              <a:cxnLst/>
              <a:rect l="l" t="t" r="r" b="b"/>
              <a:pathLst>
                <a:path w="671830" h="242569">
                  <a:moveTo>
                    <a:pt x="597573" y="0"/>
                  </a:moveTo>
                  <a:lnTo>
                    <a:pt x="0" y="0"/>
                  </a:lnTo>
                  <a:lnTo>
                    <a:pt x="0" y="242315"/>
                  </a:lnTo>
                  <a:lnTo>
                    <a:pt x="597573" y="242315"/>
                  </a:lnTo>
                  <a:lnTo>
                    <a:pt x="597573" y="201930"/>
                  </a:lnTo>
                  <a:lnTo>
                    <a:pt x="671360" y="237871"/>
                  </a:lnTo>
                  <a:lnTo>
                    <a:pt x="597573" y="141351"/>
                  </a:lnTo>
                  <a:lnTo>
                    <a:pt x="597573" y="0"/>
                  </a:lnTo>
                  <a:close/>
                </a:path>
              </a:pathLst>
            </a:custGeom>
            <a:solidFill>
              <a:srgbClr val="FFFFFF"/>
            </a:solidFill>
          </p:spPr>
          <p:txBody>
            <a:bodyPr wrap="square" lIns="0" tIns="0" rIns="0" bIns="0" rtlCol="0"/>
            <a:lstStyle/>
            <a:p>
              <a:endParaRPr/>
            </a:p>
          </p:txBody>
        </p:sp>
        <p:sp>
          <p:nvSpPr>
            <p:cNvPr id="25" name="object 25"/>
            <p:cNvSpPr/>
            <p:nvPr/>
          </p:nvSpPr>
          <p:spPr>
            <a:xfrm>
              <a:off x="743800" y="1241171"/>
              <a:ext cx="671830" cy="242570"/>
            </a:xfrm>
            <a:custGeom>
              <a:avLst/>
              <a:gdLst/>
              <a:ahLst/>
              <a:cxnLst/>
              <a:rect l="l" t="t" r="r" b="b"/>
              <a:pathLst>
                <a:path w="671830" h="242569">
                  <a:moveTo>
                    <a:pt x="0" y="0"/>
                  </a:moveTo>
                  <a:lnTo>
                    <a:pt x="348627" y="0"/>
                  </a:lnTo>
                  <a:lnTo>
                    <a:pt x="498030" y="0"/>
                  </a:lnTo>
                  <a:lnTo>
                    <a:pt x="597573" y="0"/>
                  </a:lnTo>
                  <a:lnTo>
                    <a:pt x="597573" y="141351"/>
                  </a:lnTo>
                  <a:lnTo>
                    <a:pt x="671360" y="237871"/>
                  </a:lnTo>
                  <a:lnTo>
                    <a:pt x="597573" y="201930"/>
                  </a:lnTo>
                  <a:lnTo>
                    <a:pt x="597573" y="242315"/>
                  </a:lnTo>
                  <a:lnTo>
                    <a:pt x="498030" y="242315"/>
                  </a:lnTo>
                  <a:lnTo>
                    <a:pt x="348627" y="242315"/>
                  </a:lnTo>
                  <a:lnTo>
                    <a:pt x="0" y="242315"/>
                  </a:lnTo>
                  <a:lnTo>
                    <a:pt x="0" y="201930"/>
                  </a:lnTo>
                  <a:lnTo>
                    <a:pt x="0" y="141351"/>
                  </a:lnTo>
                  <a:lnTo>
                    <a:pt x="0" y="0"/>
                  </a:lnTo>
                  <a:close/>
                </a:path>
              </a:pathLst>
            </a:custGeom>
            <a:ln w="5626">
              <a:solidFill>
                <a:srgbClr val="000000"/>
              </a:solidFill>
            </a:ln>
          </p:spPr>
          <p:txBody>
            <a:bodyPr wrap="square" lIns="0" tIns="0" rIns="0" bIns="0" rtlCol="0"/>
            <a:lstStyle/>
            <a:p>
              <a:endParaRPr/>
            </a:p>
          </p:txBody>
        </p:sp>
      </p:grpSp>
      <p:sp>
        <p:nvSpPr>
          <p:cNvPr id="26" name="object 26"/>
          <p:cNvSpPr txBox="1"/>
          <p:nvPr/>
        </p:nvSpPr>
        <p:spPr>
          <a:xfrm>
            <a:off x="859872" y="1901213"/>
            <a:ext cx="658682" cy="289822"/>
          </a:xfrm>
          <a:prstGeom prst="rect">
            <a:avLst/>
          </a:prstGeom>
        </p:spPr>
        <p:txBody>
          <a:bodyPr vert="horz" wrap="square" lIns="0" tIns="30479" rIns="0" bIns="0" rtlCol="0">
            <a:spAutoFit/>
          </a:bodyPr>
          <a:lstStyle/>
          <a:p>
            <a:pPr marR="24553" algn="ctr">
              <a:spcBef>
                <a:spcPts val="240"/>
              </a:spcBef>
            </a:pPr>
            <a:r>
              <a:rPr sz="800" spc="-27" dirty="0">
                <a:solidFill>
                  <a:srgbClr val="585858"/>
                </a:solidFill>
                <a:latin typeface="BIZ UDPゴシック"/>
                <a:cs typeface="BIZ UDPゴシック"/>
              </a:rPr>
              <a:t>いない</a:t>
            </a:r>
            <a:endParaRPr sz="800">
              <a:latin typeface="BIZ UDPゴシック"/>
              <a:cs typeface="BIZ UDPゴシック"/>
            </a:endParaRPr>
          </a:p>
          <a:p>
            <a:pPr algn="ctr">
              <a:spcBef>
                <a:spcPts val="113"/>
              </a:spcBef>
            </a:pPr>
            <a:r>
              <a:rPr sz="800" dirty="0">
                <a:solidFill>
                  <a:srgbClr val="585858"/>
                </a:solidFill>
                <a:latin typeface="BIZ UDPゴシック"/>
                <a:cs typeface="BIZ UDPゴシック"/>
              </a:rPr>
              <a:t>21</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14%</a:t>
            </a:r>
            <a:endParaRPr sz="800">
              <a:latin typeface="BIZ UDPゴシック"/>
              <a:cs typeface="BIZ UDPゴシック"/>
            </a:endParaRPr>
          </a:p>
        </p:txBody>
      </p:sp>
      <p:grpSp>
        <p:nvGrpSpPr>
          <p:cNvPr id="27" name="object 27"/>
          <p:cNvGrpSpPr/>
          <p:nvPr/>
        </p:nvGrpSpPr>
        <p:grpSpPr>
          <a:xfrm>
            <a:off x="3823839" y="2106303"/>
            <a:ext cx="2565305" cy="289549"/>
            <a:chOff x="3031489" y="1395730"/>
            <a:chExt cx="1924050" cy="217170"/>
          </a:xfrm>
        </p:grpSpPr>
        <p:sp>
          <p:nvSpPr>
            <p:cNvPr id="28" name="object 28"/>
            <p:cNvSpPr/>
            <p:nvPr/>
          </p:nvSpPr>
          <p:spPr>
            <a:xfrm>
              <a:off x="3031489" y="1395730"/>
              <a:ext cx="1924050" cy="217170"/>
            </a:xfrm>
            <a:custGeom>
              <a:avLst/>
              <a:gdLst/>
              <a:ahLst/>
              <a:cxnLst/>
              <a:rect l="l" t="t" r="r" b="b"/>
              <a:pathLst>
                <a:path w="1924050" h="217169">
                  <a:moveTo>
                    <a:pt x="1923669" y="0"/>
                  </a:moveTo>
                  <a:lnTo>
                    <a:pt x="0" y="0"/>
                  </a:lnTo>
                  <a:lnTo>
                    <a:pt x="0" y="216788"/>
                  </a:lnTo>
                  <a:lnTo>
                    <a:pt x="1923669" y="216788"/>
                  </a:lnTo>
                  <a:lnTo>
                    <a:pt x="1923669" y="0"/>
                  </a:lnTo>
                  <a:close/>
                </a:path>
              </a:pathLst>
            </a:custGeom>
            <a:solidFill>
              <a:srgbClr val="92D050"/>
            </a:solidFill>
          </p:spPr>
          <p:txBody>
            <a:bodyPr wrap="square" lIns="0" tIns="0" rIns="0" bIns="0" rtlCol="0"/>
            <a:lstStyle/>
            <a:p>
              <a:endParaRPr/>
            </a:p>
          </p:txBody>
        </p:sp>
        <p:sp>
          <p:nvSpPr>
            <p:cNvPr id="29" name="object 29"/>
            <p:cNvSpPr/>
            <p:nvPr/>
          </p:nvSpPr>
          <p:spPr>
            <a:xfrm>
              <a:off x="3936618" y="1451724"/>
              <a:ext cx="113664" cy="105410"/>
            </a:xfrm>
            <a:custGeom>
              <a:avLst/>
              <a:gdLst/>
              <a:ahLst/>
              <a:cxnLst/>
              <a:rect l="l" t="t" r="r" b="b"/>
              <a:pathLst>
                <a:path w="113664" h="105409">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grpSp>
      <p:grpSp>
        <p:nvGrpSpPr>
          <p:cNvPr id="30" name="object 30"/>
          <p:cNvGrpSpPr/>
          <p:nvPr/>
        </p:nvGrpSpPr>
        <p:grpSpPr>
          <a:xfrm>
            <a:off x="3823839" y="3552186"/>
            <a:ext cx="2565305" cy="290395"/>
            <a:chOff x="3031489" y="2480183"/>
            <a:chExt cx="1924050" cy="217804"/>
          </a:xfrm>
        </p:grpSpPr>
        <p:sp>
          <p:nvSpPr>
            <p:cNvPr id="31" name="object 31"/>
            <p:cNvSpPr/>
            <p:nvPr/>
          </p:nvSpPr>
          <p:spPr>
            <a:xfrm>
              <a:off x="3031489" y="2480183"/>
              <a:ext cx="802005" cy="217804"/>
            </a:xfrm>
            <a:custGeom>
              <a:avLst/>
              <a:gdLst/>
              <a:ahLst/>
              <a:cxnLst/>
              <a:rect l="l" t="t" r="r" b="b"/>
              <a:pathLst>
                <a:path w="802004" h="217805">
                  <a:moveTo>
                    <a:pt x="801497" y="0"/>
                  </a:moveTo>
                  <a:lnTo>
                    <a:pt x="0" y="0"/>
                  </a:lnTo>
                  <a:lnTo>
                    <a:pt x="0" y="217550"/>
                  </a:lnTo>
                  <a:lnTo>
                    <a:pt x="801497" y="217550"/>
                  </a:lnTo>
                  <a:lnTo>
                    <a:pt x="801497" y="0"/>
                  </a:lnTo>
                  <a:close/>
                </a:path>
              </a:pathLst>
            </a:custGeom>
            <a:solidFill>
              <a:srgbClr val="92D050"/>
            </a:solidFill>
          </p:spPr>
          <p:txBody>
            <a:bodyPr wrap="square" lIns="0" tIns="0" rIns="0" bIns="0" rtlCol="0"/>
            <a:lstStyle/>
            <a:p>
              <a:endParaRPr/>
            </a:p>
          </p:txBody>
        </p:sp>
        <p:sp>
          <p:nvSpPr>
            <p:cNvPr id="32" name="object 32"/>
            <p:cNvSpPr/>
            <p:nvPr/>
          </p:nvSpPr>
          <p:spPr>
            <a:xfrm>
              <a:off x="3832986" y="2480183"/>
              <a:ext cx="842010" cy="217804"/>
            </a:xfrm>
            <a:custGeom>
              <a:avLst/>
              <a:gdLst/>
              <a:ahLst/>
              <a:cxnLst/>
              <a:rect l="l" t="t" r="r" b="b"/>
              <a:pathLst>
                <a:path w="842010" h="217805">
                  <a:moveTo>
                    <a:pt x="841628" y="0"/>
                  </a:moveTo>
                  <a:lnTo>
                    <a:pt x="0" y="0"/>
                  </a:lnTo>
                  <a:lnTo>
                    <a:pt x="0" y="217550"/>
                  </a:lnTo>
                  <a:lnTo>
                    <a:pt x="841628" y="217550"/>
                  </a:lnTo>
                  <a:lnTo>
                    <a:pt x="841628" y="0"/>
                  </a:lnTo>
                  <a:close/>
                </a:path>
              </a:pathLst>
            </a:custGeom>
            <a:solidFill>
              <a:srgbClr val="5B9BD4"/>
            </a:solidFill>
          </p:spPr>
          <p:txBody>
            <a:bodyPr wrap="square" lIns="0" tIns="0" rIns="0" bIns="0" rtlCol="0"/>
            <a:lstStyle/>
            <a:p>
              <a:endParaRPr/>
            </a:p>
          </p:txBody>
        </p:sp>
        <p:sp>
          <p:nvSpPr>
            <p:cNvPr id="33" name="object 33"/>
            <p:cNvSpPr/>
            <p:nvPr/>
          </p:nvSpPr>
          <p:spPr>
            <a:xfrm>
              <a:off x="4674616" y="2480183"/>
              <a:ext cx="280670" cy="217804"/>
            </a:xfrm>
            <a:custGeom>
              <a:avLst/>
              <a:gdLst/>
              <a:ahLst/>
              <a:cxnLst/>
              <a:rect l="l" t="t" r="r" b="b"/>
              <a:pathLst>
                <a:path w="280670" h="217805">
                  <a:moveTo>
                    <a:pt x="280542" y="0"/>
                  </a:moveTo>
                  <a:lnTo>
                    <a:pt x="0" y="0"/>
                  </a:lnTo>
                  <a:lnTo>
                    <a:pt x="0" y="217550"/>
                  </a:lnTo>
                  <a:lnTo>
                    <a:pt x="280542" y="217550"/>
                  </a:lnTo>
                  <a:lnTo>
                    <a:pt x="280542" y="0"/>
                  </a:lnTo>
                  <a:close/>
                </a:path>
              </a:pathLst>
            </a:custGeom>
            <a:solidFill>
              <a:srgbClr val="FFC000"/>
            </a:solidFill>
          </p:spPr>
          <p:txBody>
            <a:bodyPr wrap="square" lIns="0" tIns="0" rIns="0" bIns="0" rtlCol="0"/>
            <a:lstStyle/>
            <a:p>
              <a:endParaRPr/>
            </a:p>
          </p:txBody>
        </p:sp>
        <p:sp>
          <p:nvSpPr>
            <p:cNvPr id="34" name="object 34"/>
            <p:cNvSpPr/>
            <p:nvPr/>
          </p:nvSpPr>
          <p:spPr>
            <a:xfrm>
              <a:off x="3375660" y="2536431"/>
              <a:ext cx="1478915" cy="105410"/>
            </a:xfrm>
            <a:custGeom>
              <a:avLst/>
              <a:gdLst/>
              <a:ahLst/>
              <a:cxnLst/>
              <a:rect l="l" t="t" r="r" b="b"/>
              <a:pathLst>
                <a:path w="1478914" h="105410">
                  <a:moveTo>
                    <a:pt x="113296" y="0"/>
                  </a:moveTo>
                  <a:lnTo>
                    <a:pt x="0" y="0"/>
                  </a:lnTo>
                  <a:lnTo>
                    <a:pt x="0" y="104787"/>
                  </a:lnTo>
                  <a:lnTo>
                    <a:pt x="113296" y="104787"/>
                  </a:lnTo>
                  <a:lnTo>
                    <a:pt x="113296" y="0"/>
                  </a:lnTo>
                  <a:close/>
                </a:path>
                <a:path w="1478914" h="105410">
                  <a:moveTo>
                    <a:pt x="934859" y="0"/>
                  </a:moveTo>
                  <a:lnTo>
                    <a:pt x="821563" y="0"/>
                  </a:lnTo>
                  <a:lnTo>
                    <a:pt x="821563" y="104787"/>
                  </a:lnTo>
                  <a:lnTo>
                    <a:pt x="934859" y="104787"/>
                  </a:lnTo>
                  <a:lnTo>
                    <a:pt x="934859" y="0"/>
                  </a:lnTo>
                  <a:close/>
                </a:path>
                <a:path w="1478914" h="105410">
                  <a:moveTo>
                    <a:pt x="1478788" y="0"/>
                  </a:moveTo>
                  <a:lnTo>
                    <a:pt x="1399667" y="0"/>
                  </a:lnTo>
                  <a:lnTo>
                    <a:pt x="1399667" y="104787"/>
                  </a:lnTo>
                  <a:lnTo>
                    <a:pt x="1478788" y="104787"/>
                  </a:lnTo>
                  <a:lnTo>
                    <a:pt x="1478788" y="0"/>
                  </a:lnTo>
                  <a:close/>
                </a:path>
              </a:pathLst>
            </a:custGeom>
            <a:solidFill>
              <a:srgbClr val="FFFFFF"/>
            </a:solidFill>
          </p:spPr>
          <p:txBody>
            <a:bodyPr wrap="square" lIns="0" tIns="0" rIns="0" bIns="0" rtlCol="0"/>
            <a:lstStyle/>
            <a:p>
              <a:endParaRPr/>
            </a:p>
          </p:txBody>
        </p:sp>
      </p:grpSp>
      <p:grpSp>
        <p:nvGrpSpPr>
          <p:cNvPr id="35" name="object 35"/>
          <p:cNvGrpSpPr/>
          <p:nvPr/>
        </p:nvGrpSpPr>
        <p:grpSpPr>
          <a:xfrm>
            <a:off x="3823839" y="2829329"/>
            <a:ext cx="2565305" cy="289549"/>
            <a:chOff x="3031489" y="1938020"/>
            <a:chExt cx="1924050" cy="217170"/>
          </a:xfrm>
        </p:grpSpPr>
        <p:sp>
          <p:nvSpPr>
            <p:cNvPr id="36" name="object 36"/>
            <p:cNvSpPr/>
            <p:nvPr/>
          </p:nvSpPr>
          <p:spPr>
            <a:xfrm>
              <a:off x="3031489" y="1938020"/>
              <a:ext cx="1471930" cy="217170"/>
            </a:xfrm>
            <a:custGeom>
              <a:avLst/>
              <a:gdLst/>
              <a:ahLst/>
              <a:cxnLst/>
              <a:rect l="l" t="t" r="r" b="b"/>
              <a:pathLst>
                <a:path w="1471929" h="217169">
                  <a:moveTo>
                    <a:pt x="1471422" y="0"/>
                  </a:moveTo>
                  <a:lnTo>
                    <a:pt x="0" y="0"/>
                  </a:lnTo>
                  <a:lnTo>
                    <a:pt x="0" y="216661"/>
                  </a:lnTo>
                  <a:lnTo>
                    <a:pt x="1471422" y="216661"/>
                  </a:lnTo>
                  <a:lnTo>
                    <a:pt x="1471422" y="0"/>
                  </a:lnTo>
                  <a:close/>
                </a:path>
              </a:pathLst>
            </a:custGeom>
            <a:solidFill>
              <a:srgbClr val="92D050"/>
            </a:solidFill>
          </p:spPr>
          <p:txBody>
            <a:bodyPr wrap="square" lIns="0" tIns="0" rIns="0" bIns="0" rtlCol="0"/>
            <a:lstStyle/>
            <a:p>
              <a:endParaRPr/>
            </a:p>
          </p:txBody>
        </p:sp>
        <p:sp>
          <p:nvSpPr>
            <p:cNvPr id="37" name="object 37"/>
            <p:cNvSpPr/>
            <p:nvPr/>
          </p:nvSpPr>
          <p:spPr>
            <a:xfrm>
              <a:off x="4502911" y="1938020"/>
              <a:ext cx="311150" cy="217170"/>
            </a:xfrm>
            <a:custGeom>
              <a:avLst/>
              <a:gdLst/>
              <a:ahLst/>
              <a:cxnLst/>
              <a:rect l="l" t="t" r="r" b="b"/>
              <a:pathLst>
                <a:path w="311150" h="217169">
                  <a:moveTo>
                    <a:pt x="311022" y="0"/>
                  </a:moveTo>
                  <a:lnTo>
                    <a:pt x="0" y="0"/>
                  </a:lnTo>
                  <a:lnTo>
                    <a:pt x="0" y="216661"/>
                  </a:lnTo>
                  <a:lnTo>
                    <a:pt x="311022" y="216661"/>
                  </a:lnTo>
                  <a:lnTo>
                    <a:pt x="311022" y="0"/>
                  </a:lnTo>
                  <a:close/>
                </a:path>
              </a:pathLst>
            </a:custGeom>
            <a:solidFill>
              <a:srgbClr val="5B9BD4"/>
            </a:solidFill>
          </p:spPr>
          <p:txBody>
            <a:bodyPr wrap="square" lIns="0" tIns="0" rIns="0" bIns="0" rtlCol="0"/>
            <a:lstStyle/>
            <a:p>
              <a:endParaRPr/>
            </a:p>
          </p:txBody>
        </p:sp>
        <p:sp>
          <p:nvSpPr>
            <p:cNvPr id="38" name="object 38"/>
            <p:cNvSpPr/>
            <p:nvPr/>
          </p:nvSpPr>
          <p:spPr>
            <a:xfrm>
              <a:off x="4813935" y="1938020"/>
              <a:ext cx="141605" cy="217170"/>
            </a:xfrm>
            <a:custGeom>
              <a:avLst/>
              <a:gdLst/>
              <a:ahLst/>
              <a:cxnLst/>
              <a:rect l="l" t="t" r="r" b="b"/>
              <a:pathLst>
                <a:path w="141604" h="217169">
                  <a:moveTo>
                    <a:pt x="141224" y="0"/>
                  </a:moveTo>
                  <a:lnTo>
                    <a:pt x="0" y="0"/>
                  </a:lnTo>
                  <a:lnTo>
                    <a:pt x="0" y="216661"/>
                  </a:lnTo>
                  <a:lnTo>
                    <a:pt x="141224" y="216661"/>
                  </a:lnTo>
                  <a:lnTo>
                    <a:pt x="141224" y="0"/>
                  </a:lnTo>
                  <a:close/>
                </a:path>
              </a:pathLst>
            </a:custGeom>
            <a:solidFill>
              <a:srgbClr val="FFC000"/>
            </a:solidFill>
          </p:spPr>
          <p:txBody>
            <a:bodyPr wrap="square" lIns="0" tIns="0" rIns="0" bIns="0" rtlCol="0"/>
            <a:lstStyle/>
            <a:p>
              <a:endParaRPr/>
            </a:p>
          </p:txBody>
        </p:sp>
        <p:sp>
          <p:nvSpPr>
            <p:cNvPr id="39" name="object 39"/>
            <p:cNvSpPr/>
            <p:nvPr/>
          </p:nvSpPr>
          <p:spPr>
            <a:xfrm>
              <a:off x="3710305" y="1994141"/>
              <a:ext cx="1214120" cy="105410"/>
            </a:xfrm>
            <a:custGeom>
              <a:avLst/>
              <a:gdLst/>
              <a:ahLst/>
              <a:cxnLst/>
              <a:rect l="l" t="t" r="r" b="b"/>
              <a:pathLst>
                <a:path w="1214120" h="105410">
                  <a:moveTo>
                    <a:pt x="113284" y="0"/>
                  </a:moveTo>
                  <a:lnTo>
                    <a:pt x="0" y="0"/>
                  </a:lnTo>
                  <a:lnTo>
                    <a:pt x="0" y="104787"/>
                  </a:lnTo>
                  <a:lnTo>
                    <a:pt x="113284" y="104787"/>
                  </a:lnTo>
                  <a:lnTo>
                    <a:pt x="113284" y="0"/>
                  </a:lnTo>
                  <a:close/>
                </a:path>
                <a:path w="1214120" h="105410">
                  <a:moveTo>
                    <a:pt x="1004455" y="0"/>
                  </a:moveTo>
                  <a:lnTo>
                    <a:pt x="891159" y="0"/>
                  </a:lnTo>
                  <a:lnTo>
                    <a:pt x="891159" y="104787"/>
                  </a:lnTo>
                  <a:lnTo>
                    <a:pt x="1004455" y="104787"/>
                  </a:lnTo>
                  <a:lnTo>
                    <a:pt x="1004455" y="0"/>
                  </a:lnTo>
                  <a:close/>
                </a:path>
                <a:path w="1214120" h="105410">
                  <a:moveTo>
                    <a:pt x="1213612" y="0"/>
                  </a:moveTo>
                  <a:lnTo>
                    <a:pt x="1134491" y="0"/>
                  </a:lnTo>
                  <a:lnTo>
                    <a:pt x="1134491" y="104787"/>
                  </a:lnTo>
                  <a:lnTo>
                    <a:pt x="1213612" y="104787"/>
                  </a:lnTo>
                  <a:lnTo>
                    <a:pt x="1213612" y="0"/>
                  </a:lnTo>
                  <a:close/>
                </a:path>
              </a:pathLst>
            </a:custGeom>
            <a:solidFill>
              <a:srgbClr val="FFFFFF"/>
            </a:solidFill>
          </p:spPr>
          <p:txBody>
            <a:bodyPr wrap="square" lIns="0" tIns="0" rIns="0" bIns="0" rtlCol="0"/>
            <a:lstStyle/>
            <a:p>
              <a:endParaRPr/>
            </a:p>
          </p:txBody>
        </p:sp>
      </p:grpSp>
      <p:graphicFrame>
        <p:nvGraphicFramePr>
          <p:cNvPr id="40" name="object 40"/>
          <p:cNvGraphicFramePr>
            <a:graphicFrameLocks noGrp="1"/>
          </p:cNvGraphicFramePr>
          <p:nvPr>
            <p:extLst>
              <p:ext uri="{D42A27DB-BD31-4B8C-83A1-F6EECF244321}">
                <p14:modId xmlns:p14="http://schemas.microsoft.com/office/powerpoint/2010/main" val="531170613"/>
              </p:ext>
            </p:extLst>
          </p:nvPr>
        </p:nvGraphicFramePr>
        <p:xfrm>
          <a:off x="3820089" y="1889395"/>
          <a:ext cx="2562759" cy="2166540"/>
        </p:xfrm>
        <a:graphic>
          <a:graphicData uri="http://schemas.openxmlformats.org/drawingml/2006/table">
            <a:tbl>
              <a:tblPr firstRow="1" bandRow="1">
                <a:tableStyleId>{2D5ABB26-0587-4C30-8999-92F81FD0307C}</a:tableStyleId>
              </a:tblPr>
              <a:tblGrid>
                <a:gridCol w="512214">
                  <a:extLst>
                    <a:ext uri="{9D8B030D-6E8A-4147-A177-3AD203B41FA5}">
                      <a16:colId xmlns:a16="http://schemas.microsoft.com/office/drawing/2014/main" val="20000"/>
                    </a:ext>
                  </a:extLst>
                </a:gridCol>
                <a:gridCol w="524914">
                  <a:extLst>
                    <a:ext uri="{9D8B030D-6E8A-4147-A177-3AD203B41FA5}">
                      <a16:colId xmlns:a16="http://schemas.microsoft.com/office/drawing/2014/main" val="20001"/>
                    </a:ext>
                  </a:extLst>
                </a:gridCol>
                <a:gridCol w="503748">
                  <a:extLst>
                    <a:ext uri="{9D8B030D-6E8A-4147-A177-3AD203B41FA5}">
                      <a16:colId xmlns:a16="http://schemas.microsoft.com/office/drawing/2014/main" val="20002"/>
                    </a:ext>
                  </a:extLst>
                </a:gridCol>
                <a:gridCol w="419930">
                  <a:extLst>
                    <a:ext uri="{9D8B030D-6E8A-4147-A177-3AD203B41FA5}">
                      <a16:colId xmlns:a16="http://schemas.microsoft.com/office/drawing/2014/main" val="20003"/>
                    </a:ext>
                  </a:extLst>
                </a:gridCol>
                <a:gridCol w="89742">
                  <a:extLst>
                    <a:ext uri="{9D8B030D-6E8A-4147-A177-3AD203B41FA5}">
                      <a16:colId xmlns:a16="http://schemas.microsoft.com/office/drawing/2014/main" val="20004"/>
                    </a:ext>
                  </a:extLst>
                </a:gridCol>
                <a:gridCol w="138847">
                  <a:extLst>
                    <a:ext uri="{9D8B030D-6E8A-4147-A177-3AD203B41FA5}">
                      <a16:colId xmlns:a16="http://schemas.microsoft.com/office/drawing/2014/main" val="20005"/>
                    </a:ext>
                  </a:extLst>
                </a:gridCol>
                <a:gridCol w="185412">
                  <a:extLst>
                    <a:ext uri="{9D8B030D-6E8A-4147-A177-3AD203B41FA5}">
                      <a16:colId xmlns:a16="http://schemas.microsoft.com/office/drawing/2014/main" val="20006"/>
                    </a:ext>
                  </a:extLst>
                </a:gridCol>
                <a:gridCol w="187952">
                  <a:extLst>
                    <a:ext uri="{9D8B030D-6E8A-4147-A177-3AD203B41FA5}">
                      <a16:colId xmlns:a16="http://schemas.microsoft.com/office/drawing/2014/main" val="20007"/>
                    </a:ext>
                  </a:extLst>
                </a:gridCol>
              </a:tblGrid>
              <a:tr h="216739">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3">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0"/>
                  </a:ext>
                </a:extLst>
              </a:tr>
              <a:tr h="288703">
                <a:tc gridSpan="8">
                  <a:txBody>
                    <a:bodyPr/>
                    <a:lstStyle/>
                    <a:p>
                      <a:pPr marL="1270" algn="ctr">
                        <a:lnSpc>
                          <a:spcPct val="100000"/>
                        </a:lnSpc>
                        <a:spcBef>
                          <a:spcPts val="535"/>
                        </a:spcBef>
                      </a:pPr>
                      <a:r>
                        <a:rPr sz="700" spc="-25" dirty="0">
                          <a:solidFill>
                            <a:srgbClr val="404040"/>
                          </a:solidFill>
                          <a:latin typeface="Calibri"/>
                          <a:cs typeface="Calibri"/>
                        </a:rPr>
                        <a:t>14</a:t>
                      </a:r>
                      <a:endParaRPr sz="700">
                        <a:latin typeface="Calibri"/>
                        <a:cs typeface="Calibri"/>
                      </a:endParaRPr>
                    </a:p>
                  </a:txBody>
                  <a:tcPr marL="0" marR="0" marT="90590" marB="0">
                    <a:lnL w="6350">
                      <a:solidFill>
                        <a:srgbClr val="D9D9D9"/>
                      </a:solidFill>
                      <a:prstDash val="solid"/>
                    </a:lnL>
                    <a:lnR w="6350">
                      <a:solidFill>
                        <a:srgbClr val="D9D9D9"/>
                      </a:solidFill>
                      <a:prstDash val="solid"/>
                    </a:lnR>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1"/>
                  </a:ext>
                </a:extLst>
              </a:tr>
              <a:tr h="433477">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3">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2"/>
                  </a:ext>
                </a:extLst>
              </a:tr>
              <a:tr h="288703">
                <a:tc gridSpan="4">
                  <a:txBody>
                    <a:bodyPr/>
                    <a:lstStyle/>
                    <a:p>
                      <a:pPr marL="635" algn="ctr">
                        <a:lnSpc>
                          <a:spcPct val="100000"/>
                        </a:lnSpc>
                        <a:spcBef>
                          <a:spcPts val="535"/>
                        </a:spcBef>
                      </a:pPr>
                      <a:r>
                        <a:rPr sz="700" spc="-25" dirty="0">
                          <a:solidFill>
                            <a:srgbClr val="404040"/>
                          </a:solidFill>
                          <a:latin typeface="Calibri"/>
                          <a:cs typeface="Calibri"/>
                        </a:rPr>
                        <a:t>52</a:t>
                      </a:r>
                      <a:endParaRPr sz="700">
                        <a:latin typeface="Calibri"/>
                        <a:cs typeface="Calibri"/>
                      </a:endParaRPr>
                    </a:p>
                  </a:txBody>
                  <a:tcPr marL="0" marR="0" marT="90590" marB="0">
                    <a:lnL w="6350">
                      <a:solidFill>
                        <a:srgbClr val="D9D9D9"/>
                      </a:solidFill>
                      <a:prstDash val="solid"/>
                    </a:ln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gridSpan="3">
                  <a:txBody>
                    <a:bodyPr/>
                    <a:lstStyle/>
                    <a:p>
                      <a:pPr marL="635" algn="ctr">
                        <a:lnSpc>
                          <a:spcPct val="100000"/>
                        </a:lnSpc>
                        <a:spcBef>
                          <a:spcPts val="535"/>
                        </a:spcBef>
                      </a:pPr>
                      <a:r>
                        <a:rPr sz="700" spc="-25" dirty="0">
                          <a:solidFill>
                            <a:srgbClr val="404040"/>
                          </a:solidFill>
                          <a:latin typeface="Calibri"/>
                          <a:cs typeface="Calibri"/>
                        </a:rPr>
                        <a:t>11</a:t>
                      </a:r>
                      <a:endParaRPr sz="700">
                        <a:latin typeface="Calibri"/>
                        <a:cs typeface="Calibri"/>
                      </a:endParaRPr>
                    </a:p>
                  </a:txBody>
                  <a:tcPr marL="0" marR="0" marT="90590" marB="0"/>
                </a:tc>
                <a:tc hMerge="1">
                  <a:txBody>
                    <a:bodyPr/>
                    <a:lstStyle/>
                    <a:p>
                      <a:endParaRPr/>
                    </a:p>
                  </a:txBody>
                  <a:tcPr marL="0" marR="0" marT="0" marB="0"/>
                </a:tc>
                <a:tc hMerge="1">
                  <a:txBody>
                    <a:bodyPr/>
                    <a:lstStyle/>
                    <a:p>
                      <a:endParaRPr/>
                    </a:p>
                  </a:txBody>
                  <a:tcPr marL="0" marR="0" marT="0" marB="0"/>
                </a:tc>
                <a:tc>
                  <a:txBody>
                    <a:bodyPr/>
                    <a:lstStyle/>
                    <a:p>
                      <a:pPr marL="1270" algn="ctr">
                        <a:lnSpc>
                          <a:spcPct val="100000"/>
                        </a:lnSpc>
                        <a:spcBef>
                          <a:spcPts val="535"/>
                        </a:spcBef>
                      </a:pPr>
                      <a:r>
                        <a:rPr sz="700" spc="-50" dirty="0">
                          <a:solidFill>
                            <a:srgbClr val="404040"/>
                          </a:solidFill>
                          <a:latin typeface="Calibri"/>
                          <a:cs typeface="Calibri"/>
                        </a:rPr>
                        <a:t>5</a:t>
                      </a:r>
                      <a:endParaRPr sz="700">
                        <a:latin typeface="Calibri"/>
                        <a:cs typeface="Calibri"/>
                      </a:endParaRPr>
                    </a:p>
                  </a:txBody>
                  <a:tcPr marL="0" marR="0" marT="90590" marB="0">
                    <a:lnR w="6350">
                      <a:solidFill>
                        <a:srgbClr val="D9D9D9"/>
                      </a:solidFill>
                      <a:prstDash val="solid"/>
                    </a:lnR>
                  </a:tcPr>
                </a:tc>
                <a:extLst>
                  <a:ext uri="{0D108BD9-81ED-4DB2-BD59-A6C34878D82A}">
                    <a16:rowId xmlns:a16="http://schemas.microsoft.com/office/drawing/2014/main" val="10003"/>
                  </a:ext>
                </a:extLst>
              </a:tr>
              <a:tr h="433477">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3">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4"/>
                  </a:ext>
                </a:extLst>
              </a:tr>
              <a:tr h="289549">
                <a:tc gridSpan="2">
                  <a:txBody>
                    <a:bodyPr/>
                    <a:lstStyle/>
                    <a:p>
                      <a:pPr marL="24130" algn="ctr">
                        <a:lnSpc>
                          <a:spcPct val="100000"/>
                        </a:lnSpc>
                        <a:spcBef>
                          <a:spcPts val="540"/>
                        </a:spcBef>
                      </a:pPr>
                      <a:r>
                        <a:rPr sz="700" spc="-25" dirty="0">
                          <a:solidFill>
                            <a:srgbClr val="404040"/>
                          </a:solidFill>
                          <a:latin typeface="Calibri"/>
                          <a:cs typeface="Calibri"/>
                        </a:rPr>
                        <a:t>20</a:t>
                      </a:r>
                      <a:endParaRPr sz="700">
                        <a:latin typeface="Calibri"/>
                        <a:cs typeface="Calibri"/>
                      </a:endParaRPr>
                    </a:p>
                  </a:txBody>
                  <a:tcPr marL="0" marR="0" marT="91437" marB="0">
                    <a:lnL w="6350">
                      <a:solidFill>
                        <a:srgbClr val="D9D9D9"/>
                      </a:solidFill>
                      <a:prstDash val="solid"/>
                    </a:lnL>
                  </a:tcPr>
                </a:tc>
                <a:tc hMerge="1">
                  <a:txBody>
                    <a:bodyPr/>
                    <a:lstStyle/>
                    <a:p>
                      <a:endParaRPr/>
                    </a:p>
                  </a:txBody>
                  <a:tcPr marL="0" marR="0" marT="0" marB="0"/>
                </a:tc>
                <a:tc gridSpan="4">
                  <a:txBody>
                    <a:bodyPr/>
                    <a:lstStyle/>
                    <a:p>
                      <a:pPr marL="24130" algn="ctr">
                        <a:lnSpc>
                          <a:spcPct val="100000"/>
                        </a:lnSpc>
                        <a:spcBef>
                          <a:spcPts val="540"/>
                        </a:spcBef>
                      </a:pPr>
                      <a:r>
                        <a:rPr sz="700" spc="-25" dirty="0">
                          <a:solidFill>
                            <a:srgbClr val="404040"/>
                          </a:solidFill>
                          <a:latin typeface="Calibri"/>
                          <a:cs typeface="Calibri"/>
                        </a:rPr>
                        <a:t>21</a:t>
                      </a:r>
                      <a:endParaRPr sz="700">
                        <a:latin typeface="Calibri"/>
                        <a:cs typeface="Calibri"/>
                      </a:endParaRPr>
                    </a:p>
                  </a:txBody>
                  <a:tcPr marL="0" marR="0" marT="91437"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gridSpan="2">
                  <a:txBody>
                    <a:bodyPr/>
                    <a:lstStyle/>
                    <a:p>
                      <a:pPr marL="635" algn="ctr">
                        <a:lnSpc>
                          <a:spcPct val="100000"/>
                        </a:lnSpc>
                        <a:spcBef>
                          <a:spcPts val="540"/>
                        </a:spcBef>
                      </a:pPr>
                      <a:r>
                        <a:rPr sz="700" spc="-50" dirty="0">
                          <a:solidFill>
                            <a:srgbClr val="404040"/>
                          </a:solidFill>
                          <a:latin typeface="Calibri"/>
                          <a:cs typeface="Calibri"/>
                        </a:rPr>
                        <a:t>7</a:t>
                      </a:r>
                      <a:endParaRPr sz="700">
                        <a:latin typeface="Calibri"/>
                        <a:cs typeface="Calibri"/>
                      </a:endParaRPr>
                    </a:p>
                  </a:txBody>
                  <a:tcPr marL="0" marR="0" marT="91437" marB="0">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5"/>
                  </a:ext>
                </a:extLst>
              </a:tr>
              <a:tr h="215892">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3">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6"/>
                  </a:ext>
                </a:extLst>
              </a:tr>
            </a:tbl>
          </a:graphicData>
        </a:graphic>
      </p:graphicFrame>
      <p:sp>
        <p:nvSpPr>
          <p:cNvPr id="41" name="object 41"/>
          <p:cNvSpPr txBox="1"/>
          <p:nvPr/>
        </p:nvSpPr>
        <p:spPr>
          <a:xfrm>
            <a:off x="3752554" y="4094811"/>
            <a:ext cx="143928"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Calibri"/>
                <a:cs typeface="Calibri"/>
              </a:rPr>
              <a:t>0%</a:t>
            </a:r>
            <a:endParaRPr sz="667">
              <a:latin typeface="Calibri"/>
              <a:cs typeface="Calibri"/>
            </a:endParaRPr>
          </a:p>
        </p:txBody>
      </p:sp>
      <p:sp>
        <p:nvSpPr>
          <p:cNvPr id="42" name="object 42"/>
          <p:cNvSpPr txBox="1"/>
          <p:nvPr/>
        </p:nvSpPr>
        <p:spPr>
          <a:xfrm>
            <a:off x="4242585" y="4094811"/>
            <a:ext cx="1215768" cy="124885"/>
          </a:xfrm>
          <a:prstGeom prst="rect">
            <a:avLst/>
          </a:prstGeom>
        </p:spPr>
        <p:txBody>
          <a:bodyPr vert="horz" wrap="square" lIns="0" tIns="22013" rIns="0" bIns="0" rtlCol="0">
            <a:spAutoFit/>
          </a:bodyPr>
          <a:lstStyle/>
          <a:p>
            <a:pPr marL="16933">
              <a:spcBef>
                <a:spcPts val="173"/>
              </a:spcBef>
              <a:tabLst>
                <a:tab pos="530000" algn="l"/>
                <a:tab pos="1042221"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p:txBody>
      </p:sp>
      <p:sp>
        <p:nvSpPr>
          <p:cNvPr id="43" name="object 43"/>
          <p:cNvSpPr txBox="1"/>
          <p:nvPr/>
        </p:nvSpPr>
        <p:spPr>
          <a:xfrm>
            <a:off x="5781938" y="4094811"/>
            <a:ext cx="189646"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Calibri"/>
                <a:cs typeface="Calibri"/>
              </a:rPr>
              <a:t>80%</a:t>
            </a:r>
            <a:endParaRPr sz="667">
              <a:latin typeface="Calibri"/>
              <a:cs typeface="Calibri"/>
            </a:endParaRPr>
          </a:p>
        </p:txBody>
      </p:sp>
      <p:sp>
        <p:nvSpPr>
          <p:cNvPr id="44" name="object 44"/>
          <p:cNvSpPr txBox="1"/>
          <p:nvPr/>
        </p:nvSpPr>
        <p:spPr>
          <a:xfrm>
            <a:off x="6272140" y="4094811"/>
            <a:ext cx="235365" cy="124885"/>
          </a:xfrm>
          <a:prstGeom prst="rect">
            <a:avLst/>
          </a:prstGeom>
        </p:spPr>
        <p:txBody>
          <a:bodyPr vert="horz" wrap="square" lIns="0" tIns="22013" rIns="0" bIns="0" rtlCol="0">
            <a:spAutoFit/>
          </a:bodyPr>
          <a:lstStyle/>
          <a:p>
            <a:pPr marL="16933">
              <a:spcBef>
                <a:spcPts val="173"/>
              </a:spcBef>
            </a:pPr>
            <a:r>
              <a:rPr sz="667" spc="-27" dirty="0">
                <a:solidFill>
                  <a:srgbClr val="585858"/>
                </a:solidFill>
                <a:latin typeface="Calibri"/>
                <a:cs typeface="Calibri"/>
              </a:rPr>
              <a:t>100%</a:t>
            </a:r>
            <a:endParaRPr sz="667">
              <a:latin typeface="Calibri"/>
              <a:cs typeface="Calibri"/>
            </a:endParaRPr>
          </a:p>
        </p:txBody>
      </p:sp>
      <p:sp>
        <p:nvSpPr>
          <p:cNvPr id="45" name="object 45"/>
          <p:cNvSpPr txBox="1"/>
          <p:nvPr/>
        </p:nvSpPr>
        <p:spPr>
          <a:xfrm>
            <a:off x="3543604" y="3615717"/>
            <a:ext cx="214199"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游ゴシック"/>
                <a:cs typeface="游ゴシック"/>
              </a:rPr>
              <a:t>いる</a:t>
            </a:r>
            <a:endParaRPr sz="667">
              <a:latin typeface="游ゴシック"/>
              <a:cs typeface="游ゴシック"/>
            </a:endParaRPr>
          </a:p>
        </p:txBody>
      </p:sp>
      <p:sp>
        <p:nvSpPr>
          <p:cNvPr id="46" name="object 46"/>
          <p:cNvSpPr txBox="1"/>
          <p:nvPr/>
        </p:nvSpPr>
        <p:spPr>
          <a:xfrm>
            <a:off x="3363948" y="2893097"/>
            <a:ext cx="393685" cy="124885"/>
          </a:xfrm>
          <a:prstGeom prst="rect">
            <a:avLst/>
          </a:prstGeom>
        </p:spPr>
        <p:txBody>
          <a:bodyPr vert="horz" wrap="square" lIns="0" tIns="22013" rIns="0" bIns="0" rtlCol="0">
            <a:spAutoFit/>
          </a:bodyPr>
          <a:lstStyle/>
          <a:p>
            <a:pPr marL="16933">
              <a:spcBef>
                <a:spcPts val="173"/>
              </a:spcBef>
            </a:pPr>
            <a:r>
              <a:rPr sz="667" spc="-20" dirty="0">
                <a:solidFill>
                  <a:srgbClr val="585858"/>
                </a:solidFill>
                <a:latin typeface="游ゴシック"/>
                <a:cs typeface="游ゴシック"/>
              </a:rPr>
              <a:t>時々いる</a:t>
            </a:r>
            <a:endParaRPr sz="667">
              <a:latin typeface="游ゴシック"/>
              <a:cs typeface="游ゴシック"/>
            </a:endParaRPr>
          </a:p>
        </p:txBody>
      </p:sp>
      <p:sp>
        <p:nvSpPr>
          <p:cNvPr id="47" name="object 47"/>
          <p:cNvSpPr txBox="1"/>
          <p:nvPr/>
        </p:nvSpPr>
        <p:spPr>
          <a:xfrm>
            <a:off x="3454198" y="2169732"/>
            <a:ext cx="304789" cy="124885"/>
          </a:xfrm>
          <a:prstGeom prst="rect">
            <a:avLst/>
          </a:prstGeom>
        </p:spPr>
        <p:txBody>
          <a:bodyPr vert="horz" wrap="square" lIns="0" tIns="22013" rIns="0" bIns="0" rtlCol="0">
            <a:spAutoFit/>
          </a:bodyPr>
          <a:lstStyle/>
          <a:p>
            <a:pPr marL="16933">
              <a:spcBef>
                <a:spcPts val="173"/>
              </a:spcBef>
            </a:pPr>
            <a:r>
              <a:rPr sz="667" spc="-27" dirty="0">
                <a:solidFill>
                  <a:srgbClr val="585858"/>
                </a:solidFill>
                <a:latin typeface="游ゴシック"/>
                <a:cs typeface="游ゴシック"/>
              </a:rPr>
              <a:t>いない</a:t>
            </a:r>
            <a:endParaRPr sz="667">
              <a:latin typeface="游ゴシック"/>
              <a:cs typeface="游ゴシック"/>
            </a:endParaRPr>
          </a:p>
        </p:txBody>
      </p:sp>
      <p:grpSp>
        <p:nvGrpSpPr>
          <p:cNvPr id="48" name="object 48"/>
          <p:cNvGrpSpPr/>
          <p:nvPr/>
        </p:nvGrpSpPr>
        <p:grpSpPr>
          <a:xfrm>
            <a:off x="4183829" y="4349937"/>
            <a:ext cx="932992" cy="49951"/>
            <a:chOff x="3301491" y="3078518"/>
            <a:chExt cx="699770" cy="37465"/>
          </a:xfrm>
        </p:grpSpPr>
        <p:sp>
          <p:nvSpPr>
            <p:cNvPr id="49" name="object 49"/>
            <p:cNvSpPr/>
            <p:nvPr/>
          </p:nvSpPr>
          <p:spPr>
            <a:xfrm>
              <a:off x="3301491" y="3078518"/>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50" name="object 50"/>
            <p:cNvSpPr/>
            <p:nvPr/>
          </p:nvSpPr>
          <p:spPr>
            <a:xfrm>
              <a:off x="3632834" y="3078518"/>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51" name="object 51"/>
            <p:cNvSpPr/>
            <p:nvPr/>
          </p:nvSpPr>
          <p:spPr>
            <a:xfrm>
              <a:off x="3964050" y="3078518"/>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52" name="object 52"/>
          <p:cNvSpPr txBox="1"/>
          <p:nvPr/>
        </p:nvSpPr>
        <p:spPr>
          <a:xfrm>
            <a:off x="4237676" y="4293940"/>
            <a:ext cx="1549342" cy="124885"/>
          </a:xfrm>
          <a:prstGeom prst="rect">
            <a:avLst/>
          </a:prstGeom>
        </p:spPr>
        <p:txBody>
          <a:bodyPr vert="horz" wrap="square" lIns="0" tIns="22013" rIns="0" bIns="0" rtlCol="0">
            <a:spAutoFit/>
          </a:bodyPr>
          <a:lstStyle/>
          <a:p>
            <a:pPr marL="16933">
              <a:spcBef>
                <a:spcPts val="173"/>
              </a:spcBef>
              <a:tabLst>
                <a:tab pos="458035" algn="l"/>
                <a:tab pos="899984"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grpSp>
        <p:nvGrpSpPr>
          <p:cNvPr id="53" name="object 53"/>
          <p:cNvGrpSpPr/>
          <p:nvPr/>
        </p:nvGrpSpPr>
        <p:grpSpPr>
          <a:xfrm>
            <a:off x="1087073" y="5605530"/>
            <a:ext cx="2259668" cy="2200404"/>
            <a:chOff x="978838" y="4020248"/>
            <a:chExt cx="1694814" cy="1650364"/>
          </a:xfrm>
        </p:grpSpPr>
        <p:sp>
          <p:nvSpPr>
            <p:cNvPr id="54" name="object 54"/>
            <p:cNvSpPr/>
            <p:nvPr/>
          </p:nvSpPr>
          <p:spPr>
            <a:xfrm>
              <a:off x="1698625" y="4230624"/>
              <a:ext cx="529590" cy="720090"/>
            </a:xfrm>
            <a:custGeom>
              <a:avLst/>
              <a:gdLst/>
              <a:ahLst/>
              <a:cxnLst/>
              <a:rect l="l" t="t" r="r" b="b"/>
              <a:pathLst>
                <a:path w="529589" h="720089">
                  <a:moveTo>
                    <a:pt x="0" y="0"/>
                  </a:moveTo>
                  <a:lnTo>
                    <a:pt x="0" y="719836"/>
                  </a:lnTo>
                  <a:lnTo>
                    <a:pt x="529590" y="232410"/>
                  </a:lnTo>
                  <a:lnTo>
                    <a:pt x="494358" y="196729"/>
                  </a:lnTo>
                  <a:lnTo>
                    <a:pt x="456970" y="163777"/>
                  </a:lnTo>
                  <a:lnTo>
                    <a:pt x="417587" y="133623"/>
                  </a:lnTo>
                  <a:lnTo>
                    <a:pt x="376371" y="106341"/>
                  </a:lnTo>
                  <a:lnTo>
                    <a:pt x="333483" y="82000"/>
                  </a:lnTo>
                  <a:lnTo>
                    <a:pt x="289083" y="60674"/>
                  </a:lnTo>
                  <a:lnTo>
                    <a:pt x="243335" y="42432"/>
                  </a:lnTo>
                  <a:lnTo>
                    <a:pt x="196398" y="27347"/>
                  </a:lnTo>
                  <a:lnTo>
                    <a:pt x="148435" y="15490"/>
                  </a:lnTo>
                  <a:lnTo>
                    <a:pt x="99606" y="6932"/>
                  </a:lnTo>
                  <a:lnTo>
                    <a:pt x="50074" y="1744"/>
                  </a:lnTo>
                  <a:lnTo>
                    <a:pt x="0" y="0"/>
                  </a:lnTo>
                  <a:close/>
                </a:path>
              </a:pathLst>
            </a:custGeom>
            <a:solidFill>
              <a:srgbClr val="4471C4"/>
            </a:solidFill>
          </p:spPr>
          <p:txBody>
            <a:bodyPr wrap="square" lIns="0" tIns="0" rIns="0" bIns="0" rtlCol="0"/>
            <a:lstStyle/>
            <a:p>
              <a:endParaRPr/>
            </a:p>
          </p:txBody>
        </p:sp>
        <p:sp>
          <p:nvSpPr>
            <p:cNvPr id="55" name="object 55"/>
            <p:cNvSpPr/>
            <p:nvPr/>
          </p:nvSpPr>
          <p:spPr>
            <a:xfrm>
              <a:off x="978838" y="4231259"/>
              <a:ext cx="1439545" cy="1439545"/>
            </a:xfrm>
            <a:custGeom>
              <a:avLst/>
              <a:gdLst/>
              <a:ahLst/>
              <a:cxnLst/>
              <a:rect l="l" t="t" r="r" b="b"/>
              <a:pathLst>
                <a:path w="1439545" h="1439545">
                  <a:moveTo>
                    <a:pt x="690069" y="0"/>
                  </a:moveTo>
                  <a:lnTo>
                    <a:pt x="639249" y="3923"/>
                  </a:lnTo>
                  <a:lnTo>
                    <a:pt x="589089" y="11380"/>
                  </a:lnTo>
                  <a:lnTo>
                    <a:pt x="539762" y="22297"/>
                  </a:lnTo>
                  <a:lnTo>
                    <a:pt x="491440" y="36604"/>
                  </a:lnTo>
                  <a:lnTo>
                    <a:pt x="444295" y="54228"/>
                  </a:lnTo>
                  <a:lnTo>
                    <a:pt x="398499" y="75099"/>
                  </a:lnTo>
                  <a:lnTo>
                    <a:pt x="354225" y="99144"/>
                  </a:lnTo>
                  <a:lnTo>
                    <a:pt x="311646" y="126292"/>
                  </a:lnTo>
                  <a:lnTo>
                    <a:pt x="270933" y="156472"/>
                  </a:lnTo>
                  <a:lnTo>
                    <a:pt x="232259" y="189610"/>
                  </a:lnTo>
                  <a:lnTo>
                    <a:pt x="198476" y="222791"/>
                  </a:lnTo>
                  <a:lnTo>
                    <a:pt x="167325" y="257624"/>
                  </a:lnTo>
                  <a:lnTo>
                    <a:pt x="138812" y="293977"/>
                  </a:lnTo>
                  <a:lnTo>
                    <a:pt x="112943" y="331714"/>
                  </a:lnTo>
                  <a:lnTo>
                    <a:pt x="89723" y="370703"/>
                  </a:lnTo>
                  <a:lnTo>
                    <a:pt x="69158" y="410809"/>
                  </a:lnTo>
                  <a:lnTo>
                    <a:pt x="51253" y="451898"/>
                  </a:lnTo>
                  <a:lnTo>
                    <a:pt x="36014" y="493836"/>
                  </a:lnTo>
                  <a:lnTo>
                    <a:pt x="23446" y="536489"/>
                  </a:lnTo>
                  <a:lnTo>
                    <a:pt x="13556" y="579722"/>
                  </a:lnTo>
                  <a:lnTo>
                    <a:pt x="6347" y="623402"/>
                  </a:lnTo>
                  <a:lnTo>
                    <a:pt x="1827" y="667395"/>
                  </a:lnTo>
                  <a:lnTo>
                    <a:pt x="0" y="711566"/>
                  </a:lnTo>
                  <a:lnTo>
                    <a:pt x="871" y="755782"/>
                  </a:lnTo>
                  <a:lnTo>
                    <a:pt x="4448" y="799908"/>
                  </a:lnTo>
                  <a:lnTo>
                    <a:pt x="10735" y="843811"/>
                  </a:lnTo>
                  <a:lnTo>
                    <a:pt x="19737" y="887356"/>
                  </a:lnTo>
                  <a:lnTo>
                    <a:pt x="31461" y="930410"/>
                  </a:lnTo>
                  <a:lnTo>
                    <a:pt x="45911" y="972837"/>
                  </a:lnTo>
                  <a:lnTo>
                    <a:pt x="63093" y="1014505"/>
                  </a:lnTo>
                  <a:lnTo>
                    <a:pt x="83014" y="1055279"/>
                  </a:lnTo>
                  <a:lnTo>
                    <a:pt x="105677" y="1095025"/>
                  </a:lnTo>
                  <a:lnTo>
                    <a:pt x="131090" y="1133608"/>
                  </a:lnTo>
                  <a:lnTo>
                    <a:pt x="159257" y="1170896"/>
                  </a:lnTo>
                  <a:lnTo>
                    <a:pt x="190184" y="1206753"/>
                  </a:lnTo>
                  <a:lnTo>
                    <a:pt x="223365" y="1240537"/>
                  </a:lnTo>
                  <a:lnTo>
                    <a:pt x="258198" y="1271687"/>
                  </a:lnTo>
                  <a:lnTo>
                    <a:pt x="294549" y="1300199"/>
                  </a:lnTo>
                  <a:lnTo>
                    <a:pt x="332284" y="1326067"/>
                  </a:lnTo>
                  <a:lnTo>
                    <a:pt x="371270" y="1349285"/>
                  </a:lnTo>
                  <a:lnTo>
                    <a:pt x="411371" y="1369849"/>
                  </a:lnTo>
                  <a:lnTo>
                    <a:pt x="452455" y="1387752"/>
                  </a:lnTo>
                  <a:lnTo>
                    <a:pt x="494387" y="1402989"/>
                  </a:lnTo>
                  <a:lnTo>
                    <a:pt x="537034" y="1415555"/>
                  </a:lnTo>
                  <a:lnTo>
                    <a:pt x="580261" y="1425443"/>
                  </a:lnTo>
                  <a:lnTo>
                    <a:pt x="623934" y="1432650"/>
                  </a:lnTo>
                  <a:lnTo>
                    <a:pt x="667919" y="1437168"/>
                  </a:lnTo>
                  <a:lnTo>
                    <a:pt x="712084" y="1438993"/>
                  </a:lnTo>
                  <a:lnTo>
                    <a:pt x="756292" y="1438118"/>
                  </a:lnTo>
                  <a:lnTo>
                    <a:pt x="800411" y="1434540"/>
                  </a:lnTo>
                  <a:lnTo>
                    <a:pt x="844307" y="1428251"/>
                  </a:lnTo>
                  <a:lnTo>
                    <a:pt x="887846" y="1419246"/>
                  </a:lnTo>
                  <a:lnTo>
                    <a:pt x="930893" y="1407521"/>
                  </a:lnTo>
                  <a:lnTo>
                    <a:pt x="973315" y="1393069"/>
                  </a:lnTo>
                  <a:lnTo>
                    <a:pt x="1014977" y="1375885"/>
                  </a:lnTo>
                  <a:lnTo>
                    <a:pt x="1055746" y="1355963"/>
                  </a:lnTo>
                  <a:lnTo>
                    <a:pt x="1095489" y="1333299"/>
                  </a:lnTo>
                  <a:lnTo>
                    <a:pt x="1134070" y="1307885"/>
                  </a:lnTo>
                  <a:lnTo>
                    <a:pt x="1171356" y="1279718"/>
                  </a:lnTo>
                  <a:lnTo>
                    <a:pt x="1207213" y="1248790"/>
                  </a:lnTo>
                  <a:lnTo>
                    <a:pt x="1240996" y="1215610"/>
                  </a:lnTo>
                  <a:lnTo>
                    <a:pt x="1272148" y="1180777"/>
                  </a:lnTo>
                  <a:lnTo>
                    <a:pt x="1300663" y="1144425"/>
                  </a:lnTo>
                  <a:lnTo>
                    <a:pt x="1326534" y="1106687"/>
                  </a:lnTo>
                  <a:lnTo>
                    <a:pt x="1349757" y="1067699"/>
                  </a:lnTo>
                  <a:lnTo>
                    <a:pt x="1370326" y="1027593"/>
                  </a:lnTo>
                  <a:lnTo>
                    <a:pt x="1388235" y="986506"/>
                  </a:lnTo>
                  <a:lnTo>
                    <a:pt x="1403479" y="944569"/>
                  </a:lnTo>
                  <a:lnTo>
                    <a:pt x="1416051" y="901918"/>
                  </a:lnTo>
                  <a:lnTo>
                    <a:pt x="1425947" y="858687"/>
                  </a:lnTo>
                  <a:lnTo>
                    <a:pt x="1433161" y="815010"/>
                  </a:lnTo>
                  <a:lnTo>
                    <a:pt x="1437687" y="771020"/>
                  </a:lnTo>
                  <a:lnTo>
                    <a:pt x="1439519" y="726853"/>
                  </a:lnTo>
                  <a:lnTo>
                    <a:pt x="1438652" y="682641"/>
                  </a:lnTo>
                  <a:lnTo>
                    <a:pt x="1435081" y="638520"/>
                  </a:lnTo>
                  <a:lnTo>
                    <a:pt x="1428799" y="594623"/>
                  </a:lnTo>
                  <a:lnTo>
                    <a:pt x="1419802" y="551085"/>
                  </a:lnTo>
                  <a:lnTo>
                    <a:pt x="1408083" y="508039"/>
                  </a:lnTo>
                  <a:lnTo>
                    <a:pt x="1393637" y="465619"/>
                  </a:lnTo>
                  <a:lnTo>
                    <a:pt x="1376458" y="423961"/>
                  </a:lnTo>
                  <a:lnTo>
                    <a:pt x="1356541" y="383198"/>
                  </a:lnTo>
                  <a:lnTo>
                    <a:pt x="1333880" y="343463"/>
                  </a:lnTo>
                  <a:lnTo>
                    <a:pt x="1308469" y="304892"/>
                  </a:lnTo>
                  <a:lnTo>
                    <a:pt x="1280303" y="267617"/>
                  </a:lnTo>
                  <a:lnTo>
                    <a:pt x="1249377" y="231774"/>
                  </a:lnTo>
                  <a:lnTo>
                    <a:pt x="719787" y="719200"/>
                  </a:lnTo>
                  <a:lnTo>
                    <a:pt x="690069" y="0"/>
                  </a:lnTo>
                  <a:close/>
                </a:path>
              </a:pathLst>
            </a:custGeom>
            <a:solidFill>
              <a:srgbClr val="EC7C30"/>
            </a:solidFill>
          </p:spPr>
          <p:txBody>
            <a:bodyPr wrap="square" lIns="0" tIns="0" rIns="0" bIns="0" rtlCol="0"/>
            <a:lstStyle/>
            <a:p>
              <a:endParaRPr/>
            </a:p>
          </p:txBody>
        </p:sp>
        <p:sp>
          <p:nvSpPr>
            <p:cNvPr id="56" name="object 56"/>
            <p:cNvSpPr/>
            <p:nvPr/>
          </p:nvSpPr>
          <p:spPr>
            <a:xfrm>
              <a:off x="1668907" y="4230624"/>
              <a:ext cx="29845" cy="720090"/>
            </a:xfrm>
            <a:custGeom>
              <a:avLst/>
              <a:gdLst/>
              <a:ahLst/>
              <a:cxnLst/>
              <a:rect l="l" t="t" r="r" b="b"/>
              <a:pathLst>
                <a:path w="29844" h="720089">
                  <a:moveTo>
                    <a:pt x="29718" y="0"/>
                  </a:moveTo>
                  <a:lnTo>
                    <a:pt x="0" y="635"/>
                  </a:lnTo>
                  <a:lnTo>
                    <a:pt x="29718" y="719836"/>
                  </a:lnTo>
                  <a:lnTo>
                    <a:pt x="29718" y="0"/>
                  </a:lnTo>
                  <a:close/>
                </a:path>
              </a:pathLst>
            </a:custGeom>
            <a:solidFill>
              <a:srgbClr val="A4A4A4"/>
            </a:solidFill>
          </p:spPr>
          <p:txBody>
            <a:bodyPr wrap="square" lIns="0" tIns="0" rIns="0" bIns="0" rtlCol="0"/>
            <a:lstStyle/>
            <a:p>
              <a:endParaRPr/>
            </a:p>
          </p:txBody>
        </p:sp>
        <p:sp>
          <p:nvSpPr>
            <p:cNvPr id="57" name="object 57"/>
            <p:cNvSpPr/>
            <p:nvPr/>
          </p:nvSpPr>
          <p:spPr>
            <a:xfrm>
              <a:off x="1668907" y="4230624"/>
              <a:ext cx="29845" cy="720090"/>
            </a:xfrm>
            <a:custGeom>
              <a:avLst/>
              <a:gdLst/>
              <a:ahLst/>
              <a:cxnLst/>
              <a:rect l="l" t="t" r="r" b="b"/>
              <a:pathLst>
                <a:path w="29844" h="720089">
                  <a:moveTo>
                    <a:pt x="0" y="635"/>
                  </a:moveTo>
                  <a:lnTo>
                    <a:pt x="7429" y="375"/>
                  </a:lnTo>
                  <a:lnTo>
                    <a:pt x="14859" y="174"/>
                  </a:lnTo>
                  <a:lnTo>
                    <a:pt x="22288" y="45"/>
                  </a:lnTo>
                  <a:lnTo>
                    <a:pt x="29718" y="0"/>
                  </a:lnTo>
                  <a:lnTo>
                    <a:pt x="29718" y="719836"/>
                  </a:lnTo>
                  <a:lnTo>
                    <a:pt x="0" y="635"/>
                  </a:lnTo>
                  <a:close/>
                </a:path>
              </a:pathLst>
            </a:custGeom>
            <a:ln w="11239">
              <a:solidFill>
                <a:srgbClr val="FFFFFF"/>
              </a:solidFill>
            </a:ln>
          </p:spPr>
          <p:txBody>
            <a:bodyPr wrap="square" lIns="0" tIns="0" rIns="0" bIns="0" rtlCol="0"/>
            <a:lstStyle/>
            <a:p>
              <a:endParaRPr/>
            </a:p>
          </p:txBody>
        </p:sp>
        <p:sp>
          <p:nvSpPr>
            <p:cNvPr id="58" name="object 58"/>
            <p:cNvSpPr/>
            <p:nvPr/>
          </p:nvSpPr>
          <p:spPr>
            <a:xfrm>
              <a:off x="1987677" y="4023106"/>
              <a:ext cx="682625" cy="268605"/>
            </a:xfrm>
            <a:custGeom>
              <a:avLst/>
              <a:gdLst/>
              <a:ahLst/>
              <a:cxnLst/>
              <a:rect l="l" t="t" r="r" b="b"/>
              <a:pathLst>
                <a:path w="682625" h="268604">
                  <a:moveTo>
                    <a:pt x="682497" y="0"/>
                  </a:moveTo>
                  <a:lnTo>
                    <a:pt x="100075" y="0"/>
                  </a:lnTo>
                  <a:lnTo>
                    <a:pt x="100075" y="138303"/>
                  </a:lnTo>
                  <a:lnTo>
                    <a:pt x="0" y="268224"/>
                  </a:lnTo>
                  <a:lnTo>
                    <a:pt x="100075" y="197485"/>
                  </a:lnTo>
                  <a:lnTo>
                    <a:pt x="100075" y="236982"/>
                  </a:lnTo>
                  <a:lnTo>
                    <a:pt x="682497" y="236982"/>
                  </a:lnTo>
                  <a:lnTo>
                    <a:pt x="682497" y="0"/>
                  </a:lnTo>
                  <a:close/>
                </a:path>
              </a:pathLst>
            </a:custGeom>
            <a:solidFill>
              <a:srgbClr val="FFFFFF"/>
            </a:solidFill>
          </p:spPr>
          <p:txBody>
            <a:bodyPr wrap="square" lIns="0" tIns="0" rIns="0" bIns="0" rtlCol="0"/>
            <a:lstStyle/>
            <a:p>
              <a:endParaRPr/>
            </a:p>
          </p:txBody>
        </p:sp>
        <p:sp>
          <p:nvSpPr>
            <p:cNvPr id="59" name="object 59"/>
            <p:cNvSpPr/>
            <p:nvPr/>
          </p:nvSpPr>
          <p:spPr>
            <a:xfrm>
              <a:off x="1987677" y="4023106"/>
              <a:ext cx="682625" cy="268605"/>
            </a:xfrm>
            <a:custGeom>
              <a:avLst/>
              <a:gdLst/>
              <a:ahLst/>
              <a:cxnLst/>
              <a:rect l="l" t="t" r="r" b="b"/>
              <a:pathLst>
                <a:path w="682625" h="268604">
                  <a:moveTo>
                    <a:pt x="100075" y="0"/>
                  </a:moveTo>
                  <a:lnTo>
                    <a:pt x="197103" y="0"/>
                  </a:lnTo>
                  <a:lnTo>
                    <a:pt x="342772" y="0"/>
                  </a:lnTo>
                  <a:lnTo>
                    <a:pt x="682497" y="0"/>
                  </a:lnTo>
                  <a:lnTo>
                    <a:pt x="682497" y="138303"/>
                  </a:lnTo>
                  <a:lnTo>
                    <a:pt x="682497" y="197485"/>
                  </a:lnTo>
                  <a:lnTo>
                    <a:pt x="682497" y="236982"/>
                  </a:lnTo>
                  <a:lnTo>
                    <a:pt x="342772" y="236982"/>
                  </a:lnTo>
                  <a:lnTo>
                    <a:pt x="197103" y="236982"/>
                  </a:lnTo>
                  <a:lnTo>
                    <a:pt x="100075" y="236982"/>
                  </a:lnTo>
                  <a:lnTo>
                    <a:pt x="100075" y="197485"/>
                  </a:lnTo>
                  <a:lnTo>
                    <a:pt x="0" y="268224"/>
                  </a:lnTo>
                  <a:lnTo>
                    <a:pt x="100075" y="138303"/>
                  </a:lnTo>
                  <a:lnTo>
                    <a:pt x="100075" y="0"/>
                  </a:lnTo>
                  <a:close/>
                </a:path>
              </a:pathLst>
            </a:custGeom>
            <a:ln w="5626">
              <a:solidFill>
                <a:srgbClr val="000000"/>
              </a:solidFill>
            </a:ln>
          </p:spPr>
          <p:txBody>
            <a:bodyPr wrap="square" lIns="0" tIns="0" rIns="0" bIns="0" rtlCol="0"/>
            <a:lstStyle/>
            <a:p>
              <a:endParaRPr/>
            </a:p>
          </p:txBody>
        </p:sp>
      </p:grpSp>
      <p:sp>
        <p:nvSpPr>
          <p:cNvPr id="60" name="object 60"/>
          <p:cNvSpPr txBox="1"/>
          <p:nvPr/>
        </p:nvSpPr>
        <p:spPr>
          <a:xfrm>
            <a:off x="2652266" y="5606489"/>
            <a:ext cx="655296" cy="290677"/>
          </a:xfrm>
          <a:prstGeom prst="rect">
            <a:avLst/>
          </a:prstGeom>
        </p:spPr>
        <p:txBody>
          <a:bodyPr vert="horz" wrap="square" lIns="0" tIns="31326" rIns="0" bIns="0" rtlCol="0">
            <a:spAutoFit/>
          </a:bodyPr>
          <a:lstStyle/>
          <a:p>
            <a:pPr marR="39792" algn="ctr">
              <a:spcBef>
                <a:spcPts val="247"/>
              </a:spcBef>
            </a:pPr>
            <a:r>
              <a:rPr sz="800" spc="-33" dirty="0">
                <a:solidFill>
                  <a:srgbClr val="585858"/>
                </a:solidFill>
                <a:latin typeface="BIZ UDPゴシック"/>
                <a:cs typeface="BIZ UDPゴシック"/>
              </a:rPr>
              <a:t>いる</a:t>
            </a:r>
            <a:endParaRPr sz="800">
              <a:latin typeface="BIZ UDPゴシック"/>
              <a:cs typeface="BIZ UDPゴシック"/>
            </a:endParaRPr>
          </a:p>
          <a:p>
            <a:pPr marR="6773" algn="ctr">
              <a:spcBef>
                <a:spcPts val="120"/>
              </a:spcBef>
            </a:pPr>
            <a:r>
              <a:rPr sz="800" dirty="0">
                <a:solidFill>
                  <a:srgbClr val="585858"/>
                </a:solidFill>
                <a:latin typeface="BIZ UDPゴシック"/>
                <a:cs typeface="BIZ UDPゴシック"/>
              </a:rPr>
              <a:t>20</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13%</a:t>
            </a:r>
            <a:endParaRPr sz="800">
              <a:latin typeface="BIZ UDPゴシック"/>
              <a:cs typeface="BIZ UDPゴシック"/>
            </a:endParaRPr>
          </a:p>
        </p:txBody>
      </p:sp>
      <p:grpSp>
        <p:nvGrpSpPr>
          <p:cNvPr id="61" name="object 61"/>
          <p:cNvGrpSpPr/>
          <p:nvPr/>
        </p:nvGrpSpPr>
        <p:grpSpPr>
          <a:xfrm>
            <a:off x="790753" y="7728552"/>
            <a:ext cx="893200" cy="416545"/>
            <a:chOff x="756589" y="5612574"/>
            <a:chExt cx="669925" cy="312420"/>
          </a:xfrm>
        </p:grpSpPr>
        <p:sp>
          <p:nvSpPr>
            <p:cNvPr id="62" name="object 62"/>
            <p:cNvSpPr/>
            <p:nvPr/>
          </p:nvSpPr>
          <p:spPr>
            <a:xfrm>
              <a:off x="759447" y="5615431"/>
              <a:ext cx="664210" cy="306705"/>
            </a:xfrm>
            <a:custGeom>
              <a:avLst/>
              <a:gdLst/>
              <a:ahLst/>
              <a:cxnLst/>
              <a:rect l="l" t="t" r="r" b="b"/>
              <a:pathLst>
                <a:path w="664210" h="306704">
                  <a:moveTo>
                    <a:pt x="663714" y="0"/>
                  </a:moveTo>
                  <a:lnTo>
                    <a:pt x="600976" y="68579"/>
                  </a:lnTo>
                  <a:lnTo>
                    <a:pt x="600976" y="21081"/>
                  </a:lnTo>
                  <a:lnTo>
                    <a:pt x="0" y="21081"/>
                  </a:lnTo>
                  <a:lnTo>
                    <a:pt x="0" y="306450"/>
                  </a:lnTo>
                  <a:lnTo>
                    <a:pt x="600976" y="306450"/>
                  </a:lnTo>
                  <a:lnTo>
                    <a:pt x="600976" y="139953"/>
                  </a:lnTo>
                  <a:lnTo>
                    <a:pt x="663714" y="0"/>
                  </a:lnTo>
                  <a:close/>
                </a:path>
              </a:pathLst>
            </a:custGeom>
            <a:solidFill>
              <a:srgbClr val="FFFFFF"/>
            </a:solidFill>
          </p:spPr>
          <p:txBody>
            <a:bodyPr wrap="square" lIns="0" tIns="0" rIns="0" bIns="0" rtlCol="0"/>
            <a:lstStyle/>
            <a:p>
              <a:endParaRPr/>
            </a:p>
          </p:txBody>
        </p:sp>
        <p:sp>
          <p:nvSpPr>
            <p:cNvPr id="63" name="object 63"/>
            <p:cNvSpPr/>
            <p:nvPr/>
          </p:nvSpPr>
          <p:spPr>
            <a:xfrm>
              <a:off x="759447" y="5615431"/>
              <a:ext cx="664210" cy="306705"/>
            </a:xfrm>
            <a:custGeom>
              <a:avLst/>
              <a:gdLst/>
              <a:ahLst/>
              <a:cxnLst/>
              <a:rect l="l" t="t" r="r" b="b"/>
              <a:pathLst>
                <a:path w="664210" h="306704">
                  <a:moveTo>
                    <a:pt x="0" y="21081"/>
                  </a:moveTo>
                  <a:lnTo>
                    <a:pt x="350545" y="21081"/>
                  </a:lnTo>
                  <a:lnTo>
                    <a:pt x="500773" y="21081"/>
                  </a:lnTo>
                  <a:lnTo>
                    <a:pt x="600976" y="21081"/>
                  </a:lnTo>
                  <a:lnTo>
                    <a:pt x="600976" y="68579"/>
                  </a:lnTo>
                  <a:lnTo>
                    <a:pt x="663714" y="0"/>
                  </a:lnTo>
                  <a:lnTo>
                    <a:pt x="600976" y="139953"/>
                  </a:lnTo>
                  <a:lnTo>
                    <a:pt x="600976" y="306450"/>
                  </a:lnTo>
                  <a:lnTo>
                    <a:pt x="500773" y="306450"/>
                  </a:lnTo>
                  <a:lnTo>
                    <a:pt x="350545" y="306450"/>
                  </a:lnTo>
                  <a:lnTo>
                    <a:pt x="0" y="306450"/>
                  </a:lnTo>
                  <a:lnTo>
                    <a:pt x="0" y="139953"/>
                  </a:lnTo>
                  <a:lnTo>
                    <a:pt x="0" y="68579"/>
                  </a:lnTo>
                  <a:lnTo>
                    <a:pt x="0" y="21081"/>
                  </a:lnTo>
                  <a:close/>
                </a:path>
              </a:pathLst>
            </a:custGeom>
            <a:ln w="5626">
              <a:solidFill>
                <a:srgbClr val="000000"/>
              </a:solidFill>
            </a:ln>
          </p:spPr>
          <p:txBody>
            <a:bodyPr wrap="square" lIns="0" tIns="0" rIns="0" bIns="0" rtlCol="0"/>
            <a:lstStyle/>
            <a:p>
              <a:endParaRPr/>
            </a:p>
          </p:txBody>
        </p:sp>
      </p:grpSp>
      <p:sp>
        <p:nvSpPr>
          <p:cNvPr id="64" name="object 64"/>
          <p:cNvSpPr txBox="1"/>
          <p:nvPr/>
        </p:nvSpPr>
        <p:spPr>
          <a:xfrm>
            <a:off x="859330" y="7790638"/>
            <a:ext cx="721333" cy="290677"/>
          </a:xfrm>
          <a:prstGeom prst="rect">
            <a:avLst/>
          </a:prstGeom>
        </p:spPr>
        <p:txBody>
          <a:bodyPr vert="horz" wrap="square" lIns="0" tIns="31326" rIns="0" bIns="0" rtlCol="0">
            <a:spAutoFit/>
          </a:bodyPr>
          <a:lstStyle/>
          <a:p>
            <a:pPr marR="38944" algn="ctr">
              <a:spcBef>
                <a:spcPts val="247"/>
              </a:spcBef>
            </a:pPr>
            <a:r>
              <a:rPr sz="800" spc="-27" dirty="0">
                <a:solidFill>
                  <a:srgbClr val="585858"/>
                </a:solidFill>
                <a:latin typeface="BIZ UDPゴシック"/>
                <a:cs typeface="BIZ UDPゴシック"/>
              </a:rPr>
              <a:t>いない</a:t>
            </a:r>
            <a:endParaRPr sz="800">
              <a:latin typeface="BIZ UDPゴシック"/>
              <a:cs typeface="BIZ UDPゴシック"/>
            </a:endParaRPr>
          </a:p>
          <a:p>
            <a:pPr marR="6773" algn="ctr">
              <a:spcBef>
                <a:spcPts val="113"/>
              </a:spcBef>
            </a:pPr>
            <a:r>
              <a:rPr sz="800" dirty="0">
                <a:solidFill>
                  <a:srgbClr val="585858"/>
                </a:solidFill>
                <a:latin typeface="BIZ UDPゴシック"/>
                <a:cs typeface="BIZ UDPゴシック"/>
              </a:rPr>
              <a:t>131</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86%</a:t>
            </a:r>
            <a:endParaRPr sz="800">
              <a:latin typeface="BIZ UDPゴシック"/>
              <a:cs typeface="BIZ UDPゴシック"/>
            </a:endParaRPr>
          </a:p>
        </p:txBody>
      </p:sp>
      <p:grpSp>
        <p:nvGrpSpPr>
          <p:cNvPr id="65" name="object 65"/>
          <p:cNvGrpSpPr/>
          <p:nvPr/>
        </p:nvGrpSpPr>
        <p:grpSpPr>
          <a:xfrm>
            <a:off x="889404" y="5569632"/>
            <a:ext cx="1142111" cy="353894"/>
            <a:chOff x="830580" y="3993324"/>
            <a:chExt cx="856615" cy="265430"/>
          </a:xfrm>
        </p:grpSpPr>
        <p:sp>
          <p:nvSpPr>
            <p:cNvPr id="66" name="object 66"/>
            <p:cNvSpPr/>
            <p:nvPr/>
          </p:nvSpPr>
          <p:spPr>
            <a:xfrm>
              <a:off x="833437" y="3996181"/>
              <a:ext cx="850900" cy="259715"/>
            </a:xfrm>
            <a:custGeom>
              <a:avLst/>
              <a:gdLst/>
              <a:ahLst/>
              <a:cxnLst/>
              <a:rect l="l" t="t" r="r" b="b"/>
              <a:pathLst>
                <a:path w="850900" h="259714">
                  <a:moveTo>
                    <a:pt x="490283" y="0"/>
                  </a:moveTo>
                  <a:lnTo>
                    <a:pt x="0" y="0"/>
                  </a:lnTo>
                  <a:lnTo>
                    <a:pt x="0" y="259207"/>
                  </a:lnTo>
                  <a:lnTo>
                    <a:pt x="490283" y="259207"/>
                  </a:lnTo>
                  <a:lnTo>
                    <a:pt x="490283" y="216027"/>
                  </a:lnTo>
                  <a:lnTo>
                    <a:pt x="850328" y="234696"/>
                  </a:lnTo>
                  <a:lnTo>
                    <a:pt x="490283" y="151257"/>
                  </a:lnTo>
                  <a:lnTo>
                    <a:pt x="490283" y="0"/>
                  </a:lnTo>
                  <a:close/>
                </a:path>
              </a:pathLst>
            </a:custGeom>
            <a:solidFill>
              <a:srgbClr val="FFFFFF"/>
            </a:solidFill>
          </p:spPr>
          <p:txBody>
            <a:bodyPr wrap="square" lIns="0" tIns="0" rIns="0" bIns="0" rtlCol="0"/>
            <a:lstStyle/>
            <a:p>
              <a:endParaRPr/>
            </a:p>
          </p:txBody>
        </p:sp>
        <p:sp>
          <p:nvSpPr>
            <p:cNvPr id="67" name="object 67"/>
            <p:cNvSpPr/>
            <p:nvPr/>
          </p:nvSpPr>
          <p:spPr>
            <a:xfrm>
              <a:off x="833437" y="3996181"/>
              <a:ext cx="850900" cy="259715"/>
            </a:xfrm>
            <a:custGeom>
              <a:avLst/>
              <a:gdLst/>
              <a:ahLst/>
              <a:cxnLst/>
              <a:rect l="l" t="t" r="r" b="b"/>
              <a:pathLst>
                <a:path w="850900" h="259714">
                  <a:moveTo>
                    <a:pt x="0" y="0"/>
                  </a:moveTo>
                  <a:lnTo>
                    <a:pt x="285978" y="0"/>
                  </a:lnTo>
                  <a:lnTo>
                    <a:pt x="408546" y="0"/>
                  </a:lnTo>
                  <a:lnTo>
                    <a:pt x="490283" y="0"/>
                  </a:lnTo>
                  <a:lnTo>
                    <a:pt x="490283" y="151257"/>
                  </a:lnTo>
                  <a:lnTo>
                    <a:pt x="850328" y="234696"/>
                  </a:lnTo>
                  <a:lnTo>
                    <a:pt x="490283" y="216027"/>
                  </a:lnTo>
                  <a:lnTo>
                    <a:pt x="490283" y="259207"/>
                  </a:lnTo>
                  <a:lnTo>
                    <a:pt x="408546" y="259207"/>
                  </a:lnTo>
                  <a:lnTo>
                    <a:pt x="285978" y="259207"/>
                  </a:lnTo>
                  <a:lnTo>
                    <a:pt x="0" y="259207"/>
                  </a:lnTo>
                  <a:lnTo>
                    <a:pt x="0" y="216027"/>
                  </a:lnTo>
                  <a:lnTo>
                    <a:pt x="0" y="151257"/>
                  </a:lnTo>
                  <a:lnTo>
                    <a:pt x="0" y="0"/>
                  </a:lnTo>
                  <a:close/>
                </a:path>
              </a:pathLst>
            </a:custGeom>
            <a:ln w="5626">
              <a:solidFill>
                <a:srgbClr val="000000"/>
              </a:solidFill>
            </a:ln>
          </p:spPr>
          <p:txBody>
            <a:bodyPr wrap="square" lIns="0" tIns="0" rIns="0" bIns="0" rtlCol="0"/>
            <a:lstStyle/>
            <a:p>
              <a:endParaRPr/>
            </a:p>
          </p:txBody>
        </p:sp>
      </p:grpSp>
      <p:sp>
        <p:nvSpPr>
          <p:cNvPr id="68" name="object 68"/>
          <p:cNvSpPr txBox="1"/>
          <p:nvPr/>
        </p:nvSpPr>
        <p:spPr>
          <a:xfrm>
            <a:off x="1004817" y="5587148"/>
            <a:ext cx="481735" cy="289822"/>
          </a:xfrm>
          <a:prstGeom prst="rect">
            <a:avLst/>
          </a:prstGeom>
        </p:spPr>
        <p:txBody>
          <a:bodyPr vert="horz" wrap="square" lIns="0" tIns="30479" rIns="0" bIns="0" rtlCol="0">
            <a:spAutoFit/>
          </a:bodyPr>
          <a:lstStyle/>
          <a:p>
            <a:pPr marL="55879">
              <a:spcBef>
                <a:spcPts val="240"/>
              </a:spcBef>
            </a:pPr>
            <a:r>
              <a:rPr sz="800" spc="-27" dirty="0">
                <a:solidFill>
                  <a:srgbClr val="585858"/>
                </a:solidFill>
                <a:latin typeface="BIZ UDPゴシック"/>
                <a:cs typeface="BIZ UDPゴシック"/>
              </a:rPr>
              <a:t>未回答</a:t>
            </a:r>
            <a:endParaRPr sz="800">
              <a:latin typeface="BIZ UDPゴシック"/>
              <a:cs typeface="BIZ UDPゴシック"/>
            </a:endParaRPr>
          </a:p>
          <a:p>
            <a:pPr>
              <a:spcBef>
                <a:spcPts val="113"/>
              </a:spcBef>
            </a:pPr>
            <a:r>
              <a:rPr sz="800" dirty="0">
                <a:solidFill>
                  <a:srgbClr val="585858"/>
                </a:solidFill>
                <a:latin typeface="BIZ UDPゴシック"/>
                <a:cs typeface="BIZ UDPゴシック"/>
              </a:rPr>
              <a:t>1</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1%</a:t>
            </a:r>
            <a:endParaRPr sz="800">
              <a:latin typeface="BIZ UDPゴシック"/>
              <a:cs typeface="BIZ UDPゴシック"/>
            </a:endParaRPr>
          </a:p>
        </p:txBody>
      </p:sp>
      <p:grpSp>
        <p:nvGrpSpPr>
          <p:cNvPr id="69" name="object 69"/>
          <p:cNvGrpSpPr/>
          <p:nvPr/>
        </p:nvGrpSpPr>
        <p:grpSpPr>
          <a:xfrm>
            <a:off x="3865750" y="5556764"/>
            <a:ext cx="2528899" cy="2231731"/>
            <a:chOff x="3062922" y="3983672"/>
            <a:chExt cx="1896745" cy="1673860"/>
          </a:xfrm>
        </p:grpSpPr>
        <p:sp>
          <p:nvSpPr>
            <p:cNvPr id="70" name="object 70"/>
            <p:cNvSpPr/>
            <p:nvPr/>
          </p:nvSpPr>
          <p:spPr>
            <a:xfrm>
              <a:off x="3443732" y="3986530"/>
              <a:ext cx="1134745" cy="1668145"/>
            </a:xfrm>
            <a:custGeom>
              <a:avLst/>
              <a:gdLst/>
              <a:ahLst/>
              <a:cxnLst/>
              <a:rect l="l" t="t" r="r" b="b"/>
              <a:pathLst>
                <a:path w="1134745" h="1668145">
                  <a:moveTo>
                    <a:pt x="0" y="1417701"/>
                  </a:moveTo>
                  <a:lnTo>
                    <a:pt x="0" y="1668018"/>
                  </a:lnTo>
                </a:path>
                <a:path w="1134745" h="1668145">
                  <a:moveTo>
                    <a:pt x="0" y="584200"/>
                  </a:moveTo>
                  <a:lnTo>
                    <a:pt x="0" y="1084072"/>
                  </a:lnTo>
                </a:path>
                <a:path w="1134745" h="1668145">
                  <a:moveTo>
                    <a:pt x="0" y="0"/>
                  </a:moveTo>
                  <a:lnTo>
                    <a:pt x="0" y="250571"/>
                  </a:lnTo>
                </a:path>
                <a:path w="1134745" h="1668145">
                  <a:moveTo>
                    <a:pt x="378460" y="1417701"/>
                  </a:moveTo>
                  <a:lnTo>
                    <a:pt x="378460" y="1668018"/>
                  </a:lnTo>
                </a:path>
                <a:path w="1134745" h="1668145">
                  <a:moveTo>
                    <a:pt x="378460" y="584200"/>
                  </a:moveTo>
                  <a:lnTo>
                    <a:pt x="378460" y="1084072"/>
                  </a:lnTo>
                </a:path>
                <a:path w="1134745" h="1668145">
                  <a:moveTo>
                    <a:pt x="378460" y="0"/>
                  </a:moveTo>
                  <a:lnTo>
                    <a:pt x="378460" y="250571"/>
                  </a:lnTo>
                </a:path>
                <a:path w="1134745" h="1668145">
                  <a:moveTo>
                    <a:pt x="757047" y="1417701"/>
                  </a:moveTo>
                  <a:lnTo>
                    <a:pt x="757047" y="1668018"/>
                  </a:lnTo>
                </a:path>
                <a:path w="1134745" h="1668145">
                  <a:moveTo>
                    <a:pt x="757047" y="584200"/>
                  </a:moveTo>
                  <a:lnTo>
                    <a:pt x="757047" y="1084072"/>
                  </a:lnTo>
                </a:path>
                <a:path w="1134745" h="1668145">
                  <a:moveTo>
                    <a:pt x="757047" y="0"/>
                  </a:moveTo>
                  <a:lnTo>
                    <a:pt x="757047" y="250571"/>
                  </a:lnTo>
                </a:path>
                <a:path w="1134745" h="1668145">
                  <a:moveTo>
                    <a:pt x="1134744" y="1417701"/>
                  </a:moveTo>
                  <a:lnTo>
                    <a:pt x="1134744" y="1668018"/>
                  </a:lnTo>
                </a:path>
                <a:path w="1134745" h="1668145">
                  <a:moveTo>
                    <a:pt x="1134744" y="584200"/>
                  </a:moveTo>
                  <a:lnTo>
                    <a:pt x="1134744" y="1084072"/>
                  </a:lnTo>
                </a:path>
                <a:path w="1134745" h="1668145">
                  <a:moveTo>
                    <a:pt x="1134744" y="0"/>
                  </a:moveTo>
                  <a:lnTo>
                    <a:pt x="1134744" y="250571"/>
                  </a:lnTo>
                </a:path>
              </a:pathLst>
            </a:custGeom>
            <a:ln w="5626">
              <a:solidFill>
                <a:srgbClr val="D9D9D9"/>
              </a:solidFill>
            </a:ln>
          </p:spPr>
          <p:txBody>
            <a:bodyPr wrap="square" lIns="0" tIns="0" rIns="0" bIns="0" rtlCol="0"/>
            <a:lstStyle/>
            <a:p>
              <a:endParaRPr/>
            </a:p>
          </p:txBody>
        </p:sp>
        <p:sp>
          <p:nvSpPr>
            <p:cNvPr id="71" name="object 71"/>
            <p:cNvSpPr/>
            <p:nvPr/>
          </p:nvSpPr>
          <p:spPr>
            <a:xfrm>
              <a:off x="4956810" y="3986530"/>
              <a:ext cx="0" cy="1668145"/>
            </a:xfrm>
            <a:custGeom>
              <a:avLst/>
              <a:gdLst/>
              <a:ahLst/>
              <a:cxnLst/>
              <a:rect l="l" t="t" r="r" b="b"/>
              <a:pathLst>
                <a:path h="1668145">
                  <a:moveTo>
                    <a:pt x="0" y="0"/>
                  </a:moveTo>
                  <a:lnTo>
                    <a:pt x="0" y="1668018"/>
                  </a:lnTo>
                </a:path>
              </a:pathLst>
            </a:custGeom>
            <a:ln w="5626">
              <a:solidFill>
                <a:srgbClr val="D9D9D9"/>
              </a:solidFill>
            </a:ln>
          </p:spPr>
          <p:txBody>
            <a:bodyPr wrap="square" lIns="0" tIns="0" rIns="0" bIns="0" rtlCol="0"/>
            <a:lstStyle/>
            <a:p>
              <a:endParaRPr/>
            </a:p>
          </p:txBody>
        </p:sp>
        <p:sp>
          <p:nvSpPr>
            <p:cNvPr id="72" name="object 72"/>
            <p:cNvSpPr/>
            <p:nvPr/>
          </p:nvSpPr>
          <p:spPr>
            <a:xfrm>
              <a:off x="3065780" y="4237101"/>
              <a:ext cx="1322070" cy="1167130"/>
            </a:xfrm>
            <a:custGeom>
              <a:avLst/>
              <a:gdLst/>
              <a:ahLst/>
              <a:cxnLst/>
              <a:rect l="l" t="t" r="r" b="b"/>
              <a:pathLst>
                <a:path w="1322070" h="1167129">
                  <a:moveTo>
                    <a:pt x="840105" y="833501"/>
                  </a:moveTo>
                  <a:lnTo>
                    <a:pt x="0" y="833501"/>
                  </a:lnTo>
                  <a:lnTo>
                    <a:pt x="0" y="1167130"/>
                  </a:lnTo>
                  <a:lnTo>
                    <a:pt x="840105" y="1167130"/>
                  </a:lnTo>
                  <a:lnTo>
                    <a:pt x="840105" y="833501"/>
                  </a:lnTo>
                  <a:close/>
                </a:path>
                <a:path w="1322070" h="1167129">
                  <a:moveTo>
                    <a:pt x="1322070" y="0"/>
                  </a:moveTo>
                  <a:lnTo>
                    <a:pt x="0" y="0"/>
                  </a:lnTo>
                  <a:lnTo>
                    <a:pt x="0" y="333629"/>
                  </a:lnTo>
                  <a:lnTo>
                    <a:pt x="1322070" y="333629"/>
                  </a:lnTo>
                  <a:lnTo>
                    <a:pt x="1322070" y="0"/>
                  </a:lnTo>
                  <a:close/>
                </a:path>
              </a:pathLst>
            </a:custGeom>
            <a:solidFill>
              <a:srgbClr val="92D050"/>
            </a:solidFill>
          </p:spPr>
          <p:txBody>
            <a:bodyPr wrap="square" lIns="0" tIns="0" rIns="0" bIns="0" rtlCol="0"/>
            <a:lstStyle/>
            <a:p>
              <a:endParaRPr/>
            </a:p>
          </p:txBody>
        </p:sp>
        <p:sp>
          <p:nvSpPr>
            <p:cNvPr id="73" name="object 73"/>
            <p:cNvSpPr/>
            <p:nvPr/>
          </p:nvSpPr>
          <p:spPr>
            <a:xfrm>
              <a:off x="3905885" y="4237101"/>
              <a:ext cx="950594" cy="1167130"/>
            </a:xfrm>
            <a:custGeom>
              <a:avLst/>
              <a:gdLst/>
              <a:ahLst/>
              <a:cxnLst/>
              <a:rect l="l" t="t" r="r" b="b"/>
              <a:pathLst>
                <a:path w="950595" h="1167129">
                  <a:moveTo>
                    <a:pt x="420751" y="833501"/>
                  </a:moveTo>
                  <a:lnTo>
                    <a:pt x="0" y="833501"/>
                  </a:lnTo>
                  <a:lnTo>
                    <a:pt x="0" y="1167130"/>
                  </a:lnTo>
                  <a:lnTo>
                    <a:pt x="420751" y="1167130"/>
                  </a:lnTo>
                  <a:lnTo>
                    <a:pt x="420751" y="833501"/>
                  </a:lnTo>
                  <a:close/>
                </a:path>
                <a:path w="950595" h="1167129">
                  <a:moveTo>
                    <a:pt x="950341" y="0"/>
                  </a:moveTo>
                  <a:lnTo>
                    <a:pt x="481965" y="0"/>
                  </a:lnTo>
                  <a:lnTo>
                    <a:pt x="481965" y="333629"/>
                  </a:lnTo>
                  <a:lnTo>
                    <a:pt x="950341" y="333629"/>
                  </a:lnTo>
                  <a:lnTo>
                    <a:pt x="950341" y="0"/>
                  </a:lnTo>
                  <a:close/>
                </a:path>
              </a:pathLst>
            </a:custGeom>
            <a:solidFill>
              <a:srgbClr val="5B9BD4"/>
            </a:solidFill>
          </p:spPr>
          <p:txBody>
            <a:bodyPr wrap="square" lIns="0" tIns="0" rIns="0" bIns="0" rtlCol="0"/>
            <a:lstStyle/>
            <a:p>
              <a:endParaRPr/>
            </a:p>
          </p:txBody>
        </p:sp>
        <p:sp>
          <p:nvSpPr>
            <p:cNvPr id="74" name="object 74"/>
            <p:cNvSpPr/>
            <p:nvPr/>
          </p:nvSpPr>
          <p:spPr>
            <a:xfrm>
              <a:off x="4326636" y="4237101"/>
              <a:ext cx="630555" cy="1167130"/>
            </a:xfrm>
            <a:custGeom>
              <a:avLst/>
              <a:gdLst/>
              <a:ahLst/>
              <a:cxnLst/>
              <a:rect l="l" t="t" r="r" b="b"/>
              <a:pathLst>
                <a:path w="630554" h="1167129">
                  <a:moveTo>
                    <a:pt x="630301" y="833501"/>
                  </a:moveTo>
                  <a:lnTo>
                    <a:pt x="0" y="833501"/>
                  </a:lnTo>
                  <a:lnTo>
                    <a:pt x="0" y="1167130"/>
                  </a:lnTo>
                  <a:lnTo>
                    <a:pt x="630301" y="1167130"/>
                  </a:lnTo>
                  <a:lnTo>
                    <a:pt x="630301" y="833501"/>
                  </a:lnTo>
                  <a:close/>
                </a:path>
                <a:path w="630554" h="1167129">
                  <a:moveTo>
                    <a:pt x="630301" y="0"/>
                  </a:moveTo>
                  <a:lnTo>
                    <a:pt x="529590" y="0"/>
                  </a:lnTo>
                  <a:lnTo>
                    <a:pt x="529590" y="333629"/>
                  </a:lnTo>
                  <a:lnTo>
                    <a:pt x="630301" y="333629"/>
                  </a:lnTo>
                  <a:lnTo>
                    <a:pt x="630301" y="0"/>
                  </a:lnTo>
                  <a:close/>
                </a:path>
              </a:pathLst>
            </a:custGeom>
            <a:solidFill>
              <a:srgbClr val="FFC000"/>
            </a:solidFill>
          </p:spPr>
          <p:txBody>
            <a:bodyPr wrap="square" lIns="0" tIns="0" rIns="0" bIns="0" rtlCol="0"/>
            <a:lstStyle/>
            <a:p>
              <a:endParaRPr/>
            </a:p>
          </p:txBody>
        </p:sp>
        <p:sp>
          <p:nvSpPr>
            <p:cNvPr id="75" name="object 75"/>
            <p:cNvSpPr/>
            <p:nvPr/>
          </p:nvSpPr>
          <p:spPr>
            <a:xfrm>
              <a:off x="3065780" y="3986530"/>
              <a:ext cx="0" cy="1668145"/>
            </a:xfrm>
            <a:custGeom>
              <a:avLst/>
              <a:gdLst/>
              <a:ahLst/>
              <a:cxnLst/>
              <a:rect l="l" t="t" r="r" b="b"/>
              <a:pathLst>
                <a:path h="1668145">
                  <a:moveTo>
                    <a:pt x="0" y="1668018"/>
                  </a:moveTo>
                  <a:lnTo>
                    <a:pt x="0" y="0"/>
                  </a:lnTo>
                </a:path>
              </a:pathLst>
            </a:custGeom>
            <a:ln w="5626">
              <a:solidFill>
                <a:srgbClr val="D9D9D9"/>
              </a:solidFill>
            </a:ln>
          </p:spPr>
          <p:txBody>
            <a:bodyPr wrap="square" lIns="0" tIns="0" rIns="0" bIns="0" rtlCol="0"/>
            <a:lstStyle/>
            <a:p>
              <a:endParaRPr/>
            </a:p>
          </p:txBody>
        </p:sp>
        <p:sp>
          <p:nvSpPr>
            <p:cNvPr id="76" name="object 76"/>
            <p:cNvSpPr/>
            <p:nvPr/>
          </p:nvSpPr>
          <p:spPr>
            <a:xfrm>
              <a:off x="3446399" y="5185143"/>
              <a:ext cx="79375" cy="105410"/>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grpSp>
      <p:sp>
        <p:nvSpPr>
          <p:cNvPr id="77" name="object 77"/>
          <p:cNvSpPr txBox="1"/>
          <p:nvPr/>
        </p:nvSpPr>
        <p:spPr>
          <a:xfrm>
            <a:off x="4406663" y="7153705"/>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8</a:t>
            </a:r>
            <a:endParaRPr sz="667">
              <a:latin typeface="Calibri"/>
              <a:cs typeface="Calibri"/>
            </a:endParaRPr>
          </a:p>
        </p:txBody>
      </p:sp>
      <p:sp>
        <p:nvSpPr>
          <p:cNvPr id="78" name="object 78"/>
          <p:cNvSpPr/>
          <p:nvPr/>
        </p:nvSpPr>
        <p:spPr>
          <a:xfrm>
            <a:off x="4675385" y="6046695"/>
            <a:ext cx="151546" cy="140541"/>
          </a:xfrm>
          <a:custGeom>
            <a:avLst/>
            <a:gdLst/>
            <a:ahLst/>
            <a:cxnLst/>
            <a:rect l="l" t="t" r="r" b="b"/>
            <a:pathLst>
              <a:path w="113664"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sp>
        <p:nvSpPr>
          <p:cNvPr id="79" name="object 79"/>
          <p:cNvSpPr txBox="1"/>
          <p:nvPr/>
        </p:nvSpPr>
        <p:spPr>
          <a:xfrm>
            <a:off x="4705018" y="6041395"/>
            <a:ext cx="108369" cy="124885"/>
          </a:xfrm>
          <a:prstGeom prst="rect">
            <a:avLst/>
          </a:prstGeom>
        </p:spPr>
        <p:txBody>
          <a:bodyPr vert="horz" wrap="square" lIns="0" tIns="22013" rIns="0" bIns="0" rtlCol="0">
            <a:spAutoFit/>
          </a:bodyPr>
          <a:lstStyle/>
          <a:p>
            <a:pPr>
              <a:spcBef>
                <a:spcPts val="173"/>
              </a:spcBef>
            </a:pPr>
            <a:r>
              <a:rPr sz="667" spc="-33" dirty="0">
                <a:solidFill>
                  <a:srgbClr val="404040"/>
                </a:solidFill>
                <a:latin typeface="Calibri"/>
                <a:cs typeface="Calibri"/>
              </a:rPr>
              <a:t>79</a:t>
            </a:r>
            <a:endParaRPr sz="667">
              <a:latin typeface="Calibri"/>
              <a:cs typeface="Calibri"/>
            </a:endParaRPr>
          </a:p>
        </p:txBody>
      </p:sp>
      <p:sp>
        <p:nvSpPr>
          <p:cNvPr id="80" name="object 80"/>
          <p:cNvSpPr/>
          <p:nvPr/>
        </p:nvSpPr>
        <p:spPr>
          <a:xfrm>
            <a:off x="5217403" y="7158666"/>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81" name="object 81"/>
          <p:cNvSpPr txBox="1"/>
          <p:nvPr/>
        </p:nvSpPr>
        <p:spPr>
          <a:xfrm>
            <a:off x="5247541" y="7153705"/>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4</a:t>
            </a:r>
            <a:endParaRPr sz="667">
              <a:latin typeface="Calibri"/>
              <a:cs typeface="Calibri"/>
            </a:endParaRPr>
          </a:p>
        </p:txBody>
      </p:sp>
      <p:sp>
        <p:nvSpPr>
          <p:cNvPr id="82" name="object 82"/>
          <p:cNvSpPr/>
          <p:nvPr/>
        </p:nvSpPr>
        <p:spPr>
          <a:xfrm>
            <a:off x="5868973" y="6046695"/>
            <a:ext cx="151546" cy="140541"/>
          </a:xfrm>
          <a:custGeom>
            <a:avLst/>
            <a:gdLst/>
            <a:ahLst/>
            <a:cxnLst/>
            <a:rect l="l" t="t" r="r" b="b"/>
            <a:pathLst>
              <a:path w="113664"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sp>
        <p:nvSpPr>
          <p:cNvPr id="83" name="object 83"/>
          <p:cNvSpPr txBox="1"/>
          <p:nvPr/>
        </p:nvSpPr>
        <p:spPr>
          <a:xfrm>
            <a:off x="5898944" y="6041395"/>
            <a:ext cx="108369" cy="124885"/>
          </a:xfrm>
          <a:prstGeom prst="rect">
            <a:avLst/>
          </a:prstGeom>
        </p:spPr>
        <p:txBody>
          <a:bodyPr vert="horz" wrap="square" lIns="0" tIns="22013" rIns="0" bIns="0" rtlCol="0">
            <a:spAutoFit/>
          </a:bodyPr>
          <a:lstStyle/>
          <a:p>
            <a:pPr>
              <a:spcBef>
                <a:spcPts val="173"/>
              </a:spcBef>
            </a:pPr>
            <a:r>
              <a:rPr sz="667" spc="-33" dirty="0">
                <a:solidFill>
                  <a:srgbClr val="404040"/>
                </a:solidFill>
                <a:latin typeface="Calibri"/>
                <a:cs typeface="Calibri"/>
              </a:rPr>
              <a:t>28</a:t>
            </a:r>
            <a:endParaRPr sz="667">
              <a:latin typeface="Calibri"/>
              <a:cs typeface="Calibri"/>
            </a:endParaRPr>
          </a:p>
        </p:txBody>
      </p:sp>
      <p:sp>
        <p:nvSpPr>
          <p:cNvPr id="84" name="object 84"/>
          <p:cNvSpPr/>
          <p:nvPr/>
        </p:nvSpPr>
        <p:spPr>
          <a:xfrm>
            <a:off x="5917908" y="7158666"/>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85" name="object 85"/>
          <p:cNvSpPr txBox="1"/>
          <p:nvPr/>
        </p:nvSpPr>
        <p:spPr>
          <a:xfrm>
            <a:off x="5947710" y="7153705"/>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6</a:t>
            </a:r>
            <a:endParaRPr sz="667">
              <a:latin typeface="Calibri"/>
              <a:cs typeface="Calibri"/>
            </a:endParaRPr>
          </a:p>
        </p:txBody>
      </p:sp>
      <p:sp>
        <p:nvSpPr>
          <p:cNvPr id="86" name="object 86"/>
          <p:cNvSpPr/>
          <p:nvPr/>
        </p:nvSpPr>
        <p:spPr>
          <a:xfrm>
            <a:off x="6271126" y="6046695"/>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87" name="object 87"/>
          <p:cNvSpPr txBox="1"/>
          <p:nvPr/>
        </p:nvSpPr>
        <p:spPr>
          <a:xfrm>
            <a:off x="6301265" y="6041395"/>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6</a:t>
            </a:r>
            <a:endParaRPr sz="667">
              <a:latin typeface="Calibri"/>
              <a:cs typeface="Calibri"/>
            </a:endParaRPr>
          </a:p>
        </p:txBody>
      </p:sp>
      <p:sp>
        <p:nvSpPr>
          <p:cNvPr id="88" name="object 88"/>
          <p:cNvSpPr txBox="1"/>
          <p:nvPr/>
        </p:nvSpPr>
        <p:spPr>
          <a:xfrm>
            <a:off x="3815035" y="7821700"/>
            <a:ext cx="126995"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0%</a:t>
            </a:r>
            <a:endParaRPr sz="667">
              <a:latin typeface="Calibri"/>
              <a:cs typeface="Calibri"/>
            </a:endParaRPr>
          </a:p>
        </p:txBody>
      </p:sp>
      <p:sp>
        <p:nvSpPr>
          <p:cNvPr id="89" name="object 89"/>
          <p:cNvSpPr txBox="1"/>
          <p:nvPr/>
        </p:nvSpPr>
        <p:spPr>
          <a:xfrm>
            <a:off x="4296601" y="7821700"/>
            <a:ext cx="1181056" cy="124885"/>
          </a:xfrm>
          <a:prstGeom prst="rect">
            <a:avLst/>
          </a:prstGeom>
        </p:spPr>
        <p:txBody>
          <a:bodyPr vert="horz" wrap="square" lIns="0" tIns="22013" rIns="0" bIns="0" rtlCol="0">
            <a:spAutoFit/>
          </a:bodyPr>
          <a:lstStyle/>
          <a:p>
            <a:pPr>
              <a:spcBef>
                <a:spcPts val="173"/>
              </a:spcBef>
              <a:tabLst>
                <a:tab pos="503754" algn="l"/>
                <a:tab pos="1008355"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p:txBody>
      </p:sp>
      <p:sp>
        <p:nvSpPr>
          <p:cNvPr id="90" name="object 90"/>
          <p:cNvSpPr txBox="1"/>
          <p:nvPr/>
        </p:nvSpPr>
        <p:spPr>
          <a:xfrm>
            <a:off x="5809540" y="7821700"/>
            <a:ext cx="17271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80%</a:t>
            </a:r>
            <a:endParaRPr sz="667">
              <a:latin typeface="Calibri"/>
              <a:cs typeface="Calibri"/>
            </a:endParaRPr>
          </a:p>
        </p:txBody>
      </p:sp>
      <p:sp>
        <p:nvSpPr>
          <p:cNvPr id="91" name="object 91"/>
          <p:cNvSpPr txBox="1"/>
          <p:nvPr/>
        </p:nvSpPr>
        <p:spPr>
          <a:xfrm>
            <a:off x="6291105" y="7821700"/>
            <a:ext cx="218432"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Calibri"/>
                <a:cs typeface="Calibri"/>
              </a:rPr>
              <a:t>100%</a:t>
            </a:r>
            <a:endParaRPr sz="667">
              <a:latin typeface="Calibri"/>
              <a:cs typeface="Calibri"/>
            </a:endParaRPr>
          </a:p>
        </p:txBody>
      </p:sp>
      <p:sp>
        <p:nvSpPr>
          <p:cNvPr id="92" name="object 92"/>
          <p:cNvSpPr txBox="1"/>
          <p:nvPr/>
        </p:nvSpPr>
        <p:spPr>
          <a:xfrm>
            <a:off x="3606086" y="7148049"/>
            <a:ext cx="197266"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游ゴシック"/>
                <a:cs typeface="游ゴシック"/>
              </a:rPr>
              <a:t>いる</a:t>
            </a:r>
            <a:endParaRPr sz="667">
              <a:latin typeface="游ゴシック"/>
              <a:cs typeface="游ゴシック"/>
            </a:endParaRPr>
          </a:p>
        </p:txBody>
      </p:sp>
      <p:sp>
        <p:nvSpPr>
          <p:cNvPr id="93" name="object 93"/>
          <p:cNvSpPr txBox="1"/>
          <p:nvPr/>
        </p:nvSpPr>
        <p:spPr>
          <a:xfrm>
            <a:off x="3516681" y="6036484"/>
            <a:ext cx="287009"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游ゴシック"/>
                <a:cs typeface="游ゴシック"/>
              </a:rPr>
              <a:t>いない</a:t>
            </a:r>
            <a:endParaRPr sz="667">
              <a:latin typeface="游ゴシック"/>
              <a:cs typeface="游ゴシック"/>
            </a:endParaRPr>
          </a:p>
        </p:txBody>
      </p:sp>
      <p:grpSp>
        <p:nvGrpSpPr>
          <p:cNvPr id="94" name="object 94"/>
          <p:cNvGrpSpPr/>
          <p:nvPr/>
        </p:nvGrpSpPr>
        <p:grpSpPr>
          <a:xfrm>
            <a:off x="4252576" y="8075810"/>
            <a:ext cx="932992" cy="49951"/>
            <a:chOff x="3353053" y="5873026"/>
            <a:chExt cx="699770" cy="37465"/>
          </a:xfrm>
        </p:grpSpPr>
        <p:sp>
          <p:nvSpPr>
            <p:cNvPr id="95" name="object 95"/>
            <p:cNvSpPr/>
            <p:nvPr/>
          </p:nvSpPr>
          <p:spPr>
            <a:xfrm>
              <a:off x="3353053" y="5873026"/>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96" name="object 96"/>
            <p:cNvSpPr/>
            <p:nvPr/>
          </p:nvSpPr>
          <p:spPr>
            <a:xfrm>
              <a:off x="3684396" y="5873026"/>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97" name="object 97"/>
            <p:cNvSpPr/>
            <p:nvPr/>
          </p:nvSpPr>
          <p:spPr>
            <a:xfrm>
              <a:off x="4015739" y="5873026"/>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98" name="object 98"/>
          <p:cNvSpPr txBox="1"/>
          <p:nvPr/>
        </p:nvSpPr>
        <p:spPr>
          <a:xfrm>
            <a:off x="4323356" y="8020828"/>
            <a:ext cx="1529870" cy="124885"/>
          </a:xfrm>
          <a:prstGeom prst="rect">
            <a:avLst/>
          </a:prstGeom>
        </p:spPr>
        <p:txBody>
          <a:bodyPr vert="horz" wrap="square" lIns="0" tIns="22013" rIns="0" bIns="0" rtlCol="0">
            <a:spAutoFit/>
          </a:bodyPr>
          <a:lstStyle/>
          <a:p>
            <a:pPr>
              <a:spcBef>
                <a:spcPts val="173"/>
              </a:spcBef>
              <a:tabLst>
                <a:tab pos="441949" algn="l"/>
                <a:tab pos="883051"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99" name="object 99"/>
          <p:cNvSpPr txBox="1"/>
          <p:nvPr/>
        </p:nvSpPr>
        <p:spPr>
          <a:xfrm>
            <a:off x="5853394" y="5466768"/>
            <a:ext cx="614656" cy="135870"/>
          </a:xfrm>
          <a:prstGeom prst="rect">
            <a:avLst/>
          </a:prstGeom>
        </p:spPr>
        <p:txBody>
          <a:bodyPr vert="horz" wrap="square" lIns="0" tIns="22859" rIns="0" bIns="0" rtlCol="0">
            <a:spAutoFit/>
          </a:bodyPr>
          <a:lstStyle/>
          <a:p>
            <a:pPr>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100" name="object 100"/>
          <p:cNvGrpSpPr/>
          <p:nvPr/>
        </p:nvGrpSpPr>
        <p:grpSpPr>
          <a:xfrm>
            <a:off x="7608554" y="5577930"/>
            <a:ext cx="2376505" cy="2311314"/>
            <a:chOff x="5870130" y="3999547"/>
            <a:chExt cx="1782445" cy="1733550"/>
          </a:xfrm>
        </p:grpSpPr>
        <p:sp>
          <p:nvSpPr>
            <p:cNvPr id="101" name="object 101"/>
            <p:cNvSpPr/>
            <p:nvPr/>
          </p:nvSpPr>
          <p:spPr>
            <a:xfrm>
              <a:off x="6632193" y="4214114"/>
              <a:ext cx="535305" cy="756920"/>
            </a:xfrm>
            <a:custGeom>
              <a:avLst/>
              <a:gdLst/>
              <a:ahLst/>
              <a:cxnLst/>
              <a:rect l="l" t="t" r="r" b="b"/>
              <a:pathLst>
                <a:path w="535304" h="756920">
                  <a:moveTo>
                    <a:pt x="0" y="0"/>
                  </a:moveTo>
                  <a:lnTo>
                    <a:pt x="0" y="756412"/>
                  </a:lnTo>
                  <a:lnTo>
                    <a:pt x="534924" y="221488"/>
                  </a:lnTo>
                  <a:lnTo>
                    <a:pt x="498430" y="187329"/>
                  </a:lnTo>
                  <a:lnTo>
                    <a:pt x="459978" y="155824"/>
                  </a:lnTo>
                  <a:lnTo>
                    <a:pt x="419713" y="127033"/>
                  </a:lnTo>
                  <a:lnTo>
                    <a:pt x="377782" y="101016"/>
                  </a:lnTo>
                  <a:lnTo>
                    <a:pt x="334333" y="77834"/>
                  </a:lnTo>
                  <a:lnTo>
                    <a:pt x="289512" y="57546"/>
                  </a:lnTo>
                  <a:lnTo>
                    <a:pt x="243466" y="40214"/>
                  </a:lnTo>
                  <a:lnTo>
                    <a:pt x="196342" y="25898"/>
                  </a:lnTo>
                  <a:lnTo>
                    <a:pt x="148286" y="14658"/>
                  </a:lnTo>
                  <a:lnTo>
                    <a:pt x="99446" y="6555"/>
                  </a:lnTo>
                  <a:lnTo>
                    <a:pt x="49968" y="1648"/>
                  </a:lnTo>
                  <a:lnTo>
                    <a:pt x="0" y="0"/>
                  </a:lnTo>
                  <a:close/>
                </a:path>
              </a:pathLst>
            </a:custGeom>
            <a:solidFill>
              <a:srgbClr val="4471C4"/>
            </a:solidFill>
          </p:spPr>
          <p:txBody>
            <a:bodyPr wrap="square" lIns="0" tIns="0" rIns="0" bIns="0" rtlCol="0"/>
            <a:lstStyle/>
            <a:p>
              <a:endParaRPr/>
            </a:p>
          </p:txBody>
        </p:sp>
        <p:sp>
          <p:nvSpPr>
            <p:cNvPr id="102" name="object 102"/>
            <p:cNvSpPr/>
            <p:nvPr/>
          </p:nvSpPr>
          <p:spPr>
            <a:xfrm>
              <a:off x="5875845" y="4414012"/>
              <a:ext cx="1513205" cy="1313180"/>
            </a:xfrm>
            <a:custGeom>
              <a:avLst/>
              <a:gdLst/>
              <a:ahLst/>
              <a:cxnLst/>
              <a:rect l="l" t="t" r="r" b="b"/>
              <a:pathLst>
                <a:path w="1513204" h="1313179">
                  <a:moveTo>
                    <a:pt x="244157" y="0"/>
                  </a:moveTo>
                  <a:lnTo>
                    <a:pt x="188777" y="56468"/>
                  </a:lnTo>
                  <a:lnTo>
                    <a:pt x="158625" y="92850"/>
                  </a:lnTo>
                  <a:lnTo>
                    <a:pt x="131095" y="130610"/>
                  </a:lnTo>
                  <a:lnTo>
                    <a:pt x="106187" y="169623"/>
                  </a:lnTo>
                  <a:lnTo>
                    <a:pt x="83901" y="209764"/>
                  </a:lnTo>
                  <a:lnTo>
                    <a:pt x="64236" y="250907"/>
                  </a:lnTo>
                  <a:lnTo>
                    <a:pt x="47194" y="292927"/>
                  </a:lnTo>
                  <a:lnTo>
                    <a:pt x="32773" y="335699"/>
                  </a:lnTo>
                  <a:lnTo>
                    <a:pt x="20975" y="379097"/>
                  </a:lnTo>
                  <a:lnTo>
                    <a:pt x="11798" y="422997"/>
                  </a:lnTo>
                  <a:lnTo>
                    <a:pt x="5243" y="467273"/>
                  </a:lnTo>
                  <a:lnTo>
                    <a:pt x="1310" y="511799"/>
                  </a:lnTo>
                  <a:lnTo>
                    <a:pt x="0" y="556450"/>
                  </a:lnTo>
                  <a:lnTo>
                    <a:pt x="1310" y="601101"/>
                  </a:lnTo>
                  <a:lnTo>
                    <a:pt x="5243" y="645627"/>
                  </a:lnTo>
                  <a:lnTo>
                    <a:pt x="11798" y="689903"/>
                  </a:lnTo>
                  <a:lnTo>
                    <a:pt x="20975" y="733803"/>
                  </a:lnTo>
                  <a:lnTo>
                    <a:pt x="32773" y="777201"/>
                  </a:lnTo>
                  <a:lnTo>
                    <a:pt x="47194" y="819973"/>
                  </a:lnTo>
                  <a:lnTo>
                    <a:pt x="64236" y="861993"/>
                  </a:lnTo>
                  <a:lnTo>
                    <a:pt x="83901" y="903136"/>
                  </a:lnTo>
                  <a:lnTo>
                    <a:pt x="106187" y="943277"/>
                  </a:lnTo>
                  <a:lnTo>
                    <a:pt x="131095" y="982290"/>
                  </a:lnTo>
                  <a:lnTo>
                    <a:pt x="158625" y="1020050"/>
                  </a:lnTo>
                  <a:lnTo>
                    <a:pt x="188777" y="1056432"/>
                  </a:lnTo>
                  <a:lnTo>
                    <a:pt x="221551" y="1091311"/>
                  </a:lnTo>
                  <a:lnTo>
                    <a:pt x="256429" y="1124084"/>
                  </a:lnTo>
                  <a:lnTo>
                    <a:pt x="292811" y="1154236"/>
                  </a:lnTo>
                  <a:lnTo>
                    <a:pt x="330571" y="1181766"/>
                  </a:lnTo>
                  <a:lnTo>
                    <a:pt x="369585" y="1206675"/>
                  </a:lnTo>
                  <a:lnTo>
                    <a:pt x="409725" y="1228961"/>
                  </a:lnTo>
                  <a:lnTo>
                    <a:pt x="450868" y="1248625"/>
                  </a:lnTo>
                  <a:lnTo>
                    <a:pt x="492889" y="1265668"/>
                  </a:lnTo>
                  <a:lnTo>
                    <a:pt x="535661" y="1280088"/>
                  </a:lnTo>
                  <a:lnTo>
                    <a:pt x="579059" y="1291887"/>
                  </a:lnTo>
                  <a:lnTo>
                    <a:pt x="622959" y="1301063"/>
                  </a:lnTo>
                  <a:lnTo>
                    <a:pt x="667234" y="1307618"/>
                  </a:lnTo>
                  <a:lnTo>
                    <a:pt x="711760" y="1311551"/>
                  </a:lnTo>
                  <a:lnTo>
                    <a:pt x="756412" y="1312862"/>
                  </a:lnTo>
                  <a:lnTo>
                    <a:pt x="801063" y="1311551"/>
                  </a:lnTo>
                  <a:lnTo>
                    <a:pt x="845589" y="1307618"/>
                  </a:lnTo>
                  <a:lnTo>
                    <a:pt x="889864" y="1301063"/>
                  </a:lnTo>
                  <a:lnTo>
                    <a:pt x="933764" y="1291887"/>
                  </a:lnTo>
                  <a:lnTo>
                    <a:pt x="977162" y="1280088"/>
                  </a:lnTo>
                  <a:lnTo>
                    <a:pt x="1019934" y="1265668"/>
                  </a:lnTo>
                  <a:lnTo>
                    <a:pt x="1061955" y="1248625"/>
                  </a:lnTo>
                  <a:lnTo>
                    <a:pt x="1103098" y="1228961"/>
                  </a:lnTo>
                  <a:lnTo>
                    <a:pt x="1143238" y="1206675"/>
                  </a:lnTo>
                  <a:lnTo>
                    <a:pt x="1182252" y="1181766"/>
                  </a:lnTo>
                  <a:lnTo>
                    <a:pt x="1220012" y="1154236"/>
                  </a:lnTo>
                  <a:lnTo>
                    <a:pt x="1256394" y="1124084"/>
                  </a:lnTo>
                  <a:lnTo>
                    <a:pt x="1291272" y="1091311"/>
                  </a:lnTo>
                  <a:lnTo>
                    <a:pt x="1324046" y="1056432"/>
                  </a:lnTo>
                  <a:lnTo>
                    <a:pt x="1354198" y="1020050"/>
                  </a:lnTo>
                  <a:lnTo>
                    <a:pt x="1381728" y="982290"/>
                  </a:lnTo>
                  <a:lnTo>
                    <a:pt x="1406636" y="943277"/>
                  </a:lnTo>
                  <a:lnTo>
                    <a:pt x="1428922" y="903136"/>
                  </a:lnTo>
                  <a:lnTo>
                    <a:pt x="1448587" y="861993"/>
                  </a:lnTo>
                  <a:lnTo>
                    <a:pt x="1465629" y="819973"/>
                  </a:lnTo>
                  <a:lnTo>
                    <a:pt x="1480050" y="777201"/>
                  </a:lnTo>
                  <a:lnTo>
                    <a:pt x="1491848" y="733803"/>
                  </a:lnTo>
                  <a:lnTo>
                    <a:pt x="1501025" y="689903"/>
                  </a:lnTo>
                  <a:lnTo>
                    <a:pt x="1507580" y="645627"/>
                  </a:lnTo>
                  <a:lnTo>
                    <a:pt x="1511513" y="601101"/>
                  </a:lnTo>
                  <a:lnTo>
                    <a:pt x="1512824" y="556450"/>
                  </a:lnTo>
                  <a:lnTo>
                    <a:pt x="1511513" y="511799"/>
                  </a:lnTo>
                  <a:lnTo>
                    <a:pt x="1507580" y="467273"/>
                  </a:lnTo>
                  <a:lnTo>
                    <a:pt x="1501025" y="422997"/>
                  </a:lnTo>
                  <a:lnTo>
                    <a:pt x="1491848" y="379097"/>
                  </a:lnTo>
                  <a:lnTo>
                    <a:pt x="1480050" y="335699"/>
                  </a:lnTo>
                  <a:lnTo>
                    <a:pt x="1465629" y="292927"/>
                  </a:lnTo>
                  <a:lnTo>
                    <a:pt x="1448587" y="250907"/>
                  </a:lnTo>
                  <a:lnTo>
                    <a:pt x="1428922" y="209764"/>
                  </a:lnTo>
                  <a:lnTo>
                    <a:pt x="1406636" y="169623"/>
                  </a:lnTo>
                  <a:lnTo>
                    <a:pt x="1381728" y="130610"/>
                  </a:lnTo>
                  <a:lnTo>
                    <a:pt x="1354198" y="92850"/>
                  </a:lnTo>
                  <a:lnTo>
                    <a:pt x="1324046" y="56468"/>
                  </a:lnTo>
                  <a:lnTo>
                    <a:pt x="1291272" y="21589"/>
                  </a:lnTo>
                  <a:lnTo>
                    <a:pt x="756348" y="556513"/>
                  </a:lnTo>
                  <a:lnTo>
                    <a:pt x="244157" y="0"/>
                  </a:lnTo>
                  <a:close/>
                </a:path>
              </a:pathLst>
            </a:custGeom>
            <a:solidFill>
              <a:srgbClr val="EC7C30"/>
            </a:solidFill>
          </p:spPr>
          <p:txBody>
            <a:bodyPr wrap="square" lIns="0" tIns="0" rIns="0" bIns="0" rtlCol="0"/>
            <a:lstStyle/>
            <a:p>
              <a:endParaRPr/>
            </a:p>
          </p:txBody>
        </p:sp>
        <p:sp>
          <p:nvSpPr>
            <p:cNvPr id="103" name="object 103"/>
            <p:cNvSpPr/>
            <p:nvPr/>
          </p:nvSpPr>
          <p:spPr>
            <a:xfrm>
              <a:off x="5875845" y="4414012"/>
              <a:ext cx="1513205" cy="1313180"/>
            </a:xfrm>
            <a:custGeom>
              <a:avLst/>
              <a:gdLst/>
              <a:ahLst/>
              <a:cxnLst/>
              <a:rect l="l" t="t" r="r" b="b"/>
              <a:pathLst>
                <a:path w="1513204" h="1313179">
                  <a:moveTo>
                    <a:pt x="1291272" y="21589"/>
                  </a:moveTo>
                  <a:lnTo>
                    <a:pt x="1324046" y="56468"/>
                  </a:lnTo>
                  <a:lnTo>
                    <a:pt x="1354198" y="92850"/>
                  </a:lnTo>
                  <a:lnTo>
                    <a:pt x="1381728" y="130610"/>
                  </a:lnTo>
                  <a:lnTo>
                    <a:pt x="1406636" y="169623"/>
                  </a:lnTo>
                  <a:lnTo>
                    <a:pt x="1428922" y="209764"/>
                  </a:lnTo>
                  <a:lnTo>
                    <a:pt x="1448587" y="250907"/>
                  </a:lnTo>
                  <a:lnTo>
                    <a:pt x="1465629" y="292927"/>
                  </a:lnTo>
                  <a:lnTo>
                    <a:pt x="1480050" y="335699"/>
                  </a:lnTo>
                  <a:lnTo>
                    <a:pt x="1491848" y="379097"/>
                  </a:lnTo>
                  <a:lnTo>
                    <a:pt x="1501025" y="422997"/>
                  </a:lnTo>
                  <a:lnTo>
                    <a:pt x="1507580" y="467273"/>
                  </a:lnTo>
                  <a:lnTo>
                    <a:pt x="1511513" y="511799"/>
                  </a:lnTo>
                  <a:lnTo>
                    <a:pt x="1512824" y="556450"/>
                  </a:lnTo>
                  <a:lnTo>
                    <a:pt x="1511513" y="601101"/>
                  </a:lnTo>
                  <a:lnTo>
                    <a:pt x="1507580" y="645627"/>
                  </a:lnTo>
                  <a:lnTo>
                    <a:pt x="1501025" y="689903"/>
                  </a:lnTo>
                  <a:lnTo>
                    <a:pt x="1491848" y="733803"/>
                  </a:lnTo>
                  <a:lnTo>
                    <a:pt x="1480050" y="777201"/>
                  </a:lnTo>
                  <a:lnTo>
                    <a:pt x="1465629" y="819973"/>
                  </a:lnTo>
                  <a:lnTo>
                    <a:pt x="1448587" y="861993"/>
                  </a:lnTo>
                  <a:lnTo>
                    <a:pt x="1428922" y="903136"/>
                  </a:lnTo>
                  <a:lnTo>
                    <a:pt x="1406636" y="943277"/>
                  </a:lnTo>
                  <a:lnTo>
                    <a:pt x="1381728" y="982290"/>
                  </a:lnTo>
                  <a:lnTo>
                    <a:pt x="1354198" y="1020050"/>
                  </a:lnTo>
                  <a:lnTo>
                    <a:pt x="1324046" y="1056432"/>
                  </a:lnTo>
                  <a:lnTo>
                    <a:pt x="1291272" y="1091311"/>
                  </a:lnTo>
                  <a:lnTo>
                    <a:pt x="1256394" y="1124084"/>
                  </a:lnTo>
                  <a:lnTo>
                    <a:pt x="1220012" y="1154236"/>
                  </a:lnTo>
                  <a:lnTo>
                    <a:pt x="1182252" y="1181766"/>
                  </a:lnTo>
                  <a:lnTo>
                    <a:pt x="1143238" y="1206675"/>
                  </a:lnTo>
                  <a:lnTo>
                    <a:pt x="1103098" y="1228961"/>
                  </a:lnTo>
                  <a:lnTo>
                    <a:pt x="1061955" y="1248625"/>
                  </a:lnTo>
                  <a:lnTo>
                    <a:pt x="1019934" y="1265668"/>
                  </a:lnTo>
                  <a:lnTo>
                    <a:pt x="977162" y="1280088"/>
                  </a:lnTo>
                  <a:lnTo>
                    <a:pt x="933764" y="1291887"/>
                  </a:lnTo>
                  <a:lnTo>
                    <a:pt x="889864" y="1301063"/>
                  </a:lnTo>
                  <a:lnTo>
                    <a:pt x="845589" y="1307618"/>
                  </a:lnTo>
                  <a:lnTo>
                    <a:pt x="801063" y="1311551"/>
                  </a:lnTo>
                  <a:lnTo>
                    <a:pt x="756412" y="1312862"/>
                  </a:lnTo>
                  <a:lnTo>
                    <a:pt x="711760" y="1311551"/>
                  </a:lnTo>
                  <a:lnTo>
                    <a:pt x="667234" y="1307618"/>
                  </a:lnTo>
                  <a:lnTo>
                    <a:pt x="622959" y="1301063"/>
                  </a:lnTo>
                  <a:lnTo>
                    <a:pt x="579059" y="1291887"/>
                  </a:lnTo>
                  <a:lnTo>
                    <a:pt x="535661" y="1280088"/>
                  </a:lnTo>
                  <a:lnTo>
                    <a:pt x="492889" y="1265668"/>
                  </a:lnTo>
                  <a:lnTo>
                    <a:pt x="450868" y="1248625"/>
                  </a:lnTo>
                  <a:lnTo>
                    <a:pt x="409725" y="1228961"/>
                  </a:lnTo>
                  <a:lnTo>
                    <a:pt x="369585" y="1206675"/>
                  </a:lnTo>
                  <a:lnTo>
                    <a:pt x="330571" y="1181766"/>
                  </a:lnTo>
                  <a:lnTo>
                    <a:pt x="292811" y="1154236"/>
                  </a:lnTo>
                  <a:lnTo>
                    <a:pt x="256429" y="1124084"/>
                  </a:lnTo>
                  <a:lnTo>
                    <a:pt x="221551" y="1091311"/>
                  </a:lnTo>
                  <a:lnTo>
                    <a:pt x="188777" y="1056432"/>
                  </a:lnTo>
                  <a:lnTo>
                    <a:pt x="158625" y="1020050"/>
                  </a:lnTo>
                  <a:lnTo>
                    <a:pt x="131095" y="982290"/>
                  </a:lnTo>
                  <a:lnTo>
                    <a:pt x="106187" y="943277"/>
                  </a:lnTo>
                  <a:lnTo>
                    <a:pt x="83901" y="903136"/>
                  </a:lnTo>
                  <a:lnTo>
                    <a:pt x="64236" y="861993"/>
                  </a:lnTo>
                  <a:lnTo>
                    <a:pt x="47194" y="819973"/>
                  </a:lnTo>
                  <a:lnTo>
                    <a:pt x="32773" y="777201"/>
                  </a:lnTo>
                  <a:lnTo>
                    <a:pt x="20975" y="733803"/>
                  </a:lnTo>
                  <a:lnTo>
                    <a:pt x="11798" y="689903"/>
                  </a:lnTo>
                  <a:lnTo>
                    <a:pt x="5243" y="645627"/>
                  </a:lnTo>
                  <a:lnTo>
                    <a:pt x="1310" y="601101"/>
                  </a:lnTo>
                  <a:lnTo>
                    <a:pt x="0" y="556450"/>
                  </a:lnTo>
                  <a:lnTo>
                    <a:pt x="1310" y="511799"/>
                  </a:lnTo>
                  <a:lnTo>
                    <a:pt x="5243" y="467273"/>
                  </a:lnTo>
                  <a:lnTo>
                    <a:pt x="11798" y="422997"/>
                  </a:lnTo>
                  <a:lnTo>
                    <a:pt x="20975" y="379097"/>
                  </a:lnTo>
                  <a:lnTo>
                    <a:pt x="32773" y="335699"/>
                  </a:lnTo>
                  <a:lnTo>
                    <a:pt x="47194" y="292927"/>
                  </a:lnTo>
                  <a:lnTo>
                    <a:pt x="64236" y="250907"/>
                  </a:lnTo>
                  <a:lnTo>
                    <a:pt x="83901" y="209764"/>
                  </a:lnTo>
                  <a:lnTo>
                    <a:pt x="106187" y="169623"/>
                  </a:lnTo>
                  <a:lnTo>
                    <a:pt x="131095" y="130610"/>
                  </a:lnTo>
                  <a:lnTo>
                    <a:pt x="158625" y="92850"/>
                  </a:lnTo>
                  <a:lnTo>
                    <a:pt x="188777" y="56468"/>
                  </a:lnTo>
                  <a:lnTo>
                    <a:pt x="221551" y="21589"/>
                  </a:lnTo>
                  <a:lnTo>
                    <a:pt x="244157" y="0"/>
                  </a:lnTo>
                  <a:lnTo>
                    <a:pt x="756348" y="556513"/>
                  </a:lnTo>
                  <a:lnTo>
                    <a:pt x="1291272" y="21589"/>
                  </a:lnTo>
                  <a:close/>
                </a:path>
              </a:pathLst>
            </a:custGeom>
            <a:ln w="11239">
              <a:solidFill>
                <a:srgbClr val="FFFFFF"/>
              </a:solidFill>
            </a:ln>
          </p:spPr>
          <p:txBody>
            <a:bodyPr wrap="square" lIns="0" tIns="0" rIns="0" bIns="0" rtlCol="0"/>
            <a:lstStyle/>
            <a:p>
              <a:endParaRPr/>
            </a:p>
          </p:txBody>
        </p:sp>
        <p:sp>
          <p:nvSpPr>
            <p:cNvPr id="104" name="object 104"/>
            <p:cNvSpPr/>
            <p:nvPr/>
          </p:nvSpPr>
          <p:spPr>
            <a:xfrm>
              <a:off x="6120002" y="4214114"/>
              <a:ext cx="512445" cy="756920"/>
            </a:xfrm>
            <a:custGeom>
              <a:avLst/>
              <a:gdLst/>
              <a:ahLst/>
              <a:cxnLst/>
              <a:rect l="l" t="t" r="r" b="b"/>
              <a:pathLst>
                <a:path w="512445" h="756920">
                  <a:moveTo>
                    <a:pt x="512191" y="0"/>
                  </a:moveTo>
                  <a:lnTo>
                    <a:pt x="460641" y="1758"/>
                  </a:lnTo>
                  <a:lnTo>
                    <a:pt x="409596" y="6992"/>
                  </a:lnTo>
                  <a:lnTo>
                    <a:pt x="359220" y="15637"/>
                  </a:lnTo>
                  <a:lnTo>
                    <a:pt x="309677" y="27629"/>
                  </a:lnTo>
                  <a:lnTo>
                    <a:pt x="261131" y="42904"/>
                  </a:lnTo>
                  <a:lnTo>
                    <a:pt x="213746" y="61397"/>
                  </a:lnTo>
                  <a:lnTo>
                    <a:pt x="167688" y="83045"/>
                  </a:lnTo>
                  <a:lnTo>
                    <a:pt x="123120" y="107783"/>
                  </a:lnTo>
                  <a:lnTo>
                    <a:pt x="80206" y="135547"/>
                  </a:lnTo>
                  <a:lnTo>
                    <a:pt x="39111" y="166273"/>
                  </a:lnTo>
                  <a:lnTo>
                    <a:pt x="0" y="199898"/>
                  </a:lnTo>
                  <a:lnTo>
                    <a:pt x="512191" y="756412"/>
                  </a:lnTo>
                  <a:lnTo>
                    <a:pt x="512191" y="0"/>
                  </a:lnTo>
                  <a:close/>
                </a:path>
              </a:pathLst>
            </a:custGeom>
            <a:solidFill>
              <a:srgbClr val="A4A4A4"/>
            </a:solidFill>
          </p:spPr>
          <p:txBody>
            <a:bodyPr wrap="square" lIns="0" tIns="0" rIns="0" bIns="0" rtlCol="0"/>
            <a:lstStyle/>
            <a:p>
              <a:endParaRPr/>
            </a:p>
          </p:txBody>
        </p:sp>
        <p:sp>
          <p:nvSpPr>
            <p:cNvPr id="105" name="object 105"/>
            <p:cNvSpPr/>
            <p:nvPr/>
          </p:nvSpPr>
          <p:spPr>
            <a:xfrm>
              <a:off x="6120002" y="4214114"/>
              <a:ext cx="512445" cy="756920"/>
            </a:xfrm>
            <a:custGeom>
              <a:avLst/>
              <a:gdLst/>
              <a:ahLst/>
              <a:cxnLst/>
              <a:rect l="l" t="t" r="r" b="b"/>
              <a:pathLst>
                <a:path w="512445" h="756920">
                  <a:moveTo>
                    <a:pt x="0" y="199898"/>
                  </a:moveTo>
                  <a:lnTo>
                    <a:pt x="39111" y="166273"/>
                  </a:lnTo>
                  <a:lnTo>
                    <a:pt x="80206" y="135547"/>
                  </a:lnTo>
                  <a:lnTo>
                    <a:pt x="123120" y="107783"/>
                  </a:lnTo>
                  <a:lnTo>
                    <a:pt x="167688" y="83045"/>
                  </a:lnTo>
                  <a:lnTo>
                    <a:pt x="213746" y="61397"/>
                  </a:lnTo>
                  <a:lnTo>
                    <a:pt x="261131" y="42904"/>
                  </a:lnTo>
                  <a:lnTo>
                    <a:pt x="309677" y="27629"/>
                  </a:lnTo>
                  <a:lnTo>
                    <a:pt x="359220" y="15637"/>
                  </a:lnTo>
                  <a:lnTo>
                    <a:pt x="409596" y="6992"/>
                  </a:lnTo>
                  <a:lnTo>
                    <a:pt x="460641" y="1758"/>
                  </a:lnTo>
                  <a:lnTo>
                    <a:pt x="512191" y="0"/>
                  </a:lnTo>
                  <a:lnTo>
                    <a:pt x="512191" y="756412"/>
                  </a:lnTo>
                  <a:lnTo>
                    <a:pt x="0" y="199898"/>
                  </a:lnTo>
                  <a:close/>
                </a:path>
              </a:pathLst>
            </a:custGeom>
            <a:ln w="11239">
              <a:solidFill>
                <a:srgbClr val="FFFFFF"/>
              </a:solidFill>
            </a:ln>
          </p:spPr>
          <p:txBody>
            <a:bodyPr wrap="square" lIns="0" tIns="0" rIns="0" bIns="0" rtlCol="0"/>
            <a:lstStyle/>
            <a:p>
              <a:endParaRPr/>
            </a:p>
          </p:txBody>
        </p:sp>
        <p:sp>
          <p:nvSpPr>
            <p:cNvPr id="106" name="object 106"/>
            <p:cNvSpPr/>
            <p:nvPr/>
          </p:nvSpPr>
          <p:spPr>
            <a:xfrm>
              <a:off x="6921753" y="4002405"/>
              <a:ext cx="728345" cy="269240"/>
            </a:xfrm>
            <a:custGeom>
              <a:avLst/>
              <a:gdLst/>
              <a:ahLst/>
              <a:cxnLst/>
              <a:rect l="l" t="t" r="r" b="b"/>
              <a:pathLst>
                <a:path w="728345" h="269239">
                  <a:moveTo>
                    <a:pt x="727837" y="0"/>
                  </a:moveTo>
                  <a:lnTo>
                    <a:pt x="79248" y="0"/>
                  </a:lnTo>
                  <a:lnTo>
                    <a:pt x="79248" y="145288"/>
                  </a:lnTo>
                  <a:lnTo>
                    <a:pt x="0" y="269240"/>
                  </a:lnTo>
                  <a:lnTo>
                    <a:pt x="79248" y="207518"/>
                  </a:lnTo>
                  <a:lnTo>
                    <a:pt x="79248" y="249047"/>
                  </a:lnTo>
                  <a:lnTo>
                    <a:pt x="727837" y="249047"/>
                  </a:lnTo>
                  <a:lnTo>
                    <a:pt x="727837" y="0"/>
                  </a:lnTo>
                  <a:close/>
                </a:path>
              </a:pathLst>
            </a:custGeom>
            <a:solidFill>
              <a:srgbClr val="FFFFFF"/>
            </a:solidFill>
          </p:spPr>
          <p:txBody>
            <a:bodyPr wrap="square" lIns="0" tIns="0" rIns="0" bIns="0" rtlCol="0"/>
            <a:lstStyle/>
            <a:p>
              <a:endParaRPr/>
            </a:p>
          </p:txBody>
        </p:sp>
        <p:sp>
          <p:nvSpPr>
            <p:cNvPr id="107" name="object 107"/>
            <p:cNvSpPr/>
            <p:nvPr/>
          </p:nvSpPr>
          <p:spPr>
            <a:xfrm>
              <a:off x="6921753" y="4002405"/>
              <a:ext cx="728345" cy="269240"/>
            </a:xfrm>
            <a:custGeom>
              <a:avLst/>
              <a:gdLst/>
              <a:ahLst/>
              <a:cxnLst/>
              <a:rect l="l" t="t" r="r" b="b"/>
              <a:pathLst>
                <a:path w="728345" h="269239">
                  <a:moveTo>
                    <a:pt x="79248" y="0"/>
                  </a:moveTo>
                  <a:lnTo>
                    <a:pt x="187325" y="0"/>
                  </a:lnTo>
                  <a:lnTo>
                    <a:pt x="349504" y="0"/>
                  </a:lnTo>
                  <a:lnTo>
                    <a:pt x="727837" y="0"/>
                  </a:lnTo>
                  <a:lnTo>
                    <a:pt x="727837" y="145288"/>
                  </a:lnTo>
                  <a:lnTo>
                    <a:pt x="727837" y="207518"/>
                  </a:lnTo>
                  <a:lnTo>
                    <a:pt x="727837" y="249047"/>
                  </a:lnTo>
                  <a:lnTo>
                    <a:pt x="349504" y="249047"/>
                  </a:lnTo>
                  <a:lnTo>
                    <a:pt x="187325" y="249047"/>
                  </a:lnTo>
                  <a:lnTo>
                    <a:pt x="79248" y="249047"/>
                  </a:lnTo>
                  <a:lnTo>
                    <a:pt x="79248" y="207518"/>
                  </a:lnTo>
                  <a:lnTo>
                    <a:pt x="0" y="269240"/>
                  </a:lnTo>
                  <a:lnTo>
                    <a:pt x="79248" y="145288"/>
                  </a:lnTo>
                  <a:lnTo>
                    <a:pt x="79248" y="0"/>
                  </a:lnTo>
                  <a:close/>
                </a:path>
              </a:pathLst>
            </a:custGeom>
            <a:ln w="5626">
              <a:solidFill>
                <a:srgbClr val="000000"/>
              </a:solidFill>
            </a:ln>
          </p:spPr>
          <p:txBody>
            <a:bodyPr wrap="square" lIns="0" tIns="0" rIns="0" bIns="0" rtlCol="0"/>
            <a:lstStyle/>
            <a:p>
              <a:endParaRPr/>
            </a:p>
          </p:txBody>
        </p:sp>
      </p:grpSp>
      <p:sp>
        <p:nvSpPr>
          <p:cNvPr id="108" name="object 108"/>
          <p:cNvSpPr txBox="1"/>
          <p:nvPr/>
        </p:nvSpPr>
        <p:spPr>
          <a:xfrm>
            <a:off x="9254496" y="5587017"/>
            <a:ext cx="641750" cy="290677"/>
          </a:xfrm>
          <a:prstGeom prst="rect">
            <a:avLst/>
          </a:prstGeom>
        </p:spPr>
        <p:txBody>
          <a:bodyPr vert="horz" wrap="square" lIns="0" tIns="31326" rIns="0" bIns="0" rtlCol="0">
            <a:spAutoFit/>
          </a:bodyPr>
          <a:lstStyle/>
          <a:p>
            <a:pPr marL="35559">
              <a:spcBef>
                <a:spcPts val="247"/>
              </a:spcBef>
            </a:pPr>
            <a:r>
              <a:rPr sz="800" spc="-13" dirty="0">
                <a:solidFill>
                  <a:srgbClr val="585858"/>
                </a:solidFill>
                <a:latin typeface="BIZ UDPゴシック"/>
                <a:cs typeface="BIZ UDPゴシック"/>
              </a:rPr>
              <a:t>置いている</a:t>
            </a:r>
            <a:endParaRPr sz="800">
              <a:latin typeface="BIZ UDPゴシック"/>
              <a:cs typeface="BIZ UDPゴシック"/>
            </a:endParaRPr>
          </a:p>
          <a:p>
            <a:pPr>
              <a:spcBef>
                <a:spcPts val="120"/>
              </a:spcBef>
            </a:pPr>
            <a:r>
              <a:rPr sz="800" dirty="0">
                <a:solidFill>
                  <a:srgbClr val="585858"/>
                </a:solidFill>
                <a:latin typeface="BIZ UDPゴシック"/>
                <a:cs typeface="BIZ UDPゴシック"/>
              </a:rPr>
              <a:t>19</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12%</a:t>
            </a:r>
            <a:endParaRPr sz="800">
              <a:latin typeface="BIZ UDPゴシック"/>
              <a:cs typeface="BIZ UDPゴシック"/>
            </a:endParaRPr>
          </a:p>
        </p:txBody>
      </p:sp>
      <p:grpSp>
        <p:nvGrpSpPr>
          <p:cNvPr id="109" name="object 109"/>
          <p:cNvGrpSpPr/>
          <p:nvPr/>
        </p:nvGrpSpPr>
        <p:grpSpPr>
          <a:xfrm>
            <a:off x="7263635" y="7787817"/>
            <a:ext cx="1294505" cy="380986"/>
            <a:chOff x="5611431" y="5657024"/>
            <a:chExt cx="970915" cy="285750"/>
          </a:xfrm>
        </p:grpSpPr>
        <p:sp>
          <p:nvSpPr>
            <p:cNvPr id="110" name="object 110"/>
            <p:cNvSpPr/>
            <p:nvPr/>
          </p:nvSpPr>
          <p:spPr>
            <a:xfrm>
              <a:off x="5614289" y="5659881"/>
              <a:ext cx="965200" cy="280035"/>
            </a:xfrm>
            <a:custGeom>
              <a:avLst/>
              <a:gdLst/>
              <a:ahLst/>
              <a:cxnLst/>
              <a:rect l="l" t="t" r="r" b="b"/>
              <a:pathLst>
                <a:path w="965200" h="280035">
                  <a:moveTo>
                    <a:pt x="695579" y="0"/>
                  </a:moveTo>
                  <a:lnTo>
                    <a:pt x="0" y="0"/>
                  </a:lnTo>
                  <a:lnTo>
                    <a:pt x="0" y="279653"/>
                  </a:lnTo>
                  <a:lnTo>
                    <a:pt x="695579" y="279653"/>
                  </a:lnTo>
                  <a:lnTo>
                    <a:pt x="695579" y="116458"/>
                  </a:lnTo>
                  <a:lnTo>
                    <a:pt x="964819" y="41782"/>
                  </a:lnTo>
                  <a:lnTo>
                    <a:pt x="695579" y="46608"/>
                  </a:lnTo>
                  <a:lnTo>
                    <a:pt x="695579" y="0"/>
                  </a:lnTo>
                  <a:close/>
                </a:path>
              </a:pathLst>
            </a:custGeom>
            <a:solidFill>
              <a:srgbClr val="FFFFFF"/>
            </a:solidFill>
          </p:spPr>
          <p:txBody>
            <a:bodyPr wrap="square" lIns="0" tIns="0" rIns="0" bIns="0" rtlCol="0"/>
            <a:lstStyle/>
            <a:p>
              <a:endParaRPr/>
            </a:p>
          </p:txBody>
        </p:sp>
        <p:sp>
          <p:nvSpPr>
            <p:cNvPr id="111" name="object 111"/>
            <p:cNvSpPr/>
            <p:nvPr/>
          </p:nvSpPr>
          <p:spPr>
            <a:xfrm>
              <a:off x="5614289" y="5659881"/>
              <a:ext cx="965200" cy="280035"/>
            </a:xfrm>
            <a:custGeom>
              <a:avLst/>
              <a:gdLst/>
              <a:ahLst/>
              <a:cxnLst/>
              <a:rect l="l" t="t" r="r" b="b"/>
              <a:pathLst>
                <a:path w="965200" h="280035">
                  <a:moveTo>
                    <a:pt x="0" y="0"/>
                  </a:moveTo>
                  <a:lnTo>
                    <a:pt x="405765" y="0"/>
                  </a:lnTo>
                  <a:lnTo>
                    <a:pt x="579628" y="0"/>
                  </a:lnTo>
                  <a:lnTo>
                    <a:pt x="695579" y="0"/>
                  </a:lnTo>
                  <a:lnTo>
                    <a:pt x="695579" y="46608"/>
                  </a:lnTo>
                  <a:lnTo>
                    <a:pt x="964819" y="41782"/>
                  </a:lnTo>
                  <a:lnTo>
                    <a:pt x="695579" y="116458"/>
                  </a:lnTo>
                  <a:lnTo>
                    <a:pt x="695579" y="279653"/>
                  </a:lnTo>
                  <a:lnTo>
                    <a:pt x="579628" y="279653"/>
                  </a:lnTo>
                  <a:lnTo>
                    <a:pt x="405765" y="279653"/>
                  </a:lnTo>
                  <a:lnTo>
                    <a:pt x="0" y="279653"/>
                  </a:lnTo>
                  <a:lnTo>
                    <a:pt x="0" y="116458"/>
                  </a:lnTo>
                  <a:lnTo>
                    <a:pt x="0" y="46608"/>
                  </a:lnTo>
                  <a:lnTo>
                    <a:pt x="0" y="0"/>
                  </a:lnTo>
                  <a:close/>
                </a:path>
              </a:pathLst>
            </a:custGeom>
            <a:ln w="5626">
              <a:solidFill>
                <a:srgbClr val="000000"/>
              </a:solidFill>
            </a:ln>
          </p:spPr>
          <p:txBody>
            <a:bodyPr wrap="square" lIns="0" tIns="0" rIns="0" bIns="0" rtlCol="0"/>
            <a:lstStyle/>
            <a:p>
              <a:endParaRPr/>
            </a:p>
          </p:txBody>
        </p:sp>
      </p:grpSp>
      <p:sp>
        <p:nvSpPr>
          <p:cNvPr id="112" name="object 112"/>
          <p:cNvSpPr txBox="1"/>
          <p:nvPr/>
        </p:nvSpPr>
        <p:spPr>
          <a:xfrm>
            <a:off x="7396810" y="7819386"/>
            <a:ext cx="723026" cy="289822"/>
          </a:xfrm>
          <a:prstGeom prst="rect">
            <a:avLst/>
          </a:prstGeom>
        </p:spPr>
        <p:txBody>
          <a:bodyPr vert="horz" wrap="square" lIns="0" tIns="30479" rIns="0" bIns="0" rtlCol="0">
            <a:spAutoFit/>
          </a:bodyPr>
          <a:lstStyle/>
          <a:p>
            <a:pPr marL="21166">
              <a:spcBef>
                <a:spcPts val="240"/>
              </a:spcBef>
            </a:pPr>
            <a:r>
              <a:rPr sz="800" spc="-13" dirty="0">
                <a:solidFill>
                  <a:srgbClr val="585858"/>
                </a:solidFill>
                <a:latin typeface="BIZ UDPゴシック"/>
                <a:cs typeface="BIZ UDPゴシック"/>
              </a:rPr>
              <a:t>置いていない</a:t>
            </a:r>
            <a:endParaRPr sz="800">
              <a:latin typeface="BIZ UDPゴシック"/>
              <a:cs typeface="BIZ UDPゴシック"/>
            </a:endParaRPr>
          </a:p>
          <a:p>
            <a:pPr>
              <a:spcBef>
                <a:spcPts val="113"/>
              </a:spcBef>
            </a:pPr>
            <a:r>
              <a:rPr sz="800" dirty="0">
                <a:solidFill>
                  <a:srgbClr val="585858"/>
                </a:solidFill>
                <a:latin typeface="BIZ UDPゴシック"/>
                <a:cs typeface="BIZ UDPゴシック"/>
              </a:rPr>
              <a:t>115</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76%</a:t>
            </a:r>
            <a:endParaRPr sz="800">
              <a:latin typeface="BIZ UDPゴシック"/>
              <a:cs typeface="BIZ UDPゴシック"/>
            </a:endParaRPr>
          </a:p>
        </p:txBody>
      </p:sp>
      <p:grpSp>
        <p:nvGrpSpPr>
          <p:cNvPr id="113" name="object 113"/>
          <p:cNvGrpSpPr/>
          <p:nvPr/>
        </p:nvGrpSpPr>
        <p:grpSpPr>
          <a:xfrm>
            <a:off x="7243146" y="5603159"/>
            <a:ext cx="1019349" cy="335268"/>
            <a:chOff x="5596064" y="4018470"/>
            <a:chExt cx="764540" cy="251460"/>
          </a:xfrm>
        </p:grpSpPr>
        <p:sp>
          <p:nvSpPr>
            <p:cNvPr id="114" name="object 114"/>
            <p:cNvSpPr/>
            <p:nvPr/>
          </p:nvSpPr>
          <p:spPr>
            <a:xfrm>
              <a:off x="5598922" y="4021328"/>
              <a:ext cx="758825" cy="245745"/>
            </a:xfrm>
            <a:custGeom>
              <a:avLst/>
              <a:gdLst/>
              <a:ahLst/>
              <a:cxnLst/>
              <a:rect l="l" t="t" r="r" b="b"/>
              <a:pathLst>
                <a:path w="758825" h="245745">
                  <a:moveTo>
                    <a:pt x="605917" y="0"/>
                  </a:moveTo>
                  <a:lnTo>
                    <a:pt x="0" y="0"/>
                  </a:lnTo>
                  <a:lnTo>
                    <a:pt x="0" y="245236"/>
                  </a:lnTo>
                  <a:lnTo>
                    <a:pt x="605917" y="245236"/>
                  </a:lnTo>
                  <a:lnTo>
                    <a:pt x="605917" y="204343"/>
                  </a:lnTo>
                  <a:lnTo>
                    <a:pt x="758317" y="244475"/>
                  </a:lnTo>
                  <a:lnTo>
                    <a:pt x="605917" y="143129"/>
                  </a:lnTo>
                  <a:lnTo>
                    <a:pt x="605917" y="0"/>
                  </a:lnTo>
                  <a:close/>
                </a:path>
              </a:pathLst>
            </a:custGeom>
            <a:solidFill>
              <a:srgbClr val="FFFFFF"/>
            </a:solidFill>
          </p:spPr>
          <p:txBody>
            <a:bodyPr wrap="square" lIns="0" tIns="0" rIns="0" bIns="0" rtlCol="0"/>
            <a:lstStyle/>
            <a:p>
              <a:endParaRPr/>
            </a:p>
          </p:txBody>
        </p:sp>
        <p:sp>
          <p:nvSpPr>
            <p:cNvPr id="115" name="object 115"/>
            <p:cNvSpPr/>
            <p:nvPr/>
          </p:nvSpPr>
          <p:spPr>
            <a:xfrm>
              <a:off x="5598922" y="4021328"/>
              <a:ext cx="758825" cy="245745"/>
            </a:xfrm>
            <a:custGeom>
              <a:avLst/>
              <a:gdLst/>
              <a:ahLst/>
              <a:cxnLst/>
              <a:rect l="l" t="t" r="r" b="b"/>
              <a:pathLst>
                <a:path w="758825" h="245745">
                  <a:moveTo>
                    <a:pt x="0" y="0"/>
                  </a:moveTo>
                  <a:lnTo>
                    <a:pt x="353441" y="0"/>
                  </a:lnTo>
                  <a:lnTo>
                    <a:pt x="504952" y="0"/>
                  </a:lnTo>
                  <a:lnTo>
                    <a:pt x="605917" y="0"/>
                  </a:lnTo>
                  <a:lnTo>
                    <a:pt x="605917" y="143129"/>
                  </a:lnTo>
                  <a:lnTo>
                    <a:pt x="758317" y="244475"/>
                  </a:lnTo>
                  <a:lnTo>
                    <a:pt x="605917" y="204343"/>
                  </a:lnTo>
                  <a:lnTo>
                    <a:pt x="605917" y="245236"/>
                  </a:lnTo>
                  <a:lnTo>
                    <a:pt x="504952" y="245236"/>
                  </a:lnTo>
                  <a:lnTo>
                    <a:pt x="353441" y="245236"/>
                  </a:lnTo>
                  <a:lnTo>
                    <a:pt x="0" y="245236"/>
                  </a:lnTo>
                  <a:lnTo>
                    <a:pt x="0" y="204343"/>
                  </a:lnTo>
                  <a:lnTo>
                    <a:pt x="0" y="143129"/>
                  </a:lnTo>
                  <a:lnTo>
                    <a:pt x="0" y="0"/>
                  </a:lnTo>
                  <a:close/>
                </a:path>
              </a:pathLst>
            </a:custGeom>
            <a:ln w="5626">
              <a:solidFill>
                <a:srgbClr val="000000"/>
              </a:solidFill>
            </a:ln>
          </p:spPr>
          <p:txBody>
            <a:bodyPr wrap="square" lIns="0" tIns="0" rIns="0" bIns="0" rtlCol="0"/>
            <a:lstStyle/>
            <a:p>
              <a:endParaRPr/>
            </a:p>
          </p:txBody>
        </p:sp>
      </p:grpSp>
      <p:sp>
        <p:nvSpPr>
          <p:cNvPr id="116" name="object 116"/>
          <p:cNvSpPr txBox="1"/>
          <p:nvPr/>
        </p:nvSpPr>
        <p:spPr>
          <a:xfrm>
            <a:off x="7357018" y="5609706"/>
            <a:ext cx="641750" cy="290677"/>
          </a:xfrm>
          <a:prstGeom prst="rect">
            <a:avLst/>
          </a:prstGeom>
        </p:spPr>
        <p:txBody>
          <a:bodyPr vert="horz" wrap="square" lIns="0" tIns="31326" rIns="0" bIns="0" rtlCol="0">
            <a:spAutoFit/>
          </a:bodyPr>
          <a:lstStyle/>
          <a:p>
            <a:pPr marR="40639" algn="ctr">
              <a:spcBef>
                <a:spcPts val="247"/>
              </a:spcBef>
            </a:pPr>
            <a:r>
              <a:rPr sz="800" spc="-27" dirty="0">
                <a:solidFill>
                  <a:srgbClr val="585858"/>
                </a:solidFill>
                <a:latin typeface="BIZ UDPゴシック"/>
                <a:cs typeface="BIZ UDPゴシック"/>
              </a:rPr>
              <a:t>未回答</a:t>
            </a:r>
            <a:endParaRPr sz="800">
              <a:latin typeface="BIZ UDPゴシック"/>
              <a:cs typeface="BIZ UDPゴシック"/>
            </a:endParaRPr>
          </a:p>
          <a:p>
            <a:pPr marR="6773" algn="ctr">
              <a:spcBef>
                <a:spcPts val="120"/>
              </a:spcBef>
            </a:pPr>
            <a:r>
              <a:rPr sz="800" dirty="0">
                <a:solidFill>
                  <a:srgbClr val="585858"/>
                </a:solidFill>
                <a:latin typeface="BIZ UDPゴシック"/>
                <a:cs typeface="BIZ UDPゴシック"/>
              </a:rPr>
              <a:t>18</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12%</a:t>
            </a:r>
            <a:endParaRPr sz="800">
              <a:latin typeface="BIZ UDPゴシック"/>
              <a:cs typeface="BIZ UDPゴシック"/>
            </a:endParaRPr>
          </a:p>
        </p:txBody>
      </p:sp>
      <p:grpSp>
        <p:nvGrpSpPr>
          <p:cNvPr id="117" name="object 117"/>
          <p:cNvGrpSpPr/>
          <p:nvPr/>
        </p:nvGrpSpPr>
        <p:grpSpPr>
          <a:xfrm>
            <a:off x="10667447" y="5619923"/>
            <a:ext cx="2216491" cy="2180086"/>
            <a:chOff x="8164385" y="4031043"/>
            <a:chExt cx="1662430" cy="1635125"/>
          </a:xfrm>
        </p:grpSpPr>
        <p:sp>
          <p:nvSpPr>
            <p:cNvPr id="118" name="object 118"/>
            <p:cNvSpPr/>
            <p:nvPr/>
          </p:nvSpPr>
          <p:spPr>
            <a:xfrm>
              <a:off x="8498712" y="4033900"/>
              <a:ext cx="993775" cy="1629410"/>
            </a:xfrm>
            <a:custGeom>
              <a:avLst/>
              <a:gdLst/>
              <a:ahLst/>
              <a:cxnLst/>
              <a:rect l="l" t="t" r="r" b="b"/>
              <a:pathLst>
                <a:path w="993775" h="1629410">
                  <a:moveTo>
                    <a:pt x="0" y="1384681"/>
                  </a:moveTo>
                  <a:lnTo>
                    <a:pt x="0" y="1629410"/>
                  </a:lnTo>
                </a:path>
                <a:path w="993775" h="1629410">
                  <a:moveTo>
                    <a:pt x="0" y="570102"/>
                  </a:moveTo>
                  <a:lnTo>
                    <a:pt x="0" y="1059180"/>
                  </a:lnTo>
                </a:path>
                <a:path w="993775" h="1629410">
                  <a:moveTo>
                    <a:pt x="0" y="0"/>
                  </a:moveTo>
                  <a:lnTo>
                    <a:pt x="0" y="244601"/>
                  </a:lnTo>
                </a:path>
                <a:path w="993775" h="1629410">
                  <a:moveTo>
                    <a:pt x="330961" y="1384681"/>
                  </a:moveTo>
                  <a:lnTo>
                    <a:pt x="330961" y="1629410"/>
                  </a:lnTo>
                </a:path>
                <a:path w="993775" h="1629410">
                  <a:moveTo>
                    <a:pt x="330961" y="570102"/>
                  </a:moveTo>
                  <a:lnTo>
                    <a:pt x="330961" y="1059180"/>
                  </a:lnTo>
                </a:path>
                <a:path w="993775" h="1629410">
                  <a:moveTo>
                    <a:pt x="330961" y="0"/>
                  </a:moveTo>
                  <a:lnTo>
                    <a:pt x="330961" y="244601"/>
                  </a:lnTo>
                </a:path>
                <a:path w="993775" h="1629410">
                  <a:moveTo>
                    <a:pt x="661797" y="1384681"/>
                  </a:moveTo>
                  <a:lnTo>
                    <a:pt x="661797" y="1629410"/>
                  </a:lnTo>
                </a:path>
                <a:path w="993775" h="1629410">
                  <a:moveTo>
                    <a:pt x="661797" y="570102"/>
                  </a:moveTo>
                  <a:lnTo>
                    <a:pt x="661797" y="1059180"/>
                  </a:lnTo>
                </a:path>
                <a:path w="993775" h="1629410">
                  <a:moveTo>
                    <a:pt x="661797" y="0"/>
                  </a:moveTo>
                  <a:lnTo>
                    <a:pt x="661797" y="244601"/>
                  </a:lnTo>
                </a:path>
                <a:path w="993775" h="1629410">
                  <a:moveTo>
                    <a:pt x="993648" y="1384681"/>
                  </a:moveTo>
                  <a:lnTo>
                    <a:pt x="993648" y="1629410"/>
                  </a:lnTo>
                </a:path>
                <a:path w="993775" h="1629410">
                  <a:moveTo>
                    <a:pt x="993648" y="570102"/>
                  </a:moveTo>
                  <a:lnTo>
                    <a:pt x="993648" y="1059180"/>
                  </a:lnTo>
                </a:path>
                <a:path w="993775" h="1629410">
                  <a:moveTo>
                    <a:pt x="993648" y="0"/>
                  </a:moveTo>
                  <a:lnTo>
                    <a:pt x="993648" y="244601"/>
                  </a:lnTo>
                </a:path>
              </a:pathLst>
            </a:custGeom>
            <a:ln w="5626">
              <a:solidFill>
                <a:srgbClr val="D9D9D9"/>
              </a:solidFill>
            </a:ln>
          </p:spPr>
          <p:txBody>
            <a:bodyPr wrap="square" lIns="0" tIns="0" rIns="0" bIns="0" rtlCol="0"/>
            <a:lstStyle/>
            <a:p>
              <a:endParaRPr/>
            </a:p>
          </p:txBody>
        </p:sp>
        <p:sp>
          <p:nvSpPr>
            <p:cNvPr id="119" name="object 119"/>
            <p:cNvSpPr/>
            <p:nvPr/>
          </p:nvSpPr>
          <p:spPr>
            <a:xfrm>
              <a:off x="9823449" y="4033900"/>
              <a:ext cx="0" cy="1629410"/>
            </a:xfrm>
            <a:custGeom>
              <a:avLst/>
              <a:gdLst/>
              <a:ahLst/>
              <a:cxnLst/>
              <a:rect l="l" t="t" r="r" b="b"/>
              <a:pathLst>
                <a:path h="1629410">
                  <a:moveTo>
                    <a:pt x="0" y="0"/>
                  </a:moveTo>
                  <a:lnTo>
                    <a:pt x="0" y="1629410"/>
                  </a:lnTo>
                </a:path>
              </a:pathLst>
            </a:custGeom>
            <a:ln w="5626">
              <a:solidFill>
                <a:srgbClr val="D9D9D9"/>
              </a:solidFill>
            </a:ln>
          </p:spPr>
          <p:txBody>
            <a:bodyPr wrap="square" lIns="0" tIns="0" rIns="0" bIns="0" rtlCol="0"/>
            <a:lstStyle/>
            <a:p>
              <a:endParaRPr/>
            </a:p>
          </p:txBody>
        </p:sp>
        <p:sp>
          <p:nvSpPr>
            <p:cNvPr id="120" name="object 120"/>
            <p:cNvSpPr/>
            <p:nvPr/>
          </p:nvSpPr>
          <p:spPr>
            <a:xfrm>
              <a:off x="8167243" y="4278502"/>
              <a:ext cx="1082675" cy="1140460"/>
            </a:xfrm>
            <a:custGeom>
              <a:avLst/>
              <a:gdLst/>
              <a:ahLst/>
              <a:cxnLst/>
              <a:rect l="l" t="t" r="r" b="b"/>
              <a:pathLst>
                <a:path w="1082675" h="1140460">
                  <a:moveTo>
                    <a:pt x="920496" y="814578"/>
                  </a:moveTo>
                  <a:lnTo>
                    <a:pt x="0" y="814578"/>
                  </a:lnTo>
                  <a:lnTo>
                    <a:pt x="0" y="1140079"/>
                  </a:lnTo>
                  <a:lnTo>
                    <a:pt x="920496" y="1140079"/>
                  </a:lnTo>
                  <a:lnTo>
                    <a:pt x="920496" y="814578"/>
                  </a:lnTo>
                  <a:close/>
                </a:path>
                <a:path w="1082675" h="1140460">
                  <a:moveTo>
                    <a:pt x="1082294" y="0"/>
                  </a:moveTo>
                  <a:lnTo>
                    <a:pt x="0" y="0"/>
                  </a:lnTo>
                  <a:lnTo>
                    <a:pt x="0" y="325501"/>
                  </a:lnTo>
                  <a:lnTo>
                    <a:pt x="1082294" y="325501"/>
                  </a:lnTo>
                  <a:lnTo>
                    <a:pt x="1082294" y="0"/>
                  </a:lnTo>
                  <a:close/>
                </a:path>
              </a:pathLst>
            </a:custGeom>
            <a:solidFill>
              <a:srgbClr val="92D050"/>
            </a:solidFill>
          </p:spPr>
          <p:txBody>
            <a:bodyPr wrap="square" lIns="0" tIns="0" rIns="0" bIns="0" rtlCol="0"/>
            <a:lstStyle/>
            <a:p>
              <a:endParaRPr/>
            </a:p>
          </p:txBody>
        </p:sp>
        <p:sp>
          <p:nvSpPr>
            <p:cNvPr id="121" name="object 121"/>
            <p:cNvSpPr/>
            <p:nvPr/>
          </p:nvSpPr>
          <p:spPr>
            <a:xfrm>
              <a:off x="9087739" y="4278502"/>
              <a:ext cx="572135" cy="1140460"/>
            </a:xfrm>
            <a:custGeom>
              <a:avLst/>
              <a:gdLst/>
              <a:ahLst/>
              <a:cxnLst/>
              <a:rect l="l" t="t" r="r" b="b"/>
              <a:pathLst>
                <a:path w="572134" h="1140460">
                  <a:moveTo>
                    <a:pt x="552069" y="814578"/>
                  </a:moveTo>
                  <a:lnTo>
                    <a:pt x="0" y="814578"/>
                  </a:lnTo>
                  <a:lnTo>
                    <a:pt x="0" y="1140079"/>
                  </a:lnTo>
                  <a:lnTo>
                    <a:pt x="552069" y="1140079"/>
                  </a:lnTo>
                  <a:lnTo>
                    <a:pt x="552069" y="814578"/>
                  </a:lnTo>
                  <a:close/>
                </a:path>
                <a:path w="572134" h="1140460">
                  <a:moveTo>
                    <a:pt x="571881" y="0"/>
                  </a:moveTo>
                  <a:lnTo>
                    <a:pt x="161798" y="0"/>
                  </a:lnTo>
                  <a:lnTo>
                    <a:pt x="161798" y="325501"/>
                  </a:lnTo>
                  <a:lnTo>
                    <a:pt x="571881" y="325501"/>
                  </a:lnTo>
                  <a:lnTo>
                    <a:pt x="571881" y="0"/>
                  </a:lnTo>
                  <a:close/>
                </a:path>
              </a:pathLst>
            </a:custGeom>
            <a:solidFill>
              <a:srgbClr val="5B9BD4"/>
            </a:solidFill>
          </p:spPr>
          <p:txBody>
            <a:bodyPr wrap="square" lIns="0" tIns="0" rIns="0" bIns="0" rtlCol="0"/>
            <a:lstStyle/>
            <a:p>
              <a:endParaRPr/>
            </a:p>
          </p:txBody>
        </p:sp>
        <p:sp>
          <p:nvSpPr>
            <p:cNvPr id="122" name="object 122"/>
            <p:cNvSpPr/>
            <p:nvPr/>
          </p:nvSpPr>
          <p:spPr>
            <a:xfrm>
              <a:off x="9639808" y="4278502"/>
              <a:ext cx="183515" cy="1140460"/>
            </a:xfrm>
            <a:custGeom>
              <a:avLst/>
              <a:gdLst/>
              <a:ahLst/>
              <a:cxnLst/>
              <a:rect l="l" t="t" r="r" b="b"/>
              <a:pathLst>
                <a:path w="183515" h="1140460">
                  <a:moveTo>
                    <a:pt x="183388" y="814578"/>
                  </a:moveTo>
                  <a:lnTo>
                    <a:pt x="0" y="814578"/>
                  </a:lnTo>
                  <a:lnTo>
                    <a:pt x="0" y="1140079"/>
                  </a:lnTo>
                  <a:lnTo>
                    <a:pt x="183388" y="1140079"/>
                  </a:lnTo>
                  <a:lnTo>
                    <a:pt x="183388" y="814578"/>
                  </a:lnTo>
                  <a:close/>
                </a:path>
                <a:path w="183515" h="1140460">
                  <a:moveTo>
                    <a:pt x="183388" y="0"/>
                  </a:moveTo>
                  <a:lnTo>
                    <a:pt x="19812" y="0"/>
                  </a:lnTo>
                  <a:lnTo>
                    <a:pt x="19812" y="325501"/>
                  </a:lnTo>
                  <a:lnTo>
                    <a:pt x="183388" y="325501"/>
                  </a:lnTo>
                  <a:lnTo>
                    <a:pt x="183388" y="0"/>
                  </a:lnTo>
                  <a:close/>
                </a:path>
              </a:pathLst>
            </a:custGeom>
            <a:solidFill>
              <a:srgbClr val="FFC000"/>
            </a:solidFill>
          </p:spPr>
          <p:txBody>
            <a:bodyPr wrap="square" lIns="0" tIns="0" rIns="0" bIns="0" rtlCol="0"/>
            <a:lstStyle/>
            <a:p>
              <a:endParaRPr/>
            </a:p>
          </p:txBody>
        </p:sp>
        <p:sp>
          <p:nvSpPr>
            <p:cNvPr id="123" name="object 123"/>
            <p:cNvSpPr/>
            <p:nvPr/>
          </p:nvSpPr>
          <p:spPr>
            <a:xfrm>
              <a:off x="8167242" y="4033900"/>
              <a:ext cx="0" cy="1629410"/>
            </a:xfrm>
            <a:custGeom>
              <a:avLst/>
              <a:gdLst/>
              <a:ahLst/>
              <a:cxnLst/>
              <a:rect l="l" t="t" r="r" b="b"/>
              <a:pathLst>
                <a:path h="1629410">
                  <a:moveTo>
                    <a:pt x="0" y="1629410"/>
                  </a:moveTo>
                  <a:lnTo>
                    <a:pt x="0" y="0"/>
                  </a:lnTo>
                </a:path>
              </a:pathLst>
            </a:custGeom>
            <a:ln w="5626">
              <a:solidFill>
                <a:srgbClr val="D9D9D9"/>
              </a:solidFill>
            </a:ln>
          </p:spPr>
          <p:txBody>
            <a:bodyPr wrap="square" lIns="0" tIns="0" rIns="0" bIns="0" rtlCol="0"/>
            <a:lstStyle/>
            <a:p>
              <a:endParaRPr/>
            </a:p>
          </p:txBody>
        </p:sp>
        <p:sp>
          <p:nvSpPr>
            <p:cNvPr id="124" name="object 124"/>
            <p:cNvSpPr/>
            <p:nvPr/>
          </p:nvSpPr>
          <p:spPr>
            <a:xfrm>
              <a:off x="8570594" y="5203558"/>
              <a:ext cx="113664" cy="105410"/>
            </a:xfrm>
            <a:custGeom>
              <a:avLst/>
              <a:gdLst/>
              <a:ahLst/>
              <a:cxnLst/>
              <a:rect l="l" t="t" r="r" b="b"/>
              <a:pathLst>
                <a:path w="113665"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grpSp>
      <p:sp>
        <p:nvSpPr>
          <p:cNvPr id="125" name="object 125"/>
          <p:cNvSpPr txBox="1"/>
          <p:nvPr/>
        </p:nvSpPr>
        <p:spPr>
          <a:xfrm>
            <a:off x="11240366" y="7178088"/>
            <a:ext cx="109216" cy="124885"/>
          </a:xfrm>
          <a:prstGeom prst="rect">
            <a:avLst/>
          </a:prstGeom>
        </p:spPr>
        <p:txBody>
          <a:bodyPr vert="horz" wrap="square" lIns="0" tIns="22013" rIns="0" bIns="0" rtlCol="0">
            <a:spAutoFit/>
          </a:bodyPr>
          <a:lstStyle/>
          <a:p>
            <a:pPr>
              <a:spcBef>
                <a:spcPts val="173"/>
              </a:spcBef>
            </a:pPr>
            <a:r>
              <a:rPr sz="667" spc="-33" dirty="0">
                <a:solidFill>
                  <a:srgbClr val="404040"/>
                </a:solidFill>
                <a:latin typeface="Calibri"/>
                <a:cs typeface="Calibri"/>
              </a:rPr>
              <a:t>10</a:t>
            </a:r>
            <a:endParaRPr sz="667">
              <a:latin typeface="Calibri"/>
              <a:cs typeface="Calibri"/>
            </a:endParaRPr>
          </a:p>
        </p:txBody>
      </p:sp>
      <p:sp>
        <p:nvSpPr>
          <p:cNvPr id="126" name="object 126"/>
          <p:cNvSpPr/>
          <p:nvPr/>
        </p:nvSpPr>
        <p:spPr>
          <a:xfrm>
            <a:off x="11317239" y="6096985"/>
            <a:ext cx="151546" cy="140541"/>
          </a:xfrm>
          <a:custGeom>
            <a:avLst/>
            <a:gdLst/>
            <a:ahLst/>
            <a:cxnLst/>
            <a:rect l="l" t="t" r="r" b="b"/>
            <a:pathLst>
              <a:path w="113665"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sp>
        <p:nvSpPr>
          <p:cNvPr id="127" name="object 127"/>
          <p:cNvSpPr txBox="1"/>
          <p:nvPr/>
        </p:nvSpPr>
        <p:spPr>
          <a:xfrm>
            <a:off x="11348903" y="6091347"/>
            <a:ext cx="108369" cy="124885"/>
          </a:xfrm>
          <a:prstGeom prst="rect">
            <a:avLst/>
          </a:prstGeom>
        </p:spPr>
        <p:txBody>
          <a:bodyPr vert="horz" wrap="square" lIns="0" tIns="22013" rIns="0" bIns="0" rtlCol="0">
            <a:spAutoFit/>
          </a:bodyPr>
          <a:lstStyle/>
          <a:p>
            <a:pPr>
              <a:spcBef>
                <a:spcPts val="173"/>
              </a:spcBef>
            </a:pPr>
            <a:r>
              <a:rPr sz="667" spc="-33" dirty="0">
                <a:solidFill>
                  <a:srgbClr val="404040"/>
                </a:solidFill>
                <a:latin typeface="Calibri"/>
                <a:cs typeface="Calibri"/>
              </a:rPr>
              <a:t>66</a:t>
            </a:r>
            <a:endParaRPr sz="667">
              <a:latin typeface="Calibri"/>
              <a:cs typeface="Calibri"/>
            </a:endParaRPr>
          </a:p>
        </p:txBody>
      </p:sp>
      <p:sp>
        <p:nvSpPr>
          <p:cNvPr id="128" name="object 128"/>
          <p:cNvSpPr/>
          <p:nvPr/>
        </p:nvSpPr>
        <p:spPr>
          <a:xfrm>
            <a:off x="12213318" y="7183218"/>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29" name="object 129"/>
          <p:cNvSpPr txBox="1"/>
          <p:nvPr/>
        </p:nvSpPr>
        <p:spPr>
          <a:xfrm>
            <a:off x="12244983" y="7178088"/>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6</a:t>
            </a:r>
            <a:endParaRPr sz="667">
              <a:latin typeface="Calibri"/>
              <a:cs typeface="Calibri"/>
            </a:endParaRPr>
          </a:p>
        </p:txBody>
      </p:sp>
      <p:sp>
        <p:nvSpPr>
          <p:cNvPr id="130" name="object 130"/>
          <p:cNvSpPr/>
          <p:nvPr/>
        </p:nvSpPr>
        <p:spPr>
          <a:xfrm>
            <a:off x="12311866" y="6096985"/>
            <a:ext cx="151546" cy="140541"/>
          </a:xfrm>
          <a:custGeom>
            <a:avLst/>
            <a:gdLst/>
            <a:ahLst/>
            <a:cxnLst/>
            <a:rect l="l" t="t" r="r" b="b"/>
            <a:pathLst>
              <a:path w="113665"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sp>
        <p:nvSpPr>
          <p:cNvPr id="131" name="object 131"/>
          <p:cNvSpPr txBox="1"/>
          <p:nvPr/>
        </p:nvSpPr>
        <p:spPr>
          <a:xfrm>
            <a:off x="12343700" y="6091347"/>
            <a:ext cx="108369" cy="124885"/>
          </a:xfrm>
          <a:prstGeom prst="rect">
            <a:avLst/>
          </a:prstGeom>
        </p:spPr>
        <p:txBody>
          <a:bodyPr vert="horz" wrap="square" lIns="0" tIns="22013" rIns="0" bIns="0" rtlCol="0">
            <a:spAutoFit/>
          </a:bodyPr>
          <a:lstStyle/>
          <a:p>
            <a:pPr>
              <a:spcBef>
                <a:spcPts val="173"/>
              </a:spcBef>
            </a:pPr>
            <a:r>
              <a:rPr sz="667" spc="-33" dirty="0">
                <a:solidFill>
                  <a:srgbClr val="404040"/>
                </a:solidFill>
                <a:latin typeface="Calibri"/>
                <a:cs typeface="Calibri"/>
              </a:rPr>
              <a:t>25</a:t>
            </a:r>
            <a:endParaRPr sz="667">
              <a:latin typeface="Calibri"/>
              <a:cs typeface="Calibri"/>
            </a:endParaRPr>
          </a:p>
        </p:txBody>
      </p:sp>
      <p:sp>
        <p:nvSpPr>
          <p:cNvPr id="132" name="object 132"/>
          <p:cNvSpPr/>
          <p:nvPr/>
        </p:nvSpPr>
        <p:spPr>
          <a:xfrm>
            <a:off x="12704030" y="7183218"/>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33" name="object 133"/>
          <p:cNvSpPr txBox="1"/>
          <p:nvPr/>
        </p:nvSpPr>
        <p:spPr>
          <a:xfrm>
            <a:off x="12735862" y="7178088"/>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2</a:t>
            </a:r>
            <a:endParaRPr sz="667">
              <a:latin typeface="Calibri"/>
              <a:cs typeface="Calibri"/>
            </a:endParaRPr>
          </a:p>
        </p:txBody>
      </p:sp>
      <p:sp>
        <p:nvSpPr>
          <p:cNvPr id="134" name="object 134"/>
          <p:cNvSpPr/>
          <p:nvPr/>
        </p:nvSpPr>
        <p:spPr>
          <a:xfrm>
            <a:off x="12694547" y="6096985"/>
            <a:ext cx="151546" cy="140541"/>
          </a:xfrm>
          <a:custGeom>
            <a:avLst/>
            <a:gdLst/>
            <a:ahLst/>
            <a:cxnLst/>
            <a:rect l="l" t="t" r="r" b="b"/>
            <a:pathLst>
              <a:path w="113665"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sp>
        <p:nvSpPr>
          <p:cNvPr id="135" name="object 135"/>
          <p:cNvSpPr txBox="1"/>
          <p:nvPr/>
        </p:nvSpPr>
        <p:spPr>
          <a:xfrm>
            <a:off x="12726211" y="6091347"/>
            <a:ext cx="108369" cy="124885"/>
          </a:xfrm>
          <a:prstGeom prst="rect">
            <a:avLst/>
          </a:prstGeom>
        </p:spPr>
        <p:txBody>
          <a:bodyPr vert="horz" wrap="square" lIns="0" tIns="22013" rIns="0" bIns="0" rtlCol="0">
            <a:spAutoFit/>
          </a:bodyPr>
          <a:lstStyle/>
          <a:p>
            <a:pPr>
              <a:spcBef>
                <a:spcPts val="173"/>
              </a:spcBef>
            </a:pPr>
            <a:r>
              <a:rPr sz="667" spc="-33" dirty="0">
                <a:solidFill>
                  <a:srgbClr val="404040"/>
                </a:solidFill>
                <a:latin typeface="Calibri"/>
                <a:cs typeface="Calibri"/>
              </a:rPr>
              <a:t>10</a:t>
            </a:r>
            <a:endParaRPr sz="667">
              <a:latin typeface="Calibri"/>
              <a:cs typeface="Calibri"/>
            </a:endParaRPr>
          </a:p>
        </p:txBody>
      </p:sp>
      <p:sp>
        <p:nvSpPr>
          <p:cNvPr id="136" name="object 136"/>
          <p:cNvSpPr txBox="1"/>
          <p:nvPr/>
        </p:nvSpPr>
        <p:spPr>
          <a:xfrm>
            <a:off x="10617920" y="7833214"/>
            <a:ext cx="126995"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0%</a:t>
            </a:r>
            <a:endParaRPr sz="667">
              <a:latin typeface="Calibri"/>
              <a:cs typeface="Calibri"/>
            </a:endParaRPr>
          </a:p>
        </p:txBody>
      </p:sp>
      <p:sp>
        <p:nvSpPr>
          <p:cNvPr id="137" name="object 137"/>
          <p:cNvSpPr txBox="1"/>
          <p:nvPr/>
        </p:nvSpPr>
        <p:spPr>
          <a:xfrm>
            <a:off x="12361989" y="7833214"/>
            <a:ext cx="17271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80%</a:t>
            </a:r>
            <a:endParaRPr sz="667">
              <a:latin typeface="Calibri"/>
              <a:cs typeface="Calibri"/>
            </a:endParaRPr>
          </a:p>
        </p:txBody>
      </p:sp>
      <p:sp>
        <p:nvSpPr>
          <p:cNvPr id="138" name="object 138"/>
          <p:cNvSpPr txBox="1"/>
          <p:nvPr/>
        </p:nvSpPr>
        <p:spPr>
          <a:xfrm>
            <a:off x="12781072" y="7833214"/>
            <a:ext cx="218432"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Calibri"/>
                <a:cs typeface="Calibri"/>
              </a:rPr>
              <a:t>100%</a:t>
            </a:r>
            <a:endParaRPr sz="667">
              <a:latin typeface="Calibri"/>
              <a:cs typeface="Calibri"/>
            </a:endParaRPr>
          </a:p>
        </p:txBody>
      </p:sp>
      <p:sp>
        <p:nvSpPr>
          <p:cNvPr id="139" name="object 139"/>
          <p:cNvSpPr txBox="1"/>
          <p:nvPr/>
        </p:nvSpPr>
        <p:spPr>
          <a:xfrm>
            <a:off x="10139571" y="7173177"/>
            <a:ext cx="468189" cy="124885"/>
          </a:xfrm>
          <a:prstGeom prst="rect">
            <a:avLst/>
          </a:prstGeom>
        </p:spPr>
        <p:txBody>
          <a:bodyPr vert="horz" wrap="square" lIns="0" tIns="22013" rIns="0" bIns="0" rtlCol="0">
            <a:spAutoFit/>
          </a:bodyPr>
          <a:lstStyle/>
          <a:p>
            <a:pPr>
              <a:spcBef>
                <a:spcPts val="173"/>
              </a:spcBef>
            </a:pPr>
            <a:r>
              <a:rPr sz="667" spc="-13" dirty="0">
                <a:solidFill>
                  <a:srgbClr val="585858"/>
                </a:solidFill>
                <a:latin typeface="游ゴシック"/>
                <a:cs typeface="游ゴシック"/>
              </a:rPr>
              <a:t>置いている</a:t>
            </a:r>
            <a:endParaRPr sz="667">
              <a:latin typeface="游ゴシック"/>
              <a:cs typeface="游ゴシック"/>
            </a:endParaRPr>
          </a:p>
        </p:txBody>
      </p:sp>
      <p:sp>
        <p:nvSpPr>
          <p:cNvPr id="140" name="object 140"/>
          <p:cNvSpPr txBox="1"/>
          <p:nvPr/>
        </p:nvSpPr>
        <p:spPr>
          <a:xfrm>
            <a:off x="10049319" y="6086436"/>
            <a:ext cx="556239" cy="124885"/>
          </a:xfrm>
          <a:prstGeom prst="rect">
            <a:avLst/>
          </a:prstGeom>
        </p:spPr>
        <p:txBody>
          <a:bodyPr vert="horz" wrap="square" lIns="0" tIns="22013" rIns="0" bIns="0" rtlCol="0">
            <a:spAutoFit/>
          </a:bodyPr>
          <a:lstStyle/>
          <a:p>
            <a:pPr>
              <a:spcBef>
                <a:spcPts val="173"/>
              </a:spcBef>
            </a:pPr>
            <a:r>
              <a:rPr sz="667" spc="-13" dirty="0">
                <a:solidFill>
                  <a:srgbClr val="585858"/>
                </a:solidFill>
                <a:latin typeface="游ゴシック"/>
                <a:cs typeface="游ゴシック"/>
              </a:rPr>
              <a:t>置いていない</a:t>
            </a:r>
            <a:endParaRPr sz="667">
              <a:latin typeface="游ゴシック"/>
              <a:cs typeface="游ゴシック"/>
            </a:endParaRPr>
          </a:p>
        </p:txBody>
      </p:sp>
      <p:grpSp>
        <p:nvGrpSpPr>
          <p:cNvPr id="141" name="object 141"/>
          <p:cNvGrpSpPr/>
          <p:nvPr/>
        </p:nvGrpSpPr>
        <p:grpSpPr>
          <a:xfrm>
            <a:off x="10762863" y="8087493"/>
            <a:ext cx="932992" cy="49951"/>
            <a:chOff x="8235950" y="5881789"/>
            <a:chExt cx="699770" cy="37465"/>
          </a:xfrm>
        </p:grpSpPr>
        <p:sp>
          <p:nvSpPr>
            <p:cNvPr id="142" name="object 142"/>
            <p:cNvSpPr/>
            <p:nvPr/>
          </p:nvSpPr>
          <p:spPr>
            <a:xfrm>
              <a:off x="8235950" y="5881789"/>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143" name="object 143"/>
            <p:cNvSpPr/>
            <p:nvPr/>
          </p:nvSpPr>
          <p:spPr>
            <a:xfrm>
              <a:off x="8567293" y="5881789"/>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144" name="object 144"/>
            <p:cNvSpPr/>
            <p:nvPr/>
          </p:nvSpPr>
          <p:spPr>
            <a:xfrm>
              <a:off x="8898636" y="5881789"/>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145" name="object 145"/>
          <p:cNvSpPr txBox="1"/>
          <p:nvPr/>
        </p:nvSpPr>
        <p:spPr>
          <a:xfrm>
            <a:off x="10834827" y="7833215"/>
            <a:ext cx="1532410" cy="330133"/>
          </a:xfrm>
          <a:prstGeom prst="rect">
            <a:avLst/>
          </a:prstGeom>
        </p:spPr>
        <p:txBody>
          <a:bodyPr vert="horz" wrap="square" lIns="0" tIns="22013" rIns="0" bIns="0" rtlCol="0">
            <a:spAutoFit/>
          </a:bodyPr>
          <a:lstStyle/>
          <a:p>
            <a:pPr marR="78738" algn="ctr">
              <a:spcBef>
                <a:spcPts val="173"/>
              </a:spcBef>
              <a:tabLst>
                <a:tab pos="441102" algn="l"/>
                <a:tab pos="883051"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a:p>
            <a:pPr marR="6773" algn="ctr">
              <a:spcBef>
                <a:spcPts val="767"/>
              </a:spcBef>
              <a:tabLst>
                <a:tab pos="441102" algn="l"/>
                <a:tab pos="883051"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146" name="object 146"/>
          <p:cNvSpPr txBox="1"/>
          <p:nvPr/>
        </p:nvSpPr>
        <p:spPr>
          <a:xfrm>
            <a:off x="12350305" y="5521967"/>
            <a:ext cx="614656" cy="135870"/>
          </a:xfrm>
          <a:prstGeom prst="rect">
            <a:avLst/>
          </a:prstGeom>
        </p:spPr>
        <p:txBody>
          <a:bodyPr vert="horz" wrap="square" lIns="0" tIns="22859" rIns="0" bIns="0" rtlCol="0">
            <a:spAutoFit/>
          </a:bodyPr>
          <a:lstStyle/>
          <a:p>
            <a:pPr>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801916" y="958843"/>
            <a:ext cx="3386541" cy="242866"/>
          </a:xfrm>
          <a:prstGeom prst="rect">
            <a:avLst/>
          </a:prstGeom>
        </p:spPr>
        <p:txBody>
          <a:bodyPr vert="horz" wrap="square" lIns="0" tIns="16933" rIns="0" bIns="0" rtlCol="0">
            <a:spAutoFit/>
          </a:bodyPr>
          <a:lstStyle/>
          <a:p>
            <a:pPr marL="16933">
              <a:spcBef>
                <a:spcPts val="133"/>
              </a:spcBef>
            </a:pPr>
            <a:r>
              <a:rPr sz="1467" spc="-7" dirty="0">
                <a:latin typeface="游ゴシック"/>
                <a:cs typeface="游ゴシック"/>
              </a:rPr>
              <a:t>保健相談に関する調査集計</a:t>
            </a:r>
            <a:r>
              <a:rPr sz="1467" dirty="0">
                <a:latin typeface="游ゴシック"/>
                <a:cs typeface="游ゴシック"/>
              </a:rPr>
              <a:t>（印旛支部</a:t>
            </a:r>
            <a:r>
              <a:rPr sz="1467" spc="-67" dirty="0">
                <a:latin typeface="游ゴシック"/>
                <a:cs typeface="游ゴシック"/>
              </a:rPr>
              <a:t>）</a:t>
            </a:r>
            <a:endParaRPr sz="1467">
              <a:latin typeface="游ゴシック"/>
              <a:cs typeface="游ゴシック"/>
            </a:endParaRPr>
          </a:p>
        </p:txBody>
      </p:sp>
      <p:sp>
        <p:nvSpPr>
          <p:cNvPr id="3" name="object 3"/>
          <p:cNvSpPr txBox="1"/>
          <p:nvPr/>
        </p:nvSpPr>
        <p:spPr>
          <a:xfrm>
            <a:off x="12447331" y="948939"/>
            <a:ext cx="802610" cy="149678"/>
          </a:xfrm>
          <a:prstGeom prst="rect">
            <a:avLst/>
          </a:prstGeom>
        </p:spPr>
        <p:txBody>
          <a:bodyPr vert="horz" wrap="square" lIns="0" tIns="16086" rIns="0" bIns="0" rtlCol="0">
            <a:spAutoFit/>
          </a:bodyPr>
          <a:lstStyle/>
          <a:p>
            <a:pPr marL="16933">
              <a:spcBef>
                <a:spcPts val="127"/>
              </a:spcBef>
            </a:pPr>
            <a:r>
              <a:rPr sz="867" spc="-27" dirty="0">
                <a:latin typeface="游ゴシック"/>
                <a:cs typeface="游ゴシック"/>
              </a:rPr>
              <a:t>令和３年度実施</a:t>
            </a:r>
            <a:endParaRPr sz="867">
              <a:latin typeface="游ゴシック"/>
              <a:cs typeface="游ゴシック"/>
            </a:endParaRPr>
          </a:p>
        </p:txBody>
      </p:sp>
      <p:sp>
        <p:nvSpPr>
          <p:cNvPr id="4" name="object 4"/>
          <p:cNvSpPr/>
          <p:nvPr/>
        </p:nvSpPr>
        <p:spPr>
          <a:xfrm>
            <a:off x="727870" y="5538480"/>
            <a:ext cx="5967932" cy="3698103"/>
          </a:xfrm>
          <a:custGeom>
            <a:avLst/>
            <a:gdLst/>
            <a:ahLst/>
            <a:cxnLst/>
            <a:rect l="l" t="t" r="r" b="b"/>
            <a:pathLst>
              <a:path w="4476115" h="2773679">
                <a:moveTo>
                  <a:pt x="0" y="2773679"/>
                </a:moveTo>
                <a:lnTo>
                  <a:pt x="4475988" y="2773679"/>
                </a:lnTo>
                <a:lnTo>
                  <a:pt x="4475988" y="0"/>
                </a:lnTo>
                <a:lnTo>
                  <a:pt x="0" y="0"/>
                </a:lnTo>
                <a:lnTo>
                  <a:pt x="0" y="2773679"/>
                </a:lnTo>
                <a:close/>
              </a:path>
            </a:pathLst>
          </a:custGeom>
          <a:ln w="7493">
            <a:solidFill>
              <a:srgbClr val="000000"/>
            </a:solidFill>
          </a:ln>
        </p:spPr>
        <p:txBody>
          <a:bodyPr wrap="square" lIns="0" tIns="0" rIns="0" bIns="0" rtlCol="0"/>
          <a:lstStyle/>
          <a:p>
            <a:endParaRPr/>
          </a:p>
        </p:txBody>
      </p:sp>
      <p:sp>
        <p:nvSpPr>
          <p:cNvPr id="5" name="object 5"/>
          <p:cNvSpPr txBox="1"/>
          <p:nvPr/>
        </p:nvSpPr>
        <p:spPr>
          <a:xfrm>
            <a:off x="1844580" y="5648035"/>
            <a:ext cx="3656618" cy="186440"/>
          </a:xfrm>
          <a:prstGeom prst="rect">
            <a:avLst/>
          </a:prstGeom>
        </p:spPr>
        <p:txBody>
          <a:bodyPr vert="horz" wrap="square" lIns="0" tIns="22013" rIns="0" bIns="0" rtlCol="0">
            <a:spAutoFit/>
          </a:bodyPr>
          <a:lstStyle/>
          <a:p>
            <a:pPr>
              <a:spcBef>
                <a:spcPts val="173"/>
              </a:spcBef>
            </a:pPr>
            <a:r>
              <a:rPr sz="1067" spc="-7" dirty="0">
                <a:latin typeface="游ゴシック"/>
                <a:cs typeface="游ゴシック"/>
              </a:rPr>
              <a:t>問４  わき汗で悩んだり、相談されたことがありますか？</a:t>
            </a:r>
            <a:endParaRPr sz="1067">
              <a:latin typeface="游ゴシック"/>
              <a:cs typeface="游ゴシック"/>
            </a:endParaRPr>
          </a:p>
        </p:txBody>
      </p:sp>
      <p:sp>
        <p:nvSpPr>
          <p:cNvPr id="6" name="object 6"/>
          <p:cNvSpPr/>
          <p:nvPr/>
        </p:nvSpPr>
        <p:spPr>
          <a:xfrm>
            <a:off x="7238154" y="5530590"/>
            <a:ext cx="5968778" cy="3699796"/>
          </a:xfrm>
          <a:custGeom>
            <a:avLst/>
            <a:gdLst/>
            <a:ahLst/>
            <a:cxnLst/>
            <a:rect l="l" t="t" r="r" b="b"/>
            <a:pathLst>
              <a:path w="4476750" h="2774950">
                <a:moveTo>
                  <a:pt x="0" y="2774441"/>
                </a:moveTo>
                <a:lnTo>
                  <a:pt x="4476369" y="2774441"/>
                </a:lnTo>
                <a:lnTo>
                  <a:pt x="4476369" y="0"/>
                </a:lnTo>
                <a:lnTo>
                  <a:pt x="0" y="0"/>
                </a:lnTo>
                <a:lnTo>
                  <a:pt x="0" y="2774441"/>
                </a:lnTo>
                <a:close/>
              </a:path>
            </a:pathLst>
          </a:custGeom>
          <a:ln w="7493">
            <a:solidFill>
              <a:srgbClr val="000000"/>
            </a:solidFill>
          </a:ln>
        </p:spPr>
        <p:txBody>
          <a:bodyPr wrap="square" lIns="0" tIns="0" rIns="0" bIns="0" rtlCol="0"/>
          <a:lstStyle/>
          <a:p>
            <a:endParaRPr/>
          </a:p>
        </p:txBody>
      </p:sp>
      <p:sp>
        <p:nvSpPr>
          <p:cNvPr id="7" name="object 7"/>
          <p:cNvSpPr txBox="1"/>
          <p:nvPr/>
        </p:nvSpPr>
        <p:spPr>
          <a:xfrm>
            <a:off x="7809972" y="5511557"/>
            <a:ext cx="4914718" cy="471432"/>
          </a:xfrm>
          <a:prstGeom prst="rect">
            <a:avLst/>
          </a:prstGeom>
        </p:spPr>
        <p:txBody>
          <a:bodyPr vert="horz" wrap="square" lIns="0" tIns="16086" rIns="0" bIns="0" rtlCol="0">
            <a:spAutoFit/>
          </a:bodyPr>
          <a:lstStyle/>
          <a:p>
            <a:pPr marL="698483" marR="6773" indent="-699329">
              <a:lnSpc>
                <a:spcPct val="144700"/>
              </a:lnSpc>
              <a:spcBef>
                <a:spcPts val="127"/>
              </a:spcBef>
            </a:pPr>
            <a:r>
              <a:rPr sz="1067" spc="-7" dirty="0">
                <a:latin typeface="游ゴシック"/>
                <a:cs typeface="游ゴシック"/>
              </a:rPr>
              <a:t>問４－１  わき汗の治療に対する外用薬が発売され保険適用になっています。資料をご希望されますか？</a:t>
            </a:r>
            <a:endParaRPr sz="1067">
              <a:latin typeface="游ゴシック"/>
              <a:cs typeface="游ゴシック"/>
            </a:endParaRPr>
          </a:p>
        </p:txBody>
      </p:sp>
      <p:sp>
        <p:nvSpPr>
          <p:cNvPr id="8" name="object 8"/>
          <p:cNvSpPr/>
          <p:nvPr/>
        </p:nvSpPr>
        <p:spPr>
          <a:xfrm>
            <a:off x="727869" y="1648597"/>
            <a:ext cx="5965392" cy="3698103"/>
          </a:xfrm>
          <a:custGeom>
            <a:avLst/>
            <a:gdLst/>
            <a:ahLst/>
            <a:cxnLst/>
            <a:rect l="l" t="t" r="r" b="b"/>
            <a:pathLst>
              <a:path w="4474210" h="2773679">
                <a:moveTo>
                  <a:pt x="0" y="2773679"/>
                </a:moveTo>
                <a:lnTo>
                  <a:pt x="4474083" y="2773679"/>
                </a:lnTo>
                <a:lnTo>
                  <a:pt x="4474083" y="0"/>
                </a:lnTo>
                <a:lnTo>
                  <a:pt x="0" y="0"/>
                </a:lnTo>
                <a:lnTo>
                  <a:pt x="0" y="2773679"/>
                </a:lnTo>
                <a:close/>
              </a:path>
            </a:pathLst>
          </a:custGeom>
          <a:ln w="7493">
            <a:solidFill>
              <a:srgbClr val="000000"/>
            </a:solidFill>
          </a:ln>
        </p:spPr>
        <p:txBody>
          <a:bodyPr wrap="square" lIns="0" tIns="0" rIns="0" bIns="0" rtlCol="0"/>
          <a:lstStyle/>
          <a:p>
            <a:endParaRPr/>
          </a:p>
        </p:txBody>
      </p:sp>
      <p:sp>
        <p:nvSpPr>
          <p:cNvPr id="9" name="object 9"/>
          <p:cNvSpPr txBox="1"/>
          <p:nvPr/>
        </p:nvSpPr>
        <p:spPr>
          <a:xfrm>
            <a:off x="936481" y="1753581"/>
            <a:ext cx="5442170" cy="185585"/>
          </a:xfrm>
          <a:prstGeom prst="rect">
            <a:avLst/>
          </a:prstGeom>
        </p:spPr>
        <p:txBody>
          <a:bodyPr vert="horz" wrap="square" lIns="0" tIns="21166" rIns="0" bIns="0" rtlCol="0">
            <a:spAutoFit/>
          </a:bodyPr>
          <a:lstStyle/>
          <a:p>
            <a:pPr marL="16933">
              <a:spcBef>
                <a:spcPts val="167"/>
              </a:spcBef>
            </a:pPr>
            <a:r>
              <a:rPr sz="1067" spc="47" dirty="0">
                <a:latin typeface="游ゴシック"/>
                <a:cs typeface="游ゴシック"/>
              </a:rPr>
              <a:t>問３   アナフィラキシー補助治療剤</a:t>
            </a:r>
            <a:r>
              <a:rPr sz="1067" dirty="0">
                <a:latin typeface="Calibri"/>
                <a:cs typeface="Calibri"/>
              </a:rPr>
              <a:t>(</a:t>
            </a:r>
            <a:r>
              <a:rPr sz="1067" dirty="0">
                <a:latin typeface="游ゴシック"/>
                <a:cs typeface="游ゴシック"/>
              </a:rPr>
              <a:t>エピペン注射</a:t>
            </a:r>
            <a:r>
              <a:rPr sz="1067" dirty="0">
                <a:latin typeface="Calibri"/>
                <a:cs typeface="Calibri"/>
              </a:rPr>
              <a:t>)</a:t>
            </a:r>
            <a:r>
              <a:rPr sz="1067" spc="-7" dirty="0">
                <a:latin typeface="游ゴシック"/>
                <a:cs typeface="游ゴシック"/>
              </a:rPr>
              <a:t>を持っている児童生徒はいますか？</a:t>
            </a:r>
            <a:endParaRPr sz="1067">
              <a:latin typeface="游ゴシック"/>
              <a:cs typeface="游ゴシック"/>
            </a:endParaRPr>
          </a:p>
        </p:txBody>
      </p:sp>
      <p:sp>
        <p:nvSpPr>
          <p:cNvPr id="10" name="object 10"/>
          <p:cNvSpPr/>
          <p:nvPr/>
        </p:nvSpPr>
        <p:spPr>
          <a:xfrm>
            <a:off x="727870" y="1463692"/>
            <a:ext cx="5967932" cy="0"/>
          </a:xfrm>
          <a:custGeom>
            <a:avLst/>
            <a:gdLst/>
            <a:ahLst/>
            <a:cxnLst/>
            <a:rect l="l" t="t" r="r" b="b"/>
            <a:pathLst>
              <a:path w="4476115">
                <a:moveTo>
                  <a:pt x="0" y="0"/>
                </a:moveTo>
                <a:lnTo>
                  <a:pt x="4476115" y="0"/>
                </a:lnTo>
              </a:path>
            </a:pathLst>
          </a:custGeom>
          <a:ln w="7493">
            <a:solidFill>
              <a:srgbClr val="000000"/>
            </a:solidFill>
          </a:ln>
        </p:spPr>
        <p:txBody>
          <a:bodyPr wrap="square" lIns="0" tIns="0" rIns="0" bIns="0" rtlCol="0"/>
          <a:lstStyle/>
          <a:p>
            <a:endParaRPr/>
          </a:p>
        </p:txBody>
      </p:sp>
      <p:sp>
        <p:nvSpPr>
          <p:cNvPr id="11" name="object 11"/>
          <p:cNvSpPr/>
          <p:nvPr/>
        </p:nvSpPr>
        <p:spPr>
          <a:xfrm>
            <a:off x="7238155" y="1463692"/>
            <a:ext cx="5967932" cy="0"/>
          </a:xfrm>
          <a:custGeom>
            <a:avLst/>
            <a:gdLst/>
            <a:ahLst/>
            <a:cxnLst/>
            <a:rect l="l" t="t" r="r" b="b"/>
            <a:pathLst>
              <a:path w="4476115">
                <a:moveTo>
                  <a:pt x="0" y="0"/>
                </a:moveTo>
                <a:lnTo>
                  <a:pt x="4475988" y="0"/>
                </a:lnTo>
              </a:path>
            </a:pathLst>
          </a:custGeom>
          <a:ln w="7493">
            <a:solidFill>
              <a:srgbClr val="000000"/>
            </a:solidFill>
          </a:ln>
        </p:spPr>
        <p:txBody>
          <a:bodyPr wrap="square" lIns="0" tIns="0" rIns="0" bIns="0" rtlCol="0"/>
          <a:lstStyle/>
          <a:p>
            <a:endParaRPr/>
          </a:p>
        </p:txBody>
      </p:sp>
      <p:sp>
        <p:nvSpPr>
          <p:cNvPr id="12" name="object 12"/>
          <p:cNvSpPr/>
          <p:nvPr/>
        </p:nvSpPr>
        <p:spPr>
          <a:xfrm>
            <a:off x="7242050" y="1648597"/>
            <a:ext cx="5965392" cy="3698103"/>
          </a:xfrm>
          <a:custGeom>
            <a:avLst/>
            <a:gdLst/>
            <a:ahLst/>
            <a:cxnLst/>
            <a:rect l="l" t="t" r="r" b="b"/>
            <a:pathLst>
              <a:path w="4474209" h="2773679">
                <a:moveTo>
                  <a:pt x="0" y="2773679"/>
                </a:moveTo>
                <a:lnTo>
                  <a:pt x="4473955" y="2773679"/>
                </a:lnTo>
                <a:lnTo>
                  <a:pt x="4473955" y="0"/>
                </a:lnTo>
                <a:lnTo>
                  <a:pt x="0" y="0"/>
                </a:lnTo>
                <a:lnTo>
                  <a:pt x="0" y="2773679"/>
                </a:lnTo>
                <a:close/>
              </a:path>
            </a:pathLst>
          </a:custGeom>
          <a:ln w="7493">
            <a:solidFill>
              <a:srgbClr val="000000"/>
            </a:solidFill>
          </a:ln>
        </p:spPr>
        <p:txBody>
          <a:bodyPr wrap="square" lIns="0" tIns="0" rIns="0" bIns="0" rtlCol="0"/>
          <a:lstStyle/>
          <a:p>
            <a:endParaRPr/>
          </a:p>
        </p:txBody>
      </p:sp>
      <p:sp>
        <p:nvSpPr>
          <p:cNvPr id="13" name="object 13"/>
          <p:cNvSpPr txBox="1"/>
          <p:nvPr/>
        </p:nvSpPr>
        <p:spPr>
          <a:xfrm>
            <a:off x="7780001" y="1726827"/>
            <a:ext cx="596031" cy="185585"/>
          </a:xfrm>
          <a:prstGeom prst="rect">
            <a:avLst/>
          </a:prstGeom>
        </p:spPr>
        <p:txBody>
          <a:bodyPr vert="horz" wrap="square" lIns="0" tIns="21166" rIns="0" bIns="0" rtlCol="0">
            <a:spAutoFit/>
          </a:bodyPr>
          <a:lstStyle/>
          <a:p>
            <a:pPr marL="16933">
              <a:spcBef>
                <a:spcPts val="167"/>
              </a:spcBef>
            </a:pPr>
            <a:r>
              <a:rPr sz="1067" spc="-20" dirty="0">
                <a:latin typeface="游ゴシック"/>
                <a:cs typeface="游ゴシック"/>
              </a:rPr>
              <a:t>問３ー１</a:t>
            </a:r>
            <a:endParaRPr sz="1067">
              <a:latin typeface="游ゴシック"/>
              <a:cs typeface="游ゴシック"/>
            </a:endParaRPr>
          </a:p>
        </p:txBody>
      </p:sp>
      <p:sp>
        <p:nvSpPr>
          <p:cNvPr id="14" name="object 14"/>
          <p:cNvSpPr txBox="1"/>
          <p:nvPr/>
        </p:nvSpPr>
        <p:spPr>
          <a:xfrm>
            <a:off x="8619187" y="1726827"/>
            <a:ext cx="3822558" cy="185585"/>
          </a:xfrm>
          <a:prstGeom prst="rect">
            <a:avLst/>
          </a:prstGeom>
        </p:spPr>
        <p:txBody>
          <a:bodyPr vert="horz" wrap="square" lIns="0" tIns="21166" rIns="0" bIns="0" rtlCol="0">
            <a:spAutoFit/>
          </a:bodyPr>
          <a:lstStyle/>
          <a:p>
            <a:pPr marL="16933">
              <a:spcBef>
                <a:spcPts val="167"/>
              </a:spcBef>
            </a:pPr>
            <a:r>
              <a:rPr sz="1067" spc="-7" dirty="0">
                <a:latin typeface="游ゴシック"/>
                <a:cs typeface="游ゴシック"/>
              </a:rPr>
              <a:t>製造元がアプリを公開しました。資料をご希望されますか？</a:t>
            </a:r>
            <a:endParaRPr sz="1067">
              <a:latin typeface="游ゴシック"/>
              <a:cs typeface="游ゴシック"/>
            </a:endParaRPr>
          </a:p>
        </p:txBody>
      </p:sp>
      <p:grpSp>
        <p:nvGrpSpPr>
          <p:cNvPr id="15" name="object 15"/>
          <p:cNvGrpSpPr/>
          <p:nvPr/>
        </p:nvGrpSpPr>
        <p:grpSpPr>
          <a:xfrm>
            <a:off x="1246202" y="2852174"/>
            <a:ext cx="2229191" cy="2114895"/>
            <a:chOff x="1041036" y="1724152"/>
            <a:chExt cx="1671955" cy="1586230"/>
          </a:xfrm>
        </p:grpSpPr>
        <p:sp>
          <p:nvSpPr>
            <p:cNvPr id="16" name="object 16"/>
            <p:cNvSpPr/>
            <p:nvPr/>
          </p:nvSpPr>
          <p:spPr>
            <a:xfrm>
              <a:off x="1390268" y="1729867"/>
              <a:ext cx="1064260" cy="1407795"/>
            </a:xfrm>
            <a:custGeom>
              <a:avLst/>
              <a:gdLst/>
              <a:ahLst/>
              <a:cxnLst/>
              <a:rect l="l" t="t" r="r" b="b"/>
              <a:pathLst>
                <a:path w="1064260" h="1407795">
                  <a:moveTo>
                    <a:pt x="360299" y="0"/>
                  </a:moveTo>
                  <a:lnTo>
                    <a:pt x="360299" y="703707"/>
                  </a:lnTo>
                  <a:lnTo>
                    <a:pt x="0" y="1308227"/>
                  </a:lnTo>
                  <a:lnTo>
                    <a:pt x="41562" y="1331121"/>
                  </a:lnTo>
                  <a:lnTo>
                    <a:pt x="84425" y="1351103"/>
                  </a:lnTo>
                  <a:lnTo>
                    <a:pt x="128433" y="1368129"/>
                  </a:lnTo>
                  <a:lnTo>
                    <a:pt x="173434" y="1382156"/>
                  </a:lnTo>
                  <a:lnTo>
                    <a:pt x="219274" y="1393142"/>
                  </a:lnTo>
                  <a:lnTo>
                    <a:pt x="265801" y="1401042"/>
                  </a:lnTo>
                  <a:lnTo>
                    <a:pt x="312860" y="1405813"/>
                  </a:lnTo>
                  <a:lnTo>
                    <a:pt x="360299" y="1407414"/>
                  </a:lnTo>
                  <a:lnTo>
                    <a:pt x="408476" y="1405790"/>
                  </a:lnTo>
                  <a:lnTo>
                    <a:pt x="455782" y="1400989"/>
                  </a:lnTo>
                  <a:lnTo>
                    <a:pt x="502112" y="1393116"/>
                  </a:lnTo>
                  <a:lnTo>
                    <a:pt x="547362" y="1382275"/>
                  </a:lnTo>
                  <a:lnTo>
                    <a:pt x="591427" y="1368571"/>
                  </a:lnTo>
                  <a:lnTo>
                    <a:pt x="634202" y="1352109"/>
                  </a:lnTo>
                  <a:lnTo>
                    <a:pt x="675581" y="1332994"/>
                  </a:lnTo>
                  <a:lnTo>
                    <a:pt x="715461" y="1311331"/>
                  </a:lnTo>
                  <a:lnTo>
                    <a:pt x="753736" y="1287224"/>
                  </a:lnTo>
                  <a:lnTo>
                    <a:pt x="790302" y="1260779"/>
                  </a:lnTo>
                  <a:lnTo>
                    <a:pt x="825053" y="1232100"/>
                  </a:lnTo>
                  <a:lnTo>
                    <a:pt x="857885" y="1201293"/>
                  </a:lnTo>
                  <a:lnTo>
                    <a:pt x="888692" y="1168461"/>
                  </a:lnTo>
                  <a:lnTo>
                    <a:pt x="917371" y="1133710"/>
                  </a:lnTo>
                  <a:lnTo>
                    <a:pt x="943816" y="1097144"/>
                  </a:lnTo>
                  <a:lnTo>
                    <a:pt x="967923" y="1058869"/>
                  </a:lnTo>
                  <a:lnTo>
                    <a:pt x="989586" y="1018989"/>
                  </a:lnTo>
                  <a:lnTo>
                    <a:pt x="1008701" y="977610"/>
                  </a:lnTo>
                  <a:lnTo>
                    <a:pt x="1025163" y="934835"/>
                  </a:lnTo>
                  <a:lnTo>
                    <a:pt x="1038867" y="890770"/>
                  </a:lnTo>
                  <a:lnTo>
                    <a:pt x="1049708" y="845520"/>
                  </a:lnTo>
                  <a:lnTo>
                    <a:pt x="1057581" y="799190"/>
                  </a:lnTo>
                  <a:lnTo>
                    <a:pt x="1062382" y="751884"/>
                  </a:lnTo>
                  <a:lnTo>
                    <a:pt x="1064006" y="703707"/>
                  </a:lnTo>
                  <a:lnTo>
                    <a:pt x="1062382" y="655529"/>
                  </a:lnTo>
                  <a:lnTo>
                    <a:pt x="1057581" y="608223"/>
                  </a:lnTo>
                  <a:lnTo>
                    <a:pt x="1049708" y="561893"/>
                  </a:lnTo>
                  <a:lnTo>
                    <a:pt x="1038867" y="516643"/>
                  </a:lnTo>
                  <a:lnTo>
                    <a:pt x="1025163" y="472578"/>
                  </a:lnTo>
                  <a:lnTo>
                    <a:pt x="1008701" y="429803"/>
                  </a:lnTo>
                  <a:lnTo>
                    <a:pt x="989586" y="388424"/>
                  </a:lnTo>
                  <a:lnTo>
                    <a:pt x="967923" y="348544"/>
                  </a:lnTo>
                  <a:lnTo>
                    <a:pt x="943816" y="310269"/>
                  </a:lnTo>
                  <a:lnTo>
                    <a:pt x="917371" y="273703"/>
                  </a:lnTo>
                  <a:lnTo>
                    <a:pt x="888692" y="238952"/>
                  </a:lnTo>
                  <a:lnTo>
                    <a:pt x="857885" y="206121"/>
                  </a:lnTo>
                  <a:lnTo>
                    <a:pt x="825053" y="175313"/>
                  </a:lnTo>
                  <a:lnTo>
                    <a:pt x="790302" y="146634"/>
                  </a:lnTo>
                  <a:lnTo>
                    <a:pt x="753736" y="120189"/>
                  </a:lnTo>
                  <a:lnTo>
                    <a:pt x="715461" y="96082"/>
                  </a:lnTo>
                  <a:lnTo>
                    <a:pt x="675581" y="74419"/>
                  </a:lnTo>
                  <a:lnTo>
                    <a:pt x="634202" y="55304"/>
                  </a:lnTo>
                  <a:lnTo>
                    <a:pt x="591427" y="38842"/>
                  </a:lnTo>
                  <a:lnTo>
                    <a:pt x="547362" y="25138"/>
                  </a:lnTo>
                  <a:lnTo>
                    <a:pt x="502112" y="14297"/>
                  </a:lnTo>
                  <a:lnTo>
                    <a:pt x="455782" y="6424"/>
                  </a:lnTo>
                  <a:lnTo>
                    <a:pt x="408476" y="1623"/>
                  </a:lnTo>
                  <a:lnTo>
                    <a:pt x="360299" y="0"/>
                  </a:lnTo>
                  <a:close/>
                </a:path>
              </a:pathLst>
            </a:custGeom>
            <a:solidFill>
              <a:srgbClr val="4471C4"/>
            </a:solidFill>
          </p:spPr>
          <p:txBody>
            <a:bodyPr wrap="square" lIns="0" tIns="0" rIns="0" bIns="0" rtlCol="0"/>
            <a:lstStyle/>
            <a:p>
              <a:endParaRPr/>
            </a:p>
          </p:txBody>
        </p:sp>
        <p:sp>
          <p:nvSpPr>
            <p:cNvPr id="17" name="object 17"/>
            <p:cNvSpPr/>
            <p:nvPr/>
          </p:nvSpPr>
          <p:spPr>
            <a:xfrm>
              <a:off x="1046751" y="1730502"/>
              <a:ext cx="704215" cy="1308100"/>
            </a:xfrm>
            <a:custGeom>
              <a:avLst/>
              <a:gdLst/>
              <a:ahLst/>
              <a:cxnLst/>
              <a:rect l="l" t="t" r="r" b="b"/>
              <a:pathLst>
                <a:path w="704214" h="1308100">
                  <a:moveTo>
                    <a:pt x="674733" y="0"/>
                  </a:moveTo>
                  <a:lnTo>
                    <a:pt x="624192" y="3902"/>
                  </a:lnTo>
                  <a:lnTo>
                    <a:pt x="574460" y="11356"/>
                  </a:lnTo>
                  <a:lnTo>
                    <a:pt x="525697" y="22265"/>
                  </a:lnTo>
                  <a:lnTo>
                    <a:pt x="478064" y="36533"/>
                  </a:lnTo>
                  <a:lnTo>
                    <a:pt x="431722" y="54065"/>
                  </a:lnTo>
                  <a:lnTo>
                    <a:pt x="386831" y="74764"/>
                  </a:lnTo>
                  <a:lnTo>
                    <a:pt x="343553" y="98536"/>
                  </a:lnTo>
                  <a:lnTo>
                    <a:pt x="302048" y="125283"/>
                  </a:lnTo>
                  <a:lnTo>
                    <a:pt x="262478" y="154911"/>
                  </a:lnTo>
                  <a:lnTo>
                    <a:pt x="225003" y="187323"/>
                  </a:lnTo>
                  <a:lnTo>
                    <a:pt x="189783" y="222423"/>
                  </a:lnTo>
                  <a:lnTo>
                    <a:pt x="156981" y="260117"/>
                  </a:lnTo>
                  <a:lnTo>
                    <a:pt x="126756" y="300308"/>
                  </a:lnTo>
                  <a:lnTo>
                    <a:pt x="99270" y="342899"/>
                  </a:lnTo>
                  <a:lnTo>
                    <a:pt x="76003" y="385106"/>
                  </a:lnTo>
                  <a:lnTo>
                    <a:pt x="55912" y="428192"/>
                  </a:lnTo>
                  <a:lnTo>
                    <a:pt x="38958" y="472013"/>
                  </a:lnTo>
                  <a:lnTo>
                    <a:pt x="25108" y="516426"/>
                  </a:lnTo>
                  <a:lnTo>
                    <a:pt x="14323" y="561286"/>
                  </a:lnTo>
                  <a:lnTo>
                    <a:pt x="6567" y="606450"/>
                  </a:lnTo>
                  <a:lnTo>
                    <a:pt x="1805" y="651775"/>
                  </a:lnTo>
                  <a:lnTo>
                    <a:pt x="0" y="697117"/>
                  </a:lnTo>
                  <a:lnTo>
                    <a:pt x="1114" y="742331"/>
                  </a:lnTo>
                  <a:lnTo>
                    <a:pt x="5113" y="787275"/>
                  </a:lnTo>
                  <a:lnTo>
                    <a:pt x="11959" y="831804"/>
                  </a:lnTo>
                  <a:lnTo>
                    <a:pt x="21616" y="875776"/>
                  </a:lnTo>
                  <a:lnTo>
                    <a:pt x="34048" y="919045"/>
                  </a:lnTo>
                  <a:lnTo>
                    <a:pt x="49218" y="961469"/>
                  </a:lnTo>
                  <a:lnTo>
                    <a:pt x="67090" y="1002904"/>
                  </a:lnTo>
                  <a:lnTo>
                    <a:pt x="87628" y="1043206"/>
                  </a:lnTo>
                  <a:lnTo>
                    <a:pt x="110794" y="1082231"/>
                  </a:lnTo>
                  <a:lnTo>
                    <a:pt x="136553" y="1119836"/>
                  </a:lnTo>
                  <a:lnTo>
                    <a:pt x="164869" y="1155877"/>
                  </a:lnTo>
                  <a:lnTo>
                    <a:pt x="195704" y="1190210"/>
                  </a:lnTo>
                  <a:lnTo>
                    <a:pt x="229023" y="1222692"/>
                  </a:lnTo>
                  <a:lnTo>
                    <a:pt x="264789" y="1253178"/>
                  </a:lnTo>
                  <a:lnTo>
                    <a:pt x="302966" y="1281526"/>
                  </a:lnTo>
                  <a:lnTo>
                    <a:pt x="343517" y="1307591"/>
                  </a:lnTo>
                  <a:lnTo>
                    <a:pt x="703816" y="703071"/>
                  </a:lnTo>
                  <a:lnTo>
                    <a:pt x="674733" y="0"/>
                  </a:lnTo>
                  <a:close/>
                </a:path>
              </a:pathLst>
            </a:custGeom>
            <a:solidFill>
              <a:srgbClr val="EC7C30"/>
            </a:solidFill>
          </p:spPr>
          <p:txBody>
            <a:bodyPr wrap="square" lIns="0" tIns="0" rIns="0" bIns="0" rtlCol="0"/>
            <a:lstStyle/>
            <a:p>
              <a:endParaRPr/>
            </a:p>
          </p:txBody>
        </p:sp>
        <p:sp>
          <p:nvSpPr>
            <p:cNvPr id="18" name="object 18"/>
            <p:cNvSpPr/>
            <p:nvPr/>
          </p:nvSpPr>
          <p:spPr>
            <a:xfrm>
              <a:off x="1046751" y="1730502"/>
              <a:ext cx="704215" cy="1308100"/>
            </a:xfrm>
            <a:custGeom>
              <a:avLst/>
              <a:gdLst/>
              <a:ahLst/>
              <a:cxnLst/>
              <a:rect l="l" t="t" r="r" b="b"/>
              <a:pathLst>
                <a:path w="704214" h="1308100">
                  <a:moveTo>
                    <a:pt x="343517" y="1307591"/>
                  </a:moveTo>
                  <a:lnTo>
                    <a:pt x="302966" y="1281526"/>
                  </a:lnTo>
                  <a:lnTo>
                    <a:pt x="264789" y="1253178"/>
                  </a:lnTo>
                  <a:lnTo>
                    <a:pt x="229023" y="1222692"/>
                  </a:lnTo>
                  <a:lnTo>
                    <a:pt x="195704" y="1190210"/>
                  </a:lnTo>
                  <a:lnTo>
                    <a:pt x="164869" y="1155877"/>
                  </a:lnTo>
                  <a:lnTo>
                    <a:pt x="136553" y="1119836"/>
                  </a:lnTo>
                  <a:lnTo>
                    <a:pt x="110794" y="1082231"/>
                  </a:lnTo>
                  <a:lnTo>
                    <a:pt x="87628" y="1043206"/>
                  </a:lnTo>
                  <a:lnTo>
                    <a:pt x="67090" y="1002904"/>
                  </a:lnTo>
                  <a:lnTo>
                    <a:pt x="49218" y="961469"/>
                  </a:lnTo>
                  <a:lnTo>
                    <a:pt x="34048" y="919045"/>
                  </a:lnTo>
                  <a:lnTo>
                    <a:pt x="21616" y="875776"/>
                  </a:lnTo>
                  <a:lnTo>
                    <a:pt x="11959" y="831804"/>
                  </a:lnTo>
                  <a:lnTo>
                    <a:pt x="5113" y="787275"/>
                  </a:lnTo>
                  <a:lnTo>
                    <a:pt x="1114" y="742331"/>
                  </a:lnTo>
                  <a:lnTo>
                    <a:pt x="0" y="697117"/>
                  </a:lnTo>
                  <a:lnTo>
                    <a:pt x="1805" y="651775"/>
                  </a:lnTo>
                  <a:lnTo>
                    <a:pt x="6567" y="606450"/>
                  </a:lnTo>
                  <a:lnTo>
                    <a:pt x="14323" y="561286"/>
                  </a:lnTo>
                  <a:lnTo>
                    <a:pt x="25108" y="516426"/>
                  </a:lnTo>
                  <a:lnTo>
                    <a:pt x="38958" y="472013"/>
                  </a:lnTo>
                  <a:lnTo>
                    <a:pt x="55912" y="428192"/>
                  </a:lnTo>
                  <a:lnTo>
                    <a:pt x="76003" y="385106"/>
                  </a:lnTo>
                  <a:lnTo>
                    <a:pt x="99270" y="342899"/>
                  </a:lnTo>
                  <a:lnTo>
                    <a:pt x="126756" y="300308"/>
                  </a:lnTo>
                  <a:lnTo>
                    <a:pt x="156981" y="260117"/>
                  </a:lnTo>
                  <a:lnTo>
                    <a:pt x="189783" y="222423"/>
                  </a:lnTo>
                  <a:lnTo>
                    <a:pt x="225003" y="187323"/>
                  </a:lnTo>
                  <a:lnTo>
                    <a:pt x="262478" y="154911"/>
                  </a:lnTo>
                  <a:lnTo>
                    <a:pt x="302048" y="125283"/>
                  </a:lnTo>
                  <a:lnTo>
                    <a:pt x="343553" y="98536"/>
                  </a:lnTo>
                  <a:lnTo>
                    <a:pt x="386831" y="74764"/>
                  </a:lnTo>
                  <a:lnTo>
                    <a:pt x="431722" y="54065"/>
                  </a:lnTo>
                  <a:lnTo>
                    <a:pt x="478064" y="36533"/>
                  </a:lnTo>
                  <a:lnTo>
                    <a:pt x="525697" y="22265"/>
                  </a:lnTo>
                  <a:lnTo>
                    <a:pt x="574460" y="11356"/>
                  </a:lnTo>
                  <a:lnTo>
                    <a:pt x="624192" y="3902"/>
                  </a:lnTo>
                  <a:lnTo>
                    <a:pt x="674733" y="0"/>
                  </a:lnTo>
                  <a:lnTo>
                    <a:pt x="703816" y="703071"/>
                  </a:lnTo>
                  <a:lnTo>
                    <a:pt x="343517" y="1307591"/>
                  </a:lnTo>
                  <a:close/>
                </a:path>
              </a:pathLst>
            </a:custGeom>
            <a:ln w="11239">
              <a:solidFill>
                <a:srgbClr val="FFFFFF"/>
              </a:solidFill>
            </a:ln>
          </p:spPr>
          <p:txBody>
            <a:bodyPr wrap="square" lIns="0" tIns="0" rIns="0" bIns="0" rtlCol="0"/>
            <a:lstStyle/>
            <a:p>
              <a:endParaRPr/>
            </a:p>
          </p:txBody>
        </p:sp>
        <p:sp>
          <p:nvSpPr>
            <p:cNvPr id="19" name="object 19"/>
            <p:cNvSpPr/>
            <p:nvPr/>
          </p:nvSpPr>
          <p:spPr>
            <a:xfrm>
              <a:off x="1721484" y="1729867"/>
              <a:ext cx="29209" cy="704215"/>
            </a:xfrm>
            <a:custGeom>
              <a:avLst/>
              <a:gdLst/>
              <a:ahLst/>
              <a:cxnLst/>
              <a:rect l="l" t="t" r="r" b="b"/>
              <a:pathLst>
                <a:path w="29210" h="704214">
                  <a:moveTo>
                    <a:pt x="29083" y="0"/>
                  </a:moveTo>
                  <a:lnTo>
                    <a:pt x="0" y="635"/>
                  </a:lnTo>
                  <a:lnTo>
                    <a:pt x="29083" y="703707"/>
                  </a:lnTo>
                  <a:lnTo>
                    <a:pt x="29083" y="0"/>
                  </a:lnTo>
                  <a:close/>
                </a:path>
              </a:pathLst>
            </a:custGeom>
            <a:solidFill>
              <a:srgbClr val="A4A4A4"/>
            </a:solidFill>
          </p:spPr>
          <p:txBody>
            <a:bodyPr wrap="square" lIns="0" tIns="0" rIns="0" bIns="0" rtlCol="0"/>
            <a:lstStyle/>
            <a:p>
              <a:endParaRPr/>
            </a:p>
          </p:txBody>
        </p:sp>
        <p:sp>
          <p:nvSpPr>
            <p:cNvPr id="20" name="object 20"/>
            <p:cNvSpPr/>
            <p:nvPr/>
          </p:nvSpPr>
          <p:spPr>
            <a:xfrm>
              <a:off x="1721484" y="1729867"/>
              <a:ext cx="29209" cy="704215"/>
            </a:xfrm>
            <a:custGeom>
              <a:avLst/>
              <a:gdLst/>
              <a:ahLst/>
              <a:cxnLst/>
              <a:rect l="l" t="t" r="r" b="b"/>
              <a:pathLst>
                <a:path w="29210" h="704214">
                  <a:moveTo>
                    <a:pt x="0" y="635"/>
                  </a:moveTo>
                  <a:lnTo>
                    <a:pt x="7240" y="375"/>
                  </a:lnTo>
                  <a:lnTo>
                    <a:pt x="14493" y="174"/>
                  </a:lnTo>
                  <a:lnTo>
                    <a:pt x="21770" y="45"/>
                  </a:lnTo>
                  <a:lnTo>
                    <a:pt x="29083" y="0"/>
                  </a:lnTo>
                  <a:lnTo>
                    <a:pt x="29083" y="703707"/>
                  </a:lnTo>
                  <a:lnTo>
                    <a:pt x="0" y="635"/>
                  </a:lnTo>
                  <a:close/>
                </a:path>
              </a:pathLst>
            </a:custGeom>
            <a:ln w="11239">
              <a:solidFill>
                <a:srgbClr val="FFFFFF"/>
              </a:solidFill>
            </a:ln>
          </p:spPr>
          <p:txBody>
            <a:bodyPr wrap="square" lIns="0" tIns="0" rIns="0" bIns="0" rtlCol="0"/>
            <a:lstStyle/>
            <a:p>
              <a:endParaRPr/>
            </a:p>
          </p:txBody>
        </p:sp>
        <p:sp>
          <p:nvSpPr>
            <p:cNvPr id="21" name="object 21"/>
            <p:cNvSpPr/>
            <p:nvPr/>
          </p:nvSpPr>
          <p:spPr>
            <a:xfrm>
              <a:off x="2099944" y="2620391"/>
              <a:ext cx="609600" cy="687070"/>
            </a:xfrm>
            <a:custGeom>
              <a:avLst/>
              <a:gdLst/>
              <a:ahLst/>
              <a:cxnLst/>
              <a:rect l="l" t="t" r="r" b="b"/>
              <a:pathLst>
                <a:path w="609600" h="687070">
                  <a:moveTo>
                    <a:pt x="329057" y="0"/>
                  </a:moveTo>
                  <a:lnTo>
                    <a:pt x="355600" y="405891"/>
                  </a:lnTo>
                  <a:lnTo>
                    <a:pt x="0" y="405891"/>
                  </a:lnTo>
                  <a:lnTo>
                    <a:pt x="0" y="686815"/>
                  </a:lnTo>
                  <a:lnTo>
                    <a:pt x="609600" y="686815"/>
                  </a:lnTo>
                  <a:lnTo>
                    <a:pt x="609600" y="405891"/>
                  </a:lnTo>
                  <a:lnTo>
                    <a:pt x="508000" y="405891"/>
                  </a:lnTo>
                  <a:lnTo>
                    <a:pt x="329057" y="0"/>
                  </a:lnTo>
                  <a:close/>
                </a:path>
              </a:pathLst>
            </a:custGeom>
            <a:solidFill>
              <a:srgbClr val="FFFFFF"/>
            </a:solidFill>
          </p:spPr>
          <p:txBody>
            <a:bodyPr wrap="square" lIns="0" tIns="0" rIns="0" bIns="0" rtlCol="0"/>
            <a:lstStyle/>
            <a:p>
              <a:endParaRPr/>
            </a:p>
          </p:txBody>
        </p:sp>
        <p:sp>
          <p:nvSpPr>
            <p:cNvPr id="22" name="object 22"/>
            <p:cNvSpPr/>
            <p:nvPr/>
          </p:nvSpPr>
          <p:spPr>
            <a:xfrm>
              <a:off x="2099944" y="2620391"/>
              <a:ext cx="609600" cy="687070"/>
            </a:xfrm>
            <a:custGeom>
              <a:avLst/>
              <a:gdLst/>
              <a:ahLst/>
              <a:cxnLst/>
              <a:rect l="l" t="t" r="r" b="b"/>
              <a:pathLst>
                <a:path w="609600" h="687070">
                  <a:moveTo>
                    <a:pt x="0" y="405891"/>
                  </a:moveTo>
                  <a:lnTo>
                    <a:pt x="355600" y="405891"/>
                  </a:lnTo>
                  <a:lnTo>
                    <a:pt x="329057" y="0"/>
                  </a:lnTo>
                  <a:lnTo>
                    <a:pt x="508000" y="405891"/>
                  </a:lnTo>
                  <a:lnTo>
                    <a:pt x="609600" y="405891"/>
                  </a:lnTo>
                  <a:lnTo>
                    <a:pt x="609600" y="452754"/>
                  </a:lnTo>
                  <a:lnTo>
                    <a:pt x="609600" y="522985"/>
                  </a:lnTo>
                  <a:lnTo>
                    <a:pt x="609600" y="686815"/>
                  </a:lnTo>
                  <a:lnTo>
                    <a:pt x="508000" y="686815"/>
                  </a:lnTo>
                  <a:lnTo>
                    <a:pt x="355600" y="686815"/>
                  </a:lnTo>
                  <a:lnTo>
                    <a:pt x="0" y="686815"/>
                  </a:lnTo>
                  <a:lnTo>
                    <a:pt x="0" y="522985"/>
                  </a:lnTo>
                  <a:lnTo>
                    <a:pt x="0" y="452754"/>
                  </a:lnTo>
                  <a:lnTo>
                    <a:pt x="0" y="405891"/>
                  </a:lnTo>
                  <a:close/>
                </a:path>
              </a:pathLst>
            </a:custGeom>
            <a:ln w="5626">
              <a:solidFill>
                <a:srgbClr val="000000"/>
              </a:solidFill>
            </a:ln>
          </p:spPr>
          <p:txBody>
            <a:bodyPr wrap="square" lIns="0" tIns="0" rIns="0" bIns="0" rtlCol="0"/>
            <a:lstStyle/>
            <a:p>
              <a:endParaRPr/>
            </a:p>
          </p:txBody>
        </p:sp>
      </p:grpSp>
      <p:sp>
        <p:nvSpPr>
          <p:cNvPr id="23" name="object 23"/>
          <p:cNvSpPr txBox="1"/>
          <p:nvPr/>
        </p:nvSpPr>
        <p:spPr>
          <a:xfrm>
            <a:off x="2658028" y="4588285"/>
            <a:ext cx="812770" cy="317178"/>
          </a:xfrm>
          <a:prstGeom prst="rect">
            <a:avLst/>
          </a:prstGeom>
          <a:ln w="5626">
            <a:solidFill>
              <a:srgbClr val="000000"/>
            </a:solidFill>
          </a:ln>
        </p:spPr>
        <p:txBody>
          <a:bodyPr vert="horz" wrap="square" lIns="0" tIns="57571" rIns="0" bIns="0" rtlCol="0">
            <a:spAutoFit/>
          </a:bodyPr>
          <a:lstStyle/>
          <a:p>
            <a:pPr marL="847" algn="ctr">
              <a:spcBef>
                <a:spcPts val="453"/>
              </a:spcBef>
            </a:pPr>
            <a:r>
              <a:rPr sz="800" spc="-33" dirty="0">
                <a:solidFill>
                  <a:srgbClr val="585858"/>
                </a:solidFill>
                <a:latin typeface="BIZ UDPゴシック"/>
                <a:cs typeface="BIZ UDPゴシック"/>
              </a:rPr>
              <a:t>いる</a:t>
            </a:r>
            <a:endParaRPr sz="800">
              <a:latin typeface="BIZ UDPゴシック"/>
              <a:cs typeface="BIZ UDPゴシック"/>
            </a:endParaRPr>
          </a:p>
          <a:p>
            <a:pPr marL="35559" algn="ctr">
              <a:spcBef>
                <a:spcPts val="120"/>
              </a:spcBef>
            </a:pPr>
            <a:r>
              <a:rPr sz="800" dirty="0">
                <a:solidFill>
                  <a:srgbClr val="585858"/>
                </a:solidFill>
                <a:latin typeface="BIZ UDPゴシック"/>
                <a:cs typeface="BIZ UDPゴシック"/>
              </a:rPr>
              <a:t>89</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58%</a:t>
            </a:r>
            <a:endParaRPr sz="800">
              <a:latin typeface="BIZ UDPゴシック"/>
              <a:cs typeface="BIZ UDPゴシック"/>
            </a:endParaRPr>
          </a:p>
        </p:txBody>
      </p:sp>
      <p:grpSp>
        <p:nvGrpSpPr>
          <p:cNvPr id="24" name="object 24"/>
          <p:cNvGrpSpPr/>
          <p:nvPr/>
        </p:nvGrpSpPr>
        <p:grpSpPr>
          <a:xfrm>
            <a:off x="873676" y="2563556"/>
            <a:ext cx="793297" cy="1008343"/>
            <a:chOff x="761631" y="1507680"/>
            <a:chExt cx="594995" cy="756285"/>
          </a:xfrm>
        </p:grpSpPr>
        <p:sp>
          <p:nvSpPr>
            <p:cNvPr id="25" name="object 25"/>
            <p:cNvSpPr/>
            <p:nvPr/>
          </p:nvSpPr>
          <p:spPr>
            <a:xfrm>
              <a:off x="764489" y="1510538"/>
              <a:ext cx="589280" cy="750570"/>
            </a:xfrm>
            <a:custGeom>
              <a:avLst/>
              <a:gdLst/>
              <a:ahLst/>
              <a:cxnLst/>
              <a:rect l="l" t="t" r="r" b="b"/>
              <a:pathLst>
                <a:path w="589280" h="750569">
                  <a:moveTo>
                    <a:pt x="588695" y="0"/>
                  </a:moveTo>
                  <a:lnTo>
                    <a:pt x="0" y="0"/>
                  </a:lnTo>
                  <a:lnTo>
                    <a:pt x="0" y="317627"/>
                  </a:lnTo>
                  <a:lnTo>
                    <a:pt x="343420" y="317627"/>
                  </a:lnTo>
                  <a:lnTo>
                    <a:pt x="303885" y="750316"/>
                  </a:lnTo>
                  <a:lnTo>
                    <a:pt x="490601" y="317627"/>
                  </a:lnTo>
                  <a:lnTo>
                    <a:pt x="588695" y="317627"/>
                  </a:lnTo>
                  <a:lnTo>
                    <a:pt x="588695" y="0"/>
                  </a:lnTo>
                  <a:close/>
                </a:path>
              </a:pathLst>
            </a:custGeom>
            <a:solidFill>
              <a:srgbClr val="FFFFFF"/>
            </a:solidFill>
          </p:spPr>
          <p:txBody>
            <a:bodyPr wrap="square" lIns="0" tIns="0" rIns="0" bIns="0" rtlCol="0"/>
            <a:lstStyle/>
            <a:p>
              <a:endParaRPr/>
            </a:p>
          </p:txBody>
        </p:sp>
        <p:sp>
          <p:nvSpPr>
            <p:cNvPr id="26" name="object 26"/>
            <p:cNvSpPr/>
            <p:nvPr/>
          </p:nvSpPr>
          <p:spPr>
            <a:xfrm>
              <a:off x="764489" y="1510538"/>
              <a:ext cx="589280" cy="750570"/>
            </a:xfrm>
            <a:custGeom>
              <a:avLst/>
              <a:gdLst/>
              <a:ahLst/>
              <a:cxnLst/>
              <a:rect l="l" t="t" r="r" b="b"/>
              <a:pathLst>
                <a:path w="589280" h="750569">
                  <a:moveTo>
                    <a:pt x="0" y="0"/>
                  </a:moveTo>
                  <a:lnTo>
                    <a:pt x="343420" y="0"/>
                  </a:lnTo>
                  <a:lnTo>
                    <a:pt x="490601" y="0"/>
                  </a:lnTo>
                  <a:lnTo>
                    <a:pt x="588695" y="0"/>
                  </a:lnTo>
                  <a:lnTo>
                    <a:pt x="588695" y="185293"/>
                  </a:lnTo>
                  <a:lnTo>
                    <a:pt x="588695" y="264668"/>
                  </a:lnTo>
                  <a:lnTo>
                    <a:pt x="588695" y="317627"/>
                  </a:lnTo>
                  <a:lnTo>
                    <a:pt x="490601" y="317627"/>
                  </a:lnTo>
                  <a:lnTo>
                    <a:pt x="303885" y="750316"/>
                  </a:lnTo>
                  <a:lnTo>
                    <a:pt x="343420" y="317627"/>
                  </a:lnTo>
                  <a:lnTo>
                    <a:pt x="0" y="317627"/>
                  </a:lnTo>
                  <a:lnTo>
                    <a:pt x="0" y="264668"/>
                  </a:lnTo>
                  <a:lnTo>
                    <a:pt x="0" y="185293"/>
                  </a:lnTo>
                  <a:lnTo>
                    <a:pt x="0" y="0"/>
                  </a:lnTo>
                  <a:close/>
                </a:path>
              </a:pathLst>
            </a:custGeom>
            <a:ln w="5626">
              <a:solidFill>
                <a:srgbClr val="000000"/>
              </a:solidFill>
            </a:ln>
          </p:spPr>
          <p:txBody>
            <a:bodyPr wrap="square" lIns="0" tIns="0" rIns="0" bIns="0" rtlCol="0"/>
            <a:lstStyle/>
            <a:p>
              <a:endParaRPr/>
            </a:p>
          </p:txBody>
        </p:sp>
      </p:grpSp>
      <p:sp>
        <p:nvSpPr>
          <p:cNvPr id="27" name="object 27"/>
          <p:cNvSpPr txBox="1"/>
          <p:nvPr/>
        </p:nvSpPr>
        <p:spPr>
          <a:xfrm>
            <a:off x="950298" y="2619002"/>
            <a:ext cx="673920" cy="289822"/>
          </a:xfrm>
          <a:prstGeom prst="rect">
            <a:avLst/>
          </a:prstGeom>
        </p:spPr>
        <p:txBody>
          <a:bodyPr vert="horz" wrap="square" lIns="0" tIns="30479" rIns="0" bIns="0" rtlCol="0">
            <a:spAutoFit/>
          </a:bodyPr>
          <a:lstStyle/>
          <a:p>
            <a:pPr marR="25399" algn="ctr">
              <a:spcBef>
                <a:spcPts val="240"/>
              </a:spcBef>
            </a:pPr>
            <a:r>
              <a:rPr sz="800" spc="-27" dirty="0">
                <a:solidFill>
                  <a:srgbClr val="585858"/>
                </a:solidFill>
                <a:latin typeface="BIZ UDPゴシック"/>
                <a:cs typeface="BIZ UDPゴシック"/>
              </a:rPr>
              <a:t>いない</a:t>
            </a:r>
            <a:endParaRPr sz="800">
              <a:latin typeface="BIZ UDPゴシック"/>
              <a:cs typeface="BIZ UDPゴシック"/>
            </a:endParaRPr>
          </a:p>
          <a:p>
            <a:pPr algn="ctr">
              <a:spcBef>
                <a:spcPts val="113"/>
              </a:spcBef>
            </a:pPr>
            <a:r>
              <a:rPr sz="800" dirty="0">
                <a:solidFill>
                  <a:srgbClr val="585858"/>
                </a:solidFill>
                <a:latin typeface="BIZ UDPゴシック"/>
                <a:cs typeface="BIZ UDPゴシック"/>
              </a:rPr>
              <a:t>62</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41%</a:t>
            </a:r>
            <a:endParaRPr sz="800">
              <a:latin typeface="BIZ UDPゴシック"/>
              <a:cs typeface="BIZ UDPゴシック"/>
            </a:endParaRPr>
          </a:p>
        </p:txBody>
      </p:sp>
      <p:sp>
        <p:nvSpPr>
          <p:cNvPr id="28" name="object 28"/>
          <p:cNvSpPr/>
          <p:nvPr/>
        </p:nvSpPr>
        <p:spPr>
          <a:xfrm>
            <a:off x="1768215" y="2396007"/>
            <a:ext cx="700167" cy="463956"/>
          </a:xfrm>
          <a:custGeom>
            <a:avLst/>
            <a:gdLst/>
            <a:ahLst/>
            <a:cxnLst/>
            <a:rect l="l" t="t" r="r" b="b"/>
            <a:pathLst>
              <a:path w="525144" h="347980">
                <a:moveTo>
                  <a:pt x="0" y="0"/>
                </a:moveTo>
                <a:lnTo>
                  <a:pt x="306070" y="0"/>
                </a:lnTo>
                <a:lnTo>
                  <a:pt x="437388" y="0"/>
                </a:lnTo>
                <a:lnTo>
                  <a:pt x="524764" y="0"/>
                </a:lnTo>
                <a:lnTo>
                  <a:pt x="524764" y="132715"/>
                </a:lnTo>
                <a:lnTo>
                  <a:pt x="524764" y="189484"/>
                </a:lnTo>
                <a:lnTo>
                  <a:pt x="524764" y="227457"/>
                </a:lnTo>
                <a:lnTo>
                  <a:pt x="437388" y="227457"/>
                </a:lnTo>
                <a:lnTo>
                  <a:pt x="303403" y="347980"/>
                </a:lnTo>
                <a:lnTo>
                  <a:pt x="306070" y="227457"/>
                </a:lnTo>
                <a:lnTo>
                  <a:pt x="0" y="227457"/>
                </a:lnTo>
                <a:lnTo>
                  <a:pt x="0" y="189484"/>
                </a:lnTo>
                <a:lnTo>
                  <a:pt x="0" y="132715"/>
                </a:lnTo>
                <a:lnTo>
                  <a:pt x="0" y="0"/>
                </a:lnTo>
                <a:close/>
              </a:path>
            </a:pathLst>
          </a:custGeom>
          <a:ln w="5626">
            <a:solidFill>
              <a:srgbClr val="000000"/>
            </a:solidFill>
          </a:ln>
        </p:spPr>
        <p:txBody>
          <a:bodyPr wrap="square" lIns="0" tIns="0" rIns="0" bIns="0" rtlCol="0"/>
          <a:lstStyle/>
          <a:p>
            <a:endParaRPr/>
          </a:p>
        </p:txBody>
      </p:sp>
      <p:sp>
        <p:nvSpPr>
          <p:cNvPr id="29" name="object 29"/>
          <p:cNvSpPr txBox="1"/>
          <p:nvPr/>
        </p:nvSpPr>
        <p:spPr>
          <a:xfrm>
            <a:off x="1885727" y="2387363"/>
            <a:ext cx="498668" cy="289822"/>
          </a:xfrm>
          <a:prstGeom prst="rect">
            <a:avLst/>
          </a:prstGeom>
        </p:spPr>
        <p:txBody>
          <a:bodyPr vert="horz" wrap="square" lIns="0" tIns="30479" rIns="0" bIns="0" rtlCol="0">
            <a:spAutoFit/>
          </a:bodyPr>
          <a:lstStyle/>
          <a:p>
            <a:pPr marL="73657">
              <a:spcBef>
                <a:spcPts val="240"/>
              </a:spcBef>
            </a:pPr>
            <a:r>
              <a:rPr sz="800" spc="-27" dirty="0">
                <a:solidFill>
                  <a:srgbClr val="585858"/>
                </a:solidFill>
                <a:latin typeface="BIZ UDPゴシック"/>
                <a:cs typeface="BIZ UDPゴシック"/>
              </a:rPr>
              <a:t>未回答</a:t>
            </a:r>
            <a:endParaRPr sz="800">
              <a:latin typeface="BIZ UDPゴシック"/>
              <a:cs typeface="BIZ UDPゴシック"/>
            </a:endParaRPr>
          </a:p>
          <a:p>
            <a:pPr marL="16933">
              <a:spcBef>
                <a:spcPts val="113"/>
              </a:spcBef>
            </a:pPr>
            <a:r>
              <a:rPr sz="800" dirty="0">
                <a:solidFill>
                  <a:srgbClr val="585858"/>
                </a:solidFill>
                <a:latin typeface="BIZ UDPゴシック"/>
                <a:cs typeface="BIZ UDPゴシック"/>
              </a:rPr>
              <a:t>1</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1%</a:t>
            </a:r>
            <a:endParaRPr sz="800">
              <a:latin typeface="BIZ UDPゴシック"/>
              <a:cs typeface="BIZ UDPゴシック"/>
            </a:endParaRPr>
          </a:p>
        </p:txBody>
      </p:sp>
      <p:grpSp>
        <p:nvGrpSpPr>
          <p:cNvPr id="30" name="object 30"/>
          <p:cNvGrpSpPr/>
          <p:nvPr/>
        </p:nvGrpSpPr>
        <p:grpSpPr>
          <a:xfrm>
            <a:off x="7718978" y="2297543"/>
            <a:ext cx="2349413" cy="2268134"/>
            <a:chOff x="5895798" y="1308163"/>
            <a:chExt cx="1762125" cy="1701164"/>
          </a:xfrm>
        </p:grpSpPr>
        <p:sp>
          <p:nvSpPr>
            <p:cNvPr id="31" name="object 31"/>
            <p:cNvSpPr/>
            <p:nvPr/>
          </p:nvSpPr>
          <p:spPr>
            <a:xfrm>
              <a:off x="6632321" y="1541399"/>
              <a:ext cx="731520" cy="1446530"/>
            </a:xfrm>
            <a:custGeom>
              <a:avLst/>
              <a:gdLst/>
              <a:ahLst/>
              <a:cxnLst/>
              <a:rect l="l" t="t" r="r" b="b"/>
              <a:pathLst>
                <a:path w="731520" h="1446530">
                  <a:moveTo>
                    <a:pt x="0" y="0"/>
                  </a:moveTo>
                  <a:lnTo>
                    <a:pt x="0" y="731012"/>
                  </a:lnTo>
                  <a:lnTo>
                    <a:pt x="149987" y="1446530"/>
                  </a:lnTo>
                  <a:lnTo>
                    <a:pt x="197686" y="1434859"/>
                  </a:lnTo>
                  <a:lnTo>
                    <a:pt x="243985" y="1420209"/>
                  </a:lnTo>
                  <a:lnTo>
                    <a:pt x="288788" y="1402696"/>
                  </a:lnTo>
                  <a:lnTo>
                    <a:pt x="331999" y="1382436"/>
                  </a:lnTo>
                  <a:lnTo>
                    <a:pt x="373524" y="1359548"/>
                  </a:lnTo>
                  <a:lnTo>
                    <a:pt x="413268" y="1334147"/>
                  </a:lnTo>
                  <a:lnTo>
                    <a:pt x="451136" y="1306350"/>
                  </a:lnTo>
                  <a:lnTo>
                    <a:pt x="487034" y="1276274"/>
                  </a:lnTo>
                  <a:lnTo>
                    <a:pt x="520865" y="1244035"/>
                  </a:lnTo>
                  <a:lnTo>
                    <a:pt x="552535" y="1209751"/>
                  </a:lnTo>
                  <a:lnTo>
                    <a:pt x="581950" y="1173538"/>
                  </a:lnTo>
                  <a:lnTo>
                    <a:pt x="609014" y="1135514"/>
                  </a:lnTo>
                  <a:lnTo>
                    <a:pt x="633632" y="1095793"/>
                  </a:lnTo>
                  <a:lnTo>
                    <a:pt x="655710" y="1054495"/>
                  </a:lnTo>
                  <a:lnTo>
                    <a:pt x="675152" y="1011734"/>
                  </a:lnTo>
                  <a:lnTo>
                    <a:pt x="691863" y="967629"/>
                  </a:lnTo>
                  <a:lnTo>
                    <a:pt x="705749" y="922295"/>
                  </a:lnTo>
                  <a:lnTo>
                    <a:pt x="716715" y="875849"/>
                  </a:lnTo>
                  <a:lnTo>
                    <a:pt x="724665" y="828409"/>
                  </a:lnTo>
                  <a:lnTo>
                    <a:pt x="729504" y="780091"/>
                  </a:lnTo>
                  <a:lnTo>
                    <a:pt x="731139" y="731012"/>
                  </a:lnTo>
                  <a:lnTo>
                    <a:pt x="729583" y="682947"/>
                  </a:lnTo>
                  <a:lnTo>
                    <a:pt x="724981" y="635712"/>
                  </a:lnTo>
                  <a:lnTo>
                    <a:pt x="717428" y="589404"/>
                  </a:lnTo>
                  <a:lnTo>
                    <a:pt x="707022" y="544119"/>
                  </a:lnTo>
                  <a:lnTo>
                    <a:pt x="693858" y="499953"/>
                  </a:lnTo>
                  <a:lnTo>
                    <a:pt x="678034" y="457002"/>
                  </a:lnTo>
                  <a:lnTo>
                    <a:pt x="659644" y="415364"/>
                  </a:lnTo>
                  <a:lnTo>
                    <a:pt x="638787" y="375134"/>
                  </a:lnTo>
                  <a:lnTo>
                    <a:pt x="615557" y="336408"/>
                  </a:lnTo>
                  <a:lnTo>
                    <a:pt x="590053" y="299283"/>
                  </a:lnTo>
                  <a:lnTo>
                    <a:pt x="562369" y="263855"/>
                  </a:lnTo>
                  <a:lnTo>
                    <a:pt x="532603" y="230220"/>
                  </a:lnTo>
                  <a:lnTo>
                    <a:pt x="500850" y="198476"/>
                  </a:lnTo>
                  <a:lnTo>
                    <a:pt x="467208" y="168717"/>
                  </a:lnTo>
                  <a:lnTo>
                    <a:pt x="431773" y="141041"/>
                  </a:lnTo>
                  <a:lnTo>
                    <a:pt x="394641" y="115543"/>
                  </a:lnTo>
                  <a:lnTo>
                    <a:pt x="355908" y="92321"/>
                  </a:lnTo>
                  <a:lnTo>
                    <a:pt x="315671" y="71469"/>
                  </a:lnTo>
                  <a:lnTo>
                    <a:pt x="274027" y="53086"/>
                  </a:lnTo>
                  <a:lnTo>
                    <a:pt x="231071" y="37266"/>
                  </a:lnTo>
                  <a:lnTo>
                    <a:pt x="186901" y="24107"/>
                  </a:lnTo>
                  <a:lnTo>
                    <a:pt x="141612" y="13705"/>
                  </a:lnTo>
                  <a:lnTo>
                    <a:pt x="95301" y="6155"/>
                  </a:lnTo>
                  <a:lnTo>
                    <a:pt x="48065" y="1554"/>
                  </a:lnTo>
                  <a:lnTo>
                    <a:pt x="0" y="0"/>
                  </a:lnTo>
                  <a:close/>
                </a:path>
              </a:pathLst>
            </a:custGeom>
            <a:solidFill>
              <a:srgbClr val="4471C4"/>
            </a:solidFill>
          </p:spPr>
          <p:txBody>
            <a:bodyPr wrap="square" lIns="0" tIns="0" rIns="0" bIns="0" rtlCol="0"/>
            <a:lstStyle/>
            <a:p>
              <a:endParaRPr/>
            </a:p>
          </p:txBody>
        </p:sp>
        <p:sp>
          <p:nvSpPr>
            <p:cNvPr id="32" name="object 32"/>
            <p:cNvSpPr/>
            <p:nvPr/>
          </p:nvSpPr>
          <p:spPr>
            <a:xfrm>
              <a:off x="6055360" y="2272411"/>
              <a:ext cx="727075" cy="731520"/>
            </a:xfrm>
            <a:custGeom>
              <a:avLst/>
              <a:gdLst/>
              <a:ahLst/>
              <a:cxnLst/>
              <a:rect l="l" t="t" r="r" b="b"/>
              <a:pathLst>
                <a:path w="727075" h="731519">
                  <a:moveTo>
                    <a:pt x="576961" y="0"/>
                  </a:moveTo>
                  <a:lnTo>
                    <a:pt x="0" y="449071"/>
                  </a:lnTo>
                  <a:lnTo>
                    <a:pt x="31400" y="486733"/>
                  </a:lnTo>
                  <a:lnTo>
                    <a:pt x="64950" y="521912"/>
                  </a:lnTo>
                  <a:lnTo>
                    <a:pt x="100502" y="554557"/>
                  </a:lnTo>
                  <a:lnTo>
                    <a:pt x="137910" y="584613"/>
                  </a:lnTo>
                  <a:lnTo>
                    <a:pt x="177031" y="612027"/>
                  </a:lnTo>
                  <a:lnTo>
                    <a:pt x="217717" y="636746"/>
                  </a:lnTo>
                  <a:lnTo>
                    <a:pt x="259823" y="658717"/>
                  </a:lnTo>
                  <a:lnTo>
                    <a:pt x="303203" y="677886"/>
                  </a:lnTo>
                  <a:lnTo>
                    <a:pt x="347713" y="694199"/>
                  </a:lnTo>
                  <a:lnTo>
                    <a:pt x="393205" y="707604"/>
                  </a:lnTo>
                  <a:lnTo>
                    <a:pt x="439535" y="718047"/>
                  </a:lnTo>
                  <a:lnTo>
                    <a:pt x="486557" y="725475"/>
                  </a:lnTo>
                  <a:lnTo>
                    <a:pt x="534125" y="729834"/>
                  </a:lnTo>
                  <a:lnTo>
                    <a:pt x="582094" y="731071"/>
                  </a:lnTo>
                  <a:lnTo>
                    <a:pt x="630318" y="729133"/>
                  </a:lnTo>
                  <a:lnTo>
                    <a:pt x="678651" y="723966"/>
                  </a:lnTo>
                  <a:lnTo>
                    <a:pt x="726948" y="715517"/>
                  </a:lnTo>
                  <a:lnTo>
                    <a:pt x="576961" y="0"/>
                  </a:lnTo>
                  <a:close/>
                </a:path>
              </a:pathLst>
            </a:custGeom>
            <a:solidFill>
              <a:srgbClr val="EC7C30"/>
            </a:solidFill>
          </p:spPr>
          <p:txBody>
            <a:bodyPr wrap="square" lIns="0" tIns="0" rIns="0" bIns="0" rtlCol="0"/>
            <a:lstStyle/>
            <a:p>
              <a:endParaRPr/>
            </a:p>
          </p:txBody>
        </p:sp>
        <p:sp>
          <p:nvSpPr>
            <p:cNvPr id="33" name="object 33"/>
            <p:cNvSpPr/>
            <p:nvPr/>
          </p:nvSpPr>
          <p:spPr>
            <a:xfrm>
              <a:off x="6055360" y="2272411"/>
              <a:ext cx="727075" cy="731520"/>
            </a:xfrm>
            <a:custGeom>
              <a:avLst/>
              <a:gdLst/>
              <a:ahLst/>
              <a:cxnLst/>
              <a:rect l="l" t="t" r="r" b="b"/>
              <a:pathLst>
                <a:path w="727075" h="731519">
                  <a:moveTo>
                    <a:pt x="726948" y="715517"/>
                  </a:moveTo>
                  <a:lnTo>
                    <a:pt x="678651" y="723966"/>
                  </a:lnTo>
                  <a:lnTo>
                    <a:pt x="630318" y="729133"/>
                  </a:lnTo>
                  <a:lnTo>
                    <a:pt x="582094" y="731071"/>
                  </a:lnTo>
                  <a:lnTo>
                    <a:pt x="534125" y="729834"/>
                  </a:lnTo>
                  <a:lnTo>
                    <a:pt x="486557" y="725475"/>
                  </a:lnTo>
                  <a:lnTo>
                    <a:pt x="439535" y="718047"/>
                  </a:lnTo>
                  <a:lnTo>
                    <a:pt x="393205" y="707604"/>
                  </a:lnTo>
                  <a:lnTo>
                    <a:pt x="347713" y="694199"/>
                  </a:lnTo>
                  <a:lnTo>
                    <a:pt x="303203" y="677886"/>
                  </a:lnTo>
                  <a:lnTo>
                    <a:pt x="259823" y="658717"/>
                  </a:lnTo>
                  <a:lnTo>
                    <a:pt x="217717" y="636746"/>
                  </a:lnTo>
                  <a:lnTo>
                    <a:pt x="177031" y="612027"/>
                  </a:lnTo>
                  <a:lnTo>
                    <a:pt x="137910" y="584613"/>
                  </a:lnTo>
                  <a:lnTo>
                    <a:pt x="100502" y="554557"/>
                  </a:lnTo>
                  <a:lnTo>
                    <a:pt x="64950" y="521912"/>
                  </a:lnTo>
                  <a:lnTo>
                    <a:pt x="31400" y="486733"/>
                  </a:lnTo>
                  <a:lnTo>
                    <a:pt x="0" y="449071"/>
                  </a:lnTo>
                  <a:lnTo>
                    <a:pt x="576961" y="0"/>
                  </a:lnTo>
                  <a:lnTo>
                    <a:pt x="726948" y="715517"/>
                  </a:lnTo>
                  <a:close/>
                </a:path>
              </a:pathLst>
            </a:custGeom>
            <a:ln w="11239">
              <a:solidFill>
                <a:srgbClr val="FFFFFF"/>
              </a:solidFill>
            </a:ln>
          </p:spPr>
          <p:txBody>
            <a:bodyPr wrap="square" lIns="0" tIns="0" rIns="0" bIns="0" rtlCol="0"/>
            <a:lstStyle/>
            <a:p>
              <a:endParaRPr/>
            </a:p>
          </p:txBody>
        </p:sp>
        <p:sp>
          <p:nvSpPr>
            <p:cNvPr id="34" name="object 34"/>
            <p:cNvSpPr/>
            <p:nvPr/>
          </p:nvSpPr>
          <p:spPr>
            <a:xfrm>
              <a:off x="5901513" y="1541399"/>
              <a:ext cx="730885" cy="1180465"/>
            </a:xfrm>
            <a:custGeom>
              <a:avLst/>
              <a:gdLst/>
              <a:ahLst/>
              <a:cxnLst/>
              <a:rect l="l" t="t" r="r" b="b"/>
              <a:pathLst>
                <a:path w="730884" h="1180464">
                  <a:moveTo>
                    <a:pt x="730807" y="0"/>
                  </a:moveTo>
                  <a:lnTo>
                    <a:pt x="682167" y="1618"/>
                  </a:lnTo>
                  <a:lnTo>
                    <a:pt x="633958" y="6438"/>
                  </a:lnTo>
                  <a:lnTo>
                    <a:pt x="586330" y="14408"/>
                  </a:lnTo>
                  <a:lnTo>
                    <a:pt x="539431" y="25477"/>
                  </a:lnTo>
                  <a:lnTo>
                    <a:pt x="493413" y="39592"/>
                  </a:lnTo>
                  <a:lnTo>
                    <a:pt x="448422" y="56701"/>
                  </a:lnTo>
                  <a:lnTo>
                    <a:pt x="404610" y="76754"/>
                  </a:lnTo>
                  <a:lnTo>
                    <a:pt x="362125" y="99698"/>
                  </a:lnTo>
                  <a:lnTo>
                    <a:pt x="321117" y="125480"/>
                  </a:lnTo>
                  <a:lnTo>
                    <a:pt x="281735" y="154051"/>
                  </a:lnTo>
                  <a:lnTo>
                    <a:pt x="244756" y="184806"/>
                  </a:lnTo>
                  <a:lnTo>
                    <a:pt x="210304" y="217455"/>
                  </a:lnTo>
                  <a:lnTo>
                    <a:pt x="178396" y="251863"/>
                  </a:lnTo>
                  <a:lnTo>
                    <a:pt x="149048" y="287893"/>
                  </a:lnTo>
                  <a:lnTo>
                    <a:pt x="122277" y="325412"/>
                  </a:lnTo>
                  <a:lnTo>
                    <a:pt x="98101" y="364284"/>
                  </a:lnTo>
                  <a:lnTo>
                    <a:pt x="76535" y="404373"/>
                  </a:lnTo>
                  <a:lnTo>
                    <a:pt x="57596" y="445544"/>
                  </a:lnTo>
                  <a:lnTo>
                    <a:pt x="41302" y="487663"/>
                  </a:lnTo>
                  <a:lnTo>
                    <a:pt x="27668" y="530594"/>
                  </a:lnTo>
                  <a:lnTo>
                    <a:pt x="16712" y="574202"/>
                  </a:lnTo>
                  <a:lnTo>
                    <a:pt x="8451" y="618352"/>
                  </a:lnTo>
                  <a:lnTo>
                    <a:pt x="2900" y="662908"/>
                  </a:lnTo>
                  <a:lnTo>
                    <a:pt x="78" y="707735"/>
                  </a:lnTo>
                  <a:lnTo>
                    <a:pt x="0" y="752699"/>
                  </a:lnTo>
                  <a:lnTo>
                    <a:pt x="2683" y="797664"/>
                  </a:lnTo>
                  <a:lnTo>
                    <a:pt x="8144" y="842494"/>
                  </a:lnTo>
                  <a:lnTo>
                    <a:pt x="16399" y="887055"/>
                  </a:lnTo>
                  <a:lnTo>
                    <a:pt x="27467" y="931211"/>
                  </a:lnTo>
                  <a:lnTo>
                    <a:pt x="41362" y="974828"/>
                  </a:lnTo>
                  <a:lnTo>
                    <a:pt x="58102" y="1017770"/>
                  </a:lnTo>
                  <a:lnTo>
                    <a:pt x="77704" y="1059901"/>
                  </a:lnTo>
                  <a:lnTo>
                    <a:pt x="100184" y="1101088"/>
                  </a:lnTo>
                  <a:lnTo>
                    <a:pt x="125559" y="1141193"/>
                  </a:lnTo>
                  <a:lnTo>
                    <a:pt x="153846" y="1180084"/>
                  </a:lnTo>
                  <a:lnTo>
                    <a:pt x="730807" y="731012"/>
                  </a:lnTo>
                  <a:lnTo>
                    <a:pt x="730807" y="0"/>
                  </a:lnTo>
                  <a:close/>
                </a:path>
              </a:pathLst>
            </a:custGeom>
            <a:solidFill>
              <a:srgbClr val="A4A4A4"/>
            </a:solidFill>
          </p:spPr>
          <p:txBody>
            <a:bodyPr wrap="square" lIns="0" tIns="0" rIns="0" bIns="0" rtlCol="0"/>
            <a:lstStyle/>
            <a:p>
              <a:endParaRPr/>
            </a:p>
          </p:txBody>
        </p:sp>
        <p:sp>
          <p:nvSpPr>
            <p:cNvPr id="35" name="object 35"/>
            <p:cNvSpPr/>
            <p:nvPr/>
          </p:nvSpPr>
          <p:spPr>
            <a:xfrm>
              <a:off x="5901513" y="1541399"/>
              <a:ext cx="730885" cy="1180465"/>
            </a:xfrm>
            <a:custGeom>
              <a:avLst/>
              <a:gdLst/>
              <a:ahLst/>
              <a:cxnLst/>
              <a:rect l="l" t="t" r="r" b="b"/>
              <a:pathLst>
                <a:path w="730884" h="1180464">
                  <a:moveTo>
                    <a:pt x="153846" y="1180084"/>
                  </a:moveTo>
                  <a:lnTo>
                    <a:pt x="125559" y="1141193"/>
                  </a:lnTo>
                  <a:lnTo>
                    <a:pt x="100184" y="1101088"/>
                  </a:lnTo>
                  <a:lnTo>
                    <a:pt x="77704" y="1059901"/>
                  </a:lnTo>
                  <a:lnTo>
                    <a:pt x="58102" y="1017770"/>
                  </a:lnTo>
                  <a:lnTo>
                    <a:pt x="41362" y="974828"/>
                  </a:lnTo>
                  <a:lnTo>
                    <a:pt x="27467" y="931211"/>
                  </a:lnTo>
                  <a:lnTo>
                    <a:pt x="16399" y="887055"/>
                  </a:lnTo>
                  <a:lnTo>
                    <a:pt x="8144" y="842494"/>
                  </a:lnTo>
                  <a:lnTo>
                    <a:pt x="2683" y="797664"/>
                  </a:lnTo>
                  <a:lnTo>
                    <a:pt x="0" y="752699"/>
                  </a:lnTo>
                  <a:lnTo>
                    <a:pt x="78" y="707735"/>
                  </a:lnTo>
                  <a:lnTo>
                    <a:pt x="2900" y="662908"/>
                  </a:lnTo>
                  <a:lnTo>
                    <a:pt x="8451" y="618352"/>
                  </a:lnTo>
                  <a:lnTo>
                    <a:pt x="16712" y="574202"/>
                  </a:lnTo>
                  <a:lnTo>
                    <a:pt x="27668" y="530594"/>
                  </a:lnTo>
                  <a:lnTo>
                    <a:pt x="41302" y="487663"/>
                  </a:lnTo>
                  <a:lnTo>
                    <a:pt x="57596" y="445544"/>
                  </a:lnTo>
                  <a:lnTo>
                    <a:pt x="76535" y="404373"/>
                  </a:lnTo>
                  <a:lnTo>
                    <a:pt x="98101" y="364284"/>
                  </a:lnTo>
                  <a:lnTo>
                    <a:pt x="122277" y="325412"/>
                  </a:lnTo>
                  <a:lnTo>
                    <a:pt x="149048" y="287893"/>
                  </a:lnTo>
                  <a:lnTo>
                    <a:pt x="178396" y="251863"/>
                  </a:lnTo>
                  <a:lnTo>
                    <a:pt x="210304" y="217455"/>
                  </a:lnTo>
                  <a:lnTo>
                    <a:pt x="244756" y="184806"/>
                  </a:lnTo>
                  <a:lnTo>
                    <a:pt x="281735" y="154051"/>
                  </a:lnTo>
                  <a:lnTo>
                    <a:pt x="321117" y="125480"/>
                  </a:lnTo>
                  <a:lnTo>
                    <a:pt x="362125" y="99698"/>
                  </a:lnTo>
                  <a:lnTo>
                    <a:pt x="404610" y="76754"/>
                  </a:lnTo>
                  <a:lnTo>
                    <a:pt x="448422" y="56701"/>
                  </a:lnTo>
                  <a:lnTo>
                    <a:pt x="493413" y="39592"/>
                  </a:lnTo>
                  <a:lnTo>
                    <a:pt x="539431" y="25477"/>
                  </a:lnTo>
                  <a:lnTo>
                    <a:pt x="586330" y="14408"/>
                  </a:lnTo>
                  <a:lnTo>
                    <a:pt x="633958" y="6438"/>
                  </a:lnTo>
                  <a:lnTo>
                    <a:pt x="682167" y="1618"/>
                  </a:lnTo>
                  <a:lnTo>
                    <a:pt x="730807" y="0"/>
                  </a:lnTo>
                  <a:lnTo>
                    <a:pt x="730807" y="731012"/>
                  </a:lnTo>
                  <a:lnTo>
                    <a:pt x="153846" y="1180084"/>
                  </a:lnTo>
                  <a:close/>
                </a:path>
              </a:pathLst>
            </a:custGeom>
            <a:ln w="11239">
              <a:solidFill>
                <a:srgbClr val="FFFFFF"/>
              </a:solidFill>
            </a:ln>
          </p:spPr>
          <p:txBody>
            <a:bodyPr wrap="square" lIns="0" tIns="0" rIns="0" bIns="0" rtlCol="0"/>
            <a:lstStyle/>
            <a:p>
              <a:endParaRPr/>
            </a:p>
          </p:txBody>
        </p:sp>
        <p:sp>
          <p:nvSpPr>
            <p:cNvPr id="36" name="object 36"/>
            <p:cNvSpPr/>
            <p:nvPr/>
          </p:nvSpPr>
          <p:spPr>
            <a:xfrm>
              <a:off x="7012051" y="1311021"/>
              <a:ext cx="643255" cy="886460"/>
            </a:xfrm>
            <a:custGeom>
              <a:avLst/>
              <a:gdLst/>
              <a:ahLst/>
              <a:cxnLst/>
              <a:rect l="l" t="t" r="r" b="b"/>
              <a:pathLst>
                <a:path w="643254" h="886460">
                  <a:moveTo>
                    <a:pt x="643001" y="0"/>
                  </a:moveTo>
                  <a:lnTo>
                    <a:pt x="0" y="0"/>
                  </a:lnTo>
                  <a:lnTo>
                    <a:pt x="0" y="258318"/>
                  </a:lnTo>
                  <a:lnTo>
                    <a:pt x="375031" y="258318"/>
                  </a:lnTo>
                  <a:lnTo>
                    <a:pt x="347472" y="885952"/>
                  </a:lnTo>
                  <a:lnTo>
                    <a:pt x="535813" y="258318"/>
                  </a:lnTo>
                  <a:lnTo>
                    <a:pt x="643001" y="258318"/>
                  </a:lnTo>
                  <a:lnTo>
                    <a:pt x="643001" y="0"/>
                  </a:lnTo>
                  <a:close/>
                </a:path>
              </a:pathLst>
            </a:custGeom>
            <a:solidFill>
              <a:srgbClr val="FFFFFF"/>
            </a:solidFill>
          </p:spPr>
          <p:txBody>
            <a:bodyPr wrap="square" lIns="0" tIns="0" rIns="0" bIns="0" rtlCol="0"/>
            <a:lstStyle/>
            <a:p>
              <a:endParaRPr/>
            </a:p>
          </p:txBody>
        </p:sp>
        <p:sp>
          <p:nvSpPr>
            <p:cNvPr id="37" name="object 37"/>
            <p:cNvSpPr/>
            <p:nvPr/>
          </p:nvSpPr>
          <p:spPr>
            <a:xfrm>
              <a:off x="7012051" y="1311021"/>
              <a:ext cx="643255" cy="886460"/>
            </a:xfrm>
            <a:custGeom>
              <a:avLst/>
              <a:gdLst/>
              <a:ahLst/>
              <a:cxnLst/>
              <a:rect l="l" t="t" r="r" b="b"/>
              <a:pathLst>
                <a:path w="643254" h="886460">
                  <a:moveTo>
                    <a:pt x="0" y="0"/>
                  </a:moveTo>
                  <a:lnTo>
                    <a:pt x="375031" y="0"/>
                  </a:lnTo>
                  <a:lnTo>
                    <a:pt x="535813" y="0"/>
                  </a:lnTo>
                  <a:lnTo>
                    <a:pt x="643001" y="0"/>
                  </a:lnTo>
                  <a:lnTo>
                    <a:pt x="643001" y="150622"/>
                  </a:lnTo>
                  <a:lnTo>
                    <a:pt x="643001" y="215265"/>
                  </a:lnTo>
                  <a:lnTo>
                    <a:pt x="643001" y="258318"/>
                  </a:lnTo>
                  <a:lnTo>
                    <a:pt x="535813" y="258318"/>
                  </a:lnTo>
                  <a:lnTo>
                    <a:pt x="347472" y="885952"/>
                  </a:lnTo>
                  <a:lnTo>
                    <a:pt x="375031" y="258318"/>
                  </a:lnTo>
                  <a:lnTo>
                    <a:pt x="0" y="258318"/>
                  </a:lnTo>
                  <a:lnTo>
                    <a:pt x="0" y="215265"/>
                  </a:lnTo>
                  <a:lnTo>
                    <a:pt x="0" y="150622"/>
                  </a:lnTo>
                  <a:lnTo>
                    <a:pt x="0" y="0"/>
                  </a:lnTo>
                  <a:close/>
                </a:path>
              </a:pathLst>
            </a:custGeom>
            <a:ln w="5626">
              <a:solidFill>
                <a:srgbClr val="000000"/>
              </a:solidFill>
            </a:ln>
          </p:spPr>
          <p:txBody>
            <a:bodyPr wrap="square" lIns="0" tIns="0" rIns="0" bIns="0" rtlCol="0"/>
            <a:lstStyle/>
            <a:p>
              <a:endParaRPr/>
            </a:p>
          </p:txBody>
        </p:sp>
      </p:grpSp>
      <p:sp>
        <p:nvSpPr>
          <p:cNvPr id="38" name="object 38"/>
          <p:cNvSpPr txBox="1"/>
          <p:nvPr/>
        </p:nvSpPr>
        <p:spPr>
          <a:xfrm>
            <a:off x="9317323" y="2311878"/>
            <a:ext cx="673920" cy="290677"/>
          </a:xfrm>
          <a:prstGeom prst="rect">
            <a:avLst/>
          </a:prstGeom>
        </p:spPr>
        <p:txBody>
          <a:bodyPr vert="horz" wrap="square" lIns="0" tIns="31326" rIns="0" bIns="0" rtlCol="0">
            <a:spAutoFit/>
          </a:bodyPr>
          <a:lstStyle/>
          <a:p>
            <a:pPr marR="23706" algn="ctr">
              <a:spcBef>
                <a:spcPts val="247"/>
              </a:spcBef>
            </a:pPr>
            <a:r>
              <a:rPr sz="800" spc="-20" dirty="0">
                <a:solidFill>
                  <a:srgbClr val="585858"/>
                </a:solidFill>
                <a:latin typeface="BIZ UDPゴシック"/>
                <a:cs typeface="BIZ UDPゴシック"/>
              </a:rPr>
              <a:t>希望する</a:t>
            </a:r>
            <a:endParaRPr sz="800">
              <a:latin typeface="BIZ UDPゴシック"/>
              <a:cs typeface="BIZ UDPゴシック"/>
            </a:endParaRPr>
          </a:p>
          <a:p>
            <a:pPr algn="ctr">
              <a:spcBef>
                <a:spcPts val="120"/>
              </a:spcBef>
            </a:pPr>
            <a:r>
              <a:rPr sz="800" dirty="0">
                <a:solidFill>
                  <a:srgbClr val="585858"/>
                </a:solidFill>
                <a:latin typeface="BIZ UDPゴシック"/>
                <a:cs typeface="BIZ UDPゴシック"/>
              </a:rPr>
              <a:t>71</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47%</a:t>
            </a:r>
            <a:endParaRPr sz="800">
              <a:latin typeface="BIZ UDPゴシック"/>
              <a:cs typeface="BIZ UDPゴシック"/>
            </a:endParaRPr>
          </a:p>
        </p:txBody>
      </p:sp>
      <p:grpSp>
        <p:nvGrpSpPr>
          <p:cNvPr id="39" name="object 39"/>
          <p:cNvGrpSpPr/>
          <p:nvPr/>
        </p:nvGrpSpPr>
        <p:grpSpPr>
          <a:xfrm>
            <a:off x="7389788" y="4494561"/>
            <a:ext cx="979557" cy="463956"/>
            <a:chOff x="5648896" y="2955988"/>
            <a:chExt cx="734695" cy="347980"/>
          </a:xfrm>
        </p:grpSpPr>
        <p:sp>
          <p:nvSpPr>
            <p:cNvPr id="40" name="object 40"/>
            <p:cNvSpPr/>
            <p:nvPr/>
          </p:nvSpPr>
          <p:spPr>
            <a:xfrm>
              <a:off x="5651754" y="2958846"/>
              <a:ext cx="728980" cy="342265"/>
            </a:xfrm>
            <a:custGeom>
              <a:avLst/>
              <a:gdLst/>
              <a:ahLst/>
              <a:cxnLst/>
              <a:rect l="l" t="t" r="r" b="b"/>
              <a:pathLst>
                <a:path w="728979" h="342264">
                  <a:moveTo>
                    <a:pt x="728980" y="0"/>
                  </a:moveTo>
                  <a:lnTo>
                    <a:pt x="385318" y="93599"/>
                  </a:lnTo>
                  <a:lnTo>
                    <a:pt x="0" y="93599"/>
                  </a:lnTo>
                  <a:lnTo>
                    <a:pt x="0" y="341884"/>
                  </a:lnTo>
                  <a:lnTo>
                    <a:pt x="660527" y="341884"/>
                  </a:lnTo>
                  <a:lnTo>
                    <a:pt x="660527" y="93599"/>
                  </a:lnTo>
                  <a:lnTo>
                    <a:pt x="550418" y="93599"/>
                  </a:lnTo>
                  <a:lnTo>
                    <a:pt x="728980" y="0"/>
                  </a:lnTo>
                  <a:close/>
                </a:path>
              </a:pathLst>
            </a:custGeom>
            <a:solidFill>
              <a:srgbClr val="FFFFFF"/>
            </a:solidFill>
          </p:spPr>
          <p:txBody>
            <a:bodyPr wrap="square" lIns="0" tIns="0" rIns="0" bIns="0" rtlCol="0"/>
            <a:lstStyle/>
            <a:p>
              <a:endParaRPr/>
            </a:p>
          </p:txBody>
        </p:sp>
        <p:sp>
          <p:nvSpPr>
            <p:cNvPr id="41" name="object 41"/>
            <p:cNvSpPr/>
            <p:nvPr/>
          </p:nvSpPr>
          <p:spPr>
            <a:xfrm>
              <a:off x="5651754" y="2958846"/>
              <a:ext cx="728980" cy="342265"/>
            </a:xfrm>
            <a:custGeom>
              <a:avLst/>
              <a:gdLst/>
              <a:ahLst/>
              <a:cxnLst/>
              <a:rect l="l" t="t" r="r" b="b"/>
              <a:pathLst>
                <a:path w="728979" h="342264">
                  <a:moveTo>
                    <a:pt x="0" y="93599"/>
                  </a:moveTo>
                  <a:lnTo>
                    <a:pt x="385318" y="93599"/>
                  </a:lnTo>
                  <a:lnTo>
                    <a:pt x="728980" y="0"/>
                  </a:lnTo>
                  <a:lnTo>
                    <a:pt x="550418" y="93599"/>
                  </a:lnTo>
                  <a:lnTo>
                    <a:pt x="660527" y="93599"/>
                  </a:lnTo>
                  <a:lnTo>
                    <a:pt x="660527" y="135001"/>
                  </a:lnTo>
                  <a:lnTo>
                    <a:pt x="660527" y="196977"/>
                  </a:lnTo>
                  <a:lnTo>
                    <a:pt x="660527" y="341884"/>
                  </a:lnTo>
                  <a:lnTo>
                    <a:pt x="550418" y="341884"/>
                  </a:lnTo>
                  <a:lnTo>
                    <a:pt x="385318" y="341884"/>
                  </a:lnTo>
                  <a:lnTo>
                    <a:pt x="0" y="341884"/>
                  </a:lnTo>
                  <a:lnTo>
                    <a:pt x="0" y="196977"/>
                  </a:lnTo>
                  <a:lnTo>
                    <a:pt x="0" y="135001"/>
                  </a:lnTo>
                  <a:lnTo>
                    <a:pt x="0" y="93599"/>
                  </a:lnTo>
                  <a:close/>
                </a:path>
              </a:pathLst>
            </a:custGeom>
            <a:ln w="5626">
              <a:solidFill>
                <a:srgbClr val="000000"/>
              </a:solidFill>
            </a:ln>
          </p:spPr>
          <p:txBody>
            <a:bodyPr wrap="square" lIns="0" tIns="0" rIns="0" bIns="0" rtlCol="0"/>
            <a:lstStyle/>
            <a:p>
              <a:endParaRPr/>
            </a:p>
          </p:txBody>
        </p:sp>
      </p:grpSp>
      <p:sp>
        <p:nvSpPr>
          <p:cNvPr id="42" name="object 42"/>
          <p:cNvSpPr txBox="1"/>
          <p:nvPr/>
        </p:nvSpPr>
        <p:spPr>
          <a:xfrm>
            <a:off x="7515514" y="4629251"/>
            <a:ext cx="673920" cy="289822"/>
          </a:xfrm>
          <a:prstGeom prst="rect">
            <a:avLst/>
          </a:prstGeom>
        </p:spPr>
        <p:txBody>
          <a:bodyPr vert="horz" wrap="square" lIns="0" tIns="30479" rIns="0" bIns="0" rtlCol="0">
            <a:spAutoFit/>
          </a:bodyPr>
          <a:lstStyle/>
          <a:p>
            <a:pPr marL="64345">
              <a:spcBef>
                <a:spcPts val="240"/>
              </a:spcBef>
            </a:pPr>
            <a:r>
              <a:rPr sz="800" spc="-13" dirty="0">
                <a:solidFill>
                  <a:srgbClr val="585858"/>
                </a:solidFill>
                <a:latin typeface="BIZ UDPゴシック"/>
                <a:cs typeface="BIZ UDPゴシック"/>
              </a:rPr>
              <a:t>希望しない</a:t>
            </a:r>
            <a:endParaRPr sz="800">
              <a:latin typeface="BIZ UDPゴシック"/>
              <a:cs typeface="BIZ UDPゴシック"/>
            </a:endParaRPr>
          </a:p>
          <a:p>
            <a:pPr marL="16933">
              <a:spcBef>
                <a:spcPts val="113"/>
              </a:spcBef>
            </a:pPr>
            <a:r>
              <a:rPr sz="800" dirty="0">
                <a:solidFill>
                  <a:srgbClr val="585858"/>
                </a:solidFill>
                <a:latin typeface="BIZ UDPゴシック"/>
                <a:cs typeface="BIZ UDPゴシック"/>
              </a:rPr>
              <a:t>27</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18%</a:t>
            </a:r>
            <a:endParaRPr sz="800">
              <a:latin typeface="BIZ UDPゴシック"/>
              <a:cs typeface="BIZ UDPゴシック"/>
            </a:endParaRPr>
          </a:p>
        </p:txBody>
      </p:sp>
      <p:grpSp>
        <p:nvGrpSpPr>
          <p:cNvPr id="43" name="object 43"/>
          <p:cNvGrpSpPr/>
          <p:nvPr/>
        </p:nvGrpSpPr>
        <p:grpSpPr>
          <a:xfrm>
            <a:off x="7438554" y="2303470"/>
            <a:ext cx="888120" cy="855948"/>
            <a:chOff x="5685472" y="1312608"/>
            <a:chExt cx="666115" cy="641985"/>
          </a:xfrm>
        </p:grpSpPr>
        <p:sp>
          <p:nvSpPr>
            <p:cNvPr id="44" name="object 44"/>
            <p:cNvSpPr/>
            <p:nvPr/>
          </p:nvSpPr>
          <p:spPr>
            <a:xfrm>
              <a:off x="5688329" y="1315466"/>
              <a:ext cx="660400" cy="636270"/>
            </a:xfrm>
            <a:custGeom>
              <a:avLst/>
              <a:gdLst/>
              <a:ahLst/>
              <a:cxnLst/>
              <a:rect l="l" t="t" r="r" b="b"/>
              <a:pathLst>
                <a:path w="660400" h="636269">
                  <a:moveTo>
                    <a:pt x="659892" y="0"/>
                  </a:moveTo>
                  <a:lnTo>
                    <a:pt x="0" y="0"/>
                  </a:lnTo>
                  <a:lnTo>
                    <a:pt x="0" y="240411"/>
                  </a:lnTo>
                  <a:lnTo>
                    <a:pt x="109982" y="240411"/>
                  </a:lnTo>
                  <a:lnTo>
                    <a:pt x="287147" y="635889"/>
                  </a:lnTo>
                  <a:lnTo>
                    <a:pt x="274955" y="240411"/>
                  </a:lnTo>
                  <a:lnTo>
                    <a:pt x="659892" y="240411"/>
                  </a:lnTo>
                  <a:lnTo>
                    <a:pt x="659892" y="0"/>
                  </a:lnTo>
                  <a:close/>
                </a:path>
              </a:pathLst>
            </a:custGeom>
            <a:solidFill>
              <a:srgbClr val="FFFFFF"/>
            </a:solidFill>
          </p:spPr>
          <p:txBody>
            <a:bodyPr wrap="square" lIns="0" tIns="0" rIns="0" bIns="0" rtlCol="0"/>
            <a:lstStyle/>
            <a:p>
              <a:endParaRPr/>
            </a:p>
          </p:txBody>
        </p:sp>
        <p:sp>
          <p:nvSpPr>
            <p:cNvPr id="45" name="object 45"/>
            <p:cNvSpPr/>
            <p:nvPr/>
          </p:nvSpPr>
          <p:spPr>
            <a:xfrm>
              <a:off x="5688329" y="1315466"/>
              <a:ext cx="660400" cy="636270"/>
            </a:xfrm>
            <a:custGeom>
              <a:avLst/>
              <a:gdLst/>
              <a:ahLst/>
              <a:cxnLst/>
              <a:rect l="l" t="t" r="r" b="b"/>
              <a:pathLst>
                <a:path w="660400" h="636269">
                  <a:moveTo>
                    <a:pt x="0" y="0"/>
                  </a:moveTo>
                  <a:lnTo>
                    <a:pt x="109982" y="0"/>
                  </a:lnTo>
                  <a:lnTo>
                    <a:pt x="274955" y="0"/>
                  </a:lnTo>
                  <a:lnTo>
                    <a:pt x="659892" y="0"/>
                  </a:lnTo>
                  <a:lnTo>
                    <a:pt x="659892" y="140208"/>
                  </a:lnTo>
                  <a:lnTo>
                    <a:pt x="659892" y="200279"/>
                  </a:lnTo>
                  <a:lnTo>
                    <a:pt x="659892" y="240411"/>
                  </a:lnTo>
                  <a:lnTo>
                    <a:pt x="274955" y="240411"/>
                  </a:lnTo>
                  <a:lnTo>
                    <a:pt x="287147" y="635889"/>
                  </a:lnTo>
                  <a:lnTo>
                    <a:pt x="109982" y="240411"/>
                  </a:lnTo>
                  <a:lnTo>
                    <a:pt x="0" y="240411"/>
                  </a:lnTo>
                  <a:lnTo>
                    <a:pt x="0" y="200279"/>
                  </a:lnTo>
                  <a:lnTo>
                    <a:pt x="0" y="140208"/>
                  </a:lnTo>
                  <a:lnTo>
                    <a:pt x="0" y="0"/>
                  </a:lnTo>
                  <a:close/>
                </a:path>
              </a:pathLst>
            </a:custGeom>
            <a:ln w="5626">
              <a:solidFill>
                <a:srgbClr val="000000"/>
              </a:solidFill>
            </a:ln>
          </p:spPr>
          <p:txBody>
            <a:bodyPr wrap="square" lIns="0" tIns="0" rIns="0" bIns="0" rtlCol="0"/>
            <a:lstStyle/>
            <a:p>
              <a:endParaRPr/>
            </a:p>
          </p:txBody>
        </p:sp>
      </p:grpSp>
      <p:sp>
        <p:nvSpPr>
          <p:cNvPr id="46" name="object 46"/>
          <p:cNvSpPr txBox="1"/>
          <p:nvPr/>
        </p:nvSpPr>
        <p:spPr>
          <a:xfrm>
            <a:off x="7442362" y="2307280"/>
            <a:ext cx="880501" cy="289822"/>
          </a:xfrm>
          <a:prstGeom prst="rect">
            <a:avLst/>
          </a:prstGeom>
          <a:ln w="5626">
            <a:solidFill>
              <a:srgbClr val="000000"/>
            </a:solidFill>
          </a:ln>
        </p:spPr>
        <p:txBody>
          <a:bodyPr vert="horz" wrap="square" lIns="0" tIns="30479" rIns="0" bIns="0" rtlCol="0">
            <a:spAutoFit/>
          </a:bodyPr>
          <a:lstStyle/>
          <a:p>
            <a:pPr marL="1693" algn="ctr">
              <a:spcBef>
                <a:spcPts val="240"/>
              </a:spcBef>
            </a:pPr>
            <a:r>
              <a:rPr sz="800" spc="-27" dirty="0">
                <a:solidFill>
                  <a:srgbClr val="585858"/>
                </a:solidFill>
                <a:latin typeface="BIZ UDPゴシック"/>
                <a:cs typeface="BIZ UDPゴシック"/>
              </a:rPr>
              <a:t>未回答</a:t>
            </a:r>
            <a:endParaRPr sz="800">
              <a:latin typeface="BIZ UDPゴシック"/>
              <a:cs typeface="BIZ UDPゴシック"/>
            </a:endParaRPr>
          </a:p>
          <a:p>
            <a:pPr marL="36406" algn="ctr">
              <a:spcBef>
                <a:spcPts val="113"/>
              </a:spcBef>
            </a:pPr>
            <a:r>
              <a:rPr sz="800" dirty="0">
                <a:solidFill>
                  <a:srgbClr val="585858"/>
                </a:solidFill>
                <a:latin typeface="BIZ UDPゴシック"/>
                <a:cs typeface="BIZ UDPゴシック"/>
              </a:rPr>
              <a:t>54</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35%</a:t>
            </a:r>
            <a:endParaRPr sz="800">
              <a:latin typeface="BIZ UDPゴシック"/>
              <a:cs typeface="BIZ UDPゴシック"/>
            </a:endParaRPr>
          </a:p>
        </p:txBody>
      </p:sp>
      <p:grpSp>
        <p:nvGrpSpPr>
          <p:cNvPr id="47" name="object 47"/>
          <p:cNvGrpSpPr/>
          <p:nvPr/>
        </p:nvGrpSpPr>
        <p:grpSpPr>
          <a:xfrm>
            <a:off x="1127913" y="6116714"/>
            <a:ext cx="2235964" cy="2369731"/>
            <a:chOff x="952316" y="4172648"/>
            <a:chExt cx="1677035" cy="1777364"/>
          </a:xfrm>
        </p:grpSpPr>
        <p:sp>
          <p:nvSpPr>
            <p:cNvPr id="48" name="object 48"/>
            <p:cNvSpPr/>
            <p:nvPr/>
          </p:nvSpPr>
          <p:spPr>
            <a:xfrm>
              <a:off x="1690116" y="4479417"/>
              <a:ext cx="518159" cy="732790"/>
            </a:xfrm>
            <a:custGeom>
              <a:avLst/>
              <a:gdLst/>
              <a:ahLst/>
              <a:cxnLst/>
              <a:rect l="l" t="t" r="r" b="b"/>
              <a:pathLst>
                <a:path w="518160" h="732789">
                  <a:moveTo>
                    <a:pt x="0" y="0"/>
                  </a:moveTo>
                  <a:lnTo>
                    <a:pt x="0" y="732536"/>
                  </a:lnTo>
                  <a:lnTo>
                    <a:pt x="517906" y="214629"/>
                  </a:lnTo>
                  <a:lnTo>
                    <a:pt x="482586" y="181540"/>
                  </a:lnTo>
                  <a:lnTo>
                    <a:pt x="445367" y="151018"/>
                  </a:lnTo>
                  <a:lnTo>
                    <a:pt x="406390" y="123122"/>
                  </a:lnTo>
                  <a:lnTo>
                    <a:pt x="365797" y="97912"/>
                  </a:lnTo>
                  <a:lnTo>
                    <a:pt x="323732" y="75446"/>
                  </a:lnTo>
                  <a:lnTo>
                    <a:pt x="280336" y="55784"/>
                  </a:lnTo>
                  <a:lnTo>
                    <a:pt x="235752" y="38985"/>
                  </a:lnTo>
                  <a:lnTo>
                    <a:pt x="190123" y="25108"/>
                  </a:lnTo>
                  <a:lnTo>
                    <a:pt x="143591" y="14212"/>
                  </a:lnTo>
                  <a:lnTo>
                    <a:pt x="96298" y="6355"/>
                  </a:lnTo>
                  <a:lnTo>
                    <a:pt x="48387" y="1598"/>
                  </a:lnTo>
                  <a:lnTo>
                    <a:pt x="0" y="0"/>
                  </a:lnTo>
                  <a:close/>
                </a:path>
              </a:pathLst>
            </a:custGeom>
            <a:solidFill>
              <a:srgbClr val="4471C4"/>
            </a:solidFill>
          </p:spPr>
          <p:txBody>
            <a:bodyPr wrap="square" lIns="0" tIns="0" rIns="0" bIns="0" rtlCol="0"/>
            <a:lstStyle/>
            <a:p>
              <a:endParaRPr/>
            </a:p>
          </p:txBody>
        </p:sp>
        <p:sp>
          <p:nvSpPr>
            <p:cNvPr id="49" name="object 49"/>
            <p:cNvSpPr/>
            <p:nvPr/>
          </p:nvSpPr>
          <p:spPr>
            <a:xfrm>
              <a:off x="958031" y="4489450"/>
              <a:ext cx="1464310" cy="1454785"/>
            </a:xfrm>
            <a:custGeom>
              <a:avLst/>
              <a:gdLst/>
              <a:ahLst/>
              <a:cxnLst/>
              <a:rect l="l" t="t" r="r" b="b"/>
              <a:pathLst>
                <a:path w="1464310" h="1454785">
                  <a:moveTo>
                    <a:pt x="611561" y="0"/>
                  </a:moveTo>
                  <a:lnTo>
                    <a:pt x="561851" y="10085"/>
                  </a:lnTo>
                  <a:lnTo>
                    <a:pt x="513157" y="23522"/>
                  </a:lnTo>
                  <a:lnTo>
                    <a:pt x="465638" y="40230"/>
                  </a:lnTo>
                  <a:lnTo>
                    <a:pt x="419456" y="60127"/>
                  </a:lnTo>
                  <a:lnTo>
                    <a:pt x="374769" y="83132"/>
                  </a:lnTo>
                  <a:lnTo>
                    <a:pt x="331738" y="109163"/>
                  </a:lnTo>
                  <a:lnTo>
                    <a:pt x="290523" y="138138"/>
                  </a:lnTo>
                  <a:lnTo>
                    <a:pt x="251283" y="169977"/>
                  </a:lnTo>
                  <a:lnTo>
                    <a:pt x="214178" y="204596"/>
                  </a:lnTo>
                  <a:lnTo>
                    <a:pt x="181228" y="239748"/>
                  </a:lnTo>
                  <a:lnTo>
                    <a:pt x="151023" y="276469"/>
                  </a:lnTo>
                  <a:lnTo>
                    <a:pt x="123564" y="314624"/>
                  </a:lnTo>
                  <a:lnTo>
                    <a:pt x="98851" y="354077"/>
                  </a:lnTo>
                  <a:lnTo>
                    <a:pt x="76884" y="394690"/>
                  </a:lnTo>
                  <a:lnTo>
                    <a:pt x="57663" y="436327"/>
                  </a:lnTo>
                  <a:lnTo>
                    <a:pt x="41188" y="478852"/>
                  </a:lnTo>
                  <a:lnTo>
                    <a:pt x="27458" y="522128"/>
                  </a:lnTo>
                  <a:lnTo>
                    <a:pt x="16475" y="566019"/>
                  </a:lnTo>
                  <a:lnTo>
                    <a:pt x="8237" y="610387"/>
                  </a:lnTo>
                  <a:lnTo>
                    <a:pt x="2745" y="655097"/>
                  </a:lnTo>
                  <a:lnTo>
                    <a:pt x="0" y="700011"/>
                  </a:lnTo>
                  <a:lnTo>
                    <a:pt x="0" y="744994"/>
                  </a:lnTo>
                  <a:lnTo>
                    <a:pt x="2745" y="789908"/>
                  </a:lnTo>
                  <a:lnTo>
                    <a:pt x="8237" y="834618"/>
                  </a:lnTo>
                  <a:lnTo>
                    <a:pt x="16475" y="878986"/>
                  </a:lnTo>
                  <a:lnTo>
                    <a:pt x="27458" y="922877"/>
                  </a:lnTo>
                  <a:lnTo>
                    <a:pt x="41188" y="966153"/>
                  </a:lnTo>
                  <a:lnTo>
                    <a:pt x="57663" y="1008678"/>
                  </a:lnTo>
                  <a:lnTo>
                    <a:pt x="76884" y="1050315"/>
                  </a:lnTo>
                  <a:lnTo>
                    <a:pt x="98851" y="1090928"/>
                  </a:lnTo>
                  <a:lnTo>
                    <a:pt x="123564" y="1130381"/>
                  </a:lnTo>
                  <a:lnTo>
                    <a:pt x="151023" y="1168536"/>
                  </a:lnTo>
                  <a:lnTo>
                    <a:pt x="181228" y="1205257"/>
                  </a:lnTo>
                  <a:lnTo>
                    <a:pt x="214178" y="1240408"/>
                  </a:lnTo>
                  <a:lnTo>
                    <a:pt x="249329" y="1273356"/>
                  </a:lnTo>
                  <a:lnTo>
                    <a:pt x="286051" y="1303558"/>
                  </a:lnTo>
                  <a:lnTo>
                    <a:pt x="324206" y="1331015"/>
                  </a:lnTo>
                  <a:lnTo>
                    <a:pt x="363659" y="1355725"/>
                  </a:lnTo>
                  <a:lnTo>
                    <a:pt x="404272" y="1377690"/>
                  </a:lnTo>
                  <a:lnTo>
                    <a:pt x="445909" y="1396910"/>
                  </a:lnTo>
                  <a:lnTo>
                    <a:pt x="488434" y="1413384"/>
                  </a:lnTo>
                  <a:lnTo>
                    <a:pt x="531710" y="1427112"/>
                  </a:lnTo>
                  <a:lnTo>
                    <a:pt x="575600" y="1438094"/>
                  </a:lnTo>
                  <a:lnTo>
                    <a:pt x="619969" y="1446331"/>
                  </a:lnTo>
                  <a:lnTo>
                    <a:pt x="664678" y="1451823"/>
                  </a:lnTo>
                  <a:lnTo>
                    <a:pt x="709593" y="1454568"/>
                  </a:lnTo>
                  <a:lnTo>
                    <a:pt x="754576" y="1454568"/>
                  </a:lnTo>
                  <a:lnTo>
                    <a:pt x="799490" y="1451823"/>
                  </a:lnTo>
                  <a:lnTo>
                    <a:pt x="844200" y="1446331"/>
                  </a:lnTo>
                  <a:lnTo>
                    <a:pt x="888568" y="1438094"/>
                  </a:lnTo>
                  <a:lnTo>
                    <a:pt x="932459" y="1427112"/>
                  </a:lnTo>
                  <a:lnTo>
                    <a:pt x="975735" y="1413384"/>
                  </a:lnTo>
                  <a:lnTo>
                    <a:pt x="1018259" y="1396910"/>
                  </a:lnTo>
                  <a:lnTo>
                    <a:pt x="1059897" y="1377690"/>
                  </a:lnTo>
                  <a:lnTo>
                    <a:pt x="1100510" y="1355725"/>
                  </a:lnTo>
                  <a:lnTo>
                    <a:pt x="1139962" y="1331015"/>
                  </a:lnTo>
                  <a:lnTo>
                    <a:pt x="1178118" y="1303558"/>
                  </a:lnTo>
                  <a:lnTo>
                    <a:pt x="1214839" y="1273356"/>
                  </a:lnTo>
                  <a:lnTo>
                    <a:pt x="1249990" y="1240408"/>
                  </a:lnTo>
                  <a:lnTo>
                    <a:pt x="1282953" y="1205257"/>
                  </a:lnTo>
                  <a:lnTo>
                    <a:pt x="1313168" y="1168536"/>
                  </a:lnTo>
                  <a:lnTo>
                    <a:pt x="1340637" y="1130381"/>
                  </a:lnTo>
                  <a:lnTo>
                    <a:pt x="1365358" y="1090928"/>
                  </a:lnTo>
                  <a:lnTo>
                    <a:pt x="1387333" y="1050315"/>
                  </a:lnTo>
                  <a:lnTo>
                    <a:pt x="1406561" y="1008678"/>
                  </a:lnTo>
                  <a:lnTo>
                    <a:pt x="1423042" y="966153"/>
                  </a:lnTo>
                  <a:lnTo>
                    <a:pt x="1436777" y="922877"/>
                  </a:lnTo>
                  <a:lnTo>
                    <a:pt x="1447764" y="878986"/>
                  </a:lnTo>
                  <a:lnTo>
                    <a:pt x="1456005" y="834618"/>
                  </a:lnTo>
                  <a:lnTo>
                    <a:pt x="1461498" y="789908"/>
                  </a:lnTo>
                  <a:lnTo>
                    <a:pt x="1464245" y="744994"/>
                  </a:lnTo>
                  <a:lnTo>
                    <a:pt x="1464245" y="700011"/>
                  </a:lnTo>
                  <a:lnTo>
                    <a:pt x="1461498" y="655097"/>
                  </a:lnTo>
                  <a:lnTo>
                    <a:pt x="1456005" y="610387"/>
                  </a:lnTo>
                  <a:lnTo>
                    <a:pt x="1447764" y="566019"/>
                  </a:lnTo>
                  <a:lnTo>
                    <a:pt x="1436777" y="522128"/>
                  </a:lnTo>
                  <a:lnTo>
                    <a:pt x="1423042" y="478852"/>
                  </a:lnTo>
                  <a:lnTo>
                    <a:pt x="1406561" y="436327"/>
                  </a:lnTo>
                  <a:lnTo>
                    <a:pt x="1387333" y="394690"/>
                  </a:lnTo>
                  <a:lnTo>
                    <a:pt x="1365358" y="354077"/>
                  </a:lnTo>
                  <a:lnTo>
                    <a:pt x="1340637" y="314624"/>
                  </a:lnTo>
                  <a:lnTo>
                    <a:pt x="1313168" y="276469"/>
                  </a:lnTo>
                  <a:lnTo>
                    <a:pt x="1282953" y="239748"/>
                  </a:lnTo>
                  <a:lnTo>
                    <a:pt x="1249990" y="204596"/>
                  </a:lnTo>
                  <a:lnTo>
                    <a:pt x="732084" y="722502"/>
                  </a:lnTo>
                  <a:lnTo>
                    <a:pt x="611561" y="0"/>
                  </a:lnTo>
                  <a:close/>
                </a:path>
              </a:pathLst>
            </a:custGeom>
            <a:solidFill>
              <a:srgbClr val="EC7C30"/>
            </a:solidFill>
          </p:spPr>
          <p:txBody>
            <a:bodyPr wrap="square" lIns="0" tIns="0" rIns="0" bIns="0" rtlCol="0"/>
            <a:lstStyle/>
            <a:p>
              <a:endParaRPr/>
            </a:p>
          </p:txBody>
        </p:sp>
        <p:sp>
          <p:nvSpPr>
            <p:cNvPr id="50" name="object 50"/>
            <p:cNvSpPr/>
            <p:nvPr/>
          </p:nvSpPr>
          <p:spPr>
            <a:xfrm>
              <a:off x="958031" y="4489450"/>
              <a:ext cx="1464310" cy="1454785"/>
            </a:xfrm>
            <a:custGeom>
              <a:avLst/>
              <a:gdLst/>
              <a:ahLst/>
              <a:cxnLst/>
              <a:rect l="l" t="t" r="r" b="b"/>
              <a:pathLst>
                <a:path w="1464310" h="1454785">
                  <a:moveTo>
                    <a:pt x="1249990" y="204596"/>
                  </a:moveTo>
                  <a:lnTo>
                    <a:pt x="1282953" y="239748"/>
                  </a:lnTo>
                  <a:lnTo>
                    <a:pt x="1313168" y="276469"/>
                  </a:lnTo>
                  <a:lnTo>
                    <a:pt x="1340637" y="314624"/>
                  </a:lnTo>
                  <a:lnTo>
                    <a:pt x="1365358" y="354077"/>
                  </a:lnTo>
                  <a:lnTo>
                    <a:pt x="1387333" y="394690"/>
                  </a:lnTo>
                  <a:lnTo>
                    <a:pt x="1406561" y="436327"/>
                  </a:lnTo>
                  <a:lnTo>
                    <a:pt x="1423042" y="478852"/>
                  </a:lnTo>
                  <a:lnTo>
                    <a:pt x="1436777" y="522128"/>
                  </a:lnTo>
                  <a:lnTo>
                    <a:pt x="1447764" y="566019"/>
                  </a:lnTo>
                  <a:lnTo>
                    <a:pt x="1456005" y="610387"/>
                  </a:lnTo>
                  <a:lnTo>
                    <a:pt x="1461498" y="655097"/>
                  </a:lnTo>
                  <a:lnTo>
                    <a:pt x="1464245" y="700011"/>
                  </a:lnTo>
                  <a:lnTo>
                    <a:pt x="1464245" y="744994"/>
                  </a:lnTo>
                  <a:lnTo>
                    <a:pt x="1461498" y="789908"/>
                  </a:lnTo>
                  <a:lnTo>
                    <a:pt x="1456005" y="834618"/>
                  </a:lnTo>
                  <a:lnTo>
                    <a:pt x="1447764" y="878986"/>
                  </a:lnTo>
                  <a:lnTo>
                    <a:pt x="1436777" y="922877"/>
                  </a:lnTo>
                  <a:lnTo>
                    <a:pt x="1423042" y="966153"/>
                  </a:lnTo>
                  <a:lnTo>
                    <a:pt x="1406561" y="1008678"/>
                  </a:lnTo>
                  <a:lnTo>
                    <a:pt x="1387333" y="1050315"/>
                  </a:lnTo>
                  <a:lnTo>
                    <a:pt x="1365358" y="1090928"/>
                  </a:lnTo>
                  <a:lnTo>
                    <a:pt x="1340637" y="1130381"/>
                  </a:lnTo>
                  <a:lnTo>
                    <a:pt x="1313168" y="1168536"/>
                  </a:lnTo>
                  <a:lnTo>
                    <a:pt x="1282953" y="1205257"/>
                  </a:lnTo>
                  <a:lnTo>
                    <a:pt x="1249990" y="1240408"/>
                  </a:lnTo>
                  <a:lnTo>
                    <a:pt x="1214839" y="1273356"/>
                  </a:lnTo>
                  <a:lnTo>
                    <a:pt x="1178118" y="1303558"/>
                  </a:lnTo>
                  <a:lnTo>
                    <a:pt x="1139962" y="1331015"/>
                  </a:lnTo>
                  <a:lnTo>
                    <a:pt x="1100510" y="1355725"/>
                  </a:lnTo>
                  <a:lnTo>
                    <a:pt x="1059897" y="1377690"/>
                  </a:lnTo>
                  <a:lnTo>
                    <a:pt x="1018259" y="1396910"/>
                  </a:lnTo>
                  <a:lnTo>
                    <a:pt x="975735" y="1413384"/>
                  </a:lnTo>
                  <a:lnTo>
                    <a:pt x="932459" y="1427112"/>
                  </a:lnTo>
                  <a:lnTo>
                    <a:pt x="888568" y="1438094"/>
                  </a:lnTo>
                  <a:lnTo>
                    <a:pt x="844200" y="1446331"/>
                  </a:lnTo>
                  <a:lnTo>
                    <a:pt x="799490" y="1451823"/>
                  </a:lnTo>
                  <a:lnTo>
                    <a:pt x="754576" y="1454568"/>
                  </a:lnTo>
                  <a:lnTo>
                    <a:pt x="709593" y="1454568"/>
                  </a:lnTo>
                  <a:lnTo>
                    <a:pt x="664678" y="1451823"/>
                  </a:lnTo>
                  <a:lnTo>
                    <a:pt x="619969" y="1446331"/>
                  </a:lnTo>
                  <a:lnTo>
                    <a:pt x="575600" y="1438094"/>
                  </a:lnTo>
                  <a:lnTo>
                    <a:pt x="531710" y="1427112"/>
                  </a:lnTo>
                  <a:lnTo>
                    <a:pt x="488434" y="1413384"/>
                  </a:lnTo>
                  <a:lnTo>
                    <a:pt x="445909" y="1396910"/>
                  </a:lnTo>
                  <a:lnTo>
                    <a:pt x="404272" y="1377690"/>
                  </a:lnTo>
                  <a:lnTo>
                    <a:pt x="363659" y="1355725"/>
                  </a:lnTo>
                  <a:lnTo>
                    <a:pt x="324206" y="1331015"/>
                  </a:lnTo>
                  <a:lnTo>
                    <a:pt x="286051" y="1303558"/>
                  </a:lnTo>
                  <a:lnTo>
                    <a:pt x="249329" y="1273356"/>
                  </a:lnTo>
                  <a:lnTo>
                    <a:pt x="214178" y="1240408"/>
                  </a:lnTo>
                  <a:lnTo>
                    <a:pt x="181228" y="1205257"/>
                  </a:lnTo>
                  <a:lnTo>
                    <a:pt x="151023" y="1168536"/>
                  </a:lnTo>
                  <a:lnTo>
                    <a:pt x="123564" y="1130381"/>
                  </a:lnTo>
                  <a:lnTo>
                    <a:pt x="98851" y="1090928"/>
                  </a:lnTo>
                  <a:lnTo>
                    <a:pt x="76884" y="1050315"/>
                  </a:lnTo>
                  <a:lnTo>
                    <a:pt x="57663" y="1008678"/>
                  </a:lnTo>
                  <a:lnTo>
                    <a:pt x="41188" y="966153"/>
                  </a:lnTo>
                  <a:lnTo>
                    <a:pt x="27458" y="922877"/>
                  </a:lnTo>
                  <a:lnTo>
                    <a:pt x="16475" y="878986"/>
                  </a:lnTo>
                  <a:lnTo>
                    <a:pt x="8237" y="834618"/>
                  </a:lnTo>
                  <a:lnTo>
                    <a:pt x="2745" y="789908"/>
                  </a:lnTo>
                  <a:lnTo>
                    <a:pt x="0" y="744994"/>
                  </a:lnTo>
                  <a:lnTo>
                    <a:pt x="0" y="700011"/>
                  </a:lnTo>
                  <a:lnTo>
                    <a:pt x="2745" y="655097"/>
                  </a:lnTo>
                  <a:lnTo>
                    <a:pt x="8237" y="610387"/>
                  </a:lnTo>
                  <a:lnTo>
                    <a:pt x="16475" y="566019"/>
                  </a:lnTo>
                  <a:lnTo>
                    <a:pt x="27458" y="522128"/>
                  </a:lnTo>
                  <a:lnTo>
                    <a:pt x="41188" y="478852"/>
                  </a:lnTo>
                  <a:lnTo>
                    <a:pt x="57663" y="436327"/>
                  </a:lnTo>
                  <a:lnTo>
                    <a:pt x="76884" y="394690"/>
                  </a:lnTo>
                  <a:lnTo>
                    <a:pt x="98851" y="354077"/>
                  </a:lnTo>
                  <a:lnTo>
                    <a:pt x="123564" y="314624"/>
                  </a:lnTo>
                  <a:lnTo>
                    <a:pt x="151023" y="276469"/>
                  </a:lnTo>
                  <a:lnTo>
                    <a:pt x="181228" y="239748"/>
                  </a:lnTo>
                  <a:lnTo>
                    <a:pt x="214178" y="204596"/>
                  </a:lnTo>
                  <a:lnTo>
                    <a:pt x="251283" y="169977"/>
                  </a:lnTo>
                  <a:lnTo>
                    <a:pt x="290523" y="138138"/>
                  </a:lnTo>
                  <a:lnTo>
                    <a:pt x="331738" y="109163"/>
                  </a:lnTo>
                  <a:lnTo>
                    <a:pt x="374769" y="83132"/>
                  </a:lnTo>
                  <a:lnTo>
                    <a:pt x="419456" y="60127"/>
                  </a:lnTo>
                  <a:lnTo>
                    <a:pt x="465638" y="40230"/>
                  </a:lnTo>
                  <a:lnTo>
                    <a:pt x="513157" y="23522"/>
                  </a:lnTo>
                  <a:lnTo>
                    <a:pt x="561851" y="10085"/>
                  </a:lnTo>
                  <a:lnTo>
                    <a:pt x="611561" y="0"/>
                  </a:lnTo>
                  <a:lnTo>
                    <a:pt x="732084" y="722502"/>
                  </a:lnTo>
                  <a:lnTo>
                    <a:pt x="1249990" y="204596"/>
                  </a:lnTo>
                  <a:close/>
                </a:path>
              </a:pathLst>
            </a:custGeom>
            <a:ln w="11239">
              <a:solidFill>
                <a:srgbClr val="FFFFFF"/>
              </a:solidFill>
            </a:ln>
          </p:spPr>
          <p:txBody>
            <a:bodyPr wrap="square" lIns="0" tIns="0" rIns="0" bIns="0" rtlCol="0"/>
            <a:lstStyle/>
            <a:p>
              <a:endParaRPr/>
            </a:p>
          </p:txBody>
        </p:sp>
        <p:sp>
          <p:nvSpPr>
            <p:cNvPr id="51" name="object 51"/>
            <p:cNvSpPr/>
            <p:nvPr/>
          </p:nvSpPr>
          <p:spPr>
            <a:xfrm>
              <a:off x="1569593" y="4479417"/>
              <a:ext cx="120650" cy="732790"/>
            </a:xfrm>
            <a:custGeom>
              <a:avLst/>
              <a:gdLst/>
              <a:ahLst/>
              <a:cxnLst/>
              <a:rect l="l" t="t" r="r" b="b"/>
              <a:pathLst>
                <a:path w="120650" h="732789">
                  <a:moveTo>
                    <a:pt x="120523" y="0"/>
                  </a:moveTo>
                  <a:lnTo>
                    <a:pt x="90261" y="638"/>
                  </a:lnTo>
                  <a:lnTo>
                    <a:pt x="60070" y="2540"/>
                  </a:lnTo>
                  <a:lnTo>
                    <a:pt x="29975" y="5679"/>
                  </a:lnTo>
                  <a:lnTo>
                    <a:pt x="0" y="10033"/>
                  </a:lnTo>
                  <a:lnTo>
                    <a:pt x="120523" y="732536"/>
                  </a:lnTo>
                  <a:lnTo>
                    <a:pt x="120523" y="0"/>
                  </a:lnTo>
                  <a:close/>
                </a:path>
              </a:pathLst>
            </a:custGeom>
            <a:solidFill>
              <a:srgbClr val="A4A4A4"/>
            </a:solidFill>
          </p:spPr>
          <p:txBody>
            <a:bodyPr wrap="square" lIns="0" tIns="0" rIns="0" bIns="0" rtlCol="0"/>
            <a:lstStyle/>
            <a:p>
              <a:endParaRPr/>
            </a:p>
          </p:txBody>
        </p:sp>
        <p:sp>
          <p:nvSpPr>
            <p:cNvPr id="52" name="object 52"/>
            <p:cNvSpPr/>
            <p:nvPr/>
          </p:nvSpPr>
          <p:spPr>
            <a:xfrm>
              <a:off x="1569593" y="4479417"/>
              <a:ext cx="120650" cy="732790"/>
            </a:xfrm>
            <a:custGeom>
              <a:avLst/>
              <a:gdLst/>
              <a:ahLst/>
              <a:cxnLst/>
              <a:rect l="l" t="t" r="r" b="b"/>
              <a:pathLst>
                <a:path w="120650" h="732789">
                  <a:moveTo>
                    <a:pt x="0" y="10033"/>
                  </a:moveTo>
                  <a:lnTo>
                    <a:pt x="29975" y="5679"/>
                  </a:lnTo>
                  <a:lnTo>
                    <a:pt x="60070" y="2540"/>
                  </a:lnTo>
                  <a:lnTo>
                    <a:pt x="90261" y="638"/>
                  </a:lnTo>
                  <a:lnTo>
                    <a:pt x="120523" y="0"/>
                  </a:lnTo>
                  <a:lnTo>
                    <a:pt x="120523" y="732536"/>
                  </a:lnTo>
                  <a:lnTo>
                    <a:pt x="0" y="10033"/>
                  </a:lnTo>
                  <a:close/>
                </a:path>
              </a:pathLst>
            </a:custGeom>
            <a:ln w="11239">
              <a:solidFill>
                <a:srgbClr val="FFFFFF"/>
              </a:solidFill>
            </a:ln>
          </p:spPr>
          <p:txBody>
            <a:bodyPr wrap="square" lIns="0" tIns="0" rIns="0" bIns="0" rtlCol="0"/>
            <a:lstStyle/>
            <a:p>
              <a:endParaRPr/>
            </a:p>
          </p:txBody>
        </p:sp>
        <p:sp>
          <p:nvSpPr>
            <p:cNvPr id="53" name="object 53"/>
            <p:cNvSpPr/>
            <p:nvPr/>
          </p:nvSpPr>
          <p:spPr>
            <a:xfrm>
              <a:off x="1970405" y="4175506"/>
              <a:ext cx="655955" cy="360045"/>
            </a:xfrm>
            <a:custGeom>
              <a:avLst/>
              <a:gdLst/>
              <a:ahLst/>
              <a:cxnLst/>
              <a:rect l="l" t="t" r="r" b="b"/>
              <a:pathLst>
                <a:path w="655955" h="360045">
                  <a:moveTo>
                    <a:pt x="655574" y="0"/>
                  </a:moveTo>
                  <a:lnTo>
                    <a:pt x="34925" y="0"/>
                  </a:lnTo>
                  <a:lnTo>
                    <a:pt x="34925" y="289179"/>
                  </a:lnTo>
                  <a:lnTo>
                    <a:pt x="138430" y="289179"/>
                  </a:lnTo>
                  <a:lnTo>
                    <a:pt x="0" y="359664"/>
                  </a:lnTo>
                  <a:lnTo>
                    <a:pt x="293624" y="289179"/>
                  </a:lnTo>
                  <a:lnTo>
                    <a:pt x="655574" y="289179"/>
                  </a:lnTo>
                  <a:lnTo>
                    <a:pt x="655574" y="0"/>
                  </a:lnTo>
                  <a:close/>
                </a:path>
              </a:pathLst>
            </a:custGeom>
            <a:solidFill>
              <a:srgbClr val="FFFFFF"/>
            </a:solidFill>
          </p:spPr>
          <p:txBody>
            <a:bodyPr wrap="square" lIns="0" tIns="0" rIns="0" bIns="0" rtlCol="0"/>
            <a:lstStyle/>
            <a:p>
              <a:endParaRPr/>
            </a:p>
          </p:txBody>
        </p:sp>
        <p:sp>
          <p:nvSpPr>
            <p:cNvPr id="54" name="object 54"/>
            <p:cNvSpPr/>
            <p:nvPr/>
          </p:nvSpPr>
          <p:spPr>
            <a:xfrm>
              <a:off x="1970405" y="4175506"/>
              <a:ext cx="655955" cy="360045"/>
            </a:xfrm>
            <a:custGeom>
              <a:avLst/>
              <a:gdLst/>
              <a:ahLst/>
              <a:cxnLst/>
              <a:rect l="l" t="t" r="r" b="b"/>
              <a:pathLst>
                <a:path w="655955" h="360045">
                  <a:moveTo>
                    <a:pt x="34925" y="0"/>
                  </a:moveTo>
                  <a:lnTo>
                    <a:pt x="138430" y="0"/>
                  </a:lnTo>
                  <a:lnTo>
                    <a:pt x="293624" y="0"/>
                  </a:lnTo>
                  <a:lnTo>
                    <a:pt x="655574" y="0"/>
                  </a:lnTo>
                  <a:lnTo>
                    <a:pt x="655574" y="168656"/>
                  </a:lnTo>
                  <a:lnTo>
                    <a:pt x="655574" y="241046"/>
                  </a:lnTo>
                  <a:lnTo>
                    <a:pt x="655574" y="289179"/>
                  </a:lnTo>
                  <a:lnTo>
                    <a:pt x="293624" y="289179"/>
                  </a:lnTo>
                  <a:lnTo>
                    <a:pt x="0" y="359664"/>
                  </a:lnTo>
                  <a:lnTo>
                    <a:pt x="138430" y="289179"/>
                  </a:lnTo>
                  <a:lnTo>
                    <a:pt x="34925" y="289179"/>
                  </a:lnTo>
                  <a:lnTo>
                    <a:pt x="34925" y="241046"/>
                  </a:lnTo>
                  <a:lnTo>
                    <a:pt x="34925" y="168656"/>
                  </a:lnTo>
                  <a:lnTo>
                    <a:pt x="34925" y="0"/>
                  </a:lnTo>
                  <a:close/>
                </a:path>
              </a:pathLst>
            </a:custGeom>
            <a:ln w="5626">
              <a:solidFill>
                <a:srgbClr val="000000"/>
              </a:solidFill>
            </a:ln>
          </p:spPr>
          <p:txBody>
            <a:bodyPr wrap="square" lIns="0" tIns="0" rIns="0" bIns="0" rtlCol="0"/>
            <a:lstStyle/>
            <a:p>
              <a:endParaRPr/>
            </a:p>
          </p:txBody>
        </p:sp>
      </p:grpSp>
      <p:sp>
        <p:nvSpPr>
          <p:cNvPr id="55" name="object 55"/>
          <p:cNvSpPr txBox="1"/>
          <p:nvPr/>
        </p:nvSpPr>
        <p:spPr>
          <a:xfrm>
            <a:off x="2650915" y="6152555"/>
            <a:ext cx="641750" cy="290677"/>
          </a:xfrm>
          <a:prstGeom prst="rect">
            <a:avLst/>
          </a:prstGeom>
        </p:spPr>
        <p:txBody>
          <a:bodyPr vert="horz" wrap="square" lIns="0" tIns="31326" rIns="0" bIns="0" rtlCol="0">
            <a:spAutoFit/>
          </a:bodyPr>
          <a:lstStyle/>
          <a:p>
            <a:pPr marR="39792" algn="ctr">
              <a:spcBef>
                <a:spcPts val="247"/>
              </a:spcBef>
            </a:pPr>
            <a:r>
              <a:rPr sz="800" spc="-33" dirty="0">
                <a:solidFill>
                  <a:srgbClr val="585858"/>
                </a:solidFill>
                <a:latin typeface="BIZ UDPゴシック"/>
                <a:cs typeface="BIZ UDPゴシック"/>
              </a:rPr>
              <a:t>ある</a:t>
            </a:r>
            <a:endParaRPr sz="800">
              <a:latin typeface="BIZ UDPゴシック"/>
              <a:cs typeface="BIZ UDPゴシック"/>
            </a:endParaRPr>
          </a:p>
          <a:p>
            <a:pPr marR="6773" algn="ctr">
              <a:spcBef>
                <a:spcPts val="120"/>
              </a:spcBef>
            </a:pPr>
            <a:r>
              <a:rPr sz="800" dirty="0">
                <a:solidFill>
                  <a:srgbClr val="585858"/>
                </a:solidFill>
                <a:latin typeface="BIZ UDPゴシック"/>
                <a:cs typeface="BIZ UDPゴシック"/>
              </a:rPr>
              <a:t>19</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12%</a:t>
            </a:r>
            <a:endParaRPr sz="800">
              <a:latin typeface="BIZ UDPゴシック"/>
              <a:cs typeface="BIZ UDPゴシック"/>
            </a:endParaRPr>
          </a:p>
        </p:txBody>
      </p:sp>
      <p:grpSp>
        <p:nvGrpSpPr>
          <p:cNvPr id="56" name="object 56"/>
          <p:cNvGrpSpPr/>
          <p:nvPr/>
        </p:nvGrpSpPr>
        <p:grpSpPr>
          <a:xfrm>
            <a:off x="816004" y="8428537"/>
            <a:ext cx="1001569" cy="394532"/>
            <a:chOff x="718375" y="5906579"/>
            <a:chExt cx="751205" cy="295910"/>
          </a:xfrm>
        </p:grpSpPr>
        <p:sp>
          <p:nvSpPr>
            <p:cNvPr id="57" name="object 57"/>
            <p:cNvSpPr/>
            <p:nvPr/>
          </p:nvSpPr>
          <p:spPr>
            <a:xfrm>
              <a:off x="721232" y="5909437"/>
              <a:ext cx="745490" cy="290195"/>
            </a:xfrm>
            <a:custGeom>
              <a:avLst/>
              <a:gdLst/>
              <a:ahLst/>
              <a:cxnLst/>
              <a:rect l="l" t="t" r="r" b="b"/>
              <a:pathLst>
                <a:path w="745490" h="290195">
                  <a:moveTo>
                    <a:pt x="745490" y="0"/>
                  </a:moveTo>
                  <a:lnTo>
                    <a:pt x="674878" y="55752"/>
                  </a:lnTo>
                  <a:lnTo>
                    <a:pt x="674878" y="8889"/>
                  </a:lnTo>
                  <a:lnTo>
                    <a:pt x="0" y="8889"/>
                  </a:lnTo>
                  <a:lnTo>
                    <a:pt x="0" y="289686"/>
                  </a:lnTo>
                  <a:lnTo>
                    <a:pt x="674878" y="289686"/>
                  </a:lnTo>
                  <a:lnTo>
                    <a:pt x="674878" y="125856"/>
                  </a:lnTo>
                  <a:lnTo>
                    <a:pt x="745490" y="0"/>
                  </a:lnTo>
                  <a:close/>
                </a:path>
              </a:pathLst>
            </a:custGeom>
            <a:solidFill>
              <a:srgbClr val="FFFFFF"/>
            </a:solidFill>
          </p:spPr>
          <p:txBody>
            <a:bodyPr wrap="square" lIns="0" tIns="0" rIns="0" bIns="0" rtlCol="0"/>
            <a:lstStyle/>
            <a:p>
              <a:endParaRPr/>
            </a:p>
          </p:txBody>
        </p:sp>
        <p:sp>
          <p:nvSpPr>
            <p:cNvPr id="58" name="object 58"/>
            <p:cNvSpPr/>
            <p:nvPr/>
          </p:nvSpPr>
          <p:spPr>
            <a:xfrm>
              <a:off x="721232" y="5909437"/>
              <a:ext cx="745490" cy="290195"/>
            </a:xfrm>
            <a:custGeom>
              <a:avLst/>
              <a:gdLst/>
              <a:ahLst/>
              <a:cxnLst/>
              <a:rect l="l" t="t" r="r" b="b"/>
              <a:pathLst>
                <a:path w="745490" h="290195">
                  <a:moveTo>
                    <a:pt x="0" y="8889"/>
                  </a:moveTo>
                  <a:lnTo>
                    <a:pt x="393700" y="8889"/>
                  </a:lnTo>
                  <a:lnTo>
                    <a:pt x="562483" y="8889"/>
                  </a:lnTo>
                  <a:lnTo>
                    <a:pt x="674878" y="8889"/>
                  </a:lnTo>
                  <a:lnTo>
                    <a:pt x="674878" y="55752"/>
                  </a:lnTo>
                  <a:lnTo>
                    <a:pt x="745490" y="0"/>
                  </a:lnTo>
                  <a:lnTo>
                    <a:pt x="674878" y="125856"/>
                  </a:lnTo>
                  <a:lnTo>
                    <a:pt x="674878" y="289686"/>
                  </a:lnTo>
                  <a:lnTo>
                    <a:pt x="562483" y="289686"/>
                  </a:lnTo>
                  <a:lnTo>
                    <a:pt x="393700" y="289686"/>
                  </a:lnTo>
                  <a:lnTo>
                    <a:pt x="0" y="289686"/>
                  </a:lnTo>
                  <a:lnTo>
                    <a:pt x="0" y="125856"/>
                  </a:lnTo>
                  <a:lnTo>
                    <a:pt x="0" y="55752"/>
                  </a:lnTo>
                  <a:lnTo>
                    <a:pt x="0" y="8889"/>
                  </a:lnTo>
                  <a:close/>
                </a:path>
              </a:pathLst>
            </a:custGeom>
            <a:ln w="5626">
              <a:solidFill>
                <a:srgbClr val="000000"/>
              </a:solidFill>
            </a:ln>
          </p:spPr>
          <p:txBody>
            <a:bodyPr wrap="square" lIns="0" tIns="0" rIns="0" bIns="0" rtlCol="0"/>
            <a:lstStyle/>
            <a:p>
              <a:endParaRPr/>
            </a:p>
          </p:txBody>
        </p:sp>
      </p:grpSp>
      <p:sp>
        <p:nvSpPr>
          <p:cNvPr id="59" name="object 59"/>
          <p:cNvSpPr txBox="1"/>
          <p:nvPr/>
        </p:nvSpPr>
        <p:spPr>
          <a:xfrm>
            <a:off x="927810" y="8472443"/>
            <a:ext cx="737419" cy="289822"/>
          </a:xfrm>
          <a:prstGeom prst="rect">
            <a:avLst/>
          </a:prstGeom>
        </p:spPr>
        <p:txBody>
          <a:bodyPr vert="horz" wrap="square" lIns="0" tIns="30479" rIns="0" bIns="0" rtlCol="0">
            <a:spAutoFit/>
          </a:bodyPr>
          <a:lstStyle/>
          <a:p>
            <a:pPr marR="43178" algn="ctr">
              <a:spcBef>
                <a:spcPts val="240"/>
              </a:spcBef>
            </a:pPr>
            <a:r>
              <a:rPr sz="800" spc="-33" dirty="0">
                <a:solidFill>
                  <a:srgbClr val="585858"/>
                </a:solidFill>
                <a:latin typeface="BIZ UDPゴシック"/>
                <a:cs typeface="BIZ UDPゴシック"/>
              </a:rPr>
              <a:t>ない</a:t>
            </a:r>
            <a:endParaRPr sz="800">
              <a:latin typeface="BIZ UDPゴシック"/>
              <a:cs typeface="BIZ UDPゴシック"/>
            </a:endParaRPr>
          </a:p>
          <a:p>
            <a:pPr marR="6773" algn="ctr">
              <a:spcBef>
                <a:spcPts val="113"/>
              </a:spcBef>
            </a:pPr>
            <a:r>
              <a:rPr sz="800" dirty="0">
                <a:solidFill>
                  <a:srgbClr val="585858"/>
                </a:solidFill>
                <a:latin typeface="BIZ UDPゴシック"/>
                <a:cs typeface="BIZ UDPゴシック"/>
              </a:rPr>
              <a:t>129</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85%</a:t>
            </a:r>
            <a:endParaRPr sz="800">
              <a:latin typeface="BIZ UDPゴシック"/>
              <a:cs typeface="BIZ UDPゴシック"/>
            </a:endParaRPr>
          </a:p>
        </p:txBody>
      </p:sp>
      <p:sp>
        <p:nvSpPr>
          <p:cNvPr id="60" name="object 60"/>
          <p:cNvSpPr/>
          <p:nvPr/>
        </p:nvSpPr>
        <p:spPr>
          <a:xfrm>
            <a:off x="1002466" y="6113244"/>
            <a:ext cx="1028662" cy="416545"/>
          </a:xfrm>
          <a:custGeom>
            <a:avLst/>
            <a:gdLst/>
            <a:ahLst/>
            <a:cxnLst/>
            <a:rect l="l" t="t" r="r" b="b"/>
            <a:pathLst>
              <a:path w="771525" h="312420">
                <a:moveTo>
                  <a:pt x="0" y="0"/>
                </a:moveTo>
                <a:lnTo>
                  <a:pt x="322148" y="0"/>
                </a:lnTo>
                <a:lnTo>
                  <a:pt x="460159" y="0"/>
                </a:lnTo>
                <a:lnTo>
                  <a:pt x="552234" y="0"/>
                </a:lnTo>
                <a:lnTo>
                  <a:pt x="552234" y="180721"/>
                </a:lnTo>
                <a:lnTo>
                  <a:pt x="771436" y="311912"/>
                </a:lnTo>
                <a:lnTo>
                  <a:pt x="552234" y="258190"/>
                </a:lnTo>
                <a:lnTo>
                  <a:pt x="552234" y="309880"/>
                </a:lnTo>
                <a:lnTo>
                  <a:pt x="460159" y="309880"/>
                </a:lnTo>
                <a:lnTo>
                  <a:pt x="322148" y="309880"/>
                </a:lnTo>
                <a:lnTo>
                  <a:pt x="0" y="309880"/>
                </a:lnTo>
                <a:lnTo>
                  <a:pt x="0" y="258190"/>
                </a:lnTo>
                <a:lnTo>
                  <a:pt x="0" y="180721"/>
                </a:lnTo>
                <a:lnTo>
                  <a:pt x="0" y="0"/>
                </a:lnTo>
                <a:close/>
              </a:path>
            </a:pathLst>
          </a:custGeom>
          <a:ln w="5626">
            <a:solidFill>
              <a:srgbClr val="000000"/>
            </a:solidFill>
          </a:ln>
        </p:spPr>
        <p:txBody>
          <a:bodyPr wrap="square" lIns="0" tIns="0" rIns="0" bIns="0" rtlCol="0"/>
          <a:lstStyle/>
          <a:p>
            <a:endParaRPr/>
          </a:p>
        </p:txBody>
      </p:sp>
      <p:sp>
        <p:nvSpPr>
          <p:cNvPr id="61" name="object 61"/>
          <p:cNvSpPr txBox="1"/>
          <p:nvPr/>
        </p:nvSpPr>
        <p:spPr>
          <a:xfrm>
            <a:off x="1141569" y="6159158"/>
            <a:ext cx="510521" cy="290677"/>
          </a:xfrm>
          <a:prstGeom prst="rect">
            <a:avLst/>
          </a:prstGeom>
        </p:spPr>
        <p:txBody>
          <a:bodyPr vert="horz" wrap="square" lIns="0" tIns="31326" rIns="0" bIns="0" rtlCol="0">
            <a:spAutoFit/>
          </a:bodyPr>
          <a:lstStyle/>
          <a:p>
            <a:pPr marL="70272">
              <a:spcBef>
                <a:spcPts val="247"/>
              </a:spcBef>
            </a:pPr>
            <a:r>
              <a:rPr sz="800" spc="-27" dirty="0">
                <a:solidFill>
                  <a:srgbClr val="585858"/>
                </a:solidFill>
                <a:latin typeface="BIZ UDPゴシック"/>
                <a:cs typeface="BIZ UDPゴシック"/>
              </a:rPr>
              <a:t>未回答</a:t>
            </a:r>
            <a:endParaRPr sz="800">
              <a:latin typeface="BIZ UDPゴシック"/>
              <a:cs typeface="BIZ UDPゴシック"/>
            </a:endParaRPr>
          </a:p>
          <a:p>
            <a:pPr>
              <a:spcBef>
                <a:spcPts val="120"/>
              </a:spcBef>
            </a:pPr>
            <a:r>
              <a:rPr sz="800" dirty="0">
                <a:solidFill>
                  <a:srgbClr val="585858"/>
                </a:solidFill>
                <a:latin typeface="BIZ UDPゴシック"/>
                <a:cs typeface="BIZ UDPゴシック"/>
              </a:rPr>
              <a:t>4</a:t>
            </a:r>
            <a:r>
              <a:rPr sz="800" spc="7" dirty="0">
                <a:solidFill>
                  <a:srgbClr val="585858"/>
                </a:solidFill>
                <a:latin typeface="BIZ UDPゴシック"/>
                <a:cs typeface="BIZ UDPゴシック"/>
              </a:rPr>
              <a:t>校 / </a:t>
            </a:r>
            <a:r>
              <a:rPr sz="800" spc="-33" dirty="0">
                <a:solidFill>
                  <a:srgbClr val="585858"/>
                </a:solidFill>
                <a:latin typeface="BIZ UDPゴシック"/>
                <a:cs typeface="BIZ UDPゴシック"/>
              </a:rPr>
              <a:t>3%</a:t>
            </a:r>
            <a:endParaRPr sz="800">
              <a:latin typeface="BIZ UDPゴシック"/>
              <a:cs typeface="BIZ UDPゴシック"/>
            </a:endParaRPr>
          </a:p>
        </p:txBody>
      </p:sp>
      <p:grpSp>
        <p:nvGrpSpPr>
          <p:cNvPr id="62" name="object 62"/>
          <p:cNvGrpSpPr/>
          <p:nvPr/>
        </p:nvGrpSpPr>
        <p:grpSpPr>
          <a:xfrm>
            <a:off x="4002316" y="3841553"/>
            <a:ext cx="2474715" cy="434324"/>
            <a:chOff x="3108198" y="2466213"/>
            <a:chExt cx="1856105" cy="325755"/>
          </a:xfrm>
        </p:grpSpPr>
        <p:sp>
          <p:nvSpPr>
            <p:cNvPr id="63" name="object 63"/>
            <p:cNvSpPr/>
            <p:nvPr/>
          </p:nvSpPr>
          <p:spPr>
            <a:xfrm>
              <a:off x="3108198" y="2466213"/>
              <a:ext cx="1304290" cy="325755"/>
            </a:xfrm>
            <a:custGeom>
              <a:avLst/>
              <a:gdLst/>
              <a:ahLst/>
              <a:cxnLst/>
              <a:rect l="l" t="t" r="r" b="b"/>
              <a:pathLst>
                <a:path w="1304289" h="325755">
                  <a:moveTo>
                    <a:pt x="1303909" y="0"/>
                  </a:moveTo>
                  <a:lnTo>
                    <a:pt x="0" y="0"/>
                  </a:lnTo>
                  <a:lnTo>
                    <a:pt x="0" y="325500"/>
                  </a:lnTo>
                  <a:lnTo>
                    <a:pt x="1303909" y="325500"/>
                  </a:lnTo>
                  <a:lnTo>
                    <a:pt x="1303909" y="0"/>
                  </a:lnTo>
                  <a:close/>
                </a:path>
              </a:pathLst>
            </a:custGeom>
            <a:solidFill>
              <a:srgbClr val="92D050"/>
            </a:solidFill>
          </p:spPr>
          <p:txBody>
            <a:bodyPr wrap="square" lIns="0" tIns="0" rIns="0" bIns="0" rtlCol="0"/>
            <a:lstStyle/>
            <a:p>
              <a:endParaRPr/>
            </a:p>
          </p:txBody>
        </p:sp>
        <p:sp>
          <p:nvSpPr>
            <p:cNvPr id="64" name="object 64"/>
            <p:cNvSpPr/>
            <p:nvPr/>
          </p:nvSpPr>
          <p:spPr>
            <a:xfrm>
              <a:off x="4412107" y="2466213"/>
              <a:ext cx="375920" cy="325755"/>
            </a:xfrm>
            <a:custGeom>
              <a:avLst/>
              <a:gdLst/>
              <a:ahLst/>
              <a:cxnLst/>
              <a:rect l="l" t="t" r="r" b="b"/>
              <a:pathLst>
                <a:path w="375920" h="325755">
                  <a:moveTo>
                    <a:pt x="375792" y="0"/>
                  </a:moveTo>
                  <a:lnTo>
                    <a:pt x="0" y="0"/>
                  </a:lnTo>
                  <a:lnTo>
                    <a:pt x="0" y="325500"/>
                  </a:lnTo>
                  <a:lnTo>
                    <a:pt x="375792" y="325500"/>
                  </a:lnTo>
                  <a:lnTo>
                    <a:pt x="375792" y="0"/>
                  </a:lnTo>
                  <a:close/>
                </a:path>
              </a:pathLst>
            </a:custGeom>
            <a:solidFill>
              <a:srgbClr val="5B9BD4"/>
            </a:solidFill>
          </p:spPr>
          <p:txBody>
            <a:bodyPr wrap="square" lIns="0" tIns="0" rIns="0" bIns="0" rtlCol="0"/>
            <a:lstStyle/>
            <a:p>
              <a:endParaRPr/>
            </a:p>
          </p:txBody>
        </p:sp>
        <p:sp>
          <p:nvSpPr>
            <p:cNvPr id="65" name="object 65"/>
            <p:cNvSpPr/>
            <p:nvPr/>
          </p:nvSpPr>
          <p:spPr>
            <a:xfrm>
              <a:off x="4787900" y="2466213"/>
              <a:ext cx="176530" cy="325755"/>
            </a:xfrm>
            <a:custGeom>
              <a:avLst/>
              <a:gdLst/>
              <a:ahLst/>
              <a:cxnLst/>
              <a:rect l="l" t="t" r="r" b="b"/>
              <a:pathLst>
                <a:path w="176529" h="325755">
                  <a:moveTo>
                    <a:pt x="176275" y="0"/>
                  </a:moveTo>
                  <a:lnTo>
                    <a:pt x="0" y="0"/>
                  </a:lnTo>
                  <a:lnTo>
                    <a:pt x="0" y="325500"/>
                  </a:lnTo>
                  <a:lnTo>
                    <a:pt x="176275" y="325500"/>
                  </a:lnTo>
                  <a:lnTo>
                    <a:pt x="176275" y="0"/>
                  </a:lnTo>
                  <a:close/>
                </a:path>
              </a:pathLst>
            </a:custGeom>
            <a:solidFill>
              <a:srgbClr val="FFC000"/>
            </a:solidFill>
          </p:spPr>
          <p:txBody>
            <a:bodyPr wrap="square" lIns="0" tIns="0" rIns="0" bIns="0" rtlCol="0"/>
            <a:lstStyle/>
            <a:p>
              <a:endParaRPr/>
            </a:p>
          </p:txBody>
        </p:sp>
        <p:sp>
          <p:nvSpPr>
            <p:cNvPr id="66" name="object 66"/>
            <p:cNvSpPr/>
            <p:nvPr/>
          </p:nvSpPr>
          <p:spPr>
            <a:xfrm>
              <a:off x="3703447" y="2576448"/>
              <a:ext cx="1212850" cy="104775"/>
            </a:xfrm>
            <a:custGeom>
              <a:avLst/>
              <a:gdLst/>
              <a:ahLst/>
              <a:cxnLst/>
              <a:rect l="l" t="t" r="r" b="b"/>
              <a:pathLst>
                <a:path w="1212850" h="104775">
                  <a:moveTo>
                    <a:pt x="113296" y="0"/>
                  </a:moveTo>
                  <a:lnTo>
                    <a:pt x="0" y="0"/>
                  </a:lnTo>
                  <a:lnTo>
                    <a:pt x="0" y="104775"/>
                  </a:lnTo>
                  <a:lnTo>
                    <a:pt x="113296" y="104775"/>
                  </a:lnTo>
                  <a:lnTo>
                    <a:pt x="113296" y="0"/>
                  </a:lnTo>
                  <a:close/>
                </a:path>
                <a:path w="1212850" h="104775">
                  <a:moveTo>
                    <a:pt x="953147" y="0"/>
                  </a:moveTo>
                  <a:lnTo>
                    <a:pt x="839851" y="0"/>
                  </a:lnTo>
                  <a:lnTo>
                    <a:pt x="839851" y="104775"/>
                  </a:lnTo>
                  <a:lnTo>
                    <a:pt x="953147" y="104775"/>
                  </a:lnTo>
                  <a:lnTo>
                    <a:pt x="953147" y="0"/>
                  </a:lnTo>
                  <a:close/>
                </a:path>
                <a:path w="1212850" h="104775">
                  <a:moveTo>
                    <a:pt x="1212342" y="0"/>
                  </a:moveTo>
                  <a:lnTo>
                    <a:pt x="1133221" y="0"/>
                  </a:lnTo>
                  <a:lnTo>
                    <a:pt x="1133221" y="104775"/>
                  </a:lnTo>
                  <a:lnTo>
                    <a:pt x="1212342" y="104775"/>
                  </a:lnTo>
                  <a:lnTo>
                    <a:pt x="1212342" y="0"/>
                  </a:lnTo>
                  <a:close/>
                </a:path>
              </a:pathLst>
            </a:custGeom>
            <a:solidFill>
              <a:srgbClr val="FFFFFF"/>
            </a:solidFill>
          </p:spPr>
          <p:txBody>
            <a:bodyPr wrap="square" lIns="0" tIns="0" rIns="0" bIns="0" rtlCol="0"/>
            <a:lstStyle/>
            <a:p>
              <a:endParaRPr/>
            </a:p>
          </p:txBody>
        </p:sp>
      </p:grpSp>
      <p:grpSp>
        <p:nvGrpSpPr>
          <p:cNvPr id="67" name="object 67"/>
          <p:cNvGrpSpPr/>
          <p:nvPr/>
        </p:nvGrpSpPr>
        <p:grpSpPr>
          <a:xfrm>
            <a:off x="4002316" y="2755489"/>
            <a:ext cx="2474715" cy="434324"/>
            <a:chOff x="3108198" y="1651635"/>
            <a:chExt cx="1856105" cy="325755"/>
          </a:xfrm>
        </p:grpSpPr>
        <p:sp>
          <p:nvSpPr>
            <p:cNvPr id="68" name="object 68"/>
            <p:cNvSpPr/>
            <p:nvPr/>
          </p:nvSpPr>
          <p:spPr>
            <a:xfrm>
              <a:off x="3108198" y="1651635"/>
              <a:ext cx="1106170" cy="325755"/>
            </a:xfrm>
            <a:custGeom>
              <a:avLst/>
              <a:gdLst/>
              <a:ahLst/>
              <a:cxnLst/>
              <a:rect l="l" t="t" r="r" b="b"/>
              <a:pathLst>
                <a:path w="1106170" h="325755">
                  <a:moveTo>
                    <a:pt x="1106043" y="0"/>
                  </a:moveTo>
                  <a:lnTo>
                    <a:pt x="0" y="0"/>
                  </a:lnTo>
                  <a:lnTo>
                    <a:pt x="0" y="325500"/>
                  </a:lnTo>
                  <a:lnTo>
                    <a:pt x="1106043" y="325500"/>
                  </a:lnTo>
                  <a:lnTo>
                    <a:pt x="1106043" y="0"/>
                  </a:lnTo>
                  <a:close/>
                </a:path>
              </a:pathLst>
            </a:custGeom>
            <a:solidFill>
              <a:srgbClr val="92D050"/>
            </a:solidFill>
          </p:spPr>
          <p:txBody>
            <a:bodyPr wrap="square" lIns="0" tIns="0" rIns="0" bIns="0" rtlCol="0"/>
            <a:lstStyle/>
            <a:p>
              <a:endParaRPr/>
            </a:p>
          </p:txBody>
        </p:sp>
        <p:sp>
          <p:nvSpPr>
            <p:cNvPr id="69" name="object 69"/>
            <p:cNvSpPr/>
            <p:nvPr/>
          </p:nvSpPr>
          <p:spPr>
            <a:xfrm>
              <a:off x="4214241" y="1651635"/>
              <a:ext cx="593090" cy="325755"/>
            </a:xfrm>
            <a:custGeom>
              <a:avLst/>
              <a:gdLst/>
              <a:ahLst/>
              <a:cxnLst/>
              <a:rect l="l" t="t" r="r" b="b"/>
              <a:pathLst>
                <a:path w="593089" h="325755">
                  <a:moveTo>
                    <a:pt x="592582" y="0"/>
                  </a:moveTo>
                  <a:lnTo>
                    <a:pt x="0" y="0"/>
                  </a:lnTo>
                  <a:lnTo>
                    <a:pt x="0" y="325500"/>
                  </a:lnTo>
                  <a:lnTo>
                    <a:pt x="592582" y="325500"/>
                  </a:lnTo>
                  <a:lnTo>
                    <a:pt x="592582" y="0"/>
                  </a:lnTo>
                  <a:close/>
                </a:path>
              </a:pathLst>
            </a:custGeom>
            <a:solidFill>
              <a:srgbClr val="5B9BD4"/>
            </a:solidFill>
          </p:spPr>
          <p:txBody>
            <a:bodyPr wrap="square" lIns="0" tIns="0" rIns="0" bIns="0" rtlCol="0"/>
            <a:lstStyle/>
            <a:p>
              <a:endParaRPr/>
            </a:p>
          </p:txBody>
        </p:sp>
        <p:sp>
          <p:nvSpPr>
            <p:cNvPr id="70" name="object 70"/>
            <p:cNvSpPr/>
            <p:nvPr/>
          </p:nvSpPr>
          <p:spPr>
            <a:xfrm>
              <a:off x="4806823" y="1651635"/>
              <a:ext cx="157480" cy="325755"/>
            </a:xfrm>
            <a:custGeom>
              <a:avLst/>
              <a:gdLst/>
              <a:ahLst/>
              <a:cxnLst/>
              <a:rect l="l" t="t" r="r" b="b"/>
              <a:pathLst>
                <a:path w="157479" h="325755">
                  <a:moveTo>
                    <a:pt x="157352" y="0"/>
                  </a:moveTo>
                  <a:lnTo>
                    <a:pt x="0" y="0"/>
                  </a:lnTo>
                  <a:lnTo>
                    <a:pt x="0" y="325500"/>
                  </a:lnTo>
                  <a:lnTo>
                    <a:pt x="157352" y="325500"/>
                  </a:lnTo>
                  <a:lnTo>
                    <a:pt x="157352" y="0"/>
                  </a:lnTo>
                  <a:close/>
                </a:path>
              </a:pathLst>
            </a:custGeom>
            <a:solidFill>
              <a:srgbClr val="FFC000"/>
            </a:solidFill>
          </p:spPr>
          <p:txBody>
            <a:bodyPr wrap="square" lIns="0" tIns="0" rIns="0" bIns="0" rtlCol="0"/>
            <a:lstStyle/>
            <a:p>
              <a:endParaRPr/>
            </a:p>
          </p:txBody>
        </p:sp>
        <p:sp>
          <p:nvSpPr>
            <p:cNvPr id="71" name="object 71"/>
            <p:cNvSpPr/>
            <p:nvPr/>
          </p:nvSpPr>
          <p:spPr>
            <a:xfrm>
              <a:off x="3604514" y="1762124"/>
              <a:ext cx="1320800" cy="104775"/>
            </a:xfrm>
            <a:custGeom>
              <a:avLst/>
              <a:gdLst/>
              <a:ahLst/>
              <a:cxnLst/>
              <a:rect l="l" t="t" r="r" b="b"/>
              <a:pathLst>
                <a:path w="1320800" h="104775">
                  <a:moveTo>
                    <a:pt x="113296" y="0"/>
                  </a:moveTo>
                  <a:lnTo>
                    <a:pt x="0" y="0"/>
                  </a:lnTo>
                  <a:lnTo>
                    <a:pt x="0" y="104775"/>
                  </a:lnTo>
                  <a:lnTo>
                    <a:pt x="113296" y="104775"/>
                  </a:lnTo>
                  <a:lnTo>
                    <a:pt x="113296" y="0"/>
                  </a:lnTo>
                  <a:close/>
                </a:path>
                <a:path w="1320800" h="104775">
                  <a:moveTo>
                    <a:pt x="962545" y="0"/>
                  </a:moveTo>
                  <a:lnTo>
                    <a:pt x="849249" y="0"/>
                  </a:lnTo>
                  <a:lnTo>
                    <a:pt x="849249" y="104775"/>
                  </a:lnTo>
                  <a:lnTo>
                    <a:pt x="962545" y="104775"/>
                  </a:lnTo>
                  <a:lnTo>
                    <a:pt x="962545" y="0"/>
                  </a:lnTo>
                  <a:close/>
                </a:path>
                <a:path w="1320800" h="104775">
                  <a:moveTo>
                    <a:pt x="1320673" y="0"/>
                  </a:moveTo>
                  <a:lnTo>
                    <a:pt x="1241552" y="0"/>
                  </a:lnTo>
                  <a:lnTo>
                    <a:pt x="1241552" y="104775"/>
                  </a:lnTo>
                  <a:lnTo>
                    <a:pt x="1320673" y="104775"/>
                  </a:lnTo>
                  <a:lnTo>
                    <a:pt x="1320673" y="0"/>
                  </a:lnTo>
                  <a:close/>
                </a:path>
              </a:pathLst>
            </a:custGeom>
            <a:solidFill>
              <a:srgbClr val="FFFFFF"/>
            </a:solidFill>
          </p:spPr>
          <p:txBody>
            <a:bodyPr wrap="square" lIns="0" tIns="0" rIns="0" bIns="0" rtlCol="0"/>
            <a:lstStyle/>
            <a:p>
              <a:endParaRPr/>
            </a:p>
          </p:txBody>
        </p:sp>
      </p:grpSp>
      <p:graphicFrame>
        <p:nvGraphicFramePr>
          <p:cNvPr id="72" name="object 72"/>
          <p:cNvGraphicFramePr>
            <a:graphicFrameLocks noGrp="1"/>
          </p:cNvGraphicFramePr>
          <p:nvPr>
            <p:extLst>
              <p:ext uri="{D42A27DB-BD31-4B8C-83A1-F6EECF244321}">
                <p14:modId xmlns:p14="http://schemas.microsoft.com/office/powerpoint/2010/main" val="2066208910"/>
              </p:ext>
            </p:extLst>
          </p:nvPr>
        </p:nvGraphicFramePr>
        <p:xfrm>
          <a:off x="3998564" y="2429704"/>
          <a:ext cx="2475561" cy="2169079"/>
        </p:xfrm>
        <a:graphic>
          <a:graphicData uri="http://schemas.openxmlformats.org/drawingml/2006/table">
            <a:tbl>
              <a:tblPr firstRow="1" bandRow="1">
                <a:tableStyleId>{2D5ABB26-0587-4C30-8999-92F81FD0307C}</a:tableStyleId>
              </a:tblPr>
              <a:tblGrid>
                <a:gridCol w="495282">
                  <a:extLst>
                    <a:ext uri="{9D8B030D-6E8A-4147-A177-3AD203B41FA5}">
                      <a16:colId xmlns:a16="http://schemas.microsoft.com/office/drawing/2014/main" val="20000"/>
                    </a:ext>
                  </a:extLst>
                </a:gridCol>
                <a:gridCol w="495282">
                  <a:extLst>
                    <a:ext uri="{9D8B030D-6E8A-4147-A177-3AD203B41FA5}">
                      <a16:colId xmlns:a16="http://schemas.microsoft.com/office/drawing/2014/main" val="20001"/>
                    </a:ext>
                  </a:extLst>
                </a:gridCol>
                <a:gridCol w="495282">
                  <a:extLst>
                    <a:ext uri="{9D8B030D-6E8A-4147-A177-3AD203B41FA5}">
                      <a16:colId xmlns:a16="http://schemas.microsoft.com/office/drawing/2014/main" val="20002"/>
                    </a:ext>
                  </a:extLst>
                </a:gridCol>
                <a:gridCol w="253144">
                  <a:extLst>
                    <a:ext uri="{9D8B030D-6E8A-4147-A177-3AD203B41FA5}">
                      <a16:colId xmlns:a16="http://schemas.microsoft.com/office/drawing/2014/main" val="20003"/>
                    </a:ext>
                  </a:extLst>
                </a:gridCol>
                <a:gridCol w="242136">
                  <a:extLst>
                    <a:ext uri="{9D8B030D-6E8A-4147-A177-3AD203B41FA5}">
                      <a16:colId xmlns:a16="http://schemas.microsoft.com/office/drawing/2014/main" val="20004"/>
                    </a:ext>
                  </a:extLst>
                </a:gridCol>
                <a:gridCol w="267537">
                  <a:extLst>
                    <a:ext uri="{9D8B030D-6E8A-4147-A177-3AD203B41FA5}">
                      <a16:colId xmlns:a16="http://schemas.microsoft.com/office/drawing/2014/main" val="20005"/>
                    </a:ext>
                  </a:extLst>
                </a:gridCol>
                <a:gridCol w="226898">
                  <a:extLst>
                    <a:ext uri="{9D8B030D-6E8A-4147-A177-3AD203B41FA5}">
                      <a16:colId xmlns:a16="http://schemas.microsoft.com/office/drawing/2014/main" val="20006"/>
                    </a:ext>
                  </a:extLst>
                </a:gridCol>
              </a:tblGrid>
              <a:tr h="325108">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0"/>
                  </a:ext>
                </a:extLst>
              </a:tr>
              <a:tr h="433477">
                <a:tc gridSpan="3">
                  <a:txBody>
                    <a:bodyPr/>
                    <a:lstStyle/>
                    <a:p>
                      <a:pPr>
                        <a:lnSpc>
                          <a:spcPct val="100000"/>
                        </a:lnSpc>
                        <a:spcBef>
                          <a:spcPts val="385"/>
                        </a:spcBef>
                      </a:pPr>
                      <a:endParaRPr sz="700">
                        <a:latin typeface="Times New Roman"/>
                        <a:cs typeface="Times New Roman"/>
                      </a:endParaRPr>
                    </a:p>
                    <a:p>
                      <a:pPr algn="ctr">
                        <a:lnSpc>
                          <a:spcPct val="100000"/>
                        </a:lnSpc>
                      </a:pPr>
                      <a:r>
                        <a:rPr sz="700" spc="-25" dirty="0">
                          <a:solidFill>
                            <a:srgbClr val="404040"/>
                          </a:solidFill>
                          <a:latin typeface="Calibri"/>
                          <a:cs typeface="Calibri"/>
                        </a:rPr>
                        <a:t>28</a:t>
                      </a:r>
                      <a:endParaRPr sz="700">
                        <a:latin typeface="Calibri"/>
                        <a:cs typeface="Calibri"/>
                      </a:endParaRPr>
                    </a:p>
                  </a:txBody>
                  <a:tcPr marL="0" marR="0" marT="65191" marB="0">
                    <a:lnL w="6350">
                      <a:solidFill>
                        <a:srgbClr val="D9D9D9"/>
                      </a:solidFill>
                      <a:prstDash val="solid"/>
                    </a:lnL>
                  </a:tcPr>
                </a:tc>
                <a:tc hMerge="1">
                  <a:txBody>
                    <a:bodyPr/>
                    <a:lstStyle/>
                    <a:p>
                      <a:endParaRPr/>
                    </a:p>
                  </a:txBody>
                  <a:tcPr marL="0" marR="0" marT="0" marB="0"/>
                </a:tc>
                <a:tc hMerge="1">
                  <a:txBody>
                    <a:bodyPr/>
                    <a:lstStyle/>
                    <a:p>
                      <a:endParaRPr/>
                    </a:p>
                  </a:txBody>
                  <a:tcPr marL="0" marR="0" marT="0" marB="0"/>
                </a:tc>
                <a:tc gridSpan="3">
                  <a:txBody>
                    <a:bodyPr/>
                    <a:lstStyle/>
                    <a:p>
                      <a:pPr>
                        <a:lnSpc>
                          <a:spcPct val="100000"/>
                        </a:lnSpc>
                        <a:spcBef>
                          <a:spcPts val="385"/>
                        </a:spcBef>
                      </a:pPr>
                      <a:endParaRPr sz="700">
                        <a:latin typeface="Times New Roman"/>
                        <a:cs typeface="Times New Roman"/>
                      </a:endParaRPr>
                    </a:p>
                    <a:p>
                      <a:pPr marL="5080" algn="ctr">
                        <a:lnSpc>
                          <a:spcPct val="100000"/>
                        </a:lnSpc>
                      </a:pPr>
                      <a:r>
                        <a:rPr sz="700" spc="-25" dirty="0">
                          <a:solidFill>
                            <a:srgbClr val="404040"/>
                          </a:solidFill>
                          <a:latin typeface="Calibri"/>
                          <a:cs typeface="Calibri"/>
                        </a:rPr>
                        <a:t>15</a:t>
                      </a:r>
                      <a:endParaRPr sz="700">
                        <a:latin typeface="Calibri"/>
                        <a:cs typeface="Calibri"/>
                      </a:endParaRPr>
                    </a:p>
                  </a:txBody>
                  <a:tcPr marL="0" marR="0" marT="65191" marB="0"/>
                </a:tc>
                <a:tc hMerge="1">
                  <a:txBody>
                    <a:bodyPr/>
                    <a:lstStyle/>
                    <a:p>
                      <a:endParaRPr/>
                    </a:p>
                  </a:txBody>
                  <a:tcPr marL="0" marR="0" marT="0" marB="0"/>
                </a:tc>
                <a:tc hMerge="1">
                  <a:txBody>
                    <a:bodyPr/>
                    <a:lstStyle/>
                    <a:p>
                      <a:endParaRPr/>
                    </a:p>
                  </a:txBody>
                  <a:tcPr marL="0" marR="0" marT="0" marB="0"/>
                </a:tc>
                <a:tc>
                  <a:txBody>
                    <a:bodyPr/>
                    <a:lstStyle/>
                    <a:p>
                      <a:pPr>
                        <a:lnSpc>
                          <a:spcPct val="100000"/>
                        </a:lnSpc>
                        <a:spcBef>
                          <a:spcPts val="385"/>
                        </a:spcBef>
                      </a:pPr>
                      <a:endParaRPr sz="700">
                        <a:latin typeface="Times New Roman"/>
                        <a:cs typeface="Times New Roman"/>
                      </a:endParaRPr>
                    </a:p>
                    <a:p>
                      <a:pPr marL="13335" algn="ctr">
                        <a:lnSpc>
                          <a:spcPct val="100000"/>
                        </a:lnSpc>
                      </a:pPr>
                      <a:r>
                        <a:rPr sz="700" spc="-50" dirty="0">
                          <a:solidFill>
                            <a:srgbClr val="404040"/>
                          </a:solidFill>
                          <a:latin typeface="Calibri"/>
                          <a:cs typeface="Calibri"/>
                        </a:rPr>
                        <a:t>4</a:t>
                      </a:r>
                      <a:endParaRPr sz="700">
                        <a:latin typeface="Calibri"/>
                        <a:cs typeface="Calibri"/>
                      </a:endParaRPr>
                    </a:p>
                  </a:txBody>
                  <a:tcPr marL="0" marR="0" marT="65191" marB="0">
                    <a:lnR w="6350">
                      <a:solidFill>
                        <a:srgbClr val="D9D9D9"/>
                      </a:solidFill>
                      <a:prstDash val="solid"/>
                    </a:lnR>
                  </a:tcPr>
                </a:tc>
                <a:extLst>
                  <a:ext uri="{0D108BD9-81ED-4DB2-BD59-A6C34878D82A}">
                    <a16:rowId xmlns:a16="http://schemas.microsoft.com/office/drawing/2014/main" val="10001"/>
                  </a:ext>
                </a:extLst>
              </a:tr>
              <a:tr h="651909">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2"/>
                  </a:ext>
                </a:extLst>
              </a:tr>
              <a:tr h="433477">
                <a:tc gridSpan="4">
                  <a:txBody>
                    <a:bodyPr/>
                    <a:lstStyle/>
                    <a:p>
                      <a:pPr>
                        <a:lnSpc>
                          <a:spcPct val="100000"/>
                        </a:lnSpc>
                        <a:spcBef>
                          <a:spcPts val="385"/>
                        </a:spcBef>
                      </a:pPr>
                      <a:endParaRPr sz="700">
                        <a:latin typeface="Times New Roman"/>
                        <a:cs typeface="Times New Roman"/>
                      </a:endParaRPr>
                    </a:p>
                    <a:p>
                      <a:pPr marL="635" algn="ctr">
                        <a:lnSpc>
                          <a:spcPct val="100000"/>
                        </a:lnSpc>
                      </a:pPr>
                      <a:r>
                        <a:rPr sz="700" spc="-25" dirty="0">
                          <a:solidFill>
                            <a:srgbClr val="404040"/>
                          </a:solidFill>
                          <a:latin typeface="Calibri"/>
                          <a:cs typeface="Calibri"/>
                        </a:rPr>
                        <a:t>59</a:t>
                      </a:r>
                      <a:endParaRPr sz="700">
                        <a:latin typeface="Calibri"/>
                        <a:cs typeface="Calibri"/>
                      </a:endParaRPr>
                    </a:p>
                  </a:txBody>
                  <a:tcPr marL="0" marR="0" marT="65191" marB="0">
                    <a:lnL w="6350">
                      <a:solidFill>
                        <a:srgbClr val="D9D9D9"/>
                      </a:solidFill>
                      <a:prstDash val="solid"/>
                    </a:ln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gridSpan="2">
                  <a:txBody>
                    <a:bodyPr/>
                    <a:lstStyle/>
                    <a:p>
                      <a:pPr>
                        <a:lnSpc>
                          <a:spcPct val="100000"/>
                        </a:lnSpc>
                        <a:spcBef>
                          <a:spcPts val="385"/>
                        </a:spcBef>
                      </a:pPr>
                      <a:endParaRPr sz="700">
                        <a:latin typeface="Times New Roman"/>
                        <a:cs typeface="Times New Roman"/>
                      </a:endParaRPr>
                    </a:p>
                    <a:p>
                      <a:pPr algn="ctr">
                        <a:lnSpc>
                          <a:spcPct val="100000"/>
                        </a:lnSpc>
                      </a:pPr>
                      <a:r>
                        <a:rPr sz="700" spc="-25" dirty="0">
                          <a:solidFill>
                            <a:srgbClr val="404040"/>
                          </a:solidFill>
                          <a:latin typeface="Calibri"/>
                          <a:cs typeface="Calibri"/>
                        </a:rPr>
                        <a:t>17</a:t>
                      </a:r>
                      <a:endParaRPr sz="700">
                        <a:latin typeface="Calibri"/>
                        <a:cs typeface="Calibri"/>
                      </a:endParaRPr>
                    </a:p>
                  </a:txBody>
                  <a:tcPr marL="0" marR="0" marT="65191" marB="0"/>
                </a:tc>
                <a:tc hMerge="1">
                  <a:txBody>
                    <a:bodyPr/>
                    <a:lstStyle/>
                    <a:p>
                      <a:endParaRPr/>
                    </a:p>
                  </a:txBody>
                  <a:tcPr marL="0" marR="0" marT="0" marB="0"/>
                </a:tc>
                <a:tc>
                  <a:txBody>
                    <a:bodyPr/>
                    <a:lstStyle/>
                    <a:p>
                      <a:pPr>
                        <a:lnSpc>
                          <a:spcPct val="100000"/>
                        </a:lnSpc>
                        <a:spcBef>
                          <a:spcPts val="385"/>
                        </a:spcBef>
                      </a:pPr>
                      <a:endParaRPr sz="700">
                        <a:latin typeface="Times New Roman"/>
                        <a:cs typeface="Times New Roman"/>
                      </a:endParaRPr>
                    </a:p>
                    <a:p>
                      <a:pPr algn="ctr">
                        <a:lnSpc>
                          <a:spcPct val="100000"/>
                        </a:lnSpc>
                      </a:pPr>
                      <a:r>
                        <a:rPr sz="700" spc="-50" dirty="0">
                          <a:solidFill>
                            <a:srgbClr val="404040"/>
                          </a:solidFill>
                          <a:latin typeface="Calibri"/>
                          <a:cs typeface="Calibri"/>
                        </a:rPr>
                        <a:t>8</a:t>
                      </a:r>
                      <a:endParaRPr sz="700">
                        <a:latin typeface="Calibri"/>
                        <a:cs typeface="Calibri"/>
                      </a:endParaRPr>
                    </a:p>
                  </a:txBody>
                  <a:tcPr marL="0" marR="0" marT="65191" marB="0">
                    <a:lnR w="6350">
                      <a:solidFill>
                        <a:srgbClr val="D9D9D9"/>
                      </a:solidFill>
                      <a:prstDash val="solid"/>
                    </a:lnR>
                  </a:tcPr>
                </a:tc>
                <a:extLst>
                  <a:ext uri="{0D108BD9-81ED-4DB2-BD59-A6C34878D82A}">
                    <a16:rowId xmlns:a16="http://schemas.microsoft.com/office/drawing/2014/main" val="10003"/>
                  </a:ext>
                </a:extLst>
              </a:tr>
              <a:tr h="325108">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4"/>
                  </a:ext>
                </a:extLst>
              </a:tr>
            </a:tbl>
          </a:graphicData>
        </a:graphic>
      </p:graphicFrame>
      <p:sp>
        <p:nvSpPr>
          <p:cNvPr id="73" name="object 73"/>
          <p:cNvSpPr txBox="1"/>
          <p:nvPr/>
        </p:nvSpPr>
        <p:spPr>
          <a:xfrm>
            <a:off x="3931197" y="4637660"/>
            <a:ext cx="143928"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Calibri"/>
                <a:cs typeface="Calibri"/>
              </a:rPr>
              <a:t>0%</a:t>
            </a:r>
            <a:endParaRPr sz="667">
              <a:latin typeface="Calibri"/>
              <a:cs typeface="Calibri"/>
            </a:endParaRPr>
          </a:p>
        </p:txBody>
      </p:sp>
      <p:sp>
        <p:nvSpPr>
          <p:cNvPr id="74" name="object 74"/>
          <p:cNvSpPr txBox="1"/>
          <p:nvPr/>
        </p:nvSpPr>
        <p:spPr>
          <a:xfrm>
            <a:off x="6360870" y="4637660"/>
            <a:ext cx="235365" cy="124885"/>
          </a:xfrm>
          <a:prstGeom prst="rect">
            <a:avLst/>
          </a:prstGeom>
        </p:spPr>
        <p:txBody>
          <a:bodyPr vert="horz" wrap="square" lIns="0" tIns="22013" rIns="0" bIns="0" rtlCol="0">
            <a:spAutoFit/>
          </a:bodyPr>
          <a:lstStyle/>
          <a:p>
            <a:pPr marL="16933">
              <a:spcBef>
                <a:spcPts val="173"/>
              </a:spcBef>
            </a:pPr>
            <a:r>
              <a:rPr sz="667" spc="-27" dirty="0">
                <a:solidFill>
                  <a:srgbClr val="585858"/>
                </a:solidFill>
                <a:latin typeface="Calibri"/>
                <a:cs typeface="Calibri"/>
              </a:rPr>
              <a:t>100%</a:t>
            </a:r>
            <a:endParaRPr sz="667">
              <a:latin typeface="Calibri"/>
              <a:cs typeface="Calibri"/>
            </a:endParaRPr>
          </a:p>
        </p:txBody>
      </p:sp>
      <p:sp>
        <p:nvSpPr>
          <p:cNvPr id="75" name="object 75"/>
          <p:cNvSpPr txBox="1"/>
          <p:nvPr/>
        </p:nvSpPr>
        <p:spPr>
          <a:xfrm>
            <a:off x="3722588" y="3977792"/>
            <a:ext cx="214199"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游ゴシック"/>
                <a:cs typeface="游ゴシック"/>
              </a:rPr>
              <a:t>いる</a:t>
            </a:r>
            <a:endParaRPr sz="667">
              <a:latin typeface="游ゴシック"/>
              <a:cs typeface="游ゴシック"/>
            </a:endParaRPr>
          </a:p>
        </p:txBody>
      </p:sp>
      <p:sp>
        <p:nvSpPr>
          <p:cNvPr id="76" name="object 76"/>
          <p:cNvSpPr txBox="1"/>
          <p:nvPr/>
        </p:nvSpPr>
        <p:spPr>
          <a:xfrm>
            <a:off x="3631997" y="2891390"/>
            <a:ext cx="303942" cy="124885"/>
          </a:xfrm>
          <a:prstGeom prst="rect">
            <a:avLst/>
          </a:prstGeom>
        </p:spPr>
        <p:txBody>
          <a:bodyPr vert="horz" wrap="square" lIns="0" tIns="22013" rIns="0" bIns="0" rtlCol="0">
            <a:spAutoFit/>
          </a:bodyPr>
          <a:lstStyle/>
          <a:p>
            <a:pPr marL="16933">
              <a:spcBef>
                <a:spcPts val="173"/>
              </a:spcBef>
            </a:pPr>
            <a:r>
              <a:rPr sz="667" spc="-27" dirty="0">
                <a:solidFill>
                  <a:srgbClr val="585858"/>
                </a:solidFill>
                <a:latin typeface="游ゴシック"/>
                <a:cs typeface="游ゴシック"/>
              </a:rPr>
              <a:t>いない</a:t>
            </a:r>
            <a:endParaRPr sz="667">
              <a:latin typeface="游ゴシック"/>
              <a:cs typeface="游ゴシック"/>
            </a:endParaRPr>
          </a:p>
        </p:txBody>
      </p:sp>
      <p:grpSp>
        <p:nvGrpSpPr>
          <p:cNvPr id="77" name="object 77"/>
          <p:cNvGrpSpPr/>
          <p:nvPr/>
        </p:nvGrpSpPr>
        <p:grpSpPr>
          <a:xfrm>
            <a:off x="4362305" y="4892617"/>
            <a:ext cx="932992" cy="49951"/>
            <a:chOff x="3378200" y="3254540"/>
            <a:chExt cx="699770" cy="37465"/>
          </a:xfrm>
        </p:grpSpPr>
        <p:sp>
          <p:nvSpPr>
            <p:cNvPr id="78" name="object 78"/>
            <p:cNvSpPr/>
            <p:nvPr/>
          </p:nvSpPr>
          <p:spPr>
            <a:xfrm>
              <a:off x="3378200" y="3254540"/>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79" name="object 79"/>
            <p:cNvSpPr/>
            <p:nvPr/>
          </p:nvSpPr>
          <p:spPr>
            <a:xfrm>
              <a:off x="3709543" y="3254540"/>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80" name="object 80"/>
            <p:cNvSpPr/>
            <p:nvPr/>
          </p:nvSpPr>
          <p:spPr>
            <a:xfrm>
              <a:off x="4040886" y="3254540"/>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81" name="object 81"/>
          <p:cNvSpPr txBox="1"/>
          <p:nvPr/>
        </p:nvSpPr>
        <p:spPr>
          <a:xfrm>
            <a:off x="4403282" y="4637661"/>
            <a:ext cx="1674645" cy="330133"/>
          </a:xfrm>
          <a:prstGeom prst="rect">
            <a:avLst/>
          </a:prstGeom>
        </p:spPr>
        <p:txBody>
          <a:bodyPr vert="horz" wrap="square" lIns="0" tIns="22013" rIns="0" bIns="0" rtlCol="0">
            <a:spAutoFit/>
          </a:bodyPr>
          <a:lstStyle/>
          <a:p>
            <a:pPr marL="16933">
              <a:spcBef>
                <a:spcPts val="173"/>
              </a:spcBef>
              <a:tabLst>
                <a:tab pos="511374" algn="l"/>
                <a:tab pos="1006661" algn="l"/>
                <a:tab pos="1501949"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r>
              <a:rPr sz="667" dirty="0">
                <a:solidFill>
                  <a:srgbClr val="585858"/>
                </a:solidFill>
                <a:latin typeface="Calibri"/>
                <a:cs typeface="Calibri"/>
              </a:rPr>
              <a:t>	</a:t>
            </a:r>
            <a:r>
              <a:rPr sz="667" spc="-33" dirty="0">
                <a:solidFill>
                  <a:srgbClr val="585858"/>
                </a:solidFill>
                <a:latin typeface="Calibri"/>
                <a:cs typeface="Calibri"/>
              </a:rPr>
              <a:t>80%</a:t>
            </a:r>
            <a:endParaRPr sz="667">
              <a:latin typeface="Calibri"/>
              <a:cs typeface="Calibri"/>
            </a:endParaRPr>
          </a:p>
          <a:p>
            <a:pPr marL="29633">
              <a:spcBef>
                <a:spcPts val="767"/>
              </a:spcBef>
              <a:tabLst>
                <a:tab pos="471582" algn="l"/>
                <a:tab pos="912684"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82" name="object 82"/>
          <p:cNvSpPr txBox="1"/>
          <p:nvPr/>
        </p:nvSpPr>
        <p:spPr>
          <a:xfrm>
            <a:off x="5851705" y="2253435"/>
            <a:ext cx="631589" cy="135870"/>
          </a:xfrm>
          <a:prstGeom prst="rect">
            <a:avLst/>
          </a:prstGeom>
        </p:spPr>
        <p:txBody>
          <a:bodyPr vert="horz" wrap="square" lIns="0" tIns="22859" rIns="0" bIns="0" rtlCol="0">
            <a:spAutoFit/>
          </a:bodyPr>
          <a:lstStyle/>
          <a:p>
            <a:pPr marL="16933">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83" name="object 83"/>
          <p:cNvGrpSpPr/>
          <p:nvPr/>
        </p:nvGrpSpPr>
        <p:grpSpPr>
          <a:xfrm>
            <a:off x="10710713" y="3836812"/>
            <a:ext cx="2236810" cy="458030"/>
            <a:chOff x="8139683" y="2462657"/>
            <a:chExt cx="1677670" cy="343535"/>
          </a:xfrm>
        </p:grpSpPr>
        <p:sp>
          <p:nvSpPr>
            <p:cNvPr id="84" name="object 84"/>
            <p:cNvSpPr/>
            <p:nvPr/>
          </p:nvSpPr>
          <p:spPr>
            <a:xfrm>
              <a:off x="8139683" y="2462657"/>
              <a:ext cx="1118235" cy="343535"/>
            </a:xfrm>
            <a:custGeom>
              <a:avLst/>
              <a:gdLst/>
              <a:ahLst/>
              <a:cxnLst/>
              <a:rect l="l" t="t" r="r" b="b"/>
              <a:pathLst>
                <a:path w="1118234" h="343535">
                  <a:moveTo>
                    <a:pt x="1117980" y="0"/>
                  </a:moveTo>
                  <a:lnTo>
                    <a:pt x="0" y="0"/>
                  </a:lnTo>
                  <a:lnTo>
                    <a:pt x="0" y="343408"/>
                  </a:lnTo>
                  <a:lnTo>
                    <a:pt x="1117980" y="343408"/>
                  </a:lnTo>
                  <a:lnTo>
                    <a:pt x="1117980" y="0"/>
                  </a:lnTo>
                  <a:close/>
                </a:path>
              </a:pathLst>
            </a:custGeom>
            <a:solidFill>
              <a:srgbClr val="92D050"/>
            </a:solidFill>
          </p:spPr>
          <p:txBody>
            <a:bodyPr wrap="square" lIns="0" tIns="0" rIns="0" bIns="0" rtlCol="0"/>
            <a:lstStyle/>
            <a:p>
              <a:endParaRPr/>
            </a:p>
          </p:txBody>
        </p:sp>
        <p:sp>
          <p:nvSpPr>
            <p:cNvPr id="85" name="object 85"/>
            <p:cNvSpPr/>
            <p:nvPr/>
          </p:nvSpPr>
          <p:spPr>
            <a:xfrm>
              <a:off x="9257664" y="2462657"/>
              <a:ext cx="381635" cy="343535"/>
            </a:xfrm>
            <a:custGeom>
              <a:avLst/>
              <a:gdLst/>
              <a:ahLst/>
              <a:cxnLst/>
              <a:rect l="l" t="t" r="r" b="b"/>
              <a:pathLst>
                <a:path w="381634" h="343535">
                  <a:moveTo>
                    <a:pt x="381253" y="0"/>
                  </a:moveTo>
                  <a:lnTo>
                    <a:pt x="0" y="0"/>
                  </a:lnTo>
                  <a:lnTo>
                    <a:pt x="0" y="343408"/>
                  </a:lnTo>
                  <a:lnTo>
                    <a:pt x="381253" y="343408"/>
                  </a:lnTo>
                  <a:lnTo>
                    <a:pt x="381253" y="0"/>
                  </a:lnTo>
                  <a:close/>
                </a:path>
              </a:pathLst>
            </a:custGeom>
            <a:solidFill>
              <a:srgbClr val="5B9BD4"/>
            </a:solidFill>
          </p:spPr>
          <p:txBody>
            <a:bodyPr wrap="square" lIns="0" tIns="0" rIns="0" bIns="0" rtlCol="0"/>
            <a:lstStyle/>
            <a:p>
              <a:endParaRPr/>
            </a:p>
          </p:txBody>
        </p:sp>
        <p:sp>
          <p:nvSpPr>
            <p:cNvPr id="86" name="object 86"/>
            <p:cNvSpPr/>
            <p:nvPr/>
          </p:nvSpPr>
          <p:spPr>
            <a:xfrm>
              <a:off x="9638918" y="2462657"/>
              <a:ext cx="178435" cy="343535"/>
            </a:xfrm>
            <a:custGeom>
              <a:avLst/>
              <a:gdLst/>
              <a:ahLst/>
              <a:cxnLst/>
              <a:rect l="l" t="t" r="r" b="b"/>
              <a:pathLst>
                <a:path w="178434" h="343535">
                  <a:moveTo>
                    <a:pt x="178053" y="0"/>
                  </a:moveTo>
                  <a:lnTo>
                    <a:pt x="0" y="0"/>
                  </a:lnTo>
                  <a:lnTo>
                    <a:pt x="0" y="343408"/>
                  </a:lnTo>
                  <a:lnTo>
                    <a:pt x="178053" y="343408"/>
                  </a:lnTo>
                  <a:lnTo>
                    <a:pt x="178053" y="0"/>
                  </a:lnTo>
                  <a:close/>
                </a:path>
              </a:pathLst>
            </a:custGeom>
            <a:solidFill>
              <a:srgbClr val="FFC000"/>
            </a:solidFill>
          </p:spPr>
          <p:txBody>
            <a:bodyPr wrap="square" lIns="0" tIns="0" rIns="0" bIns="0" rtlCol="0"/>
            <a:lstStyle/>
            <a:p>
              <a:endParaRPr/>
            </a:p>
          </p:txBody>
        </p:sp>
        <p:sp>
          <p:nvSpPr>
            <p:cNvPr id="87" name="object 87"/>
            <p:cNvSpPr/>
            <p:nvPr/>
          </p:nvSpPr>
          <p:spPr>
            <a:xfrm>
              <a:off x="8642096" y="2582278"/>
              <a:ext cx="1125855" cy="105410"/>
            </a:xfrm>
            <a:custGeom>
              <a:avLst/>
              <a:gdLst/>
              <a:ahLst/>
              <a:cxnLst/>
              <a:rect l="l" t="t" r="r" b="b"/>
              <a:pathLst>
                <a:path w="1125854" h="105410">
                  <a:moveTo>
                    <a:pt x="113296" y="0"/>
                  </a:moveTo>
                  <a:lnTo>
                    <a:pt x="0" y="0"/>
                  </a:lnTo>
                  <a:lnTo>
                    <a:pt x="0" y="104787"/>
                  </a:lnTo>
                  <a:lnTo>
                    <a:pt x="113296" y="104787"/>
                  </a:lnTo>
                  <a:lnTo>
                    <a:pt x="113296" y="0"/>
                  </a:lnTo>
                  <a:close/>
                </a:path>
                <a:path w="1125854" h="105410">
                  <a:moveTo>
                    <a:pt x="863104" y="0"/>
                  </a:moveTo>
                  <a:lnTo>
                    <a:pt x="749808" y="0"/>
                  </a:lnTo>
                  <a:lnTo>
                    <a:pt x="749808" y="104787"/>
                  </a:lnTo>
                  <a:lnTo>
                    <a:pt x="863104" y="104787"/>
                  </a:lnTo>
                  <a:lnTo>
                    <a:pt x="863104" y="0"/>
                  </a:lnTo>
                  <a:close/>
                </a:path>
                <a:path w="1125854" h="105410">
                  <a:moveTo>
                    <a:pt x="1125601" y="0"/>
                  </a:moveTo>
                  <a:lnTo>
                    <a:pt x="1046480" y="0"/>
                  </a:lnTo>
                  <a:lnTo>
                    <a:pt x="1046480" y="104787"/>
                  </a:lnTo>
                  <a:lnTo>
                    <a:pt x="1125601" y="104787"/>
                  </a:lnTo>
                  <a:lnTo>
                    <a:pt x="1125601" y="0"/>
                  </a:lnTo>
                  <a:close/>
                </a:path>
              </a:pathLst>
            </a:custGeom>
            <a:solidFill>
              <a:srgbClr val="FFFFFF"/>
            </a:solidFill>
          </p:spPr>
          <p:txBody>
            <a:bodyPr wrap="square" lIns="0" tIns="0" rIns="0" bIns="0" rtlCol="0"/>
            <a:lstStyle/>
            <a:p>
              <a:endParaRPr/>
            </a:p>
          </p:txBody>
        </p:sp>
      </p:grpSp>
      <p:grpSp>
        <p:nvGrpSpPr>
          <p:cNvPr id="88" name="object 88"/>
          <p:cNvGrpSpPr/>
          <p:nvPr/>
        </p:nvGrpSpPr>
        <p:grpSpPr>
          <a:xfrm>
            <a:off x="10710713" y="2691991"/>
            <a:ext cx="2236810" cy="458030"/>
            <a:chOff x="8139683" y="1604010"/>
            <a:chExt cx="1677670" cy="343535"/>
          </a:xfrm>
        </p:grpSpPr>
        <p:sp>
          <p:nvSpPr>
            <p:cNvPr id="89" name="object 89"/>
            <p:cNvSpPr/>
            <p:nvPr/>
          </p:nvSpPr>
          <p:spPr>
            <a:xfrm>
              <a:off x="8139683" y="1604010"/>
              <a:ext cx="1258570" cy="343535"/>
            </a:xfrm>
            <a:custGeom>
              <a:avLst/>
              <a:gdLst/>
              <a:ahLst/>
              <a:cxnLst/>
              <a:rect l="l" t="t" r="r" b="b"/>
              <a:pathLst>
                <a:path w="1258570" h="343535">
                  <a:moveTo>
                    <a:pt x="1258188" y="0"/>
                  </a:moveTo>
                  <a:lnTo>
                    <a:pt x="0" y="0"/>
                  </a:lnTo>
                  <a:lnTo>
                    <a:pt x="0" y="343407"/>
                  </a:lnTo>
                  <a:lnTo>
                    <a:pt x="1258188" y="343407"/>
                  </a:lnTo>
                  <a:lnTo>
                    <a:pt x="1258188" y="0"/>
                  </a:lnTo>
                  <a:close/>
                </a:path>
              </a:pathLst>
            </a:custGeom>
            <a:solidFill>
              <a:srgbClr val="92D050"/>
            </a:solidFill>
          </p:spPr>
          <p:txBody>
            <a:bodyPr wrap="square" lIns="0" tIns="0" rIns="0" bIns="0" rtlCol="0"/>
            <a:lstStyle/>
            <a:p>
              <a:endParaRPr/>
            </a:p>
          </p:txBody>
        </p:sp>
        <p:sp>
          <p:nvSpPr>
            <p:cNvPr id="90" name="object 90"/>
            <p:cNvSpPr/>
            <p:nvPr/>
          </p:nvSpPr>
          <p:spPr>
            <a:xfrm>
              <a:off x="9397872" y="1604010"/>
              <a:ext cx="280035" cy="343535"/>
            </a:xfrm>
            <a:custGeom>
              <a:avLst/>
              <a:gdLst/>
              <a:ahLst/>
              <a:cxnLst/>
              <a:rect l="l" t="t" r="r" b="b"/>
              <a:pathLst>
                <a:path w="280034" h="343535">
                  <a:moveTo>
                    <a:pt x="279654" y="0"/>
                  </a:moveTo>
                  <a:lnTo>
                    <a:pt x="0" y="0"/>
                  </a:lnTo>
                  <a:lnTo>
                    <a:pt x="0" y="343407"/>
                  </a:lnTo>
                  <a:lnTo>
                    <a:pt x="279654" y="343407"/>
                  </a:lnTo>
                  <a:lnTo>
                    <a:pt x="279654" y="0"/>
                  </a:lnTo>
                  <a:close/>
                </a:path>
              </a:pathLst>
            </a:custGeom>
            <a:solidFill>
              <a:srgbClr val="5B9BD4"/>
            </a:solidFill>
          </p:spPr>
          <p:txBody>
            <a:bodyPr wrap="square" lIns="0" tIns="0" rIns="0" bIns="0" rtlCol="0"/>
            <a:lstStyle/>
            <a:p>
              <a:endParaRPr/>
            </a:p>
          </p:txBody>
        </p:sp>
        <p:sp>
          <p:nvSpPr>
            <p:cNvPr id="91" name="object 91"/>
            <p:cNvSpPr/>
            <p:nvPr/>
          </p:nvSpPr>
          <p:spPr>
            <a:xfrm>
              <a:off x="9677526" y="1604010"/>
              <a:ext cx="139700" cy="343535"/>
            </a:xfrm>
            <a:custGeom>
              <a:avLst/>
              <a:gdLst/>
              <a:ahLst/>
              <a:cxnLst/>
              <a:rect l="l" t="t" r="r" b="b"/>
              <a:pathLst>
                <a:path w="139700" h="343535">
                  <a:moveTo>
                    <a:pt x="139446" y="0"/>
                  </a:moveTo>
                  <a:lnTo>
                    <a:pt x="0" y="0"/>
                  </a:lnTo>
                  <a:lnTo>
                    <a:pt x="0" y="343407"/>
                  </a:lnTo>
                  <a:lnTo>
                    <a:pt x="139446" y="343407"/>
                  </a:lnTo>
                  <a:lnTo>
                    <a:pt x="139446" y="0"/>
                  </a:lnTo>
                  <a:close/>
                </a:path>
              </a:pathLst>
            </a:custGeom>
            <a:solidFill>
              <a:srgbClr val="FFC000"/>
            </a:solidFill>
          </p:spPr>
          <p:txBody>
            <a:bodyPr wrap="square" lIns="0" tIns="0" rIns="0" bIns="0" rtlCol="0"/>
            <a:lstStyle/>
            <a:p>
              <a:endParaRPr/>
            </a:p>
          </p:txBody>
        </p:sp>
        <p:sp>
          <p:nvSpPr>
            <p:cNvPr id="92" name="object 92"/>
            <p:cNvSpPr/>
            <p:nvPr/>
          </p:nvSpPr>
          <p:spPr>
            <a:xfrm>
              <a:off x="8712073" y="1723262"/>
              <a:ext cx="1075055" cy="104775"/>
            </a:xfrm>
            <a:custGeom>
              <a:avLst/>
              <a:gdLst/>
              <a:ahLst/>
              <a:cxnLst/>
              <a:rect l="l" t="t" r="r" b="b"/>
              <a:pathLst>
                <a:path w="1075054" h="104775">
                  <a:moveTo>
                    <a:pt x="113296" y="0"/>
                  </a:moveTo>
                  <a:lnTo>
                    <a:pt x="0" y="0"/>
                  </a:lnTo>
                  <a:lnTo>
                    <a:pt x="0" y="104775"/>
                  </a:lnTo>
                  <a:lnTo>
                    <a:pt x="113296" y="104775"/>
                  </a:lnTo>
                  <a:lnTo>
                    <a:pt x="113296" y="0"/>
                  </a:lnTo>
                  <a:close/>
                </a:path>
                <a:path w="1075054" h="104775">
                  <a:moveTo>
                    <a:pt x="864997" y="0"/>
                  </a:moveTo>
                  <a:lnTo>
                    <a:pt x="785876" y="0"/>
                  </a:lnTo>
                  <a:lnTo>
                    <a:pt x="785876" y="104775"/>
                  </a:lnTo>
                  <a:lnTo>
                    <a:pt x="864997" y="104775"/>
                  </a:lnTo>
                  <a:lnTo>
                    <a:pt x="864997" y="0"/>
                  </a:lnTo>
                  <a:close/>
                </a:path>
                <a:path w="1075054" h="104775">
                  <a:moveTo>
                    <a:pt x="1074674" y="0"/>
                  </a:moveTo>
                  <a:lnTo>
                    <a:pt x="995553" y="0"/>
                  </a:lnTo>
                  <a:lnTo>
                    <a:pt x="995553" y="104775"/>
                  </a:lnTo>
                  <a:lnTo>
                    <a:pt x="1074674" y="104775"/>
                  </a:lnTo>
                  <a:lnTo>
                    <a:pt x="1074674" y="0"/>
                  </a:lnTo>
                  <a:close/>
                </a:path>
              </a:pathLst>
            </a:custGeom>
            <a:solidFill>
              <a:srgbClr val="FFFFFF"/>
            </a:solidFill>
          </p:spPr>
          <p:txBody>
            <a:bodyPr wrap="square" lIns="0" tIns="0" rIns="0" bIns="0" rtlCol="0"/>
            <a:lstStyle/>
            <a:p>
              <a:endParaRPr/>
            </a:p>
          </p:txBody>
        </p:sp>
      </p:grpSp>
      <p:graphicFrame>
        <p:nvGraphicFramePr>
          <p:cNvPr id="93" name="object 93"/>
          <p:cNvGraphicFramePr>
            <a:graphicFrameLocks noGrp="1"/>
          </p:cNvGraphicFramePr>
          <p:nvPr>
            <p:extLst>
              <p:ext uri="{D42A27DB-BD31-4B8C-83A1-F6EECF244321}">
                <p14:modId xmlns:p14="http://schemas.microsoft.com/office/powerpoint/2010/main" val="3943798406"/>
              </p:ext>
            </p:extLst>
          </p:nvPr>
        </p:nvGraphicFramePr>
        <p:xfrm>
          <a:off x="10706963" y="2348088"/>
          <a:ext cx="2239344" cy="2288454"/>
        </p:xfrm>
        <a:graphic>
          <a:graphicData uri="http://schemas.openxmlformats.org/drawingml/2006/table">
            <a:tbl>
              <a:tblPr firstRow="1" bandRow="1">
                <a:tableStyleId>{2D5ABB26-0587-4C30-8999-92F81FD0307C}</a:tableStyleId>
              </a:tblPr>
              <a:tblGrid>
                <a:gridCol w="447870">
                  <a:extLst>
                    <a:ext uri="{9D8B030D-6E8A-4147-A177-3AD203B41FA5}">
                      <a16:colId xmlns:a16="http://schemas.microsoft.com/office/drawing/2014/main" val="20000"/>
                    </a:ext>
                  </a:extLst>
                </a:gridCol>
                <a:gridCol w="447870">
                  <a:extLst>
                    <a:ext uri="{9D8B030D-6E8A-4147-A177-3AD203B41FA5}">
                      <a16:colId xmlns:a16="http://schemas.microsoft.com/office/drawing/2014/main" val="20001"/>
                    </a:ext>
                  </a:extLst>
                </a:gridCol>
                <a:gridCol w="447869">
                  <a:extLst>
                    <a:ext uri="{9D8B030D-6E8A-4147-A177-3AD203B41FA5}">
                      <a16:colId xmlns:a16="http://schemas.microsoft.com/office/drawing/2014/main" val="20002"/>
                    </a:ext>
                  </a:extLst>
                </a:gridCol>
                <a:gridCol w="149006">
                  <a:extLst>
                    <a:ext uri="{9D8B030D-6E8A-4147-A177-3AD203B41FA5}">
                      <a16:colId xmlns:a16="http://schemas.microsoft.com/office/drawing/2014/main" val="20003"/>
                    </a:ext>
                  </a:extLst>
                </a:gridCol>
                <a:gridCol w="187105">
                  <a:extLst>
                    <a:ext uri="{9D8B030D-6E8A-4147-A177-3AD203B41FA5}">
                      <a16:colId xmlns:a16="http://schemas.microsoft.com/office/drawing/2014/main" val="20004"/>
                    </a:ext>
                  </a:extLst>
                </a:gridCol>
                <a:gridCol w="111755">
                  <a:extLst>
                    <a:ext uri="{9D8B030D-6E8A-4147-A177-3AD203B41FA5}">
                      <a16:colId xmlns:a16="http://schemas.microsoft.com/office/drawing/2014/main" val="20005"/>
                    </a:ext>
                  </a:extLst>
                </a:gridCol>
                <a:gridCol w="209966">
                  <a:extLst>
                    <a:ext uri="{9D8B030D-6E8A-4147-A177-3AD203B41FA5}">
                      <a16:colId xmlns:a16="http://schemas.microsoft.com/office/drawing/2014/main" val="20006"/>
                    </a:ext>
                  </a:extLst>
                </a:gridCol>
                <a:gridCol w="51643">
                  <a:extLst>
                    <a:ext uri="{9D8B030D-6E8A-4147-A177-3AD203B41FA5}">
                      <a16:colId xmlns:a16="http://schemas.microsoft.com/office/drawing/2014/main" val="20007"/>
                    </a:ext>
                  </a:extLst>
                </a:gridCol>
                <a:gridCol w="186260">
                  <a:extLst>
                    <a:ext uri="{9D8B030D-6E8A-4147-A177-3AD203B41FA5}">
                      <a16:colId xmlns:a16="http://schemas.microsoft.com/office/drawing/2014/main" val="20008"/>
                    </a:ext>
                  </a:extLst>
                </a:gridCol>
              </a:tblGrid>
              <a:tr h="343734">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3">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hMerge="1">
                  <a:txBody>
                    <a:bodyPr/>
                    <a:lstStyle/>
                    <a:p>
                      <a:endParaRPr/>
                    </a:p>
                  </a:txBody>
                  <a:tcPr marL="0" marR="0" marT="0" marB="0"/>
                </a:tc>
                <a:tc gridSpan="3">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0"/>
                  </a:ext>
                </a:extLst>
              </a:tr>
              <a:tr h="457183">
                <a:tc gridSpan="5">
                  <a:txBody>
                    <a:bodyPr/>
                    <a:lstStyle/>
                    <a:p>
                      <a:pPr>
                        <a:lnSpc>
                          <a:spcPct val="100000"/>
                        </a:lnSpc>
                        <a:spcBef>
                          <a:spcPts val="455"/>
                        </a:spcBef>
                      </a:pPr>
                      <a:endParaRPr sz="700">
                        <a:latin typeface="Times New Roman"/>
                        <a:cs typeface="Times New Roman"/>
                      </a:endParaRPr>
                    </a:p>
                    <a:p>
                      <a:pPr marL="1905" algn="ctr">
                        <a:lnSpc>
                          <a:spcPct val="100000"/>
                        </a:lnSpc>
                      </a:pPr>
                      <a:r>
                        <a:rPr sz="700" spc="-25" dirty="0">
                          <a:solidFill>
                            <a:srgbClr val="404040"/>
                          </a:solidFill>
                          <a:latin typeface="Calibri"/>
                          <a:cs typeface="Calibri"/>
                        </a:rPr>
                        <a:t>18</a:t>
                      </a:r>
                      <a:endParaRPr sz="700">
                        <a:latin typeface="Calibri"/>
                        <a:cs typeface="Calibri"/>
                      </a:endParaRPr>
                    </a:p>
                  </a:txBody>
                  <a:tcPr marL="0" marR="0" marT="77044" marB="0">
                    <a:lnL w="6350">
                      <a:solidFill>
                        <a:srgbClr val="D9D9D9"/>
                      </a:solidFill>
                      <a:prstDash val="solid"/>
                    </a:ln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gridSpan="3">
                  <a:txBody>
                    <a:bodyPr/>
                    <a:lstStyle/>
                    <a:p>
                      <a:pPr>
                        <a:lnSpc>
                          <a:spcPct val="100000"/>
                        </a:lnSpc>
                        <a:spcBef>
                          <a:spcPts val="455"/>
                        </a:spcBef>
                      </a:pPr>
                      <a:endParaRPr sz="700">
                        <a:latin typeface="Times New Roman"/>
                        <a:cs typeface="Times New Roman"/>
                      </a:endParaRPr>
                    </a:p>
                    <a:p>
                      <a:pPr marL="2540" algn="ctr">
                        <a:lnSpc>
                          <a:spcPct val="100000"/>
                        </a:lnSpc>
                      </a:pPr>
                      <a:r>
                        <a:rPr sz="700" spc="-50" dirty="0">
                          <a:solidFill>
                            <a:srgbClr val="404040"/>
                          </a:solidFill>
                          <a:latin typeface="Calibri"/>
                          <a:cs typeface="Calibri"/>
                        </a:rPr>
                        <a:t>4</a:t>
                      </a:r>
                      <a:endParaRPr sz="700">
                        <a:latin typeface="Calibri"/>
                        <a:cs typeface="Calibri"/>
                      </a:endParaRPr>
                    </a:p>
                  </a:txBody>
                  <a:tcPr marL="0" marR="0" marT="77044" marB="0"/>
                </a:tc>
                <a:tc hMerge="1">
                  <a:txBody>
                    <a:bodyPr/>
                    <a:lstStyle/>
                    <a:p>
                      <a:endParaRPr/>
                    </a:p>
                  </a:txBody>
                  <a:tcPr marL="0" marR="0" marT="0" marB="0"/>
                </a:tc>
                <a:tc hMerge="1">
                  <a:txBody>
                    <a:bodyPr/>
                    <a:lstStyle/>
                    <a:p>
                      <a:endParaRPr/>
                    </a:p>
                  </a:txBody>
                  <a:tcPr marL="0" marR="0" marT="0" marB="0"/>
                </a:tc>
                <a:tc>
                  <a:txBody>
                    <a:bodyPr/>
                    <a:lstStyle/>
                    <a:p>
                      <a:pPr>
                        <a:lnSpc>
                          <a:spcPct val="100000"/>
                        </a:lnSpc>
                        <a:spcBef>
                          <a:spcPts val="455"/>
                        </a:spcBef>
                      </a:pPr>
                      <a:endParaRPr sz="700">
                        <a:latin typeface="Times New Roman"/>
                        <a:cs typeface="Times New Roman"/>
                      </a:endParaRPr>
                    </a:p>
                    <a:p>
                      <a:pPr marL="2540" algn="ctr">
                        <a:lnSpc>
                          <a:spcPct val="100000"/>
                        </a:lnSpc>
                      </a:pPr>
                      <a:r>
                        <a:rPr sz="700" spc="-50" dirty="0">
                          <a:solidFill>
                            <a:srgbClr val="404040"/>
                          </a:solidFill>
                          <a:latin typeface="Calibri"/>
                          <a:cs typeface="Calibri"/>
                        </a:rPr>
                        <a:t>2</a:t>
                      </a:r>
                      <a:endParaRPr sz="700">
                        <a:latin typeface="Calibri"/>
                        <a:cs typeface="Calibri"/>
                      </a:endParaRPr>
                    </a:p>
                  </a:txBody>
                  <a:tcPr marL="0" marR="0" marT="77044" marB="0">
                    <a:lnR w="6350">
                      <a:solidFill>
                        <a:srgbClr val="D9D9D9"/>
                      </a:solidFill>
                      <a:prstDash val="solid"/>
                    </a:lnR>
                  </a:tcPr>
                </a:tc>
                <a:extLst>
                  <a:ext uri="{0D108BD9-81ED-4DB2-BD59-A6C34878D82A}">
                    <a16:rowId xmlns:a16="http://schemas.microsoft.com/office/drawing/2014/main" val="10001"/>
                  </a:ext>
                </a:extLst>
              </a:tr>
              <a:tr h="686620">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3">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hMerge="1">
                  <a:txBody>
                    <a:bodyPr/>
                    <a:lstStyle/>
                    <a:p>
                      <a:endParaRPr/>
                    </a:p>
                  </a:txBody>
                  <a:tcPr marL="0" marR="0" marT="0" marB="0"/>
                </a:tc>
                <a:tc gridSpan="3">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2"/>
                  </a:ext>
                </a:extLst>
              </a:tr>
              <a:tr h="457183">
                <a:tc gridSpan="4">
                  <a:txBody>
                    <a:bodyPr/>
                    <a:lstStyle/>
                    <a:p>
                      <a:pPr>
                        <a:lnSpc>
                          <a:spcPct val="100000"/>
                        </a:lnSpc>
                        <a:spcBef>
                          <a:spcPts val="459"/>
                        </a:spcBef>
                      </a:pPr>
                      <a:endParaRPr sz="700">
                        <a:latin typeface="Times New Roman"/>
                        <a:cs typeface="Times New Roman"/>
                      </a:endParaRPr>
                    </a:p>
                    <a:p>
                      <a:pPr marL="2540" algn="ctr">
                        <a:lnSpc>
                          <a:spcPct val="100000"/>
                        </a:lnSpc>
                      </a:pPr>
                      <a:r>
                        <a:rPr sz="700" spc="-25" dirty="0">
                          <a:solidFill>
                            <a:srgbClr val="404040"/>
                          </a:solidFill>
                          <a:latin typeface="Calibri"/>
                          <a:cs typeface="Calibri"/>
                        </a:rPr>
                        <a:t>44</a:t>
                      </a:r>
                      <a:endParaRPr sz="700">
                        <a:latin typeface="Calibri"/>
                        <a:cs typeface="Calibri"/>
                      </a:endParaRPr>
                    </a:p>
                  </a:txBody>
                  <a:tcPr marL="0" marR="0" marT="77889" marB="0">
                    <a:lnL w="6350">
                      <a:solidFill>
                        <a:srgbClr val="D9D9D9"/>
                      </a:solidFill>
                      <a:prstDash val="solid"/>
                    </a:ln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gridSpan="3">
                  <a:txBody>
                    <a:bodyPr/>
                    <a:lstStyle/>
                    <a:p>
                      <a:pPr>
                        <a:lnSpc>
                          <a:spcPct val="100000"/>
                        </a:lnSpc>
                        <a:spcBef>
                          <a:spcPts val="459"/>
                        </a:spcBef>
                      </a:pPr>
                      <a:endParaRPr sz="700">
                        <a:latin typeface="Times New Roman"/>
                        <a:cs typeface="Times New Roman"/>
                      </a:endParaRPr>
                    </a:p>
                    <a:p>
                      <a:pPr marL="3175" algn="ctr">
                        <a:lnSpc>
                          <a:spcPct val="100000"/>
                        </a:lnSpc>
                      </a:pPr>
                      <a:r>
                        <a:rPr sz="700" spc="-25" dirty="0">
                          <a:solidFill>
                            <a:srgbClr val="404040"/>
                          </a:solidFill>
                          <a:latin typeface="Calibri"/>
                          <a:cs typeface="Calibri"/>
                        </a:rPr>
                        <a:t>15</a:t>
                      </a:r>
                      <a:endParaRPr sz="700">
                        <a:latin typeface="Calibri"/>
                        <a:cs typeface="Calibri"/>
                      </a:endParaRPr>
                    </a:p>
                  </a:txBody>
                  <a:tcPr marL="0" marR="0" marT="77889" marB="0"/>
                </a:tc>
                <a:tc hMerge="1">
                  <a:txBody>
                    <a:bodyPr/>
                    <a:lstStyle/>
                    <a:p>
                      <a:endParaRPr/>
                    </a:p>
                  </a:txBody>
                  <a:tcPr marL="0" marR="0" marT="0" marB="0"/>
                </a:tc>
                <a:tc hMerge="1">
                  <a:txBody>
                    <a:bodyPr/>
                    <a:lstStyle/>
                    <a:p>
                      <a:endParaRPr/>
                    </a:p>
                  </a:txBody>
                  <a:tcPr marL="0" marR="0" marT="0" marB="0"/>
                </a:tc>
                <a:tc gridSpan="2">
                  <a:txBody>
                    <a:bodyPr/>
                    <a:lstStyle/>
                    <a:p>
                      <a:pPr>
                        <a:lnSpc>
                          <a:spcPct val="100000"/>
                        </a:lnSpc>
                        <a:spcBef>
                          <a:spcPts val="459"/>
                        </a:spcBef>
                      </a:pPr>
                      <a:endParaRPr sz="700">
                        <a:latin typeface="Times New Roman"/>
                        <a:cs typeface="Times New Roman"/>
                      </a:endParaRPr>
                    </a:p>
                    <a:p>
                      <a:pPr marL="2540" algn="ctr">
                        <a:lnSpc>
                          <a:spcPct val="100000"/>
                        </a:lnSpc>
                      </a:pPr>
                      <a:r>
                        <a:rPr sz="700" spc="-50" dirty="0">
                          <a:solidFill>
                            <a:srgbClr val="404040"/>
                          </a:solidFill>
                          <a:latin typeface="Calibri"/>
                          <a:cs typeface="Calibri"/>
                        </a:rPr>
                        <a:t>7</a:t>
                      </a:r>
                      <a:endParaRPr sz="700">
                        <a:latin typeface="Calibri"/>
                        <a:cs typeface="Calibri"/>
                      </a:endParaRPr>
                    </a:p>
                  </a:txBody>
                  <a:tcPr marL="0" marR="0" marT="77889" marB="0">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3"/>
                  </a:ext>
                </a:extLst>
              </a:tr>
              <a:tr h="343734">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3">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hMerge="1">
                  <a:txBody>
                    <a:bodyPr/>
                    <a:lstStyle/>
                    <a:p>
                      <a:endParaRPr/>
                    </a:p>
                  </a:txBody>
                  <a:tcPr marL="0" marR="0" marT="0" marB="0"/>
                </a:tc>
                <a:tc gridSpan="3">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4"/>
                  </a:ext>
                </a:extLst>
              </a:tr>
            </a:tbl>
          </a:graphicData>
        </a:graphic>
      </p:graphicFrame>
      <p:sp>
        <p:nvSpPr>
          <p:cNvPr id="94" name="object 94"/>
          <p:cNvSpPr txBox="1"/>
          <p:nvPr/>
        </p:nvSpPr>
        <p:spPr>
          <a:xfrm>
            <a:off x="10640613" y="4675081"/>
            <a:ext cx="1508704" cy="124885"/>
          </a:xfrm>
          <a:prstGeom prst="rect">
            <a:avLst/>
          </a:prstGeom>
        </p:spPr>
        <p:txBody>
          <a:bodyPr vert="horz" wrap="square" lIns="0" tIns="22013" rIns="0" bIns="0" rtlCol="0">
            <a:spAutoFit/>
          </a:bodyPr>
          <a:lstStyle/>
          <a:p>
            <a:pPr marL="16933">
              <a:spcBef>
                <a:spcPts val="173"/>
              </a:spcBef>
              <a:tabLst>
                <a:tab pos="440256" algn="l"/>
                <a:tab pos="888131" algn="l"/>
                <a:tab pos="1335159" algn="l"/>
              </a:tabLst>
            </a:pPr>
            <a:r>
              <a:rPr sz="667" spc="-33" dirty="0">
                <a:solidFill>
                  <a:srgbClr val="585858"/>
                </a:solidFill>
                <a:latin typeface="Calibri"/>
                <a:cs typeface="Calibri"/>
              </a:rPr>
              <a:t>0%</a:t>
            </a:r>
            <a:r>
              <a:rPr sz="667" dirty="0">
                <a:solidFill>
                  <a:srgbClr val="585858"/>
                </a:solidFill>
                <a:latin typeface="Calibri"/>
                <a:cs typeface="Calibri"/>
              </a:rPr>
              <a:t>	</a:t>
            </a: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p:txBody>
      </p:sp>
      <p:sp>
        <p:nvSpPr>
          <p:cNvPr id="95" name="object 95"/>
          <p:cNvSpPr txBox="1"/>
          <p:nvPr/>
        </p:nvSpPr>
        <p:spPr>
          <a:xfrm>
            <a:off x="12407032" y="4675081"/>
            <a:ext cx="189646"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Calibri"/>
                <a:cs typeface="Calibri"/>
              </a:rPr>
              <a:t>80%</a:t>
            </a:r>
            <a:endParaRPr sz="667">
              <a:latin typeface="Calibri"/>
              <a:cs typeface="Calibri"/>
            </a:endParaRPr>
          </a:p>
        </p:txBody>
      </p:sp>
      <p:sp>
        <p:nvSpPr>
          <p:cNvPr id="96" name="object 96"/>
          <p:cNvSpPr txBox="1"/>
          <p:nvPr/>
        </p:nvSpPr>
        <p:spPr>
          <a:xfrm>
            <a:off x="12831704" y="4675081"/>
            <a:ext cx="235365" cy="124885"/>
          </a:xfrm>
          <a:prstGeom prst="rect">
            <a:avLst/>
          </a:prstGeom>
        </p:spPr>
        <p:txBody>
          <a:bodyPr vert="horz" wrap="square" lIns="0" tIns="22013" rIns="0" bIns="0" rtlCol="0">
            <a:spAutoFit/>
          </a:bodyPr>
          <a:lstStyle/>
          <a:p>
            <a:pPr marL="16933">
              <a:spcBef>
                <a:spcPts val="173"/>
              </a:spcBef>
            </a:pPr>
            <a:r>
              <a:rPr sz="667" spc="-27" dirty="0">
                <a:solidFill>
                  <a:srgbClr val="585858"/>
                </a:solidFill>
                <a:latin typeface="Calibri"/>
                <a:cs typeface="Calibri"/>
              </a:rPr>
              <a:t>100%</a:t>
            </a:r>
            <a:endParaRPr sz="667">
              <a:latin typeface="Calibri"/>
              <a:cs typeface="Calibri"/>
            </a:endParaRPr>
          </a:p>
        </p:txBody>
      </p:sp>
      <p:sp>
        <p:nvSpPr>
          <p:cNvPr id="97" name="object 97"/>
          <p:cNvSpPr txBox="1"/>
          <p:nvPr/>
        </p:nvSpPr>
        <p:spPr>
          <a:xfrm>
            <a:off x="10251162" y="3985412"/>
            <a:ext cx="393685" cy="124885"/>
          </a:xfrm>
          <a:prstGeom prst="rect">
            <a:avLst/>
          </a:prstGeom>
        </p:spPr>
        <p:txBody>
          <a:bodyPr vert="horz" wrap="square" lIns="0" tIns="22013" rIns="0" bIns="0" rtlCol="0">
            <a:spAutoFit/>
          </a:bodyPr>
          <a:lstStyle/>
          <a:p>
            <a:pPr marL="16933">
              <a:spcBef>
                <a:spcPts val="173"/>
              </a:spcBef>
            </a:pPr>
            <a:r>
              <a:rPr sz="667" spc="-20" dirty="0">
                <a:solidFill>
                  <a:srgbClr val="585858"/>
                </a:solidFill>
                <a:latin typeface="游ゴシック"/>
                <a:cs typeface="游ゴシック"/>
              </a:rPr>
              <a:t>希望する</a:t>
            </a:r>
            <a:endParaRPr sz="667">
              <a:latin typeface="游ゴシック"/>
              <a:cs typeface="游ゴシック"/>
            </a:endParaRPr>
          </a:p>
        </p:txBody>
      </p:sp>
      <p:sp>
        <p:nvSpPr>
          <p:cNvPr id="98" name="object 98"/>
          <p:cNvSpPr txBox="1"/>
          <p:nvPr/>
        </p:nvSpPr>
        <p:spPr>
          <a:xfrm>
            <a:off x="10161757" y="2839915"/>
            <a:ext cx="485122" cy="124885"/>
          </a:xfrm>
          <a:prstGeom prst="rect">
            <a:avLst/>
          </a:prstGeom>
        </p:spPr>
        <p:txBody>
          <a:bodyPr vert="horz" wrap="square" lIns="0" tIns="22013" rIns="0" bIns="0" rtlCol="0">
            <a:spAutoFit/>
          </a:bodyPr>
          <a:lstStyle/>
          <a:p>
            <a:pPr marL="16933">
              <a:spcBef>
                <a:spcPts val="173"/>
              </a:spcBef>
            </a:pPr>
            <a:r>
              <a:rPr sz="667" spc="-13" dirty="0">
                <a:solidFill>
                  <a:srgbClr val="585858"/>
                </a:solidFill>
                <a:latin typeface="游ゴシック"/>
                <a:cs typeface="游ゴシック"/>
              </a:rPr>
              <a:t>希望しない</a:t>
            </a:r>
            <a:endParaRPr sz="667">
              <a:latin typeface="游ゴシック"/>
              <a:cs typeface="游ゴシック"/>
            </a:endParaRPr>
          </a:p>
        </p:txBody>
      </p:sp>
      <p:grpSp>
        <p:nvGrpSpPr>
          <p:cNvPr id="99" name="object 99"/>
          <p:cNvGrpSpPr/>
          <p:nvPr/>
        </p:nvGrpSpPr>
        <p:grpSpPr>
          <a:xfrm>
            <a:off x="10861416" y="4930207"/>
            <a:ext cx="932992" cy="49951"/>
            <a:chOff x="8252714" y="3282734"/>
            <a:chExt cx="699770" cy="37465"/>
          </a:xfrm>
        </p:grpSpPr>
        <p:sp>
          <p:nvSpPr>
            <p:cNvPr id="100" name="object 100"/>
            <p:cNvSpPr/>
            <p:nvPr/>
          </p:nvSpPr>
          <p:spPr>
            <a:xfrm>
              <a:off x="8252714" y="3282734"/>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101" name="object 101"/>
            <p:cNvSpPr/>
            <p:nvPr/>
          </p:nvSpPr>
          <p:spPr>
            <a:xfrm>
              <a:off x="8584057" y="3282734"/>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102" name="object 102"/>
            <p:cNvSpPr/>
            <p:nvPr/>
          </p:nvSpPr>
          <p:spPr>
            <a:xfrm>
              <a:off x="8915400" y="3282734"/>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103" name="object 103"/>
          <p:cNvSpPr txBox="1"/>
          <p:nvPr/>
        </p:nvSpPr>
        <p:spPr>
          <a:xfrm>
            <a:off x="10916447" y="4874210"/>
            <a:ext cx="1549342" cy="124885"/>
          </a:xfrm>
          <a:prstGeom prst="rect">
            <a:avLst/>
          </a:prstGeom>
        </p:spPr>
        <p:txBody>
          <a:bodyPr vert="horz" wrap="square" lIns="0" tIns="22013" rIns="0" bIns="0" rtlCol="0">
            <a:spAutoFit/>
          </a:bodyPr>
          <a:lstStyle/>
          <a:p>
            <a:pPr marL="16933">
              <a:spcBef>
                <a:spcPts val="173"/>
              </a:spcBef>
              <a:tabLst>
                <a:tab pos="458035" algn="l"/>
                <a:tab pos="899984"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104" name="object 104"/>
          <p:cNvSpPr txBox="1"/>
          <p:nvPr/>
        </p:nvSpPr>
        <p:spPr>
          <a:xfrm>
            <a:off x="12390438" y="2239550"/>
            <a:ext cx="631589" cy="135870"/>
          </a:xfrm>
          <a:prstGeom prst="rect">
            <a:avLst/>
          </a:prstGeom>
        </p:spPr>
        <p:txBody>
          <a:bodyPr vert="horz" wrap="square" lIns="0" tIns="22859" rIns="0" bIns="0" rtlCol="0">
            <a:spAutoFit/>
          </a:bodyPr>
          <a:lstStyle/>
          <a:p>
            <a:pPr marL="16933">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105" name="object 105"/>
          <p:cNvGrpSpPr/>
          <p:nvPr/>
        </p:nvGrpSpPr>
        <p:grpSpPr>
          <a:xfrm>
            <a:off x="3801070" y="6287905"/>
            <a:ext cx="2676214" cy="2246123"/>
            <a:chOff x="2957258" y="4301045"/>
            <a:chExt cx="2007235" cy="1684655"/>
          </a:xfrm>
        </p:grpSpPr>
        <p:sp>
          <p:nvSpPr>
            <p:cNvPr id="106" name="object 106"/>
            <p:cNvSpPr/>
            <p:nvPr/>
          </p:nvSpPr>
          <p:spPr>
            <a:xfrm>
              <a:off x="3360038" y="4303903"/>
              <a:ext cx="1201420" cy="1678939"/>
            </a:xfrm>
            <a:custGeom>
              <a:avLst/>
              <a:gdLst/>
              <a:ahLst/>
              <a:cxnLst/>
              <a:rect l="l" t="t" r="r" b="b"/>
              <a:pathLst>
                <a:path w="1201420" h="1678939">
                  <a:moveTo>
                    <a:pt x="0" y="1427226"/>
                  </a:moveTo>
                  <a:lnTo>
                    <a:pt x="0" y="1678813"/>
                  </a:lnTo>
                </a:path>
                <a:path w="1201420" h="1678939">
                  <a:moveTo>
                    <a:pt x="0" y="587375"/>
                  </a:moveTo>
                  <a:lnTo>
                    <a:pt x="0" y="1090930"/>
                  </a:lnTo>
                </a:path>
                <a:path w="1201420" h="1678939">
                  <a:moveTo>
                    <a:pt x="0" y="0"/>
                  </a:moveTo>
                  <a:lnTo>
                    <a:pt x="0" y="251967"/>
                  </a:lnTo>
                </a:path>
                <a:path w="1201420" h="1678939">
                  <a:moveTo>
                    <a:pt x="401065" y="1427226"/>
                  </a:moveTo>
                  <a:lnTo>
                    <a:pt x="401065" y="1678813"/>
                  </a:lnTo>
                </a:path>
                <a:path w="1201420" h="1678939">
                  <a:moveTo>
                    <a:pt x="401065" y="587375"/>
                  </a:moveTo>
                  <a:lnTo>
                    <a:pt x="401065" y="1090930"/>
                  </a:lnTo>
                </a:path>
                <a:path w="1201420" h="1678939">
                  <a:moveTo>
                    <a:pt x="401065" y="0"/>
                  </a:moveTo>
                  <a:lnTo>
                    <a:pt x="401065" y="251967"/>
                  </a:lnTo>
                </a:path>
                <a:path w="1201420" h="1678939">
                  <a:moveTo>
                    <a:pt x="801115" y="1427226"/>
                  </a:moveTo>
                  <a:lnTo>
                    <a:pt x="801115" y="1678813"/>
                  </a:lnTo>
                </a:path>
                <a:path w="1201420" h="1678939">
                  <a:moveTo>
                    <a:pt x="801115" y="587375"/>
                  </a:moveTo>
                  <a:lnTo>
                    <a:pt x="801115" y="1090930"/>
                  </a:lnTo>
                </a:path>
                <a:path w="1201420" h="1678939">
                  <a:moveTo>
                    <a:pt x="801115" y="0"/>
                  </a:moveTo>
                  <a:lnTo>
                    <a:pt x="801115" y="251967"/>
                  </a:lnTo>
                </a:path>
                <a:path w="1201420" h="1678939">
                  <a:moveTo>
                    <a:pt x="1201292" y="1427226"/>
                  </a:moveTo>
                  <a:lnTo>
                    <a:pt x="1201292" y="1678813"/>
                  </a:lnTo>
                </a:path>
                <a:path w="1201420" h="1678939">
                  <a:moveTo>
                    <a:pt x="1201292" y="587375"/>
                  </a:moveTo>
                  <a:lnTo>
                    <a:pt x="1201292" y="1090930"/>
                  </a:lnTo>
                </a:path>
                <a:path w="1201420" h="1678939">
                  <a:moveTo>
                    <a:pt x="1201292" y="0"/>
                  </a:moveTo>
                  <a:lnTo>
                    <a:pt x="1201292" y="251967"/>
                  </a:lnTo>
                </a:path>
              </a:pathLst>
            </a:custGeom>
            <a:ln w="5626">
              <a:solidFill>
                <a:srgbClr val="D9D9D9"/>
              </a:solidFill>
            </a:ln>
          </p:spPr>
          <p:txBody>
            <a:bodyPr wrap="square" lIns="0" tIns="0" rIns="0" bIns="0" rtlCol="0"/>
            <a:lstStyle/>
            <a:p>
              <a:endParaRPr/>
            </a:p>
          </p:txBody>
        </p:sp>
        <p:sp>
          <p:nvSpPr>
            <p:cNvPr id="107" name="object 107"/>
            <p:cNvSpPr/>
            <p:nvPr/>
          </p:nvSpPr>
          <p:spPr>
            <a:xfrm>
              <a:off x="4961508" y="4303903"/>
              <a:ext cx="0" cy="1678939"/>
            </a:xfrm>
            <a:custGeom>
              <a:avLst/>
              <a:gdLst/>
              <a:ahLst/>
              <a:cxnLst/>
              <a:rect l="l" t="t" r="r" b="b"/>
              <a:pathLst>
                <a:path h="1678939">
                  <a:moveTo>
                    <a:pt x="0" y="0"/>
                  </a:moveTo>
                  <a:lnTo>
                    <a:pt x="0" y="1678813"/>
                  </a:lnTo>
                </a:path>
              </a:pathLst>
            </a:custGeom>
            <a:ln w="5626">
              <a:solidFill>
                <a:srgbClr val="D9D9D9"/>
              </a:solidFill>
            </a:ln>
          </p:spPr>
          <p:txBody>
            <a:bodyPr wrap="square" lIns="0" tIns="0" rIns="0" bIns="0" rtlCol="0"/>
            <a:lstStyle/>
            <a:p>
              <a:endParaRPr/>
            </a:p>
          </p:txBody>
        </p:sp>
        <p:sp>
          <p:nvSpPr>
            <p:cNvPr id="108" name="object 108"/>
            <p:cNvSpPr/>
            <p:nvPr/>
          </p:nvSpPr>
          <p:spPr>
            <a:xfrm>
              <a:off x="2960116" y="4555870"/>
              <a:ext cx="1392555" cy="1175385"/>
            </a:xfrm>
            <a:custGeom>
              <a:avLst/>
              <a:gdLst/>
              <a:ahLst/>
              <a:cxnLst/>
              <a:rect l="l" t="t" r="r" b="b"/>
              <a:pathLst>
                <a:path w="1392554" h="1175385">
                  <a:moveTo>
                    <a:pt x="934085" y="838962"/>
                  </a:moveTo>
                  <a:lnTo>
                    <a:pt x="0" y="838962"/>
                  </a:lnTo>
                  <a:lnTo>
                    <a:pt x="0" y="1175258"/>
                  </a:lnTo>
                  <a:lnTo>
                    <a:pt x="934085" y="1175258"/>
                  </a:lnTo>
                  <a:lnTo>
                    <a:pt x="934085" y="838962"/>
                  </a:lnTo>
                  <a:close/>
                </a:path>
                <a:path w="1392554" h="1175385">
                  <a:moveTo>
                    <a:pt x="1392555" y="0"/>
                  </a:moveTo>
                  <a:lnTo>
                    <a:pt x="0" y="0"/>
                  </a:lnTo>
                  <a:lnTo>
                    <a:pt x="0" y="335407"/>
                  </a:lnTo>
                  <a:lnTo>
                    <a:pt x="1392555" y="335407"/>
                  </a:lnTo>
                  <a:lnTo>
                    <a:pt x="1392555" y="0"/>
                  </a:lnTo>
                  <a:close/>
                </a:path>
              </a:pathLst>
            </a:custGeom>
            <a:solidFill>
              <a:srgbClr val="92D050"/>
            </a:solidFill>
          </p:spPr>
          <p:txBody>
            <a:bodyPr wrap="square" lIns="0" tIns="0" rIns="0" bIns="0" rtlCol="0"/>
            <a:lstStyle/>
            <a:p>
              <a:endParaRPr/>
            </a:p>
          </p:txBody>
        </p:sp>
        <p:sp>
          <p:nvSpPr>
            <p:cNvPr id="109" name="object 109"/>
            <p:cNvSpPr/>
            <p:nvPr/>
          </p:nvSpPr>
          <p:spPr>
            <a:xfrm>
              <a:off x="3894201" y="4555870"/>
              <a:ext cx="911225" cy="1175385"/>
            </a:xfrm>
            <a:custGeom>
              <a:avLst/>
              <a:gdLst/>
              <a:ahLst/>
              <a:cxnLst/>
              <a:rect l="l" t="t" r="r" b="b"/>
              <a:pathLst>
                <a:path w="911225" h="1175385">
                  <a:moveTo>
                    <a:pt x="800227" y="838962"/>
                  </a:moveTo>
                  <a:lnTo>
                    <a:pt x="0" y="838962"/>
                  </a:lnTo>
                  <a:lnTo>
                    <a:pt x="0" y="1175258"/>
                  </a:lnTo>
                  <a:lnTo>
                    <a:pt x="800227" y="1175258"/>
                  </a:lnTo>
                  <a:lnTo>
                    <a:pt x="800227" y="838962"/>
                  </a:lnTo>
                  <a:close/>
                </a:path>
                <a:path w="911225" h="1175385">
                  <a:moveTo>
                    <a:pt x="910844" y="0"/>
                  </a:moveTo>
                  <a:lnTo>
                    <a:pt x="458470" y="0"/>
                  </a:lnTo>
                  <a:lnTo>
                    <a:pt x="458470" y="335407"/>
                  </a:lnTo>
                  <a:lnTo>
                    <a:pt x="910844" y="335407"/>
                  </a:lnTo>
                  <a:lnTo>
                    <a:pt x="910844" y="0"/>
                  </a:lnTo>
                  <a:close/>
                </a:path>
              </a:pathLst>
            </a:custGeom>
            <a:solidFill>
              <a:srgbClr val="5B9BD4"/>
            </a:solidFill>
          </p:spPr>
          <p:txBody>
            <a:bodyPr wrap="square" lIns="0" tIns="0" rIns="0" bIns="0" rtlCol="0"/>
            <a:lstStyle/>
            <a:p>
              <a:endParaRPr/>
            </a:p>
          </p:txBody>
        </p:sp>
        <p:sp>
          <p:nvSpPr>
            <p:cNvPr id="110" name="object 110"/>
            <p:cNvSpPr/>
            <p:nvPr/>
          </p:nvSpPr>
          <p:spPr>
            <a:xfrm>
              <a:off x="4694428" y="4555870"/>
              <a:ext cx="267335" cy="1175385"/>
            </a:xfrm>
            <a:custGeom>
              <a:avLst/>
              <a:gdLst/>
              <a:ahLst/>
              <a:cxnLst/>
              <a:rect l="l" t="t" r="r" b="b"/>
              <a:pathLst>
                <a:path w="267335" h="1175385">
                  <a:moveTo>
                    <a:pt x="267081" y="838962"/>
                  </a:moveTo>
                  <a:lnTo>
                    <a:pt x="0" y="838962"/>
                  </a:lnTo>
                  <a:lnTo>
                    <a:pt x="0" y="1175258"/>
                  </a:lnTo>
                  <a:lnTo>
                    <a:pt x="267081" y="1175258"/>
                  </a:lnTo>
                  <a:lnTo>
                    <a:pt x="267081" y="838962"/>
                  </a:lnTo>
                  <a:close/>
                </a:path>
                <a:path w="267335" h="1175385">
                  <a:moveTo>
                    <a:pt x="267081" y="0"/>
                  </a:moveTo>
                  <a:lnTo>
                    <a:pt x="110617" y="0"/>
                  </a:lnTo>
                  <a:lnTo>
                    <a:pt x="110617" y="335407"/>
                  </a:lnTo>
                  <a:lnTo>
                    <a:pt x="267081" y="335407"/>
                  </a:lnTo>
                  <a:lnTo>
                    <a:pt x="267081" y="0"/>
                  </a:lnTo>
                  <a:close/>
                </a:path>
              </a:pathLst>
            </a:custGeom>
            <a:solidFill>
              <a:srgbClr val="FFC000"/>
            </a:solidFill>
          </p:spPr>
          <p:txBody>
            <a:bodyPr wrap="square" lIns="0" tIns="0" rIns="0" bIns="0" rtlCol="0"/>
            <a:lstStyle/>
            <a:p>
              <a:endParaRPr/>
            </a:p>
          </p:txBody>
        </p:sp>
        <p:sp>
          <p:nvSpPr>
            <p:cNvPr id="111" name="object 111"/>
            <p:cNvSpPr/>
            <p:nvPr/>
          </p:nvSpPr>
          <p:spPr>
            <a:xfrm>
              <a:off x="2960115" y="4303903"/>
              <a:ext cx="0" cy="1678939"/>
            </a:xfrm>
            <a:custGeom>
              <a:avLst/>
              <a:gdLst/>
              <a:ahLst/>
              <a:cxnLst/>
              <a:rect l="l" t="t" r="r" b="b"/>
              <a:pathLst>
                <a:path h="1678939">
                  <a:moveTo>
                    <a:pt x="0" y="1678813"/>
                  </a:moveTo>
                  <a:lnTo>
                    <a:pt x="0" y="0"/>
                  </a:lnTo>
                </a:path>
              </a:pathLst>
            </a:custGeom>
            <a:ln w="5626">
              <a:solidFill>
                <a:srgbClr val="D9D9D9"/>
              </a:solidFill>
            </a:ln>
          </p:spPr>
          <p:txBody>
            <a:bodyPr wrap="square" lIns="0" tIns="0" rIns="0" bIns="0" rtlCol="0"/>
            <a:lstStyle/>
            <a:p>
              <a:endParaRPr/>
            </a:p>
          </p:txBody>
        </p:sp>
        <p:sp>
          <p:nvSpPr>
            <p:cNvPr id="112" name="object 112"/>
            <p:cNvSpPr/>
            <p:nvPr/>
          </p:nvSpPr>
          <p:spPr>
            <a:xfrm>
              <a:off x="3387470" y="5510644"/>
              <a:ext cx="79375" cy="105410"/>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grpSp>
      <p:sp>
        <p:nvSpPr>
          <p:cNvPr id="113" name="object 113"/>
          <p:cNvSpPr txBox="1"/>
          <p:nvPr/>
        </p:nvSpPr>
        <p:spPr>
          <a:xfrm>
            <a:off x="4404806" y="7895682"/>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7</a:t>
            </a:r>
            <a:endParaRPr sz="667">
              <a:latin typeface="Calibri"/>
              <a:cs typeface="Calibri"/>
            </a:endParaRPr>
          </a:p>
        </p:txBody>
      </p:sp>
      <p:sp>
        <p:nvSpPr>
          <p:cNvPr id="114" name="object 114"/>
          <p:cNvSpPr/>
          <p:nvPr/>
        </p:nvSpPr>
        <p:spPr>
          <a:xfrm>
            <a:off x="4657441" y="6781391"/>
            <a:ext cx="151546" cy="140541"/>
          </a:xfrm>
          <a:custGeom>
            <a:avLst/>
            <a:gdLst/>
            <a:ahLst/>
            <a:cxnLst/>
            <a:rect l="l" t="t" r="r" b="b"/>
            <a:pathLst>
              <a:path w="113664"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sp>
        <p:nvSpPr>
          <p:cNvPr id="115" name="object 115"/>
          <p:cNvSpPr txBox="1"/>
          <p:nvPr/>
        </p:nvSpPr>
        <p:spPr>
          <a:xfrm>
            <a:off x="4687244" y="6776091"/>
            <a:ext cx="108369" cy="124885"/>
          </a:xfrm>
          <a:prstGeom prst="rect">
            <a:avLst/>
          </a:prstGeom>
        </p:spPr>
        <p:txBody>
          <a:bodyPr vert="horz" wrap="square" lIns="0" tIns="22013" rIns="0" bIns="0" rtlCol="0">
            <a:spAutoFit/>
          </a:bodyPr>
          <a:lstStyle/>
          <a:p>
            <a:pPr>
              <a:spcBef>
                <a:spcPts val="173"/>
              </a:spcBef>
            </a:pPr>
            <a:r>
              <a:rPr sz="667" spc="-33" dirty="0">
                <a:solidFill>
                  <a:srgbClr val="404040"/>
                </a:solidFill>
                <a:latin typeface="Calibri"/>
                <a:cs typeface="Calibri"/>
              </a:rPr>
              <a:t>80</a:t>
            </a:r>
            <a:endParaRPr sz="667">
              <a:latin typeface="Calibri"/>
              <a:cs typeface="Calibri"/>
            </a:endParaRPr>
          </a:p>
        </p:txBody>
      </p:sp>
      <p:sp>
        <p:nvSpPr>
          <p:cNvPr id="116" name="object 116"/>
          <p:cNvSpPr/>
          <p:nvPr/>
        </p:nvSpPr>
        <p:spPr>
          <a:xfrm>
            <a:off x="5531000" y="7900643"/>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17" name="object 117"/>
          <p:cNvSpPr txBox="1"/>
          <p:nvPr/>
        </p:nvSpPr>
        <p:spPr>
          <a:xfrm>
            <a:off x="5560971" y="7895682"/>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6</a:t>
            </a:r>
            <a:endParaRPr sz="667">
              <a:latin typeface="Calibri"/>
              <a:cs typeface="Calibri"/>
            </a:endParaRPr>
          </a:p>
        </p:txBody>
      </p:sp>
      <p:sp>
        <p:nvSpPr>
          <p:cNvPr id="118" name="object 118"/>
          <p:cNvSpPr/>
          <p:nvPr/>
        </p:nvSpPr>
        <p:spPr>
          <a:xfrm>
            <a:off x="5887263" y="6781391"/>
            <a:ext cx="151546" cy="140541"/>
          </a:xfrm>
          <a:custGeom>
            <a:avLst/>
            <a:gdLst/>
            <a:ahLst/>
            <a:cxnLst/>
            <a:rect l="l" t="t" r="r" b="b"/>
            <a:pathLst>
              <a:path w="113664"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sp>
        <p:nvSpPr>
          <p:cNvPr id="119" name="object 119"/>
          <p:cNvSpPr txBox="1"/>
          <p:nvPr/>
        </p:nvSpPr>
        <p:spPr>
          <a:xfrm>
            <a:off x="5917403" y="6776091"/>
            <a:ext cx="108369" cy="124885"/>
          </a:xfrm>
          <a:prstGeom prst="rect">
            <a:avLst/>
          </a:prstGeom>
        </p:spPr>
        <p:txBody>
          <a:bodyPr vert="horz" wrap="square" lIns="0" tIns="22013" rIns="0" bIns="0" rtlCol="0">
            <a:spAutoFit/>
          </a:bodyPr>
          <a:lstStyle/>
          <a:p>
            <a:pPr>
              <a:spcBef>
                <a:spcPts val="173"/>
              </a:spcBef>
            </a:pPr>
            <a:r>
              <a:rPr sz="667" spc="-33" dirty="0">
                <a:solidFill>
                  <a:srgbClr val="404040"/>
                </a:solidFill>
                <a:latin typeface="Calibri"/>
                <a:cs typeface="Calibri"/>
              </a:rPr>
              <a:t>26</a:t>
            </a:r>
            <a:endParaRPr sz="667">
              <a:latin typeface="Calibri"/>
              <a:cs typeface="Calibri"/>
            </a:endParaRPr>
          </a:p>
        </p:txBody>
      </p:sp>
      <p:sp>
        <p:nvSpPr>
          <p:cNvPr id="120" name="object 120"/>
          <p:cNvSpPr/>
          <p:nvPr/>
        </p:nvSpPr>
        <p:spPr>
          <a:xfrm>
            <a:off x="6242681" y="7900643"/>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21" name="object 121"/>
          <p:cNvSpPr txBox="1"/>
          <p:nvPr/>
        </p:nvSpPr>
        <p:spPr>
          <a:xfrm>
            <a:off x="6272990" y="7895682"/>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2</a:t>
            </a:r>
            <a:endParaRPr sz="667">
              <a:latin typeface="Calibri"/>
              <a:cs typeface="Calibri"/>
            </a:endParaRPr>
          </a:p>
        </p:txBody>
      </p:sp>
      <p:sp>
        <p:nvSpPr>
          <p:cNvPr id="122" name="object 122"/>
          <p:cNvSpPr/>
          <p:nvPr/>
        </p:nvSpPr>
        <p:spPr>
          <a:xfrm>
            <a:off x="6316170" y="6781391"/>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23" name="object 123"/>
          <p:cNvSpPr txBox="1"/>
          <p:nvPr/>
        </p:nvSpPr>
        <p:spPr>
          <a:xfrm>
            <a:off x="6346478" y="6776091"/>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9</a:t>
            </a:r>
            <a:endParaRPr sz="667">
              <a:latin typeface="Calibri"/>
              <a:cs typeface="Calibri"/>
            </a:endParaRPr>
          </a:p>
        </p:txBody>
      </p:sp>
      <p:sp>
        <p:nvSpPr>
          <p:cNvPr id="124" name="object 124"/>
          <p:cNvSpPr txBox="1"/>
          <p:nvPr/>
        </p:nvSpPr>
        <p:spPr>
          <a:xfrm>
            <a:off x="3750188" y="8566657"/>
            <a:ext cx="1751688" cy="124885"/>
          </a:xfrm>
          <a:prstGeom prst="rect">
            <a:avLst/>
          </a:prstGeom>
        </p:spPr>
        <p:txBody>
          <a:bodyPr vert="horz" wrap="square" lIns="0" tIns="22013" rIns="0" bIns="0" rtlCol="0">
            <a:spAutoFit/>
          </a:bodyPr>
          <a:lstStyle/>
          <a:p>
            <a:pPr>
              <a:spcBef>
                <a:spcPts val="173"/>
              </a:spcBef>
              <a:tabLst>
                <a:tab pos="510527" algn="l"/>
                <a:tab pos="1043914" algn="l"/>
                <a:tab pos="1578147" algn="l"/>
              </a:tabLst>
            </a:pPr>
            <a:r>
              <a:rPr sz="667" spc="-33" dirty="0">
                <a:solidFill>
                  <a:srgbClr val="585858"/>
                </a:solidFill>
                <a:latin typeface="Calibri"/>
                <a:cs typeface="Calibri"/>
              </a:rPr>
              <a:t>0%</a:t>
            </a:r>
            <a:r>
              <a:rPr sz="667" dirty="0">
                <a:solidFill>
                  <a:srgbClr val="585858"/>
                </a:solidFill>
                <a:latin typeface="Calibri"/>
                <a:cs typeface="Calibri"/>
              </a:rPr>
              <a:t>	</a:t>
            </a: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p:txBody>
      </p:sp>
      <p:sp>
        <p:nvSpPr>
          <p:cNvPr id="125" name="object 125"/>
          <p:cNvSpPr txBox="1"/>
          <p:nvPr/>
        </p:nvSpPr>
        <p:spPr>
          <a:xfrm>
            <a:off x="5862543" y="8566657"/>
            <a:ext cx="17271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80%</a:t>
            </a:r>
            <a:endParaRPr sz="667">
              <a:latin typeface="Calibri"/>
              <a:cs typeface="Calibri"/>
            </a:endParaRPr>
          </a:p>
        </p:txBody>
      </p:sp>
      <p:sp>
        <p:nvSpPr>
          <p:cNvPr id="126" name="object 126"/>
          <p:cNvSpPr txBox="1"/>
          <p:nvPr/>
        </p:nvSpPr>
        <p:spPr>
          <a:xfrm>
            <a:off x="6373741" y="8566657"/>
            <a:ext cx="218432"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Calibri"/>
                <a:cs typeface="Calibri"/>
              </a:rPr>
              <a:t>100%</a:t>
            </a:r>
            <a:endParaRPr sz="667">
              <a:latin typeface="Calibri"/>
              <a:cs typeface="Calibri"/>
            </a:endParaRPr>
          </a:p>
        </p:txBody>
      </p:sp>
      <p:sp>
        <p:nvSpPr>
          <p:cNvPr id="127" name="object 127"/>
          <p:cNvSpPr txBox="1"/>
          <p:nvPr/>
        </p:nvSpPr>
        <p:spPr>
          <a:xfrm>
            <a:off x="3541237" y="7890026"/>
            <a:ext cx="197266"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游ゴシック"/>
                <a:cs typeface="游ゴシック"/>
              </a:rPr>
              <a:t>ある</a:t>
            </a:r>
            <a:endParaRPr sz="667">
              <a:latin typeface="游ゴシック"/>
              <a:cs typeface="游ゴシック"/>
            </a:endParaRPr>
          </a:p>
        </p:txBody>
      </p:sp>
      <p:sp>
        <p:nvSpPr>
          <p:cNvPr id="128" name="object 128"/>
          <p:cNvSpPr txBox="1"/>
          <p:nvPr/>
        </p:nvSpPr>
        <p:spPr>
          <a:xfrm>
            <a:off x="3541237" y="6771181"/>
            <a:ext cx="197266"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游ゴシック"/>
                <a:cs typeface="游ゴシック"/>
              </a:rPr>
              <a:t>ない</a:t>
            </a:r>
            <a:endParaRPr sz="667">
              <a:latin typeface="游ゴシック"/>
              <a:cs typeface="游ゴシック"/>
            </a:endParaRPr>
          </a:p>
        </p:txBody>
      </p:sp>
      <p:grpSp>
        <p:nvGrpSpPr>
          <p:cNvPr id="129" name="object 129"/>
          <p:cNvGrpSpPr/>
          <p:nvPr/>
        </p:nvGrpSpPr>
        <p:grpSpPr>
          <a:xfrm>
            <a:off x="4306427" y="8821343"/>
            <a:ext cx="932992" cy="49951"/>
            <a:chOff x="3336290" y="6201194"/>
            <a:chExt cx="699770" cy="37465"/>
          </a:xfrm>
        </p:grpSpPr>
        <p:sp>
          <p:nvSpPr>
            <p:cNvPr id="130" name="object 130"/>
            <p:cNvSpPr/>
            <p:nvPr/>
          </p:nvSpPr>
          <p:spPr>
            <a:xfrm>
              <a:off x="3336290" y="6201194"/>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131" name="object 131"/>
            <p:cNvSpPr/>
            <p:nvPr/>
          </p:nvSpPr>
          <p:spPr>
            <a:xfrm>
              <a:off x="3667633" y="6201194"/>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132" name="object 132"/>
            <p:cNvSpPr/>
            <p:nvPr/>
          </p:nvSpPr>
          <p:spPr>
            <a:xfrm>
              <a:off x="3998976" y="6201194"/>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133" name="object 133"/>
          <p:cNvSpPr txBox="1"/>
          <p:nvPr/>
        </p:nvSpPr>
        <p:spPr>
          <a:xfrm>
            <a:off x="4377206" y="8766531"/>
            <a:ext cx="1529870" cy="124885"/>
          </a:xfrm>
          <a:prstGeom prst="rect">
            <a:avLst/>
          </a:prstGeom>
        </p:spPr>
        <p:txBody>
          <a:bodyPr vert="horz" wrap="square" lIns="0" tIns="22013" rIns="0" bIns="0" rtlCol="0">
            <a:spAutoFit/>
          </a:bodyPr>
          <a:lstStyle/>
          <a:p>
            <a:pPr>
              <a:spcBef>
                <a:spcPts val="173"/>
              </a:spcBef>
              <a:tabLst>
                <a:tab pos="441949" algn="l"/>
                <a:tab pos="883051"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134" name="object 134"/>
          <p:cNvSpPr txBox="1"/>
          <p:nvPr/>
        </p:nvSpPr>
        <p:spPr>
          <a:xfrm>
            <a:off x="5870670" y="6107149"/>
            <a:ext cx="612117" cy="135870"/>
          </a:xfrm>
          <a:prstGeom prst="rect">
            <a:avLst/>
          </a:prstGeom>
        </p:spPr>
        <p:txBody>
          <a:bodyPr vert="horz" wrap="square" lIns="0" tIns="22859" rIns="0" bIns="0" rtlCol="0">
            <a:spAutoFit/>
          </a:bodyPr>
          <a:lstStyle/>
          <a:p>
            <a:pPr>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135" name="object 135"/>
          <p:cNvGrpSpPr/>
          <p:nvPr/>
        </p:nvGrpSpPr>
        <p:grpSpPr>
          <a:xfrm>
            <a:off x="7725353" y="6293661"/>
            <a:ext cx="2355339" cy="2279142"/>
            <a:chOff x="5900580" y="4305363"/>
            <a:chExt cx="1766570" cy="1709420"/>
          </a:xfrm>
        </p:grpSpPr>
        <p:sp>
          <p:nvSpPr>
            <p:cNvPr id="136" name="object 136"/>
            <p:cNvSpPr/>
            <p:nvPr/>
          </p:nvSpPr>
          <p:spPr>
            <a:xfrm>
              <a:off x="6662673" y="4495800"/>
              <a:ext cx="756285" cy="1489710"/>
            </a:xfrm>
            <a:custGeom>
              <a:avLst/>
              <a:gdLst/>
              <a:ahLst/>
              <a:cxnLst/>
              <a:rect l="l" t="t" r="r" b="b"/>
              <a:pathLst>
                <a:path w="756284" h="1489710">
                  <a:moveTo>
                    <a:pt x="0" y="0"/>
                  </a:moveTo>
                  <a:lnTo>
                    <a:pt x="0" y="756412"/>
                  </a:lnTo>
                  <a:lnTo>
                    <a:pt x="185674" y="1489583"/>
                  </a:lnTo>
                  <a:lnTo>
                    <a:pt x="232909" y="1475987"/>
                  </a:lnTo>
                  <a:lnTo>
                    <a:pt x="278691" y="1459551"/>
                  </a:lnTo>
                  <a:lnTo>
                    <a:pt x="322931" y="1440385"/>
                  </a:lnTo>
                  <a:lnTo>
                    <a:pt x="365543" y="1418603"/>
                  </a:lnTo>
                  <a:lnTo>
                    <a:pt x="406439" y="1394316"/>
                  </a:lnTo>
                  <a:lnTo>
                    <a:pt x="445533" y="1367635"/>
                  </a:lnTo>
                  <a:lnTo>
                    <a:pt x="482736" y="1338674"/>
                  </a:lnTo>
                  <a:lnTo>
                    <a:pt x="517962" y="1307543"/>
                  </a:lnTo>
                  <a:lnTo>
                    <a:pt x="551124" y="1274355"/>
                  </a:lnTo>
                  <a:lnTo>
                    <a:pt x="582133" y="1239222"/>
                  </a:lnTo>
                  <a:lnTo>
                    <a:pt x="610904" y="1202257"/>
                  </a:lnTo>
                  <a:lnTo>
                    <a:pt x="637349" y="1163569"/>
                  </a:lnTo>
                  <a:lnTo>
                    <a:pt x="661381" y="1123273"/>
                  </a:lnTo>
                  <a:lnTo>
                    <a:pt x="682911" y="1081480"/>
                  </a:lnTo>
                  <a:lnTo>
                    <a:pt x="701854" y="1038301"/>
                  </a:lnTo>
                  <a:lnTo>
                    <a:pt x="718122" y="993849"/>
                  </a:lnTo>
                  <a:lnTo>
                    <a:pt x="731628" y="948236"/>
                  </a:lnTo>
                  <a:lnTo>
                    <a:pt x="742285" y="901574"/>
                  </a:lnTo>
                  <a:lnTo>
                    <a:pt x="750004" y="853974"/>
                  </a:lnTo>
                  <a:lnTo>
                    <a:pt x="754700" y="805550"/>
                  </a:lnTo>
                  <a:lnTo>
                    <a:pt x="756285" y="756412"/>
                  </a:lnTo>
                  <a:lnTo>
                    <a:pt x="754797" y="708580"/>
                  </a:lnTo>
                  <a:lnTo>
                    <a:pt x="750392" y="661539"/>
                  </a:lnTo>
                  <a:lnTo>
                    <a:pt x="743160" y="615376"/>
                  </a:lnTo>
                  <a:lnTo>
                    <a:pt x="733188" y="570180"/>
                  </a:lnTo>
                  <a:lnTo>
                    <a:pt x="720565" y="526040"/>
                  </a:lnTo>
                  <a:lnTo>
                    <a:pt x="705380" y="483045"/>
                  </a:lnTo>
                  <a:lnTo>
                    <a:pt x="687721" y="441282"/>
                  </a:lnTo>
                  <a:lnTo>
                    <a:pt x="667677" y="400841"/>
                  </a:lnTo>
                  <a:lnTo>
                    <a:pt x="645337" y="361811"/>
                  </a:lnTo>
                  <a:lnTo>
                    <a:pt x="620788" y="324280"/>
                  </a:lnTo>
                  <a:lnTo>
                    <a:pt x="594121" y="288336"/>
                  </a:lnTo>
                  <a:lnTo>
                    <a:pt x="565422" y="254069"/>
                  </a:lnTo>
                  <a:lnTo>
                    <a:pt x="534781" y="221567"/>
                  </a:lnTo>
                  <a:lnTo>
                    <a:pt x="502286" y="190918"/>
                  </a:lnTo>
                  <a:lnTo>
                    <a:pt x="468026" y="162212"/>
                  </a:lnTo>
                  <a:lnTo>
                    <a:pt x="432089" y="135537"/>
                  </a:lnTo>
                  <a:lnTo>
                    <a:pt x="394565" y="110982"/>
                  </a:lnTo>
                  <a:lnTo>
                    <a:pt x="355541" y="88635"/>
                  </a:lnTo>
                  <a:lnTo>
                    <a:pt x="315106" y="68585"/>
                  </a:lnTo>
                  <a:lnTo>
                    <a:pt x="273349" y="50921"/>
                  </a:lnTo>
                  <a:lnTo>
                    <a:pt x="230359" y="35731"/>
                  </a:lnTo>
                  <a:lnTo>
                    <a:pt x="186223" y="23104"/>
                  </a:lnTo>
                  <a:lnTo>
                    <a:pt x="141030" y="13129"/>
                  </a:lnTo>
                  <a:lnTo>
                    <a:pt x="94870" y="5894"/>
                  </a:lnTo>
                  <a:lnTo>
                    <a:pt x="47830" y="1488"/>
                  </a:lnTo>
                  <a:lnTo>
                    <a:pt x="0" y="0"/>
                  </a:lnTo>
                  <a:close/>
                </a:path>
              </a:pathLst>
            </a:custGeom>
            <a:solidFill>
              <a:srgbClr val="4471C4"/>
            </a:solidFill>
          </p:spPr>
          <p:txBody>
            <a:bodyPr wrap="square" lIns="0" tIns="0" rIns="0" bIns="0" rtlCol="0"/>
            <a:lstStyle/>
            <a:p>
              <a:endParaRPr/>
            </a:p>
          </p:txBody>
        </p:sp>
        <p:sp>
          <p:nvSpPr>
            <p:cNvPr id="137" name="object 137"/>
            <p:cNvSpPr/>
            <p:nvPr/>
          </p:nvSpPr>
          <p:spPr>
            <a:xfrm>
              <a:off x="5906295" y="4838446"/>
              <a:ext cx="942340" cy="1170305"/>
            </a:xfrm>
            <a:custGeom>
              <a:avLst/>
              <a:gdLst/>
              <a:ahLst/>
              <a:cxnLst/>
              <a:rect l="l" t="t" r="r" b="b"/>
              <a:pathLst>
                <a:path w="942340" h="1170304">
                  <a:moveTo>
                    <a:pt x="123156" y="0"/>
                  </a:moveTo>
                  <a:lnTo>
                    <a:pt x="97872" y="41547"/>
                  </a:lnTo>
                  <a:lnTo>
                    <a:pt x="75434" y="84385"/>
                  </a:lnTo>
                  <a:lnTo>
                    <a:pt x="55864" y="128367"/>
                  </a:lnTo>
                  <a:lnTo>
                    <a:pt x="39187" y="173351"/>
                  </a:lnTo>
                  <a:lnTo>
                    <a:pt x="25426" y="219191"/>
                  </a:lnTo>
                  <a:lnTo>
                    <a:pt x="14603" y="265744"/>
                  </a:lnTo>
                  <a:lnTo>
                    <a:pt x="6742" y="312864"/>
                  </a:lnTo>
                  <a:lnTo>
                    <a:pt x="1867" y="360409"/>
                  </a:lnTo>
                  <a:lnTo>
                    <a:pt x="0" y="408233"/>
                  </a:lnTo>
                  <a:lnTo>
                    <a:pt x="1164" y="456193"/>
                  </a:lnTo>
                  <a:lnTo>
                    <a:pt x="5384" y="504143"/>
                  </a:lnTo>
                  <a:lnTo>
                    <a:pt x="12681" y="551940"/>
                  </a:lnTo>
                  <a:lnTo>
                    <a:pt x="23080" y="599440"/>
                  </a:lnTo>
                  <a:lnTo>
                    <a:pt x="36273" y="645436"/>
                  </a:lnTo>
                  <a:lnTo>
                    <a:pt x="52098" y="689951"/>
                  </a:lnTo>
                  <a:lnTo>
                    <a:pt x="70448" y="732919"/>
                  </a:lnTo>
                  <a:lnTo>
                    <a:pt x="91216" y="774277"/>
                  </a:lnTo>
                  <a:lnTo>
                    <a:pt x="114294" y="813960"/>
                  </a:lnTo>
                  <a:lnTo>
                    <a:pt x="139575" y="851905"/>
                  </a:lnTo>
                  <a:lnTo>
                    <a:pt x="166950" y="888047"/>
                  </a:lnTo>
                  <a:lnTo>
                    <a:pt x="196313" y="922322"/>
                  </a:lnTo>
                  <a:lnTo>
                    <a:pt x="227555" y="954666"/>
                  </a:lnTo>
                  <a:lnTo>
                    <a:pt x="260570" y="985015"/>
                  </a:lnTo>
                  <a:lnTo>
                    <a:pt x="295249" y="1013305"/>
                  </a:lnTo>
                  <a:lnTo>
                    <a:pt x="331485" y="1039471"/>
                  </a:lnTo>
                  <a:lnTo>
                    <a:pt x="369171" y="1063450"/>
                  </a:lnTo>
                  <a:lnTo>
                    <a:pt x="408199" y="1085177"/>
                  </a:lnTo>
                  <a:lnTo>
                    <a:pt x="448461" y="1104588"/>
                  </a:lnTo>
                  <a:lnTo>
                    <a:pt x="489850" y="1121620"/>
                  </a:lnTo>
                  <a:lnTo>
                    <a:pt x="532259" y="1136208"/>
                  </a:lnTo>
                  <a:lnTo>
                    <a:pt x="575579" y="1148287"/>
                  </a:lnTo>
                  <a:lnTo>
                    <a:pt x="619703" y="1157794"/>
                  </a:lnTo>
                  <a:lnTo>
                    <a:pt x="664523" y="1164665"/>
                  </a:lnTo>
                  <a:lnTo>
                    <a:pt x="709933" y="1168836"/>
                  </a:lnTo>
                  <a:lnTo>
                    <a:pt x="755824" y="1170241"/>
                  </a:lnTo>
                  <a:lnTo>
                    <a:pt x="802089" y="1168819"/>
                  </a:lnTo>
                  <a:lnTo>
                    <a:pt x="848621" y="1164503"/>
                  </a:lnTo>
                  <a:lnTo>
                    <a:pt x="895311" y="1157230"/>
                  </a:lnTo>
                  <a:lnTo>
                    <a:pt x="942052" y="1146937"/>
                  </a:lnTo>
                  <a:lnTo>
                    <a:pt x="756378" y="413766"/>
                  </a:lnTo>
                  <a:lnTo>
                    <a:pt x="123156" y="0"/>
                  </a:lnTo>
                  <a:close/>
                </a:path>
              </a:pathLst>
            </a:custGeom>
            <a:solidFill>
              <a:srgbClr val="EC7C30"/>
            </a:solidFill>
          </p:spPr>
          <p:txBody>
            <a:bodyPr wrap="square" lIns="0" tIns="0" rIns="0" bIns="0" rtlCol="0"/>
            <a:lstStyle/>
            <a:p>
              <a:endParaRPr/>
            </a:p>
          </p:txBody>
        </p:sp>
        <p:sp>
          <p:nvSpPr>
            <p:cNvPr id="138" name="object 138"/>
            <p:cNvSpPr/>
            <p:nvPr/>
          </p:nvSpPr>
          <p:spPr>
            <a:xfrm>
              <a:off x="5906295" y="4838446"/>
              <a:ext cx="942340" cy="1170305"/>
            </a:xfrm>
            <a:custGeom>
              <a:avLst/>
              <a:gdLst/>
              <a:ahLst/>
              <a:cxnLst/>
              <a:rect l="l" t="t" r="r" b="b"/>
              <a:pathLst>
                <a:path w="942340" h="1170304">
                  <a:moveTo>
                    <a:pt x="942052" y="1146937"/>
                  </a:moveTo>
                  <a:lnTo>
                    <a:pt x="895311" y="1157230"/>
                  </a:lnTo>
                  <a:lnTo>
                    <a:pt x="848621" y="1164503"/>
                  </a:lnTo>
                  <a:lnTo>
                    <a:pt x="802089" y="1168819"/>
                  </a:lnTo>
                  <a:lnTo>
                    <a:pt x="755824" y="1170241"/>
                  </a:lnTo>
                  <a:lnTo>
                    <a:pt x="709933" y="1168836"/>
                  </a:lnTo>
                  <a:lnTo>
                    <a:pt x="664523" y="1164665"/>
                  </a:lnTo>
                  <a:lnTo>
                    <a:pt x="619703" y="1157794"/>
                  </a:lnTo>
                  <a:lnTo>
                    <a:pt x="575579" y="1148287"/>
                  </a:lnTo>
                  <a:lnTo>
                    <a:pt x="532259" y="1136208"/>
                  </a:lnTo>
                  <a:lnTo>
                    <a:pt x="489850" y="1121620"/>
                  </a:lnTo>
                  <a:lnTo>
                    <a:pt x="448461" y="1104588"/>
                  </a:lnTo>
                  <a:lnTo>
                    <a:pt x="408199" y="1085177"/>
                  </a:lnTo>
                  <a:lnTo>
                    <a:pt x="369171" y="1063450"/>
                  </a:lnTo>
                  <a:lnTo>
                    <a:pt x="331485" y="1039471"/>
                  </a:lnTo>
                  <a:lnTo>
                    <a:pt x="295249" y="1013305"/>
                  </a:lnTo>
                  <a:lnTo>
                    <a:pt x="260570" y="985015"/>
                  </a:lnTo>
                  <a:lnTo>
                    <a:pt x="227555" y="954666"/>
                  </a:lnTo>
                  <a:lnTo>
                    <a:pt x="196313" y="922322"/>
                  </a:lnTo>
                  <a:lnTo>
                    <a:pt x="166950" y="888047"/>
                  </a:lnTo>
                  <a:lnTo>
                    <a:pt x="139575" y="851905"/>
                  </a:lnTo>
                  <a:lnTo>
                    <a:pt x="114294" y="813960"/>
                  </a:lnTo>
                  <a:lnTo>
                    <a:pt x="91216" y="774277"/>
                  </a:lnTo>
                  <a:lnTo>
                    <a:pt x="70448" y="732919"/>
                  </a:lnTo>
                  <a:lnTo>
                    <a:pt x="52098" y="689951"/>
                  </a:lnTo>
                  <a:lnTo>
                    <a:pt x="36273" y="645436"/>
                  </a:lnTo>
                  <a:lnTo>
                    <a:pt x="23080" y="599440"/>
                  </a:lnTo>
                  <a:lnTo>
                    <a:pt x="12681" y="551940"/>
                  </a:lnTo>
                  <a:lnTo>
                    <a:pt x="5384" y="504143"/>
                  </a:lnTo>
                  <a:lnTo>
                    <a:pt x="1164" y="456193"/>
                  </a:lnTo>
                  <a:lnTo>
                    <a:pt x="0" y="408233"/>
                  </a:lnTo>
                  <a:lnTo>
                    <a:pt x="1867" y="360409"/>
                  </a:lnTo>
                  <a:lnTo>
                    <a:pt x="6742" y="312864"/>
                  </a:lnTo>
                  <a:lnTo>
                    <a:pt x="14603" y="265744"/>
                  </a:lnTo>
                  <a:lnTo>
                    <a:pt x="25426" y="219191"/>
                  </a:lnTo>
                  <a:lnTo>
                    <a:pt x="39187" y="173351"/>
                  </a:lnTo>
                  <a:lnTo>
                    <a:pt x="55864" y="128367"/>
                  </a:lnTo>
                  <a:lnTo>
                    <a:pt x="75434" y="84385"/>
                  </a:lnTo>
                  <a:lnTo>
                    <a:pt x="97872" y="41547"/>
                  </a:lnTo>
                  <a:lnTo>
                    <a:pt x="123156" y="0"/>
                  </a:lnTo>
                  <a:lnTo>
                    <a:pt x="756378" y="413766"/>
                  </a:lnTo>
                  <a:lnTo>
                    <a:pt x="942052" y="1146937"/>
                  </a:lnTo>
                  <a:close/>
                </a:path>
              </a:pathLst>
            </a:custGeom>
            <a:ln w="11239">
              <a:solidFill>
                <a:srgbClr val="FFFFFF"/>
              </a:solidFill>
            </a:ln>
          </p:spPr>
          <p:txBody>
            <a:bodyPr wrap="square" lIns="0" tIns="0" rIns="0" bIns="0" rtlCol="0"/>
            <a:lstStyle/>
            <a:p>
              <a:endParaRPr/>
            </a:p>
          </p:txBody>
        </p:sp>
        <p:sp>
          <p:nvSpPr>
            <p:cNvPr id="139" name="object 139"/>
            <p:cNvSpPr/>
            <p:nvPr/>
          </p:nvSpPr>
          <p:spPr>
            <a:xfrm>
              <a:off x="6029451" y="4495800"/>
              <a:ext cx="633730" cy="756920"/>
            </a:xfrm>
            <a:custGeom>
              <a:avLst/>
              <a:gdLst/>
              <a:ahLst/>
              <a:cxnLst/>
              <a:rect l="l" t="t" r="r" b="b"/>
              <a:pathLst>
                <a:path w="633729" h="756920">
                  <a:moveTo>
                    <a:pt x="633222" y="0"/>
                  </a:moveTo>
                  <a:lnTo>
                    <a:pt x="582396" y="1705"/>
                  </a:lnTo>
                  <a:lnTo>
                    <a:pt x="532176" y="6770"/>
                  </a:lnTo>
                  <a:lnTo>
                    <a:pt x="482705" y="15116"/>
                  </a:lnTo>
                  <a:lnTo>
                    <a:pt x="434127" y="26664"/>
                  </a:lnTo>
                  <a:lnTo>
                    <a:pt x="386588" y="41336"/>
                  </a:lnTo>
                  <a:lnTo>
                    <a:pt x="340229" y="59053"/>
                  </a:lnTo>
                  <a:lnTo>
                    <a:pt x="295198" y="79739"/>
                  </a:lnTo>
                  <a:lnTo>
                    <a:pt x="251636" y="103313"/>
                  </a:lnTo>
                  <a:lnTo>
                    <a:pt x="209690" y="129698"/>
                  </a:lnTo>
                  <a:lnTo>
                    <a:pt x="169502" y="158815"/>
                  </a:lnTo>
                  <a:lnTo>
                    <a:pt x="131218" y="190587"/>
                  </a:lnTo>
                  <a:lnTo>
                    <a:pt x="94981" y="224934"/>
                  </a:lnTo>
                  <a:lnTo>
                    <a:pt x="60936" y="261778"/>
                  </a:lnTo>
                  <a:lnTo>
                    <a:pt x="29228" y="301042"/>
                  </a:lnTo>
                  <a:lnTo>
                    <a:pt x="0" y="342645"/>
                  </a:lnTo>
                  <a:lnTo>
                    <a:pt x="633222" y="756411"/>
                  </a:lnTo>
                  <a:lnTo>
                    <a:pt x="633222" y="0"/>
                  </a:lnTo>
                  <a:close/>
                </a:path>
              </a:pathLst>
            </a:custGeom>
            <a:solidFill>
              <a:srgbClr val="A4A4A4"/>
            </a:solidFill>
          </p:spPr>
          <p:txBody>
            <a:bodyPr wrap="square" lIns="0" tIns="0" rIns="0" bIns="0" rtlCol="0"/>
            <a:lstStyle/>
            <a:p>
              <a:endParaRPr/>
            </a:p>
          </p:txBody>
        </p:sp>
        <p:sp>
          <p:nvSpPr>
            <p:cNvPr id="140" name="object 140"/>
            <p:cNvSpPr/>
            <p:nvPr/>
          </p:nvSpPr>
          <p:spPr>
            <a:xfrm>
              <a:off x="6029451" y="4495800"/>
              <a:ext cx="633730" cy="756920"/>
            </a:xfrm>
            <a:custGeom>
              <a:avLst/>
              <a:gdLst/>
              <a:ahLst/>
              <a:cxnLst/>
              <a:rect l="l" t="t" r="r" b="b"/>
              <a:pathLst>
                <a:path w="633729" h="756920">
                  <a:moveTo>
                    <a:pt x="0" y="342645"/>
                  </a:moveTo>
                  <a:lnTo>
                    <a:pt x="29228" y="301042"/>
                  </a:lnTo>
                  <a:lnTo>
                    <a:pt x="60936" y="261778"/>
                  </a:lnTo>
                  <a:lnTo>
                    <a:pt x="94981" y="224934"/>
                  </a:lnTo>
                  <a:lnTo>
                    <a:pt x="131218" y="190587"/>
                  </a:lnTo>
                  <a:lnTo>
                    <a:pt x="169502" y="158815"/>
                  </a:lnTo>
                  <a:lnTo>
                    <a:pt x="209690" y="129698"/>
                  </a:lnTo>
                  <a:lnTo>
                    <a:pt x="251636" y="103313"/>
                  </a:lnTo>
                  <a:lnTo>
                    <a:pt x="295198" y="79739"/>
                  </a:lnTo>
                  <a:lnTo>
                    <a:pt x="340229" y="59053"/>
                  </a:lnTo>
                  <a:lnTo>
                    <a:pt x="386588" y="41336"/>
                  </a:lnTo>
                  <a:lnTo>
                    <a:pt x="434127" y="26664"/>
                  </a:lnTo>
                  <a:lnTo>
                    <a:pt x="482705" y="15116"/>
                  </a:lnTo>
                  <a:lnTo>
                    <a:pt x="532176" y="6770"/>
                  </a:lnTo>
                  <a:lnTo>
                    <a:pt x="582396" y="1705"/>
                  </a:lnTo>
                  <a:lnTo>
                    <a:pt x="633222" y="0"/>
                  </a:lnTo>
                  <a:lnTo>
                    <a:pt x="633222" y="756411"/>
                  </a:lnTo>
                  <a:lnTo>
                    <a:pt x="0" y="342645"/>
                  </a:lnTo>
                  <a:close/>
                </a:path>
              </a:pathLst>
            </a:custGeom>
            <a:ln w="11239">
              <a:solidFill>
                <a:srgbClr val="FFFFFF"/>
              </a:solidFill>
            </a:ln>
          </p:spPr>
          <p:txBody>
            <a:bodyPr wrap="square" lIns="0" tIns="0" rIns="0" bIns="0" rtlCol="0"/>
            <a:lstStyle/>
            <a:p>
              <a:endParaRPr/>
            </a:p>
          </p:txBody>
        </p:sp>
        <p:sp>
          <p:nvSpPr>
            <p:cNvPr id="141" name="object 141"/>
            <p:cNvSpPr/>
            <p:nvPr/>
          </p:nvSpPr>
          <p:spPr>
            <a:xfrm>
              <a:off x="7071233" y="4308221"/>
              <a:ext cx="593090" cy="270510"/>
            </a:xfrm>
            <a:custGeom>
              <a:avLst/>
              <a:gdLst/>
              <a:ahLst/>
              <a:cxnLst/>
              <a:rect l="l" t="t" r="r" b="b"/>
              <a:pathLst>
                <a:path w="593090" h="270510">
                  <a:moveTo>
                    <a:pt x="0" y="270509"/>
                  </a:moveTo>
                  <a:lnTo>
                    <a:pt x="592582" y="270509"/>
                  </a:lnTo>
                  <a:lnTo>
                    <a:pt x="592582" y="0"/>
                  </a:lnTo>
                  <a:lnTo>
                    <a:pt x="0" y="0"/>
                  </a:lnTo>
                  <a:lnTo>
                    <a:pt x="0" y="270509"/>
                  </a:lnTo>
                  <a:close/>
                </a:path>
              </a:pathLst>
            </a:custGeom>
            <a:solidFill>
              <a:srgbClr val="FFFFFF"/>
            </a:solidFill>
          </p:spPr>
          <p:txBody>
            <a:bodyPr wrap="square" lIns="0" tIns="0" rIns="0" bIns="0" rtlCol="0"/>
            <a:lstStyle/>
            <a:p>
              <a:endParaRPr/>
            </a:p>
          </p:txBody>
        </p:sp>
        <p:sp>
          <p:nvSpPr>
            <p:cNvPr id="142" name="object 142"/>
            <p:cNvSpPr/>
            <p:nvPr/>
          </p:nvSpPr>
          <p:spPr>
            <a:xfrm>
              <a:off x="7071233" y="4308221"/>
              <a:ext cx="593090" cy="850900"/>
            </a:xfrm>
            <a:custGeom>
              <a:avLst/>
              <a:gdLst/>
              <a:ahLst/>
              <a:cxnLst/>
              <a:rect l="l" t="t" r="r" b="b"/>
              <a:pathLst>
                <a:path w="593090" h="850900">
                  <a:moveTo>
                    <a:pt x="0" y="0"/>
                  </a:moveTo>
                  <a:lnTo>
                    <a:pt x="345694" y="0"/>
                  </a:lnTo>
                  <a:lnTo>
                    <a:pt x="493776" y="0"/>
                  </a:lnTo>
                  <a:lnTo>
                    <a:pt x="592582" y="0"/>
                  </a:lnTo>
                  <a:lnTo>
                    <a:pt x="592582" y="157480"/>
                  </a:lnTo>
                  <a:lnTo>
                    <a:pt x="592582" y="225044"/>
                  </a:lnTo>
                  <a:lnTo>
                    <a:pt x="592582" y="270002"/>
                  </a:lnTo>
                  <a:lnTo>
                    <a:pt x="493776" y="270002"/>
                  </a:lnTo>
                  <a:lnTo>
                    <a:pt x="341884" y="850392"/>
                  </a:lnTo>
                  <a:lnTo>
                    <a:pt x="345694" y="270002"/>
                  </a:lnTo>
                  <a:lnTo>
                    <a:pt x="0" y="270002"/>
                  </a:lnTo>
                  <a:lnTo>
                    <a:pt x="0" y="225044"/>
                  </a:lnTo>
                  <a:lnTo>
                    <a:pt x="0" y="157480"/>
                  </a:lnTo>
                  <a:lnTo>
                    <a:pt x="0" y="0"/>
                  </a:lnTo>
                  <a:close/>
                </a:path>
              </a:pathLst>
            </a:custGeom>
            <a:ln w="5626">
              <a:solidFill>
                <a:srgbClr val="000000"/>
              </a:solidFill>
            </a:ln>
          </p:spPr>
          <p:txBody>
            <a:bodyPr wrap="square" lIns="0" tIns="0" rIns="0" bIns="0" rtlCol="0"/>
            <a:lstStyle/>
            <a:p>
              <a:endParaRPr/>
            </a:p>
          </p:txBody>
        </p:sp>
      </p:grpSp>
      <p:sp>
        <p:nvSpPr>
          <p:cNvPr id="143" name="object 143"/>
          <p:cNvSpPr txBox="1"/>
          <p:nvPr/>
        </p:nvSpPr>
        <p:spPr>
          <a:xfrm>
            <a:off x="9372860" y="6316802"/>
            <a:ext cx="669687" cy="290677"/>
          </a:xfrm>
          <a:prstGeom prst="rect">
            <a:avLst/>
          </a:prstGeom>
        </p:spPr>
        <p:txBody>
          <a:bodyPr vert="horz" wrap="square" lIns="0" tIns="31326" rIns="0" bIns="0" rtlCol="0">
            <a:spAutoFit/>
          </a:bodyPr>
          <a:lstStyle/>
          <a:p>
            <a:pPr marR="39792" algn="ctr">
              <a:spcBef>
                <a:spcPts val="247"/>
              </a:spcBef>
            </a:pPr>
            <a:r>
              <a:rPr sz="800" spc="-20" dirty="0">
                <a:solidFill>
                  <a:srgbClr val="585858"/>
                </a:solidFill>
                <a:latin typeface="BIZ UDPゴシック"/>
                <a:cs typeface="BIZ UDPゴシック"/>
              </a:rPr>
              <a:t>希望する</a:t>
            </a:r>
            <a:endParaRPr sz="800">
              <a:latin typeface="BIZ UDPゴシック"/>
              <a:cs typeface="BIZ UDPゴシック"/>
            </a:endParaRPr>
          </a:p>
          <a:p>
            <a:pPr marR="6773" algn="ctr">
              <a:spcBef>
                <a:spcPts val="120"/>
              </a:spcBef>
            </a:pPr>
            <a:r>
              <a:rPr sz="800" dirty="0">
                <a:solidFill>
                  <a:srgbClr val="585858"/>
                </a:solidFill>
                <a:latin typeface="BIZ UDPゴシック"/>
                <a:cs typeface="BIZ UDPゴシック"/>
              </a:rPr>
              <a:t>70</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46%</a:t>
            </a:r>
            <a:endParaRPr sz="800">
              <a:latin typeface="BIZ UDPゴシック"/>
              <a:cs typeface="BIZ UDPゴシック"/>
            </a:endParaRPr>
          </a:p>
        </p:txBody>
      </p:sp>
      <p:grpSp>
        <p:nvGrpSpPr>
          <p:cNvPr id="144" name="object 144"/>
          <p:cNvGrpSpPr/>
          <p:nvPr/>
        </p:nvGrpSpPr>
        <p:grpSpPr>
          <a:xfrm>
            <a:off x="7517629" y="8138141"/>
            <a:ext cx="855102" cy="741652"/>
            <a:chOff x="5744781" y="5688774"/>
            <a:chExt cx="641350" cy="556260"/>
          </a:xfrm>
        </p:grpSpPr>
        <p:sp>
          <p:nvSpPr>
            <p:cNvPr id="145" name="object 145"/>
            <p:cNvSpPr/>
            <p:nvPr/>
          </p:nvSpPr>
          <p:spPr>
            <a:xfrm>
              <a:off x="5747639" y="5691631"/>
              <a:ext cx="635635" cy="550545"/>
            </a:xfrm>
            <a:custGeom>
              <a:avLst/>
              <a:gdLst/>
              <a:ahLst/>
              <a:cxnLst/>
              <a:rect l="l" t="t" r="r" b="b"/>
              <a:pathLst>
                <a:path w="635635" h="550545">
                  <a:moveTo>
                    <a:pt x="299466" y="0"/>
                  </a:moveTo>
                  <a:lnTo>
                    <a:pt x="105918" y="283972"/>
                  </a:lnTo>
                  <a:lnTo>
                    <a:pt x="0" y="283972"/>
                  </a:lnTo>
                  <a:lnTo>
                    <a:pt x="0" y="550291"/>
                  </a:lnTo>
                  <a:lnTo>
                    <a:pt x="635254" y="550291"/>
                  </a:lnTo>
                  <a:lnTo>
                    <a:pt x="635254" y="283972"/>
                  </a:lnTo>
                  <a:lnTo>
                    <a:pt x="264668" y="283972"/>
                  </a:lnTo>
                  <a:lnTo>
                    <a:pt x="299466" y="0"/>
                  </a:lnTo>
                  <a:close/>
                </a:path>
              </a:pathLst>
            </a:custGeom>
            <a:solidFill>
              <a:srgbClr val="FFFFFF"/>
            </a:solidFill>
          </p:spPr>
          <p:txBody>
            <a:bodyPr wrap="square" lIns="0" tIns="0" rIns="0" bIns="0" rtlCol="0"/>
            <a:lstStyle/>
            <a:p>
              <a:endParaRPr/>
            </a:p>
          </p:txBody>
        </p:sp>
        <p:sp>
          <p:nvSpPr>
            <p:cNvPr id="146" name="object 146"/>
            <p:cNvSpPr/>
            <p:nvPr/>
          </p:nvSpPr>
          <p:spPr>
            <a:xfrm>
              <a:off x="5747639" y="5691631"/>
              <a:ext cx="635635" cy="550545"/>
            </a:xfrm>
            <a:custGeom>
              <a:avLst/>
              <a:gdLst/>
              <a:ahLst/>
              <a:cxnLst/>
              <a:rect l="l" t="t" r="r" b="b"/>
              <a:pathLst>
                <a:path w="635635" h="550545">
                  <a:moveTo>
                    <a:pt x="0" y="283972"/>
                  </a:moveTo>
                  <a:lnTo>
                    <a:pt x="105918" y="283972"/>
                  </a:lnTo>
                  <a:lnTo>
                    <a:pt x="299466" y="0"/>
                  </a:lnTo>
                  <a:lnTo>
                    <a:pt x="264668" y="283972"/>
                  </a:lnTo>
                  <a:lnTo>
                    <a:pt x="635254" y="283972"/>
                  </a:lnTo>
                  <a:lnTo>
                    <a:pt x="635254" y="328422"/>
                  </a:lnTo>
                  <a:lnTo>
                    <a:pt x="635254" y="394970"/>
                  </a:lnTo>
                  <a:lnTo>
                    <a:pt x="635254" y="550291"/>
                  </a:lnTo>
                  <a:lnTo>
                    <a:pt x="264668" y="550291"/>
                  </a:lnTo>
                  <a:lnTo>
                    <a:pt x="105918" y="550291"/>
                  </a:lnTo>
                  <a:lnTo>
                    <a:pt x="0" y="550291"/>
                  </a:lnTo>
                  <a:lnTo>
                    <a:pt x="0" y="394970"/>
                  </a:lnTo>
                  <a:lnTo>
                    <a:pt x="0" y="328422"/>
                  </a:lnTo>
                  <a:lnTo>
                    <a:pt x="0" y="283972"/>
                  </a:lnTo>
                  <a:close/>
                </a:path>
              </a:pathLst>
            </a:custGeom>
            <a:ln w="5626">
              <a:solidFill>
                <a:srgbClr val="000000"/>
              </a:solidFill>
            </a:ln>
          </p:spPr>
          <p:txBody>
            <a:bodyPr wrap="square" lIns="0" tIns="0" rIns="0" bIns="0" rtlCol="0"/>
            <a:lstStyle/>
            <a:p>
              <a:endParaRPr/>
            </a:p>
          </p:txBody>
        </p:sp>
      </p:grpSp>
      <p:sp>
        <p:nvSpPr>
          <p:cNvPr id="147" name="object 147"/>
          <p:cNvSpPr txBox="1"/>
          <p:nvPr/>
        </p:nvSpPr>
        <p:spPr>
          <a:xfrm>
            <a:off x="7636412" y="8538819"/>
            <a:ext cx="671382" cy="289822"/>
          </a:xfrm>
          <a:prstGeom prst="rect">
            <a:avLst/>
          </a:prstGeom>
        </p:spPr>
        <p:txBody>
          <a:bodyPr vert="horz" wrap="square" lIns="0" tIns="30479" rIns="0" bIns="0" rtlCol="0">
            <a:spAutoFit/>
          </a:bodyPr>
          <a:lstStyle/>
          <a:p>
            <a:pPr marL="53339">
              <a:spcBef>
                <a:spcPts val="240"/>
              </a:spcBef>
            </a:pPr>
            <a:r>
              <a:rPr sz="800" spc="-13" dirty="0">
                <a:solidFill>
                  <a:srgbClr val="585858"/>
                </a:solidFill>
                <a:latin typeface="BIZ UDPゴシック"/>
                <a:cs typeface="BIZ UDPゴシック"/>
              </a:rPr>
              <a:t>希望しない</a:t>
            </a:r>
            <a:endParaRPr sz="800">
              <a:latin typeface="BIZ UDPゴシック"/>
              <a:cs typeface="BIZ UDPゴシック"/>
            </a:endParaRPr>
          </a:p>
          <a:p>
            <a:pPr>
              <a:spcBef>
                <a:spcPts val="120"/>
              </a:spcBef>
            </a:pPr>
            <a:r>
              <a:rPr sz="800" dirty="0">
                <a:solidFill>
                  <a:srgbClr val="585858"/>
                </a:solidFill>
                <a:latin typeface="BIZ UDPゴシック"/>
                <a:cs typeface="BIZ UDPゴシック"/>
              </a:rPr>
              <a:t>58</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38%</a:t>
            </a:r>
            <a:endParaRPr sz="800">
              <a:latin typeface="BIZ UDPゴシック"/>
              <a:cs typeface="BIZ UDPゴシック"/>
            </a:endParaRPr>
          </a:p>
        </p:txBody>
      </p:sp>
      <p:grpSp>
        <p:nvGrpSpPr>
          <p:cNvPr id="148" name="object 148"/>
          <p:cNvGrpSpPr/>
          <p:nvPr/>
        </p:nvGrpSpPr>
        <p:grpSpPr>
          <a:xfrm>
            <a:off x="7358970" y="6198500"/>
            <a:ext cx="906746" cy="474962"/>
            <a:chOff x="5625782" y="4233989"/>
            <a:chExt cx="680085" cy="356235"/>
          </a:xfrm>
        </p:grpSpPr>
        <p:sp>
          <p:nvSpPr>
            <p:cNvPr id="149" name="object 149"/>
            <p:cNvSpPr/>
            <p:nvPr/>
          </p:nvSpPr>
          <p:spPr>
            <a:xfrm>
              <a:off x="5628640" y="4236847"/>
              <a:ext cx="674370" cy="350520"/>
            </a:xfrm>
            <a:custGeom>
              <a:avLst/>
              <a:gdLst/>
              <a:ahLst/>
              <a:cxnLst/>
              <a:rect l="l" t="t" r="r" b="b"/>
              <a:pathLst>
                <a:path w="674370" h="350520">
                  <a:moveTo>
                    <a:pt x="637667" y="0"/>
                  </a:moveTo>
                  <a:lnTo>
                    <a:pt x="0" y="0"/>
                  </a:lnTo>
                  <a:lnTo>
                    <a:pt x="0" y="255270"/>
                  </a:lnTo>
                  <a:lnTo>
                    <a:pt x="371983" y="255270"/>
                  </a:lnTo>
                  <a:lnTo>
                    <a:pt x="673989" y="350139"/>
                  </a:lnTo>
                  <a:lnTo>
                    <a:pt x="531368" y="255270"/>
                  </a:lnTo>
                  <a:lnTo>
                    <a:pt x="637667" y="255270"/>
                  </a:lnTo>
                  <a:lnTo>
                    <a:pt x="637667" y="0"/>
                  </a:lnTo>
                  <a:close/>
                </a:path>
              </a:pathLst>
            </a:custGeom>
            <a:solidFill>
              <a:srgbClr val="FFFFFF"/>
            </a:solidFill>
          </p:spPr>
          <p:txBody>
            <a:bodyPr wrap="square" lIns="0" tIns="0" rIns="0" bIns="0" rtlCol="0"/>
            <a:lstStyle/>
            <a:p>
              <a:endParaRPr/>
            </a:p>
          </p:txBody>
        </p:sp>
        <p:sp>
          <p:nvSpPr>
            <p:cNvPr id="150" name="object 150"/>
            <p:cNvSpPr/>
            <p:nvPr/>
          </p:nvSpPr>
          <p:spPr>
            <a:xfrm>
              <a:off x="5628640" y="4236847"/>
              <a:ext cx="674370" cy="350520"/>
            </a:xfrm>
            <a:custGeom>
              <a:avLst/>
              <a:gdLst/>
              <a:ahLst/>
              <a:cxnLst/>
              <a:rect l="l" t="t" r="r" b="b"/>
              <a:pathLst>
                <a:path w="674370" h="350520">
                  <a:moveTo>
                    <a:pt x="0" y="0"/>
                  </a:moveTo>
                  <a:lnTo>
                    <a:pt x="371983" y="0"/>
                  </a:lnTo>
                  <a:lnTo>
                    <a:pt x="531368" y="0"/>
                  </a:lnTo>
                  <a:lnTo>
                    <a:pt x="637667" y="0"/>
                  </a:lnTo>
                  <a:lnTo>
                    <a:pt x="637667" y="148844"/>
                  </a:lnTo>
                  <a:lnTo>
                    <a:pt x="637667" y="212725"/>
                  </a:lnTo>
                  <a:lnTo>
                    <a:pt x="637667" y="255270"/>
                  </a:lnTo>
                  <a:lnTo>
                    <a:pt x="531368" y="255270"/>
                  </a:lnTo>
                  <a:lnTo>
                    <a:pt x="673989" y="350139"/>
                  </a:lnTo>
                  <a:lnTo>
                    <a:pt x="371983" y="255270"/>
                  </a:lnTo>
                  <a:lnTo>
                    <a:pt x="0" y="255270"/>
                  </a:lnTo>
                  <a:lnTo>
                    <a:pt x="0" y="212725"/>
                  </a:lnTo>
                  <a:lnTo>
                    <a:pt x="0" y="148844"/>
                  </a:lnTo>
                  <a:lnTo>
                    <a:pt x="0" y="0"/>
                  </a:lnTo>
                  <a:close/>
                </a:path>
              </a:pathLst>
            </a:custGeom>
            <a:ln w="5626">
              <a:solidFill>
                <a:srgbClr val="000000"/>
              </a:solidFill>
            </a:ln>
          </p:spPr>
          <p:txBody>
            <a:bodyPr wrap="square" lIns="0" tIns="0" rIns="0" bIns="0" rtlCol="0"/>
            <a:lstStyle/>
            <a:p>
              <a:endParaRPr/>
            </a:p>
          </p:txBody>
        </p:sp>
      </p:grpSp>
      <p:sp>
        <p:nvSpPr>
          <p:cNvPr id="151" name="object 151"/>
          <p:cNvSpPr txBox="1"/>
          <p:nvPr/>
        </p:nvSpPr>
        <p:spPr>
          <a:xfrm>
            <a:off x="7486051" y="6213306"/>
            <a:ext cx="656988" cy="289822"/>
          </a:xfrm>
          <a:prstGeom prst="rect">
            <a:avLst/>
          </a:prstGeom>
        </p:spPr>
        <p:txBody>
          <a:bodyPr vert="horz" wrap="square" lIns="0" tIns="30479" rIns="0" bIns="0" rtlCol="0">
            <a:spAutoFit/>
          </a:bodyPr>
          <a:lstStyle/>
          <a:p>
            <a:pPr marR="40639" algn="ctr">
              <a:spcBef>
                <a:spcPts val="240"/>
              </a:spcBef>
            </a:pPr>
            <a:r>
              <a:rPr sz="800" spc="-27" dirty="0">
                <a:solidFill>
                  <a:srgbClr val="585858"/>
                </a:solidFill>
                <a:latin typeface="BIZ UDPゴシック"/>
                <a:cs typeface="BIZ UDPゴシック"/>
              </a:rPr>
              <a:t>未回答</a:t>
            </a:r>
            <a:endParaRPr sz="800">
              <a:latin typeface="BIZ UDPゴシック"/>
              <a:cs typeface="BIZ UDPゴシック"/>
            </a:endParaRPr>
          </a:p>
          <a:p>
            <a:pPr marR="6773" algn="ctr">
              <a:spcBef>
                <a:spcPts val="113"/>
              </a:spcBef>
            </a:pPr>
            <a:r>
              <a:rPr sz="800" dirty="0">
                <a:solidFill>
                  <a:srgbClr val="585858"/>
                </a:solidFill>
                <a:latin typeface="BIZ UDPゴシック"/>
                <a:cs typeface="BIZ UDPゴシック"/>
              </a:rPr>
              <a:t>24</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16%</a:t>
            </a:r>
            <a:endParaRPr sz="800">
              <a:latin typeface="BIZ UDPゴシック"/>
              <a:cs typeface="BIZ UDPゴシック"/>
            </a:endParaRPr>
          </a:p>
        </p:txBody>
      </p:sp>
      <p:grpSp>
        <p:nvGrpSpPr>
          <p:cNvPr id="152" name="object 152"/>
          <p:cNvGrpSpPr/>
          <p:nvPr/>
        </p:nvGrpSpPr>
        <p:grpSpPr>
          <a:xfrm>
            <a:off x="10706904" y="6331422"/>
            <a:ext cx="2253743" cy="2237657"/>
            <a:chOff x="8136826" y="4333684"/>
            <a:chExt cx="1690370" cy="1678305"/>
          </a:xfrm>
        </p:grpSpPr>
        <p:sp>
          <p:nvSpPr>
            <p:cNvPr id="153" name="object 153"/>
            <p:cNvSpPr/>
            <p:nvPr/>
          </p:nvSpPr>
          <p:spPr>
            <a:xfrm>
              <a:off x="8476234" y="4336542"/>
              <a:ext cx="1348105" cy="1672589"/>
            </a:xfrm>
            <a:custGeom>
              <a:avLst/>
              <a:gdLst/>
              <a:ahLst/>
              <a:cxnLst/>
              <a:rect l="l" t="t" r="r" b="b"/>
              <a:pathLst>
                <a:path w="1348104" h="1672589">
                  <a:moveTo>
                    <a:pt x="0" y="1421511"/>
                  </a:moveTo>
                  <a:lnTo>
                    <a:pt x="0" y="1672589"/>
                  </a:lnTo>
                </a:path>
                <a:path w="1348104" h="1672589">
                  <a:moveTo>
                    <a:pt x="0" y="585343"/>
                  </a:moveTo>
                  <a:lnTo>
                    <a:pt x="0" y="1086993"/>
                  </a:lnTo>
                </a:path>
                <a:path w="1348104" h="1672589">
                  <a:moveTo>
                    <a:pt x="0" y="0"/>
                  </a:moveTo>
                  <a:lnTo>
                    <a:pt x="0" y="250825"/>
                  </a:lnTo>
                </a:path>
                <a:path w="1348104" h="1672589">
                  <a:moveTo>
                    <a:pt x="337184" y="1421511"/>
                  </a:moveTo>
                  <a:lnTo>
                    <a:pt x="337184" y="1672589"/>
                  </a:lnTo>
                </a:path>
                <a:path w="1348104" h="1672589">
                  <a:moveTo>
                    <a:pt x="337184" y="585343"/>
                  </a:moveTo>
                  <a:lnTo>
                    <a:pt x="337184" y="1086993"/>
                  </a:lnTo>
                </a:path>
                <a:path w="1348104" h="1672589">
                  <a:moveTo>
                    <a:pt x="337184" y="0"/>
                  </a:moveTo>
                  <a:lnTo>
                    <a:pt x="337184" y="250825"/>
                  </a:lnTo>
                </a:path>
                <a:path w="1348104" h="1672589">
                  <a:moveTo>
                    <a:pt x="674370" y="1421511"/>
                  </a:moveTo>
                  <a:lnTo>
                    <a:pt x="674370" y="1672589"/>
                  </a:lnTo>
                </a:path>
                <a:path w="1348104" h="1672589">
                  <a:moveTo>
                    <a:pt x="674370" y="585343"/>
                  </a:moveTo>
                  <a:lnTo>
                    <a:pt x="674370" y="1086993"/>
                  </a:lnTo>
                </a:path>
                <a:path w="1348104" h="1672589">
                  <a:moveTo>
                    <a:pt x="674370" y="0"/>
                  </a:moveTo>
                  <a:lnTo>
                    <a:pt x="674370" y="250825"/>
                  </a:lnTo>
                </a:path>
                <a:path w="1348104" h="1672589">
                  <a:moveTo>
                    <a:pt x="1011554" y="1421511"/>
                  </a:moveTo>
                  <a:lnTo>
                    <a:pt x="1011554" y="1672589"/>
                  </a:lnTo>
                </a:path>
                <a:path w="1348104" h="1672589">
                  <a:moveTo>
                    <a:pt x="1011554" y="585343"/>
                  </a:moveTo>
                  <a:lnTo>
                    <a:pt x="1011554" y="1086993"/>
                  </a:lnTo>
                </a:path>
                <a:path w="1348104" h="1672589">
                  <a:moveTo>
                    <a:pt x="1011554" y="0"/>
                  </a:moveTo>
                  <a:lnTo>
                    <a:pt x="1011554" y="250825"/>
                  </a:lnTo>
                </a:path>
                <a:path w="1348104" h="1672589">
                  <a:moveTo>
                    <a:pt x="1348104" y="470535"/>
                  </a:moveTo>
                  <a:lnTo>
                    <a:pt x="1348104" y="1672589"/>
                  </a:lnTo>
                </a:path>
                <a:path w="1348104" h="1672589">
                  <a:moveTo>
                    <a:pt x="1348104" y="0"/>
                  </a:moveTo>
                  <a:lnTo>
                    <a:pt x="1348104" y="365747"/>
                  </a:lnTo>
                </a:path>
              </a:pathLst>
            </a:custGeom>
            <a:ln w="5626">
              <a:solidFill>
                <a:srgbClr val="D9D9D9"/>
              </a:solidFill>
            </a:ln>
          </p:spPr>
          <p:txBody>
            <a:bodyPr wrap="square" lIns="0" tIns="0" rIns="0" bIns="0" rtlCol="0"/>
            <a:lstStyle/>
            <a:p>
              <a:endParaRPr/>
            </a:p>
          </p:txBody>
        </p:sp>
        <p:sp>
          <p:nvSpPr>
            <p:cNvPr id="154" name="object 154"/>
            <p:cNvSpPr/>
            <p:nvPr/>
          </p:nvSpPr>
          <p:spPr>
            <a:xfrm>
              <a:off x="8139684" y="4587367"/>
              <a:ext cx="1303655" cy="1170940"/>
            </a:xfrm>
            <a:custGeom>
              <a:avLst/>
              <a:gdLst/>
              <a:ahLst/>
              <a:cxnLst/>
              <a:rect l="l" t="t" r="r" b="b"/>
              <a:pathLst>
                <a:path w="1303654" h="1170939">
                  <a:moveTo>
                    <a:pt x="1032510" y="836168"/>
                  </a:moveTo>
                  <a:lnTo>
                    <a:pt x="0" y="836168"/>
                  </a:lnTo>
                  <a:lnTo>
                    <a:pt x="0" y="1170686"/>
                  </a:lnTo>
                  <a:lnTo>
                    <a:pt x="1032510" y="1170686"/>
                  </a:lnTo>
                  <a:lnTo>
                    <a:pt x="1032510" y="836168"/>
                  </a:lnTo>
                  <a:close/>
                </a:path>
                <a:path w="1303654" h="1170939">
                  <a:moveTo>
                    <a:pt x="1303147" y="0"/>
                  </a:moveTo>
                  <a:lnTo>
                    <a:pt x="0" y="0"/>
                  </a:lnTo>
                  <a:lnTo>
                    <a:pt x="0" y="334518"/>
                  </a:lnTo>
                  <a:lnTo>
                    <a:pt x="1303147" y="334518"/>
                  </a:lnTo>
                  <a:lnTo>
                    <a:pt x="1303147" y="0"/>
                  </a:lnTo>
                  <a:close/>
                </a:path>
              </a:pathLst>
            </a:custGeom>
            <a:solidFill>
              <a:srgbClr val="92D050"/>
            </a:solidFill>
          </p:spPr>
          <p:txBody>
            <a:bodyPr wrap="square" lIns="0" tIns="0" rIns="0" bIns="0" rtlCol="0"/>
            <a:lstStyle/>
            <a:p>
              <a:endParaRPr/>
            </a:p>
          </p:txBody>
        </p:sp>
        <p:sp>
          <p:nvSpPr>
            <p:cNvPr id="155" name="object 155"/>
            <p:cNvSpPr/>
            <p:nvPr/>
          </p:nvSpPr>
          <p:spPr>
            <a:xfrm>
              <a:off x="9172194" y="4587367"/>
              <a:ext cx="589280" cy="1170940"/>
            </a:xfrm>
            <a:custGeom>
              <a:avLst/>
              <a:gdLst/>
              <a:ahLst/>
              <a:cxnLst/>
              <a:rect l="l" t="t" r="r" b="b"/>
              <a:pathLst>
                <a:path w="589279" h="1170939">
                  <a:moveTo>
                    <a:pt x="462153" y="836168"/>
                  </a:moveTo>
                  <a:lnTo>
                    <a:pt x="0" y="836168"/>
                  </a:lnTo>
                  <a:lnTo>
                    <a:pt x="0" y="1170686"/>
                  </a:lnTo>
                  <a:lnTo>
                    <a:pt x="462153" y="1170686"/>
                  </a:lnTo>
                  <a:lnTo>
                    <a:pt x="462153" y="836168"/>
                  </a:lnTo>
                  <a:close/>
                </a:path>
                <a:path w="589279" h="1170939">
                  <a:moveTo>
                    <a:pt x="589026" y="0"/>
                  </a:moveTo>
                  <a:lnTo>
                    <a:pt x="270637" y="0"/>
                  </a:lnTo>
                  <a:lnTo>
                    <a:pt x="270637" y="334518"/>
                  </a:lnTo>
                  <a:lnTo>
                    <a:pt x="589026" y="334518"/>
                  </a:lnTo>
                  <a:lnTo>
                    <a:pt x="589026" y="0"/>
                  </a:lnTo>
                  <a:close/>
                </a:path>
              </a:pathLst>
            </a:custGeom>
            <a:solidFill>
              <a:srgbClr val="5B9BD4"/>
            </a:solidFill>
          </p:spPr>
          <p:txBody>
            <a:bodyPr wrap="square" lIns="0" tIns="0" rIns="0" bIns="0" rtlCol="0"/>
            <a:lstStyle/>
            <a:p>
              <a:endParaRPr/>
            </a:p>
          </p:txBody>
        </p:sp>
        <p:sp>
          <p:nvSpPr>
            <p:cNvPr id="156" name="object 156"/>
            <p:cNvSpPr/>
            <p:nvPr/>
          </p:nvSpPr>
          <p:spPr>
            <a:xfrm>
              <a:off x="9634347" y="4587367"/>
              <a:ext cx="189865" cy="1170940"/>
            </a:xfrm>
            <a:custGeom>
              <a:avLst/>
              <a:gdLst/>
              <a:ahLst/>
              <a:cxnLst/>
              <a:rect l="l" t="t" r="r" b="b"/>
              <a:pathLst>
                <a:path w="189865" h="1170939">
                  <a:moveTo>
                    <a:pt x="189738" y="836168"/>
                  </a:moveTo>
                  <a:lnTo>
                    <a:pt x="0" y="836168"/>
                  </a:lnTo>
                  <a:lnTo>
                    <a:pt x="0" y="1170686"/>
                  </a:lnTo>
                  <a:lnTo>
                    <a:pt x="189738" y="1170686"/>
                  </a:lnTo>
                  <a:lnTo>
                    <a:pt x="189738" y="836168"/>
                  </a:lnTo>
                  <a:close/>
                </a:path>
                <a:path w="189865" h="1170939">
                  <a:moveTo>
                    <a:pt x="189738" y="219710"/>
                  </a:moveTo>
                  <a:lnTo>
                    <a:pt x="126860" y="219710"/>
                  </a:lnTo>
                  <a:lnTo>
                    <a:pt x="126860" y="334518"/>
                  </a:lnTo>
                  <a:lnTo>
                    <a:pt x="189738" y="334518"/>
                  </a:lnTo>
                  <a:lnTo>
                    <a:pt x="189738" y="219710"/>
                  </a:lnTo>
                  <a:close/>
                </a:path>
                <a:path w="189865" h="1170939">
                  <a:moveTo>
                    <a:pt x="189738" y="0"/>
                  </a:moveTo>
                  <a:lnTo>
                    <a:pt x="126860" y="0"/>
                  </a:lnTo>
                  <a:lnTo>
                    <a:pt x="126860" y="114922"/>
                  </a:lnTo>
                  <a:lnTo>
                    <a:pt x="189738" y="114922"/>
                  </a:lnTo>
                  <a:lnTo>
                    <a:pt x="189738" y="0"/>
                  </a:lnTo>
                  <a:close/>
                </a:path>
              </a:pathLst>
            </a:custGeom>
            <a:solidFill>
              <a:srgbClr val="FFC000"/>
            </a:solidFill>
          </p:spPr>
          <p:txBody>
            <a:bodyPr wrap="square" lIns="0" tIns="0" rIns="0" bIns="0" rtlCol="0"/>
            <a:lstStyle/>
            <a:p>
              <a:endParaRPr/>
            </a:p>
          </p:txBody>
        </p:sp>
        <p:sp>
          <p:nvSpPr>
            <p:cNvPr id="157" name="object 157"/>
            <p:cNvSpPr/>
            <p:nvPr/>
          </p:nvSpPr>
          <p:spPr>
            <a:xfrm>
              <a:off x="8139684" y="4336542"/>
              <a:ext cx="0" cy="1672589"/>
            </a:xfrm>
            <a:custGeom>
              <a:avLst/>
              <a:gdLst/>
              <a:ahLst/>
              <a:cxnLst/>
              <a:rect l="l" t="t" r="r" b="b"/>
              <a:pathLst>
                <a:path h="1672589">
                  <a:moveTo>
                    <a:pt x="0" y="1672589"/>
                  </a:moveTo>
                  <a:lnTo>
                    <a:pt x="0" y="0"/>
                  </a:lnTo>
                </a:path>
              </a:pathLst>
            </a:custGeom>
            <a:ln w="5626">
              <a:solidFill>
                <a:srgbClr val="D9D9D9"/>
              </a:solidFill>
            </a:ln>
          </p:spPr>
          <p:txBody>
            <a:bodyPr wrap="square" lIns="0" tIns="0" rIns="0" bIns="0" rtlCol="0"/>
            <a:lstStyle/>
            <a:p>
              <a:endParaRPr/>
            </a:p>
          </p:txBody>
        </p:sp>
        <p:sp>
          <p:nvSpPr>
            <p:cNvPr id="158" name="object 158"/>
            <p:cNvSpPr/>
            <p:nvPr/>
          </p:nvSpPr>
          <p:spPr>
            <a:xfrm>
              <a:off x="8599297" y="5538584"/>
              <a:ext cx="113664" cy="105410"/>
            </a:xfrm>
            <a:custGeom>
              <a:avLst/>
              <a:gdLst/>
              <a:ahLst/>
              <a:cxnLst/>
              <a:rect l="l" t="t" r="r" b="b"/>
              <a:pathLst>
                <a:path w="113665"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grpSp>
      <p:sp>
        <p:nvSpPr>
          <p:cNvPr id="159" name="object 159"/>
          <p:cNvSpPr txBox="1"/>
          <p:nvPr/>
        </p:nvSpPr>
        <p:spPr>
          <a:xfrm>
            <a:off x="11355172" y="7932188"/>
            <a:ext cx="108369" cy="124885"/>
          </a:xfrm>
          <a:prstGeom prst="rect">
            <a:avLst/>
          </a:prstGeom>
        </p:spPr>
        <p:txBody>
          <a:bodyPr vert="horz" wrap="square" lIns="0" tIns="22013" rIns="0" bIns="0" rtlCol="0">
            <a:spAutoFit/>
          </a:bodyPr>
          <a:lstStyle/>
          <a:p>
            <a:pPr>
              <a:spcBef>
                <a:spcPts val="173"/>
              </a:spcBef>
            </a:pPr>
            <a:r>
              <a:rPr sz="667" spc="-33" dirty="0">
                <a:solidFill>
                  <a:srgbClr val="404040"/>
                </a:solidFill>
                <a:latin typeface="Calibri"/>
                <a:cs typeface="Calibri"/>
              </a:rPr>
              <a:t>38</a:t>
            </a:r>
            <a:endParaRPr sz="667">
              <a:latin typeface="Calibri"/>
              <a:cs typeface="Calibri"/>
            </a:endParaRPr>
          </a:p>
        </p:txBody>
      </p:sp>
      <p:sp>
        <p:nvSpPr>
          <p:cNvPr id="160" name="object 160"/>
          <p:cNvSpPr/>
          <p:nvPr/>
        </p:nvSpPr>
        <p:spPr>
          <a:xfrm>
            <a:off x="11504012" y="6822876"/>
            <a:ext cx="151546" cy="140541"/>
          </a:xfrm>
          <a:custGeom>
            <a:avLst/>
            <a:gdLst/>
            <a:ahLst/>
            <a:cxnLst/>
            <a:rect l="l" t="t" r="r" b="b"/>
            <a:pathLst>
              <a:path w="113665"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sp>
        <p:nvSpPr>
          <p:cNvPr id="161" name="object 161"/>
          <p:cNvSpPr txBox="1"/>
          <p:nvPr/>
        </p:nvSpPr>
        <p:spPr>
          <a:xfrm>
            <a:off x="11535676" y="6817576"/>
            <a:ext cx="109216" cy="124885"/>
          </a:xfrm>
          <a:prstGeom prst="rect">
            <a:avLst/>
          </a:prstGeom>
        </p:spPr>
        <p:txBody>
          <a:bodyPr vert="horz" wrap="square" lIns="0" tIns="22013" rIns="0" bIns="0" rtlCol="0">
            <a:spAutoFit/>
          </a:bodyPr>
          <a:lstStyle/>
          <a:p>
            <a:pPr>
              <a:spcBef>
                <a:spcPts val="173"/>
              </a:spcBef>
            </a:pPr>
            <a:r>
              <a:rPr sz="667" spc="-33" dirty="0">
                <a:solidFill>
                  <a:srgbClr val="404040"/>
                </a:solidFill>
                <a:latin typeface="Calibri"/>
                <a:cs typeface="Calibri"/>
              </a:rPr>
              <a:t>41</a:t>
            </a:r>
            <a:endParaRPr sz="667">
              <a:latin typeface="Calibri"/>
              <a:cs typeface="Calibri"/>
            </a:endParaRPr>
          </a:p>
        </p:txBody>
      </p:sp>
      <p:sp>
        <p:nvSpPr>
          <p:cNvPr id="162" name="object 162"/>
          <p:cNvSpPr/>
          <p:nvPr/>
        </p:nvSpPr>
        <p:spPr>
          <a:xfrm>
            <a:off x="12319830" y="7937895"/>
            <a:ext cx="151546" cy="140541"/>
          </a:xfrm>
          <a:custGeom>
            <a:avLst/>
            <a:gdLst/>
            <a:ahLst/>
            <a:cxnLst/>
            <a:rect l="l" t="t" r="r" b="b"/>
            <a:pathLst>
              <a:path w="113665"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sp>
        <p:nvSpPr>
          <p:cNvPr id="163" name="object 163"/>
          <p:cNvSpPr txBox="1"/>
          <p:nvPr/>
        </p:nvSpPr>
        <p:spPr>
          <a:xfrm>
            <a:off x="12351663" y="7932188"/>
            <a:ext cx="108369" cy="124885"/>
          </a:xfrm>
          <a:prstGeom prst="rect">
            <a:avLst/>
          </a:prstGeom>
        </p:spPr>
        <p:txBody>
          <a:bodyPr vert="horz" wrap="square" lIns="0" tIns="22013" rIns="0" bIns="0" rtlCol="0">
            <a:spAutoFit/>
          </a:bodyPr>
          <a:lstStyle/>
          <a:p>
            <a:pPr>
              <a:spcBef>
                <a:spcPts val="173"/>
              </a:spcBef>
            </a:pPr>
            <a:r>
              <a:rPr sz="667" spc="-33" dirty="0">
                <a:solidFill>
                  <a:srgbClr val="404040"/>
                </a:solidFill>
                <a:latin typeface="Calibri"/>
                <a:cs typeface="Calibri"/>
              </a:rPr>
              <a:t>17</a:t>
            </a:r>
            <a:endParaRPr sz="667">
              <a:latin typeface="Calibri"/>
              <a:cs typeface="Calibri"/>
            </a:endParaRPr>
          </a:p>
        </p:txBody>
      </p:sp>
      <p:sp>
        <p:nvSpPr>
          <p:cNvPr id="164" name="object 164"/>
          <p:cNvSpPr/>
          <p:nvPr/>
        </p:nvSpPr>
        <p:spPr>
          <a:xfrm>
            <a:off x="12584657" y="6822877"/>
            <a:ext cx="298861" cy="1255560"/>
          </a:xfrm>
          <a:custGeom>
            <a:avLst/>
            <a:gdLst/>
            <a:ahLst/>
            <a:cxnLst/>
            <a:rect l="l" t="t" r="r" b="b"/>
            <a:pathLst>
              <a:path w="224154" h="941704">
                <a:moveTo>
                  <a:pt x="113296" y="0"/>
                </a:moveTo>
                <a:lnTo>
                  <a:pt x="0" y="0"/>
                </a:lnTo>
                <a:lnTo>
                  <a:pt x="0" y="104787"/>
                </a:lnTo>
                <a:lnTo>
                  <a:pt x="113296" y="104787"/>
                </a:lnTo>
                <a:lnTo>
                  <a:pt x="113296" y="0"/>
                </a:lnTo>
                <a:close/>
              </a:path>
              <a:path w="224154" h="941704">
                <a:moveTo>
                  <a:pt x="223647" y="836295"/>
                </a:moveTo>
                <a:lnTo>
                  <a:pt x="144526" y="836295"/>
                </a:lnTo>
                <a:lnTo>
                  <a:pt x="144526" y="941082"/>
                </a:lnTo>
                <a:lnTo>
                  <a:pt x="223647" y="941082"/>
                </a:lnTo>
                <a:lnTo>
                  <a:pt x="223647" y="836295"/>
                </a:lnTo>
                <a:close/>
              </a:path>
            </a:pathLst>
          </a:custGeom>
          <a:solidFill>
            <a:srgbClr val="FFFFFF"/>
          </a:solidFill>
        </p:spPr>
        <p:txBody>
          <a:bodyPr wrap="square" lIns="0" tIns="0" rIns="0" bIns="0" rtlCol="0"/>
          <a:lstStyle/>
          <a:p>
            <a:endParaRPr/>
          </a:p>
        </p:txBody>
      </p:sp>
      <p:sp>
        <p:nvSpPr>
          <p:cNvPr id="165" name="object 165"/>
          <p:cNvSpPr txBox="1"/>
          <p:nvPr/>
        </p:nvSpPr>
        <p:spPr>
          <a:xfrm>
            <a:off x="12809353" y="7932188"/>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7</a:t>
            </a:r>
            <a:endParaRPr sz="667">
              <a:latin typeface="Calibri"/>
              <a:cs typeface="Calibri"/>
            </a:endParaRPr>
          </a:p>
        </p:txBody>
      </p:sp>
      <p:sp>
        <p:nvSpPr>
          <p:cNvPr id="166" name="object 166"/>
          <p:cNvSpPr txBox="1"/>
          <p:nvPr/>
        </p:nvSpPr>
        <p:spPr>
          <a:xfrm>
            <a:off x="12616659" y="6817577"/>
            <a:ext cx="340347" cy="124885"/>
          </a:xfrm>
          <a:prstGeom prst="rect">
            <a:avLst/>
          </a:prstGeom>
        </p:spPr>
        <p:txBody>
          <a:bodyPr vert="horz" wrap="square" lIns="0" tIns="22013" rIns="0" bIns="0" rtlCol="0">
            <a:spAutoFit/>
          </a:bodyPr>
          <a:lstStyle/>
          <a:p>
            <a:pPr>
              <a:spcBef>
                <a:spcPts val="173"/>
              </a:spcBef>
              <a:tabLst>
                <a:tab pos="276853" algn="l"/>
              </a:tabLst>
            </a:pPr>
            <a:r>
              <a:rPr sz="667" spc="-33" dirty="0">
                <a:solidFill>
                  <a:srgbClr val="404040"/>
                </a:solidFill>
                <a:latin typeface="Calibri"/>
                <a:cs typeface="Calibri"/>
              </a:rPr>
              <a:t>10</a:t>
            </a:r>
            <a:r>
              <a:rPr sz="667" dirty="0">
                <a:solidFill>
                  <a:srgbClr val="404040"/>
                </a:solidFill>
                <a:latin typeface="Calibri"/>
                <a:cs typeface="Calibri"/>
              </a:rPr>
              <a:t>	</a:t>
            </a:r>
            <a:r>
              <a:rPr sz="667" spc="-67" dirty="0">
                <a:solidFill>
                  <a:srgbClr val="404040"/>
                </a:solidFill>
                <a:latin typeface="Calibri"/>
                <a:cs typeface="Calibri"/>
              </a:rPr>
              <a:t>2</a:t>
            </a:r>
            <a:endParaRPr sz="667">
              <a:latin typeface="Calibri"/>
              <a:cs typeface="Calibri"/>
            </a:endParaRPr>
          </a:p>
        </p:txBody>
      </p:sp>
      <p:sp>
        <p:nvSpPr>
          <p:cNvPr id="167" name="object 167"/>
          <p:cNvSpPr txBox="1"/>
          <p:nvPr/>
        </p:nvSpPr>
        <p:spPr>
          <a:xfrm>
            <a:off x="10657546" y="8602453"/>
            <a:ext cx="1497698" cy="124885"/>
          </a:xfrm>
          <a:prstGeom prst="rect">
            <a:avLst/>
          </a:prstGeom>
        </p:spPr>
        <p:txBody>
          <a:bodyPr vert="horz" wrap="square" lIns="0" tIns="22013" rIns="0" bIns="0" rtlCol="0">
            <a:spAutoFit/>
          </a:bodyPr>
          <a:lstStyle/>
          <a:p>
            <a:pPr>
              <a:spcBef>
                <a:spcPts val="173"/>
              </a:spcBef>
              <a:tabLst>
                <a:tab pos="425863" algn="l"/>
                <a:tab pos="875431" algn="l"/>
                <a:tab pos="1324154" algn="l"/>
              </a:tabLst>
            </a:pPr>
            <a:r>
              <a:rPr sz="667" spc="-33" dirty="0">
                <a:solidFill>
                  <a:srgbClr val="585858"/>
                </a:solidFill>
                <a:latin typeface="Calibri"/>
                <a:cs typeface="Calibri"/>
              </a:rPr>
              <a:t>0%</a:t>
            </a:r>
            <a:r>
              <a:rPr sz="667" dirty="0">
                <a:solidFill>
                  <a:srgbClr val="585858"/>
                </a:solidFill>
                <a:latin typeface="Calibri"/>
                <a:cs typeface="Calibri"/>
              </a:rPr>
              <a:t>	</a:t>
            </a: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p:txBody>
      </p:sp>
      <p:sp>
        <p:nvSpPr>
          <p:cNvPr id="168" name="object 168"/>
          <p:cNvSpPr txBox="1"/>
          <p:nvPr/>
        </p:nvSpPr>
        <p:spPr>
          <a:xfrm>
            <a:off x="12431754" y="8602453"/>
            <a:ext cx="17271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80%</a:t>
            </a:r>
            <a:endParaRPr sz="667">
              <a:latin typeface="Calibri"/>
              <a:cs typeface="Calibri"/>
            </a:endParaRPr>
          </a:p>
        </p:txBody>
      </p:sp>
      <p:sp>
        <p:nvSpPr>
          <p:cNvPr id="169" name="object 169"/>
          <p:cNvSpPr txBox="1"/>
          <p:nvPr/>
        </p:nvSpPr>
        <p:spPr>
          <a:xfrm>
            <a:off x="12858459" y="8602453"/>
            <a:ext cx="218432"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Calibri"/>
                <a:cs typeface="Calibri"/>
              </a:rPr>
              <a:t>100%</a:t>
            </a:r>
            <a:endParaRPr sz="667">
              <a:latin typeface="Calibri"/>
              <a:cs typeface="Calibri"/>
            </a:endParaRPr>
          </a:p>
        </p:txBody>
      </p:sp>
      <p:sp>
        <p:nvSpPr>
          <p:cNvPr id="170" name="object 170"/>
          <p:cNvSpPr txBox="1"/>
          <p:nvPr/>
        </p:nvSpPr>
        <p:spPr>
          <a:xfrm>
            <a:off x="10268094" y="7927854"/>
            <a:ext cx="376753" cy="124885"/>
          </a:xfrm>
          <a:prstGeom prst="rect">
            <a:avLst/>
          </a:prstGeom>
        </p:spPr>
        <p:txBody>
          <a:bodyPr vert="horz" wrap="square" lIns="0" tIns="22013" rIns="0" bIns="0" rtlCol="0">
            <a:spAutoFit/>
          </a:bodyPr>
          <a:lstStyle/>
          <a:p>
            <a:pPr>
              <a:spcBef>
                <a:spcPts val="173"/>
              </a:spcBef>
            </a:pPr>
            <a:r>
              <a:rPr sz="667" spc="-20" dirty="0">
                <a:solidFill>
                  <a:srgbClr val="585858"/>
                </a:solidFill>
                <a:latin typeface="游ゴシック"/>
                <a:cs typeface="游ゴシック"/>
              </a:rPr>
              <a:t>希望する</a:t>
            </a:r>
            <a:endParaRPr sz="667">
              <a:latin typeface="游ゴシック"/>
              <a:cs typeface="游ゴシック"/>
            </a:endParaRPr>
          </a:p>
        </p:txBody>
      </p:sp>
      <p:sp>
        <p:nvSpPr>
          <p:cNvPr id="171" name="object 171"/>
          <p:cNvSpPr txBox="1"/>
          <p:nvPr/>
        </p:nvSpPr>
        <p:spPr>
          <a:xfrm>
            <a:off x="10178690" y="6812666"/>
            <a:ext cx="468189" cy="124885"/>
          </a:xfrm>
          <a:prstGeom prst="rect">
            <a:avLst/>
          </a:prstGeom>
        </p:spPr>
        <p:txBody>
          <a:bodyPr vert="horz" wrap="square" lIns="0" tIns="22013" rIns="0" bIns="0" rtlCol="0">
            <a:spAutoFit/>
          </a:bodyPr>
          <a:lstStyle/>
          <a:p>
            <a:pPr>
              <a:spcBef>
                <a:spcPts val="173"/>
              </a:spcBef>
            </a:pPr>
            <a:r>
              <a:rPr sz="667" spc="-13" dirty="0">
                <a:solidFill>
                  <a:srgbClr val="585858"/>
                </a:solidFill>
                <a:latin typeface="游ゴシック"/>
                <a:cs typeface="游ゴシック"/>
              </a:rPr>
              <a:t>希望しない</a:t>
            </a:r>
            <a:endParaRPr sz="667">
              <a:latin typeface="游ゴシック"/>
              <a:cs typeface="游ゴシック"/>
            </a:endParaRPr>
          </a:p>
        </p:txBody>
      </p:sp>
      <p:grpSp>
        <p:nvGrpSpPr>
          <p:cNvPr id="172" name="object 172"/>
          <p:cNvGrpSpPr/>
          <p:nvPr/>
        </p:nvGrpSpPr>
        <p:grpSpPr>
          <a:xfrm>
            <a:off x="10866325" y="8856732"/>
            <a:ext cx="932992" cy="49951"/>
            <a:chOff x="8256396" y="6227737"/>
            <a:chExt cx="699770" cy="37465"/>
          </a:xfrm>
        </p:grpSpPr>
        <p:sp>
          <p:nvSpPr>
            <p:cNvPr id="173" name="object 173"/>
            <p:cNvSpPr/>
            <p:nvPr/>
          </p:nvSpPr>
          <p:spPr>
            <a:xfrm>
              <a:off x="8256396" y="6227737"/>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174" name="object 174"/>
            <p:cNvSpPr/>
            <p:nvPr/>
          </p:nvSpPr>
          <p:spPr>
            <a:xfrm>
              <a:off x="8587739" y="6227737"/>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175" name="object 175"/>
            <p:cNvSpPr/>
            <p:nvPr/>
          </p:nvSpPr>
          <p:spPr>
            <a:xfrm>
              <a:off x="8919082" y="6227737"/>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176" name="object 176"/>
          <p:cNvSpPr txBox="1"/>
          <p:nvPr/>
        </p:nvSpPr>
        <p:spPr>
          <a:xfrm>
            <a:off x="10938289" y="8801175"/>
            <a:ext cx="1532410" cy="124885"/>
          </a:xfrm>
          <a:prstGeom prst="rect">
            <a:avLst/>
          </a:prstGeom>
        </p:spPr>
        <p:txBody>
          <a:bodyPr vert="horz" wrap="square" lIns="0" tIns="22013" rIns="0" bIns="0" rtlCol="0">
            <a:spAutoFit/>
          </a:bodyPr>
          <a:lstStyle/>
          <a:p>
            <a:pPr>
              <a:spcBef>
                <a:spcPts val="173"/>
              </a:spcBef>
              <a:tabLst>
                <a:tab pos="441102" algn="l"/>
                <a:tab pos="883051"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177" name="object 177"/>
          <p:cNvSpPr txBox="1"/>
          <p:nvPr/>
        </p:nvSpPr>
        <p:spPr>
          <a:xfrm>
            <a:off x="12414652" y="6157947"/>
            <a:ext cx="614656" cy="135870"/>
          </a:xfrm>
          <a:prstGeom prst="rect">
            <a:avLst/>
          </a:prstGeom>
        </p:spPr>
        <p:txBody>
          <a:bodyPr vert="horz" wrap="square" lIns="0" tIns="22859" rIns="0" bIns="0" rtlCol="0">
            <a:spAutoFit/>
          </a:bodyPr>
          <a:lstStyle/>
          <a:p>
            <a:pPr>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773230" y="846946"/>
            <a:ext cx="3386541" cy="242866"/>
          </a:xfrm>
          <a:prstGeom prst="rect">
            <a:avLst/>
          </a:prstGeom>
        </p:spPr>
        <p:txBody>
          <a:bodyPr vert="horz" wrap="square" lIns="0" tIns="16933" rIns="0" bIns="0" rtlCol="0">
            <a:spAutoFit/>
          </a:bodyPr>
          <a:lstStyle/>
          <a:p>
            <a:pPr marL="16933">
              <a:spcBef>
                <a:spcPts val="133"/>
              </a:spcBef>
            </a:pPr>
            <a:r>
              <a:rPr sz="1467" dirty="0">
                <a:latin typeface="游ゴシック"/>
                <a:cs typeface="游ゴシック"/>
              </a:rPr>
              <a:t>保健相談に関する調査集計（印旛支部</a:t>
            </a:r>
            <a:r>
              <a:rPr sz="1467" spc="-67" dirty="0">
                <a:latin typeface="游ゴシック"/>
                <a:cs typeface="游ゴシック"/>
              </a:rPr>
              <a:t>）</a:t>
            </a:r>
            <a:endParaRPr sz="1467">
              <a:latin typeface="游ゴシック"/>
              <a:cs typeface="游ゴシック"/>
            </a:endParaRPr>
          </a:p>
        </p:txBody>
      </p:sp>
      <p:sp>
        <p:nvSpPr>
          <p:cNvPr id="3" name="object 3"/>
          <p:cNvSpPr txBox="1"/>
          <p:nvPr/>
        </p:nvSpPr>
        <p:spPr>
          <a:xfrm>
            <a:off x="12447330" y="837042"/>
            <a:ext cx="802610" cy="149678"/>
          </a:xfrm>
          <a:prstGeom prst="rect">
            <a:avLst/>
          </a:prstGeom>
        </p:spPr>
        <p:txBody>
          <a:bodyPr vert="horz" wrap="square" lIns="0" tIns="16086" rIns="0" bIns="0" rtlCol="0">
            <a:spAutoFit/>
          </a:bodyPr>
          <a:lstStyle/>
          <a:p>
            <a:pPr marL="16933">
              <a:spcBef>
                <a:spcPts val="127"/>
              </a:spcBef>
            </a:pPr>
            <a:r>
              <a:rPr sz="867" spc="-27" dirty="0">
                <a:latin typeface="游ゴシック"/>
                <a:cs typeface="游ゴシック"/>
              </a:rPr>
              <a:t>令和３年度実施</a:t>
            </a:r>
            <a:endParaRPr sz="867">
              <a:latin typeface="游ゴシック"/>
              <a:cs typeface="游ゴシック"/>
            </a:endParaRPr>
          </a:p>
        </p:txBody>
      </p:sp>
      <p:sp>
        <p:nvSpPr>
          <p:cNvPr id="4" name="object 4"/>
          <p:cNvSpPr/>
          <p:nvPr/>
        </p:nvSpPr>
        <p:spPr>
          <a:xfrm>
            <a:off x="727869" y="1536700"/>
            <a:ext cx="5967932" cy="3698103"/>
          </a:xfrm>
          <a:custGeom>
            <a:avLst/>
            <a:gdLst/>
            <a:ahLst/>
            <a:cxnLst/>
            <a:rect l="l" t="t" r="r" b="b"/>
            <a:pathLst>
              <a:path w="4476115" h="2773679">
                <a:moveTo>
                  <a:pt x="0" y="2773426"/>
                </a:moveTo>
                <a:lnTo>
                  <a:pt x="4475988" y="2773426"/>
                </a:lnTo>
                <a:lnTo>
                  <a:pt x="4475988" y="0"/>
                </a:lnTo>
                <a:lnTo>
                  <a:pt x="0" y="0"/>
                </a:lnTo>
                <a:lnTo>
                  <a:pt x="0" y="2773426"/>
                </a:lnTo>
                <a:close/>
              </a:path>
            </a:pathLst>
          </a:custGeom>
          <a:ln w="7493">
            <a:solidFill>
              <a:srgbClr val="000000"/>
            </a:solidFill>
          </a:ln>
        </p:spPr>
        <p:txBody>
          <a:bodyPr wrap="square" lIns="0" tIns="0" rIns="0" bIns="0" rtlCol="0"/>
          <a:lstStyle/>
          <a:p>
            <a:endParaRPr/>
          </a:p>
        </p:txBody>
      </p:sp>
      <p:sp>
        <p:nvSpPr>
          <p:cNvPr id="5" name="object 5"/>
          <p:cNvSpPr txBox="1"/>
          <p:nvPr/>
        </p:nvSpPr>
        <p:spPr>
          <a:xfrm>
            <a:off x="1920945" y="1603077"/>
            <a:ext cx="3656618" cy="185585"/>
          </a:xfrm>
          <a:prstGeom prst="rect">
            <a:avLst/>
          </a:prstGeom>
        </p:spPr>
        <p:txBody>
          <a:bodyPr vert="horz" wrap="square" lIns="0" tIns="21166" rIns="0" bIns="0" rtlCol="0">
            <a:spAutoFit/>
          </a:bodyPr>
          <a:lstStyle/>
          <a:p>
            <a:pPr>
              <a:spcBef>
                <a:spcPts val="167"/>
              </a:spcBef>
            </a:pPr>
            <a:r>
              <a:rPr sz="1067" spc="-7" dirty="0">
                <a:latin typeface="游ゴシック"/>
                <a:cs typeface="游ゴシック"/>
              </a:rPr>
              <a:t>問５  ニキビで悩んだり、相談されたことがありますか？</a:t>
            </a:r>
            <a:endParaRPr sz="1067">
              <a:latin typeface="游ゴシック"/>
              <a:cs typeface="游ゴシック"/>
            </a:endParaRPr>
          </a:p>
        </p:txBody>
      </p:sp>
      <p:sp>
        <p:nvSpPr>
          <p:cNvPr id="6" name="object 6"/>
          <p:cNvSpPr/>
          <p:nvPr/>
        </p:nvSpPr>
        <p:spPr>
          <a:xfrm>
            <a:off x="7238153" y="1536700"/>
            <a:ext cx="5968778" cy="3698103"/>
          </a:xfrm>
          <a:custGeom>
            <a:avLst/>
            <a:gdLst/>
            <a:ahLst/>
            <a:cxnLst/>
            <a:rect l="l" t="t" r="r" b="b"/>
            <a:pathLst>
              <a:path w="4476750" h="2773679">
                <a:moveTo>
                  <a:pt x="0" y="2773426"/>
                </a:moveTo>
                <a:lnTo>
                  <a:pt x="4476369" y="2773426"/>
                </a:lnTo>
                <a:lnTo>
                  <a:pt x="4476369" y="0"/>
                </a:lnTo>
                <a:lnTo>
                  <a:pt x="0" y="0"/>
                </a:lnTo>
                <a:lnTo>
                  <a:pt x="0" y="2773426"/>
                </a:lnTo>
                <a:close/>
              </a:path>
            </a:pathLst>
          </a:custGeom>
          <a:ln w="7493">
            <a:solidFill>
              <a:srgbClr val="000000"/>
            </a:solidFill>
          </a:ln>
        </p:spPr>
        <p:txBody>
          <a:bodyPr wrap="square" lIns="0" tIns="0" rIns="0" bIns="0" rtlCol="0"/>
          <a:lstStyle/>
          <a:p>
            <a:endParaRPr/>
          </a:p>
        </p:txBody>
      </p:sp>
      <p:sp>
        <p:nvSpPr>
          <p:cNvPr id="7" name="object 7"/>
          <p:cNvSpPr txBox="1"/>
          <p:nvPr/>
        </p:nvSpPr>
        <p:spPr>
          <a:xfrm>
            <a:off x="7981499" y="1582850"/>
            <a:ext cx="4229790" cy="427337"/>
          </a:xfrm>
          <a:prstGeom prst="rect">
            <a:avLst/>
          </a:prstGeom>
        </p:spPr>
        <p:txBody>
          <a:bodyPr vert="horz" wrap="square" lIns="0" tIns="75351" rIns="0" bIns="0" rtlCol="0">
            <a:spAutoFit/>
          </a:bodyPr>
          <a:lstStyle/>
          <a:p>
            <a:pPr marL="16933">
              <a:spcBef>
                <a:spcPts val="593"/>
              </a:spcBef>
            </a:pPr>
            <a:r>
              <a:rPr sz="933" spc="-7" dirty="0">
                <a:latin typeface="游ゴシック"/>
                <a:cs typeface="游ゴシック"/>
              </a:rPr>
              <a:t>問６  眠気をさますために、エナジードリンクやカフェイン入りのドリンク等</a:t>
            </a:r>
            <a:endParaRPr sz="933">
              <a:latin typeface="游ゴシック"/>
              <a:cs typeface="游ゴシック"/>
            </a:endParaRPr>
          </a:p>
          <a:p>
            <a:pPr marL="375911">
              <a:spcBef>
                <a:spcPts val="460"/>
              </a:spcBef>
            </a:pPr>
            <a:r>
              <a:rPr sz="933" spc="-7" dirty="0">
                <a:latin typeface="游ゴシック"/>
                <a:cs typeface="游ゴシック"/>
              </a:rPr>
              <a:t>飲みすぎている児童生徒が悩んだり、相談されたことがありますか？</a:t>
            </a:r>
            <a:endParaRPr sz="933">
              <a:latin typeface="游ゴシック"/>
              <a:cs typeface="游ゴシック"/>
            </a:endParaRPr>
          </a:p>
        </p:txBody>
      </p:sp>
      <p:sp>
        <p:nvSpPr>
          <p:cNvPr id="8" name="object 8"/>
          <p:cNvSpPr/>
          <p:nvPr/>
        </p:nvSpPr>
        <p:spPr>
          <a:xfrm>
            <a:off x="7238154" y="5418067"/>
            <a:ext cx="5967932" cy="3697256"/>
          </a:xfrm>
          <a:custGeom>
            <a:avLst/>
            <a:gdLst/>
            <a:ahLst/>
            <a:cxnLst/>
            <a:rect l="l" t="t" r="r" b="b"/>
            <a:pathLst>
              <a:path w="4476115" h="2773045">
                <a:moveTo>
                  <a:pt x="0" y="2773045"/>
                </a:moveTo>
                <a:lnTo>
                  <a:pt x="4475861" y="2773045"/>
                </a:lnTo>
                <a:lnTo>
                  <a:pt x="4475861" y="0"/>
                </a:lnTo>
                <a:lnTo>
                  <a:pt x="0" y="0"/>
                </a:lnTo>
                <a:lnTo>
                  <a:pt x="0" y="2773045"/>
                </a:lnTo>
                <a:close/>
              </a:path>
            </a:pathLst>
          </a:custGeom>
          <a:ln w="7493">
            <a:solidFill>
              <a:srgbClr val="000000"/>
            </a:solidFill>
          </a:ln>
        </p:spPr>
        <p:txBody>
          <a:bodyPr wrap="square" lIns="0" tIns="0" rIns="0" bIns="0" rtlCol="0"/>
          <a:lstStyle/>
          <a:p>
            <a:endParaRPr/>
          </a:p>
        </p:txBody>
      </p:sp>
      <p:sp>
        <p:nvSpPr>
          <p:cNvPr id="9" name="object 9"/>
          <p:cNvSpPr txBox="1"/>
          <p:nvPr/>
        </p:nvSpPr>
        <p:spPr>
          <a:xfrm>
            <a:off x="7552764" y="5492520"/>
            <a:ext cx="513908" cy="161518"/>
          </a:xfrm>
          <a:prstGeom prst="rect">
            <a:avLst/>
          </a:prstGeom>
        </p:spPr>
        <p:txBody>
          <a:bodyPr vert="horz" wrap="square" lIns="0" tIns="17779" rIns="0" bIns="0" rtlCol="0">
            <a:spAutoFit/>
          </a:bodyPr>
          <a:lstStyle/>
          <a:p>
            <a:pPr marL="16933">
              <a:spcBef>
                <a:spcPts val="140"/>
              </a:spcBef>
            </a:pPr>
            <a:r>
              <a:rPr sz="933" spc="-27" dirty="0">
                <a:latin typeface="游ゴシック"/>
                <a:cs typeface="游ゴシック"/>
              </a:rPr>
              <a:t>問７－１</a:t>
            </a:r>
            <a:endParaRPr sz="933">
              <a:latin typeface="游ゴシック"/>
              <a:cs typeface="游ゴシック"/>
            </a:endParaRPr>
          </a:p>
        </p:txBody>
      </p:sp>
      <p:sp>
        <p:nvSpPr>
          <p:cNvPr id="10" name="object 10"/>
          <p:cNvSpPr txBox="1"/>
          <p:nvPr/>
        </p:nvSpPr>
        <p:spPr>
          <a:xfrm>
            <a:off x="8152182" y="5435896"/>
            <a:ext cx="4589610" cy="426482"/>
          </a:xfrm>
          <a:prstGeom prst="rect">
            <a:avLst/>
          </a:prstGeom>
        </p:spPr>
        <p:txBody>
          <a:bodyPr vert="horz" wrap="square" lIns="0" tIns="74504" rIns="0" bIns="0" rtlCol="0">
            <a:spAutoFit/>
          </a:bodyPr>
          <a:lstStyle/>
          <a:p>
            <a:pPr marL="16933">
              <a:spcBef>
                <a:spcPts val="587"/>
              </a:spcBef>
            </a:pPr>
            <a:r>
              <a:rPr sz="933" spc="-7" dirty="0">
                <a:latin typeface="游ゴシック"/>
                <a:cs typeface="游ゴシック"/>
              </a:rPr>
              <a:t>オンライン診療に係る緊急避妊薬の調剤が対応できる研修を受講した薬剤師が</a:t>
            </a:r>
            <a:endParaRPr sz="933">
              <a:latin typeface="游ゴシック"/>
              <a:cs typeface="游ゴシック"/>
            </a:endParaRPr>
          </a:p>
          <a:p>
            <a:pPr marL="16933">
              <a:spcBef>
                <a:spcPts val="460"/>
              </a:spcBef>
            </a:pPr>
            <a:r>
              <a:rPr sz="933" spc="-7" dirty="0">
                <a:latin typeface="游ゴシック"/>
                <a:cs typeface="游ゴシック"/>
              </a:rPr>
              <a:t>厚生労働省のホームページで公表されています。リストや資料など希望されますか？</a:t>
            </a:r>
            <a:endParaRPr sz="933">
              <a:latin typeface="游ゴシック"/>
              <a:cs typeface="游ゴシック"/>
            </a:endParaRPr>
          </a:p>
        </p:txBody>
      </p:sp>
      <p:sp>
        <p:nvSpPr>
          <p:cNvPr id="11" name="object 11"/>
          <p:cNvSpPr/>
          <p:nvPr/>
        </p:nvSpPr>
        <p:spPr>
          <a:xfrm>
            <a:off x="727869" y="1351796"/>
            <a:ext cx="5967932" cy="7620"/>
          </a:xfrm>
          <a:custGeom>
            <a:avLst/>
            <a:gdLst/>
            <a:ahLst/>
            <a:cxnLst/>
            <a:rect l="l" t="t" r="r" b="b"/>
            <a:pathLst>
              <a:path w="4476115" h="5715">
                <a:moveTo>
                  <a:pt x="0" y="0"/>
                </a:moveTo>
                <a:lnTo>
                  <a:pt x="0" y="5207"/>
                </a:lnTo>
                <a:lnTo>
                  <a:pt x="4475988" y="5207"/>
                </a:lnTo>
                <a:lnTo>
                  <a:pt x="4475988" y="0"/>
                </a:lnTo>
              </a:path>
            </a:pathLst>
          </a:custGeom>
          <a:ln w="7493">
            <a:solidFill>
              <a:srgbClr val="000000"/>
            </a:solidFill>
          </a:ln>
        </p:spPr>
        <p:txBody>
          <a:bodyPr wrap="square" lIns="0" tIns="0" rIns="0" bIns="0" rtlCol="0"/>
          <a:lstStyle/>
          <a:p>
            <a:endParaRPr/>
          </a:p>
        </p:txBody>
      </p:sp>
      <p:sp>
        <p:nvSpPr>
          <p:cNvPr id="12" name="object 12"/>
          <p:cNvSpPr/>
          <p:nvPr/>
        </p:nvSpPr>
        <p:spPr>
          <a:xfrm>
            <a:off x="7238153" y="1351795"/>
            <a:ext cx="5968778" cy="0"/>
          </a:xfrm>
          <a:custGeom>
            <a:avLst/>
            <a:gdLst/>
            <a:ahLst/>
            <a:cxnLst/>
            <a:rect l="l" t="t" r="r" b="b"/>
            <a:pathLst>
              <a:path w="4476750">
                <a:moveTo>
                  <a:pt x="0" y="0"/>
                </a:moveTo>
                <a:lnTo>
                  <a:pt x="4476369" y="0"/>
                </a:lnTo>
              </a:path>
            </a:pathLst>
          </a:custGeom>
          <a:ln w="7493">
            <a:solidFill>
              <a:srgbClr val="000000"/>
            </a:solidFill>
          </a:ln>
        </p:spPr>
        <p:txBody>
          <a:bodyPr wrap="square" lIns="0" tIns="0" rIns="0" bIns="0" rtlCol="0"/>
          <a:lstStyle/>
          <a:p>
            <a:endParaRPr/>
          </a:p>
        </p:txBody>
      </p:sp>
      <p:sp>
        <p:nvSpPr>
          <p:cNvPr id="13" name="object 13"/>
          <p:cNvSpPr/>
          <p:nvPr/>
        </p:nvSpPr>
        <p:spPr>
          <a:xfrm>
            <a:off x="727869" y="5419760"/>
            <a:ext cx="5967932" cy="3695563"/>
          </a:xfrm>
          <a:custGeom>
            <a:avLst/>
            <a:gdLst/>
            <a:ahLst/>
            <a:cxnLst/>
            <a:rect l="l" t="t" r="r" b="b"/>
            <a:pathLst>
              <a:path w="4476115" h="2771775">
                <a:moveTo>
                  <a:pt x="0" y="2771775"/>
                </a:moveTo>
                <a:lnTo>
                  <a:pt x="4475988" y="2771775"/>
                </a:lnTo>
                <a:lnTo>
                  <a:pt x="4475988" y="0"/>
                </a:lnTo>
                <a:lnTo>
                  <a:pt x="0" y="0"/>
                </a:lnTo>
                <a:lnTo>
                  <a:pt x="0" y="2771775"/>
                </a:lnTo>
                <a:close/>
              </a:path>
            </a:pathLst>
          </a:custGeom>
          <a:ln w="7493">
            <a:solidFill>
              <a:srgbClr val="000000"/>
            </a:solidFill>
          </a:ln>
        </p:spPr>
        <p:txBody>
          <a:bodyPr wrap="square" lIns="0" tIns="0" rIns="0" bIns="0" rtlCol="0"/>
          <a:lstStyle/>
          <a:p>
            <a:endParaRPr/>
          </a:p>
        </p:txBody>
      </p:sp>
      <p:sp>
        <p:nvSpPr>
          <p:cNvPr id="14" name="object 14"/>
          <p:cNvSpPr txBox="1"/>
          <p:nvPr/>
        </p:nvSpPr>
        <p:spPr>
          <a:xfrm>
            <a:off x="1483879" y="5508775"/>
            <a:ext cx="314948" cy="185585"/>
          </a:xfrm>
          <a:prstGeom prst="rect">
            <a:avLst/>
          </a:prstGeom>
        </p:spPr>
        <p:txBody>
          <a:bodyPr vert="horz" wrap="square" lIns="0" tIns="21166" rIns="0" bIns="0" rtlCol="0">
            <a:spAutoFit/>
          </a:bodyPr>
          <a:lstStyle/>
          <a:p>
            <a:pPr marL="16933">
              <a:spcBef>
                <a:spcPts val="167"/>
              </a:spcBef>
            </a:pPr>
            <a:r>
              <a:rPr sz="1067" spc="-33" dirty="0">
                <a:latin typeface="游ゴシック"/>
                <a:cs typeface="游ゴシック"/>
              </a:rPr>
              <a:t>問７</a:t>
            </a:r>
            <a:endParaRPr sz="1067">
              <a:latin typeface="游ゴシック"/>
              <a:cs typeface="游ゴシック"/>
            </a:endParaRPr>
          </a:p>
        </p:txBody>
      </p:sp>
      <p:sp>
        <p:nvSpPr>
          <p:cNvPr id="15" name="object 15"/>
          <p:cNvSpPr txBox="1"/>
          <p:nvPr/>
        </p:nvSpPr>
        <p:spPr>
          <a:xfrm>
            <a:off x="2043878" y="5508775"/>
            <a:ext cx="3671857" cy="185585"/>
          </a:xfrm>
          <a:prstGeom prst="rect">
            <a:avLst/>
          </a:prstGeom>
        </p:spPr>
        <p:txBody>
          <a:bodyPr vert="horz" wrap="square" lIns="0" tIns="21166" rIns="0" bIns="0" rtlCol="0">
            <a:spAutoFit/>
          </a:bodyPr>
          <a:lstStyle/>
          <a:p>
            <a:pPr marL="16933">
              <a:spcBef>
                <a:spcPts val="167"/>
              </a:spcBef>
            </a:pPr>
            <a:r>
              <a:rPr sz="1067" spc="-7" dirty="0">
                <a:latin typeface="游ゴシック"/>
                <a:cs typeface="游ゴシック"/>
              </a:rPr>
              <a:t>望まない妊娠で悩んだり、相談されたことがありますか？</a:t>
            </a:r>
            <a:endParaRPr sz="1067">
              <a:latin typeface="游ゴシック"/>
              <a:cs typeface="游ゴシック"/>
            </a:endParaRPr>
          </a:p>
        </p:txBody>
      </p:sp>
      <p:grpSp>
        <p:nvGrpSpPr>
          <p:cNvPr id="16" name="object 16"/>
          <p:cNvGrpSpPr/>
          <p:nvPr/>
        </p:nvGrpSpPr>
        <p:grpSpPr>
          <a:xfrm>
            <a:off x="1114654" y="2145516"/>
            <a:ext cx="2313007" cy="2347720"/>
            <a:chOff x="942372" y="1278064"/>
            <a:chExt cx="1734820" cy="1760855"/>
          </a:xfrm>
        </p:grpSpPr>
        <p:sp>
          <p:nvSpPr>
            <p:cNvPr id="17" name="object 17"/>
            <p:cNvSpPr/>
            <p:nvPr/>
          </p:nvSpPr>
          <p:spPr>
            <a:xfrm>
              <a:off x="1731517" y="1465834"/>
              <a:ext cx="783590" cy="1314450"/>
            </a:xfrm>
            <a:custGeom>
              <a:avLst/>
              <a:gdLst/>
              <a:ahLst/>
              <a:cxnLst/>
              <a:rect l="l" t="t" r="r" b="b"/>
              <a:pathLst>
                <a:path w="783589" h="1314450">
                  <a:moveTo>
                    <a:pt x="0" y="0"/>
                  </a:moveTo>
                  <a:lnTo>
                    <a:pt x="0" y="783463"/>
                  </a:lnTo>
                  <a:lnTo>
                    <a:pt x="576453" y="1314196"/>
                  </a:lnTo>
                  <a:lnTo>
                    <a:pt x="608514" y="1277120"/>
                  </a:lnTo>
                  <a:lnTo>
                    <a:pt x="638054" y="1238308"/>
                  </a:lnTo>
                  <a:lnTo>
                    <a:pt x="665021" y="1197889"/>
                  </a:lnTo>
                  <a:lnTo>
                    <a:pt x="689365" y="1155996"/>
                  </a:lnTo>
                  <a:lnTo>
                    <a:pt x="711035" y="1112758"/>
                  </a:lnTo>
                  <a:lnTo>
                    <a:pt x="729980" y="1068308"/>
                  </a:lnTo>
                  <a:lnTo>
                    <a:pt x="746149" y="1022775"/>
                  </a:lnTo>
                  <a:lnTo>
                    <a:pt x="759492" y="976291"/>
                  </a:lnTo>
                  <a:lnTo>
                    <a:pt x="769959" y="928987"/>
                  </a:lnTo>
                  <a:lnTo>
                    <a:pt x="777498" y="880993"/>
                  </a:lnTo>
                  <a:lnTo>
                    <a:pt x="782058" y="832442"/>
                  </a:lnTo>
                  <a:lnTo>
                    <a:pt x="783590" y="783463"/>
                  </a:lnTo>
                  <a:lnTo>
                    <a:pt x="782160" y="735737"/>
                  </a:lnTo>
                  <a:lnTo>
                    <a:pt x="777925" y="688767"/>
                  </a:lnTo>
                  <a:lnTo>
                    <a:pt x="770967" y="642636"/>
                  </a:lnTo>
                  <a:lnTo>
                    <a:pt x="761367" y="597424"/>
                  </a:lnTo>
                  <a:lnTo>
                    <a:pt x="749208" y="553215"/>
                  </a:lnTo>
                  <a:lnTo>
                    <a:pt x="734572" y="510089"/>
                  </a:lnTo>
                  <a:lnTo>
                    <a:pt x="717540" y="468130"/>
                  </a:lnTo>
                  <a:lnTo>
                    <a:pt x="698195" y="427418"/>
                  </a:lnTo>
                  <a:lnTo>
                    <a:pt x="676618" y="388036"/>
                  </a:lnTo>
                  <a:lnTo>
                    <a:pt x="652891" y="350066"/>
                  </a:lnTo>
                  <a:lnTo>
                    <a:pt x="627096" y="313590"/>
                  </a:lnTo>
                  <a:lnTo>
                    <a:pt x="599316" y="278690"/>
                  </a:lnTo>
                  <a:lnTo>
                    <a:pt x="569631" y="245447"/>
                  </a:lnTo>
                  <a:lnTo>
                    <a:pt x="538125" y="213944"/>
                  </a:lnTo>
                  <a:lnTo>
                    <a:pt x="504878" y="184262"/>
                  </a:lnTo>
                  <a:lnTo>
                    <a:pt x="469973" y="156484"/>
                  </a:lnTo>
                  <a:lnTo>
                    <a:pt x="433491" y="130691"/>
                  </a:lnTo>
                  <a:lnTo>
                    <a:pt x="395515" y="106966"/>
                  </a:lnTo>
                  <a:lnTo>
                    <a:pt x="356127" y="85391"/>
                  </a:lnTo>
                  <a:lnTo>
                    <a:pt x="315408" y="66047"/>
                  </a:lnTo>
                  <a:lnTo>
                    <a:pt x="273440" y="49016"/>
                  </a:lnTo>
                  <a:lnTo>
                    <a:pt x="230306" y="34380"/>
                  </a:lnTo>
                  <a:lnTo>
                    <a:pt x="186086" y="22222"/>
                  </a:lnTo>
                  <a:lnTo>
                    <a:pt x="140864" y="12622"/>
                  </a:lnTo>
                  <a:lnTo>
                    <a:pt x="94721" y="5664"/>
                  </a:lnTo>
                  <a:lnTo>
                    <a:pt x="47739" y="1429"/>
                  </a:lnTo>
                  <a:lnTo>
                    <a:pt x="0" y="0"/>
                  </a:lnTo>
                  <a:close/>
                </a:path>
              </a:pathLst>
            </a:custGeom>
            <a:solidFill>
              <a:srgbClr val="4471C4"/>
            </a:solidFill>
          </p:spPr>
          <p:txBody>
            <a:bodyPr wrap="square" lIns="0" tIns="0" rIns="0" bIns="0" rtlCol="0"/>
            <a:lstStyle/>
            <a:p>
              <a:endParaRPr/>
            </a:p>
          </p:txBody>
        </p:sp>
        <p:sp>
          <p:nvSpPr>
            <p:cNvPr id="18" name="object 18"/>
            <p:cNvSpPr/>
            <p:nvPr/>
          </p:nvSpPr>
          <p:spPr>
            <a:xfrm>
              <a:off x="948087" y="1482471"/>
              <a:ext cx="1360170" cy="1550670"/>
            </a:xfrm>
            <a:custGeom>
              <a:avLst/>
              <a:gdLst/>
              <a:ahLst/>
              <a:cxnLst/>
              <a:rect l="l" t="t" r="r" b="b"/>
              <a:pathLst>
                <a:path w="1360170" h="1550670">
                  <a:moveTo>
                    <a:pt x="622648" y="0"/>
                  </a:moveTo>
                  <a:lnTo>
                    <a:pt x="575173" y="11517"/>
                  </a:lnTo>
                  <a:lnTo>
                    <a:pt x="528686" y="25908"/>
                  </a:lnTo>
                  <a:lnTo>
                    <a:pt x="483309" y="43102"/>
                  </a:lnTo>
                  <a:lnTo>
                    <a:pt x="439165" y="63032"/>
                  </a:lnTo>
                  <a:lnTo>
                    <a:pt x="396376" y="85629"/>
                  </a:lnTo>
                  <a:lnTo>
                    <a:pt x="355062" y="110825"/>
                  </a:lnTo>
                  <a:lnTo>
                    <a:pt x="315346" y="138550"/>
                  </a:lnTo>
                  <a:lnTo>
                    <a:pt x="277350" y="168737"/>
                  </a:lnTo>
                  <a:lnTo>
                    <a:pt x="241195" y="201316"/>
                  </a:lnTo>
                  <a:lnTo>
                    <a:pt x="207003" y="236220"/>
                  </a:lnTo>
                  <a:lnTo>
                    <a:pt x="175728" y="272306"/>
                  </a:lnTo>
                  <a:lnTo>
                    <a:pt x="147030" y="309737"/>
                  </a:lnTo>
                  <a:lnTo>
                    <a:pt x="120903" y="348394"/>
                  </a:lnTo>
                  <a:lnTo>
                    <a:pt x="97342" y="388164"/>
                  </a:lnTo>
                  <a:lnTo>
                    <a:pt x="76343" y="428929"/>
                  </a:lnTo>
                  <a:lnTo>
                    <a:pt x="57901" y="470574"/>
                  </a:lnTo>
                  <a:lnTo>
                    <a:pt x="42011" y="512984"/>
                  </a:lnTo>
                  <a:lnTo>
                    <a:pt x="28669" y="556042"/>
                  </a:lnTo>
                  <a:lnTo>
                    <a:pt x="17869" y="599632"/>
                  </a:lnTo>
                  <a:lnTo>
                    <a:pt x="9607" y="643640"/>
                  </a:lnTo>
                  <a:lnTo>
                    <a:pt x="3878" y="687948"/>
                  </a:lnTo>
                  <a:lnTo>
                    <a:pt x="677" y="732441"/>
                  </a:lnTo>
                  <a:lnTo>
                    <a:pt x="0" y="777003"/>
                  </a:lnTo>
                  <a:lnTo>
                    <a:pt x="1841" y="821519"/>
                  </a:lnTo>
                  <a:lnTo>
                    <a:pt x="6196" y="865872"/>
                  </a:lnTo>
                  <a:lnTo>
                    <a:pt x="13060" y="909947"/>
                  </a:lnTo>
                  <a:lnTo>
                    <a:pt x="22429" y="953628"/>
                  </a:lnTo>
                  <a:lnTo>
                    <a:pt x="34297" y="996799"/>
                  </a:lnTo>
                  <a:lnTo>
                    <a:pt x="48660" y="1039344"/>
                  </a:lnTo>
                  <a:lnTo>
                    <a:pt x="65513" y="1081148"/>
                  </a:lnTo>
                  <a:lnTo>
                    <a:pt x="84851" y="1122094"/>
                  </a:lnTo>
                  <a:lnTo>
                    <a:pt x="106669" y="1162067"/>
                  </a:lnTo>
                  <a:lnTo>
                    <a:pt x="130963" y="1200951"/>
                  </a:lnTo>
                  <a:lnTo>
                    <a:pt x="157728" y="1238630"/>
                  </a:lnTo>
                  <a:lnTo>
                    <a:pt x="186958" y="1274988"/>
                  </a:lnTo>
                  <a:lnTo>
                    <a:pt x="218651" y="1309909"/>
                  </a:lnTo>
                  <a:lnTo>
                    <a:pt x="252799" y="1343279"/>
                  </a:lnTo>
                  <a:lnTo>
                    <a:pt x="288889" y="1374557"/>
                  </a:lnTo>
                  <a:lnTo>
                    <a:pt x="326321" y="1403260"/>
                  </a:lnTo>
                  <a:lnTo>
                    <a:pt x="364981" y="1429392"/>
                  </a:lnTo>
                  <a:lnTo>
                    <a:pt x="404753" y="1452957"/>
                  </a:lnTo>
                  <a:lnTo>
                    <a:pt x="445520" y="1473960"/>
                  </a:lnTo>
                  <a:lnTo>
                    <a:pt x="487167" y="1492407"/>
                  </a:lnTo>
                  <a:lnTo>
                    <a:pt x="529579" y="1508301"/>
                  </a:lnTo>
                  <a:lnTo>
                    <a:pt x="572638" y="1521648"/>
                  </a:lnTo>
                  <a:lnTo>
                    <a:pt x="616230" y="1532452"/>
                  </a:lnTo>
                  <a:lnTo>
                    <a:pt x="660238" y="1540718"/>
                  </a:lnTo>
                  <a:lnTo>
                    <a:pt x="704547" y="1546451"/>
                  </a:lnTo>
                  <a:lnTo>
                    <a:pt x="749041" y="1549656"/>
                  </a:lnTo>
                  <a:lnTo>
                    <a:pt x="793604" y="1550337"/>
                  </a:lnTo>
                  <a:lnTo>
                    <a:pt x="838121" y="1548499"/>
                  </a:lnTo>
                  <a:lnTo>
                    <a:pt x="882475" y="1544148"/>
                  </a:lnTo>
                  <a:lnTo>
                    <a:pt x="926550" y="1537286"/>
                  </a:lnTo>
                  <a:lnTo>
                    <a:pt x="970232" y="1527921"/>
                  </a:lnTo>
                  <a:lnTo>
                    <a:pt x="1013403" y="1516055"/>
                  </a:lnTo>
                  <a:lnTo>
                    <a:pt x="1055948" y="1501694"/>
                  </a:lnTo>
                  <a:lnTo>
                    <a:pt x="1097752" y="1484843"/>
                  </a:lnTo>
                  <a:lnTo>
                    <a:pt x="1138699" y="1465507"/>
                  </a:lnTo>
                  <a:lnTo>
                    <a:pt x="1178672" y="1443690"/>
                  </a:lnTo>
                  <a:lnTo>
                    <a:pt x="1217556" y="1419396"/>
                  </a:lnTo>
                  <a:lnTo>
                    <a:pt x="1255235" y="1392632"/>
                  </a:lnTo>
                  <a:lnTo>
                    <a:pt x="1291593" y="1363401"/>
                  </a:lnTo>
                  <a:lnTo>
                    <a:pt x="1326514" y="1331708"/>
                  </a:lnTo>
                  <a:lnTo>
                    <a:pt x="1359883" y="1297559"/>
                  </a:lnTo>
                  <a:lnTo>
                    <a:pt x="783430" y="766826"/>
                  </a:lnTo>
                  <a:lnTo>
                    <a:pt x="622648" y="0"/>
                  </a:lnTo>
                  <a:close/>
                </a:path>
              </a:pathLst>
            </a:custGeom>
            <a:solidFill>
              <a:srgbClr val="EC7C30"/>
            </a:solidFill>
          </p:spPr>
          <p:txBody>
            <a:bodyPr wrap="square" lIns="0" tIns="0" rIns="0" bIns="0" rtlCol="0"/>
            <a:lstStyle/>
            <a:p>
              <a:endParaRPr/>
            </a:p>
          </p:txBody>
        </p:sp>
        <p:sp>
          <p:nvSpPr>
            <p:cNvPr id="19" name="object 19"/>
            <p:cNvSpPr/>
            <p:nvPr/>
          </p:nvSpPr>
          <p:spPr>
            <a:xfrm>
              <a:off x="948087" y="1482471"/>
              <a:ext cx="1360170" cy="1550670"/>
            </a:xfrm>
            <a:custGeom>
              <a:avLst/>
              <a:gdLst/>
              <a:ahLst/>
              <a:cxnLst/>
              <a:rect l="l" t="t" r="r" b="b"/>
              <a:pathLst>
                <a:path w="1360170" h="1550670">
                  <a:moveTo>
                    <a:pt x="1359883" y="1297559"/>
                  </a:moveTo>
                  <a:lnTo>
                    <a:pt x="1326514" y="1331708"/>
                  </a:lnTo>
                  <a:lnTo>
                    <a:pt x="1291593" y="1363401"/>
                  </a:lnTo>
                  <a:lnTo>
                    <a:pt x="1255235" y="1392632"/>
                  </a:lnTo>
                  <a:lnTo>
                    <a:pt x="1217556" y="1419396"/>
                  </a:lnTo>
                  <a:lnTo>
                    <a:pt x="1178672" y="1443690"/>
                  </a:lnTo>
                  <a:lnTo>
                    <a:pt x="1138699" y="1465507"/>
                  </a:lnTo>
                  <a:lnTo>
                    <a:pt x="1097752" y="1484843"/>
                  </a:lnTo>
                  <a:lnTo>
                    <a:pt x="1055948" y="1501694"/>
                  </a:lnTo>
                  <a:lnTo>
                    <a:pt x="1013403" y="1516055"/>
                  </a:lnTo>
                  <a:lnTo>
                    <a:pt x="970232" y="1527921"/>
                  </a:lnTo>
                  <a:lnTo>
                    <a:pt x="926550" y="1537286"/>
                  </a:lnTo>
                  <a:lnTo>
                    <a:pt x="882475" y="1544148"/>
                  </a:lnTo>
                  <a:lnTo>
                    <a:pt x="838121" y="1548499"/>
                  </a:lnTo>
                  <a:lnTo>
                    <a:pt x="793604" y="1550337"/>
                  </a:lnTo>
                  <a:lnTo>
                    <a:pt x="749041" y="1549656"/>
                  </a:lnTo>
                  <a:lnTo>
                    <a:pt x="704547" y="1546451"/>
                  </a:lnTo>
                  <a:lnTo>
                    <a:pt x="660238" y="1540718"/>
                  </a:lnTo>
                  <a:lnTo>
                    <a:pt x="616230" y="1532452"/>
                  </a:lnTo>
                  <a:lnTo>
                    <a:pt x="572638" y="1521648"/>
                  </a:lnTo>
                  <a:lnTo>
                    <a:pt x="529579" y="1508301"/>
                  </a:lnTo>
                  <a:lnTo>
                    <a:pt x="487167" y="1492407"/>
                  </a:lnTo>
                  <a:lnTo>
                    <a:pt x="445520" y="1473960"/>
                  </a:lnTo>
                  <a:lnTo>
                    <a:pt x="404753" y="1452957"/>
                  </a:lnTo>
                  <a:lnTo>
                    <a:pt x="364981" y="1429392"/>
                  </a:lnTo>
                  <a:lnTo>
                    <a:pt x="326321" y="1403260"/>
                  </a:lnTo>
                  <a:lnTo>
                    <a:pt x="288889" y="1374557"/>
                  </a:lnTo>
                  <a:lnTo>
                    <a:pt x="252799" y="1343279"/>
                  </a:lnTo>
                  <a:lnTo>
                    <a:pt x="218651" y="1309909"/>
                  </a:lnTo>
                  <a:lnTo>
                    <a:pt x="186958" y="1274988"/>
                  </a:lnTo>
                  <a:lnTo>
                    <a:pt x="157728" y="1238630"/>
                  </a:lnTo>
                  <a:lnTo>
                    <a:pt x="130963" y="1200951"/>
                  </a:lnTo>
                  <a:lnTo>
                    <a:pt x="106669" y="1162067"/>
                  </a:lnTo>
                  <a:lnTo>
                    <a:pt x="84851" y="1122094"/>
                  </a:lnTo>
                  <a:lnTo>
                    <a:pt x="65513" y="1081148"/>
                  </a:lnTo>
                  <a:lnTo>
                    <a:pt x="48660" y="1039344"/>
                  </a:lnTo>
                  <a:lnTo>
                    <a:pt x="34297" y="996799"/>
                  </a:lnTo>
                  <a:lnTo>
                    <a:pt x="22429" y="953628"/>
                  </a:lnTo>
                  <a:lnTo>
                    <a:pt x="13060" y="909947"/>
                  </a:lnTo>
                  <a:lnTo>
                    <a:pt x="6196" y="865872"/>
                  </a:lnTo>
                  <a:lnTo>
                    <a:pt x="1841" y="821519"/>
                  </a:lnTo>
                  <a:lnTo>
                    <a:pt x="0" y="777003"/>
                  </a:lnTo>
                  <a:lnTo>
                    <a:pt x="677" y="732441"/>
                  </a:lnTo>
                  <a:lnTo>
                    <a:pt x="3878" y="687948"/>
                  </a:lnTo>
                  <a:lnTo>
                    <a:pt x="9607" y="643640"/>
                  </a:lnTo>
                  <a:lnTo>
                    <a:pt x="17869" y="599632"/>
                  </a:lnTo>
                  <a:lnTo>
                    <a:pt x="28669" y="556042"/>
                  </a:lnTo>
                  <a:lnTo>
                    <a:pt x="42011" y="512984"/>
                  </a:lnTo>
                  <a:lnTo>
                    <a:pt x="57901" y="470574"/>
                  </a:lnTo>
                  <a:lnTo>
                    <a:pt x="76343" y="428929"/>
                  </a:lnTo>
                  <a:lnTo>
                    <a:pt x="97342" y="388164"/>
                  </a:lnTo>
                  <a:lnTo>
                    <a:pt x="120903" y="348394"/>
                  </a:lnTo>
                  <a:lnTo>
                    <a:pt x="147030" y="309737"/>
                  </a:lnTo>
                  <a:lnTo>
                    <a:pt x="175728" y="272306"/>
                  </a:lnTo>
                  <a:lnTo>
                    <a:pt x="207003" y="236220"/>
                  </a:lnTo>
                  <a:lnTo>
                    <a:pt x="241195" y="201316"/>
                  </a:lnTo>
                  <a:lnTo>
                    <a:pt x="277350" y="168737"/>
                  </a:lnTo>
                  <a:lnTo>
                    <a:pt x="315346" y="138550"/>
                  </a:lnTo>
                  <a:lnTo>
                    <a:pt x="355062" y="110825"/>
                  </a:lnTo>
                  <a:lnTo>
                    <a:pt x="396376" y="85629"/>
                  </a:lnTo>
                  <a:lnTo>
                    <a:pt x="439165" y="63032"/>
                  </a:lnTo>
                  <a:lnTo>
                    <a:pt x="483309" y="43102"/>
                  </a:lnTo>
                  <a:lnTo>
                    <a:pt x="528686" y="25908"/>
                  </a:lnTo>
                  <a:lnTo>
                    <a:pt x="575173" y="11517"/>
                  </a:lnTo>
                  <a:lnTo>
                    <a:pt x="622648" y="0"/>
                  </a:lnTo>
                  <a:lnTo>
                    <a:pt x="783430" y="766826"/>
                  </a:lnTo>
                  <a:lnTo>
                    <a:pt x="1359883" y="1297559"/>
                  </a:lnTo>
                  <a:close/>
                </a:path>
              </a:pathLst>
            </a:custGeom>
            <a:ln w="11239">
              <a:solidFill>
                <a:srgbClr val="FFFFFF"/>
              </a:solidFill>
            </a:ln>
          </p:spPr>
          <p:txBody>
            <a:bodyPr wrap="square" lIns="0" tIns="0" rIns="0" bIns="0" rtlCol="0"/>
            <a:lstStyle/>
            <a:p>
              <a:endParaRPr/>
            </a:p>
          </p:txBody>
        </p:sp>
        <p:sp>
          <p:nvSpPr>
            <p:cNvPr id="20" name="object 20"/>
            <p:cNvSpPr/>
            <p:nvPr/>
          </p:nvSpPr>
          <p:spPr>
            <a:xfrm>
              <a:off x="1570735" y="1465834"/>
              <a:ext cx="161290" cy="783590"/>
            </a:xfrm>
            <a:custGeom>
              <a:avLst/>
              <a:gdLst/>
              <a:ahLst/>
              <a:cxnLst/>
              <a:rect l="l" t="t" r="r" b="b"/>
              <a:pathLst>
                <a:path w="161289" h="783589">
                  <a:moveTo>
                    <a:pt x="160782" y="0"/>
                  </a:moveTo>
                  <a:lnTo>
                    <a:pt x="120336" y="1045"/>
                  </a:lnTo>
                  <a:lnTo>
                    <a:pt x="80010" y="4175"/>
                  </a:lnTo>
                  <a:lnTo>
                    <a:pt x="39874" y="9376"/>
                  </a:lnTo>
                  <a:lnTo>
                    <a:pt x="0" y="16637"/>
                  </a:lnTo>
                  <a:lnTo>
                    <a:pt x="160782" y="783463"/>
                  </a:lnTo>
                  <a:lnTo>
                    <a:pt x="160782" y="0"/>
                  </a:lnTo>
                  <a:close/>
                </a:path>
              </a:pathLst>
            </a:custGeom>
            <a:solidFill>
              <a:srgbClr val="A4A4A4"/>
            </a:solidFill>
          </p:spPr>
          <p:txBody>
            <a:bodyPr wrap="square" lIns="0" tIns="0" rIns="0" bIns="0" rtlCol="0"/>
            <a:lstStyle/>
            <a:p>
              <a:endParaRPr/>
            </a:p>
          </p:txBody>
        </p:sp>
        <p:sp>
          <p:nvSpPr>
            <p:cNvPr id="21" name="object 21"/>
            <p:cNvSpPr/>
            <p:nvPr/>
          </p:nvSpPr>
          <p:spPr>
            <a:xfrm>
              <a:off x="1570735" y="1465834"/>
              <a:ext cx="161290" cy="783590"/>
            </a:xfrm>
            <a:custGeom>
              <a:avLst/>
              <a:gdLst/>
              <a:ahLst/>
              <a:cxnLst/>
              <a:rect l="l" t="t" r="r" b="b"/>
              <a:pathLst>
                <a:path w="161289" h="783589">
                  <a:moveTo>
                    <a:pt x="0" y="16637"/>
                  </a:moveTo>
                  <a:lnTo>
                    <a:pt x="39874" y="9376"/>
                  </a:lnTo>
                  <a:lnTo>
                    <a:pt x="80010" y="4175"/>
                  </a:lnTo>
                  <a:lnTo>
                    <a:pt x="120336" y="1045"/>
                  </a:lnTo>
                  <a:lnTo>
                    <a:pt x="160782" y="0"/>
                  </a:lnTo>
                  <a:lnTo>
                    <a:pt x="160782" y="783463"/>
                  </a:lnTo>
                  <a:lnTo>
                    <a:pt x="0" y="16637"/>
                  </a:lnTo>
                  <a:close/>
                </a:path>
              </a:pathLst>
            </a:custGeom>
            <a:ln w="11239">
              <a:solidFill>
                <a:srgbClr val="FFFFFF"/>
              </a:solidFill>
            </a:ln>
          </p:spPr>
          <p:txBody>
            <a:bodyPr wrap="square" lIns="0" tIns="0" rIns="0" bIns="0" rtlCol="0"/>
            <a:lstStyle/>
            <a:p>
              <a:endParaRPr/>
            </a:p>
          </p:txBody>
        </p:sp>
        <p:sp>
          <p:nvSpPr>
            <p:cNvPr id="22" name="object 22"/>
            <p:cNvSpPr/>
            <p:nvPr/>
          </p:nvSpPr>
          <p:spPr>
            <a:xfrm>
              <a:off x="2050669" y="1280922"/>
              <a:ext cx="623570" cy="654050"/>
            </a:xfrm>
            <a:custGeom>
              <a:avLst/>
              <a:gdLst/>
              <a:ahLst/>
              <a:cxnLst/>
              <a:rect l="l" t="t" r="r" b="b"/>
              <a:pathLst>
                <a:path w="623569" h="654050">
                  <a:moveTo>
                    <a:pt x="623570" y="0"/>
                  </a:moveTo>
                  <a:lnTo>
                    <a:pt x="0" y="0"/>
                  </a:lnTo>
                  <a:lnTo>
                    <a:pt x="0" y="287401"/>
                  </a:lnTo>
                  <a:lnTo>
                    <a:pt x="363728" y="287401"/>
                  </a:lnTo>
                  <a:lnTo>
                    <a:pt x="398399" y="653669"/>
                  </a:lnTo>
                  <a:lnTo>
                    <a:pt x="519556" y="287401"/>
                  </a:lnTo>
                  <a:lnTo>
                    <a:pt x="623570" y="287401"/>
                  </a:lnTo>
                  <a:lnTo>
                    <a:pt x="623570" y="0"/>
                  </a:lnTo>
                  <a:close/>
                </a:path>
              </a:pathLst>
            </a:custGeom>
            <a:solidFill>
              <a:srgbClr val="FFFFFF"/>
            </a:solidFill>
          </p:spPr>
          <p:txBody>
            <a:bodyPr wrap="square" lIns="0" tIns="0" rIns="0" bIns="0" rtlCol="0"/>
            <a:lstStyle/>
            <a:p>
              <a:endParaRPr/>
            </a:p>
          </p:txBody>
        </p:sp>
        <p:sp>
          <p:nvSpPr>
            <p:cNvPr id="23" name="object 23"/>
            <p:cNvSpPr/>
            <p:nvPr/>
          </p:nvSpPr>
          <p:spPr>
            <a:xfrm>
              <a:off x="2050669" y="1280922"/>
              <a:ext cx="623570" cy="654050"/>
            </a:xfrm>
            <a:custGeom>
              <a:avLst/>
              <a:gdLst/>
              <a:ahLst/>
              <a:cxnLst/>
              <a:rect l="l" t="t" r="r" b="b"/>
              <a:pathLst>
                <a:path w="623569" h="654050">
                  <a:moveTo>
                    <a:pt x="0" y="0"/>
                  </a:moveTo>
                  <a:lnTo>
                    <a:pt x="363728" y="0"/>
                  </a:lnTo>
                  <a:lnTo>
                    <a:pt x="519556" y="0"/>
                  </a:lnTo>
                  <a:lnTo>
                    <a:pt x="623570" y="0"/>
                  </a:lnTo>
                  <a:lnTo>
                    <a:pt x="623570" y="167640"/>
                  </a:lnTo>
                  <a:lnTo>
                    <a:pt x="623570" y="239522"/>
                  </a:lnTo>
                  <a:lnTo>
                    <a:pt x="623570" y="287401"/>
                  </a:lnTo>
                  <a:lnTo>
                    <a:pt x="519556" y="287401"/>
                  </a:lnTo>
                  <a:lnTo>
                    <a:pt x="398399" y="653669"/>
                  </a:lnTo>
                  <a:lnTo>
                    <a:pt x="363728" y="287401"/>
                  </a:lnTo>
                  <a:lnTo>
                    <a:pt x="0" y="287401"/>
                  </a:lnTo>
                  <a:lnTo>
                    <a:pt x="0" y="239522"/>
                  </a:lnTo>
                  <a:lnTo>
                    <a:pt x="0" y="167640"/>
                  </a:lnTo>
                  <a:lnTo>
                    <a:pt x="0" y="0"/>
                  </a:lnTo>
                  <a:close/>
                </a:path>
              </a:pathLst>
            </a:custGeom>
            <a:ln w="5626">
              <a:solidFill>
                <a:srgbClr val="000000"/>
              </a:solidFill>
            </a:ln>
          </p:spPr>
          <p:txBody>
            <a:bodyPr wrap="square" lIns="0" tIns="0" rIns="0" bIns="0" rtlCol="0"/>
            <a:lstStyle/>
            <a:p>
              <a:endParaRPr/>
            </a:p>
          </p:txBody>
        </p:sp>
      </p:grpSp>
      <p:sp>
        <p:nvSpPr>
          <p:cNvPr id="24" name="object 24"/>
          <p:cNvSpPr txBox="1"/>
          <p:nvPr/>
        </p:nvSpPr>
        <p:spPr>
          <a:xfrm>
            <a:off x="2697989" y="2179493"/>
            <a:ext cx="671382" cy="290677"/>
          </a:xfrm>
          <a:prstGeom prst="rect">
            <a:avLst/>
          </a:prstGeom>
        </p:spPr>
        <p:txBody>
          <a:bodyPr vert="horz" wrap="square" lIns="0" tIns="31326" rIns="0" bIns="0" rtlCol="0">
            <a:spAutoFit/>
          </a:bodyPr>
          <a:lstStyle/>
          <a:p>
            <a:pPr marR="41486" algn="ctr">
              <a:spcBef>
                <a:spcPts val="247"/>
              </a:spcBef>
            </a:pPr>
            <a:r>
              <a:rPr sz="800" spc="-33" dirty="0">
                <a:solidFill>
                  <a:srgbClr val="585858"/>
                </a:solidFill>
                <a:latin typeface="BIZ UDPゴシック"/>
                <a:cs typeface="BIZ UDPゴシック"/>
              </a:rPr>
              <a:t>ある</a:t>
            </a:r>
            <a:endParaRPr sz="800">
              <a:latin typeface="BIZ UDPゴシック"/>
              <a:cs typeface="BIZ UDPゴシック"/>
            </a:endParaRPr>
          </a:p>
          <a:p>
            <a:pPr marR="6773" algn="ctr">
              <a:spcBef>
                <a:spcPts val="113"/>
              </a:spcBef>
            </a:pPr>
            <a:r>
              <a:rPr sz="800" dirty="0">
                <a:solidFill>
                  <a:srgbClr val="585858"/>
                </a:solidFill>
                <a:latin typeface="BIZ UDPゴシック"/>
                <a:cs typeface="BIZ UDPゴシック"/>
              </a:rPr>
              <a:t>56</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37%</a:t>
            </a:r>
            <a:endParaRPr sz="800">
              <a:latin typeface="BIZ UDPゴシック"/>
              <a:cs typeface="BIZ UDPゴシック"/>
            </a:endParaRPr>
          </a:p>
        </p:txBody>
      </p:sp>
      <p:grpSp>
        <p:nvGrpSpPr>
          <p:cNvPr id="25" name="object 25"/>
          <p:cNvGrpSpPr/>
          <p:nvPr/>
        </p:nvGrpSpPr>
        <p:grpSpPr>
          <a:xfrm>
            <a:off x="1000349" y="3952744"/>
            <a:ext cx="835629" cy="842402"/>
            <a:chOff x="856640" y="2633535"/>
            <a:chExt cx="626745" cy="631825"/>
          </a:xfrm>
        </p:grpSpPr>
        <p:sp>
          <p:nvSpPr>
            <p:cNvPr id="26" name="object 26"/>
            <p:cNvSpPr/>
            <p:nvPr/>
          </p:nvSpPr>
          <p:spPr>
            <a:xfrm>
              <a:off x="859497" y="2636393"/>
              <a:ext cx="621030" cy="626110"/>
            </a:xfrm>
            <a:custGeom>
              <a:avLst/>
              <a:gdLst/>
              <a:ahLst/>
              <a:cxnLst/>
              <a:rect l="l" t="t" r="r" b="b"/>
              <a:pathLst>
                <a:path w="621030" h="626110">
                  <a:moveTo>
                    <a:pt x="190817" y="0"/>
                  </a:moveTo>
                  <a:lnTo>
                    <a:pt x="103428" y="353567"/>
                  </a:lnTo>
                  <a:lnTo>
                    <a:pt x="0" y="353567"/>
                  </a:lnTo>
                  <a:lnTo>
                    <a:pt x="0" y="625982"/>
                  </a:lnTo>
                  <a:lnTo>
                    <a:pt x="620687" y="625982"/>
                  </a:lnTo>
                  <a:lnTo>
                    <a:pt x="620687" y="353567"/>
                  </a:lnTo>
                  <a:lnTo>
                    <a:pt x="258597" y="353567"/>
                  </a:lnTo>
                  <a:lnTo>
                    <a:pt x="190817" y="0"/>
                  </a:lnTo>
                  <a:close/>
                </a:path>
              </a:pathLst>
            </a:custGeom>
            <a:solidFill>
              <a:srgbClr val="FFFFFF"/>
            </a:solidFill>
          </p:spPr>
          <p:txBody>
            <a:bodyPr wrap="square" lIns="0" tIns="0" rIns="0" bIns="0" rtlCol="0"/>
            <a:lstStyle/>
            <a:p>
              <a:endParaRPr/>
            </a:p>
          </p:txBody>
        </p:sp>
        <p:sp>
          <p:nvSpPr>
            <p:cNvPr id="27" name="object 27"/>
            <p:cNvSpPr/>
            <p:nvPr/>
          </p:nvSpPr>
          <p:spPr>
            <a:xfrm>
              <a:off x="859497" y="2636393"/>
              <a:ext cx="621030" cy="626110"/>
            </a:xfrm>
            <a:custGeom>
              <a:avLst/>
              <a:gdLst/>
              <a:ahLst/>
              <a:cxnLst/>
              <a:rect l="l" t="t" r="r" b="b"/>
              <a:pathLst>
                <a:path w="621030" h="626110">
                  <a:moveTo>
                    <a:pt x="0" y="353567"/>
                  </a:moveTo>
                  <a:lnTo>
                    <a:pt x="103428" y="353567"/>
                  </a:lnTo>
                  <a:lnTo>
                    <a:pt x="190817" y="0"/>
                  </a:lnTo>
                  <a:lnTo>
                    <a:pt x="258597" y="353567"/>
                  </a:lnTo>
                  <a:lnTo>
                    <a:pt x="620687" y="353567"/>
                  </a:lnTo>
                  <a:lnTo>
                    <a:pt x="620687" y="399033"/>
                  </a:lnTo>
                  <a:lnTo>
                    <a:pt x="620687" y="467105"/>
                  </a:lnTo>
                  <a:lnTo>
                    <a:pt x="620687" y="625982"/>
                  </a:lnTo>
                  <a:lnTo>
                    <a:pt x="258597" y="625982"/>
                  </a:lnTo>
                  <a:lnTo>
                    <a:pt x="103428" y="625982"/>
                  </a:lnTo>
                  <a:lnTo>
                    <a:pt x="0" y="625982"/>
                  </a:lnTo>
                  <a:lnTo>
                    <a:pt x="0" y="467105"/>
                  </a:lnTo>
                  <a:lnTo>
                    <a:pt x="0" y="399033"/>
                  </a:lnTo>
                  <a:lnTo>
                    <a:pt x="0" y="353567"/>
                  </a:lnTo>
                  <a:close/>
                </a:path>
              </a:pathLst>
            </a:custGeom>
            <a:ln w="5626">
              <a:solidFill>
                <a:srgbClr val="000000"/>
              </a:solidFill>
            </a:ln>
          </p:spPr>
          <p:txBody>
            <a:bodyPr wrap="square" lIns="0" tIns="0" rIns="0" bIns="0" rtlCol="0"/>
            <a:lstStyle/>
            <a:p>
              <a:endParaRPr/>
            </a:p>
          </p:txBody>
        </p:sp>
      </p:grpSp>
      <p:sp>
        <p:nvSpPr>
          <p:cNvPr id="28" name="object 28"/>
          <p:cNvSpPr txBox="1"/>
          <p:nvPr/>
        </p:nvSpPr>
        <p:spPr>
          <a:xfrm>
            <a:off x="1115559" y="4448475"/>
            <a:ext cx="656988" cy="290677"/>
          </a:xfrm>
          <a:prstGeom prst="rect">
            <a:avLst/>
          </a:prstGeom>
        </p:spPr>
        <p:txBody>
          <a:bodyPr vert="horz" wrap="square" lIns="0" tIns="31326" rIns="0" bIns="0" rtlCol="0">
            <a:spAutoFit/>
          </a:bodyPr>
          <a:lstStyle/>
          <a:p>
            <a:pPr marR="41486" algn="ctr">
              <a:spcBef>
                <a:spcPts val="247"/>
              </a:spcBef>
            </a:pPr>
            <a:r>
              <a:rPr sz="800" spc="-33" dirty="0">
                <a:solidFill>
                  <a:srgbClr val="585858"/>
                </a:solidFill>
                <a:latin typeface="BIZ UDPゴシック"/>
                <a:cs typeface="BIZ UDPゴシック"/>
              </a:rPr>
              <a:t>ない</a:t>
            </a:r>
            <a:endParaRPr sz="800">
              <a:latin typeface="BIZ UDPゴシック"/>
              <a:cs typeface="BIZ UDPゴシック"/>
            </a:endParaRPr>
          </a:p>
          <a:p>
            <a:pPr marR="6773" algn="ctr">
              <a:spcBef>
                <a:spcPts val="120"/>
              </a:spcBef>
            </a:pPr>
            <a:r>
              <a:rPr sz="800" dirty="0">
                <a:solidFill>
                  <a:srgbClr val="585858"/>
                </a:solidFill>
                <a:latin typeface="BIZ UDPゴシック"/>
                <a:cs typeface="BIZ UDPゴシック"/>
              </a:rPr>
              <a:t>91</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60%</a:t>
            </a:r>
            <a:endParaRPr sz="800">
              <a:latin typeface="BIZ UDPゴシック"/>
              <a:cs typeface="BIZ UDPゴシック"/>
            </a:endParaRPr>
          </a:p>
        </p:txBody>
      </p:sp>
      <p:grpSp>
        <p:nvGrpSpPr>
          <p:cNvPr id="29" name="object 29"/>
          <p:cNvGrpSpPr/>
          <p:nvPr/>
        </p:nvGrpSpPr>
        <p:grpSpPr>
          <a:xfrm>
            <a:off x="827365" y="2087944"/>
            <a:ext cx="1236087" cy="399612"/>
            <a:chOff x="726897" y="1234884"/>
            <a:chExt cx="927100" cy="299720"/>
          </a:xfrm>
        </p:grpSpPr>
        <p:sp>
          <p:nvSpPr>
            <p:cNvPr id="30" name="object 30"/>
            <p:cNvSpPr/>
            <p:nvPr/>
          </p:nvSpPr>
          <p:spPr>
            <a:xfrm>
              <a:off x="729754" y="1482852"/>
              <a:ext cx="537210" cy="48260"/>
            </a:xfrm>
            <a:custGeom>
              <a:avLst/>
              <a:gdLst/>
              <a:ahLst/>
              <a:cxnLst/>
              <a:rect l="l" t="t" r="r" b="b"/>
              <a:pathLst>
                <a:path w="537210" h="48259">
                  <a:moveTo>
                    <a:pt x="0" y="48259"/>
                  </a:moveTo>
                  <a:lnTo>
                    <a:pt x="536867" y="48259"/>
                  </a:lnTo>
                  <a:lnTo>
                    <a:pt x="536867" y="0"/>
                  </a:lnTo>
                  <a:lnTo>
                    <a:pt x="0" y="0"/>
                  </a:lnTo>
                  <a:lnTo>
                    <a:pt x="0" y="48259"/>
                  </a:lnTo>
                  <a:close/>
                </a:path>
              </a:pathLst>
            </a:custGeom>
            <a:solidFill>
              <a:srgbClr val="FFFFFF"/>
            </a:solidFill>
          </p:spPr>
          <p:txBody>
            <a:bodyPr wrap="square" lIns="0" tIns="0" rIns="0" bIns="0" rtlCol="0"/>
            <a:lstStyle/>
            <a:p>
              <a:endParaRPr/>
            </a:p>
          </p:txBody>
        </p:sp>
        <p:sp>
          <p:nvSpPr>
            <p:cNvPr id="31" name="object 31"/>
            <p:cNvSpPr/>
            <p:nvPr/>
          </p:nvSpPr>
          <p:spPr>
            <a:xfrm>
              <a:off x="729754" y="1237742"/>
              <a:ext cx="921385" cy="294005"/>
            </a:xfrm>
            <a:custGeom>
              <a:avLst/>
              <a:gdLst/>
              <a:ahLst/>
              <a:cxnLst/>
              <a:rect l="l" t="t" r="r" b="b"/>
              <a:pathLst>
                <a:path w="921385" h="294005">
                  <a:moveTo>
                    <a:pt x="0" y="0"/>
                  </a:moveTo>
                  <a:lnTo>
                    <a:pt x="313169" y="0"/>
                  </a:lnTo>
                  <a:lnTo>
                    <a:pt x="447382" y="0"/>
                  </a:lnTo>
                  <a:lnTo>
                    <a:pt x="536867" y="0"/>
                  </a:lnTo>
                  <a:lnTo>
                    <a:pt x="536867" y="171323"/>
                  </a:lnTo>
                  <a:lnTo>
                    <a:pt x="920991" y="232283"/>
                  </a:lnTo>
                  <a:lnTo>
                    <a:pt x="536867" y="244729"/>
                  </a:lnTo>
                  <a:lnTo>
                    <a:pt x="536867" y="293624"/>
                  </a:lnTo>
                  <a:lnTo>
                    <a:pt x="447382" y="293624"/>
                  </a:lnTo>
                  <a:lnTo>
                    <a:pt x="313169" y="293624"/>
                  </a:lnTo>
                  <a:lnTo>
                    <a:pt x="0" y="293624"/>
                  </a:lnTo>
                  <a:lnTo>
                    <a:pt x="0" y="244729"/>
                  </a:lnTo>
                  <a:lnTo>
                    <a:pt x="0" y="171323"/>
                  </a:lnTo>
                  <a:lnTo>
                    <a:pt x="0" y="0"/>
                  </a:lnTo>
                  <a:close/>
                </a:path>
              </a:pathLst>
            </a:custGeom>
            <a:ln w="5626">
              <a:solidFill>
                <a:srgbClr val="000000"/>
              </a:solidFill>
            </a:ln>
          </p:spPr>
          <p:txBody>
            <a:bodyPr wrap="square" lIns="0" tIns="0" rIns="0" bIns="0" rtlCol="0"/>
            <a:lstStyle/>
            <a:p>
              <a:endParaRPr/>
            </a:p>
          </p:txBody>
        </p:sp>
      </p:grpSp>
      <p:sp>
        <p:nvSpPr>
          <p:cNvPr id="32" name="object 32"/>
          <p:cNvSpPr txBox="1"/>
          <p:nvPr/>
        </p:nvSpPr>
        <p:spPr>
          <a:xfrm>
            <a:off x="959508" y="2126771"/>
            <a:ext cx="510521" cy="289822"/>
          </a:xfrm>
          <a:prstGeom prst="rect">
            <a:avLst/>
          </a:prstGeom>
        </p:spPr>
        <p:txBody>
          <a:bodyPr vert="horz" wrap="square" lIns="0" tIns="30479" rIns="0" bIns="0" rtlCol="0">
            <a:spAutoFit/>
          </a:bodyPr>
          <a:lstStyle/>
          <a:p>
            <a:pPr marL="70272">
              <a:spcBef>
                <a:spcPts val="240"/>
              </a:spcBef>
            </a:pPr>
            <a:r>
              <a:rPr sz="800" spc="-27" dirty="0">
                <a:solidFill>
                  <a:srgbClr val="585858"/>
                </a:solidFill>
                <a:latin typeface="BIZ UDPゴシック"/>
                <a:cs typeface="BIZ UDPゴシック"/>
              </a:rPr>
              <a:t>未回答</a:t>
            </a:r>
            <a:endParaRPr sz="800">
              <a:latin typeface="BIZ UDPゴシック"/>
              <a:cs typeface="BIZ UDPゴシック"/>
            </a:endParaRPr>
          </a:p>
          <a:p>
            <a:pPr>
              <a:spcBef>
                <a:spcPts val="120"/>
              </a:spcBef>
            </a:pPr>
            <a:r>
              <a:rPr sz="800" dirty="0">
                <a:solidFill>
                  <a:srgbClr val="585858"/>
                </a:solidFill>
                <a:latin typeface="BIZ UDPゴシック"/>
                <a:cs typeface="BIZ UDPゴシック"/>
              </a:rPr>
              <a:t>5</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3%</a:t>
            </a:r>
            <a:endParaRPr sz="800">
              <a:latin typeface="BIZ UDPゴシック"/>
              <a:cs typeface="BIZ UDPゴシック"/>
            </a:endParaRPr>
          </a:p>
        </p:txBody>
      </p:sp>
      <p:grpSp>
        <p:nvGrpSpPr>
          <p:cNvPr id="33" name="object 33"/>
          <p:cNvGrpSpPr/>
          <p:nvPr/>
        </p:nvGrpSpPr>
        <p:grpSpPr>
          <a:xfrm>
            <a:off x="3783120" y="2160077"/>
            <a:ext cx="2685527" cy="2327399"/>
            <a:chOff x="2943796" y="1288986"/>
            <a:chExt cx="2014220" cy="1745614"/>
          </a:xfrm>
        </p:grpSpPr>
        <p:sp>
          <p:nvSpPr>
            <p:cNvPr id="34" name="object 34"/>
            <p:cNvSpPr/>
            <p:nvPr/>
          </p:nvSpPr>
          <p:spPr>
            <a:xfrm>
              <a:off x="3348354" y="1291844"/>
              <a:ext cx="1205230" cy="1739900"/>
            </a:xfrm>
            <a:custGeom>
              <a:avLst/>
              <a:gdLst/>
              <a:ahLst/>
              <a:cxnLst/>
              <a:rect l="l" t="t" r="r" b="b"/>
              <a:pathLst>
                <a:path w="1205229" h="1739900">
                  <a:moveTo>
                    <a:pt x="0" y="1478407"/>
                  </a:moveTo>
                  <a:lnTo>
                    <a:pt x="0" y="1739519"/>
                  </a:lnTo>
                </a:path>
                <a:path w="1205229" h="1739900">
                  <a:moveTo>
                    <a:pt x="0" y="608838"/>
                  </a:moveTo>
                  <a:lnTo>
                    <a:pt x="0" y="1130427"/>
                  </a:lnTo>
                </a:path>
                <a:path w="1205229" h="1739900">
                  <a:moveTo>
                    <a:pt x="0" y="0"/>
                  </a:moveTo>
                  <a:lnTo>
                    <a:pt x="0" y="260858"/>
                  </a:lnTo>
                </a:path>
                <a:path w="1205229" h="1739900">
                  <a:moveTo>
                    <a:pt x="401954" y="1478407"/>
                  </a:moveTo>
                  <a:lnTo>
                    <a:pt x="401954" y="1739519"/>
                  </a:lnTo>
                </a:path>
                <a:path w="1205229" h="1739900">
                  <a:moveTo>
                    <a:pt x="401954" y="608838"/>
                  </a:moveTo>
                  <a:lnTo>
                    <a:pt x="401954" y="1130427"/>
                  </a:lnTo>
                </a:path>
                <a:path w="1205229" h="1739900">
                  <a:moveTo>
                    <a:pt x="401954" y="0"/>
                  </a:moveTo>
                  <a:lnTo>
                    <a:pt x="401954" y="260858"/>
                  </a:lnTo>
                </a:path>
                <a:path w="1205229" h="1739900">
                  <a:moveTo>
                    <a:pt x="803021" y="1478407"/>
                  </a:moveTo>
                  <a:lnTo>
                    <a:pt x="803021" y="1739519"/>
                  </a:lnTo>
                </a:path>
                <a:path w="1205229" h="1739900">
                  <a:moveTo>
                    <a:pt x="803021" y="608838"/>
                  </a:moveTo>
                  <a:lnTo>
                    <a:pt x="803021" y="1130427"/>
                  </a:lnTo>
                </a:path>
                <a:path w="1205229" h="1739900">
                  <a:moveTo>
                    <a:pt x="803021" y="0"/>
                  </a:moveTo>
                  <a:lnTo>
                    <a:pt x="803021" y="260858"/>
                  </a:lnTo>
                </a:path>
                <a:path w="1205229" h="1739900">
                  <a:moveTo>
                    <a:pt x="1204849" y="1478407"/>
                  </a:moveTo>
                  <a:lnTo>
                    <a:pt x="1204849" y="1739519"/>
                  </a:lnTo>
                </a:path>
                <a:path w="1205229" h="1739900">
                  <a:moveTo>
                    <a:pt x="1204849" y="608838"/>
                  </a:moveTo>
                  <a:lnTo>
                    <a:pt x="1204849" y="1130427"/>
                  </a:lnTo>
                </a:path>
                <a:path w="1205229" h="1739900">
                  <a:moveTo>
                    <a:pt x="1204849" y="0"/>
                  </a:moveTo>
                  <a:lnTo>
                    <a:pt x="1204849" y="260858"/>
                  </a:lnTo>
                </a:path>
              </a:pathLst>
            </a:custGeom>
            <a:ln w="5626">
              <a:solidFill>
                <a:srgbClr val="D9D9D9"/>
              </a:solidFill>
            </a:ln>
          </p:spPr>
          <p:txBody>
            <a:bodyPr wrap="square" lIns="0" tIns="0" rIns="0" bIns="0" rtlCol="0"/>
            <a:lstStyle/>
            <a:p>
              <a:endParaRPr/>
            </a:p>
          </p:txBody>
        </p:sp>
        <p:sp>
          <p:nvSpPr>
            <p:cNvPr id="35" name="object 35"/>
            <p:cNvSpPr/>
            <p:nvPr/>
          </p:nvSpPr>
          <p:spPr>
            <a:xfrm>
              <a:off x="4955158" y="1291844"/>
              <a:ext cx="0" cy="1739900"/>
            </a:xfrm>
            <a:custGeom>
              <a:avLst/>
              <a:gdLst/>
              <a:ahLst/>
              <a:cxnLst/>
              <a:rect l="l" t="t" r="r" b="b"/>
              <a:pathLst>
                <a:path h="1739900">
                  <a:moveTo>
                    <a:pt x="0" y="0"/>
                  </a:moveTo>
                  <a:lnTo>
                    <a:pt x="0" y="1739519"/>
                  </a:lnTo>
                </a:path>
              </a:pathLst>
            </a:custGeom>
            <a:ln w="5626">
              <a:solidFill>
                <a:srgbClr val="D9D9D9"/>
              </a:solidFill>
            </a:ln>
          </p:spPr>
          <p:txBody>
            <a:bodyPr wrap="square" lIns="0" tIns="0" rIns="0" bIns="0" rtlCol="0"/>
            <a:lstStyle/>
            <a:p>
              <a:endParaRPr/>
            </a:p>
          </p:txBody>
        </p:sp>
        <p:sp>
          <p:nvSpPr>
            <p:cNvPr id="36" name="object 36"/>
            <p:cNvSpPr/>
            <p:nvPr/>
          </p:nvSpPr>
          <p:spPr>
            <a:xfrm>
              <a:off x="2946654" y="1552701"/>
              <a:ext cx="1493520" cy="1217930"/>
            </a:xfrm>
            <a:custGeom>
              <a:avLst/>
              <a:gdLst/>
              <a:ahLst/>
              <a:cxnLst/>
              <a:rect l="l" t="t" r="r" b="b"/>
              <a:pathLst>
                <a:path w="1493520" h="1217930">
                  <a:moveTo>
                    <a:pt x="1102995" y="869569"/>
                  </a:moveTo>
                  <a:lnTo>
                    <a:pt x="0" y="869569"/>
                  </a:lnTo>
                  <a:lnTo>
                    <a:pt x="0" y="1217549"/>
                  </a:lnTo>
                  <a:lnTo>
                    <a:pt x="1102995" y="1217549"/>
                  </a:lnTo>
                  <a:lnTo>
                    <a:pt x="1102995" y="869569"/>
                  </a:lnTo>
                  <a:close/>
                </a:path>
                <a:path w="1493520" h="1217930">
                  <a:moveTo>
                    <a:pt x="1493266" y="0"/>
                  </a:moveTo>
                  <a:lnTo>
                    <a:pt x="0" y="0"/>
                  </a:lnTo>
                  <a:lnTo>
                    <a:pt x="0" y="347980"/>
                  </a:lnTo>
                  <a:lnTo>
                    <a:pt x="1493266" y="347980"/>
                  </a:lnTo>
                  <a:lnTo>
                    <a:pt x="1493266" y="0"/>
                  </a:lnTo>
                  <a:close/>
                </a:path>
              </a:pathLst>
            </a:custGeom>
            <a:solidFill>
              <a:srgbClr val="92D050"/>
            </a:solidFill>
          </p:spPr>
          <p:txBody>
            <a:bodyPr wrap="square" lIns="0" tIns="0" rIns="0" bIns="0" rtlCol="0"/>
            <a:lstStyle/>
            <a:p>
              <a:endParaRPr/>
            </a:p>
          </p:txBody>
        </p:sp>
        <p:sp>
          <p:nvSpPr>
            <p:cNvPr id="37" name="object 37"/>
            <p:cNvSpPr/>
            <p:nvPr/>
          </p:nvSpPr>
          <p:spPr>
            <a:xfrm>
              <a:off x="4049649" y="1552701"/>
              <a:ext cx="788035" cy="1217930"/>
            </a:xfrm>
            <a:custGeom>
              <a:avLst/>
              <a:gdLst/>
              <a:ahLst/>
              <a:cxnLst/>
              <a:rect l="l" t="t" r="r" b="b"/>
              <a:pathLst>
                <a:path w="788035" h="1217930">
                  <a:moveTo>
                    <a:pt x="699643" y="0"/>
                  </a:moveTo>
                  <a:lnTo>
                    <a:pt x="390271" y="0"/>
                  </a:lnTo>
                  <a:lnTo>
                    <a:pt x="390271" y="347980"/>
                  </a:lnTo>
                  <a:lnTo>
                    <a:pt x="699643" y="347980"/>
                  </a:lnTo>
                  <a:lnTo>
                    <a:pt x="699643" y="0"/>
                  </a:lnTo>
                  <a:close/>
                </a:path>
                <a:path w="788035" h="1217930">
                  <a:moveTo>
                    <a:pt x="787781" y="869569"/>
                  </a:moveTo>
                  <a:lnTo>
                    <a:pt x="0" y="869569"/>
                  </a:lnTo>
                  <a:lnTo>
                    <a:pt x="0" y="1217549"/>
                  </a:lnTo>
                  <a:lnTo>
                    <a:pt x="787781" y="1217549"/>
                  </a:lnTo>
                  <a:lnTo>
                    <a:pt x="787781" y="869569"/>
                  </a:lnTo>
                  <a:close/>
                </a:path>
              </a:pathLst>
            </a:custGeom>
            <a:solidFill>
              <a:srgbClr val="5B9BD4"/>
            </a:solidFill>
          </p:spPr>
          <p:txBody>
            <a:bodyPr wrap="square" lIns="0" tIns="0" rIns="0" bIns="0" rtlCol="0"/>
            <a:lstStyle/>
            <a:p>
              <a:endParaRPr/>
            </a:p>
          </p:txBody>
        </p:sp>
        <p:sp>
          <p:nvSpPr>
            <p:cNvPr id="38" name="object 38"/>
            <p:cNvSpPr/>
            <p:nvPr/>
          </p:nvSpPr>
          <p:spPr>
            <a:xfrm>
              <a:off x="4749292" y="1552701"/>
              <a:ext cx="206375" cy="1217930"/>
            </a:xfrm>
            <a:custGeom>
              <a:avLst/>
              <a:gdLst/>
              <a:ahLst/>
              <a:cxnLst/>
              <a:rect l="l" t="t" r="r" b="b"/>
              <a:pathLst>
                <a:path w="206375" h="1217930">
                  <a:moveTo>
                    <a:pt x="205867" y="869569"/>
                  </a:moveTo>
                  <a:lnTo>
                    <a:pt x="88138" y="869569"/>
                  </a:lnTo>
                  <a:lnTo>
                    <a:pt x="88138" y="1217549"/>
                  </a:lnTo>
                  <a:lnTo>
                    <a:pt x="205867" y="1217549"/>
                  </a:lnTo>
                  <a:lnTo>
                    <a:pt x="205867" y="869569"/>
                  </a:lnTo>
                  <a:close/>
                </a:path>
                <a:path w="206375" h="1217930">
                  <a:moveTo>
                    <a:pt x="205867" y="0"/>
                  </a:moveTo>
                  <a:lnTo>
                    <a:pt x="0" y="0"/>
                  </a:lnTo>
                  <a:lnTo>
                    <a:pt x="0" y="347980"/>
                  </a:lnTo>
                  <a:lnTo>
                    <a:pt x="205867" y="347980"/>
                  </a:lnTo>
                  <a:lnTo>
                    <a:pt x="205867" y="0"/>
                  </a:lnTo>
                  <a:close/>
                </a:path>
              </a:pathLst>
            </a:custGeom>
            <a:solidFill>
              <a:srgbClr val="FFC000"/>
            </a:solidFill>
          </p:spPr>
          <p:txBody>
            <a:bodyPr wrap="square" lIns="0" tIns="0" rIns="0" bIns="0" rtlCol="0"/>
            <a:lstStyle/>
            <a:p>
              <a:endParaRPr/>
            </a:p>
          </p:txBody>
        </p:sp>
        <p:sp>
          <p:nvSpPr>
            <p:cNvPr id="39" name="object 39"/>
            <p:cNvSpPr/>
            <p:nvPr/>
          </p:nvSpPr>
          <p:spPr>
            <a:xfrm>
              <a:off x="2946653" y="1291844"/>
              <a:ext cx="0" cy="1739900"/>
            </a:xfrm>
            <a:custGeom>
              <a:avLst/>
              <a:gdLst/>
              <a:ahLst/>
              <a:cxnLst/>
              <a:rect l="l" t="t" r="r" b="b"/>
              <a:pathLst>
                <a:path h="1739900">
                  <a:moveTo>
                    <a:pt x="0" y="1739519"/>
                  </a:moveTo>
                  <a:lnTo>
                    <a:pt x="0" y="0"/>
                  </a:lnTo>
                </a:path>
              </a:pathLst>
            </a:custGeom>
            <a:ln w="5626">
              <a:solidFill>
                <a:srgbClr val="D9D9D9"/>
              </a:solidFill>
            </a:ln>
          </p:spPr>
          <p:txBody>
            <a:bodyPr wrap="square" lIns="0" tIns="0" rIns="0" bIns="0" rtlCol="0"/>
            <a:lstStyle/>
            <a:p>
              <a:endParaRPr/>
            </a:p>
          </p:txBody>
        </p:sp>
        <p:sp>
          <p:nvSpPr>
            <p:cNvPr id="40" name="object 40"/>
            <p:cNvSpPr/>
            <p:nvPr/>
          </p:nvSpPr>
          <p:spPr>
            <a:xfrm>
              <a:off x="3441318" y="2544051"/>
              <a:ext cx="113664" cy="105410"/>
            </a:xfrm>
            <a:custGeom>
              <a:avLst/>
              <a:gdLst/>
              <a:ahLst/>
              <a:cxnLst/>
              <a:rect l="l" t="t" r="r" b="b"/>
              <a:pathLst>
                <a:path w="113664"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grpSp>
      <p:sp>
        <p:nvSpPr>
          <p:cNvPr id="41" name="object 41"/>
          <p:cNvSpPr txBox="1"/>
          <p:nvPr/>
        </p:nvSpPr>
        <p:spPr>
          <a:xfrm>
            <a:off x="4476769" y="3827628"/>
            <a:ext cx="108369" cy="124885"/>
          </a:xfrm>
          <a:prstGeom prst="rect">
            <a:avLst/>
          </a:prstGeom>
        </p:spPr>
        <p:txBody>
          <a:bodyPr vert="horz" wrap="square" lIns="0" tIns="22013" rIns="0" bIns="0" rtlCol="0">
            <a:spAutoFit/>
          </a:bodyPr>
          <a:lstStyle/>
          <a:p>
            <a:pPr>
              <a:spcBef>
                <a:spcPts val="173"/>
              </a:spcBef>
            </a:pPr>
            <a:r>
              <a:rPr sz="667" spc="-33" dirty="0">
                <a:solidFill>
                  <a:srgbClr val="404040"/>
                </a:solidFill>
                <a:latin typeface="Calibri"/>
                <a:cs typeface="Calibri"/>
              </a:rPr>
              <a:t>28</a:t>
            </a:r>
            <a:endParaRPr sz="667">
              <a:latin typeface="Calibri"/>
              <a:cs typeface="Calibri"/>
            </a:endParaRPr>
          </a:p>
        </p:txBody>
      </p:sp>
      <p:sp>
        <p:nvSpPr>
          <p:cNvPr id="42" name="object 42"/>
          <p:cNvSpPr/>
          <p:nvPr/>
        </p:nvSpPr>
        <p:spPr>
          <a:xfrm>
            <a:off x="4707052" y="2673884"/>
            <a:ext cx="151546" cy="140541"/>
          </a:xfrm>
          <a:custGeom>
            <a:avLst/>
            <a:gdLst/>
            <a:ahLst/>
            <a:cxnLst/>
            <a:rect l="l" t="t" r="r" b="b"/>
            <a:pathLst>
              <a:path w="113664"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sp>
        <p:nvSpPr>
          <p:cNvPr id="43" name="object 43"/>
          <p:cNvSpPr txBox="1"/>
          <p:nvPr/>
        </p:nvSpPr>
        <p:spPr>
          <a:xfrm>
            <a:off x="4737194" y="2666992"/>
            <a:ext cx="108369" cy="124885"/>
          </a:xfrm>
          <a:prstGeom prst="rect">
            <a:avLst/>
          </a:prstGeom>
        </p:spPr>
        <p:txBody>
          <a:bodyPr vert="horz" wrap="square" lIns="0" tIns="22013" rIns="0" bIns="0" rtlCol="0">
            <a:spAutoFit/>
          </a:bodyPr>
          <a:lstStyle/>
          <a:p>
            <a:pPr>
              <a:spcBef>
                <a:spcPts val="173"/>
              </a:spcBef>
            </a:pPr>
            <a:r>
              <a:rPr sz="667" spc="-33" dirty="0">
                <a:solidFill>
                  <a:srgbClr val="404040"/>
                </a:solidFill>
                <a:latin typeface="Calibri"/>
                <a:cs typeface="Calibri"/>
              </a:rPr>
              <a:t>58</a:t>
            </a:r>
            <a:endParaRPr sz="667">
              <a:latin typeface="Calibri"/>
              <a:cs typeface="Calibri"/>
            </a:endParaRPr>
          </a:p>
        </p:txBody>
      </p:sp>
      <p:sp>
        <p:nvSpPr>
          <p:cNvPr id="44" name="object 44"/>
          <p:cNvSpPr/>
          <p:nvPr/>
        </p:nvSpPr>
        <p:spPr>
          <a:xfrm>
            <a:off x="5706591" y="3833436"/>
            <a:ext cx="151546" cy="140541"/>
          </a:xfrm>
          <a:custGeom>
            <a:avLst/>
            <a:gdLst/>
            <a:ahLst/>
            <a:cxnLst/>
            <a:rect l="l" t="t" r="r" b="b"/>
            <a:pathLst>
              <a:path w="113664"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sp>
        <p:nvSpPr>
          <p:cNvPr id="45" name="object 45"/>
          <p:cNvSpPr txBox="1"/>
          <p:nvPr/>
        </p:nvSpPr>
        <p:spPr>
          <a:xfrm>
            <a:off x="5736900" y="3827628"/>
            <a:ext cx="108369" cy="124885"/>
          </a:xfrm>
          <a:prstGeom prst="rect">
            <a:avLst/>
          </a:prstGeom>
        </p:spPr>
        <p:txBody>
          <a:bodyPr vert="horz" wrap="square" lIns="0" tIns="22013" rIns="0" bIns="0" rtlCol="0">
            <a:spAutoFit/>
          </a:bodyPr>
          <a:lstStyle/>
          <a:p>
            <a:pPr>
              <a:spcBef>
                <a:spcPts val="173"/>
              </a:spcBef>
            </a:pPr>
            <a:r>
              <a:rPr sz="667" spc="-33" dirty="0">
                <a:solidFill>
                  <a:srgbClr val="404040"/>
                </a:solidFill>
                <a:latin typeface="Calibri"/>
                <a:cs typeface="Calibri"/>
              </a:rPr>
              <a:t>20</a:t>
            </a:r>
            <a:endParaRPr sz="667">
              <a:latin typeface="Calibri"/>
              <a:cs typeface="Calibri"/>
            </a:endParaRPr>
          </a:p>
        </p:txBody>
      </p:sp>
      <p:sp>
        <p:nvSpPr>
          <p:cNvPr id="46" name="object 46"/>
          <p:cNvSpPr/>
          <p:nvPr/>
        </p:nvSpPr>
        <p:spPr>
          <a:xfrm>
            <a:off x="5908599" y="2673884"/>
            <a:ext cx="151546" cy="140541"/>
          </a:xfrm>
          <a:custGeom>
            <a:avLst/>
            <a:gdLst/>
            <a:ahLst/>
            <a:cxnLst/>
            <a:rect l="l" t="t" r="r" b="b"/>
            <a:pathLst>
              <a:path w="113664"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sp>
        <p:nvSpPr>
          <p:cNvPr id="47" name="object 47"/>
          <p:cNvSpPr txBox="1"/>
          <p:nvPr/>
        </p:nvSpPr>
        <p:spPr>
          <a:xfrm>
            <a:off x="5938907" y="2666992"/>
            <a:ext cx="108369" cy="124885"/>
          </a:xfrm>
          <a:prstGeom prst="rect">
            <a:avLst/>
          </a:prstGeom>
        </p:spPr>
        <p:txBody>
          <a:bodyPr vert="horz" wrap="square" lIns="0" tIns="22013" rIns="0" bIns="0" rtlCol="0">
            <a:spAutoFit/>
          </a:bodyPr>
          <a:lstStyle/>
          <a:p>
            <a:pPr>
              <a:spcBef>
                <a:spcPts val="173"/>
              </a:spcBef>
            </a:pPr>
            <a:r>
              <a:rPr sz="667" spc="-33" dirty="0">
                <a:solidFill>
                  <a:srgbClr val="404040"/>
                </a:solidFill>
                <a:latin typeface="Calibri"/>
                <a:cs typeface="Calibri"/>
              </a:rPr>
              <a:t>12</a:t>
            </a:r>
            <a:endParaRPr sz="667">
              <a:latin typeface="Calibri"/>
              <a:cs typeface="Calibri"/>
            </a:endParaRPr>
          </a:p>
        </p:txBody>
      </p:sp>
      <p:sp>
        <p:nvSpPr>
          <p:cNvPr id="48" name="object 48"/>
          <p:cNvSpPr/>
          <p:nvPr/>
        </p:nvSpPr>
        <p:spPr>
          <a:xfrm>
            <a:off x="6333270" y="3833436"/>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49" name="object 49"/>
          <p:cNvSpPr txBox="1"/>
          <p:nvPr/>
        </p:nvSpPr>
        <p:spPr>
          <a:xfrm>
            <a:off x="6363580" y="3827628"/>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3</a:t>
            </a:r>
            <a:endParaRPr sz="667">
              <a:latin typeface="Calibri"/>
              <a:cs typeface="Calibri"/>
            </a:endParaRPr>
          </a:p>
        </p:txBody>
      </p:sp>
      <p:sp>
        <p:nvSpPr>
          <p:cNvPr id="50" name="object 50"/>
          <p:cNvSpPr/>
          <p:nvPr/>
        </p:nvSpPr>
        <p:spPr>
          <a:xfrm>
            <a:off x="6274684" y="2673884"/>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51" name="object 51"/>
          <p:cNvSpPr txBox="1"/>
          <p:nvPr/>
        </p:nvSpPr>
        <p:spPr>
          <a:xfrm>
            <a:off x="6305161" y="2666992"/>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8</a:t>
            </a:r>
            <a:endParaRPr sz="667">
              <a:latin typeface="Calibri"/>
              <a:cs typeface="Calibri"/>
            </a:endParaRPr>
          </a:p>
        </p:txBody>
      </p:sp>
      <p:sp>
        <p:nvSpPr>
          <p:cNvPr id="52" name="object 52"/>
          <p:cNvSpPr txBox="1"/>
          <p:nvPr/>
        </p:nvSpPr>
        <p:spPr>
          <a:xfrm>
            <a:off x="3732237" y="4519328"/>
            <a:ext cx="1756768" cy="124885"/>
          </a:xfrm>
          <a:prstGeom prst="rect">
            <a:avLst/>
          </a:prstGeom>
        </p:spPr>
        <p:txBody>
          <a:bodyPr vert="horz" wrap="square" lIns="0" tIns="22013" rIns="0" bIns="0" rtlCol="0">
            <a:spAutoFit/>
          </a:bodyPr>
          <a:lstStyle/>
          <a:p>
            <a:pPr>
              <a:spcBef>
                <a:spcPts val="173"/>
              </a:spcBef>
              <a:tabLst>
                <a:tab pos="512221" algn="l"/>
                <a:tab pos="1048147" algn="l"/>
                <a:tab pos="1584074" algn="l"/>
              </a:tabLst>
            </a:pPr>
            <a:r>
              <a:rPr sz="667" spc="-33" dirty="0">
                <a:solidFill>
                  <a:srgbClr val="585858"/>
                </a:solidFill>
                <a:latin typeface="Calibri"/>
                <a:cs typeface="Calibri"/>
              </a:rPr>
              <a:t>0%</a:t>
            </a:r>
            <a:r>
              <a:rPr sz="667" dirty="0">
                <a:solidFill>
                  <a:srgbClr val="585858"/>
                </a:solidFill>
                <a:latin typeface="Calibri"/>
                <a:cs typeface="Calibri"/>
              </a:rPr>
              <a:t>	</a:t>
            </a: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p:txBody>
      </p:sp>
      <p:sp>
        <p:nvSpPr>
          <p:cNvPr id="53" name="object 53"/>
          <p:cNvSpPr txBox="1"/>
          <p:nvPr/>
        </p:nvSpPr>
        <p:spPr>
          <a:xfrm>
            <a:off x="5852383" y="4519328"/>
            <a:ext cx="17271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80%</a:t>
            </a:r>
            <a:endParaRPr sz="667">
              <a:latin typeface="Calibri"/>
              <a:cs typeface="Calibri"/>
            </a:endParaRPr>
          </a:p>
        </p:txBody>
      </p:sp>
      <p:sp>
        <p:nvSpPr>
          <p:cNvPr id="54" name="object 54"/>
          <p:cNvSpPr txBox="1"/>
          <p:nvPr/>
        </p:nvSpPr>
        <p:spPr>
          <a:xfrm>
            <a:off x="6365273" y="4519328"/>
            <a:ext cx="218432"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Calibri"/>
                <a:cs typeface="Calibri"/>
              </a:rPr>
              <a:t>100%</a:t>
            </a:r>
            <a:endParaRPr sz="667">
              <a:latin typeface="Calibri"/>
              <a:cs typeface="Calibri"/>
            </a:endParaRPr>
          </a:p>
        </p:txBody>
      </p:sp>
      <p:sp>
        <p:nvSpPr>
          <p:cNvPr id="55" name="object 55"/>
          <p:cNvSpPr txBox="1"/>
          <p:nvPr/>
        </p:nvSpPr>
        <p:spPr>
          <a:xfrm>
            <a:off x="3523458" y="3821972"/>
            <a:ext cx="197266"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游ゴシック"/>
                <a:cs typeface="游ゴシック"/>
              </a:rPr>
              <a:t>ある</a:t>
            </a:r>
            <a:endParaRPr sz="667">
              <a:latin typeface="游ゴシック"/>
              <a:cs typeface="游ゴシック"/>
            </a:endParaRPr>
          </a:p>
        </p:txBody>
      </p:sp>
      <p:sp>
        <p:nvSpPr>
          <p:cNvPr id="56" name="object 56"/>
          <p:cNvSpPr txBox="1"/>
          <p:nvPr/>
        </p:nvSpPr>
        <p:spPr>
          <a:xfrm>
            <a:off x="3523458" y="2662488"/>
            <a:ext cx="197266"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游ゴシック"/>
                <a:cs typeface="游ゴシック"/>
              </a:rPr>
              <a:t>ない</a:t>
            </a:r>
            <a:endParaRPr sz="667">
              <a:latin typeface="游ゴシック"/>
              <a:cs typeface="游ゴシック"/>
            </a:endParaRPr>
          </a:p>
        </p:txBody>
      </p:sp>
      <p:grpSp>
        <p:nvGrpSpPr>
          <p:cNvPr id="57" name="object 57"/>
          <p:cNvGrpSpPr/>
          <p:nvPr/>
        </p:nvGrpSpPr>
        <p:grpSpPr>
          <a:xfrm>
            <a:off x="4293218" y="4774455"/>
            <a:ext cx="932992" cy="49951"/>
            <a:chOff x="3326384" y="3249841"/>
            <a:chExt cx="699770" cy="37465"/>
          </a:xfrm>
        </p:grpSpPr>
        <p:sp>
          <p:nvSpPr>
            <p:cNvPr id="58" name="object 58"/>
            <p:cNvSpPr/>
            <p:nvPr/>
          </p:nvSpPr>
          <p:spPr>
            <a:xfrm>
              <a:off x="3326384" y="3249841"/>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59" name="object 59"/>
            <p:cNvSpPr/>
            <p:nvPr/>
          </p:nvSpPr>
          <p:spPr>
            <a:xfrm>
              <a:off x="3657727" y="3249841"/>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60" name="object 60"/>
            <p:cNvSpPr/>
            <p:nvPr/>
          </p:nvSpPr>
          <p:spPr>
            <a:xfrm>
              <a:off x="3989070" y="3249841"/>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61" name="object 61"/>
          <p:cNvSpPr txBox="1"/>
          <p:nvPr/>
        </p:nvSpPr>
        <p:spPr>
          <a:xfrm>
            <a:off x="4364165" y="4718050"/>
            <a:ext cx="1532410" cy="124885"/>
          </a:xfrm>
          <a:prstGeom prst="rect">
            <a:avLst/>
          </a:prstGeom>
        </p:spPr>
        <p:txBody>
          <a:bodyPr vert="horz" wrap="square" lIns="0" tIns="22013" rIns="0" bIns="0" rtlCol="0">
            <a:spAutoFit/>
          </a:bodyPr>
          <a:lstStyle/>
          <a:p>
            <a:pPr>
              <a:spcBef>
                <a:spcPts val="173"/>
              </a:spcBef>
              <a:tabLst>
                <a:tab pos="441102" algn="l"/>
                <a:tab pos="883051"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62" name="object 62"/>
          <p:cNvSpPr txBox="1"/>
          <p:nvPr/>
        </p:nvSpPr>
        <p:spPr>
          <a:xfrm>
            <a:off x="5886585" y="2079395"/>
            <a:ext cx="614656" cy="135870"/>
          </a:xfrm>
          <a:prstGeom prst="rect">
            <a:avLst/>
          </a:prstGeom>
        </p:spPr>
        <p:txBody>
          <a:bodyPr vert="horz" wrap="square" lIns="0" tIns="22859" rIns="0" bIns="0" rtlCol="0">
            <a:spAutoFit/>
          </a:bodyPr>
          <a:lstStyle/>
          <a:p>
            <a:pPr>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63" name="object 63"/>
          <p:cNvGrpSpPr/>
          <p:nvPr/>
        </p:nvGrpSpPr>
        <p:grpSpPr>
          <a:xfrm>
            <a:off x="7746855" y="2204442"/>
            <a:ext cx="2379892" cy="2427303"/>
            <a:chOff x="5916707" y="1322260"/>
            <a:chExt cx="1784985" cy="1820545"/>
          </a:xfrm>
        </p:grpSpPr>
        <p:sp>
          <p:nvSpPr>
            <p:cNvPr id="64" name="object 64"/>
            <p:cNvSpPr/>
            <p:nvPr/>
          </p:nvSpPr>
          <p:spPr>
            <a:xfrm>
              <a:off x="6692773" y="1596136"/>
              <a:ext cx="588010" cy="770890"/>
            </a:xfrm>
            <a:custGeom>
              <a:avLst/>
              <a:gdLst/>
              <a:ahLst/>
              <a:cxnLst/>
              <a:rect l="l" t="t" r="r" b="b"/>
              <a:pathLst>
                <a:path w="588009" h="770889">
                  <a:moveTo>
                    <a:pt x="0" y="0"/>
                  </a:moveTo>
                  <a:lnTo>
                    <a:pt x="0" y="770509"/>
                  </a:lnTo>
                  <a:lnTo>
                    <a:pt x="588010" y="272542"/>
                  </a:lnTo>
                  <a:lnTo>
                    <a:pt x="555603" y="236632"/>
                  </a:lnTo>
                  <a:lnTo>
                    <a:pt x="521221" y="203020"/>
                  </a:lnTo>
                  <a:lnTo>
                    <a:pt x="484989" y="171764"/>
                  </a:lnTo>
                  <a:lnTo>
                    <a:pt x="447032" y="142921"/>
                  </a:lnTo>
                  <a:lnTo>
                    <a:pt x="407474" y="116549"/>
                  </a:lnTo>
                  <a:lnTo>
                    <a:pt x="366441" y="92707"/>
                  </a:lnTo>
                  <a:lnTo>
                    <a:pt x="324056" y="71453"/>
                  </a:lnTo>
                  <a:lnTo>
                    <a:pt x="280444" y="52844"/>
                  </a:lnTo>
                  <a:lnTo>
                    <a:pt x="235731" y="36939"/>
                  </a:lnTo>
                  <a:lnTo>
                    <a:pt x="190040" y="23796"/>
                  </a:lnTo>
                  <a:lnTo>
                    <a:pt x="143497" y="13472"/>
                  </a:lnTo>
                  <a:lnTo>
                    <a:pt x="96226" y="6026"/>
                  </a:lnTo>
                  <a:lnTo>
                    <a:pt x="48352" y="1516"/>
                  </a:lnTo>
                  <a:lnTo>
                    <a:pt x="0" y="0"/>
                  </a:lnTo>
                  <a:close/>
                </a:path>
              </a:pathLst>
            </a:custGeom>
            <a:solidFill>
              <a:srgbClr val="4471C4"/>
            </a:solidFill>
          </p:spPr>
          <p:txBody>
            <a:bodyPr wrap="square" lIns="0" tIns="0" rIns="0" bIns="0" rtlCol="0"/>
            <a:lstStyle/>
            <a:p>
              <a:endParaRPr/>
            </a:p>
          </p:txBody>
        </p:sp>
        <p:sp>
          <p:nvSpPr>
            <p:cNvPr id="65" name="object 65"/>
            <p:cNvSpPr/>
            <p:nvPr/>
          </p:nvSpPr>
          <p:spPr>
            <a:xfrm>
              <a:off x="5922422" y="1606550"/>
              <a:ext cx="1541145" cy="1530985"/>
            </a:xfrm>
            <a:custGeom>
              <a:avLst/>
              <a:gdLst/>
              <a:ahLst/>
              <a:cxnLst/>
              <a:rect l="l" t="t" r="r" b="b"/>
              <a:pathLst>
                <a:path w="1541145" h="1530985">
                  <a:moveTo>
                    <a:pt x="643478" y="0"/>
                  </a:moveTo>
                  <a:lnTo>
                    <a:pt x="592569" y="10280"/>
                  </a:lnTo>
                  <a:lnTo>
                    <a:pt x="542632" y="23923"/>
                  </a:lnTo>
                  <a:lnTo>
                    <a:pt x="493825" y="40853"/>
                  </a:lnTo>
                  <a:lnTo>
                    <a:pt x="446310" y="60991"/>
                  </a:lnTo>
                  <a:lnTo>
                    <a:pt x="400248" y="84261"/>
                  </a:lnTo>
                  <a:lnTo>
                    <a:pt x="355799" y="110585"/>
                  </a:lnTo>
                  <a:lnTo>
                    <a:pt x="313124" y="139885"/>
                  </a:lnTo>
                  <a:lnTo>
                    <a:pt x="272384" y="172084"/>
                  </a:lnTo>
                  <a:lnTo>
                    <a:pt x="236177" y="204741"/>
                  </a:lnTo>
                  <a:lnTo>
                    <a:pt x="202506" y="239144"/>
                  </a:lnTo>
                  <a:lnTo>
                    <a:pt x="171379" y="275168"/>
                  </a:lnTo>
                  <a:lnTo>
                    <a:pt x="142808" y="312685"/>
                  </a:lnTo>
                  <a:lnTo>
                    <a:pt x="116803" y="351567"/>
                  </a:lnTo>
                  <a:lnTo>
                    <a:pt x="93376" y="391687"/>
                  </a:lnTo>
                  <a:lnTo>
                    <a:pt x="72536" y="432919"/>
                  </a:lnTo>
                  <a:lnTo>
                    <a:pt x="54294" y="475134"/>
                  </a:lnTo>
                  <a:lnTo>
                    <a:pt x="38661" y="518206"/>
                  </a:lnTo>
                  <a:lnTo>
                    <a:pt x="25647" y="562007"/>
                  </a:lnTo>
                  <a:lnTo>
                    <a:pt x="15264" y="606411"/>
                  </a:lnTo>
                  <a:lnTo>
                    <a:pt x="7521" y="651289"/>
                  </a:lnTo>
                  <a:lnTo>
                    <a:pt x="2429" y="696515"/>
                  </a:lnTo>
                  <a:lnTo>
                    <a:pt x="0" y="741961"/>
                  </a:lnTo>
                  <a:lnTo>
                    <a:pt x="242" y="787501"/>
                  </a:lnTo>
                  <a:lnTo>
                    <a:pt x="3168" y="833006"/>
                  </a:lnTo>
                  <a:lnTo>
                    <a:pt x="8788" y="878350"/>
                  </a:lnTo>
                  <a:lnTo>
                    <a:pt x="17113" y="923405"/>
                  </a:lnTo>
                  <a:lnTo>
                    <a:pt x="28152" y="968045"/>
                  </a:lnTo>
                  <a:lnTo>
                    <a:pt x="41917" y="1012141"/>
                  </a:lnTo>
                  <a:lnTo>
                    <a:pt x="58418" y="1055567"/>
                  </a:lnTo>
                  <a:lnTo>
                    <a:pt x="77666" y="1098196"/>
                  </a:lnTo>
                  <a:lnTo>
                    <a:pt x="99672" y="1139899"/>
                  </a:lnTo>
                  <a:lnTo>
                    <a:pt x="124446" y="1180551"/>
                  </a:lnTo>
                  <a:lnTo>
                    <a:pt x="151999" y="1220023"/>
                  </a:lnTo>
                  <a:lnTo>
                    <a:pt x="182341" y="1258189"/>
                  </a:lnTo>
                  <a:lnTo>
                    <a:pt x="214996" y="1294394"/>
                  </a:lnTo>
                  <a:lnTo>
                    <a:pt x="249398" y="1328064"/>
                  </a:lnTo>
                  <a:lnTo>
                    <a:pt x="285420" y="1359188"/>
                  </a:lnTo>
                  <a:lnTo>
                    <a:pt x="322933" y="1387756"/>
                  </a:lnTo>
                  <a:lnTo>
                    <a:pt x="361811" y="1413756"/>
                  </a:lnTo>
                  <a:lnTo>
                    <a:pt x="401928" y="1437179"/>
                  </a:lnTo>
                  <a:lnTo>
                    <a:pt x="443155" y="1458014"/>
                  </a:lnTo>
                  <a:lnTo>
                    <a:pt x="485365" y="1476250"/>
                  </a:lnTo>
                  <a:lnTo>
                    <a:pt x="528432" y="1491876"/>
                  </a:lnTo>
                  <a:lnTo>
                    <a:pt x="572229" y="1504883"/>
                  </a:lnTo>
                  <a:lnTo>
                    <a:pt x="616628" y="1515259"/>
                  </a:lnTo>
                  <a:lnTo>
                    <a:pt x="661502" y="1522995"/>
                  </a:lnTo>
                  <a:lnTo>
                    <a:pt x="706724" y="1528079"/>
                  </a:lnTo>
                  <a:lnTo>
                    <a:pt x="752166" y="1530502"/>
                  </a:lnTo>
                  <a:lnTo>
                    <a:pt x="797703" y="1530252"/>
                  </a:lnTo>
                  <a:lnTo>
                    <a:pt x="843207" y="1527318"/>
                  </a:lnTo>
                  <a:lnTo>
                    <a:pt x="888550" y="1521692"/>
                  </a:lnTo>
                  <a:lnTo>
                    <a:pt x="933605" y="1513361"/>
                  </a:lnTo>
                  <a:lnTo>
                    <a:pt x="978246" y="1502316"/>
                  </a:lnTo>
                  <a:lnTo>
                    <a:pt x="1022345" y="1488545"/>
                  </a:lnTo>
                  <a:lnTo>
                    <a:pt x="1065775" y="1472039"/>
                  </a:lnTo>
                  <a:lnTo>
                    <a:pt x="1108410" y="1452787"/>
                  </a:lnTo>
                  <a:lnTo>
                    <a:pt x="1150121" y="1430778"/>
                  </a:lnTo>
                  <a:lnTo>
                    <a:pt x="1190782" y="1406001"/>
                  </a:lnTo>
                  <a:lnTo>
                    <a:pt x="1230265" y="1378447"/>
                  </a:lnTo>
                  <a:lnTo>
                    <a:pt x="1268445" y="1348105"/>
                  </a:lnTo>
                  <a:lnTo>
                    <a:pt x="1304650" y="1315449"/>
                  </a:lnTo>
                  <a:lnTo>
                    <a:pt x="1338320" y="1281047"/>
                  </a:lnTo>
                  <a:lnTo>
                    <a:pt x="1369444" y="1245026"/>
                  </a:lnTo>
                  <a:lnTo>
                    <a:pt x="1398012" y="1207512"/>
                  </a:lnTo>
                  <a:lnTo>
                    <a:pt x="1424012" y="1168635"/>
                  </a:lnTo>
                  <a:lnTo>
                    <a:pt x="1447435" y="1128519"/>
                  </a:lnTo>
                  <a:lnTo>
                    <a:pt x="1468270" y="1087293"/>
                  </a:lnTo>
                  <a:lnTo>
                    <a:pt x="1486506" y="1045084"/>
                  </a:lnTo>
                  <a:lnTo>
                    <a:pt x="1502132" y="1002018"/>
                  </a:lnTo>
                  <a:lnTo>
                    <a:pt x="1515139" y="958223"/>
                  </a:lnTo>
                  <a:lnTo>
                    <a:pt x="1525515" y="913827"/>
                  </a:lnTo>
                  <a:lnTo>
                    <a:pt x="1533251" y="868956"/>
                  </a:lnTo>
                  <a:lnTo>
                    <a:pt x="1538335" y="823737"/>
                  </a:lnTo>
                  <a:lnTo>
                    <a:pt x="1540758" y="778298"/>
                  </a:lnTo>
                  <a:lnTo>
                    <a:pt x="1540508" y="732766"/>
                  </a:lnTo>
                  <a:lnTo>
                    <a:pt x="1537574" y="687268"/>
                  </a:lnTo>
                  <a:lnTo>
                    <a:pt x="1531948" y="641931"/>
                  </a:lnTo>
                  <a:lnTo>
                    <a:pt x="1523617" y="596882"/>
                  </a:lnTo>
                  <a:lnTo>
                    <a:pt x="1512572" y="552248"/>
                  </a:lnTo>
                  <a:lnTo>
                    <a:pt x="1498801" y="508158"/>
                  </a:lnTo>
                  <a:lnTo>
                    <a:pt x="1482295" y="464736"/>
                  </a:lnTo>
                  <a:lnTo>
                    <a:pt x="1463043" y="422112"/>
                  </a:lnTo>
                  <a:lnTo>
                    <a:pt x="1441034" y="380412"/>
                  </a:lnTo>
                  <a:lnTo>
                    <a:pt x="1416257" y="339763"/>
                  </a:lnTo>
                  <a:lnTo>
                    <a:pt x="1388703" y="300293"/>
                  </a:lnTo>
                  <a:lnTo>
                    <a:pt x="1358361" y="262127"/>
                  </a:lnTo>
                  <a:lnTo>
                    <a:pt x="770351" y="760094"/>
                  </a:lnTo>
                  <a:lnTo>
                    <a:pt x="643478" y="0"/>
                  </a:lnTo>
                  <a:close/>
                </a:path>
              </a:pathLst>
            </a:custGeom>
            <a:solidFill>
              <a:srgbClr val="EC7C30"/>
            </a:solidFill>
          </p:spPr>
          <p:txBody>
            <a:bodyPr wrap="square" lIns="0" tIns="0" rIns="0" bIns="0" rtlCol="0"/>
            <a:lstStyle/>
            <a:p>
              <a:endParaRPr/>
            </a:p>
          </p:txBody>
        </p:sp>
        <p:sp>
          <p:nvSpPr>
            <p:cNvPr id="66" name="object 66"/>
            <p:cNvSpPr/>
            <p:nvPr/>
          </p:nvSpPr>
          <p:spPr>
            <a:xfrm>
              <a:off x="5922422" y="1606550"/>
              <a:ext cx="1541145" cy="1530985"/>
            </a:xfrm>
            <a:custGeom>
              <a:avLst/>
              <a:gdLst/>
              <a:ahLst/>
              <a:cxnLst/>
              <a:rect l="l" t="t" r="r" b="b"/>
              <a:pathLst>
                <a:path w="1541145" h="1530985">
                  <a:moveTo>
                    <a:pt x="1358361" y="262127"/>
                  </a:moveTo>
                  <a:lnTo>
                    <a:pt x="1388703" y="300293"/>
                  </a:lnTo>
                  <a:lnTo>
                    <a:pt x="1416257" y="339763"/>
                  </a:lnTo>
                  <a:lnTo>
                    <a:pt x="1441034" y="380412"/>
                  </a:lnTo>
                  <a:lnTo>
                    <a:pt x="1463043" y="422112"/>
                  </a:lnTo>
                  <a:lnTo>
                    <a:pt x="1482295" y="464736"/>
                  </a:lnTo>
                  <a:lnTo>
                    <a:pt x="1498801" y="508158"/>
                  </a:lnTo>
                  <a:lnTo>
                    <a:pt x="1512572" y="552248"/>
                  </a:lnTo>
                  <a:lnTo>
                    <a:pt x="1523617" y="596882"/>
                  </a:lnTo>
                  <a:lnTo>
                    <a:pt x="1531948" y="641931"/>
                  </a:lnTo>
                  <a:lnTo>
                    <a:pt x="1537574" y="687268"/>
                  </a:lnTo>
                  <a:lnTo>
                    <a:pt x="1540508" y="732766"/>
                  </a:lnTo>
                  <a:lnTo>
                    <a:pt x="1540758" y="778298"/>
                  </a:lnTo>
                  <a:lnTo>
                    <a:pt x="1538335" y="823737"/>
                  </a:lnTo>
                  <a:lnTo>
                    <a:pt x="1533251" y="868956"/>
                  </a:lnTo>
                  <a:lnTo>
                    <a:pt x="1525515" y="913827"/>
                  </a:lnTo>
                  <a:lnTo>
                    <a:pt x="1515139" y="958223"/>
                  </a:lnTo>
                  <a:lnTo>
                    <a:pt x="1502132" y="1002018"/>
                  </a:lnTo>
                  <a:lnTo>
                    <a:pt x="1486506" y="1045084"/>
                  </a:lnTo>
                  <a:lnTo>
                    <a:pt x="1468270" y="1087293"/>
                  </a:lnTo>
                  <a:lnTo>
                    <a:pt x="1447435" y="1128519"/>
                  </a:lnTo>
                  <a:lnTo>
                    <a:pt x="1424012" y="1168635"/>
                  </a:lnTo>
                  <a:lnTo>
                    <a:pt x="1398012" y="1207512"/>
                  </a:lnTo>
                  <a:lnTo>
                    <a:pt x="1369444" y="1245026"/>
                  </a:lnTo>
                  <a:lnTo>
                    <a:pt x="1338320" y="1281047"/>
                  </a:lnTo>
                  <a:lnTo>
                    <a:pt x="1304650" y="1315449"/>
                  </a:lnTo>
                  <a:lnTo>
                    <a:pt x="1268445" y="1348105"/>
                  </a:lnTo>
                  <a:lnTo>
                    <a:pt x="1230265" y="1378447"/>
                  </a:lnTo>
                  <a:lnTo>
                    <a:pt x="1190782" y="1406001"/>
                  </a:lnTo>
                  <a:lnTo>
                    <a:pt x="1150121" y="1430778"/>
                  </a:lnTo>
                  <a:lnTo>
                    <a:pt x="1108410" y="1452787"/>
                  </a:lnTo>
                  <a:lnTo>
                    <a:pt x="1065775" y="1472039"/>
                  </a:lnTo>
                  <a:lnTo>
                    <a:pt x="1022345" y="1488545"/>
                  </a:lnTo>
                  <a:lnTo>
                    <a:pt x="978246" y="1502316"/>
                  </a:lnTo>
                  <a:lnTo>
                    <a:pt x="933605" y="1513361"/>
                  </a:lnTo>
                  <a:lnTo>
                    <a:pt x="888550" y="1521692"/>
                  </a:lnTo>
                  <a:lnTo>
                    <a:pt x="843207" y="1527318"/>
                  </a:lnTo>
                  <a:lnTo>
                    <a:pt x="797703" y="1530252"/>
                  </a:lnTo>
                  <a:lnTo>
                    <a:pt x="752166" y="1530502"/>
                  </a:lnTo>
                  <a:lnTo>
                    <a:pt x="706724" y="1528079"/>
                  </a:lnTo>
                  <a:lnTo>
                    <a:pt x="661502" y="1522995"/>
                  </a:lnTo>
                  <a:lnTo>
                    <a:pt x="616628" y="1515259"/>
                  </a:lnTo>
                  <a:lnTo>
                    <a:pt x="572229" y="1504883"/>
                  </a:lnTo>
                  <a:lnTo>
                    <a:pt x="528432" y="1491876"/>
                  </a:lnTo>
                  <a:lnTo>
                    <a:pt x="485365" y="1476250"/>
                  </a:lnTo>
                  <a:lnTo>
                    <a:pt x="443155" y="1458014"/>
                  </a:lnTo>
                  <a:lnTo>
                    <a:pt x="401928" y="1437179"/>
                  </a:lnTo>
                  <a:lnTo>
                    <a:pt x="361811" y="1413756"/>
                  </a:lnTo>
                  <a:lnTo>
                    <a:pt x="322933" y="1387756"/>
                  </a:lnTo>
                  <a:lnTo>
                    <a:pt x="285420" y="1359188"/>
                  </a:lnTo>
                  <a:lnTo>
                    <a:pt x="249398" y="1328064"/>
                  </a:lnTo>
                  <a:lnTo>
                    <a:pt x="214996" y="1294394"/>
                  </a:lnTo>
                  <a:lnTo>
                    <a:pt x="182341" y="1258189"/>
                  </a:lnTo>
                  <a:lnTo>
                    <a:pt x="151999" y="1220023"/>
                  </a:lnTo>
                  <a:lnTo>
                    <a:pt x="124446" y="1180551"/>
                  </a:lnTo>
                  <a:lnTo>
                    <a:pt x="99672" y="1139899"/>
                  </a:lnTo>
                  <a:lnTo>
                    <a:pt x="77666" y="1098196"/>
                  </a:lnTo>
                  <a:lnTo>
                    <a:pt x="58418" y="1055567"/>
                  </a:lnTo>
                  <a:lnTo>
                    <a:pt x="41917" y="1012141"/>
                  </a:lnTo>
                  <a:lnTo>
                    <a:pt x="28152" y="968045"/>
                  </a:lnTo>
                  <a:lnTo>
                    <a:pt x="17113" y="923405"/>
                  </a:lnTo>
                  <a:lnTo>
                    <a:pt x="8788" y="878350"/>
                  </a:lnTo>
                  <a:lnTo>
                    <a:pt x="3168" y="833006"/>
                  </a:lnTo>
                  <a:lnTo>
                    <a:pt x="242" y="787501"/>
                  </a:lnTo>
                  <a:lnTo>
                    <a:pt x="0" y="741961"/>
                  </a:lnTo>
                  <a:lnTo>
                    <a:pt x="2429" y="696515"/>
                  </a:lnTo>
                  <a:lnTo>
                    <a:pt x="7521" y="651289"/>
                  </a:lnTo>
                  <a:lnTo>
                    <a:pt x="15264" y="606411"/>
                  </a:lnTo>
                  <a:lnTo>
                    <a:pt x="25647" y="562007"/>
                  </a:lnTo>
                  <a:lnTo>
                    <a:pt x="38661" y="518206"/>
                  </a:lnTo>
                  <a:lnTo>
                    <a:pt x="54294" y="475134"/>
                  </a:lnTo>
                  <a:lnTo>
                    <a:pt x="72536" y="432919"/>
                  </a:lnTo>
                  <a:lnTo>
                    <a:pt x="93376" y="391687"/>
                  </a:lnTo>
                  <a:lnTo>
                    <a:pt x="116803" y="351567"/>
                  </a:lnTo>
                  <a:lnTo>
                    <a:pt x="142808" y="312685"/>
                  </a:lnTo>
                  <a:lnTo>
                    <a:pt x="171379" y="275168"/>
                  </a:lnTo>
                  <a:lnTo>
                    <a:pt x="202506" y="239144"/>
                  </a:lnTo>
                  <a:lnTo>
                    <a:pt x="236177" y="204741"/>
                  </a:lnTo>
                  <a:lnTo>
                    <a:pt x="272384" y="172084"/>
                  </a:lnTo>
                  <a:lnTo>
                    <a:pt x="313124" y="139885"/>
                  </a:lnTo>
                  <a:lnTo>
                    <a:pt x="355799" y="110585"/>
                  </a:lnTo>
                  <a:lnTo>
                    <a:pt x="400248" y="84261"/>
                  </a:lnTo>
                  <a:lnTo>
                    <a:pt x="446310" y="60991"/>
                  </a:lnTo>
                  <a:lnTo>
                    <a:pt x="493825" y="40853"/>
                  </a:lnTo>
                  <a:lnTo>
                    <a:pt x="542632" y="23923"/>
                  </a:lnTo>
                  <a:lnTo>
                    <a:pt x="592569" y="10280"/>
                  </a:lnTo>
                  <a:lnTo>
                    <a:pt x="643478" y="0"/>
                  </a:lnTo>
                  <a:lnTo>
                    <a:pt x="770351" y="760094"/>
                  </a:lnTo>
                  <a:lnTo>
                    <a:pt x="1358361" y="262127"/>
                  </a:lnTo>
                  <a:close/>
                </a:path>
              </a:pathLst>
            </a:custGeom>
            <a:ln w="11239">
              <a:solidFill>
                <a:srgbClr val="FFFFFF"/>
              </a:solidFill>
            </a:ln>
          </p:spPr>
          <p:txBody>
            <a:bodyPr wrap="square" lIns="0" tIns="0" rIns="0" bIns="0" rtlCol="0"/>
            <a:lstStyle/>
            <a:p>
              <a:endParaRPr/>
            </a:p>
          </p:txBody>
        </p:sp>
        <p:sp>
          <p:nvSpPr>
            <p:cNvPr id="67" name="object 67"/>
            <p:cNvSpPr/>
            <p:nvPr/>
          </p:nvSpPr>
          <p:spPr>
            <a:xfrm>
              <a:off x="6565900" y="1596136"/>
              <a:ext cx="127000" cy="770890"/>
            </a:xfrm>
            <a:custGeom>
              <a:avLst/>
              <a:gdLst/>
              <a:ahLst/>
              <a:cxnLst/>
              <a:rect l="l" t="t" r="r" b="b"/>
              <a:pathLst>
                <a:path w="127000" h="770889">
                  <a:moveTo>
                    <a:pt x="126873" y="0"/>
                  </a:moveTo>
                  <a:lnTo>
                    <a:pt x="95047" y="644"/>
                  </a:lnTo>
                  <a:lnTo>
                    <a:pt x="63246" y="2587"/>
                  </a:lnTo>
                  <a:lnTo>
                    <a:pt x="31539" y="5840"/>
                  </a:lnTo>
                  <a:lnTo>
                    <a:pt x="0" y="10413"/>
                  </a:lnTo>
                  <a:lnTo>
                    <a:pt x="126873" y="770508"/>
                  </a:lnTo>
                  <a:lnTo>
                    <a:pt x="126873" y="0"/>
                  </a:lnTo>
                  <a:close/>
                </a:path>
              </a:pathLst>
            </a:custGeom>
            <a:solidFill>
              <a:srgbClr val="A4A4A4"/>
            </a:solidFill>
          </p:spPr>
          <p:txBody>
            <a:bodyPr wrap="square" lIns="0" tIns="0" rIns="0" bIns="0" rtlCol="0"/>
            <a:lstStyle/>
            <a:p>
              <a:endParaRPr/>
            </a:p>
          </p:txBody>
        </p:sp>
        <p:sp>
          <p:nvSpPr>
            <p:cNvPr id="68" name="object 68"/>
            <p:cNvSpPr/>
            <p:nvPr/>
          </p:nvSpPr>
          <p:spPr>
            <a:xfrm>
              <a:off x="6565900" y="1596136"/>
              <a:ext cx="127000" cy="770890"/>
            </a:xfrm>
            <a:custGeom>
              <a:avLst/>
              <a:gdLst/>
              <a:ahLst/>
              <a:cxnLst/>
              <a:rect l="l" t="t" r="r" b="b"/>
              <a:pathLst>
                <a:path w="127000" h="770889">
                  <a:moveTo>
                    <a:pt x="0" y="10413"/>
                  </a:moveTo>
                  <a:lnTo>
                    <a:pt x="31539" y="5840"/>
                  </a:lnTo>
                  <a:lnTo>
                    <a:pt x="63246" y="2587"/>
                  </a:lnTo>
                  <a:lnTo>
                    <a:pt x="95047" y="644"/>
                  </a:lnTo>
                  <a:lnTo>
                    <a:pt x="126873" y="0"/>
                  </a:lnTo>
                  <a:lnTo>
                    <a:pt x="126873" y="770508"/>
                  </a:lnTo>
                  <a:lnTo>
                    <a:pt x="0" y="10413"/>
                  </a:lnTo>
                  <a:close/>
                </a:path>
              </a:pathLst>
            </a:custGeom>
            <a:ln w="11239">
              <a:solidFill>
                <a:srgbClr val="FFFFFF"/>
              </a:solidFill>
            </a:ln>
          </p:spPr>
          <p:txBody>
            <a:bodyPr wrap="square" lIns="0" tIns="0" rIns="0" bIns="0" rtlCol="0"/>
            <a:lstStyle/>
            <a:p>
              <a:endParaRPr/>
            </a:p>
          </p:txBody>
        </p:sp>
        <p:sp>
          <p:nvSpPr>
            <p:cNvPr id="69" name="object 69"/>
            <p:cNvSpPr/>
            <p:nvPr/>
          </p:nvSpPr>
          <p:spPr>
            <a:xfrm>
              <a:off x="7016877" y="1325118"/>
              <a:ext cx="681355" cy="342900"/>
            </a:xfrm>
            <a:custGeom>
              <a:avLst/>
              <a:gdLst/>
              <a:ahLst/>
              <a:cxnLst/>
              <a:rect l="l" t="t" r="r" b="b"/>
              <a:pathLst>
                <a:path w="681354" h="342900">
                  <a:moveTo>
                    <a:pt x="681354" y="0"/>
                  </a:moveTo>
                  <a:lnTo>
                    <a:pt x="22351" y="0"/>
                  </a:lnTo>
                  <a:lnTo>
                    <a:pt x="22351" y="268605"/>
                  </a:lnTo>
                  <a:lnTo>
                    <a:pt x="132206" y="268605"/>
                  </a:lnTo>
                  <a:lnTo>
                    <a:pt x="0" y="342392"/>
                  </a:lnTo>
                  <a:lnTo>
                    <a:pt x="296925" y="268605"/>
                  </a:lnTo>
                  <a:lnTo>
                    <a:pt x="681354" y="268605"/>
                  </a:lnTo>
                  <a:lnTo>
                    <a:pt x="681354" y="0"/>
                  </a:lnTo>
                  <a:close/>
                </a:path>
              </a:pathLst>
            </a:custGeom>
            <a:solidFill>
              <a:srgbClr val="FFFFFF"/>
            </a:solidFill>
          </p:spPr>
          <p:txBody>
            <a:bodyPr wrap="square" lIns="0" tIns="0" rIns="0" bIns="0" rtlCol="0"/>
            <a:lstStyle/>
            <a:p>
              <a:endParaRPr/>
            </a:p>
          </p:txBody>
        </p:sp>
        <p:sp>
          <p:nvSpPr>
            <p:cNvPr id="70" name="object 70"/>
            <p:cNvSpPr/>
            <p:nvPr/>
          </p:nvSpPr>
          <p:spPr>
            <a:xfrm>
              <a:off x="7016877" y="1325118"/>
              <a:ext cx="681355" cy="342900"/>
            </a:xfrm>
            <a:custGeom>
              <a:avLst/>
              <a:gdLst/>
              <a:ahLst/>
              <a:cxnLst/>
              <a:rect l="l" t="t" r="r" b="b"/>
              <a:pathLst>
                <a:path w="681354" h="342900">
                  <a:moveTo>
                    <a:pt x="22351" y="0"/>
                  </a:moveTo>
                  <a:lnTo>
                    <a:pt x="132206" y="0"/>
                  </a:lnTo>
                  <a:lnTo>
                    <a:pt x="296925" y="0"/>
                  </a:lnTo>
                  <a:lnTo>
                    <a:pt x="681354" y="0"/>
                  </a:lnTo>
                  <a:lnTo>
                    <a:pt x="681354" y="156718"/>
                  </a:lnTo>
                  <a:lnTo>
                    <a:pt x="681354" y="223901"/>
                  </a:lnTo>
                  <a:lnTo>
                    <a:pt x="681354" y="268605"/>
                  </a:lnTo>
                  <a:lnTo>
                    <a:pt x="296925" y="268605"/>
                  </a:lnTo>
                  <a:lnTo>
                    <a:pt x="0" y="342392"/>
                  </a:lnTo>
                  <a:lnTo>
                    <a:pt x="132206" y="268605"/>
                  </a:lnTo>
                  <a:lnTo>
                    <a:pt x="22351" y="268605"/>
                  </a:lnTo>
                  <a:lnTo>
                    <a:pt x="22351" y="223901"/>
                  </a:lnTo>
                  <a:lnTo>
                    <a:pt x="22351" y="156718"/>
                  </a:lnTo>
                  <a:lnTo>
                    <a:pt x="22351" y="0"/>
                  </a:lnTo>
                  <a:close/>
                </a:path>
              </a:pathLst>
            </a:custGeom>
            <a:ln w="5626">
              <a:solidFill>
                <a:srgbClr val="000000"/>
              </a:solidFill>
            </a:ln>
          </p:spPr>
          <p:txBody>
            <a:bodyPr wrap="square" lIns="0" tIns="0" rIns="0" bIns="0" rtlCol="0"/>
            <a:lstStyle/>
            <a:p>
              <a:endParaRPr/>
            </a:p>
          </p:txBody>
        </p:sp>
      </p:grpSp>
      <p:sp>
        <p:nvSpPr>
          <p:cNvPr id="71" name="object 71"/>
          <p:cNvSpPr txBox="1"/>
          <p:nvPr/>
        </p:nvSpPr>
        <p:spPr>
          <a:xfrm>
            <a:off x="9371843" y="2227375"/>
            <a:ext cx="658682" cy="289822"/>
          </a:xfrm>
          <a:prstGeom prst="rect">
            <a:avLst/>
          </a:prstGeom>
        </p:spPr>
        <p:txBody>
          <a:bodyPr vert="horz" wrap="square" lIns="0" tIns="30479" rIns="0" bIns="0" rtlCol="0">
            <a:spAutoFit/>
          </a:bodyPr>
          <a:lstStyle/>
          <a:p>
            <a:pPr marR="23706" algn="ctr">
              <a:spcBef>
                <a:spcPts val="240"/>
              </a:spcBef>
            </a:pPr>
            <a:r>
              <a:rPr sz="800" spc="-33" dirty="0">
                <a:solidFill>
                  <a:srgbClr val="585858"/>
                </a:solidFill>
                <a:latin typeface="BIZ UDPゴシック"/>
                <a:cs typeface="BIZ UDPゴシック"/>
              </a:rPr>
              <a:t>ある</a:t>
            </a:r>
            <a:endParaRPr sz="800">
              <a:latin typeface="BIZ UDPゴシック"/>
              <a:cs typeface="BIZ UDPゴシック"/>
            </a:endParaRPr>
          </a:p>
          <a:p>
            <a:pPr algn="ctr">
              <a:spcBef>
                <a:spcPts val="113"/>
              </a:spcBef>
            </a:pPr>
            <a:r>
              <a:rPr sz="800" dirty="0">
                <a:solidFill>
                  <a:srgbClr val="585858"/>
                </a:solidFill>
                <a:latin typeface="BIZ UDPゴシック"/>
                <a:cs typeface="BIZ UDPゴシック"/>
              </a:rPr>
              <a:t>21</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14%</a:t>
            </a:r>
            <a:endParaRPr sz="800">
              <a:latin typeface="BIZ UDPゴシック"/>
              <a:cs typeface="BIZ UDPゴシック"/>
            </a:endParaRPr>
          </a:p>
        </p:txBody>
      </p:sp>
      <p:grpSp>
        <p:nvGrpSpPr>
          <p:cNvPr id="72" name="object 72"/>
          <p:cNvGrpSpPr/>
          <p:nvPr/>
        </p:nvGrpSpPr>
        <p:grpSpPr>
          <a:xfrm>
            <a:off x="7290730" y="4557748"/>
            <a:ext cx="1141264" cy="404692"/>
            <a:chOff x="5574601" y="3087306"/>
            <a:chExt cx="855980" cy="303530"/>
          </a:xfrm>
        </p:grpSpPr>
        <p:sp>
          <p:nvSpPr>
            <p:cNvPr id="73" name="object 73"/>
            <p:cNvSpPr/>
            <p:nvPr/>
          </p:nvSpPr>
          <p:spPr>
            <a:xfrm>
              <a:off x="5577459" y="3090164"/>
              <a:ext cx="850265" cy="297815"/>
            </a:xfrm>
            <a:custGeom>
              <a:avLst/>
              <a:gdLst/>
              <a:ahLst/>
              <a:cxnLst/>
              <a:rect l="l" t="t" r="r" b="b"/>
              <a:pathLst>
                <a:path w="850264" h="297814">
                  <a:moveTo>
                    <a:pt x="850138" y="0"/>
                  </a:moveTo>
                  <a:lnTo>
                    <a:pt x="697865" y="51816"/>
                  </a:lnTo>
                  <a:lnTo>
                    <a:pt x="697865" y="2794"/>
                  </a:lnTo>
                  <a:lnTo>
                    <a:pt x="0" y="2794"/>
                  </a:lnTo>
                  <a:lnTo>
                    <a:pt x="0" y="297434"/>
                  </a:lnTo>
                  <a:lnTo>
                    <a:pt x="697865" y="297434"/>
                  </a:lnTo>
                  <a:lnTo>
                    <a:pt x="697865" y="125476"/>
                  </a:lnTo>
                  <a:lnTo>
                    <a:pt x="850138" y="0"/>
                  </a:lnTo>
                  <a:close/>
                </a:path>
              </a:pathLst>
            </a:custGeom>
            <a:solidFill>
              <a:srgbClr val="FFFFFF"/>
            </a:solidFill>
          </p:spPr>
          <p:txBody>
            <a:bodyPr wrap="square" lIns="0" tIns="0" rIns="0" bIns="0" rtlCol="0"/>
            <a:lstStyle/>
            <a:p>
              <a:endParaRPr/>
            </a:p>
          </p:txBody>
        </p:sp>
        <p:sp>
          <p:nvSpPr>
            <p:cNvPr id="74" name="object 74"/>
            <p:cNvSpPr/>
            <p:nvPr/>
          </p:nvSpPr>
          <p:spPr>
            <a:xfrm>
              <a:off x="5577459" y="3090164"/>
              <a:ext cx="850265" cy="297815"/>
            </a:xfrm>
            <a:custGeom>
              <a:avLst/>
              <a:gdLst/>
              <a:ahLst/>
              <a:cxnLst/>
              <a:rect l="l" t="t" r="r" b="b"/>
              <a:pathLst>
                <a:path w="850264" h="297814">
                  <a:moveTo>
                    <a:pt x="0" y="2794"/>
                  </a:moveTo>
                  <a:lnTo>
                    <a:pt x="407034" y="2794"/>
                  </a:lnTo>
                  <a:lnTo>
                    <a:pt x="581533" y="2794"/>
                  </a:lnTo>
                  <a:lnTo>
                    <a:pt x="697865" y="2794"/>
                  </a:lnTo>
                  <a:lnTo>
                    <a:pt x="697865" y="51816"/>
                  </a:lnTo>
                  <a:lnTo>
                    <a:pt x="850138" y="0"/>
                  </a:lnTo>
                  <a:lnTo>
                    <a:pt x="697865" y="125476"/>
                  </a:lnTo>
                  <a:lnTo>
                    <a:pt x="697865" y="297434"/>
                  </a:lnTo>
                  <a:lnTo>
                    <a:pt x="581533" y="297434"/>
                  </a:lnTo>
                  <a:lnTo>
                    <a:pt x="407034" y="297434"/>
                  </a:lnTo>
                  <a:lnTo>
                    <a:pt x="0" y="297434"/>
                  </a:lnTo>
                  <a:lnTo>
                    <a:pt x="0" y="125476"/>
                  </a:lnTo>
                  <a:lnTo>
                    <a:pt x="0" y="51816"/>
                  </a:lnTo>
                  <a:lnTo>
                    <a:pt x="0" y="2794"/>
                  </a:lnTo>
                  <a:close/>
                </a:path>
              </a:pathLst>
            </a:custGeom>
            <a:ln w="5626">
              <a:solidFill>
                <a:srgbClr val="000000"/>
              </a:solidFill>
            </a:ln>
          </p:spPr>
          <p:txBody>
            <a:bodyPr wrap="square" lIns="0" tIns="0" rIns="0" bIns="0" rtlCol="0"/>
            <a:lstStyle/>
            <a:p>
              <a:endParaRPr/>
            </a:p>
          </p:txBody>
        </p:sp>
      </p:grpSp>
      <p:sp>
        <p:nvSpPr>
          <p:cNvPr id="75" name="object 75"/>
          <p:cNvSpPr txBox="1"/>
          <p:nvPr/>
        </p:nvSpPr>
        <p:spPr>
          <a:xfrm>
            <a:off x="7400878" y="4602019"/>
            <a:ext cx="754352" cy="289822"/>
          </a:xfrm>
          <a:prstGeom prst="rect">
            <a:avLst/>
          </a:prstGeom>
        </p:spPr>
        <p:txBody>
          <a:bodyPr vert="horz" wrap="square" lIns="0" tIns="30479" rIns="0" bIns="0" rtlCol="0">
            <a:spAutoFit/>
          </a:bodyPr>
          <a:lstStyle/>
          <a:p>
            <a:pPr marR="23706" algn="ctr">
              <a:spcBef>
                <a:spcPts val="240"/>
              </a:spcBef>
            </a:pPr>
            <a:r>
              <a:rPr sz="800" spc="-33" dirty="0">
                <a:solidFill>
                  <a:srgbClr val="585858"/>
                </a:solidFill>
                <a:latin typeface="BIZ UDPゴシック"/>
                <a:cs typeface="BIZ UDPゴシック"/>
              </a:rPr>
              <a:t>ない</a:t>
            </a:r>
            <a:endParaRPr sz="800">
              <a:latin typeface="BIZ UDPゴシック"/>
              <a:cs typeface="BIZ UDPゴシック"/>
            </a:endParaRPr>
          </a:p>
          <a:p>
            <a:pPr algn="ctr">
              <a:spcBef>
                <a:spcPts val="113"/>
              </a:spcBef>
            </a:pPr>
            <a:r>
              <a:rPr sz="800" dirty="0">
                <a:solidFill>
                  <a:srgbClr val="585858"/>
                </a:solidFill>
                <a:latin typeface="BIZ UDPゴシック"/>
                <a:cs typeface="BIZ UDPゴシック"/>
              </a:rPr>
              <a:t>127</a:t>
            </a:r>
            <a:r>
              <a:rPr sz="800" spc="27" dirty="0">
                <a:solidFill>
                  <a:srgbClr val="585858"/>
                </a:solidFill>
                <a:latin typeface="BIZ UDPゴシック"/>
                <a:cs typeface="BIZ UDPゴシック"/>
              </a:rPr>
              <a:t>校 / </a:t>
            </a:r>
            <a:r>
              <a:rPr sz="800" spc="-33" dirty="0">
                <a:solidFill>
                  <a:srgbClr val="585858"/>
                </a:solidFill>
                <a:latin typeface="BIZ UDPゴシック"/>
                <a:cs typeface="BIZ UDPゴシック"/>
              </a:rPr>
              <a:t>83%</a:t>
            </a:r>
            <a:endParaRPr sz="800">
              <a:latin typeface="BIZ UDPゴシック"/>
              <a:cs typeface="BIZ UDPゴシック"/>
            </a:endParaRPr>
          </a:p>
        </p:txBody>
      </p:sp>
      <p:grpSp>
        <p:nvGrpSpPr>
          <p:cNvPr id="76" name="object 76"/>
          <p:cNvGrpSpPr/>
          <p:nvPr/>
        </p:nvGrpSpPr>
        <p:grpSpPr>
          <a:xfrm>
            <a:off x="7577739" y="2208844"/>
            <a:ext cx="1123484" cy="386912"/>
            <a:chOff x="5789866" y="1325562"/>
            <a:chExt cx="842644" cy="290195"/>
          </a:xfrm>
        </p:grpSpPr>
        <p:sp>
          <p:nvSpPr>
            <p:cNvPr id="77" name="object 77"/>
            <p:cNvSpPr/>
            <p:nvPr/>
          </p:nvSpPr>
          <p:spPr>
            <a:xfrm>
              <a:off x="5792723" y="1328420"/>
              <a:ext cx="836930" cy="284480"/>
            </a:xfrm>
            <a:custGeom>
              <a:avLst/>
              <a:gdLst/>
              <a:ahLst/>
              <a:cxnLst/>
              <a:rect l="l" t="t" r="r" b="b"/>
              <a:pathLst>
                <a:path w="836929" h="284480">
                  <a:moveTo>
                    <a:pt x="490728" y="0"/>
                  </a:moveTo>
                  <a:lnTo>
                    <a:pt x="0" y="0"/>
                  </a:lnTo>
                  <a:lnTo>
                    <a:pt x="0" y="284099"/>
                  </a:lnTo>
                  <a:lnTo>
                    <a:pt x="490728" y="284099"/>
                  </a:lnTo>
                  <a:lnTo>
                    <a:pt x="490728" y="236728"/>
                  </a:lnTo>
                  <a:lnTo>
                    <a:pt x="836422" y="270256"/>
                  </a:lnTo>
                  <a:lnTo>
                    <a:pt x="490728" y="165735"/>
                  </a:lnTo>
                  <a:lnTo>
                    <a:pt x="490728" y="0"/>
                  </a:lnTo>
                  <a:close/>
                </a:path>
              </a:pathLst>
            </a:custGeom>
            <a:solidFill>
              <a:srgbClr val="FFFFFF"/>
            </a:solidFill>
          </p:spPr>
          <p:txBody>
            <a:bodyPr wrap="square" lIns="0" tIns="0" rIns="0" bIns="0" rtlCol="0"/>
            <a:lstStyle/>
            <a:p>
              <a:endParaRPr/>
            </a:p>
          </p:txBody>
        </p:sp>
        <p:sp>
          <p:nvSpPr>
            <p:cNvPr id="78" name="object 78"/>
            <p:cNvSpPr/>
            <p:nvPr/>
          </p:nvSpPr>
          <p:spPr>
            <a:xfrm>
              <a:off x="5792723" y="1328420"/>
              <a:ext cx="836930" cy="284480"/>
            </a:xfrm>
            <a:custGeom>
              <a:avLst/>
              <a:gdLst/>
              <a:ahLst/>
              <a:cxnLst/>
              <a:rect l="l" t="t" r="r" b="b"/>
              <a:pathLst>
                <a:path w="836929" h="284480">
                  <a:moveTo>
                    <a:pt x="0" y="0"/>
                  </a:moveTo>
                  <a:lnTo>
                    <a:pt x="286258" y="0"/>
                  </a:lnTo>
                  <a:lnTo>
                    <a:pt x="408940" y="0"/>
                  </a:lnTo>
                  <a:lnTo>
                    <a:pt x="490728" y="0"/>
                  </a:lnTo>
                  <a:lnTo>
                    <a:pt x="490728" y="165735"/>
                  </a:lnTo>
                  <a:lnTo>
                    <a:pt x="836422" y="270256"/>
                  </a:lnTo>
                  <a:lnTo>
                    <a:pt x="490728" y="236728"/>
                  </a:lnTo>
                  <a:lnTo>
                    <a:pt x="490728" y="284099"/>
                  </a:lnTo>
                  <a:lnTo>
                    <a:pt x="408940" y="284099"/>
                  </a:lnTo>
                  <a:lnTo>
                    <a:pt x="286258" y="284099"/>
                  </a:lnTo>
                  <a:lnTo>
                    <a:pt x="0" y="284099"/>
                  </a:lnTo>
                  <a:lnTo>
                    <a:pt x="0" y="236728"/>
                  </a:lnTo>
                  <a:lnTo>
                    <a:pt x="0" y="165735"/>
                  </a:lnTo>
                  <a:lnTo>
                    <a:pt x="0" y="0"/>
                  </a:lnTo>
                  <a:close/>
                </a:path>
              </a:pathLst>
            </a:custGeom>
            <a:ln w="5626">
              <a:solidFill>
                <a:srgbClr val="000000"/>
              </a:solidFill>
            </a:ln>
          </p:spPr>
          <p:txBody>
            <a:bodyPr wrap="square" lIns="0" tIns="0" rIns="0" bIns="0" rtlCol="0"/>
            <a:lstStyle/>
            <a:p>
              <a:endParaRPr/>
            </a:p>
          </p:txBody>
        </p:sp>
      </p:grpSp>
      <p:sp>
        <p:nvSpPr>
          <p:cNvPr id="79" name="object 79"/>
          <p:cNvSpPr txBox="1"/>
          <p:nvPr/>
        </p:nvSpPr>
        <p:spPr>
          <a:xfrm>
            <a:off x="7663843" y="2241575"/>
            <a:ext cx="526607" cy="289822"/>
          </a:xfrm>
          <a:prstGeom prst="rect">
            <a:avLst/>
          </a:prstGeom>
        </p:spPr>
        <p:txBody>
          <a:bodyPr vert="horz" wrap="square" lIns="0" tIns="30479" rIns="0" bIns="0" rtlCol="0">
            <a:spAutoFit/>
          </a:bodyPr>
          <a:lstStyle/>
          <a:p>
            <a:pPr marL="87204">
              <a:spcBef>
                <a:spcPts val="240"/>
              </a:spcBef>
            </a:pPr>
            <a:r>
              <a:rPr sz="800" spc="-27" dirty="0">
                <a:solidFill>
                  <a:srgbClr val="585858"/>
                </a:solidFill>
                <a:latin typeface="BIZ UDPゴシック"/>
                <a:cs typeface="BIZ UDPゴシック"/>
              </a:rPr>
              <a:t>未回答</a:t>
            </a:r>
            <a:endParaRPr sz="800">
              <a:latin typeface="BIZ UDPゴシック"/>
              <a:cs typeface="BIZ UDPゴシック"/>
            </a:endParaRPr>
          </a:p>
          <a:p>
            <a:pPr marL="16933">
              <a:spcBef>
                <a:spcPts val="113"/>
              </a:spcBef>
            </a:pPr>
            <a:r>
              <a:rPr sz="800" dirty="0">
                <a:solidFill>
                  <a:srgbClr val="585858"/>
                </a:solidFill>
                <a:latin typeface="BIZ UDPゴシック"/>
                <a:cs typeface="BIZ UDPゴシック"/>
              </a:rPr>
              <a:t>4</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3%</a:t>
            </a:r>
            <a:endParaRPr sz="800">
              <a:latin typeface="BIZ UDPゴシック"/>
              <a:cs typeface="BIZ UDPゴシック"/>
            </a:endParaRPr>
          </a:p>
        </p:txBody>
      </p:sp>
      <p:grpSp>
        <p:nvGrpSpPr>
          <p:cNvPr id="80" name="object 80"/>
          <p:cNvGrpSpPr/>
          <p:nvPr/>
        </p:nvGrpSpPr>
        <p:grpSpPr>
          <a:xfrm>
            <a:off x="1239252" y="6150269"/>
            <a:ext cx="2204637" cy="2258823"/>
            <a:chOff x="1035824" y="4281741"/>
            <a:chExt cx="1653539" cy="1694180"/>
          </a:xfrm>
        </p:grpSpPr>
        <p:sp>
          <p:nvSpPr>
            <p:cNvPr id="81" name="object 81"/>
            <p:cNvSpPr/>
            <p:nvPr/>
          </p:nvSpPr>
          <p:spPr>
            <a:xfrm>
              <a:off x="1763775" y="4525137"/>
              <a:ext cx="487045" cy="722630"/>
            </a:xfrm>
            <a:custGeom>
              <a:avLst/>
              <a:gdLst/>
              <a:ahLst/>
              <a:cxnLst/>
              <a:rect l="l" t="t" r="r" b="b"/>
              <a:pathLst>
                <a:path w="487044" h="722629">
                  <a:moveTo>
                    <a:pt x="0" y="0"/>
                  </a:moveTo>
                  <a:lnTo>
                    <a:pt x="0" y="722249"/>
                  </a:lnTo>
                  <a:lnTo>
                    <a:pt x="486664" y="188468"/>
                  </a:lnTo>
                  <a:lnTo>
                    <a:pt x="449389" y="156741"/>
                  </a:lnTo>
                  <a:lnTo>
                    <a:pt x="410264" y="127756"/>
                  </a:lnTo>
                  <a:lnTo>
                    <a:pt x="369440" y="101572"/>
                  </a:lnTo>
                  <a:lnTo>
                    <a:pt x="327071" y="78248"/>
                  </a:lnTo>
                  <a:lnTo>
                    <a:pt x="283309" y="57842"/>
                  </a:lnTo>
                  <a:lnTo>
                    <a:pt x="238305" y="40413"/>
                  </a:lnTo>
                  <a:lnTo>
                    <a:pt x="192213" y="26022"/>
                  </a:lnTo>
                  <a:lnTo>
                    <a:pt x="145184" y="14725"/>
                  </a:lnTo>
                  <a:lnTo>
                    <a:pt x="97370" y="6584"/>
                  </a:lnTo>
                  <a:lnTo>
                    <a:pt x="48925" y="1655"/>
                  </a:lnTo>
                  <a:lnTo>
                    <a:pt x="0" y="0"/>
                  </a:lnTo>
                  <a:close/>
                </a:path>
              </a:pathLst>
            </a:custGeom>
            <a:solidFill>
              <a:srgbClr val="4471C4"/>
            </a:solidFill>
          </p:spPr>
          <p:txBody>
            <a:bodyPr wrap="square" lIns="0" tIns="0" rIns="0" bIns="0" rtlCol="0"/>
            <a:lstStyle/>
            <a:p>
              <a:endParaRPr/>
            </a:p>
          </p:txBody>
        </p:sp>
        <p:sp>
          <p:nvSpPr>
            <p:cNvPr id="82" name="object 82"/>
            <p:cNvSpPr/>
            <p:nvPr/>
          </p:nvSpPr>
          <p:spPr>
            <a:xfrm>
              <a:off x="1041539" y="4540250"/>
              <a:ext cx="1444625" cy="1430020"/>
            </a:xfrm>
            <a:custGeom>
              <a:avLst/>
              <a:gdLst/>
              <a:ahLst/>
              <a:cxnLst/>
              <a:rect l="l" t="t" r="r" b="b"/>
              <a:pathLst>
                <a:path w="1444625" h="1430020">
                  <a:moveTo>
                    <a:pt x="574916" y="0"/>
                  </a:moveTo>
                  <a:lnTo>
                    <a:pt x="525831" y="12026"/>
                  </a:lnTo>
                  <a:lnTo>
                    <a:pt x="477911" y="27386"/>
                  </a:lnTo>
                  <a:lnTo>
                    <a:pt x="431316" y="45988"/>
                  </a:lnTo>
                  <a:lnTo>
                    <a:pt x="386203" y="67741"/>
                  </a:lnTo>
                  <a:lnTo>
                    <a:pt x="342732" y="92555"/>
                  </a:lnTo>
                  <a:lnTo>
                    <a:pt x="301062" y="120339"/>
                  </a:lnTo>
                  <a:lnTo>
                    <a:pt x="261351" y="151001"/>
                  </a:lnTo>
                  <a:lnTo>
                    <a:pt x="223758" y="184452"/>
                  </a:lnTo>
                  <a:lnTo>
                    <a:pt x="188442" y="220599"/>
                  </a:lnTo>
                  <a:lnTo>
                    <a:pt x="157581" y="256726"/>
                  </a:lnTo>
                  <a:lnTo>
                    <a:pt x="129497" y="294275"/>
                  </a:lnTo>
                  <a:lnTo>
                    <a:pt x="104184" y="333110"/>
                  </a:lnTo>
                  <a:lnTo>
                    <a:pt x="81634" y="373099"/>
                  </a:lnTo>
                  <a:lnTo>
                    <a:pt x="61843" y="414105"/>
                  </a:lnTo>
                  <a:lnTo>
                    <a:pt x="44803" y="455995"/>
                  </a:lnTo>
                  <a:lnTo>
                    <a:pt x="30508" y="498634"/>
                  </a:lnTo>
                  <a:lnTo>
                    <a:pt x="18953" y="541888"/>
                  </a:lnTo>
                  <a:lnTo>
                    <a:pt x="10131" y="585623"/>
                  </a:lnTo>
                  <a:lnTo>
                    <a:pt x="4035" y="629703"/>
                  </a:lnTo>
                  <a:lnTo>
                    <a:pt x="660" y="673995"/>
                  </a:lnTo>
                  <a:lnTo>
                    <a:pt x="0" y="718365"/>
                  </a:lnTo>
                  <a:lnTo>
                    <a:pt x="2047" y="762677"/>
                  </a:lnTo>
                  <a:lnTo>
                    <a:pt x="6796" y="806798"/>
                  </a:lnTo>
                  <a:lnTo>
                    <a:pt x="14240" y="850593"/>
                  </a:lnTo>
                  <a:lnTo>
                    <a:pt x="24374" y="893927"/>
                  </a:lnTo>
                  <a:lnTo>
                    <a:pt x="37191" y="936667"/>
                  </a:lnTo>
                  <a:lnTo>
                    <a:pt x="52685" y="978677"/>
                  </a:lnTo>
                  <a:lnTo>
                    <a:pt x="70850" y="1019824"/>
                  </a:lnTo>
                  <a:lnTo>
                    <a:pt x="91679" y="1059973"/>
                  </a:lnTo>
                  <a:lnTo>
                    <a:pt x="115166" y="1098990"/>
                  </a:lnTo>
                  <a:lnTo>
                    <a:pt x="141305" y="1136739"/>
                  </a:lnTo>
                  <a:lnTo>
                    <a:pt x="170090" y="1173088"/>
                  </a:lnTo>
                  <a:lnTo>
                    <a:pt x="201514" y="1207901"/>
                  </a:lnTo>
                  <a:lnTo>
                    <a:pt x="235572" y="1241044"/>
                  </a:lnTo>
                  <a:lnTo>
                    <a:pt x="271714" y="1271901"/>
                  </a:lnTo>
                  <a:lnTo>
                    <a:pt x="309276" y="1299981"/>
                  </a:lnTo>
                  <a:lnTo>
                    <a:pt x="348124" y="1325290"/>
                  </a:lnTo>
                  <a:lnTo>
                    <a:pt x="388123" y="1347834"/>
                  </a:lnTo>
                  <a:lnTo>
                    <a:pt x="429139" y="1367621"/>
                  </a:lnTo>
                  <a:lnTo>
                    <a:pt x="471037" y="1384655"/>
                  </a:lnTo>
                  <a:lnTo>
                    <a:pt x="513684" y="1398944"/>
                  </a:lnTo>
                  <a:lnTo>
                    <a:pt x="556944" y="1410493"/>
                  </a:lnTo>
                  <a:lnTo>
                    <a:pt x="600683" y="1419309"/>
                  </a:lnTo>
                  <a:lnTo>
                    <a:pt x="644768" y="1425399"/>
                  </a:lnTo>
                  <a:lnTo>
                    <a:pt x="689062" y="1428768"/>
                  </a:lnTo>
                  <a:lnTo>
                    <a:pt x="733433" y="1429422"/>
                  </a:lnTo>
                  <a:lnTo>
                    <a:pt x="777745" y="1427369"/>
                  </a:lnTo>
                  <a:lnTo>
                    <a:pt x="821865" y="1422614"/>
                  </a:lnTo>
                  <a:lnTo>
                    <a:pt x="865657" y="1415164"/>
                  </a:lnTo>
                  <a:lnTo>
                    <a:pt x="908988" y="1405024"/>
                  </a:lnTo>
                  <a:lnTo>
                    <a:pt x="951723" y="1392202"/>
                  </a:lnTo>
                  <a:lnTo>
                    <a:pt x="993727" y="1376703"/>
                  </a:lnTo>
                  <a:lnTo>
                    <a:pt x="1034867" y="1358534"/>
                  </a:lnTo>
                  <a:lnTo>
                    <a:pt x="1075007" y="1337702"/>
                  </a:lnTo>
                  <a:lnTo>
                    <a:pt x="1114014" y="1314211"/>
                  </a:lnTo>
                  <a:lnTo>
                    <a:pt x="1151752" y="1288070"/>
                  </a:lnTo>
                  <a:lnTo>
                    <a:pt x="1188089" y="1259283"/>
                  </a:lnTo>
                  <a:lnTo>
                    <a:pt x="1222888" y="1227857"/>
                  </a:lnTo>
                  <a:lnTo>
                    <a:pt x="1256017" y="1193800"/>
                  </a:lnTo>
                  <a:lnTo>
                    <a:pt x="1286888" y="1157671"/>
                  </a:lnTo>
                  <a:lnTo>
                    <a:pt x="1314982" y="1120121"/>
                  </a:lnTo>
                  <a:lnTo>
                    <a:pt x="1340303" y="1081283"/>
                  </a:lnTo>
                  <a:lnTo>
                    <a:pt x="1362859" y="1041291"/>
                  </a:lnTo>
                  <a:lnTo>
                    <a:pt x="1382656" y="1000281"/>
                  </a:lnTo>
                  <a:lnTo>
                    <a:pt x="1399699" y="958387"/>
                  </a:lnTo>
                  <a:lnTo>
                    <a:pt x="1413996" y="915743"/>
                  </a:lnTo>
                  <a:lnTo>
                    <a:pt x="1425553" y="872483"/>
                  </a:lnTo>
                  <a:lnTo>
                    <a:pt x="1434376" y="828744"/>
                  </a:lnTo>
                  <a:lnTo>
                    <a:pt x="1440471" y="784658"/>
                  </a:lnTo>
                  <a:lnTo>
                    <a:pt x="1443845" y="740361"/>
                  </a:lnTo>
                  <a:lnTo>
                    <a:pt x="1444504" y="695988"/>
                  </a:lnTo>
                  <a:lnTo>
                    <a:pt x="1442455" y="651671"/>
                  </a:lnTo>
                  <a:lnTo>
                    <a:pt x="1437703" y="607548"/>
                  </a:lnTo>
                  <a:lnTo>
                    <a:pt x="1430255" y="563750"/>
                  </a:lnTo>
                  <a:lnTo>
                    <a:pt x="1420118" y="520415"/>
                  </a:lnTo>
                  <a:lnTo>
                    <a:pt x="1407298" y="477675"/>
                  </a:lnTo>
                  <a:lnTo>
                    <a:pt x="1391801" y="435665"/>
                  </a:lnTo>
                  <a:lnTo>
                    <a:pt x="1373633" y="394521"/>
                  </a:lnTo>
                  <a:lnTo>
                    <a:pt x="1352801" y="354376"/>
                  </a:lnTo>
                  <a:lnTo>
                    <a:pt x="1329311" y="315365"/>
                  </a:lnTo>
                  <a:lnTo>
                    <a:pt x="1303169" y="277623"/>
                  </a:lnTo>
                  <a:lnTo>
                    <a:pt x="1274383" y="241284"/>
                  </a:lnTo>
                  <a:lnTo>
                    <a:pt x="1242957" y="206483"/>
                  </a:lnTo>
                  <a:lnTo>
                    <a:pt x="1208900" y="173355"/>
                  </a:lnTo>
                  <a:lnTo>
                    <a:pt x="722236" y="707136"/>
                  </a:lnTo>
                  <a:lnTo>
                    <a:pt x="574916" y="0"/>
                  </a:lnTo>
                  <a:close/>
                </a:path>
              </a:pathLst>
            </a:custGeom>
            <a:solidFill>
              <a:srgbClr val="EC7C30"/>
            </a:solidFill>
          </p:spPr>
          <p:txBody>
            <a:bodyPr wrap="square" lIns="0" tIns="0" rIns="0" bIns="0" rtlCol="0"/>
            <a:lstStyle/>
            <a:p>
              <a:endParaRPr/>
            </a:p>
          </p:txBody>
        </p:sp>
        <p:sp>
          <p:nvSpPr>
            <p:cNvPr id="83" name="object 83"/>
            <p:cNvSpPr/>
            <p:nvPr/>
          </p:nvSpPr>
          <p:spPr>
            <a:xfrm>
              <a:off x="1041539" y="4540250"/>
              <a:ext cx="1444625" cy="1430020"/>
            </a:xfrm>
            <a:custGeom>
              <a:avLst/>
              <a:gdLst/>
              <a:ahLst/>
              <a:cxnLst/>
              <a:rect l="l" t="t" r="r" b="b"/>
              <a:pathLst>
                <a:path w="1444625" h="1430020">
                  <a:moveTo>
                    <a:pt x="1208900" y="173355"/>
                  </a:moveTo>
                  <a:lnTo>
                    <a:pt x="1242957" y="206483"/>
                  </a:lnTo>
                  <a:lnTo>
                    <a:pt x="1274383" y="241284"/>
                  </a:lnTo>
                  <a:lnTo>
                    <a:pt x="1303169" y="277623"/>
                  </a:lnTo>
                  <a:lnTo>
                    <a:pt x="1329311" y="315365"/>
                  </a:lnTo>
                  <a:lnTo>
                    <a:pt x="1352801" y="354376"/>
                  </a:lnTo>
                  <a:lnTo>
                    <a:pt x="1373633" y="394521"/>
                  </a:lnTo>
                  <a:lnTo>
                    <a:pt x="1391801" y="435665"/>
                  </a:lnTo>
                  <a:lnTo>
                    <a:pt x="1407298" y="477675"/>
                  </a:lnTo>
                  <a:lnTo>
                    <a:pt x="1420118" y="520415"/>
                  </a:lnTo>
                  <a:lnTo>
                    <a:pt x="1430255" y="563750"/>
                  </a:lnTo>
                  <a:lnTo>
                    <a:pt x="1437703" y="607548"/>
                  </a:lnTo>
                  <a:lnTo>
                    <a:pt x="1442455" y="651671"/>
                  </a:lnTo>
                  <a:lnTo>
                    <a:pt x="1444504" y="695988"/>
                  </a:lnTo>
                  <a:lnTo>
                    <a:pt x="1443845" y="740361"/>
                  </a:lnTo>
                  <a:lnTo>
                    <a:pt x="1440471" y="784658"/>
                  </a:lnTo>
                  <a:lnTo>
                    <a:pt x="1434376" y="828744"/>
                  </a:lnTo>
                  <a:lnTo>
                    <a:pt x="1425553" y="872483"/>
                  </a:lnTo>
                  <a:lnTo>
                    <a:pt x="1413996" y="915743"/>
                  </a:lnTo>
                  <a:lnTo>
                    <a:pt x="1399699" y="958387"/>
                  </a:lnTo>
                  <a:lnTo>
                    <a:pt x="1382656" y="1000281"/>
                  </a:lnTo>
                  <a:lnTo>
                    <a:pt x="1362859" y="1041291"/>
                  </a:lnTo>
                  <a:lnTo>
                    <a:pt x="1340303" y="1081283"/>
                  </a:lnTo>
                  <a:lnTo>
                    <a:pt x="1314982" y="1120121"/>
                  </a:lnTo>
                  <a:lnTo>
                    <a:pt x="1286888" y="1157671"/>
                  </a:lnTo>
                  <a:lnTo>
                    <a:pt x="1256017" y="1193800"/>
                  </a:lnTo>
                  <a:lnTo>
                    <a:pt x="1222888" y="1227857"/>
                  </a:lnTo>
                  <a:lnTo>
                    <a:pt x="1188089" y="1259283"/>
                  </a:lnTo>
                  <a:lnTo>
                    <a:pt x="1151752" y="1288070"/>
                  </a:lnTo>
                  <a:lnTo>
                    <a:pt x="1114014" y="1314211"/>
                  </a:lnTo>
                  <a:lnTo>
                    <a:pt x="1075007" y="1337702"/>
                  </a:lnTo>
                  <a:lnTo>
                    <a:pt x="1034867" y="1358534"/>
                  </a:lnTo>
                  <a:lnTo>
                    <a:pt x="993727" y="1376703"/>
                  </a:lnTo>
                  <a:lnTo>
                    <a:pt x="951723" y="1392202"/>
                  </a:lnTo>
                  <a:lnTo>
                    <a:pt x="908988" y="1405024"/>
                  </a:lnTo>
                  <a:lnTo>
                    <a:pt x="865657" y="1415164"/>
                  </a:lnTo>
                  <a:lnTo>
                    <a:pt x="821865" y="1422614"/>
                  </a:lnTo>
                  <a:lnTo>
                    <a:pt x="777745" y="1427369"/>
                  </a:lnTo>
                  <a:lnTo>
                    <a:pt x="733433" y="1429422"/>
                  </a:lnTo>
                  <a:lnTo>
                    <a:pt x="689062" y="1428768"/>
                  </a:lnTo>
                  <a:lnTo>
                    <a:pt x="644768" y="1425399"/>
                  </a:lnTo>
                  <a:lnTo>
                    <a:pt x="600683" y="1419309"/>
                  </a:lnTo>
                  <a:lnTo>
                    <a:pt x="556944" y="1410493"/>
                  </a:lnTo>
                  <a:lnTo>
                    <a:pt x="513684" y="1398944"/>
                  </a:lnTo>
                  <a:lnTo>
                    <a:pt x="471037" y="1384655"/>
                  </a:lnTo>
                  <a:lnTo>
                    <a:pt x="429139" y="1367621"/>
                  </a:lnTo>
                  <a:lnTo>
                    <a:pt x="388123" y="1347834"/>
                  </a:lnTo>
                  <a:lnTo>
                    <a:pt x="348124" y="1325290"/>
                  </a:lnTo>
                  <a:lnTo>
                    <a:pt x="309276" y="1299981"/>
                  </a:lnTo>
                  <a:lnTo>
                    <a:pt x="271714" y="1271901"/>
                  </a:lnTo>
                  <a:lnTo>
                    <a:pt x="235572" y="1241044"/>
                  </a:lnTo>
                  <a:lnTo>
                    <a:pt x="201514" y="1207901"/>
                  </a:lnTo>
                  <a:lnTo>
                    <a:pt x="170090" y="1173088"/>
                  </a:lnTo>
                  <a:lnTo>
                    <a:pt x="141305" y="1136739"/>
                  </a:lnTo>
                  <a:lnTo>
                    <a:pt x="115166" y="1098990"/>
                  </a:lnTo>
                  <a:lnTo>
                    <a:pt x="91679" y="1059973"/>
                  </a:lnTo>
                  <a:lnTo>
                    <a:pt x="70850" y="1019824"/>
                  </a:lnTo>
                  <a:lnTo>
                    <a:pt x="52685" y="978677"/>
                  </a:lnTo>
                  <a:lnTo>
                    <a:pt x="37191" y="936667"/>
                  </a:lnTo>
                  <a:lnTo>
                    <a:pt x="24374" y="893927"/>
                  </a:lnTo>
                  <a:lnTo>
                    <a:pt x="14240" y="850593"/>
                  </a:lnTo>
                  <a:lnTo>
                    <a:pt x="6796" y="806798"/>
                  </a:lnTo>
                  <a:lnTo>
                    <a:pt x="2047" y="762677"/>
                  </a:lnTo>
                  <a:lnTo>
                    <a:pt x="0" y="718365"/>
                  </a:lnTo>
                  <a:lnTo>
                    <a:pt x="660" y="673995"/>
                  </a:lnTo>
                  <a:lnTo>
                    <a:pt x="4035" y="629703"/>
                  </a:lnTo>
                  <a:lnTo>
                    <a:pt x="10131" y="585623"/>
                  </a:lnTo>
                  <a:lnTo>
                    <a:pt x="18953" y="541888"/>
                  </a:lnTo>
                  <a:lnTo>
                    <a:pt x="30508" y="498634"/>
                  </a:lnTo>
                  <a:lnTo>
                    <a:pt x="44803" y="455995"/>
                  </a:lnTo>
                  <a:lnTo>
                    <a:pt x="61843" y="414105"/>
                  </a:lnTo>
                  <a:lnTo>
                    <a:pt x="81634" y="373099"/>
                  </a:lnTo>
                  <a:lnTo>
                    <a:pt x="104184" y="333110"/>
                  </a:lnTo>
                  <a:lnTo>
                    <a:pt x="129497" y="294275"/>
                  </a:lnTo>
                  <a:lnTo>
                    <a:pt x="157581" y="256726"/>
                  </a:lnTo>
                  <a:lnTo>
                    <a:pt x="188442" y="220599"/>
                  </a:lnTo>
                  <a:lnTo>
                    <a:pt x="223758" y="184452"/>
                  </a:lnTo>
                  <a:lnTo>
                    <a:pt x="261351" y="151001"/>
                  </a:lnTo>
                  <a:lnTo>
                    <a:pt x="301062" y="120339"/>
                  </a:lnTo>
                  <a:lnTo>
                    <a:pt x="342732" y="92555"/>
                  </a:lnTo>
                  <a:lnTo>
                    <a:pt x="386203" y="67741"/>
                  </a:lnTo>
                  <a:lnTo>
                    <a:pt x="431316" y="45988"/>
                  </a:lnTo>
                  <a:lnTo>
                    <a:pt x="477911" y="27386"/>
                  </a:lnTo>
                  <a:lnTo>
                    <a:pt x="525831" y="12026"/>
                  </a:lnTo>
                  <a:lnTo>
                    <a:pt x="574916" y="0"/>
                  </a:lnTo>
                  <a:lnTo>
                    <a:pt x="722236" y="707136"/>
                  </a:lnTo>
                  <a:lnTo>
                    <a:pt x="1208900" y="173355"/>
                  </a:lnTo>
                  <a:close/>
                </a:path>
              </a:pathLst>
            </a:custGeom>
            <a:ln w="11239">
              <a:solidFill>
                <a:srgbClr val="FFFFFF"/>
              </a:solidFill>
            </a:ln>
          </p:spPr>
          <p:txBody>
            <a:bodyPr wrap="square" lIns="0" tIns="0" rIns="0" bIns="0" rtlCol="0"/>
            <a:lstStyle/>
            <a:p>
              <a:endParaRPr/>
            </a:p>
          </p:txBody>
        </p:sp>
        <p:sp>
          <p:nvSpPr>
            <p:cNvPr id="84" name="object 84"/>
            <p:cNvSpPr/>
            <p:nvPr/>
          </p:nvSpPr>
          <p:spPr>
            <a:xfrm>
              <a:off x="1616455" y="4525137"/>
              <a:ext cx="147320" cy="722630"/>
            </a:xfrm>
            <a:custGeom>
              <a:avLst/>
              <a:gdLst/>
              <a:ahLst/>
              <a:cxnLst/>
              <a:rect l="l" t="t" r="r" b="b"/>
              <a:pathLst>
                <a:path w="147319" h="722629">
                  <a:moveTo>
                    <a:pt x="147320" y="0"/>
                  </a:moveTo>
                  <a:lnTo>
                    <a:pt x="110281" y="950"/>
                  </a:lnTo>
                  <a:lnTo>
                    <a:pt x="73326" y="3794"/>
                  </a:lnTo>
                  <a:lnTo>
                    <a:pt x="36538" y="8518"/>
                  </a:lnTo>
                  <a:lnTo>
                    <a:pt x="0" y="15112"/>
                  </a:lnTo>
                  <a:lnTo>
                    <a:pt x="147320" y="722249"/>
                  </a:lnTo>
                  <a:lnTo>
                    <a:pt x="147320" y="0"/>
                  </a:lnTo>
                  <a:close/>
                </a:path>
              </a:pathLst>
            </a:custGeom>
            <a:solidFill>
              <a:srgbClr val="A4A4A4"/>
            </a:solidFill>
          </p:spPr>
          <p:txBody>
            <a:bodyPr wrap="square" lIns="0" tIns="0" rIns="0" bIns="0" rtlCol="0"/>
            <a:lstStyle/>
            <a:p>
              <a:endParaRPr/>
            </a:p>
          </p:txBody>
        </p:sp>
        <p:sp>
          <p:nvSpPr>
            <p:cNvPr id="85" name="object 85"/>
            <p:cNvSpPr/>
            <p:nvPr/>
          </p:nvSpPr>
          <p:spPr>
            <a:xfrm>
              <a:off x="1616455" y="4525137"/>
              <a:ext cx="147320" cy="722630"/>
            </a:xfrm>
            <a:custGeom>
              <a:avLst/>
              <a:gdLst/>
              <a:ahLst/>
              <a:cxnLst/>
              <a:rect l="l" t="t" r="r" b="b"/>
              <a:pathLst>
                <a:path w="147319" h="722629">
                  <a:moveTo>
                    <a:pt x="0" y="15112"/>
                  </a:moveTo>
                  <a:lnTo>
                    <a:pt x="36538" y="8518"/>
                  </a:lnTo>
                  <a:lnTo>
                    <a:pt x="73326" y="3794"/>
                  </a:lnTo>
                  <a:lnTo>
                    <a:pt x="110281" y="950"/>
                  </a:lnTo>
                  <a:lnTo>
                    <a:pt x="147320" y="0"/>
                  </a:lnTo>
                  <a:lnTo>
                    <a:pt x="147320" y="722249"/>
                  </a:lnTo>
                  <a:lnTo>
                    <a:pt x="0" y="15112"/>
                  </a:lnTo>
                  <a:close/>
                </a:path>
              </a:pathLst>
            </a:custGeom>
            <a:ln w="11239">
              <a:solidFill>
                <a:srgbClr val="FFFFFF"/>
              </a:solidFill>
            </a:ln>
          </p:spPr>
          <p:txBody>
            <a:bodyPr wrap="square" lIns="0" tIns="0" rIns="0" bIns="0" rtlCol="0"/>
            <a:lstStyle/>
            <a:p>
              <a:endParaRPr/>
            </a:p>
          </p:txBody>
        </p:sp>
        <p:sp>
          <p:nvSpPr>
            <p:cNvPr id="86" name="object 86"/>
            <p:cNvSpPr/>
            <p:nvPr/>
          </p:nvSpPr>
          <p:spPr>
            <a:xfrm>
              <a:off x="2024760" y="4284599"/>
              <a:ext cx="661670" cy="289560"/>
            </a:xfrm>
            <a:custGeom>
              <a:avLst/>
              <a:gdLst/>
              <a:ahLst/>
              <a:cxnLst/>
              <a:rect l="l" t="t" r="r" b="b"/>
              <a:pathLst>
                <a:path w="661669" h="289560">
                  <a:moveTo>
                    <a:pt x="661669" y="0"/>
                  </a:moveTo>
                  <a:lnTo>
                    <a:pt x="81406" y="0"/>
                  </a:lnTo>
                  <a:lnTo>
                    <a:pt x="81406" y="163195"/>
                  </a:lnTo>
                  <a:lnTo>
                    <a:pt x="0" y="289306"/>
                  </a:lnTo>
                  <a:lnTo>
                    <a:pt x="81406" y="233172"/>
                  </a:lnTo>
                  <a:lnTo>
                    <a:pt x="81406" y="279781"/>
                  </a:lnTo>
                  <a:lnTo>
                    <a:pt x="661669" y="279781"/>
                  </a:lnTo>
                  <a:lnTo>
                    <a:pt x="661669" y="0"/>
                  </a:lnTo>
                  <a:close/>
                </a:path>
              </a:pathLst>
            </a:custGeom>
            <a:solidFill>
              <a:srgbClr val="FFFFFF"/>
            </a:solidFill>
          </p:spPr>
          <p:txBody>
            <a:bodyPr wrap="square" lIns="0" tIns="0" rIns="0" bIns="0" rtlCol="0"/>
            <a:lstStyle/>
            <a:p>
              <a:endParaRPr/>
            </a:p>
          </p:txBody>
        </p:sp>
        <p:sp>
          <p:nvSpPr>
            <p:cNvPr id="87" name="object 87"/>
            <p:cNvSpPr/>
            <p:nvPr/>
          </p:nvSpPr>
          <p:spPr>
            <a:xfrm>
              <a:off x="2024760" y="4284599"/>
              <a:ext cx="661670" cy="289560"/>
            </a:xfrm>
            <a:custGeom>
              <a:avLst/>
              <a:gdLst/>
              <a:ahLst/>
              <a:cxnLst/>
              <a:rect l="l" t="t" r="r" b="b"/>
              <a:pathLst>
                <a:path w="661669" h="289560">
                  <a:moveTo>
                    <a:pt x="81406" y="0"/>
                  </a:moveTo>
                  <a:lnTo>
                    <a:pt x="178053" y="0"/>
                  </a:lnTo>
                  <a:lnTo>
                    <a:pt x="323214" y="0"/>
                  </a:lnTo>
                  <a:lnTo>
                    <a:pt x="661669" y="0"/>
                  </a:lnTo>
                  <a:lnTo>
                    <a:pt x="661669" y="163195"/>
                  </a:lnTo>
                  <a:lnTo>
                    <a:pt x="661669" y="233172"/>
                  </a:lnTo>
                  <a:lnTo>
                    <a:pt x="661669" y="279781"/>
                  </a:lnTo>
                  <a:lnTo>
                    <a:pt x="323214" y="279781"/>
                  </a:lnTo>
                  <a:lnTo>
                    <a:pt x="178053" y="279781"/>
                  </a:lnTo>
                  <a:lnTo>
                    <a:pt x="81406" y="279781"/>
                  </a:lnTo>
                  <a:lnTo>
                    <a:pt x="81406" y="233172"/>
                  </a:lnTo>
                  <a:lnTo>
                    <a:pt x="0" y="289306"/>
                  </a:lnTo>
                  <a:lnTo>
                    <a:pt x="81406" y="163195"/>
                  </a:lnTo>
                  <a:lnTo>
                    <a:pt x="81406" y="0"/>
                  </a:lnTo>
                  <a:close/>
                </a:path>
              </a:pathLst>
            </a:custGeom>
            <a:ln w="5626">
              <a:solidFill>
                <a:srgbClr val="000000"/>
              </a:solidFill>
            </a:ln>
          </p:spPr>
          <p:txBody>
            <a:bodyPr wrap="square" lIns="0" tIns="0" rIns="0" bIns="0" rtlCol="0"/>
            <a:lstStyle/>
            <a:p>
              <a:endParaRPr/>
            </a:p>
          </p:txBody>
        </p:sp>
      </p:grpSp>
      <p:sp>
        <p:nvSpPr>
          <p:cNvPr id="88" name="object 88"/>
          <p:cNvSpPr txBox="1"/>
          <p:nvPr/>
        </p:nvSpPr>
        <p:spPr>
          <a:xfrm>
            <a:off x="2740828" y="6181501"/>
            <a:ext cx="658682" cy="289822"/>
          </a:xfrm>
          <a:prstGeom prst="rect">
            <a:avLst/>
          </a:prstGeom>
        </p:spPr>
        <p:txBody>
          <a:bodyPr vert="horz" wrap="square" lIns="0" tIns="30479" rIns="0" bIns="0" rtlCol="0">
            <a:spAutoFit/>
          </a:bodyPr>
          <a:lstStyle/>
          <a:p>
            <a:pPr marR="23706" algn="ctr">
              <a:spcBef>
                <a:spcPts val="240"/>
              </a:spcBef>
            </a:pPr>
            <a:r>
              <a:rPr sz="800" spc="-33" dirty="0">
                <a:solidFill>
                  <a:srgbClr val="585858"/>
                </a:solidFill>
                <a:latin typeface="BIZ UDPゴシック"/>
                <a:cs typeface="BIZ UDPゴシック"/>
              </a:rPr>
              <a:t>ある</a:t>
            </a:r>
            <a:endParaRPr sz="800">
              <a:latin typeface="BIZ UDPゴシック"/>
              <a:cs typeface="BIZ UDPゴシック"/>
            </a:endParaRPr>
          </a:p>
          <a:p>
            <a:pPr algn="ctr">
              <a:spcBef>
                <a:spcPts val="113"/>
              </a:spcBef>
            </a:pPr>
            <a:r>
              <a:rPr sz="800" dirty="0">
                <a:solidFill>
                  <a:srgbClr val="585858"/>
                </a:solidFill>
                <a:latin typeface="BIZ UDPゴシック"/>
                <a:cs typeface="BIZ UDPゴシック"/>
              </a:rPr>
              <a:t>18</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12%</a:t>
            </a:r>
            <a:endParaRPr sz="800">
              <a:latin typeface="BIZ UDPゴシック"/>
              <a:cs typeface="BIZ UDPゴシック"/>
            </a:endParaRPr>
          </a:p>
        </p:txBody>
      </p:sp>
      <p:grpSp>
        <p:nvGrpSpPr>
          <p:cNvPr id="89" name="object 89"/>
          <p:cNvGrpSpPr/>
          <p:nvPr/>
        </p:nvGrpSpPr>
        <p:grpSpPr>
          <a:xfrm>
            <a:off x="846499" y="8363036"/>
            <a:ext cx="1113325" cy="393685"/>
            <a:chOff x="741248" y="5941377"/>
            <a:chExt cx="835025" cy="295275"/>
          </a:xfrm>
        </p:grpSpPr>
        <p:sp>
          <p:nvSpPr>
            <p:cNvPr id="90" name="object 90"/>
            <p:cNvSpPr/>
            <p:nvPr/>
          </p:nvSpPr>
          <p:spPr>
            <a:xfrm>
              <a:off x="744105" y="5944235"/>
              <a:ext cx="829310" cy="289560"/>
            </a:xfrm>
            <a:custGeom>
              <a:avLst/>
              <a:gdLst/>
              <a:ahLst/>
              <a:cxnLst/>
              <a:rect l="l" t="t" r="r" b="b"/>
              <a:pathLst>
                <a:path w="829310" h="289560">
                  <a:moveTo>
                    <a:pt x="829170" y="0"/>
                  </a:moveTo>
                  <a:lnTo>
                    <a:pt x="667372" y="55879"/>
                  </a:lnTo>
                  <a:lnTo>
                    <a:pt x="667372" y="9270"/>
                  </a:lnTo>
                  <a:lnTo>
                    <a:pt x="0" y="9270"/>
                  </a:lnTo>
                  <a:lnTo>
                    <a:pt x="0" y="289051"/>
                  </a:lnTo>
                  <a:lnTo>
                    <a:pt x="667372" y="289051"/>
                  </a:lnTo>
                  <a:lnTo>
                    <a:pt x="667372" y="125856"/>
                  </a:lnTo>
                  <a:lnTo>
                    <a:pt x="829170" y="0"/>
                  </a:lnTo>
                  <a:close/>
                </a:path>
              </a:pathLst>
            </a:custGeom>
            <a:solidFill>
              <a:srgbClr val="FFFFFF"/>
            </a:solidFill>
          </p:spPr>
          <p:txBody>
            <a:bodyPr wrap="square" lIns="0" tIns="0" rIns="0" bIns="0" rtlCol="0"/>
            <a:lstStyle/>
            <a:p>
              <a:endParaRPr/>
            </a:p>
          </p:txBody>
        </p:sp>
        <p:sp>
          <p:nvSpPr>
            <p:cNvPr id="91" name="object 91"/>
            <p:cNvSpPr/>
            <p:nvPr/>
          </p:nvSpPr>
          <p:spPr>
            <a:xfrm>
              <a:off x="744105" y="5944235"/>
              <a:ext cx="829310" cy="289560"/>
            </a:xfrm>
            <a:custGeom>
              <a:avLst/>
              <a:gdLst/>
              <a:ahLst/>
              <a:cxnLst/>
              <a:rect l="l" t="t" r="r" b="b"/>
              <a:pathLst>
                <a:path w="829310" h="289560">
                  <a:moveTo>
                    <a:pt x="0" y="9270"/>
                  </a:moveTo>
                  <a:lnTo>
                    <a:pt x="389280" y="9270"/>
                  </a:lnTo>
                  <a:lnTo>
                    <a:pt x="556120" y="9270"/>
                  </a:lnTo>
                  <a:lnTo>
                    <a:pt x="667372" y="9270"/>
                  </a:lnTo>
                  <a:lnTo>
                    <a:pt x="667372" y="55879"/>
                  </a:lnTo>
                  <a:lnTo>
                    <a:pt x="829170" y="0"/>
                  </a:lnTo>
                  <a:lnTo>
                    <a:pt x="667372" y="125856"/>
                  </a:lnTo>
                  <a:lnTo>
                    <a:pt x="667372" y="289051"/>
                  </a:lnTo>
                  <a:lnTo>
                    <a:pt x="556120" y="289051"/>
                  </a:lnTo>
                  <a:lnTo>
                    <a:pt x="389280" y="289051"/>
                  </a:lnTo>
                  <a:lnTo>
                    <a:pt x="0" y="289051"/>
                  </a:lnTo>
                  <a:lnTo>
                    <a:pt x="0" y="125856"/>
                  </a:lnTo>
                  <a:lnTo>
                    <a:pt x="0" y="55879"/>
                  </a:lnTo>
                  <a:lnTo>
                    <a:pt x="0" y="9270"/>
                  </a:lnTo>
                  <a:close/>
                </a:path>
              </a:pathLst>
            </a:custGeom>
            <a:ln w="5626">
              <a:solidFill>
                <a:srgbClr val="000000"/>
              </a:solidFill>
            </a:ln>
          </p:spPr>
          <p:txBody>
            <a:bodyPr wrap="square" lIns="0" tIns="0" rIns="0" bIns="0" rtlCol="0"/>
            <a:lstStyle/>
            <a:p>
              <a:endParaRPr/>
            </a:p>
          </p:txBody>
        </p:sp>
      </p:grpSp>
      <p:sp>
        <p:nvSpPr>
          <p:cNvPr id="92" name="object 92"/>
          <p:cNvSpPr txBox="1"/>
          <p:nvPr/>
        </p:nvSpPr>
        <p:spPr>
          <a:xfrm>
            <a:off x="935260" y="8405479"/>
            <a:ext cx="754352" cy="290677"/>
          </a:xfrm>
          <a:prstGeom prst="rect">
            <a:avLst/>
          </a:prstGeom>
        </p:spPr>
        <p:txBody>
          <a:bodyPr vert="horz" wrap="square" lIns="0" tIns="31326" rIns="0" bIns="0" rtlCol="0">
            <a:spAutoFit/>
          </a:bodyPr>
          <a:lstStyle/>
          <a:p>
            <a:pPr marR="23706" algn="ctr">
              <a:spcBef>
                <a:spcPts val="247"/>
              </a:spcBef>
            </a:pPr>
            <a:r>
              <a:rPr sz="800" spc="-33" dirty="0">
                <a:solidFill>
                  <a:srgbClr val="585858"/>
                </a:solidFill>
                <a:latin typeface="BIZ UDPゴシック"/>
                <a:cs typeface="BIZ UDPゴシック"/>
              </a:rPr>
              <a:t>ない</a:t>
            </a:r>
            <a:endParaRPr sz="800">
              <a:latin typeface="BIZ UDPゴシック"/>
              <a:cs typeface="BIZ UDPゴシック"/>
            </a:endParaRPr>
          </a:p>
          <a:p>
            <a:pPr algn="ctr">
              <a:spcBef>
                <a:spcPts val="120"/>
              </a:spcBef>
            </a:pPr>
            <a:r>
              <a:rPr sz="800" dirty="0">
                <a:solidFill>
                  <a:srgbClr val="585858"/>
                </a:solidFill>
                <a:latin typeface="BIZ UDPゴシック"/>
                <a:cs typeface="BIZ UDPゴシック"/>
              </a:rPr>
              <a:t>130</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85%</a:t>
            </a:r>
            <a:endParaRPr sz="800">
              <a:latin typeface="BIZ UDPゴシック"/>
              <a:cs typeface="BIZ UDPゴシック"/>
            </a:endParaRPr>
          </a:p>
        </p:txBody>
      </p:sp>
      <p:grpSp>
        <p:nvGrpSpPr>
          <p:cNvPr id="93" name="object 93"/>
          <p:cNvGrpSpPr/>
          <p:nvPr/>
        </p:nvGrpSpPr>
        <p:grpSpPr>
          <a:xfrm>
            <a:off x="910962" y="6139771"/>
            <a:ext cx="1204762" cy="391145"/>
            <a:chOff x="789597" y="4273867"/>
            <a:chExt cx="903605" cy="293370"/>
          </a:xfrm>
        </p:grpSpPr>
        <p:sp>
          <p:nvSpPr>
            <p:cNvPr id="94" name="object 94"/>
            <p:cNvSpPr/>
            <p:nvPr/>
          </p:nvSpPr>
          <p:spPr>
            <a:xfrm>
              <a:off x="792454" y="4276725"/>
              <a:ext cx="897890" cy="287655"/>
            </a:xfrm>
            <a:custGeom>
              <a:avLst/>
              <a:gdLst/>
              <a:ahLst/>
              <a:cxnLst/>
              <a:rect l="l" t="t" r="r" b="b"/>
              <a:pathLst>
                <a:path w="897889" h="287654">
                  <a:moveTo>
                    <a:pt x="536981" y="0"/>
                  </a:moveTo>
                  <a:lnTo>
                    <a:pt x="0" y="0"/>
                  </a:lnTo>
                  <a:lnTo>
                    <a:pt x="0" y="287274"/>
                  </a:lnTo>
                  <a:lnTo>
                    <a:pt x="536981" y="287274"/>
                  </a:lnTo>
                  <a:lnTo>
                    <a:pt x="536981" y="239395"/>
                  </a:lnTo>
                  <a:lnTo>
                    <a:pt x="897280" y="252222"/>
                  </a:lnTo>
                  <a:lnTo>
                    <a:pt x="536981" y="167513"/>
                  </a:lnTo>
                  <a:lnTo>
                    <a:pt x="536981" y="0"/>
                  </a:lnTo>
                  <a:close/>
                </a:path>
              </a:pathLst>
            </a:custGeom>
            <a:solidFill>
              <a:srgbClr val="FFFFFF"/>
            </a:solidFill>
          </p:spPr>
          <p:txBody>
            <a:bodyPr wrap="square" lIns="0" tIns="0" rIns="0" bIns="0" rtlCol="0"/>
            <a:lstStyle/>
            <a:p>
              <a:endParaRPr/>
            </a:p>
          </p:txBody>
        </p:sp>
        <p:sp>
          <p:nvSpPr>
            <p:cNvPr id="95" name="object 95"/>
            <p:cNvSpPr/>
            <p:nvPr/>
          </p:nvSpPr>
          <p:spPr>
            <a:xfrm>
              <a:off x="792454" y="4276725"/>
              <a:ext cx="897890" cy="287655"/>
            </a:xfrm>
            <a:custGeom>
              <a:avLst/>
              <a:gdLst/>
              <a:ahLst/>
              <a:cxnLst/>
              <a:rect l="l" t="t" r="r" b="b"/>
              <a:pathLst>
                <a:path w="897889" h="287654">
                  <a:moveTo>
                    <a:pt x="0" y="0"/>
                  </a:moveTo>
                  <a:lnTo>
                    <a:pt x="313245" y="0"/>
                  </a:lnTo>
                  <a:lnTo>
                    <a:pt x="447497" y="0"/>
                  </a:lnTo>
                  <a:lnTo>
                    <a:pt x="536981" y="0"/>
                  </a:lnTo>
                  <a:lnTo>
                    <a:pt x="536981" y="167513"/>
                  </a:lnTo>
                  <a:lnTo>
                    <a:pt x="897280" y="252222"/>
                  </a:lnTo>
                  <a:lnTo>
                    <a:pt x="536981" y="239395"/>
                  </a:lnTo>
                  <a:lnTo>
                    <a:pt x="536981" y="287274"/>
                  </a:lnTo>
                  <a:lnTo>
                    <a:pt x="447497" y="287274"/>
                  </a:lnTo>
                  <a:lnTo>
                    <a:pt x="313245" y="287274"/>
                  </a:lnTo>
                  <a:lnTo>
                    <a:pt x="0" y="287274"/>
                  </a:lnTo>
                  <a:lnTo>
                    <a:pt x="0" y="239395"/>
                  </a:lnTo>
                  <a:lnTo>
                    <a:pt x="0" y="167513"/>
                  </a:lnTo>
                  <a:lnTo>
                    <a:pt x="0" y="0"/>
                  </a:lnTo>
                  <a:close/>
                </a:path>
              </a:pathLst>
            </a:custGeom>
            <a:ln w="5626">
              <a:solidFill>
                <a:srgbClr val="000000"/>
              </a:solidFill>
            </a:ln>
          </p:spPr>
          <p:txBody>
            <a:bodyPr wrap="square" lIns="0" tIns="0" rIns="0" bIns="0" rtlCol="0"/>
            <a:lstStyle/>
            <a:p>
              <a:endParaRPr/>
            </a:p>
          </p:txBody>
        </p:sp>
      </p:grpSp>
      <p:sp>
        <p:nvSpPr>
          <p:cNvPr id="96" name="object 96"/>
          <p:cNvSpPr txBox="1"/>
          <p:nvPr/>
        </p:nvSpPr>
        <p:spPr>
          <a:xfrm>
            <a:off x="1026289" y="6174426"/>
            <a:ext cx="527454" cy="290677"/>
          </a:xfrm>
          <a:prstGeom prst="rect">
            <a:avLst/>
          </a:prstGeom>
        </p:spPr>
        <p:txBody>
          <a:bodyPr vert="horz" wrap="square" lIns="0" tIns="31326" rIns="0" bIns="0" rtlCol="0">
            <a:spAutoFit/>
          </a:bodyPr>
          <a:lstStyle/>
          <a:p>
            <a:pPr marL="87204">
              <a:spcBef>
                <a:spcPts val="247"/>
              </a:spcBef>
            </a:pPr>
            <a:r>
              <a:rPr sz="800" spc="-27" dirty="0">
                <a:solidFill>
                  <a:srgbClr val="585858"/>
                </a:solidFill>
                <a:latin typeface="BIZ UDPゴシック"/>
                <a:cs typeface="BIZ UDPゴシック"/>
              </a:rPr>
              <a:t>未回答</a:t>
            </a:r>
            <a:endParaRPr sz="800">
              <a:latin typeface="BIZ UDPゴシック"/>
              <a:cs typeface="BIZ UDPゴシック"/>
            </a:endParaRPr>
          </a:p>
          <a:p>
            <a:pPr marL="16933">
              <a:spcBef>
                <a:spcPts val="120"/>
              </a:spcBef>
            </a:pPr>
            <a:r>
              <a:rPr sz="800" dirty="0">
                <a:solidFill>
                  <a:srgbClr val="585858"/>
                </a:solidFill>
                <a:latin typeface="BIZ UDPゴシック"/>
                <a:cs typeface="BIZ UDPゴシック"/>
              </a:rPr>
              <a:t>5</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3%</a:t>
            </a:r>
            <a:endParaRPr sz="800">
              <a:latin typeface="BIZ UDPゴシック"/>
              <a:cs typeface="BIZ UDPゴシック"/>
            </a:endParaRPr>
          </a:p>
        </p:txBody>
      </p:sp>
      <p:grpSp>
        <p:nvGrpSpPr>
          <p:cNvPr id="97" name="object 97"/>
          <p:cNvGrpSpPr/>
          <p:nvPr/>
        </p:nvGrpSpPr>
        <p:grpSpPr>
          <a:xfrm>
            <a:off x="10495330" y="3781300"/>
            <a:ext cx="2434076" cy="436864"/>
            <a:chOff x="7978140" y="2504948"/>
            <a:chExt cx="1825625" cy="327660"/>
          </a:xfrm>
        </p:grpSpPr>
        <p:sp>
          <p:nvSpPr>
            <p:cNvPr id="98" name="object 98"/>
            <p:cNvSpPr/>
            <p:nvPr/>
          </p:nvSpPr>
          <p:spPr>
            <a:xfrm>
              <a:off x="7978140" y="2504948"/>
              <a:ext cx="537210" cy="327660"/>
            </a:xfrm>
            <a:custGeom>
              <a:avLst/>
              <a:gdLst/>
              <a:ahLst/>
              <a:cxnLst/>
              <a:rect l="l" t="t" r="r" b="b"/>
              <a:pathLst>
                <a:path w="537209" h="327660">
                  <a:moveTo>
                    <a:pt x="536828" y="0"/>
                  </a:moveTo>
                  <a:lnTo>
                    <a:pt x="0" y="0"/>
                  </a:lnTo>
                  <a:lnTo>
                    <a:pt x="0" y="327278"/>
                  </a:lnTo>
                  <a:lnTo>
                    <a:pt x="536828" y="327278"/>
                  </a:lnTo>
                  <a:lnTo>
                    <a:pt x="536828" y="0"/>
                  </a:lnTo>
                  <a:close/>
                </a:path>
              </a:pathLst>
            </a:custGeom>
            <a:solidFill>
              <a:srgbClr val="92D050"/>
            </a:solidFill>
          </p:spPr>
          <p:txBody>
            <a:bodyPr wrap="square" lIns="0" tIns="0" rIns="0" bIns="0" rtlCol="0"/>
            <a:lstStyle/>
            <a:p>
              <a:endParaRPr/>
            </a:p>
          </p:txBody>
        </p:sp>
        <p:sp>
          <p:nvSpPr>
            <p:cNvPr id="99" name="object 99"/>
            <p:cNvSpPr/>
            <p:nvPr/>
          </p:nvSpPr>
          <p:spPr>
            <a:xfrm>
              <a:off x="8514969" y="2504948"/>
              <a:ext cx="1073785" cy="327660"/>
            </a:xfrm>
            <a:custGeom>
              <a:avLst/>
              <a:gdLst/>
              <a:ahLst/>
              <a:cxnLst/>
              <a:rect l="l" t="t" r="r" b="b"/>
              <a:pathLst>
                <a:path w="1073784" h="327660">
                  <a:moveTo>
                    <a:pt x="1073530" y="0"/>
                  </a:moveTo>
                  <a:lnTo>
                    <a:pt x="0" y="0"/>
                  </a:lnTo>
                  <a:lnTo>
                    <a:pt x="0" y="327278"/>
                  </a:lnTo>
                  <a:lnTo>
                    <a:pt x="1073530" y="327278"/>
                  </a:lnTo>
                  <a:lnTo>
                    <a:pt x="1073530" y="0"/>
                  </a:lnTo>
                  <a:close/>
                </a:path>
              </a:pathLst>
            </a:custGeom>
            <a:solidFill>
              <a:srgbClr val="5B9BD4"/>
            </a:solidFill>
          </p:spPr>
          <p:txBody>
            <a:bodyPr wrap="square" lIns="0" tIns="0" rIns="0" bIns="0" rtlCol="0"/>
            <a:lstStyle/>
            <a:p>
              <a:endParaRPr/>
            </a:p>
          </p:txBody>
        </p:sp>
        <p:sp>
          <p:nvSpPr>
            <p:cNvPr id="100" name="object 100"/>
            <p:cNvSpPr/>
            <p:nvPr/>
          </p:nvSpPr>
          <p:spPr>
            <a:xfrm>
              <a:off x="9588500" y="2504948"/>
              <a:ext cx="215265" cy="327660"/>
            </a:xfrm>
            <a:custGeom>
              <a:avLst/>
              <a:gdLst/>
              <a:ahLst/>
              <a:cxnLst/>
              <a:rect l="l" t="t" r="r" b="b"/>
              <a:pathLst>
                <a:path w="215265" h="327660">
                  <a:moveTo>
                    <a:pt x="214883" y="0"/>
                  </a:moveTo>
                  <a:lnTo>
                    <a:pt x="0" y="0"/>
                  </a:lnTo>
                  <a:lnTo>
                    <a:pt x="0" y="327278"/>
                  </a:lnTo>
                  <a:lnTo>
                    <a:pt x="214883" y="327278"/>
                  </a:lnTo>
                  <a:lnTo>
                    <a:pt x="214883" y="0"/>
                  </a:lnTo>
                  <a:close/>
                </a:path>
              </a:pathLst>
            </a:custGeom>
            <a:solidFill>
              <a:srgbClr val="FFC000"/>
            </a:solidFill>
          </p:spPr>
          <p:txBody>
            <a:bodyPr wrap="square" lIns="0" tIns="0" rIns="0" bIns="0" rtlCol="0"/>
            <a:lstStyle/>
            <a:p>
              <a:endParaRPr/>
            </a:p>
          </p:txBody>
        </p:sp>
        <p:sp>
          <p:nvSpPr>
            <p:cNvPr id="101" name="object 101"/>
            <p:cNvSpPr/>
            <p:nvPr/>
          </p:nvSpPr>
          <p:spPr>
            <a:xfrm>
              <a:off x="8206994" y="2616199"/>
              <a:ext cx="1529080" cy="104775"/>
            </a:xfrm>
            <a:custGeom>
              <a:avLst/>
              <a:gdLst/>
              <a:ahLst/>
              <a:cxnLst/>
              <a:rect l="l" t="t" r="r" b="b"/>
              <a:pathLst>
                <a:path w="1529079" h="104775">
                  <a:moveTo>
                    <a:pt x="79121" y="0"/>
                  </a:moveTo>
                  <a:lnTo>
                    <a:pt x="0" y="0"/>
                  </a:lnTo>
                  <a:lnTo>
                    <a:pt x="0" y="104775"/>
                  </a:lnTo>
                  <a:lnTo>
                    <a:pt x="79121" y="104775"/>
                  </a:lnTo>
                  <a:lnTo>
                    <a:pt x="79121" y="0"/>
                  </a:lnTo>
                  <a:close/>
                </a:path>
                <a:path w="1529079" h="104775">
                  <a:moveTo>
                    <a:pt x="901585" y="0"/>
                  </a:moveTo>
                  <a:lnTo>
                    <a:pt x="788289" y="0"/>
                  </a:lnTo>
                  <a:lnTo>
                    <a:pt x="788289" y="104775"/>
                  </a:lnTo>
                  <a:lnTo>
                    <a:pt x="901585" y="104775"/>
                  </a:lnTo>
                  <a:lnTo>
                    <a:pt x="901585" y="0"/>
                  </a:lnTo>
                  <a:close/>
                </a:path>
                <a:path w="1529079" h="104775">
                  <a:moveTo>
                    <a:pt x="1528826" y="0"/>
                  </a:moveTo>
                  <a:lnTo>
                    <a:pt x="1449705" y="0"/>
                  </a:lnTo>
                  <a:lnTo>
                    <a:pt x="1449705" y="104775"/>
                  </a:lnTo>
                  <a:lnTo>
                    <a:pt x="1528826" y="104775"/>
                  </a:lnTo>
                  <a:lnTo>
                    <a:pt x="1528826" y="0"/>
                  </a:lnTo>
                  <a:close/>
                </a:path>
              </a:pathLst>
            </a:custGeom>
            <a:solidFill>
              <a:srgbClr val="FFFFFF"/>
            </a:solidFill>
          </p:spPr>
          <p:txBody>
            <a:bodyPr wrap="square" lIns="0" tIns="0" rIns="0" bIns="0" rtlCol="0"/>
            <a:lstStyle/>
            <a:p>
              <a:endParaRPr/>
            </a:p>
          </p:txBody>
        </p:sp>
      </p:grpSp>
      <p:grpSp>
        <p:nvGrpSpPr>
          <p:cNvPr id="102" name="object 102"/>
          <p:cNvGrpSpPr/>
          <p:nvPr/>
        </p:nvGrpSpPr>
        <p:grpSpPr>
          <a:xfrm>
            <a:off x="10495330" y="2693881"/>
            <a:ext cx="2434076" cy="435171"/>
            <a:chOff x="7978140" y="1689354"/>
            <a:chExt cx="1825625" cy="326390"/>
          </a:xfrm>
        </p:grpSpPr>
        <p:sp>
          <p:nvSpPr>
            <p:cNvPr id="103" name="object 103"/>
            <p:cNvSpPr/>
            <p:nvPr/>
          </p:nvSpPr>
          <p:spPr>
            <a:xfrm>
              <a:off x="7978140" y="1689354"/>
              <a:ext cx="1324610" cy="326390"/>
            </a:xfrm>
            <a:custGeom>
              <a:avLst/>
              <a:gdLst/>
              <a:ahLst/>
              <a:cxnLst/>
              <a:rect l="l" t="t" r="r" b="b"/>
              <a:pathLst>
                <a:path w="1324609" h="326389">
                  <a:moveTo>
                    <a:pt x="1324483" y="0"/>
                  </a:moveTo>
                  <a:lnTo>
                    <a:pt x="0" y="0"/>
                  </a:lnTo>
                  <a:lnTo>
                    <a:pt x="0" y="326390"/>
                  </a:lnTo>
                  <a:lnTo>
                    <a:pt x="1324483" y="326390"/>
                  </a:lnTo>
                  <a:lnTo>
                    <a:pt x="1324483" y="0"/>
                  </a:lnTo>
                  <a:close/>
                </a:path>
              </a:pathLst>
            </a:custGeom>
            <a:solidFill>
              <a:srgbClr val="92D050"/>
            </a:solidFill>
          </p:spPr>
          <p:txBody>
            <a:bodyPr wrap="square" lIns="0" tIns="0" rIns="0" bIns="0" rtlCol="0"/>
            <a:lstStyle/>
            <a:p>
              <a:endParaRPr/>
            </a:p>
          </p:txBody>
        </p:sp>
        <p:sp>
          <p:nvSpPr>
            <p:cNvPr id="104" name="object 104"/>
            <p:cNvSpPr/>
            <p:nvPr/>
          </p:nvSpPr>
          <p:spPr>
            <a:xfrm>
              <a:off x="9302623" y="1689354"/>
              <a:ext cx="356235" cy="326390"/>
            </a:xfrm>
            <a:custGeom>
              <a:avLst/>
              <a:gdLst/>
              <a:ahLst/>
              <a:cxnLst/>
              <a:rect l="l" t="t" r="r" b="b"/>
              <a:pathLst>
                <a:path w="356234" h="326389">
                  <a:moveTo>
                    <a:pt x="356107" y="0"/>
                  </a:moveTo>
                  <a:lnTo>
                    <a:pt x="0" y="0"/>
                  </a:lnTo>
                  <a:lnTo>
                    <a:pt x="0" y="326390"/>
                  </a:lnTo>
                  <a:lnTo>
                    <a:pt x="356107" y="326390"/>
                  </a:lnTo>
                  <a:lnTo>
                    <a:pt x="356107" y="0"/>
                  </a:lnTo>
                  <a:close/>
                </a:path>
              </a:pathLst>
            </a:custGeom>
            <a:solidFill>
              <a:srgbClr val="5B9BD4"/>
            </a:solidFill>
          </p:spPr>
          <p:txBody>
            <a:bodyPr wrap="square" lIns="0" tIns="0" rIns="0" bIns="0" rtlCol="0"/>
            <a:lstStyle/>
            <a:p>
              <a:endParaRPr/>
            </a:p>
          </p:txBody>
        </p:sp>
        <p:sp>
          <p:nvSpPr>
            <p:cNvPr id="105" name="object 105"/>
            <p:cNvSpPr/>
            <p:nvPr/>
          </p:nvSpPr>
          <p:spPr>
            <a:xfrm>
              <a:off x="9658731" y="1689354"/>
              <a:ext cx="144780" cy="326390"/>
            </a:xfrm>
            <a:custGeom>
              <a:avLst/>
              <a:gdLst/>
              <a:ahLst/>
              <a:cxnLst/>
              <a:rect l="l" t="t" r="r" b="b"/>
              <a:pathLst>
                <a:path w="144779" h="326389">
                  <a:moveTo>
                    <a:pt x="144652" y="0"/>
                  </a:moveTo>
                  <a:lnTo>
                    <a:pt x="0" y="0"/>
                  </a:lnTo>
                  <a:lnTo>
                    <a:pt x="0" y="326390"/>
                  </a:lnTo>
                  <a:lnTo>
                    <a:pt x="144652" y="326390"/>
                  </a:lnTo>
                  <a:lnTo>
                    <a:pt x="144652" y="0"/>
                  </a:lnTo>
                  <a:close/>
                </a:path>
              </a:pathLst>
            </a:custGeom>
            <a:solidFill>
              <a:srgbClr val="FFC000"/>
            </a:solidFill>
          </p:spPr>
          <p:txBody>
            <a:bodyPr wrap="square" lIns="0" tIns="0" rIns="0" bIns="0" rtlCol="0"/>
            <a:lstStyle/>
            <a:p>
              <a:endParaRPr/>
            </a:p>
          </p:txBody>
        </p:sp>
        <p:sp>
          <p:nvSpPr>
            <p:cNvPr id="106" name="object 106"/>
            <p:cNvSpPr/>
            <p:nvPr/>
          </p:nvSpPr>
          <p:spPr>
            <a:xfrm>
              <a:off x="8583803" y="1799958"/>
              <a:ext cx="1186815" cy="105410"/>
            </a:xfrm>
            <a:custGeom>
              <a:avLst/>
              <a:gdLst/>
              <a:ahLst/>
              <a:cxnLst/>
              <a:rect l="l" t="t" r="r" b="b"/>
              <a:pathLst>
                <a:path w="1186815" h="105410">
                  <a:moveTo>
                    <a:pt x="113296" y="0"/>
                  </a:moveTo>
                  <a:lnTo>
                    <a:pt x="0" y="0"/>
                  </a:lnTo>
                  <a:lnTo>
                    <a:pt x="0" y="104787"/>
                  </a:lnTo>
                  <a:lnTo>
                    <a:pt x="113296" y="104787"/>
                  </a:lnTo>
                  <a:lnTo>
                    <a:pt x="113296" y="0"/>
                  </a:lnTo>
                  <a:close/>
                </a:path>
                <a:path w="1186815" h="105410">
                  <a:moveTo>
                    <a:pt x="953401" y="0"/>
                  </a:moveTo>
                  <a:lnTo>
                    <a:pt x="840105" y="0"/>
                  </a:lnTo>
                  <a:lnTo>
                    <a:pt x="840105" y="104787"/>
                  </a:lnTo>
                  <a:lnTo>
                    <a:pt x="953401" y="104787"/>
                  </a:lnTo>
                  <a:lnTo>
                    <a:pt x="953401" y="0"/>
                  </a:lnTo>
                  <a:close/>
                </a:path>
                <a:path w="1186815" h="105410">
                  <a:moveTo>
                    <a:pt x="1186688" y="0"/>
                  </a:moveTo>
                  <a:lnTo>
                    <a:pt x="1107567" y="0"/>
                  </a:lnTo>
                  <a:lnTo>
                    <a:pt x="1107567" y="104787"/>
                  </a:lnTo>
                  <a:lnTo>
                    <a:pt x="1186688" y="104787"/>
                  </a:lnTo>
                  <a:lnTo>
                    <a:pt x="1186688" y="0"/>
                  </a:lnTo>
                  <a:close/>
                </a:path>
              </a:pathLst>
            </a:custGeom>
            <a:solidFill>
              <a:srgbClr val="FFFFFF"/>
            </a:solidFill>
          </p:spPr>
          <p:txBody>
            <a:bodyPr wrap="square" lIns="0" tIns="0" rIns="0" bIns="0" rtlCol="0"/>
            <a:lstStyle/>
            <a:p>
              <a:endParaRPr/>
            </a:p>
          </p:txBody>
        </p:sp>
      </p:grpSp>
      <p:graphicFrame>
        <p:nvGraphicFramePr>
          <p:cNvPr id="107" name="object 107"/>
          <p:cNvGraphicFramePr>
            <a:graphicFrameLocks noGrp="1"/>
          </p:cNvGraphicFramePr>
          <p:nvPr>
            <p:extLst>
              <p:ext uri="{D42A27DB-BD31-4B8C-83A1-F6EECF244321}">
                <p14:modId xmlns:p14="http://schemas.microsoft.com/office/powerpoint/2010/main" val="1020542036"/>
              </p:ext>
            </p:extLst>
          </p:nvPr>
        </p:nvGraphicFramePr>
        <p:xfrm>
          <a:off x="10491580" y="2366911"/>
          <a:ext cx="2435765" cy="2175853"/>
        </p:xfrm>
        <a:graphic>
          <a:graphicData uri="http://schemas.openxmlformats.org/drawingml/2006/table">
            <a:tbl>
              <a:tblPr firstRow="1" bandRow="1">
                <a:tableStyleId>{2D5ABB26-0587-4C30-8999-92F81FD0307C}</a:tableStyleId>
              </a:tblPr>
              <a:tblGrid>
                <a:gridCol w="486815">
                  <a:extLst>
                    <a:ext uri="{9D8B030D-6E8A-4147-A177-3AD203B41FA5}">
                      <a16:colId xmlns:a16="http://schemas.microsoft.com/office/drawing/2014/main" val="20000"/>
                    </a:ext>
                  </a:extLst>
                </a:gridCol>
                <a:gridCol w="229437">
                  <a:extLst>
                    <a:ext uri="{9D8B030D-6E8A-4147-A177-3AD203B41FA5}">
                      <a16:colId xmlns:a16="http://schemas.microsoft.com/office/drawing/2014/main" val="20001"/>
                    </a:ext>
                  </a:extLst>
                </a:gridCol>
                <a:gridCol w="253991">
                  <a:extLst>
                    <a:ext uri="{9D8B030D-6E8A-4147-A177-3AD203B41FA5}">
                      <a16:colId xmlns:a16="http://schemas.microsoft.com/office/drawing/2014/main" val="20002"/>
                    </a:ext>
                  </a:extLst>
                </a:gridCol>
                <a:gridCol w="490202">
                  <a:extLst>
                    <a:ext uri="{9D8B030D-6E8A-4147-A177-3AD203B41FA5}">
                      <a16:colId xmlns:a16="http://schemas.microsoft.com/office/drawing/2014/main" val="20003"/>
                    </a:ext>
                  </a:extLst>
                </a:gridCol>
                <a:gridCol w="305634">
                  <a:extLst>
                    <a:ext uri="{9D8B030D-6E8A-4147-A177-3AD203B41FA5}">
                      <a16:colId xmlns:a16="http://schemas.microsoft.com/office/drawing/2014/main" val="20004"/>
                    </a:ext>
                  </a:extLst>
                </a:gridCol>
                <a:gridCol w="181180">
                  <a:extLst>
                    <a:ext uri="{9D8B030D-6E8A-4147-A177-3AD203B41FA5}">
                      <a16:colId xmlns:a16="http://schemas.microsoft.com/office/drawing/2014/main" val="20005"/>
                    </a:ext>
                  </a:extLst>
                </a:gridCol>
                <a:gridCol w="200651">
                  <a:extLst>
                    <a:ext uri="{9D8B030D-6E8A-4147-A177-3AD203B41FA5}">
                      <a16:colId xmlns:a16="http://schemas.microsoft.com/office/drawing/2014/main" val="20006"/>
                    </a:ext>
                  </a:extLst>
                </a:gridCol>
                <a:gridCol w="93977">
                  <a:extLst>
                    <a:ext uri="{9D8B030D-6E8A-4147-A177-3AD203B41FA5}">
                      <a16:colId xmlns:a16="http://schemas.microsoft.com/office/drawing/2014/main" val="20007"/>
                    </a:ext>
                  </a:extLst>
                </a:gridCol>
                <a:gridCol w="193878">
                  <a:extLst>
                    <a:ext uri="{9D8B030D-6E8A-4147-A177-3AD203B41FA5}">
                      <a16:colId xmlns:a16="http://schemas.microsoft.com/office/drawing/2014/main" val="20008"/>
                    </a:ext>
                  </a:extLst>
                </a:gridCol>
              </a:tblGrid>
              <a:tr h="326801">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3">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0"/>
                  </a:ext>
                </a:extLst>
              </a:tr>
              <a:tr h="435171">
                <a:tc gridSpan="5">
                  <a:txBody>
                    <a:bodyPr/>
                    <a:lstStyle/>
                    <a:p>
                      <a:pPr>
                        <a:lnSpc>
                          <a:spcPct val="100000"/>
                        </a:lnSpc>
                        <a:spcBef>
                          <a:spcPts val="390"/>
                        </a:spcBef>
                      </a:pPr>
                      <a:endParaRPr sz="700">
                        <a:latin typeface="Times New Roman"/>
                        <a:cs typeface="Times New Roman"/>
                      </a:endParaRPr>
                    </a:p>
                    <a:p>
                      <a:pPr marL="2540" algn="ctr">
                        <a:lnSpc>
                          <a:spcPct val="100000"/>
                        </a:lnSpc>
                      </a:pPr>
                      <a:r>
                        <a:rPr sz="700" spc="-25" dirty="0">
                          <a:solidFill>
                            <a:srgbClr val="404040"/>
                          </a:solidFill>
                          <a:latin typeface="Calibri"/>
                          <a:cs typeface="Calibri"/>
                        </a:rPr>
                        <a:t>82</a:t>
                      </a:r>
                      <a:endParaRPr sz="700">
                        <a:latin typeface="Calibri"/>
                        <a:cs typeface="Calibri"/>
                      </a:endParaRPr>
                    </a:p>
                  </a:txBody>
                  <a:tcPr marL="0" marR="0" marT="66038" marB="0">
                    <a:lnL w="6350">
                      <a:solidFill>
                        <a:srgbClr val="D9D9D9"/>
                      </a:solidFill>
                      <a:prstDash val="solid"/>
                    </a:ln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gridSpan="3">
                  <a:txBody>
                    <a:bodyPr/>
                    <a:lstStyle/>
                    <a:p>
                      <a:pPr>
                        <a:lnSpc>
                          <a:spcPct val="100000"/>
                        </a:lnSpc>
                        <a:spcBef>
                          <a:spcPts val="390"/>
                        </a:spcBef>
                      </a:pPr>
                      <a:endParaRPr sz="700">
                        <a:latin typeface="Times New Roman"/>
                        <a:cs typeface="Times New Roman"/>
                      </a:endParaRPr>
                    </a:p>
                    <a:p>
                      <a:pPr marL="2540" algn="ctr">
                        <a:lnSpc>
                          <a:spcPct val="100000"/>
                        </a:lnSpc>
                      </a:pPr>
                      <a:r>
                        <a:rPr sz="700" spc="-25" dirty="0">
                          <a:solidFill>
                            <a:srgbClr val="404040"/>
                          </a:solidFill>
                          <a:latin typeface="Calibri"/>
                          <a:cs typeface="Calibri"/>
                        </a:rPr>
                        <a:t>22</a:t>
                      </a:r>
                      <a:endParaRPr sz="700">
                        <a:latin typeface="Calibri"/>
                        <a:cs typeface="Calibri"/>
                      </a:endParaRPr>
                    </a:p>
                  </a:txBody>
                  <a:tcPr marL="0" marR="0" marT="66038" marB="0"/>
                </a:tc>
                <a:tc hMerge="1">
                  <a:txBody>
                    <a:bodyPr/>
                    <a:lstStyle/>
                    <a:p>
                      <a:endParaRPr/>
                    </a:p>
                  </a:txBody>
                  <a:tcPr marL="0" marR="0" marT="0" marB="0"/>
                </a:tc>
                <a:tc hMerge="1">
                  <a:txBody>
                    <a:bodyPr/>
                    <a:lstStyle/>
                    <a:p>
                      <a:endParaRPr/>
                    </a:p>
                  </a:txBody>
                  <a:tcPr marL="0" marR="0" marT="0" marB="0"/>
                </a:tc>
                <a:tc>
                  <a:txBody>
                    <a:bodyPr/>
                    <a:lstStyle/>
                    <a:p>
                      <a:pPr>
                        <a:lnSpc>
                          <a:spcPct val="100000"/>
                        </a:lnSpc>
                        <a:spcBef>
                          <a:spcPts val="390"/>
                        </a:spcBef>
                      </a:pPr>
                      <a:endParaRPr sz="700">
                        <a:latin typeface="Times New Roman"/>
                        <a:cs typeface="Times New Roman"/>
                      </a:endParaRPr>
                    </a:p>
                    <a:p>
                      <a:pPr marL="2540" algn="ctr">
                        <a:lnSpc>
                          <a:spcPct val="100000"/>
                        </a:lnSpc>
                      </a:pPr>
                      <a:r>
                        <a:rPr sz="700" spc="-50" dirty="0">
                          <a:solidFill>
                            <a:srgbClr val="404040"/>
                          </a:solidFill>
                          <a:latin typeface="Calibri"/>
                          <a:cs typeface="Calibri"/>
                        </a:rPr>
                        <a:t>9</a:t>
                      </a:r>
                      <a:endParaRPr sz="700">
                        <a:latin typeface="Calibri"/>
                        <a:cs typeface="Calibri"/>
                      </a:endParaRPr>
                    </a:p>
                  </a:txBody>
                  <a:tcPr marL="0" marR="0" marT="66038" marB="0">
                    <a:lnR w="6350">
                      <a:solidFill>
                        <a:srgbClr val="D9D9D9"/>
                      </a:solidFill>
                      <a:prstDash val="solid"/>
                    </a:lnR>
                  </a:tcPr>
                </a:tc>
                <a:extLst>
                  <a:ext uri="{0D108BD9-81ED-4DB2-BD59-A6C34878D82A}">
                    <a16:rowId xmlns:a16="http://schemas.microsoft.com/office/drawing/2014/main" val="10001"/>
                  </a:ext>
                </a:extLst>
              </a:tr>
              <a:tr h="651909">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3">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2"/>
                  </a:ext>
                </a:extLst>
              </a:tr>
              <a:tr h="436017">
                <a:tc gridSpan="2">
                  <a:txBody>
                    <a:bodyPr/>
                    <a:lstStyle/>
                    <a:p>
                      <a:pPr>
                        <a:lnSpc>
                          <a:spcPct val="100000"/>
                        </a:lnSpc>
                        <a:spcBef>
                          <a:spcPts val="395"/>
                        </a:spcBef>
                      </a:pPr>
                      <a:endParaRPr sz="700">
                        <a:latin typeface="Times New Roman"/>
                        <a:cs typeface="Times New Roman"/>
                      </a:endParaRPr>
                    </a:p>
                    <a:p>
                      <a:pPr marL="2540" algn="ctr">
                        <a:lnSpc>
                          <a:spcPct val="100000"/>
                        </a:lnSpc>
                      </a:pPr>
                      <a:r>
                        <a:rPr sz="700" spc="-50" dirty="0">
                          <a:solidFill>
                            <a:srgbClr val="404040"/>
                          </a:solidFill>
                          <a:latin typeface="Calibri"/>
                          <a:cs typeface="Calibri"/>
                        </a:rPr>
                        <a:t>5</a:t>
                      </a:r>
                      <a:endParaRPr sz="700">
                        <a:latin typeface="Calibri"/>
                        <a:cs typeface="Calibri"/>
                      </a:endParaRPr>
                    </a:p>
                  </a:txBody>
                  <a:tcPr marL="0" marR="0" marT="66884" marB="0">
                    <a:lnL w="6350">
                      <a:solidFill>
                        <a:srgbClr val="D9D9D9"/>
                      </a:solidFill>
                      <a:prstDash val="solid"/>
                    </a:lnL>
                  </a:tcPr>
                </a:tc>
                <a:tc hMerge="1">
                  <a:txBody>
                    <a:bodyPr/>
                    <a:lstStyle/>
                    <a:p>
                      <a:endParaRPr/>
                    </a:p>
                  </a:txBody>
                  <a:tcPr marL="0" marR="0" marT="0" marB="0"/>
                </a:tc>
                <a:tc gridSpan="5">
                  <a:txBody>
                    <a:bodyPr/>
                    <a:lstStyle/>
                    <a:p>
                      <a:pPr>
                        <a:lnSpc>
                          <a:spcPct val="100000"/>
                        </a:lnSpc>
                        <a:spcBef>
                          <a:spcPts val="395"/>
                        </a:spcBef>
                      </a:pPr>
                      <a:endParaRPr sz="700">
                        <a:latin typeface="Times New Roman"/>
                        <a:cs typeface="Times New Roman"/>
                      </a:endParaRPr>
                    </a:p>
                    <a:p>
                      <a:pPr marL="3175" algn="ctr">
                        <a:lnSpc>
                          <a:spcPct val="100000"/>
                        </a:lnSpc>
                      </a:pPr>
                      <a:r>
                        <a:rPr sz="700" spc="-25" dirty="0">
                          <a:solidFill>
                            <a:srgbClr val="404040"/>
                          </a:solidFill>
                          <a:latin typeface="Calibri"/>
                          <a:cs typeface="Calibri"/>
                        </a:rPr>
                        <a:t>10</a:t>
                      </a:r>
                      <a:endParaRPr sz="700">
                        <a:latin typeface="Calibri"/>
                        <a:cs typeface="Calibri"/>
                      </a:endParaRPr>
                    </a:p>
                  </a:txBody>
                  <a:tcPr marL="0" marR="0" marT="66884"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gridSpan="2">
                  <a:txBody>
                    <a:bodyPr/>
                    <a:lstStyle/>
                    <a:p>
                      <a:pPr>
                        <a:lnSpc>
                          <a:spcPct val="100000"/>
                        </a:lnSpc>
                        <a:spcBef>
                          <a:spcPts val="395"/>
                        </a:spcBef>
                      </a:pPr>
                      <a:endParaRPr sz="700">
                        <a:latin typeface="Times New Roman"/>
                        <a:cs typeface="Times New Roman"/>
                      </a:endParaRPr>
                    </a:p>
                    <a:p>
                      <a:pPr marL="3175" algn="ctr">
                        <a:lnSpc>
                          <a:spcPct val="100000"/>
                        </a:lnSpc>
                      </a:pPr>
                      <a:r>
                        <a:rPr sz="700" spc="-50" dirty="0">
                          <a:solidFill>
                            <a:srgbClr val="404040"/>
                          </a:solidFill>
                          <a:latin typeface="Calibri"/>
                          <a:cs typeface="Calibri"/>
                        </a:rPr>
                        <a:t>2</a:t>
                      </a:r>
                      <a:endParaRPr sz="700">
                        <a:latin typeface="Calibri"/>
                        <a:cs typeface="Calibri"/>
                      </a:endParaRPr>
                    </a:p>
                  </a:txBody>
                  <a:tcPr marL="0" marR="0" marT="66884" marB="0">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3"/>
                  </a:ext>
                </a:extLst>
              </a:tr>
              <a:tr h="325955">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3">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4"/>
                  </a:ext>
                </a:extLst>
              </a:tr>
            </a:tbl>
          </a:graphicData>
        </a:graphic>
      </p:graphicFrame>
      <p:sp>
        <p:nvSpPr>
          <p:cNvPr id="108" name="object 108"/>
          <p:cNvSpPr txBox="1"/>
          <p:nvPr/>
        </p:nvSpPr>
        <p:spPr>
          <a:xfrm>
            <a:off x="10425227" y="4579778"/>
            <a:ext cx="143928"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Calibri"/>
                <a:cs typeface="Calibri"/>
              </a:rPr>
              <a:t>0%</a:t>
            </a:r>
            <a:endParaRPr sz="667">
              <a:latin typeface="Calibri"/>
              <a:cs typeface="Calibri"/>
            </a:endParaRPr>
          </a:p>
        </p:txBody>
      </p:sp>
      <p:sp>
        <p:nvSpPr>
          <p:cNvPr id="109" name="object 109"/>
          <p:cNvSpPr txBox="1"/>
          <p:nvPr/>
        </p:nvSpPr>
        <p:spPr>
          <a:xfrm>
            <a:off x="10215940" y="3918725"/>
            <a:ext cx="214199"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游ゴシック"/>
                <a:cs typeface="游ゴシック"/>
              </a:rPr>
              <a:t>ある</a:t>
            </a:r>
            <a:endParaRPr sz="667">
              <a:latin typeface="游ゴシック"/>
              <a:cs typeface="游ゴシック"/>
            </a:endParaRPr>
          </a:p>
        </p:txBody>
      </p:sp>
      <p:sp>
        <p:nvSpPr>
          <p:cNvPr id="110" name="object 110"/>
          <p:cNvSpPr txBox="1"/>
          <p:nvPr/>
        </p:nvSpPr>
        <p:spPr>
          <a:xfrm>
            <a:off x="10215940" y="2829546"/>
            <a:ext cx="214199"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游ゴシック"/>
                <a:cs typeface="游ゴシック"/>
              </a:rPr>
              <a:t>ない</a:t>
            </a:r>
            <a:endParaRPr sz="667">
              <a:latin typeface="游ゴシック"/>
              <a:cs typeface="游ゴシック"/>
            </a:endParaRPr>
          </a:p>
        </p:txBody>
      </p:sp>
      <p:grpSp>
        <p:nvGrpSpPr>
          <p:cNvPr id="111" name="object 111"/>
          <p:cNvGrpSpPr/>
          <p:nvPr/>
        </p:nvGrpSpPr>
        <p:grpSpPr>
          <a:xfrm>
            <a:off x="10879702" y="4835074"/>
            <a:ext cx="932992" cy="49951"/>
            <a:chOff x="8266430" y="3295307"/>
            <a:chExt cx="699770" cy="37465"/>
          </a:xfrm>
        </p:grpSpPr>
        <p:sp>
          <p:nvSpPr>
            <p:cNvPr id="112" name="object 112"/>
            <p:cNvSpPr/>
            <p:nvPr/>
          </p:nvSpPr>
          <p:spPr>
            <a:xfrm>
              <a:off x="8266430" y="3295307"/>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113" name="object 113"/>
            <p:cNvSpPr/>
            <p:nvPr/>
          </p:nvSpPr>
          <p:spPr>
            <a:xfrm>
              <a:off x="8597773" y="3295307"/>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114" name="object 114"/>
            <p:cNvSpPr/>
            <p:nvPr/>
          </p:nvSpPr>
          <p:spPr>
            <a:xfrm>
              <a:off x="8929116" y="3295307"/>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115" name="object 115"/>
          <p:cNvSpPr txBox="1"/>
          <p:nvPr/>
        </p:nvSpPr>
        <p:spPr>
          <a:xfrm>
            <a:off x="10889185" y="4579779"/>
            <a:ext cx="2159767" cy="330133"/>
          </a:xfrm>
          <a:prstGeom prst="rect">
            <a:avLst/>
          </a:prstGeom>
        </p:spPr>
        <p:txBody>
          <a:bodyPr vert="horz" wrap="square" lIns="0" tIns="22013" rIns="0" bIns="0" rtlCol="0">
            <a:spAutoFit/>
          </a:bodyPr>
          <a:lstStyle/>
          <a:p>
            <a:pPr marL="16933">
              <a:spcBef>
                <a:spcPts val="173"/>
              </a:spcBef>
              <a:tabLst>
                <a:tab pos="503754" algn="l"/>
                <a:tab pos="990575" algn="l"/>
                <a:tab pos="1477396" algn="l"/>
                <a:tab pos="1941358"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r>
              <a:rPr sz="667" dirty="0">
                <a:solidFill>
                  <a:srgbClr val="585858"/>
                </a:solidFill>
                <a:latin typeface="Calibri"/>
                <a:cs typeface="Calibri"/>
              </a:rPr>
              <a:t>	</a:t>
            </a:r>
            <a:r>
              <a:rPr sz="667" spc="-33" dirty="0">
                <a:solidFill>
                  <a:srgbClr val="585858"/>
                </a:solidFill>
                <a:latin typeface="Calibri"/>
                <a:cs typeface="Calibri"/>
              </a:rPr>
              <a:t>80%</a:t>
            </a:r>
            <a:r>
              <a:rPr sz="667" dirty="0">
                <a:solidFill>
                  <a:srgbClr val="585858"/>
                </a:solidFill>
                <a:latin typeface="Calibri"/>
                <a:cs typeface="Calibri"/>
              </a:rPr>
              <a:t>	</a:t>
            </a:r>
            <a:r>
              <a:rPr sz="667" spc="-27" dirty="0">
                <a:solidFill>
                  <a:srgbClr val="585858"/>
                </a:solidFill>
                <a:latin typeface="Calibri"/>
                <a:cs typeface="Calibri"/>
              </a:rPr>
              <a:t>100%</a:t>
            </a:r>
            <a:endParaRPr sz="667">
              <a:latin typeface="Calibri"/>
              <a:cs typeface="Calibri"/>
            </a:endParaRPr>
          </a:p>
          <a:p>
            <a:pPr marL="61805">
              <a:spcBef>
                <a:spcPts val="767"/>
              </a:spcBef>
              <a:tabLst>
                <a:tab pos="503754" algn="l"/>
                <a:tab pos="945703"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116" name="object 116"/>
          <p:cNvSpPr txBox="1"/>
          <p:nvPr/>
        </p:nvSpPr>
        <p:spPr>
          <a:xfrm>
            <a:off x="12350984" y="2209335"/>
            <a:ext cx="629050" cy="135870"/>
          </a:xfrm>
          <a:prstGeom prst="rect">
            <a:avLst/>
          </a:prstGeom>
        </p:spPr>
        <p:txBody>
          <a:bodyPr vert="horz" wrap="square" lIns="0" tIns="22859" rIns="0" bIns="0" rtlCol="0">
            <a:spAutoFit/>
          </a:bodyPr>
          <a:lstStyle/>
          <a:p>
            <a:pPr marL="16933">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117" name="object 117"/>
          <p:cNvGrpSpPr/>
          <p:nvPr/>
        </p:nvGrpSpPr>
        <p:grpSpPr>
          <a:xfrm>
            <a:off x="3813346" y="6512207"/>
            <a:ext cx="2519586" cy="454643"/>
            <a:chOff x="2966466" y="4553204"/>
            <a:chExt cx="1889760" cy="340995"/>
          </a:xfrm>
        </p:grpSpPr>
        <p:sp>
          <p:nvSpPr>
            <p:cNvPr id="118" name="object 118"/>
            <p:cNvSpPr/>
            <p:nvPr/>
          </p:nvSpPr>
          <p:spPr>
            <a:xfrm>
              <a:off x="2966466" y="4553204"/>
              <a:ext cx="1464945" cy="340995"/>
            </a:xfrm>
            <a:custGeom>
              <a:avLst/>
              <a:gdLst/>
              <a:ahLst/>
              <a:cxnLst/>
              <a:rect l="l" t="t" r="r" b="b"/>
              <a:pathLst>
                <a:path w="1464945" h="340995">
                  <a:moveTo>
                    <a:pt x="1464437" y="0"/>
                  </a:moveTo>
                  <a:lnTo>
                    <a:pt x="0" y="0"/>
                  </a:lnTo>
                  <a:lnTo>
                    <a:pt x="0" y="340741"/>
                  </a:lnTo>
                  <a:lnTo>
                    <a:pt x="1464437" y="340741"/>
                  </a:lnTo>
                  <a:lnTo>
                    <a:pt x="1464437" y="0"/>
                  </a:lnTo>
                  <a:close/>
                </a:path>
              </a:pathLst>
            </a:custGeom>
            <a:solidFill>
              <a:srgbClr val="92D050"/>
            </a:solidFill>
          </p:spPr>
          <p:txBody>
            <a:bodyPr wrap="square" lIns="0" tIns="0" rIns="0" bIns="0" rtlCol="0"/>
            <a:lstStyle/>
            <a:p>
              <a:endParaRPr/>
            </a:p>
          </p:txBody>
        </p:sp>
        <p:sp>
          <p:nvSpPr>
            <p:cNvPr id="119" name="object 119"/>
            <p:cNvSpPr/>
            <p:nvPr/>
          </p:nvSpPr>
          <p:spPr>
            <a:xfrm>
              <a:off x="4430902" y="4553204"/>
              <a:ext cx="425450" cy="340995"/>
            </a:xfrm>
            <a:custGeom>
              <a:avLst/>
              <a:gdLst/>
              <a:ahLst/>
              <a:cxnLst/>
              <a:rect l="l" t="t" r="r" b="b"/>
              <a:pathLst>
                <a:path w="425450" h="340995">
                  <a:moveTo>
                    <a:pt x="425322" y="0"/>
                  </a:moveTo>
                  <a:lnTo>
                    <a:pt x="0" y="0"/>
                  </a:lnTo>
                  <a:lnTo>
                    <a:pt x="0" y="340741"/>
                  </a:lnTo>
                  <a:lnTo>
                    <a:pt x="425322" y="340741"/>
                  </a:lnTo>
                  <a:lnTo>
                    <a:pt x="425322" y="0"/>
                  </a:lnTo>
                  <a:close/>
                </a:path>
              </a:pathLst>
            </a:custGeom>
            <a:solidFill>
              <a:srgbClr val="5B9BD4"/>
            </a:solidFill>
          </p:spPr>
          <p:txBody>
            <a:bodyPr wrap="square" lIns="0" tIns="0" rIns="0" bIns="0" rtlCol="0"/>
            <a:lstStyle/>
            <a:p>
              <a:endParaRPr/>
            </a:p>
          </p:txBody>
        </p:sp>
        <p:sp>
          <p:nvSpPr>
            <p:cNvPr id="120" name="object 120"/>
            <p:cNvSpPr/>
            <p:nvPr/>
          </p:nvSpPr>
          <p:spPr>
            <a:xfrm>
              <a:off x="3641979" y="4671174"/>
              <a:ext cx="1058545" cy="105410"/>
            </a:xfrm>
            <a:custGeom>
              <a:avLst/>
              <a:gdLst/>
              <a:ahLst/>
              <a:cxnLst/>
              <a:rect l="l" t="t" r="r" b="b"/>
              <a:pathLst>
                <a:path w="1058545" h="105410">
                  <a:moveTo>
                    <a:pt x="113296" y="0"/>
                  </a:moveTo>
                  <a:lnTo>
                    <a:pt x="0" y="0"/>
                  </a:lnTo>
                  <a:lnTo>
                    <a:pt x="0" y="104787"/>
                  </a:lnTo>
                  <a:lnTo>
                    <a:pt x="113296" y="104787"/>
                  </a:lnTo>
                  <a:lnTo>
                    <a:pt x="113296" y="0"/>
                  </a:lnTo>
                  <a:close/>
                </a:path>
                <a:path w="1058545" h="105410">
                  <a:moveTo>
                    <a:pt x="1058176" y="0"/>
                  </a:moveTo>
                  <a:lnTo>
                    <a:pt x="944880" y="0"/>
                  </a:lnTo>
                  <a:lnTo>
                    <a:pt x="944880" y="104787"/>
                  </a:lnTo>
                  <a:lnTo>
                    <a:pt x="1058176" y="104787"/>
                  </a:lnTo>
                  <a:lnTo>
                    <a:pt x="1058176" y="0"/>
                  </a:lnTo>
                  <a:close/>
                </a:path>
              </a:pathLst>
            </a:custGeom>
            <a:solidFill>
              <a:srgbClr val="FFFFFF"/>
            </a:solidFill>
          </p:spPr>
          <p:txBody>
            <a:bodyPr wrap="square" lIns="0" tIns="0" rIns="0" bIns="0" rtlCol="0"/>
            <a:lstStyle/>
            <a:p>
              <a:endParaRPr/>
            </a:p>
          </p:txBody>
        </p:sp>
      </p:grpSp>
      <p:grpSp>
        <p:nvGrpSpPr>
          <p:cNvPr id="121" name="object 121"/>
          <p:cNvGrpSpPr/>
          <p:nvPr/>
        </p:nvGrpSpPr>
        <p:grpSpPr>
          <a:xfrm>
            <a:off x="3813346" y="7648730"/>
            <a:ext cx="2633882" cy="454643"/>
            <a:chOff x="2966466" y="5405628"/>
            <a:chExt cx="1975485" cy="340995"/>
          </a:xfrm>
        </p:grpSpPr>
        <p:sp>
          <p:nvSpPr>
            <p:cNvPr id="122" name="object 122"/>
            <p:cNvSpPr/>
            <p:nvPr/>
          </p:nvSpPr>
          <p:spPr>
            <a:xfrm>
              <a:off x="2966466" y="5405628"/>
              <a:ext cx="282575" cy="340995"/>
            </a:xfrm>
            <a:custGeom>
              <a:avLst/>
              <a:gdLst/>
              <a:ahLst/>
              <a:cxnLst/>
              <a:rect l="l" t="t" r="r" b="b"/>
              <a:pathLst>
                <a:path w="282575" h="340995">
                  <a:moveTo>
                    <a:pt x="282067" y="0"/>
                  </a:moveTo>
                  <a:lnTo>
                    <a:pt x="0" y="0"/>
                  </a:lnTo>
                  <a:lnTo>
                    <a:pt x="0" y="340741"/>
                  </a:lnTo>
                  <a:lnTo>
                    <a:pt x="282067" y="340741"/>
                  </a:lnTo>
                  <a:lnTo>
                    <a:pt x="282067" y="0"/>
                  </a:lnTo>
                  <a:close/>
                </a:path>
              </a:pathLst>
            </a:custGeom>
            <a:solidFill>
              <a:srgbClr val="92D050"/>
            </a:solidFill>
          </p:spPr>
          <p:txBody>
            <a:bodyPr wrap="square" lIns="0" tIns="0" rIns="0" bIns="0" rtlCol="0"/>
            <a:lstStyle/>
            <a:p>
              <a:endParaRPr/>
            </a:p>
          </p:txBody>
        </p:sp>
        <p:sp>
          <p:nvSpPr>
            <p:cNvPr id="123" name="object 123"/>
            <p:cNvSpPr/>
            <p:nvPr/>
          </p:nvSpPr>
          <p:spPr>
            <a:xfrm>
              <a:off x="3248533" y="5405628"/>
              <a:ext cx="846455" cy="340995"/>
            </a:xfrm>
            <a:custGeom>
              <a:avLst/>
              <a:gdLst/>
              <a:ahLst/>
              <a:cxnLst/>
              <a:rect l="l" t="t" r="r" b="b"/>
              <a:pathLst>
                <a:path w="846454" h="340995">
                  <a:moveTo>
                    <a:pt x="846074" y="0"/>
                  </a:moveTo>
                  <a:lnTo>
                    <a:pt x="0" y="0"/>
                  </a:lnTo>
                  <a:lnTo>
                    <a:pt x="0" y="340741"/>
                  </a:lnTo>
                  <a:lnTo>
                    <a:pt x="846074" y="340741"/>
                  </a:lnTo>
                  <a:lnTo>
                    <a:pt x="846074" y="0"/>
                  </a:lnTo>
                  <a:close/>
                </a:path>
              </a:pathLst>
            </a:custGeom>
            <a:solidFill>
              <a:srgbClr val="5B9BD4"/>
            </a:solidFill>
          </p:spPr>
          <p:txBody>
            <a:bodyPr wrap="square" lIns="0" tIns="0" rIns="0" bIns="0" rtlCol="0"/>
            <a:lstStyle/>
            <a:p>
              <a:endParaRPr/>
            </a:p>
          </p:txBody>
        </p:sp>
        <p:sp>
          <p:nvSpPr>
            <p:cNvPr id="124" name="object 124"/>
            <p:cNvSpPr/>
            <p:nvPr/>
          </p:nvSpPr>
          <p:spPr>
            <a:xfrm>
              <a:off x="4094607" y="5405628"/>
              <a:ext cx="847090" cy="340995"/>
            </a:xfrm>
            <a:custGeom>
              <a:avLst/>
              <a:gdLst/>
              <a:ahLst/>
              <a:cxnLst/>
              <a:rect l="l" t="t" r="r" b="b"/>
              <a:pathLst>
                <a:path w="847089" h="340995">
                  <a:moveTo>
                    <a:pt x="847089" y="0"/>
                  </a:moveTo>
                  <a:lnTo>
                    <a:pt x="0" y="0"/>
                  </a:lnTo>
                  <a:lnTo>
                    <a:pt x="0" y="340741"/>
                  </a:lnTo>
                  <a:lnTo>
                    <a:pt x="847089" y="340741"/>
                  </a:lnTo>
                  <a:lnTo>
                    <a:pt x="847089" y="0"/>
                  </a:lnTo>
                  <a:close/>
                </a:path>
              </a:pathLst>
            </a:custGeom>
            <a:solidFill>
              <a:srgbClr val="FFC000"/>
            </a:solidFill>
          </p:spPr>
          <p:txBody>
            <a:bodyPr wrap="square" lIns="0" tIns="0" rIns="0" bIns="0" rtlCol="0"/>
            <a:lstStyle/>
            <a:p>
              <a:endParaRPr/>
            </a:p>
          </p:txBody>
        </p:sp>
        <p:sp>
          <p:nvSpPr>
            <p:cNvPr id="125" name="object 125"/>
            <p:cNvSpPr/>
            <p:nvPr/>
          </p:nvSpPr>
          <p:spPr>
            <a:xfrm>
              <a:off x="3067939" y="5523344"/>
              <a:ext cx="1490345" cy="105410"/>
            </a:xfrm>
            <a:custGeom>
              <a:avLst/>
              <a:gdLst/>
              <a:ahLst/>
              <a:cxnLst/>
              <a:rect l="l" t="t" r="r" b="b"/>
              <a:pathLst>
                <a:path w="1490345" h="105410">
                  <a:moveTo>
                    <a:pt x="79108" y="0"/>
                  </a:moveTo>
                  <a:lnTo>
                    <a:pt x="0" y="0"/>
                  </a:lnTo>
                  <a:lnTo>
                    <a:pt x="0" y="104787"/>
                  </a:lnTo>
                  <a:lnTo>
                    <a:pt x="79108" y="104787"/>
                  </a:lnTo>
                  <a:lnTo>
                    <a:pt x="79108" y="0"/>
                  </a:lnTo>
                  <a:close/>
                </a:path>
                <a:path w="1490345" h="105410">
                  <a:moveTo>
                    <a:pt x="643382" y="0"/>
                  </a:moveTo>
                  <a:lnTo>
                    <a:pt x="564261" y="0"/>
                  </a:lnTo>
                  <a:lnTo>
                    <a:pt x="564261" y="104787"/>
                  </a:lnTo>
                  <a:lnTo>
                    <a:pt x="643382" y="104787"/>
                  </a:lnTo>
                  <a:lnTo>
                    <a:pt x="643382" y="0"/>
                  </a:lnTo>
                  <a:close/>
                </a:path>
                <a:path w="1490345" h="105410">
                  <a:moveTo>
                    <a:pt x="1489837" y="0"/>
                  </a:moveTo>
                  <a:lnTo>
                    <a:pt x="1410716" y="0"/>
                  </a:lnTo>
                  <a:lnTo>
                    <a:pt x="1410716" y="104787"/>
                  </a:lnTo>
                  <a:lnTo>
                    <a:pt x="1489837" y="104787"/>
                  </a:lnTo>
                  <a:lnTo>
                    <a:pt x="1489837" y="0"/>
                  </a:lnTo>
                  <a:close/>
                </a:path>
              </a:pathLst>
            </a:custGeom>
            <a:solidFill>
              <a:srgbClr val="FFFFFF"/>
            </a:solidFill>
          </p:spPr>
          <p:txBody>
            <a:bodyPr wrap="square" lIns="0" tIns="0" rIns="0" bIns="0" rtlCol="0"/>
            <a:lstStyle/>
            <a:p>
              <a:endParaRPr/>
            </a:p>
          </p:txBody>
        </p:sp>
      </p:grpSp>
      <p:graphicFrame>
        <p:nvGraphicFramePr>
          <p:cNvPr id="126" name="object 126"/>
          <p:cNvGraphicFramePr>
            <a:graphicFrameLocks noGrp="1"/>
          </p:cNvGraphicFramePr>
          <p:nvPr>
            <p:extLst>
              <p:ext uri="{D42A27DB-BD31-4B8C-83A1-F6EECF244321}">
                <p14:modId xmlns:p14="http://schemas.microsoft.com/office/powerpoint/2010/main" val="3229129352"/>
              </p:ext>
            </p:extLst>
          </p:nvPr>
        </p:nvGraphicFramePr>
        <p:xfrm>
          <a:off x="3809595" y="6171182"/>
          <a:ext cx="2637264" cy="2268982"/>
        </p:xfrm>
        <a:graphic>
          <a:graphicData uri="http://schemas.openxmlformats.org/drawingml/2006/table">
            <a:tbl>
              <a:tblPr firstRow="1" bandRow="1">
                <a:tableStyleId>{2D5ABB26-0587-4C30-8999-92F81FD0307C}</a:tableStyleId>
              </a:tblPr>
              <a:tblGrid>
                <a:gridCol w="375906">
                  <a:extLst>
                    <a:ext uri="{9D8B030D-6E8A-4147-A177-3AD203B41FA5}">
                      <a16:colId xmlns:a16="http://schemas.microsoft.com/office/drawing/2014/main" val="20000"/>
                    </a:ext>
                  </a:extLst>
                </a:gridCol>
                <a:gridCol w="150701">
                  <a:extLst>
                    <a:ext uri="{9D8B030D-6E8A-4147-A177-3AD203B41FA5}">
                      <a16:colId xmlns:a16="http://schemas.microsoft.com/office/drawing/2014/main" val="20001"/>
                    </a:ext>
                  </a:extLst>
                </a:gridCol>
                <a:gridCol w="525760">
                  <a:extLst>
                    <a:ext uri="{9D8B030D-6E8A-4147-A177-3AD203B41FA5}">
                      <a16:colId xmlns:a16="http://schemas.microsoft.com/office/drawing/2014/main" val="20002"/>
                    </a:ext>
                  </a:extLst>
                </a:gridCol>
                <a:gridCol w="451257">
                  <a:extLst>
                    <a:ext uri="{9D8B030D-6E8A-4147-A177-3AD203B41FA5}">
                      <a16:colId xmlns:a16="http://schemas.microsoft.com/office/drawing/2014/main" val="20003"/>
                    </a:ext>
                  </a:extLst>
                </a:gridCol>
                <a:gridCol w="76197">
                  <a:extLst>
                    <a:ext uri="{9D8B030D-6E8A-4147-A177-3AD203B41FA5}">
                      <a16:colId xmlns:a16="http://schemas.microsoft.com/office/drawing/2014/main" val="20004"/>
                    </a:ext>
                  </a:extLst>
                </a:gridCol>
                <a:gridCol w="373365">
                  <a:extLst>
                    <a:ext uri="{9D8B030D-6E8A-4147-A177-3AD203B41FA5}">
                      <a16:colId xmlns:a16="http://schemas.microsoft.com/office/drawing/2014/main" val="20005"/>
                    </a:ext>
                  </a:extLst>
                </a:gridCol>
                <a:gridCol w="158319">
                  <a:extLst>
                    <a:ext uri="{9D8B030D-6E8A-4147-A177-3AD203B41FA5}">
                      <a16:colId xmlns:a16="http://schemas.microsoft.com/office/drawing/2014/main" val="20006"/>
                    </a:ext>
                  </a:extLst>
                </a:gridCol>
                <a:gridCol w="414850">
                  <a:extLst>
                    <a:ext uri="{9D8B030D-6E8A-4147-A177-3AD203B41FA5}">
                      <a16:colId xmlns:a16="http://schemas.microsoft.com/office/drawing/2014/main" val="20007"/>
                    </a:ext>
                  </a:extLst>
                </a:gridCol>
                <a:gridCol w="110909">
                  <a:extLst>
                    <a:ext uri="{9D8B030D-6E8A-4147-A177-3AD203B41FA5}">
                      <a16:colId xmlns:a16="http://schemas.microsoft.com/office/drawing/2014/main" val="20008"/>
                    </a:ext>
                  </a:extLst>
                </a:gridCol>
              </a:tblGrid>
              <a:tr h="340347">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0"/>
                  </a:ext>
                </a:extLst>
              </a:tr>
              <a:tr h="156628">
                <a:tc rowSpan="3" gridSpan="6">
                  <a:txBody>
                    <a:bodyPr/>
                    <a:lstStyle/>
                    <a:p>
                      <a:pPr>
                        <a:lnSpc>
                          <a:spcPct val="100000"/>
                        </a:lnSpc>
                        <a:spcBef>
                          <a:spcPts val="450"/>
                        </a:spcBef>
                      </a:pPr>
                      <a:endParaRPr sz="700">
                        <a:latin typeface="Times New Roman"/>
                        <a:cs typeface="Times New Roman"/>
                      </a:endParaRPr>
                    </a:p>
                    <a:p>
                      <a:pPr algn="ctr">
                        <a:lnSpc>
                          <a:spcPct val="100000"/>
                        </a:lnSpc>
                      </a:pPr>
                      <a:r>
                        <a:rPr sz="700" spc="-25" dirty="0">
                          <a:solidFill>
                            <a:srgbClr val="404040"/>
                          </a:solidFill>
                          <a:latin typeface="Calibri"/>
                          <a:cs typeface="Calibri"/>
                        </a:rPr>
                        <a:t>86</a:t>
                      </a:r>
                      <a:endParaRPr sz="700">
                        <a:latin typeface="Calibri"/>
                        <a:cs typeface="Calibri"/>
                      </a:endParaRPr>
                    </a:p>
                  </a:txBody>
                  <a:tcPr marL="0" marR="0" marT="76197" marB="0">
                    <a:lnL w="6350">
                      <a:solidFill>
                        <a:srgbClr val="D9D9D9"/>
                      </a:solidFill>
                      <a:prstDash val="solid"/>
                    </a:lnL>
                  </a:tcPr>
                </a:tc>
                <a:tc rowSpan="3" hMerge="1">
                  <a:txBody>
                    <a:bodyPr/>
                    <a:lstStyle/>
                    <a:p>
                      <a:endParaRPr/>
                    </a:p>
                  </a:txBody>
                  <a:tcPr marL="0" marR="0" marT="0" marB="0"/>
                </a:tc>
                <a:tc rowSpan="3" hMerge="1">
                  <a:txBody>
                    <a:bodyPr/>
                    <a:lstStyle/>
                    <a:p>
                      <a:endParaRPr/>
                    </a:p>
                  </a:txBody>
                  <a:tcPr marL="0" marR="0" marT="0" marB="0"/>
                </a:tc>
                <a:tc rowSpan="3" hMerge="1">
                  <a:txBody>
                    <a:bodyPr/>
                    <a:lstStyle/>
                    <a:p>
                      <a:endParaRPr/>
                    </a:p>
                  </a:txBody>
                  <a:tcPr marL="0" marR="0" marT="0" marB="0"/>
                </a:tc>
                <a:tc rowSpan="3" hMerge="1">
                  <a:txBody>
                    <a:bodyPr/>
                    <a:lstStyle/>
                    <a:p>
                      <a:endParaRPr/>
                    </a:p>
                  </a:txBody>
                  <a:tcPr marL="0" marR="0" marT="0" marB="0"/>
                </a:tc>
                <a:tc rowSpan="3" hMerge="1">
                  <a:txBody>
                    <a:bodyPr/>
                    <a:lstStyle/>
                    <a:p>
                      <a:endParaRPr/>
                    </a:p>
                  </a:txBody>
                  <a:tcPr marL="0" marR="0" marT="0" marB="0"/>
                </a:tc>
                <a:tc rowSpan="3" gridSpan="2">
                  <a:txBody>
                    <a:bodyPr/>
                    <a:lstStyle/>
                    <a:p>
                      <a:pPr>
                        <a:lnSpc>
                          <a:spcPct val="100000"/>
                        </a:lnSpc>
                        <a:spcBef>
                          <a:spcPts val="450"/>
                        </a:spcBef>
                      </a:pPr>
                      <a:endParaRPr sz="700">
                        <a:latin typeface="Times New Roman"/>
                        <a:cs typeface="Times New Roman"/>
                      </a:endParaRPr>
                    </a:p>
                    <a:p>
                      <a:pPr algn="ctr">
                        <a:lnSpc>
                          <a:spcPct val="100000"/>
                        </a:lnSpc>
                      </a:pPr>
                      <a:r>
                        <a:rPr sz="700" spc="-25" dirty="0">
                          <a:solidFill>
                            <a:srgbClr val="404040"/>
                          </a:solidFill>
                          <a:latin typeface="Calibri"/>
                          <a:cs typeface="Calibri"/>
                        </a:rPr>
                        <a:t>25</a:t>
                      </a:r>
                      <a:endParaRPr sz="700">
                        <a:latin typeface="Calibri"/>
                        <a:cs typeface="Calibri"/>
                      </a:endParaRPr>
                    </a:p>
                  </a:txBody>
                  <a:tcPr marL="0" marR="0" marT="76197" marB="0"/>
                </a:tc>
                <a:tc rowSpan="3" hMerge="1">
                  <a:txBody>
                    <a:bodyPr/>
                    <a:lstStyle/>
                    <a:p>
                      <a:endParaRPr/>
                    </a:p>
                  </a:txBody>
                  <a:tcPr marL="0" marR="0" marT="0" marB="0"/>
                </a:tc>
                <a:tc>
                  <a:txBody>
                    <a:bodyPr/>
                    <a:lstStyle/>
                    <a:p>
                      <a:pPr>
                        <a:lnSpc>
                          <a:spcPct val="100000"/>
                        </a:lnSpc>
                      </a:pPr>
                      <a:endParaRPr sz="800">
                        <a:latin typeface="Times New Roman"/>
                        <a:cs typeface="Times New Roman"/>
                      </a:endParaRPr>
                    </a:p>
                  </a:txBody>
                  <a:tcPr marL="0" marR="0" marT="0" marB="0">
                    <a:lnR w="6350">
                      <a:solidFill>
                        <a:srgbClr val="D9D9D9"/>
                      </a:solidFill>
                      <a:prstDash val="solid"/>
                    </a:lnR>
                    <a:solidFill>
                      <a:srgbClr val="FFC000"/>
                    </a:solidFill>
                  </a:tcPr>
                </a:tc>
                <a:extLst>
                  <a:ext uri="{0D108BD9-81ED-4DB2-BD59-A6C34878D82A}">
                    <a16:rowId xmlns:a16="http://schemas.microsoft.com/office/drawing/2014/main" val="10001"/>
                  </a:ext>
                </a:extLst>
              </a:tr>
              <a:tr h="139695">
                <a:tc gridSpan="6" vMerge="1">
                  <a:txBody>
                    <a:bodyPr/>
                    <a:lstStyle/>
                    <a:p>
                      <a:endParaRPr/>
                    </a:p>
                  </a:txBody>
                  <a:tcPr marL="0" marR="0" marT="57150" marB="0">
                    <a:lnL w="6350">
                      <a:solidFill>
                        <a:srgbClr val="D9D9D9"/>
                      </a:solidFill>
                      <a:prstDash val="solid"/>
                    </a:lnL>
                  </a:tcPr>
                </a:tc>
                <a:tc hMerge="1" vMerge="1">
                  <a:txBody>
                    <a:bodyPr/>
                    <a:lstStyle/>
                    <a:p>
                      <a:endParaRPr/>
                    </a:p>
                  </a:txBody>
                  <a:tcPr marL="0" marR="0" marT="0" marB="0"/>
                </a:tc>
                <a:tc hMerge="1" vMerge="1">
                  <a:txBody>
                    <a:bodyPr/>
                    <a:lstStyle/>
                    <a:p>
                      <a:endParaRPr/>
                    </a:p>
                  </a:txBody>
                  <a:tcPr marL="0" marR="0" marT="0" marB="0"/>
                </a:tc>
                <a:tc hMerge="1" vMerge="1">
                  <a:txBody>
                    <a:bodyPr/>
                    <a:lstStyle/>
                    <a:p>
                      <a:endParaRPr/>
                    </a:p>
                  </a:txBody>
                  <a:tcPr marL="0" marR="0" marT="0" marB="0"/>
                </a:tc>
                <a:tc hMerge="1" vMerge="1">
                  <a:txBody>
                    <a:bodyPr/>
                    <a:lstStyle/>
                    <a:p>
                      <a:endParaRPr/>
                    </a:p>
                  </a:txBody>
                  <a:tcPr marL="0" marR="0" marT="0" marB="0"/>
                </a:tc>
                <a:tc hMerge="1" vMerge="1">
                  <a:txBody>
                    <a:bodyPr/>
                    <a:lstStyle/>
                    <a:p>
                      <a:endParaRPr/>
                    </a:p>
                  </a:txBody>
                  <a:tcPr marL="0" marR="0" marT="0" marB="0"/>
                </a:tc>
                <a:tc gridSpan="2" vMerge="1">
                  <a:txBody>
                    <a:bodyPr/>
                    <a:lstStyle/>
                    <a:p>
                      <a:endParaRPr/>
                    </a:p>
                  </a:txBody>
                  <a:tcPr marL="0" marR="0" marT="57150" marB="0"/>
                </a:tc>
                <a:tc hMerge="1" vMerge="1">
                  <a:txBody>
                    <a:bodyPr/>
                    <a:lstStyle/>
                    <a:p>
                      <a:endParaRPr/>
                    </a:p>
                  </a:txBody>
                  <a:tcPr marL="0" marR="0" marT="0" marB="0"/>
                </a:tc>
                <a:tc>
                  <a:txBody>
                    <a:bodyPr/>
                    <a:lstStyle/>
                    <a:p>
                      <a:pPr marL="22225">
                        <a:lnSpc>
                          <a:spcPct val="100000"/>
                        </a:lnSpc>
                        <a:spcBef>
                          <a:spcPts val="100"/>
                        </a:spcBef>
                      </a:pPr>
                      <a:r>
                        <a:rPr sz="700" spc="-50" dirty="0">
                          <a:solidFill>
                            <a:srgbClr val="404040"/>
                          </a:solidFill>
                          <a:latin typeface="Calibri"/>
                          <a:cs typeface="Calibri"/>
                        </a:rPr>
                        <a:t>5</a:t>
                      </a:r>
                      <a:endParaRPr sz="700">
                        <a:latin typeface="Calibri"/>
                        <a:cs typeface="Calibri"/>
                      </a:endParaRPr>
                    </a:p>
                  </a:txBody>
                  <a:tcPr marL="0" marR="0" marT="16933" marB="0">
                    <a:lnR w="6350">
                      <a:solidFill>
                        <a:srgbClr val="D9D9D9"/>
                      </a:solidFill>
                      <a:prstDash val="solid"/>
                    </a:lnR>
                    <a:solidFill>
                      <a:srgbClr val="FFFFFF"/>
                    </a:solidFill>
                  </a:tcPr>
                </a:tc>
                <a:extLst>
                  <a:ext uri="{0D108BD9-81ED-4DB2-BD59-A6C34878D82A}">
                    <a16:rowId xmlns:a16="http://schemas.microsoft.com/office/drawing/2014/main" val="10002"/>
                  </a:ext>
                </a:extLst>
              </a:tr>
              <a:tr h="156628">
                <a:tc gridSpan="6" vMerge="1">
                  <a:txBody>
                    <a:bodyPr/>
                    <a:lstStyle/>
                    <a:p>
                      <a:endParaRPr/>
                    </a:p>
                  </a:txBody>
                  <a:tcPr marL="0" marR="0" marT="57150" marB="0">
                    <a:lnL w="6350">
                      <a:solidFill>
                        <a:srgbClr val="D9D9D9"/>
                      </a:solidFill>
                      <a:prstDash val="solid"/>
                    </a:lnL>
                  </a:tcPr>
                </a:tc>
                <a:tc hMerge="1" vMerge="1">
                  <a:txBody>
                    <a:bodyPr/>
                    <a:lstStyle/>
                    <a:p>
                      <a:endParaRPr/>
                    </a:p>
                  </a:txBody>
                  <a:tcPr marL="0" marR="0" marT="0" marB="0"/>
                </a:tc>
                <a:tc hMerge="1" vMerge="1">
                  <a:txBody>
                    <a:bodyPr/>
                    <a:lstStyle/>
                    <a:p>
                      <a:endParaRPr/>
                    </a:p>
                  </a:txBody>
                  <a:tcPr marL="0" marR="0" marT="0" marB="0"/>
                </a:tc>
                <a:tc hMerge="1" vMerge="1">
                  <a:txBody>
                    <a:bodyPr/>
                    <a:lstStyle/>
                    <a:p>
                      <a:endParaRPr/>
                    </a:p>
                  </a:txBody>
                  <a:tcPr marL="0" marR="0" marT="0" marB="0"/>
                </a:tc>
                <a:tc hMerge="1" vMerge="1">
                  <a:txBody>
                    <a:bodyPr/>
                    <a:lstStyle/>
                    <a:p>
                      <a:endParaRPr/>
                    </a:p>
                  </a:txBody>
                  <a:tcPr marL="0" marR="0" marT="0" marB="0"/>
                </a:tc>
                <a:tc hMerge="1" vMerge="1">
                  <a:txBody>
                    <a:bodyPr/>
                    <a:lstStyle/>
                    <a:p>
                      <a:endParaRPr/>
                    </a:p>
                  </a:txBody>
                  <a:tcPr marL="0" marR="0" marT="0" marB="0"/>
                </a:tc>
                <a:tc gridSpan="2" vMerge="1">
                  <a:txBody>
                    <a:bodyPr/>
                    <a:lstStyle/>
                    <a:p>
                      <a:endParaRPr/>
                    </a:p>
                  </a:txBody>
                  <a:tcPr marL="0" marR="0" marT="57150" marB="0"/>
                </a:tc>
                <a:tc hMerge="1" vMerge="1">
                  <a:txBody>
                    <a:bodyPr/>
                    <a:lstStyle/>
                    <a:p>
                      <a:endParaRPr/>
                    </a:p>
                  </a:txBody>
                  <a:tcPr marL="0" marR="0" marT="0" marB="0"/>
                </a:tc>
                <a:tc>
                  <a:txBody>
                    <a:bodyPr/>
                    <a:lstStyle/>
                    <a:p>
                      <a:pPr>
                        <a:lnSpc>
                          <a:spcPct val="100000"/>
                        </a:lnSpc>
                      </a:pPr>
                      <a:endParaRPr sz="800">
                        <a:latin typeface="Times New Roman"/>
                        <a:cs typeface="Times New Roman"/>
                      </a:endParaRPr>
                    </a:p>
                  </a:txBody>
                  <a:tcPr marL="0" marR="0" marT="0" marB="0">
                    <a:lnR w="6350">
                      <a:solidFill>
                        <a:srgbClr val="D9D9D9"/>
                      </a:solidFill>
                      <a:prstDash val="solid"/>
                    </a:lnR>
                    <a:solidFill>
                      <a:srgbClr val="FFC000"/>
                    </a:solidFill>
                  </a:tcPr>
                </a:tc>
                <a:extLst>
                  <a:ext uri="{0D108BD9-81ED-4DB2-BD59-A6C34878D82A}">
                    <a16:rowId xmlns:a16="http://schemas.microsoft.com/office/drawing/2014/main" val="10003"/>
                  </a:ext>
                </a:extLst>
              </a:tr>
              <a:tr h="681541">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4"/>
                  </a:ext>
                </a:extLst>
              </a:tr>
              <a:tr h="453796">
                <a:tc>
                  <a:txBody>
                    <a:bodyPr/>
                    <a:lstStyle/>
                    <a:p>
                      <a:pPr>
                        <a:lnSpc>
                          <a:spcPct val="100000"/>
                        </a:lnSpc>
                        <a:spcBef>
                          <a:spcPts val="450"/>
                        </a:spcBef>
                      </a:pPr>
                      <a:endParaRPr sz="700">
                        <a:latin typeface="Times New Roman"/>
                        <a:cs typeface="Times New Roman"/>
                      </a:endParaRPr>
                    </a:p>
                    <a:p>
                      <a:pPr algn="ctr">
                        <a:lnSpc>
                          <a:spcPct val="100000"/>
                        </a:lnSpc>
                      </a:pPr>
                      <a:r>
                        <a:rPr sz="700" spc="-50" dirty="0">
                          <a:solidFill>
                            <a:srgbClr val="404040"/>
                          </a:solidFill>
                          <a:latin typeface="Calibri"/>
                          <a:cs typeface="Calibri"/>
                        </a:rPr>
                        <a:t>2</a:t>
                      </a:r>
                      <a:endParaRPr sz="700">
                        <a:latin typeface="Calibri"/>
                        <a:cs typeface="Calibri"/>
                      </a:endParaRPr>
                    </a:p>
                  </a:txBody>
                  <a:tcPr marL="0" marR="0" marT="76197" marB="0">
                    <a:lnL w="6350">
                      <a:solidFill>
                        <a:srgbClr val="D9D9D9"/>
                      </a:solidFill>
                      <a:prstDash val="solid"/>
                    </a:lnL>
                  </a:tcPr>
                </a:tc>
                <a:tc gridSpan="3">
                  <a:txBody>
                    <a:bodyPr/>
                    <a:lstStyle/>
                    <a:p>
                      <a:pPr>
                        <a:lnSpc>
                          <a:spcPct val="100000"/>
                        </a:lnSpc>
                        <a:spcBef>
                          <a:spcPts val="450"/>
                        </a:spcBef>
                      </a:pPr>
                      <a:endParaRPr sz="700">
                        <a:latin typeface="Times New Roman"/>
                        <a:cs typeface="Times New Roman"/>
                      </a:endParaRPr>
                    </a:p>
                    <a:p>
                      <a:pPr algn="ctr">
                        <a:lnSpc>
                          <a:spcPct val="100000"/>
                        </a:lnSpc>
                      </a:pPr>
                      <a:r>
                        <a:rPr sz="700" spc="-50" dirty="0">
                          <a:solidFill>
                            <a:srgbClr val="404040"/>
                          </a:solidFill>
                          <a:latin typeface="Calibri"/>
                          <a:cs typeface="Calibri"/>
                        </a:rPr>
                        <a:t>6</a:t>
                      </a:r>
                      <a:endParaRPr sz="700">
                        <a:latin typeface="Calibri"/>
                        <a:cs typeface="Calibri"/>
                      </a:endParaRPr>
                    </a:p>
                  </a:txBody>
                  <a:tcPr marL="0" marR="0" marT="76197" marB="0"/>
                </a:tc>
                <a:tc hMerge="1">
                  <a:txBody>
                    <a:bodyPr/>
                    <a:lstStyle/>
                    <a:p>
                      <a:endParaRPr/>
                    </a:p>
                  </a:txBody>
                  <a:tcPr marL="0" marR="0" marT="0" marB="0"/>
                </a:tc>
                <a:tc hMerge="1">
                  <a:txBody>
                    <a:bodyPr/>
                    <a:lstStyle/>
                    <a:p>
                      <a:endParaRPr/>
                    </a:p>
                  </a:txBody>
                  <a:tcPr marL="0" marR="0" marT="0" marB="0"/>
                </a:tc>
                <a:tc gridSpan="5">
                  <a:txBody>
                    <a:bodyPr/>
                    <a:lstStyle/>
                    <a:p>
                      <a:pPr>
                        <a:lnSpc>
                          <a:spcPct val="100000"/>
                        </a:lnSpc>
                        <a:spcBef>
                          <a:spcPts val="450"/>
                        </a:spcBef>
                      </a:pPr>
                      <a:endParaRPr sz="700">
                        <a:latin typeface="Times New Roman"/>
                        <a:cs typeface="Times New Roman"/>
                      </a:endParaRPr>
                    </a:p>
                    <a:p>
                      <a:pPr marL="635" algn="ctr">
                        <a:lnSpc>
                          <a:spcPct val="100000"/>
                        </a:lnSpc>
                      </a:pPr>
                      <a:r>
                        <a:rPr sz="700" spc="-50" dirty="0">
                          <a:solidFill>
                            <a:srgbClr val="404040"/>
                          </a:solidFill>
                          <a:latin typeface="Calibri"/>
                          <a:cs typeface="Calibri"/>
                        </a:rPr>
                        <a:t>6</a:t>
                      </a:r>
                      <a:endParaRPr sz="700">
                        <a:latin typeface="Calibri"/>
                        <a:cs typeface="Calibri"/>
                      </a:endParaRPr>
                    </a:p>
                  </a:txBody>
                  <a:tcPr marL="0" marR="0" marT="76197" marB="0">
                    <a:lnR w="6350">
                      <a:solidFill>
                        <a:srgbClr val="D9D9D9"/>
                      </a:solidFill>
                      <a:prstDash val="solid"/>
                    </a:lnR>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5"/>
                  </a:ext>
                </a:extLst>
              </a:tr>
              <a:tr h="340347">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6"/>
                  </a:ext>
                </a:extLst>
              </a:tr>
            </a:tbl>
          </a:graphicData>
        </a:graphic>
      </p:graphicFrame>
      <p:sp>
        <p:nvSpPr>
          <p:cNvPr id="127" name="object 127"/>
          <p:cNvSpPr txBox="1"/>
          <p:nvPr/>
        </p:nvSpPr>
        <p:spPr>
          <a:xfrm>
            <a:off x="3741720" y="8480328"/>
            <a:ext cx="143928"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Calibri"/>
                <a:cs typeface="Calibri"/>
              </a:rPr>
              <a:t>0%</a:t>
            </a:r>
            <a:endParaRPr sz="667">
              <a:latin typeface="Calibri"/>
              <a:cs typeface="Calibri"/>
            </a:endParaRPr>
          </a:p>
        </p:txBody>
      </p:sp>
      <p:sp>
        <p:nvSpPr>
          <p:cNvPr id="128" name="object 128"/>
          <p:cNvSpPr txBox="1"/>
          <p:nvPr/>
        </p:nvSpPr>
        <p:spPr>
          <a:xfrm>
            <a:off x="4246146" y="8480328"/>
            <a:ext cx="189646"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Calibri"/>
                <a:cs typeface="Calibri"/>
              </a:rPr>
              <a:t>20%</a:t>
            </a:r>
            <a:endParaRPr sz="667">
              <a:latin typeface="Calibri"/>
              <a:cs typeface="Calibri"/>
            </a:endParaRPr>
          </a:p>
        </p:txBody>
      </p:sp>
      <p:sp>
        <p:nvSpPr>
          <p:cNvPr id="129" name="object 129"/>
          <p:cNvSpPr txBox="1"/>
          <p:nvPr/>
        </p:nvSpPr>
        <p:spPr>
          <a:xfrm>
            <a:off x="4772751" y="8480328"/>
            <a:ext cx="189646"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Calibri"/>
                <a:cs typeface="Calibri"/>
              </a:rPr>
              <a:t>40%</a:t>
            </a:r>
            <a:endParaRPr sz="667">
              <a:latin typeface="Calibri"/>
              <a:cs typeface="Calibri"/>
            </a:endParaRPr>
          </a:p>
        </p:txBody>
      </p:sp>
      <p:sp>
        <p:nvSpPr>
          <p:cNvPr id="130" name="object 130"/>
          <p:cNvSpPr txBox="1"/>
          <p:nvPr/>
        </p:nvSpPr>
        <p:spPr>
          <a:xfrm>
            <a:off x="6330052" y="8480328"/>
            <a:ext cx="235365" cy="124885"/>
          </a:xfrm>
          <a:prstGeom prst="rect">
            <a:avLst/>
          </a:prstGeom>
        </p:spPr>
        <p:txBody>
          <a:bodyPr vert="horz" wrap="square" lIns="0" tIns="22013" rIns="0" bIns="0" rtlCol="0">
            <a:spAutoFit/>
          </a:bodyPr>
          <a:lstStyle/>
          <a:p>
            <a:pPr marL="16933">
              <a:spcBef>
                <a:spcPts val="173"/>
              </a:spcBef>
            </a:pPr>
            <a:r>
              <a:rPr sz="667" spc="-27" dirty="0">
                <a:solidFill>
                  <a:srgbClr val="585858"/>
                </a:solidFill>
                <a:latin typeface="Calibri"/>
                <a:cs typeface="Calibri"/>
              </a:rPr>
              <a:t>100%</a:t>
            </a:r>
            <a:endParaRPr sz="667">
              <a:latin typeface="Calibri"/>
              <a:cs typeface="Calibri"/>
            </a:endParaRPr>
          </a:p>
        </p:txBody>
      </p:sp>
      <p:sp>
        <p:nvSpPr>
          <p:cNvPr id="131" name="object 131"/>
          <p:cNvSpPr txBox="1"/>
          <p:nvPr/>
        </p:nvSpPr>
        <p:spPr>
          <a:xfrm>
            <a:off x="3533277" y="7795637"/>
            <a:ext cx="215045"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游ゴシック"/>
                <a:cs typeface="游ゴシック"/>
              </a:rPr>
              <a:t>ある</a:t>
            </a:r>
            <a:endParaRPr sz="667">
              <a:latin typeface="游ゴシック"/>
              <a:cs typeface="游ゴシック"/>
            </a:endParaRPr>
          </a:p>
        </p:txBody>
      </p:sp>
      <p:sp>
        <p:nvSpPr>
          <p:cNvPr id="132" name="object 132"/>
          <p:cNvSpPr txBox="1"/>
          <p:nvPr/>
        </p:nvSpPr>
        <p:spPr>
          <a:xfrm>
            <a:off x="3533277" y="6659284"/>
            <a:ext cx="215045"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游ゴシック"/>
                <a:cs typeface="游ゴシック"/>
              </a:rPr>
              <a:t>ない</a:t>
            </a:r>
            <a:endParaRPr sz="667">
              <a:latin typeface="游ゴシック"/>
              <a:cs typeface="游ゴシック"/>
            </a:endParaRPr>
          </a:p>
        </p:txBody>
      </p:sp>
      <p:grpSp>
        <p:nvGrpSpPr>
          <p:cNvPr id="133" name="object 133"/>
          <p:cNvGrpSpPr/>
          <p:nvPr/>
        </p:nvGrpSpPr>
        <p:grpSpPr>
          <a:xfrm>
            <a:off x="4297452" y="8735014"/>
            <a:ext cx="932992" cy="49951"/>
            <a:chOff x="3329559" y="6220371"/>
            <a:chExt cx="699770" cy="37465"/>
          </a:xfrm>
        </p:grpSpPr>
        <p:sp>
          <p:nvSpPr>
            <p:cNvPr id="134" name="object 134"/>
            <p:cNvSpPr/>
            <p:nvPr/>
          </p:nvSpPr>
          <p:spPr>
            <a:xfrm>
              <a:off x="3329559" y="6220371"/>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135" name="object 135"/>
            <p:cNvSpPr/>
            <p:nvPr/>
          </p:nvSpPr>
          <p:spPr>
            <a:xfrm>
              <a:off x="3660902" y="6220371"/>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136" name="object 136"/>
            <p:cNvSpPr/>
            <p:nvPr/>
          </p:nvSpPr>
          <p:spPr>
            <a:xfrm>
              <a:off x="3992245" y="6220371"/>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137" name="object 137"/>
          <p:cNvSpPr txBox="1"/>
          <p:nvPr/>
        </p:nvSpPr>
        <p:spPr>
          <a:xfrm>
            <a:off x="4351297" y="8480329"/>
            <a:ext cx="1664485" cy="330133"/>
          </a:xfrm>
          <a:prstGeom prst="rect">
            <a:avLst/>
          </a:prstGeom>
        </p:spPr>
        <p:txBody>
          <a:bodyPr vert="horz" wrap="square" lIns="0" tIns="22013" rIns="0" bIns="0" rtlCol="0">
            <a:spAutoFit/>
          </a:bodyPr>
          <a:lstStyle/>
          <a:p>
            <a:pPr marL="964329">
              <a:spcBef>
                <a:spcPts val="173"/>
              </a:spcBef>
              <a:tabLst>
                <a:tab pos="1490943" algn="l"/>
              </a:tabLst>
            </a:pPr>
            <a:r>
              <a:rPr sz="667" spc="-33" dirty="0">
                <a:solidFill>
                  <a:srgbClr val="585858"/>
                </a:solidFill>
                <a:latin typeface="Calibri"/>
                <a:cs typeface="Calibri"/>
              </a:rPr>
              <a:t>60%</a:t>
            </a:r>
            <a:r>
              <a:rPr sz="667" dirty="0">
                <a:solidFill>
                  <a:srgbClr val="585858"/>
                </a:solidFill>
                <a:latin typeface="Calibri"/>
                <a:cs typeface="Calibri"/>
              </a:rPr>
              <a:t>	</a:t>
            </a:r>
            <a:r>
              <a:rPr sz="667" spc="-33" dirty="0">
                <a:solidFill>
                  <a:srgbClr val="585858"/>
                </a:solidFill>
                <a:latin typeface="Calibri"/>
                <a:cs typeface="Calibri"/>
              </a:rPr>
              <a:t>80%</a:t>
            </a:r>
            <a:endParaRPr sz="667">
              <a:latin typeface="Calibri"/>
              <a:cs typeface="Calibri"/>
            </a:endParaRPr>
          </a:p>
          <a:p>
            <a:pPr marL="16933">
              <a:spcBef>
                <a:spcPts val="767"/>
              </a:spcBef>
              <a:tabLst>
                <a:tab pos="458035" algn="l"/>
                <a:tab pos="899984"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138" name="object 138"/>
          <p:cNvSpPr txBox="1"/>
          <p:nvPr/>
        </p:nvSpPr>
        <p:spPr>
          <a:xfrm>
            <a:off x="5884553" y="6040800"/>
            <a:ext cx="631589" cy="135870"/>
          </a:xfrm>
          <a:prstGeom prst="rect">
            <a:avLst/>
          </a:prstGeom>
        </p:spPr>
        <p:txBody>
          <a:bodyPr vert="horz" wrap="square" lIns="0" tIns="22859" rIns="0" bIns="0" rtlCol="0">
            <a:spAutoFit/>
          </a:bodyPr>
          <a:lstStyle/>
          <a:p>
            <a:pPr marL="16933">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139" name="object 139"/>
          <p:cNvGrpSpPr/>
          <p:nvPr/>
        </p:nvGrpSpPr>
        <p:grpSpPr>
          <a:xfrm>
            <a:off x="7635342" y="6087280"/>
            <a:ext cx="2308774" cy="2399363"/>
            <a:chOff x="5833069" y="4234497"/>
            <a:chExt cx="1731645" cy="1799589"/>
          </a:xfrm>
        </p:grpSpPr>
        <p:sp>
          <p:nvSpPr>
            <p:cNvPr id="140" name="object 140"/>
            <p:cNvSpPr/>
            <p:nvPr/>
          </p:nvSpPr>
          <p:spPr>
            <a:xfrm>
              <a:off x="6616319" y="4473067"/>
              <a:ext cx="767080" cy="777875"/>
            </a:xfrm>
            <a:custGeom>
              <a:avLst/>
              <a:gdLst/>
              <a:ahLst/>
              <a:cxnLst/>
              <a:rect l="l" t="t" r="r" b="b"/>
              <a:pathLst>
                <a:path w="767079" h="777875">
                  <a:moveTo>
                    <a:pt x="0" y="0"/>
                  </a:moveTo>
                  <a:lnTo>
                    <a:pt x="0" y="777494"/>
                  </a:lnTo>
                  <a:lnTo>
                    <a:pt x="766826" y="649478"/>
                  </a:lnTo>
                  <a:lnTo>
                    <a:pt x="757207" y="601175"/>
                  </a:lnTo>
                  <a:lnTo>
                    <a:pt x="744721" y="554095"/>
                  </a:lnTo>
                  <a:lnTo>
                    <a:pt x="729467" y="508321"/>
                  </a:lnTo>
                  <a:lnTo>
                    <a:pt x="711548" y="463941"/>
                  </a:lnTo>
                  <a:lnTo>
                    <a:pt x="691066" y="421040"/>
                  </a:lnTo>
                  <a:lnTo>
                    <a:pt x="668123" y="379705"/>
                  </a:lnTo>
                  <a:lnTo>
                    <a:pt x="642819" y="340022"/>
                  </a:lnTo>
                  <a:lnTo>
                    <a:pt x="615257" y="302077"/>
                  </a:lnTo>
                  <a:lnTo>
                    <a:pt x="585539" y="265955"/>
                  </a:lnTo>
                  <a:lnTo>
                    <a:pt x="553765" y="231744"/>
                  </a:lnTo>
                  <a:lnTo>
                    <a:pt x="520039" y="199529"/>
                  </a:lnTo>
                  <a:lnTo>
                    <a:pt x="484461" y="169396"/>
                  </a:lnTo>
                  <a:lnTo>
                    <a:pt x="447133" y="141432"/>
                  </a:lnTo>
                  <a:lnTo>
                    <a:pt x="408158" y="115723"/>
                  </a:lnTo>
                  <a:lnTo>
                    <a:pt x="367636" y="92354"/>
                  </a:lnTo>
                  <a:lnTo>
                    <a:pt x="325670" y="71411"/>
                  </a:lnTo>
                  <a:lnTo>
                    <a:pt x="282360" y="52982"/>
                  </a:lnTo>
                  <a:lnTo>
                    <a:pt x="237810" y="37152"/>
                  </a:lnTo>
                  <a:lnTo>
                    <a:pt x="192120" y="24007"/>
                  </a:lnTo>
                  <a:lnTo>
                    <a:pt x="145392" y="13633"/>
                  </a:lnTo>
                  <a:lnTo>
                    <a:pt x="97728" y="6116"/>
                  </a:lnTo>
                  <a:lnTo>
                    <a:pt x="49230" y="1543"/>
                  </a:lnTo>
                  <a:lnTo>
                    <a:pt x="0" y="0"/>
                  </a:lnTo>
                  <a:close/>
                </a:path>
              </a:pathLst>
            </a:custGeom>
            <a:solidFill>
              <a:srgbClr val="4471C4"/>
            </a:solidFill>
          </p:spPr>
          <p:txBody>
            <a:bodyPr wrap="square" lIns="0" tIns="0" rIns="0" bIns="0" rtlCol="0"/>
            <a:lstStyle/>
            <a:p>
              <a:endParaRPr/>
            </a:p>
          </p:txBody>
        </p:sp>
        <p:sp>
          <p:nvSpPr>
            <p:cNvPr id="141" name="object 141"/>
            <p:cNvSpPr/>
            <p:nvPr/>
          </p:nvSpPr>
          <p:spPr>
            <a:xfrm>
              <a:off x="6616319" y="5122545"/>
              <a:ext cx="777875" cy="779145"/>
            </a:xfrm>
            <a:custGeom>
              <a:avLst/>
              <a:gdLst/>
              <a:ahLst/>
              <a:cxnLst/>
              <a:rect l="l" t="t" r="r" b="b"/>
              <a:pathLst>
                <a:path w="777875" h="779145">
                  <a:moveTo>
                    <a:pt x="766826" y="0"/>
                  </a:moveTo>
                  <a:lnTo>
                    <a:pt x="0" y="128016"/>
                  </a:lnTo>
                  <a:lnTo>
                    <a:pt x="425195" y="778891"/>
                  </a:lnTo>
                  <a:lnTo>
                    <a:pt x="464942" y="751123"/>
                  </a:lnTo>
                  <a:lnTo>
                    <a:pt x="502570" y="721201"/>
                  </a:lnTo>
                  <a:lnTo>
                    <a:pt x="538028" y="689245"/>
                  </a:lnTo>
                  <a:lnTo>
                    <a:pt x="571262" y="655376"/>
                  </a:lnTo>
                  <a:lnTo>
                    <a:pt x="602220" y="619716"/>
                  </a:lnTo>
                  <a:lnTo>
                    <a:pt x="630848" y="582384"/>
                  </a:lnTo>
                  <a:lnTo>
                    <a:pt x="657092" y="543502"/>
                  </a:lnTo>
                  <a:lnTo>
                    <a:pt x="680901" y="503191"/>
                  </a:lnTo>
                  <a:lnTo>
                    <a:pt x="702220" y="461571"/>
                  </a:lnTo>
                  <a:lnTo>
                    <a:pt x="720997" y="418764"/>
                  </a:lnTo>
                  <a:lnTo>
                    <a:pt x="737179" y="374890"/>
                  </a:lnTo>
                  <a:lnTo>
                    <a:pt x="750712" y="330070"/>
                  </a:lnTo>
                  <a:lnTo>
                    <a:pt x="761544" y="284425"/>
                  </a:lnTo>
                  <a:lnTo>
                    <a:pt x="769620" y="238076"/>
                  </a:lnTo>
                  <a:lnTo>
                    <a:pt x="774890" y="191144"/>
                  </a:lnTo>
                  <a:lnTo>
                    <a:pt x="777298" y="143749"/>
                  </a:lnTo>
                  <a:lnTo>
                    <a:pt x="776792" y="96013"/>
                  </a:lnTo>
                  <a:lnTo>
                    <a:pt x="773319" y="48056"/>
                  </a:lnTo>
                  <a:lnTo>
                    <a:pt x="766826" y="0"/>
                  </a:lnTo>
                  <a:close/>
                </a:path>
              </a:pathLst>
            </a:custGeom>
            <a:solidFill>
              <a:srgbClr val="EC7C30"/>
            </a:solidFill>
          </p:spPr>
          <p:txBody>
            <a:bodyPr wrap="square" lIns="0" tIns="0" rIns="0" bIns="0" rtlCol="0"/>
            <a:lstStyle/>
            <a:p>
              <a:endParaRPr/>
            </a:p>
          </p:txBody>
        </p:sp>
        <p:sp>
          <p:nvSpPr>
            <p:cNvPr id="142" name="object 142"/>
            <p:cNvSpPr/>
            <p:nvPr/>
          </p:nvSpPr>
          <p:spPr>
            <a:xfrm>
              <a:off x="6616319" y="5122545"/>
              <a:ext cx="777875" cy="779145"/>
            </a:xfrm>
            <a:custGeom>
              <a:avLst/>
              <a:gdLst/>
              <a:ahLst/>
              <a:cxnLst/>
              <a:rect l="l" t="t" r="r" b="b"/>
              <a:pathLst>
                <a:path w="777875" h="779145">
                  <a:moveTo>
                    <a:pt x="766826" y="0"/>
                  </a:moveTo>
                  <a:lnTo>
                    <a:pt x="773319" y="48056"/>
                  </a:lnTo>
                  <a:lnTo>
                    <a:pt x="776792" y="96013"/>
                  </a:lnTo>
                  <a:lnTo>
                    <a:pt x="777298" y="143749"/>
                  </a:lnTo>
                  <a:lnTo>
                    <a:pt x="774890" y="191144"/>
                  </a:lnTo>
                  <a:lnTo>
                    <a:pt x="769620" y="238076"/>
                  </a:lnTo>
                  <a:lnTo>
                    <a:pt x="761544" y="284425"/>
                  </a:lnTo>
                  <a:lnTo>
                    <a:pt x="750712" y="330070"/>
                  </a:lnTo>
                  <a:lnTo>
                    <a:pt x="737179" y="374890"/>
                  </a:lnTo>
                  <a:lnTo>
                    <a:pt x="720997" y="418764"/>
                  </a:lnTo>
                  <a:lnTo>
                    <a:pt x="702220" y="461571"/>
                  </a:lnTo>
                  <a:lnTo>
                    <a:pt x="680901" y="503191"/>
                  </a:lnTo>
                  <a:lnTo>
                    <a:pt x="657092" y="543502"/>
                  </a:lnTo>
                  <a:lnTo>
                    <a:pt x="630848" y="582384"/>
                  </a:lnTo>
                  <a:lnTo>
                    <a:pt x="602220" y="619716"/>
                  </a:lnTo>
                  <a:lnTo>
                    <a:pt x="571262" y="655376"/>
                  </a:lnTo>
                  <a:lnTo>
                    <a:pt x="538028" y="689245"/>
                  </a:lnTo>
                  <a:lnTo>
                    <a:pt x="502570" y="721201"/>
                  </a:lnTo>
                  <a:lnTo>
                    <a:pt x="464942" y="751123"/>
                  </a:lnTo>
                  <a:lnTo>
                    <a:pt x="425195" y="778891"/>
                  </a:lnTo>
                  <a:lnTo>
                    <a:pt x="0" y="128016"/>
                  </a:lnTo>
                  <a:lnTo>
                    <a:pt x="766826" y="0"/>
                  </a:lnTo>
                  <a:close/>
                </a:path>
              </a:pathLst>
            </a:custGeom>
            <a:ln w="11239">
              <a:solidFill>
                <a:srgbClr val="FFFFFF"/>
              </a:solidFill>
            </a:ln>
          </p:spPr>
          <p:txBody>
            <a:bodyPr wrap="square" lIns="0" tIns="0" rIns="0" bIns="0" rtlCol="0"/>
            <a:lstStyle/>
            <a:p>
              <a:endParaRPr/>
            </a:p>
          </p:txBody>
        </p:sp>
        <p:sp>
          <p:nvSpPr>
            <p:cNvPr id="143" name="object 143"/>
            <p:cNvSpPr/>
            <p:nvPr/>
          </p:nvSpPr>
          <p:spPr>
            <a:xfrm>
              <a:off x="5838784" y="4473067"/>
              <a:ext cx="1203325" cy="1555115"/>
            </a:xfrm>
            <a:custGeom>
              <a:avLst/>
              <a:gdLst/>
              <a:ahLst/>
              <a:cxnLst/>
              <a:rect l="l" t="t" r="r" b="b"/>
              <a:pathLst>
                <a:path w="1203325" h="1555114">
                  <a:moveTo>
                    <a:pt x="777534" y="0"/>
                  </a:moveTo>
                  <a:lnTo>
                    <a:pt x="727342" y="1624"/>
                  </a:lnTo>
                  <a:lnTo>
                    <a:pt x="677535" y="6467"/>
                  </a:lnTo>
                  <a:lnTo>
                    <a:pt x="628262" y="14482"/>
                  </a:lnTo>
                  <a:lnTo>
                    <a:pt x="579673" y="25624"/>
                  </a:lnTo>
                  <a:lnTo>
                    <a:pt x="531916" y="39846"/>
                  </a:lnTo>
                  <a:lnTo>
                    <a:pt x="485142" y="57102"/>
                  </a:lnTo>
                  <a:lnTo>
                    <a:pt x="439501" y="77347"/>
                  </a:lnTo>
                  <a:lnTo>
                    <a:pt x="395140" y="100535"/>
                  </a:lnTo>
                  <a:lnTo>
                    <a:pt x="352211" y="126618"/>
                  </a:lnTo>
                  <a:lnTo>
                    <a:pt x="313344" y="153708"/>
                  </a:lnTo>
                  <a:lnTo>
                    <a:pt x="276628" y="182717"/>
                  </a:lnTo>
                  <a:lnTo>
                    <a:pt x="242086" y="213535"/>
                  </a:lnTo>
                  <a:lnTo>
                    <a:pt x="209742" y="246047"/>
                  </a:lnTo>
                  <a:lnTo>
                    <a:pt x="179619" y="280143"/>
                  </a:lnTo>
                  <a:lnTo>
                    <a:pt x="151741" y="315708"/>
                  </a:lnTo>
                  <a:lnTo>
                    <a:pt x="126132" y="352630"/>
                  </a:lnTo>
                  <a:lnTo>
                    <a:pt x="102815" y="390797"/>
                  </a:lnTo>
                  <a:lnTo>
                    <a:pt x="81814" y="430097"/>
                  </a:lnTo>
                  <a:lnTo>
                    <a:pt x="63152" y="470416"/>
                  </a:lnTo>
                  <a:lnTo>
                    <a:pt x="46853" y="511641"/>
                  </a:lnTo>
                  <a:lnTo>
                    <a:pt x="32940" y="553661"/>
                  </a:lnTo>
                  <a:lnTo>
                    <a:pt x="21438" y="596363"/>
                  </a:lnTo>
                  <a:lnTo>
                    <a:pt x="12369" y="639633"/>
                  </a:lnTo>
                  <a:lnTo>
                    <a:pt x="5757" y="683360"/>
                  </a:lnTo>
                  <a:lnTo>
                    <a:pt x="1626" y="727431"/>
                  </a:lnTo>
                  <a:lnTo>
                    <a:pt x="0" y="771733"/>
                  </a:lnTo>
                  <a:lnTo>
                    <a:pt x="901" y="816153"/>
                  </a:lnTo>
                  <a:lnTo>
                    <a:pt x="4354" y="860580"/>
                  </a:lnTo>
                  <a:lnTo>
                    <a:pt x="10381" y="904899"/>
                  </a:lnTo>
                  <a:lnTo>
                    <a:pt x="19008" y="949000"/>
                  </a:lnTo>
                  <a:lnTo>
                    <a:pt x="30257" y="992768"/>
                  </a:lnTo>
                  <a:lnTo>
                    <a:pt x="44151" y="1036092"/>
                  </a:lnTo>
                  <a:lnTo>
                    <a:pt x="60715" y="1078859"/>
                  </a:lnTo>
                  <a:lnTo>
                    <a:pt x="79972" y="1120955"/>
                  </a:lnTo>
                  <a:lnTo>
                    <a:pt x="101945" y="1162270"/>
                  </a:lnTo>
                  <a:lnTo>
                    <a:pt x="126659" y="1202690"/>
                  </a:lnTo>
                  <a:lnTo>
                    <a:pt x="153748" y="1241570"/>
                  </a:lnTo>
                  <a:lnTo>
                    <a:pt x="182758" y="1278299"/>
                  </a:lnTo>
                  <a:lnTo>
                    <a:pt x="213575" y="1312853"/>
                  </a:lnTo>
                  <a:lnTo>
                    <a:pt x="246088" y="1345207"/>
                  </a:lnTo>
                  <a:lnTo>
                    <a:pt x="280183" y="1375340"/>
                  </a:lnTo>
                  <a:lnTo>
                    <a:pt x="315748" y="1403227"/>
                  </a:lnTo>
                  <a:lnTo>
                    <a:pt x="352671" y="1428844"/>
                  </a:lnTo>
                  <a:lnTo>
                    <a:pt x="390838" y="1452168"/>
                  </a:lnTo>
                  <a:lnTo>
                    <a:pt x="430137" y="1473176"/>
                  </a:lnTo>
                  <a:lnTo>
                    <a:pt x="470456" y="1491844"/>
                  </a:lnTo>
                  <a:lnTo>
                    <a:pt x="511682" y="1508148"/>
                  </a:lnTo>
                  <a:lnTo>
                    <a:pt x="553702" y="1522065"/>
                  </a:lnTo>
                  <a:lnTo>
                    <a:pt x="596403" y="1533572"/>
                  </a:lnTo>
                  <a:lnTo>
                    <a:pt x="639674" y="1542644"/>
                  </a:lnTo>
                  <a:lnTo>
                    <a:pt x="683401" y="1549259"/>
                  </a:lnTo>
                  <a:lnTo>
                    <a:pt x="727471" y="1553393"/>
                  </a:lnTo>
                  <a:lnTo>
                    <a:pt x="771773" y="1555022"/>
                  </a:lnTo>
                  <a:lnTo>
                    <a:pt x="816194" y="1554122"/>
                  </a:lnTo>
                  <a:lnTo>
                    <a:pt x="860620" y="1550671"/>
                  </a:lnTo>
                  <a:lnTo>
                    <a:pt x="904940" y="1544644"/>
                  </a:lnTo>
                  <a:lnTo>
                    <a:pt x="949040" y="1536018"/>
                  </a:lnTo>
                  <a:lnTo>
                    <a:pt x="992809" y="1524770"/>
                  </a:lnTo>
                  <a:lnTo>
                    <a:pt x="1036132" y="1510876"/>
                  </a:lnTo>
                  <a:lnTo>
                    <a:pt x="1078899" y="1494312"/>
                  </a:lnTo>
                  <a:lnTo>
                    <a:pt x="1120996" y="1475055"/>
                  </a:lnTo>
                  <a:lnTo>
                    <a:pt x="1162311" y="1453082"/>
                  </a:lnTo>
                  <a:lnTo>
                    <a:pt x="1202730" y="1428369"/>
                  </a:lnTo>
                  <a:lnTo>
                    <a:pt x="777534" y="777494"/>
                  </a:lnTo>
                  <a:lnTo>
                    <a:pt x="777534" y="0"/>
                  </a:lnTo>
                  <a:close/>
                </a:path>
              </a:pathLst>
            </a:custGeom>
            <a:solidFill>
              <a:srgbClr val="A4A4A4"/>
            </a:solidFill>
          </p:spPr>
          <p:txBody>
            <a:bodyPr wrap="square" lIns="0" tIns="0" rIns="0" bIns="0" rtlCol="0"/>
            <a:lstStyle/>
            <a:p>
              <a:endParaRPr/>
            </a:p>
          </p:txBody>
        </p:sp>
        <p:sp>
          <p:nvSpPr>
            <p:cNvPr id="144" name="object 144"/>
            <p:cNvSpPr/>
            <p:nvPr/>
          </p:nvSpPr>
          <p:spPr>
            <a:xfrm>
              <a:off x="5838784" y="4473067"/>
              <a:ext cx="1203325" cy="1555115"/>
            </a:xfrm>
            <a:custGeom>
              <a:avLst/>
              <a:gdLst/>
              <a:ahLst/>
              <a:cxnLst/>
              <a:rect l="l" t="t" r="r" b="b"/>
              <a:pathLst>
                <a:path w="1203325" h="1555114">
                  <a:moveTo>
                    <a:pt x="1202730" y="1428369"/>
                  </a:moveTo>
                  <a:lnTo>
                    <a:pt x="1162311" y="1453082"/>
                  </a:lnTo>
                  <a:lnTo>
                    <a:pt x="1120996" y="1475055"/>
                  </a:lnTo>
                  <a:lnTo>
                    <a:pt x="1078899" y="1494312"/>
                  </a:lnTo>
                  <a:lnTo>
                    <a:pt x="1036132" y="1510876"/>
                  </a:lnTo>
                  <a:lnTo>
                    <a:pt x="992809" y="1524770"/>
                  </a:lnTo>
                  <a:lnTo>
                    <a:pt x="949040" y="1536018"/>
                  </a:lnTo>
                  <a:lnTo>
                    <a:pt x="904940" y="1544644"/>
                  </a:lnTo>
                  <a:lnTo>
                    <a:pt x="860620" y="1550671"/>
                  </a:lnTo>
                  <a:lnTo>
                    <a:pt x="816194" y="1554122"/>
                  </a:lnTo>
                  <a:lnTo>
                    <a:pt x="771773" y="1555022"/>
                  </a:lnTo>
                  <a:lnTo>
                    <a:pt x="727471" y="1553393"/>
                  </a:lnTo>
                  <a:lnTo>
                    <a:pt x="683401" y="1549259"/>
                  </a:lnTo>
                  <a:lnTo>
                    <a:pt x="639674" y="1542644"/>
                  </a:lnTo>
                  <a:lnTo>
                    <a:pt x="596403" y="1533572"/>
                  </a:lnTo>
                  <a:lnTo>
                    <a:pt x="553702" y="1522065"/>
                  </a:lnTo>
                  <a:lnTo>
                    <a:pt x="511682" y="1508148"/>
                  </a:lnTo>
                  <a:lnTo>
                    <a:pt x="470456" y="1491844"/>
                  </a:lnTo>
                  <a:lnTo>
                    <a:pt x="430137" y="1473176"/>
                  </a:lnTo>
                  <a:lnTo>
                    <a:pt x="390838" y="1452168"/>
                  </a:lnTo>
                  <a:lnTo>
                    <a:pt x="352671" y="1428844"/>
                  </a:lnTo>
                  <a:lnTo>
                    <a:pt x="315748" y="1403227"/>
                  </a:lnTo>
                  <a:lnTo>
                    <a:pt x="280183" y="1375340"/>
                  </a:lnTo>
                  <a:lnTo>
                    <a:pt x="246088" y="1345207"/>
                  </a:lnTo>
                  <a:lnTo>
                    <a:pt x="213575" y="1312853"/>
                  </a:lnTo>
                  <a:lnTo>
                    <a:pt x="182758" y="1278299"/>
                  </a:lnTo>
                  <a:lnTo>
                    <a:pt x="153748" y="1241570"/>
                  </a:lnTo>
                  <a:lnTo>
                    <a:pt x="126659" y="1202690"/>
                  </a:lnTo>
                  <a:lnTo>
                    <a:pt x="101945" y="1162270"/>
                  </a:lnTo>
                  <a:lnTo>
                    <a:pt x="79972" y="1120955"/>
                  </a:lnTo>
                  <a:lnTo>
                    <a:pt x="60715" y="1078859"/>
                  </a:lnTo>
                  <a:lnTo>
                    <a:pt x="44151" y="1036092"/>
                  </a:lnTo>
                  <a:lnTo>
                    <a:pt x="30257" y="992768"/>
                  </a:lnTo>
                  <a:lnTo>
                    <a:pt x="19008" y="949000"/>
                  </a:lnTo>
                  <a:lnTo>
                    <a:pt x="10381" y="904899"/>
                  </a:lnTo>
                  <a:lnTo>
                    <a:pt x="4354" y="860580"/>
                  </a:lnTo>
                  <a:lnTo>
                    <a:pt x="901" y="816153"/>
                  </a:lnTo>
                  <a:lnTo>
                    <a:pt x="0" y="771733"/>
                  </a:lnTo>
                  <a:lnTo>
                    <a:pt x="1626" y="727431"/>
                  </a:lnTo>
                  <a:lnTo>
                    <a:pt x="5757" y="683360"/>
                  </a:lnTo>
                  <a:lnTo>
                    <a:pt x="12369" y="639633"/>
                  </a:lnTo>
                  <a:lnTo>
                    <a:pt x="21438" y="596363"/>
                  </a:lnTo>
                  <a:lnTo>
                    <a:pt x="32940" y="553661"/>
                  </a:lnTo>
                  <a:lnTo>
                    <a:pt x="46853" y="511641"/>
                  </a:lnTo>
                  <a:lnTo>
                    <a:pt x="63152" y="470416"/>
                  </a:lnTo>
                  <a:lnTo>
                    <a:pt x="81814" y="430097"/>
                  </a:lnTo>
                  <a:lnTo>
                    <a:pt x="102815" y="390797"/>
                  </a:lnTo>
                  <a:lnTo>
                    <a:pt x="126132" y="352630"/>
                  </a:lnTo>
                  <a:lnTo>
                    <a:pt x="151741" y="315708"/>
                  </a:lnTo>
                  <a:lnTo>
                    <a:pt x="179619" y="280143"/>
                  </a:lnTo>
                  <a:lnTo>
                    <a:pt x="209742" y="246047"/>
                  </a:lnTo>
                  <a:lnTo>
                    <a:pt x="242086" y="213535"/>
                  </a:lnTo>
                  <a:lnTo>
                    <a:pt x="276628" y="182717"/>
                  </a:lnTo>
                  <a:lnTo>
                    <a:pt x="313344" y="153708"/>
                  </a:lnTo>
                  <a:lnTo>
                    <a:pt x="352211" y="126618"/>
                  </a:lnTo>
                  <a:lnTo>
                    <a:pt x="395140" y="100535"/>
                  </a:lnTo>
                  <a:lnTo>
                    <a:pt x="439501" y="77347"/>
                  </a:lnTo>
                  <a:lnTo>
                    <a:pt x="485142" y="57102"/>
                  </a:lnTo>
                  <a:lnTo>
                    <a:pt x="531916" y="39846"/>
                  </a:lnTo>
                  <a:lnTo>
                    <a:pt x="579673" y="25624"/>
                  </a:lnTo>
                  <a:lnTo>
                    <a:pt x="628262" y="14482"/>
                  </a:lnTo>
                  <a:lnTo>
                    <a:pt x="677535" y="6467"/>
                  </a:lnTo>
                  <a:lnTo>
                    <a:pt x="727342" y="1624"/>
                  </a:lnTo>
                  <a:lnTo>
                    <a:pt x="777534" y="0"/>
                  </a:lnTo>
                  <a:lnTo>
                    <a:pt x="777534" y="777494"/>
                  </a:lnTo>
                  <a:lnTo>
                    <a:pt x="1202730" y="1428369"/>
                  </a:lnTo>
                  <a:close/>
                </a:path>
              </a:pathLst>
            </a:custGeom>
            <a:ln w="11239">
              <a:solidFill>
                <a:srgbClr val="FFFFFF"/>
              </a:solidFill>
            </a:ln>
          </p:spPr>
          <p:txBody>
            <a:bodyPr wrap="square" lIns="0" tIns="0" rIns="0" bIns="0" rtlCol="0"/>
            <a:lstStyle/>
            <a:p>
              <a:endParaRPr/>
            </a:p>
          </p:txBody>
        </p:sp>
        <p:sp>
          <p:nvSpPr>
            <p:cNvPr id="145" name="object 145"/>
            <p:cNvSpPr/>
            <p:nvPr/>
          </p:nvSpPr>
          <p:spPr>
            <a:xfrm>
              <a:off x="6935089" y="4237355"/>
              <a:ext cx="626745" cy="420370"/>
            </a:xfrm>
            <a:custGeom>
              <a:avLst/>
              <a:gdLst/>
              <a:ahLst/>
              <a:cxnLst/>
              <a:rect l="l" t="t" r="r" b="b"/>
              <a:pathLst>
                <a:path w="626745" h="420370">
                  <a:moveTo>
                    <a:pt x="626491" y="0"/>
                  </a:moveTo>
                  <a:lnTo>
                    <a:pt x="0" y="0"/>
                  </a:lnTo>
                  <a:lnTo>
                    <a:pt x="0" y="272288"/>
                  </a:lnTo>
                  <a:lnTo>
                    <a:pt x="104394" y="272288"/>
                  </a:lnTo>
                  <a:lnTo>
                    <a:pt x="183642" y="419989"/>
                  </a:lnTo>
                  <a:lnTo>
                    <a:pt x="260985" y="272288"/>
                  </a:lnTo>
                  <a:lnTo>
                    <a:pt x="626491" y="272288"/>
                  </a:lnTo>
                  <a:lnTo>
                    <a:pt x="626491" y="0"/>
                  </a:lnTo>
                  <a:close/>
                </a:path>
              </a:pathLst>
            </a:custGeom>
            <a:solidFill>
              <a:srgbClr val="FFFFFF"/>
            </a:solidFill>
          </p:spPr>
          <p:txBody>
            <a:bodyPr wrap="square" lIns="0" tIns="0" rIns="0" bIns="0" rtlCol="0"/>
            <a:lstStyle/>
            <a:p>
              <a:endParaRPr/>
            </a:p>
          </p:txBody>
        </p:sp>
        <p:sp>
          <p:nvSpPr>
            <p:cNvPr id="146" name="object 146"/>
            <p:cNvSpPr/>
            <p:nvPr/>
          </p:nvSpPr>
          <p:spPr>
            <a:xfrm>
              <a:off x="6935089" y="4237355"/>
              <a:ext cx="626745" cy="420370"/>
            </a:xfrm>
            <a:custGeom>
              <a:avLst/>
              <a:gdLst/>
              <a:ahLst/>
              <a:cxnLst/>
              <a:rect l="l" t="t" r="r" b="b"/>
              <a:pathLst>
                <a:path w="626745" h="420370">
                  <a:moveTo>
                    <a:pt x="0" y="0"/>
                  </a:moveTo>
                  <a:lnTo>
                    <a:pt x="104394" y="0"/>
                  </a:lnTo>
                  <a:lnTo>
                    <a:pt x="260985" y="0"/>
                  </a:lnTo>
                  <a:lnTo>
                    <a:pt x="626491" y="0"/>
                  </a:lnTo>
                  <a:lnTo>
                    <a:pt x="626491" y="158750"/>
                  </a:lnTo>
                  <a:lnTo>
                    <a:pt x="626491" y="226822"/>
                  </a:lnTo>
                  <a:lnTo>
                    <a:pt x="626491" y="272288"/>
                  </a:lnTo>
                  <a:lnTo>
                    <a:pt x="260985" y="272288"/>
                  </a:lnTo>
                  <a:lnTo>
                    <a:pt x="183642" y="419989"/>
                  </a:lnTo>
                  <a:lnTo>
                    <a:pt x="104394" y="272288"/>
                  </a:lnTo>
                  <a:lnTo>
                    <a:pt x="0" y="272288"/>
                  </a:lnTo>
                  <a:lnTo>
                    <a:pt x="0" y="226822"/>
                  </a:lnTo>
                  <a:lnTo>
                    <a:pt x="0" y="158750"/>
                  </a:lnTo>
                  <a:lnTo>
                    <a:pt x="0" y="0"/>
                  </a:lnTo>
                  <a:close/>
                </a:path>
              </a:pathLst>
            </a:custGeom>
            <a:ln w="5626">
              <a:solidFill>
                <a:srgbClr val="000000"/>
              </a:solidFill>
            </a:ln>
          </p:spPr>
          <p:txBody>
            <a:bodyPr wrap="square" lIns="0" tIns="0" rIns="0" bIns="0" rtlCol="0"/>
            <a:lstStyle/>
            <a:p>
              <a:endParaRPr/>
            </a:p>
          </p:txBody>
        </p:sp>
      </p:grpSp>
      <p:sp>
        <p:nvSpPr>
          <p:cNvPr id="147" name="object 147"/>
          <p:cNvSpPr txBox="1"/>
          <p:nvPr/>
        </p:nvSpPr>
        <p:spPr>
          <a:xfrm>
            <a:off x="9197099" y="6111775"/>
            <a:ext cx="686620" cy="290677"/>
          </a:xfrm>
          <a:prstGeom prst="rect">
            <a:avLst/>
          </a:prstGeom>
        </p:spPr>
        <p:txBody>
          <a:bodyPr vert="horz" wrap="square" lIns="0" tIns="31326" rIns="0" bIns="0" rtlCol="0">
            <a:spAutoFit/>
          </a:bodyPr>
          <a:lstStyle/>
          <a:p>
            <a:pPr marR="22859" algn="ctr">
              <a:spcBef>
                <a:spcPts val="247"/>
              </a:spcBef>
            </a:pPr>
            <a:r>
              <a:rPr sz="800" spc="-20" dirty="0">
                <a:solidFill>
                  <a:srgbClr val="585858"/>
                </a:solidFill>
                <a:latin typeface="BIZ UDPゴシック"/>
                <a:cs typeface="BIZ UDPゴシック"/>
              </a:rPr>
              <a:t>希望する</a:t>
            </a:r>
            <a:endParaRPr sz="800">
              <a:latin typeface="BIZ UDPゴシック"/>
              <a:cs typeface="BIZ UDPゴシック"/>
            </a:endParaRPr>
          </a:p>
          <a:p>
            <a:pPr algn="ctr">
              <a:spcBef>
                <a:spcPts val="120"/>
              </a:spcBef>
            </a:pPr>
            <a:r>
              <a:rPr sz="800" dirty="0">
                <a:solidFill>
                  <a:srgbClr val="585858"/>
                </a:solidFill>
                <a:latin typeface="BIZ UDPゴシック"/>
                <a:cs typeface="BIZ UDPゴシック"/>
              </a:rPr>
              <a:t>34</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22%</a:t>
            </a:r>
            <a:endParaRPr sz="800">
              <a:latin typeface="BIZ UDPゴシック"/>
              <a:cs typeface="BIZ UDPゴシック"/>
            </a:endParaRPr>
          </a:p>
        </p:txBody>
      </p:sp>
      <p:grpSp>
        <p:nvGrpSpPr>
          <p:cNvPr id="148" name="object 148"/>
          <p:cNvGrpSpPr/>
          <p:nvPr/>
        </p:nvGrpSpPr>
        <p:grpSpPr>
          <a:xfrm>
            <a:off x="9052070" y="7854546"/>
            <a:ext cx="885580" cy="907593"/>
            <a:chOff x="6895655" y="5559996"/>
            <a:chExt cx="664210" cy="680720"/>
          </a:xfrm>
        </p:grpSpPr>
        <p:sp>
          <p:nvSpPr>
            <p:cNvPr id="149" name="object 149"/>
            <p:cNvSpPr/>
            <p:nvPr/>
          </p:nvSpPr>
          <p:spPr>
            <a:xfrm>
              <a:off x="6898513" y="5562854"/>
              <a:ext cx="658495" cy="675005"/>
            </a:xfrm>
            <a:custGeom>
              <a:avLst/>
              <a:gdLst/>
              <a:ahLst/>
              <a:cxnLst/>
              <a:rect l="l" t="t" r="r" b="b"/>
              <a:pathLst>
                <a:path w="658495" h="675004">
                  <a:moveTo>
                    <a:pt x="429768" y="0"/>
                  </a:moveTo>
                  <a:lnTo>
                    <a:pt x="384048" y="374396"/>
                  </a:lnTo>
                  <a:lnTo>
                    <a:pt x="0" y="374396"/>
                  </a:lnTo>
                  <a:lnTo>
                    <a:pt x="0" y="674878"/>
                  </a:lnTo>
                  <a:lnTo>
                    <a:pt x="658368" y="674878"/>
                  </a:lnTo>
                  <a:lnTo>
                    <a:pt x="658368" y="374396"/>
                  </a:lnTo>
                  <a:lnTo>
                    <a:pt x="548640" y="374396"/>
                  </a:lnTo>
                  <a:lnTo>
                    <a:pt x="429768" y="0"/>
                  </a:lnTo>
                  <a:close/>
                </a:path>
              </a:pathLst>
            </a:custGeom>
            <a:solidFill>
              <a:srgbClr val="FFFFFF"/>
            </a:solidFill>
          </p:spPr>
          <p:txBody>
            <a:bodyPr wrap="square" lIns="0" tIns="0" rIns="0" bIns="0" rtlCol="0"/>
            <a:lstStyle/>
            <a:p>
              <a:endParaRPr/>
            </a:p>
          </p:txBody>
        </p:sp>
        <p:sp>
          <p:nvSpPr>
            <p:cNvPr id="150" name="object 150"/>
            <p:cNvSpPr/>
            <p:nvPr/>
          </p:nvSpPr>
          <p:spPr>
            <a:xfrm>
              <a:off x="6898513" y="5562854"/>
              <a:ext cx="658495" cy="675005"/>
            </a:xfrm>
            <a:custGeom>
              <a:avLst/>
              <a:gdLst/>
              <a:ahLst/>
              <a:cxnLst/>
              <a:rect l="l" t="t" r="r" b="b"/>
              <a:pathLst>
                <a:path w="658495" h="675004">
                  <a:moveTo>
                    <a:pt x="0" y="374396"/>
                  </a:moveTo>
                  <a:lnTo>
                    <a:pt x="384048" y="374396"/>
                  </a:lnTo>
                  <a:lnTo>
                    <a:pt x="429768" y="0"/>
                  </a:lnTo>
                  <a:lnTo>
                    <a:pt x="548640" y="374396"/>
                  </a:lnTo>
                  <a:lnTo>
                    <a:pt x="658368" y="374396"/>
                  </a:lnTo>
                  <a:lnTo>
                    <a:pt x="658368" y="424434"/>
                  </a:lnTo>
                  <a:lnTo>
                    <a:pt x="658368" y="499618"/>
                  </a:lnTo>
                  <a:lnTo>
                    <a:pt x="658368" y="674878"/>
                  </a:lnTo>
                  <a:lnTo>
                    <a:pt x="548640" y="674878"/>
                  </a:lnTo>
                  <a:lnTo>
                    <a:pt x="384048" y="674878"/>
                  </a:lnTo>
                  <a:lnTo>
                    <a:pt x="0" y="674878"/>
                  </a:lnTo>
                  <a:lnTo>
                    <a:pt x="0" y="499618"/>
                  </a:lnTo>
                  <a:lnTo>
                    <a:pt x="0" y="424434"/>
                  </a:lnTo>
                  <a:lnTo>
                    <a:pt x="0" y="374396"/>
                  </a:lnTo>
                  <a:close/>
                </a:path>
              </a:pathLst>
            </a:custGeom>
            <a:ln w="5626">
              <a:solidFill>
                <a:srgbClr val="000000"/>
              </a:solidFill>
            </a:ln>
          </p:spPr>
          <p:txBody>
            <a:bodyPr wrap="square" lIns="0" tIns="0" rIns="0" bIns="0" rtlCol="0"/>
            <a:lstStyle/>
            <a:p>
              <a:endParaRPr/>
            </a:p>
          </p:txBody>
        </p:sp>
      </p:grpSp>
      <p:sp>
        <p:nvSpPr>
          <p:cNvPr id="151" name="object 151"/>
          <p:cNvSpPr txBox="1"/>
          <p:nvPr/>
        </p:nvSpPr>
        <p:spPr>
          <a:xfrm>
            <a:off x="9176780" y="8397691"/>
            <a:ext cx="673075" cy="290677"/>
          </a:xfrm>
          <a:prstGeom prst="rect">
            <a:avLst/>
          </a:prstGeom>
        </p:spPr>
        <p:txBody>
          <a:bodyPr vert="horz" wrap="square" lIns="0" tIns="31326" rIns="0" bIns="0" rtlCol="0">
            <a:spAutoFit/>
          </a:bodyPr>
          <a:lstStyle/>
          <a:p>
            <a:pPr marL="63498">
              <a:spcBef>
                <a:spcPts val="247"/>
              </a:spcBef>
            </a:pPr>
            <a:r>
              <a:rPr sz="800" spc="-13" dirty="0">
                <a:solidFill>
                  <a:srgbClr val="585858"/>
                </a:solidFill>
                <a:latin typeface="BIZ UDPゴシック"/>
                <a:cs typeface="BIZ UDPゴシック"/>
              </a:rPr>
              <a:t>希望しない</a:t>
            </a:r>
            <a:endParaRPr sz="800">
              <a:latin typeface="BIZ UDPゴシック"/>
              <a:cs typeface="BIZ UDPゴシック"/>
            </a:endParaRPr>
          </a:p>
          <a:p>
            <a:pPr marL="16933">
              <a:spcBef>
                <a:spcPts val="120"/>
              </a:spcBef>
            </a:pPr>
            <a:r>
              <a:rPr sz="800" dirty="0">
                <a:solidFill>
                  <a:srgbClr val="585858"/>
                </a:solidFill>
                <a:latin typeface="BIZ UDPゴシック"/>
                <a:cs typeface="BIZ UDPゴシック"/>
              </a:rPr>
              <a:t>28</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19%</a:t>
            </a:r>
            <a:endParaRPr sz="800">
              <a:latin typeface="BIZ UDPゴシック"/>
              <a:cs typeface="BIZ UDPゴシック"/>
            </a:endParaRPr>
          </a:p>
        </p:txBody>
      </p:sp>
      <p:grpSp>
        <p:nvGrpSpPr>
          <p:cNvPr id="152" name="object 152"/>
          <p:cNvGrpSpPr/>
          <p:nvPr/>
        </p:nvGrpSpPr>
        <p:grpSpPr>
          <a:xfrm>
            <a:off x="7338650" y="7733986"/>
            <a:ext cx="808537" cy="905053"/>
            <a:chOff x="5610542" y="5469572"/>
            <a:chExt cx="606425" cy="678815"/>
          </a:xfrm>
        </p:grpSpPr>
        <p:sp>
          <p:nvSpPr>
            <p:cNvPr id="153" name="object 153"/>
            <p:cNvSpPr/>
            <p:nvPr/>
          </p:nvSpPr>
          <p:spPr>
            <a:xfrm>
              <a:off x="5613399" y="5472430"/>
              <a:ext cx="600710" cy="673100"/>
            </a:xfrm>
            <a:custGeom>
              <a:avLst/>
              <a:gdLst/>
              <a:ahLst/>
              <a:cxnLst/>
              <a:rect l="l" t="t" r="r" b="b"/>
              <a:pathLst>
                <a:path w="600710" h="673100">
                  <a:moveTo>
                    <a:pt x="257683" y="0"/>
                  </a:moveTo>
                  <a:lnTo>
                    <a:pt x="100076" y="393319"/>
                  </a:lnTo>
                  <a:lnTo>
                    <a:pt x="0" y="393319"/>
                  </a:lnTo>
                  <a:lnTo>
                    <a:pt x="0" y="672972"/>
                  </a:lnTo>
                  <a:lnTo>
                    <a:pt x="600583" y="672972"/>
                  </a:lnTo>
                  <a:lnTo>
                    <a:pt x="600583" y="393319"/>
                  </a:lnTo>
                  <a:lnTo>
                    <a:pt x="250190" y="393319"/>
                  </a:lnTo>
                  <a:lnTo>
                    <a:pt x="257683" y="0"/>
                  </a:lnTo>
                  <a:close/>
                </a:path>
              </a:pathLst>
            </a:custGeom>
            <a:solidFill>
              <a:srgbClr val="FFFFFF"/>
            </a:solidFill>
          </p:spPr>
          <p:txBody>
            <a:bodyPr wrap="square" lIns="0" tIns="0" rIns="0" bIns="0" rtlCol="0"/>
            <a:lstStyle/>
            <a:p>
              <a:endParaRPr/>
            </a:p>
          </p:txBody>
        </p:sp>
        <p:sp>
          <p:nvSpPr>
            <p:cNvPr id="154" name="object 154"/>
            <p:cNvSpPr/>
            <p:nvPr/>
          </p:nvSpPr>
          <p:spPr>
            <a:xfrm>
              <a:off x="5613399" y="5472430"/>
              <a:ext cx="600710" cy="673100"/>
            </a:xfrm>
            <a:custGeom>
              <a:avLst/>
              <a:gdLst/>
              <a:ahLst/>
              <a:cxnLst/>
              <a:rect l="l" t="t" r="r" b="b"/>
              <a:pathLst>
                <a:path w="600710" h="673100">
                  <a:moveTo>
                    <a:pt x="0" y="393319"/>
                  </a:moveTo>
                  <a:lnTo>
                    <a:pt x="100076" y="393319"/>
                  </a:lnTo>
                  <a:lnTo>
                    <a:pt x="257683" y="0"/>
                  </a:lnTo>
                  <a:lnTo>
                    <a:pt x="250190" y="393319"/>
                  </a:lnTo>
                  <a:lnTo>
                    <a:pt x="600583" y="393319"/>
                  </a:lnTo>
                  <a:lnTo>
                    <a:pt x="600583" y="439928"/>
                  </a:lnTo>
                  <a:lnTo>
                    <a:pt x="600583" y="509778"/>
                  </a:lnTo>
                  <a:lnTo>
                    <a:pt x="600583" y="672972"/>
                  </a:lnTo>
                  <a:lnTo>
                    <a:pt x="250190" y="672972"/>
                  </a:lnTo>
                  <a:lnTo>
                    <a:pt x="100076" y="672972"/>
                  </a:lnTo>
                  <a:lnTo>
                    <a:pt x="0" y="672972"/>
                  </a:lnTo>
                  <a:lnTo>
                    <a:pt x="0" y="509778"/>
                  </a:lnTo>
                  <a:lnTo>
                    <a:pt x="0" y="439928"/>
                  </a:lnTo>
                  <a:lnTo>
                    <a:pt x="0" y="393319"/>
                  </a:lnTo>
                  <a:close/>
                </a:path>
              </a:pathLst>
            </a:custGeom>
            <a:ln w="5626">
              <a:solidFill>
                <a:srgbClr val="000000"/>
              </a:solidFill>
            </a:ln>
          </p:spPr>
          <p:txBody>
            <a:bodyPr wrap="square" lIns="0" tIns="0" rIns="0" bIns="0" rtlCol="0"/>
            <a:lstStyle/>
            <a:p>
              <a:endParaRPr/>
            </a:p>
          </p:txBody>
        </p:sp>
      </p:grpSp>
      <p:sp>
        <p:nvSpPr>
          <p:cNvPr id="155" name="object 155"/>
          <p:cNvSpPr txBox="1"/>
          <p:nvPr/>
        </p:nvSpPr>
        <p:spPr>
          <a:xfrm>
            <a:off x="7417471" y="8288474"/>
            <a:ext cx="688314" cy="290677"/>
          </a:xfrm>
          <a:prstGeom prst="rect">
            <a:avLst/>
          </a:prstGeom>
        </p:spPr>
        <p:txBody>
          <a:bodyPr vert="horz" wrap="square" lIns="0" tIns="31326" rIns="0" bIns="0" rtlCol="0">
            <a:spAutoFit/>
          </a:bodyPr>
          <a:lstStyle/>
          <a:p>
            <a:pPr marR="23706" algn="ctr">
              <a:spcBef>
                <a:spcPts val="247"/>
              </a:spcBef>
            </a:pPr>
            <a:r>
              <a:rPr sz="800" spc="-27" dirty="0">
                <a:solidFill>
                  <a:srgbClr val="585858"/>
                </a:solidFill>
                <a:latin typeface="BIZ UDPゴシック"/>
                <a:cs typeface="BIZ UDPゴシック"/>
              </a:rPr>
              <a:t>未回答</a:t>
            </a:r>
            <a:endParaRPr sz="800">
              <a:latin typeface="BIZ UDPゴシック"/>
              <a:cs typeface="BIZ UDPゴシック"/>
            </a:endParaRPr>
          </a:p>
          <a:p>
            <a:pPr algn="ctr">
              <a:spcBef>
                <a:spcPts val="120"/>
              </a:spcBef>
            </a:pPr>
            <a:r>
              <a:rPr sz="800" dirty="0">
                <a:solidFill>
                  <a:srgbClr val="585858"/>
                </a:solidFill>
                <a:latin typeface="BIZ UDPゴシック"/>
                <a:cs typeface="BIZ UDPゴシック"/>
              </a:rPr>
              <a:t>90</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59%</a:t>
            </a:r>
            <a:endParaRPr sz="800">
              <a:latin typeface="BIZ UDPゴシック"/>
              <a:cs typeface="BIZ UDPゴシック"/>
            </a:endParaRPr>
          </a:p>
        </p:txBody>
      </p:sp>
      <p:grpSp>
        <p:nvGrpSpPr>
          <p:cNvPr id="156" name="object 156"/>
          <p:cNvGrpSpPr/>
          <p:nvPr/>
        </p:nvGrpSpPr>
        <p:grpSpPr>
          <a:xfrm>
            <a:off x="10647725" y="7666679"/>
            <a:ext cx="2264749" cy="439404"/>
            <a:chOff x="8092440" y="5419090"/>
            <a:chExt cx="1698625" cy="329565"/>
          </a:xfrm>
        </p:grpSpPr>
        <p:sp>
          <p:nvSpPr>
            <p:cNvPr id="157" name="object 157"/>
            <p:cNvSpPr/>
            <p:nvPr/>
          </p:nvSpPr>
          <p:spPr>
            <a:xfrm>
              <a:off x="8092440" y="5419090"/>
              <a:ext cx="667385" cy="329565"/>
            </a:xfrm>
            <a:custGeom>
              <a:avLst/>
              <a:gdLst/>
              <a:ahLst/>
              <a:cxnLst/>
              <a:rect l="l" t="t" r="r" b="b"/>
              <a:pathLst>
                <a:path w="667384" h="329564">
                  <a:moveTo>
                    <a:pt x="667130" y="0"/>
                  </a:moveTo>
                  <a:lnTo>
                    <a:pt x="0" y="0"/>
                  </a:lnTo>
                  <a:lnTo>
                    <a:pt x="0" y="329056"/>
                  </a:lnTo>
                  <a:lnTo>
                    <a:pt x="667130" y="329056"/>
                  </a:lnTo>
                  <a:lnTo>
                    <a:pt x="667130" y="0"/>
                  </a:lnTo>
                  <a:close/>
                </a:path>
              </a:pathLst>
            </a:custGeom>
            <a:solidFill>
              <a:srgbClr val="92D050"/>
            </a:solidFill>
          </p:spPr>
          <p:txBody>
            <a:bodyPr wrap="square" lIns="0" tIns="0" rIns="0" bIns="0" rtlCol="0"/>
            <a:lstStyle/>
            <a:p>
              <a:endParaRPr/>
            </a:p>
          </p:txBody>
        </p:sp>
        <p:sp>
          <p:nvSpPr>
            <p:cNvPr id="158" name="object 158"/>
            <p:cNvSpPr/>
            <p:nvPr/>
          </p:nvSpPr>
          <p:spPr>
            <a:xfrm>
              <a:off x="8759571" y="5419090"/>
              <a:ext cx="728345" cy="329565"/>
            </a:xfrm>
            <a:custGeom>
              <a:avLst/>
              <a:gdLst/>
              <a:ahLst/>
              <a:cxnLst/>
              <a:rect l="l" t="t" r="r" b="b"/>
              <a:pathLst>
                <a:path w="728345" h="329564">
                  <a:moveTo>
                    <a:pt x="728218" y="0"/>
                  </a:moveTo>
                  <a:lnTo>
                    <a:pt x="0" y="0"/>
                  </a:lnTo>
                  <a:lnTo>
                    <a:pt x="0" y="329056"/>
                  </a:lnTo>
                  <a:lnTo>
                    <a:pt x="728218" y="329056"/>
                  </a:lnTo>
                  <a:lnTo>
                    <a:pt x="728218" y="0"/>
                  </a:lnTo>
                  <a:close/>
                </a:path>
              </a:pathLst>
            </a:custGeom>
            <a:solidFill>
              <a:srgbClr val="5B9BD4"/>
            </a:solidFill>
          </p:spPr>
          <p:txBody>
            <a:bodyPr wrap="square" lIns="0" tIns="0" rIns="0" bIns="0" rtlCol="0"/>
            <a:lstStyle/>
            <a:p>
              <a:endParaRPr/>
            </a:p>
          </p:txBody>
        </p:sp>
        <p:sp>
          <p:nvSpPr>
            <p:cNvPr id="159" name="object 159"/>
            <p:cNvSpPr/>
            <p:nvPr/>
          </p:nvSpPr>
          <p:spPr>
            <a:xfrm>
              <a:off x="9487789" y="5419090"/>
              <a:ext cx="303530" cy="329565"/>
            </a:xfrm>
            <a:custGeom>
              <a:avLst/>
              <a:gdLst/>
              <a:ahLst/>
              <a:cxnLst/>
              <a:rect l="l" t="t" r="r" b="b"/>
              <a:pathLst>
                <a:path w="303529" h="329564">
                  <a:moveTo>
                    <a:pt x="303022" y="0"/>
                  </a:moveTo>
                  <a:lnTo>
                    <a:pt x="0" y="0"/>
                  </a:lnTo>
                  <a:lnTo>
                    <a:pt x="0" y="329056"/>
                  </a:lnTo>
                  <a:lnTo>
                    <a:pt x="303022" y="329056"/>
                  </a:lnTo>
                  <a:lnTo>
                    <a:pt x="303022" y="0"/>
                  </a:lnTo>
                  <a:close/>
                </a:path>
              </a:pathLst>
            </a:custGeom>
            <a:solidFill>
              <a:srgbClr val="FFC000"/>
            </a:solidFill>
          </p:spPr>
          <p:txBody>
            <a:bodyPr wrap="square" lIns="0" tIns="0" rIns="0" bIns="0" rtlCol="0"/>
            <a:lstStyle/>
            <a:p>
              <a:endParaRPr/>
            </a:p>
          </p:txBody>
        </p:sp>
        <p:sp>
          <p:nvSpPr>
            <p:cNvPr id="160" name="object 160"/>
            <p:cNvSpPr/>
            <p:nvPr/>
          </p:nvSpPr>
          <p:spPr>
            <a:xfrm>
              <a:off x="8369427" y="5531472"/>
              <a:ext cx="1309370" cy="105410"/>
            </a:xfrm>
            <a:custGeom>
              <a:avLst/>
              <a:gdLst/>
              <a:ahLst/>
              <a:cxnLst/>
              <a:rect l="l" t="t" r="r" b="b"/>
              <a:pathLst>
                <a:path w="1309370" h="105410">
                  <a:moveTo>
                    <a:pt x="113296" y="0"/>
                  </a:moveTo>
                  <a:lnTo>
                    <a:pt x="0" y="0"/>
                  </a:lnTo>
                  <a:lnTo>
                    <a:pt x="0" y="104787"/>
                  </a:lnTo>
                  <a:lnTo>
                    <a:pt x="113296" y="104787"/>
                  </a:lnTo>
                  <a:lnTo>
                    <a:pt x="113296" y="0"/>
                  </a:lnTo>
                  <a:close/>
                </a:path>
                <a:path w="1309370" h="105410">
                  <a:moveTo>
                    <a:pt x="810780" y="0"/>
                  </a:moveTo>
                  <a:lnTo>
                    <a:pt x="697484" y="0"/>
                  </a:lnTo>
                  <a:lnTo>
                    <a:pt x="697484" y="104787"/>
                  </a:lnTo>
                  <a:lnTo>
                    <a:pt x="810780" y="104787"/>
                  </a:lnTo>
                  <a:lnTo>
                    <a:pt x="810780" y="0"/>
                  </a:lnTo>
                  <a:close/>
                </a:path>
                <a:path w="1309370" h="105410">
                  <a:moveTo>
                    <a:pt x="1309370" y="0"/>
                  </a:moveTo>
                  <a:lnTo>
                    <a:pt x="1230249" y="0"/>
                  </a:lnTo>
                  <a:lnTo>
                    <a:pt x="1230249" y="104787"/>
                  </a:lnTo>
                  <a:lnTo>
                    <a:pt x="1309370" y="104787"/>
                  </a:lnTo>
                  <a:lnTo>
                    <a:pt x="1309370" y="0"/>
                  </a:lnTo>
                  <a:close/>
                </a:path>
              </a:pathLst>
            </a:custGeom>
            <a:solidFill>
              <a:srgbClr val="FFFFFF"/>
            </a:solidFill>
          </p:spPr>
          <p:txBody>
            <a:bodyPr wrap="square" lIns="0" tIns="0" rIns="0" bIns="0" rtlCol="0"/>
            <a:lstStyle/>
            <a:p>
              <a:endParaRPr/>
            </a:p>
          </p:txBody>
        </p:sp>
      </p:grpSp>
      <p:grpSp>
        <p:nvGrpSpPr>
          <p:cNvPr id="161" name="object 161"/>
          <p:cNvGrpSpPr/>
          <p:nvPr/>
        </p:nvGrpSpPr>
        <p:grpSpPr>
          <a:xfrm>
            <a:off x="10647725" y="6569778"/>
            <a:ext cx="2264749" cy="439404"/>
            <a:chOff x="8092440" y="4596384"/>
            <a:chExt cx="1698625" cy="329565"/>
          </a:xfrm>
        </p:grpSpPr>
        <p:sp>
          <p:nvSpPr>
            <p:cNvPr id="162" name="object 162"/>
            <p:cNvSpPr/>
            <p:nvPr/>
          </p:nvSpPr>
          <p:spPr>
            <a:xfrm>
              <a:off x="8092440" y="4596384"/>
              <a:ext cx="1110615" cy="329565"/>
            </a:xfrm>
            <a:custGeom>
              <a:avLst/>
              <a:gdLst/>
              <a:ahLst/>
              <a:cxnLst/>
              <a:rect l="l" t="t" r="r" b="b"/>
              <a:pathLst>
                <a:path w="1110615" h="329564">
                  <a:moveTo>
                    <a:pt x="1110360" y="0"/>
                  </a:moveTo>
                  <a:lnTo>
                    <a:pt x="0" y="0"/>
                  </a:lnTo>
                  <a:lnTo>
                    <a:pt x="0" y="329056"/>
                  </a:lnTo>
                  <a:lnTo>
                    <a:pt x="1110360" y="329056"/>
                  </a:lnTo>
                  <a:lnTo>
                    <a:pt x="1110360" y="0"/>
                  </a:lnTo>
                  <a:close/>
                </a:path>
              </a:pathLst>
            </a:custGeom>
            <a:solidFill>
              <a:srgbClr val="92D050"/>
            </a:solidFill>
          </p:spPr>
          <p:txBody>
            <a:bodyPr wrap="square" lIns="0" tIns="0" rIns="0" bIns="0" rtlCol="0"/>
            <a:lstStyle/>
            <a:p>
              <a:endParaRPr/>
            </a:p>
          </p:txBody>
        </p:sp>
        <p:sp>
          <p:nvSpPr>
            <p:cNvPr id="163" name="object 163"/>
            <p:cNvSpPr/>
            <p:nvPr/>
          </p:nvSpPr>
          <p:spPr>
            <a:xfrm>
              <a:off x="9202801" y="4596384"/>
              <a:ext cx="326390" cy="329565"/>
            </a:xfrm>
            <a:custGeom>
              <a:avLst/>
              <a:gdLst/>
              <a:ahLst/>
              <a:cxnLst/>
              <a:rect l="l" t="t" r="r" b="b"/>
              <a:pathLst>
                <a:path w="326390" h="329564">
                  <a:moveTo>
                    <a:pt x="326390" y="0"/>
                  </a:moveTo>
                  <a:lnTo>
                    <a:pt x="0" y="0"/>
                  </a:lnTo>
                  <a:lnTo>
                    <a:pt x="0" y="329056"/>
                  </a:lnTo>
                  <a:lnTo>
                    <a:pt x="326390" y="329056"/>
                  </a:lnTo>
                  <a:lnTo>
                    <a:pt x="326390" y="0"/>
                  </a:lnTo>
                  <a:close/>
                </a:path>
              </a:pathLst>
            </a:custGeom>
            <a:solidFill>
              <a:srgbClr val="5B9BD4"/>
            </a:solidFill>
          </p:spPr>
          <p:txBody>
            <a:bodyPr wrap="square" lIns="0" tIns="0" rIns="0" bIns="0" rtlCol="0"/>
            <a:lstStyle/>
            <a:p>
              <a:endParaRPr/>
            </a:p>
          </p:txBody>
        </p:sp>
        <p:sp>
          <p:nvSpPr>
            <p:cNvPr id="164" name="object 164"/>
            <p:cNvSpPr/>
            <p:nvPr/>
          </p:nvSpPr>
          <p:spPr>
            <a:xfrm>
              <a:off x="9529191" y="4596384"/>
              <a:ext cx="261620" cy="329565"/>
            </a:xfrm>
            <a:custGeom>
              <a:avLst/>
              <a:gdLst/>
              <a:ahLst/>
              <a:cxnLst/>
              <a:rect l="l" t="t" r="r" b="b"/>
              <a:pathLst>
                <a:path w="261620" h="329564">
                  <a:moveTo>
                    <a:pt x="261620" y="0"/>
                  </a:moveTo>
                  <a:lnTo>
                    <a:pt x="0" y="0"/>
                  </a:lnTo>
                  <a:lnTo>
                    <a:pt x="0" y="329056"/>
                  </a:lnTo>
                  <a:lnTo>
                    <a:pt x="261620" y="329056"/>
                  </a:lnTo>
                  <a:lnTo>
                    <a:pt x="261620" y="0"/>
                  </a:lnTo>
                  <a:close/>
                </a:path>
              </a:pathLst>
            </a:custGeom>
            <a:solidFill>
              <a:srgbClr val="FFC000"/>
            </a:solidFill>
          </p:spPr>
          <p:txBody>
            <a:bodyPr wrap="square" lIns="0" tIns="0" rIns="0" bIns="0" rtlCol="0"/>
            <a:lstStyle/>
            <a:p>
              <a:endParaRPr/>
            </a:p>
          </p:txBody>
        </p:sp>
        <p:sp>
          <p:nvSpPr>
            <p:cNvPr id="165" name="object 165"/>
            <p:cNvSpPr/>
            <p:nvPr/>
          </p:nvSpPr>
          <p:spPr>
            <a:xfrm>
              <a:off x="8591042" y="4708385"/>
              <a:ext cx="1108710" cy="105410"/>
            </a:xfrm>
            <a:custGeom>
              <a:avLst/>
              <a:gdLst/>
              <a:ahLst/>
              <a:cxnLst/>
              <a:rect l="l" t="t" r="r" b="b"/>
              <a:pathLst>
                <a:path w="1108709" h="105410">
                  <a:moveTo>
                    <a:pt x="113296" y="0"/>
                  </a:moveTo>
                  <a:lnTo>
                    <a:pt x="0" y="0"/>
                  </a:lnTo>
                  <a:lnTo>
                    <a:pt x="0" y="104787"/>
                  </a:lnTo>
                  <a:lnTo>
                    <a:pt x="113296" y="104787"/>
                  </a:lnTo>
                  <a:lnTo>
                    <a:pt x="113296" y="0"/>
                  </a:lnTo>
                  <a:close/>
                </a:path>
                <a:path w="1108709" h="105410">
                  <a:moveTo>
                    <a:pt x="814705" y="0"/>
                  </a:moveTo>
                  <a:lnTo>
                    <a:pt x="735584" y="0"/>
                  </a:lnTo>
                  <a:lnTo>
                    <a:pt x="735584" y="104787"/>
                  </a:lnTo>
                  <a:lnTo>
                    <a:pt x="814705" y="104787"/>
                  </a:lnTo>
                  <a:lnTo>
                    <a:pt x="814705" y="0"/>
                  </a:lnTo>
                  <a:close/>
                </a:path>
                <a:path w="1108709" h="105410">
                  <a:moveTo>
                    <a:pt x="1108710" y="0"/>
                  </a:moveTo>
                  <a:lnTo>
                    <a:pt x="1029589" y="0"/>
                  </a:lnTo>
                  <a:lnTo>
                    <a:pt x="1029589" y="104787"/>
                  </a:lnTo>
                  <a:lnTo>
                    <a:pt x="1108710" y="104787"/>
                  </a:lnTo>
                  <a:lnTo>
                    <a:pt x="1108710" y="0"/>
                  </a:lnTo>
                  <a:close/>
                </a:path>
              </a:pathLst>
            </a:custGeom>
            <a:solidFill>
              <a:srgbClr val="FFFFFF"/>
            </a:solidFill>
          </p:spPr>
          <p:txBody>
            <a:bodyPr wrap="square" lIns="0" tIns="0" rIns="0" bIns="0" rtlCol="0"/>
            <a:lstStyle/>
            <a:p>
              <a:endParaRPr/>
            </a:p>
          </p:txBody>
        </p:sp>
      </p:grpSp>
      <p:graphicFrame>
        <p:nvGraphicFramePr>
          <p:cNvPr id="166" name="object 166"/>
          <p:cNvGraphicFramePr>
            <a:graphicFrameLocks noGrp="1"/>
          </p:cNvGraphicFramePr>
          <p:nvPr>
            <p:extLst>
              <p:ext uri="{D42A27DB-BD31-4B8C-83A1-F6EECF244321}">
                <p14:modId xmlns:p14="http://schemas.microsoft.com/office/powerpoint/2010/main" val="1612659199"/>
              </p:ext>
            </p:extLst>
          </p:nvPr>
        </p:nvGraphicFramePr>
        <p:xfrm>
          <a:off x="10643974" y="6240267"/>
          <a:ext cx="2259669" cy="2193632"/>
        </p:xfrm>
        <a:graphic>
          <a:graphicData uri="http://schemas.openxmlformats.org/drawingml/2006/table">
            <a:tbl>
              <a:tblPr firstRow="1" bandRow="1">
                <a:tableStyleId>{2D5ABB26-0587-4C30-8999-92F81FD0307C}</a:tableStyleId>
              </a:tblPr>
              <a:tblGrid>
                <a:gridCol w="452950">
                  <a:extLst>
                    <a:ext uri="{9D8B030D-6E8A-4147-A177-3AD203B41FA5}">
                      <a16:colId xmlns:a16="http://schemas.microsoft.com/office/drawing/2014/main" val="20000"/>
                    </a:ext>
                  </a:extLst>
                </a:gridCol>
                <a:gridCol w="452950">
                  <a:extLst>
                    <a:ext uri="{9D8B030D-6E8A-4147-A177-3AD203B41FA5}">
                      <a16:colId xmlns:a16="http://schemas.microsoft.com/office/drawing/2014/main" val="20001"/>
                    </a:ext>
                  </a:extLst>
                </a:gridCol>
                <a:gridCol w="451257">
                  <a:extLst>
                    <a:ext uri="{9D8B030D-6E8A-4147-A177-3AD203B41FA5}">
                      <a16:colId xmlns:a16="http://schemas.microsoft.com/office/drawing/2014/main" val="20002"/>
                    </a:ext>
                  </a:extLst>
                </a:gridCol>
                <a:gridCol w="121915">
                  <a:extLst>
                    <a:ext uri="{9D8B030D-6E8A-4147-A177-3AD203B41FA5}">
                      <a16:colId xmlns:a16="http://schemas.microsoft.com/office/drawing/2014/main" val="20003"/>
                    </a:ext>
                  </a:extLst>
                </a:gridCol>
                <a:gridCol w="330188">
                  <a:extLst>
                    <a:ext uri="{9D8B030D-6E8A-4147-A177-3AD203B41FA5}">
                      <a16:colId xmlns:a16="http://schemas.microsoft.com/office/drawing/2014/main" val="20004"/>
                    </a:ext>
                  </a:extLst>
                </a:gridCol>
                <a:gridCol w="48257">
                  <a:extLst>
                    <a:ext uri="{9D8B030D-6E8A-4147-A177-3AD203B41FA5}">
                      <a16:colId xmlns:a16="http://schemas.microsoft.com/office/drawing/2014/main" val="20005"/>
                    </a:ext>
                  </a:extLst>
                </a:gridCol>
                <a:gridCol w="54185">
                  <a:extLst>
                    <a:ext uri="{9D8B030D-6E8A-4147-A177-3AD203B41FA5}">
                      <a16:colId xmlns:a16="http://schemas.microsoft.com/office/drawing/2014/main" val="20006"/>
                    </a:ext>
                  </a:extLst>
                </a:gridCol>
                <a:gridCol w="347967">
                  <a:extLst>
                    <a:ext uri="{9D8B030D-6E8A-4147-A177-3AD203B41FA5}">
                      <a16:colId xmlns:a16="http://schemas.microsoft.com/office/drawing/2014/main" val="20007"/>
                    </a:ext>
                  </a:extLst>
                </a:gridCol>
              </a:tblGrid>
              <a:tr h="329341">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3">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0"/>
                  </a:ext>
                </a:extLst>
              </a:tr>
              <a:tr h="438557">
                <a:tc gridSpan="4">
                  <a:txBody>
                    <a:bodyPr/>
                    <a:lstStyle/>
                    <a:p>
                      <a:pPr>
                        <a:lnSpc>
                          <a:spcPct val="100000"/>
                        </a:lnSpc>
                        <a:spcBef>
                          <a:spcPts val="405"/>
                        </a:spcBef>
                      </a:pPr>
                      <a:endParaRPr sz="700">
                        <a:latin typeface="Times New Roman"/>
                        <a:cs typeface="Times New Roman"/>
                      </a:endParaRPr>
                    </a:p>
                    <a:p>
                      <a:pPr marL="1905" algn="ctr">
                        <a:lnSpc>
                          <a:spcPct val="100000"/>
                        </a:lnSpc>
                      </a:pPr>
                      <a:r>
                        <a:rPr sz="700" spc="-25" dirty="0">
                          <a:solidFill>
                            <a:srgbClr val="404040"/>
                          </a:solidFill>
                          <a:latin typeface="Calibri"/>
                          <a:cs typeface="Calibri"/>
                        </a:rPr>
                        <a:t>17</a:t>
                      </a:r>
                      <a:endParaRPr sz="700">
                        <a:latin typeface="Calibri"/>
                        <a:cs typeface="Calibri"/>
                      </a:endParaRPr>
                    </a:p>
                  </a:txBody>
                  <a:tcPr marL="0" marR="0" marT="68577" marB="0">
                    <a:lnL w="6350">
                      <a:solidFill>
                        <a:srgbClr val="D9D9D9"/>
                      </a:solidFill>
                      <a:prstDash val="solid"/>
                    </a:ln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gridSpan="3">
                  <a:txBody>
                    <a:bodyPr/>
                    <a:lstStyle/>
                    <a:p>
                      <a:pPr>
                        <a:lnSpc>
                          <a:spcPct val="100000"/>
                        </a:lnSpc>
                        <a:spcBef>
                          <a:spcPts val="405"/>
                        </a:spcBef>
                      </a:pPr>
                      <a:endParaRPr sz="700">
                        <a:latin typeface="Times New Roman"/>
                        <a:cs typeface="Times New Roman"/>
                      </a:endParaRPr>
                    </a:p>
                    <a:p>
                      <a:pPr marL="2540" algn="ctr">
                        <a:lnSpc>
                          <a:spcPct val="100000"/>
                        </a:lnSpc>
                      </a:pPr>
                      <a:r>
                        <a:rPr sz="700" spc="-50" dirty="0">
                          <a:solidFill>
                            <a:srgbClr val="404040"/>
                          </a:solidFill>
                          <a:latin typeface="Calibri"/>
                          <a:cs typeface="Calibri"/>
                        </a:rPr>
                        <a:t>5</a:t>
                      </a:r>
                      <a:endParaRPr sz="700">
                        <a:latin typeface="Calibri"/>
                        <a:cs typeface="Calibri"/>
                      </a:endParaRPr>
                    </a:p>
                  </a:txBody>
                  <a:tcPr marL="0" marR="0" marT="68577" marB="0"/>
                </a:tc>
                <a:tc hMerge="1">
                  <a:txBody>
                    <a:bodyPr/>
                    <a:lstStyle/>
                    <a:p>
                      <a:endParaRPr/>
                    </a:p>
                  </a:txBody>
                  <a:tcPr marL="0" marR="0" marT="0" marB="0"/>
                </a:tc>
                <a:tc hMerge="1">
                  <a:txBody>
                    <a:bodyPr/>
                    <a:lstStyle/>
                    <a:p>
                      <a:endParaRPr/>
                    </a:p>
                  </a:txBody>
                  <a:tcPr marL="0" marR="0" marT="0" marB="0"/>
                </a:tc>
                <a:tc>
                  <a:txBody>
                    <a:bodyPr/>
                    <a:lstStyle/>
                    <a:p>
                      <a:pPr>
                        <a:lnSpc>
                          <a:spcPct val="100000"/>
                        </a:lnSpc>
                        <a:spcBef>
                          <a:spcPts val="405"/>
                        </a:spcBef>
                      </a:pPr>
                      <a:endParaRPr sz="700">
                        <a:latin typeface="Times New Roman"/>
                        <a:cs typeface="Times New Roman"/>
                      </a:endParaRPr>
                    </a:p>
                    <a:p>
                      <a:pPr marL="1905" algn="ctr">
                        <a:lnSpc>
                          <a:spcPct val="100000"/>
                        </a:lnSpc>
                      </a:pPr>
                      <a:r>
                        <a:rPr sz="700" spc="-50" dirty="0">
                          <a:solidFill>
                            <a:srgbClr val="404040"/>
                          </a:solidFill>
                          <a:latin typeface="Calibri"/>
                          <a:cs typeface="Calibri"/>
                        </a:rPr>
                        <a:t>4</a:t>
                      </a:r>
                      <a:endParaRPr sz="700">
                        <a:latin typeface="Calibri"/>
                        <a:cs typeface="Calibri"/>
                      </a:endParaRPr>
                    </a:p>
                  </a:txBody>
                  <a:tcPr marL="0" marR="0" marT="68577" marB="0">
                    <a:lnR w="6350">
                      <a:solidFill>
                        <a:srgbClr val="D9D9D9"/>
                      </a:solidFill>
                      <a:prstDash val="solid"/>
                    </a:lnR>
                  </a:tcPr>
                </a:tc>
                <a:extLst>
                  <a:ext uri="{0D108BD9-81ED-4DB2-BD59-A6C34878D82A}">
                    <a16:rowId xmlns:a16="http://schemas.microsoft.com/office/drawing/2014/main" val="10001"/>
                  </a:ext>
                </a:extLst>
              </a:tr>
              <a:tr h="657836">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3">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2"/>
                  </a:ext>
                </a:extLst>
              </a:tr>
              <a:tr h="438557">
                <a:tc gridSpan="2">
                  <a:txBody>
                    <a:bodyPr/>
                    <a:lstStyle/>
                    <a:p>
                      <a:pPr>
                        <a:lnSpc>
                          <a:spcPct val="100000"/>
                        </a:lnSpc>
                        <a:spcBef>
                          <a:spcPts val="409"/>
                        </a:spcBef>
                      </a:pPr>
                      <a:endParaRPr sz="700">
                        <a:latin typeface="Times New Roman"/>
                        <a:cs typeface="Times New Roman"/>
                      </a:endParaRPr>
                    </a:p>
                    <a:p>
                      <a:pPr marR="2540" algn="ctr">
                        <a:lnSpc>
                          <a:spcPct val="100000"/>
                        </a:lnSpc>
                      </a:pPr>
                      <a:r>
                        <a:rPr sz="700" spc="-25" dirty="0">
                          <a:solidFill>
                            <a:srgbClr val="404040"/>
                          </a:solidFill>
                          <a:latin typeface="Calibri"/>
                          <a:cs typeface="Calibri"/>
                        </a:rPr>
                        <a:t>11</a:t>
                      </a:r>
                      <a:endParaRPr sz="700">
                        <a:latin typeface="Calibri"/>
                        <a:cs typeface="Calibri"/>
                      </a:endParaRPr>
                    </a:p>
                  </a:txBody>
                  <a:tcPr marL="0" marR="0" marT="69423" marB="0">
                    <a:lnL w="6350">
                      <a:solidFill>
                        <a:srgbClr val="D9D9D9"/>
                      </a:solidFill>
                      <a:prstDash val="solid"/>
                    </a:lnL>
                  </a:tcPr>
                </a:tc>
                <a:tc hMerge="1">
                  <a:txBody>
                    <a:bodyPr/>
                    <a:lstStyle/>
                    <a:p>
                      <a:endParaRPr/>
                    </a:p>
                  </a:txBody>
                  <a:tcPr marL="0" marR="0" marT="0" marB="0"/>
                </a:tc>
                <a:tc gridSpan="4">
                  <a:txBody>
                    <a:bodyPr/>
                    <a:lstStyle/>
                    <a:p>
                      <a:pPr>
                        <a:lnSpc>
                          <a:spcPct val="100000"/>
                        </a:lnSpc>
                        <a:spcBef>
                          <a:spcPts val="409"/>
                        </a:spcBef>
                      </a:pPr>
                      <a:endParaRPr sz="700">
                        <a:latin typeface="Times New Roman"/>
                        <a:cs typeface="Times New Roman"/>
                      </a:endParaRPr>
                    </a:p>
                    <a:p>
                      <a:pPr marR="2540" algn="ctr">
                        <a:lnSpc>
                          <a:spcPct val="100000"/>
                        </a:lnSpc>
                      </a:pPr>
                      <a:r>
                        <a:rPr sz="700" spc="-25" dirty="0">
                          <a:solidFill>
                            <a:srgbClr val="404040"/>
                          </a:solidFill>
                          <a:latin typeface="Calibri"/>
                          <a:cs typeface="Calibri"/>
                        </a:rPr>
                        <a:t>12</a:t>
                      </a:r>
                      <a:endParaRPr sz="700">
                        <a:latin typeface="Calibri"/>
                        <a:cs typeface="Calibri"/>
                      </a:endParaRPr>
                    </a:p>
                  </a:txBody>
                  <a:tcPr marL="0" marR="0" marT="69423"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gridSpan="2">
                  <a:txBody>
                    <a:bodyPr/>
                    <a:lstStyle/>
                    <a:p>
                      <a:pPr>
                        <a:lnSpc>
                          <a:spcPct val="100000"/>
                        </a:lnSpc>
                        <a:spcBef>
                          <a:spcPts val="409"/>
                        </a:spcBef>
                      </a:pPr>
                      <a:endParaRPr sz="700">
                        <a:latin typeface="Times New Roman"/>
                        <a:cs typeface="Times New Roman"/>
                      </a:endParaRPr>
                    </a:p>
                    <a:p>
                      <a:pPr marL="1270" algn="ctr">
                        <a:lnSpc>
                          <a:spcPct val="100000"/>
                        </a:lnSpc>
                      </a:pPr>
                      <a:r>
                        <a:rPr sz="700" spc="-50" dirty="0">
                          <a:solidFill>
                            <a:srgbClr val="404040"/>
                          </a:solidFill>
                          <a:latin typeface="Calibri"/>
                          <a:cs typeface="Calibri"/>
                        </a:rPr>
                        <a:t>5</a:t>
                      </a:r>
                      <a:endParaRPr sz="700">
                        <a:latin typeface="Calibri"/>
                        <a:cs typeface="Calibri"/>
                      </a:endParaRPr>
                    </a:p>
                  </a:txBody>
                  <a:tcPr marL="0" marR="0" marT="69423" marB="0">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3"/>
                  </a:ext>
                </a:extLst>
              </a:tr>
              <a:tr h="329341">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3">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4"/>
                  </a:ext>
                </a:extLst>
              </a:tr>
            </a:tbl>
          </a:graphicData>
        </a:graphic>
      </p:graphicFrame>
      <p:sp>
        <p:nvSpPr>
          <p:cNvPr id="167" name="object 167"/>
          <p:cNvSpPr txBox="1"/>
          <p:nvPr/>
        </p:nvSpPr>
        <p:spPr>
          <a:xfrm>
            <a:off x="10577621" y="8471862"/>
            <a:ext cx="1525637" cy="124885"/>
          </a:xfrm>
          <a:prstGeom prst="rect">
            <a:avLst/>
          </a:prstGeom>
        </p:spPr>
        <p:txBody>
          <a:bodyPr vert="horz" wrap="square" lIns="0" tIns="22013" rIns="0" bIns="0" rtlCol="0">
            <a:spAutoFit/>
          </a:bodyPr>
          <a:lstStyle/>
          <a:p>
            <a:pPr marL="16933">
              <a:spcBef>
                <a:spcPts val="173"/>
              </a:spcBef>
              <a:tabLst>
                <a:tab pos="446182" algn="l"/>
                <a:tab pos="899138" algn="l"/>
                <a:tab pos="1352940" algn="l"/>
              </a:tabLst>
            </a:pPr>
            <a:r>
              <a:rPr sz="667" spc="-33" dirty="0">
                <a:solidFill>
                  <a:srgbClr val="585858"/>
                </a:solidFill>
                <a:latin typeface="Calibri"/>
                <a:cs typeface="Calibri"/>
              </a:rPr>
              <a:t>0%</a:t>
            </a:r>
            <a:r>
              <a:rPr sz="667" dirty="0">
                <a:solidFill>
                  <a:srgbClr val="585858"/>
                </a:solidFill>
                <a:latin typeface="Calibri"/>
                <a:cs typeface="Calibri"/>
              </a:rPr>
              <a:t>	</a:t>
            </a: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p:txBody>
      </p:sp>
      <p:sp>
        <p:nvSpPr>
          <p:cNvPr id="168" name="object 168"/>
          <p:cNvSpPr txBox="1"/>
          <p:nvPr/>
        </p:nvSpPr>
        <p:spPr>
          <a:xfrm>
            <a:off x="12366393" y="8471862"/>
            <a:ext cx="189646"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Calibri"/>
                <a:cs typeface="Calibri"/>
              </a:rPr>
              <a:t>80%</a:t>
            </a:r>
            <a:endParaRPr sz="667">
              <a:latin typeface="Calibri"/>
              <a:cs typeface="Calibri"/>
            </a:endParaRPr>
          </a:p>
        </p:txBody>
      </p:sp>
      <p:sp>
        <p:nvSpPr>
          <p:cNvPr id="169" name="object 169"/>
          <p:cNvSpPr txBox="1"/>
          <p:nvPr/>
        </p:nvSpPr>
        <p:spPr>
          <a:xfrm>
            <a:off x="12796821" y="8471862"/>
            <a:ext cx="235365" cy="124885"/>
          </a:xfrm>
          <a:prstGeom prst="rect">
            <a:avLst/>
          </a:prstGeom>
        </p:spPr>
        <p:txBody>
          <a:bodyPr vert="horz" wrap="square" lIns="0" tIns="22013" rIns="0" bIns="0" rtlCol="0">
            <a:spAutoFit/>
          </a:bodyPr>
          <a:lstStyle/>
          <a:p>
            <a:pPr marL="16933">
              <a:spcBef>
                <a:spcPts val="173"/>
              </a:spcBef>
            </a:pPr>
            <a:r>
              <a:rPr sz="667" spc="-27" dirty="0">
                <a:solidFill>
                  <a:srgbClr val="585858"/>
                </a:solidFill>
                <a:latin typeface="Calibri"/>
                <a:cs typeface="Calibri"/>
              </a:rPr>
              <a:t>100%</a:t>
            </a:r>
            <a:endParaRPr sz="667">
              <a:latin typeface="Calibri"/>
              <a:cs typeface="Calibri"/>
            </a:endParaRPr>
          </a:p>
        </p:txBody>
      </p:sp>
      <p:sp>
        <p:nvSpPr>
          <p:cNvPr id="170" name="object 170"/>
          <p:cNvSpPr txBox="1"/>
          <p:nvPr/>
        </p:nvSpPr>
        <p:spPr>
          <a:xfrm>
            <a:off x="10188679" y="7806474"/>
            <a:ext cx="393685" cy="124885"/>
          </a:xfrm>
          <a:prstGeom prst="rect">
            <a:avLst/>
          </a:prstGeom>
        </p:spPr>
        <p:txBody>
          <a:bodyPr vert="horz" wrap="square" lIns="0" tIns="22013" rIns="0" bIns="0" rtlCol="0">
            <a:spAutoFit/>
          </a:bodyPr>
          <a:lstStyle/>
          <a:p>
            <a:pPr marL="16933">
              <a:spcBef>
                <a:spcPts val="173"/>
              </a:spcBef>
            </a:pPr>
            <a:r>
              <a:rPr sz="667" spc="-20" dirty="0">
                <a:solidFill>
                  <a:srgbClr val="585858"/>
                </a:solidFill>
                <a:latin typeface="游ゴシック"/>
                <a:cs typeface="游ゴシック"/>
              </a:rPr>
              <a:t>希望する</a:t>
            </a:r>
            <a:endParaRPr sz="667">
              <a:latin typeface="游ゴシック"/>
              <a:cs typeface="游ゴシック"/>
            </a:endParaRPr>
          </a:p>
        </p:txBody>
      </p:sp>
      <p:sp>
        <p:nvSpPr>
          <p:cNvPr id="171" name="object 171"/>
          <p:cNvSpPr txBox="1"/>
          <p:nvPr/>
        </p:nvSpPr>
        <p:spPr>
          <a:xfrm>
            <a:off x="10099273" y="6708896"/>
            <a:ext cx="483429" cy="124885"/>
          </a:xfrm>
          <a:prstGeom prst="rect">
            <a:avLst/>
          </a:prstGeom>
        </p:spPr>
        <p:txBody>
          <a:bodyPr vert="horz" wrap="square" lIns="0" tIns="22013" rIns="0" bIns="0" rtlCol="0">
            <a:spAutoFit/>
          </a:bodyPr>
          <a:lstStyle/>
          <a:p>
            <a:pPr marL="16933">
              <a:spcBef>
                <a:spcPts val="173"/>
              </a:spcBef>
            </a:pPr>
            <a:r>
              <a:rPr sz="667" spc="-13" dirty="0">
                <a:solidFill>
                  <a:srgbClr val="585858"/>
                </a:solidFill>
                <a:latin typeface="游ゴシック"/>
                <a:cs typeface="游ゴシック"/>
              </a:rPr>
              <a:t>希望しない</a:t>
            </a:r>
            <a:endParaRPr sz="667">
              <a:latin typeface="游ゴシック"/>
              <a:cs typeface="游ゴシック"/>
            </a:endParaRPr>
          </a:p>
        </p:txBody>
      </p:sp>
      <p:grpSp>
        <p:nvGrpSpPr>
          <p:cNvPr id="172" name="object 172"/>
          <p:cNvGrpSpPr/>
          <p:nvPr/>
        </p:nvGrpSpPr>
        <p:grpSpPr>
          <a:xfrm>
            <a:off x="10812478" y="8726548"/>
            <a:ext cx="932992" cy="49951"/>
            <a:chOff x="8216010" y="6214021"/>
            <a:chExt cx="699770" cy="37465"/>
          </a:xfrm>
        </p:grpSpPr>
        <p:sp>
          <p:nvSpPr>
            <p:cNvPr id="173" name="object 173"/>
            <p:cNvSpPr/>
            <p:nvPr/>
          </p:nvSpPr>
          <p:spPr>
            <a:xfrm>
              <a:off x="8216010" y="6214021"/>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174" name="object 174"/>
            <p:cNvSpPr/>
            <p:nvPr/>
          </p:nvSpPr>
          <p:spPr>
            <a:xfrm>
              <a:off x="8547353" y="6214021"/>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175" name="object 175"/>
            <p:cNvSpPr/>
            <p:nvPr/>
          </p:nvSpPr>
          <p:spPr>
            <a:xfrm>
              <a:off x="8878696" y="6214021"/>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176" name="object 176"/>
          <p:cNvSpPr txBox="1"/>
          <p:nvPr/>
        </p:nvSpPr>
        <p:spPr>
          <a:xfrm>
            <a:off x="10867680" y="8670990"/>
            <a:ext cx="1546803" cy="124885"/>
          </a:xfrm>
          <a:prstGeom prst="rect">
            <a:avLst/>
          </a:prstGeom>
        </p:spPr>
        <p:txBody>
          <a:bodyPr vert="horz" wrap="square" lIns="0" tIns="22013" rIns="0" bIns="0" rtlCol="0">
            <a:spAutoFit/>
          </a:bodyPr>
          <a:lstStyle/>
          <a:p>
            <a:pPr marL="16933">
              <a:spcBef>
                <a:spcPts val="173"/>
              </a:spcBef>
              <a:tabLst>
                <a:tab pos="458035" algn="l"/>
                <a:tab pos="899984"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177" name="object 177"/>
          <p:cNvSpPr txBox="1"/>
          <p:nvPr/>
        </p:nvSpPr>
        <p:spPr>
          <a:xfrm>
            <a:off x="12382648" y="6062813"/>
            <a:ext cx="631589" cy="135870"/>
          </a:xfrm>
          <a:prstGeom prst="rect">
            <a:avLst/>
          </a:prstGeom>
        </p:spPr>
        <p:txBody>
          <a:bodyPr vert="horz" wrap="square" lIns="0" tIns="22859" rIns="0" bIns="0" rtlCol="0">
            <a:spAutoFit/>
          </a:bodyPr>
          <a:lstStyle/>
          <a:p>
            <a:pPr marL="16933">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842471" y="1108051"/>
            <a:ext cx="3386541" cy="242866"/>
          </a:xfrm>
          <a:prstGeom prst="rect">
            <a:avLst/>
          </a:prstGeom>
        </p:spPr>
        <p:txBody>
          <a:bodyPr vert="horz" wrap="square" lIns="0" tIns="16933" rIns="0" bIns="0" rtlCol="0">
            <a:spAutoFit/>
          </a:bodyPr>
          <a:lstStyle/>
          <a:p>
            <a:pPr marL="16933">
              <a:spcBef>
                <a:spcPts val="133"/>
              </a:spcBef>
            </a:pPr>
            <a:r>
              <a:rPr sz="1467" spc="-7" dirty="0">
                <a:latin typeface="游ゴシック"/>
                <a:cs typeface="游ゴシック"/>
              </a:rPr>
              <a:t>保健相談に関する調査集計</a:t>
            </a:r>
            <a:r>
              <a:rPr sz="1467" dirty="0">
                <a:latin typeface="游ゴシック"/>
                <a:cs typeface="游ゴシック"/>
              </a:rPr>
              <a:t>（香取支部</a:t>
            </a:r>
            <a:r>
              <a:rPr sz="1467" spc="-67" dirty="0">
                <a:latin typeface="游ゴシック"/>
                <a:cs typeface="游ゴシック"/>
              </a:rPr>
              <a:t>）</a:t>
            </a:r>
            <a:endParaRPr sz="1467">
              <a:latin typeface="游ゴシック"/>
              <a:cs typeface="游ゴシック"/>
            </a:endParaRPr>
          </a:p>
        </p:txBody>
      </p:sp>
      <p:sp>
        <p:nvSpPr>
          <p:cNvPr id="3" name="object 3"/>
          <p:cNvSpPr txBox="1"/>
          <p:nvPr/>
        </p:nvSpPr>
        <p:spPr>
          <a:xfrm>
            <a:off x="12523530" y="1098147"/>
            <a:ext cx="802610" cy="149678"/>
          </a:xfrm>
          <a:prstGeom prst="rect">
            <a:avLst/>
          </a:prstGeom>
        </p:spPr>
        <p:txBody>
          <a:bodyPr vert="horz" wrap="square" lIns="0" tIns="16086" rIns="0" bIns="0" rtlCol="0">
            <a:spAutoFit/>
          </a:bodyPr>
          <a:lstStyle/>
          <a:p>
            <a:pPr marL="16933">
              <a:spcBef>
                <a:spcPts val="127"/>
              </a:spcBef>
            </a:pPr>
            <a:r>
              <a:rPr sz="867" spc="-27" dirty="0">
                <a:latin typeface="游ゴシック"/>
                <a:cs typeface="游ゴシック"/>
              </a:rPr>
              <a:t>令和３年度実施</a:t>
            </a:r>
            <a:endParaRPr sz="867">
              <a:latin typeface="游ゴシック"/>
              <a:cs typeface="游ゴシック"/>
            </a:endParaRPr>
          </a:p>
        </p:txBody>
      </p:sp>
      <p:sp>
        <p:nvSpPr>
          <p:cNvPr id="4" name="object 4"/>
          <p:cNvSpPr/>
          <p:nvPr/>
        </p:nvSpPr>
        <p:spPr>
          <a:xfrm>
            <a:off x="804069" y="5311003"/>
            <a:ext cx="5967932" cy="3698103"/>
          </a:xfrm>
          <a:custGeom>
            <a:avLst/>
            <a:gdLst/>
            <a:ahLst/>
            <a:cxnLst/>
            <a:rect l="l" t="t" r="r" b="b"/>
            <a:pathLst>
              <a:path w="4476115" h="2773679">
                <a:moveTo>
                  <a:pt x="0" y="2773680"/>
                </a:moveTo>
                <a:lnTo>
                  <a:pt x="4476115" y="2773680"/>
                </a:lnTo>
                <a:lnTo>
                  <a:pt x="4476115" y="0"/>
                </a:lnTo>
                <a:lnTo>
                  <a:pt x="0" y="0"/>
                </a:lnTo>
                <a:lnTo>
                  <a:pt x="0" y="2773680"/>
                </a:lnTo>
                <a:close/>
              </a:path>
            </a:pathLst>
          </a:custGeom>
          <a:ln w="7493">
            <a:solidFill>
              <a:srgbClr val="000000"/>
            </a:solidFill>
          </a:ln>
        </p:spPr>
        <p:txBody>
          <a:bodyPr wrap="square" lIns="0" tIns="0" rIns="0" bIns="0" rtlCol="0"/>
          <a:lstStyle/>
          <a:p>
            <a:endParaRPr/>
          </a:p>
        </p:txBody>
      </p:sp>
      <p:sp>
        <p:nvSpPr>
          <p:cNvPr id="5" name="object 5"/>
          <p:cNvSpPr txBox="1"/>
          <p:nvPr/>
        </p:nvSpPr>
        <p:spPr>
          <a:xfrm>
            <a:off x="2344267" y="5411076"/>
            <a:ext cx="2683834" cy="185585"/>
          </a:xfrm>
          <a:prstGeom prst="rect">
            <a:avLst/>
          </a:prstGeom>
        </p:spPr>
        <p:txBody>
          <a:bodyPr vert="horz" wrap="square" lIns="0" tIns="21166" rIns="0" bIns="0" rtlCol="0">
            <a:spAutoFit/>
          </a:bodyPr>
          <a:lstStyle/>
          <a:p>
            <a:pPr>
              <a:spcBef>
                <a:spcPts val="167"/>
              </a:spcBef>
            </a:pPr>
            <a:r>
              <a:rPr sz="1067" spc="13" dirty="0">
                <a:latin typeface="游ゴシック"/>
                <a:cs typeface="游ゴシック"/>
              </a:rPr>
              <a:t>問２  １型糖尿病の児童生徒はいますか？</a:t>
            </a:r>
            <a:endParaRPr sz="1067">
              <a:latin typeface="游ゴシック"/>
              <a:cs typeface="游ゴシック"/>
            </a:endParaRPr>
          </a:p>
        </p:txBody>
      </p:sp>
      <p:sp>
        <p:nvSpPr>
          <p:cNvPr id="6" name="object 6"/>
          <p:cNvSpPr/>
          <p:nvPr/>
        </p:nvSpPr>
        <p:spPr>
          <a:xfrm>
            <a:off x="7314354" y="5311003"/>
            <a:ext cx="5967932" cy="3698103"/>
          </a:xfrm>
          <a:custGeom>
            <a:avLst/>
            <a:gdLst/>
            <a:ahLst/>
            <a:cxnLst/>
            <a:rect l="l" t="t" r="r" b="b"/>
            <a:pathLst>
              <a:path w="4476115" h="2773679">
                <a:moveTo>
                  <a:pt x="0" y="2773680"/>
                </a:moveTo>
                <a:lnTo>
                  <a:pt x="4475988" y="2773680"/>
                </a:lnTo>
                <a:lnTo>
                  <a:pt x="4475988" y="0"/>
                </a:lnTo>
                <a:lnTo>
                  <a:pt x="0" y="0"/>
                </a:lnTo>
                <a:lnTo>
                  <a:pt x="0" y="2773680"/>
                </a:lnTo>
                <a:close/>
              </a:path>
            </a:pathLst>
          </a:custGeom>
          <a:ln w="7493">
            <a:solidFill>
              <a:srgbClr val="000000"/>
            </a:solidFill>
          </a:ln>
        </p:spPr>
        <p:txBody>
          <a:bodyPr wrap="square" lIns="0" tIns="0" rIns="0" bIns="0" rtlCol="0"/>
          <a:lstStyle/>
          <a:p>
            <a:endParaRPr/>
          </a:p>
        </p:txBody>
      </p:sp>
      <p:sp>
        <p:nvSpPr>
          <p:cNvPr id="7" name="object 7"/>
          <p:cNvSpPr txBox="1"/>
          <p:nvPr/>
        </p:nvSpPr>
        <p:spPr>
          <a:xfrm>
            <a:off x="8669987" y="5467123"/>
            <a:ext cx="3237533" cy="185585"/>
          </a:xfrm>
          <a:prstGeom prst="rect">
            <a:avLst/>
          </a:prstGeom>
        </p:spPr>
        <p:txBody>
          <a:bodyPr vert="horz" wrap="square" lIns="0" tIns="21166" rIns="0" bIns="0" rtlCol="0">
            <a:spAutoFit/>
          </a:bodyPr>
          <a:lstStyle/>
          <a:p>
            <a:pPr>
              <a:spcBef>
                <a:spcPts val="167"/>
              </a:spcBef>
            </a:pPr>
            <a:r>
              <a:rPr sz="1067" spc="-7" dirty="0">
                <a:latin typeface="游ゴシック"/>
                <a:cs typeface="游ゴシック"/>
              </a:rPr>
              <a:t>問２－１  ブドウ糖は保健室に置いてありますか？</a:t>
            </a:r>
            <a:endParaRPr sz="1067">
              <a:latin typeface="游ゴシック"/>
              <a:cs typeface="游ゴシック"/>
            </a:endParaRPr>
          </a:p>
        </p:txBody>
      </p:sp>
      <p:sp>
        <p:nvSpPr>
          <p:cNvPr id="8" name="object 8"/>
          <p:cNvSpPr/>
          <p:nvPr/>
        </p:nvSpPr>
        <p:spPr>
          <a:xfrm>
            <a:off x="804069" y="1612900"/>
            <a:ext cx="5986558" cy="3530469"/>
          </a:xfrm>
          <a:custGeom>
            <a:avLst/>
            <a:gdLst/>
            <a:ahLst/>
            <a:cxnLst/>
            <a:rect l="l" t="t" r="r" b="b"/>
            <a:pathLst>
              <a:path w="4490085" h="2647950">
                <a:moveTo>
                  <a:pt x="0" y="2647823"/>
                </a:moveTo>
                <a:lnTo>
                  <a:pt x="4489704" y="2647823"/>
                </a:lnTo>
                <a:lnTo>
                  <a:pt x="4489704" y="0"/>
                </a:lnTo>
                <a:lnTo>
                  <a:pt x="0" y="0"/>
                </a:lnTo>
                <a:lnTo>
                  <a:pt x="0" y="2647823"/>
                </a:lnTo>
                <a:close/>
              </a:path>
            </a:pathLst>
          </a:custGeom>
          <a:ln w="7493">
            <a:solidFill>
              <a:srgbClr val="000000"/>
            </a:solidFill>
          </a:ln>
        </p:spPr>
        <p:txBody>
          <a:bodyPr wrap="square" lIns="0" tIns="0" rIns="0" bIns="0" rtlCol="0"/>
          <a:lstStyle/>
          <a:p>
            <a:endParaRPr/>
          </a:p>
        </p:txBody>
      </p:sp>
      <p:sp>
        <p:nvSpPr>
          <p:cNvPr id="9" name="object 9"/>
          <p:cNvSpPr txBox="1"/>
          <p:nvPr/>
        </p:nvSpPr>
        <p:spPr>
          <a:xfrm>
            <a:off x="1688294" y="1737796"/>
            <a:ext cx="4215397" cy="186440"/>
          </a:xfrm>
          <a:prstGeom prst="rect">
            <a:avLst/>
          </a:prstGeom>
        </p:spPr>
        <p:txBody>
          <a:bodyPr vert="horz" wrap="square" lIns="0" tIns="22013" rIns="0" bIns="0" rtlCol="0">
            <a:spAutoFit/>
          </a:bodyPr>
          <a:lstStyle/>
          <a:p>
            <a:pPr>
              <a:spcBef>
                <a:spcPts val="173"/>
              </a:spcBef>
            </a:pPr>
            <a:r>
              <a:rPr sz="1067" spc="-7" dirty="0">
                <a:latin typeface="游ゴシック"/>
                <a:cs typeface="游ゴシック"/>
              </a:rPr>
              <a:t>問１  児童生徒の中で、頭痛に悩んでいたり相談されていますか？</a:t>
            </a:r>
            <a:endParaRPr sz="1067">
              <a:latin typeface="游ゴシック"/>
              <a:cs typeface="游ゴシック"/>
            </a:endParaRPr>
          </a:p>
        </p:txBody>
      </p:sp>
      <p:grpSp>
        <p:nvGrpSpPr>
          <p:cNvPr id="10" name="object 10"/>
          <p:cNvGrpSpPr/>
          <p:nvPr/>
        </p:nvGrpSpPr>
        <p:grpSpPr>
          <a:xfrm>
            <a:off x="1120604" y="2365221"/>
            <a:ext cx="2409524" cy="2423070"/>
            <a:chOff x="889683" y="1247013"/>
            <a:chExt cx="1807210" cy="1817370"/>
          </a:xfrm>
        </p:grpSpPr>
        <p:sp>
          <p:nvSpPr>
            <p:cNvPr id="11" name="object 11"/>
            <p:cNvSpPr/>
            <p:nvPr/>
          </p:nvSpPr>
          <p:spPr>
            <a:xfrm>
              <a:off x="1231315" y="1252728"/>
              <a:ext cx="1294130" cy="1630045"/>
            </a:xfrm>
            <a:custGeom>
              <a:avLst/>
              <a:gdLst/>
              <a:ahLst/>
              <a:cxnLst/>
              <a:rect l="l" t="t" r="r" b="b"/>
              <a:pathLst>
                <a:path w="1294130" h="1630045">
                  <a:moveTo>
                    <a:pt x="478993" y="0"/>
                  </a:moveTo>
                  <a:lnTo>
                    <a:pt x="478993" y="814832"/>
                  </a:lnTo>
                  <a:lnTo>
                    <a:pt x="0" y="1474089"/>
                  </a:lnTo>
                  <a:lnTo>
                    <a:pt x="42607" y="1503010"/>
                  </a:lnTo>
                  <a:lnTo>
                    <a:pt x="86774" y="1529088"/>
                  </a:lnTo>
                  <a:lnTo>
                    <a:pt x="132355" y="1552274"/>
                  </a:lnTo>
                  <a:lnTo>
                    <a:pt x="179208" y="1572523"/>
                  </a:lnTo>
                  <a:lnTo>
                    <a:pt x="227190" y="1589785"/>
                  </a:lnTo>
                  <a:lnTo>
                    <a:pt x="276156" y="1604016"/>
                  </a:lnTo>
                  <a:lnTo>
                    <a:pt x="325962" y="1615166"/>
                  </a:lnTo>
                  <a:lnTo>
                    <a:pt x="376467" y="1623189"/>
                  </a:lnTo>
                  <a:lnTo>
                    <a:pt x="427524" y="1628037"/>
                  </a:lnTo>
                  <a:lnTo>
                    <a:pt x="478993" y="1629664"/>
                  </a:lnTo>
                  <a:lnTo>
                    <a:pt x="526864" y="1628281"/>
                  </a:lnTo>
                  <a:lnTo>
                    <a:pt x="574007" y="1624183"/>
                  </a:lnTo>
                  <a:lnTo>
                    <a:pt x="620344" y="1617446"/>
                  </a:lnTo>
                  <a:lnTo>
                    <a:pt x="665801" y="1608147"/>
                  </a:lnTo>
                  <a:lnTo>
                    <a:pt x="710299" y="1596362"/>
                  </a:lnTo>
                  <a:lnTo>
                    <a:pt x="753764" y="1582167"/>
                  </a:lnTo>
                  <a:lnTo>
                    <a:pt x="796118" y="1565640"/>
                  </a:lnTo>
                  <a:lnTo>
                    <a:pt x="837285" y="1546855"/>
                  </a:lnTo>
                  <a:lnTo>
                    <a:pt x="877188" y="1525890"/>
                  </a:lnTo>
                  <a:lnTo>
                    <a:pt x="915752" y="1502821"/>
                  </a:lnTo>
                  <a:lnTo>
                    <a:pt x="952899" y="1477724"/>
                  </a:lnTo>
                  <a:lnTo>
                    <a:pt x="988554" y="1450676"/>
                  </a:lnTo>
                  <a:lnTo>
                    <a:pt x="1022640" y="1421752"/>
                  </a:lnTo>
                  <a:lnTo>
                    <a:pt x="1055081" y="1391031"/>
                  </a:lnTo>
                  <a:lnTo>
                    <a:pt x="1085799" y="1358586"/>
                  </a:lnTo>
                  <a:lnTo>
                    <a:pt x="1114720" y="1324496"/>
                  </a:lnTo>
                  <a:lnTo>
                    <a:pt x="1141766" y="1288837"/>
                  </a:lnTo>
                  <a:lnTo>
                    <a:pt x="1166861" y="1251684"/>
                  </a:lnTo>
                  <a:lnTo>
                    <a:pt x="1189928" y="1213114"/>
                  </a:lnTo>
                  <a:lnTo>
                    <a:pt x="1210892" y="1173204"/>
                  </a:lnTo>
                  <a:lnTo>
                    <a:pt x="1229676" y="1132030"/>
                  </a:lnTo>
                  <a:lnTo>
                    <a:pt x="1246203" y="1089668"/>
                  </a:lnTo>
                  <a:lnTo>
                    <a:pt x="1260397" y="1046195"/>
                  </a:lnTo>
                  <a:lnTo>
                    <a:pt x="1272181" y="1001687"/>
                  </a:lnTo>
                  <a:lnTo>
                    <a:pt x="1281480" y="956220"/>
                  </a:lnTo>
                  <a:lnTo>
                    <a:pt x="1288217" y="909871"/>
                  </a:lnTo>
                  <a:lnTo>
                    <a:pt x="1292315" y="862716"/>
                  </a:lnTo>
                  <a:lnTo>
                    <a:pt x="1293698" y="814832"/>
                  </a:lnTo>
                  <a:lnTo>
                    <a:pt x="1292315" y="766960"/>
                  </a:lnTo>
                  <a:lnTo>
                    <a:pt x="1288217" y="719816"/>
                  </a:lnTo>
                  <a:lnTo>
                    <a:pt x="1281480" y="673476"/>
                  </a:lnTo>
                  <a:lnTo>
                    <a:pt x="1272181" y="628016"/>
                  </a:lnTo>
                  <a:lnTo>
                    <a:pt x="1260397" y="583514"/>
                  </a:lnTo>
                  <a:lnTo>
                    <a:pt x="1246203" y="540045"/>
                  </a:lnTo>
                  <a:lnTo>
                    <a:pt x="1229676" y="497687"/>
                  </a:lnTo>
                  <a:lnTo>
                    <a:pt x="1210892" y="456515"/>
                  </a:lnTo>
                  <a:lnTo>
                    <a:pt x="1189928" y="416605"/>
                  </a:lnTo>
                  <a:lnTo>
                    <a:pt x="1166861" y="378036"/>
                  </a:lnTo>
                  <a:lnTo>
                    <a:pt x="1141766" y="340882"/>
                  </a:lnTo>
                  <a:lnTo>
                    <a:pt x="1114720" y="305220"/>
                  </a:lnTo>
                  <a:lnTo>
                    <a:pt x="1085799" y="271127"/>
                  </a:lnTo>
                  <a:lnTo>
                    <a:pt x="1055081" y="238680"/>
                  </a:lnTo>
                  <a:lnTo>
                    <a:pt x="1022640" y="207955"/>
                  </a:lnTo>
                  <a:lnTo>
                    <a:pt x="988554" y="179027"/>
                  </a:lnTo>
                  <a:lnTo>
                    <a:pt x="952899" y="151975"/>
                  </a:lnTo>
                  <a:lnTo>
                    <a:pt x="915752" y="126873"/>
                  </a:lnTo>
                  <a:lnTo>
                    <a:pt x="877188" y="103800"/>
                  </a:lnTo>
                  <a:lnTo>
                    <a:pt x="837285" y="82830"/>
                  </a:lnTo>
                  <a:lnTo>
                    <a:pt x="796118" y="64041"/>
                  </a:lnTo>
                  <a:lnTo>
                    <a:pt x="753764" y="47509"/>
                  </a:lnTo>
                  <a:lnTo>
                    <a:pt x="710299" y="33311"/>
                  </a:lnTo>
                  <a:lnTo>
                    <a:pt x="665801" y="21523"/>
                  </a:lnTo>
                  <a:lnTo>
                    <a:pt x="620344" y="12221"/>
                  </a:lnTo>
                  <a:lnTo>
                    <a:pt x="574007" y="5482"/>
                  </a:lnTo>
                  <a:lnTo>
                    <a:pt x="526864" y="1383"/>
                  </a:lnTo>
                  <a:lnTo>
                    <a:pt x="478993" y="0"/>
                  </a:lnTo>
                  <a:close/>
                </a:path>
              </a:pathLst>
            </a:custGeom>
            <a:solidFill>
              <a:srgbClr val="4471C4"/>
            </a:solidFill>
          </p:spPr>
          <p:txBody>
            <a:bodyPr wrap="square" lIns="0" tIns="0" rIns="0" bIns="0" rtlCol="0"/>
            <a:lstStyle/>
            <a:p>
              <a:endParaRPr/>
            </a:p>
          </p:txBody>
        </p:sp>
        <p:sp>
          <p:nvSpPr>
            <p:cNvPr id="12" name="object 12"/>
            <p:cNvSpPr/>
            <p:nvPr/>
          </p:nvSpPr>
          <p:spPr>
            <a:xfrm>
              <a:off x="895398" y="1252728"/>
              <a:ext cx="815340" cy="1474470"/>
            </a:xfrm>
            <a:custGeom>
              <a:avLst/>
              <a:gdLst/>
              <a:ahLst/>
              <a:cxnLst/>
              <a:rect l="l" t="t" r="r" b="b"/>
              <a:pathLst>
                <a:path w="815339" h="1474470">
                  <a:moveTo>
                    <a:pt x="814910" y="0"/>
                  </a:moveTo>
                  <a:lnTo>
                    <a:pt x="766203" y="1454"/>
                  </a:lnTo>
                  <a:lnTo>
                    <a:pt x="717976" y="5781"/>
                  </a:lnTo>
                  <a:lnTo>
                    <a:pt x="670342" y="12923"/>
                  </a:lnTo>
                  <a:lnTo>
                    <a:pt x="623412" y="22822"/>
                  </a:lnTo>
                  <a:lnTo>
                    <a:pt x="577296" y="35421"/>
                  </a:lnTo>
                  <a:lnTo>
                    <a:pt x="532107" y="50664"/>
                  </a:lnTo>
                  <a:lnTo>
                    <a:pt x="487955" y="68494"/>
                  </a:lnTo>
                  <a:lnTo>
                    <a:pt x="444953" y="88852"/>
                  </a:lnTo>
                  <a:lnTo>
                    <a:pt x="403210" y="111682"/>
                  </a:lnTo>
                  <a:lnTo>
                    <a:pt x="362840" y="136928"/>
                  </a:lnTo>
                  <a:lnTo>
                    <a:pt x="323952" y="164531"/>
                  </a:lnTo>
                  <a:lnTo>
                    <a:pt x="286658" y="194435"/>
                  </a:lnTo>
                  <a:lnTo>
                    <a:pt x="251070" y="226582"/>
                  </a:lnTo>
                  <a:lnTo>
                    <a:pt x="217299" y="260916"/>
                  </a:lnTo>
                  <a:lnTo>
                    <a:pt x="185456" y="297379"/>
                  </a:lnTo>
                  <a:lnTo>
                    <a:pt x="155653" y="335914"/>
                  </a:lnTo>
                  <a:lnTo>
                    <a:pt x="128632" y="375465"/>
                  </a:lnTo>
                  <a:lnTo>
                    <a:pt x="104235" y="416021"/>
                  </a:lnTo>
                  <a:lnTo>
                    <a:pt x="82446" y="457477"/>
                  </a:lnTo>
                  <a:lnTo>
                    <a:pt x="63249" y="499726"/>
                  </a:lnTo>
                  <a:lnTo>
                    <a:pt x="46626" y="542661"/>
                  </a:lnTo>
                  <a:lnTo>
                    <a:pt x="32560" y="586175"/>
                  </a:lnTo>
                  <a:lnTo>
                    <a:pt x="21035" y="630162"/>
                  </a:lnTo>
                  <a:lnTo>
                    <a:pt x="12033" y="674514"/>
                  </a:lnTo>
                  <a:lnTo>
                    <a:pt x="5538" y="719126"/>
                  </a:lnTo>
                  <a:lnTo>
                    <a:pt x="1532" y="763891"/>
                  </a:lnTo>
                  <a:lnTo>
                    <a:pt x="0" y="808701"/>
                  </a:lnTo>
                  <a:lnTo>
                    <a:pt x="923" y="853450"/>
                  </a:lnTo>
                  <a:lnTo>
                    <a:pt x="4285" y="898032"/>
                  </a:lnTo>
                  <a:lnTo>
                    <a:pt x="10070" y="942339"/>
                  </a:lnTo>
                  <a:lnTo>
                    <a:pt x="18260" y="986266"/>
                  </a:lnTo>
                  <a:lnTo>
                    <a:pt x="28838" y="1029705"/>
                  </a:lnTo>
                  <a:lnTo>
                    <a:pt x="41787" y="1072549"/>
                  </a:lnTo>
                  <a:lnTo>
                    <a:pt x="57092" y="1114692"/>
                  </a:lnTo>
                  <a:lnTo>
                    <a:pt x="74733" y="1156028"/>
                  </a:lnTo>
                  <a:lnTo>
                    <a:pt x="94696" y="1196449"/>
                  </a:lnTo>
                  <a:lnTo>
                    <a:pt x="116962" y="1235848"/>
                  </a:lnTo>
                  <a:lnTo>
                    <a:pt x="141516" y="1274120"/>
                  </a:lnTo>
                  <a:lnTo>
                    <a:pt x="168339" y="1311157"/>
                  </a:lnTo>
                  <a:lnTo>
                    <a:pt x="197416" y="1346853"/>
                  </a:lnTo>
                  <a:lnTo>
                    <a:pt x="228729" y="1381101"/>
                  </a:lnTo>
                  <a:lnTo>
                    <a:pt x="262262" y="1413794"/>
                  </a:lnTo>
                  <a:lnTo>
                    <a:pt x="297996" y="1444825"/>
                  </a:lnTo>
                  <a:lnTo>
                    <a:pt x="335917" y="1474089"/>
                  </a:lnTo>
                  <a:lnTo>
                    <a:pt x="814910" y="814832"/>
                  </a:lnTo>
                  <a:lnTo>
                    <a:pt x="814910" y="0"/>
                  </a:lnTo>
                  <a:close/>
                </a:path>
              </a:pathLst>
            </a:custGeom>
            <a:solidFill>
              <a:srgbClr val="EC7C30"/>
            </a:solidFill>
          </p:spPr>
          <p:txBody>
            <a:bodyPr wrap="square" lIns="0" tIns="0" rIns="0" bIns="0" rtlCol="0"/>
            <a:lstStyle/>
            <a:p>
              <a:endParaRPr/>
            </a:p>
          </p:txBody>
        </p:sp>
        <p:sp>
          <p:nvSpPr>
            <p:cNvPr id="13" name="object 13"/>
            <p:cNvSpPr/>
            <p:nvPr/>
          </p:nvSpPr>
          <p:spPr>
            <a:xfrm>
              <a:off x="895398" y="1252728"/>
              <a:ext cx="815340" cy="1474470"/>
            </a:xfrm>
            <a:custGeom>
              <a:avLst/>
              <a:gdLst/>
              <a:ahLst/>
              <a:cxnLst/>
              <a:rect l="l" t="t" r="r" b="b"/>
              <a:pathLst>
                <a:path w="815339" h="1474470">
                  <a:moveTo>
                    <a:pt x="335917" y="1474089"/>
                  </a:moveTo>
                  <a:lnTo>
                    <a:pt x="297996" y="1444825"/>
                  </a:lnTo>
                  <a:lnTo>
                    <a:pt x="262262" y="1413794"/>
                  </a:lnTo>
                  <a:lnTo>
                    <a:pt x="228729" y="1381101"/>
                  </a:lnTo>
                  <a:lnTo>
                    <a:pt x="197416" y="1346853"/>
                  </a:lnTo>
                  <a:lnTo>
                    <a:pt x="168339" y="1311157"/>
                  </a:lnTo>
                  <a:lnTo>
                    <a:pt x="141516" y="1274120"/>
                  </a:lnTo>
                  <a:lnTo>
                    <a:pt x="116962" y="1235848"/>
                  </a:lnTo>
                  <a:lnTo>
                    <a:pt x="94696" y="1196449"/>
                  </a:lnTo>
                  <a:lnTo>
                    <a:pt x="74733" y="1156028"/>
                  </a:lnTo>
                  <a:lnTo>
                    <a:pt x="57092" y="1114692"/>
                  </a:lnTo>
                  <a:lnTo>
                    <a:pt x="41787" y="1072549"/>
                  </a:lnTo>
                  <a:lnTo>
                    <a:pt x="28838" y="1029705"/>
                  </a:lnTo>
                  <a:lnTo>
                    <a:pt x="18260" y="986266"/>
                  </a:lnTo>
                  <a:lnTo>
                    <a:pt x="10070" y="942339"/>
                  </a:lnTo>
                  <a:lnTo>
                    <a:pt x="4285" y="898032"/>
                  </a:lnTo>
                  <a:lnTo>
                    <a:pt x="923" y="853450"/>
                  </a:lnTo>
                  <a:lnTo>
                    <a:pt x="0" y="808701"/>
                  </a:lnTo>
                  <a:lnTo>
                    <a:pt x="1532" y="763891"/>
                  </a:lnTo>
                  <a:lnTo>
                    <a:pt x="5538" y="719126"/>
                  </a:lnTo>
                  <a:lnTo>
                    <a:pt x="12033" y="674514"/>
                  </a:lnTo>
                  <a:lnTo>
                    <a:pt x="21035" y="630162"/>
                  </a:lnTo>
                  <a:lnTo>
                    <a:pt x="32560" y="586175"/>
                  </a:lnTo>
                  <a:lnTo>
                    <a:pt x="46626" y="542661"/>
                  </a:lnTo>
                  <a:lnTo>
                    <a:pt x="63249" y="499726"/>
                  </a:lnTo>
                  <a:lnTo>
                    <a:pt x="82446" y="457477"/>
                  </a:lnTo>
                  <a:lnTo>
                    <a:pt x="104235" y="416021"/>
                  </a:lnTo>
                  <a:lnTo>
                    <a:pt x="128632" y="375465"/>
                  </a:lnTo>
                  <a:lnTo>
                    <a:pt x="155653" y="335914"/>
                  </a:lnTo>
                  <a:lnTo>
                    <a:pt x="185456" y="297379"/>
                  </a:lnTo>
                  <a:lnTo>
                    <a:pt x="217299" y="260916"/>
                  </a:lnTo>
                  <a:lnTo>
                    <a:pt x="251070" y="226582"/>
                  </a:lnTo>
                  <a:lnTo>
                    <a:pt x="286658" y="194435"/>
                  </a:lnTo>
                  <a:lnTo>
                    <a:pt x="323952" y="164531"/>
                  </a:lnTo>
                  <a:lnTo>
                    <a:pt x="362840" y="136928"/>
                  </a:lnTo>
                  <a:lnTo>
                    <a:pt x="403210" y="111682"/>
                  </a:lnTo>
                  <a:lnTo>
                    <a:pt x="444953" y="88852"/>
                  </a:lnTo>
                  <a:lnTo>
                    <a:pt x="487955" y="68494"/>
                  </a:lnTo>
                  <a:lnTo>
                    <a:pt x="532107" y="50664"/>
                  </a:lnTo>
                  <a:lnTo>
                    <a:pt x="577296" y="35421"/>
                  </a:lnTo>
                  <a:lnTo>
                    <a:pt x="623412" y="22822"/>
                  </a:lnTo>
                  <a:lnTo>
                    <a:pt x="670342" y="12923"/>
                  </a:lnTo>
                  <a:lnTo>
                    <a:pt x="717976" y="5781"/>
                  </a:lnTo>
                  <a:lnTo>
                    <a:pt x="766203" y="1454"/>
                  </a:lnTo>
                  <a:lnTo>
                    <a:pt x="814910" y="0"/>
                  </a:lnTo>
                  <a:lnTo>
                    <a:pt x="814910" y="814832"/>
                  </a:lnTo>
                  <a:lnTo>
                    <a:pt x="335917" y="1474089"/>
                  </a:lnTo>
                  <a:close/>
                </a:path>
              </a:pathLst>
            </a:custGeom>
            <a:ln w="11239">
              <a:solidFill>
                <a:srgbClr val="FFFFFF"/>
              </a:solidFill>
            </a:ln>
          </p:spPr>
          <p:txBody>
            <a:bodyPr wrap="square" lIns="0" tIns="0" rIns="0" bIns="0" rtlCol="0"/>
            <a:lstStyle/>
            <a:p>
              <a:endParaRPr/>
            </a:p>
          </p:txBody>
        </p:sp>
        <p:sp>
          <p:nvSpPr>
            <p:cNvPr id="14" name="object 14"/>
            <p:cNvSpPr/>
            <p:nvPr/>
          </p:nvSpPr>
          <p:spPr>
            <a:xfrm>
              <a:off x="2100707" y="2319401"/>
              <a:ext cx="593725" cy="742315"/>
            </a:xfrm>
            <a:custGeom>
              <a:avLst/>
              <a:gdLst/>
              <a:ahLst/>
              <a:cxnLst/>
              <a:rect l="l" t="t" r="r" b="b"/>
              <a:pathLst>
                <a:path w="593725" h="742314">
                  <a:moveTo>
                    <a:pt x="384429" y="0"/>
                  </a:moveTo>
                  <a:lnTo>
                    <a:pt x="346075" y="451358"/>
                  </a:lnTo>
                  <a:lnTo>
                    <a:pt x="0" y="451358"/>
                  </a:lnTo>
                  <a:lnTo>
                    <a:pt x="0" y="741807"/>
                  </a:lnTo>
                  <a:lnTo>
                    <a:pt x="593217" y="741807"/>
                  </a:lnTo>
                  <a:lnTo>
                    <a:pt x="593217" y="451358"/>
                  </a:lnTo>
                  <a:lnTo>
                    <a:pt x="494284" y="451358"/>
                  </a:lnTo>
                  <a:lnTo>
                    <a:pt x="384429" y="0"/>
                  </a:lnTo>
                  <a:close/>
                </a:path>
              </a:pathLst>
            </a:custGeom>
            <a:solidFill>
              <a:srgbClr val="FFFFFF"/>
            </a:solidFill>
          </p:spPr>
          <p:txBody>
            <a:bodyPr wrap="square" lIns="0" tIns="0" rIns="0" bIns="0" rtlCol="0"/>
            <a:lstStyle/>
            <a:p>
              <a:endParaRPr/>
            </a:p>
          </p:txBody>
        </p:sp>
        <p:sp>
          <p:nvSpPr>
            <p:cNvPr id="15" name="object 15"/>
            <p:cNvSpPr/>
            <p:nvPr/>
          </p:nvSpPr>
          <p:spPr>
            <a:xfrm>
              <a:off x="2100707" y="2319401"/>
              <a:ext cx="593725" cy="742315"/>
            </a:xfrm>
            <a:custGeom>
              <a:avLst/>
              <a:gdLst/>
              <a:ahLst/>
              <a:cxnLst/>
              <a:rect l="l" t="t" r="r" b="b"/>
              <a:pathLst>
                <a:path w="593725" h="742314">
                  <a:moveTo>
                    <a:pt x="0" y="451358"/>
                  </a:moveTo>
                  <a:lnTo>
                    <a:pt x="346075" y="451358"/>
                  </a:lnTo>
                  <a:lnTo>
                    <a:pt x="384429" y="0"/>
                  </a:lnTo>
                  <a:lnTo>
                    <a:pt x="494284" y="451358"/>
                  </a:lnTo>
                  <a:lnTo>
                    <a:pt x="593217" y="451358"/>
                  </a:lnTo>
                  <a:lnTo>
                    <a:pt x="593217" y="499745"/>
                  </a:lnTo>
                  <a:lnTo>
                    <a:pt x="593217" y="572389"/>
                  </a:lnTo>
                  <a:lnTo>
                    <a:pt x="593217" y="741807"/>
                  </a:lnTo>
                  <a:lnTo>
                    <a:pt x="494284" y="741807"/>
                  </a:lnTo>
                  <a:lnTo>
                    <a:pt x="346075" y="741807"/>
                  </a:lnTo>
                  <a:lnTo>
                    <a:pt x="0" y="741807"/>
                  </a:lnTo>
                  <a:lnTo>
                    <a:pt x="0" y="572389"/>
                  </a:lnTo>
                  <a:lnTo>
                    <a:pt x="0" y="499745"/>
                  </a:lnTo>
                  <a:lnTo>
                    <a:pt x="0" y="451358"/>
                  </a:lnTo>
                  <a:close/>
                </a:path>
              </a:pathLst>
            </a:custGeom>
            <a:ln w="5626">
              <a:solidFill>
                <a:srgbClr val="000000"/>
              </a:solidFill>
            </a:ln>
          </p:spPr>
          <p:txBody>
            <a:bodyPr wrap="square" lIns="0" tIns="0" rIns="0" bIns="0" rtlCol="0"/>
            <a:lstStyle/>
            <a:p>
              <a:endParaRPr/>
            </a:p>
          </p:txBody>
        </p:sp>
      </p:grpSp>
      <p:sp>
        <p:nvSpPr>
          <p:cNvPr id="16" name="object 16"/>
          <p:cNvSpPr txBox="1"/>
          <p:nvPr/>
        </p:nvSpPr>
        <p:spPr>
          <a:xfrm>
            <a:off x="2861560" y="4429175"/>
            <a:ext cx="590951" cy="290677"/>
          </a:xfrm>
          <a:prstGeom prst="rect">
            <a:avLst/>
          </a:prstGeom>
        </p:spPr>
        <p:txBody>
          <a:bodyPr vert="horz" wrap="square" lIns="0" tIns="31326" rIns="0" bIns="0" rtlCol="0">
            <a:spAutoFit/>
          </a:bodyPr>
          <a:lstStyle/>
          <a:p>
            <a:pPr marR="40639" algn="ctr">
              <a:spcBef>
                <a:spcPts val="247"/>
              </a:spcBef>
            </a:pPr>
            <a:r>
              <a:rPr sz="800" spc="-33" dirty="0">
                <a:solidFill>
                  <a:srgbClr val="585858"/>
                </a:solidFill>
                <a:latin typeface="BIZ UDPゴシック"/>
                <a:cs typeface="BIZ UDPゴシック"/>
              </a:rPr>
              <a:t>いる</a:t>
            </a:r>
            <a:endParaRPr sz="800">
              <a:latin typeface="BIZ UDPゴシック"/>
              <a:cs typeface="BIZ UDPゴシック"/>
            </a:endParaRPr>
          </a:p>
          <a:p>
            <a:pPr marR="6773" algn="ctr">
              <a:spcBef>
                <a:spcPts val="120"/>
              </a:spcBef>
            </a:pPr>
            <a:r>
              <a:rPr sz="800" dirty="0">
                <a:solidFill>
                  <a:srgbClr val="585858"/>
                </a:solidFill>
                <a:latin typeface="BIZ UDPゴシック"/>
                <a:cs typeface="BIZ UDPゴシック"/>
              </a:rPr>
              <a:t>3</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60%</a:t>
            </a:r>
            <a:endParaRPr sz="800">
              <a:latin typeface="BIZ UDPゴシック"/>
              <a:cs typeface="BIZ UDPゴシック"/>
            </a:endParaRPr>
          </a:p>
        </p:txBody>
      </p:sp>
      <p:grpSp>
        <p:nvGrpSpPr>
          <p:cNvPr id="17" name="object 17"/>
          <p:cNvGrpSpPr/>
          <p:nvPr/>
        </p:nvGrpSpPr>
        <p:grpSpPr>
          <a:xfrm>
            <a:off x="923511" y="2127400"/>
            <a:ext cx="798377" cy="1000723"/>
            <a:chOff x="741857" y="1068641"/>
            <a:chExt cx="598805" cy="750570"/>
          </a:xfrm>
        </p:grpSpPr>
        <p:sp>
          <p:nvSpPr>
            <p:cNvPr id="18" name="object 18"/>
            <p:cNvSpPr/>
            <p:nvPr/>
          </p:nvSpPr>
          <p:spPr>
            <a:xfrm>
              <a:off x="744715" y="1071499"/>
              <a:ext cx="593090" cy="744855"/>
            </a:xfrm>
            <a:custGeom>
              <a:avLst/>
              <a:gdLst/>
              <a:ahLst/>
              <a:cxnLst/>
              <a:rect l="l" t="t" r="r" b="b"/>
              <a:pathLst>
                <a:path w="593090" h="744855">
                  <a:moveTo>
                    <a:pt x="592848" y="0"/>
                  </a:moveTo>
                  <a:lnTo>
                    <a:pt x="0" y="0"/>
                  </a:lnTo>
                  <a:lnTo>
                    <a:pt x="0" y="261620"/>
                  </a:lnTo>
                  <a:lnTo>
                    <a:pt x="98806" y="261620"/>
                  </a:lnTo>
                  <a:lnTo>
                    <a:pt x="190601" y="744347"/>
                  </a:lnTo>
                  <a:lnTo>
                    <a:pt x="247002" y="261620"/>
                  </a:lnTo>
                  <a:lnTo>
                    <a:pt x="592848" y="261620"/>
                  </a:lnTo>
                  <a:lnTo>
                    <a:pt x="592848" y="0"/>
                  </a:lnTo>
                  <a:close/>
                </a:path>
              </a:pathLst>
            </a:custGeom>
            <a:solidFill>
              <a:srgbClr val="FFFFFF"/>
            </a:solidFill>
          </p:spPr>
          <p:txBody>
            <a:bodyPr wrap="square" lIns="0" tIns="0" rIns="0" bIns="0" rtlCol="0"/>
            <a:lstStyle/>
            <a:p>
              <a:endParaRPr/>
            </a:p>
          </p:txBody>
        </p:sp>
        <p:sp>
          <p:nvSpPr>
            <p:cNvPr id="19" name="object 19"/>
            <p:cNvSpPr/>
            <p:nvPr/>
          </p:nvSpPr>
          <p:spPr>
            <a:xfrm>
              <a:off x="744715" y="1071499"/>
              <a:ext cx="593090" cy="744855"/>
            </a:xfrm>
            <a:custGeom>
              <a:avLst/>
              <a:gdLst/>
              <a:ahLst/>
              <a:cxnLst/>
              <a:rect l="l" t="t" r="r" b="b"/>
              <a:pathLst>
                <a:path w="593090" h="744855">
                  <a:moveTo>
                    <a:pt x="0" y="0"/>
                  </a:moveTo>
                  <a:lnTo>
                    <a:pt x="98806" y="0"/>
                  </a:lnTo>
                  <a:lnTo>
                    <a:pt x="247002" y="0"/>
                  </a:lnTo>
                  <a:lnTo>
                    <a:pt x="592848" y="0"/>
                  </a:lnTo>
                  <a:lnTo>
                    <a:pt x="592848" y="152654"/>
                  </a:lnTo>
                  <a:lnTo>
                    <a:pt x="592848" y="218059"/>
                  </a:lnTo>
                  <a:lnTo>
                    <a:pt x="592848" y="261620"/>
                  </a:lnTo>
                  <a:lnTo>
                    <a:pt x="247002" y="261620"/>
                  </a:lnTo>
                  <a:lnTo>
                    <a:pt x="190601" y="744347"/>
                  </a:lnTo>
                  <a:lnTo>
                    <a:pt x="98806" y="261620"/>
                  </a:lnTo>
                  <a:lnTo>
                    <a:pt x="0" y="261620"/>
                  </a:lnTo>
                  <a:lnTo>
                    <a:pt x="0" y="218059"/>
                  </a:lnTo>
                  <a:lnTo>
                    <a:pt x="0" y="152654"/>
                  </a:lnTo>
                  <a:lnTo>
                    <a:pt x="0" y="0"/>
                  </a:lnTo>
                  <a:close/>
                </a:path>
              </a:pathLst>
            </a:custGeom>
            <a:ln w="5626">
              <a:solidFill>
                <a:srgbClr val="000000"/>
              </a:solidFill>
            </a:ln>
          </p:spPr>
          <p:txBody>
            <a:bodyPr wrap="square" lIns="0" tIns="0" rIns="0" bIns="0" rtlCol="0"/>
            <a:lstStyle/>
            <a:p>
              <a:endParaRPr/>
            </a:p>
          </p:txBody>
        </p:sp>
      </p:grpSp>
      <p:sp>
        <p:nvSpPr>
          <p:cNvPr id="20" name="object 20"/>
          <p:cNvSpPr txBox="1"/>
          <p:nvPr/>
        </p:nvSpPr>
        <p:spPr>
          <a:xfrm>
            <a:off x="1053182" y="2145060"/>
            <a:ext cx="590951" cy="289822"/>
          </a:xfrm>
          <a:prstGeom prst="rect">
            <a:avLst/>
          </a:prstGeom>
        </p:spPr>
        <p:txBody>
          <a:bodyPr vert="horz" wrap="square" lIns="0" tIns="30479" rIns="0" bIns="0" rtlCol="0">
            <a:spAutoFit/>
          </a:bodyPr>
          <a:lstStyle/>
          <a:p>
            <a:pPr marL="60112">
              <a:spcBef>
                <a:spcPts val="240"/>
              </a:spcBef>
            </a:pPr>
            <a:r>
              <a:rPr sz="800" spc="-20" dirty="0">
                <a:solidFill>
                  <a:srgbClr val="585858"/>
                </a:solidFill>
                <a:latin typeface="BIZ UDPゴシック"/>
                <a:cs typeface="BIZ UDPゴシック"/>
              </a:rPr>
              <a:t>時々いる</a:t>
            </a:r>
            <a:endParaRPr sz="800">
              <a:latin typeface="BIZ UDPゴシック"/>
              <a:cs typeface="BIZ UDPゴシック"/>
            </a:endParaRPr>
          </a:p>
          <a:p>
            <a:pPr>
              <a:spcBef>
                <a:spcPts val="113"/>
              </a:spcBef>
            </a:pPr>
            <a:r>
              <a:rPr sz="800" dirty="0">
                <a:solidFill>
                  <a:srgbClr val="585858"/>
                </a:solidFill>
                <a:latin typeface="BIZ UDPゴシック"/>
                <a:cs typeface="BIZ UDPゴシック"/>
              </a:rPr>
              <a:t>2</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40%</a:t>
            </a:r>
            <a:endParaRPr sz="800">
              <a:latin typeface="BIZ UDPゴシック"/>
              <a:cs typeface="BIZ UDPゴシック"/>
            </a:endParaRPr>
          </a:p>
        </p:txBody>
      </p:sp>
      <p:grpSp>
        <p:nvGrpSpPr>
          <p:cNvPr id="21" name="object 21"/>
          <p:cNvGrpSpPr/>
          <p:nvPr/>
        </p:nvGrpSpPr>
        <p:grpSpPr>
          <a:xfrm>
            <a:off x="3947879" y="2236278"/>
            <a:ext cx="2627954" cy="2243583"/>
            <a:chOff x="3010217" y="1150302"/>
            <a:chExt cx="1971039" cy="1682750"/>
          </a:xfrm>
        </p:grpSpPr>
        <p:sp>
          <p:nvSpPr>
            <p:cNvPr id="22" name="object 22"/>
            <p:cNvSpPr/>
            <p:nvPr/>
          </p:nvSpPr>
          <p:spPr>
            <a:xfrm>
              <a:off x="3405885" y="1153160"/>
              <a:ext cx="1179830" cy="1677035"/>
            </a:xfrm>
            <a:custGeom>
              <a:avLst/>
              <a:gdLst/>
              <a:ahLst/>
              <a:cxnLst/>
              <a:rect l="l" t="t" r="r" b="b"/>
              <a:pathLst>
                <a:path w="1179829" h="1677035">
                  <a:moveTo>
                    <a:pt x="0" y="1508632"/>
                  </a:moveTo>
                  <a:lnTo>
                    <a:pt x="0" y="1676653"/>
                  </a:lnTo>
                </a:path>
                <a:path w="1179829" h="1677035">
                  <a:moveTo>
                    <a:pt x="0" y="950213"/>
                  </a:moveTo>
                  <a:lnTo>
                    <a:pt x="0" y="1285620"/>
                  </a:lnTo>
                </a:path>
                <a:path w="1179829" h="1677035">
                  <a:moveTo>
                    <a:pt x="0" y="0"/>
                  </a:moveTo>
                  <a:lnTo>
                    <a:pt x="0" y="726312"/>
                  </a:lnTo>
                </a:path>
                <a:path w="1179829" h="1677035">
                  <a:moveTo>
                    <a:pt x="392938" y="1508632"/>
                  </a:moveTo>
                  <a:lnTo>
                    <a:pt x="392938" y="1676653"/>
                  </a:lnTo>
                </a:path>
                <a:path w="1179829" h="1677035">
                  <a:moveTo>
                    <a:pt x="392938" y="950213"/>
                  </a:moveTo>
                  <a:lnTo>
                    <a:pt x="392938" y="1285620"/>
                  </a:lnTo>
                </a:path>
                <a:path w="1179829" h="1677035">
                  <a:moveTo>
                    <a:pt x="392938" y="0"/>
                  </a:moveTo>
                  <a:lnTo>
                    <a:pt x="392938" y="726312"/>
                  </a:lnTo>
                </a:path>
                <a:path w="1179829" h="1677035">
                  <a:moveTo>
                    <a:pt x="785876" y="1508632"/>
                  </a:moveTo>
                  <a:lnTo>
                    <a:pt x="785876" y="1676653"/>
                  </a:lnTo>
                </a:path>
                <a:path w="1179829" h="1677035">
                  <a:moveTo>
                    <a:pt x="785876" y="950213"/>
                  </a:moveTo>
                  <a:lnTo>
                    <a:pt x="785876" y="1285620"/>
                  </a:lnTo>
                </a:path>
                <a:path w="1179829" h="1677035">
                  <a:moveTo>
                    <a:pt x="785876" y="0"/>
                  </a:moveTo>
                  <a:lnTo>
                    <a:pt x="785876" y="726312"/>
                  </a:lnTo>
                </a:path>
                <a:path w="1179829" h="1677035">
                  <a:moveTo>
                    <a:pt x="1179702" y="1508632"/>
                  </a:moveTo>
                  <a:lnTo>
                    <a:pt x="1179702" y="1676653"/>
                  </a:lnTo>
                </a:path>
                <a:path w="1179829" h="1677035">
                  <a:moveTo>
                    <a:pt x="1179702" y="950213"/>
                  </a:moveTo>
                  <a:lnTo>
                    <a:pt x="1179702" y="1285620"/>
                  </a:lnTo>
                </a:path>
                <a:path w="1179829" h="1677035">
                  <a:moveTo>
                    <a:pt x="1179702" y="0"/>
                  </a:moveTo>
                  <a:lnTo>
                    <a:pt x="1179702" y="726312"/>
                  </a:lnTo>
                </a:path>
              </a:pathLst>
            </a:custGeom>
            <a:ln w="5626">
              <a:solidFill>
                <a:srgbClr val="D9D9D9"/>
              </a:solidFill>
            </a:ln>
          </p:spPr>
          <p:txBody>
            <a:bodyPr wrap="square" lIns="0" tIns="0" rIns="0" bIns="0" rtlCol="0"/>
            <a:lstStyle/>
            <a:p>
              <a:endParaRPr/>
            </a:p>
          </p:txBody>
        </p:sp>
        <p:sp>
          <p:nvSpPr>
            <p:cNvPr id="23" name="object 23"/>
            <p:cNvSpPr/>
            <p:nvPr/>
          </p:nvSpPr>
          <p:spPr>
            <a:xfrm>
              <a:off x="4978272" y="1153160"/>
              <a:ext cx="0" cy="1677035"/>
            </a:xfrm>
            <a:custGeom>
              <a:avLst/>
              <a:gdLst/>
              <a:ahLst/>
              <a:cxnLst/>
              <a:rect l="l" t="t" r="r" b="b"/>
              <a:pathLst>
                <a:path h="1677035">
                  <a:moveTo>
                    <a:pt x="0" y="0"/>
                  </a:moveTo>
                  <a:lnTo>
                    <a:pt x="0" y="1676654"/>
                  </a:lnTo>
                </a:path>
              </a:pathLst>
            </a:custGeom>
            <a:ln w="5626">
              <a:solidFill>
                <a:srgbClr val="D9D9D9"/>
              </a:solidFill>
            </a:ln>
          </p:spPr>
          <p:txBody>
            <a:bodyPr wrap="square" lIns="0" tIns="0" rIns="0" bIns="0" rtlCol="0"/>
            <a:lstStyle/>
            <a:p>
              <a:endParaRPr/>
            </a:p>
          </p:txBody>
        </p:sp>
        <p:sp>
          <p:nvSpPr>
            <p:cNvPr id="24" name="object 24"/>
            <p:cNvSpPr/>
            <p:nvPr/>
          </p:nvSpPr>
          <p:spPr>
            <a:xfrm>
              <a:off x="3013075" y="1879472"/>
              <a:ext cx="982980" cy="782320"/>
            </a:xfrm>
            <a:custGeom>
              <a:avLst/>
              <a:gdLst/>
              <a:ahLst/>
              <a:cxnLst/>
              <a:rect l="l" t="t" r="r" b="b"/>
              <a:pathLst>
                <a:path w="982979" h="782319">
                  <a:moveTo>
                    <a:pt x="655447" y="559308"/>
                  </a:moveTo>
                  <a:lnTo>
                    <a:pt x="0" y="559308"/>
                  </a:lnTo>
                  <a:lnTo>
                    <a:pt x="0" y="782320"/>
                  </a:lnTo>
                  <a:lnTo>
                    <a:pt x="655447" y="782320"/>
                  </a:lnTo>
                  <a:lnTo>
                    <a:pt x="655447" y="559308"/>
                  </a:lnTo>
                  <a:close/>
                </a:path>
                <a:path w="982979" h="782319">
                  <a:moveTo>
                    <a:pt x="982726" y="0"/>
                  </a:moveTo>
                  <a:lnTo>
                    <a:pt x="0" y="0"/>
                  </a:lnTo>
                  <a:lnTo>
                    <a:pt x="0" y="223901"/>
                  </a:lnTo>
                  <a:lnTo>
                    <a:pt x="982726" y="223901"/>
                  </a:lnTo>
                  <a:lnTo>
                    <a:pt x="982726" y="0"/>
                  </a:lnTo>
                  <a:close/>
                </a:path>
              </a:pathLst>
            </a:custGeom>
            <a:solidFill>
              <a:srgbClr val="92D050"/>
            </a:solidFill>
          </p:spPr>
          <p:txBody>
            <a:bodyPr wrap="square" lIns="0" tIns="0" rIns="0" bIns="0" rtlCol="0"/>
            <a:lstStyle/>
            <a:p>
              <a:endParaRPr/>
            </a:p>
          </p:txBody>
        </p:sp>
        <p:sp>
          <p:nvSpPr>
            <p:cNvPr id="25" name="object 25"/>
            <p:cNvSpPr/>
            <p:nvPr/>
          </p:nvSpPr>
          <p:spPr>
            <a:xfrm>
              <a:off x="3668522" y="1879472"/>
              <a:ext cx="1310005" cy="782320"/>
            </a:xfrm>
            <a:custGeom>
              <a:avLst/>
              <a:gdLst/>
              <a:ahLst/>
              <a:cxnLst/>
              <a:rect l="l" t="t" r="r" b="b"/>
              <a:pathLst>
                <a:path w="1310004" h="782319">
                  <a:moveTo>
                    <a:pt x="1310005" y="559308"/>
                  </a:moveTo>
                  <a:lnTo>
                    <a:pt x="0" y="559308"/>
                  </a:lnTo>
                  <a:lnTo>
                    <a:pt x="0" y="782320"/>
                  </a:lnTo>
                  <a:lnTo>
                    <a:pt x="1310005" y="782320"/>
                  </a:lnTo>
                  <a:lnTo>
                    <a:pt x="1310005" y="559308"/>
                  </a:lnTo>
                  <a:close/>
                </a:path>
                <a:path w="1310004" h="782319">
                  <a:moveTo>
                    <a:pt x="1310005" y="0"/>
                  </a:moveTo>
                  <a:lnTo>
                    <a:pt x="327279" y="0"/>
                  </a:lnTo>
                  <a:lnTo>
                    <a:pt x="327279" y="223901"/>
                  </a:lnTo>
                  <a:lnTo>
                    <a:pt x="1310005" y="223901"/>
                  </a:lnTo>
                  <a:lnTo>
                    <a:pt x="1310005" y="0"/>
                  </a:lnTo>
                  <a:close/>
                </a:path>
              </a:pathLst>
            </a:custGeom>
            <a:solidFill>
              <a:srgbClr val="5B9BD4"/>
            </a:solidFill>
          </p:spPr>
          <p:txBody>
            <a:bodyPr wrap="square" lIns="0" tIns="0" rIns="0" bIns="0" rtlCol="0"/>
            <a:lstStyle/>
            <a:p>
              <a:endParaRPr/>
            </a:p>
          </p:txBody>
        </p:sp>
        <p:sp>
          <p:nvSpPr>
            <p:cNvPr id="26" name="object 26"/>
            <p:cNvSpPr/>
            <p:nvPr/>
          </p:nvSpPr>
          <p:spPr>
            <a:xfrm>
              <a:off x="3013074" y="1153160"/>
              <a:ext cx="0" cy="1677035"/>
            </a:xfrm>
            <a:custGeom>
              <a:avLst/>
              <a:gdLst/>
              <a:ahLst/>
              <a:cxnLst/>
              <a:rect l="l" t="t" r="r" b="b"/>
              <a:pathLst>
                <a:path h="1677035">
                  <a:moveTo>
                    <a:pt x="0" y="1676653"/>
                  </a:moveTo>
                  <a:lnTo>
                    <a:pt x="0" y="0"/>
                  </a:lnTo>
                </a:path>
              </a:pathLst>
            </a:custGeom>
            <a:ln w="5626">
              <a:solidFill>
                <a:srgbClr val="D9D9D9"/>
              </a:solidFill>
            </a:ln>
          </p:spPr>
          <p:txBody>
            <a:bodyPr wrap="square" lIns="0" tIns="0" rIns="0" bIns="0" rtlCol="0"/>
            <a:lstStyle/>
            <a:p>
              <a:endParaRPr/>
            </a:p>
          </p:txBody>
        </p:sp>
        <p:sp>
          <p:nvSpPr>
            <p:cNvPr id="27" name="object 27"/>
            <p:cNvSpPr/>
            <p:nvPr/>
          </p:nvSpPr>
          <p:spPr>
            <a:xfrm>
              <a:off x="3301110" y="2497950"/>
              <a:ext cx="79375" cy="105410"/>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grpSp>
      <p:sp>
        <p:nvSpPr>
          <p:cNvPr id="28" name="object 28"/>
          <p:cNvSpPr txBox="1"/>
          <p:nvPr/>
        </p:nvSpPr>
        <p:spPr>
          <a:xfrm>
            <a:off x="4365693" y="4026522"/>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1</a:t>
            </a:r>
            <a:endParaRPr sz="667">
              <a:latin typeface="Calibri"/>
              <a:cs typeface="Calibri"/>
            </a:endParaRPr>
          </a:p>
        </p:txBody>
      </p:sp>
      <p:sp>
        <p:nvSpPr>
          <p:cNvPr id="29" name="object 29"/>
          <p:cNvSpPr/>
          <p:nvPr/>
        </p:nvSpPr>
        <p:spPr>
          <a:xfrm>
            <a:off x="4553986" y="3288036"/>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30" name="object 30"/>
          <p:cNvSpPr txBox="1"/>
          <p:nvPr/>
        </p:nvSpPr>
        <p:spPr>
          <a:xfrm>
            <a:off x="4583785" y="3281720"/>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1</a:t>
            </a:r>
            <a:endParaRPr sz="667">
              <a:latin typeface="Calibri"/>
              <a:cs typeface="Calibri"/>
            </a:endParaRPr>
          </a:p>
        </p:txBody>
      </p:sp>
      <p:sp>
        <p:nvSpPr>
          <p:cNvPr id="31" name="object 31"/>
          <p:cNvSpPr/>
          <p:nvPr/>
        </p:nvSpPr>
        <p:spPr>
          <a:xfrm>
            <a:off x="5645805" y="4033075"/>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32" name="object 32"/>
          <p:cNvSpPr txBox="1"/>
          <p:nvPr/>
        </p:nvSpPr>
        <p:spPr>
          <a:xfrm>
            <a:off x="5675776" y="4026522"/>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2</a:t>
            </a:r>
            <a:endParaRPr sz="667">
              <a:latin typeface="Calibri"/>
              <a:cs typeface="Calibri"/>
            </a:endParaRPr>
          </a:p>
        </p:txBody>
      </p:sp>
      <p:sp>
        <p:nvSpPr>
          <p:cNvPr id="33" name="object 33"/>
          <p:cNvSpPr/>
          <p:nvPr/>
        </p:nvSpPr>
        <p:spPr>
          <a:xfrm>
            <a:off x="5864069" y="3288036"/>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34" name="object 34"/>
          <p:cNvSpPr txBox="1"/>
          <p:nvPr/>
        </p:nvSpPr>
        <p:spPr>
          <a:xfrm>
            <a:off x="5894378" y="3281720"/>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1</a:t>
            </a:r>
            <a:endParaRPr sz="667">
              <a:latin typeface="Calibri"/>
              <a:cs typeface="Calibri"/>
            </a:endParaRPr>
          </a:p>
        </p:txBody>
      </p:sp>
      <p:sp>
        <p:nvSpPr>
          <p:cNvPr id="35" name="object 35"/>
          <p:cNvSpPr txBox="1"/>
          <p:nvPr/>
        </p:nvSpPr>
        <p:spPr>
          <a:xfrm>
            <a:off x="5970914" y="4511711"/>
            <a:ext cx="17271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80%</a:t>
            </a:r>
            <a:endParaRPr sz="667">
              <a:latin typeface="Calibri"/>
              <a:cs typeface="Calibri"/>
            </a:endParaRPr>
          </a:p>
        </p:txBody>
      </p:sp>
      <p:sp>
        <p:nvSpPr>
          <p:cNvPr id="36" name="object 36"/>
          <p:cNvSpPr txBox="1"/>
          <p:nvPr/>
        </p:nvSpPr>
        <p:spPr>
          <a:xfrm>
            <a:off x="6472290" y="4511711"/>
            <a:ext cx="218432"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Calibri"/>
                <a:cs typeface="Calibri"/>
              </a:rPr>
              <a:t>100%</a:t>
            </a:r>
            <a:endParaRPr sz="667">
              <a:latin typeface="Calibri"/>
              <a:cs typeface="Calibri"/>
            </a:endParaRPr>
          </a:p>
        </p:txBody>
      </p:sp>
      <p:sp>
        <p:nvSpPr>
          <p:cNvPr id="37" name="object 37"/>
          <p:cNvSpPr txBox="1"/>
          <p:nvPr/>
        </p:nvSpPr>
        <p:spPr>
          <a:xfrm>
            <a:off x="3689063" y="4022018"/>
            <a:ext cx="197266"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游ゴシック"/>
                <a:cs typeface="游ゴシック"/>
              </a:rPr>
              <a:t>いる</a:t>
            </a:r>
            <a:endParaRPr sz="667">
              <a:latin typeface="游ゴシック"/>
              <a:cs typeface="游ゴシック"/>
            </a:endParaRPr>
          </a:p>
        </p:txBody>
      </p:sp>
      <p:sp>
        <p:nvSpPr>
          <p:cNvPr id="38" name="object 38"/>
          <p:cNvSpPr txBox="1"/>
          <p:nvPr/>
        </p:nvSpPr>
        <p:spPr>
          <a:xfrm>
            <a:off x="3508899" y="3276809"/>
            <a:ext cx="378446" cy="124885"/>
          </a:xfrm>
          <a:prstGeom prst="rect">
            <a:avLst/>
          </a:prstGeom>
        </p:spPr>
        <p:txBody>
          <a:bodyPr vert="horz" wrap="square" lIns="0" tIns="22013" rIns="0" bIns="0" rtlCol="0">
            <a:spAutoFit/>
          </a:bodyPr>
          <a:lstStyle/>
          <a:p>
            <a:pPr>
              <a:spcBef>
                <a:spcPts val="173"/>
              </a:spcBef>
            </a:pPr>
            <a:r>
              <a:rPr sz="667" spc="-20" dirty="0">
                <a:solidFill>
                  <a:srgbClr val="585858"/>
                </a:solidFill>
                <a:latin typeface="游ゴシック"/>
                <a:cs typeface="游ゴシック"/>
              </a:rPr>
              <a:t>時々いる</a:t>
            </a:r>
            <a:endParaRPr sz="667">
              <a:latin typeface="游ゴシック"/>
              <a:cs typeface="游ゴシック"/>
            </a:endParaRPr>
          </a:p>
        </p:txBody>
      </p:sp>
      <p:sp>
        <p:nvSpPr>
          <p:cNvPr id="39" name="object 39"/>
          <p:cNvSpPr txBox="1"/>
          <p:nvPr/>
        </p:nvSpPr>
        <p:spPr>
          <a:xfrm>
            <a:off x="3598304" y="2531432"/>
            <a:ext cx="287009"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游ゴシック"/>
                <a:cs typeface="游ゴシック"/>
              </a:rPr>
              <a:t>いない</a:t>
            </a:r>
            <a:endParaRPr sz="667">
              <a:latin typeface="游ゴシック"/>
              <a:cs typeface="游ゴシック"/>
            </a:endParaRPr>
          </a:p>
        </p:txBody>
      </p:sp>
      <p:grpSp>
        <p:nvGrpSpPr>
          <p:cNvPr id="40" name="object 40"/>
          <p:cNvGrpSpPr/>
          <p:nvPr/>
        </p:nvGrpSpPr>
        <p:grpSpPr>
          <a:xfrm>
            <a:off x="4339278" y="4766838"/>
            <a:ext cx="932992" cy="49951"/>
            <a:chOff x="3303778" y="3048292"/>
            <a:chExt cx="699770" cy="37465"/>
          </a:xfrm>
        </p:grpSpPr>
        <p:sp>
          <p:nvSpPr>
            <p:cNvPr id="41" name="object 41"/>
            <p:cNvSpPr/>
            <p:nvPr/>
          </p:nvSpPr>
          <p:spPr>
            <a:xfrm>
              <a:off x="3303778" y="3048292"/>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42" name="object 42"/>
            <p:cNvSpPr/>
            <p:nvPr/>
          </p:nvSpPr>
          <p:spPr>
            <a:xfrm>
              <a:off x="3635121" y="3048292"/>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43" name="object 43"/>
            <p:cNvSpPr/>
            <p:nvPr/>
          </p:nvSpPr>
          <p:spPr>
            <a:xfrm>
              <a:off x="3966464" y="3048292"/>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44" name="object 44"/>
          <p:cNvSpPr txBox="1"/>
          <p:nvPr/>
        </p:nvSpPr>
        <p:spPr>
          <a:xfrm>
            <a:off x="3896996" y="4511712"/>
            <a:ext cx="2042931" cy="330133"/>
          </a:xfrm>
          <a:prstGeom prst="rect">
            <a:avLst/>
          </a:prstGeom>
        </p:spPr>
        <p:txBody>
          <a:bodyPr vert="horz" wrap="square" lIns="0" tIns="22013" rIns="0" bIns="0" rtlCol="0">
            <a:spAutoFit/>
          </a:bodyPr>
          <a:lstStyle/>
          <a:p>
            <a:pPr>
              <a:spcBef>
                <a:spcPts val="173"/>
              </a:spcBef>
              <a:tabLst>
                <a:tab pos="501214" algn="l"/>
                <a:tab pos="1025288" algn="l"/>
                <a:tab pos="1549361" algn="l"/>
              </a:tabLst>
            </a:pPr>
            <a:r>
              <a:rPr sz="667" spc="-33" dirty="0">
                <a:solidFill>
                  <a:srgbClr val="585858"/>
                </a:solidFill>
                <a:latin typeface="Calibri"/>
                <a:cs typeface="Calibri"/>
              </a:rPr>
              <a:t>0%</a:t>
            </a:r>
            <a:r>
              <a:rPr sz="667" dirty="0">
                <a:solidFill>
                  <a:srgbClr val="585858"/>
                </a:solidFill>
                <a:latin typeface="Calibri"/>
                <a:cs typeface="Calibri"/>
              </a:rPr>
              <a:t>	</a:t>
            </a: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a:p>
            <a:pPr marL="513067">
              <a:spcBef>
                <a:spcPts val="767"/>
              </a:spcBef>
              <a:tabLst>
                <a:tab pos="954169" algn="l"/>
                <a:tab pos="1396118"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45" name="object 45"/>
          <p:cNvSpPr txBox="1"/>
          <p:nvPr/>
        </p:nvSpPr>
        <p:spPr>
          <a:xfrm>
            <a:off x="5983106" y="2146620"/>
            <a:ext cx="614656" cy="135870"/>
          </a:xfrm>
          <a:prstGeom prst="rect">
            <a:avLst/>
          </a:prstGeom>
        </p:spPr>
        <p:txBody>
          <a:bodyPr vert="horz" wrap="square" lIns="0" tIns="22859" rIns="0" bIns="0" rtlCol="0">
            <a:spAutoFit/>
          </a:bodyPr>
          <a:lstStyle/>
          <a:p>
            <a:pPr>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46" name="object 46"/>
          <p:cNvGrpSpPr/>
          <p:nvPr/>
        </p:nvGrpSpPr>
        <p:grpSpPr>
          <a:xfrm>
            <a:off x="1114895" y="5838371"/>
            <a:ext cx="2462015" cy="2489108"/>
            <a:chOff x="885401" y="3851973"/>
            <a:chExt cx="1846580" cy="1866900"/>
          </a:xfrm>
        </p:grpSpPr>
        <p:sp>
          <p:nvSpPr>
            <p:cNvPr id="47" name="object 47"/>
            <p:cNvSpPr/>
            <p:nvPr/>
          </p:nvSpPr>
          <p:spPr>
            <a:xfrm>
              <a:off x="1727072" y="4040632"/>
              <a:ext cx="836294" cy="1513205"/>
            </a:xfrm>
            <a:custGeom>
              <a:avLst/>
              <a:gdLst/>
              <a:ahLst/>
              <a:cxnLst/>
              <a:rect l="l" t="t" r="r" b="b"/>
              <a:pathLst>
                <a:path w="836294" h="1513204">
                  <a:moveTo>
                    <a:pt x="0" y="0"/>
                  </a:moveTo>
                  <a:lnTo>
                    <a:pt x="0" y="836168"/>
                  </a:lnTo>
                  <a:lnTo>
                    <a:pt x="491490" y="1512697"/>
                  </a:lnTo>
                  <a:lnTo>
                    <a:pt x="531044" y="1482109"/>
                  </a:lnTo>
                  <a:lnTo>
                    <a:pt x="568469" y="1449430"/>
                  </a:lnTo>
                  <a:lnTo>
                    <a:pt x="603706" y="1414773"/>
                  </a:lnTo>
                  <a:lnTo>
                    <a:pt x="636696" y="1378253"/>
                  </a:lnTo>
                  <a:lnTo>
                    <a:pt x="667382" y="1339983"/>
                  </a:lnTo>
                  <a:lnTo>
                    <a:pt x="695705" y="1300078"/>
                  </a:lnTo>
                  <a:lnTo>
                    <a:pt x="721607" y="1258652"/>
                  </a:lnTo>
                  <a:lnTo>
                    <a:pt x="745029" y="1215818"/>
                  </a:lnTo>
                  <a:lnTo>
                    <a:pt x="765914" y="1171691"/>
                  </a:lnTo>
                  <a:lnTo>
                    <a:pt x="784203" y="1126385"/>
                  </a:lnTo>
                  <a:lnTo>
                    <a:pt x="799839" y="1080013"/>
                  </a:lnTo>
                  <a:lnTo>
                    <a:pt x="812762" y="1032690"/>
                  </a:lnTo>
                  <a:lnTo>
                    <a:pt x="822914" y="984530"/>
                  </a:lnTo>
                  <a:lnTo>
                    <a:pt x="830238" y="935647"/>
                  </a:lnTo>
                  <a:lnTo>
                    <a:pt x="834676" y="886155"/>
                  </a:lnTo>
                  <a:lnTo>
                    <a:pt x="836168" y="836168"/>
                  </a:lnTo>
                  <a:lnTo>
                    <a:pt x="834844" y="788721"/>
                  </a:lnTo>
                  <a:lnTo>
                    <a:pt x="830919" y="741969"/>
                  </a:lnTo>
                  <a:lnTo>
                    <a:pt x="824465" y="695982"/>
                  </a:lnTo>
                  <a:lnTo>
                    <a:pt x="815552" y="650830"/>
                  </a:lnTo>
                  <a:lnTo>
                    <a:pt x="804250" y="606583"/>
                  </a:lnTo>
                  <a:lnTo>
                    <a:pt x="790630" y="563313"/>
                  </a:lnTo>
                  <a:lnTo>
                    <a:pt x="774763" y="521090"/>
                  </a:lnTo>
                  <a:lnTo>
                    <a:pt x="756718" y="479985"/>
                  </a:lnTo>
                  <a:lnTo>
                    <a:pt x="736568" y="440068"/>
                  </a:lnTo>
                  <a:lnTo>
                    <a:pt x="714382" y="401409"/>
                  </a:lnTo>
                  <a:lnTo>
                    <a:pt x="690231" y="364081"/>
                  </a:lnTo>
                  <a:lnTo>
                    <a:pt x="664186" y="328152"/>
                  </a:lnTo>
                  <a:lnTo>
                    <a:pt x="636317" y="293694"/>
                  </a:lnTo>
                  <a:lnTo>
                    <a:pt x="606694" y="260777"/>
                  </a:lnTo>
                  <a:lnTo>
                    <a:pt x="575390" y="229473"/>
                  </a:lnTo>
                  <a:lnTo>
                    <a:pt x="542473" y="199850"/>
                  </a:lnTo>
                  <a:lnTo>
                    <a:pt x="508015" y="171981"/>
                  </a:lnTo>
                  <a:lnTo>
                    <a:pt x="472086" y="145936"/>
                  </a:lnTo>
                  <a:lnTo>
                    <a:pt x="434758" y="121785"/>
                  </a:lnTo>
                  <a:lnTo>
                    <a:pt x="396099" y="99599"/>
                  </a:lnTo>
                  <a:lnTo>
                    <a:pt x="356182" y="79449"/>
                  </a:lnTo>
                  <a:lnTo>
                    <a:pt x="315077" y="61404"/>
                  </a:lnTo>
                  <a:lnTo>
                    <a:pt x="272854" y="45537"/>
                  </a:lnTo>
                  <a:lnTo>
                    <a:pt x="229584" y="31917"/>
                  </a:lnTo>
                  <a:lnTo>
                    <a:pt x="185337" y="20615"/>
                  </a:lnTo>
                  <a:lnTo>
                    <a:pt x="140185" y="11702"/>
                  </a:lnTo>
                  <a:lnTo>
                    <a:pt x="94198" y="5248"/>
                  </a:lnTo>
                  <a:lnTo>
                    <a:pt x="47446" y="1323"/>
                  </a:lnTo>
                  <a:lnTo>
                    <a:pt x="0" y="0"/>
                  </a:lnTo>
                  <a:close/>
                </a:path>
              </a:pathLst>
            </a:custGeom>
            <a:solidFill>
              <a:srgbClr val="4471C4"/>
            </a:solidFill>
          </p:spPr>
          <p:txBody>
            <a:bodyPr wrap="square" lIns="0" tIns="0" rIns="0" bIns="0" rtlCol="0"/>
            <a:lstStyle/>
            <a:p>
              <a:endParaRPr/>
            </a:p>
          </p:txBody>
        </p:sp>
        <p:sp>
          <p:nvSpPr>
            <p:cNvPr id="48" name="object 48"/>
            <p:cNvSpPr/>
            <p:nvPr/>
          </p:nvSpPr>
          <p:spPr>
            <a:xfrm>
              <a:off x="891116" y="4040632"/>
              <a:ext cx="1327785" cy="1672589"/>
            </a:xfrm>
            <a:custGeom>
              <a:avLst/>
              <a:gdLst/>
              <a:ahLst/>
              <a:cxnLst/>
              <a:rect l="l" t="t" r="r" b="b"/>
              <a:pathLst>
                <a:path w="1327785" h="1672589">
                  <a:moveTo>
                    <a:pt x="835956" y="0"/>
                  </a:moveTo>
                  <a:lnTo>
                    <a:pt x="787940" y="1379"/>
                  </a:lnTo>
                  <a:lnTo>
                    <a:pt x="740257" y="5494"/>
                  </a:lnTo>
                  <a:lnTo>
                    <a:pt x="693017" y="12309"/>
                  </a:lnTo>
                  <a:lnTo>
                    <a:pt x="646333" y="21788"/>
                  </a:lnTo>
                  <a:lnTo>
                    <a:pt x="600315" y="33896"/>
                  </a:lnTo>
                  <a:lnTo>
                    <a:pt x="555077" y="48598"/>
                  </a:lnTo>
                  <a:lnTo>
                    <a:pt x="510730" y="65858"/>
                  </a:lnTo>
                  <a:lnTo>
                    <a:pt x="467384" y="85640"/>
                  </a:lnTo>
                  <a:lnTo>
                    <a:pt x="425153" y="107909"/>
                  </a:lnTo>
                  <a:lnTo>
                    <a:pt x="384147" y="132629"/>
                  </a:lnTo>
                  <a:lnTo>
                    <a:pt x="344479" y="159766"/>
                  </a:lnTo>
                  <a:lnTo>
                    <a:pt x="306868" y="188722"/>
                  </a:lnTo>
                  <a:lnTo>
                    <a:pt x="271348" y="219374"/>
                  </a:lnTo>
                  <a:lnTo>
                    <a:pt x="237934" y="251622"/>
                  </a:lnTo>
                  <a:lnTo>
                    <a:pt x="206641" y="285369"/>
                  </a:lnTo>
                  <a:lnTo>
                    <a:pt x="177485" y="320516"/>
                  </a:lnTo>
                  <a:lnTo>
                    <a:pt x="150483" y="356964"/>
                  </a:lnTo>
                  <a:lnTo>
                    <a:pt x="125648" y="394614"/>
                  </a:lnTo>
                  <a:lnTo>
                    <a:pt x="102998" y="433368"/>
                  </a:lnTo>
                  <a:lnTo>
                    <a:pt x="82547" y="473128"/>
                  </a:lnTo>
                  <a:lnTo>
                    <a:pt x="64311" y="513795"/>
                  </a:lnTo>
                  <a:lnTo>
                    <a:pt x="48306" y="555269"/>
                  </a:lnTo>
                  <a:lnTo>
                    <a:pt x="34548" y="597454"/>
                  </a:lnTo>
                  <a:lnTo>
                    <a:pt x="23052" y="640250"/>
                  </a:lnTo>
                  <a:lnTo>
                    <a:pt x="13833" y="683558"/>
                  </a:lnTo>
                  <a:lnTo>
                    <a:pt x="6908" y="727280"/>
                  </a:lnTo>
                  <a:lnTo>
                    <a:pt x="2291" y="771318"/>
                  </a:lnTo>
                  <a:lnTo>
                    <a:pt x="0" y="815572"/>
                  </a:lnTo>
                  <a:lnTo>
                    <a:pt x="48" y="859945"/>
                  </a:lnTo>
                  <a:lnTo>
                    <a:pt x="2452" y="904337"/>
                  </a:lnTo>
                  <a:lnTo>
                    <a:pt x="7227" y="948651"/>
                  </a:lnTo>
                  <a:lnTo>
                    <a:pt x="14389" y="992787"/>
                  </a:lnTo>
                  <a:lnTo>
                    <a:pt x="23954" y="1036647"/>
                  </a:lnTo>
                  <a:lnTo>
                    <a:pt x="35937" y="1080132"/>
                  </a:lnTo>
                  <a:lnTo>
                    <a:pt x="50353" y="1123144"/>
                  </a:lnTo>
                  <a:lnTo>
                    <a:pt x="67220" y="1165585"/>
                  </a:lnTo>
                  <a:lnTo>
                    <a:pt x="86551" y="1207355"/>
                  </a:lnTo>
                  <a:lnTo>
                    <a:pt x="108363" y="1248356"/>
                  </a:lnTo>
                  <a:lnTo>
                    <a:pt x="132671" y="1288490"/>
                  </a:lnTo>
                  <a:lnTo>
                    <a:pt x="159490" y="1327658"/>
                  </a:lnTo>
                  <a:lnTo>
                    <a:pt x="188453" y="1365269"/>
                  </a:lnTo>
                  <a:lnTo>
                    <a:pt x="219111" y="1400791"/>
                  </a:lnTo>
                  <a:lnTo>
                    <a:pt x="251365" y="1434206"/>
                  </a:lnTo>
                  <a:lnTo>
                    <a:pt x="285117" y="1465499"/>
                  </a:lnTo>
                  <a:lnTo>
                    <a:pt x="320268" y="1494656"/>
                  </a:lnTo>
                  <a:lnTo>
                    <a:pt x="356720" y="1521659"/>
                  </a:lnTo>
                  <a:lnTo>
                    <a:pt x="394375" y="1546494"/>
                  </a:lnTo>
                  <a:lnTo>
                    <a:pt x="433133" y="1569145"/>
                  </a:lnTo>
                  <a:lnTo>
                    <a:pt x="472896" y="1589596"/>
                  </a:lnTo>
                  <a:lnTo>
                    <a:pt x="513565" y="1607833"/>
                  </a:lnTo>
                  <a:lnTo>
                    <a:pt x="555043" y="1623838"/>
                  </a:lnTo>
                  <a:lnTo>
                    <a:pt x="597230" y="1637597"/>
                  </a:lnTo>
                  <a:lnTo>
                    <a:pt x="640027" y="1649094"/>
                  </a:lnTo>
                  <a:lnTo>
                    <a:pt x="683338" y="1658314"/>
                  </a:lnTo>
                  <a:lnTo>
                    <a:pt x="727061" y="1665240"/>
                  </a:lnTo>
                  <a:lnTo>
                    <a:pt x="771100" y="1669857"/>
                  </a:lnTo>
                  <a:lnTo>
                    <a:pt x="815356" y="1672151"/>
                  </a:lnTo>
                  <a:lnTo>
                    <a:pt x="859730" y="1672104"/>
                  </a:lnTo>
                  <a:lnTo>
                    <a:pt x="904123" y="1669702"/>
                  </a:lnTo>
                  <a:lnTo>
                    <a:pt x="948437" y="1664929"/>
                  </a:lnTo>
                  <a:lnTo>
                    <a:pt x="992574" y="1657769"/>
                  </a:lnTo>
                  <a:lnTo>
                    <a:pt x="1036434" y="1648206"/>
                  </a:lnTo>
                  <a:lnTo>
                    <a:pt x="1079920" y="1636226"/>
                  </a:lnTo>
                  <a:lnTo>
                    <a:pt x="1122932" y="1621812"/>
                  </a:lnTo>
                  <a:lnTo>
                    <a:pt x="1165373" y="1604950"/>
                  </a:lnTo>
                  <a:lnTo>
                    <a:pt x="1207143" y="1585622"/>
                  </a:lnTo>
                  <a:lnTo>
                    <a:pt x="1248145" y="1563815"/>
                  </a:lnTo>
                  <a:lnTo>
                    <a:pt x="1288278" y="1539511"/>
                  </a:lnTo>
                  <a:lnTo>
                    <a:pt x="1327446" y="1512697"/>
                  </a:lnTo>
                  <a:lnTo>
                    <a:pt x="835956" y="836168"/>
                  </a:lnTo>
                  <a:lnTo>
                    <a:pt x="835956" y="0"/>
                  </a:lnTo>
                  <a:close/>
                </a:path>
              </a:pathLst>
            </a:custGeom>
            <a:solidFill>
              <a:srgbClr val="EC7C30"/>
            </a:solidFill>
          </p:spPr>
          <p:txBody>
            <a:bodyPr wrap="square" lIns="0" tIns="0" rIns="0" bIns="0" rtlCol="0"/>
            <a:lstStyle/>
            <a:p>
              <a:endParaRPr/>
            </a:p>
          </p:txBody>
        </p:sp>
        <p:sp>
          <p:nvSpPr>
            <p:cNvPr id="49" name="object 49"/>
            <p:cNvSpPr/>
            <p:nvPr/>
          </p:nvSpPr>
          <p:spPr>
            <a:xfrm>
              <a:off x="891116" y="4040632"/>
              <a:ext cx="1327785" cy="1672589"/>
            </a:xfrm>
            <a:custGeom>
              <a:avLst/>
              <a:gdLst/>
              <a:ahLst/>
              <a:cxnLst/>
              <a:rect l="l" t="t" r="r" b="b"/>
              <a:pathLst>
                <a:path w="1327785" h="1672589">
                  <a:moveTo>
                    <a:pt x="1327446" y="1512697"/>
                  </a:moveTo>
                  <a:lnTo>
                    <a:pt x="1288278" y="1539511"/>
                  </a:lnTo>
                  <a:lnTo>
                    <a:pt x="1248145" y="1563815"/>
                  </a:lnTo>
                  <a:lnTo>
                    <a:pt x="1207143" y="1585622"/>
                  </a:lnTo>
                  <a:lnTo>
                    <a:pt x="1165373" y="1604950"/>
                  </a:lnTo>
                  <a:lnTo>
                    <a:pt x="1122932" y="1621812"/>
                  </a:lnTo>
                  <a:lnTo>
                    <a:pt x="1079920" y="1636226"/>
                  </a:lnTo>
                  <a:lnTo>
                    <a:pt x="1036434" y="1648206"/>
                  </a:lnTo>
                  <a:lnTo>
                    <a:pt x="992574" y="1657769"/>
                  </a:lnTo>
                  <a:lnTo>
                    <a:pt x="948437" y="1664929"/>
                  </a:lnTo>
                  <a:lnTo>
                    <a:pt x="904123" y="1669702"/>
                  </a:lnTo>
                  <a:lnTo>
                    <a:pt x="859730" y="1672104"/>
                  </a:lnTo>
                  <a:lnTo>
                    <a:pt x="815356" y="1672151"/>
                  </a:lnTo>
                  <a:lnTo>
                    <a:pt x="771100" y="1669857"/>
                  </a:lnTo>
                  <a:lnTo>
                    <a:pt x="727061" y="1665240"/>
                  </a:lnTo>
                  <a:lnTo>
                    <a:pt x="683338" y="1658314"/>
                  </a:lnTo>
                  <a:lnTo>
                    <a:pt x="640027" y="1649094"/>
                  </a:lnTo>
                  <a:lnTo>
                    <a:pt x="597230" y="1637597"/>
                  </a:lnTo>
                  <a:lnTo>
                    <a:pt x="555043" y="1623838"/>
                  </a:lnTo>
                  <a:lnTo>
                    <a:pt x="513565" y="1607833"/>
                  </a:lnTo>
                  <a:lnTo>
                    <a:pt x="472896" y="1589596"/>
                  </a:lnTo>
                  <a:lnTo>
                    <a:pt x="433133" y="1569145"/>
                  </a:lnTo>
                  <a:lnTo>
                    <a:pt x="394375" y="1546494"/>
                  </a:lnTo>
                  <a:lnTo>
                    <a:pt x="356720" y="1521659"/>
                  </a:lnTo>
                  <a:lnTo>
                    <a:pt x="320268" y="1494656"/>
                  </a:lnTo>
                  <a:lnTo>
                    <a:pt x="285117" y="1465499"/>
                  </a:lnTo>
                  <a:lnTo>
                    <a:pt x="251365" y="1434206"/>
                  </a:lnTo>
                  <a:lnTo>
                    <a:pt x="219111" y="1400791"/>
                  </a:lnTo>
                  <a:lnTo>
                    <a:pt x="188453" y="1365269"/>
                  </a:lnTo>
                  <a:lnTo>
                    <a:pt x="159490" y="1327658"/>
                  </a:lnTo>
                  <a:lnTo>
                    <a:pt x="132671" y="1288490"/>
                  </a:lnTo>
                  <a:lnTo>
                    <a:pt x="108363" y="1248356"/>
                  </a:lnTo>
                  <a:lnTo>
                    <a:pt x="86551" y="1207355"/>
                  </a:lnTo>
                  <a:lnTo>
                    <a:pt x="67220" y="1165585"/>
                  </a:lnTo>
                  <a:lnTo>
                    <a:pt x="50353" y="1123144"/>
                  </a:lnTo>
                  <a:lnTo>
                    <a:pt x="35937" y="1080132"/>
                  </a:lnTo>
                  <a:lnTo>
                    <a:pt x="23954" y="1036647"/>
                  </a:lnTo>
                  <a:lnTo>
                    <a:pt x="14389" y="992787"/>
                  </a:lnTo>
                  <a:lnTo>
                    <a:pt x="7227" y="948651"/>
                  </a:lnTo>
                  <a:lnTo>
                    <a:pt x="2452" y="904337"/>
                  </a:lnTo>
                  <a:lnTo>
                    <a:pt x="48" y="859945"/>
                  </a:lnTo>
                  <a:lnTo>
                    <a:pt x="0" y="815572"/>
                  </a:lnTo>
                  <a:lnTo>
                    <a:pt x="2291" y="771318"/>
                  </a:lnTo>
                  <a:lnTo>
                    <a:pt x="6908" y="727280"/>
                  </a:lnTo>
                  <a:lnTo>
                    <a:pt x="13833" y="683558"/>
                  </a:lnTo>
                  <a:lnTo>
                    <a:pt x="23052" y="640250"/>
                  </a:lnTo>
                  <a:lnTo>
                    <a:pt x="34548" y="597454"/>
                  </a:lnTo>
                  <a:lnTo>
                    <a:pt x="48306" y="555269"/>
                  </a:lnTo>
                  <a:lnTo>
                    <a:pt x="64311" y="513795"/>
                  </a:lnTo>
                  <a:lnTo>
                    <a:pt x="82547" y="473128"/>
                  </a:lnTo>
                  <a:lnTo>
                    <a:pt x="102998" y="433368"/>
                  </a:lnTo>
                  <a:lnTo>
                    <a:pt x="125648" y="394614"/>
                  </a:lnTo>
                  <a:lnTo>
                    <a:pt x="150483" y="356964"/>
                  </a:lnTo>
                  <a:lnTo>
                    <a:pt x="177485" y="320516"/>
                  </a:lnTo>
                  <a:lnTo>
                    <a:pt x="206641" y="285369"/>
                  </a:lnTo>
                  <a:lnTo>
                    <a:pt x="237934" y="251622"/>
                  </a:lnTo>
                  <a:lnTo>
                    <a:pt x="271348" y="219374"/>
                  </a:lnTo>
                  <a:lnTo>
                    <a:pt x="306868" y="188722"/>
                  </a:lnTo>
                  <a:lnTo>
                    <a:pt x="344479" y="159766"/>
                  </a:lnTo>
                  <a:lnTo>
                    <a:pt x="384147" y="132629"/>
                  </a:lnTo>
                  <a:lnTo>
                    <a:pt x="425153" y="107909"/>
                  </a:lnTo>
                  <a:lnTo>
                    <a:pt x="467384" y="85640"/>
                  </a:lnTo>
                  <a:lnTo>
                    <a:pt x="510730" y="65858"/>
                  </a:lnTo>
                  <a:lnTo>
                    <a:pt x="555077" y="48598"/>
                  </a:lnTo>
                  <a:lnTo>
                    <a:pt x="600315" y="33896"/>
                  </a:lnTo>
                  <a:lnTo>
                    <a:pt x="646333" y="21788"/>
                  </a:lnTo>
                  <a:lnTo>
                    <a:pt x="693017" y="12309"/>
                  </a:lnTo>
                  <a:lnTo>
                    <a:pt x="740257" y="5494"/>
                  </a:lnTo>
                  <a:lnTo>
                    <a:pt x="787940" y="1379"/>
                  </a:lnTo>
                  <a:lnTo>
                    <a:pt x="835956" y="0"/>
                  </a:lnTo>
                  <a:lnTo>
                    <a:pt x="835956" y="836168"/>
                  </a:lnTo>
                  <a:lnTo>
                    <a:pt x="1327446" y="1512697"/>
                  </a:lnTo>
                  <a:close/>
                </a:path>
              </a:pathLst>
            </a:custGeom>
            <a:ln w="11239">
              <a:solidFill>
                <a:srgbClr val="FFFFFF"/>
              </a:solidFill>
            </a:ln>
          </p:spPr>
          <p:txBody>
            <a:bodyPr wrap="square" lIns="0" tIns="0" rIns="0" bIns="0" rtlCol="0"/>
            <a:lstStyle/>
            <a:p>
              <a:endParaRPr/>
            </a:p>
          </p:txBody>
        </p:sp>
        <p:sp>
          <p:nvSpPr>
            <p:cNvPr id="50" name="object 50"/>
            <p:cNvSpPr/>
            <p:nvPr/>
          </p:nvSpPr>
          <p:spPr>
            <a:xfrm>
              <a:off x="2120518" y="3854831"/>
              <a:ext cx="608330" cy="763905"/>
            </a:xfrm>
            <a:custGeom>
              <a:avLst/>
              <a:gdLst/>
              <a:ahLst/>
              <a:cxnLst/>
              <a:rect l="l" t="t" r="r" b="b"/>
              <a:pathLst>
                <a:path w="608330" h="763904">
                  <a:moveTo>
                    <a:pt x="608330" y="0"/>
                  </a:moveTo>
                  <a:lnTo>
                    <a:pt x="0" y="0"/>
                  </a:lnTo>
                  <a:lnTo>
                    <a:pt x="0" y="268732"/>
                  </a:lnTo>
                  <a:lnTo>
                    <a:pt x="354838" y="268732"/>
                  </a:lnTo>
                  <a:lnTo>
                    <a:pt x="401828" y="763651"/>
                  </a:lnTo>
                  <a:lnTo>
                    <a:pt x="506984" y="268732"/>
                  </a:lnTo>
                  <a:lnTo>
                    <a:pt x="608330" y="268732"/>
                  </a:lnTo>
                  <a:lnTo>
                    <a:pt x="608330" y="0"/>
                  </a:lnTo>
                  <a:close/>
                </a:path>
              </a:pathLst>
            </a:custGeom>
            <a:solidFill>
              <a:srgbClr val="FFFFFF"/>
            </a:solidFill>
          </p:spPr>
          <p:txBody>
            <a:bodyPr wrap="square" lIns="0" tIns="0" rIns="0" bIns="0" rtlCol="0"/>
            <a:lstStyle/>
            <a:p>
              <a:endParaRPr/>
            </a:p>
          </p:txBody>
        </p:sp>
        <p:sp>
          <p:nvSpPr>
            <p:cNvPr id="51" name="object 51"/>
            <p:cNvSpPr/>
            <p:nvPr/>
          </p:nvSpPr>
          <p:spPr>
            <a:xfrm>
              <a:off x="2120518" y="3854831"/>
              <a:ext cx="608330" cy="763905"/>
            </a:xfrm>
            <a:custGeom>
              <a:avLst/>
              <a:gdLst/>
              <a:ahLst/>
              <a:cxnLst/>
              <a:rect l="l" t="t" r="r" b="b"/>
              <a:pathLst>
                <a:path w="608330" h="763904">
                  <a:moveTo>
                    <a:pt x="0" y="0"/>
                  </a:moveTo>
                  <a:lnTo>
                    <a:pt x="354838" y="0"/>
                  </a:lnTo>
                  <a:lnTo>
                    <a:pt x="506984" y="0"/>
                  </a:lnTo>
                  <a:lnTo>
                    <a:pt x="608330" y="0"/>
                  </a:lnTo>
                  <a:lnTo>
                    <a:pt x="608330" y="156845"/>
                  </a:lnTo>
                  <a:lnTo>
                    <a:pt x="608330" y="224028"/>
                  </a:lnTo>
                  <a:lnTo>
                    <a:pt x="608330" y="268732"/>
                  </a:lnTo>
                  <a:lnTo>
                    <a:pt x="506984" y="268732"/>
                  </a:lnTo>
                  <a:lnTo>
                    <a:pt x="401828" y="763651"/>
                  </a:lnTo>
                  <a:lnTo>
                    <a:pt x="354838" y="268732"/>
                  </a:lnTo>
                  <a:lnTo>
                    <a:pt x="0" y="268732"/>
                  </a:lnTo>
                  <a:lnTo>
                    <a:pt x="0" y="224028"/>
                  </a:lnTo>
                  <a:lnTo>
                    <a:pt x="0" y="156845"/>
                  </a:lnTo>
                  <a:lnTo>
                    <a:pt x="0" y="0"/>
                  </a:lnTo>
                  <a:close/>
                </a:path>
              </a:pathLst>
            </a:custGeom>
            <a:ln w="5626">
              <a:solidFill>
                <a:srgbClr val="000000"/>
              </a:solidFill>
            </a:ln>
          </p:spPr>
          <p:txBody>
            <a:bodyPr wrap="square" lIns="0" tIns="0" rIns="0" bIns="0" rtlCol="0"/>
            <a:lstStyle/>
            <a:p>
              <a:endParaRPr/>
            </a:p>
          </p:txBody>
        </p:sp>
      </p:grpSp>
      <p:sp>
        <p:nvSpPr>
          <p:cNvPr id="52" name="object 52"/>
          <p:cNvSpPr txBox="1"/>
          <p:nvPr/>
        </p:nvSpPr>
        <p:spPr>
          <a:xfrm>
            <a:off x="2898643" y="5861985"/>
            <a:ext cx="590105" cy="289822"/>
          </a:xfrm>
          <a:prstGeom prst="rect">
            <a:avLst/>
          </a:prstGeom>
        </p:spPr>
        <p:txBody>
          <a:bodyPr vert="horz" wrap="square" lIns="0" tIns="30479" rIns="0" bIns="0" rtlCol="0">
            <a:spAutoFit/>
          </a:bodyPr>
          <a:lstStyle/>
          <a:p>
            <a:pPr marR="41486" algn="ctr">
              <a:spcBef>
                <a:spcPts val="240"/>
              </a:spcBef>
            </a:pPr>
            <a:r>
              <a:rPr sz="800" spc="-33" dirty="0">
                <a:solidFill>
                  <a:srgbClr val="585858"/>
                </a:solidFill>
                <a:latin typeface="BIZ UDPゴシック"/>
                <a:cs typeface="BIZ UDPゴシック"/>
              </a:rPr>
              <a:t>いる</a:t>
            </a:r>
            <a:endParaRPr sz="800">
              <a:latin typeface="BIZ UDPゴシック"/>
              <a:cs typeface="BIZ UDPゴシック"/>
            </a:endParaRPr>
          </a:p>
          <a:p>
            <a:pPr marR="6773" algn="ctr">
              <a:spcBef>
                <a:spcPts val="113"/>
              </a:spcBef>
            </a:pPr>
            <a:r>
              <a:rPr sz="800" dirty="0">
                <a:solidFill>
                  <a:srgbClr val="585858"/>
                </a:solidFill>
                <a:latin typeface="BIZ UDPゴシック"/>
                <a:cs typeface="BIZ UDPゴシック"/>
              </a:rPr>
              <a:t>2</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40%</a:t>
            </a:r>
            <a:endParaRPr sz="800">
              <a:latin typeface="BIZ UDPゴシック"/>
              <a:cs typeface="BIZ UDPゴシック"/>
            </a:endParaRPr>
          </a:p>
        </p:txBody>
      </p:sp>
      <p:grpSp>
        <p:nvGrpSpPr>
          <p:cNvPr id="53" name="object 53"/>
          <p:cNvGrpSpPr/>
          <p:nvPr/>
        </p:nvGrpSpPr>
        <p:grpSpPr>
          <a:xfrm>
            <a:off x="950027" y="7545527"/>
            <a:ext cx="783984" cy="1024429"/>
            <a:chOff x="761745" y="5132387"/>
            <a:chExt cx="588010" cy="768350"/>
          </a:xfrm>
        </p:grpSpPr>
        <p:sp>
          <p:nvSpPr>
            <p:cNvPr id="54" name="object 54"/>
            <p:cNvSpPr/>
            <p:nvPr/>
          </p:nvSpPr>
          <p:spPr>
            <a:xfrm>
              <a:off x="764603" y="5135244"/>
              <a:ext cx="582295" cy="762635"/>
            </a:xfrm>
            <a:custGeom>
              <a:avLst/>
              <a:gdLst/>
              <a:ahLst/>
              <a:cxnLst/>
              <a:rect l="l" t="t" r="r" b="b"/>
              <a:pathLst>
                <a:path w="582294" h="762635">
                  <a:moveTo>
                    <a:pt x="167220" y="0"/>
                  </a:moveTo>
                  <a:lnTo>
                    <a:pt x="97040" y="479171"/>
                  </a:lnTo>
                  <a:lnTo>
                    <a:pt x="0" y="479171"/>
                  </a:lnTo>
                  <a:lnTo>
                    <a:pt x="0" y="762381"/>
                  </a:lnTo>
                  <a:lnTo>
                    <a:pt x="582231" y="762381"/>
                  </a:lnTo>
                  <a:lnTo>
                    <a:pt x="582231" y="479171"/>
                  </a:lnTo>
                  <a:lnTo>
                    <a:pt x="242608" y="479171"/>
                  </a:lnTo>
                  <a:lnTo>
                    <a:pt x="167220" y="0"/>
                  </a:lnTo>
                  <a:close/>
                </a:path>
              </a:pathLst>
            </a:custGeom>
            <a:solidFill>
              <a:srgbClr val="FFFFFF"/>
            </a:solidFill>
          </p:spPr>
          <p:txBody>
            <a:bodyPr wrap="square" lIns="0" tIns="0" rIns="0" bIns="0" rtlCol="0"/>
            <a:lstStyle/>
            <a:p>
              <a:endParaRPr/>
            </a:p>
          </p:txBody>
        </p:sp>
        <p:sp>
          <p:nvSpPr>
            <p:cNvPr id="55" name="object 55"/>
            <p:cNvSpPr/>
            <p:nvPr/>
          </p:nvSpPr>
          <p:spPr>
            <a:xfrm>
              <a:off x="764603" y="5135244"/>
              <a:ext cx="582295" cy="762635"/>
            </a:xfrm>
            <a:custGeom>
              <a:avLst/>
              <a:gdLst/>
              <a:ahLst/>
              <a:cxnLst/>
              <a:rect l="l" t="t" r="r" b="b"/>
              <a:pathLst>
                <a:path w="582294" h="762635">
                  <a:moveTo>
                    <a:pt x="0" y="479171"/>
                  </a:moveTo>
                  <a:lnTo>
                    <a:pt x="97040" y="479171"/>
                  </a:lnTo>
                  <a:lnTo>
                    <a:pt x="167220" y="0"/>
                  </a:lnTo>
                  <a:lnTo>
                    <a:pt x="242608" y="479171"/>
                  </a:lnTo>
                  <a:lnTo>
                    <a:pt x="582231" y="479171"/>
                  </a:lnTo>
                  <a:lnTo>
                    <a:pt x="582231" y="526415"/>
                  </a:lnTo>
                  <a:lnTo>
                    <a:pt x="582231" y="597154"/>
                  </a:lnTo>
                  <a:lnTo>
                    <a:pt x="582231" y="762381"/>
                  </a:lnTo>
                  <a:lnTo>
                    <a:pt x="242608" y="762381"/>
                  </a:lnTo>
                  <a:lnTo>
                    <a:pt x="97040" y="762381"/>
                  </a:lnTo>
                  <a:lnTo>
                    <a:pt x="0" y="762381"/>
                  </a:lnTo>
                  <a:lnTo>
                    <a:pt x="0" y="597154"/>
                  </a:lnTo>
                  <a:lnTo>
                    <a:pt x="0" y="526415"/>
                  </a:lnTo>
                  <a:lnTo>
                    <a:pt x="0" y="479171"/>
                  </a:lnTo>
                  <a:close/>
                </a:path>
              </a:pathLst>
            </a:custGeom>
            <a:ln w="5626">
              <a:solidFill>
                <a:srgbClr val="000000"/>
              </a:solidFill>
            </a:ln>
          </p:spPr>
          <p:txBody>
            <a:bodyPr wrap="square" lIns="0" tIns="0" rIns="0" bIns="0" rtlCol="0"/>
            <a:lstStyle/>
            <a:p>
              <a:endParaRPr/>
            </a:p>
          </p:txBody>
        </p:sp>
      </p:grpSp>
      <p:sp>
        <p:nvSpPr>
          <p:cNvPr id="56" name="object 56"/>
          <p:cNvSpPr txBox="1"/>
          <p:nvPr/>
        </p:nvSpPr>
        <p:spPr>
          <a:xfrm>
            <a:off x="1072688" y="8216681"/>
            <a:ext cx="590951" cy="290677"/>
          </a:xfrm>
          <a:prstGeom prst="rect">
            <a:avLst/>
          </a:prstGeom>
        </p:spPr>
        <p:txBody>
          <a:bodyPr vert="horz" wrap="square" lIns="0" tIns="31326" rIns="0" bIns="0" rtlCol="0">
            <a:spAutoFit/>
          </a:bodyPr>
          <a:lstStyle/>
          <a:p>
            <a:pPr marR="39792" algn="ctr">
              <a:spcBef>
                <a:spcPts val="247"/>
              </a:spcBef>
            </a:pPr>
            <a:r>
              <a:rPr sz="800" spc="-27" dirty="0">
                <a:solidFill>
                  <a:srgbClr val="585858"/>
                </a:solidFill>
                <a:latin typeface="BIZ UDPゴシック"/>
                <a:cs typeface="BIZ UDPゴシック"/>
              </a:rPr>
              <a:t>いない</a:t>
            </a:r>
            <a:endParaRPr sz="800">
              <a:latin typeface="BIZ UDPゴシック"/>
              <a:cs typeface="BIZ UDPゴシック"/>
            </a:endParaRPr>
          </a:p>
          <a:p>
            <a:pPr marR="6773" algn="ctr">
              <a:spcBef>
                <a:spcPts val="120"/>
              </a:spcBef>
            </a:pPr>
            <a:r>
              <a:rPr sz="800" dirty="0">
                <a:solidFill>
                  <a:srgbClr val="585858"/>
                </a:solidFill>
                <a:latin typeface="BIZ UDPゴシック"/>
                <a:cs typeface="BIZ UDPゴシック"/>
              </a:rPr>
              <a:t>3</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60%</a:t>
            </a:r>
            <a:endParaRPr sz="800">
              <a:latin typeface="BIZ UDPゴシック"/>
              <a:cs typeface="BIZ UDPゴシック"/>
            </a:endParaRPr>
          </a:p>
        </p:txBody>
      </p:sp>
      <p:grpSp>
        <p:nvGrpSpPr>
          <p:cNvPr id="57" name="object 57"/>
          <p:cNvGrpSpPr/>
          <p:nvPr/>
        </p:nvGrpSpPr>
        <p:grpSpPr>
          <a:xfrm>
            <a:off x="7625785" y="5928793"/>
            <a:ext cx="2495881" cy="2503500"/>
            <a:chOff x="5768750" y="3919791"/>
            <a:chExt cx="1871980" cy="1877695"/>
          </a:xfrm>
        </p:grpSpPr>
        <p:sp>
          <p:nvSpPr>
            <p:cNvPr id="58" name="object 58"/>
            <p:cNvSpPr/>
            <p:nvPr/>
          </p:nvSpPr>
          <p:spPr>
            <a:xfrm>
              <a:off x="6613905" y="4112768"/>
              <a:ext cx="840105" cy="1518920"/>
            </a:xfrm>
            <a:custGeom>
              <a:avLst/>
              <a:gdLst/>
              <a:ahLst/>
              <a:cxnLst/>
              <a:rect l="l" t="t" r="r" b="b"/>
              <a:pathLst>
                <a:path w="840104" h="1518920">
                  <a:moveTo>
                    <a:pt x="0" y="0"/>
                  </a:moveTo>
                  <a:lnTo>
                    <a:pt x="0" y="839597"/>
                  </a:lnTo>
                  <a:lnTo>
                    <a:pt x="493522" y="1518793"/>
                  </a:lnTo>
                  <a:lnTo>
                    <a:pt x="533238" y="1488082"/>
                  </a:lnTo>
                  <a:lnTo>
                    <a:pt x="570816" y="1455271"/>
                  </a:lnTo>
                  <a:lnTo>
                    <a:pt x="606197" y="1420474"/>
                  </a:lnTo>
                  <a:lnTo>
                    <a:pt x="639321" y="1383807"/>
                  </a:lnTo>
                  <a:lnTo>
                    <a:pt x="670132" y="1345384"/>
                  </a:lnTo>
                  <a:lnTo>
                    <a:pt x="698569" y="1305319"/>
                  </a:lnTo>
                  <a:lnTo>
                    <a:pt x="724576" y="1263728"/>
                  </a:lnTo>
                  <a:lnTo>
                    <a:pt x="748093" y="1220723"/>
                  </a:lnTo>
                  <a:lnTo>
                    <a:pt x="769062" y="1176422"/>
                  </a:lnTo>
                  <a:lnTo>
                    <a:pt x="787425" y="1130936"/>
                  </a:lnTo>
                  <a:lnTo>
                    <a:pt x="803123" y="1084383"/>
                  </a:lnTo>
                  <a:lnTo>
                    <a:pt x="816098" y="1036875"/>
                  </a:lnTo>
                  <a:lnTo>
                    <a:pt x="826291" y="988528"/>
                  </a:lnTo>
                  <a:lnTo>
                    <a:pt x="833644" y="939456"/>
                  </a:lnTo>
                  <a:lnTo>
                    <a:pt x="838099" y="889774"/>
                  </a:lnTo>
                  <a:lnTo>
                    <a:pt x="839597" y="839597"/>
                  </a:lnTo>
                  <a:lnTo>
                    <a:pt x="838267" y="791943"/>
                  </a:lnTo>
                  <a:lnTo>
                    <a:pt x="834327" y="744987"/>
                  </a:lnTo>
                  <a:lnTo>
                    <a:pt x="827847" y="698801"/>
                  </a:lnTo>
                  <a:lnTo>
                    <a:pt x="818897" y="653456"/>
                  </a:lnTo>
                  <a:lnTo>
                    <a:pt x="807549" y="609022"/>
                  </a:lnTo>
                  <a:lnTo>
                    <a:pt x="793874" y="565569"/>
                  </a:lnTo>
                  <a:lnTo>
                    <a:pt x="777941" y="523169"/>
                  </a:lnTo>
                  <a:lnTo>
                    <a:pt x="759824" y="481893"/>
                  </a:lnTo>
                  <a:lnTo>
                    <a:pt x="739591" y="441811"/>
                  </a:lnTo>
                  <a:lnTo>
                    <a:pt x="717314" y="402994"/>
                  </a:lnTo>
                  <a:lnTo>
                    <a:pt x="693065" y="365513"/>
                  </a:lnTo>
                  <a:lnTo>
                    <a:pt x="666913" y="329439"/>
                  </a:lnTo>
                  <a:lnTo>
                    <a:pt x="638930" y="294842"/>
                  </a:lnTo>
                  <a:lnTo>
                    <a:pt x="609187" y="261793"/>
                  </a:lnTo>
                  <a:lnTo>
                    <a:pt x="577754" y="230364"/>
                  </a:lnTo>
                  <a:lnTo>
                    <a:pt x="544702" y="200624"/>
                  </a:lnTo>
                  <a:lnTo>
                    <a:pt x="510103" y="172645"/>
                  </a:lnTo>
                  <a:lnTo>
                    <a:pt x="474027" y="146497"/>
                  </a:lnTo>
                  <a:lnTo>
                    <a:pt x="436546" y="122252"/>
                  </a:lnTo>
                  <a:lnTo>
                    <a:pt x="397729" y="99980"/>
                  </a:lnTo>
                  <a:lnTo>
                    <a:pt x="357648" y="79751"/>
                  </a:lnTo>
                  <a:lnTo>
                    <a:pt x="316374" y="61638"/>
                  </a:lnTo>
                  <a:lnTo>
                    <a:pt x="273977" y="45710"/>
                  </a:lnTo>
                  <a:lnTo>
                    <a:pt x="230529" y="32038"/>
                  </a:lnTo>
                  <a:lnTo>
                    <a:pt x="186101" y="20693"/>
                  </a:lnTo>
                  <a:lnTo>
                    <a:pt x="140763" y="11746"/>
                  </a:lnTo>
                  <a:lnTo>
                    <a:pt x="94586" y="5267"/>
                  </a:lnTo>
                  <a:lnTo>
                    <a:pt x="47641" y="1328"/>
                  </a:lnTo>
                  <a:lnTo>
                    <a:pt x="0" y="0"/>
                  </a:lnTo>
                  <a:close/>
                </a:path>
              </a:pathLst>
            </a:custGeom>
            <a:solidFill>
              <a:srgbClr val="4471C4"/>
            </a:solidFill>
          </p:spPr>
          <p:txBody>
            <a:bodyPr wrap="square" lIns="0" tIns="0" rIns="0" bIns="0" rtlCol="0"/>
            <a:lstStyle/>
            <a:p>
              <a:endParaRPr/>
            </a:p>
          </p:txBody>
        </p:sp>
        <p:sp>
          <p:nvSpPr>
            <p:cNvPr id="59" name="object 59"/>
            <p:cNvSpPr/>
            <p:nvPr/>
          </p:nvSpPr>
          <p:spPr>
            <a:xfrm>
              <a:off x="5774465" y="4112768"/>
              <a:ext cx="1333500" cy="1678939"/>
            </a:xfrm>
            <a:custGeom>
              <a:avLst/>
              <a:gdLst/>
              <a:ahLst/>
              <a:cxnLst/>
              <a:rect l="l" t="t" r="r" b="b"/>
              <a:pathLst>
                <a:path w="1333500" h="1678939">
                  <a:moveTo>
                    <a:pt x="839440" y="0"/>
                  </a:moveTo>
                  <a:lnTo>
                    <a:pt x="791216" y="1385"/>
                  </a:lnTo>
                  <a:lnTo>
                    <a:pt x="743326" y="5518"/>
                  </a:lnTo>
                  <a:lnTo>
                    <a:pt x="695882" y="12360"/>
                  </a:lnTo>
                  <a:lnTo>
                    <a:pt x="648997" y="21877"/>
                  </a:lnTo>
                  <a:lnTo>
                    <a:pt x="602783" y="34030"/>
                  </a:lnTo>
                  <a:lnTo>
                    <a:pt x="557353" y="48784"/>
                  </a:lnTo>
                  <a:lnTo>
                    <a:pt x="512821" y="66101"/>
                  </a:lnTo>
                  <a:lnTo>
                    <a:pt x="469298" y="85945"/>
                  </a:lnTo>
                  <a:lnTo>
                    <a:pt x="426898" y="108280"/>
                  </a:lnTo>
                  <a:lnTo>
                    <a:pt x="385734" y="133068"/>
                  </a:lnTo>
                  <a:lnTo>
                    <a:pt x="345918" y="160274"/>
                  </a:lnTo>
                  <a:lnTo>
                    <a:pt x="308152" y="189352"/>
                  </a:lnTo>
                  <a:lnTo>
                    <a:pt x="272486" y="220134"/>
                  </a:lnTo>
                  <a:lnTo>
                    <a:pt x="238934" y="252519"/>
                  </a:lnTo>
                  <a:lnTo>
                    <a:pt x="207512" y="286410"/>
                  </a:lnTo>
                  <a:lnTo>
                    <a:pt x="178235" y="321706"/>
                  </a:lnTo>
                  <a:lnTo>
                    <a:pt x="151120" y="358310"/>
                  </a:lnTo>
                  <a:lnTo>
                    <a:pt x="126183" y="396121"/>
                  </a:lnTo>
                  <a:lnTo>
                    <a:pt x="103438" y="435040"/>
                  </a:lnTo>
                  <a:lnTo>
                    <a:pt x="82902" y="474970"/>
                  </a:lnTo>
                  <a:lnTo>
                    <a:pt x="64589" y="515809"/>
                  </a:lnTo>
                  <a:lnTo>
                    <a:pt x="48517" y="557460"/>
                  </a:lnTo>
                  <a:lnTo>
                    <a:pt x="34700" y="599824"/>
                  </a:lnTo>
                  <a:lnTo>
                    <a:pt x="23155" y="642801"/>
                  </a:lnTo>
                  <a:lnTo>
                    <a:pt x="13897" y="686292"/>
                  </a:lnTo>
                  <a:lnTo>
                    <a:pt x="6941" y="730198"/>
                  </a:lnTo>
                  <a:lnTo>
                    <a:pt x="2303" y="774420"/>
                  </a:lnTo>
                  <a:lnTo>
                    <a:pt x="0" y="818859"/>
                  </a:lnTo>
                  <a:lnTo>
                    <a:pt x="46" y="863416"/>
                  </a:lnTo>
                  <a:lnTo>
                    <a:pt x="2457" y="907992"/>
                  </a:lnTo>
                  <a:lnTo>
                    <a:pt x="7250" y="952488"/>
                  </a:lnTo>
                  <a:lnTo>
                    <a:pt x="14439" y="996804"/>
                  </a:lnTo>
                  <a:lnTo>
                    <a:pt x="24040" y="1040842"/>
                  </a:lnTo>
                  <a:lnTo>
                    <a:pt x="36070" y="1084503"/>
                  </a:lnTo>
                  <a:lnTo>
                    <a:pt x="50544" y="1127687"/>
                  </a:lnTo>
                  <a:lnTo>
                    <a:pt x="67477" y="1170295"/>
                  </a:lnTo>
                  <a:lnTo>
                    <a:pt x="86885" y="1212229"/>
                  </a:lnTo>
                  <a:lnTo>
                    <a:pt x="108784" y="1253389"/>
                  </a:lnTo>
                  <a:lnTo>
                    <a:pt x="133189" y="1293676"/>
                  </a:lnTo>
                  <a:lnTo>
                    <a:pt x="160117" y="1332992"/>
                  </a:lnTo>
                  <a:lnTo>
                    <a:pt x="189208" y="1370757"/>
                  </a:lnTo>
                  <a:lnTo>
                    <a:pt x="220000" y="1406423"/>
                  </a:lnTo>
                  <a:lnTo>
                    <a:pt x="252395" y="1439976"/>
                  </a:lnTo>
                  <a:lnTo>
                    <a:pt x="286293" y="1471398"/>
                  </a:lnTo>
                  <a:lnTo>
                    <a:pt x="321595" y="1500674"/>
                  </a:lnTo>
                  <a:lnTo>
                    <a:pt x="358204" y="1527789"/>
                  </a:lnTo>
                  <a:lnTo>
                    <a:pt x="396019" y="1552727"/>
                  </a:lnTo>
                  <a:lnTo>
                    <a:pt x="434941" y="1575471"/>
                  </a:lnTo>
                  <a:lnTo>
                    <a:pt x="474873" y="1596008"/>
                  </a:lnTo>
                  <a:lnTo>
                    <a:pt x="515714" y="1614320"/>
                  </a:lnTo>
                  <a:lnTo>
                    <a:pt x="557366" y="1630392"/>
                  </a:lnTo>
                  <a:lnTo>
                    <a:pt x="599730" y="1644209"/>
                  </a:lnTo>
                  <a:lnTo>
                    <a:pt x="642707" y="1655754"/>
                  </a:lnTo>
                  <a:lnTo>
                    <a:pt x="686199" y="1665013"/>
                  </a:lnTo>
                  <a:lnTo>
                    <a:pt x="730105" y="1671969"/>
                  </a:lnTo>
                  <a:lnTo>
                    <a:pt x="774327" y="1676606"/>
                  </a:lnTo>
                  <a:lnTo>
                    <a:pt x="818766" y="1678910"/>
                  </a:lnTo>
                  <a:lnTo>
                    <a:pt x="863324" y="1678864"/>
                  </a:lnTo>
                  <a:lnTo>
                    <a:pt x="907901" y="1676452"/>
                  </a:lnTo>
                  <a:lnTo>
                    <a:pt x="952398" y="1671660"/>
                  </a:lnTo>
                  <a:lnTo>
                    <a:pt x="996717" y="1664471"/>
                  </a:lnTo>
                  <a:lnTo>
                    <a:pt x="1040758" y="1654869"/>
                  </a:lnTo>
                  <a:lnTo>
                    <a:pt x="1084422" y="1642839"/>
                  </a:lnTo>
                  <a:lnTo>
                    <a:pt x="1127612" y="1628366"/>
                  </a:lnTo>
                  <a:lnTo>
                    <a:pt x="1170226" y="1611433"/>
                  </a:lnTo>
                  <a:lnTo>
                    <a:pt x="1212168" y="1592025"/>
                  </a:lnTo>
                  <a:lnTo>
                    <a:pt x="1253337" y="1570126"/>
                  </a:lnTo>
                  <a:lnTo>
                    <a:pt x="1293634" y="1545720"/>
                  </a:lnTo>
                  <a:lnTo>
                    <a:pt x="1332962" y="1518793"/>
                  </a:lnTo>
                  <a:lnTo>
                    <a:pt x="839440" y="839597"/>
                  </a:lnTo>
                  <a:lnTo>
                    <a:pt x="839440" y="0"/>
                  </a:lnTo>
                  <a:close/>
                </a:path>
              </a:pathLst>
            </a:custGeom>
            <a:solidFill>
              <a:srgbClr val="EC7C30"/>
            </a:solidFill>
          </p:spPr>
          <p:txBody>
            <a:bodyPr wrap="square" lIns="0" tIns="0" rIns="0" bIns="0" rtlCol="0"/>
            <a:lstStyle/>
            <a:p>
              <a:endParaRPr/>
            </a:p>
          </p:txBody>
        </p:sp>
        <p:sp>
          <p:nvSpPr>
            <p:cNvPr id="60" name="object 60"/>
            <p:cNvSpPr/>
            <p:nvPr/>
          </p:nvSpPr>
          <p:spPr>
            <a:xfrm>
              <a:off x="5774465" y="4112768"/>
              <a:ext cx="1333500" cy="1678939"/>
            </a:xfrm>
            <a:custGeom>
              <a:avLst/>
              <a:gdLst/>
              <a:ahLst/>
              <a:cxnLst/>
              <a:rect l="l" t="t" r="r" b="b"/>
              <a:pathLst>
                <a:path w="1333500" h="1678939">
                  <a:moveTo>
                    <a:pt x="1332962" y="1518793"/>
                  </a:moveTo>
                  <a:lnTo>
                    <a:pt x="1293634" y="1545720"/>
                  </a:lnTo>
                  <a:lnTo>
                    <a:pt x="1253337" y="1570126"/>
                  </a:lnTo>
                  <a:lnTo>
                    <a:pt x="1212168" y="1592025"/>
                  </a:lnTo>
                  <a:lnTo>
                    <a:pt x="1170226" y="1611433"/>
                  </a:lnTo>
                  <a:lnTo>
                    <a:pt x="1127612" y="1628366"/>
                  </a:lnTo>
                  <a:lnTo>
                    <a:pt x="1084422" y="1642839"/>
                  </a:lnTo>
                  <a:lnTo>
                    <a:pt x="1040758" y="1654869"/>
                  </a:lnTo>
                  <a:lnTo>
                    <a:pt x="996717" y="1664471"/>
                  </a:lnTo>
                  <a:lnTo>
                    <a:pt x="952398" y="1671660"/>
                  </a:lnTo>
                  <a:lnTo>
                    <a:pt x="907901" y="1676452"/>
                  </a:lnTo>
                  <a:lnTo>
                    <a:pt x="863324" y="1678864"/>
                  </a:lnTo>
                  <a:lnTo>
                    <a:pt x="818766" y="1678910"/>
                  </a:lnTo>
                  <a:lnTo>
                    <a:pt x="774327" y="1676606"/>
                  </a:lnTo>
                  <a:lnTo>
                    <a:pt x="730105" y="1671969"/>
                  </a:lnTo>
                  <a:lnTo>
                    <a:pt x="686199" y="1665013"/>
                  </a:lnTo>
                  <a:lnTo>
                    <a:pt x="642707" y="1655754"/>
                  </a:lnTo>
                  <a:lnTo>
                    <a:pt x="599730" y="1644209"/>
                  </a:lnTo>
                  <a:lnTo>
                    <a:pt x="557366" y="1630392"/>
                  </a:lnTo>
                  <a:lnTo>
                    <a:pt x="515714" y="1614320"/>
                  </a:lnTo>
                  <a:lnTo>
                    <a:pt x="474873" y="1596008"/>
                  </a:lnTo>
                  <a:lnTo>
                    <a:pt x="434941" y="1575471"/>
                  </a:lnTo>
                  <a:lnTo>
                    <a:pt x="396019" y="1552727"/>
                  </a:lnTo>
                  <a:lnTo>
                    <a:pt x="358204" y="1527789"/>
                  </a:lnTo>
                  <a:lnTo>
                    <a:pt x="321595" y="1500674"/>
                  </a:lnTo>
                  <a:lnTo>
                    <a:pt x="286293" y="1471398"/>
                  </a:lnTo>
                  <a:lnTo>
                    <a:pt x="252395" y="1439976"/>
                  </a:lnTo>
                  <a:lnTo>
                    <a:pt x="220000" y="1406423"/>
                  </a:lnTo>
                  <a:lnTo>
                    <a:pt x="189208" y="1370757"/>
                  </a:lnTo>
                  <a:lnTo>
                    <a:pt x="160117" y="1332992"/>
                  </a:lnTo>
                  <a:lnTo>
                    <a:pt x="133189" y="1293676"/>
                  </a:lnTo>
                  <a:lnTo>
                    <a:pt x="108784" y="1253389"/>
                  </a:lnTo>
                  <a:lnTo>
                    <a:pt x="86885" y="1212229"/>
                  </a:lnTo>
                  <a:lnTo>
                    <a:pt x="67477" y="1170295"/>
                  </a:lnTo>
                  <a:lnTo>
                    <a:pt x="50544" y="1127687"/>
                  </a:lnTo>
                  <a:lnTo>
                    <a:pt x="36070" y="1084503"/>
                  </a:lnTo>
                  <a:lnTo>
                    <a:pt x="24040" y="1040842"/>
                  </a:lnTo>
                  <a:lnTo>
                    <a:pt x="14439" y="996804"/>
                  </a:lnTo>
                  <a:lnTo>
                    <a:pt x="7250" y="952488"/>
                  </a:lnTo>
                  <a:lnTo>
                    <a:pt x="2457" y="907992"/>
                  </a:lnTo>
                  <a:lnTo>
                    <a:pt x="46" y="863416"/>
                  </a:lnTo>
                  <a:lnTo>
                    <a:pt x="0" y="818859"/>
                  </a:lnTo>
                  <a:lnTo>
                    <a:pt x="2303" y="774420"/>
                  </a:lnTo>
                  <a:lnTo>
                    <a:pt x="6941" y="730198"/>
                  </a:lnTo>
                  <a:lnTo>
                    <a:pt x="13897" y="686292"/>
                  </a:lnTo>
                  <a:lnTo>
                    <a:pt x="23155" y="642801"/>
                  </a:lnTo>
                  <a:lnTo>
                    <a:pt x="34700" y="599824"/>
                  </a:lnTo>
                  <a:lnTo>
                    <a:pt x="48517" y="557460"/>
                  </a:lnTo>
                  <a:lnTo>
                    <a:pt x="64589" y="515809"/>
                  </a:lnTo>
                  <a:lnTo>
                    <a:pt x="82902" y="474970"/>
                  </a:lnTo>
                  <a:lnTo>
                    <a:pt x="103438" y="435040"/>
                  </a:lnTo>
                  <a:lnTo>
                    <a:pt x="126183" y="396121"/>
                  </a:lnTo>
                  <a:lnTo>
                    <a:pt x="151120" y="358310"/>
                  </a:lnTo>
                  <a:lnTo>
                    <a:pt x="178235" y="321706"/>
                  </a:lnTo>
                  <a:lnTo>
                    <a:pt x="207512" y="286410"/>
                  </a:lnTo>
                  <a:lnTo>
                    <a:pt x="238934" y="252519"/>
                  </a:lnTo>
                  <a:lnTo>
                    <a:pt x="272486" y="220134"/>
                  </a:lnTo>
                  <a:lnTo>
                    <a:pt x="308152" y="189352"/>
                  </a:lnTo>
                  <a:lnTo>
                    <a:pt x="345918" y="160274"/>
                  </a:lnTo>
                  <a:lnTo>
                    <a:pt x="385734" y="133068"/>
                  </a:lnTo>
                  <a:lnTo>
                    <a:pt x="426898" y="108280"/>
                  </a:lnTo>
                  <a:lnTo>
                    <a:pt x="469298" y="85945"/>
                  </a:lnTo>
                  <a:lnTo>
                    <a:pt x="512821" y="66101"/>
                  </a:lnTo>
                  <a:lnTo>
                    <a:pt x="557353" y="48784"/>
                  </a:lnTo>
                  <a:lnTo>
                    <a:pt x="602783" y="34030"/>
                  </a:lnTo>
                  <a:lnTo>
                    <a:pt x="648997" y="21877"/>
                  </a:lnTo>
                  <a:lnTo>
                    <a:pt x="695882" y="12360"/>
                  </a:lnTo>
                  <a:lnTo>
                    <a:pt x="743326" y="5518"/>
                  </a:lnTo>
                  <a:lnTo>
                    <a:pt x="791216" y="1385"/>
                  </a:lnTo>
                  <a:lnTo>
                    <a:pt x="839440" y="0"/>
                  </a:lnTo>
                  <a:lnTo>
                    <a:pt x="839440" y="839597"/>
                  </a:lnTo>
                  <a:lnTo>
                    <a:pt x="1332962" y="1518793"/>
                  </a:lnTo>
                  <a:close/>
                </a:path>
              </a:pathLst>
            </a:custGeom>
            <a:ln w="11239">
              <a:solidFill>
                <a:srgbClr val="FFFFFF"/>
              </a:solidFill>
            </a:ln>
          </p:spPr>
          <p:txBody>
            <a:bodyPr wrap="square" lIns="0" tIns="0" rIns="0" bIns="0" rtlCol="0"/>
            <a:lstStyle/>
            <a:p>
              <a:endParaRPr/>
            </a:p>
          </p:txBody>
        </p:sp>
        <p:sp>
          <p:nvSpPr>
            <p:cNvPr id="61" name="object 61"/>
            <p:cNvSpPr/>
            <p:nvPr/>
          </p:nvSpPr>
          <p:spPr>
            <a:xfrm>
              <a:off x="6998207" y="3922649"/>
              <a:ext cx="639445" cy="770255"/>
            </a:xfrm>
            <a:custGeom>
              <a:avLst/>
              <a:gdLst/>
              <a:ahLst/>
              <a:cxnLst/>
              <a:rect l="l" t="t" r="r" b="b"/>
              <a:pathLst>
                <a:path w="639445" h="770254">
                  <a:moveTo>
                    <a:pt x="639064" y="0"/>
                  </a:moveTo>
                  <a:lnTo>
                    <a:pt x="0" y="0"/>
                  </a:lnTo>
                  <a:lnTo>
                    <a:pt x="0" y="303022"/>
                  </a:lnTo>
                  <a:lnTo>
                    <a:pt x="372745" y="303022"/>
                  </a:lnTo>
                  <a:lnTo>
                    <a:pt x="414147" y="770255"/>
                  </a:lnTo>
                  <a:lnTo>
                    <a:pt x="532511" y="303022"/>
                  </a:lnTo>
                  <a:lnTo>
                    <a:pt x="639064" y="303022"/>
                  </a:lnTo>
                  <a:lnTo>
                    <a:pt x="639064" y="0"/>
                  </a:lnTo>
                  <a:close/>
                </a:path>
              </a:pathLst>
            </a:custGeom>
            <a:solidFill>
              <a:srgbClr val="FFFFFF"/>
            </a:solidFill>
          </p:spPr>
          <p:txBody>
            <a:bodyPr wrap="square" lIns="0" tIns="0" rIns="0" bIns="0" rtlCol="0"/>
            <a:lstStyle/>
            <a:p>
              <a:endParaRPr/>
            </a:p>
          </p:txBody>
        </p:sp>
        <p:sp>
          <p:nvSpPr>
            <p:cNvPr id="62" name="object 62"/>
            <p:cNvSpPr/>
            <p:nvPr/>
          </p:nvSpPr>
          <p:spPr>
            <a:xfrm>
              <a:off x="6998207" y="3922649"/>
              <a:ext cx="639445" cy="770255"/>
            </a:xfrm>
            <a:custGeom>
              <a:avLst/>
              <a:gdLst/>
              <a:ahLst/>
              <a:cxnLst/>
              <a:rect l="l" t="t" r="r" b="b"/>
              <a:pathLst>
                <a:path w="639445" h="770254">
                  <a:moveTo>
                    <a:pt x="0" y="0"/>
                  </a:moveTo>
                  <a:lnTo>
                    <a:pt x="372745" y="0"/>
                  </a:lnTo>
                  <a:lnTo>
                    <a:pt x="532511" y="0"/>
                  </a:lnTo>
                  <a:lnTo>
                    <a:pt x="639064" y="0"/>
                  </a:lnTo>
                  <a:lnTo>
                    <a:pt x="639064" y="176784"/>
                  </a:lnTo>
                  <a:lnTo>
                    <a:pt x="639064" y="252476"/>
                  </a:lnTo>
                  <a:lnTo>
                    <a:pt x="639064" y="303022"/>
                  </a:lnTo>
                  <a:lnTo>
                    <a:pt x="532511" y="303022"/>
                  </a:lnTo>
                  <a:lnTo>
                    <a:pt x="414147" y="770255"/>
                  </a:lnTo>
                  <a:lnTo>
                    <a:pt x="372745" y="303022"/>
                  </a:lnTo>
                  <a:lnTo>
                    <a:pt x="0" y="303022"/>
                  </a:lnTo>
                  <a:lnTo>
                    <a:pt x="0" y="252476"/>
                  </a:lnTo>
                  <a:lnTo>
                    <a:pt x="0" y="176784"/>
                  </a:lnTo>
                  <a:lnTo>
                    <a:pt x="0" y="0"/>
                  </a:lnTo>
                  <a:close/>
                </a:path>
              </a:pathLst>
            </a:custGeom>
            <a:ln w="5626">
              <a:solidFill>
                <a:srgbClr val="000000"/>
              </a:solidFill>
            </a:ln>
          </p:spPr>
          <p:txBody>
            <a:bodyPr wrap="square" lIns="0" tIns="0" rIns="0" bIns="0" rtlCol="0"/>
            <a:lstStyle/>
            <a:p>
              <a:endParaRPr/>
            </a:p>
          </p:txBody>
        </p:sp>
      </p:grpSp>
      <p:sp>
        <p:nvSpPr>
          <p:cNvPr id="63" name="object 63"/>
          <p:cNvSpPr txBox="1"/>
          <p:nvPr/>
        </p:nvSpPr>
        <p:spPr>
          <a:xfrm>
            <a:off x="9423492" y="5974117"/>
            <a:ext cx="590951" cy="290677"/>
          </a:xfrm>
          <a:prstGeom prst="rect">
            <a:avLst/>
          </a:prstGeom>
        </p:spPr>
        <p:txBody>
          <a:bodyPr vert="horz" wrap="square" lIns="0" tIns="31326" rIns="0" bIns="0" rtlCol="0">
            <a:spAutoFit/>
          </a:bodyPr>
          <a:lstStyle/>
          <a:p>
            <a:pPr marL="9313">
              <a:spcBef>
                <a:spcPts val="247"/>
              </a:spcBef>
            </a:pPr>
            <a:r>
              <a:rPr sz="800" spc="-13" dirty="0">
                <a:solidFill>
                  <a:srgbClr val="585858"/>
                </a:solidFill>
                <a:latin typeface="BIZ UDPゴシック"/>
                <a:cs typeface="BIZ UDPゴシック"/>
              </a:rPr>
              <a:t>置いている</a:t>
            </a:r>
            <a:endParaRPr sz="800">
              <a:latin typeface="BIZ UDPゴシック"/>
              <a:cs typeface="BIZ UDPゴシック"/>
            </a:endParaRPr>
          </a:p>
          <a:p>
            <a:pPr>
              <a:spcBef>
                <a:spcPts val="113"/>
              </a:spcBef>
            </a:pPr>
            <a:r>
              <a:rPr sz="800" dirty="0">
                <a:solidFill>
                  <a:srgbClr val="585858"/>
                </a:solidFill>
                <a:latin typeface="BIZ UDPゴシック"/>
                <a:cs typeface="BIZ UDPゴシック"/>
              </a:rPr>
              <a:t>2</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40%</a:t>
            </a:r>
            <a:endParaRPr sz="800">
              <a:latin typeface="BIZ UDPゴシック"/>
              <a:cs typeface="BIZ UDPゴシック"/>
            </a:endParaRPr>
          </a:p>
        </p:txBody>
      </p:sp>
      <p:grpSp>
        <p:nvGrpSpPr>
          <p:cNvPr id="64" name="object 64"/>
          <p:cNvGrpSpPr/>
          <p:nvPr/>
        </p:nvGrpSpPr>
        <p:grpSpPr>
          <a:xfrm>
            <a:off x="7361850" y="7647462"/>
            <a:ext cx="940612" cy="1070147"/>
            <a:chOff x="5570791" y="5208841"/>
            <a:chExt cx="705485" cy="802640"/>
          </a:xfrm>
        </p:grpSpPr>
        <p:sp>
          <p:nvSpPr>
            <p:cNvPr id="65" name="object 65"/>
            <p:cNvSpPr/>
            <p:nvPr/>
          </p:nvSpPr>
          <p:spPr>
            <a:xfrm>
              <a:off x="5573648" y="5211699"/>
              <a:ext cx="699770" cy="796925"/>
            </a:xfrm>
            <a:custGeom>
              <a:avLst/>
              <a:gdLst/>
              <a:ahLst/>
              <a:cxnLst/>
              <a:rect l="l" t="t" r="r" b="b"/>
              <a:pathLst>
                <a:path w="699770" h="796925">
                  <a:moveTo>
                    <a:pt x="241681" y="0"/>
                  </a:moveTo>
                  <a:lnTo>
                    <a:pt x="116586" y="479551"/>
                  </a:lnTo>
                  <a:lnTo>
                    <a:pt x="0" y="479551"/>
                  </a:lnTo>
                  <a:lnTo>
                    <a:pt x="0" y="796924"/>
                  </a:lnTo>
                  <a:lnTo>
                    <a:pt x="699770" y="796924"/>
                  </a:lnTo>
                  <a:lnTo>
                    <a:pt x="699770" y="479551"/>
                  </a:lnTo>
                  <a:lnTo>
                    <a:pt x="291592" y="479551"/>
                  </a:lnTo>
                  <a:lnTo>
                    <a:pt x="241681" y="0"/>
                  </a:lnTo>
                  <a:close/>
                </a:path>
              </a:pathLst>
            </a:custGeom>
            <a:solidFill>
              <a:srgbClr val="FFFFFF"/>
            </a:solidFill>
          </p:spPr>
          <p:txBody>
            <a:bodyPr wrap="square" lIns="0" tIns="0" rIns="0" bIns="0" rtlCol="0"/>
            <a:lstStyle/>
            <a:p>
              <a:endParaRPr/>
            </a:p>
          </p:txBody>
        </p:sp>
        <p:sp>
          <p:nvSpPr>
            <p:cNvPr id="66" name="object 66"/>
            <p:cNvSpPr/>
            <p:nvPr/>
          </p:nvSpPr>
          <p:spPr>
            <a:xfrm>
              <a:off x="5573648" y="5211699"/>
              <a:ext cx="699770" cy="796925"/>
            </a:xfrm>
            <a:custGeom>
              <a:avLst/>
              <a:gdLst/>
              <a:ahLst/>
              <a:cxnLst/>
              <a:rect l="l" t="t" r="r" b="b"/>
              <a:pathLst>
                <a:path w="699770" h="796925">
                  <a:moveTo>
                    <a:pt x="0" y="479551"/>
                  </a:moveTo>
                  <a:lnTo>
                    <a:pt x="116586" y="479551"/>
                  </a:lnTo>
                  <a:lnTo>
                    <a:pt x="241681" y="0"/>
                  </a:lnTo>
                  <a:lnTo>
                    <a:pt x="291592" y="479551"/>
                  </a:lnTo>
                  <a:lnTo>
                    <a:pt x="699770" y="479551"/>
                  </a:lnTo>
                  <a:lnTo>
                    <a:pt x="699770" y="532383"/>
                  </a:lnTo>
                  <a:lnTo>
                    <a:pt x="699770" y="611758"/>
                  </a:lnTo>
                  <a:lnTo>
                    <a:pt x="699770" y="796924"/>
                  </a:lnTo>
                  <a:lnTo>
                    <a:pt x="291592" y="796924"/>
                  </a:lnTo>
                  <a:lnTo>
                    <a:pt x="116586" y="796924"/>
                  </a:lnTo>
                  <a:lnTo>
                    <a:pt x="0" y="796924"/>
                  </a:lnTo>
                  <a:lnTo>
                    <a:pt x="0" y="611758"/>
                  </a:lnTo>
                  <a:lnTo>
                    <a:pt x="0" y="532383"/>
                  </a:lnTo>
                  <a:lnTo>
                    <a:pt x="0" y="479551"/>
                  </a:lnTo>
                  <a:close/>
                </a:path>
              </a:pathLst>
            </a:custGeom>
            <a:ln w="5626">
              <a:solidFill>
                <a:srgbClr val="000000"/>
              </a:solidFill>
            </a:ln>
          </p:spPr>
          <p:txBody>
            <a:bodyPr wrap="square" lIns="0" tIns="0" rIns="0" bIns="0" rtlCol="0"/>
            <a:lstStyle/>
            <a:p>
              <a:endParaRPr/>
            </a:p>
          </p:txBody>
        </p:sp>
      </p:grpSp>
      <p:sp>
        <p:nvSpPr>
          <p:cNvPr id="67" name="object 67"/>
          <p:cNvSpPr txBox="1"/>
          <p:nvPr/>
        </p:nvSpPr>
        <p:spPr>
          <a:xfrm>
            <a:off x="7518732" y="8343640"/>
            <a:ext cx="644288" cy="289822"/>
          </a:xfrm>
          <a:prstGeom prst="rect">
            <a:avLst/>
          </a:prstGeom>
        </p:spPr>
        <p:txBody>
          <a:bodyPr vert="horz" wrap="square" lIns="0" tIns="30479" rIns="0" bIns="0" rtlCol="0">
            <a:spAutoFit/>
          </a:bodyPr>
          <a:lstStyle/>
          <a:p>
            <a:pPr>
              <a:spcBef>
                <a:spcPts val="240"/>
              </a:spcBef>
            </a:pPr>
            <a:r>
              <a:rPr sz="800" spc="-13" dirty="0">
                <a:solidFill>
                  <a:srgbClr val="585858"/>
                </a:solidFill>
                <a:latin typeface="BIZ UDPゴシック"/>
                <a:cs typeface="BIZ UDPゴシック"/>
              </a:rPr>
              <a:t>置いていない</a:t>
            </a:r>
            <a:endParaRPr sz="800">
              <a:latin typeface="BIZ UDPゴシック"/>
              <a:cs typeface="BIZ UDPゴシック"/>
            </a:endParaRPr>
          </a:p>
          <a:p>
            <a:pPr marL="44026">
              <a:spcBef>
                <a:spcPts val="113"/>
              </a:spcBef>
            </a:pPr>
            <a:r>
              <a:rPr sz="800" dirty="0">
                <a:solidFill>
                  <a:srgbClr val="585858"/>
                </a:solidFill>
                <a:latin typeface="BIZ UDPゴシック"/>
                <a:cs typeface="BIZ UDPゴシック"/>
              </a:rPr>
              <a:t>3</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60%</a:t>
            </a:r>
            <a:endParaRPr sz="800">
              <a:latin typeface="BIZ UDPゴシック"/>
              <a:cs typeface="BIZ UDPゴシック"/>
            </a:endParaRPr>
          </a:p>
        </p:txBody>
      </p:sp>
      <p:grpSp>
        <p:nvGrpSpPr>
          <p:cNvPr id="68" name="object 68"/>
          <p:cNvGrpSpPr/>
          <p:nvPr/>
        </p:nvGrpSpPr>
        <p:grpSpPr>
          <a:xfrm>
            <a:off x="4018150" y="5969431"/>
            <a:ext cx="2528899" cy="2361264"/>
            <a:chOff x="3062922" y="3950271"/>
            <a:chExt cx="1896745" cy="1771014"/>
          </a:xfrm>
        </p:grpSpPr>
        <p:sp>
          <p:nvSpPr>
            <p:cNvPr id="69" name="object 69"/>
            <p:cNvSpPr/>
            <p:nvPr/>
          </p:nvSpPr>
          <p:spPr>
            <a:xfrm>
              <a:off x="3443732" y="3953129"/>
              <a:ext cx="1134745" cy="1765300"/>
            </a:xfrm>
            <a:custGeom>
              <a:avLst/>
              <a:gdLst/>
              <a:ahLst/>
              <a:cxnLst/>
              <a:rect l="l" t="t" r="r" b="b"/>
              <a:pathLst>
                <a:path w="1134745" h="1765300">
                  <a:moveTo>
                    <a:pt x="0" y="1500505"/>
                  </a:moveTo>
                  <a:lnTo>
                    <a:pt x="0" y="1764919"/>
                  </a:lnTo>
                </a:path>
                <a:path w="1134745" h="1765300">
                  <a:moveTo>
                    <a:pt x="0" y="617601"/>
                  </a:moveTo>
                  <a:lnTo>
                    <a:pt x="0" y="1147191"/>
                  </a:lnTo>
                </a:path>
                <a:path w="1134745" h="1765300">
                  <a:moveTo>
                    <a:pt x="0" y="0"/>
                  </a:moveTo>
                  <a:lnTo>
                    <a:pt x="0" y="265125"/>
                  </a:lnTo>
                </a:path>
                <a:path w="1134745" h="1765300">
                  <a:moveTo>
                    <a:pt x="378460" y="1500505"/>
                  </a:moveTo>
                  <a:lnTo>
                    <a:pt x="378460" y="1764919"/>
                  </a:lnTo>
                </a:path>
                <a:path w="1134745" h="1765300">
                  <a:moveTo>
                    <a:pt x="378460" y="617601"/>
                  </a:moveTo>
                  <a:lnTo>
                    <a:pt x="378460" y="1147191"/>
                  </a:lnTo>
                </a:path>
                <a:path w="1134745" h="1765300">
                  <a:moveTo>
                    <a:pt x="378460" y="0"/>
                  </a:moveTo>
                  <a:lnTo>
                    <a:pt x="378460" y="265125"/>
                  </a:lnTo>
                </a:path>
                <a:path w="1134745" h="1765300">
                  <a:moveTo>
                    <a:pt x="757047" y="1500505"/>
                  </a:moveTo>
                  <a:lnTo>
                    <a:pt x="757047" y="1764919"/>
                  </a:lnTo>
                </a:path>
                <a:path w="1134745" h="1765300">
                  <a:moveTo>
                    <a:pt x="757047" y="617601"/>
                  </a:moveTo>
                  <a:lnTo>
                    <a:pt x="757047" y="1147191"/>
                  </a:lnTo>
                </a:path>
                <a:path w="1134745" h="1765300">
                  <a:moveTo>
                    <a:pt x="757047" y="0"/>
                  </a:moveTo>
                  <a:lnTo>
                    <a:pt x="757047" y="265125"/>
                  </a:lnTo>
                </a:path>
                <a:path w="1134745" h="1765300">
                  <a:moveTo>
                    <a:pt x="1134744" y="1500505"/>
                  </a:moveTo>
                  <a:lnTo>
                    <a:pt x="1134744" y="1764919"/>
                  </a:lnTo>
                </a:path>
                <a:path w="1134745" h="1765300">
                  <a:moveTo>
                    <a:pt x="1134744" y="617601"/>
                  </a:moveTo>
                  <a:lnTo>
                    <a:pt x="1134744" y="1147191"/>
                  </a:lnTo>
                </a:path>
                <a:path w="1134745" h="1765300">
                  <a:moveTo>
                    <a:pt x="1134744" y="0"/>
                  </a:moveTo>
                  <a:lnTo>
                    <a:pt x="1134744" y="265175"/>
                  </a:lnTo>
                </a:path>
              </a:pathLst>
            </a:custGeom>
            <a:ln w="5626">
              <a:solidFill>
                <a:srgbClr val="D9D9D9"/>
              </a:solidFill>
            </a:ln>
          </p:spPr>
          <p:txBody>
            <a:bodyPr wrap="square" lIns="0" tIns="0" rIns="0" bIns="0" rtlCol="0"/>
            <a:lstStyle/>
            <a:p>
              <a:endParaRPr/>
            </a:p>
          </p:txBody>
        </p:sp>
        <p:sp>
          <p:nvSpPr>
            <p:cNvPr id="70" name="object 70"/>
            <p:cNvSpPr/>
            <p:nvPr/>
          </p:nvSpPr>
          <p:spPr>
            <a:xfrm>
              <a:off x="4956810" y="3953129"/>
              <a:ext cx="0" cy="1765300"/>
            </a:xfrm>
            <a:custGeom>
              <a:avLst/>
              <a:gdLst/>
              <a:ahLst/>
              <a:cxnLst/>
              <a:rect l="l" t="t" r="r" b="b"/>
              <a:pathLst>
                <a:path h="1765300">
                  <a:moveTo>
                    <a:pt x="0" y="0"/>
                  </a:moveTo>
                  <a:lnTo>
                    <a:pt x="0" y="1764919"/>
                  </a:lnTo>
                </a:path>
              </a:pathLst>
            </a:custGeom>
            <a:ln w="5626">
              <a:solidFill>
                <a:srgbClr val="D9D9D9"/>
              </a:solidFill>
            </a:ln>
          </p:spPr>
          <p:txBody>
            <a:bodyPr wrap="square" lIns="0" tIns="0" rIns="0" bIns="0" rtlCol="0"/>
            <a:lstStyle/>
            <a:p>
              <a:endParaRPr/>
            </a:p>
          </p:txBody>
        </p:sp>
        <p:sp>
          <p:nvSpPr>
            <p:cNvPr id="71" name="object 71"/>
            <p:cNvSpPr/>
            <p:nvPr/>
          </p:nvSpPr>
          <p:spPr>
            <a:xfrm>
              <a:off x="3065780" y="4218254"/>
              <a:ext cx="1261110" cy="353060"/>
            </a:xfrm>
            <a:custGeom>
              <a:avLst/>
              <a:gdLst/>
              <a:ahLst/>
              <a:cxnLst/>
              <a:rect l="l" t="t" r="r" b="b"/>
              <a:pathLst>
                <a:path w="1261110" h="353060">
                  <a:moveTo>
                    <a:pt x="1260919" y="0"/>
                  </a:moveTo>
                  <a:lnTo>
                    <a:pt x="0" y="0"/>
                  </a:lnTo>
                  <a:lnTo>
                    <a:pt x="0" y="352475"/>
                  </a:lnTo>
                  <a:lnTo>
                    <a:pt x="1260919" y="352475"/>
                  </a:lnTo>
                  <a:lnTo>
                    <a:pt x="1260919" y="0"/>
                  </a:lnTo>
                  <a:close/>
                </a:path>
              </a:pathLst>
            </a:custGeom>
            <a:solidFill>
              <a:srgbClr val="92D050"/>
            </a:solidFill>
          </p:spPr>
          <p:txBody>
            <a:bodyPr wrap="square" lIns="0" tIns="0" rIns="0" bIns="0" rtlCol="0"/>
            <a:lstStyle/>
            <a:p>
              <a:endParaRPr/>
            </a:p>
          </p:txBody>
        </p:sp>
        <p:sp>
          <p:nvSpPr>
            <p:cNvPr id="72" name="object 72"/>
            <p:cNvSpPr/>
            <p:nvPr/>
          </p:nvSpPr>
          <p:spPr>
            <a:xfrm>
              <a:off x="3065780" y="4218305"/>
              <a:ext cx="1891664" cy="1235710"/>
            </a:xfrm>
            <a:custGeom>
              <a:avLst/>
              <a:gdLst/>
              <a:ahLst/>
              <a:cxnLst/>
              <a:rect l="l" t="t" r="r" b="b"/>
              <a:pathLst>
                <a:path w="1891664" h="1235710">
                  <a:moveTo>
                    <a:pt x="1891157" y="882015"/>
                  </a:moveTo>
                  <a:lnTo>
                    <a:pt x="0" y="882015"/>
                  </a:lnTo>
                  <a:lnTo>
                    <a:pt x="0" y="1235329"/>
                  </a:lnTo>
                  <a:lnTo>
                    <a:pt x="1891157" y="1235329"/>
                  </a:lnTo>
                  <a:lnTo>
                    <a:pt x="1891157" y="882015"/>
                  </a:lnTo>
                  <a:close/>
                </a:path>
                <a:path w="1891664" h="1235710">
                  <a:moveTo>
                    <a:pt x="1891157" y="0"/>
                  </a:moveTo>
                  <a:lnTo>
                    <a:pt x="1260856" y="0"/>
                  </a:lnTo>
                  <a:lnTo>
                    <a:pt x="1260856" y="352425"/>
                  </a:lnTo>
                  <a:lnTo>
                    <a:pt x="1891157" y="352425"/>
                  </a:lnTo>
                  <a:lnTo>
                    <a:pt x="1891157" y="0"/>
                  </a:lnTo>
                  <a:close/>
                </a:path>
              </a:pathLst>
            </a:custGeom>
            <a:solidFill>
              <a:srgbClr val="5B9BD4"/>
            </a:solidFill>
          </p:spPr>
          <p:txBody>
            <a:bodyPr wrap="square" lIns="0" tIns="0" rIns="0" bIns="0" rtlCol="0"/>
            <a:lstStyle/>
            <a:p>
              <a:endParaRPr/>
            </a:p>
          </p:txBody>
        </p:sp>
        <p:sp>
          <p:nvSpPr>
            <p:cNvPr id="73" name="object 73"/>
            <p:cNvSpPr/>
            <p:nvPr/>
          </p:nvSpPr>
          <p:spPr>
            <a:xfrm>
              <a:off x="3065780" y="3953129"/>
              <a:ext cx="0" cy="1765300"/>
            </a:xfrm>
            <a:custGeom>
              <a:avLst/>
              <a:gdLst/>
              <a:ahLst/>
              <a:cxnLst/>
              <a:rect l="l" t="t" r="r" b="b"/>
              <a:pathLst>
                <a:path h="1765300">
                  <a:moveTo>
                    <a:pt x="0" y="1765045"/>
                  </a:moveTo>
                  <a:lnTo>
                    <a:pt x="0" y="0"/>
                  </a:lnTo>
                </a:path>
              </a:pathLst>
            </a:custGeom>
            <a:ln w="5626">
              <a:solidFill>
                <a:srgbClr val="D9D9D9"/>
              </a:solidFill>
            </a:ln>
          </p:spPr>
          <p:txBody>
            <a:bodyPr wrap="square" lIns="0" tIns="0" rIns="0" bIns="0" rtlCol="0"/>
            <a:lstStyle/>
            <a:p>
              <a:endParaRPr/>
            </a:p>
          </p:txBody>
        </p:sp>
        <p:sp>
          <p:nvSpPr>
            <p:cNvPr id="74" name="object 74"/>
            <p:cNvSpPr/>
            <p:nvPr/>
          </p:nvSpPr>
          <p:spPr>
            <a:xfrm>
              <a:off x="3656584" y="4341990"/>
              <a:ext cx="79375" cy="105410"/>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grpSp>
      <p:sp>
        <p:nvSpPr>
          <p:cNvPr id="75" name="object 75"/>
          <p:cNvSpPr txBox="1"/>
          <p:nvPr/>
        </p:nvSpPr>
        <p:spPr>
          <a:xfrm>
            <a:off x="4839469" y="6485658"/>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2</a:t>
            </a:r>
            <a:endParaRPr sz="667">
              <a:latin typeface="Calibri"/>
              <a:cs typeface="Calibri"/>
            </a:endParaRPr>
          </a:p>
        </p:txBody>
      </p:sp>
      <p:sp>
        <p:nvSpPr>
          <p:cNvPr id="76" name="object 76"/>
          <p:cNvSpPr/>
          <p:nvPr/>
        </p:nvSpPr>
        <p:spPr>
          <a:xfrm>
            <a:off x="5229770" y="7668357"/>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77" name="object 77"/>
          <p:cNvSpPr txBox="1"/>
          <p:nvPr/>
        </p:nvSpPr>
        <p:spPr>
          <a:xfrm>
            <a:off x="5259740" y="7663227"/>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2</a:t>
            </a:r>
            <a:endParaRPr sz="667">
              <a:latin typeface="Calibri"/>
              <a:cs typeface="Calibri"/>
            </a:endParaRPr>
          </a:p>
        </p:txBody>
      </p:sp>
      <p:sp>
        <p:nvSpPr>
          <p:cNvPr id="78" name="object 78"/>
          <p:cNvSpPr/>
          <p:nvPr/>
        </p:nvSpPr>
        <p:spPr>
          <a:xfrm>
            <a:off x="6070308" y="6491704"/>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79" name="object 79"/>
          <p:cNvSpPr txBox="1"/>
          <p:nvPr/>
        </p:nvSpPr>
        <p:spPr>
          <a:xfrm>
            <a:off x="6100110" y="6485658"/>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1</a:t>
            </a:r>
            <a:endParaRPr sz="667">
              <a:latin typeface="Calibri"/>
              <a:cs typeface="Calibri"/>
            </a:endParaRPr>
          </a:p>
        </p:txBody>
      </p:sp>
      <p:sp>
        <p:nvSpPr>
          <p:cNvPr id="80" name="object 80"/>
          <p:cNvSpPr txBox="1"/>
          <p:nvPr/>
        </p:nvSpPr>
        <p:spPr>
          <a:xfrm>
            <a:off x="3967435" y="8363563"/>
            <a:ext cx="126995"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0%</a:t>
            </a:r>
            <a:endParaRPr sz="667">
              <a:latin typeface="Calibri"/>
              <a:cs typeface="Calibri"/>
            </a:endParaRPr>
          </a:p>
        </p:txBody>
      </p:sp>
      <p:sp>
        <p:nvSpPr>
          <p:cNvPr id="81" name="object 81"/>
          <p:cNvSpPr txBox="1"/>
          <p:nvPr/>
        </p:nvSpPr>
        <p:spPr>
          <a:xfrm>
            <a:off x="4449001" y="8363563"/>
            <a:ext cx="1181056" cy="124885"/>
          </a:xfrm>
          <a:prstGeom prst="rect">
            <a:avLst/>
          </a:prstGeom>
        </p:spPr>
        <p:txBody>
          <a:bodyPr vert="horz" wrap="square" lIns="0" tIns="22013" rIns="0" bIns="0" rtlCol="0">
            <a:spAutoFit/>
          </a:bodyPr>
          <a:lstStyle/>
          <a:p>
            <a:pPr>
              <a:spcBef>
                <a:spcPts val="173"/>
              </a:spcBef>
              <a:tabLst>
                <a:tab pos="503754" algn="l"/>
                <a:tab pos="1008355"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p:txBody>
      </p:sp>
      <p:sp>
        <p:nvSpPr>
          <p:cNvPr id="82" name="object 82"/>
          <p:cNvSpPr txBox="1"/>
          <p:nvPr/>
        </p:nvSpPr>
        <p:spPr>
          <a:xfrm>
            <a:off x="5961940" y="8363563"/>
            <a:ext cx="17271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80%</a:t>
            </a:r>
            <a:endParaRPr sz="667">
              <a:latin typeface="Calibri"/>
              <a:cs typeface="Calibri"/>
            </a:endParaRPr>
          </a:p>
        </p:txBody>
      </p:sp>
      <p:sp>
        <p:nvSpPr>
          <p:cNvPr id="83" name="object 83"/>
          <p:cNvSpPr txBox="1"/>
          <p:nvPr/>
        </p:nvSpPr>
        <p:spPr>
          <a:xfrm>
            <a:off x="6443505" y="8363563"/>
            <a:ext cx="218432"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Calibri"/>
                <a:cs typeface="Calibri"/>
              </a:rPr>
              <a:t>100%</a:t>
            </a:r>
            <a:endParaRPr sz="667">
              <a:latin typeface="Calibri"/>
              <a:cs typeface="Calibri"/>
            </a:endParaRPr>
          </a:p>
        </p:txBody>
      </p:sp>
      <p:sp>
        <p:nvSpPr>
          <p:cNvPr id="84" name="object 84"/>
          <p:cNvSpPr txBox="1"/>
          <p:nvPr/>
        </p:nvSpPr>
        <p:spPr>
          <a:xfrm>
            <a:off x="3758486" y="7657571"/>
            <a:ext cx="197266"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游ゴシック"/>
                <a:cs typeface="游ゴシック"/>
              </a:rPr>
              <a:t>いる</a:t>
            </a:r>
            <a:endParaRPr sz="667">
              <a:latin typeface="游ゴシック"/>
              <a:cs typeface="游ゴシック"/>
            </a:endParaRPr>
          </a:p>
        </p:txBody>
      </p:sp>
      <p:sp>
        <p:nvSpPr>
          <p:cNvPr id="85" name="object 85"/>
          <p:cNvSpPr txBox="1"/>
          <p:nvPr/>
        </p:nvSpPr>
        <p:spPr>
          <a:xfrm>
            <a:off x="3669081" y="6481154"/>
            <a:ext cx="287009"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游ゴシック"/>
                <a:cs typeface="游ゴシック"/>
              </a:rPr>
              <a:t>いない</a:t>
            </a:r>
            <a:endParaRPr sz="667">
              <a:latin typeface="游ゴシック"/>
              <a:cs typeface="游ゴシック"/>
            </a:endParaRPr>
          </a:p>
        </p:txBody>
      </p:sp>
      <p:grpSp>
        <p:nvGrpSpPr>
          <p:cNvPr id="86" name="object 86"/>
          <p:cNvGrpSpPr/>
          <p:nvPr/>
        </p:nvGrpSpPr>
        <p:grpSpPr>
          <a:xfrm>
            <a:off x="4404976" y="8617843"/>
            <a:ext cx="932992" cy="49951"/>
            <a:chOff x="3353053" y="5936653"/>
            <a:chExt cx="699770" cy="37465"/>
          </a:xfrm>
        </p:grpSpPr>
        <p:sp>
          <p:nvSpPr>
            <p:cNvPr id="87" name="object 87"/>
            <p:cNvSpPr/>
            <p:nvPr/>
          </p:nvSpPr>
          <p:spPr>
            <a:xfrm>
              <a:off x="3353053" y="5936653"/>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88" name="object 88"/>
            <p:cNvSpPr/>
            <p:nvPr/>
          </p:nvSpPr>
          <p:spPr>
            <a:xfrm>
              <a:off x="3684396" y="5936653"/>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89" name="object 89"/>
            <p:cNvSpPr/>
            <p:nvPr/>
          </p:nvSpPr>
          <p:spPr>
            <a:xfrm>
              <a:off x="4015739" y="5936653"/>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90" name="object 90"/>
          <p:cNvSpPr txBox="1"/>
          <p:nvPr/>
        </p:nvSpPr>
        <p:spPr>
          <a:xfrm>
            <a:off x="4475756" y="8562692"/>
            <a:ext cx="1529870" cy="124885"/>
          </a:xfrm>
          <a:prstGeom prst="rect">
            <a:avLst/>
          </a:prstGeom>
        </p:spPr>
        <p:txBody>
          <a:bodyPr vert="horz" wrap="square" lIns="0" tIns="22013" rIns="0" bIns="0" rtlCol="0">
            <a:spAutoFit/>
          </a:bodyPr>
          <a:lstStyle/>
          <a:p>
            <a:pPr>
              <a:spcBef>
                <a:spcPts val="173"/>
              </a:spcBef>
              <a:tabLst>
                <a:tab pos="441949" algn="l"/>
                <a:tab pos="883051"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91" name="object 91"/>
          <p:cNvSpPr txBox="1"/>
          <p:nvPr/>
        </p:nvSpPr>
        <p:spPr>
          <a:xfrm>
            <a:off x="6005794" y="5923968"/>
            <a:ext cx="614656" cy="135870"/>
          </a:xfrm>
          <a:prstGeom prst="rect">
            <a:avLst/>
          </a:prstGeom>
        </p:spPr>
        <p:txBody>
          <a:bodyPr vert="horz" wrap="square" lIns="0" tIns="22859" rIns="0" bIns="0" rtlCol="0">
            <a:spAutoFit/>
          </a:bodyPr>
          <a:lstStyle/>
          <a:p>
            <a:pPr>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92" name="object 92"/>
          <p:cNvGrpSpPr/>
          <p:nvPr/>
        </p:nvGrpSpPr>
        <p:grpSpPr>
          <a:xfrm>
            <a:off x="10744327" y="6046136"/>
            <a:ext cx="2302000" cy="2231731"/>
            <a:chOff x="8107743" y="4007802"/>
            <a:chExt cx="1726564" cy="1673860"/>
          </a:xfrm>
        </p:grpSpPr>
        <p:sp>
          <p:nvSpPr>
            <p:cNvPr id="93" name="object 93"/>
            <p:cNvSpPr/>
            <p:nvPr/>
          </p:nvSpPr>
          <p:spPr>
            <a:xfrm>
              <a:off x="8454644" y="4010660"/>
              <a:ext cx="1032510" cy="1668145"/>
            </a:xfrm>
            <a:custGeom>
              <a:avLst/>
              <a:gdLst/>
              <a:ahLst/>
              <a:cxnLst/>
              <a:rect l="l" t="t" r="r" b="b"/>
              <a:pathLst>
                <a:path w="1032509" h="1668145">
                  <a:moveTo>
                    <a:pt x="0" y="1417827"/>
                  </a:moveTo>
                  <a:lnTo>
                    <a:pt x="0" y="1668018"/>
                  </a:lnTo>
                </a:path>
                <a:path w="1032509" h="1668145">
                  <a:moveTo>
                    <a:pt x="0" y="583437"/>
                  </a:moveTo>
                  <a:lnTo>
                    <a:pt x="0" y="1084326"/>
                  </a:lnTo>
                </a:path>
                <a:path w="1032509" h="1668145">
                  <a:moveTo>
                    <a:pt x="0" y="0"/>
                  </a:moveTo>
                  <a:lnTo>
                    <a:pt x="0" y="249847"/>
                  </a:lnTo>
                </a:path>
                <a:path w="1032509" h="1668145">
                  <a:moveTo>
                    <a:pt x="344424" y="1417827"/>
                  </a:moveTo>
                  <a:lnTo>
                    <a:pt x="344424" y="1668018"/>
                  </a:lnTo>
                </a:path>
                <a:path w="1032509" h="1668145">
                  <a:moveTo>
                    <a:pt x="344424" y="583437"/>
                  </a:moveTo>
                  <a:lnTo>
                    <a:pt x="344424" y="1084326"/>
                  </a:lnTo>
                </a:path>
                <a:path w="1032509" h="1668145">
                  <a:moveTo>
                    <a:pt x="344424" y="0"/>
                  </a:moveTo>
                  <a:lnTo>
                    <a:pt x="344424" y="249847"/>
                  </a:lnTo>
                </a:path>
                <a:path w="1032509" h="1668145">
                  <a:moveTo>
                    <a:pt x="687958" y="1417827"/>
                  </a:moveTo>
                  <a:lnTo>
                    <a:pt x="687958" y="1668018"/>
                  </a:lnTo>
                </a:path>
                <a:path w="1032509" h="1668145">
                  <a:moveTo>
                    <a:pt x="687958" y="583437"/>
                  </a:moveTo>
                  <a:lnTo>
                    <a:pt x="687958" y="1084326"/>
                  </a:lnTo>
                </a:path>
                <a:path w="1032509" h="1668145">
                  <a:moveTo>
                    <a:pt x="687958" y="0"/>
                  </a:moveTo>
                  <a:lnTo>
                    <a:pt x="687958" y="249847"/>
                  </a:lnTo>
                </a:path>
                <a:path w="1032509" h="1668145">
                  <a:moveTo>
                    <a:pt x="1032255" y="1417827"/>
                  </a:moveTo>
                  <a:lnTo>
                    <a:pt x="1032255" y="1668018"/>
                  </a:lnTo>
                </a:path>
                <a:path w="1032509" h="1668145">
                  <a:moveTo>
                    <a:pt x="1032255" y="583438"/>
                  </a:moveTo>
                  <a:lnTo>
                    <a:pt x="1032255" y="1084326"/>
                  </a:lnTo>
                </a:path>
                <a:path w="1032509" h="1668145">
                  <a:moveTo>
                    <a:pt x="1032255" y="0"/>
                  </a:moveTo>
                  <a:lnTo>
                    <a:pt x="1032255" y="249808"/>
                  </a:lnTo>
                </a:path>
              </a:pathLst>
            </a:custGeom>
            <a:ln w="5626">
              <a:solidFill>
                <a:srgbClr val="D9D9D9"/>
              </a:solidFill>
            </a:ln>
          </p:spPr>
          <p:txBody>
            <a:bodyPr wrap="square" lIns="0" tIns="0" rIns="0" bIns="0" rtlCol="0"/>
            <a:lstStyle/>
            <a:p>
              <a:endParaRPr/>
            </a:p>
          </p:txBody>
        </p:sp>
        <p:sp>
          <p:nvSpPr>
            <p:cNvPr id="94" name="object 94"/>
            <p:cNvSpPr/>
            <p:nvPr/>
          </p:nvSpPr>
          <p:spPr>
            <a:xfrm>
              <a:off x="9831197" y="4010660"/>
              <a:ext cx="0" cy="1668145"/>
            </a:xfrm>
            <a:custGeom>
              <a:avLst/>
              <a:gdLst/>
              <a:ahLst/>
              <a:cxnLst/>
              <a:rect l="l" t="t" r="r" b="b"/>
              <a:pathLst>
                <a:path h="1668145">
                  <a:moveTo>
                    <a:pt x="0" y="0"/>
                  </a:moveTo>
                  <a:lnTo>
                    <a:pt x="0" y="1668018"/>
                  </a:lnTo>
                </a:path>
              </a:pathLst>
            </a:custGeom>
            <a:ln w="5626">
              <a:solidFill>
                <a:srgbClr val="D9D9D9"/>
              </a:solidFill>
            </a:ln>
          </p:spPr>
          <p:txBody>
            <a:bodyPr wrap="square" lIns="0" tIns="0" rIns="0" bIns="0" rtlCol="0"/>
            <a:lstStyle/>
            <a:p>
              <a:endParaRPr/>
            </a:p>
          </p:txBody>
        </p:sp>
        <p:sp>
          <p:nvSpPr>
            <p:cNvPr id="95" name="object 95"/>
            <p:cNvSpPr/>
            <p:nvPr/>
          </p:nvSpPr>
          <p:spPr>
            <a:xfrm>
              <a:off x="8110601" y="4260507"/>
              <a:ext cx="1147445" cy="334010"/>
            </a:xfrm>
            <a:custGeom>
              <a:avLst/>
              <a:gdLst/>
              <a:ahLst/>
              <a:cxnLst/>
              <a:rect l="l" t="t" r="r" b="b"/>
              <a:pathLst>
                <a:path w="1147445" h="334010">
                  <a:moveTo>
                    <a:pt x="1147064" y="0"/>
                  </a:moveTo>
                  <a:lnTo>
                    <a:pt x="0" y="0"/>
                  </a:lnTo>
                  <a:lnTo>
                    <a:pt x="0" y="333590"/>
                  </a:lnTo>
                  <a:lnTo>
                    <a:pt x="1147064" y="333590"/>
                  </a:lnTo>
                  <a:lnTo>
                    <a:pt x="1147064" y="0"/>
                  </a:lnTo>
                  <a:close/>
                </a:path>
              </a:pathLst>
            </a:custGeom>
            <a:solidFill>
              <a:srgbClr val="92D050"/>
            </a:solidFill>
          </p:spPr>
          <p:txBody>
            <a:bodyPr wrap="square" lIns="0" tIns="0" rIns="0" bIns="0" rtlCol="0"/>
            <a:lstStyle/>
            <a:p>
              <a:endParaRPr/>
            </a:p>
          </p:txBody>
        </p:sp>
        <p:sp>
          <p:nvSpPr>
            <p:cNvPr id="96" name="object 96"/>
            <p:cNvSpPr/>
            <p:nvPr/>
          </p:nvSpPr>
          <p:spPr>
            <a:xfrm>
              <a:off x="8110601" y="4260468"/>
              <a:ext cx="1720850" cy="1168400"/>
            </a:xfrm>
            <a:custGeom>
              <a:avLst/>
              <a:gdLst/>
              <a:ahLst/>
              <a:cxnLst/>
              <a:rect l="l" t="t" r="r" b="b"/>
              <a:pathLst>
                <a:path w="1720850" h="1168400">
                  <a:moveTo>
                    <a:pt x="1720723" y="834517"/>
                  </a:moveTo>
                  <a:lnTo>
                    <a:pt x="0" y="834517"/>
                  </a:lnTo>
                  <a:lnTo>
                    <a:pt x="0" y="1168019"/>
                  </a:lnTo>
                  <a:lnTo>
                    <a:pt x="1720723" y="1168019"/>
                  </a:lnTo>
                  <a:lnTo>
                    <a:pt x="1720723" y="834517"/>
                  </a:lnTo>
                  <a:close/>
                </a:path>
                <a:path w="1720850" h="1168400">
                  <a:moveTo>
                    <a:pt x="1720723" y="0"/>
                  </a:moveTo>
                  <a:lnTo>
                    <a:pt x="1147064" y="0"/>
                  </a:lnTo>
                  <a:lnTo>
                    <a:pt x="1147064" y="333629"/>
                  </a:lnTo>
                  <a:lnTo>
                    <a:pt x="1720723" y="333629"/>
                  </a:lnTo>
                  <a:lnTo>
                    <a:pt x="1720723" y="0"/>
                  </a:lnTo>
                  <a:close/>
                </a:path>
              </a:pathLst>
            </a:custGeom>
            <a:solidFill>
              <a:srgbClr val="5B9BD4"/>
            </a:solidFill>
          </p:spPr>
          <p:txBody>
            <a:bodyPr wrap="square" lIns="0" tIns="0" rIns="0" bIns="0" rtlCol="0"/>
            <a:lstStyle/>
            <a:p>
              <a:endParaRPr/>
            </a:p>
          </p:txBody>
        </p:sp>
        <p:sp>
          <p:nvSpPr>
            <p:cNvPr id="97" name="object 97"/>
            <p:cNvSpPr/>
            <p:nvPr/>
          </p:nvSpPr>
          <p:spPr>
            <a:xfrm>
              <a:off x="8110601" y="4010660"/>
              <a:ext cx="0" cy="1668145"/>
            </a:xfrm>
            <a:custGeom>
              <a:avLst/>
              <a:gdLst/>
              <a:ahLst/>
              <a:cxnLst/>
              <a:rect l="l" t="t" r="r" b="b"/>
              <a:pathLst>
                <a:path h="1668145">
                  <a:moveTo>
                    <a:pt x="0" y="1668017"/>
                  </a:moveTo>
                  <a:lnTo>
                    <a:pt x="0" y="0"/>
                  </a:lnTo>
                </a:path>
              </a:pathLst>
            </a:custGeom>
            <a:ln w="5626">
              <a:solidFill>
                <a:srgbClr val="D9D9D9"/>
              </a:solidFill>
            </a:ln>
          </p:spPr>
          <p:txBody>
            <a:bodyPr wrap="square" lIns="0" tIns="0" rIns="0" bIns="0" rtlCol="0"/>
            <a:lstStyle/>
            <a:p>
              <a:endParaRPr/>
            </a:p>
          </p:txBody>
        </p:sp>
        <p:sp>
          <p:nvSpPr>
            <p:cNvPr id="98" name="object 98"/>
            <p:cNvSpPr/>
            <p:nvPr/>
          </p:nvSpPr>
          <p:spPr>
            <a:xfrm>
              <a:off x="8644509" y="4375264"/>
              <a:ext cx="79375" cy="105410"/>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grpSp>
      <p:sp>
        <p:nvSpPr>
          <p:cNvPr id="99" name="object 99"/>
          <p:cNvSpPr txBox="1"/>
          <p:nvPr/>
        </p:nvSpPr>
        <p:spPr>
          <a:xfrm>
            <a:off x="11491145" y="6530767"/>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2</a:t>
            </a:r>
            <a:endParaRPr sz="667">
              <a:latin typeface="Calibri"/>
              <a:cs typeface="Calibri"/>
            </a:endParaRPr>
          </a:p>
        </p:txBody>
      </p:sp>
      <p:sp>
        <p:nvSpPr>
          <p:cNvPr id="100" name="object 100"/>
          <p:cNvSpPr/>
          <p:nvPr/>
        </p:nvSpPr>
        <p:spPr>
          <a:xfrm>
            <a:off x="11842330" y="7648038"/>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01" name="object 101"/>
          <p:cNvSpPr txBox="1"/>
          <p:nvPr/>
        </p:nvSpPr>
        <p:spPr>
          <a:xfrm>
            <a:off x="11873653" y="7642907"/>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2</a:t>
            </a:r>
            <a:endParaRPr sz="667">
              <a:latin typeface="Calibri"/>
              <a:cs typeface="Calibri"/>
            </a:endParaRPr>
          </a:p>
        </p:txBody>
      </p:sp>
      <p:sp>
        <p:nvSpPr>
          <p:cNvPr id="102" name="object 102"/>
          <p:cNvSpPr/>
          <p:nvPr/>
        </p:nvSpPr>
        <p:spPr>
          <a:xfrm>
            <a:off x="12607179" y="6536067"/>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03" name="object 103"/>
          <p:cNvSpPr txBox="1"/>
          <p:nvPr/>
        </p:nvSpPr>
        <p:spPr>
          <a:xfrm>
            <a:off x="12638335" y="6530767"/>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1</a:t>
            </a:r>
            <a:endParaRPr sz="667">
              <a:latin typeface="Calibri"/>
              <a:cs typeface="Calibri"/>
            </a:endParaRPr>
          </a:p>
        </p:txBody>
      </p:sp>
      <p:sp>
        <p:nvSpPr>
          <p:cNvPr id="104" name="object 104"/>
          <p:cNvSpPr txBox="1"/>
          <p:nvPr/>
        </p:nvSpPr>
        <p:spPr>
          <a:xfrm>
            <a:off x="12507614" y="8311072"/>
            <a:ext cx="17271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80%</a:t>
            </a:r>
            <a:endParaRPr sz="667">
              <a:latin typeface="Calibri"/>
              <a:cs typeface="Calibri"/>
            </a:endParaRPr>
          </a:p>
        </p:txBody>
      </p:sp>
      <p:sp>
        <p:nvSpPr>
          <p:cNvPr id="105" name="object 105"/>
          <p:cNvSpPr txBox="1"/>
          <p:nvPr/>
        </p:nvSpPr>
        <p:spPr>
          <a:xfrm>
            <a:off x="12943631" y="8311072"/>
            <a:ext cx="218432"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Calibri"/>
                <a:cs typeface="Calibri"/>
              </a:rPr>
              <a:t>100%</a:t>
            </a:r>
            <a:endParaRPr sz="667">
              <a:latin typeface="Calibri"/>
              <a:cs typeface="Calibri"/>
            </a:endParaRPr>
          </a:p>
        </p:txBody>
      </p:sp>
      <p:sp>
        <p:nvSpPr>
          <p:cNvPr id="106" name="object 106"/>
          <p:cNvSpPr txBox="1"/>
          <p:nvPr/>
        </p:nvSpPr>
        <p:spPr>
          <a:xfrm>
            <a:off x="10216790" y="7637251"/>
            <a:ext cx="466496" cy="124885"/>
          </a:xfrm>
          <a:prstGeom prst="rect">
            <a:avLst/>
          </a:prstGeom>
        </p:spPr>
        <p:txBody>
          <a:bodyPr vert="horz" wrap="square" lIns="0" tIns="22013" rIns="0" bIns="0" rtlCol="0">
            <a:spAutoFit/>
          </a:bodyPr>
          <a:lstStyle/>
          <a:p>
            <a:pPr>
              <a:spcBef>
                <a:spcPts val="173"/>
              </a:spcBef>
            </a:pPr>
            <a:r>
              <a:rPr sz="667" spc="-13" dirty="0">
                <a:solidFill>
                  <a:srgbClr val="585858"/>
                </a:solidFill>
                <a:latin typeface="游ゴシック"/>
                <a:cs typeface="游ゴシック"/>
              </a:rPr>
              <a:t>置いている</a:t>
            </a:r>
            <a:endParaRPr sz="667">
              <a:latin typeface="游ゴシック"/>
              <a:cs typeface="游ゴシック"/>
            </a:endParaRPr>
          </a:p>
        </p:txBody>
      </p:sp>
      <p:sp>
        <p:nvSpPr>
          <p:cNvPr id="107" name="object 107"/>
          <p:cNvSpPr txBox="1"/>
          <p:nvPr/>
        </p:nvSpPr>
        <p:spPr>
          <a:xfrm>
            <a:off x="10126200" y="6525857"/>
            <a:ext cx="556239" cy="124885"/>
          </a:xfrm>
          <a:prstGeom prst="rect">
            <a:avLst/>
          </a:prstGeom>
        </p:spPr>
        <p:txBody>
          <a:bodyPr vert="horz" wrap="square" lIns="0" tIns="22013" rIns="0" bIns="0" rtlCol="0">
            <a:spAutoFit/>
          </a:bodyPr>
          <a:lstStyle/>
          <a:p>
            <a:pPr>
              <a:spcBef>
                <a:spcPts val="173"/>
              </a:spcBef>
            </a:pPr>
            <a:r>
              <a:rPr sz="667" spc="-13" dirty="0">
                <a:solidFill>
                  <a:srgbClr val="585858"/>
                </a:solidFill>
                <a:latin typeface="游ゴシック"/>
                <a:cs typeface="游ゴシック"/>
              </a:rPr>
              <a:t>置いていない</a:t>
            </a:r>
            <a:endParaRPr sz="667">
              <a:latin typeface="游ゴシック"/>
              <a:cs typeface="游ゴシック"/>
            </a:endParaRPr>
          </a:p>
        </p:txBody>
      </p:sp>
      <p:grpSp>
        <p:nvGrpSpPr>
          <p:cNvPr id="108" name="object 108"/>
          <p:cNvGrpSpPr/>
          <p:nvPr/>
        </p:nvGrpSpPr>
        <p:grpSpPr>
          <a:xfrm>
            <a:off x="10882753" y="8565182"/>
            <a:ext cx="932992" cy="49951"/>
            <a:chOff x="8211566" y="5897156"/>
            <a:chExt cx="699770" cy="37465"/>
          </a:xfrm>
        </p:grpSpPr>
        <p:sp>
          <p:nvSpPr>
            <p:cNvPr id="109" name="object 109"/>
            <p:cNvSpPr/>
            <p:nvPr/>
          </p:nvSpPr>
          <p:spPr>
            <a:xfrm>
              <a:off x="8211566" y="5897156"/>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110" name="object 110"/>
            <p:cNvSpPr/>
            <p:nvPr/>
          </p:nvSpPr>
          <p:spPr>
            <a:xfrm>
              <a:off x="8542909" y="5897156"/>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111" name="object 111"/>
            <p:cNvSpPr/>
            <p:nvPr/>
          </p:nvSpPr>
          <p:spPr>
            <a:xfrm>
              <a:off x="8874252" y="5897156"/>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112" name="object 112"/>
          <p:cNvSpPr txBox="1"/>
          <p:nvPr/>
        </p:nvSpPr>
        <p:spPr>
          <a:xfrm>
            <a:off x="10694629" y="8311073"/>
            <a:ext cx="1792327" cy="330133"/>
          </a:xfrm>
          <a:prstGeom prst="rect">
            <a:avLst/>
          </a:prstGeom>
        </p:spPr>
        <p:txBody>
          <a:bodyPr vert="horz" wrap="square" lIns="0" tIns="22013" rIns="0" bIns="0" rtlCol="0">
            <a:spAutoFit/>
          </a:bodyPr>
          <a:lstStyle/>
          <a:p>
            <a:pPr>
              <a:spcBef>
                <a:spcPts val="173"/>
              </a:spcBef>
              <a:tabLst>
                <a:tab pos="435176" algn="l"/>
                <a:tab pos="894904" algn="l"/>
                <a:tab pos="1353786" algn="l"/>
              </a:tabLst>
            </a:pPr>
            <a:r>
              <a:rPr sz="667" spc="-33" dirty="0">
                <a:solidFill>
                  <a:srgbClr val="585858"/>
                </a:solidFill>
                <a:latin typeface="Calibri"/>
                <a:cs typeface="Calibri"/>
              </a:rPr>
              <a:t>0%</a:t>
            </a:r>
            <a:r>
              <a:rPr sz="667" dirty="0">
                <a:solidFill>
                  <a:srgbClr val="585858"/>
                </a:solidFill>
                <a:latin typeface="Calibri"/>
                <a:cs typeface="Calibri"/>
              </a:rPr>
              <a:t>	</a:t>
            </a: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a:p>
            <a:pPr marL="259920">
              <a:spcBef>
                <a:spcPts val="767"/>
              </a:spcBef>
              <a:tabLst>
                <a:tab pos="701022" algn="l"/>
                <a:tab pos="1142971"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113" name="object 113"/>
          <p:cNvSpPr txBox="1"/>
          <p:nvPr/>
        </p:nvSpPr>
        <p:spPr>
          <a:xfrm>
            <a:off x="12502705" y="5979167"/>
            <a:ext cx="614656" cy="135870"/>
          </a:xfrm>
          <a:prstGeom prst="rect">
            <a:avLst/>
          </a:prstGeom>
        </p:spPr>
        <p:txBody>
          <a:bodyPr vert="horz" wrap="square" lIns="0" tIns="22859" rIns="0" bIns="0" rtlCol="0">
            <a:spAutoFit/>
          </a:bodyPr>
          <a:lstStyle/>
          <a:p>
            <a:pPr>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780647" y="1151746"/>
            <a:ext cx="3386541" cy="242866"/>
          </a:xfrm>
          <a:prstGeom prst="rect">
            <a:avLst/>
          </a:prstGeom>
        </p:spPr>
        <p:txBody>
          <a:bodyPr vert="horz" wrap="square" lIns="0" tIns="16933" rIns="0" bIns="0" rtlCol="0">
            <a:spAutoFit/>
          </a:bodyPr>
          <a:lstStyle/>
          <a:p>
            <a:pPr marL="16933">
              <a:spcBef>
                <a:spcPts val="133"/>
              </a:spcBef>
            </a:pPr>
            <a:r>
              <a:rPr sz="1467" dirty="0">
                <a:latin typeface="游ゴシック"/>
                <a:cs typeface="游ゴシック"/>
              </a:rPr>
              <a:t>保健相談に関する調査集計（香取支部</a:t>
            </a:r>
            <a:r>
              <a:rPr sz="1467" spc="-67" dirty="0">
                <a:latin typeface="游ゴシック"/>
                <a:cs typeface="游ゴシック"/>
              </a:rPr>
              <a:t>）</a:t>
            </a:r>
            <a:endParaRPr sz="1467">
              <a:latin typeface="游ゴシック"/>
              <a:cs typeface="游ゴシック"/>
            </a:endParaRPr>
          </a:p>
        </p:txBody>
      </p:sp>
      <p:sp>
        <p:nvSpPr>
          <p:cNvPr id="3" name="object 3"/>
          <p:cNvSpPr txBox="1"/>
          <p:nvPr/>
        </p:nvSpPr>
        <p:spPr>
          <a:xfrm>
            <a:off x="12447331" y="1141842"/>
            <a:ext cx="802610" cy="149678"/>
          </a:xfrm>
          <a:prstGeom prst="rect">
            <a:avLst/>
          </a:prstGeom>
        </p:spPr>
        <p:txBody>
          <a:bodyPr vert="horz" wrap="square" lIns="0" tIns="16086" rIns="0" bIns="0" rtlCol="0">
            <a:spAutoFit/>
          </a:bodyPr>
          <a:lstStyle/>
          <a:p>
            <a:pPr marL="16933">
              <a:spcBef>
                <a:spcPts val="127"/>
              </a:spcBef>
            </a:pPr>
            <a:r>
              <a:rPr sz="867" spc="-27" dirty="0">
                <a:latin typeface="游ゴシック"/>
                <a:cs typeface="游ゴシック"/>
              </a:rPr>
              <a:t>令和３年度実施</a:t>
            </a:r>
            <a:endParaRPr sz="867">
              <a:latin typeface="游ゴシック"/>
              <a:cs typeface="游ゴシック"/>
            </a:endParaRPr>
          </a:p>
        </p:txBody>
      </p:sp>
      <p:sp>
        <p:nvSpPr>
          <p:cNvPr id="4" name="object 4"/>
          <p:cNvSpPr/>
          <p:nvPr/>
        </p:nvSpPr>
        <p:spPr>
          <a:xfrm>
            <a:off x="727870" y="9607516"/>
            <a:ext cx="5967932" cy="16933"/>
          </a:xfrm>
          <a:custGeom>
            <a:avLst/>
            <a:gdLst/>
            <a:ahLst/>
            <a:cxnLst/>
            <a:rect l="l" t="t" r="r" b="b"/>
            <a:pathLst>
              <a:path w="4476115" h="12700">
                <a:moveTo>
                  <a:pt x="4475988" y="12191"/>
                </a:moveTo>
                <a:lnTo>
                  <a:pt x="4475988" y="0"/>
                </a:lnTo>
                <a:lnTo>
                  <a:pt x="0" y="0"/>
                </a:lnTo>
                <a:lnTo>
                  <a:pt x="0" y="12191"/>
                </a:lnTo>
              </a:path>
            </a:pathLst>
          </a:custGeom>
          <a:ln w="7493">
            <a:solidFill>
              <a:srgbClr val="000000"/>
            </a:solidFill>
          </a:ln>
        </p:spPr>
        <p:txBody>
          <a:bodyPr wrap="square" lIns="0" tIns="0" rIns="0" bIns="0" rtlCol="0"/>
          <a:lstStyle/>
          <a:p>
            <a:endParaRPr/>
          </a:p>
        </p:txBody>
      </p:sp>
      <p:sp>
        <p:nvSpPr>
          <p:cNvPr id="5" name="object 5"/>
          <p:cNvSpPr/>
          <p:nvPr/>
        </p:nvSpPr>
        <p:spPr>
          <a:xfrm>
            <a:off x="7238154" y="9607516"/>
            <a:ext cx="5968778" cy="16933"/>
          </a:xfrm>
          <a:custGeom>
            <a:avLst/>
            <a:gdLst/>
            <a:ahLst/>
            <a:cxnLst/>
            <a:rect l="l" t="t" r="r" b="b"/>
            <a:pathLst>
              <a:path w="4476750" h="12700">
                <a:moveTo>
                  <a:pt x="4476369" y="12191"/>
                </a:moveTo>
                <a:lnTo>
                  <a:pt x="4476369" y="0"/>
                </a:lnTo>
                <a:lnTo>
                  <a:pt x="0" y="0"/>
                </a:lnTo>
                <a:lnTo>
                  <a:pt x="0" y="12191"/>
                </a:lnTo>
              </a:path>
            </a:pathLst>
          </a:custGeom>
          <a:ln w="7493">
            <a:solidFill>
              <a:srgbClr val="000000"/>
            </a:solidFill>
          </a:ln>
        </p:spPr>
        <p:txBody>
          <a:bodyPr wrap="square" lIns="0" tIns="0" rIns="0" bIns="0" rtlCol="0"/>
          <a:lstStyle/>
          <a:p>
            <a:endParaRPr/>
          </a:p>
        </p:txBody>
      </p:sp>
      <p:sp>
        <p:nvSpPr>
          <p:cNvPr id="6" name="object 6"/>
          <p:cNvSpPr/>
          <p:nvPr/>
        </p:nvSpPr>
        <p:spPr>
          <a:xfrm>
            <a:off x="727870" y="5731383"/>
            <a:ext cx="5967932" cy="3698103"/>
          </a:xfrm>
          <a:custGeom>
            <a:avLst/>
            <a:gdLst/>
            <a:ahLst/>
            <a:cxnLst/>
            <a:rect l="l" t="t" r="r" b="b"/>
            <a:pathLst>
              <a:path w="4476115" h="2773679">
                <a:moveTo>
                  <a:pt x="0" y="2773679"/>
                </a:moveTo>
                <a:lnTo>
                  <a:pt x="4475988" y="2773679"/>
                </a:lnTo>
                <a:lnTo>
                  <a:pt x="4475988" y="0"/>
                </a:lnTo>
                <a:lnTo>
                  <a:pt x="0" y="0"/>
                </a:lnTo>
                <a:lnTo>
                  <a:pt x="0" y="2773679"/>
                </a:lnTo>
                <a:close/>
              </a:path>
            </a:pathLst>
          </a:custGeom>
          <a:ln w="7493">
            <a:solidFill>
              <a:srgbClr val="000000"/>
            </a:solidFill>
          </a:ln>
        </p:spPr>
        <p:txBody>
          <a:bodyPr wrap="square" lIns="0" tIns="0" rIns="0" bIns="0" rtlCol="0"/>
          <a:lstStyle/>
          <a:p>
            <a:endParaRPr/>
          </a:p>
        </p:txBody>
      </p:sp>
      <p:sp>
        <p:nvSpPr>
          <p:cNvPr id="7" name="object 7"/>
          <p:cNvSpPr txBox="1"/>
          <p:nvPr/>
        </p:nvSpPr>
        <p:spPr>
          <a:xfrm>
            <a:off x="1827648" y="5840938"/>
            <a:ext cx="3673550" cy="186440"/>
          </a:xfrm>
          <a:prstGeom prst="rect">
            <a:avLst/>
          </a:prstGeom>
        </p:spPr>
        <p:txBody>
          <a:bodyPr vert="horz" wrap="square" lIns="0" tIns="22013" rIns="0" bIns="0" rtlCol="0">
            <a:spAutoFit/>
          </a:bodyPr>
          <a:lstStyle/>
          <a:p>
            <a:pPr marL="16933">
              <a:spcBef>
                <a:spcPts val="173"/>
              </a:spcBef>
            </a:pPr>
            <a:r>
              <a:rPr sz="1067" spc="-7" dirty="0">
                <a:latin typeface="游ゴシック"/>
                <a:cs typeface="游ゴシック"/>
              </a:rPr>
              <a:t>問４  わき汗で悩んだり、相談されたことがありますか？</a:t>
            </a:r>
            <a:endParaRPr sz="1067">
              <a:latin typeface="游ゴシック"/>
              <a:cs typeface="游ゴシック"/>
            </a:endParaRPr>
          </a:p>
        </p:txBody>
      </p:sp>
      <p:grpSp>
        <p:nvGrpSpPr>
          <p:cNvPr id="8" name="object 8"/>
          <p:cNvGrpSpPr/>
          <p:nvPr/>
        </p:nvGrpSpPr>
        <p:grpSpPr>
          <a:xfrm>
            <a:off x="7233076" y="5718413"/>
            <a:ext cx="5978938" cy="3709956"/>
            <a:chOff x="5531358" y="3729228"/>
            <a:chExt cx="4484370" cy="2782570"/>
          </a:xfrm>
        </p:grpSpPr>
        <p:sp>
          <p:nvSpPr>
            <p:cNvPr id="9" name="object 9"/>
            <p:cNvSpPr/>
            <p:nvPr/>
          </p:nvSpPr>
          <p:spPr>
            <a:xfrm>
              <a:off x="5535168" y="3733038"/>
              <a:ext cx="4476750" cy="2774950"/>
            </a:xfrm>
            <a:custGeom>
              <a:avLst/>
              <a:gdLst/>
              <a:ahLst/>
              <a:cxnLst/>
              <a:rect l="l" t="t" r="r" b="b"/>
              <a:pathLst>
                <a:path w="4476750" h="2774950">
                  <a:moveTo>
                    <a:pt x="0" y="2774441"/>
                  </a:moveTo>
                  <a:lnTo>
                    <a:pt x="4476369" y="2774441"/>
                  </a:lnTo>
                  <a:lnTo>
                    <a:pt x="4476369" y="0"/>
                  </a:lnTo>
                  <a:lnTo>
                    <a:pt x="0" y="0"/>
                  </a:lnTo>
                  <a:lnTo>
                    <a:pt x="0" y="2774441"/>
                  </a:lnTo>
                  <a:close/>
                </a:path>
              </a:pathLst>
            </a:custGeom>
            <a:ln w="7493">
              <a:solidFill>
                <a:srgbClr val="000000"/>
              </a:solidFill>
            </a:ln>
          </p:spPr>
          <p:txBody>
            <a:bodyPr wrap="square" lIns="0" tIns="0" rIns="0" bIns="0" rtlCol="0"/>
            <a:lstStyle/>
            <a:p>
              <a:endParaRPr/>
            </a:p>
          </p:txBody>
        </p:sp>
        <p:sp>
          <p:nvSpPr>
            <p:cNvPr id="10" name="object 10"/>
            <p:cNvSpPr/>
            <p:nvPr/>
          </p:nvSpPr>
          <p:spPr>
            <a:xfrm>
              <a:off x="6622415" y="4518152"/>
              <a:ext cx="762635" cy="801370"/>
            </a:xfrm>
            <a:custGeom>
              <a:avLst/>
              <a:gdLst/>
              <a:ahLst/>
              <a:cxnLst/>
              <a:rect l="l" t="t" r="r" b="b"/>
              <a:pathLst>
                <a:path w="762634" h="801370">
                  <a:moveTo>
                    <a:pt x="0" y="0"/>
                  </a:moveTo>
                  <a:lnTo>
                    <a:pt x="0" y="801370"/>
                  </a:lnTo>
                  <a:lnTo>
                    <a:pt x="762127" y="553720"/>
                  </a:lnTo>
                  <a:lnTo>
                    <a:pt x="745467" y="507286"/>
                  </a:lnTo>
                  <a:lnTo>
                    <a:pt x="726184" y="462380"/>
                  </a:lnTo>
                  <a:lnTo>
                    <a:pt x="704381" y="419077"/>
                  </a:lnTo>
                  <a:lnTo>
                    <a:pt x="680162" y="377453"/>
                  </a:lnTo>
                  <a:lnTo>
                    <a:pt x="653633" y="337582"/>
                  </a:lnTo>
                  <a:lnTo>
                    <a:pt x="624897" y="299542"/>
                  </a:lnTo>
                  <a:lnTo>
                    <a:pt x="594058" y="263407"/>
                  </a:lnTo>
                  <a:lnTo>
                    <a:pt x="561222" y="229253"/>
                  </a:lnTo>
                  <a:lnTo>
                    <a:pt x="526492" y="197157"/>
                  </a:lnTo>
                  <a:lnTo>
                    <a:pt x="489972" y="167193"/>
                  </a:lnTo>
                  <a:lnTo>
                    <a:pt x="451768" y="139438"/>
                  </a:lnTo>
                  <a:lnTo>
                    <a:pt x="411983" y="113966"/>
                  </a:lnTo>
                  <a:lnTo>
                    <a:pt x="370721" y="90855"/>
                  </a:lnTo>
                  <a:lnTo>
                    <a:pt x="328088" y="70179"/>
                  </a:lnTo>
                  <a:lnTo>
                    <a:pt x="284186" y="52014"/>
                  </a:lnTo>
                  <a:lnTo>
                    <a:pt x="239122" y="36436"/>
                  </a:lnTo>
                  <a:lnTo>
                    <a:pt x="192998" y="23521"/>
                  </a:lnTo>
                  <a:lnTo>
                    <a:pt x="145920" y="13344"/>
                  </a:lnTo>
                  <a:lnTo>
                    <a:pt x="97991" y="5981"/>
                  </a:lnTo>
                  <a:lnTo>
                    <a:pt x="49316" y="1507"/>
                  </a:lnTo>
                  <a:lnTo>
                    <a:pt x="0" y="0"/>
                  </a:lnTo>
                  <a:close/>
                </a:path>
              </a:pathLst>
            </a:custGeom>
            <a:solidFill>
              <a:srgbClr val="4471C4"/>
            </a:solidFill>
          </p:spPr>
          <p:txBody>
            <a:bodyPr wrap="square" lIns="0" tIns="0" rIns="0" bIns="0" rtlCol="0"/>
            <a:lstStyle/>
            <a:p>
              <a:endParaRPr/>
            </a:p>
          </p:txBody>
        </p:sp>
        <p:sp>
          <p:nvSpPr>
            <p:cNvPr id="11" name="object 11"/>
            <p:cNvSpPr/>
            <p:nvPr/>
          </p:nvSpPr>
          <p:spPr>
            <a:xfrm>
              <a:off x="6151499" y="5071872"/>
              <a:ext cx="1272540" cy="1049020"/>
            </a:xfrm>
            <a:custGeom>
              <a:avLst/>
              <a:gdLst/>
              <a:ahLst/>
              <a:cxnLst/>
              <a:rect l="l" t="t" r="r" b="b"/>
              <a:pathLst>
                <a:path w="1272540" h="1049020">
                  <a:moveTo>
                    <a:pt x="1233043" y="0"/>
                  </a:moveTo>
                  <a:lnTo>
                    <a:pt x="470916" y="247650"/>
                  </a:lnTo>
                  <a:lnTo>
                    <a:pt x="0" y="895858"/>
                  </a:lnTo>
                  <a:lnTo>
                    <a:pt x="42273" y="924557"/>
                  </a:lnTo>
                  <a:lnTo>
                    <a:pt x="85987" y="950342"/>
                  </a:lnTo>
                  <a:lnTo>
                    <a:pt x="130996" y="973187"/>
                  </a:lnTo>
                  <a:lnTo>
                    <a:pt x="177153" y="993071"/>
                  </a:lnTo>
                  <a:lnTo>
                    <a:pt x="224310" y="1009969"/>
                  </a:lnTo>
                  <a:lnTo>
                    <a:pt x="272320" y="1023859"/>
                  </a:lnTo>
                  <a:lnTo>
                    <a:pt x="321037" y="1034717"/>
                  </a:lnTo>
                  <a:lnTo>
                    <a:pt x="370313" y="1042521"/>
                  </a:lnTo>
                  <a:lnTo>
                    <a:pt x="420002" y="1047246"/>
                  </a:lnTo>
                  <a:lnTo>
                    <a:pt x="469956" y="1048869"/>
                  </a:lnTo>
                  <a:lnTo>
                    <a:pt x="520029" y="1047368"/>
                  </a:lnTo>
                  <a:lnTo>
                    <a:pt x="570073" y="1042718"/>
                  </a:lnTo>
                  <a:lnTo>
                    <a:pt x="619942" y="1034898"/>
                  </a:lnTo>
                  <a:lnTo>
                    <a:pt x="669488" y="1023882"/>
                  </a:lnTo>
                  <a:lnTo>
                    <a:pt x="718566" y="1009650"/>
                  </a:lnTo>
                  <a:lnTo>
                    <a:pt x="764537" y="993172"/>
                  </a:lnTo>
                  <a:lnTo>
                    <a:pt x="808886" y="974206"/>
                  </a:lnTo>
                  <a:lnTo>
                    <a:pt x="851560" y="952857"/>
                  </a:lnTo>
                  <a:lnTo>
                    <a:pt x="892505" y="929230"/>
                  </a:lnTo>
                  <a:lnTo>
                    <a:pt x="931666" y="903431"/>
                  </a:lnTo>
                  <a:lnTo>
                    <a:pt x="968990" y="875566"/>
                  </a:lnTo>
                  <a:lnTo>
                    <a:pt x="1004423" y="845739"/>
                  </a:lnTo>
                  <a:lnTo>
                    <a:pt x="1037911" y="814058"/>
                  </a:lnTo>
                  <a:lnTo>
                    <a:pt x="1069401" y="780626"/>
                  </a:lnTo>
                  <a:lnTo>
                    <a:pt x="1098838" y="745550"/>
                  </a:lnTo>
                  <a:lnTo>
                    <a:pt x="1126168" y="708936"/>
                  </a:lnTo>
                  <a:lnTo>
                    <a:pt x="1151338" y="670889"/>
                  </a:lnTo>
                  <a:lnTo>
                    <a:pt x="1174294" y="631514"/>
                  </a:lnTo>
                  <a:lnTo>
                    <a:pt x="1194983" y="590917"/>
                  </a:lnTo>
                  <a:lnTo>
                    <a:pt x="1213349" y="549204"/>
                  </a:lnTo>
                  <a:lnTo>
                    <a:pt x="1229340" y="506480"/>
                  </a:lnTo>
                  <a:lnTo>
                    <a:pt x="1242901" y="462851"/>
                  </a:lnTo>
                  <a:lnTo>
                    <a:pt x="1253979" y="418422"/>
                  </a:lnTo>
                  <a:lnTo>
                    <a:pt x="1262519" y="373299"/>
                  </a:lnTo>
                  <a:lnTo>
                    <a:pt x="1268469" y="327588"/>
                  </a:lnTo>
                  <a:lnTo>
                    <a:pt x="1271773" y="281394"/>
                  </a:lnTo>
                  <a:lnTo>
                    <a:pt x="1272379" y="234822"/>
                  </a:lnTo>
                  <a:lnTo>
                    <a:pt x="1270233" y="187979"/>
                  </a:lnTo>
                  <a:lnTo>
                    <a:pt x="1265279" y="140970"/>
                  </a:lnTo>
                  <a:lnTo>
                    <a:pt x="1257466" y="93899"/>
                  </a:lnTo>
                  <a:lnTo>
                    <a:pt x="1246738" y="46874"/>
                  </a:lnTo>
                  <a:lnTo>
                    <a:pt x="1233043" y="0"/>
                  </a:lnTo>
                  <a:close/>
                </a:path>
              </a:pathLst>
            </a:custGeom>
            <a:solidFill>
              <a:srgbClr val="EC7C30"/>
            </a:solidFill>
          </p:spPr>
          <p:txBody>
            <a:bodyPr wrap="square" lIns="0" tIns="0" rIns="0" bIns="0" rtlCol="0"/>
            <a:lstStyle/>
            <a:p>
              <a:endParaRPr/>
            </a:p>
          </p:txBody>
        </p:sp>
        <p:sp>
          <p:nvSpPr>
            <p:cNvPr id="12" name="object 12"/>
            <p:cNvSpPr/>
            <p:nvPr/>
          </p:nvSpPr>
          <p:spPr>
            <a:xfrm>
              <a:off x="6151499" y="5071872"/>
              <a:ext cx="1272540" cy="1049020"/>
            </a:xfrm>
            <a:custGeom>
              <a:avLst/>
              <a:gdLst/>
              <a:ahLst/>
              <a:cxnLst/>
              <a:rect l="l" t="t" r="r" b="b"/>
              <a:pathLst>
                <a:path w="1272540" h="1049020">
                  <a:moveTo>
                    <a:pt x="1233043" y="0"/>
                  </a:moveTo>
                  <a:lnTo>
                    <a:pt x="1246738" y="46874"/>
                  </a:lnTo>
                  <a:lnTo>
                    <a:pt x="1257466" y="93899"/>
                  </a:lnTo>
                  <a:lnTo>
                    <a:pt x="1265279" y="140970"/>
                  </a:lnTo>
                  <a:lnTo>
                    <a:pt x="1270233" y="187979"/>
                  </a:lnTo>
                  <a:lnTo>
                    <a:pt x="1272379" y="234822"/>
                  </a:lnTo>
                  <a:lnTo>
                    <a:pt x="1271773" y="281394"/>
                  </a:lnTo>
                  <a:lnTo>
                    <a:pt x="1268469" y="327588"/>
                  </a:lnTo>
                  <a:lnTo>
                    <a:pt x="1262519" y="373299"/>
                  </a:lnTo>
                  <a:lnTo>
                    <a:pt x="1253979" y="418422"/>
                  </a:lnTo>
                  <a:lnTo>
                    <a:pt x="1242901" y="462851"/>
                  </a:lnTo>
                  <a:lnTo>
                    <a:pt x="1229340" y="506480"/>
                  </a:lnTo>
                  <a:lnTo>
                    <a:pt x="1213349" y="549204"/>
                  </a:lnTo>
                  <a:lnTo>
                    <a:pt x="1194983" y="590917"/>
                  </a:lnTo>
                  <a:lnTo>
                    <a:pt x="1174294" y="631514"/>
                  </a:lnTo>
                  <a:lnTo>
                    <a:pt x="1151338" y="670889"/>
                  </a:lnTo>
                  <a:lnTo>
                    <a:pt x="1126168" y="708936"/>
                  </a:lnTo>
                  <a:lnTo>
                    <a:pt x="1098838" y="745550"/>
                  </a:lnTo>
                  <a:lnTo>
                    <a:pt x="1069401" y="780626"/>
                  </a:lnTo>
                  <a:lnTo>
                    <a:pt x="1037911" y="814058"/>
                  </a:lnTo>
                  <a:lnTo>
                    <a:pt x="1004423" y="845739"/>
                  </a:lnTo>
                  <a:lnTo>
                    <a:pt x="968990" y="875566"/>
                  </a:lnTo>
                  <a:lnTo>
                    <a:pt x="931666" y="903431"/>
                  </a:lnTo>
                  <a:lnTo>
                    <a:pt x="892505" y="929230"/>
                  </a:lnTo>
                  <a:lnTo>
                    <a:pt x="851560" y="952857"/>
                  </a:lnTo>
                  <a:lnTo>
                    <a:pt x="808886" y="974206"/>
                  </a:lnTo>
                  <a:lnTo>
                    <a:pt x="764537" y="993172"/>
                  </a:lnTo>
                  <a:lnTo>
                    <a:pt x="718566" y="1009650"/>
                  </a:lnTo>
                  <a:lnTo>
                    <a:pt x="669488" y="1023882"/>
                  </a:lnTo>
                  <a:lnTo>
                    <a:pt x="619942" y="1034898"/>
                  </a:lnTo>
                  <a:lnTo>
                    <a:pt x="570073" y="1042718"/>
                  </a:lnTo>
                  <a:lnTo>
                    <a:pt x="520029" y="1047368"/>
                  </a:lnTo>
                  <a:lnTo>
                    <a:pt x="469956" y="1048869"/>
                  </a:lnTo>
                  <a:lnTo>
                    <a:pt x="420002" y="1047246"/>
                  </a:lnTo>
                  <a:lnTo>
                    <a:pt x="370313" y="1042521"/>
                  </a:lnTo>
                  <a:lnTo>
                    <a:pt x="321037" y="1034717"/>
                  </a:lnTo>
                  <a:lnTo>
                    <a:pt x="272320" y="1023859"/>
                  </a:lnTo>
                  <a:lnTo>
                    <a:pt x="224310" y="1009969"/>
                  </a:lnTo>
                  <a:lnTo>
                    <a:pt x="177153" y="993071"/>
                  </a:lnTo>
                  <a:lnTo>
                    <a:pt x="130996" y="973187"/>
                  </a:lnTo>
                  <a:lnTo>
                    <a:pt x="85987" y="950342"/>
                  </a:lnTo>
                  <a:lnTo>
                    <a:pt x="42273" y="924557"/>
                  </a:lnTo>
                  <a:lnTo>
                    <a:pt x="0" y="895858"/>
                  </a:lnTo>
                  <a:lnTo>
                    <a:pt x="470916" y="247650"/>
                  </a:lnTo>
                  <a:lnTo>
                    <a:pt x="1233043" y="0"/>
                  </a:lnTo>
                  <a:close/>
                </a:path>
              </a:pathLst>
            </a:custGeom>
            <a:ln w="11239">
              <a:solidFill>
                <a:srgbClr val="FFFFFF"/>
              </a:solidFill>
            </a:ln>
          </p:spPr>
          <p:txBody>
            <a:bodyPr wrap="square" lIns="0" tIns="0" rIns="0" bIns="0" rtlCol="0"/>
            <a:lstStyle/>
            <a:p>
              <a:endParaRPr/>
            </a:p>
          </p:txBody>
        </p:sp>
        <p:sp>
          <p:nvSpPr>
            <p:cNvPr id="13" name="object 13"/>
            <p:cNvSpPr/>
            <p:nvPr/>
          </p:nvSpPr>
          <p:spPr>
            <a:xfrm>
              <a:off x="5821235" y="4518152"/>
              <a:ext cx="801370" cy="1449705"/>
            </a:xfrm>
            <a:custGeom>
              <a:avLst/>
              <a:gdLst/>
              <a:ahLst/>
              <a:cxnLst/>
              <a:rect l="l" t="t" r="r" b="b"/>
              <a:pathLst>
                <a:path w="801370" h="1449704">
                  <a:moveTo>
                    <a:pt x="801179" y="0"/>
                  </a:moveTo>
                  <a:lnTo>
                    <a:pt x="750124" y="1626"/>
                  </a:lnTo>
                  <a:lnTo>
                    <a:pt x="699611" y="6459"/>
                  </a:lnTo>
                  <a:lnTo>
                    <a:pt x="649775" y="14432"/>
                  </a:lnTo>
                  <a:lnTo>
                    <a:pt x="600748" y="25476"/>
                  </a:lnTo>
                  <a:lnTo>
                    <a:pt x="552664" y="39525"/>
                  </a:lnTo>
                  <a:lnTo>
                    <a:pt x="505655" y="56509"/>
                  </a:lnTo>
                  <a:lnTo>
                    <a:pt x="459856" y="76363"/>
                  </a:lnTo>
                  <a:lnTo>
                    <a:pt x="415399" y="99017"/>
                  </a:lnTo>
                  <a:lnTo>
                    <a:pt x="372417" y="124404"/>
                  </a:lnTo>
                  <a:lnTo>
                    <a:pt x="331044" y="152456"/>
                  </a:lnTo>
                  <a:lnTo>
                    <a:pt x="291413" y="183106"/>
                  </a:lnTo>
                  <a:lnTo>
                    <a:pt x="253657" y="216286"/>
                  </a:lnTo>
                  <a:lnTo>
                    <a:pt x="217909" y="251927"/>
                  </a:lnTo>
                  <a:lnTo>
                    <a:pt x="184303" y="289964"/>
                  </a:lnTo>
                  <a:lnTo>
                    <a:pt x="152971" y="330327"/>
                  </a:lnTo>
                  <a:lnTo>
                    <a:pt x="125466" y="370675"/>
                  </a:lnTo>
                  <a:lnTo>
                    <a:pt x="100735" y="412085"/>
                  </a:lnTo>
                  <a:lnTo>
                    <a:pt x="78762" y="454438"/>
                  </a:lnTo>
                  <a:lnTo>
                    <a:pt x="59527" y="497618"/>
                  </a:lnTo>
                  <a:lnTo>
                    <a:pt x="43012" y="541508"/>
                  </a:lnTo>
                  <a:lnTo>
                    <a:pt x="29198" y="585990"/>
                  </a:lnTo>
                  <a:lnTo>
                    <a:pt x="18067" y="630948"/>
                  </a:lnTo>
                  <a:lnTo>
                    <a:pt x="9600" y="676264"/>
                  </a:lnTo>
                  <a:lnTo>
                    <a:pt x="3779" y="721820"/>
                  </a:lnTo>
                  <a:lnTo>
                    <a:pt x="585" y="767501"/>
                  </a:lnTo>
                  <a:lnTo>
                    <a:pt x="0" y="813189"/>
                  </a:lnTo>
                  <a:lnTo>
                    <a:pt x="2004" y="858767"/>
                  </a:lnTo>
                  <a:lnTo>
                    <a:pt x="6580" y="904117"/>
                  </a:lnTo>
                  <a:lnTo>
                    <a:pt x="13709" y="949124"/>
                  </a:lnTo>
                  <a:lnTo>
                    <a:pt x="23372" y="993668"/>
                  </a:lnTo>
                  <a:lnTo>
                    <a:pt x="35551" y="1037634"/>
                  </a:lnTo>
                  <a:lnTo>
                    <a:pt x="50228" y="1080904"/>
                  </a:lnTo>
                  <a:lnTo>
                    <a:pt x="67383" y="1123362"/>
                  </a:lnTo>
                  <a:lnTo>
                    <a:pt x="86998" y="1164889"/>
                  </a:lnTo>
                  <a:lnTo>
                    <a:pt x="109055" y="1205369"/>
                  </a:lnTo>
                  <a:lnTo>
                    <a:pt x="133535" y="1244686"/>
                  </a:lnTo>
                  <a:lnTo>
                    <a:pt x="160420" y="1282721"/>
                  </a:lnTo>
                  <a:lnTo>
                    <a:pt x="189691" y="1319357"/>
                  </a:lnTo>
                  <a:lnTo>
                    <a:pt x="221329" y="1354478"/>
                  </a:lnTo>
                  <a:lnTo>
                    <a:pt x="255316" y="1387967"/>
                  </a:lnTo>
                  <a:lnTo>
                    <a:pt x="291634" y="1419706"/>
                  </a:lnTo>
                  <a:lnTo>
                    <a:pt x="330263" y="1449578"/>
                  </a:lnTo>
                  <a:lnTo>
                    <a:pt x="801179" y="801370"/>
                  </a:lnTo>
                  <a:lnTo>
                    <a:pt x="801179" y="0"/>
                  </a:lnTo>
                  <a:close/>
                </a:path>
              </a:pathLst>
            </a:custGeom>
            <a:solidFill>
              <a:srgbClr val="A4A4A4"/>
            </a:solidFill>
          </p:spPr>
          <p:txBody>
            <a:bodyPr wrap="square" lIns="0" tIns="0" rIns="0" bIns="0" rtlCol="0"/>
            <a:lstStyle/>
            <a:p>
              <a:endParaRPr/>
            </a:p>
          </p:txBody>
        </p:sp>
        <p:sp>
          <p:nvSpPr>
            <p:cNvPr id="14" name="object 14"/>
            <p:cNvSpPr/>
            <p:nvPr/>
          </p:nvSpPr>
          <p:spPr>
            <a:xfrm>
              <a:off x="5821235" y="4518152"/>
              <a:ext cx="801370" cy="1449705"/>
            </a:xfrm>
            <a:custGeom>
              <a:avLst/>
              <a:gdLst/>
              <a:ahLst/>
              <a:cxnLst/>
              <a:rect l="l" t="t" r="r" b="b"/>
              <a:pathLst>
                <a:path w="801370" h="1449704">
                  <a:moveTo>
                    <a:pt x="330263" y="1449578"/>
                  </a:moveTo>
                  <a:lnTo>
                    <a:pt x="291634" y="1419706"/>
                  </a:lnTo>
                  <a:lnTo>
                    <a:pt x="255316" y="1387967"/>
                  </a:lnTo>
                  <a:lnTo>
                    <a:pt x="221329" y="1354478"/>
                  </a:lnTo>
                  <a:lnTo>
                    <a:pt x="189691" y="1319357"/>
                  </a:lnTo>
                  <a:lnTo>
                    <a:pt x="160420" y="1282721"/>
                  </a:lnTo>
                  <a:lnTo>
                    <a:pt x="133535" y="1244686"/>
                  </a:lnTo>
                  <a:lnTo>
                    <a:pt x="109055" y="1205369"/>
                  </a:lnTo>
                  <a:lnTo>
                    <a:pt x="86998" y="1164889"/>
                  </a:lnTo>
                  <a:lnTo>
                    <a:pt x="67383" y="1123362"/>
                  </a:lnTo>
                  <a:lnTo>
                    <a:pt x="50228" y="1080904"/>
                  </a:lnTo>
                  <a:lnTo>
                    <a:pt x="35551" y="1037634"/>
                  </a:lnTo>
                  <a:lnTo>
                    <a:pt x="23372" y="993668"/>
                  </a:lnTo>
                  <a:lnTo>
                    <a:pt x="13709" y="949124"/>
                  </a:lnTo>
                  <a:lnTo>
                    <a:pt x="6580" y="904117"/>
                  </a:lnTo>
                  <a:lnTo>
                    <a:pt x="2004" y="858767"/>
                  </a:lnTo>
                  <a:lnTo>
                    <a:pt x="0" y="813189"/>
                  </a:lnTo>
                  <a:lnTo>
                    <a:pt x="585" y="767501"/>
                  </a:lnTo>
                  <a:lnTo>
                    <a:pt x="3779" y="721820"/>
                  </a:lnTo>
                  <a:lnTo>
                    <a:pt x="9600" y="676264"/>
                  </a:lnTo>
                  <a:lnTo>
                    <a:pt x="18067" y="630948"/>
                  </a:lnTo>
                  <a:lnTo>
                    <a:pt x="29198" y="585990"/>
                  </a:lnTo>
                  <a:lnTo>
                    <a:pt x="43012" y="541508"/>
                  </a:lnTo>
                  <a:lnTo>
                    <a:pt x="59527" y="497618"/>
                  </a:lnTo>
                  <a:lnTo>
                    <a:pt x="78762" y="454438"/>
                  </a:lnTo>
                  <a:lnTo>
                    <a:pt x="100735" y="412085"/>
                  </a:lnTo>
                  <a:lnTo>
                    <a:pt x="125466" y="370675"/>
                  </a:lnTo>
                  <a:lnTo>
                    <a:pt x="152971" y="330327"/>
                  </a:lnTo>
                  <a:lnTo>
                    <a:pt x="184303" y="289964"/>
                  </a:lnTo>
                  <a:lnTo>
                    <a:pt x="217909" y="251927"/>
                  </a:lnTo>
                  <a:lnTo>
                    <a:pt x="253657" y="216286"/>
                  </a:lnTo>
                  <a:lnTo>
                    <a:pt x="291413" y="183106"/>
                  </a:lnTo>
                  <a:lnTo>
                    <a:pt x="331044" y="152456"/>
                  </a:lnTo>
                  <a:lnTo>
                    <a:pt x="372417" y="124404"/>
                  </a:lnTo>
                  <a:lnTo>
                    <a:pt x="415399" y="99017"/>
                  </a:lnTo>
                  <a:lnTo>
                    <a:pt x="459856" y="76363"/>
                  </a:lnTo>
                  <a:lnTo>
                    <a:pt x="505655" y="56509"/>
                  </a:lnTo>
                  <a:lnTo>
                    <a:pt x="552664" y="39525"/>
                  </a:lnTo>
                  <a:lnTo>
                    <a:pt x="600748" y="25476"/>
                  </a:lnTo>
                  <a:lnTo>
                    <a:pt x="649775" y="14432"/>
                  </a:lnTo>
                  <a:lnTo>
                    <a:pt x="699611" y="6459"/>
                  </a:lnTo>
                  <a:lnTo>
                    <a:pt x="750124" y="1626"/>
                  </a:lnTo>
                  <a:lnTo>
                    <a:pt x="801179" y="0"/>
                  </a:lnTo>
                  <a:lnTo>
                    <a:pt x="801179" y="801370"/>
                  </a:lnTo>
                  <a:lnTo>
                    <a:pt x="330263" y="1449578"/>
                  </a:lnTo>
                  <a:close/>
                </a:path>
              </a:pathLst>
            </a:custGeom>
            <a:ln w="11239">
              <a:solidFill>
                <a:srgbClr val="FFFFFF"/>
              </a:solidFill>
            </a:ln>
          </p:spPr>
          <p:txBody>
            <a:bodyPr wrap="square" lIns="0" tIns="0" rIns="0" bIns="0" rtlCol="0"/>
            <a:lstStyle/>
            <a:p>
              <a:endParaRPr/>
            </a:p>
          </p:txBody>
        </p:sp>
        <p:sp>
          <p:nvSpPr>
            <p:cNvPr id="15" name="object 15"/>
            <p:cNvSpPr/>
            <p:nvPr/>
          </p:nvSpPr>
          <p:spPr>
            <a:xfrm>
              <a:off x="7038467" y="4231894"/>
              <a:ext cx="581660" cy="439420"/>
            </a:xfrm>
            <a:custGeom>
              <a:avLst/>
              <a:gdLst/>
              <a:ahLst/>
              <a:cxnLst/>
              <a:rect l="l" t="t" r="r" b="b"/>
              <a:pathLst>
                <a:path w="581659" h="439420">
                  <a:moveTo>
                    <a:pt x="581406" y="0"/>
                  </a:moveTo>
                  <a:lnTo>
                    <a:pt x="0" y="0"/>
                  </a:lnTo>
                  <a:lnTo>
                    <a:pt x="0" y="297815"/>
                  </a:lnTo>
                  <a:lnTo>
                    <a:pt x="96901" y="297815"/>
                  </a:lnTo>
                  <a:lnTo>
                    <a:pt x="54991" y="439293"/>
                  </a:lnTo>
                  <a:lnTo>
                    <a:pt x="242315" y="297815"/>
                  </a:lnTo>
                  <a:lnTo>
                    <a:pt x="581406" y="297815"/>
                  </a:lnTo>
                  <a:lnTo>
                    <a:pt x="581406" y="0"/>
                  </a:lnTo>
                  <a:close/>
                </a:path>
              </a:pathLst>
            </a:custGeom>
            <a:solidFill>
              <a:srgbClr val="FFFFFF"/>
            </a:solidFill>
          </p:spPr>
          <p:txBody>
            <a:bodyPr wrap="square" lIns="0" tIns="0" rIns="0" bIns="0" rtlCol="0"/>
            <a:lstStyle/>
            <a:p>
              <a:endParaRPr/>
            </a:p>
          </p:txBody>
        </p:sp>
        <p:sp>
          <p:nvSpPr>
            <p:cNvPr id="16" name="object 16"/>
            <p:cNvSpPr/>
            <p:nvPr/>
          </p:nvSpPr>
          <p:spPr>
            <a:xfrm>
              <a:off x="7038467" y="4231894"/>
              <a:ext cx="581660" cy="439420"/>
            </a:xfrm>
            <a:custGeom>
              <a:avLst/>
              <a:gdLst/>
              <a:ahLst/>
              <a:cxnLst/>
              <a:rect l="l" t="t" r="r" b="b"/>
              <a:pathLst>
                <a:path w="581659" h="439420">
                  <a:moveTo>
                    <a:pt x="0" y="0"/>
                  </a:moveTo>
                  <a:lnTo>
                    <a:pt x="96901" y="0"/>
                  </a:lnTo>
                  <a:lnTo>
                    <a:pt x="242315" y="0"/>
                  </a:lnTo>
                  <a:lnTo>
                    <a:pt x="581406" y="0"/>
                  </a:lnTo>
                  <a:lnTo>
                    <a:pt x="581406" y="173736"/>
                  </a:lnTo>
                  <a:lnTo>
                    <a:pt x="581406" y="248158"/>
                  </a:lnTo>
                  <a:lnTo>
                    <a:pt x="581406" y="297815"/>
                  </a:lnTo>
                  <a:lnTo>
                    <a:pt x="242315" y="297815"/>
                  </a:lnTo>
                  <a:lnTo>
                    <a:pt x="54991" y="439293"/>
                  </a:lnTo>
                  <a:lnTo>
                    <a:pt x="96901" y="297815"/>
                  </a:lnTo>
                  <a:lnTo>
                    <a:pt x="0" y="297815"/>
                  </a:lnTo>
                  <a:lnTo>
                    <a:pt x="0" y="248158"/>
                  </a:lnTo>
                  <a:lnTo>
                    <a:pt x="0" y="173736"/>
                  </a:lnTo>
                  <a:lnTo>
                    <a:pt x="0" y="0"/>
                  </a:lnTo>
                  <a:close/>
                </a:path>
              </a:pathLst>
            </a:custGeom>
            <a:ln w="5626">
              <a:solidFill>
                <a:srgbClr val="000000"/>
              </a:solidFill>
            </a:ln>
          </p:spPr>
          <p:txBody>
            <a:bodyPr wrap="square" lIns="0" tIns="0" rIns="0" bIns="0" rtlCol="0"/>
            <a:lstStyle/>
            <a:p>
              <a:endParaRPr/>
            </a:p>
          </p:txBody>
        </p:sp>
        <p:sp>
          <p:nvSpPr>
            <p:cNvPr id="17" name="object 17"/>
            <p:cNvSpPr/>
            <p:nvPr/>
          </p:nvSpPr>
          <p:spPr>
            <a:xfrm>
              <a:off x="6984746" y="5967730"/>
              <a:ext cx="650875" cy="454025"/>
            </a:xfrm>
            <a:custGeom>
              <a:avLst/>
              <a:gdLst/>
              <a:ahLst/>
              <a:cxnLst/>
              <a:rect l="l" t="t" r="r" b="b"/>
              <a:pathLst>
                <a:path w="650875" h="454025">
                  <a:moveTo>
                    <a:pt x="108712" y="0"/>
                  </a:moveTo>
                  <a:lnTo>
                    <a:pt x="108457" y="143129"/>
                  </a:lnTo>
                  <a:lnTo>
                    <a:pt x="0" y="143129"/>
                  </a:lnTo>
                  <a:lnTo>
                    <a:pt x="0" y="453796"/>
                  </a:lnTo>
                  <a:lnTo>
                    <a:pt x="650875" y="453796"/>
                  </a:lnTo>
                  <a:lnTo>
                    <a:pt x="650875" y="143129"/>
                  </a:lnTo>
                  <a:lnTo>
                    <a:pt x="271145" y="143129"/>
                  </a:lnTo>
                  <a:lnTo>
                    <a:pt x="108712" y="0"/>
                  </a:lnTo>
                  <a:close/>
                </a:path>
              </a:pathLst>
            </a:custGeom>
            <a:solidFill>
              <a:srgbClr val="FFFFFF"/>
            </a:solidFill>
          </p:spPr>
          <p:txBody>
            <a:bodyPr wrap="square" lIns="0" tIns="0" rIns="0" bIns="0" rtlCol="0"/>
            <a:lstStyle/>
            <a:p>
              <a:endParaRPr/>
            </a:p>
          </p:txBody>
        </p:sp>
        <p:sp>
          <p:nvSpPr>
            <p:cNvPr id="18" name="object 18"/>
            <p:cNvSpPr/>
            <p:nvPr/>
          </p:nvSpPr>
          <p:spPr>
            <a:xfrm>
              <a:off x="6984746" y="5967730"/>
              <a:ext cx="650875" cy="454025"/>
            </a:xfrm>
            <a:custGeom>
              <a:avLst/>
              <a:gdLst/>
              <a:ahLst/>
              <a:cxnLst/>
              <a:rect l="l" t="t" r="r" b="b"/>
              <a:pathLst>
                <a:path w="650875" h="454025">
                  <a:moveTo>
                    <a:pt x="0" y="143129"/>
                  </a:moveTo>
                  <a:lnTo>
                    <a:pt x="108457" y="143129"/>
                  </a:lnTo>
                  <a:lnTo>
                    <a:pt x="108712" y="0"/>
                  </a:lnTo>
                  <a:lnTo>
                    <a:pt x="271145" y="143129"/>
                  </a:lnTo>
                  <a:lnTo>
                    <a:pt x="650875" y="143129"/>
                  </a:lnTo>
                  <a:lnTo>
                    <a:pt x="650875" y="194945"/>
                  </a:lnTo>
                  <a:lnTo>
                    <a:pt x="650875" y="272542"/>
                  </a:lnTo>
                  <a:lnTo>
                    <a:pt x="650875" y="453796"/>
                  </a:lnTo>
                  <a:lnTo>
                    <a:pt x="271145" y="453796"/>
                  </a:lnTo>
                  <a:lnTo>
                    <a:pt x="108457" y="453796"/>
                  </a:lnTo>
                  <a:lnTo>
                    <a:pt x="0" y="453796"/>
                  </a:lnTo>
                  <a:lnTo>
                    <a:pt x="0" y="272542"/>
                  </a:lnTo>
                  <a:lnTo>
                    <a:pt x="0" y="194945"/>
                  </a:lnTo>
                  <a:lnTo>
                    <a:pt x="0" y="143129"/>
                  </a:lnTo>
                  <a:close/>
                </a:path>
              </a:pathLst>
            </a:custGeom>
            <a:ln w="5626">
              <a:solidFill>
                <a:srgbClr val="000000"/>
              </a:solidFill>
            </a:ln>
          </p:spPr>
          <p:txBody>
            <a:bodyPr wrap="square" lIns="0" tIns="0" rIns="0" bIns="0" rtlCol="0"/>
            <a:lstStyle/>
            <a:p>
              <a:endParaRPr/>
            </a:p>
          </p:txBody>
        </p:sp>
        <p:sp>
          <p:nvSpPr>
            <p:cNvPr id="19" name="object 19"/>
            <p:cNvSpPr/>
            <p:nvPr/>
          </p:nvSpPr>
          <p:spPr>
            <a:xfrm>
              <a:off x="5666486" y="4269740"/>
              <a:ext cx="530860" cy="802640"/>
            </a:xfrm>
            <a:custGeom>
              <a:avLst/>
              <a:gdLst/>
              <a:ahLst/>
              <a:cxnLst/>
              <a:rect l="l" t="t" r="r" b="b"/>
              <a:pathLst>
                <a:path w="530860" h="802639">
                  <a:moveTo>
                    <a:pt x="530860" y="0"/>
                  </a:moveTo>
                  <a:lnTo>
                    <a:pt x="0" y="0"/>
                  </a:lnTo>
                  <a:lnTo>
                    <a:pt x="0" y="305054"/>
                  </a:lnTo>
                  <a:lnTo>
                    <a:pt x="88519" y="305054"/>
                  </a:lnTo>
                  <a:lnTo>
                    <a:pt x="193929" y="802132"/>
                  </a:lnTo>
                  <a:lnTo>
                    <a:pt x="221234" y="305054"/>
                  </a:lnTo>
                  <a:lnTo>
                    <a:pt x="530860" y="305054"/>
                  </a:lnTo>
                  <a:lnTo>
                    <a:pt x="530860" y="0"/>
                  </a:lnTo>
                  <a:close/>
                </a:path>
              </a:pathLst>
            </a:custGeom>
            <a:solidFill>
              <a:srgbClr val="FFFFFF"/>
            </a:solidFill>
          </p:spPr>
          <p:txBody>
            <a:bodyPr wrap="square" lIns="0" tIns="0" rIns="0" bIns="0" rtlCol="0"/>
            <a:lstStyle/>
            <a:p>
              <a:endParaRPr/>
            </a:p>
          </p:txBody>
        </p:sp>
        <p:sp>
          <p:nvSpPr>
            <p:cNvPr id="20" name="object 20"/>
            <p:cNvSpPr/>
            <p:nvPr/>
          </p:nvSpPr>
          <p:spPr>
            <a:xfrm>
              <a:off x="5666486" y="4269740"/>
              <a:ext cx="530860" cy="802640"/>
            </a:xfrm>
            <a:custGeom>
              <a:avLst/>
              <a:gdLst/>
              <a:ahLst/>
              <a:cxnLst/>
              <a:rect l="l" t="t" r="r" b="b"/>
              <a:pathLst>
                <a:path w="530860" h="802639">
                  <a:moveTo>
                    <a:pt x="0" y="0"/>
                  </a:moveTo>
                  <a:lnTo>
                    <a:pt x="88519" y="0"/>
                  </a:lnTo>
                  <a:lnTo>
                    <a:pt x="221234" y="0"/>
                  </a:lnTo>
                  <a:lnTo>
                    <a:pt x="530860" y="0"/>
                  </a:lnTo>
                  <a:lnTo>
                    <a:pt x="530860" y="177927"/>
                  </a:lnTo>
                  <a:lnTo>
                    <a:pt x="530860" y="254127"/>
                  </a:lnTo>
                  <a:lnTo>
                    <a:pt x="530860" y="305054"/>
                  </a:lnTo>
                  <a:lnTo>
                    <a:pt x="221234" y="305054"/>
                  </a:lnTo>
                  <a:lnTo>
                    <a:pt x="193929" y="802132"/>
                  </a:lnTo>
                  <a:lnTo>
                    <a:pt x="88519" y="305054"/>
                  </a:lnTo>
                  <a:lnTo>
                    <a:pt x="0" y="305054"/>
                  </a:lnTo>
                  <a:lnTo>
                    <a:pt x="0" y="254127"/>
                  </a:lnTo>
                  <a:lnTo>
                    <a:pt x="0" y="177927"/>
                  </a:lnTo>
                  <a:lnTo>
                    <a:pt x="0" y="0"/>
                  </a:lnTo>
                  <a:close/>
                </a:path>
              </a:pathLst>
            </a:custGeom>
            <a:ln w="5626">
              <a:solidFill>
                <a:srgbClr val="000000"/>
              </a:solidFill>
            </a:ln>
          </p:spPr>
          <p:txBody>
            <a:bodyPr wrap="square" lIns="0" tIns="0" rIns="0" bIns="0" rtlCol="0"/>
            <a:lstStyle/>
            <a:p>
              <a:endParaRPr/>
            </a:p>
          </p:txBody>
        </p:sp>
        <p:sp>
          <p:nvSpPr>
            <p:cNvPr id="21" name="object 21"/>
            <p:cNvSpPr/>
            <p:nvPr/>
          </p:nvSpPr>
          <p:spPr>
            <a:xfrm>
              <a:off x="8460994" y="4319651"/>
              <a:ext cx="1034415" cy="1719580"/>
            </a:xfrm>
            <a:custGeom>
              <a:avLst/>
              <a:gdLst/>
              <a:ahLst/>
              <a:cxnLst/>
              <a:rect l="l" t="t" r="r" b="b"/>
              <a:pathLst>
                <a:path w="1034415" h="1719579">
                  <a:moveTo>
                    <a:pt x="0" y="1461770"/>
                  </a:moveTo>
                  <a:lnTo>
                    <a:pt x="0" y="1719326"/>
                  </a:lnTo>
                </a:path>
                <a:path w="1034415" h="1719579">
                  <a:moveTo>
                    <a:pt x="0" y="602233"/>
                  </a:moveTo>
                  <a:lnTo>
                    <a:pt x="0" y="1117473"/>
                  </a:lnTo>
                </a:path>
                <a:path w="1034415" h="1719579">
                  <a:moveTo>
                    <a:pt x="0" y="0"/>
                  </a:moveTo>
                  <a:lnTo>
                    <a:pt x="0" y="257860"/>
                  </a:lnTo>
                </a:path>
                <a:path w="1034415" h="1719579">
                  <a:moveTo>
                    <a:pt x="344424" y="1461770"/>
                  </a:moveTo>
                  <a:lnTo>
                    <a:pt x="344424" y="1719326"/>
                  </a:lnTo>
                </a:path>
                <a:path w="1034415" h="1719579">
                  <a:moveTo>
                    <a:pt x="344424" y="602233"/>
                  </a:moveTo>
                  <a:lnTo>
                    <a:pt x="344424" y="1117473"/>
                  </a:lnTo>
                </a:path>
                <a:path w="1034415" h="1719579">
                  <a:moveTo>
                    <a:pt x="344424" y="0"/>
                  </a:moveTo>
                  <a:lnTo>
                    <a:pt x="344424" y="257860"/>
                  </a:lnTo>
                </a:path>
                <a:path w="1034415" h="1719579">
                  <a:moveTo>
                    <a:pt x="689609" y="1461770"/>
                  </a:moveTo>
                  <a:lnTo>
                    <a:pt x="689609" y="1719326"/>
                  </a:lnTo>
                </a:path>
                <a:path w="1034415" h="1719579">
                  <a:moveTo>
                    <a:pt x="689609" y="602233"/>
                  </a:moveTo>
                  <a:lnTo>
                    <a:pt x="689609" y="1117473"/>
                  </a:lnTo>
                </a:path>
                <a:path w="1034415" h="1719579">
                  <a:moveTo>
                    <a:pt x="689609" y="0"/>
                  </a:moveTo>
                  <a:lnTo>
                    <a:pt x="689609" y="257810"/>
                  </a:lnTo>
                </a:path>
                <a:path w="1034415" h="1719579">
                  <a:moveTo>
                    <a:pt x="1034033" y="1461770"/>
                  </a:moveTo>
                  <a:lnTo>
                    <a:pt x="1034033" y="1719326"/>
                  </a:lnTo>
                </a:path>
                <a:path w="1034415" h="1719579">
                  <a:moveTo>
                    <a:pt x="1034033" y="602233"/>
                  </a:moveTo>
                  <a:lnTo>
                    <a:pt x="1034033" y="1117473"/>
                  </a:lnTo>
                </a:path>
                <a:path w="1034415" h="1719579">
                  <a:moveTo>
                    <a:pt x="1034033" y="0"/>
                  </a:moveTo>
                  <a:lnTo>
                    <a:pt x="1034033" y="257810"/>
                  </a:lnTo>
                </a:path>
              </a:pathLst>
            </a:custGeom>
            <a:ln w="5626">
              <a:solidFill>
                <a:srgbClr val="D9D9D9"/>
              </a:solidFill>
            </a:ln>
          </p:spPr>
          <p:txBody>
            <a:bodyPr wrap="square" lIns="0" tIns="0" rIns="0" bIns="0" rtlCol="0"/>
            <a:lstStyle/>
            <a:p>
              <a:endParaRPr/>
            </a:p>
          </p:txBody>
        </p:sp>
        <p:sp>
          <p:nvSpPr>
            <p:cNvPr id="22" name="object 22"/>
            <p:cNvSpPr/>
            <p:nvPr/>
          </p:nvSpPr>
          <p:spPr>
            <a:xfrm>
              <a:off x="9839705" y="4319651"/>
              <a:ext cx="0" cy="1719580"/>
            </a:xfrm>
            <a:custGeom>
              <a:avLst/>
              <a:gdLst/>
              <a:ahLst/>
              <a:cxnLst/>
              <a:rect l="l" t="t" r="r" b="b"/>
              <a:pathLst>
                <a:path h="1719579">
                  <a:moveTo>
                    <a:pt x="0" y="0"/>
                  </a:moveTo>
                  <a:lnTo>
                    <a:pt x="0" y="1719326"/>
                  </a:lnTo>
                </a:path>
              </a:pathLst>
            </a:custGeom>
            <a:ln w="5626">
              <a:solidFill>
                <a:srgbClr val="D9D9D9"/>
              </a:solidFill>
            </a:ln>
          </p:spPr>
          <p:txBody>
            <a:bodyPr wrap="square" lIns="0" tIns="0" rIns="0" bIns="0" rtlCol="0"/>
            <a:lstStyle/>
            <a:p>
              <a:endParaRPr/>
            </a:p>
          </p:txBody>
        </p:sp>
        <p:sp>
          <p:nvSpPr>
            <p:cNvPr id="23" name="object 23"/>
            <p:cNvSpPr/>
            <p:nvPr/>
          </p:nvSpPr>
          <p:spPr>
            <a:xfrm>
              <a:off x="8116062" y="4577511"/>
              <a:ext cx="862330" cy="344805"/>
            </a:xfrm>
            <a:custGeom>
              <a:avLst/>
              <a:gdLst/>
              <a:ahLst/>
              <a:cxnLst/>
              <a:rect l="l" t="t" r="r" b="b"/>
              <a:pathLst>
                <a:path w="862329" h="344804">
                  <a:moveTo>
                    <a:pt x="861936" y="0"/>
                  </a:moveTo>
                  <a:lnTo>
                    <a:pt x="0" y="0"/>
                  </a:lnTo>
                  <a:lnTo>
                    <a:pt x="0" y="344373"/>
                  </a:lnTo>
                  <a:lnTo>
                    <a:pt x="861936" y="344373"/>
                  </a:lnTo>
                  <a:lnTo>
                    <a:pt x="861936" y="0"/>
                  </a:lnTo>
                  <a:close/>
                </a:path>
              </a:pathLst>
            </a:custGeom>
            <a:solidFill>
              <a:srgbClr val="92D050"/>
            </a:solidFill>
          </p:spPr>
          <p:txBody>
            <a:bodyPr wrap="square" lIns="0" tIns="0" rIns="0" bIns="0" rtlCol="0"/>
            <a:lstStyle/>
            <a:p>
              <a:endParaRPr/>
            </a:p>
          </p:txBody>
        </p:sp>
        <p:sp>
          <p:nvSpPr>
            <p:cNvPr id="24" name="object 24"/>
            <p:cNvSpPr/>
            <p:nvPr/>
          </p:nvSpPr>
          <p:spPr>
            <a:xfrm>
              <a:off x="8116062" y="4577461"/>
              <a:ext cx="1723389" cy="1203960"/>
            </a:xfrm>
            <a:custGeom>
              <a:avLst/>
              <a:gdLst/>
              <a:ahLst/>
              <a:cxnLst/>
              <a:rect l="l" t="t" r="r" b="b"/>
              <a:pathLst>
                <a:path w="1723390" h="1203960">
                  <a:moveTo>
                    <a:pt x="1723390" y="859663"/>
                  </a:moveTo>
                  <a:lnTo>
                    <a:pt x="0" y="859663"/>
                  </a:lnTo>
                  <a:lnTo>
                    <a:pt x="0" y="1203960"/>
                  </a:lnTo>
                  <a:lnTo>
                    <a:pt x="1723390" y="1203960"/>
                  </a:lnTo>
                  <a:lnTo>
                    <a:pt x="1723390" y="859663"/>
                  </a:lnTo>
                  <a:close/>
                </a:path>
                <a:path w="1723390" h="1203960">
                  <a:moveTo>
                    <a:pt x="1723390" y="0"/>
                  </a:moveTo>
                  <a:lnTo>
                    <a:pt x="861949" y="0"/>
                  </a:lnTo>
                  <a:lnTo>
                    <a:pt x="861949" y="344424"/>
                  </a:lnTo>
                  <a:lnTo>
                    <a:pt x="1723390" y="344424"/>
                  </a:lnTo>
                  <a:lnTo>
                    <a:pt x="1723390" y="0"/>
                  </a:lnTo>
                  <a:close/>
                </a:path>
              </a:pathLst>
            </a:custGeom>
            <a:solidFill>
              <a:srgbClr val="5B9BD4"/>
            </a:solidFill>
          </p:spPr>
          <p:txBody>
            <a:bodyPr wrap="square" lIns="0" tIns="0" rIns="0" bIns="0" rtlCol="0"/>
            <a:lstStyle/>
            <a:p>
              <a:endParaRPr/>
            </a:p>
          </p:txBody>
        </p:sp>
        <p:sp>
          <p:nvSpPr>
            <p:cNvPr id="25" name="object 25"/>
            <p:cNvSpPr/>
            <p:nvPr/>
          </p:nvSpPr>
          <p:spPr>
            <a:xfrm>
              <a:off x="8116062" y="4319651"/>
              <a:ext cx="0" cy="1719580"/>
            </a:xfrm>
            <a:custGeom>
              <a:avLst/>
              <a:gdLst/>
              <a:ahLst/>
              <a:cxnLst/>
              <a:rect l="l" t="t" r="r" b="b"/>
              <a:pathLst>
                <a:path h="1719579">
                  <a:moveTo>
                    <a:pt x="0" y="1719326"/>
                  </a:moveTo>
                  <a:lnTo>
                    <a:pt x="0" y="0"/>
                  </a:lnTo>
                </a:path>
              </a:pathLst>
            </a:custGeom>
            <a:ln w="5626">
              <a:solidFill>
                <a:srgbClr val="D9D9D9"/>
              </a:solidFill>
            </a:ln>
          </p:spPr>
          <p:txBody>
            <a:bodyPr wrap="square" lIns="0" tIns="0" rIns="0" bIns="0" rtlCol="0"/>
            <a:lstStyle/>
            <a:p>
              <a:endParaRPr/>
            </a:p>
          </p:txBody>
        </p:sp>
        <p:sp>
          <p:nvSpPr>
            <p:cNvPr id="26" name="object 26"/>
            <p:cNvSpPr/>
            <p:nvPr/>
          </p:nvSpPr>
          <p:spPr>
            <a:xfrm>
              <a:off x="8507349" y="4697082"/>
              <a:ext cx="79375" cy="105410"/>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grpSp>
      <p:sp>
        <p:nvSpPr>
          <p:cNvPr id="27" name="object 27"/>
          <p:cNvSpPr/>
          <p:nvPr/>
        </p:nvSpPr>
        <p:spPr>
          <a:xfrm>
            <a:off x="727869" y="1841500"/>
            <a:ext cx="5965392" cy="3698103"/>
          </a:xfrm>
          <a:custGeom>
            <a:avLst/>
            <a:gdLst/>
            <a:ahLst/>
            <a:cxnLst/>
            <a:rect l="l" t="t" r="r" b="b"/>
            <a:pathLst>
              <a:path w="4474210" h="2773679">
                <a:moveTo>
                  <a:pt x="0" y="2773679"/>
                </a:moveTo>
                <a:lnTo>
                  <a:pt x="4474083" y="2773679"/>
                </a:lnTo>
                <a:lnTo>
                  <a:pt x="4474083" y="0"/>
                </a:lnTo>
                <a:lnTo>
                  <a:pt x="0" y="0"/>
                </a:lnTo>
                <a:lnTo>
                  <a:pt x="0" y="2773679"/>
                </a:lnTo>
                <a:close/>
              </a:path>
            </a:pathLst>
          </a:custGeom>
          <a:ln w="7493">
            <a:solidFill>
              <a:srgbClr val="000000"/>
            </a:solidFill>
          </a:ln>
        </p:spPr>
        <p:txBody>
          <a:bodyPr wrap="square" lIns="0" tIns="0" rIns="0" bIns="0" rtlCol="0"/>
          <a:lstStyle/>
          <a:p>
            <a:endParaRPr/>
          </a:p>
        </p:txBody>
      </p:sp>
      <p:sp>
        <p:nvSpPr>
          <p:cNvPr id="28" name="object 28"/>
          <p:cNvSpPr txBox="1"/>
          <p:nvPr/>
        </p:nvSpPr>
        <p:spPr>
          <a:xfrm>
            <a:off x="953413" y="1946484"/>
            <a:ext cx="5425237" cy="185585"/>
          </a:xfrm>
          <a:prstGeom prst="rect">
            <a:avLst/>
          </a:prstGeom>
        </p:spPr>
        <p:txBody>
          <a:bodyPr vert="horz" wrap="square" lIns="0" tIns="21166" rIns="0" bIns="0" rtlCol="0">
            <a:spAutoFit/>
          </a:bodyPr>
          <a:lstStyle/>
          <a:p>
            <a:pPr>
              <a:spcBef>
                <a:spcPts val="167"/>
              </a:spcBef>
            </a:pPr>
            <a:r>
              <a:rPr sz="1067" spc="47" dirty="0">
                <a:latin typeface="游ゴシック"/>
                <a:cs typeface="游ゴシック"/>
              </a:rPr>
              <a:t>問３   アナフィラキシー補助治療剤</a:t>
            </a:r>
            <a:r>
              <a:rPr sz="1067" dirty="0">
                <a:latin typeface="Calibri"/>
                <a:cs typeface="Calibri"/>
              </a:rPr>
              <a:t>(</a:t>
            </a:r>
            <a:r>
              <a:rPr sz="1067" dirty="0">
                <a:latin typeface="游ゴシック"/>
                <a:cs typeface="游ゴシック"/>
              </a:rPr>
              <a:t>エピペン注射</a:t>
            </a:r>
            <a:r>
              <a:rPr sz="1067" dirty="0">
                <a:latin typeface="Calibri"/>
                <a:cs typeface="Calibri"/>
              </a:rPr>
              <a:t>)</a:t>
            </a:r>
            <a:r>
              <a:rPr sz="1067" spc="-7" dirty="0">
                <a:latin typeface="游ゴシック"/>
                <a:cs typeface="游ゴシック"/>
              </a:rPr>
              <a:t>を持っている児童生徒はいますか？</a:t>
            </a:r>
            <a:endParaRPr sz="1067">
              <a:latin typeface="游ゴシック"/>
              <a:cs typeface="游ゴシック"/>
            </a:endParaRPr>
          </a:p>
        </p:txBody>
      </p:sp>
      <p:sp>
        <p:nvSpPr>
          <p:cNvPr id="29" name="object 29"/>
          <p:cNvSpPr/>
          <p:nvPr/>
        </p:nvSpPr>
        <p:spPr>
          <a:xfrm>
            <a:off x="727870" y="1656595"/>
            <a:ext cx="5967932" cy="0"/>
          </a:xfrm>
          <a:custGeom>
            <a:avLst/>
            <a:gdLst/>
            <a:ahLst/>
            <a:cxnLst/>
            <a:rect l="l" t="t" r="r" b="b"/>
            <a:pathLst>
              <a:path w="4476115">
                <a:moveTo>
                  <a:pt x="0" y="0"/>
                </a:moveTo>
                <a:lnTo>
                  <a:pt x="4476115" y="0"/>
                </a:lnTo>
              </a:path>
            </a:pathLst>
          </a:custGeom>
          <a:ln w="7493">
            <a:solidFill>
              <a:srgbClr val="000000"/>
            </a:solidFill>
          </a:ln>
        </p:spPr>
        <p:txBody>
          <a:bodyPr wrap="square" lIns="0" tIns="0" rIns="0" bIns="0" rtlCol="0"/>
          <a:lstStyle/>
          <a:p>
            <a:endParaRPr/>
          </a:p>
        </p:txBody>
      </p:sp>
      <p:sp>
        <p:nvSpPr>
          <p:cNvPr id="30" name="object 30"/>
          <p:cNvSpPr/>
          <p:nvPr/>
        </p:nvSpPr>
        <p:spPr>
          <a:xfrm>
            <a:off x="7238155" y="1656595"/>
            <a:ext cx="5967932" cy="0"/>
          </a:xfrm>
          <a:custGeom>
            <a:avLst/>
            <a:gdLst/>
            <a:ahLst/>
            <a:cxnLst/>
            <a:rect l="l" t="t" r="r" b="b"/>
            <a:pathLst>
              <a:path w="4476115">
                <a:moveTo>
                  <a:pt x="0" y="0"/>
                </a:moveTo>
                <a:lnTo>
                  <a:pt x="4475988" y="0"/>
                </a:lnTo>
              </a:path>
            </a:pathLst>
          </a:custGeom>
          <a:ln w="7493">
            <a:solidFill>
              <a:srgbClr val="000000"/>
            </a:solidFill>
          </a:ln>
        </p:spPr>
        <p:txBody>
          <a:bodyPr wrap="square" lIns="0" tIns="0" rIns="0" bIns="0" rtlCol="0"/>
          <a:lstStyle/>
          <a:p>
            <a:endParaRPr/>
          </a:p>
        </p:txBody>
      </p:sp>
      <p:sp>
        <p:nvSpPr>
          <p:cNvPr id="31" name="object 31"/>
          <p:cNvSpPr/>
          <p:nvPr/>
        </p:nvSpPr>
        <p:spPr>
          <a:xfrm>
            <a:off x="7242050" y="1841500"/>
            <a:ext cx="5965392" cy="3698103"/>
          </a:xfrm>
          <a:custGeom>
            <a:avLst/>
            <a:gdLst/>
            <a:ahLst/>
            <a:cxnLst/>
            <a:rect l="l" t="t" r="r" b="b"/>
            <a:pathLst>
              <a:path w="4474209" h="2773679">
                <a:moveTo>
                  <a:pt x="0" y="2773679"/>
                </a:moveTo>
                <a:lnTo>
                  <a:pt x="4473955" y="2773679"/>
                </a:lnTo>
                <a:lnTo>
                  <a:pt x="4473955" y="0"/>
                </a:lnTo>
                <a:lnTo>
                  <a:pt x="0" y="0"/>
                </a:lnTo>
                <a:lnTo>
                  <a:pt x="0" y="2773679"/>
                </a:lnTo>
                <a:close/>
              </a:path>
            </a:pathLst>
          </a:custGeom>
          <a:ln w="7493">
            <a:solidFill>
              <a:srgbClr val="000000"/>
            </a:solidFill>
          </a:ln>
        </p:spPr>
        <p:txBody>
          <a:bodyPr wrap="square" lIns="0" tIns="0" rIns="0" bIns="0" rtlCol="0"/>
          <a:lstStyle/>
          <a:p>
            <a:endParaRPr/>
          </a:p>
        </p:txBody>
      </p:sp>
      <p:sp>
        <p:nvSpPr>
          <p:cNvPr id="32" name="object 32"/>
          <p:cNvSpPr txBox="1"/>
          <p:nvPr/>
        </p:nvSpPr>
        <p:spPr>
          <a:xfrm>
            <a:off x="7796933" y="1919730"/>
            <a:ext cx="579099" cy="185585"/>
          </a:xfrm>
          <a:prstGeom prst="rect">
            <a:avLst/>
          </a:prstGeom>
        </p:spPr>
        <p:txBody>
          <a:bodyPr vert="horz" wrap="square" lIns="0" tIns="21166" rIns="0" bIns="0" rtlCol="0">
            <a:spAutoFit/>
          </a:bodyPr>
          <a:lstStyle/>
          <a:p>
            <a:pPr>
              <a:spcBef>
                <a:spcPts val="167"/>
              </a:spcBef>
            </a:pPr>
            <a:r>
              <a:rPr sz="1067" spc="-20" dirty="0">
                <a:latin typeface="游ゴシック"/>
                <a:cs typeface="游ゴシック"/>
              </a:rPr>
              <a:t>問３ー１</a:t>
            </a:r>
            <a:endParaRPr sz="1067">
              <a:latin typeface="游ゴシック"/>
              <a:cs typeface="游ゴシック"/>
            </a:endParaRPr>
          </a:p>
        </p:txBody>
      </p:sp>
      <p:sp>
        <p:nvSpPr>
          <p:cNvPr id="33" name="object 33"/>
          <p:cNvSpPr txBox="1"/>
          <p:nvPr/>
        </p:nvSpPr>
        <p:spPr>
          <a:xfrm>
            <a:off x="8636120" y="1919730"/>
            <a:ext cx="3805625" cy="185585"/>
          </a:xfrm>
          <a:prstGeom prst="rect">
            <a:avLst/>
          </a:prstGeom>
        </p:spPr>
        <p:txBody>
          <a:bodyPr vert="horz" wrap="square" lIns="0" tIns="21166" rIns="0" bIns="0" rtlCol="0">
            <a:spAutoFit/>
          </a:bodyPr>
          <a:lstStyle/>
          <a:p>
            <a:pPr>
              <a:spcBef>
                <a:spcPts val="167"/>
              </a:spcBef>
            </a:pPr>
            <a:r>
              <a:rPr sz="1067" spc="-7" dirty="0">
                <a:latin typeface="游ゴシック"/>
                <a:cs typeface="游ゴシック"/>
              </a:rPr>
              <a:t>製造元がアプリを公開しました。資料をご希望されますか？</a:t>
            </a:r>
            <a:endParaRPr sz="1067">
              <a:latin typeface="游ゴシック"/>
              <a:cs typeface="游ゴシック"/>
            </a:endParaRPr>
          </a:p>
        </p:txBody>
      </p:sp>
      <p:grpSp>
        <p:nvGrpSpPr>
          <p:cNvPr id="34" name="object 34"/>
          <p:cNvGrpSpPr/>
          <p:nvPr/>
        </p:nvGrpSpPr>
        <p:grpSpPr>
          <a:xfrm>
            <a:off x="1043325" y="2753157"/>
            <a:ext cx="2400211" cy="2658435"/>
            <a:chOff x="888872" y="1505204"/>
            <a:chExt cx="1800225" cy="1993900"/>
          </a:xfrm>
        </p:grpSpPr>
        <p:sp>
          <p:nvSpPr>
            <p:cNvPr id="35" name="object 35"/>
            <p:cNvSpPr/>
            <p:nvPr/>
          </p:nvSpPr>
          <p:spPr>
            <a:xfrm>
              <a:off x="888872" y="1510919"/>
              <a:ext cx="1644014" cy="1644014"/>
            </a:xfrm>
            <a:custGeom>
              <a:avLst/>
              <a:gdLst/>
              <a:ahLst/>
              <a:cxnLst/>
              <a:rect l="l" t="t" r="r" b="b"/>
              <a:pathLst>
                <a:path w="1644014" h="1644014">
                  <a:moveTo>
                    <a:pt x="821944" y="0"/>
                  </a:moveTo>
                  <a:lnTo>
                    <a:pt x="821944" y="821944"/>
                  </a:lnTo>
                  <a:lnTo>
                    <a:pt x="40233" y="567944"/>
                  </a:lnTo>
                  <a:lnTo>
                    <a:pt x="25812" y="617585"/>
                  </a:lnTo>
                  <a:lnTo>
                    <a:pt x="14555" y="667959"/>
                  </a:lnTo>
                  <a:lnTo>
                    <a:pt x="6484" y="718911"/>
                  </a:lnTo>
                  <a:lnTo>
                    <a:pt x="1625" y="770290"/>
                  </a:lnTo>
                  <a:lnTo>
                    <a:pt x="0" y="821944"/>
                  </a:lnTo>
                  <a:lnTo>
                    <a:pt x="1395" y="870247"/>
                  </a:lnTo>
                  <a:lnTo>
                    <a:pt x="5529" y="917814"/>
                  </a:lnTo>
                  <a:lnTo>
                    <a:pt x="12326" y="964568"/>
                  </a:lnTo>
                  <a:lnTo>
                    <a:pt x="21708" y="1010432"/>
                  </a:lnTo>
                  <a:lnTo>
                    <a:pt x="33597" y="1055329"/>
                  </a:lnTo>
                  <a:lnTo>
                    <a:pt x="47918" y="1099182"/>
                  </a:lnTo>
                  <a:lnTo>
                    <a:pt x="64592" y="1141914"/>
                  </a:lnTo>
                  <a:lnTo>
                    <a:pt x="83543" y="1183448"/>
                  </a:lnTo>
                  <a:lnTo>
                    <a:pt x="104693" y="1223706"/>
                  </a:lnTo>
                  <a:lnTo>
                    <a:pt x="127966" y="1262612"/>
                  </a:lnTo>
                  <a:lnTo>
                    <a:pt x="153284" y="1300089"/>
                  </a:lnTo>
                  <a:lnTo>
                    <a:pt x="180571" y="1336060"/>
                  </a:lnTo>
                  <a:lnTo>
                    <a:pt x="209749" y="1370448"/>
                  </a:lnTo>
                  <a:lnTo>
                    <a:pt x="240741" y="1403175"/>
                  </a:lnTo>
                  <a:lnTo>
                    <a:pt x="273470" y="1434165"/>
                  </a:lnTo>
                  <a:lnTo>
                    <a:pt x="307859" y="1463340"/>
                  </a:lnTo>
                  <a:lnTo>
                    <a:pt x="343831" y="1490624"/>
                  </a:lnTo>
                  <a:lnTo>
                    <a:pt x="381308" y="1515940"/>
                  </a:lnTo>
                  <a:lnTo>
                    <a:pt x="420215" y="1539210"/>
                  </a:lnTo>
                  <a:lnTo>
                    <a:pt x="460473" y="1560358"/>
                  </a:lnTo>
                  <a:lnTo>
                    <a:pt x="502005" y="1579306"/>
                  </a:lnTo>
                  <a:lnTo>
                    <a:pt x="544735" y="1595978"/>
                  </a:lnTo>
                  <a:lnTo>
                    <a:pt x="588585" y="1610296"/>
                  </a:lnTo>
                  <a:lnTo>
                    <a:pt x="633479" y="1622183"/>
                  </a:lnTo>
                  <a:lnTo>
                    <a:pt x="679338" y="1631563"/>
                  </a:lnTo>
                  <a:lnTo>
                    <a:pt x="726087" y="1638359"/>
                  </a:lnTo>
                  <a:lnTo>
                    <a:pt x="773648" y="1642492"/>
                  </a:lnTo>
                  <a:lnTo>
                    <a:pt x="821944" y="1643888"/>
                  </a:lnTo>
                  <a:lnTo>
                    <a:pt x="870234" y="1642492"/>
                  </a:lnTo>
                  <a:lnTo>
                    <a:pt x="917790" y="1638359"/>
                  </a:lnTo>
                  <a:lnTo>
                    <a:pt x="964536" y="1631563"/>
                  </a:lnTo>
                  <a:lnTo>
                    <a:pt x="1010392" y="1622183"/>
                  </a:lnTo>
                  <a:lnTo>
                    <a:pt x="1055283" y="1610296"/>
                  </a:lnTo>
                  <a:lnTo>
                    <a:pt x="1099132" y="1595978"/>
                  </a:lnTo>
                  <a:lnTo>
                    <a:pt x="1141860" y="1579306"/>
                  </a:lnTo>
                  <a:lnTo>
                    <a:pt x="1183392" y="1560358"/>
                  </a:lnTo>
                  <a:lnTo>
                    <a:pt x="1223650" y="1539210"/>
                  </a:lnTo>
                  <a:lnTo>
                    <a:pt x="1262556" y="1515940"/>
                  </a:lnTo>
                  <a:lnTo>
                    <a:pt x="1300034" y="1490624"/>
                  </a:lnTo>
                  <a:lnTo>
                    <a:pt x="1336007" y="1463340"/>
                  </a:lnTo>
                  <a:lnTo>
                    <a:pt x="1370397" y="1434165"/>
                  </a:lnTo>
                  <a:lnTo>
                    <a:pt x="1403127" y="1403175"/>
                  </a:lnTo>
                  <a:lnTo>
                    <a:pt x="1434121" y="1370448"/>
                  </a:lnTo>
                  <a:lnTo>
                    <a:pt x="1463300" y="1336060"/>
                  </a:lnTo>
                  <a:lnTo>
                    <a:pt x="1490589" y="1300089"/>
                  </a:lnTo>
                  <a:lnTo>
                    <a:pt x="1515909" y="1262612"/>
                  </a:lnTo>
                  <a:lnTo>
                    <a:pt x="1539183" y="1223706"/>
                  </a:lnTo>
                  <a:lnTo>
                    <a:pt x="1560336" y="1183448"/>
                  </a:lnTo>
                  <a:lnTo>
                    <a:pt x="1579288" y="1141914"/>
                  </a:lnTo>
                  <a:lnTo>
                    <a:pt x="1595964" y="1099182"/>
                  </a:lnTo>
                  <a:lnTo>
                    <a:pt x="1610286" y="1055329"/>
                  </a:lnTo>
                  <a:lnTo>
                    <a:pt x="1622177" y="1010432"/>
                  </a:lnTo>
                  <a:lnTo>
                    <a:pt x="1631560" y="964568"/>
                  </a:lnTo>
                  <a:lnTo>
                    <a:pt x="1638357" y="917814"/>
                  </a:lnTo>
                  <a:lnTo>
                    <a:pt x="1642492" y="870247"/>
                  </a:lnTo>
                  <a:lnTo>
                    <a:pt x="1643888" y="821944"/>
                  </a:lnTo>
                  <a:lnTo>
                    <a:pt x="1642492" y="773653"/>
                  </a:lnTo>
                  <a:lnTo>
                    <a:pt x="1638357" y="726097"/>
                  </a:lnTo>
                  <a:lnTo>
                    <a:pt x="1631560" y="679351"/>
                  </a:lnTo>
                  <a:lnTo>
                    <a:pt x="1622177" y="633495"/>
                  </a:lnTo>
                  <a:lnTo>
                    <a:pt x="1610286" y="588604"/>
                  </a:lnTo>
                  <a:lnTo>
                    <a:pt x="1595964" y="544755"/>
                  </a:lnTo>
                  <a:lnTo>
                    <a:pt x="1579288" y="502027"/>
                  </a:lnTo>
                  <a:lnTo>
                    <a:pt x="1560336" y="460495"/>
                  </a:lnTo>
                  <a:lnTo>
                    <a:pt x="1539183" y="420237"/>
                  </a:lnTo>
                  <a:lnTo>
                    <a:pt x="1515909" y="381331"/>
                  </a:lnTo>
                  <a:lnTo>
                    <a:pt x="1490589" y="343853"/>
                  </a:lnTo>
                  <a:lnTo>
                    <a:pt x="1463300" y="307880"/>
                  </a:lnTo>
                  <a:lnTo>
                    <a:pt x="1434121" y="273490"/>
                  </a:lnTo>
                  <a:lnTo>
                    <a:pt x="1403127" y="240760"/>
                  </a:lnTo>
                  <a:lnTo>
                    <a:pt x="1370397" y="209766"/>
                  </a:lnTo>
                  <a:lnTo>
                    <a:pt x="1336007" y="180587"/>
                  </a:lnTo>
                  <a:lnTo>
                    <a:pt x="1300034" y="153298"/>
                  </a:lnTo>
                  <a:lnTo>
                    <a:pt x="1262556" y="127978"/>
                  </a:lnTo>
                  <a:lnTo>
                    <a:pt x="1223650" y="104704"/>
                  </a:lnTo>
                  <a:lnTo>
                    <a:pt x="1183392" y="83551"/>
                  </a:lnTo>
                  <a:lnTo>
                    <a:pt x="1141860" y="64599"/>
                  </a:lnTo>
                  <a:lnTo>
                    <a:pt x="1099132" y="47923"/>
                  </a:lnTo>
                  <a:lnTo>
                    <a:pt x="1055283" y="33601"/>
                  </a:lnTo>
                  <a:lnTo>
                    <a:pt x="1010392" y="21710"/>
                  </a:lnTo>
                  <a:lnTo>
                    <a:pt x="964536" y="12327"/>
                  </a:lnTo>
                  <a:lnTo>
                    <a:pt x="917790" y="5530"/>
                  </a:lnTo>
                  <a:lnTo>
                    <a:pt x="870234" y="1395"/>
                  </a:lnTo>
                  <a:lnTo>
                    <a:pt x="821944" y="0"/>
                  </a:lnTo>
                  <a:close/>
                </a:path>
              </a:pathLst>
            </a:custGeom>
            <a:solidFill>
              <a:srgbClr val="4471C4"/>
            </a:solidFill>
          </p:spPr>
          <p:txBody>
            <a:bodyPr wrap="square" lIns="0" tIns="0" rIns="0" bIns="0" rtlCol="0"/>
            <a:lstStyle/>
            <a:p>
              <a:endParaRPr/>
            </a:p>
          </p:txBody>
        </p:sp>
        <p:sp>
          <p:nvSpPr>
            <p:cNvPr id="36" name="object 36"/>
            <p:cNvSpPr/>
            <p:nvPr/>
          </p:nvSpPr>
          <p:spPr>
            <a:xfrm>
              <a:off x="929106" y="1510919"/>
              <a:ext cx="782320" cy="822325"/>
            </a:xfrm>
            <a:custGeom>
              <a:avLst/>
              <a:gdLst/>
              <a:ahLst/>
              <a:cxnLst/>
              <a:rect l="l" t="t" r="r" b="b"/>
              <a:pathLst>
                <a:path w="782319" h="822325">
                  <a:moveTo>
                    <a:pt x="781710" y="0"/>
                  </a:moveTo>
                  <a:lnTo>
                    <a:pt x="733416" y="1410"/>
                  </a:lnTo>
                  <a:lnTo>
                    <a:pt x="685719" y="5596"/>
                  </a:lnTo>
                  <a:lnTo>
                    <a:pt x="638709" y="12490"/>
                  </a:lnTo>
                  <a:lnTo>
                    <a:pt x="592481" y="22024"/>
                  </a:lnTo>
                  <a:lnTo>
                    <a:pt x="547128" y="34131"/>
                  </a:lnTo>
                  <a:lnTo>
                    <a:pt x="502742" y="48742"/>
                  </a:lnTo>
                  <a:lnTo>
                    <a:pt x="459416" y="65791"/>
                  </a:lnTo>
                  <a:lnTo>
                    <a:pt x="417244" y="85209"/>
                  </a:lnTo>
                  <a:lnTo>
                    <a:pt x="376318" y="106929"/>
                  </a:lnTo>
                  <a:lnTo>
                    <a:pt x="336731" y="130883"/>
                  </a:lnTo>
                  <a:lnTo>
                    <a:pt x="298577" y="157003"/>
                  </a:lnTo>
                  <a:lnTo>
                    <a:pt x="261947" y="185222"/>
                  </a:lnTo>
                  <a:lnTo>
                    <a:pt x="226936" y="215472"/>
                  </a:lnTo>
                  <a:lnTo>
                    <a:pt x="193637" y="247685"/>
                  </a:lnTo>
                  <a:lnTo>
                    <a:pt x="162141" y="281794"/>
                  </a:lnTo>
                  <a:lnTo>
                    <a:pt x="132543" y="317730"/>
                  </a:lnTo>
                  <a:lnTo>
                    <a:pt x="104935" y="355427"/>
                  </a:lnTo>
                  <a:lnTo>
                    <a:pt x="79409" y="394816"/>
                  </a:lnTo>
                  <a:lnTo>
                    <a:pt x="56060" y="435830"/>
                  </a:lnTo>
                  <a:lnTo>
                    <a:pt x="34980" y="478401"/>
                  </a:lnTo>
                  <a:lnTo>
                    <a:pt x="16262" y="522461"/>
                  </a:lnTo>
                  <a:lnTo>
                    <a:pt x="0" y="567944"/>
                  </a:lnTo>
                  <a:lnTo>
                    <a:pt x="781710" y="821944"/>
                  </a:lnTo>
                  <a:lnTo>
                    <a:pt x="781710" y="0"/>
                  </a:lnTo>
                  <a:close/>
                </a:path>
              </a:pathLst>
            </a:custGeom>
            <a:solidFill>
              <a:srgbClr val="EC7C30"/>
            </a:solidFill>
          </p:spPr>
          <p:txBody>
            <a:bodyPr wrap="square" lIns="0" tIns="0" rIns="0" bIns="0" rtlCol="0"/>
            <a:lstStyle/>
            <a:p>
              <a:endParaRPr/>
            </a:p>
          </p:txBody>
        </p:sp>
        <p:sp>
          <p:nvSpPr>
            <p:cNvPr id="37" name="object 37"/>
            <p:cNvSpPr/>
            <p:nvPr/>
          </p:nvSpPr>
          <p:spPr>
            <a:xfrm>
              <a:off x="929106" y="1510919"/>
              <a:ext cx="782320" cy="822325"/>
            </a:xfrm>
            <a:custGeom>
              <a:avLst/>
              <a:gdLst/>
              <a:ahLst/>
              <a:cxnLst/>
              <a:rect l="l" t="t" r="r" b="b"/>
              <a:pathLst>
                <a:path w="782319" h="822325">
                  <a:moveTo>
                    <a:pt x="0" y="567944"/>
                  </a:moveTo>
                  <a:lnTo>
                    <a:pt x="16262" y="522461"/>
                  </a:lnTo>
                  <a:lnTo>
                    <a:pt x="34980" y="478401"/>
                  </a:lnTo>
                  <a:lnTo>
                    <a:pt x="56060" y="435830"/>
                  </a:lnTo>
                  <a:lnTo>
                    <a:pt x="79409" y="394816"/>
                  </a:lnTo>
                  <a:lnTo>
                    <a:pt x="104935" y="355427"/>
                  </a:lnTo>
                  <a:lnTo>
                    <a:pt x="132543" y="317730"/>
                  </a:lnTo>
                  <a:lnTo>
                    <a:pt x="162141" y="281794"/>
                  </a:lnTo>
                  <a:lnTo>
                    <a:pt x="193637" y="247685"/>
                  </a:lnTo>
                  <a:lnTo>
                    <a:pt x="226936" y="215472"/>
                  </a:lnTo>
                  <a:lnTo>
                    <a:pt x="261947" y="185222"/>
                  </a:lnTo>
                  <a:lnTo>
                    <a:pt x="298577" y="157003"/>
                  </a:lnTo>
                  <a:lnTo>
                    <a:pt x="336731" y="130883"/>
                  </a:lnTo>
                  <a:lnTo>
                    <a:pt x="376318" y="106929"/>
                  </a:lnTo>
                  <a:lnTo>
                    <a:pt x="417244" y="85209"/>
                  </a:lnTo>
                  <a:lnTo>
                    <a:pt x="459416" y="65791"/>
                  </a:lnTo>
                  <a:lnTo>
                    <a:pt x="502742" y="48742"/>
                  </a:lnTo>
                  <a:lnTo>
                    <a:pt x="547128" y="34131"/>
                  </a:lnTo>
                  <a:lnTo>
                    <a:pt x="592481" y="22024"/>
                  </a:lnTo>
                  <a:lnTo>
                    <a:pt x="638709" y="12490"/>
                  </a:lnTo>
                  <a:lnTo>
                    <a:pt x="685719" y="5596"/>
                  </a:lnTo>
                  <a:lnTo>
                    <a:pt x="733416" y="1410"/>
                  </a:lnTo>
                  <a:lnTo>
                    <a:pt x="781710" y="0"/>
                  </a:lnTo>
                  <a:lnTo>
                    <a:pt x="781710" y="821944"/>
                  </a:lnTo>
                  <a:lnTo>
                    <a:pt x="0" y="567944"/>
                  </a:lnTo>
                  <a:close/>
                </a:path>
              </a:pathLst>
            </a:custGeom>
            <a:ln w="11239">
              <a:solidFill>
                <a:srgbClr val="FFFFFF"/>
              </a:solidFill>
            </a:ln>
          </p:spPr>
          <p:txBody>
            <a:bodyPr wrap="square" lIns="0" tIns="0" rIns="0" bIns="0" rtlCol="0"/>
            <a:lstStyle/>
            <a:p>
              <a:endParaRPr/>
            </a:p>
          </p:txBody>
        </p:sp>
        <p:sp>
          <p:nvSpPr>
            <p:cNvPr id="38" name="object 38"/>
            <p:cNvSpPr/>
            <p:nvPr/>
          </p:nvSpPr>
          <p:spPr>
            <a:xfrm>
              <a:off x="2052192" y="2997835"/>
              <a:ext cx="634365" cy="498475"/>
            </a:xfrm>
            <a:custGeom>
              <a:avLst/>
              <a:gdLst/>
              <a:ahLst/>
              <a:cxnLst/>
              <a:rect l="l" t="t" r="r" b="b"/>
              <a:pathLst>
                <a:path w="634364" h="498475">
                  <a:moveTo>
                    <a:pt x="141732" y="0"/>
                  </a:moveTo>
                  <a:lnTo>
                    <a:pt x="105664" y="193421"/>
                  </a:lnTo>
                  <a:lnTo>
                    <a:pt x="0" y="193421"/>
                  </a:lnTo>
                  <a:lnTo>
                    <a:pt x="0" y="498094"/>
                  </a:lnTo>
                  <a:lnTo>
                    <a:pt x="633857" y="498094"/>
                  </a:lnTo>
                  <a:lnTo>
                    <a:pt x="633857" y="193421"/>
                  </a:lnTo>
                  <a:lnTo>
                    <a:pt x="264160" y="193421"/>
                  </a:lnTo>
                  <a:lnTo>
                    <a:pt x="141732" y="0"/>
                  </a:lnTo>
                  <a:close/>
                </a:path>
              </a:pathLst>
            </a:custGeom>
            <a:solidFill>
              <a:srgbClr val="FFFFFF"/>
            </a:solidFill>
          </p:spPr>
          <p:txBody>
            <a:bodyPr wrap="square" lIns="0" tIns="0" rIns="0" bIns="0" rtlCol="0"/>
            <a:lstStyle/>
            <a:p>
              <a:endParaRPr/>
            </a:p>
          </p:txBody>
        </p:sp>
        <p:sp>
          <p:nvSpPr>
            <p:cNvPr id="39" name="object 39"/>
            <p:cNvSpPr/>
            <p:nvPr/>
          </p:nvSpPr>
          <p:spPr>
            <a:xfrm>
              <a:off x="2052192" y="2997835"/>
              <a:ext cx="634365" cy="498475"/>
            </a:xfrm>
            <a:custGeom>
              <a:avLst/>
              <a:gdLst/>
              <a:ahLst/>
              <a:cxnLst/>
              <a:rect l="l" t="t" r="r" b="b"/>
              <a:pathLst>
                <a:path w="634364" h="498475">
                  <a:moveTo>
                    <a:pt x="0" y="193421"/>
                  </a:moveTo>
                  <a:lnTo>
                    <a:pt x="105664" y="193421"/>
                  </a:lnTo>
                  <a:lnTo>
                    <a:pt x="141732" y="0"/>
                  </a:lnTo>
                  <a:lnTo>
                    <a:pt x="264160" y="193421"/>
                  </a:lnTo>
                  <a:lnTo>
                    <a:pt x="633857" y="193421"/>
                  </a:lnTo>
                  <a:lnTo>
                    <a:pt x="633857" y="244221"/>
                  </a:lnTo>
                  <a:lnTo>
                    <a:pt x="633857" y="320294"/>
                  </a:lnTo>
                  <a:lnTo>
                    <a:pt x="633857" y="498094"/>
                  </a:lnTo>
                  <a:lnTo>
                    <a:pt x="264160" y="498094"/>
                  </a:lnTo>
                  <a:lnTo>
                    <a:pt x="105664" y="498094"/>
                  </a:lnTo>
                  <a:lnTo>
                    <a:pt x="0" y="498094"/>
                  </a:lnTo>
                  <a:lnTo>
                    <a:pt x="0" y="320294"/>
                  </a:lnTo>
                  <a:lnTo>
                    <a:pt x="0" y="244221"/>
                  </a:lnTo>
                  <a:lnTo>
                    <a:pt x="0" y="193421"/>
                  </a:lnTo>
                  <a:close/>
                </a:path>
              </a:pathLst>
            </a:custGeom>
            <a:ln w="5626">
              <a:solidFill>
                <a:srgbClr val="000000"/>
              </a:solidFill>
            </a:ln>
          </p:spPr>
          <p:txBody>
            <a:bodyPr wrap="square" lIns="0" tIns="0" rIns="0" bIns="0" rtlCol="0"/>
            <a:lstStyle/>
            <a:p>
              <a:endParaRPr/>
            </a:p>
          </p:txBody>
        </p:sp>
      </p:grpSp>
      <p:sp>
        <p:nvSpPr>
          <p:cNvPr id="40" name="object 40"/>
          <p:cNvSpPr txBox="1"/>
          <p:nvPr/>
        </p:nvSpPr>
        <p:spPr>
          <a:xfrm>
            <a:off x="2594360" y="5001144"/>
            <a:ext cx="845789" cy="333421"/>
          </a:xfrm>
          <a:prstGeom prst="rect">
            <a:avLst/>
          </a:prstGeom>
          <a:ln w="5626">
            <a:solidFill>
              <a:srgbClr val="000000"/>
            </a:solidFill>
          </a:ln>
        </p:spPr>
        <p:txBody>
          <a:bodyPr vert="horz" wrap="square" lIns="0" tIns="73656" rIns="0" bIns="0" rtlCol="0">
            <a:spAutoFit/>
          </a:bodyPr>
          <a:lstStyle/>
          <a:p>
            <a:pPr algn="ctr">
              <a:spcBef>
                <a:spcPts val="579"/>
              </a:spcBef>
            </a:pPr>
            <a:r>
              <a:rPr sz="800" spc="-33" dirty="0">
                <a:solidFill>
                  <a:srgbClr val="585858"/>
                </a:solidFill>
                <a:latin typeface="BIZ UDPゴシック"/>
                <a:cs typeface="BIZ UDPゴシック"/>
              </a:rPr>
              <a:t>いる</a:t>
            </a:r>
            <a:endParaRPr sz="800">
              <a:latin typeface="BIZ UDPゴシック"/>
              <a:cs typeface="BIZ UDPゴシック"/>
            </a:endParaRPr>
          </a:p>
          <a:p>
            <a:pPr marL="34711" algn="ctr">
              <a:spcBef>
                <a:spcPts val="113"/>
              </a:spcBef>
            </a:pPr>
            <a:r>
              <a:rPr sz="800" dirty="0">
                <a:solidFill>
                  <a:srgbClr val="585858"/>
                </a:solidFill>
                <a:latin typeface="BIZ UDPゴシック"/>
                <a:cs typeface="BIZ UDPゴシック"/>
              </a:rPr>
              <a:t>4</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80%</a:t>
            </a:r>
            <a:endParaRPr sz="800">
              <a:latin typeface="BIZ UDPゴシック"/>
              <a:cs typeface="BIZ UDPゴシック"/>
            </a:endParaRPr>
          </a:p>
        </p:txBody>
      </p:sp>
      <p:grpSp>
        <p:nvGrpSpPr>
          <p:cNvPr id="41" name="object 41"/>
          <p:cNvGrpSpPr/>
          <p:nvPr/>
        </p:nvGrpSpPr>
        <p:grpSpPr>
          <a:xfrm>
            <a:off x="760938" y="2329755"/>
            <a:ext cx="738266" cy="644288"/>
            <a:chOff x="677075" y="1187640"/>
            <a:chExt cx="553720" cy="483234"/>
          </a:xfrm>
        </p:grpSpPr>
        <p:sp>
          <p:nvSpPr>
            <p:cNvPr id="42" name="object 42"/>
            <p:cNvSpPr/>
            <p:nvPr/>
          </p:nvSpPr>
          <p:spPr>
            <a:xfrm>
              <a:off x="679932" y="1190498"/>
              <a:ext cx="548005" cy="477520"/>
            </a:xfrm>
            <a:custGeom>
              <a:avLst/>
              <a:gdLst/>
              <a:ahLst/>
              <a:cxnLst/>
              <a:rect l="l" t="t" r="r" b="b"/>
              <a:pathLst>
                <a:path w="548005" h="477519">
                  <a:moveTo>
                    <a:pt x="529069" y="0"/>
                  </a:moveTo>
                  <a:lnTo>
                    <a:pt x="0" y="0"/>
                  </a:lnTo>
                  <a:lnTo>
                    <a:pt x="0" y="290322"/>
                  </a:lnTo>
                  <a:lnTo>
                    <a:pt x="308622" y="290322"/>
                  </a:lnTo>
                  <a:lnTo>
                    <a:pt x="547751" y="477520"/>
                  </a:lnTo>
                  <a:lnTo>
                    <a:pt x="440880" y="290322"/>
                  </a:lnTo>
                  <a:lnTo>
                    <a:pt x="529069" y="290322"/>
                  </a:lnTo>
                  <a:lnTo>
                    <a:pt x="529069" y="0"/>
                  </a:lnTo>
                  <a:close/>
                </a:path>
              </a:pathLst>
            </a:custGeom>
            <a:solidFill>
              <a:srgbClr val="FFFFFF"/>
            </a:solidFill>
          </p:spPr>
          <p:txBody>
            <a:bodyPr wrap="square" lIns="0" tIns="0" rIns="0" bIns="0" rtlCol="0"/>
            <a:lstStyle/>
            <a:p>
              <a:endParaRPr/>
            </a:p>
          </p:txBody>
        </p:sp>
        <p:sp>
          <p:nvSpPr>
            <p:cNvPr id="43" name="object 43"/>
            <p:cNvSpPr/>
            <p:nvPr/>
          </p:nvSpPr>
          <p:spPr>
            <a:xfrm>
              <a:off x="679932" y="1190498"/>
              <a:ext cx="548005" cy="477520"/>
            </a:xfrm>
            <a:custGeom>
              <a:avLst/>
              <a:gdLst/>
              <a:ahLst/>
              <a:cxnLst/>
              <a:rect l="l" t="t" r="r" b="b"/>
              <a:pathLst>
                <a:path w="548005" h="477519">
                  <a:moveTo>
                    <a:pt x="0" y="0"/>
                  </a:moveTo>
                  <a:lnTo>
                    <a:pt x="308622" y="0"/>
                  </a:lnTo>
                  <a:lnTo>
                    <a:pt x="440880" y="0"/>
                  </a:lnTo>
                  <a:lnTo>
                    <a:pt x="529069" y="0"/>
                  </a:lnTo>
                  <a:lnTo>
                    <a:pt x="529069" y="169291"/>
                  </a:lnTo>
                  <a:lnTo>
                    <a:pt x="529069" y="241935"/>
                  </a:lnTo>
                  <a:lnTo>
                    <a:pt x="529069" y="290322"/>
                  </a:lnTo>
                  <a:lnTo>
                    <a:pt x="440880" y="290322"/>
                  </a:lnTo>
                  <a:lnTo>
                    <a:pt x="547751" y="477520"/>
                  </a:lnTo>
                  <a:lnTo>
                    <a:pt x="308622" y="290322"/>
                  </a:lnTo>
                  <a:lnTo>
                    <a:pt x="0" y="290322"/>
                  </a:lnTo>
                  <a:lnTo>
                    <a:pt x="0" y="241935"/>
                  </a:lnTo>
                  <a:lnTo>
                    <a:pt x="0" y="169291"/>
                  </a:lnTo>
                  <a:lnTo>
                    <a:pt x="0" y="0"/>
                  </a:lnTo>
                  <a:close/>
                </a:path>
              </a:pathLst>
            </a:custGeom>
            <a:ln w="5626">
              <a:solidFill>
                <a:srgbClr val="000000"/>
              </a:solidFill>
            </a:ln>
          </p:spPr>
          <p:txBody>
            <a:bodyPr wrap="square" lIns="0" tIns="0" rIns="0" bIns="0" rtlCol="0"/>
            <a:lstStyle/>
            <a:p>
              <a:endParaRPr/>
            </a:p>
          </p:txBody>
        </p:sp>
      </p:grpSp>
      <p:sp>
        <p:nvSpPr>
          <p:cNvPr id="44" name="object 44"/>
          <p:cNvSpPr txBox="1"/>
          <p:nvPr/>
        </p:nvSpPr>
        <p:spPr>
          <a:xfrm>
            <a:off x="854660" y="2366914"/>
            <a:ext cx="576557" cy="289822"/>
          </a:xfrm>
          <a:prstGeom prst="rect">
            <a:avLst/>
          </a:prstGeom>
        </p:spPr>
        <p:txBody>
          <a:bodyPr vert="horz" wrap="square" lIns="0" tIns="30479" rIns="0" bIns="0" rtlCol="0">
            <a:spAutoFit/>
          </a:bodyPr>
          <a:lstStyle/>
          <a:p>
            <a:pPr marR="40639" algn="ctr">
              <a:spcBef>
                <a:spcPts val="240"/>
              </a:spcBef>
            </a:pPr>
            <a:r>
              <a:rPr sz="800" spc="-27" dirty="0">
                <a:solidFill>
                  <a:srgbClr val="585858"/>
                </a:solidFill>
                <a:latin typeface="BIZ UDPゴシック"/>
                <a:cs typeface="BIZ UDPゴシック"/>
              </a:rPr>
              <a:t>いない</a:t>
            </a:r>
            <a:endParaRPr sz="800">
              <a:latin typeface="BIZ UDPゴシック"/>
              <a:cs typeface="BIZ UDPゴシック"/>
            </a:endParaRPr>
          </a:p>
          <a:p>
            <a:pPr marR="6773" algn="ctr">
              <a:spcBef>
                <a:spcPts val="113"/>
              </a:spcBef>
            </a:pPr>
            <a:r>
              <a:rPr sz="800" dirty="0">
                <a:solidFill>
                  <a:srgbClr val="585858"/>
                </a:solidFill>
                <a:latin typeface="BIZ UDPゴシック"/>
                <a:cs typeface="BIZ UDPゴシック"/>
              </a:rPr>
              <a:t>1</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20%</a:t>
            </a:r>
            <a:endParaRPr sz="800">
              <a:latin typeface="BIZ UDPゴシック"/>
              <a:cs typeface="BIZ UDPゴシック"/>
            </a:endParaRPr>
          </a:p>
        </p:txBody>
      </p:sp>
      <p:grpSp>
        <p:nvGrpSpPr>
          <p:cNvPr id="45" name="object 45"/>
          <p:cNvGrpSpPr/>
          <p:nvPr/>
        </p:nvGrpSpPr>
        <p:grpSpPr>
          <a:xfrm>
            <a:off x="3888104" y="2586963"/>
            <a:ext cx="2572078" cy="2263901"/>
            <a:chOff x="3022536" y="1380553"/>
            <a:chExt cx="1929130" cy="1697989"/>
          </a:xfrm>
        </p:grpSpPr>
        <p:sp>
          <p:nvSpPr>
            <p:cNvPr id="46" name="object 46"/>
            <p:cNvSpPr/>
            <p:nvPr/>
          </p:nvSpPr>
          <p:spPr>
            <a:xfrm>
              <a:off x="3410457" y="1383411"/>
              <a:ext cx="1153795" cy="1692275"/>
            </a:xfrm>
            <a:custGeom>
              <a:avLst/>
              <a:gdLst/>
              <a:ahLst/>
              <a:cxnLst/>
              <a:rect l="l" t="t" r="r" b="b"/>
              <a:pathLst>
                <a:path w="1153795" h="1692275">
                  <a:moveTo>
                    <a:pt x="0" y="1438020"/>
                  </a:moveTo>
                  <a:lnTo>
                    <a:pt x="0" y="1691894"/>
                  </a:lnTo>
                </a:path>
                <a:path w="1153795" h="1692275">
                  <a:moveTo>
                    <a:pt x="0" y="591946"/>
                  </a:moveTo>
                  <a:lnTo>
                    <a:pt x="0" y="1099946"/>
                  </a:lnTo>
                </a:path>
                <a:path w="1153795" h="1692275">
                  <a:moveTo>
                    <a:pt x="0" y="0"/>
                  </a:moveTo>
                  <a:lnTo>
                    <a:pt x="0" y="253745"/>
                  </a:lnTo>
                </a:path>
                <a:path w="1153795" h="1692275">
                  <a:moveTo>
                    <a:pt x="383921" y="1438020"/>
                  </a:moveTo>
                  <a:lnTo>
                    <a:pt x="383921" y="1691894"/>
                  </a:lnTo>
                </a:path>
                <a:path w="1153795" h="1692275">
                  <a:moveTo>
                    <a:pt x="383921" y="591946"/>
                  </a:moveTo>
                  <a:lnTo>
                    <a:pt x="383921" y="1099934"/>
                  </a:lnTo>
                </a:path>
                <a:path w="1153795" h="1692275">
                  <a:moveTo>
                    <a:pt x="383921" y="0"/>
                  </a:moveTo>
                  <a:lnTo>
                    <a:pt x="383921" y="253745"/>
                  </a:lnTo>
                </a:path>
                <a:path w="1153795" h="1692275">
                  <a:moveTo>
                    <a:pt x="768731" y="1438020"/>
                  </a:moveTo>
                  <a:lnTo>
                    <a:pt x="768731" y="1691894"/>
                  </a:lnTo>
                </a:path>
                <a:path w="1153795" h="1692275">
                  <a:moveTo>
                    <a:pt x="768731" y="591946"/>
                  </a:moveTo>
                  <a:lnTo>
                    <a:pt x="768731" y="1099934"/>
                  </a:lnTo>
                </a:path>
                <a:path w="1153795" h="1692275">
                  <a:moveTo>
                    <a:pt x="768731" y="0"/>
                  </a:moveTo>
                  <a:lnTo>
                    <a:pt x="768731" y="253745"/>
                  </a:lnTo>
                </a:path>
                <a:path w="1153795" h="1692275">
                  <a:moveTo>
                    <a:pt x="1153540" y="1438020"/>
                  </a:moveTo>
                  <a:lnTo>
                    <a:pt x="1153540" y="1691894"/>
                  </a:lnTo>
                </a:path>
                <a:path w="1153795" h="1692275">
                  <a:moveTo>
                    <a:pt x="1153540" y="591946"/>
                  </a:moveTo>
                  <a:lnTo>
                    <a:pt x="1153540" y="1099934"/>
                  </a:lnTo>
                </a:path>
                <a:path w="1153795" h="1692275">
                  <a:moveTo>
                    <a:pt x="1153540" y="0"/>
                  </a:moveTo>
                  <a:lnTo>
                    <a:pt x="1153540" y="253745"/>
                  </a:lnTo>
                </a:path>
              </a:pathLst>
            </a:custGeom>
            <a:ln w="5626">
              <a:solidFill>
                <a:srgbClr val="D9D9D9"/>
              </a:solidFill>
            </a:ln>
          </p:spPr>
          <p:txBody>
            <a:bodyPr wrap="square" lIns="0" tIns="0" rIns="0" bIns="0" rtlCol="0"/>
            <a:lstStyle/>
            <a:p>
              <a:endParaRPr/>
            </a:p>
          </p:txBody>
        </p:sp>
        <p:sp>
          <p:nvSpPr>
            <p:cNvPr id="47" name="object 47"/>
            <p:cNvSpPr/>
            <p:nvPr/>
          </p:nvSpPr>
          <p:spPr>
            <a:xfrm>
              <a:off x="4948300" y="1383411"/>
              <a:ext cx="0" cy="1692275"/>
            </a:xfrm>
            <a:custGeom>
              <a:avLst/>
              <a:gdLst/>
              <a:ahLst/>
              <a:cxnLst/>
              <a:rect l="l" t="t" r="r" b="b"/>
              <a:pathLst>
                <a:path h="1692275">
                  <a:moveTo>
                    <a:pt x="0" y="0"/>
                  </a:moveTo>
                  <a:lnTo>
                    <a:pt x="0" y="1691894"/>
                  </a:lnTo>
                </a:path>
              </a:pathLst>
            </a:custGeom>
            <a:ln w="5626">
              <a:solidFill>
                <a:srgbClr val="D9D9D9"/>
              </a:solidFill>
            </a:ln>
          </p:spPr>
          <p:txBody>
            <a:bodyPr wrap="square" lIns="0" tIns="0" rIns="0" bIns="0" rtlCol="0"/>
            <a:lstStyle/>
            <a:p>
              <a:endParaRPr/>
            </a:p>
          </p:txBody>
        </p:sp>
        <p:sp>
          <p:nvSpPr>
            <p:cNvPr id="48" name="object 48"/>
            <p:cNvSpPr/>
            <p:nvPr/>
          </p:nvSpPr>
          <p:spPr>
            <a:xfrm>
              <a:off x="3025394" y="1637156"/>
              <a:ext cx="1922780" cy="1184275"/>
            </a:xfrm>
            <a:custGeom>
              <a:avLst/>
              <a:gdLst/>
              <a:ahLst/>
              <a:cxnLst/>
              <a:rect l="l" t="t" r="r" b="b"/>
              <a:pathLst>
                <a:path w="1922779" h="1184275">
                  <a:moveTo>
                    <a:pt x="480314" y="846201"/>
                  </a:moveTo>
                  <a:lnTo>
                    <a:pt x="0" y="846201"/>
                  </a:lnTo>
                  <a:lnTo>
                    <a:pt x="0" y="1184275"/>
                  </a:lnTo>
                  <a:lnTo>
                    <a:pt x="480314" y="1184275"/>
                  </a:lnTo>
                  <a:lnTo>
                    <a:pt x="480314" y="846201"/>
                  </a:lnTo>
                  <a:close/>
                </a:path>
                <a:path w="1922779" h="1184275">
                  <a:moveTo>
                    <a:pt x="1922526" y="0"/>
                  </a:moveTo>
                  <a:lnTo>
                    <a:pt x="0" y="0"/>
                  </a:lnTo>
                  <a:lnTo>
                    <a:pt x="0" y="338201"/>
                  </a:lnTo>
                  <a:lnTo>
                    <a:pt x="1922526" y="338201"/>
                  </a:lnTo>
                  <a:lnTo>
                    <a:pt x="1922526" y="0"/>
                  </a:lnTo>
                  <a:close/>
                </a:path>
              </a:pathLst>
            </a:custGeom>
            <a:solidFill>
              <a:srgbClr val="92D050"/>
            </a:solidFill>
          </p:spPr>
          <p:txBody>
            <a:bodyPr wrap="square" lIns="0" tIns="0" rIns="0" bIns="0" rtlCol="0"/>
            <a:lstStyle/>
            <a:p>
              <a:endParaRPr/>
            </a:p>
          </p:txBody>
        </p:sp>
        <p:sp>
          <p:nvSpPr>
            <p:cNvPr id="49" name="object 49"/>
            <p:cNvSpPr/>
            <p:nvPr/>
          </p:nvSpPr>
          <p:spPr>
            <a:xfrm>
              <a:off x="3505707" y="2483345"/>
              <a:ext cx="1442720" cy="338455"/>
            </a:xfrm>
            <a:custGeom>
              <a:avLst/>
              <a:gdLst/>
              <a:ahLst/>
              <a:cxnLst/>
              <a:rect l="l" t="t" r="r" b="b"/>
              <a:pathLst>
                <a:path w="1442720" h="338455">
                  <a:moveTo>
                    <a:pt x="1442212" y="0"/>
                  </a:moveTo>
                  <a:lnTo>
                    <a:pt x="0" y="0"/>
                  </a:lnTo>
                  <a:lnTo>
                    <a:pt x="0" y="338086"/>
                  </a:lnTo>
                  <a:lnTo>
                    <a:pt x="1442212" y="338086"/>
                  </a:lnTo>
                  <a:lnTo>
                    <a:pt x="1442212" y="0"/>
                  </a:lnTo>
                  <a:close/>
                </a:path>
              </a:pathLst>
            </a:custGeom>
            <a:solidFill>
              <a:srgbClr val="5B9BD4"/>
            </a:solidFill>
          </p:spPr>
          <p:txBody>
            <a:bodyPr wrap="square" lIns="0" tIns="0" rIns="0" bIns="0" rtlCol="0"/>
            <a:lstStyle/>
            <a:p>
              <a:endParaRPr/>
            </a:p>
          </p:txBody>
        </p:sp>
        <p:sp>
          <p:nvSpPr>
            <p:cNvPr id="50" name="object 50"/>
            <p:cNvSpPr/>
            <p:nvPr/>
          </p:nvSpPr>
          <p:spPr>
            <a:xfrm>
              <a:off x="3025393" y="1383411"/>
              <a:ext cx="0" cy="1692275"/>
            </a:xfrm>
            <a:custGeom>
              <a:avLst/>
              <a:gdLst/>
              <a:ahLst/>
              <a:cxnLst/>
              <a:rect l="l" t="t" r="r" b="b"/>
              <a:pathLst>
                <a:path h="1692275">
                  <a:moveTo>
                    <a:pt x="0" y="1691893"/>
                  </a:moveTo>
                  <a:lnTo>
                    <a:pt x="0" y="0"/>
                  </a:lnTo>
                </a:path>
              </a:pathLst>
            </a:custGeom>
            <a:ln w="5626">
              <a:solidFill>
                <a:srgbClr val="D9D9D9"/>
              </a:solidFill>
            </a:ln>
          </p:spPr>
          <p:txBody>
            <a:bodyPr wrap="square" lIns="0" tIns="0" rIns="0" bIns="0" rtlCol="0"/>
            <a:lstStyle/>
            <a:p>
              <a:endParaRPr/>
            </a:p>
          </p:txBody>
        </p:sp>
        <p:sp>
          <p:nvSpPr>
            <p:cNvPr id="51" name="object 51"/>
            <p:cNvSpPr/>
            <p:nvPr/>
          </p:nvSpPr>
          <p:spPr>
            <a:xfrm>
              <a:off x="3226180" y="2599931"/>
              <a:ext cx="79375" cy="105410"/>
            </a:xfrm>
            <a:custGeom>
              <a:avLst/>
              <a:gdLst/>
              <a:ahLst/>
              <a:cxnLst/>
              <a:rect l="l" t="t" r="r" b="b"/>
              <a:pathLst>
                <a:path w="79375" h="105410">
                  <a:moveTo>
                    <a:pt x="79120" y="0"/>
                  </a:moveTo>
                  <a:lnTo>
                    <a:pt x="0" y="0"/>
                  </a:lnTo>
                  <a:lnTo>
                    <a:pt x="0" y="104787"/>
                  </a:lnTo>
                  <a:lnTo>
                    <a:pt x="79120" y="104787"/>
                  </a:lnTo>
                  <a:lnTo>
                    <a:pt x="79120" y="0"/>
                  </a:lnTo>
                  <a:close/>
                </a:path>
              </a:pathLst>
            </a:custGeom>
            <a:solidFill>
              <a:srgbClr val="FFFFFF"/>
            </a:solidFill>
          </p:spPr>
          <p:txBody>
            <a:bodyPr wrap="square" lIns="0" tIns="0" rIns="0" bIns="0" rtlCol="0"/>
            <a:lstStyle/>
            <a:p>
              <a:endParaRPr/>
            </a:p>
          </p:txBody>
        </p:sp>
      </p:grpSp>
      <p:sp>
        <p:nvSpPr>
          <p:cNvPr id="52" name="object 52"/>
          <p:cNvSpPr txBox="1"/>
          <p:nvPr/>
        </p:nvSpPr>
        <p:spPr>
          <a:xfrm>
            <a:off x="4189930" y="4206762"/>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1</a:t>
            </a:r>
            <a:endParaRPr sz="667">
              <a:latin typeface="Calibri"/>
              <a:cs typeface="Calibri"/>
            </a:endParaRPr>
          </a:p>
        </p:txBody>
      </p:sp>
      <p:sp>
        <p:nvSpPr>
          <p:cNvPr id="53" name="object 53"/>
          <p:cNvSpPr/>
          <p:nvPr/>
        </p:nvSpPr>
        <p:spPr>
          <a:xfrm>
            <a:off x="5121059" y="3084852"/>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54" name="object 54"/>
          <p:cNvSpPr txBox="1"/>
          <p:nvPr/>
        </p:nvSpPr>
        <p:spPr>
          <a:xfrm>
            <a:off x="5151369" y="3078705"/>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1</a:t>
            </a:r>
            <a:endParaRPr sz="667">
              <a:latin typeface="Calibri"/>
              <a:cs typeface="Calibri"/>
            </a:endParaRPr>
          </a:p>
        </p:txBody>
      </p:sp>
      <p:sp>
        <p:nvSpPr>
          <p:cNvPr id="55" name="object 55"/>
          <p:cNvSpPr/>
          <p:nvPr/>
        </p:nvSpPr>
        <p:spPr>
          <a:xfrm>
            <a:off x="5441595" y="4212739"/>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56" name="object 56"/>
          <p:cNvSpPr txBox="1"/>
          <p:nvPr/>
        </p:nvSpPr>
        <p:spPr>
          <a:xfrm>
            <a:off x="5472074" y="4206762"/>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3</a:t>
            </a:r>
            <a:endParaRPr sz="667">
              <a:latin typeface="Calibri"/>
              <a:cs typeface="Calibri"/>
            </a:endParaRPr>
          </a:p>
        </p:txBody>
      </p:sp>
      <p:sp>
        <p:nvSpPr>
          <p:cNvPr id="57" name="object 57"/>
          <p:cNvSpPr txBox="1"/>
          <p:nvPr/>
        </p:nvSpPr>
        <p:spPr>
          <a:xfrm>
            <a:off x="3837559" y="4882140"/>
            <a:ext cx="126995"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0%</a:t>
            </a:r>
            <a:endParaRPr sz="667">
              <a:latin typeface="Calibri"/>
              <a:cs typeface="Calibri"/>
            </a:endParaRPr>
          </a:p>
        </p:txBody>
      </p:sp>
      <p:sp>
        <p:nvSpPr>
          <p:cNvPr id="58" name="object 58"/>
          <p:cNvSpPr txBox="1"/>
          <p:nvPr/>
        </p:nvSpPr>
        <p:spPr>
          <a:xfrm>
            <a:off x="4327592" y="4882140"/>
            <a:ext cx="1198836" cy="124885"/>
          </a:xfrm>
          <a:prstGeom prst="rect">
            <a:avLst/>
          </a:prstGeom>
        </p:spPr>
        <p:txBody>
          <a:bodyPr vert="horz" wrap="square" lIns="0" tIns="22013" rIns="0" bIns="0" rtlCol="0">
            <a:spAutoFit/>
          </a:bodyPr>
          <a:lstStyle/>
          <a:p>
            <a:pPr>
              <a:spcBef>
                <a:spcPts val="173"/>
              </a:spcBef>
              <a:tabLst>
                <a:tab pos="512221" algn="l"/>
                <a:tab pos="1025288"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p:txBody>
      </p:sp>
      <p:sp>
        <p:nvSpPr>
          <p:cNvPr id="59" name="object 59"/>
          <p:cNvSpPr txBox="1"/>
          <p:nvPr/>
        </p:nvSpPr>
        <p:spPr>
          <a:xfrm>
            <a:off x="5866268" y="4882140"/>
            <a:ext cx="17271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80%</a:t>
            </a:r>
            <a:endParaRPr sz="667">
              <a:latin typeface="Calibri"/>
              <a:cs typeface="Calibri"/>
            </a:endParaRPr>
          </a:p>
        </p:txBody>
      </p:sp>
      <p:sp>
        <p:nvSpPr>
          <p:cNvPr id="60" name="object 60"/>
          <p:cNvSpPr txBox="1"/>
          <p:nvPr/>
        </p:nvSpPr>
        <p:spPr>
          <a:xfrm>
            <a:off x="6356300" y="4882140"/>
            <a:ext cx="218432"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Calibri"/>
                <a:cs typeface="Calibri"/>
              </a:rPr>
              <a:t>100%</a:t>
            </a:r>
            <a:endParaRPr sz="667">
              <a:latin typeface="Calibri"/>
              <a:cs typeface="Calibri"/>
            </a:endParaRPr>
          </a:p>
        </p:txBody>
      </p:sp>
      <p:sp>
        <p:nvSpPr>
          <p:cNvPr id="61" name="object 61"/>
          <p:cNvSpPr txBox="1"/>
          <p:nvPr/>
        </p:nvSpPr>
        <p:spPr>
          <a:xfrm>
            <a:off x="3628610" y="4201852"/>
            <a:ext cx="197266"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游ゴシック"/>
                <a:cs typeface="游ゴシック"/>
              </a:rPr>
              <a:t>いる</a:t>
            </a:r>
            <a:endParaRPr sz="667">
              <a:latin typeface="游ゴシック"/>
              <a:cs typeface="游ゴシック"/>
            </a:endParaRPr>
          </a:p>
        </p:txBody>
      </p:sp>
      <p:sp>
        <p:nvSpPr>
          <p:cNvPr id="62" name="object 62"/>
          <p:cNvSpPr txBox="1"/>
          <p:nvPr/>
        </p:nvSpPr>
        <p:spPr>
          <a:xfrm>
            <a:off x="3539205" y="3073795"/>
            <a:ext cx="287009"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游ゴシック"/>
                <a:cs typeface="游ゴシック"/>
              </a:rPr>
              <a:t>いない</a:t>
            </a:r>
            <a:endParaRPr sz="667">
              <a:latin typeface="游ゴシック"/>
              <a:cs typeface="游ゴシック"/>
            </a:endParaRPr>
          </a:p>
        </p:txBody>
      </p:sp>
      <p:grpSp>
        <p:nvGrpSpPr>
          <p:cNvPr id="63" name="object 63"/>
          <p:cNvGrpSpPr/>
          <p:nvPr/>
        </p:nvGrpSpPr>
        <p:grpSpPr>
          <a:xfrm>
            <a:off x="4296267" y="5137842"/>
            <a:ext cx="932992" cy="49951"/>
            <a:chOff x="3328670" y="3293783"/>
            <a:chExt cx="699770" cy="37465"/>
          </a:xfrm>
        </p:grpSpPr>
        <p:sp>
          <p:nvSpPr>
            <p:cNvPr id="64" name="object 64"/>
            <p:cNvSpPr/>
            <p:nvPr/>
          </p:nvSpPr>
          <p:spPr>
            <a:xfrm>
              <a:off x="3328670" y="3293783"/>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65" name="object 65"/>
            <p:cNvSpPr/>
            <p:nvPr/>
          </p:nvSpPr>
          <p:spPr>
            <a:xfrm>
              <a:off x="3660013" y="3293783"/>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66" name="object 66"/>
            <p:cNvSpPr/>
            <p:nvPr/>
          </p:nvSpPr>
          <p:spPr>
            <a:xfrm>
              <a:off x="3991356" y="3293783"/>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67" name="object 67"/>
          <p:cNvSpPr txBox="1"/>
          <p:nvPr/>
        </p:nvSpPr>
        <p:spPr>
          <a:xfrm>
            <a:off x="4367045" y="5082183"/>
            <a:ext cx="1529870" cy="124885"/>
          </a:xfrm>
          <a:prstGeom prst="rect">
            <a:avLst/>
          </a:prstGeom>
        </p:spPr>
        <p:txBody>
          <a:bodyPr vert="horz" wrap="square" lIns="0" tIns="22013" rIns="0" bIns="0" rtlCol="0">
            <a:spAutoFit/>
          </a:bodyPr>
          <a:lstStyle/>
          <a:p>
            <a:pPr>
              <a:spcBef>
                <a:spcPts val="173"/>
              </a:spcBef>
              <a:tabLst>
                <a:tab pos="441949" algn="l"/>
                <a:tab pos="883051"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68" name="object 68"/>
          <p:cNvSpPr txBox="1"/>
          <p:nvPr/>
        </p:nvSpPr>
        <p:spPr>
          <a:xfrm>
            <a:off x="5868637" y="2446338"/>
            <a:ext cx="614656" cy="135870"/>
          </a:xfrm>
          <a:prstGeom prst="rect">
            <a:avLst/>
          </a:prstGeom>
        </p:spPr>
        <p:txBody>
          <a:bodyPr vert="horz" wrap="square" lIns="0" tIns="22859" rIns="0" bIns="0" rtlCol="0">
            <a:spAutoFit/>
          </a:bodyPr>
          <a:lstStyle/>
          <a:p>
            <a:pPr>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69" name="object 69"/>
          <p:cNvGrpSpPr/>
          <p:nvPr/>
        </p:nvGrpSpPr>
        <p:grpSpPr>
          <a:xfrm>
            <a:off x="7544773" y="2405782"/>
            <a:ext cx="2368039" cy="2487414"/>
            <a:chOff x="5765139" y="1244663"/>
            <a:chExt cx="1776095" cy="1865630"/>
          </a:xfrm>
        </p:grpSpPr>
        <p:sp>
          <p:nvSpPr>
            <p:cNvPr id="70" name="object 70"/>
            <p:cNvSpPr/>
            <p:nvPr/>
          </p:nvSpPr>
          <p:spPr>
            <a:xfrm>
              <a:off x="6585584" y="1474851"/>
              <a:ext cx="815340" cy="1474470"/>
            </a:xfrm>
            <a:custGeom>
              <a:avLst/>
              <a:gdLst/>
              <a:ahLst/>
              <a:cxnLst/>
              <a:rect l="l" t="t" r="r" b="b"/>
              <a:pathLst>
                <a:path w="815340" h="1474470">
                  <a:moveTo>
                    <a:pt x="0" y="0"/>
                  </a:moveTo>
                  <a:lnTo>
                    <a:pt x="0" y="814832"/>
                  </a:lnTo>
                  <a:lnTo>
                    <a:pt x="478917" y="1473962"/>
                  </a:lnTo>
                  <a:lnTo>
                    <a:pt x="517452" y="1444164"/>
                  </a:lnTo>
                  <a:lnTo>
                    <a:pt x="553915" y="1412328"/>
                  </a:lnTo>
                  <a:lnTo>
                    <a:pt x="588249" y="1378565"/>
                  </a:lnTo>
                  <a:lnTo>
                    <a:pt x="620396" y="1342987"/>
                  </a:lnTo>
                  <a:lnTo>
                    <a:pt x="650300" y="1305703"/>
                  </a:lnTo>
                  <a:lnTo>
                    <a:pt x="677903" y="1266826"/>
                  </a:lnTo>
                  <a:lnTo>
                    <a:pt x="703149" y="1226466"/>
                  </a:lnTo>
                  <a:lnTo>
                    <a:pt x="725979" y="1184735"/>
                  </a:lnTo>
                  <a:lnTo>
                    <a:pt x="746337" y="1141743"/>
                  </a:lnTo>
                  <a:lnTo>
                    <a:pt x="764167" y="1097601"/>
                  </a:lnTo>
                  <a:lnTo>
                    <a:pt x="779410" y="1052421"/>
                  </a:lnTo>
                  <a:lnTo>
                    <a:pt x="792009" y="1006314"/>
                  </a:lnTo>
                  <a:lnTo>
                    <a:pt x="801908" y="959390"/>
                  </a:lnTo>
                  <a:lnTo>
                    <a:pt x="809050" y="911761"/>
                  </a:lnTo>
                  <a:lnTo>
                    <a:pt x="813377" y="863538"/>
                  </a:lnTo>
                  <a:lnTo>
                    <a:pt x="814832" y="814832"/>
                  </a:lnTo>
                  <a:lnTo>
                    <a:pt x="813448" y="766947"/>
                  </a:lnTo>
                  <a:lnTo>
                    <a:pt x="809349" y="719792"/>
                  </a:lnTo>
                  <a:lnTo>
                    <a:pt x="802610" y="673443"/>
                  </a:lnTo>
                  <a:lnTo>
                    <a:pt x="793308" y="627976"/>
                  </a:lnTo>
                  <a:lnTo>
                    <a:pt x="781520" y="583468"/>
                  </a:lnTo>
                  <a:lnTo>
                    <a:pt x="767322" y="539995"/>
                  </a:lnTo>
                  <a:lnTo>
                    <a:pt x="750790" y="497633"/>
                  </a:lnTo>
                  <a:lnTo>
                    <a:pt x="732001" y="456459"/>
                  </a:lnTo>
                  <a:lnTo>
                    <a:pt x="711031" y="416549"/>
                  </a:lnTo>
                  <a:lnTo>
                    <a:pt x="687958" y="377979"/>
                  </a:lnTo>
                  <a:lnTo>
                    <a:pt x="662856" y="340826"/>
                  </a:lnTo>
                  <a:lnTo>
                    <a:pt x="635804" y="305167"/>
                  </a:lnTo>
                  <a:lnTo>
                    <a:pt x="606876" y="271077"/>
                  </a:lnTo>
                  <a:lnTo>
                    <a:pt x="576151" y="238632"/>
                  </a:lnTo>
                  <a:lnTo>
                    <a:pt x="543704" y="207911"/>
                  </a:lnTo>
                  <a:lnTo>
                    <a:pt x="509611" y="178987"/>
                  </a:lnTo>
                  <a:lnTo>
                    <a:pt x="473949" y="151939"/>
                  </a:lnTo>
                  <a:lnTo>
                    <a:pt x="436795" y="126842"/>
                  </a:lnTo>
                  <a:lnTo>
                    <a:pt x="398226" y="103773"/>
                  </a:lnTo>
                  <a:lnTo>
                    <a:pt x="358316" y="82808"/>
                  </a:lnTo>
                  <a:lnTo>
                    <a:pt x="317144" y="64023"/>
                  </a:lnTo>
                  <a:lnTo>
                    <a:pt x="274786" y="47496"/>
                  </a:lnTo>
                  <a:lnTo>
                    <a:pt x="231317" y="33301"/>
                  </a:lnTo>
                  <a:lnTo>
                    <a:pt x="186815" y="21516"/>
                  </a:lnTo>
                  <a:lnTo>
                    <a:pt x="141355" y="12217"/>
                  </a:lnTo>
                  <a:lnTo>
                    <a:pt x="95015" y="5480"/>
                  </a:lnTo>
                  <a:lnTo>
                    <a:pt x="47871" y="1382"/>
                  </a:lnTo>
                  <a:lnTo>
                    <a:pt x="0" y="0"/>
                  </a:lnTo>
                  <a:close/>
                </a:path>
              </a:pathLst>
            </a:custGeom>
            <a:solidFill>
              <a:srgbClr val="4471C4"/>
            </a:solidFill>
          </p:spPr>
          <p:txBody>
            <a:bodyPr wrap="square" lIns="0" tIns="0" rIns="0" bIns="0" rtlCol="0"/>
            <a:lstStyle/>
            <a:p>
              <a:endParaRPr/>
            </a:p>
          </p:txBody>
        </p:sp>
        <p:sp>
          <p:nvSpPr>
            <p:cNvPr id="71" name="object 71"/>
            <p:cNvSpPr/>
            <p:nvPr/>
          </p:nvSpPr>
          <p:spPr>
            <a:xfrm>
              <a:off x="5770854" y="2037842"/>
              <a:ext cx="1294130" cy="1066800"/>
            </a:xfrm>
            <a:custGeom>
              <a:avLst/>
              <a:gdLst/>
              <a:ahLst/>
              <a:cxnLst/>
              <a:rect l="l" t="t" r="r" b="b"/>
              <a:pathLst>
                <a:path w="1294129" h="1066800">
                  <a:moveTo>
                    <a:pt x="39775" y="0"/>
                  </a:moveTo>
                  <a:lnTo>
                    <a:pt x="26101" y="46762"/>
                  </a:lnTo>
                  <a:lnTo>
                    <a:pt x="15306" y="93954"/>
                  </a:lnTo>
                  <a:lnTo>
                    <a:pt x="7370" y="141453"/>
                  </a:lnTo>
                  <a:lnTo>
                    <a:pt x="2275" y="189136"/>
                  </a:lnTo>
                  <a:lnTo>
                    <a:pt x="0" y="236879"/>
                  </a:lnTo>
                  <a:lnTo>
                    <a:pt x="525" y="284560"/>
                  </a:lnTo>
                  <a:lnTo>
                    <a:pt x="3831" y="332053"/>
                  </a:lnTo>
                  <a:lnTo>
                    <a:pt x="9899" y="379237"/>
                  </a:lnTo>
                  <a:lnTo>
                    <a:pt x="18707" y="425988"/>
                  </a:lnTo>
                  <a:lnTo>
                    <a:pt x="30238" y="472183"/>
                  </a:lnTo>
                  <a:lnTo>
                    <a:pt x="44470" y="517697"/>
                  </a:lnTo>
                  <a:lnTo>
                    <a:pt x="61385" y="562409"/>
                  </a:lnTo>
                  <a:lnTo>
                    <a:pt x="80962" y="606194"/>
                  </a:lnTo>
                  <a:lnTo>
                    <a:pt x="103183" y="648930"/>
                  </a:lnTo>
                  <a:lnTo>
                    <a:pt x="128026" y="690492"/>
                  </a:lnTo>
                  <a:lnTo>
                    <a:pt x="155472" y="730758"/>
                  </a:lnTo>
                  <a:lnTo>
                    <a:pt x="184736" y="768682"/>
                  </a:lnTo>
                  <a:lnTo>
                    <a:pt x="215767" y="804420"/>
                  </a:lnTo>
                  <a:lnTo>
                    <a:pt x="248460" y="837954"/>
                  </a:lnTo>
                  <a:lnTo>
                    <a:pt x="282708" y="869269"/>
                  </a:lnTo>
                  <a:lnTo>
                    <a:pt x="318404" y="898347"/>
                  </a:lnTo>
                  <a:lnTo>
                    <a:pt x="355441" y="925172"/>
                  </a:lnTo>
                  <a:lnTo>
                    <a:pt x="393712" y="949725"/>
                  </a:lnTo>
                  <a:lnTo>
                    <a:pt x="433112" y="971992"/>
                  </a:lnTo>
                  <a:lnTo>
                    <a:pt x="473533" y="991954"/>
                  </a:lnTo>
                  <a:lnTo>
                    <a:pt x="514868" y="1009594"/>
                  </a:lnTo>
                  <a:lnTo>
                    <a:pt x="557012" y="1024897"/>
                  </a:lnTo>
                  <a:lnTo>
                    <a:pt x="599856" y="1037845"/>
                  </a:lnTo>
                  <a:lnTo>
                    <a:pt x="643295" y="1048421"/>
                  </a:lnTo>
                  <a:lnTo>
                    <a:pt x="687221" y="1056608"/>
                  </a:lnTo>
                  <a:lnTo>
                    <a:pt x="731529" y="1062389"/>
                  </a:lnTo>
                  <a:lnTo>
                    <a:pt x="776111" y="1065749"/>
                  </a:lnTo>
                  <a:lnTo>
                    <a:pt x="820860" y="1066669"/>
                  </a:lnTo>
                  <a:lnTo>
                    <a:pt x="865670" y="1065132"/>
                  </a:lnTo>
                  <a:lnTo>
                    <a:pt x="910435" y="1061123"/>
                  </a:lnTo>
                  <a:lnTo>
                    <a:pt x="955047" y="1054624"/>
                  </a:lnTo>
                  <a:lnTo>
                    <a:pt x="999399" y="1045618"/>
                  </a:lnTo>
                  <a:lnTo>
                    <a:pt x="1043386" y="1034089"/>
                  </a:lnTo>
                  <a:lnTo>
                    <a:pt x="1086900" y="1020019"/>
                  </a:lnTo>
                  <a:lnTo>
                    <a:pt x="1129835" y="1003391"/>
                  </a:lnTo>
                  <a:lnTo>
                    <a:pt x="1172084" y="984190"/>
                  </a:lnTo>
                  <a:lnTo>
                    <a:pt x="1213540" y="962397"/>
                  </a:lnTo>
                  <a:lnTo>
                    <a:pt x="1254096" y="937996"/>
                  </a:lnTo>
                  <a:lnTo>
                    <a:pt x="1293646" y="910971"/>
                  </a:lnTo>
                  <a:lnTo>
                    <a:pt x="814729" y="251841"/>
                  </a:lnTo>
                  <a:lnTo>
                    <a:pt x="39775" y="0"/>
                  </a:lnTo>
                  <a:close/>
                </a:path>
              </a:pathLst>
            </a:custGeom>
            <a:solidFill>
              <a:srgbClr val="EC7C30"/>
            </a:solidFill>
          </p:spPr>
          <p:txBody>
            <a:bodyPr wrap="square" lIns="0" tIns="0" rIns="0" bIns="0" rtlCol="0"/>
            <a:lstStyle/>
            <a:p>
              <a:endParaRPr/>
            </a:p>
          </p:txBody>
        </p:sp>
        <p:sp>
          <p:nvSpPr>
            <p:cNvPr id="72" name="object 72"/>
            <p:cNvSpPr/>
            <p:nvPr/>
          </p:nvSpPr>
          <p:spPr>
            <a:xfrm>
              <a:off x="5770854" y="2037842"/>
              <a:ext cx="1294130" cy="1066800"/>
            </a:xfrm>
            <a:custGeom>
              <a:avLst/>
              <a:gdLst/>
              <a:ahLst/>
              <a:cxnLst/>
              <a:rect l="l" t="t" r="r" b="b"/>
              <a:pathLst>
                <a:path w="1294129" h="1066800">
                  <a:moveTo>
                    <a:pt x="1293646" y="910971"/>
                  </a:moveTo>
                  <a:lnTo>
                    <a:pt x="1254096" y="937996"/>
                  </a:lnTo>
                  <a:lnTo>
                    <a:pt x="1213540" y="962397"/>
                  </a:lnTo>
                  <a:lnTo>
                    <a:pt x="1172084" y="984190"/>
                  </a:lnTo>
                  <a:lnTo>
                    <a:pt x="1129835" y="1003391"/>
                  </a:lnTo>
                  <a:lnTo>
                    <a:pt x="1086900" y="1020019"/>
                  </a:lnTo>
                  <a:lnTo>
                    <a:pt x="1043386" y="1034089"/>
                  </a:lnTo>
                  <a:lnTo>
                    <a:pt x="999399" y="1045618"/>
                  </a:lnTo>
                  <a:lnTo>
                    <a:pt x="955047" y="1054624"/>
                  </a:lnTo>
                  <a:lnTo>
                    <a:pt x="910435" y="1061123"/>
                  </a:lnTo>
                  <a:lnTo>
                    <a:pt x="865670" y="1065132"/>
                  </a:lnTo>
                  <a:lnTo>
                    <a:pt x="820860" y="1066669"/>
                  </a:lnTo>
                  <a:lnTo>
                    <a:pt x="776111" y="1065749"/>
                  </a:lnTo>
                  <a:lnTo>
                    <a:pt x="731529" y="1062389"/>
                  </a:lnTo>
                  <a:lnTo>
                    <a:pt x="687221" y="1056608"/>
                  </a:lnTo>
                  <a:lnTo>
                    <a:pt x="643295" y="1048421"/>
                  </a:lnTo>
                  <a:lnTo>
                    <a:pt x="599856" y="1037845"/>
                  </a:lnTo>
                  <a:lnTo>
                    <a:pt x="557012" y="1024897"/>
                  </a:lnTo>
                  <a:lnTo>
                    <a:pt x="514868" y="1009594"/>
                  </a:lnTo>
                  <a:lnTo>
                    <a:pt x="473533" y="991954"/>
                  </a:lnTo>
                  <a:lnTo>
                    <a:pt x="433112" y="971992"/>
                  </a:lnTo>
                  <a:lnTo>
                    <a:pt x="393712" y="949725"/>
                  </a:lnTo>
                  <a:lnTo>
                    <a:pt x="355441" y="925172"/>
                  </a:lnTo>
                  <a:lnTo>
                    <a:pt x="318404" y="898347"/>
                  </a:lnTo>
                  <a:lnTo>
                    <a:pt x="282708" y="869269"/>
                  </a:lnTo>
                  <a:lnTo>
                    <a:pt x="248460" y="837954"/>
                  </a:lnTo>
                  <a:lnTo>
                    <a:pt x="215767" y="804420"/>
                  </a:lnTo>
                  <a:lnTo>
                    <a:pt x="184736" y="768682"/>
                  </a:lnTo>
                  <a:lnTo>
                    <a:pt x="155472" y="730758"/>
                  </a:lnTo>
                  <a:lnTo>
                    <a:pt x="128026" y="690492"/>
                  </a:lnTo>
                  <a:lnTo>
                    <a:pt x="103183" y="648930"/>
                  </a:lnTo>
                  <a:lnTo>
                    <a:pt x="80962" y="606194"/>
                  </a:lnTo>
                  <a:lnTo>
                    <a:pt x="61385" y="562409"/>
                  </a:lnTo>
                  <a:lnTo>
                    <a:pt x="44470" y="517697"/>
                  </a:lnTo>
                  <a:lnTo>
                    <a:pt x="30238" y="472183"/>
                  </a:lnTo>
                  <a:lnTo>
                    <a:pt x="18707" y="425988"/>
                  </a:lnTo>
                  <a:lnTo>
                    <a:pt x="9899" y="379237"/>
                  </a:lnTo>
                  <a:lnTo>
                    <a:pt x="3831" y="332053"/>
                  </a:lnTo>
                  <a:lnTo>
                    <a:pt x="525" y="284560"/>
                  </a:lnTo>
                  <a:lnTo>
                    <a:pt x="0" y="236879"/>
                  </a:lnTo>
                  <a:lnTo>
                    <a:pt x="2275" y="189136"/>
                  </a:lnTo>
                  <a:lnTo>
                    <a:pt x="7370" y="141453"/>
                  </a:lnTo>
                  <a:lnTo>
                    <a:pt x="15306" y="93954"/>
                  </a:lnTo>
                  <a:lnTo>
                    <a:pt x="26101" y="46762"/>
                  </a:lnTo>
                  <a:lnTo>
                    <a:pt x="39775" y="0"/>
                  </a:lnTo>
                  <a:lnTo>
                    <a:pt x="814729" y="251841"/>
                  </a:lnTo>
                  <a:lnTo>
                    <a:pt x="1293646" y="910971"/>
                  </a:lnTo>
                  <a:close/>
                </a:path>
              </a:pathLst>
            </a:custGeom>
            <a:ln w="11239">
              <a:solidFill>
                <a:srgbClr val="FFFFFF"/>
              </a:solidFill>
            </a:ln>
          </p:spPr>
          <p:txBody>
            <a:bodyPr wrap="square" lIns="0" tIns="0" rIns="0" bIns="0" rtlCol="0"/>
            <a:lstStyle/>
            <a:p>
              <a:endParaRPr/>
            </a:p>
          </p:txBody>
        </p:sp>
        <p:sp>
          <p:nvSpPr>
            <p:cNvPr id="73" name="object 73"/>
            <p:cNvSpPr/>
            <p:nvPr/>
          </p:nvSpPr>
          <p:spPr>
            <a:xfrm>
              <a:off x="5810630" y="1474851"/>
              <a:ext cx="775335" cy="815340"/>
            </a:xfrm>
            <a:custGeom>
              <a:avLst/>
              <a:gdLst/>
              <a:ahLst/>
              <a:cxnLst/>
              <a:rect l="l" t="t" r="r" b="b"/>
              <a:pathLst>
                <a:path w="775334" h="815339">
                  <a:moveTo>
                    <a:pt x="774954" y="0"/>
                  </a:moveTo>
                  <a:lnTo>
                    <a:pt x="727074" y="1397"/>
                  </a:lnTo>
                  <a:lnTo>
                    <a:pt x="679785" y="5546"/>
                  </a:lnTo>
                  <a:lnTo>
                    <a:pt x="633180" y="12379"/>
                  </a:lnTo>
                  <a:lnTo>
                    <a:pt x="587350" y="21829"/>
                  </a:lnTo>
                  <a:lnTo>
                    <a:pt x="542388" y="33829"/>
                  </a:lnTo>
                  <a:lnTo>
                    <a:pt x="498385" y="48312"/>
                  </a:lnTo>
                  <a:lnTo>
                    <a:pt x="455434" y="65211"/>
                  </a:lnTo>
                  <a:lnTo>
                    <a:pt x="413627" y="84458"/>
                  </a:lnTo>
                  <a:lnTo>
                    <a:pt x="373056" y="105987"/>
                  </a:lnTo>
                  <a:lnTo>
                    <a:pt x="333812" y="129731"/>
                  </a:lnTo>
                  <a:lnTo>
                    <a:pt x="295989" y="155622"/>
                  </a:lnTo>
                  <a:lnTo>
                    <a:pt x="259678" y="183594"/>
                  </a:lnTo>
                  <a:lnTo>
                    <a:pt x="224971" y="213579"/>
                  </a:lnTo>
                  <a:lnTo>
                    <a:pt x="191961" y="245511"/>
                  </a:lnTo>
                  <a:lnTo>
                    <a:pt x="160739" y="279322"/>
                  </a:lnTo>
                  <a:lnTo>
                    <a:pt x="131397" y="314946"/>
                  </a:lnTo>
                  <a:lnTo>
                    <a:pt x="104029" y="352315"/>
                  </a:lnTo>
                  <a:lnTo>
                    <a:pt x="78725" y="391361"/>
                  </a:lnTo>
                  <a:lnTo>
                    <a:pt x="55578" y="432020"/>
                  </a:lnTo>
                  <a:lnTo>
                    <a:pt x="34680" y="474222"/>
                  </a:lnTo>
                  <a:lnTo>
                    <a:pt x="16123" y="517901"/>
                  </a:lnTo>
                  <a:lnTo>
                    <a:pt x="0" y="562990"/>
                  </a:lnTo>
                  <a:lnTo>
                    <a:pt x="774954" y="814831"/>
                  </a:lnTo>
                  <a:lnTo>
                    <a:pt x="774954" y="0"/>
                  </a:lnTo>
                  <a:close/>
                </a:path>
              </a:pathLst>
            </a:custGeom>
            <a:solidFill>
              <a:srgbClr val="A4A4A4"/>
            </a:solidFill>
          </p:spPr>
          <p:txBody>
            <a:bodyPr wrap="square" lIns="0" tIns="0" rIns="0" bIns="0" rtlCol="0"/>
            <a:lstStyle/>
            <a:p>
              <a:endParaRPr/>
            </a:p>
          </p:txBody>
        </p:sp>
        <p:sp>
          <p:nvSpPr>
            <p:cNvPr id="74" name="object 74"/>
            <p:cNvSpPr/>
            <p:nvPr/>
          </p:nvSpPr>
          <p:spPr>
            <a:xfrm>
              <a:off x="5810630" y="1474851"/>
              <a:ext cx="775335" cy="815340"/>
            </a:xfrm>
            <a:custGeom>
              <a:avLst/>
              <a:gdLst/>
              <a:ahLst/>
              <a:cxnLst/>
              <a:rect l="l" t="t" r="r" b="b"/>
              <a:pathLst>
                <a:path w="775334" h="815339">
                  <a:moveTo>
                    <a:pt x="0" y="562990"/>
                  </a:moveTo>
                  <a:lnTo>
                    <a:pt x="16123" y="517901"/>
                  </a:lnTo>
                  <a:lnTo>
                    <a:pt x="34680" y="474222"/>
                  </a:lnTo>
                  <a:lnTo>
                    <a:pt x="55578" y="432020"/>
                  </a:lnTo>
                  <a:lnTo>
                    <a:pt x="78725" y="391361"/>
                  </a:lnTo>
                  <a:lnTo>
                    <a:pt x="104029" y="352315"/>
                  </a:lnTo>
                  <a:lnTo>
                    <a:pt x="131397" y="314946"/>
                  </a:lnTo>
                  <a:lnTo>
                    <a:pt x="160739" y="279322"/>
                  </a:lnTo>
                  <a:lnTo>
                    <a:pt x="191961" y="245511"/>
                  </a:lnTo>
                  <a:lnTo>
                    <a:pt x="224971" y="213579"/>
                  </a:lnTo>
                  <a:lnTo>
                    <a:pt x="259678" y="183594"/>
                  </a:lnTo>
                  <a:lnTo>
                    <a:pt x="295989" y="155622"/>
                  </a:lnTo>
                  <a:lnTo>
                    <a:pt x="333812" y="129731"/>
                  </a:lnTo>
                  <a:lnTo>
                    <a:pt x="373056" y="105987"/>
                  </a:lnTo>
                  <a:lnTo>
                    <a:pt x="413627" y="84458"/>
                  </a:lnTo>
                  <a:lnTo>
                    <a:pt x="455434" y="65211"/>
                  </a:lnTo>
                  <a:lnTo>
                    <a:pt x="498385" y="48312"/>
                  </a:lnTo>
                  <a:lnTo>
                    <a:pt x="542388" y="33829"/>
                  </a:lnTo>
                  <a:lnTo>
                    <a:pt x="587350" y="21829"/>
                  </a:lnTo>
                  <a:lnTo>
                    <a:pt x="633180" y="12379"/>
                  </a:lnTo>
                  <a:lnTo>
                    <a:pt x="679785" y="5546"/>
                  </a:lnTo>
                  <a:lnTo>
                    <a:pt x="727074" y="1397"/>
                  </a:lnTo>
                  <a:lnTo>
                    <a:pt x="774954" y="0"/>
                  </a:lnTo>
                  <a:lnTo>
                    <a:pt x="774954" y="814831"/>
                  </a:lnTo>
                  <a:lnTo>
                    <a:pt x="0" y="562990"/>
                  </a:lnTo>
                  <a:close/>
                </a:path>
              </a:pathLst>
            </a:custGeom>
            <a:ln w="11239">
              <a:solidFill>
                <a:srgbClr val="FFFFFF"/>
              </a:solidFill>
            </a:ln>
          </p:spPr>
          <p:txBody>
            <a:bodyPr wrap="square" lIns="0" tIns="0" rIns="0" bIns="0" rtlCol="0"/>
            <a:lstStyle/>
            <a:p>
              <a:endParaRPr/>
            </a:p>
          </p:txBody>
        </p:sp>
        <p:sp>
          <p:nvSpPr>
            <p:cNvPr id="75" name="object 75"/>
            <p:cNvSpPr/>
            <p:nvPr/>
          </p:nvSpPr>
          <p:spPr>
            <a:xfrm>
              <a:off x="6959472" y="1247521"/>
              <a:ext cx="579120" cy="790575"/>
            </a:xfrm>
            <a:custGeom>
              <a:avLst/>
              <a:gdLst/>
              <a:ahLst/>
              <a:cxnLst/>
              <a:rect l="l" t="t" r="r" b="b"/>
              <a:pathLst>
                <a:path w="579120" h="790575">
                  <a:moveTo>
                    <a:pt x="578739" y="0"/>
                  </a:moveTo>
                  <a:lnTo>
                    <a:pt x="0" y="0"/>
                  </a:lnTo>
                  <a:lnTo>
                    <a:pt x="0" y="266954"/>
                  </a:lnTo>
                  <a:lnTo>
                    <a:pt x="337566" y="266954"/>
                  </a:lnTo>
                  <a:lnTo>
                    <a:pt x="401066" y="790321"/>
                  </a:lnTo>
                  <a:lnTo>
                    <a:pt x="482219" y="266954"/>
                  </a:lnTo>
                  <a:lnTo>
                    <a:pt x="578739" y="266954"/>
                  </a:lnTo>
                  <a:lnTo>
                    <a:pt x="578739" y="0"/>
                  </a:lnTo>
                  <a:close/>
                </a:path>
              </a:pathLst>
            </a:custGeom>
            <a:solidFill>
              <a:srgbClr val="FFFFFF"/>
            </a:solidFill>
          </p:spPr>
          <p:txBody>
            <a:bodyPr wrap="square" lIns="0" tIns="0" rIns="0" bIns="0" rtlCol="0"/>
            <a:lstStyle/>
            <a:p>
              <a:endParaRPr/>
            </a:p>
          </p:txBody>
        </p:sp>
        <p:sp>
          <p:nvSpPr>
            <p:cNvPr id="76" name="object 76"/>
            <p:cNvSpPr/>
            <p:nvPr/>
          </p:nvSpPr>
          <p:spPr>
            <a:xfrm>
              <a:off x="6959472" y="1247521"/>
              <a:ext cx="579120" cy="790575"/>
            </a:xfrm>
            <a:custGeom>
              <a:avLst/>
              <a:gdLst/>
              <a:ahLst/>
              <a:cxnLst/>
              <a:rect l="l" t="t" r="r" b="b"/>
              <a:pathLst>
                <a:path w="579120" h="790575">
                  <a:moveTo>
                    <a:pt x="0" y="0"/>
                  </a:moveTo>
                  <a:lnTo>
                    <a:pt x="337566" y="0"/>
                  </a:lnTo>
                  <a:lnTo>
                    <a:pt x="482219" y="0"/>
                  </a:lnTo>
                  <a:lnTo>
                    <a:pt x="578739" y="0"/>
                  </a:lnTo>
                  <a:lnTo>
                    <a:pt x="578739" y="155702"/>
                  </a:lnTo>
                  <a:lnTo>
                    <a:pt x="578739" y="222504"/>
                  </a:lnTo>
                  <a:lnTo>
                    <a:pt x="578739" y="266954"/>
                  </a:lnTo>
                  <a:lnTo>
                    <a:pt x="482219" y="266954"/>
                  </a:lnTo>
                  <a:lnTo>
                    <a:pt x="401066" y="790321"/>
                  </a:lnTo>
                  <a:lnTo>
                    <a:pt x="337566" y="266954"/>
                  </a:lnTo>
                  <a:lnTo>
                    <a:pt x="0" y="266954"/>
                  </a:lnTo>
                  <a:lnTo>
                    <a:pt x="0" y="222504"/>
                  </a:lnTo>
                  <a:lnTo>
                    <a:pt x="0" y="155702"/>
                  </a:lnTo>
                  <a:lnTo>
                    <a:pt x="0" y="0"/>
                  </a:lnTo>
                  <a:close/>
                </a:path>
              </a:pathLst>
            </a:custGeom>
            <a:ln w="5626">
              <a:solidFill>
                <a:srgbClr val="000000"/>
              </a:solidFill>
            </a:ln>
          </p:spPr>
          <p:txBody>
            <a:bodyPr wrap="square" lIns="0" tIns="0" rIns="0" bIns="0" rtlCol="0"/>
            <a:lstStyle/>
            <a:p>
              <a:endParaRPr/>
            </a:p>
          </p:txBody>
        </p:sp>
      </p:grpSp>
      <p:sp>
        <p:nvSpPr>
          <p:cNvPr id="77" name="object 77"/>
          <p:cNvSpPr txBox="1"/>
          <p:nvPr/>
        </p:nvSpPr>
        <p:spPr>
          <a:xfrm>
            <a:off x="9254670" y="2425874"/>
            <a:ext cx="590105" cy="290677"/>
          </a:xfrm>
          <a:prstGeom prst="rect">
            <a:avLst/>
          </a:prstGeom>
        </p:spPr>
        <p:txBody>
          <a:bodyPr vert="horz" wrap="square" lIns="0" tIns="31326" rIns="0" bIns="0" rtlCol="0">
            <a:spAutoFit/>
          </a:bodyPr>
          <a:lstStyle/>
          <a:p>
            <a:pPr marL="63498">
              <a:spcBef>
                <a:spcPts val="247"/>
              </a:spcBef>
            </a:pPr>
            <a:r>
              <a:rPr sz="800" spc="-20" dirty="0">
                <a:solidFill>
                  <a:srgbClr val="585858"/>
                </a:solidFill>
                <a:latin typeface="BIZ UDPゴシック"/>
                <a:cs typeface="BIZ UDPゴシック"/>
              </a:rPr>
              <a:t>希望する</a:t>
            </a:r>
            <a:endParaRPr sz="800">
              <a:latin typeface="BIZ UDPゴシック"/>
              <a:cs typeface="BIZ UDPゴシック"/>
            </a:endParaRPr>
          </a:p>
          <a:p>
            <a:pPr>
              <a:spcBef>
                <a:spcPts val="120"/>
              </a:spcBef>
            </a:pPr>
            <a:r>
              <a:rPr sz="800" dirty="0">
                <a:solidFill>
                  <a:srgbClr val="585858"/>
                </a:solidFill>
                <a:latin typeface="BIZ UDPゴシック"/>
                <a:cs typeface="BIZ UDPゴシック"/>
              </a:rPr>
              <a:t>2</a:t>
            </a:r>
            <a:r>
              <a:rPr sz="800" spc="7" dirty="0">
                <a:solidFill>
                  <a:srgbClr val="585858"/>
                </a:solidFill>
                <a:latin typeface="BIZ UDPゴシック"/>
                <a:cs typeface="BIZ UDPゴシック"/>
              </a:rPr>
              <a:t>校 / </a:t>
            </a:r>
            <a:r>
              <a:rPr sz="800" spc="-33" dirty="0">
                <a:solidFill>
                  <a:srgbClr val="585858"/>
                </a:solidFill>
                <a:latin typeface="BIZ UDPゴシック"/>
                <a:cs typeface="BIZ UDPゴシック"/>
              </a:rPr>
              <a:t>40%</a:t>
            </a:r>
            <a:endParaRPr sz="800">
              <a:latin typeface="BIZ UDPゴシック"/>
              <a:cs typeface="BIZ UDPゴシック"/>
            </a:endParaRPr>
          </a:p>
        </p:txBody>
      </p:sp>
      <p:grpSp>
        <p:nvGrpSpPr>
          <p:cNvPr id="78" name="object 78"/>
          <p:cNvGrpSpPr/>
          <p:nvPr/>
        </p:nvGrpSpPr>
        <p:grpSpPr>
          <a:xfrm>
            <a:off x="7330354" y="4674088"/>
            <a:ext cx="839016" cy="642596"/>
            <a:chOff x="5604319" y="2945955"/>
            <a:chExt cx="629285" cy="481965"/>
          </a:xfrm>
        </p:grpSpPr>
        <p:sp>
          <p:nvSpPr>
            <p:cNvPr id="79" name="object 79"/>
            <p:cNvSpPr/>
            <p:nvPr/>
          </p:nvSpPr>
          <p:spPr>
            <a:xfrm>
              <a:off x="5607177" y="2948813"/>
              <a:ext cx="623570" cy="476250"/>
            </a:xfrm>
            <a:custGeom>
              <a:avLst/>
              <a:gdLst/>
              <a:ahLst/>
              <a:cxnLst/>
              <a:rect l="l" t="t" r="r" b="b"/>
              <a:pathLst>
                <a:path w="623570" h="476250">
                  <a:moveTo>
                    <a:pt x="499491" y="0"/>
                  </a:moveTo>
                  <a:lnTo>
                    <a:pt x="363728" y="174878"/>
                  </a:lnTo>
                  <a:lnTo>
                    <a:pt x="0" y="174878"/>
                  </a:lnTo>
                  <a:lnTo>
                    <a:pt x="0" y="475868"/>
                  </a:lnTo>
                  <a:lnTo>
                    <a:pt x="623443" y="475868"/>
                  </a:lnTo>
                  <a:lnTo>
                    <a:pt x="623443" y="174878"/>
                  </a:lnTo>
                  <a:lnTo>
                    <a:pt x="519556" y="174878"/>
                  </a:lnTo>
                  <a:lnTo>
                    <a:pt x="499491" y="0"/>
                  </a:lnTo>
                  <a:close/>
                </a:path>
              </a:pathLst>
            </a:custGeom>
            <a:solidFill>
              <a:srgbClr val="FFFFFF"/>
            </a:solidFill>
          </p:spPr>
          <p:txBody>
            <a:bodyPr wrap="square" lIns="0" tIns="0" rIns="0" bIns="0" rtlCol="0"/>
            <a:lstStyle/>
            <a:p>
              <a:endParaRPr/>
            </a:p>
          </p:txBody>
        </p:sp>
        <p:sp>
          <p:nvSpPr>
            <p:cNvPr id="80" name="object 80"/>
            <p:cNvSpPr/>
            <p:nvPr/>
          </p:nvSpPr>
          <p:spPr>
            <a:xfrm>
              <a:off x="5607177" y="2948813"/>
              <a:ext cx="623570" cy="476250"/>
            </a:xfrm>
            <a:custGeom>
              <a:avLst/>
              <a:gdLst/>
              <a:ahLst/>
              <a:cxnLst/>
              <a:rect l="l" t="t" r="r" b="b"/>
              <a:pathLst>
                <a:path w="623570" h="476250">
                  <a:moveTo>
                    <a:pt x="0" y="174878"/>
                  </a:moveTo>
                  <a:lnTo>
                    <a:pt x="363728" y="174878"/>
                  </a:lnTo>
                  <a:lnTo>
                    <a:pt x="499491" y="0"/>
                  </a:lnTo>
                  <a:lnTo>
                    <a:pt x="519556" y="174878"/>
                  </a:lnTo>
                  <a:lnTo>
                    <a:pt x="623443" y="174878"/>
                  </a:lnTo>
                  <a:lnTo>
                    <a:pt x="623443" y="225043"/>
                  </a:lnTo>
                  <a:lnTo>
                    <a:pt x="623443" y="300227"/>
                  </a:lnTo>
                  <a:lnTo>
                    <a:pt x="623443" y="475868"/>
                  </a:lnTo>
                  <a:lnTo>
                    <a:pt x="519556" y="475868"/>
                  </a:lnTo>
                  <a:lnTo>
                    <a:pt x="363728" y="475868"/>
                  </a:lnTo>
                  <a:lnTo>
                    <a:pt x="0" y="475868"/>
                  </a:lnTo>
                  <a:lnTo>
                    <a:pt x="0" y="300227"/>
                  </a:lnTo>
                  <a:lnTo>
                    <a:pt x="0" y="225043"/>
                  </a:lnTo>
                  <a:lnTo>
                    <a:pt x="0" y="174878"/>
                  </a:lnTo>
                  <a:close/>
                </a:path>
              </a:pathLst>
            </a:custGeom>
            <a:ln w="5626">
              <a:solidFill>
                <a:srgbClr val="000000"/>
              </a:solidFill>
            </a:ln>
          </p:spPr>
          <p:txBody>
            <a:bodyPr wrap="square" lIns="0" tIns="0" rIns="0" bIns="0" rtlCol="0"/>
            <a:lstStyle/>
            <a:p>
              <a:endParaRPr/>
            </a:p>
          </p:txBody>
        </p:sp>
      </p:grpSp>
      <p:sp>
        <p:nvSpPr>
          <p:cNvPr id="81" name="object 81"/>
          <p:cNvSpPr txBox="1"/>
          <p:nvPr/>
        </p:nvSpPr>
        <p:spPr>
          <a:xfrm>
            <a:off x="7481648" y="4951834"/>
            <a:ext cx="590951" cy="289822"/>
          </a:xfrm>
          <a:prstGeom prst="rect">
            <a:avLst/>
          </a:prstGeom>
        </p:spPr>
        <p:txBody>
          <a:bodyPr vert="horz" wrap="square" lIns="0" tIns="30479" rIns="0" bIns="0" rtlCol="0">
            <a:spAutoFit/>
          </a:bodyPr>
          <a:lstStyle/>
          <a:p>
            <a:pPr marL="13546">
              <a:spcBef>
                <a:spcPts val="240"/>
              </a:spcBef>
            </a:pPr>
            <a:r>
              <a:rPr sz="800" spc="-13" dirty="0">
                <a:solidFill>
                  <a:srgbClr val="585858"/>
                </a:solidFill>
                <a:latin typeface="BIZ UDPゴシック"/>
                <a:cs typeface="BIZ UDPゴシック"/>
              </a:rPr>
              <a:t>希望しない</a:t>
            </a:r>
            <a:endParaRPr sz="800">
              <a:latin typeface="BIZ UDPゴシック"/>
              <a:cs typeface="BIZ UDPゴシック"/>
            </a:endParaRPr>
          </a:p>
          <a:p>
            <a:pPr>
              <a:spcBef>
                <a:spcPts val="113"/>
              </a:spcBef>
            </a:pPr>
            <a:r>
              <a:rPr sz="800" dirty="0">
                <a:solidFill>
                  <a:srgbClr val="585858"/>
                </a:solidFill>
                <a:latin typeface="BIZ UDPゴシック"/>
                <a:cs typeface="BIZ UDPゴシック"/>
              </a:rPr>
              <a:t>2</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40%</a:t>
            </a:r>
            <a:endParaRPr sz="800">
              <a:latin typeface="BIZ UDPゴシック"/>
              <a:cs typeface="BIZ UDPゴシック"/>
            </a:endParaRPr>
          </a:p>
        </p:txBody>
      </p:sp>
      <p:grpSp>
        <p:nvGrpSpPr>
          <p:cNvPr id="82" name="object 82"/>
          <p:cNvGrpSpPr/>
          <p:nvPr/>
        </p:nvGrpSpPr>
        <p:grpSpPr>
          <a:xfrm>
            <a:off x="7320701" y="2365313"/>
            <a:ext cx="685775" cy="558779"/>
            <a:chOff x="5597080" y="1214310"/>
            <a:chExt cx="514350" cy="419100"/>
          </a:xfrm>
        </p:grpSpPr>
        <p:sp>
          <p:nvSpPr>
            <p:cNvPr id="83" name="object 83"/>
            <p:cNvSpPr/>
            <p:nvPr/>
          </p:nvSpPr>
          <p:spPr>
            <a:xfrm>
              <a:off x="5599937" y="1217168"/>
              <a:ext cx="508634" cy="413384"/>
            </a:xfrm>
            <a:custGeom>
              <a:avLst/>
              <a:gdLst/>
              <a:ahLst/>
              <a:cxnLst/>
              <a:rect l="l" t="t" r="r" b="b"/>
              <a:pathLst>
                <a:path w="508635" h="413385">
                  <a:moveTo>
                    <a:pt x="508508" y="0"/>
                  </a:moveTo>
                  <a:lnTo>
                    <a:pt x="0" y="0"/>
                  </a:lnTo>
                  <a:lnTo>
                    <a:pt x="0" y="281305"/>
                  </a:lnTo>
                  <a:lnTo>
                    <a:pt x="296672" y="281305"/>
                  </a:lnTo>
                  <a:lnTo>
                    <a:pt x="506730" y="413258"/>
                  </a:lnTo>
                  <a:lnTo>
                    <a:pt x="423798" y="281305"/>
                  </a:lnTo>
                  <a:lnTo>
                    <a:pt x="508508" y="281305"/>
                  </a:lnTo>
                  <a:lnTo>
                    <a:pt x="508508" y="0"/>
                  </a:lnTo>
                  <a:close/>
                </a:path>
              </a:pathLst>
            </a:custGeom>
            <a:solidFill>
              <a:srgbClr val="FFFFFF"/>
            </a:solidFill>
          </p:spPr>
          <p:txBody>
            <a:bodyPr wrap="square" lIns="0" tIns="0" rIns="0" bIns="0" rtlCol="0"/>
            <a:lstStyle/>
            <a:p>
              <a:endParaRPr/>
            </a:p>
          </p:txBody>
        </p:sp>
        <p:sp>
          <p:nvSpPr>
            <p:cNvPr id="84" name="object 84"/>
            <p:cNvSpPr/>
            <p:nvPr/>
          </p:nvSpPr>
          <p:spPr>
            <a:xfrm>
              <a:off x="5599937" y="1217168"/>
              <a:ext cx="508634" cy="413384"/>
            </a:xfrm>
            <a:custGeom>
              <a:avLst/>
              <a:gdLst/>
              <a:ahLst/>
              <a:cxnLst/>
              <a:rect l="l" t="t" r="r" b="b"/>
              <a:pathLst>
                <a:path w="508635" h="413385">
                  <a:moveTo>
                    <a:pt x="0" y="0"/>
                  </a:moveTo>
                  <a:lnTo>
                    <a:pt x="296672" y="0"/>
                  </a:lnTo>
                  <a:lnTo>
                    <a:pt x="423798" y="0"/>
                  </a:lnTo>
                  <a:lnTo>
                    <a:pt x="508508" y="0"/>
                  </a:lnTo>
                  <a:lnTo>
                    <a:pt x="508508" y="164084"/>
                  </a:lnTo>
                  <a:lnTo>
                    <a:pt x="508508" y="234442"/>
                  </a:lnTo>
                  <a:lnTo>
                    <a:pt x="508508" y="281305"/>
                  </a:lnTo>
                  <a:lnTo>
                    <a:pt x="423798" y="281305"/>
                  </a:lnTo>
                  <a:lnTo>
                    <a:pt x="506730" y="413258"/>
                  </a:lnTo>
                  <a:lnTo>
                    <a:pt x="296672" y="281305"/>
                  </a:lnTo>
                  <a:lnTo>
                    <a:pt x="0" y="281305"/>
                  </a:lnTo>
                  <a:lnTo>
                    <a:pt x="0" y="234442"/>
                  </a:lnTo>
                  <a:lnTo>
                    <a:pt x="0" y="164084"/>
                  </a:lnTo>
                  <a:lnTo>
                    <a:pt x="0" y="0"/>
                  </a:lnTo>
                  <a:close/>
                </a:path>
              </a:pathLst>
            </a:custGeom>
            <a:ln w="5626">
              <a:solidFill>
                <a:srgbClr val="000000"/>
              </a:solidFill>
            </a:ln>
          </p:spPr>
          <p:txBody>
            <a:bodyPr wrap="square" lIns="0" tIns="0" rIns="0" bIns="0" rtlCol="0"/>
            <a:lstStyle/>
            <a:p>
              <a:endParaRPr/>
            </a:p>
          </p:txBody>
        </p:sp>
      </p:grpSp>
      <p:sp>
        <p:nvSpPr>
          <p:cNvPr id="85" name="object 85"/>
          <p:cNvSpPr txBox="1"/>
          <p:nvPr/>
        </p:nvSpPr>
        <p:spPr>
          <a:xfrm>
            <a:off x="7402403" y="2395058"/>
            <a:ext cx="577405" cy="290677"/>
          </a:xfrm>
          <a:prstGeom prst="rect">
            <a:avLst/>
          </a:prstGeom>
        </p:spPr>
        <p:txBody>
          <a:bodyPr vert="horz" wrap="square" lIns="0" tIns="31326" rIns="0" bIns="0" rtlCol="0">
            <a:spAutoFit/>
          </a:bodyPr>
          <a:lstStyle/>
          <a:p>
            <a:pPr marR="42332" algn="ctr">
              <a:spcBef>
                <a:spcPts val="247"/>
              </a:spcBef>
            </a:pPr>
            <a:r>
              <a:rPr sz="800" spc="-27" dirty="0">
                <a:solidFill>
                  <a:srgbClr val="585858"/>
                </a:solidFill>
                <a:latin typeface="BIZ UDPゴシック"/>
                <a:cs typeface="BIZ UDPゴシック"/>
              </a:rPr>
              <a:t>未回答</a:t>
            </a:r>
            <a:endParaRPr sz="800">
              <a:latin typeface="BIZ UDPゴシック"/>
              <a:cs typeface="BIZ UDPゴシック"/>
            </a:endParaRPr>
          </a:p>
          <a:p>
            <a:pPr marR="6773" algn="ctr">
              <a:spcBef>
                <a:spcPts val="120"/>
              </a:spcBef>
            </a:pPr>
            <a:r>
              <a:rPr sz="800" dirty="0">
                <a:solidFill>
                  <a:srgbClr val="585858"/>
                </a:solidFill>
                <a:latin typeface="BIZ UDPゴシック"/>
                <a:cs typeface="BIZ UDPゴシック"/>
              </a:rPr>
              <a:t>1</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20%</a:t>
            </a:r>
            <a:endParaRPr sz="800">
              <a:latin typeface="BIZ UDPゴシック"/>
              <a:cs typeface="BIZ UDPゴシック"/>
            </a:endParaRPr>
          </a:p>
        </p:txBody>
      </p:sp>
      <p:grpSp>
        <p:nvGrpSpPr>
          <p:cNvPr id="86" name="object 86"/>
          <p:cNvGrpSpPr/>
          <p:nvPr/>
        </p:nvGrpSpPr>
        <p:grpSpPr>
          <a:xfrm>
            <a:off x="1051435" y="6378026"/>
            <a:ext cx="2164000" cy="2406984"/>
            <a:chOff x="894956" y="4223956"/>
            <a:chExt cx="1623060" cy="1805305"/>
          </a:xfrm>
        </p:grpSpPr>
        <p:sp>
          <p:nvSpPr>
            <p:cNvPr id="87" name="object 87"/>
            <p:cNvSpPr/>
            <p:nvPr/>
          </p:nvSpPr>
          <p:spPr>
            <a:xfrm>
              <a:off x="894956" y="4405630"/>
              <a:ext cx="1623060" cy="1623060"/>
            </a:xfrm>
            <a:custGeom>
              <a:avLst/>
              <a:gdLst/>
              <a:ahLst/>
              <a:cxnLst/>
              <a:rect l="l" t="t" r="r" b="b"/>
              <a:pathLst>
                <a:path w="1623060" h="1623060">
                  <a:moveTo>
                    <a:pt x="811542" y="0"/>
                  </a:moveTo>
                  <a:lnTo>
                    <a:pt x="763856" y="1377"/>
                  </a:lnTo>
                  <a:lnTo>
                    <a:pt x="716896" y="5459"/>
                  </a:lnTo>
                  <a:lnTo>
                    <a:pt x="670737" y="12170"/>
                  </a:lnTo>
                  <a:lnTo>
                    <a:pt x="625457" y="21433"/>
                  </a:lnTo>
                  <a:lnTo>
                    <a:pt x="581131" y="33173"/>
                  </a:lnTo>
                  <a:lnTo>
                    <a:pt x="537835" y="47312"/>
                  </a:lnTo>
                  <a:lnTo>
                    <a:pt x="495645" y="63775"/>
                  </a:lnTo>
                  <a:lnTo>
                    <a:pt x="454638" y="82487"/>
                  </a:lnTo>
                  <a:lnTo>
                    <a:pt x="414890" y="103370"/>
                  </a:lnTo>
                  <a:lnTo>
                    <a:pt x="376476" y="126348"/>
                  </a:lnTo>
                  <a:lnTo>
                    <a:pt x="339472" y="151346"/>
                  </a:lnTo>
                  <a:lnTo>
                    <a:pt x="303956" y="178288"/>
                  </a:lnTo>
                  <a:lnTo>
                    <a:pt x="270002" y="207096"/>
                  </a:lnTo>
                  <a:lnTo>
                    <a:pt x="237688" y="237696"/>
                  </a:lnTo>
                  <a:lnTo>
                    <a:pt x="207089" y="270011"/>
                  </a:lnTo>
                  <a:lnTo>
                    <a:pt x="178281" y="303964"/>
                  </a:lnTo>
                  <a:lnTo>
                    <a:pt x="151340" y="339481"/>
                  </a:lnTo>
                  <a:lnTo>
                    <a:pt x="126342" y="376483"/>
                  </a:lnTo>
                  <a:lnTo>
                    <a:pt x="103365" y="414897"/>
                  </a:lnTo>
                  <a:lnTo>
                    <a:pt x="82482" y="454645"/>
                  </a:lnTo>
                  <a:lnTo>
                    <a:pt x="63772" y="495651"/>
                  </a:lnTo>
                  <a:lnTo>
                    <a:pt x="47309" y="537839"/>
                  </a:lnTo>
                  <a:lnTo>
                    <a:pt x="33171" y="581133"/>
                  </a:lnTo>
                  <a:lnTo>
                    <a:pt x="21432" y="625457"/>
                  </a:lnTo>
                  <a:lnTo>
                    <a:pt x="12169" y="670735"/>
                  </a:lnTo>
                  <a:lnTo>
                    <a:pt x="5459" y="716890"/>
                  </a:lnTo>
                  <a:lnTo>
                    <a:pt x="1377" y="763847"/>
                  </a:lnTo>
                  <a:lnTo>
                    <a:pt x="0" y="811530"/>
                  </a:lnTo>
                  <a:lnTo>
                    <a:pt x="1377" y="859212"/>
                  </a:lnTo>
                  <a:lnTo>
                    <a:pt x="5459" y="906169"/>
                  </a:lnTo>
                  <a:lnTo>
                    <a:pt x="12169" y="952324"/>
                  </a:lnTo>
                  <a:lnTo>
                    <a:pt x="21432" y="997602"/>
                  </a:lnTo>
                  <a:lnTo>
                    <a:pt x="33171" y="1041926"/>
                  </a:lnTo>
                  <a:lnTo>
                    <a:pt x="47309" y="1085220"/>
                  </a:lnTo>
                  <a:lnTo>
                    <a:pt x="63772" y="1127408"/>
                  </a:lnTo>
                  <a:lnTo>
                    <a:pt x="82482" y="1168414"/>
                  </a:lnTo>
                  <a:lnTo>
                    <a:pt x="103365" y="1208162"/>
                  </a:lnTo>
                  <a:lnTo>
                    <a:pt x="126342" y="1246576"/>
                  </a:lnTo>
                  <a:lnTo>
                    <a:pt x="151340" y="1283578"/>
                  </a:lnTo>
                  <a:lnTo>
                    <a:pt x="178281" y="1319095"/>
                  </a:lnTo>
                  <a:lnTo>
                    <a:pt x="207089" y="1353048"/>
                  </a:lnTo>
                  <a:lnTo>
                    <a:pt x="237688" y="1385363"/>
                  </a:lnTo>
                  <a:lnTo>
                    <a:pt x="270002" y="1415963"/>
                  </a:lnTo>
                  <a:lnTo>
                    <a:pt x="303956" y="1444771"/>
                  </a:lnTo>
                  <a:lnTo>
                    <a:pt x="339472" y="1471713"/>
                  </a:lnTo>
                  <a:lnTo>
                    <a:pt x="376476" y="1496711"/>
                  </a:lnTo>
                  <a:lnTo>
                    <a:pt x="414890" y="1519689"/>
                  </a:lnTo>
                  <a:lnTo>
                    <a:pt x="454638" y="1540572"/>
                  </a:lnTo>
                  <a:lnTo>
                    <a:pt x="495645" y="1559284"/>
                  </a:lnTo>
                  <a:lnTo>
                    <a:pt x="537835" y="1575747"/>
                  </a:lnTo>
                  <a:lnTo>
                    <a:pt x="581131" y="1589886"/>
                  </a:lnTo>
                  <a:lnTo>
                    <a:pt x="625457" y="1601626"/>
                  </a:lnTo>
                  <a:lnTo>
                    <a:pt x="670737" y="1610889"/>
                  </a:lnTo>
                  <a:lnTo>
                    <a:pt x="716896" y="1617600"/>
                  </a:lnTo>
                  <a:lnTo>
                    <a:pt x="763856" y="1621682"/>
                  </a:lnTo>
                  <a:lnTo>
                    <a:pt x="811542" y="1623060"/>
                  </a:lnTo>
                  <a:lnTo>
                    <a:pt x="859224" y="1621682"/>
                  </a:lnTo>
                  <a:lnTo>
                    <a:pt x="906180" y="1617600"/>
                  </a:lnTo>
                  <a:lnTo>
                    <a:pt x="952333" y="1610889"/>
                  </a:lnTo>
                  <a:lnTo>
                    <a:pt x="997608" y="1601626"/>
                  </a:lnTo>
                  <a:lnTo>
                    <a:pt x="1041928" y="1589886"/>
                  </a:lnTo>
                  <a:lnTo>
                    <a:pt x="1085218" y="1575747"/>
                  </a:lnTo>
                  <a:lnTo>
                    <a:pt x="1127401" y="1559284"/>
                  </a:lnTo>
                  <a:lnTo>
                    <a:pt x="1168402" y="1540572"/>
                  </a:lnTo>
                  <a:lnTo>
                    <a:pt x="1208144" y="1519689"/>
                  </a:lnTo>
                  <a:lnTo>
                    <a:pt x="1246551" y="1496711"/>
                  </a:lnTo>
                  <a:lnTo>
                    <a:pt x="1283548" y="1471713"/>
                  </a:lnTo>
                  <a:lnTo>
                    <a:pt x="1319058" y="1444771"/>
                  </a:lnTo>
                  <a:lnTo>
                    <a:pt x="1353004" y="1415963"/>
                  </a:lnTo>
                  <a:lnTo>
                    <a:pt x="1385312" y="1385363"/>
                  </a:lnTo>
                  <a:lnTo>
                    <a:pt x="1415905" y="1353048"/>
                  </a:lnTo>
                  <a:lnTo>
                    <a:pt x="1444707" y="1319095"/>
                  </a:lnTo>
                  <a:lnTo>
                    <a:pt x="1471642" y="1283578"/>
                  </a:lnTo>
                  <a:lnTo>
                    <a:pt x="1496634" y="1246576"/>
                  </a:lnTo>
                  <a:lnTo>
                    <a:pt x="1519606" y="1208162"/>
                  </a:lnTo>
                  <a:lnTo>
                    <a:pt x="1540483" y="1168414"/>
                  </a:lnTo>
                  <a:lnTo>
                    <a:pt x="1559189" y="1127408"/>
                  </a:lnTo>
                  <a:lnTo>
                    <a:pt x="1575648" y="1085220"/>
                  </a:lnTo>
                  <a:lnTo>
                    <a:pt x="1589783" y="1041926"/>
                  </a:lnTo>
                  <a:lnTo>
                    <a:pt x="1601518" y="997602"/>
                  </a:lnTo>
                  <a:lnTo>
                    <a:pt x="1610779" y="952324"/>
                  </a:lnTo>
                  <a:lnTo>
                    <a:pt x="1617487" y="906169"/>
                  </a:lnTo>
                  <a:lnTo>
                    <a:pt x="1621568" y="859212"/>
                  </a:lnTo>
                  <a:lnTo>
                    <a:pt x="1622945" y="811530"/>
                  </a:lnTo>
                  <a:lnTo>
                    <a:pt x="811542" y="811530"/>
                  </a:lnTo>
                  <a:lnTo>
                    <a:pt x="811542" y="0"/>
                  </a:lnTo>
                  <a:close/>
                </a:path>
                <a:path w="1623060" h="1623060">
                  <a:moveTo>
                    <a:pt x="811542" y="0"/>
                  </a:moveTo>
                  <a:lnTo>
                    <a:pt x="811542" y="811530"/>
                  </a:lnTo>
                  <a:lnTo>
                    <a:pt x="1622945" y="811530"/>
                  </a:lnTo>
                  <a:lnTo>
                    <a:pt x="1621568" y="763847"/>
                  </a:lnTo>
                  <a:lnTo>
                    <a:pt x="1617487" y="716890"/>
                  </a:lnTo>
                  <a:lnTo>
                    <a:pt x="1610779" y="670735"/>
                  </a:lnTo>
                  <a:lnTo>
                    <a:pt x="1601518" y="625457"/>
                  </a:lnTo>
                  <a:lnTo>
                    <a:pt x="1589783" y="581133"/>
                  </a:lnTo>
                  <a:lnTo>
                    <a:pt x="1575648" y="537839"/>
                  </a:lnTo>
                  <a:lnTo>
                    <a:pt x="1559189" y="495651"/>
                  </a:lnTo>
                  <a:lnTo>
                    <a:pt x="1540483" y="454645"/>
                  </a:lnTo>
                  <a:lnTo>
                    <a:pt x="1519606" y="414897"/>
                  </a:lnTo>
                  <a:lnTo>
                    <a:pt x="1496634" y="376483"/>
                  </a:lnTo>
                  <a:lnTo>
                    <a:pt x="1471642" y="339481"/>
                  </a:lnTo>
                  <a:lnTo>
                    <a:pt x="1444707" y="303964"/>
                  </a:lnTo>
                  <a:lnTo>
                    <a:pt x="1415905" y="270011"/>
                  </a:lnTo>
                  <a:lnTo>
                    <a:pt x="1385312" y="237696"/>
                  </a:lnTo>
                  <a:lnTo>
                    <a:pt x="1353004" y="207096"/>
                  </a:lnTo>
                  <a:lnTo>
                    <a:pt x="1319058" y="178288"/>
                  </a:lnTo>
                  <a:lnTo>
                    <a:pt x="1283548" y="151346"/>
                  </a:lnTo>
                  <a:lnTo>
                    <a:pt x="1246551" y="126348"/>
                  </a:lnTo>
                  <a:lnTo>
                    <a:pt x="1208144" y="103370"/>
                  </a:lnTo>
                  <a:lnTo>
                    <a:pt x="1168402" y="82487"/>
                  </a:lnTo>
                  <a:lnTo>
                    <a:pt x="1127401" y="63775"/>
                  </a:lnTo>
                  <a:lnTo>
                    <a:pt x="1085218" y="47312"/>
                  </a:lnTo>
                  <a:lnTo>
                    <a:pt x="1041928" y="33173"/>
                  </a:lnTo>
                  <a:lnTo>
                    <a:pt x="997608" y="21433"/>
                  </a:lnTo>
                  <a:lnTo>
                    <a:pt x="952333" y="12170"/>
                  </a:lnTo>
                  <a:lnTo>
                    <a:pt x="906180" y="5459"/>
                  </a:lnTo>
                  <a:lnTo>
                    <a:pt x="859224" y="1377"/>
                  </a:lnTo>
                  <a:lnTo>
                    <a:pt x="811542" y="0"/>
                  </a:lnTo>
                  <a:close/>
                </a:path>
              </a:pathLst>
            </a:custGeom>
            <a:solidFill>
              <a:srgbClr val="EC7C30"/>
            </a:solidFill>
          </p:spPr>
          <p:txBody>
            <a:bodyPr wrap="square" lIns="0" tIns="0" rIns="0" bIns="0" rtlCol="0"/>
            <a:lstStyle/>
            <a:p>
              <a:endParaRPr/>
            </a:p>
          </p:txBody>
        </p:sp>
        <p:sp>
          <p:nvSpPr>
            <p:cNvPr id="88" name="object 88"/>
            <p:cNvSpPr/>
            <p:nvPr/>
          </p:nvSpPr>
          <p:spPr>
            <a:xfrm>
              <a:off x="1706499" y="4226814"/>
              <a:ext cx="566420" cy="377190"/>
            </a:xfrm>
            <a:custGeom>
              <a:avLst/>
              <a:gdLst/>
              <a:ahLst/>
              <a:cxnLst/>
              <a:rect l="l" t="t" r="r" b="b"/>
              <a:pathLst>
                <a:path w="566419" h="377189">
                  <a:moveTo>
                    <a:pt x="566166" y="0"/>
                  </a:moveTo>
                  <a:lnTo>
                    <a:pt x="255143" y="0"/>
                  </a:lnTo>
                  <a:lnTo>
                    <a:pt x="255143" y="62737"/>
                  </a:lnTo>
                  <a:lnTo>
                    <a:pt x="0" y="178816"/>
                  </a:lnTo>
                  <a:lnTo>
                    <a:pt x="255143" y="156972"/>
                  </a:lnTo>
                  <a:lnTo>
                    <a:pt x="255143" y="376809"/>
                  </a:lnTo>
                  <a:lnTo>
                    <a:pt x="566166" y="376809"/>
                  </a:lnTo>
                  <a:lnTo>
                    <a:pt x="566166" y="0"/>
                  </a:lnTo>
                  <a:close/>
                </a:path>
              </a:pathLst>
            </a:custGeom>
            <a:solidFill>
              <a:srgbClr val="FFFFFF"/>
            </a:solidFill>
          </p:spPr>
          <p:txBody>
            <a:bodyPr wrap="square" lIns="0" tIns="0" rIns="0" bIns="0" rtlCol="0"/>
            <a:lstStyle/>
            <a:p>
              <a:endParaRPr/>
            </a:p>
          </p:txBody>
        </p:sp>
        <p:sp>
          <p:nvSpPr>
            <p:cNvPr id="89" name="object 89"/>
            <p:cNvSpPr/>
            <p:nvPr/>
          </p:nvSpPr>
          <p:spPr>
            <a:xfrm>
              <a:off x="1706499" y="4226814"/>
              <a:ext cx="566420" cy="377190"/>
            </a:xfrm>
            <a:custGeom>
              <a:avLst/>
              <a:gdLst/>
              <a:ahLst/>
              <a:cxnLst/>
              <a:rect l="l" t="t" r="r" b="b"/>
              <a:pathLst>
                <a:path w="566419" h="377189">
                  <a:moveTo>
                    <a:pt x="255143" y="0"/>
                  </a:moveTo>
                  <a:lnTo>
                    <a:pt x="306959" y="0"/>
                  </a:lnTo>
                  <a:lnTo>
                    <a:pt x="384683" y="0"/>
                  </a:lnTo>
                  <a:lnTo>
                    <a:pt x="566166" y="0"/>
                  </a:lnTo>
                  <a:lnTo>
                    <a:pt x="566166" y="62737"/>
                  </a:lnTo>
                  <a:lnTo>
                    <a:pt x="566166" y="156972"/>
                  </a:lnTo>
                  <a:lnTo>
                    <a:pt x="566166" y="376809"/>
                  </a:lnTo>
                  <a:lnTo>
                    <a:pt x="384683" y="376809"/>
                  </a:lnTo>
                  <a:lnTo>
                    <a:pt x="306959" y="376809"/>
                  </a:lnTo>
                  <a:lnTo>
                    <a:pt x="255143" y="376809"/>
                  </a:lnTo>
                  <a:lnTo>
                    <a:pt x="255143" y="156972"/>
                  </a:lnTo>
                  <a:lnTo>
                    <a:pt x="0" y="178816"/>
                  </a:lnTo>
                  <a:lnTo>
                    <a:pt x="255143" y="62737"/>
                  </a:lnTo>
                  <a:lnTo>
                    <a:pt x="255143" y="0"/>
                  </a:lnTo>
                  <a:close/>
                </a:path>
              </a:pathLst>
            </a:custGeom>
            <a:ln w="5626">
              <a:solidFill>
                <a:srgbClr val="000000"/>
              </a:solidFill>
            </a:ln>
          </p:spPr>
          <p:txBody>
            <a:bodyPr wrap="square" lIns="0" tIns="0" rIns="0" bIns="0" rtlCol="0"/>
            <a:lstStyle/>
            <a:p>
              <a:endParaRPr/>
            </a:p>
          </p:txBody>
        </p:sp>
      </p:grpSp>
      <p:sp>
        <p:nvSpPr>
          <p:cNvPr id="90" name="object 90"/>
          <p:cNvSpPr txBox="1"/>
          <p:nvPr/>
        </p:nvSpPr>
        <p:spPr>
          <a:xfrm>
            <a:off x="2527476" y="6374996"/>
            <a:ext cx="346274" cy="487120"/>
          </a:xfrm>
          <a:prstGeom prst="rect">
            <a:avLst/>
          </a:prstGeom>
        </p:spPr>
        <p:txBody>
          <a:bodyPr vert="horz" wrap="square" lIns="0" tIns="30479" rIns="0" bIns="0" rtlCol="0">
            <a:spAutoFit/>
          </a:bodyPr>
          <a:lstStyle/>
          <a:p>
            <a:pPr marL="37252">
              <a:spcBef>
                <a:spcPts val="240"/>
              </a:spcBef>
            </a:pPr>
            <a:r>
              <a:rPr sz="933" spc="-33" dirty="0">
                <a:solidFill>
                  <a:srgbClr val="585858"/>
                </a:solidFill>
                <a:latin typeface="BIZ UDPゴシック"/>
                <a:cs typeface="BIZ UDPゴシック"/>
              </a:rPr>
              <a:t>ある</a:t>
            </a:r>
            <a:endParaRPr sz="933">
              <a:latin typeface="BIZ UDPゴシック"/>
              <a:cs typeface="BIZ UDPゴシック"/>
            </a:endParaRPr>
          </a:p>
          <a:p>
            <a:pPr marL="16933">
              <a:spcBef>
                <a:spcPts val="107"/>
              </a:spcBef>
            </a:pPr>
            <a:r>
              <a:rPr sz="933" dirty="0">
                <a:solidFill>
                  <a:srgbClr val="585858"/>
                </a:solidFill>
                <a:latin typeface="BIZ UDPゴシック"/>
                <a:cs typeface="BIZ UDPゴシック"/>
              </a:rPr>
              <a:t>0</a:t>
            </a:r>
            <a:r>
              <a:rPr sz="933" spc="-20" dirty="0">
                <a:solidFill>
                  <a:srgbClr val="585858"/>
                </a:solidFill>
                <a:latin typeface="BIZ UDPゴシック"/>
                <a:cs typeface="BIZ UDPゴシック"/>
              </a:rPr>
              <a:t>校 /</a:t>
            </a:r>
            <a:endParaRPr sz="933">
              <a:latin typeface="BIZ UDPゴシック"/>
              <a:cs typeface="BIZ UDPゴシック"/>
            </a:endParaRPr>
          </a:p>
          <a:p>
            <a:pPr marL="48259">
              <a:spcBef>
                <a:spcPts val="107"/>
              </a:spcBef>
            </a:pPr>
            <a:r>
              <a:rPr sz="933" spc="-33" dirty="0">
                <a:solidFill>
                  <a:srgbClr val="585858"/>
                </a:solidFill>
                <a:latin typeface="BIZ UDPゴシック"/>
                <a:cs typeface="BIZ UDPゴシック"/>
              </a:rPr>
              <a:t>0%</a:t>
            </a:r>
            <a:endParaRPr sz="933">
              <a:latin typeface="BIZ UDPゴシック"/>
              <a:cs typeface="BIZ UDPゴシック"/>
            </a:endParaRPr>
          </a:p>
        </p:txBody>
      </p:sp>
      <p:grpSp>
        <p:nvGrpSpPr>
          <p:cNvPr id="91" name="object 91"/>
          <p:cNvGrpSpPr/>
          <p:nvPr/>
        </p:nvGrpSpPr>
        <p:grpSpPr>
          <a:xfrm>
            <a:off x="1274999" y="8554217"/>
            <a:ext cx="862721" cy="510521"/>
            <a:chOff x="1062634" y="5856160"/>
            <a:chExt cx="647065" cy="382905"/>
          </a:xfrm>
        </p:grpSpPr>
        <p:sp>
          <p:nvSpPr>
            <p:cNvPr id="92" name="object 92"/>
            <p:cNvSpPr/>
            <p:nvPr/>
          </p:nvSpPr>
          <p:spPr>
            <a:xfrm>
              <a:off x="1065491" y="5859018"/>
              <a:ext cx="624205" cy="170180"/>
            </a:xfrm>
            <a:custGeom>
              <a:avLst/>
              <a:gdLst/>
              <a:ahLst/>
              <a:cxnLst/>
              <a:rect l="l" t="t" r="r" b="b"/>
              <a:pathLst>
                <a:path w="624205" h="170179">
                  <a:moveTo>
                    <a:pt x="467804" y="62230"/>
                  </a:moveTo>
                  <a:lnTo>
                    <a:pt x="331381" y="62230"/>
                  </a:lnTo>
                  <a:lnTo>
                    <a:pt x="331381" y="0"/>
                  </a:lnTo>
                  <a:lnTo>
                    <a:pt x="0" y="0"/>
                  </a:lnTo>
                  <a:lnTo>
                    <a:pt x="0" y="62230"/>
                  </a:lnTo>
                  <a:lnTo>
                    <a:pt x="0" y="157480"/>
                  </a:lnTo>
                  <a:lnTo>
                    <a:pt x="0" y="170180"/>
                  </a:lnTo>
                  <a:lnTo>
                    <a:pt x="331381" y="170180"/>
                  </a:lnTo>
                  <a:lnTo>
                    <a:pt x="331381" y="157480"/>
                  </a:lnTo>
                  <a:lnTo>
                    <a:pt x="467804" y="157480"/>
                  </a:lnTo>
                  <a:lnTo>
                    <a:pt x="467804" y="62230"/>
                  </a:lnTo>
                  <a:close/>
                </a:path>
                <a:path w="624205" h="170179">
                  <a:moveTo>
                    <a:pt x="624090" y="157480"/>
                  </a:moveTo>
                  <a:lnTo>
                    <a:pt x="498576" y="157480"/>
                  </a:lnTo>
                  <a:lnTo>
                    <a:pt x="498576" y="170180"/>
                  </a:lnTo>
                  <a:lnTo>
                    <a:pt x="624090" y="170180"/>
                  </a:lnTo>
                  <a:lnTo>
                    <a:pt x="624090" y="157480"/>
                  </a:lnTo>
                  <a:close/>
                </a:path>
              </a:pathLst>
            </a:custGeom>
            <a:solidFill>
              <a:srgbClr val="FFFFFF"/>
            </a:solidFill>
          </p:spPr>
          <p:txBody>
            <a:bodyPr wrap="square" lIns="0" tIns="0" rIns="0" bIns="0" rtlCol="0"/>
            <a:lstStyle/>
            <a:p>
              <a:endParaRPr/>
            </a:p>
          </p:txBody>
        </p:sp>
        <p:sp>
          <p:nvSpPr>
            <p:cNvPr id="93" name="object 93"/>
            <p:cNvSpPr/>
            <p:nvPr/>
          </p:nvSpPr>
          <p:spPr>
            <a:xfrm>
              <a:off x="1065491" y="5859018"/>
              <a:ext cx="641350" cy="377190"/>
            </a:xfrm>
            <a:custGeom>
              <a:avLst/>
              <a:gdLst/>
              <a:ahLst/>
              <a:cxnLst/>
              <a:rect l="l" t="t" r="r" b="b"/>
              <a:pathLst>
                <a:path w="641350" h="377189">
                  <a:moveTo>
                    <a:pt x="0" y="0"/>
                  </a:moveTo>
                  <a:lnTo>
                    <a:pt x="193268" y="0"/>
                  </a:lnTo>
                  <a:lnTo>
                    <a:pt x="276136" y="0"/>
                  </a:lnTo>
                  <a:lnTo>
                    <a:pt x="331381" y="0"/>
                  </a:lnTo>
                  <a:lnTo>
                    <a:pt x="331381" y="62737"/>
                  </a:lnTo>
                  <a:lnTo>
                    <a:pt x="641007" y="169672"/>
                  </a:lnTo>
                  <a:lnTo>
                    <a:pt x="331381" y="156972"/>
                  </a:lnTo>
                  <a:lnTo>
                    <a:pt x="331381" y="376682"/>
                  </a:lnTo>
                  <a:lnTo>
                    <a:pt x="276136" y="376682"/>
                  </a:lnTo>
                  <a:lnTo>
                    <a:pt x="193268" y="376682"/>
                  </a:lnTo>
                  <a:lnTo>
                    <a:pt x="0" y="376682"/>
                  </a:lnTo>
                  <a:lnTo>
                    <a:pt x="0" y="156972"/>
                  </a:lnTo>
                  <a:lnTo>
                    <a:pt x="0" y="62737"/>
                  </a:lnTo>
                  <a:lnTo>
                    <a:pt x="0" y="0"/>
                  </a:lnTo>
                  <a:close/>
                </a:path>
              </a:pathLst>
            </a:custGeom>
            <a:ln w="5626">
              <a:solidFill>
                <a:srgbClr val="000000"/>
              </a:solidFill>
            </a:ln>
          </p:spPr>
          <p:txBody>
            <a:bodyPr wrap="square" lIns="0" tIns="0" rIns="0" bIns="0" rtlCol="0"/>
            <a:lstStyle/>
            <a:p>
              <a:endParaRPr/>
            </a:p>
          </p:txBody>
        </p:sp>
      </p:grpSp>
      <p:sp>
        <p:nvSpPr>
          <p:cNvPr id="94" name="object 94"/>
          <p:cNvSpPr txBox="1"/>
          <p:nvPr/>
        </p:nvSpPr>
        <p:spPr>
          <a:xfrm>
            <a:off x="1363997" y="8563616"/>
            <a:ext cx="271770" cy="161518"/>
          </a:xfrm>
          <a:prstGeom prst="rect">
            <a:avLst/>
          </a:prstGeom>
        </p:spPr>
        <p:txBody>
          <a:bodyPr vert="horz" wrap="square" lIns="0" tIns="17779" rIns="0" bIns="0" rtlCol="0">
            <a:spAutoFit/>
          </a:bodyPr>
          <a:lstStyle/>
          <a:p>
            <a:pPr marL="16933">
              <a:spcBef>
                <a:spcPts val="140"/>
              </a:spcBef>
            </a:pPr>
            <a:r>
              <a:rPr sz="933" spc="-33" dirty="0">
                <a:solidFill>
                  <a:srgbClr val="585858"/>
                </a:solidFill>
                <a:latin typeface="BIZ UDPゴシック"/>
                <a:cs typeface="BIZ UDPゴシック"/>
              </a:rPr>
              <a:t>ない</a:t>
            </a:r>
            <a:endParaRPr sz="933">
              <a:latin typeface="BIZ UDPゴシック"/>
              <a:cs typeface="BIZ UDPゴシック"/>
            </a:endParaRPr>
          </a:p>
        </p:txBody>
      </p:sp>
      <p:sp>
        <p:nvSpPr>
          <p:cNvPr id="95" name="object 95"/>
          <p:cNvSpPr txBox="1"/>
          <p:nvPr/>
        </p:nvSpPr>
        <p:spPr>
          <a:xfrm>
            <a:off x="1346928" y="8719736"/>
            <a:ext cx="346274" cy="161518"/>
          </a:xfrm>
          <a:prstGeom prst="rect">
            <a:avLst/>
          </a:prstGeom>
        </p:spPr>
        <p:txBody>
          <a:bodyPr vert="horz" wrap="square" lIns="0" tIns="17779" rIns="0" bIns="0" rtlCol="0">
            <a:spAutoFit/>
          </a:bodyPr>
          <a:lstStyle/>
          <a:p>
            <a:pPr marL="16933">
              <a:spcBef>
                <a:spcPts val="140"/>
              </a:spcBef>
            </a:pPr>
            <a:r>
              <a:rPr sz="933" dirty="0">
                <a:solidFill>
                  <a:srgbClr val="585858"/>
                </a:solidFill>
                <a:latin typeface="BIZ UDPゴシック"/>
                <a:cs typeface="BIZ UDPゴシック"/>
              </a:rPr>
              <a:t>5</a:t>
            </a:r>
            <a:r>
              <a:rPr sz="933" spc="-20" dirty="0">
                <a:solidFill>
                  <a:srgbClr val="585858"/>
                </a:solidFill>
                <a:latin typeface="BIZ UDPゴシック"/>
                <a:cs typeface="BIZ UDPゴシック"/>
              </a:rPr>
              <a:t>校 /</a:t>
            </a:r>
            <a:endParaRPr sz="933">
              <a:latin typeface="BIZ UDPゴシック"/>
              <a:cs typeface="BIZ UDPゴシック"/>
            </a:endParaRPr>
          </a:p>
        </p:txBody>
      </p:sp>
      <p:sp>
        <p:nvSpPr>
          <p:cNvPr id="96" name="object 96"/>
          <p:cNvSpPr txBox="1"/>
          <p:nvPr/>
        </p:nvSpPr>
        <p:spPr>
          <a:xfrm>
            <a:off x="1294099" y="8875347"/>
            <a:ext cx="412311" cy="161518"/>
          </a:xfrm>
          <a:prstGeom prst="rect">
            <a:avLst/>
          </a:prstGeom>
        </p:spPr>
        <p:txBody>
          <a:bodyPr vert="horz" wrap="square" lIns="0" tIns="17779" rIns="0" bIns="0" rtlCol="0">
            <a:spAutoFit/>
          </a:bodyPr>
          <a:lstStyle/>
          <a:p>
            <a:pPr marL="16933">
              <a:spcBef>
                <a:spcPts val="140"/>
              </a:spcBef>
            </a:pPr>
            <a:r>
              <a:rPr sz="933" spc="-27" dirty="0">
                <a:solidFill>
                  <a:srgbClr val="585858"/>
                </a:solidFill>
                <a:latin typeface="BIZ UDPゴシック"/>
                <a:cs typeface="BIZ UDPゴシック"/>
              </a:rPr>
              <a:t>100%</a:t>
            </a:r>
            <a:endParaRPr sz="933">
              <a:latin typeface="BIZ UDPゴシック"/>
              <a:cs typeface="BIZ UDPゴシック"/>
            </a:endParaRPr>
          </a:p>
        </p:txBody>
      </p:sp>
      <p:grpSp>
        <p:nvGrpSpPr>
          <p:cNvPr id="97" name="object 97"/>
          <p:cNvGrpSpPr/>
          <p:nvPr/>
        </p:nvGrpSpPr>
        <p:grpSpPr>
          <a:xfrm>
            <a:off x="10566532" y="2502299"/>
            <a:ext cx="2425610" cy="2358726"/>
            <a:chOff x="8031543" y="1317053"/>
            <a:chExt cx="1819275" cy="1769110"/>
          </a:xfrm>
        </p:grpSpPr>
        <p:sp>
          <p:nvSpPr>
            <p:cNvPr id="98" name="object 98"/>
            <p:cNvSpPr/>
            <p:nvPr/>
          </p:nvSpPr>
          <p:spPr>
            <a:xfrm>
              <a:off x="8397113" y="1319911"/>
              <a:ext cx="1088390" cy="1763395"/>
            </a:xfrm>
            <a:custGeom>
              <a:avLst/>
              <a:gdLst/>
              <a:ahLst/>
              <a:cxnLst/>
              <a:rect l="l" t="t" r="r" b="b"/>
              <a:pathLst>
                <a:path w="1088390" h="1763395">
                  <a:moveTo>
                    <a:pt x="0" y="1498853"/>
                  </a:moveTo>
                  <a:lnTo>
                    <a:pt x="0" y="1763268"/>
                  </a:lnTo>
                </a:path>
                <a:path w="1088390" h="1763395">
                  <a:moveTo>
                    <a:pt x="0" y="616712"/>
                  </a:moveTo>
                  <a:lnTo>
                    <a:pt x="0" y="1146302"/>
                  </a:lnTo>
                </a:path>
                <a:path w="1088390" h="1763395">
                  <a:moveTo>
                    <a:pt x="0" y="0"/>
                  </a:moveTo>
                  <a:lnTo>
                    <a:pt x="0" y="264236"/>
                  </a:lnTo>
                </a:path>
                <a:path w="1088390" h="1763395">
                  <a:moveTo>
                    <a:pt x="362457" y="1498853"/>
                  </a:moveTo>
                  <a:lnTo>
                    <a:pt x="362457" y="1763268"/>
                  </a:lnTo>
                </a:path>
                <a:path w="1088390" h="1763395">
                  <a:moveTo>
                    <a:pt x="362457" y="616712"/>
                  </a:moveTo>
                  <a:lnTo>
                    <a:pt x="362457" y="1146302"/>
                  </a:lnTo>
                </a:path>
                <a:path w="1088390" h="1763395">
                  <a:moveTo>
                    <a:pt x="362457" y="0"/>
                  </a:moveTo>
                  <a:lnTo>
                    <a:pt x="362457" y="264236"/>
                  </a:lnTo>
                </a:path>
                <a:path w="1088390" h="1763395">
                  <a:moveTo>
                    <a:pt x="724789" y="1498853"/>
                  </a:moveTo>
                  <a:lnTo>
                    <a:pt x="724789" y="1763268"/>
                  </a:lnTo>
                </a:path>
                <a:path w="1088390" h="1763395">
                  <a:moveTo>
                    <a:pt x="724789" y="616712"/>
                  </a:moveTo>
                  <a:lnTo>
                    <a:pt x="724789" y="1146302"/>
                  </a:lnTo>
                </a:path>
                <a:path w="1088390" h="1763395">
                  <a:moveTo>
                    <a:pt x="724789" y="0"/>
                  </a:moveTo>
                  <a:lnTo>
                    <a:pt x="724789" y="264287"/>
                  </a:lnTo>
                </a:path>
                <a:path w="1088390" h="1763395">
                  <a:moveTo>
                    <a:pt x="1088008" y="1498853"/>
                  </a:moveTo>
                  <a:lnTo>
                    <a:pt x="1088008" y="1763268"/>
                  </a:lnTo>
                </a:path>
                <a:path w="1088390" h="1763395">
                  <a:moveTo>
                    <a:pt x="1088008" y="616712"/>
                  </a:moveTo>
                  <a:lnTo>
                    <a:pt x="1088008" y="1146302"/>
                  </a:lnTo>
                </a:path>
                <a:path w="1088390" h="1763395">
                  <a:moveTo>
                    <a:pt x="1088008" y="0"/>
                  </a:moveTo>
                  <a:lnTo>
                    <a:pt x="1088008" y="264287"/>
                  </a:lnTo>
                </a:path>
              </a:pathLst>
            </a:custGeom>
            <a:ln w="5626">
              <a:solidFill>
                <a:srgbClr val="D9D9D9"/>
              </a:solidFill>
            </a:ln>
          </p:spPr>
          <p:txBody>
            <a:bodyPr wrap="square" lIns="0" tIns="0" rIns="0" bIns="0" rtlCol="0"/>
            <a:lstStyle/>
            <a:p>
              <a:endParaRPr/>
            </a:p>
          </p:txBody>
        </p:sp>
        <p:sp>
          <p:nvSpPr>
            <p:cNvPr id="99" name="object 99"/>
            <p:cNvSpPr/>
            <p:nvPr/>
          </p:nvSpPr>
          <p:spPr>
            <a:xfrm>
              <a:off x="9847453" y="1319911"/>
              <a:ext cx="0" cy="1763395"/>
            </a:xfrm>
            <a:custGeom>
              <a:avLst/>
              <a:gdLst/>
              <a:ahLst/>
              <a:cxnLst/>
              <a:rect l="l" t="t" r="r" b="b"/>
              <a:pathLst>
                <a:path h="1763395">
                  <a:moveTo>
                    <a:pt x="0" y="0"/>
                  </a:moveTo>
                  <a:lnTo>
                    <a:pt x="0" y="1763268"/>
                  </a:lnTo>
                </a:path>
              </a:pathLst>
            </a:custGeom>
            <a:ln w="5626">
              <a:solidFill>
                <a:srgbClr val="D9D9D9"/>
              </a:solidFill>
            </a:ln>
          </p:spPr>
          <p:txBody>
            <a:bodyPr wrap="square" lIns="0" tIns="0" rIns="0" bIns="0" rtlCol="0"/>
            <a:lstStyle/>
            <a:p>
              <a:endParaRPr/>
            </a:p>
          </p:txBody>
        </p:sp>
        <p:sp>
          <p:nvSpPr>
            <p:cNvPr id="100" name="object 100"/>
            <p:cNvSpPr/>
            <p:nvPr/>
          </p:nvSpPr>
          <p:spPr>
            <a:xfrm>
              <a:off x="8034401" y="1584147"/>
              <a:ext cx="906780" cy="353060"/>
            </a:xfrm>
            <a:custGeom>
              <a:avLst/>
              <a:gdLst/>
              <a:ahLst/>
              <a:cxnLst/>
              <a:rect l="l" t="t" r="r" b="b"/>
              <a:pathLst>
                <a:path w="906779" h="353060">
                  <a:moveTo>
                    <a:pt x="906703" y="0"/>
                  </a:moveTo>
                  <a:lnTo>
                    <a:pt x="0" y="0"/>
                  </a:lnTo>
                  <a:lnTo>
                    <a:pt x="0" y="352475"/>
                  </a:lnTo>
                  <a:lnTo>
                    <a:pt x="906703" y="352475"/>
                  </a:lnTo>
                  <a:lnTo>
                    <a:pt x="906703" y="0"/>
                  </a:lnTo>
                  <a:close/>
                </a:path>
              </a:pathLst>
            </a:custGeom>
            <a:solidFill>
              <a:srgbClr val="92D050"/>
            </a:solidFill>
          </p:spPr>
          <p:txBody>
            <a:bodyPr wrap="square" lIns="0" tIns="0" rIns="0" bIns="0" rtlCol="0"/>
            <a:lstStyle/>
            <a:p>
              <a:endParaRPr/>
            </a:p>
          </p:txBody>
        </p:sp>
        <p:sp>
          <p:nvSpPr>
            <p:cNvPr id="101" name="object 101"/>
            <p:cNvSpPr/>
            <p:nvPr/>
          </p:nvSpPr>
          <p:spPr>
            <a:xfrm>
              <a:off x="8034401" y="1584197"/>
              <a:ext cx="1813560" cy="1235075"/>
            </a:xfrm>
            <a:custGeom>
              <a:avLst/>
              <a:gdLst/>
              <a:ahLst/>
              <a:cxnLst/>
              <a:rect l="l" t="t" r="r" b="b"/>
              <a:pathLst>
                <a:path w="1813559" h="1235075">
                  <a:moveTo>
                    <a:pt x="1813052" y="882015"/>
                  </a:moveTo>
                  <a:lnTo>
                    <a:pt x="0" y="882015"/>
                  </a:lnTo>
                  <a:lnTo>
                    <a:pt x="0" y="1234567"/>
                  </a:lnTo>
                  <a:lnTo>
                    <a:pt x="1813052" y="1234567"/>
                  </a:lnTo>
                  <a:lnTo>
                    <a:pt x="1813052" y="882015"/>
                  </a:lnTo>
                  <a:close/>
                </a:path>
                <a:path w="1813559" h="1235075">
                  <a:moveTo>
                    <a:pt x="1813052" y="0"/>
                  </a:moveTo>
                  <a:lnTo>
                    <a:pt x="906780" y="0"/>
                  </a:lnTo>
                  <a:lnTo>
                    <a:pt x="906780" y="352425"/>
                  </a:lnTo>
                  <a:lnTo>
                    <a:pt x="1813052" y="352425"/>
                  </a:lnTo>
                  <a:lnTo>
                    <a:pt x="1813052" y="0"/>
                  </a:lnTo>
                  <a:close/>
                </a:path>
              </a:pathLst>
            </a:custGeom>
            <a:solidFill>
              <a:srgbClr val="5B9BD4"/>
            </a:solidFill>
          </p:spPr>
          <p:txBody>
            <a:bodyPr wrap="square" lIns="0" tIns="0" rIns="0" bIns="0" rtlCol="0"/>
            <a:lstStyle/>
            <a:p>
              <a:endParaRPr/>
            </a:p>
          </p:txBody>
        </p:sp>
        <p:sp>
          <p:nvSpPr>
            <p:cNvPr id="102" name="object 102"/>
            <p:cNvSpPr/>
            <p:nvPr/>
          </p:nvSpPr>
          <p:spPr>
            <a:xfrm>
              <a:off x="8034401" y="1319911"/>
              <a:ext cx="0" cy="1763395"/>
            </a:xfrm>
            <a:custGeom>
              <a:avLst/>
              <a:gdLst/>
              <a:ahLst/>
              <a:cxnLst/>
              <a:rect l="l" t="t" r="r" b="b"/>
              <a:pathLst>
                <a:path h="1763395">
                  <a:moveTo>
                    <a:pt x="0" y="1763267"/>
                  </a:moveTo>
                  <a:lnTo>
                    <a:pt x="0" y="0"/>
                  </a:lnTo>
                </a:path>
              </a:pathLst>
            </a:custGeom>
            <a:ln w="5626">
              <a:solidFill>
                <a:srgbClr val="D9D9D9"/>
              </a:solidFill>
            </a:ln>
          </p:spPr>
          <p:txBody>
            <a:bodyPr wrap="square" lIns="0" tIns="0" rIns="0" bIns="0" rtlCol="0"/>
            <a:lstStyle/>
            <a:p>
              <a:endParaRPr/>
            </a:p>
          </p:txBody>
        </p:sp>
        <p:sp>
          <p:nvSpPr>
            <p:cNvPr id="103" name="object 103"/>
            <p:cNvSpPr/>
            <p:nvPr/>
          </p:nvSpPr>
          <p:spPr>
            <a:xfrm>
              <a:off x="8448167" y="1708264"/>
              <a:ext cx="79375" cy="105410"/>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grpSp>
      <p:sp>
        <p:nvSpPr>
          <p:cNvPr id="104" name="object 104"/>
          <p:cNvSpPr txBox="1"/>
          <p:nvPr/>
        </p:nvSpPr>
        <p:spPr>
          <a:xfrm>
            <a:off x="11153674" y="3017748"/>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1</a:t>
            </a:r>
            <a:endParaRPr sz="667">
              <a:latin typeface="Calibri"/>
              <a:cs typeface="Calibri"/>
            </a:endParaRPr>
          </a:p>
        </p:txBody>
      </p:sp>
      <p:sp>
        <p:nvSpPr>
          <p:cNvPr id="105" name="object 105"/>
          <p:cNvSpPr/>
          <p:nvPr/>
        </p:nvSpPr>
        <p:spPr>
          <a:xfrm>
            <a:off x="11726339" y="4199363"/>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06" name="object 106"/>
          <p:cNvSpPr txBox="1"/>
          <p:nvPr/>
        </p:nvSpPr>
        <p:spPr>
          <a:xfrm>
            <a:off x="11758002" y="4193385"/>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2</a:t>
            </a:r>
            <a:endParaRPr sz="667">
              <a:latin typeface="Calibri"/>
              <a:cs typeface="Calibri"/>
            </a:endParaRPr>
          </a:p>
        </p:txBody>
      </p:sp>
      <p:sp>
        <p:nvSpPr>
          <p:cNvPr id="107" name="object 107"/>
          <p:cNvSpPr/>
          <p:nvPr/>
        </p:nvSpPr>
        <p:spPr>
          <a:xfrm>
            <a:off x="12330667" y="3023894"/>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08" name="object 108"/>
          <p:cNvSpPr txBox="1"/>
          <p:nvPr/>
        </p:nvSpPr>
        <p:spPr>
          <a:xfrm>
            <a:off x="12362330" y="3017748"/>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1</a:t>
            </a:r>
            <a:endParaRPr sz="667">
              <a:latin typeface="Calibri"/>
              <a:cs typeface="Calibri"/>
            </a:endParaRPr>
          </a:p>
        </p:txBody>
      </p:sp>
      <p:sp>
        <p:nvSpPr>
          <p:cNvPr id="109" name="object 109"/>
          <p:cNvSpPr txBox="1"/>
          <p:nvPr/>
        </p:nvSpPr>
        <p:spPr>
          <a:xfrm>
            <a:off x="10516834" y="4893214"/>
            <a:ext cx="126995"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0%</a:t>
            </a:r>
            <a:endParaRPr sz="667">
              <a:latin typeface="Calibri"/>
              <a:cs typeface="Calibri"/>
            </a:endParaRPr>
          </a:p>
        </p:txBody>
      </p:sp>
      <p:sp>
        <p:nvSpPr>
          <p:cNvPr id="110" name="object 110"/>
          <p:cNvSpPr txBox="1"/>
          <p:nvPr/>
        </p:nvSpPr>
        <p:spPr>
          <a:xfrm>
            <a:off x="12428537" y="4893214"/>
            <a:ext cx="17271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80%</a:t>
            </a:r>
            <a:endParaRPr sz="667">
              <a:latin typeface="Calibri"/>
              <a:cs typeface="Calibri"/>
            </a:endParaRPr>
          </a:p>
        </p:txBody>
      </p:sp>
      <p:sp>
        <p:nvSpPr>
          <p:cNvPr id="111" name="object 111"/>
          <p:cNvSpPr txBox="1"/>
          <p:nvPr/>
        </p:nvSpPr>
        <p:spPr>
          <a:xfrm>
            <a:off x="12889276" y="4893214"/>
            <a:ext cx="218432"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Calibri"/>
                <a:cs typeface="Calibri"/>
              </a:rPr>
              <a:t>100%</a:t>
            </a:r>
            <a:endParaRPr sz="667">
              <a:latin typeface="Calibri"/>
              <a:cs typeface="Calibri"/>
            </a:endParaRPr>
          </a:p>
        </p:txBody>
      </p:sp>
      <p:sp>
        <p:nvSpPr>
          <p:cNvPr id="112" name="object 112"/>
          <p:cNvSpPr txBox="1"/>
          <p:nvPr/>
        </p:nvSpPr>
        <p:spPr>
          <a:xfrm>
            <a:off x="10128399" y="4188475"/>
            <a:ext cx="376753" cy="124885"/>
          </a:xfrm>
          <a:prstGeom prst="rect">
            <a:avLst/>
          </a:prstGeom>
        </p:spPr>
        <p:txBody>
          <a:bodyPr vert="horz" wrap="square" lIns="0" tIns="22013" rIns="0" bIns="0" rtlCol="0">
            <a:spAutoFit/>
          </a:bodyPr>
          <a:lstStyle/>
          <a:p>
            <a:pPr>
              <a:spcBef>
                <a:spcPts val="173"/>
              </a:spcBef>
            </a:pPr>
            <a:r>
              <a:rPr sz="667" spc="-20" dirty="0">
                <a:solidFill>
                  <a:srgbClr val="585858"/>
                </a:solidFill>
                <a:latin typeface="游ゴシック"/>
                <a:cs typeface="游ゴシック"/>
              </a:rPr>
              <a:t>希望する</a:t>
            </a:r>
            <a:endParaRPr sz="667">
              <a:latin typeface="游ゴシック"/>
              <a:cs typeface="游ゴシック"/>
            </a:endParaRPr>
          </a:p>
        </p:txBody>
      </p:sp>
      <p:sp>
        <p:nvSpPr>
          <p:cNvPr id="113" name="object 113"/>
          <p:cNvSpPr txBox="1"/>
          <p:nvPr/>
        </p:nvSpPr>
        <p:spPr>
          <a:xfrm>
            <a:off x="10038995" y="3012837"/>
            <a:ext cx="466496" cy="124885"/>
          </a:xfrm>
          <a:prstGeom prst="rect">
            <a:avLst/>
          </a:prstGeom>
        </p:spPr>
        <p:txBody>
          <a:bodyPr vert="horz" wrap="square" lIns="0" tIns="22013" rIns="0" bIns="0" rtlCol="0">
            <a:spAutoFit/>
          </a:bodyPr>
          <a:lstStyle/>
          <a:p>
            <a:pPr>
              <a:spcBef>
                <a:spcPts val="173"/>
              </a:spcBef>
            </a:pPr>
            <a:r>
              <a:rPr sz="667" spc="-13" dirty="0">
                <a:solidFill>
                  <a:srgbClr val="585858"/>
                </a:solidFill>
                <a:latin typeface="游ゴシック"/>
                <a:cs typeface="游ゴシック"/>
              </a:rPr>
              <a:t>希望しない</a:t>
            </a:r>
            <a:endParaRPr sz="667">
              <a:latin typeface="游ゴシック"/>
              <a:cs typeface="游ゴシック"/>
            </a:endParaRPr>
          </a:p>
        </p:txBody>
      </p:sp>
      <p:grpSp>
        <p:nvGrpSpPr>
          <p:cNvPr id="114" name="object 114"/>
          <p:cNvGrpSpPr/>
          <p:nvPr/>
        </p:nvGrpSpPr>
        <p:grpSpPr>
          <a:xfrm>
            <a:off x="10811633" y="5148340"/>
            <a:ext cx="932992" cy="49951"/>
            <a:chOff x="8215376" y="3301657"/>
            <a:chExt cx="699770" cy="37465"/>
          </a:xfrm>
        </p:grpSpPr>
        <p:sp>
          <p:nvSpPr>
            <p:cNvPr id="115" name="object 115"/>
            <p:cNvSpPr/>
            <p:nvPr/>
          </p:nvSpPr>
          <p:spPr>
            <a:xfrm>
              <a:off x="8215376" y="3301657"/>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116" name="object 116"/>
            <p:cNvSpPr/>
            <p:nvPr/>
          </p:nvSpPr>
          <p:spPr>
            <a:xfrm>
              <a:off x="8546719" y="3301657"/>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117" name="object 117"/>
            <p:cNvSpPr/>
            <p:nvPr/>
          </p:nvSpPr>
          <p:spPr>
            <a:xfrm>
              <a:off x="8878062" y="3301657"/>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118" name="object 118"/>
          <p:cNvSpPr txBox="1"/>
          <p:nvPr/>
        </p:nvSpPr>
        <p:spPr>
          <a:xfrm>
            <a:off x="10883427" y="4893215"/>
            <a:ext cx="1529870" cy="330133"/>
          </a:xfrm>
          <a:prstGeom prst="rect">
            <a:avLst/>
          </a:prstGeom>
        </p:spPr>
        <p:txBody>
          <a:bodyPr vert="horz" wrap="square" lIns="0" tIns="22013" rIns="0" bIns="0" rtlCol="0">
            <a:spAutoFit/>
          </a:bodyPr>
          <a:lstStyle/>
          <a:p>
            <a:pPr marL="93978">
              <a:spcBef>
                <a:spcPts val="173"/>
              </a:spcBef>
              <a:tabLst>
                <a:tab pos="577412" algn="l"/>
                <a:tab pos="1060847"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a:p>
            <a:pPr>
              <a:spcBef>
                <a:spcPts val="767"/>
              </a:spcBef>
              <a:tabLst>
                <a:tab pos="441949" algn="l"/>
                <a:tab pos="883051"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119" name="object 119"/>
          <p:cNvSpPr txBox="1"/>
          <p:nvPr/>
        </p:nvSpPr>
        <p:spPr>
          <a:xfrm>
            <a:off x="12407371" y="2432453"/>
            <a:ext cx="614656" cy="135870"/>
          </a:xfrm>
          <a:prstGeom prst="rect">
            <a:avLst/>
          </a:prstGeom>
        </p:spPr>
        <p:txBody>
          <a:bodyPr vert="horz" wrap="square" lIns="0" tIns="22859" rIns="0" bIns="0" rtlCol="0">
            <a:spAutoFit/>
          </a:bodyPr>
          <a:lstStyle/>
          <a:p>
            <a:pPr>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120" name="object 120"/>
          <p:cNvGrpSpPr/>
          <p:nvPr/>
        </p:nvGrpSpPr>
        <p:grpSpPr>
          <a:xfrm>
            <a:off x="3707009" y="6781058"/>
            <a:ext cx="2748178" cy="439404"/>
            <a:chOff x="2886710" y="4526241"/>
            <a:chExt cx="2061210" cy="329565"/>
          </a:xfrm>
        </p:grpSpPr>
        <p:sp>
          <p:nvSpPr>
            <p:cNvPr id="121" name="object 121"/>
            <p:cNvSpPr/>
            <p:nvPr/>
          </p:nvSpPr>
          <p:spPr>
            <a:xfrm>
              <a:off x="2886710" y="4526241"/>
              <a:ext cx="825500" cy="329565"/>
            </a:xfrm>
            <a:custGeom>
              <a:avLst/>
              <a:gdLst/>
              <a:ahLst/>
              <a:cxnLst/>
              <a:rect l="l" t="t" r="r" b="b"/>
              <a:pathLst>
                <a:path w="825500" h="329564">
                  <a:moveTo>
                    <a:pt x="824928" y="0"/>
                  </a:moveTo>
                  <a:lnTo>
                    <a:pt x="0" y="0"/>
                  </a:lnTo>
                  <a:lnTo>
                    <a:pt x="0" y="329095"/>
                  </a:lnTo>
                  <a:lnTo>
                    <a:pt x="824928" y="329095"/>
                  </a:lnTo>
                  <a:lnTo>
                    <a:pt x="824928" y="0"/>
                  </a:lnTo>
                  <a:close/>
                </a:path>
              </a:pathLst>
            </a:custGeom>
            <a:solidFill>
              <a:srgbClr val="92D050"/>
            </a:solidFill>
          </p:spPr>
          <p:txBody>
            <a:bodyPr wrap="square" lIns="0" tIns="0" rIns="0" bIns="0" rtlCol="0"/>
            <a:lstStyle/>
            <a:p>
              <a:endParaRPr/>
            </a:p>
          </p:txBody>
        </p:sp>
        <p:sp>
          <p:nvSpPr>
            <p:cNvPr id="122" name="object 122"/>
            <p:cNvSpPr/>
            <p:nvPr/>
          </p:nvSpPr>
          <p:spPr>
            <a:xfrm>
              <a:off x="3711575" y="4526241"/>
              <a:ext cx="1236345" cy="329565"/>
            </a:xfrm>
            <a:custGeom>
              <a:avLst/>
              <a:gdLst/>
              <a:ahLst/>
              <a:cxnLst/>
              <a:rect l="l" t="t" r="r" b="b"/>
              <a:pathLst>
                <a:path w="1236345" h="329564">
                  <a:moveTo>
                    <a:pt x="1236345" y="0"/>
                  </a:moveTo>
                  <a:lnTo>
                    <a:pt x="0" y="0"/>
                  </a:lnTo>
                  <a:lnTo>
                    <a:pt x="0" y="329095"/>
                  </a:lnTo>
                  <a:lnTo>
                    <a:pt x="1236345" y="329095"/>
                  </a:lnTo>
                  <a:lnTo>
                    <a:pt x="1236345" y="0"/>
                  </a:lnTo>
                  <a:close/>
                </a:path>
              </a:pathLst>
            </a:custGeom>
            <a:solidFill>
              <a:srgbClr val="5B9BD4"/>
            </a:solidFill>
          </p:spPr>
          <p:txBody>
            <a:bodyPr wrap="square" lIns="0" tIns="0" rIns="0" bIns="0" rtlCol="0"/>
            <a:lstStyle/>
            <a:p>
              <a:endParaRPr/>
            </a:p>
          </p:txBody>
        </p:sp>
        <p:sp>
          <p:nvSpPr>
            <p:cNvPr id="123" name="object 123"/>
            <p:cNvSpPr/>
            <p:nvPr/>
          </p:nvSpPr>
          <p:spPr>
            <a:xfrm>
              <a:off x="3259442" y="4638154"/>
              <a:ext cx="1110615" cy="105410"/>
            </a:xfrm>
            <a:custGeom>
              <a:avLst/>
              <a:gdLst/>
              <a:ahLst/>
              <a:cxnLst/>
              <a:rect l="l" t="t" r="r" b="b"/>
              <a:pathLst>
                <a:path w="1110614" h="105410">
                  <a:moveTo>
                    <a:pt x="79133" y="0"/>
                  </a:moveTo>
                  <a:lnTo>
                    <a:pt x="0" y="0"/>
                  </a:lnTo>
                  <a:lnTo>
                    <a:pt x="0" y="104787"/>
                  </a:lnTo>
                  <a:lnTo>
                    <a:pt x="79133" y="104787"/>
                  </a:lnTo>
                  <a:lnTo>
                    <a:pt x="79133" y="0"/>
                  </a:lnTo>
                  <a:close/>
                </a:path>
                <a:path w="1110614" h="105410">
                  <a:moveTo>
                    <a:pt x="1109992" y="0"/>
                  </a:moveTo>
                  <a:lnTo>
                    <a:pt x="1030871" y="0"/>
                  </a:lnTo>
                  <a:lnTo>
                    <a:pt x="1030871" y="104787"/>
                  </a:lnTo>
                  <a:lnTo>
                    <a:pt x="1109992" y="104787"/>
                  </a:lnTo>
                  <a:lnTo>
                    <a:pt x="1109992" y="0"/>
                  </a:lnTo>
                  <a:close/>
                </a:path>
              </a:pathLst>
            </a:custGeom>
            <a:solidFill>
              <a:srgbClr val="FFFFFF"/>
            </a:solidFill>
          </p:spPr>
          <p:txBody>
            <a:bodyPr wrap="square" lIns="0" tIns="0" rIns="0" bIns="0" rtlCol="0"/>
            <a:lstStyle/>
            <a:p>
              <a:endParaRPr/>
            </a:p>
          </p:txBody>
        </p:sp>
      </p:grpSp>
      <p:graphicFrame>
        <p:nvGraphicFramePr>
          <p:cNvPr id="124" name="object 124"/>
          <p:cNvGraphicFramePr>
            <a:graphicFrameLocks noGrp="1"/>
          </p:cNvGraphicFramePr>
          <p:nvPr>
            <p:extLst>
              <p:ext uri="{D42A27DB-BD31-4B8C-83A1-F6EECF244321}">
                <p14:modId xmlns:p14="http://schemas.microsoft.com/office/powerpoint/2010/main" val="3936017625"/>
              </p:ext>
            </p:extLst>
          </p:nvPr>
        </p:nvGraphicFramePr>
        <p:xfrm>
          <a:off x="3703258" y="6451768"/>
          <a:ext cx="2749024" cy="2191937"/>
        </p:xfrm>
        <a:graphic>
          <a:graphicData uri="http://schemas.openxmlformats.org/drawingml/2006/table">
            <a:tbl>
              <a:tblPr firstRow="1" bandRow="1">
                <a:tableStyleId>{2D5ABB26-0587-4C30-8999-92F81FD0307C}</a:tableStyleId>
              </a:tblPr>
              <a:tblGrid>
                <a:gridCol w="549466">
                  <a:extLst>
                    <a:ext uri="{9D8B030D-6E8A-4147-A177-3AD203B41FA5}">
                      <a16:colId xmlns:a16="http://schemas.microsoft.com/office/drawing/2014/main" val="20000"/>
                    </a:ext>
                  </a:extLst>
                </a:gridCol>
                <a:gridCol w="550313">
                  <a:extLst>
                    <a:ext uri="{9D8B030D-6E8A-4147-A177-3AD203B41FA5}">
                      <a16:colId xmlns:a16="http://schemas.microsoft.com/office/drawing/2014/main" val="20001"/>
                    </a:ext>
                  </a:extLst>
                </a:gridCol>
                <a:gridCol w="549466">
                  <a:extLst>
                    <a:ext uri="{9D8B030D-6E8A-4147-A177-3AD203B41FA5}">
                      <a16:colId xmlns:a16="http://schemas.microsoft.com/office/drawing/2014/main" val="20002"/>
                    </a:ext>
                  </a:extLst>
                </a:gridCol>
                <a:gridCol w="550313">
                  <a:extLst>
                    <a:ext uri="{9D8B030D-6E8A-4147-A177-3AD203B41FA5}">
                      <a16:colId xmlns:a16="http://schemas.microsoft.com/office/drawing/2014/main" val="20003"/>
                    </a:ext>
                  </a:extLst>
                </a:gridCol>
                <a:gridCol w="549466">
                  <a:extLst>
                    <a:ext uri="{9D8B030D-6E8A-4147-A177-3AD203B41FA5}">
                      <a16:colId xmlns:a16="http://schemas.microsoft.com/office/drawing/2014/main" val="20004"/>
                    </a:ext>
                  </a:extLst>
                </a:gridCol>
              </a:tblGrid>
              <a:tr h="328493">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extLst>
                  <a:ext uri="{0D108BD9-81ED-4DB2-BD59-A6C34878D82A}">
                    <a16:rowId xmlns:a16="http://schemas.microsoft.com/office/drawing/2014/main" val="10000"/>
                  </a:ext>
                </a:extLst>
              </a:tr>
              <a:tr h="438557">
                <a:tc gridSpan="2">
                  <a:txBody>
                    <a:bodyPr/>
                    <a:lstStyle/>
                    <a:p>
                      <a:pPr>
                        <a:lnSpc>
                          <a:spcPct val="100000"/>
                        </a:lnSpc>
                        <a:spcBef>
                          <a:spcPts val="405"/>
                        </a:spcBef>
                      </a:pPr>
                      <a:endParaRPr sz="700">
                        <a:latin typeface="Times New Roman"/>
                        <a:cs typeface="Times New Roman"/>
                      </a:endParaRPr>
                    </a:p>
                    <a:p>
                      <a:pPr algn="ctr">
                        <a:lnSpc>
                          <a:spcPct val="100000"/>
                        </a:lnSpc>
                      </a:pPr>
                      <a:r>
                        <a:rPr sz="700" spc="-50" dirty="0">
                          <a:solidFill>
                            <a:srgbClr val="404040"/>
                          </a:solidFill>
                          <a:latin typeface="Calibri"/>
                          <a:cs typeface="Calibri"/>
                        </a:rPr>
                        <a:t>2</a:t>
                      </a:r>
                      <a:endParaRPr sz="700">
                        <a:latin typeface="Calibri"/>
                        <a:cs typeface="Calibri"/>
                      </a:endParaRPr>
                    </a:p>
                  </a:txBody>
                  <a:tcPr marL="0" marR="0" marT="68577" marB="0">
                    <a:lnL w="6350">
                      <a:solidFill>
                        <a:srgbClr val="D9D9D9"/>
                      </a:solidFill>
                      <a:prstDash val="solid"/>
                    </a:lnL>
                    <a:lnR w="6350">
                      <a:solidFill>
                        <a:srgbClr val="D9D9D9"/>
                      </a:solidFill>
                      <a:prstDash val="solid"/>
                    </a:lnR>
                  </a:tcPr>
                </a:tc>
                <a:tc hMerge="1">
                  <a:txBody>
                    <a:bodyPr/>
                    <a:lstStyle/>
                    <a:p>
                      <a:endParaRPr/>
                    </a:p>
                  </a:txBody>
                  <a:tcPr marL="0" marR="0" marT="0" marB="0"/>
                </a:tc>
                <a:tc gridSpan="3">
                  <a:txBody>
                    <a:bodyPr/>
                    <a:lstStyle/>
                    <a:p>
                      <a:pPr>
                        <a:lnSpc>
                          <a:spcPct val="100000"/>
                        </a:lnSpc>
                        <a:spcBef>
                          <a:spcPts val="405"/>
                        </a:spcBef>
                      </a:pPr>
                      <a:endParaRPr sz="700">
                        <a:latin typeface="Times New Roman"/>
                        <a:cs typeface="Times New Roman"/>
                      </a:endParaRPr>
                    </a:p>
                    <a:p>
                      <a:pPr algn="ctr">
                        <a:lnSpc>
                          <a:spcPct val="100000"/>
                        </a:lnSpc>
                      </a:pPr>
                      <a:r>
                        <a:rPr sz="700" spc="-50" dirty="0">
                          <a:solidFill>
                            <a:srgbClr val="404040"/>
                          </a:solidFill>
                          <a:latin typeface="Calibri"/>
                          <a:cs typeface="Calibri"/>
                        </a:rPr>
                        <a:t>3</a:t>
                      </a:r>
                      <a:endParaRPr sz="700">
                        <a:latin typeface="Calibri"/>
                        <a:cs typeface="Calibri"/>
                      </a:endParaRPr>
                    </a:p>
                  </a:txBody>
                  <a:tcPr marL="0" marR="0" marT="68577" marB="0">
                    <a:lnL w="6350">
                      <a:solidFill>
                        <a:srgbClr val="D9D9D9"/>
                      </a:solidFill>
                      <a:prstDash val="solid"/>
                    </a:lnL>
                    <a:lnR w="6350">
                      <a:solidFill>
                        <a:srgbClr val="D9D9D9"/>
                      </a:solidFill>
                      <a:prstDash val="solid"/>
                    </a:lnR>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1"/>
                  </a:ext>
                </a:extLst>
              </a:tr>
              <a:tr h="1424887">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extLst>
                  <a:ext uri="{0D108BD9-81ED-4DB2-BD59-A6C34878D82A}">
                    <a16:rowId xmlns:a16="http://schemas.microsoft.com/office/drawing/2014/main" val="10002"/>
                  </a:ext>
                </a:extLst>
              </a:tr>
            </a:tbl>
          </a:graphicData>
        </a:graphic>
      </p:graphicFrame>
      <p:sp>
        <p:nvSpPr>
          <p:cNvPr id="125" name="object 125"/>
          <p:cNvSpPr txBox="1"/>
          <p:nvPr/>
        </p:nvSpPr>
        <p:spPr>
          <a:xfrm>
            <a:off x="3635721" y="8682245"/>
            <a:ext cx="143928"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Calibri"/>
                <a:cs typeface="Calibri"/>
              </a:rPr>
              <a:t>0%</a:t>
            </a:r>
            <a:endParaRPr sz="667">
              <a:latin typeface="Calibri"/>
              <a:cs typeface="Calibri"/>
            </a:endParaRPr>
          </a:p>
        </p:txBody>
      </p:sp>
      <p:sp>
        <p:nvSpPr>
          <p:cNvPr id="126" name="object 126"/>
          <p:cNvSpPr txBox="1"/>
          <p:nvPr/>
        </p:nvSpPr>
        <p:spPr>
          <a:xfrm>
            <a:off x="4162838" y="8682245"/>
            <a:ext cx="1289425" cy="124885"/>
          </a:xfrm>
          <a:prstGeom prst="rect">
            <a:avLst/>
          </a:prstGeom>
        </p:spPr>
        <p:txBody>
          <a:bodyPr vert="horz" wrap="square" lIns="0" tIns="22013" rIns="0" bIns="0" rtlCol="0">
            <a:spAutoFit/>
          </a:bodyPr>
          <a:lstStyle/>
          <a:p>
            <a:pPr marL="16933">
              <a:spcBef>
                <a:spcPts val="173"/>
              </a:spcBef>
              <a:tabLst>
                <a:tab pos="566406" algn="l"/>
                <a:tab pos="1115879"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p:txBody>
      </p:sp>
      <p:sp>
        <p:nvSpPr>
          <p:cNvPr id="127" name="object 127"/>
          <p:cNvSpPr txBox="1"/>
          <p:nvPr/>
        </p:nvSpPr>
        <p:spPr>
          <a:xfrm>
            <a:off x="5812252" y="8682245"/>
            <a:ext cx="189646"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Calibri"/>
                <a:cs typeface="Calibri"/>
              </a:rPr>
              <a:t>80%</a:t>
            </a:r>
            <a:endParaRPr sz="667">
              <a:latin typeface="Calibri"/>
              <a:cs typeface="Calibri"/>
            </a:endParaRPr>
          </a:p>
        </p:txBody>
      </p:sp>
      <p:sp>
        <p:nvSpPr>
          <p:cNvPr id="128" name="object 128"/>
          <p:cNvSpPr txBox="1"/>
          <p:nvPr/>
        </p:nvSpPr>
        <p:spPr>
          <a:xfrm>
            <a:off x="6339367" y="8682245"/>
            <a:ext cx="235365" cy="124885"/>
          </a:xfrm>
          <a:prstGeom prst="rect">
            <a:avLst/>
          </a:prstGeom>
        </p:spPr>
        <p:txBody>
          <a:bodyPr vert="horz" wrap="square" lIns="0" tIns="22013" rIns="0" bIns="0" rtlCol="0">
            <a:spAutoFit/>
          </a:bodyPr>
          <a:lstStyle/>
          <a:p>
            <a:pPr marL="16933">
              <a:spcBef>
                <a:spcPts val="173"/>
              </a:spcBef>
            </a:pPr>
            <a:r>
              <a:rPr sz="667" spc="-27" dirty="0">
                <a:solidFill>
                  <a:srgbClr val="585858"/>
                </a:solidFill>
                <a:latin typeface="Calibri"/>
                <a:cs typeface="Calibri"/>
              </a:rPr>
              <a:t>100%</a:t>
            </a:r>
            <a:endParaRPr sz="667">
              <a:latin typeface="Calibri"/>
              <a:cs typeface="Calibri"/>
            </a:endParaRPr>
          </a:p>
        </p:txBody>
      </p:sp>
      <p:sp>
        <p:nvSpPr>
          <p:cNvPr id="129" name="object 129"/>
          <p:cNvSpPr txBox="1"/>
          <p:nvPr/>
        </p:nvSpPr>
        <p:spPr>
          <a:xfrm>
            <a:off x="3426773" y="8017129"/>
            <a:ext cx="215045"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游ゴシック"/>
                <a:cs typeface="游ゴシック"/>
              </a:rPr>
              <a:t>ある</a:t>
            </a:r>
            <a:endParaRPr sz="667">
              <a:latin typeface="游ゴシック"/>
              <a:cs typeface="游ゴシック"/>
            </a:endParaRPr>
          </a:p>
        </p:txBody>
      </p:sp>
      <p:sp>
        <p:nvSpPr>
          <p:cNvPr id="130" name="object 130"/>
          <p:cNvSpPr txBox="1"/>
          <p:nvPr/>
        </p:nvSpPr>
        <p:spPr>
          <a:xfrm>
            <a:off x="3426773" y="6919483"/>
            <a:ext cx="215045"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游ゴシック"/>
                <a:cs typeface="游ゴシック"/>
              </a:rPr>
              <a:t>ない</a:t>
            </a:r>
            <a:endParaRPr sz="667">
              <a:latin typeface="游ゴシック"/>
              <a:cs typeface="游ゴシック"/>
            </a:endParaRPr>
          </a:p>
        </p:txBody>
      </p:sp>
      <p:grpSp>
        <p:nvGrpSpPr>
          <p:cNvPr id="131" name="object 131"/>
          <p:cNvGrpSpPr/>
          <p:nvPr/>
        </p:nvGrpSpPr>
        <p:grpSpPr>
          <a:xfrm>
            <a:off x="4248854" y="8936525"/>
            <a:ext cx="932992" cy="49951"/>
            <a:chOff x="3293109" y="6142901"/>
            <a:chExt cx="699770" cy="37465"/>
          </a:xfrm>
        </p:grpSpPr>
        <p:sp>
          <p:nvSpPr>
            <p:cNvPr id="132" name="object 132"/>
            <p:cNvSpPr/>
            <p:nvPr/>
          </p:nvSpPr>
          <p:spPr>
            <a:xfrm>
              <a:off x="3293109" y="6142901"/>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133" name="object 133"/>
            <p:cNvSpPr/>
            <p:nvPr/>
          </p:nvSpPr>
          <p:spPr>
            <a:xfrm>
              <a:off x="3624452" y="6142901"/>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134" name="object 134"/>
            <p:cNvSpPr/>
            <p:nvPr/>
          </p:nvSpPr>
          <p:spPr>
            <a:xfrm>
              <a:off x="3955795" y="6142901"/>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135" name="object 135"/>
          <p:cNvSpPr txBox="1"/>
          <p:nvPr/>
        </p:nvSpPr>
        <p:spPr>
          <a:xfrm>
            <a:off x="4302533" y="8881374"/>
            <a:ext cx="1546803" cy="124885"/>
          </a:xfrm>
          <a:prstGeom prst="rect">
            <a:avLst/>
          </a:prstGeom>
        </p:spPr>
        <p:txBody>
          <a:bodyPr vert="horz" wrap="square" lIns="0" tIns="22013" rIns="0" bIns="0" rtlCol="0">
            <a:spAutoFit/>
          </a:bodyPr>
          <a:lstStyle/>
          <a:p>
            <a:pPr marL="16933">
              <a:spcBef>
                <a:spcPts val="173"/>
              </a:spcBef>
              <a:tabLst>
                <a:tab pos="458882" algn="l"/>
                <a:tab pos="899984"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136" name="object 136"/>
          <p:cNvSpPr txBox="1"/>
          <p:nvPr/>
        </p:nvSpPr>
        <p:spPr>
          <a:xfrm>
            <a:off x="5853737" y="6300052"/>
            <a:ext cx="629050" cy="135870"/>
          </a:xfrm>
          <a:prstGeom prst="rect">
            <a:avLst/>
          </a:prstGeom>
        </p:spPr>
        <p:txBody>
          <a:bodyPr vert="horz" wrap="square" lIns="0" tIns="22859" rIns="0" bIns="0" rtlCol="0">
            <a:spAutoFit/>
          </a:bodyPr>
          <a:lstStyle/>
          <a:p>
            <a:pPr marL="16933">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sp>
        <p:nvSpPr>
          <p:cNvPr id="137" name="object 137"/>
          <p:cNvSpPr txBox="1"/>
          <p:nvPr/>
        </p:nvSpPr>
        <p:spPr>
          <a:xfrm>
            <a:off x="11232579" y="7003537"/>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1</a:t>
            </a:r>
            <a:endParaRPr sz="667">
              <a:latin typeface="Calibri"/>
              <a:cs typeface="Calibri"/>
            </a:endParaRPr>
          </a:p>
        </p:txBody>
      </p:sp>
      <p:sp>
        <p:nvSpPr>
          <p:cNvPr id="138" name="object 138"/>
          <p:cNvSpPr/>
          <p:nvPr/>
        </p:nvSpPr>
        <p:spPr>
          <a:xfrm>
            <a:off x="11775442" y="8155012"/>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39" name="object 139"/>
          <p:cNvSpPr txBox="1"/>
          <p:nvPr/>
        </p:nvSpPr>
        <p:spPr>
          <a:xfrm>
            <a:off x="11807106" y="8149881"/>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1</a:t>
            </a:r>
            <a:endParaRPr sz="667">
              <a:latin typeface="Calibri"/>
              <a:cs typeface="Calibri"/>
            </a:endParaRPr>
          </a:p>
        </p:txBody>
      </p:sp>
      <p:sp>
        <p:nvSpPr>
          <p:cNvPr id="140" name="object 140"/>
          <p:cNvSpPr/>
          <p:nvPr/>
        </p:nvSpPr>
        <p:spPr>
          <a:xfrm>
            <a:off x="12349969" y="7008837"/>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41" name="object 141"/>
          <p:cNvSpPr txBox="1"/>
          <p:nvPr/>
        </p:nvSpPr>
        <p:spPr>
          <a:xfrm>
            <a:off x="12381802" y="7003537"/>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1</a:t>
            </a:r>
            <a:endParaRPr sz="667">
              <a:latin typeface="Calibri"/>
              <a:cs typeface="Calibri"/>
            </a:endParaRPr>
          </a:p>
        </p:txBody>
      </p:sp>
      <p:sp>
        <p:nvSpPr>
          <p:cNvPr id="142" name="object 142"/>
          <p:cNvSpPr txBox="1"/>
          <p:nvPr/>
        </p:nvSpPr>
        <p:spPr>
          <a:xfrm>
            <a:off x="12878778" y="8835148"/>
            <a:ext cx="218432"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Calibri"/>
                <a:cs typeface="Calibri"/>
              </a:rPr>
              <a:t>100%</a:t>
            </a:r>
            <a:endParaRPr sz="667">
              <a:latin typeface="Calibri"/>
              <a:cs typeface="Calibri"/>
            </a:endParaRPr>
          </a:p>
        </p:txBody>
      </p:sp>
      <p:sp>
        <p:nvSpPr>
          <p:cNvPr id="143" name="object 143"/>
          <p:cNvSpPr txBox="1"/>
          <p:nvPr/>
        </p:nvSpPr>
        <p:spPr>
          <a:xfrm>
            <a:off x="10236938" y="8145140"/>
            <a:ext cx="378446" cy="124885"/>
          </a:xfrm>
          <a:prstGeom prst="rect">
            <a:avLst/>
          </a:prstGeom>
        </p:spPr>
        <p:txBody>
          <a:bodyPr vert="horz" wrap="square" lIns="0" tIns="22013" rIns="0" bIns="0" rtlCol="0">
            <a:spAutoFit/>
          </a:bodyPr>
          <a:lstStyle/>
          <a:p>
            <a:pPr>
              <a:spcBef>
                <a:spcPts val="173"/>
              </a:spcBef>
            </a:pPr>
            <a:r>
              <a:rPr sz="667" spc="-20" dirty="0">
                <a:solidFill>
                  <a:srgbClr val="585858"/>
                </a:solidFill>
                <a:latin typeface="游ゴシック"/>
                <a:cs typeface="游ゴシック"/>
              </a:rPr>
              <a:t>希望する</a:t>
            </a:r>
            <a:endParaRPr sz="667">
              <a:latin typeface="游ゴシック"/>
              <a:cs typeface="游ゴシック"/>
            </a:endParaRPr>
          </a:p>
        </p:txBody>
      </p:sp>
      <p:sp>
        <p:nvSpPr>
          <p:cNvPr id="144" name="object 144"/>
          <p:cNvSpPr txBox="1"/>
          <p:nvPr/>
        </p:nvSpPr>
        <p:spPr>
          <a:xfrm>
            <a:off x="10147871" y="6998626"/>
            <a:ext cx="466496" cy="124885"/>
          </a:xfrm>
          <a:prstGeom prst="rect">
            <a:avLst/>
          </a:prstGeom>
        </p:spPr>
        <p:txBody>
          <a:bodyPr vert="horz" wrap="square" lIns="0" tIns="22013" rIns="0" bIns="0" rtlCol="0">
            <a:spAutoFit/>
          </a:bodyPr>
          <a:lstStyle/>
          <a:p>
            <a:pPr>
              <a:spcBef>
                <a:spcPts val="173"/>
              </a:spcBef>
            </a:pPr>
            <a:r>
              <a:rPr sz="667" spc="-13" dirty="0">
                <a:solidFill>
                  <a:srgbClr val="585858"/>
                </a:solidFill>
                <a:latin typeface="游ゴシック"/>
                <a:cs typeface="游ゴシック"/>
              </a:rPr>
              <a:t>希望しない</a:t>
            </a:r>
            <a:endParaRPr sz="667">
              <a:latin typeface="游ゴシック"/>
              <a:cs typeface="游ゴシック"/>
            </a:endParaRPr>
          </a:p>
        </p:txBody>
      </p:sp>
      <p:grpSp>
        <p:nvGrpSpPr>
          <p:cNvPr id="145" name="object 145"/>
          <p:cNvGrpSpPr/>
          <p:nvPr/>
        </p:nvGrpSpPr>
        <p:grpSpPr>
          <a:xfrm>
            <a:off x="10860906" y="9089275"/>
            <a:ext cx="932992" cy="49951"/>
            <a:chOff x="8252332" y="6257468"/>
            <a:chExt cx="699770" cy="37465"/>
          </a:xfrm>
        </p:grpSpPr>
        <p:sp>
          <p:nvSpPr>
            <p:cNvPr id="146" name="object 146"/>
            <p:cNvSpPr/>
            <p:nvPr/>
          </p:nvSpPr>
          <p:spPr>
            <a:xfrm>
              <a:off x="8252332" y="6257468"/>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147" name="object 147"/>
            <p:cNvSpPr/>
            <p:nvPr/>
          </p:nvSpPr>
          <p:spPr>
            <a:xfrm>
              <a:off x="8583675" y="6257468"/>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148" name="object 148"/>
            <p:cNvSpPr/>
            <p:nvPr/>
          </p:nvSpPr>
          <p:spPr>
            <a:xfrm>
              <a:off x="8914891" y="6257468"/>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149" name="object 149"/>
          <p:cNvSpPr txBox="1"/>
          <p:nvPr/>
        </p:nvSpPr>
        <p:spPr>
          <a:xfrm>
            <a:off x="9285489" y="8827299"/>
            <a:ext cx="3362835" cy="324939"/>
          </a:xfrm>
          <a:prstGeom prst="rect">
            <a:avLst/>
          </a:prstGeom>
        </p:spPr>
        <p:txBody>
          <a:bodyPr vert="horz" wrap="square" lIns="0" tIns="29632" rIns="0" bIns="0" rtlCol="0">
            <a:spAutoFit/>
          </a:bodyPr>
          <a:lstStyle/>
          <a:p>
            <a:pPr marL="1339392">
              <a:spcBef>
                <a:spcPts val="233"/>
              </a:spcBef>
              <a:tabLst>
                <a:tab pos="1776262" algn="l"/>
                <a:tab pos="2236837" algn="l"/>
                <a:tab pos="2696566" algn="l"/>
                <a:tab pos="3156294" algn="l"/>
              </a:tabLst>
            </a:pPr>
            <a:r>
              <a:rPr sz="667" spc="-33" dirty="0">
                <a:solidFill>
                  <a:srgbClr val="585858"/>
                </a:solidFill>
                <a:latin typeface="Calibri"/>
                <a:cs typeface="Calibri"/>
              </a:rPr>
              <a:t>0%</a:t>
            </a:r>
            <a:r>
              <a:rPr sz="667" dirty="0">
                <a:solidFill>
                  <a:srgbClr val="585858"/>
                </a:solidFill>
                <a:latin typeface="Calibri"/>
                <a:cs typeface="Calibri"/>
              </a:rPr>
              <a:t>	</a:t>
            </a: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r>
              <a:rPr sz="667" dirty="0">
                <a:solidFill>
                  <a:srgbClr val="585858"/>
                </a:solidFill>
                <a:latin typeface="Calibri"/>
                <a:cs typeface="Calibri"/>
              </a:rPr>
              <a:t>	</a:t>
            </a:r>
            <a:r>
              <a:rPr sz="667" spc="-33" dirty="0">
                <a:solidFill>
                  <a:srgbClr val="585858"/>
                </a:solidFill>
                <a:latin typeface="Calibri"/>
                <a:cs typeface="Calibri"/>
              </a:rPr>
              <a:t>80%</a:t>
            </a:r>
            <a:endParaRPr sz="667">
              <a:latin typeface="Calibri"/>
              <a:cs typeface="Calibri"/>
            </a:endParaRPr>
          </a:p>
          <a:p>
            <a:pPr marL="65192">
              <a:lnSpc>
                <a:spcPts val="740"/>
              </a:lnSpc>
              <a:spcBef>
                <a:spcPts val="107"/>
              </a:spcBef>
            </a:pPr>
            <a:r>
              <a:rPr sz="800" spc="-13" dirty="0">
                <a:solidFill>
                  <a:srgbClr val="585858"/>
                </a:solidFill>
                <a:latin typeface="BIZ UDPゴシック"/>
                <a:cs typeface="BIZ UDPゴシック"/>
              </a:rPr>
              <a:t>希望しない</a:t>
            </a:r>
            <a:endParaRPr sz="800">
              <a:latin typeface="BIZ UDPゴシック"/>
              <a:cs typeface="BIZ UDPゴシック"/>
            </a:endParaRPr>
          </a:p>
          <a:p>
            <a:pPr marL="50799">
              <a:lnSpc>
                <a:spcPts val="740"/>
              </a:lnSpc>
              <a:tabLst>
                <a:tab pos="1646725" algn="l"/>
                <a:tab pos="2088674" algn="l"/>
                <a:tab pos="2530622" algn="l"/>
              </a:tabLst>
            </a:pPr>
            <a:r>
              <a:rPr sz="1200" baseline="-37037" dirty="0">
                <a:solidFill>
                  <a:srgbClr val="585858"/>
                </a:solidFill>
                <a:latin typeface="BIZ UDPゴシック"/>
                <a:cs typeface="BIZ UDPゴシック"/>
              </a:rPr>
              <a:t>2校</a:t>
            </a:r>
            <a:r>
              <a:rPr sz="1200" spc="40" baseline="-37037" dirty="0">
                <a:solidFill>
                  <a:srgbClr val="585858"/>
                </a:solidFill>
                <a:latin typeface="BIZ UDPゴシック"/>
                <a:cs typeface="BIZ UDPゴシック"/>
              </a:rPr>
              <a:t> </a:t>
            </a:r>
            <a:r>
              <a:rPr sz="1200" baseline="-37037" dirty="0">
                <a:solidFill>
                  <a:srgbClr val="585858"/>
                </a:solidFill>
                <a:latin typeface="BIZ UDPゴシック"/>
                <a:cs typeface="BIZ UDPゴシック"/>
              </a:rPr>
              <a:t>/</a:t>
            </a:r>
            <a:r>
              <a:rPr sz="1200" spc="69" baseline="-37037" dirty="0">
                <a:solidFill>
                  <a:srgbClr val="585858"/>
                </a:solidFill>
                <a:latin typeface="BIZ UDPゴシック"/>
                <a:cs typeface="BIZ UDPゴシック"/>
              </a:rPr>
              <a:t> </a:t>
            </a:r>
            <a:r>
              <a:rPr sz="1200" spc="-49" baseline="-37037" dirty="0">
                <a:solidFill>
                  <a:srgbClr val="585858"/>
                </a:solidFill>
                <a:latin typeface="BIZ UDPゴシック"/>
                <a:cs typeface="BIZ UDPゴシック"/>
              </a:rPr>
              <a:t>40%</a:t>
            </a:r>
            <a:r>
              <a:rPr sz="1200" baseline="-37037" dirty="0">
                <a:solidFill>
                  <a:srgbClr val="585858"/>
                </a:solidFill>
                <a:latin typeface="BIZ UDPゴシック"/>
                <a:cs typeface="BIZ UDPゴシック"/>
              </a:rPr>
              <a:t>	</a:t>
            </a: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150" name="object 150"/>
          <p:cNvSpPr txBox="1"/>
          <p:nvPr/>
        </p:nvSpPr>
        <p:spPr>
          <a:xfrm>
            <a:off x="7464377" y="5704461"/>
            <a:ext cx="5598799" cy="1013054"/>
          </a:xfrm>
          <a:prstGeom prst="rect">
            <a:avLst/>
          </a:prstGeom>
        </p:spPr>
        <p:txBody>
          <a:bodyPr vert="horz" wrap="square" lIns="0" tIns="16086" rIns="0" bIns="0" rtlCol="0">
            <a:spAutoFit/>
          </a:bodyPr>
          <a:lstStyle/>
          <a:p>
            <a:pPr marL="1043914" marR="344585" indent="-699329">
              <a:lnSpc>
                <a:spcPct val="144700"/>
              </a:lnSpc>
              <a:spcBef>
                <a:spcPts val="127"/>
              </a:spcBef>
            </a:pPr>
            <a:r>
              <a:rPr sz="1067" spc="-7" dirty="0">
                <a:latin typeface="游ゴシック"/>
                <a:cs typeface="游ゴシック"/>
              </a:rPr>
              <a:t>問４－１  わき汗の治療に対する外用薬が発売され保険適用になっています。資料をご希望されますか？</a:t>
            </a:r>
            <a:endParaRPr sz="1067">
              <a:latin typeface="游ゴシック"/>
              <a:cs typeface="游ゴシック"/>
            </a:endParaRPr>
          </a:p>
          <a:p>
            <a:pPr marR="40639" algn="r">
              <a:lnSpc>
                <a:spcPts val="767"/>
              </a:lnSpc>
              <a:spcBef>
                <a:spcPts val="144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a:p>
            <a:pPr marR="3069090" algn="ctr">
              <a:lnSpc>
                <a:spcPts val="847"/>
              </a:lnSpc>
              <a:tabLst>
                <a:tab pos="1814361" algn="l"/>
              </a:tabLst>
            </a:pPr>
            <a:r>
              <a:rPr sz="1200" baseline="-32407" dirty="0">
                <a:solidFill>
                  <a:srgbClr val="585858"/>
                </a:solidFill>
                <a:latin typeface="BIZ UDPゴシック"/>
                <a:cs typeface="BIZ UDPゴシック"/>
              </a:rPr>
              <a:t>未回</a:t>
            </a:r>
            <a:r>
              <a:rPr sz="1200" spc="-100" baseline="-32407" dirty="0">
                <a:solidFill>
                  <a:srgbClr val="585858"/>
                </a:solidFill>
                <a:latin typeface="BIZ UDPゴシック"/>
                <a:cs typeface="BIZ UDPゴシック"/>
              </a:rPr>
              <a:t>答</a:t>
            </a:r>
            <a:r>
              <a:rPr sz="1200" baseline="-32407" dirty="0">
                <a:solidFill>
                  <a:srgbClr val="585858"/>
                </a:solidFill>
                <a:latin typeface="BIZ UDPゴシック"/>
                <a:cs typeface="BIZ UDPゴシック"/>
              </a:rPr>
              <a:t>	</a:t>
            </a:r>
            <a:r>
              <a:rPr sz="800" dirty="0">
                <a:solidFill>
                  <a:srgbClr val="585858"/>
                </a:solidFill>
                <a:latin typeface="BIZ UDPゴシック"/>
                <a:cs typeface="BIZ UDPゴシック"/>
              </a:rPr>
              <a:t>希望す</a:t>
            </a:r>
            <a:r>
              <a:rPr sz="800" spc="-67" dirty="0">
                <a:solidFill>
                  <a:srgbClr val="585858"/>
                </a:solidFill>
                <a:latin typeface="BIZ UDPゴシック"/>
                <a:cs typeface="BIZ UDPゴシック"/>
              </a:rPr>
              <a:t>る</a:t>
            </a:r>
            <a:endParaRPr sz="800">
              <a:latin typeface="BIZ UDPゴシック"/>
              <a:cs typeface="BIZ UDPゴシック"/>
            </a:endParaRPr>
          </a:p>
          <a:p>
            <a:pPr marR="3089409" algn="ctr">
              <a:spcBef>
                <a:spcPts val="120"/>
              </a:spcBef>
              <a:tabLst>
                <a:tab pos="1869393" algn="l"/>
              </a:tabLst>
            </a:pPr>
            <a:r>
              <a:rPr sz="1200" baseline="-32407" dirty="0">
                <a:solidFill>
                  <a:srgbClr val="585858"/>
                </a:solidFill>
                <a:latin typeface="BIZ UDPゴシック"/>
                <a:cs typeface="BIZ UDPゴシック"/>
              </a:rPr>
              <a:t>2校</a:t>
            </a:r>
            <a:r>
              <a:rPr sz="1200" spc="40" baseline="-32407" dirty="0">
                <a:solidFill>
                  <a:srgbClr val="585858"/>
                </a:solidFill>
                <a:latin typeface="BIZ UDPゴシック"/>
                <a:cs typeface="BIZ UDPゴシック"/>
              </a:rPr>
              <a:t> </a:t>
            </a:r>
            <a:r>
              <a:rPr sz="1200" baseline="-32407" dirty="0">
                <a:solidFill>
                  <a:srgbClr val="585858"/>
                </a:solidFill>
                <a:latin typeface="BIZ UDPゴシック"/>
                <a:cs typeface="BIZ UDPゴシック"/>
              </a:rPr>
              <a:t>/</a:t>
            </a:r>
            <a:r>
              <a:rPr sz="1200" spc="59" baseline="-32407" dirty="0">
                <a:solidFill>
                  <a:srgbClr val="585858"/>
                </a:solidFill>
                <a:latin typeface="BIZ UDPゴシック"/>
                <a:cs typeface="BIZ UDPゴシック"/>
              </a:rPr>
              <a:t> </a:t>
            </a:r>
            <a:r>
              <a:rPr sz="1200" spc="-49" baseline="-32407" dirty="0">
                <a:solidFill>
                  <a:srgbClr val="585858"/>
                </a:solidFill>
                <a:latin typeface="BIZ UDPゴシック"/>
                <a:cs typeface="BIZ UDPゴシック"/>
              </a:rPr>
              <a:t>40%</a:t>
            </a:r>
            <a:r>
              <a:rPr sz="1200" baseline="-32407" dirty="0">
                <a:solidFill>
                  <a:srgbClr val="585858"/>
                </a:solidFill>
                <a:latin typeface="BIZ UDPゴシック"/>
                <a:cs typeface="BIZ UDPゴシック"/>
              </a:rPr>
              <a:t>	</a:t>
            </a:r>
            <a:r>
              <a:rPr sz="800" dirty="0">
                <a:solidFill>
                  <a:srgbClr val="585858"/>
                </a:solidFill>
                <a:latin typeface="BIZ UDPゴシック"/>
                <a:cs typeface="BIZ UDPゴシック"/>
              </a:rPr>
              <a:t>1校</a:t>
            </a:r>
            <a:r>
              <a:rPr sz="800" spc="27" dirty="0">
                <a:solidFill>
                  <a:srgbClr val="585858"/>
                </a:solidFill>
                <a:latin typeface="BIZ UDPゴシック"/>
                <a:cs typeface="BIZ UDPゴシック"/>
              </a:rPr>
              <a:t> </a:t>
            </a:r>
            <a:r>
              <a:rPr sz="800" dirty="0">
                <a:solidFill>
                  <a:srgbClr val="585858"/>
                </a:solidFill>
                <a:latin typeface="BIZ UDPゴシック"/>
                <a:cs typeface="BIZ UDPゴシック"/>
              </a:rPr>
              <a:t>/</a:t>
            </a:r>
            <a:r>
              <a:rPr sz="800" spc="33" dirty="0">
                <a:solidFill>
                  <a:srgbClr val="585858"/>
                </a:solidFill>
                <a:latin typeface="BIZ UDPゴシック"/>
                <a:cs typeface="BIZ UDPゴシック"/>
              </a:rPr>
              <a:t> </a:t>
            </a:r>
            <a:r>
              <a:rPr sz="800" spc="-33" dirty="0">
                <a:solidFill>
                  <a:srgbClr val="585858"/>
                </a:solidFill>
                <a:latin typeface="BIZ UDPゴシック"/>
                <a:cs typeface="BIZ UDPゴシック"/>
              </a:rPr>
              <a:t>20%</a:t>
            </a:r>
            <a:endParaRPr sz="800">
              <a:latin typeface="BIZ UDPゴシック"/>
              <a:cs typeface="BIZ UDPゴシック"/>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845840" y="1143748"/>
            <a:ext cx="3386541" cy="242866"/>
          </a:xfrm>
          <a:prstGeom prst="rect">
            <a:avLst/>
          </a:prstGeom>
        </p:spPr>
        <p:txBody>
          <a:bodyPr vert="horz" wrap="square" lIns="0" tIns="16933" rIns="0" bIns="0" rtlCol="0">
            <a:spAutoFit/>
          </a:bodyPr>
          <a:lstStyle/>
          <a:p>
            <a:pPr marL="16933">
              <a:spcBef>
                <a:spcPts val="133"/>
              </a:spcBef>
            </a:pPr>
            <a:r>
              <a:rPr sz="1467" dirty="0">
                <a:latin typeface="游ゴシック"/>
                <a:cs typeface="游ゴシック"/>
              </a:rPr>
              <a:t>保健相談に関する調査集計（香取支部</a:t>
            </a:r>
            <a:r>
              <a:rPr sz="1467" spc="-67" dirty="0">
                <a:latin typeface="游ゴシック"/>
                <a:cs typeface="游ゴシック"/>
              </a:rPr>
              <a:t>）</a:t>
            </a:r>
            <a:endParaRPr sz="1467">
              <a:latin typeface="游ゴシック"/>
              <a:cs typeface="游ゴシック"/>
            </a:endParaRPr>
          </a:p>
        </p:txBody>
      </p:sp>
      <p:sp>
        <p:nvSpPr>
          <p:cNvPr id="3" name="object 3"/>
          <p:cNvSpPr txBox="1"/>
          <p:nvPr/>
        </p:nvSpPr>
        <p:spPr>
          <a:xfrm>
            <a:off x="12523530" y="1133844"/>
            <a:ext cx="802610" cy="149678"/>
          </a:xfrm>
          <a:prstGeom prst="rect">
            <a:avLst/>
          </a:prstGeom>
        </p:spPr>
        <p:txBody>
          <a:bodyPr vert="horz" wrap="square" lIns="0" tIns="16086" rIns="0" bIns="0" rtlCol="0">
            <a:spAutoFit/>
          </a:bodyPr>
          <a:lstStyle/>
          <a:p>
            <a:pPr marL="16933">
              <a:spcBef>
                <a:spcPts val="127"/>
              </a:spcBef>
            </a:pPr>
            <a:r>
              <a:rPr sz="867" spc="-27" dirty="0">
                <a:latin typeface="游ゴシック"/>
                <a:cs typeface="游ゴシック"/>
              </a:rPr>
              <a:t>令和３年度実施</a:t>
            </a:r>
            <a:endParaRPr sz="867">
              <a:latin typeface="游ゴシック"/>
              <a:cs typeface="游ゴシック"/>
            </a:endParaRPr>
          </a:p>
        </p:txBody>
      </p:sp>
      <p:sp>
        <p:nvSpPr>
          <p:cNvPr id="4" name="object 4"/>
          <p:cNvSpPr/>
          <p:nvPr/>
        </p:nvSpPr>
        <p:spPr>
          <a:xfrm>
            <a:off x="804069" y="1648597"/>
            <a:ext cx="5967932" cy="3698103"/>
          </a:xfrm>
          <a:custGeom>
            <a:avLst/>
            <a:gdLst/>
            <a:ahLst/>
            <a:cxnLst/>
            <a:rect l="l" t="t" r="r" b="b"/>
            <a:pathLst>
              <a:path w="4476115" h="2773679">
                <a:moveTo>
                  <a:pt x="0" y="2773426"/>
                </a:moveTo>
                <a:lnTo>
                  <a:pt x="4475988" y="2773426"/>
                </a:lnTo>
                <a:lnTo>
                  <a:pt x="4475988" y="0"/>
                </a:lnTo>
                <a:lnTo>
                  <a:pt x="0" y="0"/>
                </a:lnTo>
                <a:lnTo>
                  <a:pt x="0" y="2773426"/>
                </a:lnTo>
                <a:close/>
              </a:path>
            </a:pathLst>
          </a:custGeom>
          <a:ln w="7493">
            <a:solidFill>
              <a:srgbClr val="000000"/>
            </a:solidFill>
          </a:ln>
        </p:spPr>
        <p:txBody>
          <a:bodyPr wrap="square" lIns="0" tIns="0" rIns="0" bIns="0" rtlCol="0"/>
          <a:lstStyle/>
          <a:p>
            <a:endParaRPr/>
          </a:p>
        </p:txBody>
      </p:sp>
      <p:sp>
        <p:nvSpPr>
          <p:cNvPr id="5" name="object 5"/>
          <p:cNvSpPr txBox="1"/>
          <p:nvPr/>
        </p:nvSpPr>
        <p:spPr>
          <a:xfrm>
            <a:off x="1997145" y="1714974"/>
            <a:ext cx="3656618" cy="185585"/>
          </a:xfrm>
          <a:prstGeom prst="rect">
            <a:avLst/>
          </a:prstGeom>
        </p:spPr>
        <p:txBody>
          <a:bodyPr vert="horz" wrap="square" lIns="0" tIns="21166" rIns="0" bIns="0" rtlCol="0">
            <a:spAutoFit/>
          </a:bodyPr>
          <a:lstStyle/>
          <a:p>
            <a:pPr>
              <a:spcBef>
                <a:spcPts val="167"/>
              </a:spcBef>
            </a:pPr>
            <a:r>
              <a:rPr sz="1067" spc="-7" dirty="0">
                <a:latin typeface="游ゴシック"/>
                <a:cs typeface="游ゴシック"/>
              </a:rPr>
              <a:t>問５  ニキビで悩んだり、相談されたことがありますか？</a:t>
            </a:r>
            <a:endParaRPr sz="1067">
              <a:latin typeface="游ゴシック"/>
              <a:cs typeface="游ゴシック"/>
            </a:endParaRPr>
          </a:p>
        </p:txBody>
      </p:sp>
      <p:grpSp>
        <p:nvGrpSpPr>
          <p:cNvPr id="6" name="object 6"/>
          <p:cNvGrpSpPr/>
          <p:nvPr/>
        </p:nvGrpSpPr>
        <p:grpSpPr>
          <a:xfrm>
            <a:off x="7309275" y="1643518"/>
            <a:ext cx="5978938" cy="3708262"/>
            <a:chOff x="5531358" y="678942"/>
            <a:chExt cx="4484370" cy="2781300"/>
          </a:xfrm>
        </p:grpSpPr>
        <p:sp>
          <p:nvSpPr>
            <p:cNvPr id="7" name="object 7"/>
            <p:cNvSpPr/>
            <p:nvPr/>
          </p:nvSpPr>
          <p:spPr>
            <a:xfrm>
              <a:off x="5535168" y="682752"/>
              <a:ext cx="4476750" cy="2773680"/>
            </a:xfrm>
            <a:custGeom>
              <a:avLst/>
              <a:gdLst/>
              <a:ahLst/>
              <a:cxnLst/>
              <a:rect l="l" t="t" r="r" b="b"/>
              <a:pathLst>
                <a:path w="4476750" h="2773679">
                  <a:moveTo>
                    <a:pt x="0" y="2773426"/>
                  </a:moveTo>
                  <a:lnTo>
                    <a:pt x="4476369" y="2773426"/>
                  </a:lnTo>
                  <a:lnTo>
                    <a:pt x="4476369" y="0"/>
                  </a:lnTo>
                  <a:lnTo>
                    <a:pt x="0" y="0"/>
                  </a:lnTo>
                  <a:lnTo>
                    <a:pt x="0" y="2773426"/>
                  </a:lnTo>
                  <a:close/>
                </a:path>
              </a:pathLst>
            </a:custGeom>
            <a:ln w="7493">
              <a:solidFill>
                <a:srgbClr val="000000"/>
              </a:solidFill>
            </a:ln>
          </p:spPr>
          <p:txBody>
            <a:bodyPr wrap="square" lIns="0" tIns="0" rIns="0" bIns="0" rtlCol="0"/>
            <a:lstStyle/>
            <a:p>
              <a:endParaRPr/>
            </a:p>
          </p:txBody>
        </p:sp>
        <p:sp>
          <p:nvSpPr>
            <p:cNvPr id="8" name="object 8"/>
            <p:cNvSpPr/>
            <p:nvPr/>
          </p:nvSpPr>
          <p:spPr>
            <a:xfrm>
              <a:off x="6585585" y="1399159"/>
              <a:ext cx="775335" cy="815340"/>
            </a:xfrm>
            <a:custGeom>
              <a:avLst/>
              <a:gdLst/>
              <a:ahLst/>
              <a:cxnLst/>
              <a:rect l="l" t="t" r="r" b="b"/>
              <a:pathLst>
                <a:path w="775334" h="815339">
                  <a:moveTo>
                    <a:pt x="0" y="0"/>
                  </a:moveTo>
                  <a:lnTo>
                    <a:pt x="0" y="814832"/>
                  </a:lnTo>
                  <a:lnTo>
                    <a:pt x="774954" y="562991"/>
                  </a:lnTo>
                  <a:lnTo>
                    <a:pt x="758829" y="517901"/>
                  </a:lnTo>
                  <a:lnTo>
                    <a:pt x="740270" y="474222"/>
                  </a:lnTo>
                  <a:lnTo>
                    <a:pt x="719369" y="432020"/>
                  </a:lnTo>
                  <a:lnTo>
                    <a:pt x="696218" y="391361"/>
                  </a:lnTo>
                  <a:lnTo>
                    <a:pt x="670909" y="352315"/>
                  </a:lnTo>
                  <a:lnTo>
                    <a:pt x="643535" y="314946"/>
                  </a:lnTo>
                  <a:lnTo>
                    <a:pt x="614188" y="279322"/>
                  </a:lnTo>
                  <a:lnTo>
                    <a:pt x="582960" y="245511"/>
                  </a:lnTo>
                  <a:lnTo>
                    <a:pt x="549944" y="213579"/>
                  </a:lnTo>
                  <a:lnTo>
                    <a:pt x="515232" y="183594"/>
                  </a:lnTo>
                  <a:lnTo>
                    <a:pt x="478917" y="155622"/>
                  </a:lnTo>
                  <a:lnTo>
                    <a:pt x="441089" y="129731"/>
                  </a:lnTo>
                  <a:lnTo>
                    <a:pt x="401843" y="105987"/>
                  </a:lnTo>
                  <a:lnTo>
                    <a:pt x="361270" y="84458"/>
                  </a:lnTo>
                  <a:lnTo>
                    <a:pt x="319462" y="65211"/>
                  </a:lnTo>
                  <a:lnTo>
                    <a:pt x="276513" y="48312"/>
                  </a:lnTo>
                  <a:lnTo>
                    <a:pt x="232513" y="33829"/>
                  </a:lnTo>
                  <a:lnTo>
                    <a:pt x="187556" y="21829"/>
                  </a:lnTo>
                  <a:lnTo>
                    <a:pt x="141734" y="12379"/>
                  </a:lnTo>
                  <a:lnTo>
                    <a:pt x="95139" y="5546"/>
                  </a:lnTo>
                  <a:lnTo>
                    <a:pt x="47863" y="1397"/>
                  </a:lnTo>
                  <a:lnTo>
                    <a:pt x="0" y="0"/>
                  </a:lnTo>
                  <a:close/>
                </a:path>
              </a:pathLst>
            </a:custGeom>
            <a:solidFill>
              <a:srgbClr val="4471C4"/>
            </a:solidFill>
          </p:spPr>
          <p:txBody>
            <a:bodyPr wrap="square" lIns="0" tIns="0" rIns="0" bIns="0" rtlCol="0"/>
            <a:lstStyle/>
            <a:p>
              <a:endParaRPr/>
            </a:p>
          </p:txBody>
        </p:sp>
        <p:sp>
          <p:nvSpPr>
            <p:cNvPr id="9" name="object 9"/>
            <p:cNvSpPr/>
            <p:nvPr/>
          </p:nvSpPr>
          <p:spPr>
            <a:xfrm>
              <a:off x="5770816" y="1399159"/>
              <a:ext cx="1630045" cy="1630045"/>
            </a:xfrm>
            <a:custGeom>
              <a:avLst/>
              <a:gdLst/>
              <a:ahLst/>
              <a:cxnLst/>
              <a:rect l="l" t="t" r="r" b="b"/>
              <a:pathLst>
                <a:path w="1630045" h="1630045">
                  <a:moveTo>
                    <a:pt x="814768" y="0"/>
                  </a:moveTo>
                  <a:lnTo>
                    <a:pt x="763571" y="1611"/>
                  </a:lnTo>
                  <a:lnTo>
                    <a:pt x="712642" y="6429"/>
                  </a:lnTo>
                  <a:lnTo>
                    <a:pt x="662127" y="14429"/>
                  </a:lnTo>
                  <a:lnTo>
                    <a:pt x="612173" y="25586"/>
                  </a:lnTo>
                  <a:lnTo>
                    <a:pt x="562927" y="39877"/>
                  </a:lnTo>
                  <a:lnTo>
                    <a:pt x="517821" y="55988"/>
                  </a:lnTo>
                  <a:lnTo>
                    <a:pt x="474246" y="74455"/>
                  </a:lnTo>
                  <a:lnTo>
                    <a:pt x="432254" y="95183"/>
                  </a:lnTo>
                  <a:lnTo>
                    <a:pt x="391891" y="118075"/>
                  </a:lnTo>
                  <a:lnTo>
                    <a:pt x="353208" y="143036"/>
                  </a:lnTo>
                  <a:lnTo>
                    <a:pt x="316253" y="169968"/>
                  </a:lnTo>
                  <a:lnTo>
                    <a:pt x="281076" y="198776"/>
                  </a:lnTo>
                  <a:lnTo>
                    <a:pt x="247725" y="229364"/>
                  </a:lnTo>
                  <a:lnTo>
                    <a:pt x="216250" y="261634"/>
                  </a:lnTo>
                  <a:lnTo>
                    <a:pt x="186700" y="295492"/>
                  </a:lnTo>
                  <a:lnTo>
                    <a:pt x="159123" y="330840"/>
                  </a:lnTo>
                  <a:lnTo>
                    <a:pt x="133569" y="367582"/>
                  </a:lnTo>
                  <a:lnTo>
                    <a:pt x="110086" y="405622"/>
                  </a:lnTo>
                  <a:lnTo>
                    <a:pt x="88725" y="444865"/>
                  </a:lnTo>
                  <a:lnTo>
                    <a:pt x="69533" y="485212"/>
                  </a:lnTo>
                  <a:lnTo>
                    <a:pt x="52560" y="526570"/>
                  </a:lnTo>
                  <a:lnTo>
                    <a:pt x="37855" y="568840"/>
                  </a:lnTo>
                  <a:lnTo>
                    <a:pt x="25467" y="611927"/>
                  </a:lnTo>
                  <a:lnTo>
                    <a:pt x="15445" y="655735"/>
                  </a:lnTo>
                  <a:lnTo>
                    <a:pt x="7839" y="700166"/>
                  </a:lnTo>
                  <a:lnTo>
                    <a:pt x="2696" y="745126"/>
                  </a:lnTo>
                  <a:lnTo>
                    <a:pt x="67" y="790518"/>
                  </a:lnTo>
                  <a:lnTo>
                    <a:pt x="0" y="836245"/>
                  </a:lnTo>
                  <a:lnTo>
                    <a:pt x="2544" y="882212"/>
                  </a:lnTo>
                  <a:lnTo>
                    <a:pt x="7748" y="928321"/>
                  </a:lnTo>
                  <a:lnTo>
                    <a:pt x="15662" y="974478"/>
                  </a:lnTo>
                  <a:lnTo>
                    <a:pt x="26334" y="1020584"/>
                  </a:lnTo>
                  <a:lnTo>
                    <a:pt x="39814" y="1066545"/>
                  </a:lnTo>
                  <a:lnTo>
                    <a:pt x="55924" y="1111652"/>
                  </a:lnTo>
                  <a:lnTo>
                    <a:pt x="74391" y="1155228"/>
                  </a:lnTo>
                  <a:lnTo>
                    <a:pt x="95119" y="1197223"/>
                  </a:lnTo>
                  <a:lnTo>
                    <a:pt x="118012" y="1237588"/>
                  </a:lnTo>
                  <a:lnTo>
                    <a:pt x="142972" y="1276275"/>
                  </a:lnTo>
                  <a:lnTo>
                    <a:pt x="169905" y="1313234"/>
                  </a:lnTo>
                  <a:lnTo>
                    <a:pt x="198713" y="1348416"/>
                  </a:lnTo>
                  <a:lnTo>
                    <a:pt x="229300" y="1381772"/>
                  </a:lnTo>
                  <a:lnTo>
                    <a:pt x="261571" y="1413253"/>
                  </a:lnTo>
                  <a:lnTo>
                    <a:pt x="295428" y="1442810"/>
                  </a:lnTo>
                  <a:lnTo>
                    <a:pt x="330776" y="1470393"/>
                  </a:lnTo>
                  <a:lnTo>
                    <a:pt x="367518" y="1495954"/>
                  </a:lnTo>
                  <a:lnTo>
                    <a:pt x="405559" y="1519443"/>
                  </a:lnTo>
                  <a:lnTo>
                    <a:pt x="444801" y="1540811"/>
                  </a:lnTo>
                  <a:lnTo>
                    <a:pt x="485149" y="1560010"/>
                  </a:lnTo>
                  <a:lnTo>
                    <a:pt x="526506" y="1576989"/>
                  </a:lnTo>
                  <a:lnTo>
                    <a:pt x="568776" y="1591701"/>
                  </a:lnTo>
                  <a:lnTo>
                    <a:pt x="611863" y="1604095"/>
                  </a:lnTo>
                  <a:lnTo>
                    <a:pt x="655671" y="1614123"/>
                  </a:lnTo>
                  <a:lnTo>
                    <a:pt x="700103" y="1621735"/>
                  </a:lnTo>
                  <a:lnTo>
                    <a:pt x="745063" y="1626883"/>
                  </a:lnTo>
                  <a:lnTo>
                    <a:pt x="790454" y="1629518"/>
                  </a:lnTo>
                  <a:lnTo>
                    <a:pt x="836182" y="1629589"/>
                  </a:lnTo>
                  <a:lnTo>
                    <a:pt x="882148" y="1627049"/>
                  </a:lnTo>
                  <a:lnTo>
                    <a:pt x="928258" y="1621847"/>
                  </a:lnTo>
                  <a:lnTo>
                    <a:pt x="974414" y="1613936"/>
                  </a:lnTo>
                  <a:lnTo>
                    <a:pt x="1020521" y="1603265"/>
                  </a:lnTo>
                  <a:lnTo>
                    <a:pt x="1066482" y="1589785"/>
                  </a:lnTo>
                  <a:lnTo>
                    <a:pt x="1111589" y="1573675"/>
                  </a:lnTo>
                  <a:lnTo>
                    <a:pt x="1155164" y="1555206"/>
                  </a:lnTo>
                  <a:lnTo>
                    <a:pt x="1197159" y="1534476"/>
                  </a:lnTo>
                  <a:lnTo>
                    <a:pt x="1237525" y="1511581"/>
                  </a:lnTo>
                  <a:lnTo>
                    <a:pt x="1276211" y="1486616"/>
                  </a:lnTo>
                  <a:lnTo>
                    <a:pt x="1313170" y="1459680"/>
                  </a:lnTo>
                  <a:lnTo>
                    <a:pt x="1348352" y="1430867"/>
                  </a:lnTo>
                  <a:lnTo>
                    <a:pt x="1381708" y="1400274"/>
                  </a:lnTo>
                  <a:lnTo>
                    <a:pt x="1413189" y="1367998"/>
                  </a:lnTo>
                  <a:lnTo>
                    <a:pt x="1442746" y="1334134"/>
                  </a:lnTo>
                  <a:lnTo>
                    <a:pt x="1470329" y="1298780"/>
                  </a:lnTo>
                  <a:lnTo>
                    <a:pt x="1495890" y="1262031"/>
                  </a:lnTo>
                  <a:lnTo>
                    <a:pt x="1519379" y="1223984"/>
                  </a:lnTo>
                  <a:lnTo>
                    <a:pt x="1540747" y="1184735"/>
                  </a:lnTo>
                  <a:lnTo>
                    <a:pt x="1559946" y="1144380"/>
                  </a:lnTo>
                  <a:lnTo>
                    <a:pt x="1576926" y="1103016"/>
                  </a:lnTo>
                  <a:lnTo>
                    <a:pt x="1591637" y="1060740"/>
                  </a:lnTo>
                  <a:lnTo>
                    <a:pt x="1604031" y="1017646"/>
                  </a:lnTo>
                  <a:lnTo>
                    <a:pt x="1614059" y="973832"/>
                  </a:lnTo>
                  <a:lnTo>
                    <a:pt x="1621672" y="929395"/>
                  </a:lnTo>
                  <a:lnTo>
                    <a:pt x="1626820" y="884429"/>
                  </a:lnTo>
                  <a:lnTo>
                    <a:pt x="1629454" y="839033"/>
                  </a:lnTo>
                  <a:lnTo>
                    <a:pt x="1629525" y="793301"/>
                  </a:lnTo>
                  <a:lnTo>
                    <a:pt x="1626985" y="747331"/>
                  </a:lnTo>
                  <a:lnTo>
                    <a:pt x="1621784" y="701219"/>
                  </a:lnTo>
                  <a:lnTo>
                    <a:pt x="1613872" y="655060"/>
                  </a:lnTo>
                  <a:lnTo>
                    <a:pt x="1603201" y="608952"/>
                  </a:lnTo>
                  <a:lnTo>
                    <a:pt x="1589722" y="562990"/>
                  </a:lnTo>
                  <a:lnTo>
                    <a:pt x="814768" y="814831"/>
                  </a:lnTo>
                  <a:lnTo>
                    <a:pt x="814768" y="0"/>
                  </a:lnTo>
                  <a:close/>
                </a:path>
              </a:pathLst>
            </a:custGeom>
            <a:solidFill>
              <a:srgbClr val="EC7C30"/>
            </a:solidFill>
          </p:spPr>
          <p:txBody>
            <a:bodyPr wrap="square" lIns="0" tIns="0" rIns="0" bIns="0" rtlCol="0"/>
            <a:lstStyle/>
            <a:p>
              <a:endParaRPr/>
            </a:p>
          </p:txBody>
        </p:sp>
        <p:sp>
          <p:nvSpPr>
            <p:cNvPr id="10" name="object 10"/>
            <p:cNvSpPr/>
            <p:nvPr/>
          </p:nvSpPr>
          <p:spPr>
            <a:xfrm>
              <a:off x="7004304" y="1137158"/>
              <a:ext cx="555625" cy="417830"/>
            </a:xfrm>
            <a:custGeom>
              <a:avLst/>
              <a:gdLst/>
              <a:ahLst/>
              <a:cxnLst/>
              <a:rect l="l" t="t" r="r" b="b"/>
              <a:pathLst>
                <a:path w="555625" h="417830">
                  <a:moveTo>
                    <a:pt x="555625" y="0"/>
                  </a:moveTo>
                  <a:lnTo>
                    <a:pt x="0" y="0"/>
                  </a:lnTo>
                  <a:lnTo>
                    <a:pt x="0" y="297942"/>
                  </a:lnTo>
                  <a:lnTo>
                    <a:pt x="92583" y="297942"/>
                  </a:lnTo>
                  <a:lnTo>
                    <a:pt x="60198" y="417576"/>
                  </a:lnTo>
                  <a:lnTo>
                    <a:pt x="231521" y="297942"/>
                  </a:lnTo>
                  <a:lnTo>
                    <a:pt x="555625" y="297942"/>
                  </a:lnTo>
                  <a:lnTo>
                    <a:pt x="555625" y="0"/>
                  </a:lnTo>
                  <a:close/>
                </a:path>
              </a:pathLst>
            </a:custGeom>
            <a:solidFill>
              <a:srgbClr val="FFFFFF"/>
            </a:solidFill>
          </p:spPr>
          <p:txBody>
            <a:bodyPr wrap="square" lIns="0" tIns="0" rIns="0" bIns="0" rtlCol="0"/>
            <a:lstStyle/>
            <a:p>
              <a:endParaRPr/>
            </a:p>
          </p:txBody>
        </p:sp>
        <p:sp>
          <p:nvSpPr>
            <p:cNvPr id="11" name="object 11"/>
            <p:cNvSpPr/>
            <p:nvPr/>
          </p:nvSpPr>
          <p:spPr>
            <a:xfrm>
              <a:off x="7004304" y="1137158"/>
              <a:ext cx="555625" cy="417830"/>
            </a:xfrm>
            <a:custGeom>
              <a:avLst/>
              <a:gdLst/>
              <a:ahLst/>
              <a:cxnLst/>
              <a:rect l="l" t="t" r="r" b="b"/>
              <a:pathLst>
                <a:path w="555625" h="417830">
                  <a:moveTo>
                    <a:pt x="0" y="0"/>
                  </a:moveTo>
                  <a:lnTo>
                    <a:pt x="92583" y="0"/>
                  </a:lnTo>
                  <a:lnTo>
                    <a:pt x="231521" y="0"/>
                  </a:lnTo>
                  <a:lnTo>
                    <a:pt x="555625" y="0"/>
                  </a:lnTo>
                  <a:lnTo>
                    <a:pt x="555625" y="173736"/>
                  </a:lnTo>
                  <a:lnTo>
                    <a:pt x="555625" y="248285"/>
                  </a:lnTo>
                  <a:lnTo>
                    <a:pt x="555625" y="297942"/>
                  </a:lnTo>
                  <a:lnTo>
                    <a:pt x="231521" y="297942"/>
                  </a:lnTo>
                  <a:lnTo>
                    <a:pt x="60198" y="417576"/>
                  </a:lnTo>
                  <a:lnTo>
                    <a:pt x="92583" y="297942"/>
                  </a:lnTo>
                  <a:lnTo>
                    <a:pt x="0" y="297942"/>
                  </a:lnTo>
                  <a:lnTo>
                    <a:pt x="0" y="248285"/>
                  </a:lnTo>
                  <a:lnTo>
                    <a:pt x="0" y="173736"/>
                  </a:lnTo>
                  <a:lnTo>
                    <a:pt x="0" y="0"/>
                  </a:lnTo>
                  <a:close/>
                </a:path>
              </a:pathLst>
            </a:custGeom>
            <a:ln w="5626">
              <a:solidFill>
                <a:srgbClr val="000000"/>
              </a:solidFill>
            </a:ln>
          </p:spPr>
          <p:txBody>
            <a:bodyPr wrap="square" lIns="0" tIns="0" rIns="0" bIns="0" rtlCol="0"/>
            <a:lstStyle/>
            <a:p>
              <a:endParaRPr/>
            </a:p>
          </p:txBody>
        </p:sp>
        <p:sp>
          <p:nvSpPr>
            <p:cNvPr id="12" name="object 12"/>
            <p:cNvSpPr/>
            <p:nvPr/>
          </p:nvSpPr>
          <p:spPr>
            <a:xfrm>
              <a:off x="5612892" y="2873121"/>
              <a:ext cx="586105" cy="424815"/>
            </a:xfrm>
            <a:custGeom>
              <a:avLst/>
              <a:gdLst/>
              <a:ahLst/>
              <a:cxnLst/>
              <a:rect l="l" t="t" r="r" b="b"/>
              <a:pathLst>
                <a:path w="586104" h="424814">
                  <a:moveTo>
                    <a:pt x="493776" y="0"/>
                  </a:moveTo>
                  <a:lnTo>
                    <a:pt x="341630" y="133730"/>
                  </a:lnTo>
                  <a:lnTo>
                    <a:pt x="0" y="133730"/>
                  </a:lnTo>
                  <a:lnTo>
                    <a:pt x="0" y="424306"/>
                  </a:lnTo>
                  <a:lnTo>
                    <a:pt x="585597" y="424306"/>
                  </a:lnTo>
                  <a:lnTo>
                    <a:pt x="585597" y="133730"/>
                  </a:lnTo>
                  <a:lnTo>
                    <a:pt x="488061" y="133730"/>
                  </a:lnTo>
                  <a:lnTo>
                    <a:pt x="493776" y="0"/>
                  </a:lnTo>
                  <a:close/>
                </a:path>
              </a:pathLst>
            </a:custGeom>
            <a:solidFill>
              <a:srgbClr val="FFFFFF"/>
            </a:solidFill>
          </p:spPr>
          <p:txBody>
            <a:bodyPr wrap="square" lIns="0" tIns="0" rIns="0" bIns="0" rtlCol="0"/>
            <a:lstStyle/>
            <a:p>
              <a:endParaRPr/>
            </a:p>
          </p:txBody>
        </p:sp>
        <p:sp>
          <p:nvSpPr>
            <p:cNvPr id="13" name="object 13"/>
            <p:cNvSpPr/>
            <p:nvPr/>
          </p:nvSpPr>
          <p:spPr>
            <a:xfrm>
              <a:off x="5612892" y="2873121"/>
              <a:ext cx="586105" cy="424815"/>
            </a:xfrm>
            <a:custGeom>
              <a:avLst/>
              <a:gdLst/>
              <a:ahLst/>
              <a:cxnLst/>
              <a:rect l="l" t="t" r="r" b="b"/>
              <a:pathLst>
                <a:path w="586104" h="424814">
                  <a:moveTo>
                    <a:pt x="0" y="133730"/>
                  </a:moveTo>
                  <a:lnTo>
                    <a:pt x="341630" y="133730"/>
                  </a:lnTo>
                  <a:lnTo>
                    <a:pt x="493776" y="0"/>
                  </a:lnTo>
                  <a:lnTo>
                    <a:pt x="488061" y="133730"/>
                  </a:lnTo>
                  <a:lnTo>
                    <a:pt x="585597" y="133730"/>
                  </a:lnTo>
                  <a:lnTo>
                    <a:pt x="585597" y="182117"/>
                  </a:lnTo>
                  <a:lnTo>
                    <a:pt x="585597" y="254761"/>
                  </a:lnTo>
                  <a:lnTo>
                    <a:pt x="585597" y="424306"/>
                  </a:lnTo>
                  <a:lnTo>
                    <a:pt x="488061" y="424306"/>
                  </a:lnTo>
                  <a:lnTo>
                    <a:pt x="341630" y="424306"/>
                  </a:lnTo>
                  <a:lnTo>
                    <a:pt x="0" y="424306"/>
                  </a:lnTo>
                  <a:lnTo>
                    <a:pt x="0" y="254761"/>
                  </a:lnTo>
                  <a:lnTo>
                    <a:pt x="0" y="182117"/>
                  </a:lnTo>
                  <a:lnTo>
                    <a:pt x="0" y="133730"/>
                  </a:lnTo>
                  <a:close/>
                </a:path>
              </a:pathLst>
            </a:custGeom>
            <a:ln w="5626">
              <a:solidFill>
                <a:srgbClr val="000000"/>
              </a:solidFill>
            </a:ln>
          </p:spPr>
          <p:txBody>
            <a:bodyPr wrap="square" lIns="0" tIns="0" rIns="0" bIns="0" rtlCol="0"/>
            <a:lstStyle/>
            <a:p>
              <a:endParaRPr/>
            </a:p>
          </p:txBody>
        </p:sp>
      </p:grpSp>
      <p:sp>
        <p:nvSpPr>
          <p:cNvPr id="14" name="object 14"/>
          <p:cNvSpPr/>
          <p:nvPr/>
        </p:nvSpPr>
        <p:spPr>
          <a:xfrm>
            <a:off x="7314354" y="5529963"/>
            <a:ext cx="5967932" cy="3697256"/>
          </a:xfrm>
          <a:custGeom>
            <a:avLst/>
            <a:gdLst/>
            <a:ahLst/>
            <a:cxnLst/>
            <a:rect l="l" t="t" r="r" b="b"/>
            <a:pathLst>
              <a:path w="4476115" h="2773045">
                <a:moveTo>
                  <a:pt x="0" y="2773044"/>
                </a:moveTo>
                <a:lnTo>
                  <a:pt x="4475861" y="2773044"/>
                </a:lnTo>
                <a:lnTo>
                  <a:pt x="4475861" y="0"/>
                </a:lnTo>
                <a:lnTo>
                  <a:pt x="0" y="0"/>
                </a:lnTo>
                <a:lnTo>
                  <a:pt x="0" y="2773044"/>
                </a:lnTo>
                <a:close/>
              </a:path>
            </a:pathLst>
          </a:custGeom>
          <a:ln w="7493">
            <a:solidFill>
              <a:srgbClr val="000000"/>
            </a:solidFill>
          </a:ln>
        </p:spPr>
        <p:txBody>
          <a:bodyPr wrap="square" lIns="0" tIns="0" rIns="0" bIns="0" rtlCol="0"/>
          <a:lstStyle/>
          <a:p>
            <a:endParaRPr/>
          </a:p>
        </p:txBody>
      </p:sp>
      <p:sp>
        <p:nvSpPr>
          <p:cNvPr id="15" name="object 15"/>
          <p:cNvSpPr txBox="1"/>
          <p:nvPr/>
        </p:nvSpPr>
        <p:spPr>
          <a:xfrm>
            <a:off x="7628964" y="5604417"/>
            <a:ext cx="513908" cy="161518"/>
          </a:xfrm>
          <a:prstGeom prst="rect">
            <a:avLst/>
          </a:prstGeom>
        </p:spPr>
        <p:txBody>
          <a:bodyPr vert="horz" wrap="square" lIns="0" tIns="17779" rIns="0" bIns="0" rtlCol="0">
            <a:spAutoFit/>
          </a:bodyPr>
          <a:lstStyle/>
          <a:p>
            <a:pPr marL="16933">
              <a:spcBef>
                <a:spcPts val="140"/>
              </a:spcBef>
            </a:pPr>
            <a:r>
              <a:rPr sz="933" spc="-27" dirty="0">
                <a:latin typeface="游ゴシック"/>
                <a:cs typeface="游ゴシック"/>
              </a:rPr>
              <a:t>問７－１</a:t>
            </a:r>
            <a:endParaRPr sz="933">
              <a:latin typeface="游ゴシック"/>
              <a:cs typeface="游ゴシック"/>
            </a:endParaRPr>
          </a:p>
        </p:txBody>
      </p:sp>
      <p:sp>
        <p:nvSpPr>
          <p:cNvPr id="16" name="object 16"/>
          <p:cNvSpPr txBox="1"/>
          <p:nvPr/>
        </p:nvSpPr>
        <p:spPr>
          <a:xfrm>
            <a:off x="8228382" y="5547793"/>
            <a:ext cx="4589610" cy="426482"/>
          </a:xfrm>
          <a:prstGeom prst="rect">
            <a:avLst/>
          </a:prstGeom>
        </p:spPr>
        <p:txBody>
          <a:bodyPr vert="horz" wrap="square" lIns="0" tIns="74504" rIns="0" bIns="0" rtlCol="0">
            <a:spAutoFit/>
          </a:bodyPr>
          <a:lstStyle/>
          <a:p>
            <a:pPr marL="16933">
              <a:spcBef>
                <a:spcPts val="587"/>
              </a:spcBef>
            </a:pPr>
            <a:r>
              <a:rPr sz="933" spc="-7" dirty="0">
                <a:latin typeface="游ゴシック"/>
                <a:cs typeface="游ゴシック"/>
              </a:rPr>
              <a:t>オンライン診療に係る緊急避妊薬の調剤が対応できる研修を受講した薬剤師が</a:t>
            </a:r>
            <a:endParaRPr sz="933">
              <a:latin typeface="游ゴシック"/>
              <a:cs typeface="游ゴシック"/>
            </a:endParaRPr>
          </a:p>
          <a:p>
            <a:pPr marL="16933">
              <a:spcBef>
                <a:spcPts val="460"/>
              </a:spcBef>
            </a:pPr>
            <a:r>
              <a:rPr sz="933" spc="-7" dirty="0">
                <a:latin typeface="游ゴシック"/>
                <a:cs typeface="游ゴシック"/>
              </a:rPr>
              <a:t>厚生労働省のホームページで公表されています。リストや資料など希望されますか？</a:t>
            </a:r>
            <a:endParaRPr sz="933">
              <a:latin typeface="游ゴシック"/>
              <a:cs typeface="游ゴシック"/>
            </a:endParaRPr>
          </a:p>
        </p:txBody>
      </p:sp>
      <p:sp>
        <p:nvSpPr>
          <p:cNvPr id="17" name="object 17"/>
          <p:cNvSpPr/>
          <p:nvPr/>
        </p:nvSpPr>
        <p:spPr>
          <a:xfrm>
            <a:off x="804069" y="5531657"/>
            <a:ext cx="5967932" cy="3695563"/>
          </a:xfrm>
          <a:custGeom>
            <a:avLst/>
            <a:gdLst/>
            <a:ahLst/>
            <a:cxnLst/>
            <a:rect l="l" t="t" r="r" b="b"/>
            <a:pathLst>
              <a:path w="4476115" h="2771775">
                <a:moveTo>
                  <a:pt x="0" y="2771775"/>
                </a:moveTo>
                <a:lnTo>
                  <a:pt x="4475988" y="2771775"/>
                </a:lnTo>
                <a:lnTo>
                  <a:pt x="4475988" y="0"/>
                </a:lnTo>
                <a:lnTo>
                  <a:pt x="0" y="0"/>
                </a:lnTo>
                <a:lnTo>
                  <a:pt x="0" y="2771775"/>
                </a:lnTo>
                <a:close/>
              </a:path>
            </a:pathLst>
          </a:custGeom>
          <a:ln w="7493">
            <a:solidFill>
              <a:srgbClr val="000000"/>
            </a:solidFill>
          </a:ln>
        </p:spPr>
        <p:txBody>
          <a:bodyPr wrap="square" lIns="0" tIns="0" rIns="0" bIns="0" rtlCol="0"/>
          <a:lstStyle/>
          <a:p>
            <a:endParaRPr/>
          </a:p>
        </p:txBody>
      </p:sp>
      <p:sp>
        <p:nvSpPr>
          <p:cNvPr id="18" name="object 18"/>
          <p:cNvSpPr txBox="1"/>
          <p:nvPr/>
        </p:nvSpPr>
        <p:spPr>
          <a:xfrm>
            <a:off x="1560079" y="5620672"/>
            <a:ext cx="314948" cy="185585"/>
          </a:xfrm>
          <a:prstGeom prst="rect">
            <a:avLst/>
          </a:prstGeom>
        </p:spPr>
        <p:txBody>
          <a:bodyPr vert="horz" wrap="square" lIns="0" tIns="21166" rIns="0" bIns="0" rtlCol="0">
            <a:spAutoFit/>
          </a:bodyPr>
          <a:lstStyle/>
          <a:p>
            <a:pPr marL="16933">
              <a:spcBef>
                <a:spcPts val="167"/>
              </a:spcBef>
            </a:pPr>
            <a:r>
              <a:rPr sz="1067" spc="-33" dirty="0">
                <a:latin typeface="游ゴシック"/>
                <a:cs typeface="游ゴシック"/>
              </a:rPr>
              <a:t>問７</a:t>
            </a:r>
            <a:endParaRPr sz="1067">
              <a:latin typeface="游ゴシック"/>
              <a:cs typeface="游ゴシック"/>
            </a:endParaRPr>
          </a:p>
        </p:txBody>
      </p:sp>
      <p:sp>
        <p:nvSpPr>
          <p:cNvPr id="19" name="object 19"/>
          <p:cNvSpPr txBox="1"/>
          <p:nvPr/>
        </p:nvSpPr>
        <p:spPr>
          <a:xfrm>
            <a:off x="2120078" y="5620672"/>
            <a:ext cx="3671857" cy="185585"/>
          </a:xfrm>
          <a:prstGeom prst="rect">
            <a:avLst/>
          </a:prstGeom>
        </p:spPr>
        <p:txBody>
          <a:bodyPr vert="horz" wrap="square" lIns="0" tIns="21166" rIns="0" bIns="0" rtlCol="0">
            <a:spAutoFit/>
          </a:bodyPr>
          <a:lstStyle/>
          <a:p>
            <a:pPr marL="16933">
              <a:spcBef>
                <a:spcPts val="167"/>
              </a:spcBef>
            </a:pPr>
            <a:r>
              <a:rPr sz="1067" spc="-7" dirty="0">
                <a:latin typeface="游ゴシック"/>
                <a:cs typeface="游ゴシック"/>
              </a:rPr>
              <a:t>望まない妊娠で悩んだり、相談されたことがありますか？</a:t>
            </a:r>
            <a:endParaRPr sz="1067">
              <a:latin typeface="游ゴシック"/>
              <a:cs typeface="游ゴシック"/>
            </a:endParaRPr>
          </a:p>
        </p:txBody>
      </p:sp>
      <p:grpSp>
        <p:nvGrpSpPr>
          <p:cNvPr id="20" name="object 20"/>
          <p:cNvGrpSpPr/>
          <p:nvPr/>
        </p:nvGrpSpPr>
        <p:grpSpPr>
          <a:xfrm>
            <a:off x="7613511" y="6076415"/>
            <a:ext cx="2309621" cy="2529746"/>
            <a:chOff x="5759544" y="4003738"/>
            <a:chExt cx="1732280" cy="1897380"/>
          </a:xfrm>
        </p:grpSpPr>
        <p:sp>
          <p:nvSpPr>
            <p:cNvPr id="21" name="object 21"/>
            <p:cNvSpPr/>
            <p:nvPr/>
          </p:nvSpPr>
          <p:spPr>
            <a:xfrm>
              <a:off x="6557644" y="4304792"/>
              <a:ext cx="759460" cy="798195"/>
            </a:xfrm>
            <a:custGeom>
              <a:avLst/>
              <a:gdLst/>
              <a:ahLst/>
              <a:cxnLst/>
              <a:rect l="l" t="t" r="r" b="b"/>
              <a:pathLst>
                <a:path w="759459" h="798195">
                  <a:moveTo>
                    <a:pt x="0" y="0"/>
                  </a:moveTo>
                  <a:lnTo>
                    <a:pt x="0" y="798068"/>
                  </a:lnTo>
                  <a:lnTo>
                    <a:pt x="758952" y="551434"/>
                  </a:lnTo>
                  <a:lnTo>
                    <a:pt x="742353" y="505196"/>
                  </a:lnTo>
                  <a:lnTo>
                    <a:pt x="723141" y="460479"/>
                  </a:lnTo>
                  <a:lnTo>
                    <a:pt x="701422" y="417358"/>
                  </a:lnTo>
                  <a:lnTo>
                    <a:pt x="677297" y="375907"/>
                  </a:lnTo>
                  <a:lnTo>
                    <a:pt x="650873" y="336203"/>
                  </a:lnTo>
                  <a:lnTo>
                    <a:pt x="622251" y="298320"/>
                  </a:lnTo>
                  <a:lnTo>
                    <a:pt x="591537" y="262334"/>
                  </a:lnTo>
                  <a:lnTo>
                    <a:pt x="558834" y="228322"/>
                  </a:lnTo>
                  <a:lnTo>
                    <a:pt x="524247" y="196357"/>
                  </a:lnTo>
                  <a:lnTo>
                    <a:pt x="487878" y="166516"/>
                  </a:lnTo>
                  <a:lnTo>
                    <a:pt x="449832" y="138874"/>
                  </a:lnTo>
                  <a:lnTo>
                    <a:pt x="410213" y="113506"/>
                  </a:lnTo>
                  <a:lnTo>
                    <a:pt x="369125" y="90489"/>
                  </a:lnTo>
                  <a:lnTo>
                    <a:pt x="326672" y="69897"/>
                  </a:lnTo>
                  <a:lnTo>
                    <a:pt x="282957" y="51805"/>
                  </a:lnTo>
                  <a:lnTo>
                    <a:pt x="238085" y="36290"/>
                  </a:lnTo>
                  <a:lnTo>
                    <a:pt x="192159" y="23427"/>
                  </a:lnTo>
                  <a:lnTo>
                    <a:pt x="145284" y="13290"/>
                  </a:lnTo>
                  <a:lnTo>
                    <a:pt x="97563" y="5957"/>
                  </a:lnTo>
                  <a:lnTo>
                    <a:pt x="49100" y="1501"/>
                  </a:lnTo>
                  <a:lnTo>
                    <a:pt x="0" y="0"/>
                  </a:lnTo>
                  <a:close/>
                </a:path>
              </a:pathLst>
            </a:custGeom>
            <a:solidFill>
              <a:srgbClr val="4471C4"/>
            </a:solidFill>
          </p:spPr>
          <p:txBody>
            <a:bodyPr wrap="square" lIns="0" tIns="0" rIns="0" bIns="0" rtlCol="0"/>
            <a:lstStyle/>
            <a:p>
              <a:endParaRPr/>
            </a:p>
          </p:txBody>
        </p:sp>
        <p:sp>
          <p:nvSpPr>
            <p:cNvPr id="22" name="object 22"/>
            <p:cNvSpPr/>
            <p:nvPr/>
          </p:nvSpPr>
          <p:spPr>
            <a:xfrm>
              <a:off x="5759544" y="4304792"/>
              <a:ext cx="1596390" cy="1596390"/>
            </a:xfrm>
            <a:custGeom>
              <a:avLst/>
              <a:gdLst/>
              <a:ahLst/>
              <a:cxnLst/>
              <a:rect l="l" t="t" r="r" b="b"/>
              <a:pathLst>
                <a:path w="1596390" h="1596389">
                  <a:moveTo>
                    <a:pt x="798100" y="0"/>
                  </a:moveTo>
                  <a:lnTo>
                    <a:pt x="747956" y="1580"/>
                  </a:lnTo>
                  <a:lnTo>
                    <a:pt x="698062" y="6307"/>
                  </a:lnTo>
                  <a:lnTo>
                    <a:pt x="648577" y="14154"/>
                  </a:lnTo>
                  <a:lnTo>
                    <a:pt x="599659" y="25099"/>
                  </a:lnTo>
                  <a:lnTo>
                    <a:pt x="551466" y="39116"/>
                  </a:lnTo>
                  <a:lnTo>
                    <a:pt x="505689" y="55518"/>
                  </a:lnTo>
                  <a:lnTo>
                    <a:pt x="461527" y="74399"/>
                  </a:lnTo>
                  <a:lnTo>
                    <a:pt x="419034" y="95656"/>
                  </a:lnTo>
                  <a:lnTo>
                    <a:pt x="378264" y="119181"/>
                  </a:lnTo>
                  <a:lnTo>
                    <a:pt x="339269" y="144871"/>
                  </a:lnTo>
                  <a:lnTo>
                    <a:pt x="302104" y="172619"/>
                  </a:lnTo>
                  <a:lnTo>
                    <a:pt x="266822" y="202321"/>
                  </a:lnTo>
                  <a:lnTo>
                    <a:pt x="233477" y="233872"/>
                  </a:lnTo>
                  <a:lnTo>
                    <a:pt x="202122" y="267165"/>
                  </a:lnTo>
                  <a:lnTo>
                    <a:pt x="172811" y="302097"/>
                  </a:lnTo>
                  <a:lnTo>
                    <a:pt x="145597" y="338561"/>
                  </a:lnTo>
                  <a:lnTo>
                    <a:pt x="120534" y="376453"/>
                  </a:lnTo>
                  <a:lnTo>
                    <a:pt x="97676" y="415667"/>
                  </a:lnTo>
                  <a:lnTo>
                    <a:pt x="77076" y="456098"/>
                  </a:lnTo>
                  <a:lnTo>
                    <a:pt x="58788" y="497640"/>
                  </a:lnTo>
                  <a:lnTo>
                    <a:pt x="42865" y="540190"/>
                  </a:lnTo>
                  <a:lnTo>
                    <a:pt x="29361" y="583641"/>
                  </a:lnTo>
                  <a:lnTo>
                    <a:pt x="18329" y="627888"/>
                  </a:lnTo>
                  <a:lnTo>
                    <a:pt x="9824" y="672825"/>
                  </a:lnTo>
                  <a:lnTo>
                    <a:pt x="3898" y="718349"/>
                  </a:lnTo>
                  <a:lnTo>
                    <a:pt x="605" y="764353"/>
                  </a:lnTo>
                  <a:lnTo>
                    <a:pt x="0" y="810732"/>
                  </a:lnTo>
                  <a:lnTo>
                    <a:pt x="2134" y="857381"/>
                  </a:lnTo>
                  <a:lnTo>
                    <a:pt x="7063" y="904196"/>
                  </a:lnTo>
                  <a:lnTo>
                    <a:pt x="14839" y="951069"/>
                  </a:lnTo>
                  <a:lnTo>
                    <a:pt x="25516" y="997897"/>
                  </a:lnTo>
                  <a:lnTo>
                    <a:pt x="39148" y="1044575"/>
                  </a:lnTo>
                  <a:lnTo>
                    <a:pt x="55550" y="1090365"/>
                  </a:lnTo>
                  <a:lnTo>
                    <a:pt x="74432" y="1134539"/>
                  </a:lnTo>
                  <a:lnTo>
                    <a:pt x="95688" y="1177044"/>
                  </a:lnTo>
                  <a:lnTo>
                    <a:pt x="119214" y="1217825"/>
                  </a:lnTo>
                  <a:lnTo>
                    <a:pt x="144904" y="1256829"/>
                  </a:lnTo>
                  <a:lnTo>
                    <a:pt x="172653" y="1294002"/>
                  </a:lnTo>
                  <a:lnTo>
                    <a:pt x="202356" y="1329291"/>
                  </a:lnTo>
                  <a:lnTo>
                    <a:pt x="233907" y="1362643"/>
                  </a:lnTo>
                  <a:lnTo>
                    <a:pt x="267202" y="1394003"/>
                  </a:lnTo>
                  <a:lnTo>
                    <a:pt x="302135" y="1423319"/>
                  </a:lnTo>
                  <a:lnTo>
                    <a:pt x="338602" y="1450535"/>
                  </a:lnTo>
                  <a:lnTo>
                    <a:pt x="376496" y="1475600"/>
                  </a:lnTo>
                  <a:lnTo>
                    <a:pt x="415713" y="1498460"/>
                  </a:lnTo>
                  <a:lnTo>
                    <a:pt x="456148" y="1519059"/>
                  </a:lnTo>
                  <a:lnTo>
                    <a:pt x="497694" y="1537347"/>
                  </a:lnTo>
                  <a:lnTo>
                    <a:pt x="540249" y="1553268"/>
                  </a:lnTo>
                  <a:lnTo>
                    <a:pt x="583705" y="1566768"/>
                  </a:lnTo>
                  <a:lnTo>
                    <a:pt x="627957" y="1577796"/>
                  </a:lnTo>
                  <a:lnTo>
                    <a:pt x="672902" y="1586296"/>
                  </a:lnTo>
                  <a:lnTo>
                    <a:pt x="718433" y="1592216"/>
                  </a:lnTo>
                  <a:lnTo>
                    <a:pt x="764445" y="1595501"/>
                  </a:lnTo>
                  <a:lnTo>
                    <a:pt x="810833" y="1596098"/>
                  </a:lnTo>
                  <a:lnTo>
                    <a:pt x="857492" y="1593954"/>
                  </a:lnTo>
                  <a:lnTo>
                    <a:pt x="904317" y="1589015"/>
                  </a:lnTo>
                  <a:lnTo>
                    <a:pt x="951202" y="1581228"/>
                  </a:lnTo>
                  <a:lnTo>
                    <a:pt x="998043" y="1570538"/>
                  </a:lnTo>
                  <a:lnTo>
                    <a:pt x="1044734" y="1556893"/>
                  </a:lnTo>
                  <a:lnTo>
                    <a:pt x="1090511" y="1540490"/>
                  </a:lnTo>
                  <a:lnTo>
                    <a:pt x="1134672" y="1521609"/>
                  </a:lnTo>
                  <a:lnTo>
                    <a:pt x="1177165" y="1500352"/>
                  </a:lnTo>
                  <a:lnTo>
                    <a:pt x="1217936" y="1476827"/>
                  </a:lnTo>
                  <a:lnTo>
                    <a:pt x="1256931" y="1451137"/>
                  </a:lnTo>
                  <a:lnTo>
                    <a:pt x="1294096" y="1423389"/>
                  </a:lnTo>
                  <a:lnTo>
                    <a:pt x="1329378" y="1393687"/>
                  </a:lnTo>
                  <a:lnTo>
                    <a:pt x="1362723" y="1362136"/>
                  </a:lnTo>
                  <a:lnTo>
                    <a:pt x="1394078" y="1328843"/>
                  </a:lnTo>
                  <a:lnTo>
                    <a:pt x="1423389" y="1293911"/>
                  </a:lnTo>
                  <a:lnTo>
                    <a:pt x="1450603" y="1257447"/>
                  </a:lnTo>
                  <a:lnTo>
                    <a:pt x="1475666" y="1219555"/>
                  </a:lnTo>
                  <a:lnTo>
                    <a:pt x="1498524" y="1180341"/>
                  </a:lnTo>
                  <a:lnTo>
                    <a:pt x="1519124" y="1139910"/>
                  </a:lnTo>
                  <a:lnTo>
                    <a:pt x="1537412" y="1098368"/>
                  </a:lnTo>
                  <a:lnTo>
                    <a:pt x="1553335" y="1055818"/>
                  </a:lnTo>
                  <a:lnTo>
                    <a:pt x="1566839" y="1012367"/>
                  </a:lnTo>
                  <a:lnTo>
                    <a:pt x="1577870" y="968121"/>
                  </a:lnTo>
                  <a:lnTo>
                    <a:pt x="1586376" y="923183"/>
                  </a:lnTo>
                  <a:lnTo>
                    <a:pt x="1592302" y="877659"/>
                  </a:lnTo>
                  <a:lnTo>
                    <a:pt x="1595594" y="831655"/>
                  </a:lnTo>
                  <a:lnTo>
                    <a:pt x="1596200" y="785276"/>
                  </a:lnTo>
                  <a:lnTo>
                    <a:pt x="1594066" y="738627"/>
                  </a:lnTo>
                  <a:lnTo>
                    <a:pt x="1589137" y="691812"/>
                  </a:lnTo>
                  <a:lnTo>
                    <a:pt x="1581361" y="644939"/>
                  </a:lnTo>
                  <a:lnTo>
                    <a:pt x="1570684" y="598111"/>
                  </a:lnTo>
                  <a:lnTo>
                    <a:pt x="1557052" y="551434"/>
                  </a:lnTo>
                  <a:lnTo>
                    <a:pt x="798100" y="798068"/>
                  </a:lnTo>
                  <a:lnTo>
                    <a:pt x="798100" y="0"/>
                  </a:lnTo>
                  <a:close/>
                </a:path>
              </a:pathLst>
            </a:custGeom>
            <a:solidFill>
              <a:srgbClr val="A4A4A4"/>
            </a:solidFill>
          </p:spPr>
          <p:txBody>
            <a:bodyPr wrap="square" lIns="0" tIns="0" rIns="0" bIns="0" rtlCol="0"/>
            <a:lstStyle/>
            <a:p>
              <a:endParaRPr/>
            </a:p>
          </p:txBody>
        </p:sp>
        <p:sp>
          <p:nvSpPr>
            <p:cNvPr id="23" name="object 23"/>
            <p:cNvSpPr/>
            <p:nvPr/>
          </p:nvSpPr>
          <p:spPr>
            <a:xfrm>
              <a:off x="6876414" y="4006596"/>
              <a:ext cx="612775" cy="450850"/>
            </a:xfrm>
            <a:custGeom>
              <a:avLst/>
              <a:gdLst/>
              <a:ahLst/>
              <a:cxnLst/>
              <a:rect l="l" t="t" r="r" b="b"/>
              <a:pathLst>
                <a:path w="612775" h="450850">
                  <a:moveTo>
                    <a:pt x="612267" y="0"/>
                  </a:moveTo>
                  <a:lnTo>
                    <a:pt x="0" y="0"/>
                  </a:lnTo>
                  <a:lnTo>
                    <a:pt x="0" y="275717"/>
                  </a:lnTo>
                  <a:lnTo>
                    <a:pt x="102107" y="275717"/>
                  </a:lnTo>
                  <a:lnTo>
                    <a:pt x="150241" y="450595"/>
                  </a:lnTo>
                  <a:lnTo>
                    <a:pt x="255143" y="275717"/>
                  </a:lnTo>
                  <a:lnTo>
                    <a:pt x="612267" y="275717"/>
                  </a:lnTo>
                  <a:lnTo>
                    <a:pt x="612267" y="0"/>
                  </a:lnTo>
                  <a:close/>
                </a:path>
              </a:pathLst>
            </a:custGeom>
            <a:solidFill>
              <a:srgbClr val="FFFFFF"/>
            </a:solidFill>
          </p:spPr>
          <p:txBody>
            <a:bodyPr wrap="square" lIns="0" tIns="0" rIns="0" bIns="0" rtlCol="0"/>
            <a:lstStyle/>
            <a:p>
              <a:endParaRPr/>
            </a:p>
          </p:txBody>
        </p:sp>
        <p:sp>
          <p:nvSpPr>
            <p:cNvPr id="24" name="object 24"/>
            <p:cNvSpPr/>
            <p:nvPr/>
          </p:nvSpPr>
          <p:spPr>
            <a:xfrm>
              <a:off x="6876414" y="4006596"/>
              <a:ext cx="612775" cy="450850"/>
            </a:xfrm>
            <a:custGeom>
              <a:avLst/>
              <a:gdLst/>
              <a:ahLst/>
              <a:cxnLst/>
              <a:rect l="l" t="t" r="r" b="b"/>
              <a:pathLst>
                <a:path w="612775" h="450850">
                  <a:moveTo>
                    <a:pt x="0" y="0"/>
                  </a:moveTo>
                  <a:lnTo>
                    <a:pt x="102107" y="0"/>
                  </a:lnTo>
                  <a:lnTo>
                    <a:pt x="255143" y="0"/>
                  </a:lnTo>
                  <a:lnTo>
                    <a:pt x="612267" y="0"/>
                  </a:lnTo>
                  <a:lnTo>
                    <a:pt x="612267" y="160909"/>
                  </a:lnTo>
                  <a:lnTo>
                    <a:pt x="612267" y="229743"/>
                  </a:lnTo>
                  <a:lnTo>
                    <a:pt x="612267" y="275717"/>
                  </a:lnTo>
                  <a:lnTo>
                    <a:pt x="255143" y="275717"/>
                  </a:lnTo>
                  <a:lnTo>
                    <a:pt x="150241" y="450595"/>
                  </a:lnTo>
                  <a:lnTo>
                    <a:pt x="102107" y="275717"/>
                  </a:lnTo>
                  <a:lnTo>
                    <a:pt x="0" y="275717"/>
                  </a:lnTo>
                  <a:lnTo>
                    <a:pt x="0" y="229743"/>
                  </a:lnTo>
                  <a:lnTo>
                    <a:pt x="0" y="160909"/>
                  </a:lnTo>
                  <a:lnTo>
                    <a:pt x="0" y="0"/>
                  </a:lnTo>
                  <a:close/>
                </a:path>
              </a:pathLst>
            </a:custGeom>
            <a:ln w="5626">
              <a:solidFill>
                <a:srgbClr val="000000"/>
              </a:solidFill>
            </a:ln>
          </p:spPr>
          <p:txBody>
            <a:bodyPr wrap="square" lIns="0" tIns="0" rIns="0" bIns="0" rtlCol="0"/>
            <a:lstStyle/>
            <a:p>
              <a:endParaRPr/>
            </a:p>
          </p:txBody>
        </p:sp>
      </p:grpSp>
      <p:sp>
        <p:nvSpPr>
          <p:cNvPr id="25" name="object 25"/>
          <p:cNvSpPr txBox="1"/>
          <p:nvPr/>
        </p:nvSpPr>
        <p:spPr>
          <a:xfrm>
            <a:off x="9232151" y="6104404"/>
            <a:ext cx="593490" cy="289822"/>
          </a:xfrm>
          <a:prstGeom prst="rect">
            <a:avLst/>
          </a:prstGeom>
        </p:spPr>
        <p:txBody>
          <a:bodyPr vert="horz" wrap="square" lIns="0" tIns="30479" rIns="0" bIns="0" rtlCol="0">
            <a:spAutoFit/>
          </a:bodyPr>
          <a:lstStyle/>
          <a:p>
            <a:pPr marL="72812">
              <a:spcBef>
                <a:spcPts val="240"/>
              </a:spcBef>
            </a:pPr>
            <a:r>
              <a:rPr sz="800" spc="-20" dirty="0">
                <a:solidFill>
                  <a:srgbClr val="585858"/>
                </a:solidFill>
                <a:latin typeface="BIZ UDPゴシック"/>
                <a:cs typeface="BIZ UDPゴシック"/>
              </a:rPr>
              <a:t>希望する</a:t>
            </a:r>
            <a:endParaRPr sz="800">
              <a:latin typeface="BIZ UDPゴシック"/>
              <a:cs typeface="BIZ UDPゴシック"/>
            </a:endParaRPr>
          </a:p>
          <a:p>
            <a:pPr marL="16933">
              <a:spcBef>
                <a:spcPts val="113"/>
              </a:spcBef>
            </a:pPr>
            <a:r>
              <a:rPr sz="800" dirty="0">
                <a:solidFill>
                  <a:srgbClr val="585858"/>
                </a:solidFill>
                <a:latin typeface="BIZ UDPゴシック"/>
                <a:cs typeface="BIZ UDPゴシック"/>
              </a:rPr>
              <a:t>1</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20%</a:t>
            </a:r>
            <a:endParaRPr sz="800">
              <a:latin typeface="BIZ UDPゴシック"/>
              <a:cs typeface="BIZ UDPゴシック"/>
            </a:endParaRPr>
          </a:p>
        </p:txBody>
      </p:sp>
      <p:grpSp>
        <p:nvGrpSpPr>
          <p:cNvPr id="26" name="object 26"/>
          <p:cNvGrpSpPr/>
          <p:nvPr/>
        </p:nvGrpSpPr>
        <p:grpSpPr>
          <a:xfrm>
            <a:off x="7365406" y="8398735"/>
            <a:ext cx="787371" cy="559625"/>
            <a:chOff x="5573458" y="5745543"/>
            <a:chExt cx="590550" cy="419734"/>
          </a:xfrm>
        </p:grpSpPr>
        <p:sp>
          <p:nvSpPr>
            <p:cNvPr id="27" name="object 27"/>
            <p:cNvSpPr/>
            <p:nvPr/>
          </p:nvSpPr>
          <p:spPr>
            <a:xfrm>
              <a:off x="5576316" y="5748400"/>
              <a:ext cx="584835" cy="414020"/>
            </a:xfrm>
            <a:custGeom>
              <a:avLst/>
              <a:gdLst/>
              <a:ahLst/>
              <a:cxnLst/>
              <a:rect l="l" t="t" r="r" b="b"/>
              <a:pathLst>
                <a:path w="584835" h="414020">
                  <a:moveTo>
                    <a:pt x="512318" y="0"/>
                  </a:moveTo>
                  <a:lnTo>
                    <a:pt x="340995" y="138049"/>
                  </a:lnTo>
                  <a:lnTo>
                    <a:pt x="0" y="138049"/>
                  </a:lnTo>
                  <a:lnTo>
                    <a:pt x="0" y="413766"/>
                  </a:lnTo>
                  <a:lnTo>
                    <a:pt x="584454" y="413766"/>
                  </a:lnTo>
                  <a:lnTo>
                    <a:pt x="584454" y="138049"/>
                  </a:lnTo>
                  <a:lnTo>
                    <a:pt x="487045" y="138049"/>
                  </a:lnTo>
                  <a:lnTo>
                    <a:pt x="512318" y="0"/>
                  </a:lnTo>
                  <a:close/>
                </a:path>
              </a:pathLst>
            </a:custGeom>
            <a:solidFill>
              <a:srgbClr val="FFFFFF"/>
            </a:solidFill>
          </p:spPr>
          <p:txBody>
            <a:bodyPr wrap="square" lIns="0" tIns="0" rIns="0" bIns="0" rtlCol="0"/>
            <a:lstStyle/>
            <a:p>
              <a:endParaRPr/>
            </a:p>
          </p:txBody>
        </p:sp>
        <p:sp>
          <p:nvSpPr>
            <p:cNvPr id="28" name="object 28"/>
            <p:cNvSpPr/>
            <p:nvPr/>
          </p:nvSpPr>
          <p:spPr>
            <a:xfrm>
              <a:off x="5576316" y="5748400"/>
              <a:ext cx="584835" cy="414020"/>
            </a:xfrm>
            <a:custGeom>
              <a:avLst/>
              <a:gdLst/>
              <a:ahLst/>
              <a:cxnLst/>
              <a:rect l="l" t="t" r="r" b="b"/>
              <a:pathLst>
                <a:path w="584835" h="414020">
                  <a:moveTo>
                    <a:pt x="0" y="138049"/>
                  </a:moveTo>
                  <a:lnTo>
                    <a:pt x="340995" y="138049"/>
                  </a:lnTo>
                  <a:lnTo>
                    <a:pt x="512318" y="0"/>
                  </a:lnTo>
                  <a:lnTo>
                    <a:pt x="487045" y="138049"/>
                  </a:lnTo>
                  <a:lnTo>
                    <a:pt x="584454" y="138049"/>
                  </a:lnTo>
                  <a:lnTo>
                    <a:pt x="584454" y="184023"/>
                  </a:lnTo>
                  <a:lnTo>
                    <a:pt x="584454" y="252984"/>
                  </a:lnTo>
                  <a:lnTo>
                    <a:pt x="584454" y="413766"/>
                  </a:lnTo>
                  <a:lnTo>
                    <a:pt x="487045" y="413766"/>
                  </a:lnTo>
                  <a:lnTo>
                    <a:pt x="340995" y="413766"/>
                  </a:lnTo>
                  <a:lnTo>
                    <a:pt x="0" y="413766"/>
                  </a:lnTo>
                  <a:lnTo>
                    <a:pt x="0" y="252984"/>
                  </a:lnTo>
                  <a:lnTo>
                    <a:pt x="0" y="184023"/>
                  </a:lnTo>
                  <a:lnTo>
                    <a:pt x="0" y="138049"/>
                  </a:lnTo>
                  <a:close/>
                </a:path>
              </a:pathLst>
            </a:custGeom>
            <a:ln w="5626">
              <a:solidFill>
                <a:srgbClr val="000000"/>
              </a:solidFill>
            </a:ln>
          </p:spPr>
          <p:txBody>
            <a:bodyPr wrap="square" lIns="0" tIns="0" rIns="0" bIns="0" rtlCol="0"/>
            <a:lstStyle/>
            <a:p>
              <a:endParaRPr/>
            </a:p>
          </p:txBody>
        </p:sp>
      </p:grpSp>
      <p:sp>
        <p:nvSpPr>
          <p:cNvPr id="29" name="object 29"/>
          <p:cNvSpPr txBox="1"/>
          <p:nvPr/>
        </p:nvSpPr>
        <p:spPr>
          <a:xfrm>
            <a:off x="7473352" y="8611823"/>
            <a:ext cx="607884" cy="289822"/>
          </a:xfrm>
          <a:prstGeom prst="rect">
            <a:avLst/>
          </a:prstGeom>
        </p:spPr>
        <p:txBody>
          <a:bodyPr vert="horz" wrap="square" lIns="0" tIns="30479" rIns="0" bIns="0" rtlCol="0">
            <a:spAutoFit/>
          </a:bodyPr>
          <a:lstStyle/>
          <a:p>
            <a:pPr marR="22859" algn="ctr">
              <a:spcBef>
                <a:spcPts val="240"/>
              </a:spcBef>
            </a:pPr>
            <a:r>
              <a:rPr sz="800" spc="-27" dirty="0">
                <a:solidFill>
                  <a:srgbClr val="585858"/>
                </a:solidFill>
                <a:latin typeface="BIZ UDPゴシック"/>
                <a:cs typeface="BIZ UDPゴシック"/>
              </a:rPr>
              <a:t>未回答</a:t>
            </a:r>
            <a:endParaRPr sz="800">
              <a:latin typeface="BIZ UDPゴシック"/>
              <a:cs typeface="BIZ UDPゴシック"/>
            </a:endParaRPr>
          </a:p>
          <a:p>
            <a:pPr algn="ctr">
              <a:spcBef>
                <a:spcPts val="113"/>
              </a:spcBef>
            </a:pPr>
            <a:r>
              <a:rPr sz="800" dirty="0">
                <a:solidFill>
                  <a:srgbClr val="585858"/>
                </a:solidFill>
                <a:latin typeface="BIZ UDPゴシック"/>
                <a:cs typeface="BIZ UDPゴシック"/>
              </a:rPr>
              <a:t>4</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80%</a:t>
            </a:r>
            <a:endParaRPr sz="800">
              <a:latin typeface="BIZ UDPゴシック"/>
              <a:cs typeface="BIZ UDPゴシック"/>
            </a:endParaRPr>
          </a:p>
        </p:txBody>
      </p:sp>
      <p:sp>
        <p:nvSpPr>
          <p:cNvPr id="30" name="object 30"/>
          <p:cNvSpPr txBox="1"/>
          <p:nvPr/>
        </p:nvSpPr>
        <p:spPr>
          <a:xfrm>
            <a:off x="7540235" y="4781646"/>
            <a:ext cx="590951" cy="289822"/>
          </a:xfrm>
          <a:prstGeom prst="rect">
            <a:avLst/>
          </a:prstGeom>
        </p:spPr>
        <p:txBody>
          <a:bodyPr vert="horz" wrap="square" lIns="0" tIns="30479" rIns="0" bIns="0" rtlCol="0">
            <a:spAutoFit/>
          </a:bodyPr>
          <a:lstStyle/>
          <a:p>
            <a:pPr marR="43178" algn="ctr">
              <a:spcBef>
                <a:spcPts val="240"/>
              </a:spcBef>
            </a:pPr>
            <a:r>
              <a:rPr sz="800" spc="-33" dirty="0">
                <a:solidFill>
                  <a:srgbClr val="585858"/>
                </a:solidFill>
                <a:latin typeface="BIZ UDPゴシック"/>
                <a:cs typeface="BIZ UDPゴシック"/>
              </a:rPr>
              <a:t>ない</a:t>
            </a:r>
            <a:endParaRPr sz="800">
              <a:latin typeface="BIZ UDPゴシック"/>
              <a:cs typeface="BIZ UDPゴシック"/>
            </a:endParaRPr>
          </a:p>
          <a:p>
            <a:pPr marR="6773" algn="ctr">
              <a:spcBef>
                <a:spcPts val="113"/>
              </a:spcBef>
            </a:pPr>
            <a:r>
              <a:rPr sz="800" dirty="0">
                <a:solidFill>
                  <a:srgbClr val="585858"/>
                </a:solidFill>
                <a:latin typeface="BIZ UDPゴシック"/>
                <a:cs typeface="BIZ UDPゴシック"/>
              </a:rPr>
              <a:t>4</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80%</a:t>
            </a:r>
            <a:endParaRPr sz="800">
              <a:latin typeface="BIZ UDPゴシック"/>
              <a:cs typeface="BIZ UDPゴシック"/>
            </a:endParaRPr>
          </a:p>
        </p:txBody>
      </p:sp>
      <p:grpSp>
        <p:nvGrpSpPr>
          <p:cNvPr id="31" name="object 31"/>
          <p:cNvGrpSpPr/>
          <p:nvPr/>
        </p:nvGrpSpPr>
        <p:grpSpPr>
          <a:xfrm>
            <a:off x="1123063" y="6005806"/>
            <a:ext cx="2125054" cy="2562765"/>
            <a:chOff x="891527" y="3950779"/>
            <a:chExt cx="1593850" cy="1922145"/>
          </a:xfrm>
        </p:grpSpPr>
        <p:sp>
          <p:nvSpPr>
            <p:cNvPr id="32" name="object 32"/>
            <p:cNvSpPr/>
            <p:nvPr/>
          </p:nvSpPr>
          <p:spPr>
            <a:xfrm>
              <a:off x="891527" y="4297426"/>
              <a:ext cx="1575435" cy="1575435"/>
            </a:xfrm>
            <a:custGeom>
              <a:avLst/>
              <a:gdLst/>
              <a:ahLst/>
              <a:cxnLst/>
              <a:rect l="l" t="t" r="r" b="b"/>
              <a:pathLst>
                <a:path w="1575435" h="1575435">
                  <a:moveTo>
                    <a:pt x="787412" y="0"/>
                  </a:moveTo>
                  <a:lnTo>
                    <a:pt x="739447" y="1437"/>
                  </a:lnTo>
                  <a:lnTo>
                    <a:pt x="692241" y="5693"/>
                  </a:lnTo>
                  <a:lnTo>
                    <a:pt x="645878" y="12686"/>
                  </a:lnTo>
                  <a:lnTo>
                    <a:pt x="600439" y="22334"/>
                  </a:lnTo>
                  <a:lnTo>
                    <a:pt x="556007" y="34554"/>
                  </a:lnTo>
                  <a:lnTo>
                    <a:pt x="512665" y="49264"/>
                  </a:lnTo>
                  <a:lnTo>
                    <a:pt x="470494" y="66381"/>
                  </a:lnTo>
                  <a:lnTo>
                    <a:pt x="429577" y="85823"/>
                  </a:lnTo>
                  <a:lnTo>
                    <a:pt x="389997" y="107507"/>
                  </a:lnTo>
                  <a:lnTo>
                    <a:pt x="351835" y="131352"/>
                  </a:lnTo>
                  <a:lnTo>
                    <a:pt x="315175" y="157275"/>
                  </a:lnTo>
                  <a:lnTo>
                    <a:pt x="280099" y="185193"/>
                  </a:lnTo>
                  <a:lnTo>
                    <a:pt x="246688" y="215024"/>
                  </a:lnTo>
                  <a:lnTo>
                    <a:pt x="215026" y="246686"/>
                  </a:lnTo>
                  <a:lnTo>
                    <a:pt x="185194" y="280096"/>
                  </a:lnTo>
                  <a:lnTo>
                    <a:pt x="157276" y="315172"/>
                  </a:lnTo>
                  <a:lnTo>
                    <a:pt x="131353" y="351832"/>
                  </a:lnTo>
                  <a:lnTo>
                    <a:pt x="107508" y="389993"/>
                  </a:lnTo>
                  <a:lnTo>
                    <a:pt x="85823" y="429573"/>
                  </a:lnTo>
                  <a:lnTo>
                    <a:pt x="66381" y="470489"/>
                  </a:lnTo>
                  <a:lnTo>
                    <a:pt x="49264" y="512659"/>
                  </a:lnTo>
                  <a:lnTo>
                    <a:pt x="34554" y="556000"/>
                  </a:lnTo>
                  <a:lnTo>
                    <a:pt x="22334" y="600431"/>
                  </a:lnTo>
                  <a:lnTo>
                    <a:pt x="12686" y="645869"/>
                  </a:lnTo>
                  <a:lnTo>
                    <a:pt x="5693" y="692231"/>
                  </a:lnTo>
                  <a:lnTo>
                    <a:pt x="1437" y="739435"/>
                  </a:lnTo>
                  <a:lnTo>
                    <a:pt x="0" y="787400"/>
                  </a:lnTo>
                  <a:lnTo>
                    <a:pt x="1437" y="835377"/>
                  </a:lnTo>
                  <a:lnTo>
                    <a:pt x="5693" y="882594"/>
                  </a:lnTo>
                  <a:lnTo>
                    <a:pt x="12686" y="928968"/>
                  </a:lnTo>
                  <a:lnTo>
                    <a:pt x="22334" y="974416"/>
                  </a:lnTo>
                  <a:lnTo>
                    <a:pt x="34554" y="1018857"/>
                  </a:lnTo>
                  <a:lnTo>
                    <a:pt x="49264" y="1062208"/>
                  </a:lnTo>
                  <a:lnTo>
                    <a:pt x="66381" y="1104386"/>
                  </a:lnTo>
                  <a:lnTo>
                    <a:pt x="85823" y="1145309"/>
                  </a:lnTo>
                  <a:lnTo>
                    <a:pt x="107508" y="1184895"/>
                  </a:lnTo>
                  <a:lnTo>
                    <a:pt x="131353" y="1223062"/>
                  </a:lnTo>
                  <a:lnTo>
                    <a:pt x="157276" y="1259727"/>
                  </a:lnTo>
                  <a:lnTo>
                    <a:pt x="185194" y="1294808"/>
                  </a:lnTo>
                  <a:lnTo>
                    <a:pt x="215026" y="1328222"/>
                  </a:lnTo>
                  <a:lnTo>
                    <a:pt x="246688" y="1359888"/>
                  </a:lnTo>
                  <a:lnTo>
                    <a:pt x="280099" y="1389722"/>
                  </a:lnTo>
                  <a:lnTo>
                    <a:pt x="315175" y="1417643"/>
                  </a:lnTo>
                  <a:lnTo>
                    <a:pt x="351835" y="1443567"/>
                  </a:lnTo>
                  <a:lnTo>
                    <a:pt x="389997" y="1467414"/>
                  </a:lnTo>
                  <a:lnTo>
                    <a:pt x="429577" y="1489100"/>
                  </a:lnTo>
                  <a:lnTo>
                    <a:pt x="470494" y="1508543"/>
                  </a:lnTo>
                  <a:lnTo>
                    <a:pt x="512665" y="1525661"/>
                  </a:lnTo>
                  <a:lnTo>
                    <a:pt x="556007" y="1540371"/>
                  </a:lnTo>
                  <a:lnTo>
                    <a:pt x="600439" y="1552592"/>
                  </a:lnTo>
                  <a:lnTo>
                    <a:pt x="645878" y="1562240"/>
                  </a:lnTo>
                  <a:lnTo>
                    <a:pt x="692241" y="1569233"/>
                  </a:lnTo>
                  <a:lnTo>
                    <a:pt x="739447" y="1573489"/>
                  </a:lnTo>
                  <a:lnTo>
                    <a:pt x="787412" y="1574927"/>
                  </a:lnTo>
                  <a:lnTo>
                    <a:pt x="835390" y="1573489"/>
                  </a:lnTo>
                  <a:lnTo>
                    <a:pt x="882607" y="1569233"/>
                  </a:lnTo>
                  <a:lnTo>
                    <a:pt x="928981" y="1562240"/>
                  </a:lnTo>
                  <a:lnTo>
                    <a:pt x="974429" y="1552592"/>
                  </a:lnTo>
                  <a:lnTo>
                    <a:pt x="1018870" y="1540371"/>
                  </a:lnTo>
                  <a:lnTo>
                    <a:pt x="1062220" y="1525661"/>
                  </a:lnTo>
                  <a:lnTo>
                    <a:pt x="1104398" y="1508543"/>
                  </a:lnTo>
                  <a:lnTo>
                    <a:pt x="1145322" y="1489100"/>
                  </a:lnTo>
                  <a:lnTo>
                    <a:pt x="1184908" y="1467414"/>
                  </a:lnTo>
                  <a:lnTo>
                    <a:pt x="1223075" y="1443567"/>
                  </a:lnTo>
                  <a:lnTo>
                    <a:pt x="1259740" y="1417643"/>
                  </a:lnTo>
                  <a:lnTo>
                    <a:pt x="1294821" y="1389722"/>
                  </a:lnTo>
                  <a:lnTo>
                    <a:pt x="1328235" y="1359888"/>
                  </a:lnTo>
                  <a:lnTo>
                    <a:pt x="1359900" y="1328222"/>
                  </a:lnTo>
                  <a:lnTo>
                    <a:pt x="1389735" y="1294808"/>
                  </a:lnTo>
                  <a:lnTo>
                    <a:pt x="1417655" y="1259727"/>
                  </a:lnTo>
                  <a:lnTo>
                    <a:pt x="1443580" y="1223062"/>
                  </a:lnTo>
                  <a:lnTo>
                    <a:pt x="1467427" y="1184895"/>
                  </a:lnTo>
                  <a:lnTo>
                    <a:pt x="1489113" y="1145309"/>
                  </a:lnTo>
                  <a:lnTo>
                    <a:pt x="1508556" y="1104386"/>
                  </a:lnTo>
                  <a:lnTo>
                    <a:pt x="1525674" y="1062208"/>
                  </a:lnTo>
                  <a:lnTo>
                    <a:pt x="1540384" y="1018857"/>
                  </a:lnTo>
                  <a:lnTo>
                    <a:pt x="1552604" y="974416"/>
                  </a:lnTo>
                  <a:lnTo>
                    <a:pt x="1562252" y="928968"/>
                  </a:lnTo>
                  <a:lnTo>
                    <a:pt x="1569246" y="882594"/>
                  </a:lnTo>
                  <a:lnTo>
                    <a:pt x="1573502" y="835377"/>
                  </a:lnTo>
                  <a:lnTo>
                    <a:pt x="1574939" y="787400"/>
                  </a:lnTo>
                  <a:lnTo>
                    <a:pt x="787412" y="787400"/>
                  </a:lnTo>
                  <a:lnTo>
                    <a:pt x="787412" y="0"/>
                  </a:lnTo>
                  <a:close/>
                </a:path>
                <a:path w="1575435" h="1575435">
                  <a:moveTo>
                    <a:pt x="787412" y="0"/>
                  </a:moveTo>
                  <a:lnTo>
                    <a:pt x="787412" y="787400"/>
                  </a:lnTo>
                  <a:lnTo>
                    <a:pt x="1574939" y="787400"/>
                  </a:lnTo>
                  <a:lnTo>
                    <a:pt x="1573502" y="739435"/>
                  </a:lnTo>
                  <a:lnTo>
                    <a:pt x="1569246" y="692231"/>
                  </a:lnTo>
                  <a:lnTo>
                    <a:pt x="1562252" y="645869"/>
                  </a:lnTo>
                  <a:lnTo>
                    <a:pt x="1552604" y="600431"/>
                  </a:lnTo>
                  <a:lnTo>
                    <a:pt x="1540384" y="556000"/>
                  </a:lnTo>
                  <a:lnTo>
                    <a:pt x="1525674" y="512659"/>
                  </a:lnTo>
                  <a:lnTo>
                    <a:pt x="1508556" y="470489"/>
                  </a:lnTo>
                  <a:lnTo>
                    <a:pt x="1489113" y="429573"/>
                  </a:lnTo>
                  <a:lnTo>
                    <a:pt x="1467427" y="389993"/>
                  </a:lnTo>
                  <a:lnTo>
                    <a:pt x="1443580" y="351832"/>
                  </a:lnTo>
                  <a:lnTo>
                    <a:pt x="1417655" y="315172"/>
                  </a:lnTo>
                  <a:lnTo>
                    <a:pt x="1389735" y="280096"/>
                  </a:lnTo>
                  <a:lnTo>
                    <a:pt x="1359900" y="246686"/>
                  </a:lnTo>
                  <a:lnTo>
                    <a:pt x="1328235" y="215024"/>
                  </a:lnTo>
                  <a:lnTo>
                    <a:pt x="1294821" y="185193"/>
                  </a:lnTo>
                  <a:lnTo>
                    <a:pt x="1259740" y="157275"/>
                  </a:lnTo>
                  <a:lnTo>
                    <a:pt x="1223075" y="131352"/>
                  </a:lnTo>
                  <a:lnTo>
                    <a:pt x="1184908" y="107507"/>
                  </a:lnTo>
                  <a:lnTo>
                    <a:pt x="1145322" y="85823"/>
                  </a:lnTo>
                  <a:lnTo>
                    <a:pt x="1104398" y="66381"/>
                  </a:lnTo>
                  <a:lnTo>
                    <a:pt x="1062220" y="49264"/>
                  </a:lnTo>
                  <a:lnTo>
                    <a:pt x="1018870" y="34554"/>
                  </a:lnTo>
                  <a:lnTo>
                    <a:pt x="974429" y="22334"/>
                  </a:lnTo>
                  <a:lnTo>
                    <a:pt x="928981" y="12686"/>
                  </a:lnTo>
                  <a:lnTo>
                    <a:pt x="882607" y="5693"/>
                  </a:lnTo>
                  <a:lnTo>
                    <a:pt x="835390" y="1437"/>
                  </a:lnTo>
                  <a:lnTo>
                    <a:pt x="787412" y="0"/>
                  </a:lnTo>
                  <a:close/>
                </a:path>
              </a:pathLst>
            </a:custGeom>
            <a:solidFill>
              <a:srgbClr val="EC7C30"/>
            </a:solidFill>
          </p:spPr>
          <p:txBody>
            <a:bodyPr wrap="square" lIns="0" tIns="0" rIns="0" bIns="0" rtlCol="0"/>
            <a:lstStyle/>
            <a:p>
              <a:endParaRPr/>
            </a:p>
          </p:txBody>
        </p:sp>
        <p:sp>
          <p:nvSpPr>
            <p:cNvPr id="33" name="object 33"/>
            <p:cNvSpPr/>
            <p:nvPr/>
          </p:nvSpPr>
          <p:spPr>
            <a:xfrm>
              <a:off x="1678939" y="3953637"/>
              <a:ext cx="803910" cy="344170"/>
            </a:xfrm>
            <a:custGeom>
              <a:avLst/>
              <a:gdLst/>
              <a:ahLst/>
              <a:cxnLst/>
              <a:rect l="l" t="t" r="r" b="b"/>
              <a:pathLst>
                <a:path w="803910" h="344170">
                  <a:moveTo>
                    <a:pt x="255143" y="0"/>
                  </a:moveTo>
                  <a:lnTo>
                    <a:pt x="346456" y="0"/>
                  </a:lnTo>
                  <a:lnTo>
                    <a:pt x="483616" y="0"/>
                  </a:lnTo>
                  <a:lnTo>
                    <a:pt x="803402" y="0"/>
                  </a:lnTo>
                  <a:lnTo>
                    <a:pt x="803402" y="169291"/>
                  </a:lnTo>
                  <a:lnTo>
                    <a:pt x="803402" y="241808"/>
                  </a:lnTo>
                  <a:lnTo>
                    <a:pt x="803402" y="290195"/>
                  </a:lnTo>
                  <a:lnTo>
                    <a:pt x="483616" y="290195"/>
                  </a:lnTo>
                  <a:lnTo>
                    <a:pt x="346456" y="290195"/>
                  </a:lnTo>
                  <a:lnTo>
                    <a:pt x="255143" y="290195"/>
                  </a:lnTo>
                  <a:lnTo>
                    <a:pt x="255143" y="241808"/>
                  </a:lnTo>
                  <a:lnTo>
                    <a:pt x="0" y="343789"/>
                  </a:lnTo>
                  <a:lnTo>
                    <a:pt x="255143" y="169291"/>
                  </a:lnTo>
                  <a:lnTo>
                    <a:pt x="255143" y="0"/>
                  </a:lnTo>
                  <a:close/>
                </a:path>
              </a:pathLst>
            </a:custGeom>
            <a:ln w="5626">
              <a:solidFill>
                <a:srgbClr val="000000"/>
              </a:solidFill>
            </a:ln>
          </p:spPr>
          <p:txBody>
            <a:bodyPr wrap="square" lIns="0" tIns="0" rIns="0" bIns="0" rtlCol="0"/>
            <a:lstStyle/>
            <a:p>
              <a:endParaRPr/>
            </a:p>
          </p:txBody>
        </p:sp>
      </p:grpSp>
      <p:sp>
        <p:nvSpPr>
          <p:cNvPr id="34" name="object 34"/>
          <p:cNvSpPr txBox="1"/>
          <p:nvPr/>
        </p:nvSpPr>
        <p:spPr>
          <a:xfrm>
            <a:off x="2632968" y="6043447"/>
            <a:ext cx="526607" cy="289822"/>
          </a:xfrm>
          <a:prstGeom prst="rect">
            <a:avLst/>
          </a:prstGeom>
        </p:spPr>
        <p:txBody>
          <a:bodyPr vert="horz" wrap="square" lIns="0" tIns="30479" rIns="0" bIns="0" rtlCol="0">
            <a:spAutoFit/>
          </a:bodyPr>
          <a:lstStyle/>
          <a:p>
            <a:pPr marR="23706" algn="ctr">
              <a:spcBef>
                <a:spcPts val="240"/>
              </a:spcBef>
            </a:pPr>
            <a:r>
              <a:rPr sz="800" spc="-33" dirty="0">
                <a:solidFill>
                  <a:srgbClr val="585858"/>
                </a:solidFill>
                <a:latin typeface="BIZ UDPゴシック"/>
                <a:cs typeface="BIZ UDPゴシック"/>
              </a:rPr>
              <a:t>ある</a:t>
            </a:r>
            <a:endParaRPr sz="800">
              <a:latin typeface="BIZ UDPゴシック"/>
              <a:cs typeface="BIZ UDPゴシック"/>
            </a:endParaRPr>
          </a:p>
          <a:p>
            <a:pPr algn="ctr">
              <a:spcBef>
                <a:spcPts val="113"/>
              </a:spcBef>
            </a:pPr>
            <a:r>
              <a:rPr sz="800" dirty="0">
                <a:solidFill>
                  <a:srgbClr val="585858"/>
                </a:solidFill>
                <a:latin typeface="BIZ UDPゴシック"/>
                <a:cs typeface="BIZ UDPゴシック"/>
              </a:rPr>
              <a:t>0</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0%</a:t>
            </a:r>
            <a:endParaRPr sz="800">
              <a:latin typeface="BIZ UDPゴシック"/>
              <a:cs typeface="BIZ UDPゴシック"/>
            </a:endParaRPr>
          </a:p>
        </p:txBody>
      </p:sp>
      <p:sp>
        <p:nvSpPr>
          <p:cNvPr id="35" name="object 35"/>
          <p:cNvSpPr/>
          <p:nvPr/>
        </p:nvSpPr>
        <p:spPr>
          <a:xfrm>
            <a:off x="982420" y="8567809"/>
            <a:ext cx="1191214" cy="450410"/>
          </a:xfrm>
          <a:custGeom>
            <a:avLst/>
            <a:gdLst/>
            <a:ahLst/>
            <a:cxnLst/>
            <a:rect l="l" t="t" r="r" b="b"/>
            <a:pathLst>
              <a:path w="893444" h="337820">
                <a:moveTo>
                  <a:pt x="0" y="40131"/>
                </a:moveTo>
                <a:lnTo>
                  <a:pt x="361391" y="40131"/>
                </a:lnTo>
                <a:lnTo>
                  <a:pt x="516216" y="40131"/>
                </a:lnTo>
                <a:lnTo>
                  <a:pt x="619467" y="40131"/>
                </a:lnTo>
                <a:lnTo>
                  <a:pt x="619467" y="89661"/>
                </a:lnTo>
                <a:lnTo>
                  <a:pt x="892898" y="0"/>
                </a:lnTo>
                <a:lnTo>
                  <a:pt x="619467" y="164083"/>
                </a:lnTo>
                <a:lnTo>
                  <a:pt x="619467" y="337438"/>
                </a:lnTo>
                <a:lnTo>
                  <a:pt x="516216" y="337438"/>
                </a:lnTo>
                <a:lnTo>
                  <a:pt x="361391" y="337438"/>
                </a:lnTo>
                <a:lnTo>
                  <a:pt x="0" y="337438"/>
                </a:lnTo>
                <a:lnTo>
                  <a:pt x="0" y="164083"/>
                </a:lnTo>
                <a:lnTo>
                  <a:pt x="0" y="89661"/>
                </a:lnTo>
                <a:lnTo>
                  <a:pt x="0" y="40131"/>
                </a:lnTo>
                <a:close/>
              </a:path>
            </a:pathLst>
          </a:custGeom>
          <a:ln w="5626">
            <a:solidFill>
              <a:srgbClr val="000000"/>
            </a:solidFill>
          </a:ln>
        </p:spPr>
        <p:txBody>
          <a:bodyPr wrap="square" lIns="0" tIns="0" rIns="0" bIns="0" rtlCol="0"/>
          <a:lstStyle/>
          <a:p>
            <a:endParaRPr/>
          </a:p>
        </p:txBody>
      </p:sp>
      <p:sp>
        <p:nvSpPr>
          <p:cNvPr id="36" name="object 36"/>
          <p:cNvSpPr txBox="1"/>
          <p:nvPr/>
        </p:nvSpPr>
        <p:spPr>
          <a:xfrm>
            <a:off x="1075669" y="8660928"/>
            <a:ext cx="673075" cy="289822"/>
          </a:xfrm>
          <a:prstGeom prst="rect">
            <a:avLst/>
          </a:prstGeom>
        </p:spPr>
        <p:txBody>
          <a:bodyPr vert="horz" wrap="square" lIns="0" tIns="30479" rIns="0" bIns="0" rtlCol="0">
            <a:spAutoFit/>
          </a:bodyPr>
          <a:lstStyle/>
          <a:p>
            <a:pPr marR="23706" algn="ctr">
              <a:spcBef>
                <a:spcPts val="240"/>
              </a:spcBef>
            </a:pPr>
            <a:r>
              <a:rPr sz="800" spc="-33" dirty="0">
                <a:solidFill>
                  <a:srgbClr val="585858"/>
                </a:solidFill>
                <a:latin typeface="BIZ UDPゴシック"/>
                <a:cs typeface="BIZ UDPゴシック"/>
              </a:rPr>
              <a:t>ない</a:t>
            </a:r>
            <a:endParaRPr sz="800">
              <a:latin typeface="BIZ UDPゴシック"/>
              <a:cs typeface="BIZ UDPゴシック"/>
            </a:endParaRPr>
          </a:p>
          <a:p>
            <a:pPr algn="ctr">
              <a:spcBef>
                <a:spcPts val="113"/>
              </a:spcBef>
            </a:pPr>
            <a:r>
              <a:rPr sz="800" dirty="0">
                <a:solidFill>
                  <a:srgbClr val="585858"/>
                </a:solidFill>
                <a:latin typeface="BIZ UDPゴシック"/>
                <a:cs typeface="BIZ UDPゴシック"/>
              </a:rPr>
              <a:t>5</a:t>
            </a:r>
            <a:r>
              <a:rPr sz="800" spc="13" dirty="0">
                <a:solidFill>
                  <a:srgbClr val="585858"/>
                </a:solidFill>
                <a:latin typeface="BIZ UDPゴシック"/>
                <a:cs typeface="BIZ UDPゴシック"/>
              </a:rPr>
              <a:t>校 / </a:t>
            </a:r>
            <a:r>
              <a:rPr sz="800" spc="-27" dirty="0">
                <a:solidFill>
                  <a:srgbClr val="585858"/>
                </a:solidFill>
                <a:latin typeface="BIZ UDPゴシック"/>
                <a:cs typeface="BIZ UDPゴシック"/>
              </a:rPr>
              <a:t>100%</a:t>
            </a:r>
            <a:endParaRPr sz="800">
              <a:latin typeface="BIZ UDPゴシック"/>
              <a:cs typeface="BIZ UDPゴシック"/>
            </a:endParaRPr>
          </a:p>
        </p:txBody>
      </p:sp>
      <p:grpSp>
        <p:nvGrpSpPr>
          <p:cNvPr id="37" name="object 37"/>
          <p:cNvGrpSpPr/>
          <p:nvPr/>
        </p:nvGrpSpPr>
        <p:grpSpPr>
          <a:xfrm>
            <a:off x="1131478" y="2527236"/>
            <a:ext cx="2307928" cy="2506887"/>
            <a:chOff x="897839" y="1341755"/>
            <a:chExt cx="1731010" cy="1880235"/>
          </a:xfrm>
        </p:grpSpPr>
        <p:sp>
          <p:nvSpPr>
            <p:cNvPr id="38" name="object 38"/>
            <p:cNvSpPr/>
            <p:nvPr/>
          </p:nvSpPr>
          <p:spPr>
            <a:xfrm>
              <a:off x="1237894" y="1347470"/>
              <a:ext cx="1287780" cy="1622425"/>
            </a:xfrm>
            <a:custGeom>
              <a:avLst/>
              <a:gdLst/>
              <a:ahLst/>
              <a:cxnLst/>
              <a:rect l="l" t="t" r="r" b="b"/>
              <a:pathLst>
                <a:path w="1287780" h="1622425">
                  <a:moveTo>
                    <a:pt x="476732" y="0"/>
                  </a:moveTo>
                  <a:lnTo>
                    <a:pt x="476732" y="811022"/>
                  </a:lnTo>
                  <a:lnTo>
                    <a:pt x="0" y="1467104"/>
                  </a:lnTo>
                  <a:lnTo>
                    <a:pt x="42385" y="1495911"/>
                  </a:lnTo>
                  <a:lnTo>
                    <a:pt x="86329" y="1521877"/>
                  </a:lnTo>
                  <a:lnTo>
                    <a:pt x="131686" y="1544957"/>
                  </a:lnTo>
                  <a:lnTo>
                    <a:pt x="178314" y="1565105"/>
                  </a:lnTo>
                  <a:lnTo>
                    <a:pt x="226069" y="1582277"/>
                  </a:lnTo>
                  <a:lnTo>
                    <a:pt x="274808" y="1596427"/>
                  </a:lnTo>
                  <a:lnTo>
                    <a:pt x="324387" y="1607511"/>
                  </a:lnTo>
                  <a:lnTo>
                    <a:pt x="374663" y="1615484"/>
                  </a:lnTo>
                  <a:lnTo>
                    <a:pt x="425492" y="1620301"/>
                  </a:lnTo>
                  <a:lnTo>
                    <a:pt x="476732" y="1621917"/>
                  </a:lnTo>
                  <a:lnTo>
                    <a:pt x="524387" y="1620540"/>
                  </a:lnTo>
                  <a:lnTo>
                    <a:pt x="571317" y="1616460"/>
                  </a:lnTo>
                  <a:lnTo>
                    <a:pt x="617445" y="1609754"/>
                  </a:lnTo>
                  <a:lnTo>
                    <a:pt x="662696" y="1600498"/>
                  </a:lnTo>
                  <a:lnTo>
                    <a:pt x="706994" y="1588767"/>
                  </a:lnTo>
                  <a:lnTo>
                    <a:pt x="750262" y="1574638"/>
                  </a:lnTo>
                  <a:lnTo>
                    <a:pt x="792424" y="1558186"/>
                  </a:lnTo>
                  <a:lnTo>
                    <a:pt x="833405" y="1539489"/>
                  </a:lnTo>
                  <a:lnTo>
                    <a:pt x="873128" y="1518621"/>
                  </a:lnTo>
                  <a:lnTo>
                    <a:pt x="911518" y="1495659"/>
                  </a:lnTo>
                  <a:lnTo>
                    <a:pt x="948497" y="1470680"/>
                  </a:lnTo>
                  <a:lnTo>
                    <a:pt x="983991" y="1443758"/>
                  </a:lnTo>
                  <a:lnTo>
                    <a:pt x="1017923" y="1414971"/>
                  </a:lnTo>
                  <a:lnTo>
                    <a:pt x="1050216" y="1384395"/>
                  </a:lnTo>
                  <a:lnTo>
                    <a:pt x="1080796" y="1352105"/>
                  </a:lnTo>
                  <a:lnTo>
                    <a:pt x="1109586" y="1318177"/>
                  </a:lnTo>
                  <a:lnTo>
                    <a:pt x="1136510" y="1282688"/>
                  </a:lnTo>
                  <a:lnTo>
                    <a:pt x="1161491" y="1245714"/>
                  </a:lnTo>
                  <a:lnTo>
                    <a:pt x="1184454" y="1207330"/>
                  </a:lnTo>
                  <a:lnTo>
                    <a:pt x="1205323" y="1167614"/>
                  </a:lnTo>
                  <a:lnTo>
                    <a:pt x="1224022" y="1126640"/>
                  </a:lnTo>
                  <a:lnTo>
                    <a:pt x="1240474" y="1084486"/>
                  </a:lnTo>
                  <a:lnTo>
                    <a:pt x="1254604" y="1041227"/>
                  </a:lnTo>
                  <a:lnTo>
                    <a:pt x="1266335" y="996939"/>
                  </a:lnTo>
                  <a:lnTo>
                    <a:pt x="1275592" y="951698"/>
                  </a:lnTo>
                  <a:lnTo>
                    <a:pt x="1282298" y="905581"/>
                  </a:lnTo>
                  <a:lnTo>
                    <a:pt x="1286377" y="858663"/>
                  </a:lnTo>
                  <a:lnTo>
                    <a:pt x="1287754" y="811022"/>
                  </a:lnTo>
                  <a:lnTo>
                    <a:pt x="1286377" y="763366"/>
                  </a:lnTo>
                  <a:lnTo>
                    <a:pt x="1282298" y="716437"/>
                  </a:lnTo>
                  <a:lnTo>
                    <a:pt x="1275592" y="670308"/>
                  </a:lnTo>
                  <a:lnTo>
                    <a:pt x="1266335" y="625057"/>
                  </a:lnTo>
                  <a:lnTo>
                    <a:pt x="1254604" y="580760"/>
                  </a:lnTo>
                  <a:lnTo>
                    <a:pt x="1240474" y="537492"/>
                  </a:lnTo>
                  <a:lnTo>
                    <a:pt x="1224022" y="495329"/>
                  </a:lnTo>
                  <a:lnTo>
                    <a:pt x="1205323" y="454348"/>
                  </a:lnTo>
                  <a:lnTo>
                    <a:pt x="1184454" y="414625"/>
                  </a:lnTo>
                  <a:lnTo>
                    <a:pt x="1161491" y="376236"/>
                  </a:lnTo>
                  <a:lnTo>
                    <a:pt x="1136510" y="339256"/>
                  </a:lnTo>
                  <a:lnTo>
                    <a:pt x="1109586" y="303763"/>
                  </a:lnTo>
                  <a:lnTo>
                    <a:pt x="1080796" y="269831"/>
                  </a:lnTo>
                  <a:lnTo>
                    <a:pt x="1050216" y="237537"/>
                  </a:lnTo>
                  <a:lnTo>
                    <a:pt x="1017923" y="206957"/>
                  </a:lnTo>
                  <a:lnTo>
                    <a:pt x="983991" y="178168"/>
                  </a:lnTo>
                  <a:lnTo>
                    <a:pt x="948497" y="151244"/>
                  </a:lnTo>
                  <a:lnTo>
                    <a:pt x="911518" y="126262"/>
                  </a:lnTo>
                  <a:lnTo>
                    <a:pt x="873128" y="103299"/>
                  </a:lnTo>
                  <a:lnTo>
                    <a:pt x="833405" y="82430"/>
                  </a:lnTo>
                  <a:lnTo>
                    <a:pt x="792424" y="63732"/>
                  </a:lnTo>
                  <a:lnTo>
                    <a:pt x="750262" y="47279"/>
                  </a:lnTo>
                  <a:lnTo>
                    <a:pt x="706994" y="33150"/>
                  </a:lnTo>
                  <a:lnTo>
                    <a:pt x="662696" y="21418"/>
                  </a:lnTo>
                  <a:lnTo>
                    <a:pt x="617445" y="12162"/>
                  </a:lnTo>
                  <a:lnTo>
                    <a:pt x="571317" y="5456"/>
                  </a:lnTo>
                  <a:lnTo>
                    <a:pt x="524387" y="1376"/>
                  </a:lnTo>
                  <a:lnTo>
                    <a:pt x="476732" y="0"/>
                  </a:lnTo>
                  <a:close/>
                </a:path>
              </a:pathLst>
            </a:custGeom>
            <a:solidFill>
              <a:srgbClr val="4471C4"/>
            </a:solidFill>
          </p:spPr>
          <p:txBody>
            <a:bodyPr wrap="square" lIns="0" tIns="0" rIns="0" bIns="0" rtlCol="0"/>
            <a:lstStyle/>
            <a:p>
              <a:endParaRPr/>
            </a:p>
          </p:txBody>
        </p:sp>
        <p:sp>
          <p:nvSpPr>
            <p:cNvPr id="39" name="object 39"/>
            <p:cNvSpPr/>
            <p:nvPr/>
          </p:nvSpPr>
          <p:spPr>
            <a:xfrm>
              <a:off x="903554" y="1347470"/>
              <a:ext cx="811530" cy="1467485"/>
            </a:xfrm>
            <a:custGeom>
              <a:avLst/>
              <a:gdLst/>
              <a:ahLst/>
              <a:cxnLst/>
              <a:rect l="l" t="t" r="r" b="b"/>
              <a:pathLst>
                <a:path w="811530" h="1467485">
                  <a:moveTo>
                    <a:pt x="811072" y="0"/>
                  </a:moveTo>
                  <a:lnTo>
                    <a:pt x="762601" y="1446"/>
                  </a:lnTo>
                  <a:lnTo>
                    <a:pt x="714607" y="5747"/>
                  </a:lnTo>
                  <a:lnTo>
                    <a:pt x="667201" y="12847"/>
                  </a:lnTo>
                  <a:lnTo>
                    <a:pt x="620494" y="22689"/>
                  </a:lnTo>
                  <a:lnTo>
                    <a:pt x="574597" y="35218"/>
                  </a:lnTo>
                  <a:lnTo>
                    <a:pt x="529621" y="50376"/>
                  </a:lnTo>
                  <a:lnTo>
                    <a:pt x="485677" y="68109"/>
                  </a:lnTo>
                  <a:lnTo>
                    <a:pt x="442875" y="88360"/>
                  </a:lnTo>
                  <a:lnTo>
                    <a:pt x="401328" y="111072"/>
                  </a:lnTo>
                  <a:lnTo>
                    <a:pt x="361146" y="136190"/>
                  </a:lnTo>
                  <a:lnTo>
                    <a:pt x="322439" y="163657"/>
                  </a:lnTo>
                  <a:lnTo>
                    <a:pt x="285319" y="193417"/>
                  </a:lnTo>
                  <a:lnTo>
                    <a:pt x="249897" y="225413"/>
                  </a:lnTo>
                  <a:lnTo>
                    <a:pt x="216283" y="259591"/>
                  </a:lnTo>
                  <a:lnTo>
                    <a:pt x="184590" y="295893"/>
                  </a:lnTo>
                  <a:lnTo>
                    <a:pt x="154927" y="334263"/>
                  </a:lnTo>
                  <a:lnTo>
                    <a:pt x="128031" y="373621"/>
                  </a:lnTo>
                  <a:lnTo>
                    <a:pt x="103748" y="413982"/>
                  </a:lnTo>
                  <a:lnTo>
                    <a:pt x="82061" y="455239"/>
                  </a:lnTo>
                  <a:lnTo>
                    <a:pt x="62953" y="497286"/>
                  </a:lnTo>
                  <a:lnTo>
                    <a:pt x="46408" y="540017"/>
                  </a:lnTo>
                  <a:lnTo>
                    <a:pt x="32408" y="583326"/>
                  </a:lnTo>
                  <a:lnTo>
                    <a:pt x="20936" y="627106"/>
                  </a:lnTo>
                  <a:lnTo>
                    <a:pt x="11976" y="671250"/>
                  </a:lnTo>
                  <a:lnTo>
                    <a:pt x="5512" y="715654"/>
                  </a:lnTo>
                  <a:lnTo>
                    <a:pt x="1525" y="760210"/>
                  </a:lnTo>
                  <a:lnTo>
                    <a:pt x="0" y="804812"/>
                  </a:lnTo>
                  <a:lnTo>
                    <a:pt x="919" y="849353"/>
                  </a:lnTo>
                  <a:lnTo>
                    <a:pt x="4265" y="893729"/>
                  </a:lnTo>
                  <a:lnTo>
                    <a:pt x="10023" y="937831"/>
                  </a:lnTo>
                  <a:lnTo>
                    <a:pt x="18174" y="981554"/>
                  </a:lnTo>
                  <a:lnTo>
                    <a:pt x="28703" y="1024792"/>
                  </a:lnTo>
                  <a:lnTo>
                    <a:pt x="41592" y="1067439"/>
                  </a:lnTo>
                  <a:lnTo>
                    <a:pt x="56825" y="1109387"/>
                  </a:lnTo>
                  <a:lnTo>
                    <a:pt x="74384" y="1150532"/>
                  </a:lnTo>
                  <a:lnTo>
                    <a:pt x="94253" y="1190766"/>
                  </a:lnTo>
                  <a:lnTo>
                    <a:pt x="116415" y="1229983"/>
                  </a:lnTo>
                  <a:lnTo>
                    <a:pt x="140853" y="1268077"/>
                  </a:lnTo>
                  <a:lnTo>
                    <a:pt x="167550" y="1304941"/>
                  </a:lnTo>
                  <a:lnTo>
                    <a:pt x="196491" y="1340470"/>
                  </a:lnTo>
                  <a:lnTo>
                    <a:pt x="227656" y="1374557"/>
                  </a:lnTo>
                  <a:lnTo>
                    <a:pt x="261031" y="1407096"/>
                  </a:lnTo>
                  <a:lnTo>
                    <a:pt x="296598" y="1437980"/>
                  </a:lnTo>
                  <a:lnTo>
                    <a:pt x="334340" y="1467103"/>
                  </a:lnTo>
                  <a:lnTo>
                    <a:pt x="811072" y="811021"/>
                  </a:lnTo>
                  <a:lnTo>
                    <a:pt x="811072" y="0"/>
                  </a:lnTo>
                  <a:close/>
                </a:path>
              </a:pathLst>
            </a:custGeom>
            <a:solidFill>
              <a:srgbClr val="EC7C30"/>
            </a:solidFill>
          </p:spPr>
          <p:txBody>
            <a:bodyPr wrap="square" lIns="0" tIns="0" rIns="0" bIns="0" rtlCol="0"/>
            <a:lstStyle/>
            <a:p>
              <a:endParaRPr/>
            </a:p>
          </p:txBody>
        </p:sp>
        <p:sp>
          <p:nvSpPr>
            <p:cNvPr id="40" name="object 40"/>
            <p:cNvSpPr/>
            <p:nvPr/>
          </p:nvSpPr>
          <p:spPr>
            <a:xfrm>
              <a:off x="903554" y="1347470"/>
              <a:ext cx="811530" cy="1467485"/>
            </a:xfrm>
            <a:custGeom>
              <a:avLst/>
              <a:gdLst/>
              <a:ahLst/>
              <a:cxnLst/>
              <a:rect l="l" t="t" r="r" b="b"/>
              <a:pathLst>
                <a:path w="811530" h="1467485">
                  <a:moveTo>
                    <a:pt x="334340" y="1467103"/>
                  </a:moveTo>
                  <a:lnTo>
                    <a:pt x="296598" y="1437980"/>
                  </a:lnTo>
                  <a:lnTo>
                    <a:pt x="261031" y="1407096"/>
                  </a:lnTo>
                  <a:lnTo>
                    <a:pt x="227656" y="1374557"/>
                  </a:lnTo>
                  <a:lnTo>
                    <a:pt x="196491" y="1340470"/>
                  </a:lnTo>
                  <a:lnTo>
                    <a:pt x="167550" y="1304941"/>
                  </a:lnTo>
                  <a:lnTo>
                    <a:pt x="140853" y="1268077"/>
                  </a:lnTo>
                  <a:lnTo>
                    <a:pt x="116415" y="1229983"/>
                  </a:lnTo>
                  <a:lnTo>
                    <a:pt x="94253" y="1190766"/>
                  </a:lnTo>
                  <a:lnTo>
                    <a:pt x="74384" y="1150532"/>
                  </a:lnTo>
                  <a:lnTo>
                    <a:pt x="56825" y="1109387"/>
                  </a:lnTo>
                  <a:lnTo>
                    <a:pt x="41592" y="1067439"/>
                  </a:lnTo>
                  <a:lnTo>
                    <a:pt x="28703" y="1024792"/>
                  </a:lnTo>
                  <a:lnTo>
                    <a:pt x="18174" y="981554"/>
                  </a:lnTo>
                  <a:lnTo>
                    <a:pt x="10023" y="937831"/>
                  </a:lnTo>
                  <a:lnTo>
                    <a:pt x="4265" y="893729"/>
                  </a:lnTo>
                  <a:lnTo>
                    <a:pt x="919" y="849353"/>
                  </a:lnTo>
                  <a:lnTo>
                    <a:pt x="0" y="804812"/>
                  </a:lnTo>
                  <a:lnTo>
                    <a:pt x="1525" y="760210"/>
                  </a:lnTo>
                  <a:lnTo>
                    <a:pt x="5512" y="715654"/>
                  </a:lnTo>
                  <a:lnTo>
                    <a:pt x="11976" y="671250"/>
                  </a:lnTo>
                  <a:lnTo>
                    <a:pt x="20936" y="627106"/>
                  </a:lnTo>
                  <a:lnTo>
                    <a:pt x="32408" y="583326"/>
                  </a:lnTo>
                  <a:lnTo>
                    <a:pt x="46408" y="540017"/>
                  </a:lnTo>
                  <a:lnTo>
                    <a:pt x="62953" y="497286"/>
                  </a:lnTo>
                  <a:lnTo>
                    <a:pt x="82061" y="455239"/>
                  </a:lnTo>
                  <a:lnTo>
                    <a:pt x="103748" y="413982"/>
                  </a:lnTo>
                  <a:lnTo>
                    <a:pt x="128031" y="373621"/>
                  </a:lnTo>
                  <a:lnTo>
                    <a:pt x="154927" y="334263"/>
                  </a:lnTo>
                  <a:lnTo>
                    <a:pt x="184590" y="295893"/>
                  </a:lnTo>
                  <a:lnTo>
                    <a:pt x="216283" y="259591"/>
                  </a:lnTo>
                  <a:lnTo>
                    <a:pt x="249897" y="225413"/>
                  </a:lnTo>
                  <a:lnTo>
                    <a:pt x="285319" y="193417"/>
                  </a:lnTo>
                  <a:lnTo>
                    <a:pt x="322439" y="163657"/>
                  </a:lnTo>
                  <a:lnTo>
                    <a:pt x="361146" y="136190"/>
                  </a:lnTo>
                  <a:lnTo>
                    <a:pt x="401328" y="111072"/>
                  </a:lnTo>
                  <a:lnTo>
                    <a:pt x="442875" y="88360"/>
                  </a:lnTo>
                  <a:lnTo>
                    <a:pt x="485677" y="68109"/>
                  </a:lnTo>
                  <a:lnTo>
                    <a:pt x="529621" y="50376"/>
                  </a:lnTo>
                  <a:lnTo>
                    <a:pt x="574597" y="35218"/>
                  </a:lnTo>
                  <a:lnTo>
                    <a:pt x="620494" y="22689"/>
                  </a:lnTo>
                  <a:lnTo>
                    <a:pt x="667201" y="12847"/>
                  </a:lnTo>
                  <a:lnTo>
                    <a:pt x="714607" y="5747"/>
                  </a:lnTo>
                  <a:lnTo>
                    <a:pt x="762601" y="1446"/>
                  </a:lnTo>
                  <a:lnTo>
                    <a:pt x="811072" y="0"/>
                  </a:lnTo>
                  <a:lnTo>
                    <a:pt x="811072" y="811021"/>
                  </a:lnTo>
                  <a:lnTo>
                    <a:pt x="334340" y="1467103"/>
                  </a:lnTo>
                  <a:close/>
                </a:path>
              </a:pathLst>
            </a:custGeom>
            <a:ln w="11239">
              <a:solidFill>
                <a:srgbClr val="FFFFFF"/>
              </a:solidFill>
            </a:ln>
          </p:spPr>
          <p:txBody>
            <a:bodyPr wrap="square" lIns="0" tIns="0" rIns="0" bIns="0" rtlCol="0"/>
            <a:lstStyle/>
            <a:p>
              <a:endParaRPr/>
            </a:p>
          </p:txBody>
        </p:sp>
        <p:sp>
          <p:nvSpPr>
            <p:cNvPr id="41" name="object 41"/>
            <p:cNvSpPr/>
            <p:nvPr/>
          </p:nvSpPr>
          <p:spPr>
            <a:xfrm>
              <a:off x="2032634" y="2409063"/>
              <a:ext cx="593090" cy="809625"/>
            </a:xfrm>
            <a:custGeom>
              <a:avLst/>
              <a:gdLst/>
              <a:ahLst/>
              <a:cxnLst/>
              <a:rect l="l" t="t" r="r" b="b"/>
              <a:pathLst>
                <a:path w="593089" h="809625">
                  <a:moveTo>
                    <a:pt x="453263" y="0"/>
                  </a:moveTo>
                  <a:lnTo>
                    <a:pt x="345821" y="504571"/>
                  </a:lnTo>
                  <a:lnTo>
                    <a:pt x="0" y="504571"/>
                  </a:lnTo>
                  <a:lnTo>
                    <a:pt x="0" y="809625"/>
                  </a:lnTo>
                  <a:lnTo>
                    <a:pt x="592963" y="809625"/>
                  </a:lnTo>
                  <a:lnTo>
                    <a:pt x="592963" y="504571"/>
                  </a:lnTo>
                  <a:lnTo>
                    <a:pt x="494030" y="504571"/>
                  </a:lnTo>
                  <a:lnTo>
                    <a:pt x="453263" y="0"/>
                  </a:lnTo>
                  <a:close/>
                </a:path>
              </a:pathLst>
            </a:custGeom>
            <a:solidFill>
              <a:srgbClr val="FFFFFF"/>
            </a:solidFill>
          </p:spPr>
          <p:txBody>
            <a:bodyPr wrap="square" lIns="0" tIns="0" rIns="0" bIns="0" rtlCol="0"/>
            <a:lstStyle/>
            <a:p>
              <a:endParaRPr/>
            </a:p>
          </p:txBody>
        </p:sp>
        <p:sp>
          <p:nvSpPr>
            <p:cNvPr id="42" name="object 42"/>
            <p:cNvSpPr/>
            <p:nvPr/>
          </p:nvSpPr>
          <p:spPr>
            <a:xfrm>
              <a:off x="2032634" y="2409063"/>
              <a:ext cx="593090" cy="809625"/>
            </a:xfrm>
            <a:custGeom>
              <a:avLst/>
              <a:gdLst/>
              <a:ahLst/>
              <a:cxnLst/>
              <a:rect l="l" t="t" r="r" b="b"/>
              <a:pathLst>
                <a:path w="593089" h="809625">
                  <a:moveTo>
                    <a:pt x="0" y="504571"/>
                  </a:moveTo>
                  <a:lnTo>
                    <a:pt x="345821" y="504571"/>
                  </a:lnTo>
                  <a:lnTo>
                    <a:pt x="453263" y="0"/>
                  </a:lnTo>
                  <a:lnTo>
                    <a:pt x="494030" y="504571"/>
                  </a:lnTo>
                  <a:lnTo>
                    <a:pt x="592963" y="504571"/>
                  </a:lnTo>
                  <a:lnTo>
                    <a:pt x="592963" y="555371"/>
                  </a:lnTo>
                  <a:lnTo>
                    <a:pt x="592963" y="631698"/>
                  </a:lnTo>
                  <a:lnTo>
                    <a:pt x="592963" y="809625"/>
                  </a:lnTo>
                  <a:lnTo>
                    <a:pt x="494030" y="809625"/>
                  </a:lnTo>
                  <a:lnTo>
                    <a:pt x="345821" y="809625"/>
                  </a:lnTo>
                  <a:lnTo>
                    <a:pt x="0" y="809625"/>
                  </a:lnTo>
                  <a:lnTo>
                    <a:pt x="0" y="631698"/>
                  </a:lnTo>
                  <a:lnTo>
                    <a:pt x="0" y="555371"/>
                  </a:lnTo>
                  <a:lnTo>
                    <a:pt x="0" y="504571"/>
                  </a:lnTo>
                  <a:close/>
                </a:path>
              </a:pathLst>
            </a:custGeom>
            <a:ln w="5626">
              <a:solidFill>
                <a:srgbClr val="000000"/>
              </a:solidFill>
            </a:ln>
          </p:spPr>
          <p:txBody>
            <a:bodyPr wrap="square" lIns="0" tIns="0" rIns="0" bIns="0" rtlCol="0"/>
            <a:lstStyle/>
            <a:p>
              <a:endParaRPr/>
            </a:p>
          </p:txBody>
        </p:sp>
      </p:grpSp>
      <p:sp>
        <p:nvSpPr>
          <p:cNvPr id="43" name="object 43"/>
          <p:cNvSpPr txBox="1"/>
          <p:nvPr/>
        </p:nvSpPr>
        <p:spPr>
          <a:xfrm>
            <a:off x="2770633" y="4665184"/>
            <a:ext cx="590951" cy="290677"/>
          </a:xfrm>
          <a:prstGeom prst="rect">
            <a:avLst/>
          </a:prstGeom>
        </p:spPr>
        <p:txBody>
          <a:bodyPr vert="horz" wrap="square" lIns="0" tIns="31326" rIns="0" bIns="0" rtlCol="0">
            <a:spAutoFit/>
          </a:bodyPr>
          <a:lstStyle/>
          <a:p>
            <a:pPr marR="42332" algn="ctr">
              <a:spcBef>
                <a:spcPts val="247"/>
              </a:spcBef>
            </a:pPr>
            <a:r>
              <a:rPr sz="800" spc="-33" dirty="0">
                <a:solidFill>
                  <a:srgbClr val="585858"/>
                </a:solidFill>
                <a:latin typeface="BIZ UDPゴシック"/>
                <a:cs typeface="BIZ UDPゴシック"/>
              </a:rPr>
              <a:t>ある</a:t>
            </a:r>
            <a:endParaRPr sz="800">
              <a:latin typeface="BIZ UDPゴシック"/>
              <a:cs typeface="BIZ UDPゴシック"/>
            </a:endParaRPr>
          </a:p>
          <a:p>
            <a:pPr marR="6773" algn="ctr">
              <a:spcBef>
                <a:spcPts val="120"/>
              </a:spcBef>
            </a:pPr>
            <a:r>
              <a:rPr sz="800" dirty="0">
                <a:solidFill>
                  <a:srgbClr val="585858"/>
                </a:solidFill>
                <a:latin typeface="BIZ UDPゴシック"/>
                <a:cs typeface="BIZ UDPゴシック"/>
              </a:rPr>
              <a:t>3</a:t>
            </a:r>
            <a:r>
              <a:rPr sz="800" spc="7" dirty="0">
                <a:solidFill>
                  <a:srgbClr val="585858"/>
                </a:solidFill>
                <a:latin typeface="BIZ UDPゴシック"/>
                <a:cs typeface="BIZ UDPゴシック"/>
              </a:rPr>
              <a:t>校 / </a:t>
            </a:r>
            <a:r>
              <a:rPr sz="800" spc="-33" dirty="0">
                <a:solidFill>
                  <a:srgbClr val="585858"/>
                </a:solidFill>
                <a:latin typeface="BIZ UDPゴシック"/>
                <a:cs typeface="BIZ UDPゴシック"/>
              </a:rPr>
              <a:t>60%</a:t>
            </a:r>
            <a:endParaRPr sz="800">
              <a:latin typeface="BIZ UDPゴシック"/>
              <a:cs typeface="BIZ UDPゴシック"/>
            </a:endParaRPr>
          </a:p>
        </p:txBody>
      </p:sp>
      <p:grpSp>
        <p:nvGrpSpPr>
          <p:cNvPr id="44" name="object 44"/>
          <p:cNvGrpSpPr/>
          <p:nvPr/>
        </p:nvGrpSpPr>
        <p:grpSpPr>
          <a:xfrm>
            <a:off x="895776" y="2323281"/>
            <a:ext cx="767898" cy="962624"/>
            <a:chOff x="721055" y="1188783"/>
            <a:chExt cx="575945" cy="721995"/>
          </a:xfrm>
        </p:grpSpPr>
        <p:sp>
          <p:nvSpPr>
            <p:cNvPr id="45" name="object 45"/>
            <p:cNvSpPr/>
            <p:nvPr/>
          </p:nvSpPr>
          <p:spPr>
            <a:xfrm>
              <a:off x="723912" y="1191641"/>
              <a:ext cx="570230" cy="716280"/>
            </a:xfrm>
            <a:custGeom>
              <a:avLst/>
              <a:gdLst/>
              <a:ahLst/>
              <a:cxnLst/>
              <a:rect l="l" t="t" r="r" b="b"/>
              <a:pathLst>
                <a:path w="570230" h="716280">
                  <a:moveTo>
                    <a:pt x="570217" y="0"/>
                  </a:moveTo>
                  <a:lnTo>
                    <a:pt x="0" y="0"/>
                  </a:lnTo>
                  <a:lnTo>
                    <a:pt x="0" y="283464"/>
                  </a:lnTo>
                  <a:lnTo>
                    <a:pt x="95034" y="283464"/>
                  </a:lnTo>
                  <a:lnTo>
                    <a:pt x="219367" y="716153"/>
                  </a:lnTo>
                  <a:lnTo>
                    <a:pt x="237578" y="283464"/>
                  </a:lnTo>
                  <a:lnTo>
                    <a:pt x="570217" y="283464"/>
                  </a:lnTo>
                  <a:lnTo>
                    <a:pt x="570217" y="0"/>
                  </a:lnTo>
                  <a:close/>
                </a:path>
              </a:pathLst>
            </a:custGeom>
            <a:solidFill>
              <a:srgbClr val="FFFFFF"/>
            </a:solidFill>
          </p:spPr>
          <p:txBody>
            <a:bodyPr wrap="square" lIns="0" tIns="0" rIns="0" bIns="0" rtlCol="0"/>
            <a:lstStyle/>
            <a:p>
              <a:endParaRPr/>
            </a:p>
          </p:txBody>
        </p:sp>
        <p:sp>
          <p:nvSpPr>
            <p:cNvPr id="46" name="object 46"/>
            <p:cNvSpPr/>
            <p:nvPr/>
          </p:nvSpPr>
          <p:spPr>
            <a:xfrm>
              <a:off x="723912" y="1191641"/>
              <a:ext cx="570230" cy="716280"/>
            </a:xfrm>
            <a:custGeom>
              <a:avLst/>
              <a:gdLst/>
              <a:ahLst/>
              <a:cxnLst/>
              <a:rect l="l" t="t" r="r" b="b"/>
              <a:pathLst>
                <a:path w="570230" h="716280">
                  <a:moveTo>
                    <a:pt x="0" y="0"/>
                  </a:moveTo>
                  <a:lnTo>
                    <a:pt x="95034" y="0"/>
                  </a:lnTo>
                  <a:lnTo>
                    <a:pt x="237578" y="0"/>
                  </a:lnTo>
                  <a:lnTo>
                    <a:pt x="570217" y="0"/>
                  </a:lnTo>
                  <a:lnTo>
                    <a:pt x="570217" y="165354"/>
                  </a:lnTo>
                  <a:lnTo>
                    <a:pt x="570217" y="236220"/>
                  </a:lnTo>
                  <a:lnTo>
                    <a:pt x="570217" y="283464"/>
                  </a:lnTo>
                  <a:lnTo>
                    <a:pt x="237578" y="283464"/>
                  </a:lnTo>
                  <a:lnTo>
                    <a:pt x="219367" y="716153"/>
                  </a:lnTo>
                  <a:lnTo>
                    <a:pt x="95034" y="283464"/>
                  </a:lnTo>
                  <a:lnTo>
                    <a:pt x="0" y="283464"/>
                  </a:lnTo>
                  <a:lnTo>
                    <a:pt x="0" y="236220"/>
                  </a:lnTo>
                  <a:lnTo>
                    <a:pt x="0" y="165354"/>
                  </a:lnTo>
                  <a:lnTo>
                    <a:pt x="0" y="0"/>
                  </a:lnTo>
                  <a:close/>
                </a:path>
              </a:pathLst>
            </a:custGeom>
            <a:ln w="5626">
              <a:solidFill>
                <a:srgbClr val="000000"/>
              </a:solidFill>
            </a:ln>
          </p:spPr>
          <p:txBody>
            <a:bodyPr wrap="square" lIns="0" tIns="0" rIns="0" bIns="0" rtlCol="0"/>
            <a:lstStyle/>
            <a:p>
              <a:endParaRPr/>
            </a:p>
          </p:txBody>
        </p:sp>
      </p:grpSp>
      <p:sp>
        <p:nvSpPr>
          <p:cNvPr id="47" name="object 47"/>
          <p:cNvSpPr txBox="1"/>
          <p:nvPr/>
        </p:nvSpPr>
        <p:spPr>
          <a:xfrm>
            <a:off x="1009698" y="2355504"/>
            <a:ext cx="590105" cy="289822"/>
          </a:xfrm>
          <a:prstGeom prst="rect">
            <a:avLst/>
          </a:prstGeom>
        </p:spPr>
        <p:txBody>
          <a:bodyPr vert="horz" wrap="square" lIns="0" tIns="30479" rIns="0" bIns="0" rtlCol="0">
            <a:spAutoFit/>
          </a:bodyPr>
          <a:lstStyle/>
          <a:p>
            <a:pPr marR="39792" algn="ctr">
              <a:spcBef>
                <a:spcPts val="240"/>
              </a:spcBef>
            </a:pPr>
            <a:r>
              <a:rPr sz="800" spc="-33" dirty="0">
                <a:solidFill>
                  <a:srgbClr val="585858"/>
                </a:solidFill>
                <a:latin typeface="BIZ UDPゴシック"/>
                <a:cs typeface="BIZ UDPゴシック"/>
              </a:rPr>
              <a:t>ない</a:t>
            </a:r>
            <a:endParaRPr sz="800">
              <a:latin typeface="BIZ UDPゴシック"/>
              <a:cs typeface="BIZ UDPゴシック"/>
            </a:endParaRPr>
          </a:p>
          <a:p>
            <a:pPr marR="6773" algn="ctr">
              <a:spcBef>
                <a:spcPts val="113"/>
              </a:spcBef>
            </a:pPr>
            <a:r>
              <a:rPr sz="800" dirty="0">
                <a:solidFill>
                  <a:srgbClr val="585858"/>
                </a:solidFill>
                <a:latin typeface="BIZ UDPゴシック"/>
                <a:cs typeface="BIZ UDPゴシック"/>
              </a:rPr>
              <a:t>2</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40%</a:t>
            </a:r>
            <a:endParaRPr sz="800">
              <a:latin typeface="BIZ UDPゴシック"/>
              <a:cs typeface="BIZ UDPゴシック"/>
            </a:endParaRPr>
          </a:p>
        </p:txBody>
      </p:sp>
      <p:grpSp>
        <p:nvGrpSpPr>
          <p:cNvPr id="48" name="object 48"/>
          <p:cNvGrpSpPr/>
          <p:nvPr/>
        </p:nvGrpSpPr>
        <p:grpSpPr>
          <a:xfrm>
            <a:off x="3841033" y="2394060"/>
            <a:ext cx="2694840" cy="2179238"/>
            <a:chOff x="2930080" y="1241869"/>
            <a:chExt cx="2021205" cy="1634489"/>
          </a:xfrm>
        </p:grpSpPr>
        <p:sp>
          <p:nvSpPr>
            <p:cNvPr id="49" name="object 49"/>
            <p:cNvSpPr/>
            <p:nvPr/>
          </p:nvSpPr>
          <p:spPr>
            <a:xfrm>
              <a:off x="3335781" y="1244727"/>
              <a:ext cx="1209675" cy="1628775"/>
            </a:xfrm>
            <a:custGeom>
              <a:avLst/>
              <a:gdLst/>
              <a:ahLst/>
              <a:cxnLst/>
              <a:rect l="l" t="t" r="r" b="b"/>
              <a:pathLst>
                <a:path w="1209675" h="1628775">
                  <a:moveTo>
                    <a:pt x="0" y="1384046"/>
                  </a:moveTo>
                  <a:lnTo>
                    <a:pt x="0" y="1628520"/>
                  </a:lnTo>
                </a:path>
                <a:path w="1209675" h="1628775">
                  <a:moveTo>
                    <a:pt x="0" y="570357"/>
                  </a:moveTo>
                  <a:lnTo>
                    <a:pt x="0" y="1058545"/>
                  </a:lnTo>
                </a:path>
                <a:path w="1209675" h="1628775">
                  <a:moveTo>
                    <a:pt x="0" y="0"/>
                  </a:moveTo>
                  <a:lnTo>
                    <a:pt x="0" y="243967"/>
                  </a:lnTo>
                </a:path>
                <a:path w="1209675" h="1628775">
                  <a:moveTo>
                    <a:pt x="403733" y="1384046"/>
                  </a:moveTo>
                  <a:lnTo>
                    <a:pt x="403733" y="1628520"/>
                  </a:lnTo>
                </a:path>
                <a:path w="1209675" h="1628775">
                  <a:moveTo>
                    <a:pt x="403733" y="570357"/>
                  </a:moveTo>
                  <a:lnTo>
                    <a:pt x="403733" y="1058545"/>
                  </a:lnTo>
                </a:path>
                <a:path w="1209675" h="1628775">
                  <a:moveTo>
                    <a:pt x="403733" y="0"/>
                  </a:moveTo>
                  <a:lnTo>
                    <a:pt x="403733" y="243967"/>
                  </a:lnTo>
                </a:path>
                <a:path w="1209675" h="1628775">
                  <a:moveTo>
                    <a:pt x="806576" y="1384046"/>
                  </a:moveTo>
                  <a:lnTo>
                    <a:pt x="806576" y="1628520"/>
                  </a:lnTo>
                </a:path>
                <a:path w="1209675" h="1628775">
                  <a:moveTo>
                    <a:pt x="806576" y="570357"/>
                  </a:moveTo>
                  <a:lnTo>
                    <a:pt x="806576" y="1058545"/>
                  </a:lnTo>
                </a:path>
                <a:path w="1209675" h="1628775">
                  <a:moveTo>
                    <a:pt x="806576" y="0"/>
                  </a:moveTo>
                  <a:lnTo>
                    <a:pt x="806576" y="243967"/>
                  </a:lnTo>
                </a:path>
                <a:path w="1209675" h="1628775">
                  <a:moveTo>
                    <a:pt x="1209421" y="1384046"/>
                  </a:moveTo>
                  <a:lnTo>
                    <a:pt x="1209421" y="1628520"/>
                  </a:lnTo>
                </a:path>
                <a:path w="1209675" h="1628775">
                  <a:moveTo>
                    <a:pt x="1209421" y="570357"/>
                  </a:moveTo>
                  <a:lnTo>
                    <a:pt x="1209421" y="1058545"/>
                  </a:lnTo>
                </a:path>
                <a:path w="1209675" h="1628775">
                  <a:moveTo>
                    <a:pt x="1209421" y="0"/>
                  </a:moveTo>
                  <a:lnTo>
                    <a:pt x="1209421" y="243967"/>
                  </a:lnTo>
                </a:path>
              </a:pathLst>
            </a:custGeom>
            <a:ln w="5626">
              <a:solidFill>
                <a:srgbClr val="D9D9D9"/>
              </a:solidFill>
            </a:ln>
          </p:spPr>
          <p:txBody>
            <a:bodyPr wrap="square" lIns="0" tIns="0" rIns="0" bIns="0" rtlCol="0"/>
            <a:lstStyle/>
            <a:p>
              <a:endParaRPr/>
            </a:p>
          </p:txBody>
        </p:sp>
        <p:sp>
          <p:nvSpPr>
            <p:cNvPr id="50" name="object 50"/>
            <p:cNvSpPr/>
            <p:nvPr/>
          </p:nvSpPr>
          <p:spPr>
            <a:xfrm>
              <a:off x="4948300" y="1244727"/>
              <a:ext cx="0" cy="1628775"/>
            </a:xfrm>
            <a:custGeom>
              <a:avLst/>
              <a:gdLst/>
              <a:ahLst/>
              <a:cxnLst/>
              <a:rect l="l" t="t" r="r" b="b"/>
              <a:pathLst>
                <a:path h="1628775">
                  <a:moveTo>
                    <a:pt x="0" y="0"/>
                  </a:moveTo>
                  <a:lnTo>
                    <a:pt x="0" y="1628520"/>
                  </a:lnTo>
                </a:path>
              </a:pathLst>
            </a:custGeom>
            <a:ln w="5626">
              <a:solidFill>
                <a:srgbClr val="D9D9D9"/>
              </a:solidFill>
            </a:ln>
          </p:spPr>
          <p:txBody>
            <a:bodyPr wrap="square" lIns="0" tIns="0" rIns="0" bIns="0" rtlCol="0"/>
            <a:lstStyle/>
            <a:p>
              <a:endParaRPr/>
            </a:p>
          </p:txBody>
        </p:sp>
        <p:sp>
          <p:nvSpPr>
            <p:cNvPr id="51" name="object 51"/>
            <p:cNvSpPr/>
            <p:nvPr/>
          </p:nvSpPr>
          <p:spPr>
            <a:xfrm>
              <a:off x="2932937" y="2303272"/>
              <a:ext cx="1343660" cy="325755"/>
            </a:xfrm>
            <a:custGeom>
              <a:avLst/>
              <a:gdLst/>
              <a:ahLst/>
              <a:cxnLst/>
              <a:rect l="l" t="t" r="r" b="b"/>
              <a:pathLst>
                <a:path w="1343660" h="325755">
                  <a:moveTo>
                    <a:pt x="1343406" y="0"/>
                  </a:moveTo>
                  <a:lnTo>
                    <a:pt x="0" y="0"/>
                  </a:lnTo>
                  <a:lnTo>
                    <a:pt x="0" y="325500"/>
                  </a:lnTo>
                  <a:lnTo>
                    <a:pt x="1343406" y="325500"/>
                  </a:lnTo>
                  <a:lnTo>
                    <a:pt x="1343406" y="0"/>
                  </a:lnTo>
                  <a:close/>
                </a:path>
              </a:pathLst>
            </a:custGeom>
            <a:solidFill>
              <a:srgbClr val="92D050"/>
            </a:solidFill>
          </p:spPr>
          <p:txBody>
            <a:bodyPr wrap="square" lIns="0" tIns="0" rIns="0" bIns="0" rtlCol="0"/>
            <a:lstStyle/>
            <a:p>
              <a:endParaRPr/>
            </a:p>
          </p:txBody>
        </p:sp>
        <p:sp>
          <p:nvSpPr>
            <p:cNvPr id="52" name="object 52"/>
            <p:cNvSpPr/>
            <p:nvPr/>
          </p:nvSpPr>
          <p:spPr>
            <a:xfrm>
              <a:off x="2932938" y="1488693"/>
              <a:ext cx="2015489" cy="1140460"/>
            </a:xfrm>
            <a:custGeom>
              <a:avLst/>
              <a:gdLst/>
              <a:ahLst/>
              <a:cxnLst/>
              <a:rect l="l" t="t" r="r" b="b"/>
              <a:pathLst>
                <a:path w="2015489" h="1140460">
                  <a:moveTo>
                    <a:pt x="2014982" y="814578"/>
                  </a:moveTo>
                  <a:lnTo>
                    <a:pt x="1343406" y="814578"/>
                  </a:lnTo>
                  <a:lnTo>
                    <a:pt x="1343406" y="1140079"/>
                  </a:lnTo>
                  <a:lnTo>
                    <a:pt x="2014982" y="1140079"/>
                  </a:lnTo>
                  <a:lnTo>
                    <a:pt x="2014982" y="814578"/>
                  </a:lnTo>
                  <a:close/>
                </a:path>
                <a:path w="2015489" h="1140460">
                  <a:moveTo>
                    <a:pt x="2014982" y="0"/>
                  </a:moveTo>
                  <a:lnTo>
                    <a:pt x="0" y="0"/>
                  </a:lnTo>
                  <a:lnTo>
                    <a:pt x="0" y="326390"/>
                  </a:lnTo>
                  <a:lnTo>
                    <a:pt x="2014982" y="326390"/>
                  </a:lnTo>
                  <a:lnTo>
                    <a:pt x="2014982" y="0"/>
                  </a:lnTo>
                  <a:close/>
                </a:path>
              </a:pathLst>
            </a:custGeom>
            <a:solidFill>
              <a:srgbClr val="5B9BD4"/>
            </a:solidFill>
          </p:spPr>
          <p:txBody>
            <a:bodyPr wrap="square" lIns="0" tIns="0" rIns="0" bIns="0" rtlCol="0"/>
            <a:lstStyle/>
            <a:p>
              <a:endParaRPr/>
            </a:p>
          </p:txBody>
        </p:sp>
        <p:sp>
          <p:nvSpPr>
            <p:cNvPr id="53" name="object 53"/>
            <p:cNvSpPr/>
            <p:nvPr/>
          </p:nvSpPr>
          <p:spPr>
            <a:xfrm>
              <a:off x="2932937" y="1244727"/>
              <a:ext cx="0" cy="1628775"/>
            </a:xfrm>
            <a:custGeom>
              <a:avLst/>
              <a:gdLst/>
              <a:ahLst/>
              <a:cxnLst/>
              <a:rect l="l" t="t" r="r" b="b"/>
              <a:pathLst>
                <a:path h="1628775">
                  <a:moveTo>
                    <a:pt x="0" y="1628520"/>
                  </a:moveTo>
                  <a:lnTo>
                    <a:pt x="0" y="0"/>
                  </a:lnTo>
                </a:path>
              </a:pathLst>
            </a:custGeom>
            <a:ln w="5626">
              <a:solidFill>
                <a:srgbClr val="D9D9D9"/>
              </a:solidFill>
            </a:ln>
          </p:spPr>
          <p:txBody>
            <a:bodyPr wrap="square" lIns="0" tIns="0" rIns="0" bIns="0" rtlCol="0"/>
            <a:lstStyle/>
            <a:p>
              <a:endParaRPr/>
            </a:p>
          </p:txBody>
        </p:sp>
        <p:sp>
          <p:nvSpPr>
            <p:cNvPr id="54" name="object 54"/>
            <p:cNvSpPr/>
            <p:nvPr/>
          </p:nvSpPr>
          <p:spPr>
            <a:xfrm>
              <a:off x="3565143" y="2413749"/>
              <a:ext cx="79375" cy="105410"/>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grpSp>
      <p:sp>
        <p:nvSpPr>
          <p:cNvPr id="55" name="object 55"/>
          <p:cNvSpPr txBox="1"/>
          <p:nvPr/>
        </p:nvSpPr>
        <p:spPr>
          <a:xfrm>
            <a:off x="4718400" y="3950531"/>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2</a:t>
            </a:r>
            <a:endParaRPr sz="667">
              <a:latin typeface="Calibri"/>
              <a:cs typeface="Calibri"/>
            </a:endParaRPr>
          </a:p>
        </p:txBody>
      </p:sp>
      <p:sp>
        <p:nvSpPr>
          <p:cNvPr id="56" name="object 56"/>
          <p:cNvSpPr/>
          <p:nvPr/>
        </p:nvSpPr>
        <p:spPr>
          <a:xfrm>
            <a:off x="6031364" y="3956508"/>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57" name="object 57"/>
          <p:cNvSpPr txBox="1"/>
          <p:nvPr/>
        </p:nvSpPr>
        <p:spPr>
          <a:xfrm>
            <a:off x="6061841" y="3950531"/>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1</a:t>
            </a:r>
            <a:endParaRPr sz="667">
              <a:latin typeface="Calibri"/>
              <a:cs typeface="Calibri"/>
            </a:endParaRPr>
          </a:p>
        </p:txBody>
      </p:sp>
      <p:sp>
        <p:nvSpPr>
          <p:cNvPr id="58" name="object 58"/>
          <p:cNvSpPr/>
          <p:nvPr/>
        </p:nvSpPr>
        <p:spPr>
          <a:xfrm>
            <a:off x="5135624" y="2870952"/>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59" name="object 59"/>
          <p:cNvSpPr txBox="1"/>
          <p:nvPr/>
        </p:nvSpPr>
        <p:spPr>
          <a:xfrm>
            <a:off x="5166271" y="2864636"/>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2</a:t>
            </a:r>
            <a:endParaRPr sz="667">
              <a:latin typeface="Calibri"/>
              <a:cs typeface="Calibri"/>
            </a:endParaRPr>
          </a:p>
        </p:txBody>
      </p:sp>
      <p:sp>
        <p:nvSpPr>
          <p:cNvPr id="60" name="object 60"/>
          <p:cNvSpPr txBox="1"/>
          <p:nvPr/>
        </p:nvSpPr>
        <p:spPr>
          <a:xfrm>
            <a:off x="3790151" y="4605657"/>
            <a:ext cx="12784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0%</a:t>
            </a:r>
            <a:endParaRPr sz="667">
              <a:latin typeface="Calibri"/>
              <a:cs typeface="Calibri"/>
            </a:endParaRPr>
          </a:p>
        </p:txBody>
      </p:sp>
      <p:sp>
        <p:nvSpPr>
          <p:cNvPr id="61" name="object 61"/>
          <p:cNvSpPr txBox="1"/>
          <p:nvPr/>
        </p:nvSpPr>
        <p:spPr>
          <a:xfrm>
            <a:off x="4305073" y="4605657"/>
            <a:ext cx="1247094" cy="124885"/>
          </a:xfrm>
          <a:prstGeom prst="rect">
            <a:avLst/>
          </a:prstGeom>
        </p:spPr>
        <p:txBody>
          <a:bodyPr vert="horz" wrap="square" lIns="0" tIns="22013" rIns="0" bIns="0" rtlCol="0">
            <a:spAutoFit/>
          </a:bodyPr>
          <a:lstStyle/>
          <a:p>
            <a:pPr>
              <a:spcBef>
                <a:spcPts val="173"/>
              </a:spcBef>
              <a:tabLst>
                <a:tab pos="536773" algn="l"/>
                <a:tab pos="1074393"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p:txBody>
      </p:sp>
      <p:sp>
        <p:nvSpPr>
          <p:cNvPr id="62" name="object 62"/>
          <p:cNvSpPr txBox="1"/>
          <p:nvPr/>
        </p:nvSpPr>
        <p:spPr>
          <a:xfrm>
            <a:off x="5917576" y="4605657"/>
            <a:ext cx="17271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80%</a:t>
            </a:r>
            <a:endParaRPr sz="667">
              <a:latin typeface="Calibri"/>
              <a:cs typeface="Calibri"/>
            </a:endParaRPr>
          </a:p>
        </p:txBody>
      </p:sp>
      <p:sp>
        <p:nvSpPr>
          <p:cNvPr id="63" name="object 63"/>
          <p:cNvSpPr txBox="1"/>
          <p:nvPr/>
        </p:nvSpPr>
        <p:spPr>
          <a:xfrm>
            <a:off x="6432499" y="4605657"/>
            <a:ext cx="218432"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Calibri"/>
                <a:cs typeface="Calibri"/>
              </a:rPr>
              <a:t>100%</a:t>
            </a:r>
            <a:endParaRPr sz="667">
              <a:latin typeface="Calibri"/>
              <a:cs typeface="Calibri"/>
            </a:endParaRPr>
          </a:p>
        </p:txBody>
      </p:sp>
      <p:sp>
        <p:nvSpPr>
          <p:cNvPr id="64" name="object 64"/>
          <p:cNvSpPr txBox="1"/>
          <p:nvPr/>
        </p:nvSpPr>
        <p:spPr>
          <a:xfrm>
            <a:off x="3581708" y="3945620"/>
            <a:ext cx="197266"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游ゴシック"/>
                <a:cs typeface="游ゴシック"/>
              </a:rPr>
              <a:t>ある</a:t>
            </a:r>
            <a:endParaRPr sz="667">
              <a:latin typeface="游ゴシック"/>
              <a:cs typeface="游ゴシック"/>
            </a:endParaRPr>
          </a:p>
        </p:txBody>
      </p:sp>
      <p:sp>
        <p:nvSpPr>
          <p:cNvPr id="65" name="object 65"/>
          <p:cNvSpPr txBox="1"/>
          <p:nvPr/>
        </p:nvSpPr>
        <p:spPr>
          <a:xfrm>
            <a:off x="3581708" y="2859726"/>
            <a:ext cx="197266"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游ゴシック"/>
                <a:cs typeface="游ゴシック"/>
              </a:rPr>
              <a:t>ない</a:t>
            </a:r>
            <a:endParaRPr sz="667">
              <a:latin typeface="游ゴシック"/>
              <a:cs typeface="游ゴシック"/>
            </a:endParaRPr>
          </a:p>
        </p:txBody>
      </p:sp>
      <p:grpSp>
        <p:nvGrpSpPr>
          <p:cNvPr id="66" name="object 66"/>
          <p:cNvGrpSpPr/>
          <p:nvPr/>
        </p:nvGrpSpPr>
        <p:grpSpPr>
          <a:xfrm>
            <a:off x="4355871" y="4860614"/>
            <a:ext cx="932992" cy="49951"/>
            <a:chOff x="3316223" y="3091853"/>
            <a:chExt cx="699770" cy="37465"/>
          </a:xfrm>
        </p:grpSpPr>
        <p:sp>
          <p:nvSpPr>
            <p:cNvPr id="67" name="object 67"/>
            <p:cNvSpPr/>
            <p:nvPr/>
          </p:nvSpPr>
          <p:spPr>
            <a:xfrm>
              <a:off x="3316223" y="3091853"/>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68" name="object 68"/>
            <p:cNvSpPr/>
            <p:nvPr/>
          </p:nvSpPr>
          <p:spPr>
            <a:xfrm>
              <a:off x="3647566" y="3091853"/>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69" name="object 69"/>
            <p:cNvSpPr/>
            <p:nvPr/>
          </p:nvSpPr>
          <p:spPr>
            <a:xfrm>
              <a:off x="3978909" y="3091853"/>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70" name="object 70"/>
          <p:cNvSpPr txBox="1"/>
          <p:nvPr/>
        </p:nvSpPr>
        <p:spPr>
          <a:xfrm>
            <a:off x="4426650" y="4804785"/>
            <a:ext cx="1529870" cy="124885"/>
          </a:xfrm>
          <a:prstGeom prst="rect">
            <a:avLst/>
          </a:prstGeom>
        </p:spPr>
        <p:txBody>
          <a:bodyPr vert="horz" wrap="square" lIns="0" tIns="22013" rIns="0" bIns="0" rtlCol="0">
            <a:spAutoFit/>
          </a:bodyPr>
          <a:lstStyle/>
          <a:p>
            <a:pPr>
              <a:spcBef>
                <a:spcPts val="173"/>
              </a:spcBef>
              <a:tabLst>
                <a:tab pos="441949" algn="l"/>
                <a:tab pos="883051"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71" name="object 71"/>
          <p:cNvSpPr txBox="1"/>
          <p:nvPr/>
        </p:nvSpPr>
        <p:spPr>
          <a:xfrm>
            <a:off x="5962785" y="2297290"/>
            <a:ext cx="614656" cy="135870"/>
          </a:xfrm>
          <a:prstGeom prst="rect">
            <a:avLst/>
          </a:prstGeom>
        </p:spPr>
        <p:txBody>
          <a:bodyPr vert="horz" wrap="square" lIns="0" tIns="22859" rIns="0" bIns="0" rtlCol="0">
            <a:spAutoFit/>
          </a:bodyPr>
          <a:lstStyle/>
          <a:p>
            <a:pPr>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72" name="object 72"/>
          <p:cNvGrpSpPr/>
          <p:nvPr/>
        </p:nvGrpSpPr>
        <p:grpSpPr>
          <a:xfrm>
            <a:off x="10361818" y="2488883"/>
            <a:ext cx="2662668" cy="2106428"/>
            <a:chOff x="7820850" y="1312989"/>
            <a:chExt cx="1997075" cy="1579880"/>
          </a:xfrm>
        </p:grpSpPr>
        <p:sp>
          <p:nvSpPr>
            <p:cNvPr id="73" name="object 73"/>
            <p:cNvSpPr/>
            <p:nvPr/>
          </p:nvSpPr>
          <p:spPr>
            <a:xfrm>
              <a:off x="8221853" y="1315847"/>
              <a:ext cx="1195070" cy="1574165"/>
            </a:xfrm>
            <a:custGeom>
              <a:avLst/>
              <a:gdLst/>
              <a:ahLst/>
              <a:cxnLst/>
              <a:rect l="l" t="t" r="r" b="b"/>
              <a:pathLst>
                <a:path w="1195070" h="1574164">
                  <a:moveTo>
                    <a:pt x="0" y="1337182"/>
                  </a:moveTo>
                  <a:lnTo>
                    <a:pt x="0" y="1573784"/>
                  </a:lnTo>
                </a:path>
                <a:path w="1195070" h="1574164">
                  <a:moveTo>
                    <a:pt x="0" y="550417"/>
                  </a:moveTo>
                  <a:lnTo>
                    <a:pt x="0" y="1022476"/>
                  </a:lnTo>
                </a:path>
                <a:path w="1195070" h="1574164">
                  <a:moveTo>
                    <a:pt x="0" y="0"/>
                  </a:moveTo>
                  <a:lnTo>
                    <a:pt x="0" y="235712"/>
                  </a:lnTo>
                </a:path>
                <a:path w="1195070" h="1574164">
                  <a:moveTo>
                    <a:pt x="398272" y="1337182"/>
                  </a:moveTo>
                  <a:lnTo>
                    <a:pt x="398272" y="1573784"/>
                  </a:lnTo>
                </a:path>
                <a:path w="1195070" h="1574164">
                  <a:moveTo>
                    <a:pt x="398272" y="550417"/>
                  </a:moveTo>
                  <a:lnTo>
                    <a:pt x="398272" y="1022476"/>
                  </a:lnTo>
                </a:path>
                <a:path w="1195070" h="1574164">
                  <a:moveTo>
                    <a:pt x="398272" y="0"/>
                  </a:moveTo>
                  <a:lnTo>
                    <a:pt x="398272" y="235712"/>
                  </a:lnTo>
                </a:path>
                <a:path w="1195070" h="1574164">
                  <a:moveTo>
                    <a:pt x="796671" y="1337182"/>
                  </a:moveTo>
                  <a:lnTo>
                    <a:pt x="796671" y="1573784"/>
                  </a:lnTo>
                </a:path>
                <a:path w="1195070" h="1574164">
                  <a:moveTo>
                    <a:pt x="796671" y="550417"/>
                  </a:moveTo>
                  <a:lnTo>
                    <a:pt x="796671" y="1022476"/>
                  </a:lnTo>
                </a:path>
                <a:path w="1195070" h="1574164">
                  <a:moveTo>
                    <a:pt x="796671" y="0"/>
                  </a:moveTo>
                  <a:lnTo>
                    <a:pt x="796671" y="235711"/>
                  </a:lnTo>
                </a:path>
                <a:path w="1195070" h="1574164">
                  <a:moveTo>
                    <a:pt x="1194943" y="1337182"/>
                  </a:moveTo>
                  <a:lnTo>
                    <a:pt x="1194943" y="1573784"/>
                  </a:lnTo>
                </a:path>
                <a:path w="1195070" h="1574164">
                  <a:moveTo>
                    <a:pt x="1194943" y="550417"/>
                  </a:moveTo>
                  <a:lnTo>
                    <a:pt x="1194943" y="1022476"/>
                  </a:lnTo>
                </a:path>
                <a:path w="1195070" h="1574164">
                  <a:moveTo>
                    <a:pt x="1194943" y="0"/>
                  </a:moveTo>
                  <a:lnTo>
                    <a:pt x="1194943" y="235711"/>
                  </a:lnTo>
                </a:path>
              </a:pathLst>
            </a:custGeom>
            <a:ln w="5626">
              <a:solidFill>
                <a:srgbClr val="D9D9D9"/>
              </a:solidFill>
            </a:ln>
          </p:spPr>
          <p:txBody>
            <a:bodyPr wrap="square" lIns="0" tIns="0" rIns="0" bIns="0" rtlCol="0"/>
            <a:lstStyle/>
            <a:p>
              <a:endParaRPr/>
            </a:p>
          </p:txBody>
        </p:sp>
        <p:sp>
          <p:nvSpPr>
            <p:cNvPr id="74" name="object 74"/>
            <p:cNvSpPr/>
            <p:nvPr/>
          </p:nvSpPr>
          <p:spPr>
            <a:xfrm>
              <a:off x="9814941" y="1315847"/>
              <a:ext cx="0" cy="1574165"/>
            </a:xfrm>
            <a:custGeom>
              <a:avLst/>
              <a:gdLst/>
              <a:ahLst/>
              <a:cxnLst/>
              <a:rect l="l" t="t" r="r" b="b"/>
              <a:pathLst>
                <a:path h="1574164">
                  <a:moveTo>
                    <a:pt x="0" y="0"/>
                  </a:moveTo>
                  <a:lnTo>
                    <a:pt x="0" y="1573784"/>
                  </a:lnTo>
                </a:path>
              </a:pathLst>
            </a:custGeom>
            <a:ln w="5626">
              <a:solidFill>
                <a:srgbClr val="D9D9D9"/>
              </a:solidFill>
            </a:ln>
          </p:spPr>
          <p:txBody>
            <a:bodyPr wrap="square" lIns="0" tIns="0" rIns="0" bIns="0" rtlCol="0"/>
            <a:lstStyle/>
            <a:p>
              <a:endParaRPr/>
            </a:p>
          </p:txBody>
        </p:sp>
        <p:sp>
          <p:nvSpPr>
            <p:cNvPr id="75" name="object 75"/>
            <p:cNvSpPr/>
            <p:nvPr/>
          </p:nvSpPr>
          <p:spPr>
            <a:xfrm>
              <a:off x="7823708" y="1551559"/>
              <a:ext cx="995680" cy="314960"/>
            </a:xfrm>
            <a:custGeom>
              <a:avLst/>
              <a:gdLst/>
              <a:ahLst/>
              <a:cxnLst/>
              <a:rect l="l" t="t" r="r" b="b"/>
              <a:pathLst>
                <a:path w="995679" h="314960">
                  <a:moveTo>
                    <a:pt x="995210" y="0"/>
                  </a:moveTo>
                  <a:lnTo>
                    <a:pt x="0" y="0"/>
                  </a:lnTo>
                  <a:lnTo>
                    <a:pt x="0" y="314705"/>
                  </a:lnTo>
                  <a:lnTo>
                    <a:pt x="995210" y="314705"/>
                  </a:lnTo>
                  <a:lnTo>
                    <a:pt x="995210" y="0"/>
                  </a:lnTo>
                  <a:close/>
                </a:path>
              </a:pathLst>
            </a:custGeom>
            <a:solidFill>
              <a:srgbClr val="92D050"/>
            </a:solidFill>
          </p:spPr>
          <p:txBody>
            <a:bodyPr wrap="square" lIns="0" tIns="0" rIns="0" bIns="0" rtlCol="0"/>
            <a:lstStyle/>
            <a:p>
              <a:endParaRPr/>
            </a:p>
          </p:txBody>
        </p:sp>
        <p:sp>
          <p:nvSpPr>
            <p:cNvPr id="76" name="object 76"/>
            <p:cNvSpPr/>
            <p:nvPr/>
          </p:nvSpPr>
          <p:spPr>
            <a:xfrm>
              <a:off x="7823708" y="1551558"/>
              <a:ext cx="1991360" cy="1101725"/>
            </a:xfrm>
            <a:custGeom>
              <a:avLst/>
              <a:gdLst/>
              <a:ahLst/>
              <a:cxnLst/>
              <a:rect l="l" t="t" r="r" b="b"/>
              <a:pathLst>
                <a:path w="1991359" h="1101725">
                  <a:moveTo>
                    <a:pt x="1991360" y="786765"/>
                  </a:moveTo>
                  <a:lnTo>
                    <a:pt x="0" y="786765"/>
                  </a:lnTo>
                  <a:lnTo>
                    <a:pt x="0" y="1101471"/>
                  </a:lnTo>
                  <a:lnTo>
                    <a:pt x="1991360" y="1101471"/>
                  </a:lnTo>
                  <a:lnTo>
                    <a:pt x="1991360" y="786765"/>
                  </a:lnTo>
                  <a:close/>
                </a:path>
                <a:path w="1991359" h="1101725">
                  <a:moveTo>
                    <a:pt x="1991360" y="0"/>
                  </a:moveTo>
                  <a:lnTo>
                    <a:pt x="995172" y="0"/>
                  </a:lnTo>
                  <a:lnTo>
                    <a:pt x="995172" y="314706"/>
                  </a:lnTo>
                  <a:lnTo>
                    <a:pt x="1991360" y="314706"/>
                  </a:lnTo>
                  <a:lnTo>
                    <a:pt x="1991360" y="0"/>
                  </a:lnTo>
                  <a:close/>
                </a:path>
              </a:pathLst>
            </a:custGeom>
            <a:solidFill>
              <a:srgbClr val="5B9BD4"/>
            </a:solidFill>
          </p:spPr>
          <p:txBody>
            <a:bodyPr wrap="square" lIns="0" tIns="0" rIns="0" bIns="0" rtlCol="0"/>
            <a:lstStyle/>
            <a:p>
              <a:endParaRPr/>
            </a:p>
          </p:txBody>
        </p:sp>
        <p:sp>
          <p:nvSpPr>
            <p:cNvPr id="77" name="object 77"/>
            <p:cNvSpPr/>
            <p:nvPr/>
          </p:nvSpPr>
          <p:spPr>
            <a:xfrm>
              <a:off x="7823708" y="1315847"/>
              <a:ext cx="0" cy="1574165"/>
            </a:xfrm>
            <a:custGeom>
              <a:avLst/>
              <a:gdLst/>
              <a:ahLst/>
              <a:cxnLst/>
              <a:rect l="l" t="t" r="r" b="b"/>
              <a:pathLst>
                <a:path h="1574164">
                  <a:moveTo>
                    <a:pt x="0" y="1573784"/>
                  </a:moveTo>
                  <a:lnTo>
                    <a:pt x="0" y="0"/>
                  </a:lnTo>
                </a:path>
              </a:pathLst>
            </a:custGeom>
            <a:ln w="5626">
              <a:solidFill>
                <a:srgbClr val="D9D9D9"/>
              </a:solidFill>
            </a:ln>
          </p:spPr>
          <p:txBody>
            <a:bodyPr wrap="square" lIns="0" tIns="0" rIns="0" bIns="0" rtlCol="0"/>
            <a:lstStyle/>
            <a:p>
              <a:endParaRPr/>
            </a:p>
          </p:txBody>
        </p:sp>
        <p:sp>
          <p:nvSpPr>
            <p:cNvPr id="78" name="object 78"/>
            <p:cNvSpPr/>
            <p:nvPr/>
          </p:nvSpPr>
          <p:spPr>
            <a:xfrm>
              <a:off x="8281924" y="1656956"/>
              <a:ext cx="79375" cy="105410"/>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grpSp>
      <p:sp>
        <p:nvSpPr>
          <p:cNvPr id="79" name="object 79"/>
          <p:cNvSpPr txBox="1"/>
          <p:nvPr/>
        </p:nvSpPr>
        <p:spPr>
          <a:xfrm>
            <a:off x="11007547" y="2940596"/>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2</a:t>
            </a:r>
            <a:endParaRPr sz="667">
              <a:latin typeface="Calibri"/>
              <a:cs typeface="Calibri"/>
            </a:endParaRPr>
          </a:p>
        </p:txBody>
      </p:sp>
      <p:sp>
        <p:nvSpPr>
          <p:cNvPr id="80" name="object 80"/>
          <p:cNvSpPr/>
          <p:nvPr/>
        </p:nvSpPr>
        <p:spPr>
          <a:xfrm>
            <a:off x="11640323" y="3996469"/>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81" name="object 81"/>
          <p:cNvSpPr txBox="1"/>
          <p:nvPr/>
        </p:nvSpPr>
        <p:spPr>
          <a:xfrm>
            <a:off x="11671646" y="3989916"/>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1</a:t>
            </a:r>
            <a:endParaRPr sz="667">
              <a:latin typeface="Calibri"/>
              <a:cs typeface="Calibri"/>
            </a:endParaRPr>
          </a:p>
        </p:txBody>
      </p:sp>
      <p:sp>
        <p:nvSpPr>
          <p:cNvPr id="82" name="object 82"/>
          <p:cNvSpPr/>
          <p:nvPr/>
        </p:nvSpPr>
        <p:spPr>
          <a:xfrm>
            <a:off x="12304085" y="2947488"/>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83" name="object 83"/>
          <p:cNvSpPr txBox="1"/>
          <p:nvPr/>
        </p:nvSpPr>
        <p:spPr>
          <a:xfrm>
            <a:off x="12335239" y="2940596"/>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2</a:t>
            </a:r>
            <a:endParaRPr sz="667">
              <a:latin typeface="Calibri"/>
              <a:cs typeface="Calibri"/>
            </a:endParaRPr>
          </a:p>
        </p:txBody>
      </p:sp>
      <p:sp>
        <p:nvSpPr>
          <p:cNvPr id="84" name="object 84"/>
          <p:cNvSpPr txBox="1"/>
          <p:nvPr/>
        </p:nvSpPr>
        <p:spPr>
          <a:xfrm>
            <a:off x="10312290" y="4627162"/>
            <a:ext cx="126995"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0%</a:t>
            </a:r>
            <a:endParaRPr sz="667">
              <a:latin typeface="Calibri"/>
              <a:cs typeface="Calibri"/>
            </a:endParaRPr>
          </a:p>
        </p:txBody>
      </p:sp>
      <p:sp>
        <p:nvSpPr>
          <p:cNvPr id="85" name="object 85"/>
          <p:cNvSpPr txBox="1"/>
          <p:nvPr/>
        </p:nvSpPr>
        <p:spPr>
          <a:xfrm>
            <a:off x="10820271" y="4627161"/>
            <a:ext cx="1234394" cy="124885"/>
          </a:xfrm>
          <a:prstGeom prst="rect">
            <a:avLst/>
          </a:prstGeom>
        </p:spPr>
        <p:txBody>
          <a:bodyPr vert="horz" wrap="square" lIns="0" tIns="22013" rIns="0" bIns="0" rtlCol="0">
            <a:spAutoFit/>
          </a:bodyPr>
          <a:lstStyle/>
          <a:p>
            <a:pPr>
              <a:spcBef>
                <a:spcPts val="173"/>
              </a:spcBef>
              <a:tabLst>
                <a:tab pos="530847" algn="l"/>
                <a:tab pos="1061693"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p:txBody>
      </p:sp>
      <p:sp>
        <p:nvSpPr>
          <p:cNvPr id="86" name="object 86"/>
          <p:cNvSpPr txBox="1"/>
          <p:nvPr/>
        </p:nvSpPr>
        <p:spPr>
          <a:xfrm>
            <a:off x="12413638" y="4627161"/>
            <a:ext cx="17271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80%</a:t>
            </a:r>
            <a:endParaRPr sz="667">
              <a:latin typeface="Calibri"/>
              <a:cs typeface="Calibri"/>
            </a:endParaRPr>
          </a:p>
        </p:txBody>
      </p:sp>
      <p:sp>
        <p:nvSpPr>
          <p:cNvPr id="87" name="object 87"/>
          <p:cNvSpPr txBox="1"/>
          <p:nvPr/>
        </p:nvSpPr>
        <p:spPr>
          <a:xfrm>
            <a:off x="12922127" y="4627161"/>
            <a:ext cx="218432"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Calibri"/>
                <a:cs typeface="Calibri"/>
              </a:rPr>
              <a:t>100%</a:t>
            </a:r>
            <a:endParaRPr sz="667">
              <a:latin typeface="Calibri"/>
              <a:cs typeface="Calibri"/>
            </a:endParaRPr>
          </a:p>
        </p:txBody>
      </p:sp>
      <p:sp>
        <p:nvSpPr>
          <p:cNvPr id="88" name="object 88"/>
          <p:cNvSpPr txBox="1"/>
          <p:nvPr/>
        </p:nvSpPr>
        <p:spPr>
          <a:xfrm>
            <a:off x="10103002" y="3985412"/>
            <a:ext cx="197266"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游ゴシック"/>
                <a:cs typeface="游ゴシック"/>
              </a:rPr>
              <a:t>ある</a:t>
            </a:r>
            <a:endParaRPr sz="667">
              <a:latin typeface="游ゴシック"/>
              <a:cs typeface="游ゴシック"/>
            </a:endParaRPr>
          </a:p>
        </p:txBody>
      </p:sp>
      <p:sp>
        <p:nvSpPr>
          <p:cNvPr id="89" name="object 89"/>
          <p:cNvSpPr txBox="1"/>
          <p:nvPr/>
        </p:nvSpPr>
        <p:spPr>
          <a:xfrm>
            <a:off x="10103002" y="2936092"/>
            <a:ext cx="197266"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游ゴシック"/>
                <a:cs typeface="游ゴシック"/>
              </a:rPr>
              <a:t>ない</a:t>
            </a:r>
            <a:endParaRPr sz="667">
              <a:latin typeface="游ゴシック"/>
              <a:cs typeface="游ゴシック"/>
            </a:endParaRPr>
          </a:p>
        </p:txBody>
      </p:sp>
      <p:grpSp>
        <p:nvGrpSpPr>
          <p:cNvPr id="90" name="object 90"/>
          <p:cNvGrpSpPr/>
          <p:nvPr/>
        </p:nvGrpSpPr>
        <p:grpSpPr>
          <a:xfrm>
            <a:off x="10860401" y="4882288"/>
            <a:ext cx="932992" cy="49951"/>
            <a:chOff x="8194802" y="3108109"/>
            <a:chExt cx="699770" cy="37465"/>
          </a:xfrm>
        </p:grpSpPr>
        <p:sp>
          <p:nvSpPr>
            <p:cNvPr id="91" name="object 91"/>
            <p:cNvSpPr/>
            <p:nvPr/>
          </p:nvSpPr>
          <p:spPr>
            <a:xfrm>
              <a:off x="8194802" y="3108109"/>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92" name="object 92"/>
            <p:cNvSpPr/>
            <p:nvPr/>
          </p:nvSpPr>
          <p:spPr>
            <a:xfrm>
              <a:off x="8526145" y="3108109"/>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93" name="object 93"/>
            <p:cNvSpPr/>
            <p:nvPr/>
          </p:nvSpPr>
          <p:spPr>
            <a:xfrm>
              <a:off x="8857488" y="3108109"/>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94" name="object 94"/>
          <p:cNvSpPr txBox="1"/>
          <p:nvPr/>
        </p:nvSpPr>
        <p:spPr>
          <a:xfrm>
            <a:off x="10932365" y="4826290"/>
            <a:ext cx="1532410" cy="124885"/>
          </a:xfrm>
          <a:prstGeom prst="rect">
            <a:avLst/>
          </a:prstGeom>
        </p:spPr>
        <p:txBody>
          <a:bodyPr vert="horz" wrap="square" lIns="0" tIns="22013" rIns="0" bIns="0" rtlCol="0">
            <a:spAutoFit/>
          </a:bodyPr>
          <a:lstStyle/>
          <a:p>
            <a:pPr>
              <a:spcBef>
                <a:spcPts val="173"/>
              </a:spcBef>
              <a:tabLst>
                <a:tab pos="441102" algn="l"/>
                <a:tab pos="883051"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95" name="object 95"/>
          <p:cNvSpPr txBox="1"/>
          <p:nvPr/>
        </p:nvSpPr>
        <p:spPr>
          <a:xfrm>
            <a:off x="8040766" y="1695263"/>
            <a:ext cx="5049333" cy="836532"/>
          </a:xfrm>
          <a:prstGeom prst="rect">
            <a:avLst/>
          </a:prstGeom>
        </p:spPr>
        <p:txBody>
          <a:bodyPr vert="horz" wrap="square" lIns="0" tIns="16086" rIns="0" bIns="0" rtlCol="0">
            <a:spAutoFit/>
          </a:bodyPr>
          <a:lstStyle/>
          <a:p>
            <a:pPr marL="392844" marR="808546" indent="-359824">
              <a:lnSpc>
                <a:spcPct val="141000"/>
              </a:lnSpc>
              <a:spcBef>
                <a:spcPts val="127"/>
              </a:spcBef>
            </a:pPr>
            <a:r>
              <a:rPr sz="933" spc="-7" dirty="0">
                <a:latin typeface="游ゴシック"/>
                <a:cs typeface="游ゴシック"/>
              </a:rPr>
              <a:t>問６ 眠気をさますために、エナジードリンクやカフェイン入りのドリンク等飲みすぎている児童生徒が悩んだり、相談されたことがありますか？</a:t>
            </a:r>
            <a:endParaRPr sz="933">
              <a:latin typeface="游ゴシック"/>
              <a:cs typeface="游ゴシック"/>
            </a:endParaRPr>
          </a:p>
          <a:p>
            <a:pPr>
              <a:spcBef>
                <a:spcPts val="193"/>
              </a:spcBef>
            </a:pPr>
            <a:endParaRPr sz="933">
              <a:latin typeface="游ゴシック"/>
              <a:cs typeface="游ゴシック"/>
            </a:endParaRPr>
          </a:p>
          <a:p>
            <a:pPr marL="1501949">
              <a:tabLst>
                <a:tab pos="4402557" algn="l"/>
              </a:tabLst>
            </a:pPr>
            <a:r>
              <a:rPr sz="1200" baseline="4629" dirty="0">
                <a:solidFill>
                  <a:srgbClr val="585858"/>
                </a:solidFill>
                <a:latin typeface="BIZ UDPゴシック"/>
                <a:cs typeface="BIZ UDPゴシック"/>
              </a:rPr>
              <a:t>あ</a:t>
            </a:r>
            <a:r>
              <a:rPr sz="1200" spc="-100" baseline="4629" dirty="0">
                <a:solidFill>
                  <a:srgbClr val="585858"/>
                </a:solidFill>
                <a:latin typeface="BIZ UDPゴシック"/>
                <a:cs typeface="BIZ UDPゴシック"/>
              </a:rPr>
              <a:t>る</a:t>
            </a:r>
            <a:r>
              <a:rPr sz="1200" baseline="4629" dirty="0">
                <a:solidFill>
                  <a:srgbClr val="585858"/>
                </a:solidFill>
                <a:latin typeface="BIZ UDPゴシック"/>
                <a:cs typeface="BIZ UDPゴシック"/>
              </a:rPr>
              <a:t>	</a:t>
            </a: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a:p>
            <a:pPr marL="1341086">
              <a:spcBef>
                <a:spcPts val="20"/>
              </a:spcBef>
            </a:pPr>
            <a:r>
              <a:rPr sz="800" dirty="0">
                <a:solidFill>
                  <a:srgbClr val="585858"/>
                </a:solidFill>
                <a:latin typeface="BIZ UDPゴシック"/>
                <a:cs typeface="BIZ UDPゴシック"/>
              </a:rPr>
              <a:t>1</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20%</a:t>
            </a:r>
            <a:endParaRPr sz="800">
              <a:latin typeface="BIZ UDPゴシック"/>
              <a:cs typeface="BIZ UDPゴシック"/>
            </a:endParaRPr>
          </a:p>
        </p:txBody>
      </p:sp>
      <p:grpSp>
        <p:nvGrpSpPr>
          <p:cNvPr id="96" name="object 96"/>
          <p:cNvGrpSpPr/>
          <p:nvPr/>
        </p:nvGrpSpPr>
        <p:grpSpPr>
          <a:xfrm>
            <a:off x="3771863" y="6615670"/>
            <a:ext cx="2760031" cy="431784"/>
            <a:chOff x="2878201" y="4408195"/>
            <a:chExt cx="2070100" cy="323850"/>
          </a:xfrm>
        </p:grpSpPr>
        <p:sp>
          <p:nvSpPr>
            <p:cNvPr id="97" name="object 97"/>
            <p:cNvSpPr/>
            <p:nvPr/>
          </p:nvSpPr>
          <p:spPr>
            <a:xfrm>
              <a:off x="2878201" y="4408195"/>
              <a:ext cx="828040" cy="323850"/>
            </a:xfrm>
            <a:custGeom>
              <a:avLst/>
              <a:gdLst/>
              <a:ahLst/>
              <a:cxnLst/>
              <a:rect l="l" t="t" r="r" b="b"/>
              <a:pathLst>
                <a:path w="828039" h="323850">
                  <a:moveTo>
                    <a:pt x="828001" y="0"/>
                  </a:moveTo>
                  <a:lnTo>
                    <a:pt x="0" y="0"/>
                  </a:lnTo>
                  <a:lnTo>
                    <a:pt x="0" y="323697"/>
                  </a:lnTo>
                  <a:lnTo>
                    <a:pt x="828001" y="323697"/>
                  </a:lnTo>
                  <a:lnTo>
                    <a:pt x="828001" y="0"/>
                  </a:lnTo>
                  <a:close/>
                </a:path>
              </a:pathLst>
            </a:custGeom>
            <a:solidFill>
              <a:srgbClr val="92D050"/>
            </a:solidFill>
          </p:spPr>
          <p:txBody>
            <a:bodyPr wrap="square" lIns="0" tIns="0" rIns="0" bIns="0" rtlCol="0"/>
            <a:lstStyle/>
            <a:p>
              <a:endParaRPr/>
            </a:p>
          </p:txBody>
        </p:sp>
        <p:sp>
          <p:nvSpPr>
            <p:cNvPr id="98" name="object 98"/>
            <p:cNvSpPr/>
            <p:nvPr/>
          </p:nvSpPr>
          <p:spPr>
            <a:xfrm>
              <a:off x="3706241" y="4408195"/>
              <a:ext cx="1242060" cy="323850"/>
            </a:xfrm>
            <a:custGeom>
              <a:avLst/>
              <a:gdLst/>
              <a:ahLst/>
              <a:cxnLst/>
              <a:rect l="l" t="t" r="r" b="b"/>
              <a:pathLst>
                <a:path w="1242060" h="323850">
                  <a:moveTo>
                    <a:pt x="1241742" y="0"/>
                  </a:moveTo>
                  <a:lnTo>
                    <a:pt x="0" y="0"/>
                  </a:lnTo>
                  <a:lnTo>
                    <a:pt x="0" y="323697"/>
                  </a:lnTo>
                  <a:lnTo>
                    <a:pt x="1241742" y="323697"/>
                  </a:lnTo>
                  <a:lnTo>
                    <a:pt x="1241742" y="0"/>
                  </a:lnTo>
                  <a:close/>
                </a:path>
              </a:pathLst>
            </a:custGeom>
            <a:solidFill>
              <a:srgbClr val="5B9BD4"/>
            </a:solidFill>
          </p:spPr>
          <p:txBody>
            <a:bodyPr wrap="square" lIns="0" tIns="0" rIns="0" bIns="0" rtlCol="0"/>
            <a:lstStyle/>
            <a:p>
              <a:endParaRPr/>
            </a:p>
          </p:txBody>
        </p:sp>
        <p:sp>
          <p:nvSpPr>
            <p:cNvPr id="99" name="object 99"/>
            <p:cNvSpPr/>
            <p:nvPr/>
          </p:nvSpPr>
          <p:spPr>
            <a:xfrm>
              <a:off x="3252724" y="4517504"/>
              <a:ext cx="1114425" cy="105410"/>
            </a:xfrm>
            <a:custGeom>
              <a:avLst/>
              <a:gdLst/>
              <a:ahLst/>
              <a:cxnLst/>
              <a:rect l="l" t="t" r="r" b="b"/>
              <a:pathLst>
                <a:path w="1114425" h="105410">
                  <a:moveTo>
                    <a:pt x="79121" y="0"/>
                  </a:moveTo>
                  <a:lnTo>
                    <a:pt x="0" y="0"/>
                  </a:lnTo>
                  <a:lnTo>
                    <a:pt x="0" y="104787"/>
                  </a:lnTo>
                  <a:lnTo>
                    <a:pt x="79121" y="104787"/>
                  </a:lnTo>
                  <a:lnTo>
                    <a:pt x="79121" y="0"/>
                  </a:lnTo>
                  <a:close/>
                </a:path>
                <a:path w="1114425" h="105410">
                  <a:moveTo>
                    <a:pt x="1114171" y="0"/>
                  </a:moveTo>
                  <a:lnTo>
                    <a:pt x="1035050" y="0"/>
                  </a:lnTo>
                  <a:lnTo>
                    <a:pt x="1035050" y="104787"/>
                  </a:lnTo>
                  <a:lnTo>
                    <a:pt x="1114171" y="104787"/>
                  </a:lnTo>
                  <a:lnTo>
                    <a:pt x="1114171" y="0"/>
                  </a:lnTo>
                  <a:close/>
                </a:path>
              </a:pathLst>
            </a:custGeom>
            <a:solidFill>
              <a:srgbClr val="FFFFFF"/>
            </a:solidFill>
          </p:spPr>
          <p:txBody>
            <a:bodyPr wrap="square" lIns="0" tIns="0" rIns="0" bIns="0" rtlCol="0"/>
            <a:lstStyle/>
            <a:p>
              <a:endParaRPr/>
            </a:p>
          </p:txBody>
        </p:sp>
      </p:grpSp>
      <p:graphicFrame>
        <p:nvGraphicFramePr>
          <p:cNvPr id="100" name="object 100"/>
          <p:cNvGraphicFramePr>
            <a:graphicFrameLocks noGrp="1"/>
          </p:cNvGraphicFramePr>
          <p:nvPr>
            <p:extLst>
              <p:ext uri="{D42A27DB-BD31-4B8C-83A1-F6EECF244321}">
                <p14:modId xmlns:p14="http://schemas.microsoft.com/office/powerpoint/2010/main" val="1755178506"/>
              </p:ext>
            </p:extLst>
          </p:nvPr>
        </p:nvGraphicFramePr>
        <p:xfrm>
          <a:off x="3768112" y="6291038"/>
          <a:ext cx="2761722" cy="2159765"/>
        </p:xfrm>
        <a:graphic>
          <a:graphicData uri="http://schemas.openxmlformats.org/drawingml/2006/table">
            <a:tbl>
              <a:tblPr firstRow="1" bandRow="1">
                <a:tableStyleId>{2D5ABB26-0587-4C30-8999-92F81FD0307C}</a:tableStyleId>
              </a:tblPr>
              <a:tblGrid>
                <a:gridCol w="552853">
                  <a:extLst>
                    <a:ext uri="{9D8B030D-6E8A-4147-A177-3AD203B41FA5}">
                      <a16:colId xmlns:a16="http://schemas.microsoft.com/office/drawing/2014/main" val="20000"/>
                    </a:ext>
                  </a:extLst>
                </a:gridCol>
                <a:gridCol w="552006">
                  <a:extLst>
                    <a:ext uri="{9D8B030D-6E8A-4147-A177-3AD203B41FA5}">
                      <a16:colId xmlns:a16="http://schemas.microsoft.com/office/drawing/2014/main" val="20001"/>
                    </a:ext>
                  </a:extLst>
                </a:gridCol>
                <a:gridCol w="552005">
                  <a:extLst>
                    <a:ext uri="{9D8B030D-6E8A-4147-A177-3AD203B41FA5}">
                      <a16:colId xmlns:a16="http://schemas.microsoft.com/office/drawing/2014/main" val="20002"/>
                    </a:ext>
                  </a:extLst>
                </a:gridCol>
                <a:gridCol w="552853">
                  <a:extLst>
                    <a:ext uri="{9D8B030D-6E8A-4147-A177-3AD203B41FA5}">
                      <a16:colId xmlns:a16="http://schemas.microsoft.com/office/drawing/2014/main" val="20003"/>
                    </a:ext>
                  </a:extLst>
                </a:gridCol>
                <a:gridCol w="552005">
                  <a:extLst>
                    <a:ext uri="{9D8B030D-6E8A-4147-A177-3AD203B41FA5}">
                      <a16:colId xmlns:a16="http://schemas.microsoft.com/office/drawing/2014/main" val="20004"/>
                    </a:ext>
                  </a:extLst>
                </a:gridCol>
              </a:tblGrid>
              <a:tr h="324260">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extLst>
                  <a:ext uri="{0D108BD9-81ED-4DB2-BD59-A6C34878D82A}">
                    <a16:rowId xmlns:a16="http://schemas.microsoft.com/office/drawing/2014/main" val="10000"/>
                  </a:ext>
                </a:extLst>
              </a:tr>
              <a:tr h="430937">
                <a:tc gridSpan="2">
                  <a:txBody>
                    <a:bodyPr/>
                    <a:lstStyle/>
                    <a:p>
                      <a:pPr>
                        <a:lnSpc>
                          <a:spcPct val="100000"/>
                        </a:lnSpc>
                        <a:spcBef>
                          <a:spcPts val="380"/>
                        </a:spcBef>
                      </a:pPr>
                      <a:endParaRPr sz="700">
                        <a:latin typeface="Times New Roman"/>
                        <a:cs typeface="Times New Roman"/>
                      </a:endParaRPr>
                    </a:p>
                    <a:p>
                      <a:pPr algn="ctr">
                        <a:lnSpc>
                          <a:spcPct val="100000"/>
                        </a:lnSpc>
                        <a:spcBef>
                          <a:spcPts val="5"/>
                        </a:spcBef>
                      </a:pPr>
                      <a:r>
                        <a:rPr sz="700" spc="-50" dirty="0">
                          <a:solidFill>
                            <a:srgbClr val="404040"/>
                          </a:solidFill>
                          <a:latin typeface="Calibri"/>
                          <a:cs typeface="Calibri"/>
                        </a:rPr>
                        <a:t>2</a:t>
                      </a:r>
                      <a:endParaRPr sz="700">
                        <a:latin typeface="Calibri"/>
                        <a:cs typeface="Calibri"/>
                      </a:endParaRPr>
                    </a:p>
                  </a:txBody>
                  <a:tcPr marL="0" marR="0" marT="64344" marB="0">
                    <a:lnL w="6350">
                      <a:solidFill>
                        <a:srgbClr val="D9D9D9"/>
                      </a:solidFill>
                      <a:prstDash val="solid"/>
                    </a:lnL>
                    <a:lnR w="6350">
                      <a:solidFill>
                        <a:srgbClr val="D9D9D9"/>
                      </a:solidFill>
                      <a:prstDash val="solid"/>
                    </a:lnR>
                  </a:tcPr>
                </a:tc>
                <a:tc hMerge="1">
                  <a:txBody>
                    <a:bodyPr/>
                    <a:lstStyle/>
                    <a:p>
                      <a:endParaRPr/>
                    </a:p>
                  </a:txBody>
                  <a:tcPr marL="0" marR="0" marT="0" marB="0"/>
                </a:tc>
                <a:tc gridSpan="3">
                  <a:txBody>
                    <a:bodyPr/>
                    <a:lstStyle/>
                    <a:p>
                      <a:pPr>
                        <a:lnSpc>
                          <a:spcPct val="100000"/>
                        </a:lnSpc>
                        <a:spcBef>
                          <a:spcPts val="380"/>
                        </a:spcBef>
                      </a:pPr>
                      <a:endParaRPr sz="700">
                        <a:latin typeface="Times New Roman"/>
                        <a:cs typeface="Times New Roman"/>
                      </a:endParaRPr>
                    </a:p>
                    <a:p>
                      <a:pPr marL="635" algn="ctr">
                        <a:lnSpc>
                          <a:spcPct val="100000"/>
                        </a:lnSpc>
                        <a:spcBef>
                          <a:spcPts val="5"/>
                        </a:spcBef>
                      </a:pPr>
                      <a:r>
                        <a:rPr sz="700" spc="-50" dirty="0">
                          <a:solidFill>
                            <a:srgbClr val="404040"/>
                          </a:solidFill>
                          <a:latin typeface="Calibri"/>
                          <a:cs typeface="Calibri"/>
                        </a:rPr>
                        <a:t>3</a:t>
                      </a:r>
                      <a:endParaRPr sz="700">
                        <a:latin typeface="Calibri"/>
                        <a:cs typeface="Calibri"/>
                      </a:endParaRPr>
                    </a:p>
                  </a:txBody>
                  <a:tcPr marL="0" marR="0" marT="64344" marB="0">
                    <a:lnL w="6350">
                      <a:solidFill>
                        <a:srgbClr val="D9D9D9"/>
                      </a:solidFill>
                      <a:prstDash val="solid"/>
                    </a:lnL>
                    <a:lnR w="6350">
                      <a:solidFill>
                        <a:srgbClr val="D9D9D9"/>
                      </a:solidFill>
                      <a:prstDash val="solid"/>
                    </a:lnR>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1"/>
                  </a:ext>
                </a:extLst>
              </a:tr>
              <a:tr h="1404568">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extLst>
                  <a:ext uri="{0D108BD9-81ED-4DB2-BD59-A6C34878D82A}">
                    <a16:rowId xmlns:a16="http://schemas.microsoft.com/office/drawing/2014/main" val="10002"/>
                  </a:ext>
                </a:extLst>
              </a:tr>
            </a:tbl>
          </a:graphicData>
        </a:graphic>
      </p:graphicFrame>
      <p:sp>
        <p:nvSpPr>
          <p:cNvPr id="101" name="object 101"/>
          <p:cNvSpPr txBox="1"/>
          <p:nvPr/>
        </p:nvSpPr>
        <p:spPr>
          <a:xfrm>
            <a:off x="3700575" y="8489342"/>
            <a:ext cx="143928"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Calibri"/>
                <a:cs typeface="Calibri"/>
              </a:rPr>
              <a:t>0%</a:t>
            </a:r>
            <a:endParaRPr sz="667">
              <a:latin typeface="Calibri"/>
              <a:cs typeface="Calibri"/>
            </a:endParaRPr>
          </a:p>
        </p:txBody>
      </p:sp>
      <p:sp>
        <p:nvSpPr>
          <p:cNvPr id="102" name="object 102"/>
          <p:cNvSpPr txBox="1"/>
          <p:nvPr/>
        </p:nvSpPr>
        <p:spPr>
          <a:xfrm>
            <a:off x="4229555" y="8489342"/>
            <a:ext cx="1294505" cy="124885"/>
          </a:xfrm>
          <a:prstGeom prst="rect">
            <a:avLst/>
          </a:prstGeom>
        </p:spPr>
        <p:txBody>
          <a:bodyPr vert="horz" wrap="square" lIns="0" tIns="22013" rIns="0" bIns="0" rtlCol="0">
            <a:spAutoFit/>
          </a:bodyPr>
          <a:lstStyle/>
          <a:p>
            <a:pPr marL="16933">
              <a:spcBef>
                <a:spcPts val="173"/>
              </a:spcBef>
              <a:tabLst>
                <a:tab pos="568946" algn="l"/>
                <a:tab pos="1120959"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p:txBody>
      </p:sp>
      <p:sp>
        <p:nvSpPr>
          <p:cNvPr id="103" name="object 103"/>
          <p:cNvSpPr txBox="1"/>
          <p:nvPr/>
        </p:nvSpPr>
        <p:spPr>
          <a:xfrm>
            <a:off x="5886079" y="8489342"/>
            <a:ext cx="189646"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Calibri"/>
                <a:cs typeface="Calibri"/>
              </a:rPr>
              <a:t>80%</a:t>
            </a:r>
            <a:endParaRPr sz="667">
              <a:latin typeface="Calibri"/>
              <a:cs typeface="Calibri"/>
            </a:endParaRPr>
          </a:p>
        </p:txBody>
      </p:sp>
      <p:sp>
        <p:nvSpPr>
          <p:cNvPr id="104" name="object 104"/>
          <p:cNvSpPr txBox="1"/>
          <p:nvPr/>
        </p:nvSpPr>
        <p:spPr>
          <a:xfrm>
            <a:off x="6415566" y="8489342"/>
            <a:ext cx="235365" cy="124885"/>
          </a:xfrm>
          <a:prstGeom prst="rect">
            <a:avLst/>
          </a:prstGeom>
        </p:spPr>
        <p:txBody>
          <a:bodyPr vert="horz" wrap="square" lIns="0" tIns="22013" rIns="0" bIns="0" rtlCol="0">
            <a:spAutoFit/>
          </a:bodyPr>
          <a:lstStyle/>
          <a:p>
            <a:pPr marL="16933">
              <a:spcBef>
                <a:spcPts val="173"/>
              </a:spcBef>
            </a:pPr>
            <a:r>
              <a:rPr sz="667" spc="-27" dirty="0">
                <a:solidFill>
                  <a:srgbClr val="585858"/>
                </a:solidFill>
                <a:latin typeface="Calibri"/>
                <a:cs typeface="Calibri"/>
              </a:rPr>
              <a:t>100%</a:t>
            </a:r>
            <a:endParaRPr sz="667">
              <a:latin typeface="Calibri"/>
              <a:cs typeface="Calibri"/>
            </a:endParaRPr>
          </a:p>
        </p:txBody>
      </p:sp>
      <p:sp>
        <p:nvSpPr>
          <p:cNvPr id="105" name="object 105"/>
          <p:cNvSpPr txBox="1"/>
          <p:nvPr/>
        </p:nvSpPr>
        <p:spPr>
          <a:xfrm>
            <a:off x="3491287" y="7831845"/>
            <a:ext cx="215045"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游ゴシック"/>
                <a:cs typeface="游ゴシック"/>
              </a:rPr>
              <a:t>ある</a:t>
            </a:r>
            <a:endParaRPr sz="667">
              <a:latin typeface="游ゴシック"/>
              <a:cs typeface="游ゴシック"/>
            </a:endParaRPr>
          </a:p>
        </p:txBody>
      </p:sp>
      <p:sp>
        <p:nvSpPr>
          <p:cNvPr id="106" name="object 106"/>
          <p:cNvSpPr txBox="1"/>
          <p:nvPr/>
        </p:nvSpPr>
        <p:spPr>
          <a:xfrm>
            <a:off x="3491287" y="6751369"/>
            <a:ext cx="215045"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游ゴシック"/>
                <a:cs typeface="游ゴシック"/>
              </a:rPr>
              <a:t>ない</a:t>
            </a:r>
            <a:endParaRPr sz="667">
              <a:latin typeface="游ゴシック"/>
              <a:cs typeface="游ゴシック"/>
            </a:endParaRPr>
          </a:p>
        </p:txBody>
      </p:sp>
      <p:grpSp>
        <p:nvGrpSpPr>
          <p:cNvPr id="107" name="object 107"/>
          <p:cNvGrpSpPr/>
          <p:nvPr/>
        </p:nvGrpSpPr>
        <p:grpSpPr>
          <a:xfrm>
            <a:off x="4319296" y="8743622"/>
            <a:ext cx="932992" cy="49951"/>
            <a:chOff x="3288791" y="6004217"/>
            <a:chExt cx="699770" cy="37465"/>
          </a:xfrm>
        </p:grpSpPr>
        <p:sp>
          <p:nvSpPr>
            <p:cNvPr id="108" name="object 108"/>
            <p:cNvSpPr/>
            <p:nvPr/>
          </p:nvSpPr>
          <p:spPr>
            <a:xfrm>
              <a:off x="3288791" y="6004217"/>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109" name="object 109"/>
            <p:cNvSpPr/>
            <p:nvPr/>
          </p:nvSpPr>
          <p:spPr>
            <a:xfrm>
              <a:off x="3620134" y="6004217"/>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110" name="object 110"/>
            <p:cNvSpPr/>
            <p:nvPr/>
          </p:nvSpPr>
          <p:spPr>
            <a:xfrm>
              <a:off x="3951477" y="6004217"/>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111" name="object 111"/>
          <p:cNvSpPr txBox="1"/>
          <p:nvPr/>
        </p:nvSpPr>
        <p:spPr>
          <a:xfrm>
            <a:off x="4373144" y="8688471"/>
            <a:ext cx="1546803" cy="124885"/>
          </a:xfrm>
          <a:prstGeom prst="rect">
            <a:avLst/>
          </a:prstGeom>
        </p:spPr>
        <p:txBody>
          <a:bodyPr vert="horz" wrap="square" lIns="0" tIns="22013" rIns="0" bIns="0" rtlCol="0">
            <a:spAutoFit/>
          </a:bodyPr>
          <a:lstStyle/>
          <a:p>
            <a:pPr marL="16933">
              <a:spcBef>
                <a:spcPts val="173"/>
              </a:spcBef>
              <a:tabLst>
                <a:tab pos="458882" algn="l"/>
                <a:tab pos="899984"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112" name="object 112"/>
          <p:cNvSpPr txBox="1"/>
          <p:nvPr/>
        </p:nvSpPr>
        <p:spPr>
          <a:xfrm>
            <a:off x="5960753" y="6152698"/>
            <a:ext cx="631589" cy="135870"/>
          </a:xfrm>
          <a:prstGeom prst="rect">
            <a:avLst/>
          </a:prstGeom>
        </p:spPr>
        <p:txBody>
          <a:bodyPr vert="horz" wrap="square" lIns="0" tIns="22859" rIns="0" bIns="0" rtlCol="0">
            <a:spAutoFit/>
          </a:bodyPr>
          <a:lstStyle/>
          <a:p>
            <a:pPr marL="16933">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113" name="object 113"/>
          <p:cNvGrpSpPr/>
          <p:nvPr/>
        </p:nvGrpSpPr>
        <p:grpSpPr>
          <a:xfrm>
            <a:off x="10595403" y="7771464"/>
            <a:ext cx="2436616" cy="449563"/>
            <a:chOff x="7996046" y="5275072"/>
            <a:chExt cx="1827530" cy="337185"/>
          </a:xfrm>
        </p:grpSpPr>
        <p:sp>
          <p:nvSpPr>
            <p:cNvPr id="114" name="object 114"/>
            <p:cNvSpPr/>
            <p:nvPr/>
          </p:nvSpPr>
          <p:spPr>
            <a:xfrm>
              <a:off x="7996046" y="5275072"/>
              <a:ext cx="1827530" cy="337185"/>
            </a:xfrm>
            <a:custGeom>
              <a:avLst/>
              <a:gdLst/>
              <a:ahLst/>
              <a:cxnLst/>
              <a:rect l="l" t="t" r="r" b="b"/>
              <a:pathLst>
                <a:path w="1827529" h="337185">
                  <a:moveTo>
                    <a:pt x="1827276" y="0"/>
                  </a:moveTo>
                  <a:lnTo>
                    <a:pt x="0" y="0"/>
                  </a:lnTo>
                  <a:lnTo>
                    <a:pt x="0" y="337185"/>
                  </a:lnTo>
                  <a:lnTo>
                    <a:pt x="1827276" y="337185"/>
                  </a:lnTo>
                  <a:lnTo>
                    <a:pt x="1827276" y="0"/>
                  </a:lnTo>
                  <a:close/>
                </a:path>
              </a:pathLst>
            </a:custGeom>
            <a:solidFill>
              <a:srgbClr val="5B9BD4"/>
            </a:solidFill>
          </p:spPr>
          <p:txBody>
            <a:bodyPr wrap="square" lIns="0" tIns="0" rIns="0" bIns="0" rtlCol="0"/>
            <a:lstStyle/>
            <a:p>
              <a:endParaRPr/>
            </a:p>
          </p:txBody>
        </p:sp>
        <p:sp>
          <p:nvSpPr>
            <p:cNvPr id="115" name="object 115"/>
            <p:cNvSpPr/>
            <p:nvPr/>
          </p:nvSpPr>
          <p:spPr>
            <a:xfrm>
              <a:off x="8870187" y="5391264"/>
              <a:ext cx="79375" cy="105410"/>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grpSp>
      <p:graphicFrame>
        <p:nvGraphicFramePr>
          <p:cNvPr id="116" name="object 116"/>
          <p:cNvGraphicFramePr>
            <a:graphicFrameLocks noGrp="1"/>
          </p:cNvGraphicFramePr>
          <p:nvPr>
            <p:extLst>
              <p:ext uri="{D42A27DB-BD31-4B8C-83A1-F6EECF244321}">
                <p14:modId xmlns:p14="http://schemas.microsoft.com/office/powerpoint/2010/main" val="2107013371"/>
              </p:ext>
            </p:extLst>
          </p:nvPr>
        </p:nvGraphicFramePr>
        <p:xfrm>
          <a:off x="10591653" y="6312712"/>
          <a:ext cx="2434921" cy="2244430"/>
        </p:xfrm>
        <a:graphic>
          <a:graphicData uri="http://schemas.openxmlformats.org/drawingml/2006/table">
            <a:tbl>
              <a:tblPr firstRow="1" bandRow="1">
                <a:tableStyleId>{2D5ABB26-0587-4C30-8999-92F81FD0307C}</a:tableStyleId>
              </a:tblPr>
              <a:tblGrid>
                <a:gridCol w="486815">
                  <a:extLst>
                    <a:ext uri="{9D8B030D-6E8A-4147-A177-3AD203B41FA5}">
                      <a16:colId xmlns:a16="http://schemas.microsoft.com/office/drawing/2014/main" val="20000"/>
                    </a:ext>
                  </a:extLst>
                </a:gridCol>
                <a:gridCol w="487661">
                  <a:extLst>
                    <a:ext uri="{9D8B030D-6E8A-4147-A177-3AD203B41FA5}">
                      <a16:colId xmlns:a16="http://schemas.microsoft.com/office/drawing/2014/main" val="20001"/>
                    </a:ext>
                  </a:extLst>
                </a:gridCol>
                <a:gridCol w="485969">
                  <a:extLst>
                    <a:ext uri="{9D8B030D-6E8A-4147-A177-3AD203B41FA5}">
                      <a16:colId xmlns:a16="http://schemas.microsoft.com/office/drawing/2014/main" val="20002"/>
                    </a:ext>
                  </a:extLst>
                </a:gridCol>
                <a:gridCol w="487661">
                  <a:extLst>
                    <a:ext uri="{9D8B030D-6E8A-4147-A177-3AD203B41FA5}">
                      <a16:colId xmlns:a16="http://schemas.microsoft.com/office/drawing/2014/main" val="20003"/>
                    </a:ext>
                  </a:extLst>
                </a:gridCol>
                <a:gridCol w="486815">
                  <a:extLst>
                    <a:ext uri="{9D8B030D-6E8A-4147-A177-3AD203B41FA5}">
                      <a16:colId xmlns:a16="http://schemas.microsoft.com/office/drawing/2014/main" val="20004"/>
                    </a:ext>
                  </a:extLst>
                </a:gridCol>
              </a:tblGrid>
              <a:tr h="1458753">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extLst>
                  <a:ext uri="{0D108BD9-81ED-4DB2-BD59-A6C34878D82A}">
                    <a16:rowId xmlns:a16="http://schemas.microsoft.com/office/drawing/2014/main" val="10000"/>
                  </a:ext>
                </a:extLst>
              </a:tr>
              <a:tr h="449563">
                <a:tc gridSpan="5">
                  <a:txBody>
                    <a:bodyPr/>
                    <a:lstStyle/>
                    <a:p>
                      <a:pPr>
                        <a:lnSpc>
                          <a:spcPct val="100000"/>
                        </a:lnSpc>
                        <a:spcBef>
                          <a:spcPts val="440"/>
                        </a:spcBef>
                      </a:pPr>
                      <a:endParaRPr sz="700">
                        <a:latin typeface="Times New Roman"/>
                        <a:cs typeface="Times New Roman"/>
                      </a:endParaRPr>
                    </a:p>
                    <a:p>
                      <a:pPr marL="1270" algn="ctr">
                        <a:lnSpc>
                          <a:spcPct val="100000"/>
                        </a:lnSpc>
                      </a:pPr>
                      <a:r>
                        <a:rPr sz="700" spc="-50" dirty="0">
                          <a:solidFill>
                            <a:srgbClr val="404040"/>
                          </a:solidFill>
                          <a:latin typeface="Calibri"/>
                          <a:cs typeface="Calibri"/>
                        </a:rPr>
                        <a:t>1</a:t>
                      </a:r>
                      <a:endParaRPr sz="700">
                        <a:latin typeface="Calibri"/>
                        <a:cs typeface="Calibri"/>
                      </a:endParaRPr>
                    </a:p>
                  </a:txBody>
                  <a:tcPr marL="0" marR="0" marT="74504" marB="0">
                    <a:lnL w="6350">
                      <a:solidFill>
                        <a:srgbClr val="D9D9D9"/>
                      </a:solidFill>
                      <a:prstDash val="solid"/>
                    </a:lnL>
                    <a:lnR w="6350">
                      <a:solidFill>
                        <a:srgbClr val="D9D9D9"/>
                      </a:solidFill>
                      <a:prstDash val="solid"/>
                    </a:lnR>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1"/>
                  </a:ext>
                </a:extLst>
              </a:tr>
              <a:tr h="336114">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extLst>
                  <a:ext uri="{0D108BD9-81ED-4DB2-BD59-A6C34878D82A}">
                    <a16:rowId xmlns:a16="http://schemas.microsoft.com/office/drawing/2014/main" val="10002"/>
                  </a:ext>
                </a:extLst>
              </a:tr>
            </a:tbl>
          </a:graphicData>
        </a:graphic>
      </p:graphicFrame>
      <p:sp>
        <p:nvSpPr>
          <p:cNvPr id="117" name="object 117"/>
          <p:cNvSpPr txBox="1"/>
          <p:nvPr/>
        </p:nvSpPr>
        <p:spPr>
          <a:xfrm>
            <a:off x="10524965" y="8594663"/>
            <a:ext cx="143928"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Calibri"/>
                <a:cs typeface="Calibri"/>
              </a:rPr>
              <a:t>0%</a:t>
            </a:r>
            <a:endParaRPr sz="667">
              <a:latin typeface="Calibri"/>
              <a:cs typeface="Calibri"/>
            </a:endParaRPr>
          </a:p>
        </p:txBody>
      </p:sp>
      <p:sp>
        <p:nvSpPr>
          <p:cNvPr id="118" name="object 118"/>
          <p:cNvSpPr txBox="1"/>
          <p:nvPr/>
        </p:nvSpPr>
        <p:spPr>
          <a:xfrm>
            <a:off x="10989430" y="8594663"/>
            <a:ext cx="1164123" cy="124885"/>
          </a:xfrm>
          <a:prstGeom prst="rect">
            <a:avLst/>
          </a:prstGeom>
        </p:spPr>
        <p:txBody>
          <a:bodyPr vert="horz" wrap="square" lIns="0" tIns="22013" rIns="0" bIns="0" rtlCol="0">
            <a:spAutoFit/>
          </a:bodyPr>
          <a:lstStyle/>
          <a:p>
            <a:pPr marL="16933">
              <a:spcBef>
                <a:spcPts val="173"/>
              </a:spcBef>
              <a:tabLst>
                <a:tab pos="503754" algn="l"/>
                <a:tab pos="991422"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p:txBody>
      </p:sp>
      <p:sp>
        <p:nvSpPr>
          <p:cNvPr id="119" name="object 119"/>
          <p:cNvSpPr txBox="1"/>
          <p:nvPr/>
        </p:nvSpPr>
        <p:spPr>
          <a:xfrm>
            <a:off x="12451566" y="8594663"/>
            <a:ext cx="189646"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Calibri"/>
                <a:cs typeface="Calibri"/>
              </a:rPr>
              <a:t>80%</a:t>
            </a:r>
            <a:endParaRPr sz="667">
              <a:latin typeface="Calibri"/>
              <a:cs typeface="Calibri"/>
            </a:endParaRPr>
          </a:p>
        </p:txBody>
      </p:sp>
      <p:sp>
        <p:nvSpPr>
          <p:cNvPr id="120" name="object 120"/>
          <p:cNvSpPr txBox="1"/>
          <p:nvPr/>
        </p:nvSpPr>
        <p:spPr>
          <a:xfrm>
            <a:off x="12916540" y="8594663"/>
            <a:ext cx="235365" cy="124885"/>
          </a:xfrm>
          <a:prstGeom prst="rect">
            <a:avLst/>
          </a:prstGeom>
        </p:spPr>
        <p:txBody>
          <a:bodyPr vert="horz" wrap="square" lIns="0" tIns="22013" rIns="0" bIns="0" rtlCol="0">
            <a:spAutoFit/>
          </a:bodyPr>
          <a:lstStyle/>
          <a:p>
            <a:pPr marL="16933">
              <a:spcBef>
                <a:spcPts val="173"/>
              </a:spcBef>
            </a:pPr>
            <a:r>
              <a:rPr sz="667" spc="-27" dirty="0">
                <a:solidFill>
                  <a:srgbClr val="585858"/>
                </a:solidFill>
                <a:latin typeface="Calibri"/>
                <a:cs typeface="Calibri"/>
              </a:rPr>
              <a:t>100%</a:t>
            </a:r>
            <a:endParaRPr sz="667">
              <a:latin typeface="Calibri"/>
              <a:cs typeface="Calibri"/>
            </a:endParaRPr>
          </a:p>
        </p:txBody>
      </p:sp>
      <p:sp>
        <p:nvSpPr>
          <p:cNvPr id="121" name="object 121"/>
          <p:cNvSpPr txBox="1"/>
          <p:nvPr/>
        </p:nvSpPr>
        <p:spPr>
          <a:xfrm>
            <a:off x="10136360" y="7916339"/>
            <a:ext cx="393685" cy="124885"/>
          </a:xfrm>
          <a:prstGeom prst="rect">
            <a:avLst/>
          </a:prstGeom>
        </p:spPr>
        <p:txBody>
          <a:bodyPr vert="horz" wrap="square" lIns="0" tIns="22013" rIns="0" bIns="0" rtlCol="0">
            <a:spAutoFit/>
          </a:bodyPr>
          <a:lstStyle/>
          <a:p>
            <a:pPr marL="16933">
              <a:spcBef>
                <a:spcPts val="173"/>
              </a:spcBef>
            </a:pPr>
            <a:r>
              <a:rPr sz="667" spc="-20" dirty="0">
                <a:solidFill>
                  <a:srgbClr val="585858"/>
                </a:solidFill>
                <a:latin typeface="游ゴシック"/>
                <a:cs typeface="游ゴシック"/>
              </a:rPr>
              <a:t>希望する</a:t>
            </a:r>
            <a:endParaRPr sz="667">
              <a:latin typeface="游ゴシック"/>
              <a:cs typeface="游ゴシック"/>
            </a:endParaRPr>
          </a:p>
        </p:txBody>
      </p:sp>
      <p:sp>
        <p:nvSpPr>
          <p:cNvPr id="122" name="object 122"/>
          <p:cNvSpPr txBox="1"/>
          <p:nvPr/>
        </p:nvSpPr>
        <p:spPr>
          <a:xfrm>
            <a:off x="10046953" y="6793125"/>
            <a:ext cx="483429" cy="124885"/>
          </a:xfrm>
          <a:prstGeom prst="rect">
            <a:avLst/>
          </a:prstGeom>
        </p:spPr>
        <p:txBody>
          <a:bodyPr vert="horz" wrap="square" lIns="0" tIns="22013" rIns="0" bIns="0" rtlCol="0">
            <a:spAutoFit/>
          </a:bodyPr>
          <a:lstStyle/>
          <a:p>
            <a:pPr marL="16933">
              <a:spcBef>
                <a:spcPts val="173"/>
              </a:spcBef>
            </a:pPr>
            <a:r>
              <a:rPr sz="667" spc="-13" dirty="0">
                <a:solidFill>
                  <a:srgbClr val="585858"/>
                </a:solidFill>
                <a:latin typeface="游ゴシック"/>
                <a:cs typeface="游ゴシック"/>
              </a:rPr>
              <a:t>希望しない</a:t>
            </a:r>
            <a:endParaRPr sz="667">
              <a:latin typeface="游ゴシック"/>
              <a:cs typeface="游ゴシック"/>
            </a:endParaRPr>
          </a:p>
        </p:txBody>
      </p:sp>
      <p:grpSp>
        <p:nvGrpSpPr>
          <p:cNvPr id="123" name="object 123"/>
          <p:cNvGrpSpPr/>
          <p:nvPr/>
        </p:nvGrpSpPr>
        <p:grpSpPr>
          <a:xfrm>
            <a:off x="10846177" y="8848774"/>
            <a:ext cx="932992" cy="49951"/>
            <a:chOff x="8184133" y="6083084"/>
            <a:chExt cx="699770" cy="37465"/>
          </a:xfrm>
        </p:grpSpPr>
        <p:sp>
          <p:nvSpPr>
            <p:cNvPr id="124" name="object 124"/>
            <p:cNvSpPr/>
            <p:nvPr/>
          </p:nvSpPr>
          <p:spPr>
            <a:xfrm>
              <a:off x="8184133" y="6083084"/>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6FAC46"/>
            </a:solidFill>
          </p:spPr>
          <p:txBody>
            <a:bodyPr wrap="square" lIns="0" tIns="0" rIns="0" bIns="0" rtlCol="0"/>
            <a:lstStyle/>
            <a:p>
              <a:endParaRPr/>
            </a:p>
          </p:txBody>
        </p:sp>
        <p:sp>
          <p:nvSpPr>
            <p:cNvPr id="125" name="object 125"/>
            <p:cNvSpPr/>
            <p:nvPr/>
          </p:nvSpPr>
          <p:spPr>
            <a:xfrm>
              <a:off x="8515476" y="6083084"/>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126" name="object 126"/>
            <p:cNvSpPr/>
            <p:nvPr/>
          </p:nvSpPr>
          <p:spPr>
            <a:xfrm>
              <a:off x="8846819" y="6083084"/>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127" name="object 127"/>
          <p:cNvSpPr txBox="1"/>
          <p:nvPr/>
        </p:nvSpPr>
        <p:spPr>
          <a:xfrm>
            <a:off x="10901208" y="8793792"/>
            <a:ext cx="1546803" cy="124885"/>
          </a:xfrm>
          <a:prstGeom prst="rect">
            <a:avLst/>
          </a:prstGeom>
        </p:spPr>
        <p:txBody>
          <a:bodyPr vert="horz" wrap="square" lIns="0" tIns="22013" rIns="0" bIns="0" rtlCol="0">
            <a:spAutoFit/>
          </a:bodyPr>
          <a:lstStyle/>
          <a:p>
            <a:pPr marL="16933">
              <a:spcBef>
                <a:spcPts val="173"/>
              </a:spcBef>
              <a:tabLst>
                <a:tab pos="458035" algn="l"/>
                <a:tab pos="899984"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128" name="object 128"/>
          <p:cNvSpPr txBox="1"/>
          <p:nvPr/>
        </p:nvSpPr>
        <p:spPr>
          <a:xfrm>
            <a:off x="12458848" y="6174709"/>
            <a:ext cx="631589" cy="135870"/>
          </a:xfrm>
          <a:prstGeom prst="rect">
            <a:avLst/>
          </a:prstGeom>
        </p:spPr>
        <p:txBody>
          <a:bodyPr vert="horz" wrap="square" lIns="0" tIns="22859" rIns="0" bIns="0" rtlCol="0">
            <a:spAutoFit/>
          </a:bodyPr>
          <a:lstStyle/>
          <a:p>
            <a:pPr marL="16933">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962509" y="1184251"/>
            <a:ext cx="3386541" cy="242866"/>
          </a:xfrm>
          <a:prstGeom prst="rect">
            <a:avLst/>
          </a:prstGeom>
        </p:spPr>
        <p:txBody>
          <a:bodyPr vert="horz" wrap="square" lIns="0" tIns="16933" rIns="0" bIns="0" rtlCol="0">
            <a:spAutoFit/>
          </a:bodyPr>
          <a:lstStyle/>
          <a:p>
            <a:pPr marL="16933">
              <a:spcBef>
                <a:spcPts val="133"/>
              </a:spcBef>
            </a:pPr>
            <a:r>
              <a:rPr sz="1467" spc="-7" dirty="0">
                <a:latin typeface="游ゴシック"/>
                <a:cs typeface="游ゴシック"/>
              </a:rPr>
              <a:t>保健相談に関する調査集計</a:t>
            </a:r>
            <a:r>
              <a:rPr sz="1467" dirty="0">
                <a:latin typeface="游ゴシック"/>
                <a:cs typeface="游ゴシック"/>
              </a:rPr>
              <a:t>（銚子支部</a:t>
            </a:r>
            <a:r>
              <a:rPr sz="1467" spc="-67" dirty="0">
                <a:latin typeface="游ゴシック"/>
                <a:cs typeface="游ゴシック"/>
              </a:rPr>
              <a:t>）</a:t>
            </a:r>
            <a:endParaRPr sz="1467">
              <a:latin typeface="游ゴシック"/>
              <a:cs typeface="游ゴシック"/>
            </a:endParaRPr>
          </a:p>
        </p:txBody>
      </p:sp>
      <p:sp>
        <p:nvSpPr>
          <p:cNvPr id="3" name="object 3"/>
          <p:cNvSpPr txBox="1"/>
          <p:nvPr/>
        </p:nvSpPr>
        <p:spPr>
          <a:xfrm>
            <a:off x="12599730" y="1174347"/>
            <a:ext cx="802610" cy="149678"/>
          </a:xfrm>
          <a:prstGeom prst="rect">
            <a:avLst/>
          </a:prstGeom>
        </p:spPr>
        <p:txBody>
          <a:bodyPr vert="horz" wrap="square" lIns="0" tIns="16086" rIns="0" bIns="0" rtlCol="0">
            <a:spAutoFit/>
          </a:bodyPr>
          <a:lstStyle/>
          <a:p>
            <a:pPr marL="16933">
              <a:spcBef>
                <a:spcPts val="127"/>
              </a:spcBef>
            </a:pPr>
            <a:r>
              <a:rPr sz="867" spc="-27" dirty="0">
                <a:latin typeface="游ゴシック"/>
                <a:cs typeface="游ゴシック"/>
              </a:rPr>
              <a:t>令和３年度実施</a:t>
            </a:r>
            <a:endParaRPr sz="867">
              <a:latin typeface="游ゴシック"/>
              <a:cs typeface="游ゴシック"/>
            </a:endParaRPr>
          </a:p>
        </p:txBody>
      </p:sp>
      <p:sp>
        <p:nvSpPr>
          <p:cNvPr id="4" name="object 4"/>
          <p:cNvSpPr/>
          <p:nvPr/>
        </p:nvSpPr>
        <p:spPr>
          <a:xfrm>
            <a:off x="880269" y="5387203"/>
            <a:ext cx="5967932" cy="3698103"/>
          </a:xfrm>
          <a:custGeom>
            <a:avLst/>
            <a:gdLst/>
            <a:ahLst/>
            <a:cxnLst/>
            <a:rect l="l" t="t" r="r" b="b"/>
            <a:pathLst>
              <a:path w="4476115" h="2773679">
                <a:moveTo>
                  <a:pt x="0" y="2773680"/>
                </a:moveTo>
                <a:lnTo>
                  <a:pt x="4476115" y="2773680"/>
                </a:lnTo>
                <a:lnTo>
                  <a:pt x="4476115" y="0"/>
                </a:lnTo>
                <a:lnTo>
                  <a:pt x="0" y="0"/>
                </a:lnTo>
                <a:lnTo>
                  <a:pt x="0" y="2773680"/>
                </a:lnTo>
                <a:close/>
              </a:path>
            </a:pathLst>
          </a:custGeom>
          <a:ln w="7493">
            <a:solidFill>
              <a:srgbClr val="000000"/>
            </a:solidFill>
          </a:ln>
        </p:spPr>
        <p:txBody>
          <a:bodyPr wrap="square" lIns="0" tIns="0" rIns="0" bIns="0" rtlCol="0"/>
          <a:lstStyle/>
          <a:p>
            <a:endParaRPr/>
          </a:p>
        </p:txBody>
      </p:sp>
      <p:sp>
        <p:nvSpPr>
          <p:cNvPr id="5" name="object 5"/>
          <p:cNvSpPr txBox="1"/>
          <p:nvPr/>
        </p:nvSpPr>
        <p:spPr>
          <a:xfrm>
            <a:off x="2420467" y="5487276"/>
            <a:ext cx="2683834" cy="185585"/>
          </a:xfrm>
          <a:prstGeom prst="rect">
            <a:avLst/>
          </a:prstGeom>
        </p:spPr>
        <p:txBody>
          <a:bodyPr vert="horz" wrap="square" lIns="0" tIns="21166" rIns="0" bIns="0" rtlCol="0">
            <a:spAutoFit/>
          </a:bodyPr>
          <a:lstStyle/>
          <a:p>
            <a:pPr>
              <a:spcBef>
                <a:spcPts val="167"/>
              </a:spcBef>
            </a:pPr>
            <a:r>
              <a:rPr sz="1067" spc="13" dirty="0">
                <a:latin typeface="游ゴシック"/>
                <a:cs typeface="游ゴシック"/>
              </a:rPr>
              <a:t>問２  １型糖尿病の児童生徒はいますか？</a:t>
            </a:r>
            <a:endParaRPr sz="1067">
              <a:latin typeface="游ゴシック"/>
              <a:cs typeface="游ゴシック"/>
            </a:endParaRPr>
          </a:p>
        </p:txBody>
      </p:sp>
      <p:sp>
        <p:nvSpPr>
          <p:cNvPr id="6" name="object 6"/>
          <p:cNvSpPr/>
          <p:nvPr/>
        </p:nvSpPr>
        <p:spPr>
          <a:xfrm>
            <a:off x="7390554" y="5387203"/>
            <a:ext cx="5967932" cy="3698103"/>
          </a:xfrm>
          <a:custGeom>
            <a:avLst/>
            <a:gdLst/>
            <a:ahLst/>
            <a:cxnLst/>
            <a:rect l="l" t="t" r="r" b="b"/>
            <a:pathLst>
              <a:path w="4476115" h="2773679">
                <a:moveTo>
                  <a:pt x="0" y="2773680"/>
                </a:moveTo>
                <a:lnTo>
                  <a:pt x="4475988" y="2773680"/>
                </a:lnTo>
                <a:lnTo>
                  <a:pt x="4475988" y="0"/>
                </a:lnTo>
                <a:lnTo>
                  <a:pt x="0" y="0"/>
                </a:lnTo>
                <a:lnTo>
                  <a:pt x="0" y="2773680"/>
                </a:lnTo>
                <a:close/>
              </a:path>
            </a:pathLst>
          </a:custGeom>
          <a:ln w="7493">
            <a:solidFill>
              <a:srgbClr val="000000"/>
            </a:solidFill>
          </a:ln>
        </p:spPr>
        <p:txBody>
          <a:bodyPr wrap="square" lIns="0" tIns="0" rIns="0" bIns="0" rtlCol="0"/>
          <a:lstStyle/>
          <a:p>
            <a:endParaRPr/>
          </a:p>
        </p:txBody>
      </p:sp>
      <p:sp>
        <p:nvSpPr>
          <p:cNvPr id="7" name="object 7"/>
          <p:cNvSpPr txBox="1"/>
          <p:nvPr/>
        </p:nvSpPr>
        <p:spPr>
          <a:xfrm>
            <a:off x="8746187" y="5543323"/>
            <a:ext cx="3237533" cy="185585"/>
          </a:xfrm>
          <a:prstGeom prst="rect">
            <a:avLst/>
          </a:prstGeom>
        </p:spPr>
        <p:txBody>
          <a:bodyPr vert="horz" wrap="square" lIns="0" tIns="21166" rIns="0" bIns="0" rtlCol="0">
            <a:spAutoFit/>
          </a:bodyPr>
          <a:lstStyle/>
          <a:p>
            <a:pPr>
              <a:spcBef>
                <a:spcPts val="167"/>
              </a:spcBef>
            </a:pPr>
            <a:r>
              <a:rPr sz="1067" spc="-7" dirty="0">
                <a:latin typeface="游ゴシック"/>
                <a:cs typeface="游ゴシック"/>
              </a:rPr>
              <a:t>問２－１  ブドウ糖は保健室に置いてありますか？</a:t>
            </a:r>
            <a:endParaRPr sz="1067">
              <a:latin typeface="游ゴシック"/>
              <a:cs typeface="游ゴシック"/>
            </a:endParaRPr>
          </a:p>
        </p:txBody>
      </p:sp>
      <p:sp>
        <p:nvSpPr>
          <p:cNvPr id="8" name="object 8"/>
          <p:cNvSpPr/>
          <p:nvPr/>
        </p:nvSpPr>
        <p:spPr>
          <a:xfrm>
            <a:off x="880269" y="1689100"/>
            <a:ext cx="5986558" cy="3530469"/>
          </a:xfrm>
          <a:custGeom>
            <a:avLst/>
            <a:gdLst/>
            <a:ahLst/>
            <a:cxnLst/>
            <a:rect l="l" t="t" r="r" b="b"/>
            <a:pathLst>
              <a:path w="4490085" h="2647950">
                <a:moveTo>
                  <a:pt x="0" y="2647823"/>
                </a:moveTo>
                <a:lnTo>
                  <a:pt x="4489704" y="2647823"/>
                </a:lnTo>
                <a:lnTo>
                  <a:pt x="4489704" y="0"/>
                </a:lnTo>
                <a:lnTo>
                  <a:pt x="0" y="0"/>
                </a:lnTo>
                <a:lnTo>
                  <a:pt x="0" y="2647823"/>
                </a:lnTo>
                <a:close/>
              </a:path>
            </a:pathLst>
          </a:custGeom>
          <a:ln w="7493">
            <a:solidFill>
              <a:srgbClr val="000000"/>
            </a:solidFill>
          </a:ln>
        </p:spPr>
        <p:txBody>
          <a:bodyPr wrap="square" lIns="0" tIns="0" rIns="0" bIns="0" rtlCol="0"/>
          <a:lstStyle/>
          <a:p>
            <a:endParaRPr/>
          </a:p>
        </p:txBody>
      </p:sp>
      <p:sp>
        <p:nvSpPr>
          <p:cNvPr id="9" name="object 9"/>
          <p:cNvSpPr txBox="1"/>
          <p:nvPr/>
        </p:nvSpPr>
        <p:spPr>
          <a:xfrm>
            <a:off x="1747562" y="1813996"/>
            <a:ext cx="4232330" cy="186440"/>
          </a:xfrm>
          <a:prstGeom prst="rect">
            <a:avLst/>
          </a:prstGeom>
        </p:spPr>
        <p:txBody>
          <a:bodyPr vert="horz" wrap="square" lIns="0" tIns="22013" rIns="0" bIns="0" rtlCol="0">
            <a:spAutoFit/>
          </a:bodyPr>
          <a:lstStyle/>
          <a:p>
            <a:pPr marL="16933">
              <a:spcBef>
                <a:spcPts val="173"/>
              </a:spcBef>
            </a:pPr>
            <a:r>
              <a:rPr sz="1067" spc="-7" dirty="0">
                <a:latin typeface="游ゴシック"/>
                <a:cs typeface="游ゴシック"/>
              </a:rPr>
              <a:t>問１  児童生徒の中で、頭痛に悩んでいたり相談されていますか？</a:t>
            </a:r>
            <a:endParaRPr sz="1067">
              <a:latin typeface="游ゴシック"/>
              <a:cs typeface="游ゴシック"/>
            </a:endParaRPr>
          </a:p>
        </p:txBody>
      </p:sp>
      <p:grpSp>
        <p:nvGrpSpPr>
          <p:cNvPr id="10" name="object 10"/>
          <p:cNvGrpSpPr/>
          <p:nvPr/>
        </p:nvGrpSpPr>
        <p:grpSpPr>
          <a:xfrm>
            <a:off x="1178765" y="5885786"/>
            <a:ext cx="2272368" cy="2505192"/>
            <a:chOff x="876153" y="3830383"/>
            <a:chExt cx="1704339" cy="1878964"/>
          </a:xfrm>
        </p:grpSpPr>
        <p:sp>
          <p:nvSpPr>
            <p:cNvPr id="11" name="object 11"/>
            <p:cNvSpPr/>
            <p:nvPr/>
          </p:nvSpPr>
          <p:spPr>
            <a:xfrm>
              <a:off x="1670812" y="4119880"/>
              <a:ext cx="245745" cy="795020"/>
            </a:xfrm>
            <a:custGeom>
              <a:avLst/>
              <a:gdLst/>
              <a:ahLst/>
              <a:cxnLst/>
              <a:rect l="l" t="t" r="r" b="b"/>
              <a:pathLst>
                <a:path w="245744" h="795020">
                  <a:moveTo>
                    <a:pt x="0" y="0"/>
                  </a:moveTo>
                  <a:lnTo>
                    <a:pt x="0" y="794639"/>
                  </a:lnTo>
                  <a:lnTo>
                    <a:pt x="245618" y="38989"/>
                  </a:lnTo>
                  <a:lnTo>
                    <a:pt x="197603" y="25034"/>
                  </a:lnTo>
                  <a:lnTo>
                    <a:pt x="148900" y="14127"/>
                  </a:lnTo>
                  <a:lnTo>
                    <a:pt x="99643" y="6299"/>
                  </a:lnTo>
                  <a:lnTo>
                    <a:pt x="49964" y="1579"/>
                  </a:lnTo>
                  <a:lnTo>
                    <a:pt x="0" y="0"/>
                  </a:lnTo>
                  <a:close/>
                </a:path>
              </a:pathLst>
            </a:custGeom>
            <a:solidFill>
              <a:srgbClr val="4471C4"/>
            </a:solidFill>
          </p:spPr>
          <p:txBody>
            <a:bodyPr wrap="square" lIns="0" tIns="0" rIns="0" bIns="0" rtlCol="0"/>
            <a:lstStyle/>
            <a:p>
              <a:endParaRPr/>
            </a:p>
          </p:txBody>
        </p:sp>
        <p:sp>
          <p:nvSpPr>
            <p:cNvPr id="12" name="object 12"/>
            <p:cNvSpPr/>
            <p:nvPr/>
          </p:nvSpPr>
          <p:spPr>
            <a:xfrm>
              <a:off x="876153" y="4119880"/>
              <a:ext cx="1589405" cy="1589405"/>
            </a:xfrm>
            <a:custGeom>
              <a:avLst/>
              <a:gdLst/>
              <a:ahLst/>
              <a:cxnLst/>
              <a:rect l="l" t="t" r="r" b="b"/>
              <a:pathLst>
                <a:path w="1589405" h="1589404">
                  <a:moveTo>
                    <a:pt x="794658" y="0"/>
                  </a:moveTo>
                  <a:lnTo>
                    <a:pt x="745774" y="1495"/>
                  </a:lnTo>
                  <a:lnTo>
                    <a:pt x="697524" y="5933"/>
                  </a:lnTo>
                  <a:lnTo>
                    <a:pt x="650013" y="13237"/>
                  </a:lnTo>
                  <a:lnTo>
                    <a:pt x="603343" y="23333"/>
                  </a:lnTo>
                  <a:lnTo>
                    <a:pt x="557619" y="36144"/>
                  </a:lnTo>
                  <a:lnTo>
                    <a:pt x="512943" y="51596"/>
                  </a:lnTo>
                  <a:lnTo>
                    <a:pt x="469420" y="69614"/>
                  </a:lnTo>
                  <a:lnTo>
                    <a:pt x="427152" y="90123"/>
                  </a:lnTo>
                  <a:lnTo>
                    <a:pt x="386243" y="113047"/>
                  </a:lnTo>
                  <a:lnTo>
                    <a:pt x="346796" y="138310"/>
                  </a:lnTo>
                  <a:lnTo>
                    <a:pt x="308915" y="165839"/>
                  </a:lnTo>
                  <a:lnTo>
                    <a:pt x="272704" y="195557"/>
                  </a:lnTo>
                  <a:lnTo>
                    <a:pt x="238266" y="227390"/>
                  </a:lnTo>
                  <a:lnTo>
                    <a:pt x="205703" y="261262"/>
                  </a:lnTo>
                  <a:lnTo>
                    <a:pt x="175121" y="297098"/>
                  </a:lnTo>
                  <a:lnTo>
                    <a:pt x="146622" y="334823"/>
                  </a:lnTo>
                  <a:lnTo>
                    <a:pt x="120309" y="374361"/>
                  </a:lnTo>
                  <a:lnTo>
                    <a:pt x="96287" y="415638"/>
                  </a:lnTo>
                  <a:lnTo>
                    <a:pt x="74658" y="458578"/>
                  </a:lnTo>
                  <a:lnTo>
                    <a:pt x="55526" y="503107"/>
                  </a:lnTo>
                  <a:lnTo>
                    <a:pt x="38995" y="549147"/>
                  </a:lnTo>
                  <a:lnTo>
                    <a:pt x="25418" y="595626"/>
                  </a:lnTo>
                  <a:lnTo>
                    <a:pt x="14783" y="642254"/>
                  </a:lnTo>
                  <a:lnTo>
                    <a:pt x="7037" y="688927"/>
                  </a:lnTo>
                  <a:lnTo>
                    <a:pt x="2127" y="735539"/>
                  </a:lnTo>
                  <a:lnTo>
                    <a:pt x="0" y="781987"/>
                  </a:lnTo>
                  <a:lnTo>
                    <a:pt x="601" y="828166"/>
                  </a:lnTo>
                  <a:lnTo>
                    <a:pt x="3878" y="873970"/>
                  </a:lnTo>
                  <a:lnTo>
                    <a:pt x="9778" y="919296"/>
                  </a:lnTo>
                  <a:lnTo>
                    <a:pt x="18247" y="964038"/>
                  </a:lnTo>
                  <a:lnTo>
                    <a:pt x="29231" y="1008092"/>
                  </a:lnTo>
                  <a:lnTo>
                    <a:pt x="42678" y="1051353"/>
                  </a:lnTo>
                  <a:lnTo>
                    <a:pt x="58533" y="1093717"/>
                  </a:lnTo>
                  <a:lnTo>
                    <a:pt x="76745" y="1135078"/>
                  </a:lnTo>
                  <a:lnTo>
                    <a:pt x="97258" y="1175333"/>
                  </a:lnTo>
                  <a:lnTo>
                    <a:pt x="120021" y="1214376"/>
                  </a:lnTo>
                  <a:lnTo>
                    <a:pt x="144979" y="1252103"/>
                  </a:lnTo>
                  <a:lnTo>
                    <a:pt x="172079" y="1288409"/>
                  </a:lnTo>
                  <a:lnTo>
                    <a:pt x="201268" y="1323189"/>
                  </a:lnTo>
                  <a:lnTo>
                    <a:pt x="232493" y="1356339"/>
                  </a:lnTo>
                  <a:lnTo>
                    <a:pt x="265700" y="1387754"/>
                  </a:lnTo>
                  <a:lnTo>
                    <a:pt x="300835" y="1417330"/>
                  </a:lnTo>
                  <a:lnTo>
                    <a:pt x="337847" y="1444961"/>
                  </a:lnTo>
                  <a:lnTo>
                    <a:pt x="376680" y="1470543"/>
                  </a:lnTo>
                  <a:lnTo>
                    <a:pt x="417282" y="1493972"/>
                  </a:lnTo>
                  <a:lnTo>
                    <a:pt x="459599" y="1515142"/>
                  </a:lnTo>
                  <a:lnTo>
                    <a:pt x="503579" y="1533949"/>
                  </a:lnTo>
                  <a:lnTo>
                    <a:pt x="549167" y="1550289"/>
                  </a:lnTo>
                  <a:lnTo>
                    <a:pt x="595646" y="1563870"/>
                  </a:lnTo>
                  <a:lnTo>
                    <a:pt x="642275" y="1574509"/>
                  </a:lnTo>
                  <a:lnTo>
                    <a:pt x="688950" y="1582260"/>
                  </a:lnTo>
                  <a:lnTo>
                    <a:pt x="735566" y="1587174"/>
                  </a:lnTo>
                  <a:lnTo>
                    <a:pt x="782018" y="1589306"/>
                  </a:lnTo>
                  <a:lnTo>
                    <a:pt x="828201" y="1588708"/>
                  </a:lnTo>
                  <a:lnTo>
                    <a:pt x="874010" y="1585435"/>
                  </a:lnTo>
                  <a:lnTo>
                    <a:pt x="919342" y="1579539"/>
                  </a:lnTo>
                  <a:lnTo>
                    <a:pt x="964090" y="1571074"/>
                  </a:lnTo>
                  <a:lnTo>
                    <a:pt x="1008150" y="1560093"/>
                  </a:lnTo>
                  <a:lnTo>
                    <a:pt x="1051418" y="1546649"/>
                  </a:lnTo>
                  <a:lnTo>
                    <a:pt x="1093789" y="1530796"/>
                  </a:lnTo>
                  <a:lnTo>
                    <a:pt x="1135157" y="1512587"/>
                  </a:lnTo>
                  <a:lnTo>
                    <a:pt x="1175419" y="1492075"/>
                  </a:lnTo>
                  <a:lnTo>
                    <a:pt x="1214469" y="1469314"/>
                  </a:lnTo>
                  <a:lnTo>
                    <a:pt x="1252203" y="1444357"/>
                  </a:lnTo>
                  <a:lnTo>
                    <a:pt x="1288516" y="1417257"/>
                  </a:lnTo>
                  <a:lnTo>
                    <a:pt x="1323302" y="1388067"/>
                  </a:lnTo>
                  <a:lnTo>
                    <a:pt x="1356459" y="1356841"/>
                  </a:lnTo>
                  <a:lnTo>
                    <a:pt x="1387879" y="1323633"/>
                  </a:lnTo>
                  <a:lnTo>
                    <a:pt x="1417460" y="1288494"/>
                  </a:lnTo>
                  <a:lnTo>
                    <a:pt x="1445096" y="1251480"/>
                  </a:lnTo>
                  <a:lnTo>
                    <a:pt x="1470682" y="1212643"/>
                  </a:lnTo>
                  <a:lnTo>
                    <a:pt x="1494114" y="1172035"/>
                  </a:lnTo>
                  <a:lnTo>
                    <a:pt x="1515286" y="1129712"/>
                  </a:lnTo>
                  <a:lnTo>
                    <a:pt x="1534095" y="1085726"/>
                  </a:lnTo>
                  <a:lnTo>
                    <a:pt x="1550435" y="1040129"/>
                  </a:lnTo>
                  <a:lnTo>
                    <a:pt x="1564003" y="993650"/>
                  </a:lnTo>
                  <a:lnTo>
                    <a:pt x="1574630" y="947021"/>
                  </a:lnTo>
                  <a:lnTo>
                    <a:pt x="1582368" y="900346"/>
                  </a:lnTo>
                  <a:lnTo>
                    <a:pt x="1587272" y="853731"/>
                  </a:lnTo>
                  <a:lnTo>
                    <a:pt x="1589395" y="807279"/>
                  </a:lnTo>
                  <a:lnTo>
                    <a:pt x="1588789" y="761097"/>
                  </a:lnTo>
                  <a:lnTo>
                    <a:pt x="1585508" y="715288"/>
                  </a:lnTo>
                  <a:lnTo>
                    <a:pt x="1579606" y="669958"/>
                  </a:lnTo>
                  <a:lnTo>
                    <a:pt x="1571136" y="625211"/>
                  </a:lnTo>
                  <a:lnTo>
                    <a:pt x="1560151" y="581152"/>
                  </a:lnTo>
                  <a:lnTo>
                    <a:pt x="1546704" y="537887"/>
                  </a:lnTo>
                  <a:lnTo>
                    <a:pt x="1530849" y="495519"/>
                  </a:lnTo>
                  <a:lnTo>
                    <a:pt x="1512638" y="454153"/>
                  </a:lnTo>
                  <a:lnTo>
                    <a:pt x="1492127" y="413895"/>
                  </a:lnTo>
                  <a:lnTo>
                    <a:pt x="1469367" y="374849"/>
                  </a:lnTo>
                  <a:lnTo>
                    <a:pt x="1444411" y="337120"/>
                  </a:lnTo>
                  <a:lnTo>
                    <a:pt x="1417314" y="300812"/>
                  </a:lnTo>
                  <a:lnTo>
                    <a:pt x="1388129" y="266032"/>
                  </a:lnTo>
                  <a:lnTo>
                    <a:pt x="1356908" y="232882"/>
                  </a:lnTo>
                  <a:lnTo>
                    <a:pt x="1323706" y="201469"/>
                  </a:lnTo>
                  <a:lnTo>
                    <a:pt x="1288575" y="171896"/>
                  </a:lnTo>
                  <a:lnTo>
                    <a:pt x="1251569" y="144269"/>
                  </a:lnTo>
                  <a:lnTo>
                    <a:pt x="1212741" y="118693"/>
                  </a:lnTo>
                  <a:lnTo>
                    <a:pt x="1172144" y="95272"/>
                  </a:lnTo>
                  <a:lnTo>
                    <a:pt x="1129832" y="74111"/>
                  </a:lnTo>
                  <a:lnTo>
                    <a:pt x="1085858" y="55315"/>
                  </a:lnTo>
                  <a:lnTo>
                    <a:pt x="1040276" y="38988"/>
                  </a:lnTo>
                  <a:lnTo>
                    <a:pt x="794658" y="794638"/>
                  </a:lnTo>
                  <a:lnTo>
                    <a:pt x="794658" y="0"/>
                  </a:lnTo>
                  <a:close/>
                </a:path>
              </a:pathLst>
            </a:custGeom>
            <a:solidFill>
              <a:srgbClr val="EC7C30"/>
            </a:solidFill>
          </p:spPr>
          <p:txBody>
            <a:bodyPr wrap="square" lIns="0" tIns="0" rIns="0" bIns="0" rtlCol="0"/>
            <a:lstStyle/>
            <a:p>
              <a:endParaRPr/>
            </a:p>
          </p:txBody>
        </p:sp>
        <p:sp>
          <p:nvSpPr>
            <p:cNvPr id="13" name="object 13"/>
            <p:cNvSpPr/>
            <p:nvPr/>
          </p:nvSpPr>
          <p:spPr>
            <a:xfrm>
              <a:off x="1795144" y="3833241"/>
              <a:ext cx="782320" cy="305435"/>
            </a:xfrm>
            <a:custGeom>
              <a:avLst/>
              <a:gdLst/>
              <a:ahLst/>
              <a:cxnLst/>
              <a:rect l="l" t="t" r="r" b="b"/>
              <a:pathLst>
                <a:path w="782319" h="305435">
                  <a:moveTo>
                    <a:pt x="782319" y="0"/>
                  </a:moveTo>
                  <a:lnTo>
                    <a:pt x="252094" y="0"/>
                  </a:lnTo>
                  <a:lnTo>
                    <a:pt x="252094" y="177927"/>
                  </a:lnTo>
                  <a:lnTo>
                    <a:pt x="0" y="296418"/>
                  </a:lnTo>
                  <a:lnTo>
                    <a:pt x="252094" y="254127"/>
                  </a:lnTo>
                  <a:lnTo>
                    <a:pt x="252094" y="304927"/>
                  </a:lnTo>
                  <a:lnTo>
                    <a:pt x="782319" y="304927"/>
                  </a:lnTo>
                  <a:lnTo>
                    <a:pt x="782319" y="0"/>
                  </a:lnTo>
                  <a:close/>
                </a:path>
              </a:pathLst>
            </a:custGeom>
            <a:solidFill>
              <a:srgbClr val="FFFFFF"/>
            </a:solidFill>
          </p:spPr>
          <p:txBody>
            <a:bodyPr wrap="square" lIns="0" tIns="0" rIns="0" bIns="0" rtlCol="0"/>
            <a:lstStyle/>
            <a:p>
              <a:endParaRPr/>
            </a:p>
          </p:txBody>
        </p:sp>
        <p:sp>
          <p:nvSpPr>
            <p:cNvPr id="14" name="object 14"/>
            <p:cNvSpPr/>
            <p:nvPr/>
          </p:nvSpPr>
          <p:spPr>
            <a:xfrm>
              <a:off x="1795144" y="3833241"/>
              <a:ext cx="782320" cy="305435"/>
            </a:xfrm>
            <a:custGeom>
              <a:avLst/>
              <a:gdLst/>
              <a:ahLst/>
              <a:cxnLst/>
              <a:rect l="l" t="t" r="r" b="b"/>
              <a:pathLst>
                <a:path w="782319" h="305435">
                  <a:moveTo>
                    <a:pt x="252094" y="0"/>
                  </a:moveTo>
                  <a:lnTo>
                    <a:pt x="340486" y="0"/>
                  </a:lnTo>
                  <a:lnTo>
                    <a:pt x="472947" y="0"/>
                  </a:lnTo>
                  <a:lnTo>
                    <a:pt x="782319" y="0"/>
                  </a:lnTo>
                  <a:lnTo>
                    <a:pt x="782319" y="177927"/>
                  </a:lnTo>
                  <a:lnTo>
                    <a:pt x="782319" y="254127"/>
                  </a:lnTo>
                  <a:lnTo>
                    <a:pt x="782319" y="304927"/>
                  </a:lnTo>
                  <a:lnTo>
                    <a:pt x="472947" y="304927"/>
                  </a:lnTo>
                  <a:lnTo>
                    <a:pt x="340486" y="304927"/>
                  </a:lnTo>
                  <a:lnTo>
                    <a:pt x="252094" y="304927"/>
                  </a:lnTo>
                  <a:lnTo>
                    <a:pt x="252094" y="254127"/>
                  </a:lnTo>
                  <a:lnTo>
                    <a:pt x="0" y="296418"/>
                  </a:lnTo>
                  <a:lnTo>
                    <a:pt x="252094" y="177927"/>
                  </a:lnTo>
                  <a:lnTo>
                    <a:pt x="252094" y="0"/>
                  </a:lnTo>
                  <a:close/>
                </a:path>
              </a:pathLst>
            </a:custGeom>
            <a:ln w="5626">
              <a:solidFill>
                <a:srgbClr val="000000"/>
              </a:solidFill>
            </a:ln>
          </p:spPr>
          <p:txBody>
            <a:bodyPr wrap="square" lIns="0" tIns="0" rIns="0" bIns="0" rtlCol="0"/>
            <a:lstStyle/>
            <a:p>
              <a:endParaRPr/>
            </a:p>
          </p:txBody>
        </p:sp>
      </p:grpSp>
      <p:sp>
        <p:nvSpPr>
          <p:cNvPr id="15" name="object 15"/>
          <p:cNvSpPr txBox="1"/>
          <p:nvPr/>
        </p:nvSpPr>
        <p:spPr>
          <a:xfrm>
            <a:off x="2871216" y="5933249"/>
            <a:ext cx="496975" cy="289822"/>
          </a:xfrm>
          <a:prstGeom prst="rect">
            <a:avLst/>
          </a:prstGeom>
        </p:spPr>
        <p:txBody>
          <a:bodyPr vert="horz" wrap="square" lIns="0" tIns="30479" rIns="0" bIns="0" rtlCol="0">
            <a:spAutoFit/>
          </a:bodyPr>
          <a:lstStyle/>
          <a:p>
            <a:pPr marR="38944" algn="ctr">
              <a:spcBef>
                <a:spcPts val="240"/>
              </a:spcBef>
            </a:pPr>
            <a:r>
              <a:rPr sz="800" spc="-33" dirty="0">
                <a:solidFill>
                  <a:srgbClr val="585858"/>
                </a:solidFill>
                <a:latin typeface="BIZ UDPゴシック"/>
                <a:cs typeface="BIZ UDPゴシック"/>
              </a:rPr>
              <a:t>いる</a:t>
            </a:r>
            <a:endParaRPr sz="800">
              <a:latin typeface="BIZ UDPゴシック"/>
              <a:cs typeface="BIZ UDPゴシック"/>
            </a:endParaRPr>
          </a:p>
          <a:p>
            <a:pPr marR="6773" algn="ctr">
              <a:spcBef>
                <a:spcPts val="113"/>
              </a:spcBef>
            </a:pPr>
            <a:r>
              <a:rPr sz="800" dirty="0">
                <a:solidFill>
                  <a:srgbClr val="585858"/>
                </a:solidFill>
                <a:latin typeface="BIZ UDPゴシック"/>
                <a:cs typeface="BIZ UDPゴシック"/>
              </a:rPr>
              <a:t>1</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5%</a:t>
            </a:r>
            <a:endParaRPr sz="800">
              <a:latin typeface="BIZ UDPゴシック"/>
              <a:cs typeface="BIZ UDPゴシック"/>
            </a:endParaRPr>
          </a:p>
        </p:txBody>
      </p:sp>
      <p:sp>
        <p:nvSpPr>
          <p:cNvPr id="16" name="object 16"/>
          <p:cNvSpPr/>
          <p:nvPr/>
        </p:nvSpPr>
        <p:spPr>
          <a:xfrm>
            <a:off x="1027362" y="8377519"/>
            <a:ext cx="1045595" cy="451257"/>
          </a:xfrm>
          <a:custGeom>
            <a:avLst/>
            <a:gdLst/>
            <a:ahLst/>
            <a:cxnLst/>
            <a:rect l="l" t="t" r="r" b="b"/>
            <a:pathLst>
              <a:path w="784225" h="338454">
                <a:moveTo>
                  <a:pt x="0" y="40512"/>
                </a:moveTo>
                <a:lnTo>
                  <a:pt x="380517" y="40512"/>
                </a:lnTo>
                <a:lnTo>
                  <a:pt x="543598" y="40512"/>
                </a:lnTo>
                <a:lnTo>
                  <a:pt x="652310" y="40512"/>
                </a:lnTo>
                <a:lnTo>
                  <a:pt x="652310" y="90169"/>
                </a:lnTo>
                <a:lnTo>
                  <a:pt x="783882" y="0"/>
                </a:lnTo>
                <a:lnTo>
                  <a:pt x="652310" y="164591"/>
                </a:lnTo>
                <a:lnTo>
                  <a:pt x="652310" y="338327"/>
                </a:lnTo>
                <a:lnTo>
                  <a:pt x="543598" y="338327"/>
                </a:lnTo>
                <a:lnTo>
                  <a:pt x="380517" y="338327"/>
                </a:lnTo>
                <a:lnTo>
                  <a:pt x="0" y="338327"/>
                </a:lnTo>
                <a:lnTo>
                  <a:pt x="0" y="164591"/>
                </a:lnTo>
                <a:lnTo>
                  <a:pt x="0" y="90169"/>
                </a:lnTo>
                <a:lnTo>
                  <a:pt x="0" y="40512"/>
                </a:lnTo>
                <a:close/>
              </a:path>
            </a:pathLst>
          </a:custGeom>
          <a:ln w="5626">
            <a:solidFill>
              <a:srgbClr val="000000"/>
            </a:solidFill>
          </a:ln>
        </p:spPr>
        <p:txBody>
          <a:bodyPr wrap="square" lIns="0" tIns="0" rIns="0" bIns="0" rtlCol="0"/>
          <a:lstStyle/>
          <a:p>
            <a:endParaRPr/>
          </a:p>
        </p:txBody>
      </p:sp>
      <p:sp>
        <p:nvSpPr>
          <p:cNvPr id="17" name="object 17"/>
          <p:cNvSpPr txBox="1"/>
          <p:nvPr/>
        </p:nvSpPr>
        <p:spPr>
          <a:xfrm>
            <a:off x="1159047" y="8471485"/>
            <a:ext cx="656988" cy="289822"/>
          </a:xfrm>
          <a:prstGeom prst="rect">
            <a:avLst/>
          </a:prstGeom>
        </p:spPr>
        <p:txBody>
          <a:bodyPr vert="horz" wrap="square" lIns="0" tIns="30479" rIns="0" bIns="0" rtlCol="0">
            <a:spAutoFit/>
          </a:bodyPr>
          <a:lstStyle/>
          <a:p>
            <a:pPr marR="42332" algn="ctr">
              <a:spcBef>
                <a:spcPts val="240"/>
              </a:spcBef>
            </a:pPr>
            <a:r>
              <a:rPr sz="800" spc="-27" dirty="0">
                <a:solidFill>
                  <a:srgbClr val="585858"/>
                </a:solidFill>
                <a:latin typeface="BIZ UDPゴシック"/>
                <a:cs typeface="BIZ UDPゴシック"/>
              </a:rPr>
              <a:t>いない</a:t>
            </a:r>
            <a:endParaRPr sz="800">
              <a:latin typeface="BIZ UDPゴシック"/>
              <a:cs typeface="BIZ UDPゴシック"/>
            </a:endParaRPr>
          </a:p>
          <a:p>
            <a:pPr marR="6773" algn="ctr">
              <a:spcBef>
                <a:spcPts val="113"/>
              </a:spcBef>
            </a:pPr>
            <a:r>
              <a:rPr sz="800" dirty="0">
                <a:solidFill>
                  <a:srgbClr val="585858"/>
                </a:solidFill>
                <a:latin typeface="BIZ UDPゴシック"/>
                <a:cs typeface="BIZ UDPゴシック"/>
              </a:rPr>
              <a:t>19</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95%</a:t>
            </a:r>
            <a:endParaRPr sz="800">
              <a:latin typeface="BIZ UDPゴシック"/>
              <a:cs typeface="BIZ UDPゴシック"/>
            </a:endParaRPr>
          </a:p>
        </p:txBody>
      </p:sp>
      <p:grpSp>
        <p:nvGrpSpPr>
          <p:cNvPr id="18" name="object 18"/>
          <p:cNvGrpSpPr/>
          <p:nvPr/>
        </p:nvGrpSpPr>
        <p:grpSpPr>
          <a:xfrm>
            <a:off x="7778683" y="6072723"/>
            <a:ext cx="2169079" cy="2387511"/>
            <a:chOff x="5826275" y="3970591"/>
            <a:chExt cx="1626870" cy="1790700"/>
          </a:xfrm>
        </p:grpSpPr>
        <p:sp>
          <p:nvSpPr>
            <p:cNvPr id="19" name="object 19"/>
            <p:cNvSpPr/>
            <p:nvPr/>
          </p:nvSpPr>
          <p:spPr>
            <a:xfrm>
              <a:off x="6583553" y="4252595"/>
              <a:ext cx="232410" cy="751840"/>
            </a:xfrm>
            <a:custGeom>
              <a:avLst/>
              <a:gdLst/>
              <a:ahLst/>
              <a:cxnLst/>
              <a:rect l="l" t="t" r="r" b="b"/>
              <a:pathLst>
                <a:path w="232409" h="751839">
                  <a:moveTo>
                    <a:pt x="0" y="0"/>
                  </a:moveTo>
                  <a:lnTo>
                    <a:pt x="0" y="751332"/>
                  </a:lnTo>
                  <a:lnTo>
                    <a:pt x="232156" y="36703"/>
                  </a:lnTo>
                  <a:lnTo>
                    <a:pt x="186761" y="23571"/>
                  </a:lnTo>
                  <a:lnTo>
                    <a:pt x="140726" y="13304"/>
                  </a:lnTo>
                  <a:lnTo>
                    <a:pt x="94173" y="5933"/>
                  </a:lnTo>
                  <a:lnTo>
                    <a:pt x="47223" y="1488"/>
                  </a:lnTo>
                  <a:lnTo>
                    <a:pt x="0" y="0"/>
                  </a:lnTo>
                  <a:close/>
                </a:path>
              </a:pathLst>
            </a:custGeom>
            <a:solidFill>
              <a:srgbClr val="4471C4"/>
            </a:solidFill>
          </p:spPr>
          <p:txBody>
            <a:bodyPr wrap="square" lIns="0" tIns="0" rIns="0" bIns="0" rtlCol="0"/>
            <a:lstStyle/>
            <a:p>
              <a:endParaRPr/>
            </a:p>
          </p:txBody>
        </p:sp>
        <p:sp>
          <p:nvSpPr>
            <p:cNvPr id="20" name="object 20"/>
            <p:cNvSpPr/>
            <p:nvPr/>
          </p:nvSpPr>
          <p:spPr>
            <a:xfrm>
              <a:off x="5831990" y="4289298"/>
              <a:ext cx="1503045" cy="1466215"/>
            </a:xfrm>
            <a:custGeom>
              <a:avLst/>
              <a:gdLst/>
              <a:ahLst/>
              <a:cxnLst/>
              <a:rect l="l" t="t" r="r" b="b"/>
              <a:pathLst>
                <a:path w="1503045" h="1466214">
                  <a:moveTo>
                    <a:pt x="983718" y="0"/>
                  </a:moveTo>
                  <a:lnTo>
                    <a:pt x="751562" y="714629"/>
                  </a:lnTo>
                  <a:lnTo>
                    <a:pt x="519406" y="0"/>
                  </a:lnTo>
                  <a:lnTo>
                    <a:pt x="471169" y="17532"/>
                  </a:lnTo>
                  <a:lnTo>
                    <a:pt x="424566" y="38155"/>
                  </a:lnTo>
                  <a:lnTo>
                    <a:pt x="379719" y="61747"/>
                  </a:lnTo>
                  <a:lnTo>
                    <a:pt x="336747" y="88186"/>
                  </a:lnTo>
                  <a:lnTo>
                    <a:pt x="295774" y="117350"/>
                  </a:lnTo>
                  <a:lnTo>
                    <a:pt x="256919" y="149119"/>
                  </a:lnTo>
                  <a:lnTo>
                    <a:pt x="220305" y="183372"/>
                  </a:lnTo>
                  <a:lnTo>
                    <a:pt x="186053" y="219986"/>
                  </a:lnTo>
                  <a:lnTo>
                    <a:pt x="154284" y="258840"/>
                  </a:lnTo>
                  <a:lnTo>
                    <a:pt x="125119" y="299814"/>
                  </a:lnTo>
                  <a:lnTo>
                    <a:pt x="98680" y="342785"/>
                  </a:lnTo>
                  <a:lnTo>
                    <a:pt x="75089" y="387633"/>
                  </a:lnTo>
                  <a:lnTo>
                    <a:pt x="54466" y="434236"/>
                  </a:lnTo>
                  <a:lnTo>
                    <a:pt x="36933" y="482473"/>
                  </a:lnTo>
                  <a:lnTo>
                    <a:pt x="23664" y="528113"/>
                  </a:lnTo>
                  <a:lnTo>
                    <a:pt x="13393" y="573902"/>
                  </a:lnTo>
                  <a:lnTo>
                    <a:pt x="6063" y="619729"/>
                  </a:lnTo>
                  <a:lnTo>
                    <a:pt x="1617" y="665482"/>
                  </a:lnTo>
                  <a:lnTo>
                    <a:pt x="0" y="711051"/>
                  </a:lnTo>
                  <a:lnTo>
                    <a:pt x="1153" y="756325"/>
                  </a:lnTo>
                  <a:lnTo>
                    <a:pt x="5022" y="801194"/>
                  </a:lnTo>
                  <a:lnTo>
                    <a:pt x="11550" y="845545"/>
                  </a:lnTo>
                  <a:lnTo>
                    <a:pt x="20680" y="889269"/>
                  </a:lnTo>
                  <a:lnTo>
                    <a:pt x="32357" y="932254"/>
                  </a:lnTo>
                  <a:lnTo>
                    <a:pt x="46522" y="974390"/>
                  </a:lnTo>
                  <a:lnTo>
                    <a:pt x="63121" y="1015566"/>
                  </a:lnTo>
                  <a:lnTo>
                    <a:pt x="82097" y="1055671"/>
                  </a:lnTo>
                  <a:lnTo>
                    <a:pt x="103393" y="1094594"/>
                  </a:lnTo>
                  <a:lnTo>
                    <a:pt x="126953" y="1132224"/>
                  </a:lnTo>
                  <a:lnTo>
                    <a:pt x="152721" y="1168451"/>
                  </a:lnTo>
                  <a:lnTo>
                    <a:pt x="180640" y="1203163"/>
                  </a:lnTo>
                  <a:lnTo>
                    <a:pt x="210654" y="1236250"/>
                  </a:lnTo>
                  <a:lnTo>
                    <a:pt x="242706" y="1267601"/>
                  </a:lnTo>
                  <a:lnTo>
                    <a:pt x="276740" y="1297104"/>
                  </a:lnTo>
                  <a:lnTo>
                    <a:pt x="312699" y="1324650"/>
                  </a:lnTo>
                  <a:lnTo>
                    <a:pt x="350528" y="1350127"/>
                  </a:lnTo>
                  <a:lnTo>
                    <a:pt x="390169" y="1373425"/>
                  </a:lnTo>
                  <a:lnTo>
                    <a:pt x="431567" y="1394431"/>
                  </a:lnTo>
                  <a:lnTo>
                    <a:pt x="474665" y="1413037"/>
                  </a:lnTo>
                  <a:lnTo>
                    <a:pt x="519406" y="1429131"/>
                  </a:lnTo>
                  <a:lnTo>
                    <a:pt x="565046" y="1442412"/>
                  </a:lnTo>
                  <a:lnTo>
                    <a:pt x="610836" y="1452695"/>
                  </a:lnTo>
                  <a:lnTo>
                    <a:pt x="656662" y="1460035"/>
                  </a:lnTo>
                  <a:lnTo>
                    <a:pt x="702415" y="1464488"/>
                  </a:lnTo>
                  <a:lnTo>
                    <a:pt x="747985" y="1466112"/>
                  </a:lnTo>
                  <a:lnTo>
                    <a:pt x="793259" y="1464964"/>
                  </a:lnTo>
                  <a:lnTo>
                    <a:pt x="838127" y="1461098"/>
                  </a:lnTo>
                  <a:lnTo>
                    <a:pt x="882478" y="1454573"/>
                  </a:lnTo>
                  <a:lnTo>
                    <a:pt x="926202" y="1445445"/>
                  </a:lnTo>
                  <a:lnTo>
                    <a:pt x="969188" y="1433769"/>
                  </a:lnTo>
                  <a:lnTo>
                    <a:pt x="1011324" y="1419604"/>
                  </a:lnTo>
                  <a:lnTo>
                    <a:pt x="1052500" y="1403005"/>
                  </a:lnTo>
                  <a:lnTo>
                    <a:pt x="1092604" y="1384030"/>
                  </a:lnTo>
                  <a:lnTo>
                    <a:pt x="1131527" y="1362733"/>
                  </a:lnTo>
                  <a:lnTo>
                    <a:pt x="1169158" y="1339174"/>
                  </a:lnTo>
                  <a:lnTo>
                    <a:pt x="1205384" y="1313406"/>
                  </a:lnTo>
                  <a:lnTo>
                    <a:pt x="1240096" y="1285489"/>
                  </a:lnTo>
                  <a:lnTo>
                    <a:pt x="1273183" y="1255477"/>
                  </a:lnTo>
                  <a:lnTo>
                    <a:pt x="1304534" y="1223427"/>
                  </a:lnTo>
                  <a:lnTo>
                    <a:pt x="1334038" y="1189397"/>
                  </a:lnTo>
                  <a:lnTo>
                    <a:pt x="1361583" y="1153442"/>
                  </a:lnTo>
                  <a:lnTo>
                    <a:pt x="1387060" y="1115620"/>
                  </a:lnTo>
                  <a:lnTo>
                    <a:pt x="1410358" y="1075986"/>
                  </a:lnTo>
                  <a:lnTo>
                    <a:pt x="1431365" y="1034598"/>
                  </a:lnTo>
                  <a:lnTo>
                    <a:pt x="1449970" y="991512"/>
                  </a:lnTo>
                  <a:lnTo>
                    <a:pt x="1466064" y="946785"/>
                  </a:lnTo>
                  <a:lnTo>
                    <a:pt x="1479346" y="901130"/>
                  </a:lnTo>
                  <a:lnTo>
                    <a:pt x="1489628" y="855328"/>
                  </a:lnTo>
                  <a:lnTo>
                    <a:pt x="1496968" y="809489"/>
                  </a:lnTo>
                  <a:lnTo>
                    <a:pt x="1501422" y="763725"/>
                  </a:lnTo>
                  <a:lnTo>
                    <a:pt x="1503046" y="718146"/>
                  </a:lnTo>
                  <a:lnTo>
                    <a:pt x="1501897" y="672862"/>
                  </a:lnTo>
                  <a:lnTo>
                    <a:pt x="1498032" y="627986"/>
                  </a:lnTo>
                  <a:lnTo>
                    <a:pt x="1491506" y="583627"/>
                  </a:lnTo>
                  <a:lnTo>
                    <a:pt x="1482378" y="539897"/>
                  </a:lnTo>
                  <a:lnTo>
                    <a:pt x="1470703" y="496905"/>
                  </a:lnTo>
                  <a:lnTo>
                    <a:pt x="1456537" y="454764"/>
                  </a:lnTo>
                  <a:lnTo>
                    <a:pt x="1439939" y="413584"/>
                  </a:lnTo>
                  <a:lnTo>
                    <a:pt x="1420963" y="373475"/>
                  </a:lnTo>
                  <a:lnTo>
                    <a:pt x="1399667" y="334548"/>
                  </a:lnTo>
                  <a:lnTo>
                    <a:pt x="1376107" y="296915"/>
                  </a:lnTo>
                  <a:lnTo>
                    <a:pt x="1350340" y="260686"/>
                  </a:lnTo>
                  <a:lnTo>
                    <a:pt x="1322422" y="225972"/>
                  </a:lnTo>
                  <a:lnTo>
                    <a:pt x="1292410" y="192884"/>
                  </a:lnTo>
                  <a:lnTo>
                    <a:pt x="1260361" y="161532"/>
                  </a:lnTo>
                  <a:lnTo>
                    <a:pt x="1226330" y="132027"/>
                  </a:lnTo>
                  <a:lnTo>
                    <a:pt x="1190376" y="104481"/>
                  </a:lnTo>
                  <a:lnTo>
                    <a:pt x="1152553" y="79003"/>
                  </a:lnTo>
                  <a:lnTo>
                    <a:pt x="1112920" y="55706"/>
                  </a:lnTo>
                  <a:lnTo>
                    <a:pt x="1071532" y="34699"/>
                  </a:lnTo>
                  <a:lnTo>
                    <a:pt x="1028445" y="16093"/>
                  </a:lnTo>
                  <a:lnTo>
                    <a:pt x="983718" y="0"/>
                  </a:lnTo>
                  <a:close/>
                </a:path>
              </a:pathLst>
            </a:custGeom>
            <a:solidFill>
              <a:srgbClr val="EC7C30"/>
            </a:solidFill>
          </p:spPr>
          <p:txBody>
            <a:bodyPr wrap="square" lIns="0" tIns="0" rIns="0" bIns="0" rtlCol="0"/>
            <a:lstStyle/>
            <a:p>
              <a:endParaRPr/>
            </a:p>
          </p:txBody>
        </p:sp>
        <p:sp>
          <p:nvSpPr>
            <p:cNvPr id="21" name="object 21"/>
            <p:cNvSpPr/>
            <p:nvPr/>
          </p:nvSpPr>
          <p:spPr>
            <a:xfrm>
              <a:off x="5831990" y="4289298"/>
              <a:ext cx="1503045" cy="1466215"/>
            </a:xfrm>
            <a:custGeom>
              <a:avLst/>
              <a:gdLst/>
              <a:ahLst/>
              <a:cxnLst/>
              <a:rect l="l" t="t" r="r" b="b"/>
              <a:pathLst>
                <a:path w="1503045" h="1466214">
                  <a:moveTo>
                    <a:pt x="983718" y="0"/>
                  </a:moveTo>
                  <a:lnTo>
                    <a:pt x="1028445" y="16093"/>
                  </a:lnTo>
                  <a:lnTo>
                    <a:pt x="1071532" y="34699"/>
                  </a:lnTo>
                  <a:lnTo>
                    <a:pt x="1112920" y="55706"/>
                  </a:lnTo>
                  <a:lnTo>
                    <a:pt x="1152553" y="79003"/>
                  </a:lnTo>
                  <a:lnTo>
                    <a:pt x="1190376" y="104481"/>
                  </a:lnTo>
                  <a:lnTo>
                    <a:pt x="1226330" y="132027"/>
                  </a:lnTo>
                  <a:lnTo>
                    <a:pt x="1260361" y="161532"/>
                  </a:lnTo>
                  <a:lnTo>
                    <a:pt x="1292410" y="192884"/>
                  </a:lnTo>
                  <a:lnTo>
                    <a:pt x="1322422" y="225972"/>
                  </a:lnTo>
                  <a:lnTo>
                    <a:pt x="1350340" y="260686"/>
                  </a:lnTo>
                  <a:lnTo>
                    <a:pt x="1376107" y="296915"/>
                  </a:lnTo>
                  <a:lnTo>
                    <a:pt x="1399667" y="334548"/>
                  </a:lnTo>
                  <a:lnTo>
                    <a:pt x="1420963" y="373475"/>
                  </a:lnTo>
                  <a:lnTo>
                    <a:pt x="1439939" y="413584"/>
                  </a:lnTo>
                  <a:lnTo>
                    <a:pt x="1456537" y="454764"/>
                  </a:lnTo>
                  <a:lnTo>
                    <a:pt x="1470703" y="496905"/>
                  </a:lnTo>
                  <a:lnTo>
                    <a:pt x="1482378" y="539897"/>
                  </a:lnTo>
                  <a:lnTo>
                    <a:pt x="1491506" y="583627"/>
                  </a:lnTo>
                  <a:lnTo>
                    <a:pt x="1498032" y="627986"/>
                  </a:lnTo>
                  <a:lnTo>
                    <a:pt x="1501897" y="672862"/>
                  </a:lnTo>
                  <a:lnTo>
                    <a:pt x="1503046" y="718146"/>
                  </a:lnTo>
                  <a:lnTo>
                    <a:pt x="1501422" y="763725"/>
                  </a:lnTo>
                  <a:lnTo>
                    <a:pt x="1496968" y="809489"/>
                  </a:lnTo>
                  <a:lnTo>
                    <a:pt x="1489628" y="855328"/>
                  </a:lnTo>
                  <a:lnTo>
                    <a:pt x="1479346" y="901130"/>
                  </a:lnTo>
                  <a:lnTo>
                    <a:pt x="1466064" y="946785"/>
                  </a:lnTo>
                  <a:lnTo>
                    <a:pt x="1449970" y="991512"/>
                  </a:lnTo>
                  <a:lnTo>
                    <a:pt x="1431365" y="1034598"/>
                  </a:lnTo>
                  <a:lnTo>
                    <a:pt x="1410358" y="1075986"/>
                  </a:lnTo>
                  <a:lnTo>
                    <a:pt x="1387060" y="1115620"/>
                  </a:lnTo>
                  <a:lnTo>
                    <a:pt x="1361583" y="1153442"/>
                  </a:lnTo>
                  <a:lnTo>
                    <a:pt x="1334038" y="1189397"/>
                  </a:lnTo>
                  <a:lnTo>
                    <a:pt x="1304534" y="1223427"/>
                  </a:lnTo>
                  <a:lnTo>
                    <a:pt x="1273183" y="1255477"/>
                  </a:lnTo>
                  <a:lnTo>
                    <a:pt x="1240096" y="1285489"/>
                  </a:lnTo>
                  <a:lnTo>
                    <a:pt x="1205384" y="1313406"/>
                  </a:lnTo>
                  <a:lnTo>
                    <a:pt x="1169158" y="1339174"/>
                  </a:lnTo>
                  <a:lnTo>
                    <a:pt x="1131527" y="1362733"/>
                  </a:lnTo>
                  <a:lnTo>
                    <a:pt x="1092604" y="1384030"/>
                  </a:lnTo>
                  <a:lnTo>
                    <a:pt x="1052500" y="1403005"/>
                  </a:lnTo>
                  <a:lnTo>
                    <a:pt x="1011324" y="1419604"/>
                  </a:lnTo>
                  <a:lnTo>
                    <a:pt x="969188" y="1433769"/>
                  </a:lnTo>
                  <a:lnTo>
                    <a:pt x="926202" y="1445445"/>
                  </a:lnTo>
                  <a:lnTo>
                    <a:pt x="882478" y="1454573"/>
                  </a:lnTo>
                  <a:lnTo>
                    <a:pt x="838127" y="1461098"/>
                  </a:lnTo>
                  <a:lnTo>
                    <a:pt x="793259" y="1464964"/>
                  </a:lnTo>
                  <a:lnTo>
                    <a:pt x="747985" y="1466112"/>
                  </a:lnTo>
                  <a:lnTo>
                    <a:pt x="702415" y="1464488"/>
                  </a:lnTo>
                  <a:lnTo>
                    <a:pt x="656662" y="1460035"/>
                  </a:lnTo>
                  <a:lnTo>
                    <a:pt x="610836" y="1452695"/>
                  </a:lnTo>
                  <a:lnTo>
                    <a:pt x="565046" y="1442412"/>
                  </a:lnTo>
                  <a:lnTo>
                    <a:pt x="519406" y="1429131"/>
                  </a:lnTo>
                  <a:lnTo>
                    <a:pt x="474665" y="1413037"/>
                  </a:lnTo>
                  <a:lnTo>
                    <a:pt x="431567" y="1394431"/>
                  </a:lnTo>
                  <a:lnTo>
                    <a:pt x="390169" y="1373425"/>
                  </a:lnTo>
                  <a:lnTo>
                    <a:pt x="350528" y="1350127"/>
                  </a:lnTo>
                  <a:lnTo>
                    <a:pt x="312699" y="1324650"/>
                  </a:lnTo>
                  <a:lnTo>
                    <a:pt x="276740" y="1297104"/>
                  </a:lnTo>
                  <a:lnTo>
                    <a:pt x="242706" y="1267601"/>
                  </a:lnTo>
                  <a:lnTo>
                    <a:pt x="210654" y="1236250"/>
                  </a:lnTo>
                  <a:lnTo>
                    <a:pt x="180640" y="1203163"/>
                  </a:lnTo>
                  <a:lnTo>
                    <a:pt x="152721" y="1168451"/>
                  </a:lnTo>
                  <a:lnTo>
                    <a:pt x="126953" y="1132224"/>
                  </a:lnTo>
                  <a:lnTo>
                    <a:pt x="103393" y="1094594"/>
                  </a:lnTo>
                  <a:lnTo>
                    <a:pt x="82097" y="1055671"/>
                  </a:lnTo>
                  <a:lnTo>
                    <a:pt x="63121" y="1015566"/>
                  </a:lnTo>
                  <a:lnTo>
                    <a:pt x="46522" y="974390"/>
                  </a:lnTo>
                  <a:lnTo>
                    <a:pt x="32357" y="932254"/>
                  </a:lnTo>
                  <a:lnTo>
                    <a:pt x="20680" y="889269"/>
                  </a:lnTo>
                  <a:lnTo>
                    <a:pt x="11550" y="845545"/>
                  </a:lnTo>
                  <a:lnTo>
                    <a:pt x="5022" y="801194"/>
                  </a:lnTo>
                  <a:lnTo>
                    <a:pt x="1153" y="756325"/>
                  </a:lnTo>
                  <a:lnTo>
                    <a:pt x="0" y="711051"/>
                  </a:lnTo>
                  <a:lnTo>
                    <a:pt x="1617" y="665482"/>
                  </a:lnTo>
                  <a:lnTo>
                    <a:pt x="6063" y="619729"/>
                  </a:lnTo>
                  <a:lnTo>
                    <a:pt x="13393" y="573902"/>
                  </a:lnTo>
                  <a:lnTo>
                    <a:pt x="23664" y="528113"/>
                  </a:lnTo>
                  <a:lnTo>
                    <a:pt x="36933" y="482473"/>
                  </a:lnTo>
                  <a:lnTo>
                    <a:pt x="54466" y="434236"/>
                  </a:lnTo>
                  <a:lnTo>
                    <a:pt x="75089" y="387633"/>
                  </a:lnTo>
                  <a:lnTo>
                    <a:pt x="98680" y="342785"/>
                  </a:lnTo>
                  <a:lnTo>
                    <a:pt x="125119" y="299814"/>
                  </a:lnTo>
                  <a:lnTo>
                    <a:pt x="154284" y="258840"/>
                  </a:lnTo>
                  <a:lnTo>
                    <a:pt x="186053" y="219986"/>
                  </a:lnTo>
                  <a:lnTo>
                    <a:pt x="220305" y="183372"/>
                  </a:lnTo>
                  <a:lnTo>
                    <a:pt x="256919" y="149119"/>
                  </a:lnTo>
                  <a:lnTo>
                    <a:pt x="295774" y="117350"/>
                  </a:lnTo>
                  <a:lnTo>
                    <a:pt x="336747" y="88186"/>
                  </a:lnTo>
                  <a:lnTo>
                    <a:pt x="379719" y="61747"/>
                  </a:lnTo>
                  <a:lnTo>
                    <a:pt x="424566" y="38155"/>
                  </a:lnTo>
                  <a:lnTo>
                    <a:pt x="471169" y="17532"/>
                  </a:lnTo>
                  <a:lnTo>
                    <a:pt x="519406" y="0"/>
                  </a:lnTo>
                  <a:lnTo>
                    <a:pt x="751562" y="714629"/>
                  </a:lnTo>
                  <a:lnTo>
                    <a:pt x="983718" y="0"/>
                  </a:lnTo>
                  <a:close/>
                </a:path>
              </a:pathLst>
            </a:custGeom>
            <a:ln w="11239">
              <a:solidFill>
                <a:srgbClr val="FFFFFF"/>
              </a:solidFill>
            </a:ln>
          </p:spPr>
          <p:txBody>
            <a:bodyPr wrap="square" lIns="0" tIns="0" rIns="0" bIns="0" rtlCol="0"/>
            <a:lstStyle/>
            <a:p>
              <a:endParaRPr/>
            </a:p>
          </p:txBody>
        </p:sp>
        <p:sp>
          <p:nvSpPr>
            <p:cNvPr id="22" name="object 22"/>
            <p:cNvSpPr/>
            <p:nvPr/>
          </p:nvSpPr>
          <p:spPr>
            <a:xfrm>
              <a:off x="6351397" y="4252595"/>
              <a:ext cx="232410" cy="751840"/>
            </a:xfrm>
            <a:custGeom>
              <a:avLst/>
              <a:gdLst/>
              <a:ahLst/>
              <a:cxnLst/>
              <a:rect l="l" t="t" r="r" b="b"/>
              <a:pathLst>
                <a:path w="232409" h="751839">
                  <a:moveTo>
                    <a:pt x="232156" y="0"/>
                  </a:moveTo>
                  <a:lnTo>
                    <a:pt x="184920" y="1488"/>
                  </a:lnTo>
                  <a:lnTo>
                    <a:pt x="137946" y="5933"/>
                  </a:lnTo>
                  <a:lnTo>
                    <a:pt x="91374" y="13304"/>
                  </a:lnTo>
                  <a:lnTo>
                    <a:pt x="45346" y="23571"/>
                  </a:lnTo>
                  <a:lnTo>
                    <a:pt x="0" y="36702"/>
                  </a:lnTo>
                  <a:lnTo>
                    <a:pt x="232156" y="751331"/>
                  </a:lnTo>
                  <a:lnTo>
                    <a:pt x="232156" y="0"/>
                  </a:lnTo>
                  <a:close/>
                </a:path>
              </a:pathLst>
            </a:custGeom>
            <a:solidFill>
              <a:srgbClr val="A4A4A4"/>
            </a:solidFill>
          </p:spPr>
          <p:txBody>
            <a:bodyPr wrap="square" lIns="0" tIns="0" rIns="0" bIns="0" rtlCol="0"/>
            <a:lstStyle/>
            <a:p>
              <a:endParaRPr/>
            </a:p>
          </p:txBody>
        </p:sp>
        <p:sp>
          <p:nvSpPr>
            <p:cNvPr id="23" name="object 23"/>
            <p:cNvSpPr/>
            <p:nvPr/>
          </p:nvSpPr>
          <p:spPr>
            <a:xfrm>
              <a:off x="6351397" y="4252595"/>
              <a:ext cx="232410" cy="751840"/>
            </a:xfrm>
            <a:custGeom>
              <a:avLst/>
              <a:gdLst/>
              <a:ahLst/>
              <a:cxnLst/>
              <a:rect l="l" t="t" r="r" b="b"/>
              <a:pathLst>
                <a:path w="232409" h="751839">
                  <a:moveTo>
                    <a:pt x="0" y="36702"/>
                  </a:moveTo>
                  <a:lnTo>
                    <a:pt x="45346" y="23571"/>
                  </a:lnTo>
                  <a:lnTo>
                    <a:pt x="91374" y="13304"/>
                  </a:lnTo>
                  <a:lnTo>
                    <a:pt x="137946" y="5933"/>
                  </a:lnTo>
                  <a:lnTo>
                    <a:pt x="184920" y="1488"/>
                  </a:lnTo>
                  <a:lnTo>
                    <a:pt x="232156" y="0"/>
                  </a:lnTo>
                  <a:lnTo>
                    <a:pt x="232156" y="751331"/>
                  </a:lnTo>
                  <a:lnTo>
                    <a:pt x="0" y="36702"/>
                  </a:lnTo>
                  <a:close/>
                </a:path>
              </a:pathLst>
            </a:custGeom>
            <a:ln w="11239">
              <a:solidFill>
                <a:srgbClr val="FFFFFF"/>
              </a:solidFill>
            </a:ln>
          </p:spPr>
          <p:txBody>
            <a:bodyPr wrap="square" lIns="0" tIns="0" rIns="0" bIns="0" rtlCol="0"/>
            <a:lstStyle/>
            <a:p>
              <a:endParaRPr/>
            </a:p>
          </p:txBody>
        </p:sp>
        <p:sp>
          <p:nvSpPr>
            <p:cNvPr id="24" name="object 24"/>
            <p:cNvSpPr/>
            <p:nvPr/>
          </p:nvSpPr>
          <p:spPr>
            <a:xfrm>
              <a:off x="6701028" y="3973449"/>
              <a:ext cx="749300" cy="288925"/>
            </a:xfrm>
            <a:custGeom>
              <a:avLst/>
              <a:gdLst/>
              <a:ahLst/>
              <a:cxnLst/>
              <a:rect l="l" t="t" r="r" b="b"/>
              <a:pathLst>
                <a:path w="749300" h="288925">
                  <a:moveTo>
                    <a:pt x="184784" y="0"/>
                  </a:moveTo>
                  <a:lnTo>
                    <a:pt x="278764" y="0"/>
                  </a:lnTo>
                  <a:lnTo>
                    <a:pt x="419861" y="0"/>
                  </a:lnTo>
                  <a:lnTo>
                    <a:pt x="748918" y="0"/>
                  </a:lnTo>
                  <a:lnTo>
                    <a:pt x="748918" y="160147"/>
                  </a:lnTo>
                  <a:lnTo>
                    <a:pt x="748918" y="228854"/>
                  </a:lnTo>
                  <a:lnTo>
                    <a:pt x="748918" y="274574"/>
                  </a:lnTo>
                  <a:lnTo>
                    <a:pt x="419861" y="274574"/>
                  </a:lnTo>
                  <a:lnTo>
                    <a:pt x="278764" y="274574"/>
                  </a:lnTo>
                  <a:lnTo>
                    <a:pt x="184784" y="274574"/>
                  </a:lnTo>
                  <a:lnTo>
                    <a:pt x="184784" y="228854"/>
                  </a:lnTo>
                  <a:lnTo>
                    <a:pt x="0" y="288417"/>
                  </a:lnTo>
                  <a:lnTo>
                    <a:pt x="184784" y="160147"/>
                  </a:lnTo>
                  <a:lnTo>
                    <a:pt x="184784" y="0"/>
                  </a:lnTo>
                  <a:close/>
                </a:path>
              </a:pathLst>
            </a:custGeom>
            <a:ln w="5626">
              <a:solidFill>
                <a:srgbClr val="000000"/>
              </a:solidFill>
            </a:ln>
          </p:spPr>
          <p:txBody>
            <a:bodyPr wrap="square" lIns="0" tIns="0" rIns="0" bIns="0" rtlCol="0"/>
            <a:lstStyle/>
            <a:p>
              <a:endParaRPr/>
            </a:p>
          </p:txBody>
        </p:sp>
      </p:grpSp>
      <p:sp>
        <p:nvSpPr>
          <p:cNvPr id="25" name="object 25"/>
          <p:cNvSpPr txBox="1"/>
          <p:nvPr/>
        </p:nvSpPr>
        <p:spPr>
          <a:xfrm>
            <a:off x="9309031" y="6099082"/>
            <a:ext cx="535920" cy="290677"/>
          </a:xfrm>
          <a:prstGeom prst="rect">
            <a:avLst/>
          </a:prstGeom>
        </p:spPr>
        <p:txBody>
          <a:bodyPr vert="horz" wrap="square" lIns="0" tIns="31326" rIns="0" bIns="0" rtlCol="0">
            <a:spAutoFit/>
          </a:bodyPr>
          <a:lstStyle/>
          <a:p>
            <a:pPr>
              <a:spcBef>
                <a:spcPts val="247"/>
              </a:spcBef>
            </a:pPr>
            <a:r>
              <a:rPr sz="800" spc="-13" dirty="0">
                <a:solidFill>
                  <a:srgbClr val="585858"/>
                </a:solidFill>
                <a:latin typeface="BIZ UDPゴシック"/>
                <a:cs typeface="BIZ UDPゴシック"/>
              </a:rPr>
              <a:t>置いている</a:t>
            </a:r>
            <a:endParaRPr sz="800">
              <a:latin typeface="BIZ UDPゴシック"/>
              <a:cs typeface="BIZ UDPゴシック"/>
            </a:endParaRPr>
          </a:p>
          <a:p>
            <a:pPr marL="36406">
              <a:spcBef>
                <a:spcPts val="113"/>
              </a:spcBef>
            </a:pPr>
            <a:r>
              <a:rPr sz="800" dirty="0">
                <a:solidFill>
                  <a:srgbClr val="585858"/>
                </a:solidFill>
                <a:latin typeface="BIZ UDPゴシック"/>
                <a:cs typeface="BIZ UDPゴシック"/>
              </a:rPr>
              <a:t>1</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5%</a:t>
            </a:r>
            <a:endParaRPr sz="800">
              <a:latin typeface="BIZ UDPゴシック"/>
              <a:cs typeface="BIZ UDPゴシック"/>
            </a:endParaRPr>
          </a:p>
        </p:txBody>
      </p:sp>
      <p:grpSp>
        <p:nvGrpSpPr>
          <p:cNvPr id="26" name="object 26"/>
          <p:cNvGrpSpPr/>
          <p:nvPr/>
        </p:nvGrpSpPr>
        <p:grpSpPr>
          <a:xfrm>
            <a:off x="7452951" y="8386747"/>
            <a:ext cx="1339376" cy="450410"/>
            <a:chOff x="5581967" y="5706173"/>
            <a:chExt cx="1004569" cy="337820"/>
          </a:xfrm>
        </p:grpSpPr>
        <p:sp>
          <p:nvSpPr>
            <p:cNvPr id="27" name="object 27"/>
            <p:cNvSpPr/>
            <p:nvPr/>
          </p:nvSpPr>
          <p:spPr>
            <a:xfrm>
              <a:off x="5584824" y="5709031"/>
              <a:ext cx="998855" cy="332105"/>
            </a:xfrm>
            <a:custGeom>
              <a:avLst/>
              <a:gdLst/>
              <a:ahLst/>
              <a:cxnLst/>
              <a:rect l="l" t="t" r="r" b="b"/>
              <a:pathLst>
                <a:path w="998854" h="332104">
                  <a:moveTo>
                    <a:pt x="685673" y="0"/>
                  </a:moveTo>
                  <a:lnTo>
                    <a:pt x="0" y="0"/>
                  </a:lnTo>
                  <a:lnTo>
                    <a:pt x="0" y="332104"/>
                  </a:lnTo>
                  <a:lnTo>
                    <a:pt x="685673" y="332104"/>
                  </a:lnTo>
                  <a:lnTo>
                    <a:pt x="685673" y="138429"/>
                  </a:lnTo>
                  <a:lnTo>
                    <a:pt x="998728" y="46227"/>
                  </a:lnTo>
                  <a:lnTo>
                    <a:pt x="685673" y="55371"/>
                  </a:lnTo>
                  <a:lnTo>
                    <a:pt x="685673" y="0"/>
                  </a:lnTo>
                  <a:close/>
                </a:path>
              </a:pathLst>
            </a:custGeom>
            <a:solidFill>
              <a:srgbClr val="FFFFFF"/>
            </a:solidFill>
          </p:spPr>
          <p:txBody>
            <a:bodyPr wrap="square" lIns="0" tIns="0" rIns="0" bIns="0" rtlCol="0"/>
            <a:lstStyle/>
            <a:p>
              <a:endParaRPr/>
            </a:p>
          </p:txBody>
        </p:sp>
        <p:sp>
          <p:nvSpPr>
            <p:cNvPr id="28" name="object 28"/>
            <p:cNvSpPr/>
            <p:nvPr/>
          </p:nvSpPr>
          <p:spPr>
            <a:xfrm>
              <a:off x="5584824" y="5709031"/>
              <a:ext cx="998855" cy="332105"/>
            </a:xfrm>
            <a:custGeom>
              <a:avLst/>
              <a:gdLst/>
              <a:ahLst/>
              <a:cxnLst/>
              <a:rect l="l" t="t" r="r" b="b"/>
              <a:pathLst>
                <a:path w="998854" h="332104">
                  <a:moveTo>
                    <a:pt x="0" y="0"/>
                  </a:moveTo>
                  <a:lnTo>
                    <a:pt x="400050" y="0"/>
                  </a:lnTo>
                  <a:lnTo>
                    <a:pt x="571373" y="0"/>
                  </a:lnTo>
                  <a:lnTo>
                    <a:pt x="685673" y="0"/>
                  </a:lnTo>
                  <a:lnTo>
                    <a:pt x="685673" y="55371"/>
                  </a:lnTo>
                  <a:lnTo>
                    <a:pt x="998728" y="46227"/>
                  </a:lnTo>
                  <a:lnTo>
                    <a:pt x="685673" y="138429"/>
                  </a:lnTo>
                  <a:lnTo>
                    <a:pt x="685673" y="332104"/>
                  </a:lnTo>
                  <a:lnTo>
                    <a:pt x="571373" y="332104"/>
                  </a:lnTo>
                  <a:lnTo>
                    <a:pt x="400050" y="332104"/>
                  </a:lnTo>
                  <a:lnTo>
                    <a:pt x="0" y="332104"/>
                  </a:lnTo>
                  <a:lnTo>
                    <a:pt x="0" y="138429"/>
                  </a:lnTo>
                  <a:lnTo>
                    <a:pt x="0" y="55371"/>
                  </a:lnTo>
                  <a:lnTo>
                    <a:pt x="0" y="0"/>
                  </a:lnTo>
                  <a:close/>
                </a:path>
              </a:pathLst>
            </a:custGeom>
            <a:ln w="5626">
              <a:solidFill>
                <a:srgbClr val="000000"/>
              </a:solidFill>
            </a:ln>
          </p:spPr>
          <p:txBody>
            <a:bodyPr wrap="square" lIns="0" tIns="0" rIns="0" bIns="0" rtlCol="0"/>
            <a:lstStyle/>
            <a:p>
              <a:endParaRPr/>
            </a:p>
          </p:txBody>
        </p:sp>
      </p:grpSp>
      <p:sp>
        <p:nvSpPr>
          <p:cNvPr id="29" name="object 29"/>
          <p:cNvSpPr txBox="1"/>
          <p:nvPr/>
        </p:nvSpPr>
        <p:spPr>
          <a:xfrm>
            <a:off x="7601534" y="8452050"/>
            <a:ext cx="667149" cy="290677"/>
          </a:xfrm>
          <a:prstGeom prst="rect">
            <a:avLst/>
          </a:prstGeom>
        </p:spPr>
        <p:txBody>
          <a:bodyPr vert="horz" wrap="square" lIns="0" tIns="31326" rIns="0" bIns="0" rtlCol="0">
            <a:spAutoFit/>
          </a:bodyPr>
          <a:lstStyle/>
          <a:p>
            <a:pPr>
              <a:spcBef>
                <a:spcPts val="247"/>
              </a:spcBef>
            </a:pPr>
            <a:r>
              <a:rPr sz="800" spc="-13" dirty="0">
                <a:solidFill>
                  <a:srgbClr val="585858"/>
                </a:solidFill>
                <a:latin typeface="BIZ UDPゴシック"/>
                <a:cs typeface="BIZ UDPゴシック"/>
              </a:rPr>
              <a:t>置いていない</a:t>
            </a:r>
            <a:endParaRPr sz="800">
              <a:latin typeface="BIZ UDPゴシック"/>
              <a:cs typeface="BIZ UDPゴシック"/>
            </a:endParaRPr>
          </a:p>
          <a:p>
            <a:pPr marL="10160">
              <a:spcBef>
                <a:spcPts val="113"/>
              </a:spcBef>
            </a:pPr>
            <a:r>
              <a:rPr sz="800" dirty="0">
                <a:solidFill>
                  <a:srgbClr val="585858"/>
                </a:solidFill>
                <a:latin typeface="BIZ UDPゴシック"/>
                <a:cs typeface="BIZ UDPゴシック"/>
              </a:rPr>
              <a:t>18</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90%</a:t>
            </a:r>
            <a:endParaRPr sz="800">
              <a:latin typeface="BIZ UDPゴシック"/>
              <a:cs typeface="BIZ UDPゴシック"/>
            </a:endParaRPr>
          </a:p>
        </p:txBody>
      </p:sp>
      <p:grpSp>
        <p:nvGrpSpPr>
          <p:cNvPr id="30" name="object 30"/>
          <p:cNvGrpSpPr/>
          <p:nvPr/>
        </p:nvGrpSpPr>
        <p:grpSpPr>
          <a:xfrm>
            <a:off x="7707619" y="6064935"/>
            <a:ext cx="927912" cy="400458"/>
            <a:chOff x="5772975" y="3964749"/>
            <a:chExt cx="695960" cy="300355"/>
          </a:xfrm>
        </p:grpSpPr>
        <p:sp>
          <p:nvSpPr>
            <p:cNvPr id="31" name="object 31"/>
            <p:cNvSpPr/>
            <p:nvPr/>
          </p:nvSpPr>
          <p:spPr>
            <a:xfrm>
              <a:off x="5775833" y="3967606"/>
              <a:ext cx="690245" cy="294640"/>
            </a:xfrm>
            <a:custGeom>
              <a:avLst/>
              <a:gdLst/>
              <a:ahLst/>
              <a:cxnLst/>
              <a:rect l="l" t="t" r="r" b="b"/>
              <a:pathLst>
                <a:path w="690245" h="294639">
                  <a:moveTo>
                    <a:pt x="546608" y="0"/>
                  </a:moveTo>
                  <a:lnTo>
                    <a:pt x="0" y="0"/>
                  </a:lnTo>
                  <a:lnTo>
                    <a:pt x="0" y="290576"/>
                  </a:lnTo>
                  <a:lnTo>
                    <a:pt x="546608" y="290576"/>
                  </a:lnTo>
                  <a:lnTo>
                    <a:pt x="546608" y="242061"/>
                  </a:lnTo>
                  <a:lnTo>
                    <a:pt x="690118" y="294259"/>
                  </a:lnTo>
                  <a:lnTo>
                    <a:pt x="546608" y="169418"/>
                  </a:lnTo>
                  <a:lnTo>
                    <a:pt x="546608" y="0"/>
                  </a:lnTo>
                  <a:close/>
                </a:path>
              </a:pathLst>
            </a:custGeom>
            <a:solidFill>
              <a:srgbClr val="FFFFFF"/>
            </a:solidFill>
          </p:spPr>
          <p:txBody>
            <a:bodyPr wrap="square" lIns="0" tIns="0" rIns="0" bIns="0" rtlCol="0"/>
            <a:lstStyle/>
            <a:p>
              <a:endParaRPr/>
            </a:p>
          </p:txBody>
        </p:sp>
        <p:sp>
          <p:nvSpPr>
            <p:cNvPr id="32" name="object 32"/>
            <p:cNvSpPr/>
            <p:nvPr/>
          </p:nvSpPr>
          <p:spPr>
            <a:xfrm>
              <a:off x="5775833" y="3967606"/>
              <a:ext cx="690245" cy="294640"/>
            </a:xfrm>
            <a:custGeom>
              <a:avLst/>
              <a:gdLst/>
              <a:ahLst/>
              <a:cxnLst/>
              <a:rect l="l" t="t" r="r" b="b"/>
              <a:pathLst>
                <a:path w="690245" h="294639">
                  <a:moveTo>
                    <a:pt x="0" y="0"/>
                  </a:moveTo>
                  <a:lnTo>
                    <a:pt x="318897" y="0"/>
                  </a:lnTo>
                  <a:lnTo>
                    <a:pt x="455548" y="0"/>
                  </a:lnTo>
                  <a:lnTo>
                    <a:pt x="546608" y="0"/>
                  </a:lnTo>
                  <a:lnTo>
                    <a:pt x="546608" y="169418"/>
                  </a:lnTo>
                  <a:lnTo>
                    <a:pt x="690118" y="294259"/>
                  </a:lnTo>
                  <a:lnTo>
                    <a:pt x="546608" y="242061"/>
                  </a:lnTo>
                  <a:lnTo>
                    <a:pt x="546608" y="290576"/>
                  </a:lnTo>
                  <a:lnTo>
                    <a:pt x="455548" y="290576"/>
                  </a:lnTo>
                  <a:lnTo>
                    <a:pt x="318897" y="290576"/>
                  </a:lnTo>
                  <a:lnTo>
                    <a:pt x="0" y="290576"/>
                  </a:lnTo>
                  <a:lnTo>
                    <a:pt x="0" y="242061"/>
                  </a:lnTo>
                  <a:lnTo>
                    <a:pt x="0" y="169418"/>
                  </a:lnTo>
                  <a:lnTo>
                    <a:pt x="0" y="0"/>
                  </a:lnTo>
                  <a:close/>
                </a:path>
              </a:pathLst>
            </a:custGeom>
            <a:ln w="5626">
              <a:solidFill>
                <a:srgbClr val="000000"/>
              </a:solidFill>
            </a:ln>
          </p:spPr>
          <p:txBody>
            <a:bodyPr wrap="square" lIns="0" tIns="0" rIns="0" bIns="0" rtlCol="0"/>
            <a:lstStyle/>
            <a:p>
              <a:endParaRPr/>
            </a:p>
          </p:txBody>
        </p:sp>
      </p:grpSp>
      <p:sp>
        <p:nvSpPr>
          <p:cNvPr id="33" name="object 33"/>
          <p:cNvSpPr txBox="1"/>
          <p:nvPr/>
        </p:nvSpPr>
        <p:spPr>
          <a:xfrm>
            <a:off x="7853834" y="6101621"/>
            <a:ext cx="496975" cy="290677"/>
          </a:xfrm>
          <a:prstGeom prst="rect">
            <a:avLst/>
          </a:prstGeom>
        </p:spPr>
        <p:txBody>
          <a:bodyPr vert="horz" wrap="square" lIns="0" tIns="31326" rIns="0" bIns="0" rtlCol="0">
            <a:spAutoFit/>
          </a:bodyPr>
          <a:lstStyle/>
          <a:p>
            <a:pPr marL="64345">
              <a:spcBef>
                <a:spcPts val="247"/>
              </a:spcBef>
            </a:pPr>
            <a:r>
              <a:rPr sz="800" spc="-27" dirty="0">
                <a:solidFill>
                  <a:srgbClr val="585858"/>
                </a:solidFill>
                <a:latin typeface="BIZ UDPゴシック"/>
                <a:cs typeface="BIZ UDPゴシック"/>
              </a:rPr>
              <a:t>未回答</a:t>
            </a:r>
            <a:endParaRPr sz="800">
              <a:latin typeface="BIZ UDPゴシック"/>
              <a:cs typeface="BIZ UDPゴシック"/>
            </a:endParaRPr>
          </a:p>
          <a:p>
            <a:pPr>
              <a:spcBef>
                <a:spcPts val="120"/>
              </a:spcBef>
            </a:pPr>
            <a:r>
              <a:rPr sz="800" dirty="0">
                <a:solidFill>
                  <a:srgbClr val="585858"/>
                </a:solidFill>
                <a:latin typeface="BIZ UDPゴシック"/>
                <a:cs typeface="BIZ UDPゴシック"/>
              </a:rPr>
              <a:t>1</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5%</a:t>
            </a:r>
            <a:endParaRPr sz="800">
              <a:latin typeface="BIZ UDPゴシック"/>
              <a:cs typeface="BIZ UDPゴシック"/>
            </a:endParaRPr>
          </a:p>
        </p:txBody>
      </p:sp>
      <p:grpSp>
        <p:nvGrpSpPr>
          <p:cNvPr id="34" name="object 34"/>
          <p:cNvGrpSpPr/>
          <p:nvPr/>
        </p:nvGrpSpPr>
        <p:grpSpPr>
          <a:xfrm>
            <a:off x="1174611" y="2146538"/>
            <a:ext cx="2313854" cy="2526358"/>
            <a:chOff x="873037" y="1025842"/>
            <a:chExt cx="1735455" cy="1894839"/>
          </a:xfrm>
        </p:grpSpPr>
        <p:sp>
          <p:nvSpPr>
            <p:cNvPr id="35" name="object 35"/>
            <p:cNvSpPr/>
            <p:nvPr/>
          </p:nvSpPr>
          <p:spPr>
            <a:xfrm>
              <a:off x="1690116" y="1291717"/>
              <a:ext cx="811530" cy="1062355"/>
            </a:xfrm>
            <a:custGeom>
              <a:avLst/>
              <a:gdLst/>
              <a:ahLst/>
              <a:cxnLst/>
              <a:rect l="l" t="t" r="r" b="b"/>
              <a:pathLst>
                <a:path w="811530" h="1062355">
                  <a:moveTo>
                    <a:pt x="0" y="0"/>
                  </a:moveTo>
                  <a:lnTo>
                    <a:pt x="0" y="811403"/>
                  </a:lnTo>
                  <a:lnTo>
                    <a:pt x="771779" y="1062228"/>
                  </a:lnTo>
                  <a:lnTo>
                    <a:pt x="786056" y="1013209"/>
                  </a:lnTo>
                  <a:lnTo>
                    <a:pt x="797183" y="963476"/>
                  </a:lnTo>
                  <a:lnTo>
                    <a:pt x="805145" y="913171"/>
                  </a:lnTo>
                  <a:lnTo>
                    <a:pt x="809931" y="862433"/>
                  </a:lnTo>
                  <a:lnTo>
                    <a:pt x="811530" y="811403"/>
                  </a:lnTo>
                  <a:lnTo>
                    <a:pt x="810152" y="763721"/>
                  </a:lnTo>
                  <a:lnTo>
                    <a:pt x="806070" y="716765"/>
                  </a:lnTo>
                  <a:lnTo>
                    <a:pt x="799359" y="670612"/>
                  </a:lnTo>
                  <a:lnTo>
                    <a:pt x="790096" y="625337"/>
                  </a:lnTo>
                  <a:lnTo>
                    <a:pt x="778356" y="581017"/>
                  </a:lnTo>
                  <a:lnTo>
                    <a:pt x="764217" y="537727"/>
                  </a:lnTo>
                  <a:lnTo>
                    <a:pt x="747754" y="495544"/>
                  </a:lnTo>
                  <a:lnTo>
                    <a:pt x="729042" y="454543"/>
                  </a:lnTo>
                  <a:lnTo>
                    <a:pt x="708159" y="414801"/>
                  </a:lnTo>
                  <a:lnTo>
                    <a:pt x="685181" y="376393"/>
                  </a:lnTo>
                  <a:lnTo>
                    <a:pt x="660183" y="339397"/>
                  </a:lnTo>
                  <a:lnTo>
                    <a:pt x="633241" y="303887"/>
                  </a:lnTo>
                  <a:lnTo>
                    <a:pt x="604433" y="269940"/>
                  </a:lnTo>
                  <a:lnTo>
                    <a:pt x="573833" y="237632"/>
                  </a:lnTo>
                  <a:lnTo>
                    <a:pt x="541518" y="207039"/>
                  </a:lnTo>
                  <a:lnTo>
                    <a:pt x="507565" y="178238"/>
                  </a:lnTo>
                  <a:lnTo>
                    <a:pt x="472048" y="151303"/>
                  </a:lnTo>
                  <a:lnTo>
                    <a:pt x="435046" y="126311"/>
                  </a:lnTo>
                  <a:lnTo>
                    <a:pt x="396632" y="103339"/>
                  </a:lnTo>
                  <a:lnTo>
                    <a:pt x="356884" y="82461"/>
                  </a:lnTo>
                  <a:lnTo>
                    <a:pt x="315878" y="63755"/>
                  </a:lnTo>
                  <a:lnTo>
                    <a:pt x="273690" y="47297"/>
                  </a:lnTo>
                  <a:lnTo>
                    <a:pt x="230396" y="33162"/>
                  </a:lnTo>
                  <a:lnTo>
                    <a:pt x="186072" y="21426"/>
                  </a:lnTo>
                  <a:lnTo>
                    <a:pt x="140794" y="12166"/>
                  </a:lnTo>
                  <a:lnTo>
                    <a:pt x="94639" y="5458"/>
                  </a:lnTo>
                  <a:lnTo>
                    <a:pt x="47682" y="1377"/>
                  </a:lnTo>
                  <a:lnTo>
                    <a:pt x="0" y="0"/>
                  </a:lnTo>
                  <a:close/>
                </a:path>
              </a:pathLst>
            </a:custGeom>
            <a:solidFill>
              <a:srgbClr val="4471C4"/>
            </a:solidFill>
          </p:spPr>
          <p:txBody>
            <a:bodyPr wrap="square" lIns="0" tIns="0" rIns="0" bIns="0" rtlCol="0"/>
            <a:lstStyle/>
            <a:p>
              <a:endParaRPr/>
            </a:p>
          </p:txBody>
        </p:sp>
        <p:sp>
          <p:nvSpPr>
            <p:cNvPr id="36" name="object 36"/>
            <p:cNvSpPr/>
            <p:nvPr/>
          </p:nvSpPr>
          <p:spPr>
            <a:xfrm>
              <a:off x="878752" y="1291717"/>
              <a:ext cx="1583690" cy="1623060"/>
            </a:xfrm>
            <a:custGeom>
              <a:avLst/>
              <a:gdLst/>
              <a:ahLst/>
              <a:cxnLst/>
              <a:rect l="l" t="t" r="r" b="b"/>
              <a:pathLst>
                <a:path w="1583689" h="1623060">
                  <a:moveTo>
                    <a:pt x="811363" y="0"/>
                  </a:moveTo>
                  <a:lnTo>
                    <a:pt x="761433" y="1526"/>
                  </a:lnTo>
                  <a:lnTo>
                    <a:pt x="712153" y="6056"/>
                  </a:lnTo>
                  <a:lnTo>
                    <a:pt x="663628" y="13511"/>
                  </a:lnTo>
                  <a:lnTo>
                    <a:pt x="615964" y="23815"/>
                  </a:lnTo>
                  <a:lnTo>
                    <a:pt x="569266" y="36892"/>
                  </a:lnTo>
                  <a:lnTo>
                    <a:pt x="523640" y="52666"/>
                  </a:lnTo>
                  <a:lnTo>
                    <a:pt x="479191" y="71058"/>
                  </a:lnTo>
                  <a:lnTo>
                    <a:pt x="436026" y="91994"/>
                  </a:lnTo>
                  <a:lnTo>
                    <a:pt x="394249" y="115396"/>
                  </a:lnTo>
                  <a:lnTo>
                    <a:pt x="353966" y="141187"/>
                  </a:lnTo>
                  <a:lnTo>
                    <a:pt x="315282" y="169292"/>
                  </a:lnTo>
                  <a:lnTo>
                    <a:pt x="278304" y="199633"/>
                  </a:lnTo>
                  <a:lnTo>
                    <a:pt x="243136" y="232134"/>
                  </a:lnTo>
                  <a:lnTo>
                    <a:pt x="209885" y="266718"/>
                  </a:lnTo>
                  <a:lnTo>
                    <a:pt x="178655" y="303309"/>
                  </a:lnTo>
                  <a:lnTo>
                    <a:pt x="149553" y="341830"/>
                  </a:lnTo>
                  <a:lnTo>
                    <a:pt x="122684" y="382205"/>
                  </a:lnTo>
                  <a:lnTo>
                    <a:pt x="98153" y="424356"/>
                  </a:lnTo>
                  <a:lnTo>
                    <a:pt x="76067" y="468207"/>
                  </a:lnTo>
                  <a:lnTo>
                    <a:pt x="56529" y="513682"/>
                  </a:lnTo>
                  <a:lnTo>
                    <a:pt x="39647" y="560704"/>
                  </a:lnTo>
                  <a:lnTo>
                    <a:pt x="26223" y="606475"/>
                  </a:lnTo>
                  <a:lnTo>
                    <a:pt x="15595" y="652392"/>
                  </a:lnTo>
                  <a:lnTo>
                    <a:pt x="7714" y="698359"/>
                  </a:lnTo>
                  <a:lnTo>
                    <a:pt x="2532" y="744279"/>
                  </a:lnTo>
                  <a:lnTo>
                    <a:pt x="0" y="790059"/>
                  </a:lnTo>
                  <a:lnTo>
                    <a:pt x="68" y="835600"/>
                  </a:lnTo>
                  <a:lnTo>
                    <a:pt x="2688" y="880808"/>
                  </a:lnTo>
                  <a:lnTo>
                    <a:pt x="7811" y="925586"/>
                  </a:lnTo>
                  <a:lnTo>
                    <a:pt x="15388" y="969839"/>
                  </a:lnTo>
                  <a:lnTo>
                    <a:pt x="25371" y="1013470"/>
                  </a:lnTo>
                  <a:lnTo>
                    <a:pt x="37710" y="1056384"/>
                  </a:lnTo>
                  <a:lnTo>
                    <a:pt x="52356" y="1098484"/>
                  </a:lnTo>
                  <a:lnTo>
                    <a:pt x="69262" y="1139675"/>
                  </a:lnTo>
                  <a:lnTo>
                    <a:pt x="88377" y="1179861"/>
                  </a:lnTo>
                  <a:lnTo>
                    <a:pt x="109653" y="1218946"/>
                  </a:lnTo>
                  <a:lnTo>
                    <a:pt x="133042" y="1256833"/>
                  </a:lnTo>
                  <a:lnTo>
                    <a:pt x="158493" y="1293428"/>
                  </a:lnTo>
                  <a:lnTo>
                    <a:pt x="185959" y="1328633"/>
                  </a:lnTo>
                  <a:lnTo>
                    <a:pt x="215391" y="1362353"/>
                  </a:lnTo>
                  <a:lnTo>
                    <a:pt x="246740" y="1394493"/>
                  </a:lnTo>
                  <a:lnTo>
                    <a:pt x="279956" y="1424955"/>
                  </a:lnTo>
                  <a:lnTo>
                    <a:pt x="314991" y="1453645"/>
                  </a:lnTo>
                  <a:lnTo>
                    <a:pt x="351796" y="1480466"/>
                  </a:lnTo>
                  <a:lnTo>
                    <a:pt x="390323" y="1505322"/>
                  </a:lnTo>
                  <a:lnTo>
                    <a:pt x="430522" y="1528118"/>
                  </a:lnTo>
                  <a:lnTo>
                    <a:pt x="472344" y="1548757"/>
                  </a:lnTo>
                  <a:lnTo>
                    <a:pt x="515742" y="1567143"/>
                  </a:lnTo>
                  <a:lnTo>
                    <a:pt x="560665" y="1583182"/>
                  </a:lnTo>
                  <a:lnTo>
                    <a:pt x="606435" y="1596612"/>
                  </a:lnTo>
                  <a:lnTo>
                    <a:pt x="652352" y="1607246"/>
                  </a:lnTo>
                  <a:lnTo>
                    <a:pt x="698319" y="1615132"/>
                  </a:lnTo>
                  <a:lnTo>
                    <a:pt x="744240" y="1620318"/>
                  </a:lnTo>
                  <a:lnTo>
                    <a:pt x="790019" y="1622854"/>
                  </a:lnTo>
                  <a:lnTo>
                    <a:pt x="835560" y="1622790"/>
                  </a:lnTo>
                  <a:lnTo>
                    <a:pt x="880768" y="1620172"/>
                  </a:lnTo>
                  <a:lnTo>
                    <a:pt x="925546" y="1615051"/>
                  </a:lnTo>
                  <a:lnTo>
                    <a:pt x="969799" y="1607476"/>
                  </a:lnTo>
                  <a:lnTo>
                    <a:pt x="1013430" y="1597495"/>
                  </a:lnTo>
                  <a:lnTo>
                    <a:pt x="1056344" y="1585157"/>
                  </a:lnTo>
                  <a:lnTo>
                    <a:pt x="1098444" y="1570512"/>
                  </a:lnTo>
                  <a:lnTo>
                    <a:pt x="1139636" y="1553607"/>
                  </a:lnTo>
                  <a:lnTo>
                    <a:pt x="1179821" y="1534493"/>
                  </a:lnTo>
                  <a:lnTo>
                    <a:pt x="1218906" y="1513217"/>
                  </a:lnTo>
                  <a:lnTo>
                    <a:pt x="1256793" y="1489829"/>
                  </a:lnTo>
                  <a:lnTo>
                    <a:pt x="1293388" y="1464378"/>
                  </a:lnTo>
                  <a:lnTo>
                    <a:pt x="1328593" y="1436913"/>
                  </a:lnTo>
                  <a:lnTo>
                    <a:pt x="1362314" y="1407482"/>
                  </a:lnTo>
                  <a:lnTo>
                    <a:pt x="1394453" y="1376134"/>
                  </a:lnTo>
                  <a:lnTo>
                    <a:pt x="1424916" y="1342919"/>
                  </a:lnTo>
                  <a:lnTo>
                    <a:pt x="1453605" y="1307885"/>
                  </a:lnTo>
                  <a:lnTo>
                    <a:pt x="1480426" y="1271082"/>
                  </a:lnTo>
                  <a:lnTo>
                    <a:pt x="1505282" y="1232557"/>
                  </a:lnTo>
                  <a:lnTo>
                    <a:pt x="1528078" y="1192360"/>
                  </a:lnTo>
                  <a:lnTo>
                    <a:pt x="1548717" y="1150541"/>
                  </a:lnTo>
                  <a:lnTo>
                    <a:pt x="1567104" y="1107147"/>
                  </a:lnTo>
                  <a:lnTo>
                    <a:pt x="1583142" y="1062227"/>
                  </a:lnTo>
                  <a:lnTo>
                    <a:pt x="811363" y="811402"/>
                  </a:lnTo>
                  <a:lnTo>
                    <a:pt x="811363" y="0"/>
                  </a:lnTo>
                  <a:close/>
                </a:path>
              </a:pathLst>
            </a:custGeom>
            <a:solidFill>
              <a:srgbClr val="EC7C30"/>
            </a:solidFill>
          </p:spPr>
          <p:txBody>
            <a:bodyPr wrap="square" lIns="0" tIns="0" rIns="0" bIns="0" rtlCol="0"/>
            <a:lstStyle/>
            <a:p>
              <a:endParaRPr/>
            </a:p>
          </p:txBody>
        </p:sp>
        <p:sp>
          <p:nvSpPr>
            <p:cNvPr id="37" name="object 37"/>
            <p:cNvSpPr/>
            <p:nvPr/>
          </p:nvSpPr>
          <p:spPr>
            <a:xfrm>
              <a:off x="878752" y="1291717"/>
              <a:ext cx="1583690" cy="1623060"/>
            </a:xfrm>
            <a:custGeom>
              <a:avLst/>
              <a:gdLst/>
              <a:ahLst/>
              <a:cxnLst/>
              <a:rect l="l" t="t" r="r" b="b"/>
              <a:pathLst>
                <a:path w="1583689" h="1623060">
                  <a:moveTo>
                    <a:pt x="1583142" y="1062227"/>
                  </a:moveTo>
                  <a:lnTo>
                    <a:pt x="1567104" y="1107147"/>
                  </a:lnTo>
                  <a:lnTo>
                    <a:pt x="1548717" y="1150541"/>
                  </a:lnTo>
                  <a:lnTo>
                    <a:pt x="1528078" y="1192360"/>
                  </a:lnTo>
                  <a:lnTo>
                    <a:pt x="1505282" y="1232557"/>
                  </a:lnTo>
                  <a:lnTo>
                    <a:pt x="1480426" y="1271082"/>
                  </a:lnTo>
                  <a:lnTo>
                    <a:pt x="1453605" y="1307885"/>
                  </a:lnTo>
                  <a:lnTo>
                    <a:pt x="1424916" y="1342919"/>
                  </a:lnTo>
                  <a:lnTo>
                    <a:pt x="1394453" y="1376134"/>
                  </a:lnTo>
                  <a:lnTo>
                    <a:pt x="1362314" y="1407482"/>
                  </a:lnTo>
                  <a:lnTo>
                    <a:pt x="1328593" y="1436913"/>
                  </a:lnTo>
                  <a:lnTo>
                    <a:pt x="1293388" y="1464378"/>
                  </a:lnTo>
                  <a:lnTo>
                    <a:pt x="1256793" y="1489829"/>
                  </a:lnTo>
                  <a:lnTo>
                    <a:pt x="1218906" y="1513217"/>
                  </a:lnTo>
                  <a:lnTo>
                    <a:pt x="1179821" y="1534493"/>
                  </a:lnTo>
                  <a:lnTo>
                    <a:pt x="1139636" y="1553607"/>
                  </a:lnTo>
                  <a:lnTo>
                    <a:pt x="1098444" y="1570512"/>
                  </a:lnTo>
                  <a:lnTo>
                    <a:pt x="1056344" y="1585157"/>
                  </a:lnTo>
                  <a:lnTo>
                    <a:pt x="1013430" y="1597495"/>
                  </a:lnTo>
                  <a:lnTo>
                    <a:pt x="969799" y="1607476"/>
                  </a:lnTo>
                  <a:lnTo>
                    <a:pt x="925546" y="1615051"/>
                  </a:lnTo>
                  <a:lnTo>
                    <a:pt x="880768" y="1620172"/>
                  </a:lnTo>
                  <a:lnTo>
                    <a:pt x="835560" y="1622790"/>
                  </a:lnTo>
                  <a:lnTo>
                    <a:pt x="790019" y="1622854"/>
                  </a:lnTo>
                  <a:lnTo>
                    <a:pt x="744240" y="1620318"/>
                  </a:lnTo>
                  <a:lnTo>
                    <a:pt x="698319" y="1615132"/>
                  </a:lnTo>
                  <a:lnTo>
                    <a:pt x="652352" y="1607246"/>
                  </a:lnTo>
                  <a:lnTo>
                    <a:pt x="606435" y="1596612"/>
                  </a:lnTo>
                  <a:lnTo>
                    <a:pt x="560665" y="1583182"/>
                  </a:lnTo>
                  <a:lnTo>
                    <a:pt x="515742" y="1567143"/>
                  </a:lnTo>
                  <a:lnTo>
                    <a:pt x="472344" y="1548757"/>
                  </a:lnTo>
                  <a:lnTo>
                    <a:pt x="430522" y="1528118"/>
                  </a:lnTo>
                  <a:lnTo>
                    <a:pt x="390323" y="1505322"/>
                  </a:lnTo>
                  <a:lnTo>
                    <a:pt x="351796" y="1480466"/>
                  </a:lnTo>
                  <a:lnTo>
                    <a:pt x="314991" y="1453645"/>
                  </a:lnTo>
                  <a:lnTo>
                    <a:pt x="279956" y="1424955"/>
                  </a:lnTo>
                  <a:lnTo>
                    <a:pt x="246740" y="1394493"/>
                  </a:lnTo>
                  <a:lnTo>
                    <a:pt x="215391" y="1362353"/>
                  </a:lnTo>
                  <a:lnTo>
                    <a:pt x="185959" y="1328633"/>
                  </a:lnTo>
                  <a:lnTo>
                    <a:pt x="158493" y="1293428"/>
                  </a:lnTo>
                  <a:lnTo>
                    <a:pt x="133042" y="1256833"/>
                  </a:lnTo>
                  <a:lnTo>
                    <a:pt x="109653" y="1218946"/>
                  </a:lnTo>
                  <a:lnTo>
                    <a:pt x="88377" y="1179861"/>
                  </a:lnTo>
                  <a:lnTo>
                    <a:pt x="69262" y="1139675"/>
                  </a:lnTo>
                  <a:lnTo>
                    <a:pt x="52356" y="1098484"/>
                  </a:lnTo>
                  <a:lnTo>
                    <a:pt x="37710" y="1056384"/>
                  </a:lnTo>
                  <a:lnTo>
                    <a:pt x="25371" y="1013470"/>
                  </a:lnTo>
                  <a:lnTo>
                    <a:pt x="15388" y="969839"/>
                  </a:lnTo>
                  <a:lnTo>
                    <a:pt x="7811" y="925586"/>
                  </a:lnTo>
                  <a:lnTo>
                    <a:pt x="2688" y="880808"/>
                  </a:lnTo>
                  <a:lnTo>
                    <a:pt x="68" y="835600"/>
                  </a:lnTo>
                  <a:lnTo>
                    <a:pt x="0" y="790059"/>
                  </a:lnTo>
                  <a:lnTo>
                    <a:pt x="2532" y="744279"/>
                  </a:lnTo>
                  <a:lnTo>
                    <a:pt x="7714" y="698359"/>
                  </a:lnTo>
                  <a:lnTo>
                    <a:pt x="15595" y="652392"/>
                  </a:lnTo>
                  <a:lnTo>
                    <a:pt x="26223" y="606475"/>
                  </a:lnTo>
                  <a:lnTo>
                    <a:pt x="39647" y="560704"/>
                  </a:lnTo>
                  <a:lnTo>
                    <a:pt x="56529" y="513682"/>
                  </a:lnTo>
                  <a:lnTo>
                    <a:pt x="76067" y="468207"/>
                  </a:lnTo>
                  <a:lnTo>
                    <a:pt x="98153" y="424356"/>
                  </a:lnTo>
                  <a:lnTo>
                    <a:pt x="122684" y="382205"/>
                  </a:lnTo>
                  <a:lnTo>
                    <a:pt x="149553" y="341830"/>
                  </a:lnTo>
                  <a:lnTo>
                    <a:pt x="178655" y="303309"/>
                  </a:lnTo>
                  <a:lnTo>
                    <a:pt x="209885" y="266718"/>
                  </a:lnTo>
                  <a:lnTo>
                    <a:pt x="243136" y="232134"/>
                  </a:lnTo>
                  <a:lnTo>
                    <a:pt x="278304" y="199633"/>
                  </a:lnTo>
                  <a:lnTo>
                    <a:pt x="315282" y="169292"/>
                  </a:lnTo>
                  <a:lnTo>
                    <a:pt x="353966" y="141187"/>
                  </a:lnTo>
                  <a:lnTo>
                    <a:pt x="394249" y="115396"/>
                  </a:lnTo>
                  <a:lnTo>
                    <a:pt x="436026" y="91994"/>
                  </a:lnTo>
                  <a:lnTo>
                    <a:pt x="479191" y="71058"/>
                  </a:lnTo>
                  <a:lnTo>
                    <a:pt x="523640" y="52666"/>
                  </a:lnTo>
                  <a:lnTo>
                    <a:pt x="569266" y="36892"/>
                  </a:lnTo>
                  <a:lnTo>
                    <a:pt x="615964" y="23815"/>
                  </a:lnTo>
                  <a:lnTo>
                    <a:pt x="663628" y="13511"/>
                  </a:lnTo>
                  <a:lnTo>
                    <a:pt x="712153" y="6056"/>
                  </a:lnTo>
                  <a:lnTo>
                    <a:pt x="761433" y="1526"/>
                  </a:lnTo>
                  <a:lnTo>
                    <a:pt x="811363" y="0"/>
                  </a:lnTo>
                  <a:lnTo>
                    <a:pt x="811363" y="811402"/>
                  </a:lnTo>
                  <a:lnTo>
                    <a:pt x="1583142" y="1062227"/>
                  </a:lnTo>
                  <a:close/>
                </a:path>
              </a:pathLst>
            </a:custGeom>
            <a:ln w="11239">
              <a:solidFill>
                <a:srgbClr val="FFFFFF"/>
              </a:solidFill>
            </a:ln>
          </p:spPr>
          <p:txBody>
            <a:bodyPr wrap="square" lIns="0" tIns="0" rIns="0" bIns="0" rtlCol="0"/>
            <a:lstStyle/>
            <a:p>
              <a:endParaRPr/>
            </a:p>
          </p:txBody>
        </p:sp>
        <p:sp>
          <p:nvSpPr>
            <p:cNvPr id="38" name="object 38"/>
            <p:cNvSpPr/>
            <p:nvPr/>
          </p:nvSpPr>
          <p:spPr>
            <a:xfrm>
              <a:off x="2012061" y="1028699"/>
              <a:ext cx="593725" cy="596900"/>
            </a:xfrm>
            <a:custGeom>
              <a:avLst/>
              <a:gdLst/>
              <a:ahLst/>
              <a:cxnLst/>
              <a:rect l="l" t="t" r="r" b="b"/>
              <a:pathLst>
                <a:path w="593725" h="596900">
                  <a:moveTo>
                    <a:pt x="593217" y="0"/>
                  </a:moveTo>
                  <a:lnTo>
                    <a:pt x="0" y="0"/>
                  </a:lnTo>
                  <a:lnTo>
                    <a:pt x="0" y="275590"/>
                  </a:lnTo>
                  <a:lnTo>
                    <a:pt x="340372" y="275590"/>
                  </a:lnTo>
                  <a:lnTo>
                    <a:pt x="340372" y="596900"/>
                  </a:lnTo>
                  <a:lnTo>
                    <a:pt x="414705" y="596900"/>
                  </a:lnTo>
                  <a:lnTo>
                    <a:pt x="414705" y="275590"/>
                  </a:lnTo>
                  <a:lnTo>
                    <a:pt x="593217" y="275590"/>
                  </a:lnTo>
                  <a:lnTo>
                    <a:pt x="593217" y="0"/>
                  </a:lnTo>
                  <a:close/>
                </a:path>
              </a:pathLst>
            </a:custGeom>
            <a:solidFill>
              <a:srgbClr val="FFFFFF"/>
            </a:solidFill>
          </p:spPr>
          <p:txBody>
            <a:bodyPr wrap="square" lIns="0" tIns="0" rIns="0" bIns="0" rtlCol="0"/>
            <a:lstStyle/>
            <a:p>
              <a:endParaRPr/>
            </a:p>
          </p:txBody>
        </p:sp>
        <p:sp>
          <p:nvSpPr>
            <p:cNvPr id="39" name="object 39"/>
            <p:cNvSpPr/>
            <p:nvPr/>
          </p:nvSpPr>
          <p:spPr>
            <a:xfrm>
              <a:off x="2012061" y="1028700"/>
              <a:ext cx="593725" cy="597535"/>
            </a:xfrm>
            <a:custGeom>
              <a:avLst/>
              <a:gdLst/>
              <a:ahLst/>
              <a:cxnLst/>
              <a:rect l="l" t="t" r="r" b="b"/>
              <a:pathLst>
                <a:path w="593725" h="597535">
                  <a:moveTo>
                    <a:pt x="0" y="0"/>
                  </a:moveTo>
                  <a:lnTo>
                    <a:pt x="346075" y="0"/>
                  </a:lnTo>
                  <a:lnTo>
                    <a:pt x="494411" y="0"/>
                  </a:lnTo>
                  <a:lnTo>
                    <a:pt x="593217" y="0"/>
                  </a:lnTo>
                  <a:lnTo>
                    <a:pt x="593217" y="160909"/>
                  </a:lnTo>
                  <a:lnTo>
                    <a:pt x="593217" y="229870"/>
                  </a:lnTo>
                  <a:lnTo>
                    <a:pt x="593217" y="275844"/>
                  </a:lnTo>
                  <a:lnTo>
                    <a:pt x="494411" y="275844"/>
                  </a:lnTo>
                  <a:lnTo>
                    <a:pt x="334645" y="597408"/>
                  </a:lnTo>
                  <a:lnTo>
                    <a:pt x="346075" y="275844"/>
                  </a:lnTo>
                  <a:lnTo>
                    <a:pt x="0" y="275844"/>
                  </a:lnTo>
                  <a:lnTo>
                    <a:pt x="0" y="229870"/>
                  </a:lnTo>
                  <a:lnTo>
                    <a:pt x="0" y="160909"/>
                  </a:lnTo>
                  <a:lnTo>
                    <a:pt x="0" y="0"/>
                  </a:lnTo>
                  <a:close/>
                </a:path>
              </a:pathLst>
            </a:custGeom>
            <a:ln w="5626">
              <a:solidFill>
                <a:srgbClr val="000000"/>
              </a:solidFill>
            </a:ln>
          </p:spPr>
          <p:txBody>
            <a:bodyPr wrap="square" lIns="0" tIns="0" rIns="0" bIns="0" rtlCol="0"/>
            <a:lstStyle/>
            <a:p>
              <a:endParaRPr/>
            </a:p>
          </p:txBody>
        </p:sp>
      </p:grpSp>
      <p:sp>
        <p:nvSpPr>
          <p:cNvPr id="40" name="object 40"/>
          <p:cNvSpPr txBox="1"/>
          <p:nvPr/>
        </p:nvSpPr>
        <p:spPr>
          <a:xfrm>
            <a:off x="2802637" y="2173875"/>
            <a:ext cx="607884" cy="289822"/>
          </a:xfrm>
          <a:prstGeom prst="rect">
            <a:avLst/>
          </a:prstGeom>
        </p:spPr>
        <p:txBody>
          <a:bodyPr vert="horz" wrap="square" lIns="0" tIns="30479" rIns="0" bIns="0" rtlCol="0">
            <a:spAutoFit/>
          </a:bodyPr>
          <a:lstStyle/>
          <a:p>
            <a:pPr marR="23706" algn="ctr">
              <a:spcBef>
                <a:spcPts val="240"/>
              </a:spcBef>
            </a:pPr>
            <a:r>
              <a:rPr sz="800" spc="-33" dirty="0">
                <a:solidFill>
                  <a:srgbClr val="585858"/>
                </a:solidFill>
                <a:latin typeface="BIZ UDPゴシック"/>
                <a:cs typeface="BIZ UDPゴシック"/>
              </a:rPr>
              <a:t>いる</a:t>
            </a:r>
            <a:endParaRPr sz="800">
              <a:latin typeface="BIZ UDPゴシック"/>
              <a:cs typeface="BIZ UDPゴシック"/>
            </a:endParaRPr>
          </a:p>
          <a:p>
            <a:pPr algn="ctr">
              <a:spcBef>
                <a:spcPts val="113"/>
              </a:spcBef>
            </a:pPr>
            <a:r>
              <a:rPr sz="800" dirty="0">
                <a:solidFill>
                  <a:srgbClr val="585858"/>
                </a:solidFill>
                <a:latin typeface="BIZ UDPゴシック"/>
                <a:cs typeface="BIZ UDPゴシック"/>
              </a:rPr>
              <a:t>6</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30%</a:t>
            </a:r>
            <a:endParaRPr sz="800">
              <a:latin typeface="BIZ UDPゴシック"/>
              <a:cs typeface="BIZ UDPゴシック"/>
            </a:endParaRPr>
          </a:p>
        </p:txBody>
      </p:sp>
      <p:grpSp>
        <p:nvGrpSpPr>
          <p:cNvPr id="41" name="object 41"/>
          <p:cNvGrpSpPr/>
          <p:nvPr/>
        </p:nvGrpSpPr>
        <p:grpSpPr>
          <a:xfrm>
            <a:off x="999542" y="4215036"/>
            <a:ext cx="869494" cy="848329"/>
            <a:chOff x="741730" y="2577274"/>
            <a:chExt cx="652145" cy="636270"/>
          </a:xfrm>
        </p:grpSpPr>
        <p:sp>
          <p:nvSpPr>
            <p:cNvPr id="42" name="object 42"/>
            <p:cNvSpPr/>
            <p:nvPr/>
          </p:nvSpPr>
          <p:spPr>
            <a:xfrm>
              <a:off x="744588" y="2580132"/>
              <a:ext cx="646430" cy="630555"/>
            </a:xfrm>
            <a:custGeom>
              <a:avLst/>
              <a:gdLst/>
              <a:ahLst/>
              <a:cxnLst/>
              <a:rect l="l" t="t" r="r" b="b"/>
              <a:pathLst>
                <a:path w="646430" h="630555">
                  <a:moveTo>
                    <a:pt x="289064" y="0"/>
                  </a:moveTo>
                  <a:lnTo>
                    <a:pt x="107696" y="318388"/>
                  </a:lnTo>
                  <a:lnTo>
                    <a:pt x="0" y="318388"/>
                  </a:lnTo>
                  <a:lnTo>
                    <a:pt x="0" y="630046"/>
                  </a:lnTo>
                  <a:lnTo>
                    <a:pt x="646188" y="630046"/>
                  </a:lnTo>
                  <a:lnTo>
                    <a:pt x="646188" y="318388"/>
                  </a:lnTo>
                  <a:lnTo>
                    <a:pt x="269227" y="318388"/>
                  </a:lnTo>
                  <a:lnTo>
                    <a:pt x="289064" y="0"/>
                  </a:lnTo>
                  <a:close/>
                </a:path>
              </a:pathLst>
            </a:custGeom>
            <a:solidFill>
              <a:srgbClr val="FFFFFF"/>
            </a:solidFill>
          </p:spPr>
          <p:txBody>
            <a:bodyPr wrap="square" lIns="0" tIns="0" rIns="0" bIns="0" rtlCol="0"/>
            <a:lstStyle/>
            <a:p>
              <a:endParaRPr/>
            </a:p>
          </p:txBody>
        </p:sp>
        <p:sp>
          <p:nvSpPr>
            <p:cNvPr id="43" name="object 43"/>
            <p:cNvSpPr/>
            <p:nvPr/>
          </p:nvSpPr>
          <p:spPr>
            <a:xfrm>
              <a:off x="744588" y="2580132"/>
              <a:ext cx="646430" cy="630555"/>
            </a:xfrm>
            <a:custGeom>
              <a:avLst/>
              <a:gdLst/>
              <a:ahLst/>
              <a:cxnLst/>
              <a:rect l="l" t="t" r="r" b="b"/>
              <a:pathLst>
                <a:path w="646430" h="630555">
                  <a:moveTo>
                    <a:pt x="0" y="318388"/>
                  </a:moveTo>
                  <a:lnTo>
                    <a:pt x="107696" y="318388"/>
                  </a:lnTo>
                  <a:lnTo>
                    <a:pt x="289064" y="0"/>
                  </a:lnTo>
                  <a:lnTo>
                    <a:pt x="269227" y="318388"/>
                  </a:lnTo>
                  <a:lnTo>
                    <a:pt x="646188" y="318388"/>
                  </a:lnTo>
                  <a:lnTo>
                    <a:pt x="646188" y="370331"/>
                  </a:lnTo>
                  <a:lnTo>
                    <a:pt x="646188" y="448309"/>
                  </a:lnTo>
                  <a:lnTo>
                    <a:pt x="646188" y="630046"/>
                  </a:lnTo>
                  <a:lnTo>
                    <a:pt x="269227" y="630046"/>
                  </a:lnTo>
                  <a:lnTo>
                    <a:pt x="107696" y="630046"/>
                  </a:lnTo>
                  <a:lnTo>
                    <a:pt x="0" y="630046"/>
                  </a:lnTo>
                  <a:lnTo>
                    <a:pt x="0" y="448309"/>
                  </a:lnTo>
                  <a:lnTo>
                    <a:pt x="0" y="370331"/>
                  </a:lnTo>
                  <a:lnTo>
                    <a:pt x="0" y="318388"/>
                  </a:lnTo>
                  <a:close/>
                </a:path>
              </a:pathLst>
            </a:custGeom>
            <a:ln w="5626">
              <a:solidFill>
                <a:srgbClr val="000000"/>
              </a:solidFill>
            </a:ln>
          </p:spPr>
          <p:txBody>
            <a:bodyPr wrap="square" lIns="0" tIns="0" rIns="0" bIns="0" rtlCol="0"/>
            <a:lstStyle/>
            <a:p>
              <a:endParaRPr/>
            </a:p>
          </p:txBody>
        </p:sp>
      </p:grpSp>
      <p:sp>
        <p:nvSpPr>
          <p:cNvPr id="44" name="object 44"/>
          <p:cNvSpPr txBox="1"/>
          <p:nvPr/>
        </p:nvSpPr>
        <p:spPr>
          <a:xfrm>
            <a:off x="1114888" y="4691430"/>
            <a:ext cx="673920" cy="289822"/>
          </a:xfrm>
          <a:prstGeom prst="rect">
            <a:avLst/>
          </a:prstGeom>
        </p:spPr>
        <p:txBody>
          <a:bodyPr vert="horz" wrap="square" lIns="0" tIns="30479" rIns="0" bIns="0" rtlCol="0">
            <a:spAutoFit/>
          </a:bodyPr>
          <a:lstStyle/>
          <a:p>
            <a:pPr marR="25399" algn="ctr">
              <a:spcBef>
                <a:spcPts val="240"/>
              </a:spcBef>
            </a:pPr>
            <a:r>
              <a:rPr sz="800" spc="-20" dirty="0">
                <a:solidFill>
                  <a:srgbClr val="585858"/>
                </a:solidFill>
                <a:latin typeface="BIZ UDPゴシック"/>
                <a:cs typeface="BIZ UDPゴシック"/>
              </a:rPr>
              <a:t>時々いる</a:t>
            </a:r>
            <a:endParaRPr sz="800">
              <a:latin typeface="BIZ UDPゴシック"/>
              <a:cs typeface="BIZ UDPゴシック"/>
            </a:endParaRPr>
          </a:p>
          <a:p>
            <a:pPr algn="ctr">
              <a:spcBef>
                <a:spcPts val="113"/>
              </a:spcBef>
            </a:pPr>
            <a:r>
              <a:rPr sz="800" dirty="0">
                <a:solidFill>
                  <a:srgbClr val="585858"/>
                </a:solidFill>
                <a:latin typeface="BIZ UDPゴシック"/>
                <a:cs typeface="BIZ UDPゴシック"/>
              </a:rPr>
              <a:t>14</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70%</a:t>
            </a:r>
            <a:endParaRPr sz="800">
              <a:latin typeface="BIZ UDPゴシック"/>
              <a:cs typeface="BIZ UDPゴシック"/>
            </a:endParaRPr>
          </a:p>
        </p:txBody>
      </p:sp>
      <p:grpSp>
        <p:nvGrpSpPr>
          <p:cNvPr id="45" name="object 45"/>
          <p:cNvGrpSpPr/>
          <p:nvPr/>
        </p:nvGrpSpPr>
        <p:grpSpPr>
          <a:xfrm>
            <a:off x="4082580" y="4087957"/>
            <a:ext cx="2555145" cy="298861"/>
            <a:chOff x="3054095" y="2481961"/>
            <a:chExt cx="1916430" cy="224154"/>
          </a:xfrm>
        </p:grpSpPr>
        <p:sp>
          <p:nvSpPr>
            <p:cNvPr id="46" name="object 46"/>
            <p:cNvSpPr/>
            <p:nvPr/>
          </p:nvSpPr>
          <p:spPr>
            <a:xfrm>
              <a:off x="3054095" y="2481961"/>
              <a:ext cx="383540" cy="224154"/>
            </a:xfrm>
            <a:custGeom>
              <a:avLst/>
              <a:gdLst/>
              <a:ahLst/>
              <a:cxnLst/>
              <a:rect l="l" t="t" r="r" b="b"/>
              <a:pathLst>
                <a:path w="383539" h="224155">
                  <a:moveTo>
                    <a:pt x="383286" y="0"/>
                  </a:moveTo>
                  <a:lnTo>
                    <a:pt x="0" y="0"/>
                  </a:lnTo>
                  <a:lnTo>
                    <a:pt x="0" y="223900"/>
                  </a:lnTo>
                  <a:lnTo>
                    <a:pt x="383286" y="223900"/>
                  </a:lnTo>
                  <a:lnTo>
                    <a:pt x="383286" y="0"/>
                  </a:lnTo>
                  <a:close/>
                </a:path>
              </a:pathLst>
            </a:custGeom>
            <a:solidFill>
              <a:srgbClr val="92D050"/>
            </a:solidFill>
          </p:spPr>
          <p:txBody>
            <a:bodyPr wrap="square" lIns="0" tIns="0" rIns="0" bIns="0" rtlCol="0"/>
            <a:lstStyle/>
            <a:p>
              <a:endParaRPr/>
            </a:p>
          </p:txBody>
        </p:sp>
        <p:sp>
          <p:nvSpPr>
            <p:cNvPr id="47" name="object 47"/>
            <p:cNvSpPr/>
            <p:nvPr/>
          </p:nvSpPr>
          <p:spPr>
            <a:xfrm>
              <a:off x="3437381" y="2481961"/>
              <a:ext cx="767080" cy="224154"/>
            </a:xfrm>
            <a:custGeom>
              <a:avLst/>
              <a:gdLst/>
              <a:ahLst/>
              <a:cxnLst/>
              <a:rect l="l" t="t" r="r" b="b"/>
              <a:pathLst>
                <a:path w="767079" h="224155">
                  <a:moveTo>
                    <a:pt x="766952" y="0"/>
                  </a:moveTo>
                  <a:lnTo>
                    <a:pt x="0" y="0"/>
                  </a:lnTo>
                  <a:lnTo>
                    <a:pt x="0" y="223900"/>
                  </a:lnTo>
                  <a:lnTo>
                    <a:pt x="766952" y="223900"/>
                  </a:lnTo>
                  <a:lnTo>
                    <a:pt x="766952" y="0"/>
                  </a:lnTo>
                  <a:close/>
                </a:path>
              </a:pathLst>
            </a:custGeom>
            <a:solidFill>
              <a:srgbClr val="5B9BD4"/>
            </a:solidFill>
          </p:spPr>
          <p:txBody>
            <a:bodyPr wrap="square" lIns="0" tIns="0" rIns="0" bIns="0" rtlCol="0"/>
            <a:lstStyle/>
            <a:p>
              <a:endParaRPr/>
            </a:p>
          </p:txBody>
        </p:sp>
        <p:sp>
          <p:nvSpPr>
            <p:cNvPr id="48" name="object 48"/>
            <p:cNvSpPr/>
            <p:nvPr/>
          </p:nvSpPr>
          <p:spPr>
            <a:xfrm>
              <a:off x="4204334" y="2481961"/>
              <a:ext cx="766445" cy="224154"/>
            </a:xfrm>
            <a:custGeom>
              <a:avLst/>
              <a:gdLst/>
              <a:ahLst/>
              <a:cxnLst/>
              <a:rect l="l" t="t" r="r" b="b"/>
              <a:pathLst>
                <a:path w="766445" h="224155">
                  <a:moveTo>
                    <a:pt x="766063" y="0"/>
                  </a:moveTo>
                  <a:lnTo>
                    <a:pt x="0" y="0"/>
                  </a:lnTo>
                  <a:lnTo>
                    <a:pt x="0" y="223900"/>
                  </a:lnTo>
                  <a:lnTo>
                    <a:pt x="766063" y="223900"/>
                  </a:lnTo>
                  <a:lnTo>
                    <a:pt x="766063" y="0"/>
                  </a:lnTo>
                  <a:close/>
                </a:path>
              </a:pathLst>
            </a:custGeom>
            <a:solidFill>
              <a:srgbClr val="FFC000"/>
            </a:solidFill>
          </p:spPr>
          <p:txBody>
            <a:bodyPr wrap="square" lIns="0" tIns="0" rIns="0" bIns="0" rtlCol="0"/>
            <a:lstStyle/>
            <a:p>
              <a:endParaRPr/>
            </a:p>
          </p:txBody>
        </p:sp>
        <p:sp>
          <p:nvSpPr>
            <p:cNvPr id="49" name="object 49"/>
            <p:cNvSpPr/>
            <p:nvPr/>
          </p:nvSpPr>
          <p:spPr>
            <a:xfrm>
              <a:off x="3206242" y="2541523"/>
              <a:ext cx="1420495" cy="104775"/>
            </a:xfrm>
            <a:custGeom>
              <a:avLst/>
              <a:gdLst/>
              <a:ahLst/>
              <a:cxnLst/>
              <a:rect l="l" t="t" r="r" b="b"/>
              <a:pathLst>
                <a:path w="1420495" h="104775">
                  <a:moveTo>
                    <a:pt x="79121" y="0"/>
                  </a:moveTo>
                  <a:lnTo>
                    <a:pt x="0" y="0"/>
                  </a:lnTo>
                  <a:lnTo>
                    <a:pt x="0" y="104775"/>
                  </a:lnTo>
                  <a:lnTo>
                    <a:pt x="79121" y="104775"/>
                  </a:lnTo>
                  <a:lnTo>
                    <a:pt x="79121" y="0"/>
                  </a:lnTo>
                  <a:close/>
                </a:path>
                <a:path w="1420495" h="104775">
                  <a:moveTo>
                    <a:pt x="654050" y="0"/>
                  </a:moveTo>
                  <a:lnTo>
                    <a:pt x="574929" y="0"/>
                  </a:lnTo>
                  <a:lnTo>
                    <a:pt x="574929" y="104775"/>
                  </a:lnTo>
                  <a:lnTo>
                    <a:pt x="654050" y="104775"/>
                  </a:lnTo>
                  <a:lnTo>
                    <a:pt x="654050" y="0"/>
                  </a:lnTo>
                  <a:close/>
                </a:path>
                <a:path w="1420495" h="104775">
                  <a:moveTo>
                    <a:pt x="1420495" y="0"/>
                  </a:moveTo>
                  <a:lnTo>
                    <a:pt x="1341374" y="0"/>
                  </a:lnTo>
                  <a:lnTo>
                    <a:pt x="1341374" y="104775"/>
                  </a:lnTo>
                  <a:lnTo>
                    <a:pt x="1420495" y="104775"/>
                  </a:lnTo>
                  <a:lnTo>
                    <a:pt x="1420495" y="0"/>
                  </a:lnTo>
                  <a:close/>
                </a:path>
              </a:pathLst>
            </a:custGeom>
            <a:solidFill>
              <a:srgbClr val="FFFFFF"/>
            </a:solidFill>
          </p:spPr>
          <p:txBody>
            <a:bodyPr wrap="square" lIns="0" tIns="0" rIns="0" bIns="0" rtlCol="0"/>
            <a:lstStyle/>
            <a:p>
              <a:endParaRPr/>
            </a:p>
          </p:txBody>
        </p:sp>
      </p:grpSp>
      <p:grpSp>
        <p:nvGrpSpPr>
          <p:cNvPr id="50" name="object 50"/>
          <p:cNvGrpSpPr/>
          <p:nvPr/>
        </p:nvGrpSpPr>
        <p:grpSpPr>
          <a:xfrm>
            <a:off x="4082580" y="3343426"/>
            <a:ext cx="2555145" cy="298016"/>
            <a:chOff x="3054095" y="1923542"/>
            <a:chExt cx="1916430" cy="223520"/>
          </a:xfrm>
        </p:grpSpPr>
        <p:sp>
          <p:nvSpPr>
            <p:cNvPr id="51" name="object 51"/>
            <p:cNvSpPr/>
            <p:nvPr/>
          </p:nvSpPr>
          <p:spPr>
            <a:xfrm>
              <a:off x="3054095" y="1923542"/>
              <a:ext cx="1369060" cy="223520"/>
            </a:xfrm>
            <a:custGeom>
              <a:avLst/>
              <a:gdLst/>
              <a:ahLst/>
              <a:cxnLst/>
              <a:rect l="l" t="t" r="r" b="b"/>
              <a:pathLst>
                <a:path w="1369060" h="223519">
                  <a:moveTo>
                    <a:pt x="1368806" y="0"/>
                  </a:moveTo>
                  <a:lnTo>
                    <a:pt x="0" y="0"/>
                  </a:lnTo>
                  <a:lnTo>
                    <a:pt x="0" y="223012"/>
                  </a:lnTo>
                  <a:lnTo>
                    <a:pt x="1368806" y="223012"/>
                  </a:lnTo>
                  <a:lnTo>
                    <a:pt x="1368806" y="0"/>
                  </a:lnTo>
                  <a:close/>
                </a:path>
              </a:pathLst>
            </a:custGeom>
            <a:solidFill>
              <a:srgbClr val="92D050"/>
            </a:solidFill>
          </p:spPr>
          <p:txBody>
            <a:bodyPr wrap="square" lIns="0" tIns="0" rIns="0" bIns="0" rtlCol="0"/>
            <a:lstStyle/>
            <a:p>
              <a:endParaRPr/>
            </a:p>
          </p:txBody>
        </p:sp>
        <p:sp>
          <p:nvSpPr>
            <p:cNvPr id="52" name="object 52"/>
            <p:cNvSpPr/>
            <p:nvPr/>
          </p:nvSpPr>
          <p:spPr>
            <a:xfrm>
              <a:off x="4422901" y="1923542"/>
              <a:ext cx="410845" cy="223520"/>
            </a:xfrm>
            <a:custGeom>
              <a:avLst/>
              <a:gdLst/>
              <a:ahLst/>
              <a:cxnLst/>
              <a:rect l="l" t="t" r="r" b="b"/>
              <a:pathLst>
                <a:path w="410845" h="223519">
                  <a:moveTo>
                    <a:pt x="410845" y="0"/>
                  </a:moveTo>
                  <a:lnTo>
                    <a:pt x="0" y="0"/>
                  </a:lnTo>
                  <a:lnTo>
                    <a:pt x="0" y="223012"/>
                  </a:lnTo>
                  <a:lnTo>
                    <a:pt x="410845" y="223012"/>
                  </a:lnTo>
                  <a:lnTo>
                    <a:pt x="410845" y="0"/>
                  </a:lnTo>
                  <a:close/>
                </a:path>
              </a:pathLst>
            </a:custGeom>
            <a:solidFill>
              <a:srgbClr val="5B9BD4"/>
            </a:solidFill>
          </p:spPr>
          <p:txBody>
            <a:bodyPr wrap="square" lIns="0" tIns="0" rIns="0" bIns="0" rtlCol="0"/>
            <a:lstStyle/>
            <a:p>
              <a:endParaRPr/>
            </a:p>
          </p:txBody>
        </p:sp>
        <p:sp>
          <p:nvSpPr>
            <p:cNvPr id="53" name="object 53"/>
            <p:cNvSpPr/>
            <p:nvPr/>
          </p:nvSpPr>
          <p:spPr>
            <a:xfrm>
              <a:off x="4833747" y="1923542"/>
              <a:ext cx="137160" cy="223520"/>
            </a:xfrm>
            <a:custGeom>
              <a:avLst/>
              <a:gdLst/>
              <a:ahLst/>
              <a:cxnLst/>
              <a:rect l="l" t="t" r="r" b="b"/>
              <a:pathLst>
                <a:path w="137160" h="223519">
                  <a:moveTo>
                    <a:pt x="136651" y="0"/>
                  </a:moveTo>
                  <a:lnTo>
                    <a:pt x="0" y="0"/>
                  </a:lnTo>
                  <a:lnTo>
                    <a:pt x="0" y="223012"/>
                  </a:lnTo>
                  <a:lnTo>
                    <a:pt x="136651" y="223012"/>
                  </a:lnTo>
                  <a:lnTo>
                    <a:pt x="136651" y="0"/>
                  </a:lnTo>
                  <a:close/>
                </a:path>
              </a:pathLst>
            </a:custGeom>
            <a:solidFill>
              <a:srgbClr val="FFC000"/>
            </a:solidFill>
          </p:spPr>
          <p:txBody>
            <a:bodyPr wrap="square" lIns="0" tIns="0" rIns="0" bIns="0" rtlCol="0"/>
            <a:lstStyle/>
            <a:p>
              <a:endParaRPr/>
            </a:p>
          </p:txBody>
        </p:sp>
        <p:sp>
          <p:nvSpPr>
            <p:cNvPr id="54" name="object 54"/>
            <p:cNvSpPr/>
            <p:nvPr/>
          </p:nvSpPr>
          <p:spPr>
            <a:xfrm>
              <a:off x="3681857" y="1982596"/>
              <a:ext cx="1259840" cy="104775"/>
            </a:xfrm>
            <a:custGeom>
              <a:avLst/>
              <a:gdLst/>
              <a:ahLst/>
              <a:cxnLst/>
              <a:rect l="l" t="t" r="r" b="b"/>
              <a:pathLst>
                <a:path w="1259839" h="104775">
                  <a:moveTo>
                    <a:pt x="113296" y="0"/>
                  </a:moveTo>
                  <a:lnTo>
                    <a:pt x="0" y="0"/>
                  </a:lnTo>
                  <a:lnTo>
                    <a:pt x="0" y="104775"/>
                  </a:lnTo>
                  <a:lnTo>
                    <a:pt x="113296" y="104775"/>
                  </a:lnTo>
                  <a:lnTo>
                    <a:pt x="113296" y="0"/>
                  </a:lnTo>
                  <a:close/>
                </a:path>
                <a:path w="1259839" h="104775">
                  <a:moveTo>
                    <a:pt x="986028" y="0"/>
                  </a:moveTo>
                  <a:lnTo>
                    <a:pt x="906907" y="0"/>
                  </a:lnTo>
                  <a:lnTo>
                    <a:pt x="906907" y="104775"/>
                  </a:lnTo>
                  <a:lnTo>
                    <a:pt x="986028" y="104775"/>
                  </a:lnTo>
                  <a:lnTo>
                    <a:pt x="986028" y="0"/>
                  </a:lnTo>
                  <a:close/>
                </a:path>
                <a:path w="1259839" h="104775">
                  <a:moveTo>
                    <a:pt x="1259713" y="0"/>
                  </a:moveTo>
                  <a:lnTo>
                    <a:pt x="1180592" y="0"/>
                  </a:lnTo>
                  <a:lnTo>
                    <a:pt x="1180592" y="104775"/>
                  </a:lnTo>
                  <a:lnTo>
                    <a:pt x="1259713" y="104775"/>
                  </a:lnTo>
                  <a:lnTo>
                    <a:pt x="1259713" y="0"/>
                  </a:lnTo>
                  <a:close/>
                </a:path>
              </a:pathLst>
            </a:custGeom>
            <a:solidFill>
              <a:srgbClr val="FFFFFF"/>
            </a:solidFill>
          </p:spPr>
          <p:txBody>
            <a:bodyPr wrap="square" lIns="0" tIns="0" rIns="0" bIns="0" rtlCol="0"/>
            <a:lstStyle/>
            <a:p>
              <a:endParaRPr/>
            </a:p>
          </p:txBody>
        </p:sp>
      </p:grpSp>
      <p:graphicFrame>
        <p:nvGraphicFramePr>
          <p:cNvPr id="55" name="object 55"/>
          <p:cNvGraphicFramePr>
            <a:graphicFrameLocks noGrp="1"/>
          </p:cNvGraphicFramePr>
          <p:nvPr>
            <p:extLst>
              <p:ext uri="{D42A27DB-BD31-4B8C-83A1-F6EECF244321}">
                <p14:modId xmlns:p14="http://schemas.microsoft.com/office/powerpoint/2010/main" val="547406730"/>
              </p:ext>
            </p:extLst>
          </p:nvPr>
        </p:nvGraphicFramePr>
        <p:xfrm>
          <a:off x="4078830" y="2374198"/>
          <a:ext cx="2558531" cy="2233424"/>
        </p:xfrm>
        <a:graphic>
          <a:graphicData uri="http://schemas.openxmlformats.org/drawingml/2006/table">
            <a:tbl>
              <a:tblPr firstRow="1" bandRow="1">
                <a:tableStyleId>{2D5ABB26-0587-4C30-8999-92F81FD0307C}</a:tableStyleId>
              </a:tblPr>
              <a:tblGrid>
                <a:gridCol w="511368">
                  <a:extLst>
                    <a:ext uri="{9D8B030D-6E8A-4147-A177-3AD203B41FA5}">
                      <a16:colId xmlns:a16="http://schemas.microsoft.com/office/drawing/2014/main" val="20000"/>
                    </a:ext>
                  </a:extLst>
                </a:gridCol>
                <a:gridCol w="511368">
                  <a:extLst>
                    <a:ext uri="{9D8B030D-6E8A-4147-A177-3AD203B41FA5}">
                      <a16:colId xmlns:a16="http://schemas.microsoft.com/office/drawing/2014/main" val="20001"/>
                    </a:ext>
                  </a:extLst>
                </a:gridCol>
                <a:gridCol w="512214">
                  <a:extLst>
                    <a:ext uri="{9D8B030D-6E8A-4147-A177-3AD203B41FA5}">
                      <a16:colId xmlns:a16="http://schemas.microsoft.com/office/drawing/2014/main" val="20002"/>
                    </a:ext>
                  </a:extLst>
                </a:gridCol>
                <a:gridCol w="292089">
                  <a:extLst>
                    <a:ext uri="{9D8B030D-6E8A-4147-A177-3AD203B41FA5}">
                      <a16:colId xmlns:a16="http://schemas.microsoft.com/office/drawing/2014/main" val="20003"/>
                    </a:ext>
                  </a:extLst>
                </a:gridCol>
                <a:gridCol w="220125">
                  <a:extLst>
                    <a:ext uri="{9D8B030D-6E8A-4147-A177-3AD203B41FA5}">
                      <a16:colId xmlns:a16="http://schemas.microsoft.com/office/drawing/2014/main" val="20004"/>
                    </a:ext>
                  </a:extLst>
                </a:gridCol>
                <a:gridCol w="328494">
                  <a:extLst>
                    <a:ext uri="{9D8B030D-6E8A-4147-A177-3AD203B41FA5}">
                      <a16:colId xmlns:a16="http://schemas.microsoft.com/office/drawing/2014/main" val="20005"/>
                    </a:ext>
                  </a:extLst>
                </a:gridCol>
                <a:gridCol w="182873">
                  <a:extLst>
                    <a:ext uri="{9D8B030D-6E8A-4147-A177-3AD203B41FA5}">
                      <a16:colId xmlns:a16="http://schemas.microsoft.com/office/drawing/2014/main" val="20006"/>
                    </a:ext>
                  </a:extLst>
                </a:gridCol>
              </a:tblGrid>
              <a:tr h="968551">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0"/>
                  </a:ext>
                </a:extLst>
              </a:tr>
              <a:tr h="297169">
                <a:tc gridSpan="4">
                  <a:txBody>
                    <a:bodyPr/>
                    <a:lstStyle/>
                    <a:p>
                      <a:pPr marL="635" algn="ctr">
                        <a:lnSpc>
                          <a:spcPct val="100000"/>
                        </a:lnSpc>
                        <a:spcBef>
                          <a:spcPts val="560"/>
                        </a:spcBef>
                      </a:pPr>
                      <a:r>
                        <a:rPr sz="700" spc="-25" dirty="0">
                          <a:solidFill>
                            <a:srgbClr val="404040"/>
                          </a:solidFill>
                          <a:latin typeface="Calibri"/>
                          <a:cs typeface="Calibri"/>
                        </a:rPr>
                        <a:t>10</a:t>
                      </a:r>
                      <a:endParaRPr sz="700">
                        <a:latin typeface="Calibri"/>
                        <a:cs typeface="Calibri"/>
                      </a:endParaRPr>
                    </a:p>
                  </a:txBody>
                  <a:tcPr marL="0" marR="0" marT="94823" marB="0">
                    <a:lnL w="6350">
                      <a:solidFill>
                        <a:srgbClr val="D9D9D9"/>
                      </a:solidFill>
                      <a:prstDash val="solid"/>
                    </a:ln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gridSpan="2">
                  <a:txBody>
                    <a:bodyPr/>
                    <a:lstStyle/>
                    <a:p>
                      <a:pPr marL="635" algn="ctr">
                        <a:lnSpc>
                          <a:spcPct val="100000"/>
                        </a:lnSpc>
                        <a:spcBef>
                          <a:spcPts val="560"/>
                        </a:spcBef>
                      </a:pPr>
                      <a:r>
                        <a:rPr sz="700" spc="-50" dirty="0">
                          <a:solidFill>
                            <a:srgbClr val="404040"/>
                          </a:solidFill>
                          <a:latin typeface="Calibri"/>
                          <a:cs typeface="Calibri"/>
                        </a:rPr>
                        <a:t>3</a:t>
                      </a:r>
                      <a:endParaRPr sz="700">
                        <a:latin typeface="Calibri"/>
                        <a:cs typeface="Calibri"/>
                      </a:endParaRPr>
                    </a:p>
                  </a:txBody>
                  <a:tcPr marL="0" marR="0" marT="94823" marB="0"/>
                </a:tc>
                <a:tc hMerge="1">
                  <a:txBody>
                    <a:bodyPr/>
                    <a:lstStyle/>
                    <a:p>
                      <a:endParaRPr/>
                    </a:p>
                  </a:txBody>
                  <a:tcPr marL="0" marR="0" marT="0" marB="0"/>
                </a:tc>
                <a:tc>
                  <a:txBody>
                    <a:bodyPr/>
                    <a:lstStyle/>
                    <a:p>
                      <a:pPr marL="635" algn="ctr">
                        <a:lnSpc>
                          <a:spcPct val="100000"/>
                        </a:lnSpc>
                        <a:spcBef>
                          <a:spcPts val="560"/>
                        </a:spcBef>
                      </a:pPr>
                      <a:r>
                        <a:rPr sz="700" spc="-50" dirty="0">
                          <a:solidFill>
                            <a:srgbClr val="404040"/>
                          </a:solidFill>
                          <a:latin typeface="Calibri"/>
                          <a:cs typeface="Calibri"/>
                        </a:rPr>
                        <a:t>1</a:t>
                      </a:r>
                      <a:endParaRPr sz="700">
                        <a:latin typeface="Calibri"/>
                        <a:cs typeface="Calibri"/>
                      </a:endParaRPr>
                    </a:p>
                  </a:txBody>
                  <a:tcPr marL="0" marR="0" marT="94823" marB="0">
                    <a:lnR w="6350">
                      <a:solidFill>
                        <a:srgbClr val="D9D9D9"/>
                      </a:solidFill>
                      <a:prstDash val="solid"/>
                    </a:lnR>
                  </a:tcPr>
                </a:tc>
                <a:extLst>
                  <a:ext uri="{0D108BD9-81ED-4DB2-BD59-A6C34878D82A}">
                    <a16:rowId xmlns:a16="http://schemas.microsoft.com/office/drawing/2014/main" val="10001"/>
                  </a:ext>
                </a:extLst>
              </a:tr>
              <a:tr h="447023">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2"/>
                  </a:ext>
                </a:extLst>
              </a:tr>
              <a:tr h="298016">
                <a:tc>
                  <a:txBody>
                    <a:bodyPr/>
                    <a:lstStyle/>
                    <a:p>
                      <a:pPr marL="635" algn="ctr">
                        <a:lnSpc>
                          <a:spcPct val="100000"/>
                        </a:lnSpc>
                        <a:spcBef>
                          <a:spcPts val="560"/>
                        </a:spcBef>
                      </a:pPr>
                      <a:r>
                        <a:rPr sz="700" spc="-50" dirty="0">
                          <a:solidFill>
                            <a:srgbClr val="404040"/>
                          </a:solidFill>
                          <a:latin typeface="Calibri"/>
                          <a:cs typeface="Calibri"/>
                        </a:rPr>
                        <a:t>1</a:t>
                      </a:r>
                      <a:endParaRPr sz="700">
                        <a:latin typeface="Calibri"/>
                        <a:cs typeface="Calibri"/>
                      </a:endParaRPr>
                    </a:p>
                  </a:txBody>
                  <a:tcPr marL="0" marR="0" marT="94823" marB="0">
                    <a:lnL w="6350">
                      <a:solidFill>
                        <a:srgbClr val="D9D9D9"/>
                      </a:solidFill>
                      <a:prstDash val="solid"/>
                    </a:lnL>
                    <a:lnR w="6350">
                      <a:solidFill>
                        <a:srgbClr val="D9D9D9"/>
                      </a:solidFill>
                      <a:prstDash val="solid"/>
                    </a:lnR>
                  </a:tcPr>
                </a:tc>
                <a:tc gridSpan="2">
                  <a:txBody>
                    <a:bodyPr/>
                    <a:lstStyle/>
                    <a:p>
                      <a:pPr algn="ctr">
                        <a:lnSpc>
                          <a:spcPct val="100000"/>
                        </a:lnSpc>
                        <a:spcBef>
                          <a:spcPts val="560"/>
                        </a:spcBef>
                      </a:pPr>
                      <a:r>
                        <a:rPr sz="700" spc="-50" dirty="0">
                          <a:solidFill>
                            <a:srgbClr val="404040"/>
                          </a:solidFill>
                          <a:latin typeface="Calibri"/>
                          <a:cs typeface="Calibri"/>
                        </a:rPr>
                        <a:t>2</a:t>
                      </a:r>
                      <a:endParaRPr sz="700">
                        <a:latin typeface="Calibri"/>
                        <a:cs typeface="Calibri"/>
                      </a:endParaRPr>
                    </a:p>
                  </a:txBody>
                  <a:tcPr marL="0" marR="0" marT="94823" marB="0">
                    <a:lnL w="6350">
                      <a:solidFill>
                        <a:srgbClr val="D9D9D9"/>
                      </a:solidFill>
                      <a:prstDash val="solid"/>
                    </a:lnL>
                    <a:lnR w="6350">
                      <a:solidFill>
                        <a:srgbClr val="D9D9D9"/>
                      </a:solidFill>
                      <a:prstDash val="solid"/>
                    </a:lnR>
                  </a:tcPr>
                </a:tc>
                <a:tc hMerge="1">
                  <a:txBody>
                    <a:bodyPr/>
                    <a:lstStyle/>
                    <a:p>
                      <a:endParaRPr/>
                    </a:p>
                  </a:txBody>
                  <a:tcPr marL="0" marR="0" marT="0" marB="0"/>
                </a:tc>
                <a:tc gridSpan="4">
                  <a:txBody>
                    <a:bodyPr/>
                    <a:lstStyle/>
                    <a:p>
                      <a:pPr marL="635" algn="ctr">
                        <a:lnSpc>
                          <a:spcPct val="100000"/>
                        </a:lnSpc>
                        <a:spcBef>
                          <a:spcPts val="560"/>
                        </a:spcBef>
                      </a:pPr>
                      <a:r>
                        <a:rPr sz="700" spc="-50" dirty="0">
                          <a:solidFill>
                            <a:srgbClr val="404040"/>
                          </a:solidFill>
                          <a:latin typeface="Calibri"/>
                          <a:cs typeface="Calibri"/>
                        </a:rPr>
                        <a:t>2</a:t>
                      </a:r>
                      <a:endParaRPr sz="700">
                        <a:latin typeface="Calibri"/>
                        <a:cs typeface="Calibri"/>
                      </a:endParaRPr>
                    </a:p>
                  </a:txBody>
                  <a:tcPr marL="0" marR="0" marT="94823" marB="0">
                    <a:lnL w="6350">
                      <a:solidFill>
                        <a:srgbClr val="D9D9D9"/>
                      </a:solidFill>
                      <a:prstDash val="solid"/>
                    </a:lnL>
                    <a:lnR w="6350">
                      <a:solidFill>
                        <a:srgbClr val="D9D9D9"/>
                      </a:solidFill>
                      <a:prstDash val="solid"/>
                    </a:lnR>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3"/>
                  </a:ext>
                </a:extLst>
              </a:tr>
              <a:tr h="222665">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4"/>
                  </a:ext>
                </a:extLst>
              </a:tr>
            </a:tbl>
          </a:graphicData>
        </a:graphic>
      </p:graphicFrame>
      <p:sp>
        <p:nvSpPr>
          <p:cNvPr id="56" name="object 56"/>
          <p:cNvSpPr txBox="1"/>
          <p:nvPr/>
        </p:nvSpPr>
        <p:spPr>
          <a:xfrm>
            <a:off x="4011124" y="4646160"/>
            <a:ext cx="143928"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Calibri"/>
                <a:cs typeface="Calibri"/>
              </a:rPr>
              <a:t>0%</a:t>
            </a:r>
            <a:endParaRPr sz="667">
              <a:latin typeface="Calibri"/>
              <a:cs typeface="Calibri"/>
            </a:endParaRPr>
          </a:p>
        </p:txBody>
      </p:sp>
      <p:sp>
        <p:nvSpPr>
          <p:cNvPr id="57" name="object 57"/>
          <p:cNvSpPr txBox="1"/>
          <p:nvPr/>
        </p:nvSpPr>
        <p:spPr>
          <a:xfrm>
            <a:off x="4499633" y="4646160"/>
            <a:ext cx="1211535" cy="124885"/>
          </a:xfrm>
          <a:prstGeom prst="rect">
            <a:avLst/>
          </a:prstGeom>
        </p:spPr>
        <p:txBody>
          <a:bodyPr vert="horz" wrap="square" lIns="0" tIns="22013" rIns="0" bIns="0" rtlCol="0">
            <a:spAutoFit/>
          </a:bodyPr>
          <a:lstStyle/>
          <a:p>
            <a:pPr marL="16933">
              <a:spcBef>
                <a:spcPts val="173"/>
              </a:spcBef>
              <a:tabLst>
                <a:tab pos="527460" algn="l"/>
                <a:tab pos="1038834"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p:txBody>
      </p:sp>
      <p:sp>
        <p:nvSpPr>
          <p:cNvPr id="58" name="object 58"/>
          <p:cNvSpPr txBox="1"/>
          <p:nvPr/>
        </p:nvSpPr>
        <p:spPr>
          <a:xfrm>
            <a:off x="6032890" y="4646160"/>
            <a:ext cx="189646"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Calibri"/>
                <a:cs typeface="Calibri"/>
              </a:rPr>
              <a:t>80%</a:t>
            </a:r>
            <a:endParaRPr sz="667">
              <a:latin typeface="Calibri"/>
              <a:cs typeface="Calibri"/>
            </a:endParaRPr>
          </a:p>
        </p:txBody>
      </p:sp>
      <p:sp>
        <p:nvSpPr>
          <p:cNvPr id="59" name="object 59"/>
          <p:cNvSpPr txBox="1"/>
          <p:nvPr/>
        </p:nvSpPr>
        <p:spPr>
          <a:xfrm>
            <a:off x="6521058" y="4646160"/>
            <a:ext cx="235365" cy="124885"/>
          </a:xfrm>
          <a:prstGeom prst="rect">
            <a:avLst/>
          </a:prstGeom>
        </p:spPr>
        <p:txBody>
          <a:bodyPr vert="horz" wrap="square" lIns="0" tIns="22013" rIns="0" bIns="0" rtlCol="0">
            <a:spAutoFit/>
          </a:bodyPr>
          <a:lstStyle/>
          <a:p>
            <a:pPr marL="16933">
              <a:spcBef>
                <a:spcPts val="173"/>
              </a:spcBef>
            </a:pPr>
            <a:r>
              <a:rPr sz="667" spc="-27" dirty="0">
                <a:solidFill>
                  <a:srgbClr val="585858"/>
                </a:solidFill>
                <a:latin typeface="Calibri"/>
                <a:cs typeface="Calibri"/>
              </a:rPr>
              <a:t>100%</a:t>
            </a:r>
            <a:endParaRPr sz="667">
              <a:latin typeface="Calibri"/>
              <a:cs typeface="Calibri"/>
            </a:endParaRPr>
          </a:p>
        </p:txBody>
      </p:sp>
      <p:sp>
        <p:nvSpPr>
          <p:cNvPr id="60" name="object 60"/>
          <p:cNvSpPr txBox="1"/>
          <p:nvPr/>
        </p:nvSpPr>
        <p:spPr>
          <a:xfrm>
            <a:off x="3802344" y="4156466"/>
            <a:ext cx="215045"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游ゴシック"/>
                <a:cs typeface="游ゴシック"/>
              </a:rPr>
              <a:t>いる</a:t>
            </a:r>
            <a:endParaRPr sz="667">
              <a:latin typeface="游ゴシック"/>
              <a:cs typeface="游ゴシック"/>
            </a:endParaRPr>
          </a:p>
        </p:txBody>
      </p:sp>
      <p:sp>
        <p:nvSpPr>
          <p:cNvPr id="61" name="object 61"/>
          <p:cNvSpPr txBox="1"/>
          <p:nvPr/>
        </p:nvSpPr>
        <p:spPr>
          <a:xfrm>
            <a:off x="3622690" y="3411088"/>
            <a:ext cx="393685" cy="124885"/>
          </a:xfrm>
          <a:prstGeom prst="rect">
            <a:avLst/>
          </a:prstGeom>
        </p:spPr>
        <p:txBody>
          <a:bodyPr vert="horz" wrap="square" lIns="0" tIns="22013" rIns="0" bIns="0" rtlCol="0">
            <a:spAutoFit/>
          </a:bodyPr>
          <a:lstStyle/>
          <a:p>
            <a:pPr marL="16933">
              <a:spcBef>
                <a:spcPts val="173"/>
              </a:spcBef>
            </a:pPr>
            <a:r>
              <a:rPr sz="667" spc="-20" dirty="0">
                <a:solidFill>
                  <a:srgbClr val="585858"/>
                </a:solidFill>
                <a:latin typeface="游ゴシック"/>
                <a:cs typeface="游ゴシック"/>
              </a:rPr>
              <a:t>時々いる</a:t>
            </a:r>
            <a:endParaRPr sz="667">
              <a:latin typeface="游ゴシック"/>
              <a:cs typeface="游ゴシック"/>
            </a:endParaRPr>
          </a:p>
        </p:txBody>
      </p:sp>
      <p:sp>
        <p:nvSpPr>
          <p:cNvPr id="62" name="object 62"/>
          <p:cNvSpPr txBox="1"/>
          <p:nvPr/>
        </p:nvSpPr>
        <p:spPr>
          <a:xfrm>
            <a:off x="3713278" y="2665711"/>
            <a:ext cx="303942" cy="124885"/>
          </a:xfrm>
          <a:prstGeom prst="rect">
            <a:avLst/>
          </a:prstGeom>
        </p:spPr>
        <p:txBody>
          <a:bodyPr vert="horz" wrap="square" lIns="0" tIns="22013" rIns="0" bIns="0" rtlCol="0">
            <a:spAutoFit/>
          </a:bodyPr>
          <a:lstStyle/>
          <a:p>
            <a:pPr marL="16933">
              <a:spcBef>
                <a:spcPts val="173"/>
              </a:spcBef>
            </a:pPr>
            <a:r>
              <a:rPr sz="667" spc="-27" dirty="0">
                <a:solidFill>
                  <a:srgbClr val="585858"/>
                </a:solidFill>
                <a:latin typeface="游ゴシック"/>
                <a:cs typeface="游ゴシック"/>
              </a:rPr>
              <a:t>いない</a:t>
            </a:r>
            <a:endParaRPr sz="667">
              <a:latin typeface="游ゴシック"/>
              <a:cs typeface="游ゴシック"/>
            </a:endParaRPr>
          </a:p>
        </p:txBody>
      </p:sp>
      <p:grpSp>
        <p:nvGrpSpPr>
          <p:cNvPr id="63" name="object 63"/>
          <p:cNvGrpSpPr/>
          <p:nvPr/>
        </p:nvGrpSpPr>
        <p:grpSpPr>
          <a:xfrm>
            <a:off x="4437660" y="4901117"/>
            <a:ext cx="932992" cy="49951"/>
            <a:chOff x="3320415" y="3091853"/>
            <a:chExt cx="699770" cy="37465"/>
          </a:xfrm>
        </p:grpSpPr>
        <p:sp>
          <p:nvSpPr>
            <p:cNvPr id="64" name="object 64"/>
            <p:cNvSpPr/>
            <p:nvPr/>
          </p:nvSpPr>
          <p:spPr>
            <a:xfrm>
              <a:off x="3320415" y="3091853"/>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65" name="object 65"/>
            <p:cNvSpPr/>
            <p:nvPr/>
          </p:nvSpPr>
          <p:spPr>
            <a:xfrm>
              <a:off x="3651758" y="3091853"/>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66" name="object 66"/>
            <p:cNvSpPr/>
            <p:nvPr/>
          </p:nvSpPr>
          <p:spPr>
            <a:xfrm>
              <a:off x="3983101" y="3091853"/>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67" name="object 67"/>
          <p:cNvSpPr txBox="1"/>
          <p:nvPr/>
        </p:nvSpPr>
        <p:spPr>
          <a:xfrm>
            <a:off x="4491506" y="4845288"/>
            <a:ext cx="1546803" cy="124885"/>
          </a:xfrm>
          <a:prstGeom prst="rect">
            <a:avLst/>
          </a:prstGeom>
        </p:spPr>
        <p:txBody>
          <a:bodyPr vert="horz" wrap="square" lIns="0" tIns="22013" rIns="0" bIns="0" rtlCol="0">
            <a:spAutoFit/>
          </a:bodyPr>
          <a:lstStyle/>
          <a:p>
            <a:pPr marL="16933">
              <a:spcBef>
                <a:spcPts val="173"/>
              </a:spcBef>
              <a:tabLst>
                <a:tab pos="458035" algn="l"/>
                <a:tab pos="899984"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68" name="object 68"/>
          <p:cNvSpPr txBox="1"/>
          <p:nvPr/>
        </p:nvSpPr>
        <p:spPr>
          <a:xfrm>
            <a:off x="6042373" y="2222820"/>
            <a:ext cx="631589" cy="135870"/>
          </a:xfrm>
          <a:prstGeom prst="rect">
            <a:avLst/>
          </a:prstGeom>
        </p:spPr>
        <p:txBody>
          <a:bodyPr vert="horz" wrap="square" lIns="0" tIns="22859" rIns="0" bIns="0" rtlCol="0">
            <a:spAutoFit/>
          </a:bodyPr>
          <a:lstStyle/>
          <a:p>
            <a:pPr marL="16933">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69" name="object 69"/>
          <p:cNvGrpSpPr/>
          <p:nvPr/>
        </p:nvGrpSpPr>
        <p:grpSpPr>
          <a:xfrm>
            <a:off x="3999356" y="6048001"/>
            <a:ext cx="2624569" cy="2338407"/>
            <a:chOff x="2991675" y="3952049"/>
            <a:chExt cx="1968500" cy="1753870"/>
          </a:xfrm>
        </p:grpSpPr>
        <p:sp>
          <p:nvSpPr>
            <p:cNvPr id="70" name="object 70"/>
            <p:cNvSpPr/>
            <p:nvPr/>
          </p:nvSpPr>
          <p:spPr>
            <a:xfrm>
              <a:off x="3387090" y="3954906"/>
              <a:ext cx="1177290" cy="1748155"/>
            </a:xfrm>
            <a:custGeom>
              <a:avLst/>
              <a:gdLst/>
              <a:ahLst/>
              <a:cxnLst/>
              <a:rect l="l" t="t" r="r" b="b"/>
              <a:pathLst>
                <a:path w="1177289" h="1748154">
                  <a:moveTo>
                    <a:pt x="0" y="1485265"/>
                  </a:moveTo>
                  <a:lnTo>
                    <a:pt x="0" y="1747774"/>
                  </a:lnTo>
                </a:path>
                <a:path w="1177289" h="1748154">
                  <a:moveTo>
                    <a:pt x="0" y="611378"/>
                  </a:moveTo>
                  <a:lnTo>
                    <a:pt x="0" y="1136396"/>
                  </a:lnTo>
                </a:path>
                <a:path w="1177289" h="1748154">
                  <a:moveTo>
                    <a:pt x="0" y="0"/>
                  </a:moveTo>
                  <a:lnTo>
                    <a:pt x="0" y="262382"/>
                  </a:lnTo>
                </a:path>
                <a:path w="1177289" h="1748154">
                  <a:moveTo>
                    <a:pt x="391922" y="1485265"/>
                  </a:moveTo>
                  <a:lnTo>
                    <a:pt x="391922" y="1747774"/>
                  </a:lnTo>
                </a:path>
                <a:path w="1177289" h="1748154">
                  <a:moveTo>
                    <a:pt x="391922" y="611378"/>
                  </a:moveTo>
                  <a:lnTo>
                    <a:pt x="391922" y="1136396"/>
                  </a:lnTo>
                </a:path>
                <a:path w="1177289" h="1748154">
                  <a:moveTo>
                    <a:pt x="391922" y="0"/>
                  </a:moveTo>
                  <a:lnTo>
                    <a:pt x="391922" y="262382"/>
                  </a:lnTo>
                </a:path>
                <a:path w="1177289" h="1748154">
                  <a:moveTo>
                    <a:pt x="784860" y="1485265"/>
                  </a:moveTo>
                  <a:lnTo>
                    <a:pt x="784860" y="1747774"/>
                  </a:lnTo>
                </a:path>
                <a:path w="1177289" h="1748154">
                  <a:moveTo>
                    <a:pt x="784860" y="611378"/>
                  </a:moveTo>
                  <a:lnTo>
                    <a:pt x="784860" y="1136396"/>
                  </a:lnTo>
                </a:path>
                <a:path w="1177289" h="1748154">
                  <a:moveTo>
                    <a:pt x="784860" y="0"/>
                  </a:moveTo>
                  <a:lnTo>
                    <a:pt x="784860" y="262509"/>
                  </a:lnTo>
                </a:path>
                <a:path w="1177289" h="1748154">
                  <a:moveTo>
                    <a:pt x="1176909" y="1485265"/>
                  </a:moveTo>
                  <a:lnTo>
                    <a:pt x="1176909" y="1747774"/>
                  </a:lnTo>
                </a:path>
                <a:path w="1177289" h="1748154">
                  <a:moveTo>
                    <a:pt x="1176909" y="611378"/>
                  </a:moveTo>
                  <a:lnTo>
                    <a:pt x="1176909" y="1136396"/>
                  </a:lnTo>
                </a:path>
                <a:path w="1177289" h="1748154">
                  <a:moveTo>
                    <a:pt x="1176909" y="0"/>
                  </a:moveTo>
                  <a:lnTo>
                    <a:pt x="1176909" y="262509"/>
                  </a:lnTo>
                </a:path>
              </a:pathLst>
            </a:custGeom>
            <a:ln w="5626">
              <a:solidFill>
                <a:srgbClr val="D9D9D9"/>
              </a:solidFill>
            </a:ln>
          </p:spPr>
          <p:txBody>
            <a:bodyPr wrap="square" lIns="0" tIns="0" rIns="0" bIns="0" rtlCol="0"/>
            <a:lstStyle/>
            <a:p>
              <a:endParaRPr/>
            </a:p>
          </p:txBody>
        </p:sp>
        <p:sp>
          <p:nvSpPr>
            <p:cNvPr id="71" name="object 71"/>
            <p:cNvSpPr/>
            <p:nvPr/>
          </p:nvSpPr>
          <p:spPr>
            <a:xfrm>
              <a:off x="4956810" y="3954906"/>
              <a:ext cx="0" cy="1748155"/>
            </a:xfrm>
            <a:custGeom>
              <a:avLst/>
              <a:gdLst/>
              <a:ahLst/>
              <a:cxnLst/>
              <a:rect l="l" t="t" r="r" b="b"/>
              <a:pathLst>
                <a:path h="1748154">
                  <a:moveTo>
                    <a:pt x="0" y="0"/>
                  </a:moveTo>
                  <a:lnTo>
                    <a:pt x="0" y="1747774"/>
                  </a:lnTo>
                </a:path>
              </a:pathLst>
            </a:custGeom>
            <a:ln w="5626">
              <a:solidFill>
                <a:srgbClr val="D9D9D9"/>
              </a:solidFill>
            </a:ln>
          </p:spPr>
          <p:txBody>
            <a:bodyPr wrap="square" lIns="0" tIns="0" rIns="0" bIns="0" rtlCol="0"/>
            <a:lstStyle/>
            <a:p>
              <a:endParaRPr/>
            </a:p>
          </p:txBody>
        </p:sp>
        <p:sp>
          <p:nvSpPr>
            <p:cNvPr id="72" name="object 72"/>
            <p:cNvSpPr/>
            <p:nvPr/>
          </p:nvSpPr>
          <p:spPr>
            <a:xfrm>
              <a:off x="2994533" y="4217288"/>
              <a:ext cx="1962785" cy="1223010"/>
            </a:xfrm>
            <a:custGeom>
              <a:avLst/>
              <a:gdLst/>
              <a:ahLst/>
              <a:cxnLst/>
              <a:rect l="l" t="t" r="r" b="b"/>
              <a:pathLst>
                <a:path w="1962785" h="1223010">
                  <a:moveTo>
                    <a:pt x="1090295" y="0"/>
                  </a:moveTo>
                  <a:lnTo>
                    <a:pt x="0" y="0"/>
                  </a:lnTo>
                  <a:lnTo>
                    <a:pt x="0" y="348996"/>
                  </a:lnTo>
                  <a:lnTo>
                    <a:pt x="1090295" y="348996"/>
                  </a:lnTo>
                  <a:lnTo>
                    <a:pt x="1090295" y="0"/>
                  </a:lnTo>
                  <a:close/>
                </a:path>
                <a:path w="1962785" h="1223010">
                  <a:moveTo>
                    <a:pt x="1962404" y="874014"/>
                  </a:moveTo>
                  <a:lnTo>
                    <a:pt x="0" y="874014"/>
                  </a:lnTo>
                  <a:lnTo>
                    <a:pt x="0" y="1222883"/>
                  </a:lnTo>
                  <a:lnTo>
                    <a:pt x="1962404" y="1222883"/>
                  </a:lnTo>
                  <a:lnTo>
                    <a:pt x="1962404" y="874014"/>
                  </a:lnTo>
                  <a:close/>
                </a:path>
              </a:pathLst>
            </a:custGeom>
            <a:solidFill>
              <a:srgbClr val="92D050"/>
            </a:solidFill>
          </p:spPr>
          <p:txBody>
            <a:bodyPr wrap="square" lIns="0" tIns="0" rIns="0" bIns="0" rtlCol="0"/>
            <a:lstStyle/>
            <a:p>
              <a:endParaRPr/>
            </a:p>
          </p:txBody>
        </p:sp>
        <p:sp>
          <p:nvSpPr>
            <p:cNvPr id="73" name="object 73"/>
            <p:cNvSpPr/>
            <p:nvPr/>
          </p:nvSpPr>
          <p:spPr>
            <a:xfrm>
              <a:off x="4084827" y="4217415"/>
              <a:ext cx="545465" cy="349250"/>
            </a:xfrm>
            <a:custGeom>
              <a:avLst/>
              <a:gdLst/>
              <a:ahLst/>
              <a:cxnLst/>
              <a:rect l="l" t="t" r="r" b="b"/>
              <a:pathLst>
                <a:path w="545464" h="349250">
                  <a:moveTo>
                    <a:pt x="544893" y="0"/>
                  </a:moveTo>
                  <a:lnTo>
                    <a:pt x="0" y="0"/>
                  </a:lnTo>
                  <a:lnTo>
                    <a:pt x="0" y="348869"/>
                  </a:lnTo>
                  <a:lnTo>
                    <a:pt x="544893" y="348869"/>
                  </a:lnTo>
                  <a:lnTo>
                    <a:pt x="544893" y="0"/>
                  </a:lnTo>
                  <a:close/>
                </a:path>
              </a:pathLst>
            </a:custGeom>
            <a:solidFill>
              <a:srgbClr val="5B9BD4"/>
            </a:solidFill>
          </p:spPr>
          <p:txBody>
            <a:bodyPr wrap="square" lIns="0" tIns="0" rIns="0" bIns="0" rtlCol="0"/>
            <a:lstStyle/>
            <a:p>
              <a:endParaRPr/>
            </a:p>
          </p:txBody>
        </p:sp>
        <p:sp>
          <p:nvSpPr>
            <p:cNvPr id="74" name="object 74"/>
            <p:cNvSpPr/>
            <p:nvPr/>
          </p:nvSpPr>
          <p:spPr>
            <a:xfrm>
              <a:off x="4629658" y="4217415"/>
              <a:ext cx="327660" cy="349250"/>
            </a:xfrm>
            <a:custGeom>
              <a:avLst/>
              <a:gdLst/>
              <a:ahLst/>
              <a:cxnLst/>
              <a:rect l="l" t="t" r="r" b="b"/>
              <a:pathLst>
                <a:path w="327660" h="349250">
                  <a:moveTo>
                    <a:pt x="327291" y="0"/>
                  </a:moveTo>
                  <a:lnTo>
                    <a:pt x="0" y="0"/>
                  </a:lnTo>
                  <a:lnTo>
                    <a:pt x="0" y="348869"/>
                  </a:lnTo>
                  <a:lnTo>
                    <a:pt x="327291" y="348869"/>
                  </a:lnTo>
                  <a:lnTo>
                    <a:pt x="327291" y="0"/>
                  </a:lnTo>
                  <a:close/>
                </a:path>
              </a:pathLst>
            </a:custGeom>
            <a:solidFill>
              <a:srgbClr val="FFC000"/>
            </a:solidFill>
          </p:spPr>
          <p:txBody>
            <a:bodyPr wrap="square" lIns="0" tIns="0" rIns="0" bIns="0" rtlCol="0"/>
            <a:lstStyle/>
            <a:p>
              <a:endParaRPr/>
            </a:p>
          </p:txBody>
        </p:sp>
        <p:sp>
          <p:nvSpPr>
            <p:cNvPr id="75" name="object 75"/>
            <p:cNvSpPr/>
            <p:nvPr/>
          </p:nvSpPr>
          <p:spPr>
            <a:xfrm>
              <a:off x="2994533" y="3954906"/>
              <a:ext cx="0" cy="1748155"/>
            </a:xfrm>
            <a:custGeom>
              <a:avLst/>
              <a:gdLst/>
              <a:ahLst/>
              <a:cxnLst/>
              <a:rect l="l" t="t" r="r" b="b"/>
              <a:pathLst>
                <a:path h="1748154">
                  <a:moveTo>
                    <a:pt x="0" y="1747773"/>
                  </a:moveTo>
                  <a:lnTo>
                    <a:pt x="0" y="0"/>
                  </a:lnTo>
                </a:path>
              </a:pathLst>
            </a:custGeom>
            <a:ln w="5626">
              <a:solidFill>
                <a:srgbClr val="D9D9D9"/>
              </a:solidFill>
            </a:ln>
          </p:spPr>
          <p:txBody>
            <a:bodyPr wrap="square" lIns="0" tIns="0" rIns="0" bIns="0" rtlCol="0"/>
            <a:lstStyle/>
            <a:p>
              <a:endParaRPr/>
            </a:p>
          </p:txBody>
        </p:sp>
        <p:sp>
          <p:nvSpPr>
            <p:cNvPr id="76" name="object 76"/>
            <p:cNvSpPr/>
            <p:nvPr/>
          </p:nvSpPr>
          <p:spPr>
            <a:xfrm>
              <a:off x="3936111" y="5213337"/>
              <a:ext cx="79375" cy="105410"/>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grpSp>
      <p:sp>
        <p:nvSpPr>
          <p:cNvPr id="77" name="object 77"/>
          <p:cNvSpPr txBox="1"/>
          <p:nvPr/>
        </p:nvSpPr>
        <p:spPr>
          <a:xfrm>
            <a:off x="5288359" y="7724526"/>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1</a:t>
            </a:r>
            <a:endParaRPr sz="667">
              <a:latin typeface="Calibri"/>
              <a:cs typeface="Calibri"/>
            </a:endParaRPr>
          </a:p>
        </p:txBody>
      </p:sp>
      <p:sp>
        <p:nvSpPr>
          <p:cNvPr id="78" name="object 78"/>
          <p:cNvSpPr/>
          <p:nvPr/>
        </p:nvSpPr>
        <p:spPr>
          <a:xfrm>
            <a:off x="4654399" y="6564517"/>
            <a:ext cx="151546" cy="140541"/>
          </a:xfrm>
          <a:custGeom>
            <a:avLst/>
            <a:gdLst/>
            <a:ahLst/>
            <a:cxnLst/>
            <a:rect l="l" t="t" r="r" b="b"/>
            <a:pathLst>
              <a:path w="113664"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sp>
        <p:nvSpPr>
          <p:cNvPr id="79" name="object 79"/>
          <p:cNvSpPr txBox="1"/>
          <p:nvPr/>
        </p:nvSpPr>
        <p:spPr>
          <a:xfrm>
            <a:off x="4684031" y="6558472"/>
            <a:ext cx="108369" cy="124885"/>
          </a:xfrm>
          <a:prstGeom prst="rect">
            <a:avLst/>
          </a:prstGeom>
        </p:spPr>
        <p:txBody>
          <a:bodyPr vert="horz" wrap="square" lIns="0" tIns="22013" rIns="0" bIns="0" rtlCol="0">
            <a:spAutoFit/>
          </a:bodyPr>
          <a:lstStyle/>
          <a:p>
            <a:pPr>
              <a:spcBef>
                <a:spcPts val="173"/>
              </a:spcBef>
            </a:pPr>
            <a:r>
              <a:rPr sz="667" spc="-33" dirty="0">
                <a:solidFill>
                  <a:srgbClr val="404040"/>
                </a:solidFill>
                <a:latin typeface="Calibri"/>
                <a:cs typeface="Calibri"/>
              </a:rPr>
              <a:t>10</a:t>
            </a:r>
            <a:endParaRPr sz="667">
              <a:latin typeface="Calibri"/>
              <a:cs typeface="Calibri"/>
            </a:endParaRPr>
          </a:p>
        </p:txBody>
      </p:sp>
      <p:sp>
        <p:nvSpPr>
          <p:cNvPr id="80" name="object 80"/>
          <p:cNvSpPr/>
          <p:nvPr/>
        </p:nvSpPr>
        <p:spPr>
          <a:xfrm>
            <a:off x="5767217" y="6564517"/>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81" name="object 81"/>
          <p:cNvSpPr txBox="1"/>
          <p:nvPr/>
        </p:nvSpPr>
        <p:spPr>
          <a:xfrm>
            <a:off x="5797185" y="6558472"/>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5</a:t>
            </a:r>
            <a:endParaRPr sz="667">
              <a:latin typeface="Calibri"/>
              <a:cs typeface="Calibri"/>
            </a:endParaRPr>
          </a:p>
        </p:txBody>
      </p:sp>
      <p:sp>
        <p:nvSpPr>
          <p:cNvPr id="82" name="object 82"/>
          <p:cNvSpPr/>
          <p:nvPr/>
        </p:nvSpPr>
        <p:spPr>
          <a:xfrm>
            <a:off x="6348685" y="6564517"/>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83" name="object 83"/>
          <p:cNvSpPr txBox="1"/>
          <p:nvPr/>
        </p:nvSpPr>
        <p:spPr>
          <a:xfrm>
            <a:off x="6378655" y="6558472"/>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3</a:t>
            </a:r>
            <a:endParaRPr sz="667">
              <a:latin typeface="Calibri"/>
              <a:cs typeface="Calibri"/>
            </a:endParaRPr>
          </a:p>
        </p:txBody>
      </p:sp>
      <p:sp>
        <p:nvSpPr>
          <p:cNvPr id="84" name="object 84"/>
          <p:cNvSpPr txBox="1"/>
          <p:nvPr/>
        </p:nvSpPr>
        <p:spPr>
          <a:xfrm>
            <a:off x="3948473" y="8419444"/>
            <a:ext cx="12784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0%</a:t>
            </a:r>
            <a:endParaRPr sz="667">
              <a:latin typeface="Calibri"/>
              <a:cs typeface="Calibri"/>
            </a:endParaRPr>
          </a:p>
        </p:txBody>
      </p:sp>
      <p:sp>
        <p:nvSpPr>
          <p:cNvPr id="85" name="object 85"/>
          <p:cNvSpPr txBox="1"/>
          <p:nvPr/>
        </p:nvSpPr>
        <p:spPr>
          <a:xfrm>
            <a:off x="6019343" y="8419444"/>
            <a:ext cx="17271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80%</a:t>
            </a:r>
            <a:endParaRPr sz="667">
              <a:latin typeface="Calibri"/>
              <a:cs typeface="Calibri"/>
            </a:endParaRPr>
          </a:p>
        </p:txBody>
      </p:sp>
      <p:sp>
        <p:nvSpPr>
          <p:cNvPr id="86" name="object 86"/>
          <p:cNvSpPr txBox="1"/>
          <p:nvPr/>
        </p:nvSpPr>
        <p:spPr>
          <a:xfrm>
            <a:off x="6519705" y="8419444"/>
            <a:ext cx="218432"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Calibri"/>
                <a:cs typeface="Calibri"/>
              </a:rPr>
              <a:t>100%</a:t>
            </a:r>
            <a:endParaRPr sz="667">
              <a:latin typeface="Calibri"/>
              <a:cs typeface="Calibri"/>
            </a:endParaRPr>
          </a:p>
        </p:txBody>
      </p:sp>
      <p:sp>
        <p:nvSpPr>
          <p:cNvPr id="87" name="object 87"/>
          <p:cNvSpPr txBox="1"/>
          <p:nvPr/>
        </p:nvSpPr>
        <p:spPr>
          <a:xfrm>
            <a:off x="3740033" y="7719615"/>
            <a:ext cx="197266"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游ゴシック"/>
                <a:cs typeface="游ゴシック"/>
              </a:rPr>
              <a:t>いる</a:t>
            </a:r>
            <a:endParaRPr sz="667">
              <a:latin typeface="游ゴシック"/>
              <a:cs typeface="游ゴシック"/>
            </a:endParaRPr>
          </a:p>
        </p:txBody>
      </p:sp>
      <p:sp>
        <p:nvSpPr>
          <p:cNvPr id="88" name="object 88"/>
          <p:cNvSpPr txBox="1"/>
          <p:nvPr/>
        </p:nvSpPr>
        <p:spPr>
          <a:xfrm>
            <a:off x="3650629" y="6554137"/>
            <a:ext cx="287009"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游ゴシック"/>
                <a:cs typeface="游ゴシック"/>
              </a:rPr>
              <a:t>いない</a:t>
            </a:r>
            <a:endParaRPr sz="667">
              <a:latin typeface="游ゴシック"/>
              <a:cs typeface="游ゴシック"/>
            </a:endParaRPr>
          </a:p>
        </p:txBody>
      </p:sp>
      <p:grpSp>
        <p:nvGrpSpPr>
          <p:cNvPr id="89" name="object 89"/>
          <p:cNvGrpSpPr/>
          <p:nvPr/>
        </p:nvGrpSpPr>
        <p:grpSpPr>
          <a:xfrm>
            <a:off x="4433765" y="8673554"/>
            <a:ext cx="932992" cy="49951"/>
            <a:chOff x="3317494" y="5921286"/>
            <a:chExt cx="699770" cy="37465"/>
          </a:xfrm>
        </p:grpSpPr>
        <p:sp>
          <p:nvSpPr>
            <p:cNvPr id="90" name="object 90"/>
            <p:cNvSpPr/>
            <p:nvPr/>
          </p:nvSpPr>
          <p:spPr>
            <a:xfrm>
              <a:off x="3317494" y="5921286"/>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91" name="object 91"/>
            <p:cNvSpPr/>
            <p:nvPr/>
          </p:nvSpPr>
          <p:spPr>
            <a:xfrm>
              <a:off x="3648837" y="5921286"/>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92" name="object 92"/>
            <p:cNvSpPr/>
            <p:nvPr/>
          </p:nvSpPr>
          <p:spPr>
            <a:xfrm>
              <a:off x="3980180" y="5921286"/>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93" name="object 93"/>
          <p:cNvSpPr txBox="1"/>
          <p:nvPr/>
        </p:nvSpPr>
        <p:spPr>
          <a:xfrm>
            <a:off x="4449174" y="8419445"/>
            <a:ext cx="1584901" cy="330133"/>
          </a:xfrm>
          <a:prstGeom prst="rect">
            <a:avLst/>
          </a:prstGeom>
        </p:spPr>
        <p:txBody>
          <a:bodyPr vert="horz" wrap="square" lIns="0" tIns="22013" rIns="0" bIns="0" rtlCol="0">
            <a:spAutoFit/>
          </a:bodyPr>
          <a:lstStyle/>
          <a:p>
            <a:pPr>
              <a:spcBef>
                <a:spcPts val="173"/>
              </a:spcBef>
              <a:tabLst>
                <a:tab pos="523227" algn="l"/>
                <a:tab pos="1046454"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a:p>
            <a:pPr marL="55032">
              <a:spcBef>
                <a:spcPts val="767"/>
              </a:spcBef>
              <a:tabLst>
                <a:tab pos="496981" algn="l"/>
                <a:tab pos="938930"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94" name="object 94"/>
          <p:cNvSpPr txBox="1"/>
          <p:nvPr/>
        </p:nvSpPr>
        <p:spPr>
          <a:xfrm>
            <a:off x="6081994" y="6000168"/>
            <a:ext cx="614656" cy="135870"/>
          </a:xfrm>
          <a:prstGeom prst="rect">
            <a:avLst/>
          </a:prstGeom>
        </p:spPr>
        <p:txBody>
          <a:bodyPr vert="horz" wrap="square" lIns="0" tIns="22859" rIns="0" bIns="0" rtlCol="0">
            <a:spAutoFit/>
          </a:bodyPr>
          <a:lstStyle/>
          <a:p>
            <a:pPr>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95" name="object 95"/>
          <p:cNvGrpSpPr/>
          <p:nvPr/>
        </p:nvGrpSpPr>
        <p:grpSpPr>
          <a:xfrm>
            <a:off x="10680832" y="6153324"/>
            <a:ext cx="2463709" cy="2232577"/>
            <a:chOff x="8002968" y="4031043"/>
            <a:chExt cx="1847850" cy="1674495"/>
          </a:xfrm>
        </p:grpSpPr>
        <p:sp>
          <p:nvSpPr>
            <p:cNvPr id="96" name="object 96"/>
            <p:cNvSpPr/>
            <p:nvPr/>
          </p:nvSpPr>
          <p:spPr>
            <a:xfrm>
              <a:off x="8373745" y="4033900"/>
              <a:ext cx="1105535" cy="1668780"/>
            </a:xfrm>
            <a:custGeom>
              <a:avLst/>
              <a:gdLst/>
              <a:ahLst/>
              <a:cxnLst/>
              <a:rect l="l" t="t" r="r" b="b"/>
              <a:pathLst>
                <a:path w="1105534" h="1668779">
                  <a:moveTo>
                    <a:pt x="0" y="1418844"/>
                  </a:moveTo>
                  <a:lnTo>
                    <a:pt x="0" y="1668780"/>
                  </a:lnTo>
                </a:path>
                <a:path w="1105534" h="1668779">
                  <a:moveTo>
                    <a:pt x="0" y="584453"/>
                  </a:moveTo>
                  <a:lnTo>
                    <a:pt x="0" y="1084452"/>
                  </a:lnTo>
                </a:path>
                <a:path w="1105534" h="1668779">
                  <a:moveTo>
                    <a:pt x="0" y="0"/>
                  </a:moveTo>
                  <a:lnTo>
                    <a:pt x="0" y="249936"/>
                  </a:lnTo>
                </a:path>
                <a:path w="1105534" h="1668779">
                  <a:moveTo>
                    <a:pt x="368680" y="1418844"/>
                  </a:moveTo>
                  <a:lnTo>
                    <a:pt x="368680" y="1668780"/>
                  </a:lnTo>
                </a:path>
                <a:path w="1105534" h="1668779">
                  <a:moveTo>
                    <a:pt x="368680" y="584453"/>
                  </a:moveTo>
                  <a:lnTo>
                    <a:pt x="368680" y="1084452"/>
                  </a:lnTo>
                </a:path>
                <a:path w="1105534" h="1668779">
                  <a:moveTo>
                    <a:pt x="368680" y="0"/>
                  </a:moveTo>
                  <a:lnTo>
                    <a:pt x="368680" y="249936"/>
                  </a:lnTo>
                </a:path>
                <a:path w="1105534" h="1668779">
                  <a:moveTo>
                    <a:pt x="737362" y="1418844"/>
                  </a:moveTo>
                  <a:lnTo>
                    <a:pt x="737362" y="1668780"/>
                  </a:lnTo>
                </a:path>
                <a:path w="1105534" h="1668779">
                  <a:moveTo>
                    <a:pt x="737362" y="584453"/>
                  </a:moveTo>
                  <a:lnTo>
                    <a:pt x="737362" y="1084452"/>
                  </a:lnTo>
                </a:path>
                <a:path w="1105534" h="1668779">
                  <a:moveTo>
                    <a:pt x="737362" y="0"/>
                  </a:moveTo>
                  <a:lnTo>
                    <a:pt x="737362" y="249961"/>
                  </a:lnTo>
                </a:path>
                <a:path w="1105534" h="1668779">
                  <a:moveTo>
                    <a:pt x="1105153" y="1418844"/>
                  </a:moveTo>
                  <a:lnTo>
                    <a:pt x="1105153" y="1668780"/>
                  </a:lnTo>
                </a:path>
                <a:path w="1105534" h="1668779">
                  <a:moveTo>
                    <a:pt x="1105153" y="584453"/>
                  </a:moveTo>
                  <a:lnTo>
                    <a:pt x="1105153" y="1084452"/>
                  </a:lnTo>
                </a:path>
                <a:path w="1105534" h="1668779">
                  <a:moveTo>
                    <a:pt x="1105153" y="0"/>
                  </a:moveTo>
                  <a:lnTo>
                    <a:pt x="1105153" y="249961"/>
                  </a:lnTo>
                </a:path>
              </a:pathLst>
            </a:custGeom>
            <a:ln w="5626">
              <a:solidFill>
                <a:srgbClr val="D9D9D9"/>
              </a:solidFill>
            </a:ln>
          </p:spPr>
          <p:txBody>
            <a:bodyPr wrap="square" lIns="0" tIns="0" rIns="0" bIns="0" rtlCol="0"/>
            <a:lstStyle/>
            <a:p>
              <a:endParaRPr/>
            </a:p>
          </p:txBody>
        </p:sp>
        <p:sp>
          <p:nvSpPr>
            <p:cNvPr id="97" name="object 97"/>
            <p:cNvSpPr/>
            <p:nvPr/>
          </p:nvSpPr>
          <p:spPr>
            <a:xfrm>
              <a:off x="9847453" y="4033900"/>
              <a:ext cx="0" cy="1668780"/>
            </a:xfrm>
            <a:custGeom>
              <a:avLst/>
              <a:gdLst/>
              <a:ahLst/>
              <a:cxnLst/>
              <a:rect l="l" t="t" r="r" b="b"/>
              <a:pathLst>
                <a:path h="1668779">
                  <a:moveTo>
                    <a:pt x="0" y="0"/>
                  </a:moveTo>
                  <a:lnTo>
                    <a:pt x="0" y="1668780"/>
                  </a:lnTo>
                </a:path>
              </a:pathLst>
            </a:custGeom>
            <a:ln w="5626">
              <a:solidFill>
                <a:srgbClr val="D9D9D9"/>
              </a:solidFill>
            </a:ln>
          </p:spPr>
          <p:txBody>
            <a:bodyPr wrap="square" lIns="0" tIns="0" rIns="0" bIns="0" rtlCol="0"/>
            <a:lstStyle/>
            <a:p>
              <a:endParaRPr/>
            </a:p>
          </p:txBody>
        </p:sp>
        <p:sp>
          <p:nvSpPr>
            <p:cNvPr id="98" name="object 98"/>
            <p:cNvSpPr/>
            <p:nvPr/>
          </p:nvSpPr>
          <p:spPr>
            <a:xfrm>
              <a:off x="8005826" y="4283836"/>
              <a:ext cx="1842135" cy="1169035"/>
            </a:xfrm>
            <a:custGeom>
              <a:avLst/>
              <a:gdLst/>
              <a:ahLst/>
              <a:cxnLst/>
              <a:rect l="l" t="t" r="r" b="b"/>
              <a:pathLst>
                <a:path w="1842134" h="1169035">
                  <a:moveTo>
                    <a:pt x="974852" y="0"/>
                  </a:moveTo>
                  <a:lnTo>
                    <a:pt x="0" y="0"/>
                  </a:lnTo>
                  <a:lnTo>
                    <a:pt x="0" y="334518"/>
                  </a:lnTo>
                  <a:lnTo>
                    <a:pt x="974852" y="334518"/>
                  </a:lnTo>
                  <a:lnTo>
                    <a:pt x="974852" y="0"/>
                  </a:lnTo>
                  <a:close/>
                </a:path>
                <a:path w="1842134" h="1169035">
                  <a:moveTo>
                    <a:pt x="1841627" y="834517"/>
                  </a:moveTo>
                  <a:lnTo>
                    <a:pt x="0" y="834517"/>
                  </a:lnTo>
                  <a:lnTo>
                    <a:pt x="0" y="1168908"/>
                  </a:lnTo>
                  <a:lnTo>
                    <a:pt x="1841627" y="1168908"/>
                  </a:lnTo>
                  <a:lnTo>
                    <a:pt x="1841627" y="834517"/>
                  </a:lnTo>
                  <a:close/>
                </a:path>
              </a:pathLst>
            </a:custGeom>
            <a:solidFill>
              <a:srgbClr val="92D050"/>
            </a:solidFill>
          </p:spPr>
          <p:txBody>
            <a:bodyPr wrap="square" lIns="0" tIns="0" rIns="0" bIns="0" rtlCol="0"/>
            <a:lstStyle/>
            <a:p>
              <a:endParaRPr/>
            </a:p>
          </p:txBody>
        </p:sp>
        <p:sp>
          <p:nvSpPr>
            <p:cNvPr id="99" name="object 99"/>
            <p:cNvSpPr/>
            <p:nvPr/>
          </p:nvSpPr>
          <p:spPr>
            <a:xfrm>
              <a:off x="8980678" y="4283862"/>
              <a:ext cx="542290" cy="334645"/>
            </a:xfrm>
            <a:custGeom>
              <a:avLst/>
              <a:gdLst/>
              <a:ahLst/>
              <a:cxnLst/>
              <a:rect l="l" t="t" r="r" b="b"/>
              <a:pathLst>
                <a:path w="542290" h="334645">
                  <a:moveTo>
                    <a:pt x="542188" y="0"/>
                  </a:moveTo>
                  <a:lnTo>
                    <a:pt x="0" y="0"/>
                  </a:lnTo>
                  <a:lnTo>
                    <a:pt x="0" y="334492"/>
                  </a:lnTo>
                  <a:lnTo>
                    <a:pt x="542188" y="334492"/>
                  </a:lnTo>
                  <a:lnTo>
                    <a:pt x="542188" y="0"/>
                  </a:lnTo>
                  <a:close/>
                </a:path>
              </a:pathLst>
            </a:custGeom>
            <a:solidFill>
              <a:srgbClr val="5B9BD4"/>
            </a:solidFill>
          </p:spPr>
          <p:txBody>
            <a:bodyPr wrap="square" lIns="0" tIns="0" rIns="0" bIns="0" rtlCol="0"/>
            <a:lstStyle/>
            <a:p>
              <a:endParaRPr/>
            </a:p>
          </p:txBody>
        </p:sp>
        <p:sp>
          <p:nvSpPr>
            <p:cNvPr id="100" name="object 100"/>
            <p:cNvSpPr/>
            <p:nvPr/>
          </p:nvSpPr>
          <p:spPr>
            <a:xfrm>
              <a:off x="9522841" y="4283862"/>
              <a:ext cx="325120" cy="334645"/>
            </a:xfrm>
            <a:custGeom>
              <a:avLst/>
              <a:gdLst/>
              <a:ahLst/>
              <a:cxnLst/>
              <a:rect l="l" t="t" r="r" b="b"/>
              <a:pathLst>
                <a:path w="325120" h="334645">
                  <a:moveTo>
                    <a:pt x="324599" y="0"/>
                  </a:moveTo>
                  <a:lnTo>
                    <a:pt x="0" y="0"/>
                  </a:lnTo>
                  <a:lnTo>
                    <a:pt x="0" y="334492"/>
                  </a:lnTo>
                  <a:lnTo>
                    <a:pt x="324599" y="334492"/>
                  </a:lnTo>
                  <a:lnTo>
                    <a:pt x="324599" y="0"/>
                  </a:lnTo>
                  <a:close/>
                </a:path>
              </a:pathLst>
            </a:custGeom>
            <a:solidFill>
              <a:srgbClr val="FFC000"/>
            </a:solidFill>
          </p:spPr>
          <p:txBody>
            <a:bodyPr wrap="square" lIns="0" tIns="0" rIns="0" bIns="0" rtlCol="0"/>
            <a:lstStyle/>
            <a:p>
              <a:endParaRPr/>
            </a:p>
          </p:txBody>
        </p:sp>
        <p:sp>
          <p:nvSpPr>
            <p:cNvPr id="101" name="object 101"/>
            <p:cNvSpPr/>
            <p:nvPr/>
          </p:nvSpPr>
          <p:spPr>
            <a:xfrm>
              <a:off x="8005826" y="4033900"/>
              <a:ext cx="0" cy="1668780"/>
            </a:xfrm>
            <a:custGeom>
              <a:avLst/>
              <a:gdLst/>
              <a:ahLst/>
              <a:cxnLst/>
              <a:rect l="l" t="t" r="r" b="b"/>
              <a:pathLst>
                <a:path h="1668779">
                  <a:moveTo>
                    <a:pt x="0" y="1668780"/>
                  </a:moveTo>
                  <a:lnTo>
                    <a:pt x="0" y="0"/>
                  </a:lnTo>
                </a:path>
              </a:pathLst>
            </a:custGeom>
            <a:ln w="5626">
              <a:solidFill>
                <a:srgbClr val="D9D9D9"/>
              </a:solidFill>
            </a:ln>
          </p:spPr>
          <p:txBody>
            <a:bodyPr wrap="square" lIns="0" tIns="0" rIns="0" bIns="0" rtlCol="0"/>
            <a:lstStyle/>
            <a:p>
              <a:endParaRPr/>
            </a:p>
          </p:txBody>
        </p:sp>
        <p:sp>
          <p:nvSpPr>
            <p:cNvPr id="102" name="object 102"/>
            <p:cNvSpPr/>
            <p:nvPr/>
          </p:nvSpPr>
          <p:spPr>
            <a:xfrm>
              <a:off x="8887079" y="5233149"/>
              <a:ext cx="79375" cy="105410"/>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grpSp>
      <p:sp>
        <p:nvSpPr>
          <p:cNvPr id="103" name="object 103"/>
          <p:cNvSpPr txBox="1"/>
          <p:nvPr/>
        </p:nvSpPr>
        <p:spPr>
          <a:xfrm>
            <a:off x="11890421" y="7750941"/>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1</a:t>
            </a:r>
            <a:endParaRPr sz="667">
              <a:latin typeface="Calibri"/>
              <a:cs typeface="Calibri"/>
            </a:endParaRPr>
          </a:p>
        </p:txBody>
      </p:sp>
      <p:sp>
        <p:nvSpPr>
          <p:cNvPr id="104" name="object 104"/>
          <p:cNvSpPr/>
          <p:nvPr/>
        </p:nvSpPr>
        <p:spPr>
          <a:xfrm>
            <a:off x="11281860" y="6643423"/>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05" name="object 105"/>
          <p:cNvSpPr txBox="1"/>
          <p:nvPr/>
        </p:nvSpPr>
        <p:spPr>
          <a:xfrm>
            <a:off x="11312507" y="6638123"/>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9</a:t>
            </a:r>
            <a:endParaRPr sz="667">
              <a:latin typeface="Calibri"/>
              <a:cs typeface="Calibri"/>
            </a:endParaRPr>
          </a:p>
        </p:txBody>
      </p:sp>
      <p:sp>
        <p:nvSpPr>
          <p:cNvPr id="106" name="object 106"/>
          <p:cNvSpPr/>
          <p:nvPr/>
        </p:nvSpPr>
        <p:spPr>
          <a:xfrm>
            <a:off x="12292911" y="6643423"/>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07" name="object 107"/>
          <p:cNvSpPr txBox="1"/>
          <p:nvPr/>
        </p:nvSpPr>
        <p:spPr>
          <a:xfrm>
            <a:off x="12324067" y="6638123"/>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5</a:t>
            </a:r>
            <a:endParaRPr sz="667">
              <a:latin typeface="Calibri"/>
              <a:cs typeface="Calibri"/>
            </a:endParaRPr>
          </a:p>
        </p:txBody>
      </p:sp>
      <p:sp>
        <p:nvSpPr>
          <p:cNvPr id="108" name="object 108"/>
          <p:cNvSpPr/>
          <p:nvPr/>
        </p:nvSpPr>
        <p:spPr>
          <a:xfrm>
            <a:off x="12870654" y="6643423"/>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09" name="object 109"/>
          <p:cNvSpPr txBox="1"/>
          <p:nvPr/>
        </p:nvSpPr>
        <p:spPr>
          <a:xfrm>
            <a:off x="12901471" y="6638123"/>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3</a:t>
            </a:r>
            <a:endParaRPr sz="667">
              <a:latin typeface="Calibri"/>
              <a:cs typeface="Calibri"/>
            </a:endParaRPr>
          </a:p>
        </p:txBody>
      </p:sp>
      <p:sp>
        <p:nvSpPr>
          <p:cNvPr id="110" name="object 110"/>
          <p:cNvSpPr txBox="1"/>
          <p:nvPr/>
        </p:nvSpPr>
        <p:spPr>
          <a:xfrm>
            <a:off x="10631473" y="8419444"/>
            <a:ext cx="126995"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0%</a:t>
            </a:r>
            <a:endParaRPr sz="667">
              <a:latin typeface="Calibri"/>
              <a:cs typeface="Calibri"/>
            </a:endParaRPr>
          </a:p>
        </p:txBody>
      </p:sp>
      <p:sp>
        <p:nvSpPr>
          <p:cNvPr id="111" name="object 111"/>
          <p:cNvSpPr txBox="1"/>
          <p:nvPr/>
        </p:nvSpPr>
        <p:spPr>
          <a:xfrm>
            <a:off x="13041675" y="8419444"/>
            <a:ext cx="218432"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Calibri"/>
                <a:cs typeface="Calibri"/>
              </a:rPr>
              <a:t>100%</a:t>
            </a:r>
            <a:endParaRPr sz="667">
              <a:latin typeface="Calibri"/>
              <a:cs typeface="Calibri"/>
            </a:endParaRPr>
          </a:p>
        </p:txBody>
      </p:sp>
      <p:sp>
        <p:nvSpPr>
          <p:cNvPr id="112" name="object 112"/>
          <p:cNvSpPr txBox="1"/>
          <p:nvPr/>
        </p:nvSpPr>
        <p:spPr>
          <a:xfrm>
            <a:off x="10152279" y="7746030"/>
            <a:ext cx="468189" cy="124885"/>
          </a:xfrm>
          <a:prstGeom prst="rect">
            <a:avLst/>
          </a:prstGeom>
        </p:spPr>
        <p:txBody>
          <a:bodyPr vert="horz" wrap="square" lIns="0" tIns="22013" rIns="0" bIns="0" rtlCol="0">
            <a:spAutoFit/>
          </a:bodyPr>
          <a:lstStyle/>
          <a:p>
            <a:pPr>
              <a:spcBef>
                <a:spcPts val="173"/>
              </a:spcBef>
            </a:pPr>
            <a:r>
              <a:rPr sz="667" spc="-13" dirty="0">
                <a:solidFill>
                  <a:srgbClr val="585858"/>
                </a:solidFill>
                <a:latin typeface="游ゴシック"/>
                <a:cs typeface="游ゴシック"/>
              </a:rPr>
              <a:t>置いている</a:t>
            </a:r>
            <a:endParaRPr sz="667">
              <a:latin typeface="游ゴシック"/>
              <a:cs typeface="游ゴシック"/>
            </a:endParaRPr>
          </a:p>
        </p:txBody>
      </p:sp>
      <p:sp>
        <p:nvSpPr>
          <p:cNvPr id="113" name="object 113"/>
          <p:cNvSpPr txBox="1"/>
          <p:nvPr/>
        </p:nvSpPr>
        <p:spPr>
          <a:xfrm>
            <a:off x="10063383" y="6632467"/>
            <a:ext cx="556239" cy="124885"/>
          </a:xfrm>
          <a:prstGeom prst="rect">
            <a:avLst/>
          </a:prstGeom>
        </p:spPr>
        <p:txBody>
          <a:bodyPr vert="horz" wrap="square" lIns="0" tIns="22013" rIns="0" bIns="0" rtlCol="0">
            <a:spAutoFit/>
          </a:bodyPr>
          <a:lstStyle/>
          <a:p>
            <a:pPr>
              <a:spcBef>
                <a:spcPts val="173"/>
              </a:spcBef>
            </a:pPr>
            <a:r>
              <a:rPr sz="667" spc="-13" dirty="0">
                <a:solidFill>
                  <a:srgbClr val="585858"/>
                </a:solidFill>
                <a:latin typeface="游ゴシック"/>
                <a:cs typeface="游ゴシック"/>
              </a:rPr>
              <a:t>置いていない</a:t>
            </a:r>
            <a:endParaRPr sz="667">
              <a:latin typeface="游ゴシック"/>
              <a:cs typeface="游ゴシック"/>
            </a:endParaRPr>
          </a:p>
        </p:txBody>
      </p:sp>
      <p:grpSp>
        <p:nvGrpSpPr>
          <p:cNvPr id="114" name="object 114"/>
          <p:cNvGrpSpPr/>
          <p:nvPr/>
        </p:nvGrpSpPr>
        <p:grpSpPr>
          <a:xfrm>
            <a:off x="10900025" y="8673554"/>
            <a:ext cx="932992" cy="49951"/>
            <a:chOff x="8167369" y="5921286"/>
            <a:chExt cx="699770" cy="37465"/>
          </a:xfrm>
        </p:grpSpPr>
        <p:sp>
          <p:nvSpPr>
            <p:cNvPr id="115" name="object 115"/>
            <p:cNvSpPr/>
            <p:nvPr/>
          </p:nvSpPr>
          <p:spPr>
            <a:xfrm>
              <a:off x="8167369" y="5921286"/>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116" name="object 116"/>
            <p:cNvSpPr/>
            <p:nvPr/>
          </p:nvSpPr>
          <p:spPr>
            <a:xfrm>
              <a:off x="8498712" y="5921286"/>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117" name="object 117"/>
            <p:cNvSpPr/>
            <p:nvPr/>
          </p:nvSpPr>
          <p:spPr>
            <a:xfrm>
              <a:off x="8830055" y="5921286"/>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118" name="object 118"/>
          <p:cNvSpPr txBox="1"/>
          <p:nvPr/>
        </p:nvSpPr>
        <p:spPr>
          <a:xfrm>
            <a:off x="10971990" y="8419445"/>
            <a:ext cx="1773701" cy="330133"/>
          </a:xfrm>
          <a:prstGeom prst="rect">
            <a:avLst/>
          </a:prstGeom>
        </p:spPr>
        <p:txBody>
          <a:bodyPr vert="horz" wrap="square" lIns="0" tIns="22013" rIns="0" bIns="0" rtlCol="0">
            <a:spAutoFit/>
          </a:bodyPr>
          <a:lstStyle/>
          <a:p>
            <a:pPr marL="126997">
              <a:spcBef>
                <a:spcPts val="173"/>
              </a:spcBef>
              <a:tabLst>
                <a:tab pos="618051" algn="l"/>
                <a:tab pos="1109106" algn="l"/>
                <a:tab pos="1601007"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r>
              <a:rPr sz="667" dirty="0">
                <a:solidFill>
                  <a:srgbClr val="585858"/>
                </a:solidFill>
                <a:latin typeface="Calibri"/>
                <a:cs typeface="Calibri"/>
              </a:rPr>
              <a:t>	</a:t>
            </a:r>
            <a:r>
              <a:rPr sz="667" spc="-33" dirty="0">
                <a:solidFill>
                  <a:srgbClr val="585858"/>
                </a:solidFill>
                <a:latin typeface="Calibri"/>
                <a:cs typeface="Calibri"/>
              </a:rPr>
              <a:t>80%</a:t>
            </a:r>
            <a:endParaRPr sz="667">
              <a:latin typeface="Calibri"/>
              <a:cs typeface="Calibri"/>
            </a:endParaRPr>
          </a:p>
          <a:p>
            <a:pPr>
              <a:spcBef>
                <a:spcPts val="767"/>
              </a:spcBef>
              <a:tabLst>
                <a:tab pos="441102" algn="l"/>
                <a:tab pos="883051"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119" name="object 119"/>
          <p:cNvSpPr txBox="1"/>
          <p:nvPr/>
        </p:nvSpPr>
        <p:spPr>
          <a:xfrm>
            <a:off x="12578905" y="6055367"/>
            <a:ext cx="614656" cy="135870"/>
          </a:xfrm>
          <a:prstGeom prst="rect">
            <a:avLst/>
          </a:prstGeom>
        </p:spPr>
        <p:txBody>
          <a:bodyPr vert="horz" wrap="square" lIns="0" tIns="22859" rIns="0" bIns="0" rtlCol="0">
            <a:spAutoFit/>
          </a:bodyPr>
          <a:lstStyle/>
          <a:p>
            <a:pPr>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782443" y="958843"/>
            <a:ext cx="3386541" cy="242866"/>
          </a:xfrm>
          <a:prstGeom prst="rect">
            <a:avLst/>
          </a:prstGeom>
        </p:spPr>
        <p:txBody>
          <a:bodyPr vert="horz" wrap="square" lIns="0" tIns="16933" rIns="0" bIns="0" rtlCol="0">
            <a:spAutoFit/>
          </a:bodyPr>
          <a:lstStyle/>
          <a:p>
            <a:pPr marL="16933">
              <a:spcBef>
                <a:spcPts val="133"/>
              </a:spcBef>
            </a:pPr>
            <a:r>
              <a:rPr sz="1467" dirty="0">
                <a:latin typeface="游ゴシック"/>
                <a:cs typeface="游ゴシック"/>
              </a:rPr>
              <a:t>保健相談に関する調査集計（銚子支部</a:t>
            </a:r>
            <a:r>
              <a:rPr sz="1467" spc="-67" dirty="0">
                <a:latin typeface="游ゴシック"/>
                <a:cs typeface="游ゴシック"/>
              </a:rPr>
              <a:t>）</a:t>
            </a:r>
            <a:endParaRPr sz="1467">
              <a:latin typeface="游ゴシック"/>
              <a:cs typeface="游ゴシック"/>
            </a:endParaRPr>
          </a:p>
        </p:txBody>
      </p:sp>
      <p:sp>
        <p:nvSpPr>
          <p:cNvPr id="3" name="object 3"/>
          <p:cNvSpPr txBox="1"/>
          <p:nvPr/>
        </p:nvSpPr>
        <p:spPr>
          <a:xfrm>
            <a:off x="12447331" y="948939"/>
            <a:ext cx="802610" cy="149678"/>
          </a:xfrm>
          <a:prstGeom prst="rect">
            <a:avLst/>
          </a:prstGeom>
        </p:spPr>
        <p:txBody>
          <a:bodyPr vert="horz" wrap="square" lIns="0" tIns="16086" rIns="0" bIns="0" rtlCol="0">
            <a:spAutoFit/>
          </a:bodyPr>
          <a:lstStyle/>
          <a:p>
            <a:pPr marL="16933">
              <a:spcBef>
                <a:spcPts val="127"/>
              </a:spcBef>
            </a:pPr>
            <a:r>
              <a:rPr sz="867" spc="-27" dirty="0">
                <a:latin typeface="游ゴシック"/>
                <a:cs typeface="游ゴシック"/>
              </a:rPr>
              <a:t>令和３年度実施</a:t>
            </a:r>
            <a:endParaRPr sz="867">
              <a:latin typeface="游ゴシック"/>
              <a:cs typeface="游ゴシック"/>
            </a:endParaRPr>
          </a:p>
        </p:txBody>
      </p:sp>
      <p:sp>
        <p:nvSpPr>
          <p:cNvPr id="4" name="object 4"/>
          <p:cNvSpPr/>
          <p:nvPr/>
        </p:nvSpPr>
        <p:spPr>
          <a:xfrm>
            <a:off x="727870" y="5538480"/>
            <a:ext cx="5967932" cy="3698103"/>
          </a:xfrm>
          <a:custGeom>
            <a:avLst/>
            <a:gdLst/>
            <a:ahLst/>
            <a:cxnLst/>
            <a:rect l="l" t="t" r="r" b="b"/>
            <a:pathLst>
              <a:path w="4476115" h="2773679">
                <a:moveTo>
                  <a:pt x="0" y="2773679"/>
                </a:moveTo>
                <a:lnTo>
                  <a:pt x="4475988" y="2773679"/>
                </a:lnTo>
                <a:lnTo>
                  <a:pt x="4475988" y="0"/>
                </a:lnTo>
                <a:lnTo>
                  <a:pt x="0" y="0"/>
                </a:lnTo>
                <a:lnTo>
                  <a:pt x="0" y="2773679"/>
                </a:lnTo>
                <a:close/>
              </a:path>
            </a:pathLst>
          </a:custGeom>
          <a:ln w="7493">
            <a:solidFill>
              <a:srgbClr val="000000"/>
            </a:solidFill>
          </a:ln>
        </p:spPr>
        <p:txBody>
          <a:bodyPr wrap="square" lIns="0" tIns="0" rIns="0" bIns="0" rtlCol="0"/>
          <a:lstStyle/>
          <a:p>
            <a:endParaRPr/>
          </a:p>
        </p:txBody>
      </p:sp>
      <p:sp>
        <p:nvSpPr>
          <p:cNvPr id="5" name="object 5"/>
          <p:cNvSpPr txBox="1"/>
          <p:nvPr/>
        </p:nvSpPr>
        <p:spPr>
          <a:xfrm>
            <a:off x="1844580" y="5648035"/>
            <a:ext cx="3656618" cy="186440"/>
          </a:xfrm>
          <a:prstGeom prst="rect">
            <a:avLst/>
          </a:prstGeom>
        </p:spPr>
        <p:txBody>
          <a:bodyPr vert="horz" wrap="square" lIns="0" tIns="22013" rIns="0" bIns="0" rtlCol="0">
            <a:spAutoFit/>
          </a:bodyPr>
          <a:lstStyle/>
          <a:p>
            <a:pPr>
              <a:spcBef>
                <a:spcPts val="173"/>
              </a:spcBef>
            </a:pPr>
            <a:r>
              <a:rPr sz="1067" spc="-7" dirty="0">
                <a:latin typeface="游ゴシック"/>
                <a:cs typeface="游ゴシック"/>
              </a:rPr>
              <a:t>問４  わき汗で悩んだり、相談されたことがありますか？</a:t>
            </a:r>
            <a:endParaRPr sz="1067">
              <a:latin typeface="游ゴシック"/>
              <a:cs typeface="游ゴシック"/>
            </a:endParaRPr>
          </a:p>
        </p:txBody>
      </p:sp>
      <p:sp>
        <p:nvSpPr>
          <p:cNvPr id="6" name="object 6"/>
          <p:cNvSpPr/>
          <p:nvPr/>
        </p:nvSpPr>
        <p:spPr>
          <a:xfrm>
            <a:off x="7238154" y="5530590"/>
            <a:ext cx="5968778" cy="3699796"/>
          </a:xfrm>
          <a:custGeom>
            <a:avLst/>
            <a:gdLst/>
            <a:ahLst/>
            <a:cxnLst/>
            <a:rect l="l" t="t" r="r" b="b"/>
            <a:pathLst>
              <a:path w="4476750" h="2774950">
                <a:moveTo>
                  <a:pt x="0" y="2774441"/>
                </a:moveTo>
                <a:lnTo>
                  <a:pt x="4476369" y="2774441"/>
                </a:lnTo>
                <a:lnTo>
                  <a:pt x="4476369" y="0"/>
                </a:lnTo>
                <a:lnTo>
                  <a:pt x="0" y="0"/>
                </a:lnTo>
                <a:lnTo>
                  <a:pt x="0" y="2774441"/>
                </a:lnTo>
                <a:close/>
              </a:path>
            </a:pathLst>
          </a:custGeom>
          <a:ln w="7493">
            <a:solidFill>
              <a:srgbClr val="000000"/>
            </a:solidFill>
          </a:ln>
        </p:spPr>
        <p:txBody>
          <a:bodyPr wrap="square" lIns="0" tIns="0" rIns="0" bIns="0" rtlCol="0"/>
          <a:lstStyle/>
          <a:p>
            <a:endParaRPr/>
          </a:p>
        </p:txBody>
      </p:sp>
      <p:sp>
        <p:nvSpPr>
          <p:cNvPr id="7" name="object 7"/>
          <p:cNvSpPr txBox="1"/>
          <p:nvPr/>
        </p:nvSpPr>
        <p:spPr>
          <a:xfrm>
            <a:off x="7809972" y="5511557"/>
            <a:ext cx="4914718" cy="471432"/>
          </a:xfrm>
          <a:prstGeom prst="rect">
            <a:avLst/>
          </a:prstGeom>
        </p:spPr>
        <p:txBody>
          <a:bodyPr vert="horz" wrap="square" lIns="0" tIns="16086" rIns="0" bIns="0" rtlCol="0">
            <a:spAutoFit/>
          </a:bodyPr>
          <a:lstStyle/>
          <a:p>
            <a:pPr marL="698483" marR="6773" indent="-699329">
              <a:lnSpc>
                <a:spcPct val="144700"/>
              </a:lnSpc>
              <a:spcBef>
                <a:spcPts val="127"/>
              </a:spcBef>
            </a:pPr>
            <a:r>
              <a:rPr sz="1067" spc="-7" dirty="0">
                <a:latin typeface="游ゴシック"/>
                <a:cs typeface="游ゴシック"/>
              </a:rPr>
              <a:t>問４－１  わき汗の治療に対する外用薬が発売され保険適用になっています。資料をご希望されますか？</a:t>
            </a:r>
            <a:endParaRPr sz="1067">
              <a:latin typeface="游ゴシック"/>
              <a:cs typeface="游ゴシック"/>
            </a:endParaRPr>
          </a:p>
        </p:txBody>
      </p:sp>
      <p:sp>
        <p:nvSpPr>
          <p:cNvPr id="8" name="object 8"/>
          <p:cNvSpPr/>
          <p:nvPr/>
        </p:nvSpPr>
        <p:spPr>
          <a:xfrm>
            <a:off x="727869" y="1648597"/>
            <a:ext cx="5965392" cy="3698103"/>
          </a:xfrm>
          <a:custGeom>
            <a:avLst/>
            <a:gdLst/>
            <a:ahLst/>
            <a:cxnLst/>
            <a:rect l="l" t="t" r="r" b="b"/>
            <a:pathLst>
              <a:path w="4474210" h="2773679">
                <a:moveTo>
                  <a:pt x="0" y="2773679"/>
                </a:moveTo>
                <a:lnTo>
                  <a:pt x="4474083" y="2773679"/>
                </a:lnTo>
                <a:lnTo>
                  <a:pt x="4474083" y="0"/>
                </a:lnTo>
                <a:lnTo>
                  <a:pt x="0" y="0"/>
                </a:lnTo>
                <a:lnTo>
                  <a:pt x="0" y="2773679"/>
                </a:lnTo>
                <a:close/>
              </a:path>
            </a:pathLst>
          </a:custGeom>
          <a:ln w="7493">
            <a:solidFill>
              <a:srgbClr val="000000"/>
            </a:solidFill>
          </a:ln>
        </p:spPr>
        <p:txBody>
          <a:bodyPr wrap="square" lIns="0" tIns="0" rIns="0" bIns="0" rtlCol="0"/>
          <a:lstStyle/>
          <a:p>
            <a:endParaRPr/>
          </a:p>
        </p:txBody>
      </p:sp>
      <p:sp>
        <p:nvSpPr>
          <p:cNvPr id="9" name="object 9"/>
          <p:cNvSpPr txBox="1"/>
          <p:nvPr/>
        </p:nvSpPr>
        <p:spPr>
          <a:xfrm>
            <a:off x="953413" y="1753581"/>
            <a:ext cx="5425237" cy="185585"/>
          </a:xfrm>
          <a:prstGeom prst="rect">
            <a:avLst/>
          </a:prstGeom>
        </p:spPr>
        <p:txBody>
          <a:bodyPr vert="horz" wrap="square" lIns="0" tIns="21166" rIns="0" bIns="0" rtlCol="0">
            <a:spAutoFit/>
          </a:bodyPr>
          <a:lstStyle/>
          <a:p>
            <a:pPr>
              <a:spcBef>
                <a:spcPts val="167"/>
              </a:spcBef>
            </a:pPr>
            <a:r>
              <a:rPr sz="1067" spc="47" dirty="0">
                <a:latin typeface="游ゴシック"/>
                <a:cs typeface="游ゴシック"/>
              </a:rPr>
              <a:t>問３   アナフィラキシー補助治療剤</a:t>
            </a:r>
            <a:r>
              <a:rPr sz="1067" dirty="0">
                <a:latin typeface="Calibri"/>
                <a:cs typeface="Calibri"/>
              </a:rPr>
              <a:t>(</a:t>
            </a:r>
            <a:r>
              <a:rPr sz="1067" dirty="0">
                <a:latin typeface="游ゴシック"/>
                <a:cs typeface="游ゴシック"/>
              </a:rPr>
              <a:t>エピペン注射</a:t>
            </a:r>
            <a:r>
              <a:rPr sz="1067" dirty="0">
                <a:latin typeface="Calibri"/>
                <a:cs typeface="Calibri"/>
              </a:rPr>
              <a:t>)</a:t>
            </a:r>
            <a:r>
              <a:rPr sz="1067" spc="-7" dirty="0">
                <a:latin typeface="游ゴシック"/>
                <a:cs typeface="游ゴシック"/>
              </a:rPr>
              <a:t>を持っている児童生徒はいますか？</a:t>
            </a:r>
            <a:endParaRPr sz="1067">
              <a:latin typeface="游ゴシック"/>
              <a:cs typeface="游ゴシック"/>
            </a:endParaRPr>
          </a:p>
        </p:txBody>
      </p:sp>
      <p:sp>
        <p:nvSpPr>
          <p:cNvPr id="10" name="object 10"/>
          <p:cNvSpPr/>
          <p:nvPr/>
        </p:nvSpPr>
        <p:spPr>
          <a:xfrm>
            <a:off x="727870" y="1463692"/>
            <a:ext cx="5967932" cy="0"/>
          </a:xfrm>
          <a:custGeom>
            <a:avLst/>
            <a:gdLst/>
            <a:ahLst/>
            <a:cxnLst/>
            <a:rect l="l" t="t" r="r" b="b"/>
            <a:pathLst>
              <a:path w="4476115">
                <a:moveTo>
                  <a:pt x="0" y="0"/>
                </a:moveTo>
                <a:lnTo>
                  <a:pt x="4476115" y="0"/>
                </a:lnTo>
              </a:path>
            </a:pathLst>
          </a:custGeom>
          <a:ln w="7493">
            <a:solidFill>
              <a:srgbClr val="000000"/>
            </a:solidFill>
          </a:ln>
        </p:spPr>
        <p:txBody>
          <a:bodyPr wrap="square" lIns="0" tIns="0" rIns="0" bIns="0" rtlCol="0"/>
          <a:lstStyle/>
          <a:p>
            <a:endParaRPr/>
          </a:p>
        </p:txBody>
      </p:sp>
      <p:sp>
        <p:nvSpPr>
          <p:cNvPr id="11" name="object 11"/>
          <p:cNvSpPr/>
          <p:nvPr/>
        </p:nvSpPr>
        <p:spPr>
          <a:xfrm>
            <a:off x="7238155" y="1463692"/>
            <a:ext cx="5967932" cy="0"/>
          </a:xfrm>
          <a:custGeom>
            <a:avLst/>
            <a:gdLst/>
            <a:ahLst/>
            <a:cxnLst/>
            <a:rect l="l" t="t" r="r" b="b"/>
            <a:pathLst>
              <a:path w="4476115">
                <a:moveTo>
                  <a:pt x="0" y="0"/>
                </a:moveTo>
                <a:lnTo>
                  <a:pt x="4475988" y="0"/>
                </a:lnTo>
              </a:path>
            </a:pathLst>
          </a:custGeom>
          <a:ln w="7493">
            <a:solidFill>
              <a:srgbClr val="000000"/>
            </a:solidFill>
          </a:ln>
        </p:spPr>
        <p:txBody>
          <a:bodyPr wrap="square" lIns="0" tIns="0" rIns="0" bIns="0" rtlCol="0"/>
          <a:lstStyle/>
          <a:p>
            <a:endParaRPr/>
          </a:p>
        </p:txBody>
      </p:sp>
      <p:sp>
        <p:nvSpPr>
          <p:cNvPr id="12" name="object 12"/>
          <p:cNvSpPr/>
          <p:nvPr/>
        </p:nvSpPr>
        <p:spPr>
          <a:xfrm>
            <a:off x="7242050" y="1648597"/>
            <a:ext cx="5965392" cy="3698103"/>
          </a:xfrm>
          <a:custGeom>
            <a:avLst/>
            <a:gdLst/>
            <a:ahLst/>
            <a:cxnLst/>
            <a:rect l="l" t="t" r="r" b="b"/>
            <a:pathLst>
              <a:path w="4474209" h="2773679">
                <a:moveTo>
                  <a:pt x="0" y="2773679"/>
                </a:moveTo>
                <a:lnTo>
                  <a:pt x="4473955" y="2773679"/>
                </a:lnTo>
                <a:lnTo>
                  <a:pt x="4473955" y="0"/>
                </a:lnTo>
                <a:lnTo>
                  <a:pt x="0" y="0"/>
                </a:lnTo>
                <a:lnTo>
                  <a:pt x="0" y="2773679"/>
                </a:lnTo>
                <a:close/>
              </a:path>
            </a:pathLst>
          </a:custGeom>
          <a:ln w="7493">
            <a:solidFill>
              <a:srgbClr val="000000"/>
            </a:solidFill>
          </a:ln>
        </p:spPr>
        <p:txBody>
          <a:bodyPr wrap="square" lIns="0" tIns="0" rIns="0" bIns="0" rtlCol="0"/>
          <a:lstStyle/>
          <a:p>
            <a:endParaRPr/>
          </a:p>
        </p:txBody>
      </p:sp>
      <p:sp>
        <p:nvSpPr>
          <p:cNvPr id="13" name="object 13"/>
          <p:cNvSpPr txBox="1"/>
          <p:nvPr/>
        </p:nvSpPr>
        <p:spPr>
          <a:xfrm>
            <a:off x="7780001" y="1726827"/>
            <a:ext cx="596031" cy="185585"/>
          </a:xfrm>
          <a:prstGeom prst="rect">
            <a:avLst/>
          </a:prstGeom>
        </p:spPr>
        <p:txBody>
          <a:bodyPr vert="horz" wrap="square" lIns="0" tIns="21166" rIns="0" bIns="0" rtlCol="0">
            <a:spAutoFit/>
          </a:bodyPr>
          <a:lstStyle/>
          <a:p>
            <a:pPr marL="16933">
              <a:spcBef>
                <a:spcPts val="167"/>
              </a:spcBef>
            </a:pPr>
            <a:r>
              <a:rPr sz="1067" spc="-20" dirty="0">
                <a:latin typeface="游ゴシック"/>
                <a:cs typeface="游ゴシック"/>
              </a:rPr>
              <a:t>問３ー１</a:t>
            </a:r>
            <a:endParaRPr sz="1067">
              <a:latin typeface="游ゴシック"/>
              <a:cs typeface="游ゴシック"/>
            </a:endParaRPr>
          </a:p>
        </p:txBody>
      </p:sp>
      <p:sp>
        <p:nvSpPr>
          <p:cNvPr id="14" name="object 14"/>
          <p:cNvSpPr txBox="1"/>
          <p:nvPr/>
        </p:nvSpPr>
        <p:spPr>
          <a:xfrm>
            <a:off x="8619187" y="1726827"/>
            <a:ext cx="3822558" cy="185585"/>
          </a:xfrm>
          <a:prstGeom prst="rect">
            <a:avLst/>
          </a:prstGeom>
        </p:spPr>
        <p:txBody>
          <a:bodyPr vert="horz" wrap="square" lIns="0" tIns="21166" rIns="0" bIns="0" rtlCol="0">
            <a:spAutoFit/>
          </a:bodyPr>
          <a:lstStyle/>
          <a:p>
            <a:pPr marL="16933">
              <a:spcBef>
                <a:spcPts val="167"/>
              </a:spcBef>
            </a:pPr>
            <a:r>
              <a:rPr sz="1067" spc="-7" dirty="0">
                <a:latin typeface="游ゴシック"/>
                <a:cs typeface="游ゴシック"/>
              </a:rPr>
              <a:t>製造元がアプリを公開しました。資料をご希望されますか？</a:t>
            </a:r>
            <a:endParaRPr sz="1067">
              <a:latin typeface="游ゴシック"/>
              <a:cs typeface="游ゴシック"/>
            </a:endParaRPr>
          </a:p>
        </p:txBody>
      </p:sp>
      <p:grpSp>
        <p:nvGrpSpPr>
          <p:cNvPr id="15" name="object 15"/>
          <p:cNvGrpSpPr/>
          <p:nvPr/>
        </p:nvGrpSpPr>
        <p:grpSpPr>
          <a:xfrm>
            <a:off x="7627857" y="6535715"/>
            <a:ext cx="2148760" cy="2385818"/>
            <a:chOff x="5827455" y="4486910"/>
            <a:chExt cx="1611630" cy="1789430"/>
          </a:xfrm>
        </p:grpSpPr>
        <p:sp>
          <p:nvSpPr>
            <p:cNvPr id="16" name="object 16"/>
            <p:cNvSpPr/>
            <p:nvPr/>
          </p:nvSpPr>
          <p:spPr>
            <a:xfrm>
              <a:off x="5869431" y="4492625"/>
              <a:ext cx="1440180" cy="1475740"/>
            </a:xfrm>
            <a:custGeom>
              <a:avLst/>
              <a:gdLst/>
              <a:ahLst/>
              <a:cxnLst/>
              <a:rect l="l" t="t" r="r" b="b"/>
              <a:pathLst>
                <a:path w="1440179" h="1475739">
                  <a:moveTo>
                    <a:pt x="701801" y="0"/>
                  </a:moveTo>
                  <a:lnTo>
                    <a:pt x="701801" y="737870"/>
                  </a:lnTo>
                  <a:lnTo>
                    <a:pt x="0" y="965835"/>
                  </a:lnTo>
                  <a:lnTo>
                    <a:pt x="17112" y="1013009"/>
                  </a:lnTo>
                  <a:lnTo>
                    <a:pt x="37163" y="1058458"/>
                  </a:lnTo>
                  <a:lnTo>
                    <a:pt x="60020" y="1102086"/>
                  </a:lnTo>
                  <a:lnTo>
                    <a:pt x="85556" y="1143800"/>
                  </a:lnTo>
                  <a:lnTo>
                    <a:pt x="113641" y="1183506"/>
                  </a:lnTo>
                  <a:lnTo>
                    <a:pt x="144144" y="1221109"/>
                  </a:lnTo>
                  <a:lnTo>
                    <a:pt x="176936" y="1256515"/>
                  </a:lnTo>
                  <a:lnTo>
                    <a:pt x="211888" y="1289631"/>
                  </a:lnTo>
                  <a:lnTo>
                    <a:pt x="248869" y="1320360"/>
                  </a:lnTo>
                  <a:lnTo>
                    <a:pt x="287751" y="1348611"/>
                  </a:lnTo>
                  <a:lnTo>
                    <a:pt x="328403" y="1374287"/>
                  </a:lnTo>
                  <a:lnTo>
                    <a:pt x="370696" y="1397296"/>
                  </a:lnTo>
                  <a:lnTo>
                    <a:pt x="414500" y="1417542"/>
                  </a:lnTo>
                  <a:lnTo>
                    <a:pt x="459686" y="1434932"/>
                  </a:lnTo>
                  <a:lnTo>
                    <a:pt x="506124" y="1449371"/>
                  </a:lnTo>
                  <a:lnTo>
                    <a:pt x="553684" y="1460766"/>
                  </a:lnTo>
                  <a:lnTo>
                    <a:pt x="602237" y="1469022"/>
                  </a:lnTo>
                  <a:lnTo>
                    <a:pt x="651652" y="1474044"/>
                  </a:lnTo>
                  <a:lnTo>
                    <a:pt x="701801" y="1475740"/>
                  </a:lnTo>
                  <a:lnTo>
                    <a:pt x="750306" y="1474170"/>
                  </a:lnTo>
                  <a:lnTo>
                    <a:pt x="797974" y="1469527"/>
                  </a:lnTo>
                  <a:lnTo>
                    <a:pt x="844708" y="1461907"/>
                  </a:lnTo>
                  <a:lnTo>
                    <a:pt x="890412" y="1451407"/>
                  </a:lnTo>
                  <a:lnTo>
                    <a:pt x="934988" y="1438125"/>
                  </a:lnTo>
                  <a:lnTo>
                    <a:pt x="978338" y="1422158"/>
                  </a:lnTo>
                  <a:lnTo>
                    <a:pt x="1020365" y="1403603"/>
                  </a:lnTo>
                  <a:lnTo>
                    <a:pt x="1060972" y="1382557"/>
                  </a:lnTo>
                  <a:lnTo>
                    <a:pt x="1100061" y="1359118"/>
                  </a:lnTo>
                  <a:lnTo>
                    <a:pt x="1137535" y="1333382"/>
                  </a:lnTo>
                  <a:lnTo>
                    <a:pt x="1173298" y="1305447"/>
                  </a:lnTo>
                  <a:lnTo>
                    <a:pt x="1207250" y="1275410"/>
                  </a:lnTo>
                  <a:lnTo>
                    <a:pt x="1239296" y="1243368"/>
                  </a:lnTo>
                  <a:lnTo>
                    <a:pt x="1269337" y="1209418"/>
                  </a:lnTo>
                  <a:lnTo>
                    <a:pt x="1297277" y="1173658"/>
                  </a:lnTo>
                  <a:lnTo>
                    <a:pt x="1323018" y="1136185"/>
                  </a:lnTo>
                  <a:lnTo>
                    <a:pt x="1346462" y="1097096"/>
                  </a:lnTo>
                  <a:lnTo>
                    <a:pt x="1367513" y="1056488"/>
                  </a:lnTo>
                  <a:lnTo>
                    <a:pt x="1386073" y="1014459"/>
                  </a:lnTo>
                  <a:lnTo>
                    <a:pt x="1402045" y="971104"/>
                  </a:lnTo>
                  <a:lnTo>
                    <a:pt x="1415331" y="926523"/>
                  </a:lnTo>
                  <a:lnTo>
                    <a:pt x="1425834" y="880812"/>
                  </a:lnTo>
                  <a:lnTo>
                    <a:pt x="1433457" y="834068"/>
                  </a:lnTo>
                  <a:lnTo>
                    <a:pt x="1438102" y="786388"/>
                  </a:lnTo>
                  <a:lnTo>
                    <a:pt x="1439671" y="737870"/>
                  </a:lnTo>
                  <a:lnTo>
                    <a:pt x="1438102" y="689365"/>
                  </a:lnTo>
                  <a:lnTo>
                    <a:pt x="1433457" y="641697"/>
                  </a:lnTo>
                  <a:lnTo>
                    <a:pt x="1425834" y="594963"/>
                  </a:lnTo>
                  <a:lnTo>
                    <a:pt x="1415331" y="549259"/>
                  </a:lnTo>
                  <a:lnTo>
                    <a:pt x="1402045" y="504683"/>
                  </a:lnTo>
                  <a:lnTo>
                    <a:pt x="1386073" y="461333"/>
                  </a:lnTo>
                  <a:lnTo>
                    <a:pt x="1367513" y="419306"/>
                  </a:lnTo>
                  <a:lnTo>
                    <a:pt x="1346462" y="378699"/>
                  </a:lnTo>
                  <a:lnTo>
                    <a:pt x="1323018" y="339610"/>
                  </a:lnTo>
                  <a:lnTo>
                    <a:pt x="1297277" y="302136"/>
                  </a:lnTo>
                  <a:lnTo>
                    <a:pt x="1269337" y="266373"/>
                  </a:lnTo>
                  <a:lnTo>
                    <a:pt x="1239296" y="232421"/>
                  </a:lnTo>
                  <a:lnTo>
                    <a:pt x="1207250" y="200375"/>
                  </a:lnTo>
                  <a:lnTo>
                    <a:pt x="1173298" y="170334"/>
                  </a:lnTo>
                  <a:lnTo>
                    <a:pt x="1137535" y="142394"/>
                  </a:lnTo>
                  <a:lnTo>
                    <a:pt x="1100061" y="116653"/>
                  </a:lnTo>
                  <a:lnTo>
                    <a:pt x="1060972" y="93209"/>
                  </a:lnTo>
                  <a:lnTo>
                    <a:pt x="1020365" y="72158"/>
                  </a:lnTo>
                  <a:lnTo>
                    <a:pt x="978338" y="53598"/>
                  </a:lnTo>
                  <a:lnTo>
                    <a:pt x="934988" y="37626"/>
                  </a:lnTo>
                  <a:lnTo>
                    <a:pt x="890412" y="24340"/>
                  </a:lnTo>
                  <a:lnTo>
                    <a:pt x="844708" y="13837"/>
                  </a:lnTo>
                  <a:lnTo>
                    <a:pt x="797974" y="6214"/>
                  </a:lnTo>
                  <a:lnTo>
                    <a:pt x="750306" y="1569"/>
                  </a:lnTo>
                  <a:lnTo>
                    <a:pt x="701801" y="0"/>
                  </a:lnTo>
                  <a:close/>
                </a:path>
              </a:pathLst>
            </a:custGeom>
            <a:solidFill>
              <a:srgbClr val="4471C4"/>
            </a:solidFill>
          </p:spPr>
          <p:txBody>
            <a:bodyPr wrap="square" lIns="0" tIns="0" rIns="0" bIns="0" rtlCol="0"/>
            <a:lstStyle/>
            <a:p>
              <a:endParaRPr/>
            </a:p>
          </p:txBody>
        </p:sp>
        <p:sp>
          <p:nvSpPr>
            <p:cNvPr id="17" name="object 17"/>
            <p:cNvSpPr/>
            <p:nvPr/>
          </p:nvSpPr>
          <p:spPr>
            <a:xfrm>
              <a:off x="5833170" y="4528820"/>
              <a:ext cx="738505" cy="929640"/>
            </a:xfrm>
            <a:custGeom>
              <a:avLst/>
              <a:gdLst/>
              <a:ahLst/>
              <a:cxnLst/>
              <a:rect l="l" t="t" r="r" b="b"/>
              <a:pathLst>
                <a:path w="738504" h="929639">
                  <a:moveTo>
                    <a:pt x="509971" y="0"/>
                  </a:moveTo>
                  <a:lnTo>
                    <a:pt x="464326" y="16476"/>
                  </a:lnTo>
                  <a:lnTo>
                    <a:pt x="420427" y="35618"/>
                  </a:lnTo>
                  <a:lnTo>
                    <a:pt x="378336" y="57304"/>
                  </a:lnTo>
                  <a:lnTo>
                    <a:pt x="338117" y="81410"/>
                  </a:lnTo>
                  <a:lnTo>
                    <a:pt x="299831" y="107813"/>
                  </a:lnTo>
                  <a:lnTo>
                    <a:pt x="263541" y="136392"/>
                  </a:lnTo>
                  <a:lnTo>
                    <a:pt x="229309" y="167024"/>
                  </a:lnTo>
                  <a:lnTo>
                    <a:pt x="197198" y="199586"/>
                  </a:lnTo>
                  <a:lnTo>
                    <a:pt x="167270" y="233955"/>
                  </a:lnTo>
                  <a:lnTo>
                    <a:pt x="139588" y="270010"/>
                  </a:lnTo>
                  <a:lnTo>
                    <a:pt x="114213" y="307626"/>
                  </a:lnTo>
                  <a:lnTo>
                    <a:pt x="91209" y="346682"/>
                  </a:lnTo>
                  <a:lnTo>
                    <a:pt x="70638" y="387056"/>
                  </a:lnTo>
                  <a:lnTo>
                    <a:pt x="52561" y="428623"/>
                  </a:lnTo>
                  <a:lnTo>
                    <a:pt x="37043" y="471263"/>
                  </a:lnTo>
                  <a:lnTo>
                    <a:pt x="24144" y="514852"/>
                  </a:lnTo>
                  <a:lnTo>
                    <a:pt x="13928" y="559267"/>
                  </a:lnTo>
                  <a:lnTo>
                    <a:pt x="6457" y="604387"/>
                  </a:lnTo>
                  <a:lnTo>
                    <a:pt x="1794" y="650088"/>
                  </a:lnTo>
                  <a:lnTo>
                    <a:pt x="0" y="696248"/>
                  </a:lnTo>
                  <a:lnTo>
                    <a:pt x="1138" y="742744"/>
                  </a:lnTo>
                  <a:lnTo>
                    <a:pt x="5270" y="789454"/>
                  </a:lnTo>
                  <a:lnTo>
                    <a:pt x="12460" y="836255"/>
                  </a:lnTo>
                  <a:lnTo>
                    <a:pt x="22769" y="883024"/>
                  </a:lnTo>
                  <a:lnTo>
                    <a:pt x="36261" y="929640"/>
                  </a:lnTo>
                  <a:lnTo>
                    <a:pt x="738063" y="701675"/>
                  </a:lnTo>
                  <a:lnTo>
                    <a:pt x="509971" y="0"/>
                  </a:lnTo>
                  <a:close/>
                </a:path>
              </a:pathLst>
            </a:custGeom>
            <a:solidFill>
              <a:srgbClr val="EC7C30"/>
            </a:solidFill>
          </p:spPr>
          <p:txBody>
            <a:bodyPr wrap="square" lIns="0" tIns="0" rIns="0" bIns="0" rtlCol="0"/>
            <a:lstStyle/>
            <a:p>
              <a:endParaRPr/>
            </a:p>
          </p:txBody>
        </p:sp>
        <p:sp>
          <p:nvSpPr>
            <p:cNvPr id="18" name="object 18"/>
            <p:cNvSpPr/>
            <p:nvPr/>
          </p:nvSpPr>
          <p:spPr>
            <a:xfrm>
              <a:off x="5833170" y="4528820"/>
              <a:ext cx="738505" cy="929640"/>
            </a:xfrm>
            <a:custGeom>
              <a:avLst/>
              <a:gdLst/>
              <a:ahLst/>
              <a:cxnLst/>
              <a:rect l="l" t="t" r="r" b="b"/>
              <a:pathLst>
                <a:path w="738504" h="929639">
                  <a:moveTo>
                    <a:pt x="36261" y="929640"/>
                  </a:moveTo>
                  <a:lnTo>
                    <a:pt x="22769" y="883024"/>
                  </a:lnTo>
                  <a:lnTo>
                    <a:pt x="12460" y="836255"/>
                  </a:lnTo>
                  <a:lnTo>
                    <a:pt x="5270" y="789454"/>
                  </a:lnTo>
                  <a:lnTo>
                    <a:pt x="1138" y="742744"/>
                  </a:lnTo>
                  <a:lnTo>
                    <a:pt x="0" y="696248"/>
                  </a:lnTo>
                  <a:lnTo>
                    <a:pt x="1794" y="650088"/>
                  </a:lnTo>
                  <a:lnTo>
                    <a:pt x="6457" y="604387"/>
                  </a:lnTo>
                  <a:lnTo>
                    <a:pt x="13928" y="559267"/>
                  </a:lnTo>
                  <a:lnTo>
                    <a:pt x="24144" y="514852"/>
                  </a:lnTo>
                  <a:lnTo>
                    <a:pt x="37043" y="471263"/>
                  </a:lnTo>
                  <a:lnTo>
                    <a:pt x="52561" y="428623"/>
                  </a:lnTo>
                  <a:lnTo>
                    <a:pt x="70638" y="387056"/>
                  </a:lnTo>
                  <a:lnTo>
                    <a:pt x="91209" y="346682"/>
                  </a:lnTo>
                  <a:lnTo>
                    <a:pt x="114213" y="307626"/>
                  </a:lnTo>
                  <a:lnTo>
                    <a:pt x="139588" y="270010"/>
                  </a:lnTo>
                  <a:lnTo>
                    <a:pt x="167270" y="233955"/>
                  </a:lnTo>
                  <a:lnTo>
                    <a:pt x="197198" y="199586"/>
                  </a:lnTo>
                  <a:lnTo>
                    <a:pt x="229309" y="167024"/>
                  </a:lnTo>
                  <a:lnTo>
                    <a:pt x="263541" y="136392"/>
                  </a:lnTo>
                  <a:lnTo>
                    <a:pt x="299831" y="107813"/>
                  </a:lnTo>
                  <a:lnTo>
                    <a:pt x="338117" y="81410"/>
                  </a:lnTo>
                  <a:lnTo>
                    <a:pt x="378336" y="57304"/>
                  </a:lnTo>
                  <a:lnTo>
                    <a:pt x="420427" y="35618"/>
                  </a:lnTo>
                  <a:lnTo>
                    <a:pt x="464326" y="16476"/>
                  </a:lnTo>
                  <a:lnTo>
                    <a:pt x="509971" y="0"/>
                  </a:lnTo>
                  <a:lnTo>
                    <a:pt x="738063" y="701675"/>
                  </a:lnTo>
                  <a:lnTo>
                    <a:pt x="36261" y="929640"/>
                  </a:lnTo>
                  <a:close/>
                </a:path>
              </a:pathLst>
            </a:custGeom>
            <a:ln w="11239">
              <a:solidFill>
                <a:srgbClr val="FFFFFF"/>
              </a:solidFill>
            </a:ln>
          </p:spPr>
          <p:txBody>
            <a:bodyPr wrap="square" lIns="0" tIns="0" rIns="0" bIns="0" rtlCol="0"/>
            <a:lstStyle/>
            <a:p>
              <a:endParaRPr/>
            </a:p>
          </p:txBody>
        </p:sp>
        <p:sp>
          <p:nvSpPr>
            <p:cNvPr id="19" name="object 19"/>
            <p:cNvSpPr/>
            <p:nvPr/>
          </p:nvSpPr>
          <p:spPr>
            <a:xfrm>
              <a:off x="6343141" y="4492625"/>
              <a:ext cx="228600" cy="737870"/>
            </a:xfrm>
            <a:custGeom>
              <a:avLst/>
              <a:gdLst/>
              <a:ahLst/>
              <a:cxnLst/>
              <a:rect l="l" t="t" r="r" b="b"/>
              <a:pathLst>
                <a:path w="228600" h="737870">
                  <a:moveTo>
                    <a:pt x="228092" y="0"/>
                  </a:moveTo>
                  <a:lnTo>
                    <a:pt x="181693" y="1459"/>
                  </a:lnTo>
                  <a:lnTo>
                    <a:pt x="135550" y="5827"/>
                  </a:lnTo>
                  <a:lnTo>
                    <a:pt x="89798" y="13085"/>
                  </a:lnTo>
                  <a:lnTo>
                    <a:pt x="44569" y="23213"/>
                  </a:lnTo>
                  <a:lnTo>
                    <a:pt x="0" y="36194"/>
                  </a:lnTo>
                  <a:lnTo>
                    <a:pt x="228092" y="737869"/>
                  </a:lnTo>
                  <a:lnTo>
                    <a:pt x="228092" y="0"/>
                  </a:lnTo>
                  <a:close/>
                </a:path>
              </a:pathLst>
            </a:custGeom>
            <a:solidFill>
              <a:srgbClr val="A4A4A4"/>
            </a:solidFill>
          </p:spPr>
          <p:txBody>
            <a:bodyPr wrap="square" lIns="0" tIns="0" rIns="0" bIns="0" rtlCol="0"/>
            <a:lstStyle/>
            <a:p>
              <a:endParaRPr/>
            </a:p>
          </p:txBody>
        </p:sp>
        <p:sp>
          <p:nvSpPr>
            <p:cNvPr id="20" name="object 20"/>
            <p:cNvSpPr/>
            <p:nvPr/>
          </p:nvSpPr>
          <p:spPr>
            <a:xfrm>
              <a:off x="6343141" y="4492625"/>
              <a:ext cx="228600" cy="737870"/>
            </a:xfrm>
            <a:custGeom>
              <a:avLst/>
              <a:gdLst/>
              <a:ahLst/>
              <a:cxnLst/>
              <a:rect l="l" t="t" r="r" b="b"/>
              <a:pathLst>
                <a:path w="228600" h="737870">
                  <a:moveTo>
                    <a:pt x="0" y="36194"/>
                  </a:moveTo>
                  <a:lnTo>
                    <a:pt x="44569" y="23213"/>
                  </a:lnTo>
                  <a:lnTo>
                    <a:pt x="89798" y="13085"/>
                  </a:lnTo>
                  <a:lnTo>
                    <a:pt x="135550" y="5827"/>
                  </a:lnTo>
                  <a:lnTo>
                    <a:pt x="181693" y="1459"/>
                  </a:lnTo>
                  <a:lnTo>
                    <a:pt x="228092" y="0"/>
                  </a:lnTo>
                  <a:lnTo>
                    <a:pt x="228092" y="737869"/>
                  </a:lnTo>
                  <a:lnTo>
                    <a:pt x="0" y="36194"/>
                  </a:lnTo>
                  <a:close/>
                </a:path>
              </a:pathLst>
            </a:custGeom>
            <a:ln w="11239">
              <a:solidFill>
                <a:srgbClr val="FFFFFF"/>
              </a:solidFill>
            </a:ln>
          </p:spPr>
          <p:txBody>
            <a:bodyPr wrap="square" lIns="0" tIns="0" rIns="0" bIns="0" rtlCol="0"/>
            <a:lstStyle/>
            <a:p>
              <a:endParaRPr/>
            </a:p>
          </p:txBody>
        </p:sp>
        <p:sp>
          <p:nvSpPr>
            <p:cNvPr id="21" name="object 21"/>
            <p:cNvSpPr/>
            <p:nvPr/>
          </p:nvSpPr>
          <p:spPr>
            <a:xfrm>
              <a:off x="6778370" y="5664200"/>
              <a:ext cx="657860" cy="609600"/>
            </a:xfrm>
            <a:custGeom>
              <a:avLst/>
              <a:gdLst/>
              <a:ahLst/>
              <a:cxnLst/>
              <a:rect l="l" t="t" r="r" b="b"/>
              <a:pathLst>
                <a:path w="657859" h="609600">
                  <a:moveTo>
                    <a:pt x="389763" y="0"/>
                  </a:moveTo>
                  <a:lnTo>
                    <a:pt x="383667" y="311276"/>
                  </a:lnTo>
                  <a:lnTo>
                    <a:pt x="0" y="311276"/>
                  </a:lnTo>
                  <a:lnTo>
                    <a:pt x="0" y="609091"/>
                  </a:lnTo>
                  <a:lnTo>
                    <a:pt x="657860" y="609091"/>
                  </a:lnTo>
                  <a:lnTo>
                    <a:pt x="657860" y="311276"/>
                  </a:lnTo>
                  <a:lnTo>
                    <a:pt x="548132" y="311276"/>
                  </a:lnTo>
                  <a:lnTo>
                    <a:pt x="389763" y="0"/>
                  </a:lnTo>
                  <a:close/>
                </a:path>
              </a:pathLst>
            </a:custGeom>
            <a:solidFill>
              <a:srgbClr val="FFFFFF"/>
            </a:solidFill>
          </p:spPr>
          <p:txBody>
            <a:bodyPr wrap="square" lIns="0" tIns="0" rIns="0" bIns="0" rtlCol="0"/>
            <a:lstStyle/>
            <a:p>
              <a:endParaRPr/>
            </a:p>
          </p:txBody>
        </p:sp>
        <p:sp>
          <p:nvSpPr>
            <p:cNvPr id="22" name="object 22"/>
            <p:cNvSpPr/>
            <p:nvPr/>
          </p:nvSpPr>
          <p:spPr>
            <a:xfrm>
              <a:off x="6778370" y="5664200"/>
              <a:ext cx="657860" cy="609600"/>
            </a:xfrm>
            <a:custGeom>
              <a:avLst/>
              <a:gdLst/>
              <a:ahLst/>
              <a:cxnLst/>
              <a:rect l="l" t="t" r="r" b="b"/>
              <a:pathLst>
                <a:path w="657859" h="609600">
                  <a:moveTo>
                    <a:pt x="0" y="311276"/>
                  </a:moveTo>
                  <a:lnTo>
                    <a:pt x="383667" y="311276"/>
                  </a:lnTo>
                  <a:lnTo>
                    <a:pt x="389763" y="0"/>
                  </a:lnTo>
                  <a:lnTo>
                    <a:pt x="548132" y="311276"/>
                  </a:lnTo>
                  <a:lnTo>
                    <a:pt x="657860" y="311276"/>
                  </a:lnTo>
                  <a:lnTo>
                    <a:pt x="657860" y="360933"/>
                  </a:lnTo>
                  <a:lnTo>
                    <a:pt x="657860" y="435355"/>
                  </a:lnTo>
                  <a:lnTo>
                    <a:pt x="657860" y="609091"/>
                  </a:lnTo>
                  <a:lnTo>
                    <a:pt x="548132" y="609091"/>
                  </a:lnTo>
                  <a:lnTo>
                    <a:pt x="383667" y="609091"/>
                  </a:lnTo>
                  <a:lnTo>
                    <a:pt x="0" y="609091"/>
                  </a:lnTo>
                  <a:lnTo>
                    <a:pt x="0" y="435355"/>
                  </a:lnTo>
                  <a:lnTo>
                    <a:pt x="0" y="360933"/>
                  </a:lnTo>
                  <a:lnTo>
                    <a:pt x="0" y="311276"/>
                  </a:lnTo>
                  <a:close/>
                </a:path>
              </a:pathLst>
            </a:custGeom>
            <a:ln w="5626">
              <a:solidFill>
                <a:srgbClr val="000000"/>
              </a:solidFill>
            </a:ln>
          </p:spPr>
          <p:txBody>
            <a:bodyPr wrap="square" lIns="0" tIns="0" rIns="0" bIns="0" rtlCol="0"/>
            <a:lstStyle/>
            <a:p>
              <a:endParaRPr/>
            </a:p>
          </p:txBody>
        </p:sp>
      </p:grpSp>
      <p:sp>
        <p:nvSpPr>
          <p:cNvPr id="23" name="object 23"/>
          <p:cNvSpPr txBox="1"/>
          <p:nvPr/>
        </p:nvSpPr>
        <p:spPr>
          <a:xfrm>
            <a:off x="9033530" y="8558861"/>
            <a:ext cx="656142" cy="290677"/>
          </a:xfrm>
          <a:prstGeom prst="rect">
            <a:avLst/>
          </a:prstGeom>
        </p:spPr>
        <p:txBody>
          <a:bodyPr vert="horz" wrap="square" lIns="0" tIns="31326" rIns="0" bIns="0" rtlCol="0">
            <a:spAutoFit/>
          </a:bodyPr>
          <a:lstStyle/>
          <a:p>
            <a:pPr marR="38944" algn="ctr">
              <a:spcBef>
                <a:spcPts val="247"/>
              </a:spcBef>
            </a:pPr>
            <a:r>
              <a:rPr sz="800" spc="-20" dirty="0">
                <a:solidFill>
                  <a:srgbClr val="585858"/>
                </a:solidFill>
                <a:latin typeface="BIZ UDPゴシック"/>
                <a:cs typeface="BIZ UDPゴシック"/>
              </a:rPr>
              <a:t>希望する</a:t>
            </a:r>
            <a:endParaRPr sz="800">
              <a:latin typeface="BIZ UDPゴシック"/>
              <a:cs typeface="BIZ UDPゴシック"/>
            </a:endParaRPr>
          </a:p>
          <a:p>
            <a:pPr marR="6773" algn="ctr">
              <a:spcBef>
                <a:spcPts val="120"/>
              </a:spcBef>
            </a:pPr>
            <a:r>
              <a:rPr sz="800" dirty="0">
                <a:solidFill>
                  <a:srgbClr val="585858"/>
                </a:solidFill>
                <a:latin typeface="BIZ UDPゴシック"/>
                <a:cs typeface="BIZ UDPゴシック"/>
              </a:rPr>
              <a:t>14</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70%</a:t>
            </a:r>
            <a:endParaRPr sz="800">
              <a:latin typeface="BIZ UDPゴシック"/>
              <a:cs typeface="BIZ UDPゴシック"/>
            </a:endParaRPr>
          </a:p>
        </p:txBody>
      </p:sp>
      <p:grpSp>
        <p:nvGrpSpPr>
          <p:cNvPr id="24" name="object 24"/>
          <p:cNvGrpSpPr/>
          <p:nvPr/>
        </p:nvGrpSpPr>
        <p:grpSpPr>
          <a:xfrm>
            <a:off x="7309527" y="6194944"/>
            <a:ext cx="805150" cy="889814"/>
            <a:chOff x="5588698" y="4231322"/>
            <a:chExt cx="603885" cy="667385"/>
          </a:xfrm>
        </p:grpSpPr>
        <p:sp>
          <p:nvSpPr>
            <p:cNvPr id="25" name="object 25"/>
            <p:cNvSpPr/>
            <p:nvPr/>
          </p:nvSpPr>
          <p:spPr>
            <a:xfrm>
              <a:off x="5591555" y="4234180"/>
              <a:ext cx="598170" cy="661670"/>
            </a:xfrm>
            <a:custGeom>
              <a:avLst/>
              <a:gdLst/>
              <a:ahLst/>
              <a:cxnLst/>
              <a:rect l="l" t="t" r="r" b="b"/>
              <a:pathLst>
                <a:path w="598170" h="661670">
                  <a:moveTo>
                    <a:pt x="598170" y="0"/>
                  </a:moveTo>
                  <a:lnTo>
                    <a:pt x="0" y="0"/>
                  </a:lnTo>
                  <a:lnTo>
                    <a:pt x="0" y="319659"/>
                  </a:lnTo>
                  <a:lnTo>
                    <a:pt x="348996" y="319659"/>
                  </a:lnTo>
                  <a:lnTo>
                    <a:pt x="322199" y="661416"/>
                  </a:lnTo>
                  <a:lnTo>
                    <a:pt x="498475" y="319659"/>
                  </a:lnTo>
                  <a:lnTo>
                    <a:pt x="598170" y="319659"/>
                  </a:lnTo>
                  <a:lnTo>
                    <a:pt x="598170" y="0"/>
                  </a:lnTo>
                  <a:close/>
                </a:path>
              </a:pathLst>
            </a:custGeom>
            <a:solidFill>
              <a:srgbClr val="FFFFFF"/>
            </a:solidFill>
          </p:spPr>
          <p:txBody>
            <a:bodyPr wrap="square" lIns="0" tIns="0" rIns="0" bIns="0" rtlCol="0"/>
            <a:lstStyle/>
            <a:p>
              <a:endParaRPr/>
            </a:p>
          </p:txBody>
        </p:sp>
        <p:sp>
          <p:nvSpPr>
            <p:cNvPr id="26" name="object 26"/>
            <p:cNvSpPr/>
            <p:nvPr/>
          </p:nvSpPr>
          <p:spPr>
            <a:xfrm>
              <a:off x="5591555" y="4234180"/>
              <a:ext cx="598170" cy="661670"/>
            </a:xfrm>
            <a:custGeom>
              <a:avLst/>
              <a:gdLst/>
              <a:ahLst/>
              <a:cxnLst/>
              <a:rect l="l" t="t" r="r" b="b"/>
              <a:pathLst>
                <a:path w="598170" h="661670">
                  <a:moveTo>
                    <a:pt x="0" y="0"/>
                  </a:moveTo>
                  <a:lnTo>
                    <a:pt x="348996" y="0"/>
                  </a:lnTo>
                  <a:lnTo>
                    <a:pt x="498475" y="0"/>
                  </a:lnTo>
                  <a:lnTo>
                    <a:pt x="598170" y="0"/>
                  </a:lnTo>
                  <a:lnTo>
                    <a:pt x="598170" y="186436"/>
                  </a:lnTo>
                  <a:lnTo>
                    <a:pt x="598170" y="266319"/>
                  </a:lnTo>
                  <a:lnTo>
                    <a:pt x="598170" y="319659"/>
                  </a:lnTo>
                  <a:lnTo>
                    <a:pt x="498475" y="319659"/>
                  </a:lnTo>
                  <a:lnTo>
                    <a:pt x="322199" y="661416"/>
                  </a:lnTo>
                  <a:lnTo>
                    <a:pt x="348996" y="319659"/>
                  </a:lnTo>
                  <a:lnTo>
                    <a:pt x="0" y="319659"/>
                  </a:lnTo>
                  <a:lnTo>
                    <a:pt x="0" y="266319"/>
                  </a:lnTo>
                  <a:lnTo>
                    <a:pt x="0" y="186436"/>
                  </a:lnTo>
                  <a:lnTo>
                    <a:pt x="0" y="0"/>
                  </a:lnTo>
                  <a:close/>
                </a:path>
              </a:pathLst>
            </a:custGeom>
            <a:ln w="5626">
              <a:solidFill>
                <a:srgbClr val="000000"/>
              </a:solidFill>
            </a:ln>
          </p:spPr>
          <p:txBody>
            <a:bodyPr wrap="square" lIns="0" tIns="0" rIns="0" bIns="0" rtlCol="0"/>
            <a:lstStyle/>
            <a:p>
              <a:endParaRPr/>
            </a:p>
          </p:txBody>
        </p:sp>
      </p:grpSp>
      <p:sp>
        <p:nvSpPr>
          <p:cNvPr id="27" name="object 27"/>
          <p:cNvSpPr txBox="1"/>
          <p:nvPr/>
        </p:nvSpPr>
        <p:spPr>
          <a:xfrm>
            <a:off x="7443719" y="6252396"/>
            <a:ext cx="590105" cy="289822"/>
          </a:xfrm>
          <a:prstGeom prst="rect">
            <a:avLst/>
          </a:prstGeom>
        </p:spPr>
        <p:txBody>
          <a:bodyPr vert="horz" wrap="square" lIns="0" tIns="30479" rIns="0" bIns="0" rtlCol="0">
            <a:spAutoFit/>
          </a:bodyPr>
          <a:lstStyle/>
          <a:p>
            <a:pPr marL="14393">
              <a:spcBef>
                <a:spcPts val="240"/>
              </a:spcBef>
            </a:pPr>
            <a:r>
              <a:rPr sz="800" spc="-13" dirty="0">
                <a:solidFill>
                  <a:srgbClr val="585858"/>
                </a:solidFill>
                <a:latin typeface="BIZ UDPゴシック"/>
                <a:cs typeface="BIZ UDPゴシック"/>
              </a:rPr>
              <a:t>希望しない</a:t>
            </a:r>
            <a:endParaRPr sz="800">
              <a:latin typeface="BIZ UDPゴシック"/>
              <a:cs typeface="BIZ UDPゴシック"/>
            </a:endParaRPr>
          </a:p>
          <a:p>
            <a:pPr>
              <a:spcBef>
                <a:spcPts val="113"/>
              </a:spcBef>
            </a:pPr>
            <a:r>
              <a:rPr sz="800" dirty="0">
                <a:solidFill>
                  <a:srgbClr val="585858"/>
                </a:solidFill>
                <a:latin typeface="BIZ UDPゴシック"/>
                <a:cs typeface="BIZ UDPゴシック"/>
              </a:rPr>
              <a:t>5</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25%</a:t>
            </a:r>
            <a:endParaRPr sz="800">
              <a:latin typeface="BIZ UDPゴシック"/>
              <a:cs typeface="BIZ UDPゴシック"/>
            </a:endParaRPr>
          </a:p>
        </p:txBody>
      </p:sp>
      <p:grpSp>
        <p:nvGrpSpPr>
          <p:cNvPr id="28" name="object 28"/>
          <p:cNvGrpSpPr/>
          <p:nvPr/>
        </p:nvGrpSpPr>
        <p:grpSpPr>
          <a:xfrm>
            <a:off x="8222199" y="6057281"/>
            <a:ext cx="655296" cy="502055"/>
            <a:chOff x="6273228" y="4128071"/>
            <a:chExt cx="491490" cy="376555"/>
          </a:xfrm>
        </p:grpSpPr>
        <p:sp>
          <p:nvSpPr>
            <p:cNvPr id="29" name="object 29"/>
            <p:cNvSpPr/>
            <p:nvPr/>
          </p:nvSpPr>
          <p:spPr>
            <a:xfrm>
              <a:off x="6276085" y="4130929"/>
              <a:ext cx="485775" cy="370840"/>
            </a:xfrm>
            <a:custGeom>
              <a:avLst/>
              <a:gdLst/>
              <a:ahLst/>
              <a:cxnLst/>
              <a:rect l="l" t="t" r="r" b="b"/>
              <a:pathLst>
                <a:path w="485775" h="370839">
                  <a:moveTo>
                    <a:pt x="485648" y="0"/>
                  </a:moveTo>
                  <a:lnTo>
                    <a:pt x="0" y="0"/>
                  </a:lnTo>
                  <a:lnTo>
                    <a:pt x="0" y="282448"/>
                  </a:lnTo>
                  <a:lnTo>
                    <a:pt x="80899" y="282448"/>
                  </a:lnTo>
                  <a:lnTo>
                    <a:pt x="179705" y="370840"/>
                  </a:lnTo>
                  <a:lnTo>
                    <a:pt x="202311" y="282448"/>
                  </a:lnTo>
                  <a:lnTo>
                    <a:pt x="485648" y="282448"/>
                  </a:lnTo>
                  <a:lnTo>
                    <a:pt x="485648" y="0"/>
                  </a:lnTo>
                  <a:close/>
                </a:path>
              </a:pathLst>
            </a:custGeom>
            <a:solidFill>
              <a:srgbClr val="FFFFFF"/>
            </a:solidFill>
          </p:spPr>
          <p:txBody>
            <a:bodyPr wrap="square" lIns="0" tIns="0" rIns="0" bIns="0" rtlCol="0"/>
            <a:lstStyle/>
            <a:p>
              <a:endParaRPr/>
            </a:p>
          </p:txBody>
        </p:sp>
        <p:sp>
          <p:nvSpPr>
            <p:cNvPr id="30" name="object 30"/>
            <p:cNvSpPr/>
            <p:nvPr/>
          </p:nvSpPr>
          <p:spPr>
            <a:xfrm>
              <a:off x="6276085" y="4130929"/>
              <a:ext cx="485775" cy="370840"/>
            </a:xfrm>
            <a:custGeom>
              <a:avLst/>
              <a:gdLst/>
              <a:ahLst/>
              <a:cxnLst/>
              <a:rect l="l" t="t" r="r" b="b"/>
              <a:pathLst>
                <a:path w="485775" h="370839">
                  <a:moveTo>
                    <a:pt x="0" y="0"/>
                  </a:moveTo>
                  <a:lnTo>
                    <a:pt x="80899" y="0"/>
                  </a:lnTo>
                  <a:lnTo>
                    <a:pt x="202311" y="0"/>
                  </a:lnTo>
                  <a:lnTo>
                    <a:pt x="485648" y="0"/>
                  </a:lnTo>
                  <a:lnTo>
                    <a:pt x="485648" y="164719"/>
                  </a:lnTo>
                  <a:lnTo>
                    <a:pt x="485648" y="235331"/>
                  </a:lnTo>
                  <a:lnTo>
                    <a:pt x="485648" y="282448"/>
                  </a:lnTo>
                  <a:lnTo>
                    <a:pt x="202311" y="282448"/>
                  </a:lnTo>
                  <a:lnTo>
                    <a:pt x="179705" y="370840"/>
                  </a:lnTo>
                  <a:lnTo>
                    <a:pt x="80899" y="282448"/>
                  </a:lnTo>
                  <a:lnTo>
                    <a:pt x="0" y="282448"/>
                  </a:lnTo>
                  <a:lnTo>
                    <a:pt x="0" y="235331"/>
                  </a:lnTo>
                  <a:lnTo>
                    <a:pt x="0" y="164719"/>
                  </a:lnTo>
                  <a:lnTo>
                    <a:pt x="0" y="0"/>
                  </a:lnTo>
                  <a:close/>
                </a:path>
              </a:pathLst>
            </a:custGeom>
            <a:ln w="5626">
              <a:solidFill>
                <a:srgbClr val="000000"/>
              </a:solidFill>
            </a:ln>
          </p:spPr>
          <p:txBody>
            <a:bodyPr wrap="square" lIns="0" tIns="0" rIns="0" bIns="0" rtlCol="0"/>
            <a:lstStyle/>
            <a:p>
              <a:endParaRPr/>
            </a:p>
          </p:txBody>
        </p:sp>
      </p:grpSp>
      <p:sp>
        <p:nvSpPr>
          <p:cNvPr id="31" name="object 31"/>
          <p:cNvSpPr txBox="1"/>
          <p:nvPr/>
        </p:nvSpPr>
        <p:spPr>
          <a:xfrm>
            <a:off x="8345893" y="6089843"/>
            <a:ext cx="462263" cy="289822"/>
          </a:xfrm>
          <a:prstGeom prst="rect">
            <a:avLst/>
          </a:prstGeom>
        </p:spPr>
        <p:txBody>
          <a:bodyPr vert="horz" wrap="square" lIns="0" tIns="30479" rIns="0" bIns="0" rtlCol="0">
            <a:spAutoFit/>
          </a:bodyPr>
          <a:lstStyle/>
          <a:p>
            <a:pPr marL="46566">
              <a:spcBef>
                <a:spcPts val="240"/>
              </a:spcBef>
            </a:pPr>
            <a:r>
              <a:rPr sz="800" spc="-27" dirty="0">
                <a:solidFill>
                  <a:srgbClr val="585858"/>
                </a:solidFill>
                <a:latin typeface="BIZ UDPゴシック"/>
                <a:cs typeface="BIZ UDPゴシック"/>
              </a:rPr>
              <a:t>未回答</a:t>
            </a:r>
            <a:endParaRPr sz="800">
              <a:latin typeface="BIZ UDPゴシック"/>
              <a:cs typeface="BIZ UDPゴシック"/>
            </a:endParaRPr>
          </a:p>
          <a:p>
            <a:pPr>
              <a:spcBef>
                <a:spcPts val="113"/>
              </a:spcBef>
            </a:pPr>
            <a:r>
              <a:rPr sz="800" dirty="0">
                <a:solidFill>
                  <a:srgbClr val="585858"/>
                </a:solidFill>
                <a:latin typeface="BIZ UDPゴシック"/>
                <a:cs typeface="BIZ UDPゴシック"/>
              </a:rPr>
              <a:t>1</a:t>
            </a:r>
            <a:r>
              <a:rPr sz="800" spc="20" dirty="0">
                <a:solidFill>
                  <a:srgbClr val="585858"/>
                </a:solidFill>
                <a:latin typeface="BIZ UDPゴシック"/>
                <a:cs typeface="BIZ UDPゴシック"/>
              </a:rPr>
              <a:t>校/ </a:t>
            </a:r>
            <a:r>
              <a:rPr sz="800" spc="-33" dirty="0">
                <a:solidFill>
                  <a:srgbClr val="585858"/>
                </a:solidFill>
                <a:latin typeface="BIZ UDPゴシック"/>
                <a:cs typeface="BIZ UDPゴシック"/>
              </a:rPr>
              <a:t>5%</a:t>
            </a:r>
            <a:endParaRPr sz="800">
              <a:latin typeface="BIZ UDPゴシック"/>
              <a:cs typeface="BIZ UDPゴシック"/>
            </a:endParaRPr>
          </a:p>
        </p:txBody>
      </p:sp>
      <p:grpSp>
        <p:nvGrpSpPr>
          <p:cNvPr id="32" name="object 32"/>
          <p:cNvGrpSpPr/>
          <p:nvPr/>
        </p:nvGrpSpPr>
        <p:grpSpPr>
          <a:xfrm>
            <a:off x="7563700" y="2574139"/>
            <a:ext cx="2323166" cy="2488260"/>
            <a:chOff x="5779335" y="1515618"/>
            <a:chExt cx="1742439" cy="1866264"/>
          </a:xfrm>
        </p:grpSpPr>
        <p:sp>
          <p:nvSpPr>
            <p:cNvPr id="33" name="object 33"/>
            <p:cNvSpPr/>
            <p:nvPr/>
          </p:nvSpPr>
          <p:spPr>
            <a:xfrm>
              <a:off x="6115049" y="1521333"/>
              <a:ext cx="1271270" cy="1601470"/>
            </a:xfrm>
            <a:custGeom>
              <a:avLst/>
              <a:gdLst/>
              <a:ahLst/>
              <a:cxnLst/>
              <a:rect l="l" t="t" r="r" b="b"/>
              <a:pathLst>
                <a:path w="1271270" h="1601470">
                  <a:moveTo>
                    <a:pt x="470535" y="0"/>
                  </a:moveTo>
                  <a:lnTo>
                    <a:pt x="470535" y="800608"/>
                  </a:lnTo>
                  <a:lnTo>
                    <a:pt x="0" y="1448181"/>
                  </a:lnTo>
                  <a:lnTo>
                    <a:pt x="41848" y="1476626"/>
                  </a:lnTo>
                  <a:lnTo>
                    <a:pt x="85231" y="1502268"/>
                  </a:lnTo>
                  <a:lnTo>
                    <a:pt x="130007" y="1525062"/>
                  </a:lnTo>
                  <a:lnTo>
                    <a:pt x="176034" y="1544963"/>
                  </a:lnTo>
                  <a:lnTo>
                    <a:pt x="223170" y="1561925"/>
                  </a:lnTo>
                  <a:lnTo>
                    <a:pt x="271275" y="1575904"/>
                  </a:lnTo>
                  <a:lnTo>
                    <a:pt x="320205" y="1586855"/>
                  </a:lnTo>
                  <a:lnTo>
                    <a:pt x="369819" y="1594732"/>
                  </a:lnTo>
                  <a:lnTo>
                    <a:pt x="419977" y="1599492"/>
                  </a:lnTo>
                  <a:lnTo>
                    <a:pt x="470535" y="1601089"/>
                  </a:lnTo>
                  <a:lnTo>
                    <a:pt x="519297" y="1599628"/>
                  </a:lnTo>
                  <a:lnTo>
                    <a:pt x="567287" y="1595301"/>
                  </a:lnTo>
                  <a:lnTo>
                    <a:pt x="614420" y="1588191"/>
                  </a:lnTo>
                  <a:lnTo>
                    <a:pt x="660614" y="1578384"/>
                  </a:lnTo>
                  <a:lnTo>
                    <a:pt x="705783" y="1565961"/>
                  </a:lnTo>
                  <a:lnTo>
                    <a:pt x="749846" y="1551008"/>
                  </a:lnTo>
                  <a:lnTo>
                    <a:pt x="792717" y="1533607"/>
                  </a:lnTo>
                  <a:lnTo>
                    <a:pt x="834313" y="1513842"/>
                  </a:lnTo>
                  <a:lnTo>
                    <a:pt x="874550" y="1491798"/>
                  </a:lnTo>
                  <a:lnTo>
                    <a:pt x="913344" y="1467558"/>
                  </a:lnTo>
                  <a:lnTo>
                    <a:pt x="950613" y="1441205"/>
                  </a:lnTo>
                  <a:lnTo>
                    <a:pt x="986272" y="1412823"/>
                  </a:lnTo>
                  <a:lnTo>
                    <a:pt x="1020236" y="1382497"/>
                  </a:lnTo>
                  <a:lnTo>
                    <a:pt x="1052424" y="1350309"/>
                  </a:lnTo>
                  <a:lnTo>
                    <a:pt x="1082750" y="1316345"/>
                  </a:lnTo>
                  <a:lnTo>
                    <a:pt x="1111132" y="1280686"/>
                  </a:lnTo>
                  <a:lnTo>
                    <a:pt x="1137485" y="1243417"/>
                  </a:lnTo>
                  <a:lnTo>
                    <a:pt x="1161725" y="1204623"/>
                  </a:lnTo>
                  <a:lnTo>
                    <a:pt x="1183769" y="1164386"/>
                  </a:lnTo>
                  <a:lnTo>
                    <a:pt x="1203534" y="1122790"/>
                  </a:lnTo>
                  <a:lnTo>
                    <a:pt x="1220935" y="1079919"/>
                  </a:lnTo>
                  <a:lnTo>
                    <a:pt x="1235888" y="1035856"/>
                  </a:lnTo>
                  <a:lnTo>
                    <a:pt x="1248311" y="990687"/>
                  </a:lnTo>
                  <a:lnTo>
                    <a:pt x="1258118" y="944493"/>
                  </a:lnTo>
                  <a:lnTo>
                    <a:pt x="1265228" y="897360"/>
                  </a:lnTo>
                  <a:lnTo>
                    <a:pt x="1269555" y="849370"/>
                  </a:lnTo>
                  <a:lnTo>
                    <a:pt x="1271016" y="800608"/>
                  </a:lnTo>
                  <a:lnTo>
                    <a:pt x="1269555" y="751831"/>
                  </a:lnTo>
                  <a:lnTo>
                    <a:pt x="1265228" y="703829"/>
                  </a:lnTo>
                  <a:lnTo>
                    <a:pt x="1258118" y="656684"/>
                  </a:lnTo>
                  <a:lnTo>
                    <a:pt x="1248311" y="610480"/>
                  </a:lnTo>
                  <a:lnTo>
                    <a:pt x="1235888" y="565300"/>
                  </a:lnTo>
                  <a:lnTo>
                    <a:pt x="1220935" y="521229"/>
                  </a:lnTo>
                  <a:lnTo>
                    <a:pt x="1203534" y="478350"/>
                  </a:lnTo>
                  <a:lnTo>
                    <a:pt x="1183769" y="436747"/>
                  </a:lnTo>
                  <a:lnTo>
                    <a:pt x="1161725" y="396503"/>
                  </a:lnTo>
                  <a:lnTo>
                    <a:pt x="1137485" y="357702"/>
                  </a:lnTo>
                  <a:lnTo>
                    <a:pt x="1111132" y="320428"/>
                  </a:lnTo>
                  <a:lnTo>
                    <a:pt x="1082750" y="284765"/>
                  </a:lnTo>
                  <a:lnTo>
                    <a:pt x="1052424" y="250796"/>
                  </a:lnTo>
                  <a:lnTo>
                    <a:pt x="1020236" y="218605"/>
                  </a:lnTo>
                  <a:lnTo>
                    <a:pt x="986272" y="188276"/>
                  </a:lnTo>
                  <a:lnTo>
                    <a:pt x="950613" y="159892"/>
                  </a:lnTo>
                  <a:lnTo>
                    <a:pt x="913344" y="133537"/>
                  </a:lnTo>
                  <a:lnTo>
                    <a:pt x="874550" y="109295"/>
                  </a:lnTo>
                  <a:lnTo>
                    <a:pt x="834313" y="87249"/>
                  </a:lnTo>
                  <a:lnTo>
                    <a:pt x="792717" y="67483"/>
                  </a:lnTo>
                  <a:lnTo>
                    <a:pt x="749846" y="50082"/>
                  </a:lnTo>
                  <a:lnTo>
                    <a:pt x="705783" y="35128"/>
                  </a:lnTo>
                  <a:lnTo>
                    <a:pt x="660614" y="22705"/>
                  </a:lnTo>
                  <a:lnTo>
                    <a:pt x="614420" y="12897"/>
                  </a:lnTo>
                  <a:lnTo>
                    <a:pt x="567287" y="5787"/>
                  </a:lnTo>
                  <a:lnTo>
                    <a:pt x="519297" y="1460"/>
                  </a:lnTo>
                  <a:lnTo>
                    <a:pt x="470535" y="0"/>
                  </a:lnTo>
                  <a:close/>
                </a:path>
              </a:pathLst>
            </a:custGeom>
            <a:solidFill>
              <a:srgbClr val="4471C4"/>
            </a:solidFill>
          </p:spPr>
          <p:txBody>
            <a:bodyPr wrap="square" lIns="0" tIns="0" rIns="0" bIns="0" rtlCol="0"/>
            <a:lstStyle/>
            <a:p>
              <a:endParaRPr/>
            </a:p>
          </p:txBody>
        </p:sp>
        <p:sp>
          <p:nvSpPr>
            <p:cNvPr id="34" name="object 34"/>
            <p:cNvSpPr/>
            <p:nvPr/>
          </p:nvSpPr>
          <p:spPr>
            <a:xfrm>
              <a:off x="5785050" y="1521333"/>
              <a:ext cx="800735" cy="1448435"/>
            </a:xfrm>
            <a:custGeom>
              <a:avLst/>
              <a:gdLst/>
              <a:ahLst/>
              <a:cxnLst/>
              <a:rect l="l" t="t" r="r" b="b"/>
              <a:pathLst>
                <a:path w="800734" h="1448435">
                  <a:moveTo>
                    <a:pt x="800533" y="0"/>
                  </a:moveTo>
                  <a:lnTo>
                    <a:pt x="749505" y="1624"/>
                  </a:lnTo>
                  <a:lnTo>
                    <a:pt x="699022" y="6452"/>
                  </a:lnTo>
                  <a:lnTo>
                    <a:pt x="649218" y="14417"/>
                  </a:lnTo>
                  <a:lnTo>
                    <a:pt x="600226" y="25449"/>
                  </a:lnTo>
                  <a:lnTo>
                    <a:pt x="552178" y="39482"/>
                  </a:lnTo>
                  <a:lnTo>
                    <a:pt x="505207" y="56448"/>
                  </a:lnTo>
                  <a:lnTo>
                    <a:pt x="459445" y="76280"/>
                  </a:lnTo>
                  <a:lnTo>
                    <a:pt x="415026" y="98908"/>
                  </a:lnTo>
                  <a:lnTo>
                    <a:pt x="372082" y="124266"/>
                  </a:lnTo>
                  <a:lnTo>
                    <a:pt x="330746" y="152287"/>
                  </a:lnTo>
                  <a:lnTo>
                    <a:pt x="291151" y="182901"/>
                  </a:lnTo>
                  <a:lnTo>
                    <a:pt x="253430" y="216042"/>
                  </a:lnTo>
                  <a:lnTo>
                    <a:pt x="217714" y="251641"/>
                  </a:lnTo>
                  <a:lnTo>
                    <a:pt x="184138" y="289632"/>
                  </a:lnTo>
                  <a:lnTo>
                    <a:pt x="152833" y="329945"/>
                  </a:lnTo>
                  <a:lnTo>
                    <a:pt x="125354" y="370265"/>
                  </a:lnTo>
                  <a:lnTo>
                    <a:pt x="100648" y="411643"/>
                  </a:lnTo>
                  <a:lnTo>
                    <a:pt x="78695" y="453964"/>
                  </a:lnTo>
                  <a:lnTo>
                    <a:pt x="59478" y="497109"/>
                  </a:lnTo>
                  <a:lnTo>
                    <a:pt x="42978" y="540963"/>
                  </a:lnTo>
                  <a:lnTo>
                    <a:pt x="29176" y="585408"/>
                  </a:lnTo>
                  <a:lnTo>
                    <a:pt x="18055" y="630327"/>
                  </a:lnTo>
                  <a:lnTo>
                    <a:pt x="9595" y="675603"/>
                  </a:lnTo>
                  <a:lnTo>
                    <a:pt x="3778" y="721120"/>
                  </a:lnTo>
                  <a:lnTo>
                    <a:pt x="585" y="766759"/>
                  </a:lnTo>
                  <a:lnTo>
                    <a:pt x="0" y="812406"/>
                  </a:lnTo>
                  <a:lnTo>
                    <a:pt x="2001" y="857941"/>
                  </a:lnTo>
                  <a:lnTo>
                    <a:pt x="6572" y="903250"/>
                  </a:lnTo>
                  <a:lnTo>
                    <a:pt x="13694" y="948213"/>
                  </a:lnTo>
                  <a:lnTo>
                    <a:pt x="23348" y="992716"/>
                  </a:lnTo>
                  <a:lnTo>
                    <a:pt x="35516" y="1036640"/>
                  </a:lnTo>
                  <a:lnTo>
                    <a:pt x="50180" y="1079868"/>
                  </a:lnTo>
                  <a:lnTo>
                    <a:pt x="67320" y="1122284"/>
                  </a:lnTo>
                  <a:lnTo>
                    <a:pt x="86919" y="1163771"/>
                  </a:lnTo>
                  <a:lnTo>
                    <a:pt x="108958" y="1204212"/>
                  </a:lnTo>
                  <a:lnTo>
                    <a:pt x="133418" y="1243490"/>
                  </a:lnTo>
                  <a:lnTo>
                    <a:pt x="160281" y="1281488"/>
                  </a:lnTo>
                  <a:lnTo>
                    <a:pt x="189529" y="1318088"/>
                  </a:lnTo>
                  <a:lnTo>
                    <a:pt x="221144" y="1353175"/>
                  </a:lnTo>
                  <a:lnTo>
                    <a:pt x="255106" y="1386630"/>
                  </a:lnTo>
                  <a:lnTo>
                    <a:pt x="291397" y="1418338"/>
                  </a:lnTo>
                  <a:lnTo>
                    <a:pt x="329998" y="1448180"/>
                  </a:lnTo>
                  <a:lnTo>
                    <a:pt x="800533" y="800607"/>
                  </a:lnTo>
                  <a:lnTo>
                    <a:pt x="800533" y="0"/>
                  </a:lnTo>
                  <a:close/>
                </a:path>
              </a:pathLst>
            </a:custGeom>
            <a:solidFill>
              <a:srgbClr val="EC7C30"/>
            </a:solidFill>
          </p:spPr>
          <p:txBody>
            <a:bodyPr wrap="square" lIns="0" tIns="0" rIns="0" bIns="0" rtlCol="0"/>
            <a:lstStyle/>
            <a:p>
              <a:endParaRPr/>
            </a:p>
          </p:txBody>
        </p:sp>
        <p:sp>
          <p:nvSpPr>
            <p:cNvPr id="35" name="object 35"/>
            <p:cNvSpPr/>
            <p:nvPr/>
          </p:nvSpPr>
          <p:spPr>
            <a:xfrm>
              <a:off x="5785050" y="1521333"/>
              <a:ext cx="800735" cy="1448435"/>
            </a:xfrm>
            <a:custGeom>
              <a:avLst/>
              <a:gdLst/>
              <a:ahLst/>
              <a:cxnLst/>
              <a:rect l="l" t="t" r="r" b="b"/>
              <a:pathLst>
                <a:path w="800734" h="1448435">
                  <a:moveTo>
                    <a:pt x="329998" y="1448180"/>
                  </a:moveTo>
                  <a:lnTo>
                    <a:pt x="291397" y="1418338"/>
                  </a:lnTo>
                  <a:lnTo>
                    <a:pt x="255106" y="1386630"/>
                  </a:lnTo>
                  <a:lnTo>
                    <a:pt x="221144" y="1353175"/>
                  </a:lnTo>
                  <a:lnTo>
                    <a:pt x="189529" y="1318088"/>
                  </a:lnTo>
                  <a:lnTo>
                    <a:pt x="160281" y="1281488"/>
                  </a:lnTo>
                  <a:lnTo>
                    <a:pt x="133418" y="1243490"/>
                  </a:lnTo>
                  <a:lnTo>
                    <a:pt x="108958" y="1204212"/>
                  </a:lnTo>
                  <a:lnTo>
                    <a:pt x="86919" y="1163771"/>
                  </a:lnTo>
                  <a:lnTo>
                    <a:pt x="67320" y="1122284"/>
                  </a:lnTo>
                  <a:lnTo>
                    <a:pt x="50180" y="1079868"/>
                  </a:lnTo>
                  <a:lnTo>
                    <a:pt x="35516" y="1036640"/>
                  </a:lnTo>
                  <a:lnTo>
                    <a:pt x="23348" y="992716"/>
                  </a:lnTo>
                  <a:lnTo>
                    <a:pt x="13694" y="948213"/>
                  </a:lnTo>
                  <a:lnTo>
                    <a:pt x="6572" y="903250"/>
                  </a:lnTo>
                  <a:lnTo>
                    <a:pt x="2001" y="857941"/>
                  </a:lnTo>
                  <a:lnTo>
                    <a:pt x="0" y="812406"/>
                  </a:lnTo>
                  <a:lnTo>
                    <a:pt x="585" y="766759"/>
                  </a:lnTo>
                  <a:lnTo>
                    <a:pt x="3778" y="721120"/>
                  </a:lnTo>
                  <a:lnTo>
                    <a:pt x="9595" y="675603"/>
                  </a:lnTo>
                  <a:lnTo>
                    <a:pt x="18055" y="630327"/>
                  </a:lnTo>
                  <a:lnTo>
                    <a:pt x="29176" y="585408"/>
                  </a:lnTo>
                  <a:lnTo>
                    <a:pt x="42978" y="540963"/>
                  </a:lnTo>
                  <a:lnTo>
                    <a:pt x="59478" y="497109"/>
                  </a:lnTo>
                  <a:lnTo>
                    <a:pt x="78695" y="453964"/>
                  </a:lnTo>
                  <a:lnTo>
                    <a:pt x="100648" y="411643"/>
                  </a:lnTo>
                  <a:lnTo>
                    <a:pt x="125354" y="370265"/>
                  </a:lnTo>
                  <a:lnTo>
                    <a:pt x="152833" y="329945"/>
                  </a:lnTo>
                  <a:lnTo>
                    <a:pt x="184138" y="289632"/>
                  </a:lnTo>
                  <a:lnTo>
                    <a:pt x="217714" y="251641"/>
                  </a:lnTo>
                  <a:lnTo>
                    <a:pt x="253430" y="216042"/>
                  </a:lnTo>
                  <a:lnTo>
                    <a:pt x="291151" y="182901"/>
                  </a:lnTo>
                  <a:lnTo>
                    <a:pt x="330746" y="152287"/>
                  </a:lnTo>
                  <a:lnTo>
                    <a:pt x="372082" y="124266"/>
                  </a:lnTo>
                  <a:lnTo>
                    <a:pt x="415026" y="98908"/>
                  </a:lnTo>
                  <a:lnTo>
                    <a:pt x="459445" y="76280"/>
                  </a:lnTo>
                  <a:lnTo>
                    <a:pt x="505207" y="56448"/>
                  </a:lnTo>
                  <a:lnTo>
                    <a:pt x="552178" y="39482"/>
                  </a:lnTo>
                  <a:lnTo>
                    <a:pt x="600226" y="25449"/>
                  </a:lnTo>
                  <a:lnTo>
                    <a:pt x="649218" y="14417"/>
                  </a:lnTo>
                  <a:lnTo>
                    <a:pt x="699022" y="6452"/>
                  </a:lnTo>
                  <a:lnTo>
                    <a:pt x="749505" y="1624"/>
                  </a:lnTo>
                  <a:lnTo>
                    <a:pt x="800533" y="0"/>
                  </a:lnTo>
                  <a:lnTo>
                    <a:pt x="800533" y="800607"/>
                  </a:lnTo>
                  <a:lnTo>
                    <a:pt x="329998" y="1448180"/>
                  </a:lnTo>
                  <a:close/>
                </a:path>
              </a:pathLst>
            </a:custGeom>
            <a:ln w="11239">
              <a:solidFill>
                <a:srgbClr val="FFFFFF"/>
              </a:solidFill>
            </a:ln>
          </p:spPr>
          <p:txBody>
            <a:bodyPr wrap="square" lIns="0" tIns="0" rIns="0" bIns="0" rtlCol="0"/>
            <a:lstStyle/>
            <a:p>
              <a:endParaRPr/>
            </a:p>
          </p:txBody>
        </p:sp>
        <p:sp>
          <p:nvSpPr>
            <p:cNvPr id="36" name="object 36"/>
            <p:cNvSpPr/>
            <p:nvPr/>
          </p:nvSpPr>
          <p:spPr>
            <a:xfrm>
              <a:off x="6854062" y="2569337"/>
              <a:ext cx="664845" cy="809625"/>
            </a:xfrm>
            <a:custGeom>
              <a:avLst/>
              <a:gdLst/>
              <a:ahLst/>
              <a:cxnLst/>
              <a:rect l="l" t="t" r="r" b="b"/>
              <a:pathLst>
                <a:path w="664845" h="809625">
                  <a:moveTo>
                    <a:pt x="492887" y="0"/>
                  </a:moveTo>
                  <a:lnTo>
                    <a:pt x="387731" y="497586"/>
                  </a:lnTo>
                  <a:lnTo>
                    <a:pt x="0" y="497586"/>
                  </a:lnTo>
                  <a:lnTo>
                    <a:pt x="0" y="809371"/>
                  </a:lnTo>
                  <a:lnTo>
                    <a:pt x="664718" y="809371"/>
                  </a:lnTo>
                  <a:lnTo>
                    <a:pt x="664718" y="497586"/>
                  </a:lnTo>
                  <a:lnTo>
                    <a:pt x="553847" y="497586"/>
                  </a:lnTo>
                  <a:lnTo>
                    <a:pt x="492887" y="0"/>
                  </a:lnTo>
                  <a:close/>
                </a:path>
              </a:pathLst>
            </a:custGeom>
            <a:solidFill>
              <a:srgbClr val="FFFFFF"/>
            </a:solidFill>
          </p:spPr>
          <p:txBody>
            <a:bodyPr wrap="square" lIns="0" tIns="0" rIns="0" bIns="0" rtlCol="0"/>
            <a:lstStyle/>
            <a:p>
              <a:endParaRPr/>
            </a:p>
          </p:txBody>
        </p:sp>
        <p:sp>
          <p:nvSpPr>
            <p:cNvPr id="37" name="object 37"/>
            <p:cNvSpPr/>
            <p:nvPr/>
          </p:nvSpPr>
          <p:spPr>
            <a:xfrm>
              <a:off x="6854062" y="2569337"/>
              <a:ext cx="664845" cy="809625"/>
            </a:xfrm>
            <a:custGeom>
              <a:avLst/>
              <a:gdLst/>
              <a:ahLst/>
              <a:cxnLst/>
              <a:rect l="l" t="t" r="r" b="b"/>
              <a:pathLst>
                <a:path w="664845" h="809625">
                  <a:moveTo>
                    <a:pt x="0" y="497586"/>
                  </a:moveTo>
                  <a:lnTo>
                    <a:pt x="387731" y="497586"/>
                  </a:lnTo>
                  <a:lnTo>
                    <a:pt x="492887" y="0"/>
                  </a:lnTo>
                  <a:lnTo>
                    <a:pt x="553847" y="497586"/>
                  </a:lnTo>
                  <a:lnTo>
                    <a:pt x="664718" y="497586"/>
                  </a:lnTo>
                  <a:lnTo>
                    <a:pt x="664718" y="549529"/>
                  </a:lnTo>
                  <a:lnTo>
                    <a:pt x="664718" y="627507"/>
                  </a:lnTo>
                  <a:lnTo>
                    <a:pt x="664718" y="809371"/>
                  </a:lnTo>
                  <a:lnTo>
                    <a:pt x="553847" y="809371"/>
                  </a:lnTo>
                  <a:lnTo>
                    <a:pt x="387731" y="809371"/>
                  </a:lnTo>
                  <a:lnTo>
                    <a:pt x="0" y="809371"/>
                  </a:lnTo>
                  <a:lnTo>
                    <a:pt x="0" y="627507"/>
                  </a:lnTo>
                  <a:lnTo>
                    <a:pt x="0" y="549529"/>
                  </a:lnTo>
                  <a:lnTo>
                    <a:pt x="0" y="497586"/>
                  </a:lnTo>
                  <a:close/>
                </a:path>
              </a:pathLst>
            </a:custGeom>
            <a:ln w="5626">
              <a:solidFill>
                <a:srgbClr val="000000"/>
              </a:solidFill>
            </a:ln>
          </p:spPr>
          <p:txBody>
            <a:bodyPr wrap="square" lIns="0" tIns="0" rIns="0" bIns="0" rtlCol="0"/>
            <a:lstStyle/>
            <a:p>
              <a:endParaRPr/>
            </a:p>
          </p:txBody>
        </p:sp>
      </p:grpSp>
      <p:sp>
        <p:nvSpPr>
          <p:cNvPr id="38" name="object 38"/>
          <p:cNvSpPr txBox="1"/>
          <p:nvPr/>
        </p:nvSpPr>
        <p:spPr>
          <a:xfrm>
            <a:off x="9121072" y="4689230"/>
            <a:ext cx="673920" cy="290677"/>
          </a:xfrm>
          <a:prstGeom prst="rect">
            <a:avLst/>
          </a:prstGeom>
        </p:spPr>
        <p:txBody>
          <a:bodyPr vert="horz" wrap="square" lIns="0" tIns="31326" rIns="0" bIns="0" rtlCol="0">
            <a:spAutoFit/>
          </a:bodyPr>
          <a:lstStyle/>
          <a:p>
            <a:pPr marR="23706" algn="ctr">
              <a:spcBef>
                <a:spcPts val="247"/>
              </a:spcBef>
            </a:pPr>
            <a:r>
              <a:rPr sz="800" spc="-20" dirty="0">
                <a:solidFill>
                  <a:srgbClr val="585858"/>
                </a:solidFill>
                <a:latin typeface="BIZ UDPゴシック"/>
                <a:cs typeface="BIZ UDPゴシック"/>
              </a:rPr>
              <a:t>希望する</a:t>
            </a:r>
            <a:endParaRPr sz="800">
              <a:latin typeface="BIZ UDPゴシック"/>
              <a:cs typeface="BIZ UDPゴシック"/>
            </a:endParaRPr>
          </a:p>
          <a:p>
            <a:pPr algn="ctr">
              <a:spcBef>
                <a:spcPts val="120"/>
              </a:spcBef>
            </a:pPr>
            <a:r>
              <a:rPr sz="800" dirty="0">
                <a:solidFill>
                  <a:srgbClr val="585858"/>
                </a:solidFill>
                <a:latin typeface="BIZ UDPゴシック"/>
                <a:cs typeface="BIZ UDPゴシック"/>
              </a:rPr>
              <a:t>12</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60%</a:t>
            </a:r>
            <a:endParaRPr sz="800">
              <a:latin typeface="BIZ UDPゴシック"/>
              <a:cs typeface="BIZ UDPゴシック"/>
            </a:endParaRPr>
          </a:p>
        </p:txBody>
      </p:sp>
      <p:grpSp>
        <p:nvGrpSpPr>
          <p:cNvPr id="39" name="object 39"/>
          <p:cNvGrpSpPr/>
          <p:nvPr/>
        </p:nvGrpSpPr>
        <p:grpSpPr>
          <a:xfrm>
            <a:off x="7350165" y="2288907"/>
            <a:ext cx="866954" cy="1034588"/>
            <a:chOff x="5619178" y="1301686"/>
            <a:chExt cx="650240" cy="775970"/>
          </a:xfrm>
        </p:grpSpPr>
        <p:sp>
          <p:nvSpPr>
            <p:cNvPr id="40" name="object 40"/>
            <p:cNvSpPr/>
            <p:nvPr/>
          </p:nvSpPr>
          <p:spPr>
            <a:xfrm>
              <a:off x="5622035" y="1304544"/>
              <a:ext cx="644525" cy="770255"/>
            </a:xfrm>
            <a:custGeom>
              <a:avLst/>
              <a:gdLst/>
              <a:ahLst/>
              <a:cxnLst/>
              <a:rect l="l" t="t" r="r" b="b"/>
              <a:pathLst>
                <a:path w="644525" h="770255">
                  <a:moveTo>
                    <a:pt x="644525" y="0"/>
                  </a:moveTo>
                  <a:lnTo>
                    <a:pt x="0" y="0"/>
                  </a:lnTo>
                  <a:lnTo>
                    <a:pt x="0" y="290195"/>
                  </a:lnTo>
                  <a:lnTo>
                    <a:pt x="107442" y="290195"/>
                  </a:lnTo>
                  <a:lnTo>
                    <a:pt x="202184" y="770001"/>
                  </a:lnTo>
                  <a:lnTo>
                    <a:pt x="268605" y="290195"/>
                  </a:lnTo>
                  <a:lnTo>
                    <a:pt x="644525" y="290195"/>
                  </a:lnTo>
                  <a:lnTo>
                    <a:pt x="644525" y="0"/>
                  </a:lnTo>
                  <a:close/>
                </a:path>
              </a:pathLst>
            </a:custGeom>
            <a:solidFill>
              <a:srgbClr val="FFFFFF"/>
            </a:solidFill>
          </p:spPr>
          <p:txBody>
            <a:bodyPr wrap="square" lIns="0" tIns="0" rIns="0" bIns="0" rtlCol="0"/>
            <a:lstStyle/>
            <a:p>
              <a:endParaRPr/>
            </a:p>
          </p:txBody>
        </p:sp>
        <p:sp>
          <p:nvSpPr>
            <p:cNvPr id="41" name="object 41"/>
            <p:cNvSpPr/>
            <p:nvPr/>
          </p:nvSpPr>
          <p:spPr>
            <a:xfrm>
              <a:off x="5622035" y="1304544"/>
              <a:ext cx="644525" cy="770255"/>
            </a:xfrm>
            <a:custGeom>
              <a:avLst/>
              <a:gdLst/>
              <a:ahLst/>
              <a:cxnLst/>
              <a:rect l="l" t="t" r="r" b="b"/>
              <a:pathLst>
                <a:path w="644525" h="770255">
                  <a:moveTo>
                    <a:pt x="0" y="0"/>
                  </a:moveTo>
                  <a:lnTo>
                    <a:pt x="107442" y="0"/>
                  </a:lnTo>
                  <a:lnTo>
                    <a:pt x="268605" y="0"/>
                  </a:lnTo>
                  <a:lnTo>
                    <a:pt x="644525" y="0"/>
                  </a:lnTo>
                  <a:lnTo>
                    <a:pt x="644525" y="169291"/>
                  </a:lnTo>
                  <a:lnTo>
                    <a:pt x="644525" y="241808"/>
                  </a:lnTo>
                  <a:lnTo>
                    <a:pt x="644525" y="290195"/>
                  </a:lnTo>
                  <a:lnTo>
                    <a:pt x="268605" y="290195"/>
                  </a:lnTo>
                  <a:lnTo>
                    <a:pt x="202184" y="770001"/>
                  </a:lnTo>
                  <a:lnTo>
                    <a:pt x="107442" y="290195"/>
                  </a:lnTo>
                  <a:lnTo>
                    <a:pt x="0" y="290195"/>
                  </a:lnTo>
                  <a:lnTo>
                    <a:pt x="0" y="241808"/>
                  </a:lnTo>
                  <a:lnTo>
                    <a:pt x="0" y="169291"/>
                  </a:lnTo>
                  <a:lnTo>
                    <a:pt x="0" y="0"/>
                  </a:lnTo>
                  <a:close/>
                </a:path>
              </a:pathLst>
            </a:custGeom>
            <a:ln w="5626">
              <a:solidFill>
                <a:srgbClr val="000000"/>
              </a:solidFill>
            </a:ln>
          </p:spPr>
          <p:txBody>
            <a:bodyPr wrap="square" lIns="0" tIns="0" rIns="0" bIns="0" rtlCol="0"/>
            <a:lstStyle/>
            <a:p>
              <a:endParaRPr/>
            </a:p>
          </p:txBody>
        </p:sp>
      </p:grpSp>
      <p:sp>
        <p:nvSpPr>
          <p:cNvPr id="42" name="object 42"/>
          <p:cNvSpPr txBox="1"/>
          <p:nvPr/>
        </p:nvSpPr>
        <p:spPr>
          <a:xfrm>
            <a:off x="7498750" y="2326234"/>
            <a:ext cx="607884" cy="289822"/>
          </a:xfrm>
          <a:prstGeom prst="rect">
            <a:avLst/>
          </a:prstGeom>
        </p:spPr>
        <p:txBody>
          <a:bodyPr vert="horz" wrap="square" lIns="0" tIns="30479" rIns="0" bIns="0" rtlCol="0">
            <a:spAutoFit/>
          </a:bodyPr>
          <a:lstStyle/>
          <a:p>
            <a:pPr marR="25399" algn="ctr">
              <a:spcBef>
                <a:spcPts val="240"/>
              </a:spcBef>
            </a:pPr>
            <a:r>
              <a:rPr sz="800" spc="-27" dirty="0">
                <a:solidFill>
                  <a:srgbClr val="585858"/>
                </a:solidFill>
                <a:latin typeface="BIZ UDPゴシック"/>
                <a:cs typeface="BIZ UDPゴシック"/>
              </a:rPr>
              <a:t>未回答</a:t>
            </a:r>
            <a:endParaRPr sz="800">
              <a:latin typeface="BIZ UDPゴシック"/>
              <a:cs typeface="BIZ UDPゴシック"/>
            </a:endParaRPr>
          </a:p>
          <a:p>
            <a:pPr algn="ctr">
              <a:spcBef>
                <a:spcPts val="113"/>
              </a:spcBef>
            </a:pPr>
            <a:r>
              <a:rPr sz="800" dirty="0">
                <a:solidFill>
                  <a:srgbClr val="585858"/>
                </a:solidFill>
                <a:latin typeface="BIZ UDPゴシック"/>
                <a:cs typeface="BIZ UDPゴシック"/>
              </a:rPr>
              <a:t>8</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40%</a:t>
            </a:r>
            <a:endParaRPr sz="800">
              <a:latin typeface="BIZ UDPゴシック"/>
              <a:cs typeface="BIZ UDPゴシック"/>
            </a:endParaRPr>
          </a:p>
        </p:txBody>
      </p:sp>
      <p:grpSp>
        <p:nvGrpSpPr>
          <p:cNvPr id="43" name="object 43"/>
          <p:cNvGrpSpPr/>
          <p:nvPr/>
        </p:nvGrpSpPr>
        <p:grpSpPr>
          <a:xfrm>
            <a:off x="1039235" y="6057958"/>
            <a:ext cx="2323166" cy="2538212"/>
            <a:chOff x="885805" y="4128579"/>
            <a:chExt cx="1742439" cy="1903730"/>
          </a:xfrm>
        </p:grpSpPr>
        <p:sp>
          <p:nvSpPr>
            <p:cNvPr id="44" name="object 44"/>
            <p:cNvSpPr/>
            <p:nvPr/>
          </p:nvSpPr>
          <p:spPr>
            <a:xfrm>
              <a:off x="1685925" y="4431919"/>
              <a:ext cx="647700" cy="800735"/>
            </a:xfrm>
            <a:custGeom>
              <a:avLst/>
              <a:gdLst/>
              <a:ahLst/>
              <a:cxnLst/>
              <a:rect l="l" t="t" r="r" b="b"/>
              <a:pathLst>
                <a:path w="647700" h="800735">
                  <a:moveTo>
                    <a:pt x="0" y="0"/>
                  </a:moveTo>
                  <a:lnTo>
                    <a:pt x="0" y="800227"/>
                  </a:lnTo>
                  <a:lnTo>
                    <a:pt x="647319" y="329946"/>
                  </a:lnTo>
                  <a:lnTo>
                    <a:pt x="616039" y="289632"/>
                  </a:lnTo>
                  <a:lnTo>
                    <a:pt x="582488" y="251641"/>
                  </a:lnTo>
                  <a:lnTo>
                    <a:pt x="546799" y="216042"/>
                  </a:lnTo>
                  <a:lnTo>
                    <a:pt x="509102" y="182901"/>
                  </a:lnTo>
                  <a:lnTo>
                    <a:pt x="469533" y="152287"/>
                  </a:lnTo>
                  <a:lnTo>
                    <a:pt x="428222" y="124266"/>
                  </a:lnTo>
                  <a:lnTo>
                    <a:pt x="385304" y="98908"/>
                  </a:lnTo>
                  <a:lnTo>
                    <a:pt x="340910" y="76280"/>
                  </a:lnTo>
                  <a:lnTo>
                    <a:pt x="295174" y="56448"/>
                  </a:lnTo>
                  <a:lnTo>
                    <a:pt x="248228" y="39482"/>
                  </a:lnTo>
                  <a:lnTo>
                    <a:pt x="200205" y="25449"/>
                  </a:lnTo>
                  <a:lnTo>
                    <a:pt x="151238" y="14417"/>
                  </a:lnTo>
                  <a:lnTo>
                    <a:pt x="101460" y="6452"/>
                  </a:lnTo>
                  <a:lnTo>
                    <a:pt x="51003" y="1624"/>
                  </a:lnTo>
                  <a:lnTo>
                    <a:pt x="0" y="0"/>
                  </a:lnTo>
                  <a:close/>
                </a:path>
              </a:pathLst>
            </a:custGeom>
            <a:solidFill>
              <a:srgbClr val="4471C4"/>
            </a:solidFill>
          </p:spPr>
          <p:txBody>
            <a:bodyPr wrap="square" lIns="0" tIns="0" rIns="0" bIns="0" rtlCol="0"/>
            <a:lstStyle/>
            <a:p>
              <a:endParaRPr/>
            </a:p>
          </p:txBody>
        </p:sp>
        <p:sp>
          <p:nvSpPr>
            <p:cNvPr id="45" name="object 45"/>
            <p:cNvSpPr/>
            <p:nvPr/>
          </p:nvSpPr>
          <p:spPr>
            <a:xfrm>
              <a:off x="885805" y="4431919"/>
              <a:ext cx="1600835" cy="1600835"/>
            </a:xfrm>
            <a:custGeom>
              <a:avLst/>
              <a:gdLst/>
              <a:ahLst/>
              <a:cxnLst/>
              <a:rect l="l" t="t" r="r" b="b"/>
              <a:pathLst>
                <a:path w="1600835" h="1600835">
                  <a:moveTo>
                    <a:pt x="800119" y="0"/>
                  </a:moveTo>
                  <a:lnTo>
                    <a:pt x="749596" y="1599"/>
                  </a:lnTo>
                  <a:lnTo>
                    <a:pt x="699467" y="6368"/>
                  </a:lnTo>
                  <a:lnTo>
                    <a:pt x="649875" y="14257"/>
                  </a:lnTo>
                  <a:lnTo>
                    <a:pt x="600964" y="25221"/>
                  </a:lnTo>
                  <a:lnTo>
                    <a:pt x="552877" y="39211"/>
                  </a:lnTo>
                  <a:lnTo>
                    <a:pt x="505756" y="56180"/>
                  </a:lnTo>
                  <a:lnTo>
                    <a:pt x="459745" y="76082"/>
                  </a:lnTo>
                  <a:lnTo>
                    <a:pt x="414987" y="98868"/>
                  </a:lnTo>
                  <a:lnTo>
                    <a:pt x="371624" y="124493"/>
                  </a:lnTo>
                  <a:lnTo>
                    <a:pt x="329800" y="152908"/>
                  </a:lnTo>
                  <a:lnTo>
                    <a:pt x="291224" y="182736"/>
                  </a:lnTo>
                  <a:lnTo>
                    <a:pt x="254957" y="214428"/>
                  </a:lnTo>
                  <a:lnTo>
                    <a:pt x="221017" y="247867"/>
                  </a:lnTo>
                  <a:lnTo>
                    <a:pt x="189422" y="282936"/>
                  </a:lnTo>
                  <a:lnTo>
                    <a:pt x="160192" y="319518"/>
                  </a:lnTo>
                  <a:lnTo>
                    <a:pt x="133345" y="357496"/>
                  </a:lnTo>
                  <a:lnTo>
                    <a:pt x="108899" y="396754"/>
                  </a:lnTo>
                  <a:lnTo>
                    <a:pt x="86873" y="437174"/>
                  </a:lnTo>
                  <a:lnTo>
                    <a:pt x="67285" y="478639"/>
                  </a:lnTo>
                  <a:lnTo>
                    <a:pt x="50154" y="521033"/>
                  </a:lnTo>
                  <a:lnTo>
                    <a:pt x="35498" y="564239"/>
                  </a:lnTo>
                  <a:lnTo>
                    <a:pt x="23337" y="608139"/>
                  </a:lnTo>
                  <a:lnTo>
                    <a:pt x="13687" y="652617"/>
                  </a:lnTo>
                  <a:lnTo>
                    <a:pt x="6569" y="697556"/>
                  </a:lnTo>
                  <a:lnTo>
                    <a:pt x="2000" y="742839"/>
                  </a:lnTo>
                  <a:lnTo>
                    <a:pt x="0" y="788349"/>
                  </a:lnTo>
                  <a:lnTo>
                    <a:pt x="585" y="833969"/>
                  </a:lnTo>
                  <a:lnTo>
                    <a:pt x="3776" y="879583"/>
                  </a:lnTo>
                  <a:lnTo>
                    <a:pt x="9590" y="925072"/>
                  </a:lnTo>
                  <a:lnTo>
                    <a:pt x="18047" y="970322"/>
                  </a:lnTo>
                  <a:lnTo>
                    <a:pt x="29163" y="1015213"/>
                  </a:lnTo>
                  <a:lnTo>
                    <a:pt x="42959" y="1059630"/>
                  </a:lnTo>
                  <a:lnTo>
                    <a:pt x="59453" y="1103456"/>
                  </a:lnTo>
                  <a:lnTo>
                    <a:pt x="78663" y="1146574"/>
                  </a:lnTo>
                  <a:lnTo>
                    <a:pt x="100608" y="1188866"/>
                  </a:lnTo>
                  <a:lnTo>
                    <a:pt x="125305" y="1230216"/>
                  </a:lnTo>
                  <a:lnTo>
                    <a:pt x="152775" y="1270508"/>
                  </a:lnTo>
                  <a:lnTo>
                    <a:pt x="182606" y="1309083"/>
                  </a:lnTo>
                  <a:lnTo>
                    <a:pt x="214300" y="1345350"/>
                  </a:lnTo>
                  <a:lnTo>
                    <a:pt x="247741" y="1379291"/>
                  </a:lnTo>
                  <a:lnTo>
                    <a:pt x="282812" y="1410887"/>
                  </a:lnTo>
                  <a:lnTo>
                    <a:pt x="319396" y="1440119"/>
                  </a:lnTo>
                  <a:lnTo>
                    <a:pt x="357377" y="1466969"/>
                  </a:lnTo>
                  <a:lnTo>
                    <a:pt x="396636" y="1491419"/>
                  </a:lnTo>
                  <a:lnTo>
                    <a:pt x="437057" y="1513448"/>
                  </a:lnTo>
                  <a:lnTo>
                    <a:pt x="478524" y="1533040"/>
                  </a:lnTo>
                  <a:lnTo>
                    <a:pt x="520919" y="1550175"/>
                  </a:lnTo>
                  <a:lnTo>
                    <a:pt x="564126" y="1564835"/>
                  </a:lnTo>
                  <a:lnTo>
                    <a:pt x="608027" y="1577000"/>
                  </a:lnTo>
                  <a:lnTo>
                    <a:pt x="652506" y="1586653"/>
                  </a:lnTo>
                  <a:lnTo>
                    <a:pt x="697446" y="1593775"/>
                  </a:lnTo>
                  <a:lnTo>
                    <a:pt x="742729" y="1598347"/>
                  </a:lnTo>
                  <a:lnTo>
                    <a:pt x="788240" y="1600350"/>
                  </a:lnTo>
                  <a:lnTo>
                    <a:pt x="833861" y="1599767"/>
                  </a:lnTo>
                  <a:lnTo>
                    <a:pt x="879474" y="1596578"/>
                  </a:lnTo>
                  <a:lnTo>
                    <a:pt x="924964" y="1590764"/>
                  </a:lnTo>
                  <a:lnTo>
                    <a:pt x="970214" y="1582308"/>
                  </a:lnTo>
                  <a:lnTo>
                    <a:pt x="1015105" y="1571189"/>
                  </a:lnTo>
                  <a:lnTo>
                    <a:pt x="1059523" y="1557391"/>
                  </a:lnTo>
                  <a:lnTo>
                    <a:pt x="1103349" y="1540894"/>
                  </a:lnTo>
                  <a:lnTo>
                    <a:pt x="1146466" y="1521680"/>
                  </a:lnTo>
                  <a:lnTo>
                    <a:pt x="1188759" y="1499729"/>
                  </a:lnTo>
                  <a:lnTo>
                    <a:pt x="1230109" y="1475024"/>
                  </a:lnTo>
                  <a:lnTo>
                    <a:pt x="1270400" y="1447546"/>
                  </a:lnTo>
                  <a:lnTo>
                    <a:pt x="1308988" y="1417717"/>
                  </a:lnTo>
                  <a:lnTo>
                    <a:pt x="1345267" y="1386025"/>
                  </a:lnTo>
                  <a:lnTo>
                    <a:pt x="1379217" y="1352586"/>
                  </a:lnTo>
                  <a:lnTo>
                    <a:pt x="1410820" y="1317517"/>
                  </a:lnTo>
                  <a:lnTo>
                    <a:pt x="1440059" y="1280935"/>
                  </a:lnTo>
                  <a:lnTo>
                    <a:pt x="1466913" y="1242957"/>
                  </a:lnTo>
                  <a:lnTo>
                    <a:pt x="1491365" y="1203699"/>
                  </a:lnTo>
                  <a:lnTo>
                    <a:pt x="1513397" y="1163279"/>
                  </a:lnTo>
                  <a:lnTo>
                    <a:pt x="1532989" y="1121814"/>
                  </a:lnTo>
                  <a:lnTo>
                    <a:pt x="1550123" y="1079420"/>
                  </a:lnTo>
                  <a:lnTo>
                    <a:pt x="1564782" y="1036214"/>
                  </a:lnTo>
                  <a:lnTo>
                    <a:pt x="1576945" y="992314"/>
                  </a:lnTo>
                  <a:lnTo>
                    <a:pt x="1586595" y="947836"/>
                  </a:lnTo>
                  <a:lnTo>
                    <a:pt x="1593713" y="902897"/>
                  </a:lnTo>
                  <a:lnTo>
                    <a:pt x="1598281" y="857614"/>
                  </a:lnTo>
                  <a:lnTo>
                    <a:pt x="1600280" y="812104"/>
                  </a:lnTo>
                  <a:lnTo>
                    <a:pt x="1599692" y="766484"/>
                  </a:lnTo>
                  <a:lnTo>
                    <a:pt x="1596498" y="720870"/>
                  </a:lnTo>
                  <a:lnTo>
                    <a:pt x="1590680" y="675381"/>
                  </a:lnTo>
                  <a:lnTo>
                    <a:pt x="1582219" y="630131"/>
                  </a:lnTo>
                  <a:lnTo>
                    <a:pt x="1571097" y="585240"/>
                  </a:lnTo>
                  <a:lnTo>
                    <a:pt x="1557294" y="540823"/>
                  </a:lnTo>
                  <a:lnTo>
                    <a:pt x="1540794" y="496997"/>
                  </a:lnTo>
                  <a:lnTo>
                    <a:pt x="1521576" y="453879"/>
                  </a:lnTo>
                  <a:lnTo>
                    <a:pt x="1499624" y="411587"/>
                  </a:lnTo>
                  <a:lnTo>
                    <a:pt x="1474917" y="370237"/>
                  </a:lnTo>
                  <a:lnTo>
                    <a:pt x="1447438" y="329946"/>
                  </a:lnTo>
                  <a:lnTo>
                    <a:pt x="800119" y="800227"/>
                  </a:lnTo>
                  <a:lnTo>
                    <a:pt x="800119" y="0"/>
                  </a:lnTo>
                  <a:close/>
                </a:path>
              </a:pathLst>
            </a:custGeom>
            <a:solidFill>
              <a:srgbClr val="EC7C30"/>
            </a:solidFill>
          </p:spPr>
          <p:txBody>
            <a:bodyPr wrap="square" lIns="0" tIns="0" rIns="0" bIns="0" rtlCol="0"/>
            <a:lstStyle/>
            <a:p>
              <a:endParaRPr/>
            </a:p>
          </p:txBody>
        </p:sp>
        <p:sp>
          <p:nvSpPr>
            <p:cNvPr id="46" name="object 46"/>
            <p:cNvSpPr/>
            <p:nvPr/>
          </p:nvSpPr>
          <p:spPr>
            <a:xfrm>
              <a:off x="1990978" y="4131437"/>
              <a:ext cx="634365" cy="387985"/>
            </a:xfrm>
            <a:custGeom>
              <a:avLst/>
              <a:gdLst/>
              <a:ahLst/>
              <a:cxnLst/>
              <a:rect l="l" t="t" r="r" b="b"/>
              <a:pathLst>
                <a:path w="634364" h="387985">
                  <a:moveTo>
                    <a:pt x="633857" y="0"/>
                  </a:moveTo>
                  <a:lnTo>
                    <a:pt x="0" y="0"/>
                  </a:lnTo>
                  <a:lnTo>
                    <a:pt x="0" y="293243"/>
                  </a:lnTo>
                  <a:lnTo>
                    <a:pt x="105537" y="293243"/>
                  </a:lnTo>
                  <a:lnTo>
                    <a:pt x="58166" y="387731"/>
                  </a:lnTo>
                  <a:lnTo>
                    <a:pt x="264033" y="293243"/>
                  </a:lnTo>
                  <a:lnTo>
                    <a:pt x="633857" y="293243"/>
                  </a:lnTo>
                  <a:lnTo>
                    <a:pt x="633857" y="0"/>
                  </a:lnTo>
                  <a:close/>
                </a:path>
              </a:pathLst>
            </a:custGeom>
            <a:solidFill>
              <a:srgbClr val="FFFFFF"/>
            </a:solidFill>
          </p:spPr>
          <p:txBody>
            <a:bodyPr wrap="square" lIns="0" tIns="0" rIns="0" bIns="0" rtlCol="0"/>
            <a:lstStyle/>
            <a:p>
              <a:endParaRPr/>
            </a:p>
          </p:txBody>
        </p:sp>
        <p:sp>
          <p:nvSpPr>
            <p:cNvPr id="47" name="object 47"/>
            <p:cNvSpPr/>
            <p:nvPr/>
          </p:nvSpPr>
          <p:spPr>
            <a:xfrm>
              <a:off x="1990978" y="4131437"/>
              <a:ext cx="634365" cy="387985"/>
            </a:xfrm>
            <a:custGeom>
              <a:avLst/>
              <a:gdLst/>
              <a:ahLst/>
              <a:cxnLst/>
              <a:rect l="l" t="t" r="r" b="b"/>
              <a:pathLst>
                <a:path w="634364" h="387985">
                  <a:moveTo>
                    <a:pt x="0" y="0"/>
                  </a:moveTo>
                  <a:lnTo>
                    <a:pt x="105537" y="0"/>
                  </a:lnTo>
                  <a:lnTo>
                    <a:pt x="264033" y="0"/>
                  </a:lnTo>
                  <a:lnTo>
                    <a:pt x="633857" y="0"/>
                  </a:lnTo>
                  <a:lnTo>
                    <a:pt x="633857" y="171069"/>
                  </a:lnTo>
                  <a:lnTo>
                    <a:pt x="633857" y="244347"/>
                  </a:lnTo>
                  <a:lnTo>
                    <a:pt x="633857" y="293243"/>
                  </a:lnTo>
                  <a:lnTo>
                    <a:pt x="264033" y="293243"/>
                  </a:lnTo>
                  <a:lnTo>
                    <a:pt x="58166" y="387731"/>
                  </a:lnTo>
                  <a:lnTo>
                    <a:pt x="105537" y="293243"/>
                  </a:lnTo>
                  <a:lnTo>
                    <a:pt x="0" y="293243"/>
                  </a:lnTo>
                  <a:lnTo>
                    <a:pt x="0" y="244347"/>
                  </a:lnTo>
                  <a:lnTo>
                    <a:pt x="0" y="171069"/>
                  </a:lnTo>
                  <a:lnTo>
                    <a:pt x="0" y="0"/>
                  </a:lnTo>
                  <a:close/>
                </a:path>
              </a:pathLst>
            </a:custGeom>
            <a:ln w="5626">
              <a:solidFill>
                <a:srgbClr val="000000"/>
              </a:solidFill>
            </a:ln>
          </p:spPr>
          <p:txBody>
            <a:bodyPr wrap="square" lIns="0" tIns="0" rIns="0" bIns="0" rtlCol="0"/>
            <a:lstStyle/>
            <a:p>
              <a:endParaRPr/>
            </a:p>
          </p:txBody>
        </p:sp>
      </p:grpSp>
      <p:sp>
        <p:nvSpPr>
          <p:cNvPr id="48" name="object 48"/>
          <p:cNvSpPr txBox="1"/>
          <p:nvPr/>
        </p:nvSpPr>
        <p:spPr>
          <a:xfrm>
            <a:off x="2673606" y="6096507"/>
            <a:ext cx="575712" cy="290677"/>
          </a:xfrm>
          <a:prstGeom prst="rect">
            <a:avLst/>
          </a:prstGeom>
        </p:spPr>
        <p:txBody>
          <a:bodyPr vert="horz" wrap="square" lIns="0" tIns="31326" rIns="0" bIns="0" rtlCol="0">
            <a:spAutoFit/>
          </a:bodyPr>
          <a:lstStyle/>
          <a:p>
            <a:pPr marR="41486" algn="ctr">
              <a:spcBef>
                <a:spcPts val="247"/>
              </a:spcBef>
            </a:pPr>
            <a:r>
              <a:rPr sz="800" spc="-33" dirty="0">
                <a:solidFill>
                  <a:srgbClr val="585858"/>
                </a:solidFill>
                <a:latin typeface="BIZ UDPゴシック"/>
                <a:cs typeface="BIZ UDPゴシック"/>
              </a:rPr>
              <a:t>ある</a:t>
            </a:r>
            <a:endParaRPr sz="800">
              <a:latin typeface="BIZ UDPゴシック"/>
              <a:cs typeface="BIZ UDPゴシック"/>
            </a:endParaRPr>
          </a:p>
          <a:p>
            <a:pPr marR="6773" algn="ctr">
              <a:spcBef>
                <a:spcPts val="120"/>
              </a:spcBef>
            </a:pPr>
            <a:r>
              <a:rPr sz="800" dirty="0">
                <a:solidFill>
                  <a:srgbClr val="585858"/>
                </a:solidFill>
                <a:latin typeface="BIZ UDPゴシック"/>
                <a:cs typeface="BIZ UDPゴシック"/>
              </a:rPr>
              <a:t>3</a:t>
            </a:r>
            <a:r>
              <a:rPr sz="800" spc="7" dirty="0">
                <a:solidFill>
                  <a:srgbClr val="585858"/>
                </a:solidFill>
                <a:latin typeface="BIZ UDPゴシック"/>
                <a:cs typeface="BIZ UDPゴシック"/>
              </a:rPr>
              <a:t>校 / </a:t>
            </a:r>
            <a:r>
              <a:rPr sz="800" spc="-33" dirty="0">
                <a:solidFill>
                  <a:srgbClr val="585858"/>
                </a:solidFill>
                <a:latin typeface="BIZ UDPゴシック"/>
                <a:cs typeface="BIZ UDPゴシック"/>
              </a:rPr>
              <a:t>15%</a:t>
            </a:r>
            <a:endParaRPr sz="800">
              <a:latin typeface="BIZ UDPゴシック"/>
              <a:cs typeface="BIZ UDPゴシック"/>
            </a:endParaRPr>
          </a:p>
        </p:txBody>
      </p:sp>
      <p:grpSp>
        <p:nvGrpSpPr>
          <p:cNvPr id="49" name="object 49"/>
          <p:cNvGrpSpPr/>
          <p:nvPr/>
        </p:nvGrpSpPr>
        <p:grpSpPr>
          <a:xfrm>
            <a:off x="799071" y="8476117"/>
            <a:ext cx="852562" cy="524914"/>
            <a:chOff x="705675" y="5942266"/>
            <a:chExt cx="639445" cy="393700"/>
          </a:xfrm>
        </p:grpSpPr>
        <p:sp>
          <p:nvSpPr>
            <p:cNvPr id="50" name="object 50"/>
            <p:cNvSpPr/>
            <p:nvPr/>
          </p:nvSpPr>
          <p:spPr>
            <a:xfrm>
              <a:off x="708532" y="5945124"/>
              <a:ext cx="633730" cy="387985"/>
            </a:xfrm>
            <a:custGeom>
              <a:avLst/>
              <a:gdLst/>
              <a:ahLst/>
              <a:cxnLst/>
              <a:rect l="l" t="t" r="r" b="b"/>
              <a:pathLst>
                <a:path w="633730" h="387985">
                  <a:moveTo>
                    <a:pt x="614172" y="0"/>
                  </a:moveTo>
                  <a:lnTo>
                    <a:pt x="369595" y="79883"/>
                  </a:lnTo>
                  <a:lnTo>
                    <a:pt x="0" y="79883"/>
                  </a:lnTo>
                  <a:lnTo>
                    <a:pt x="0" y="387781"/>
                  </a:lnTo>
                  <a:lnTo>
                    <a:pt x="633603" y="387781"/>
                  </a:lnTo>
                  <a:lnTo>
                    <a:pt x="633603" y="79883"/>
                  </a:lnTo>
                  <a:lnTo>
                    <a:pt x="527989" y="79883"/>
                  </a:lnTo>
                  <a:lnTo>
                    <a:pt x="614172" y="0"/>
                  </a:lnTo>
                  <a:close/>
                </a:path>
              </a:pathLst>
            </a:custGeom>
            <a:solidFill>
              <a:srgbClr val="FFFFFF"/>
            </a:solidFill>
          </p:spPr>
          <p:txBody>
            <a:bodyPr wrap="square" lIns="0" tIns="0" rIns="0" bIns="0" rtlCol="0"/>
            <a:lstStyle/>
            <a:p>
              <a:endParaRPr/>
            </a:p>
          </p:txBody>
        </p:sp>
        <p:sp>
          <p:nvSpPr>
            <p:cNvPr id="51" name="object 51"/>
            <p:cNvSpPr/>
            <p:nvPr/>
          </p:nvSpPr>
          <p:spPr>
            <a:xfrm>
              <a:off x="708532" y="5945124"/>
              <a:ext cx="633730" cy="387985"/>
            </a:xfrm>
            <a:custGeom>
              <a:avLst/>
              <a:gdLst/>
              <a:ahLst/>
              <a:cxnLst/>
              <a:rect l="l" t="t" r="r" b="b"/>
              <a:pathLst>
                <a:path w="633730" h="387985">
                  <a:moveTo>
                    <a:pt x="0" y="79883"/>
                  </a:moveTo>
                  <a:lnTo>
                    <a:pt x="369595" y="79883"/>
                  </a:lnTo>
                  <a:lnTo>
                    <a:pt x="614172" y="0"/>
                  </a:lnTo>
                  <a:lnTo>
                    <a:pt x="527989" y="79883"/>
                  </a:lnTo>
                  <a:lnTo>
                    <a:pt x="633603" y="79883"/>
                  </a:lnTo>
                  <a:lnTo>
                    <a:pt x="633603" y="131191"/>
                  </a:lnTo>
                  <a:lnTo>
                    <a:pt x="633603" y="208153"/>
                  </a:lnTo>
                  <a:lnTo>
                    <a:pt x="633603" y="387781"/>
                  </a:lnTo>
                  <a:lnTo>
                    <a:pt x="527989" y="387781"/>
                  </a:lnTo>
                  <a:lnTo>
                    <a:pt x="369595" y="387781"/>
                  </a:lnTo>
                  <a:lnTo>
                    <a:pt x="0" y="387781"/>
                  </a:lnTo>
                  <a:lnTo>
                    <a:pt x="0" y="208153"/>
                  </a:lnTo>
                  <a:lnTo>
                    <a:pt x="0" y="131191"/>
                  </a:lnTo>
                  <a:lnTo>
                    <a:pt x="0" y="79883"/>
                  </a:lnTo>
                  <a:close/>
                </a:path>
              </a:pathLst>
            </a:custGeom>
            <a:ln w="5626">
              <a:solidFill>
                <a:srgbClr val="000000"/>
              </a:solidFill>
            </a:ln>
          </p:spPr>
          <p:txBody>
            <a:bodyPr wrap="square" lIns="0" tIns="0" rIns="0" bIns="0" rtlCol="0"/>
            <a:lstStyle/>
            <a:p>
              <a:endParaRPr/>
            </a:p>
          </p:txBody>
        </p:sp>
      </p:grpSp>
      <p:sp>
        <p:nvSpPr>
          <p:cNvPr id="52" name="object 52"/>
          <p:cNvSpPr txBox="1"/>
          <p:nvPr/>
        </p:nvSpPr>
        <p:spPr>
          <a:xfrm>
            <a:off x="922934" y="8631503"/>
            <a:ext cx="656988" cy="290677"/>
          </a:xfrm>
          <a:prstGeom prst="rect">
            <a:avLst/>
          </a:prstGeom>
        </p:spPr>
        <p:txBody>
          <a:bodyPr vert="horz" wrap="square" lIns="0" tIns="31326" rIns="0" bIns="0" rtlCol="0">
            <a:spAutoFit/>
          </a:bodyPr>
          <a:lstStyle/>
          <a:p>
            <a:pPr marR="42332" algn="ctr">
              <a:spcBef>
                <a:spcPts val="247"/>
              </a:spcBef>
            </a:pPr>
            <a:r>
              <a:rPr sz="800" spc="-33" dirty="0">
                <a:solidFill>
                  <a:srgbClr val="585858"/>
                </a:solidFill>
                <a:latin typeface="BIZ UDPゴシック"/>
                <a:cs typeface="BIZ UDPゴシック"/>
              </a:rPr>
              <a:t>ない</a:t>
            </a:r>
            <a:endParaRPr sz="800">
              <a:latin typeface="BIZ UDPゴシック"/>
              <a:cs typeface="BIZ UDPゴシック"/>
            </a:endParaRPr>
          </a:p>
          <a:p>
            <a:pPr marR="6773" algn="ctr">
              <a:spcBef>
                <a:spcPts val="120"/>
              </a:spcBef>
            </a:pPr>
            <a:r>
              <a:rPr sz="800" dirty="0">
                <a:solidFill>
                  <a:srgbClr val="585858"/>
                </a:solidFill>
                <a:latin typeface="BIZ UDPゴシック"/>
                <a:cs typeface="BIZ UDPゴシック"/>
              </a:rPr>
              <a:t>17</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85%</a:t>
            </a:r>
            <a:endParaRPr sz="800">
              <a:latin typeface="BIZ UDPゴシック"/>
              <a:cs typeface="BIZ UDPゴシック"/>
            </a:endParaRPr>
          </a:p>
        </p:txBody>
      </p:sp>
      <p:grpSp>
        <p:nvGrpSpPr>
          <p:cNvPr id="53" name="object 53"/>
          <p:cNvGrpSpPr/>
          <p:nvPr/>
        </p:nvGrpSpPr>
        <p:grpSpPr>
          <a:xfrm>
            <a:off x="1062144" y="2564149"/>
            <a:ext cx="2307928" cy="2434923"/>
            <a:chOff x="902988" y="1508125"/>
            <a:chExt cx="1731010" cy="1826260"/>
          </a:xfrm>
        </p:grpSpPr>
        <p:sp>
          <p:nvSpPr>
            <p:cNvPr id="54" name="object 54"/>
            <p:cNvSpPr/>
            <p:nvPr/>
          </p:nvSpPr>
          <p:spPr>
            <a:xfrm>
              <a:off x="1235735" y="1513840"/>
              <a:ext cx="1259840" cy="1586865"/>
            </a:xfrm>
            <a:custGeom>
              <a:avLst/>
              <a:gdLst/>
              <a:ahLst/>
              <a:cxnLst/>
              <a:rect l="l" t="t" r="r" b="b"/>
              <a:pathLst>
                <a:path w="1259839" h="1586864">
                  <a:moveTo>
                    <a:pt x="466318" y="0"/>
                  </a:moveTo>
                  <a:lnTo>
                    <a:pt x="466318" y="793496"/>
                  </a:lnTo>
                  <a:lnTo>
                    <a:pt x="0" y="1435354"/>
                  </a:lnTo>
                  <a:lnTo>
                    <a:pt x="41487" y="1463513"/>
                  </a:lnTo>
                  <a:lnTo>
                    <a:pt x="84490" y="1488906"/>
                  </a:lnTo>
                  <a:lnTo>
                    <a:pt x="128869" y="1511485"/>
                  </a:lnTo>
                  <a:lnTo>
                    <a:pt x="174484" y="1531205"/>
                  </a:lnTo>
                  <a:lnTo>
                    <a:pt x="221195" y="1548018"/>
                  </a:lnTo>
                  <a:lnTo>
                    <a:pt x="268864" y="1561879"/>
                  </a:lnTo>
                  <a:lnTo>
                    <a:pt x="317350" y="1572740"/>
                  </a:lnTo>
                  <a:lnTo>
                    <a:pt x="366515" y="1580556"/>
                  </a:lnTo>
                  <a:lnTo>
                    <a:pt x="416217" y="1585280"/>
                  </a:lnTo>
                  <a:lnTo>
                    <a:pt x="466318" y="1586865"/>
                  </a:lnTo>
                  <a:lnTo>
                    <a:pt x="514660" y="1585417"/>
                  </a:lnTo>
                  <a:lnTo>
                    <a:pt x="562235" y="1581128"/>
                  </a:lnTo>
                  <a:lnTo>
                    <a:pt x="608961" y="1574082"/>
                  </a:lnTo>
                  <a:lnTo>
                    <a:pt x="654754" y="1564361"/>
                  </a:lnTo>
                  <a:lnTo>
                    <a:pt x="699532" y="1552049"/>
                  </a:lnTo>
                  <a:lnTo>
                    <a:pt x="743211" y="1537228"/>
                  </a:lnTo>
                  <a:lnTo>
                    <a:pt x="785709" y="1519981"/>
                  </a:lnTo>
                  <a:lnTo>
                    <a:pt x="826943" y="1500392"/>
                  </a:lnTo>
                  <a:lnTo>
                    <a:pt x="866829" y="1478543"/>
                  </a:lnTo>
                  <a:lnTo>
                    <a:pt x="905285" y="1454518"/>
                  </a:lnTo>
                  <a:lnTo>
                    <a:pt x="942228" y="1428399"/>
                  </a:lnTo>
                  <a:lnTo>
                    <a:pt x="977574" y="1400269"/>
                  </a:lnTo>
                  <a:lnTo>
                    <a:pt x="1011242" y="1370212"/>
                  </a:lnTo>
                  <a:lnTo>
                    <a:pt x="1043147" y="1338310"/>
                  </a:lnTo>
                  <a:lnTo>
                    <a:pt x="1073207" y="1304647"/>
                  </a:lnTo>
                  <a:lnTo>
                    <a:pt x="1101340" y="1269305"/>
                  </a:lnTo>
                  <a:lnTo>
                    <a:pt x="1127461" y="1232367"/>
                  </a:lnTo>
                  <a:lnTo>
                    <a:pt x="1151488" y="1193917"/>
                  </a:lnTo>
                  <a:lnTo>
                    <a:pt x="1173338" y="1154037"/>
                  </a:lnTo>
                  <a:lnTo>
                    <a:pt x="1192928" y="1112811"/>
                  </a:lnTo>
                  <a:lnTo>
                    <a:pt x="1210176" y="1070321"/>
                  </a:lnTo>
                  <a:lnTo>
                    <a:pt x="1224997" y="1026651"/>
                  </a:lnTo>
                  <a:lnTo>
                    <a:pt x="1237310" y="981883"/>
                  </a:lnTo>
                  <a:lnTo>
                    <a:pt x="1247031" y="936100"/>
                  </a:lnTo>
                  <a:lnTo>
                    <a:pt x="1254077" y="889386"/>
                  </a:lnTo>
                  <a:lnTo>
                    <a:pt x="1258366" y="841824"/>
                  </a:lnTo>
                  <a:lnTo>
                    <a:pt x="1259814" y="793496"/>
                  </a:lnTo>
                  <a:lnTo>
                    <a:pt x="1258366" y="745154"/>
                  </a:lnTo>
                  <a:lnTo>
                    <a:pt x="1254077" y="697578"/>
                  </a:lnTo>
                  <a:lnTo>
                    <a:pt x="1247031" y="650853"/>
                  </a:lnTo>
                  <a:lnTo>
                    <a:pt x="1237310" y="605060"/>
                  </a:lnTo>
                  <a:lnTo>
                    <a:pt x="1224997" y="560282"/>
                  </a:lnTo>
                  <a:lnTo>
                    <a:pt x="1210176" y="516602"/>
                  </a:lnTo>
                  <a:lnTo>
                    <a:pt x="1192928" y="474104"/>
                  </a:lnTo>
                  <a:lnTo>
                    <a:pt x="1173338" y="432871"/>
                  </a:lnTo>
                  <a:lnTo>
                    <a:pt x="1151488" y="392985"/>
                  </a:lnTo>
                  <a:lnTo>
                    <a:pt x="1127461" y="354529"/>
                  </a:lnTo>
                  <a:lnTo>
                    <a:pt x="1101340" y="317586"/>
                  </a:lnTo>
                  <a:lnTo>
                    <a:pt x="1073207" y="282239"/>
                  </a:lnTo>
                  <a:lnTo>
                    <a:pt x="1043147" y="248572"/>
                  </a:lnTo>
                  <a:lnTo>
                    <a:pt x="1011242" y="216666"/>
                  </a:lnTo>
                  <a:lnTo>
                    <a:pt x="977574" y="186606"/>
                  </a:lnTo>
                  <a:lnTo>
                    <a:pt x="942228" y="158474"/>
                  </a:lnTo>
                  <a:lnTo>
                    <a:pt x="905285" y="132353"/>
                  </a:lnTo>
                  <a:lnTo>
                    <a:pt x="866829" y="108326"/>
                  </a:lnTo>
                  <a:lnTo>
                    <a:pt x="826943" y="86476"/>
                  </a:lnTo>
                  <a:lnTo>
                    <a:pt x="785709" y="66885"/>
                  </a:lnTo>
                  <a:lnTo>
                    <a:pt x="743211" y="49638"/>
                  </a:lnTo>
                  <a:lnTo>
                    <a:pt x="699532" y="34816"/>
                  </a:lnTo>
                  <a:lnTo>
                    <a:pt x="654754" y="22503"/>
                  </a:lnTo>
                  <a:lnTo>
                    <a:pt x="608961" y="12782"/>
                  </a:lnTo>
                  <a:lnTo>
                    <a:pt x="562235" y="5736"/>
                  </a:lnTo>
                  <a:lnTo>
                    <a:pt x="514660" y="1447"/>
                  </a:lnTo>
                  <a:lnTo>
                    <a:pt x="466318" y="0"/>
                  </a:lnTo>
                  <a:close/>
                </a:path>
              </a:pathLst>
            </a:custGeom>
            <a:solidFill>
              <a:srgbClr val="4471C4"/>
            </a:solidFill>
          </p:spPr>
          <p:txBody>
            <a:bodyPr wrap="square" lIns="0" tIns="0" rIns="0" bIns="0" rtlCol="0"/>
            <a:lstStyle/>
            <a:p>
              <a:endParaRPr/>
            </a:p>
          </p:txBody>
        </p:sp>
        <p:sp>
          <p:nvSpPr>
            <p:cNvPr id="55" name="object 55"/>
            <p:cNvSpPr/>
            <p:nvPr/>
          </p:nvSpPr>
          <p:spPr>
            <a:xfrm>
              <a:off x="908703" y="1513840"/>
              <a:ext cx="793750" cy="1435735"/>
            </a:xfrm>
            <a:custGeom>
              <a:avLst/>
              <a:gdLst/>
              <a:ahLst/>
              <a:cxnLst/>
              <a:rect l="l" t="t" r="r" b="b"/>
              <a:pathLst>
                <a:path w="793750" h="1435735">
                  <a:moveTo>
                    <a:pt x="793350" y="0"/>
                  </a:moveTo>
                  <a:lnTo>
                    <a:pt x="742799" y="1609"/>
                  </a:lnTo>
                  <a:lnTo>
                    <a:pt x="692786" y="6392"/>
                  </a:lnTo>
                  <a:lnTo>
                    <a:pt x="643441" y="14283"/>
                  </a:lnTo>
                  <a:lnTo>
                    <a:pt x="594897" y="25215"/>
                  </a:lnTo>
                  <a:lnTo>
                    <a:pt x="547285" y="39120"/>
                  </a:lnTo>
                  <a:lnTo>
                    <a:pt x="500738" y="55932"/>
                  </a:lnTo>
                  <a:lnTo>
                    <a:pt x="455387" y="75585"/>
                  </a:lnTo>
                  <a:lnTo>
                    <a:pt x="411365" y="98010"/>
                  </a:lnTo>
                  <a:lnTo>
                    <a:pt x="368803" y="123142"/>
                  </a:lnTo>
                  <a:lnTo>
                    <a:pt x="327833" y="150913"/>
                  </a:lnTo>
                  <a:lnTo>
                    <a:pt x="288588" y="181257"/>
                  </a:lnTo>
                  <a:lnTo>
                    <a:pt x="251200" y="214107"/>
                  </a:lnTo>
                  <a:lnTo>
                    <a:pt x="215800" y="249396"/>
                  </a:lnTo>
                  <a:lnTo>
                    <a:pt x="182519" y="287058"/>
                  </a:lnTo>
                  <a:lnTo>
                    <a:pt x="151492" y="327024"/>
                  </a:lnTo>
                  <a:lnTo>
                    <a:pt x="124253" y="366986"/>
                  </a:lnTo>
                  <a:lnTo>
                    <a:pt x="99763" y="407997"/>
                  </a:lnTo>
                  <a:lnTo>
                    <a:pt x="78003" y="449942"/>
                  </a:lnTo>
                  <a:lnTo>
                    <a:pt x="58955" y="492705"/>
                  </a:lnTo>
                  <a:lnTo>
                    <a:pt x="42599" y="536169"/>
                  </a:lnTo>
                  <a:lnTo>
                    <a:pt x="28919" y="580220"/>
                  </a:lnTo>
                  <a:lnTo>
                    <a:pt x="17896" y="624740"/>
                  </a:lnTo>
                  <a:lnTo>
                    <a:pt x="9510" y="669615"/>
                  </a:lnTo>
                  <a:lnTo>
                    <a:pt x="3745" y="714727"/>
                  </a:lnTo>
                  <a:lnTo>
                    <a:pt x="580" y="759962"/>
                  </a:lnTo>
                  <a:lnTo>
                    <a:pt x="0" y="805204"/>
                  </a:lnTo>
                  <a:lnTo>
                    <a:pt x="1983" y="850336"/>
                  </a:lnTo>
                  <a:lnTo>
                    <a:pt x="6514" y="895242"/>
                  </a:lnTo>
                  <a:lnTo>
                    <a:pt x="13572" y="939807"/>
                  </a:lnTo>
                  <a:lnTo>
                    <a:pt x="23140" y="983915"/>
                  </a:lnTo>
                  <a:lnTo>
                    <a:pt x="35199" y="1027450"/>
                  </a:lnTo>
                  <a:lnTo>
                    <a:pt x="49732" y="1070295"/>
                  </a:lnTo>
                  <a:lnTo>
                    <a:pt x="66719" y="1112336"/>
                  </a:lnTo>
                  <a:lnTo>
                    <a:pt x="86142" y="1153456"/>
                  </a:lnTo>
                  <a:lnTo>
                    <a:pt x="107983" y="1193539"/>
                  </a:lnTo>
                  <a:lnTo>
                    <a:pt x="132224" y="1232469"/>
                  </a:lnTo>
                  <a:lnTo>
                    <a:pt x="158846" y="1270131"/>
                  </a:lnTo>
                  <a:lnTo>
                    <a:pt x="187831" y="1306408"/>
                  </a:lnTo>
                  <a:lnTo>
                    <a:pt x="219160" y="1341185"/>
                  </a:lnTo>
                  <a:lnTo>
                    <a:pt x="252815" y="1374345"/>
                  </a:lnTo>
                  <a:lnTo>
                    <a:pt x="288778" y="1405773"/>
                  </a:lnTo>
                  <a:lnTo>
                    <a:pt x="327031" y="1435353"/>
                  </a:lnTo>
                  <a:lnTo>
                    <a:pt x="793350" y="793495"/>
                  </a:lnTo>
                  <a:lnTo>
                    <a:pt x="793350" y="0"/>
                  </a:lnTo>
                  <a:close/>
                </a:path>
              </a:pathLst>
            </a:custGeom>
            <a:solidFill>
              <a:srgbClr val="EC7C30"/>
            </a:solidFill>
          </p:spPr>
          <p:txBody>
            <a:bodyPr wrap="square" lIns="0" tIns="0" rIns="0" bIns="0" rtlCol="0"/>
            <a:lstStyle/>
            <a:p>
              <a:endParaRPr/>
            </a:p>
          </p:txBody>
        </p:sp>
        <p:sp>
          <p:nvSpPr>
            <p:cNvPr id="56" name="object 56"/>
            <p:cNvSpPr/>
            <p:nvPr/>
          </p:nvSpPr>
          <p:spPr>
            <a:xfrm>
              <a:off x="908703" y="1513840"/>
              <a:ext cx="793750" cy="1435735"/>
            </a:xfrm>
            <a:custGeom>
              <a:avLst/>
              <a:gdLst/>
              <a:ahLst/>
              <a:cxnLst/>
              <a:rect l="l" t="t" r="r" b="b"/>
              <a:pathLst>
                <a:path w="793750" h="1435735">
                  <a:moveTo>
                    <a:pt x="327031" y="1435353"/>
                  </a:moveTo>
                  <a:lnTo>
                    <a:pt x="288778" y="1405773"/>
                  </a:lnTo>
                  <a:lnTo>
                    <a:pt x="252815" y="1374345"/>
                  </a:lnTo>
                  <a:lnTo>
                    <a:pt x="219160" y="1341185"/>
                  </a:lnTo>
                  <a:lnTo>
                    <a:pt x="187831" y="1306408"/>
                  </a:lnTo>
                  <a:lnTo>
                    <a:pt x="158846" y="1270131"/>
                  </a:lnTo>
                  <a:lnTo>
                    <a:pt x="132224" y="1232469"/>
                  </a:lnTo>
                  <a:lnTo>
                    <a:pt x="107983" y="1193539"/>
                  </a:lnTo>
                  <a:lnTo>
                    <a:pt x="86142" y="1153456"/>
                  </a:lnTo>
                  <a:lnTo>
                    <a:pt x="66719" y="1112336"/>
                  </a:lnTo>
                  <a:lnTo>
                    <a:pt x="49732" y="1070295"/>
                  </a:lnTo>
                  <a:lnTo>
                    <a:pt x="35199" y="1027450"/>
                  </a:lnTo>
                  <a:lnTo>
                    <a:pt x="23140" y="983915"/>
                  </a:lnTo>
                  <a:lnTo>
                    <a:pt x="13572" y="939807"/>
                  </a:lnTo>
                  <a:lnTo>
                    <a:pt x="6514" y="895242"/>
                  </a:lnTo>
                  <a:lnTo>
                    <a:pt x="1983" y="850336"/>
                  </a:lnTo>
                  <a:lnTo>
                    <a:pt x="0" y="805204"/>
                  </a:lnTo>
                  <a:lnTo>
                    <a:pt x="580" y="759962"/>
                  </a:lnTo>
                  <a:lnTo>
                    <a:pt x="3745" y="714727"/>
                  </a:lnTo>
                  <a:lnTo>
                    <a:pt x="9510" y="669615"/>
                  </a:lnTo>
                  <a:lnTo>
                    <a:pt x="17896" y="624740"/>
                  </a:lnTo>
                  <a:lnTo>
                    <a:pt x="28919" y="580220"/>
                  </a:lnTo>
                  <a:lnTo>
                    <a:pt x="42599" y="536169"/>
                  </a:lnTo>
                  <a:lnTo>
                    <a:pt x="58955" y="492705"/>
                  </a:lnTo>
                  <a:lnTo>
                    <a:pt x="78003" y="449942"/>
                  </a:lnTo>
                  <a:lnTo>
                    <a:pt x="99763" y="407997"/>
                  </a:lnTo>
                  <a:lnTo>
                    <a:pt x="124253" y="366986"/>
                  </a:lnTo>
                  <a:lnTo>
                    <a:pt x="151492" y="327024"/>
                  </a:lnTo>
                  <a:lnTo>
                    <a:pt x="182519" y="287058"/>
                  </a:lnTo>
                  <a:lnTo>
                    <a:pt x="215800" y="249396"/>
                  </a:lnTo>
                  <a:lnTo>
                    <a:pt x="251200" y="214107"/>
                  </a:lnTo>
                  <a:lnTo>
                    <a:pt x="288588" y="181257"/>
                  </a:lnTo>
                  <a:lnTo>
                    <a:pt x="327833" y="150913"/>
                  </a:lnTo>
                  <a:lnTo>
                    <a:pt x="368803" y="123142"/>
                  </a:lnTo>
                  <a:lnTo>
                    <a:pt x="411365" y="98010"/>
                  </a:lnTo>
                  <a:lnTo>
                    <a:pt x="455387" y="75585"/>
                  </a:lnTo>
                  <a:lnTo>
                    <a:pt x="500738" y="55932"/>
                  </a:lnTo>
                  <a:lnTo>
                    <a:pt x="547285" y="39120"/>
                  </a:lnTo>
                  <a:lnTo>
                    <a:pt x="594897" y="25215"/>
                  </a:lnTo>
                  <a:lnTo>
                    <a:pt x="643441" y="14283"/>
                  </a:lnTo>
                  <a:lnTo>
                    <a:pt x="692786" y="6392"/>
                  </a:lnTo>
                  <a:lnTo>
                    <a:pt x="742799" y="1609"/>
                  </a:lnTo>
                  <a:lnTo>
                    <a:pt x="793350" y="0"/>
                  </a:lnTo>
                  <a:lnTo>
                    <a:pt x="793350" y="793495"/>
                  </a:lnTo>
                  <a:lnTo>
                    <a:pt x="327031" y="1435353"/>
                  </a:lnTo>
                  <a:close/>
                </a:path>
              </a:pathLst>
            </a:custGeom>
            <a:ln w="11239">
              <a:solidFill>
                <a:srgbClr val="FFFFFF"/>
              </a:solidFill>
            </a:ln>
          </p:spPr>
          <p:txBody>
            <a:bodyPr wrap="square" lIns="0" tIns="0" rIns="0" bIns="0" rtlCol="0"/>
            <a:lstStyle/>
            <a:p>
              <a:endParaRPr/>
            </a:p>
          </p:txBody>
        </p:sp>
        <p:sp>
          <p:nvSpPr>
            <p:cNvPr id="57" name="object 57"/>
            <p:cNvSpPr/>
            <p:nvPr/>
          </p:nvSpPr>
          <p:spPr>
            <a:xfrm>
              <a:off x="2017394" y="2552446"/>
              <a:ext cx="614045" cy="779145"/>
            </a:xfrm>
            <a:custGeom>
              <a:avLst/>
              <a:gdLst/>
              <a:ahLst/>
              <a:cxnLst/>
              <a:rect l="l" t="t" r="r" b="b"/>
              <a:pathLst>
                <a:path w="614044" h="779145">
                  <a:moveTo>
                    <a:pt x="439293" y="0"/>
                  </a:moveTo>
                  <a:lnTo>
                    <a:pt x="357886" y="481075"/>
                  </a:lnTo>
                  <a:lnTo>
                    <a:pt x="0" y="481075"/>
                  </a:lnTo>
                  <a:lnTo>
                    <a:pt x="0" y="778636"/>
                  </a:lnTo>
                  <a:lnTo>
                    <a:pt x="613537" y="778636"/>
                  </a:lnTo>
                  <a:lnTo>
                    <a:pt x="613537" y="481075"/>
                  </a:lnTo>
                  <a:lnTo>
                    <a:pt x="511302" y="481075"/>
                  </a:lnTo>
                  <a:lnTo>
                    <a:pt x="439293" y="0"/>
                  </a:lnTo>
                  <a:close/>
                </a:path>
              </a:pathLst>
            </a:custGeom>
            <a:solidFill>
              <a:srgbClr val="FFFFFF"/>
            </a:solidFill>
          </p:spPr>
          <p:txBody>
            <a:bodyPr wrap="square" lIns="0" tIns="0" rIns="0" bIns="0" rtlCol="0"/>
            <a:lstStyle/>
            <a:p>
              <a:endParaRPr/>
            </a:p>
          </p:txBody>
        </p:sp>
        <p:sp>
          <p:nvSpPr>
            <p:cNvPr id="58" name="object 58"/>
            <p:cNvSpPr/>
            <p:nvPr/>
          </p:nvSpPr>
          <p:spPr>
            <a:xfrm>
              <a:off x="2017394" y="2552446"/>
              <a:ext cx="614045" cy="779145"/>
            </a:xfrm>
            <a:custGeom>
              <a:avLst/>
              <a:gdLst/>
              <a:ahLst/>
              <a:cxnLst/>
              <a:rect l="l" t="t" r="r" b="b"/>
              <a:pathLst>
                <a:path w="614044" h="779145">
                  <a:moveTo>
                    <a:pt x="0" y="481075"/>
                  </a:moveTo>
                  <a:lnTo>
                    <a:pt x="357886" y="481075"/>
                  </a:lnTo>
                  <a:lnTo>
                    <a:pt x="439293" y="0"/>
                  </a:lnTo>
                  <a:lnTo>
                    <a:pt x="511302" y="481075"/>
                  </a:lnTo>
                  <a:lnTo>
                    <a:pt x="613537" y="481075"/>
                  </a:lnTo>
                  <a:lnTo>
                    <a:pt x="613537" y="530732"/>
                  </a:lnTo>
                  <a:lnTo>
                    <a:pt x="613537" y="605027"/>
                  </a:lnTo>
                  <a:lnTo>
                    <a:pt x="613537" y="778636"/>
                  </a:lnTo>
                  <a:lnTo>
                    <a:pt x="511302" y="778636"/>
                  </a:lnTo>
                  <a:lnTo>
                    <a:pt x="357886" y="778636"/>
                  </a:lnTo>
                  <a:lnTo>
                    <a:pt x="0" y="778636"/>
                  </a:lnTo>
                  <a:lnTo>
                    <a:pt x="0" y="605027"/>
                  </a:lnTo>
                  <a:lnTo>
                    <a:pt x="0" y="530732"/>
                  </a:lnTo>
                  <a:lnTo>
                    <a:pt x="0" y="481075"/>
                  </a:lnTo>
                  <a:close/>
                </a:path>
              </a:pathLst>
            </a:custGeom>
            <a:ln w="5626">
              <a:solidFill>
                <a:srgbClr val="000000"/>
              </a:solidFill>
            </a:ln>
          </p:spPr>
          <p:txBody>
            <a:bodyPr wrap="square" lIns="0" tIns="0" rIns="0" bIns="0" rtlCol="0"/>
            <a:lstStyle/>
            <a:p>
              <a:endParaRPr/>
            </a:p>
          </p:txBody>
        </p:sp>
      </p:grpSp>
      <p:sp>
        <p:nvSpPr>
          <p:cNvPr id="59" name="object 59"/>
          <p:cNvSpPr txBox="1"/>
          <p:nvPr/>
        </p:nvSpPr>
        <p:spPr>
          <a:xfrm>
            <a:off x="2654980" y="4636703"/>
            <a:ext cx="656142" cy="289822"/>
          </a:xfrm>
          <a:prstGeom prst="rect">
            <a:avLst/>
          </a:prstGeom>
        </p:spPr>
        <p:txBody>
          <a:bodyPr vert="horz" wrap="square" lIns="0" tIns="30479" rIns="0" bIns="0" rtlCol="0">
            <a:spAutoFit/>
          </a:bodyPr>
          <a:lstStyle/>
          <a:p>
            <a:pPr marR="39792" algn="ctr">
              <a:spcBef>
                <a:spcPts val="240"/>
              </a:spcBef>
            </a:pPr>
            <a:r>
              <a:rPr sz="800" spc="-33" dirty="0">
                <a:solidFill>
                  <a:srgbClr val="585858"/>
                </a:solidFill>
                <a:latin typeface="BIZ UDPゴシック"/>
                <a:cs typeface="BIZ UDPゴシック"/>
              </a:rPr>
              <a:t>いる</a:t>
            </a:r>
            <a:endParaRPr sz="800">
              <a:latin typeface="BIZ UDPゴシック"/>
              <a:cs typeface="BIZ UDPゴシック"/>
            </a:endParaRPr>
          </a:p>
          <a:p>
            <a:pPr marR="6773" algn="ctr">
              <a:spcBef>
                <a:spcPts val="113"/>
              </a:spcBef>
            </a:pPr>
            <a:r>
              <a:rPr sz="800" dirty="0">
                <a:solidFill>
                  <a:srgbClr val="585858"/>
                </a:solidFill>
                <a:latin typeface="BIZ UDPゴシック"/>
                <a:cs typeface="BIZ UDPゴシック"/>
              </a:rPr>
              <a:t>12</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60%</a:t>
            </a:r>
            <a:endParaRPr sz="800">
              <a:latin typeface="BIZ UDPゴシック"/>
              <a:cs typeface="BIZ UDPゴシック"/>
            </a:endParaRPr>
          </a:p>
        </p:txBody>
      </p:sp>
      <p:grpSp>
        <p:nvGrpSpPr>
          <p:cNvPr id="60" name="object 60"/>
          <p:cNvGrpSpPr/>
          <p:nvPr/>
        </p:nvGrpSpPr>
        <p:grpSpPr>
          <a:xfrm>
            <a:off x="839811" y="2303978"/>
            <a:ext cx="754352" cy="1003263"/>
            <a:chOff x="736231" y="1312989"/>
            <a:chExt cx="565785" cy="752475"/>
          </a:xfrm>
        </p:grpSpPr>
        <p:sp>
          <p:nvSpPr>
            <p:cNvPr id="61" name="object 61"/>
            <p:cNvSpPr/>
            <p:nvPr/>
          </p:nvSpPr>
          <p:spPr>
            <a:xfrm>
              <a:off x="739089" y="1315847"/>
              <a:ext cx="560070" cy="746760"/>
            </a:xfrm>
            <a:custGeom>
              <a:avLst/>
              <a:gdLst/>
              <a:ahLst/>
              <a:cxnLst/>
              <a:rect l="l" t="t" r="r" b="b"/>
              <a:pathLst>
                <a:path w="560069" h="746760">
                  <a:moveTo>
                    <a:pt x="559485" y="0"/>
                  </a:moveTo>
                  <a:lnTo>
                    <a:pt x="0" y="0"/>
                  </a:lnTo>
                  <a:lnTo>
                    <a:pt x="0" y="297561"/>
                  </a:lnTo>
                  <a:lnTo>
                    <a:pt x="93243" y="297561"/>
                  </a:lnTo>
                  <a:lnTo>
                    <a:pt x="208407" y="746252"/>
                  </a:lnTo>
                  <a:lnTo>
                    <a:pt x="233108" y="297561"/>
                  </a:lnTo>
                  <a:lnTo>
                    <a:pt x="559485" y="297561"/>
                  </a:lnTo>
                  <a:lnTo>
                    <a:pt x="559485" y="0"/>
                  </a:lnTo>
                  <a:close/>
                </a:path>
              </a:pathLst>
            </a:custGeom>
            <a:solidFill>
              <a:srgbClr val="FFFFFF"/>
            </a:solidFill>
          </p:spPr>
          <p:txBody>
            <a:bodyPr wrap="square" lIns="0" tIns="0" rIns="0" bIns="0" rtlCol="0"/>
            <a:lstStyle/>
            <a:p>
              <a:endParaRPr/>
            </a:p>
          </p:txBody>
        </p:sp>
        <p:sp>
          <p:nvSpPr>
            <p:cNvPr id="62" name="object 62"/>
            <p:cNvSpPr/>
            <p:nvPr/>
          </p:nvSpPr>
          <p:spPr>
            <a:xfrm>
              <a:off x="739089" y="1315847"/>
              <a:ext cx="560070" cy="746760"/>
            </a:xfrm>
            <a:custGeom>
              <a:avLst/>
              <a:gdLst/>
              <a:ahLst/>
              <a:cxnLst/>
              <a:rect l="l" t="t" r="r" b="b"/>
              <a:pathLst>
                <a:path w="560069" h="746760">
                  <a:moveTo>
                    <a:pt x="0" y="0"/>
                  </a:moveTo>
                  <a:lnTo>
                    <a:pt x="93243" y="0"/>
                  </a:lnTo>
                  <a:lnTo>
                    <a:pt x="233108" y="0"/>
                  </a:lnTo>
                  <a:lnTo>
                    <a:pt x="559485" y="0"/>
                  </a:lnTo>
                  <a:lnTo>
                    <a:pt x="559485" y="173609"/>
                  </a:lnTo>
                  <a:lnTo>
                    <a:pt x="559485" y="247904"/>
                  </a:lnTo>
                  <a:lnTo>
                    <a:pt x="559485" y="297561"/>
                  </a:lnTo>
                  <a:lnTo>
                    <a:pt x="233108" y="297561"/>
                  </a:lnTo>
                  <a:lnTo>
                    <a:pt x="208407" y="746252"/>
                  </a:lnTo>
                  <a:lnTo>
                    <a:pt x="93243" y="297561"/>
                  </a:lnTo>
                  <a:lnTo>
                    <a:pt x="0" y="297561"/>
                  </a:lnTo>
                  <a:lnTo>
                    <a:pt x="0" y="247904"/>
                  </a:lnTo>
                  <a:lnTo>
                    <a:pt x="0" y="173609"/>
                  </a:lnTo>
                  <a:lnTo>
                    <a:pt x="0" y="0"/>
                  </a:lnTo>
                  <a:close/>
                </a:path>
              </a:pathLst>
            </a:custGeom>
            <a:ln w="5626">
              <a:solidFill>
                <a:srgbClr val="000000"/>
              </a:solidFill>
            </a:ln>
          </p:spPr>
          <p:txBody>
            <a:bodyPr wrap="square" lIns="0" tIns="0" rIns="0" bIns="0" rtlCol="0"/>
            <a:lstStyle/>
            <a:p>
              <a:endParaRPr/>
            </a:p>
          </p:txBody>
        </p:sp>
      </p:grpSp>
      <p:sp>
        <p:nvSpPr>
          <p:cNvPr id="63" name="object 63"/>
          <p:cNvSpPr txBox="1"/>
          <p:nvPr/>
        </p:nvSpPr>
        <p:spPr>
          <a:xfrm>
            <a:off x="946910" y="2345878"/>
            <a:ext cx="590951" cy="289822"/>
          </a:xfrm>
          <a:prstGeom prst="rect">
            <a:avLst/>
          </a:prstGeom>
        </p:spPr>
        <p:txBody>
          <a:bodyPr vert="horz" wrap="square" lIns="0" tIns="30479" rIns="0" bIns="0" rtlCol="0">
            <a:spAutoFit/>
          </a:bodyPr>
          <a:lstStyle/>
          <a:p>
            <a:pPr marR="40639" algn="ctr">
              <a:spcBef>
                <a:spcPts val="240"/>
              </a:spcBef>
            </a:pPr>
            <a:r>
              <a:rPr sz="800" spc="-27" dirty="0">
                <a:solidFill>
                  <a:srgbClr val="585858"/>
                </a:solidFill>
                <a:latin typeface="BIZ UDPゴシック"/>
                <a:cs typeface="BIZ UDPゴシック"/>
              </a:rPr>
              <a:t>いない</a:t>
            </a:r>
            <a:endParaRPr sz="800">
              <a:latin typeface="BIZ UDPゴシック"/>
              <a:cs typeface="BIZ UDPゴシック"/>
            </a:endParaRPr>
          </a:p>
          <a:p>
            <a:pPr marR="6773" algn="ctr">
              <a:spcBef>
                <a:spcPts val="113"/>
              </a:spcBef>
            </a:pPr>
            <a:r>
              <a:rPr sz="800" dirty="0">
                <a:solidFill>
                  <a:srgbClr val="585858"/>
                </a:solidFill>
                <a:latin typeface="BIZ UDPゴシック"/>
                <a:cs typeface="BIZ UDPゴシック"/>
              </a:rPr>
              <a:t>8</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40%</a:t>
            </a:r>
            <a:endParaRPr sz="800">
              <a:latin typeface="BIZ UDPゴシック"/>
              <a:cs typeface="BIZ UDPゴシック"/>
            </a:endParaRPr>
          </a:p>
        </p:txBody>
      </p:sp>
      <p:grpSp>
        <p:nvGrpSpPr>
          <p:cNvPr id="64" name="object 64"/>
          <p:cNvGrpSpPr/>
          <p:nvPr/>
        </p:nvGrpSpPr>
        <p:grpSpPr>
          <a:xfrm>
            <a:off x="3825284" y="2341568"/>
            <a:ext cx="2645735" cy="2348565"/>
            <a:chOff x="2975419" y="1341183"/>
            <a:chExt cx="1984375" cy="1761489"/>
          </a:xfrm>
        </p:grpSpPr>
        <p:sp>
          <p:nvSpPr>
            <p:cNvPr id="65" name="object 65"/>
            <p:cNvSpPr/>
            <p:nvPr/>
          </p:nvSpPr>
          <p:spPr>
            <a:xfrm>
              <a:off x="3373501" y="1344041"/>
              <a:ext cx="1188085" cy="1755775"/>
            </a:xfrm>
            <a:custGeom>
              <a:avLst/>
              <a:gdLst/>
              <a:ahLst/>
              <a:cxnLst/>
              <a:rect l="l" t="t" r="r" b="b"/>
              <a:pathLst>
                <a:path w="1188085" h="1755775">
                  <a:moveTo>
                    <a:pt x="0" y="1491741"/>
                  </a:moveTo>
                  <a:lnTo>
                    <a:pt x="0" y="1755394"/>
                  </a:lnTo>
                </a:path>
                <a:path w="1188085" h="1755775">
                  <a:moveTo>
                    <a:pt x="0" y="614172"/>
                  </a:moveTo>
                  <a:lnTo>
                    <a:pt x="0" y="1141094"/>
                  </a:lnTo>
                </a:path>
                <a:path w="1188085" h="1755775">
                  <a:moveTo>
                    <a:pt x="0" y="0"/>
                  </a:moveTo>
                  <a:lnTo>
                    <a:pt x="0" y="263525"/>
                  </a:lnTo>
                </a:path>
                <a:path w="1188085" h="1755775">
                  <a:moveTo>
                    <a:pt x="396621" y="1491741"/>
                  </a:moveTo>
                  <a:lnTo>
                    <a:pt x="396621" y="1755394"/>
                  </a:lnTo>
                </a:path>
                <a:path w="1188085" h="1755775">
                  <a:moveTo>
                    <a:pt x="396621" y="614172"/>
                  </a:moveTo>
                  <a:lnTo>
                    <a:pt x="396621" y="1141094"/>
                  </a:lnTo>
                </a:path>
                <a:path w="1188085" h="1755775">
                  <a:moveTo>
                    <a:pt x="396621" y="0"/>
                  </a:moveTo>
                  <a:lnTo>
                    <a:pt x="396621" y="263525"/>
                  </a:lnTo>
                </a:path>
                <a:path w="1188085" h="1755775">
                  <a:moveTo>
                    <a:pt x="792226" y="1491741"/>
                  </a:moveTo>
                  <a:lnTo>
                    <a:pt x="792226" y="1755394"/>
                  </a:lnTo>
                </a:path>
                <a:path w="1188085" h="1755775">
                  <a:moveTo>
                    <a:pt x="792226" y="614172"/>
                  </a:moveTo>
                  <a:lnTo>
                    <a:pt x="792226" y="1141094"/>
                  </a:lnTo>
                </a:path>
                <a:path w="1188085" h="1755775">
                  <a:moveTo>
                    <a:pt x="792226" y="0"/>
                  </a:moveTo>
                  <a:lnTo>
                    <a:pt x="792226" y="263525"/>
                  </a:lnTo>
                </a:path>
                <a:path w="1188085" h="1755775">
                  <a:moveTo>
                    <a:pt x="1187830" y="1491741"/>
                  </a:moveTo>
                  <a:lnTo>
                    <a:pt x="1187830" y="1755394"/>
                  </a:lnTo>
                </a:path>
                <a:path w="1188085" h="1755775">
                  <a:moveTo>
                    <a:pt x="1187830" y="614172"/>
                  </a:moveTo>
                  <a:lnTo>
                    <a:pt x="1187830" y="1141069"/>
                  </a:lnTo>
                </a:path>
                <a:path w="1188085" h="1755775">
                  <a:moveTo>
                    <a:pt x="1187830" y="0"/>
                  </a:moveTo>
                  <a:lnTo>
                    <a:pt x="1187830" y="263525"/>
                  </a:lnTo>
                </a:path>
              </a:pathLst>
            </a:custGeom>
            <a:ln w="5626">
              <a:solidFill>
                <a:srgbClr val="D9D9D9"/>
              </a:solidFill>
            </a:ln>
          </p:spPr>
          <p:txBody>
            <a:bodyPr wrap="square" lIns="0" tIns="0" rIns="0" bIns="0" rtlCol="0"/>
            <a:lstStyle/>
            <a:p>
              <a:endParaRPr/>
            </a:p>
          </p:txBody>
        </p:sp>
        <p:sp>
          <p:nvSpPr>
            <p:cNvPr id="66" name="object 66"/>
            <p:cNvSpPr/>
            <p:nvPr/>
          </p:nvSpPr>
          <p:spPr>
            <a:xfrm>
              <a:off x="4956810" y="1344041"/>
              <a:ext cx="0" cy="1755775"/>
            </a:xfrm>
            <a:custGeom>
              <a:avLst/>
              <a:gdLst/>
              <a:ahLst/>
              <a:cxnLst/>
              <a:rect l="l" t="t" r="r" b="b"/>
              <a:pathLst>
                <a:path h="1755775">
                  <a:moveTo>
                    <a:pt x="0" y="0"/>
                  </a:moveTo>
                  <a:lnTo>
                    <a:pt x="0" y="1755394"/>
                  </a:lnTo>
                </a:path>
              </a:pathLst>
            </a:custGeom>
            <a:ln w="5626">
              <a:solidFill>
                <a:srgbClr val="D9D9D9"/>
              </a:solidFill>
            </a:ln>
          </p:spPr>
          <p:txBody>
            <a:bodyPr wrap="square" lIns="0" tIns="0" rIns="0" bIns="0" rtlCol="0"/>
            <a:lstStyle/>
            <a:p>
              <a:endParaRPr/>
            </a:p>
          </p:txBody>
        </p:sp>
        <p:sp>
          <p:nvSpPr>
            <p:cNvPr id="67" name="object 67"/>
            <p:cNvSpPr/>
            <p:nvPr/>
          </p:nvSpPr>
          <p:spPr>
            <a:xfrm>
              <a:off x="2978277" y="1607565"/>
              <a:ext cx="1236980" cy="1228725"/>
            </a:xfrm>
            <a:custGeom>
              <a:avLst/>
              <a:gdLst/>
              <a:ahLst/>
              <a:cxnLst/>
              <a:rect l="l" t="t" r="r" b="b"/>
              <a:pathLst>
                <a:path w="1236979" h="1228725">
                  <a:moveTo>
                    <a:pt x="1079500" y="877570"/>
                  </a:moveTo>
                  <a:lnTo>
                    <a:pt x="0" y="877570"/>
                  </a:lnTo>
                  <a:lnTo>
                    <a:pt x="0" y="1228217"/>
                  </a:lnTo>
                  <a:lnTo>
                    <a:pt x="1079500" y="1228217"/>
                  </a:lnTo>
                  <a:lnTo>
                    <a:pt x="1079500" y="877570"/>
                  </a:lnTo>
                  <a:close/>
                </a:path>
                <a:path w="1236979" h="1228725">
                  <a:moveTo>
                    <a:pt x="1236853" y="0"/>
                  </a:moveTo>
                  <a:lnTo>
                    <a:pt x="0" y="0"/>
                  </a:lnTo>
                  <a:lnTo>
                    <a:pt x="0" y="350647"/>
                  </a:lnTo>
                  <a:lnTo>
                    <a:pt x="1236853" y="350647"/>
                  </a:lnTo>
                  <a:lnTo>
                    <a:pt x="1236853" y="0"/>
                  </a:lnTo>
                  <a:close/>
                </a:path>
              </a:pathLst>
            </a:custGeom>
            <a:solidFill>
              <a:srgbClr val="92D050"/>
            </a:solidFill>
          </p:spPr>
          <p:txBody>
            <a:bodyPr wrap="square" lIns="0" tIns="0" rIns="0" bIns="0" rtlCol="0"/>
            <a:lstStyle/>
            <a:p>
              <a:endParaRPr/>
            </a:p>
          </p:txBody>
        </p:sp>
        <p:sp>
          <p:nvSpPr>
            <p:cNvPr id="68" name="object 68"/>
            <p:cNvSpPr/>
            <p:nvPr/>
          </p:nvSpPr>
          <p:spPr>
            <a:xfrm>
              <a:off x="4057777" y="1607565"/>
              <a:ext cx="899160" cy="1228725"/>
            </a:xfrm>
            <a:custGeom>
              <a:avLst/>
              <a:gdLst/>
              <a:ahLst/>
              <a:cxnLst/>
              <a:rect l="l" t="t" r="r" b="b"/>
              <a:pathLst>
                <a:path w="899160" h="1228725">
                  <a:moveTo>
                    <a:pt x="359664" y="877570"/>
                  </a:moveTo>
                  <a:lnTo>
                    <a:pt x="0" y="877570"/>
                  </a:lnTo>
                  <a:lnTo>
                    <a:pt x="0" y="1228217"/>
                  </a:lnTo>
                  <a:lnTo>
                    <a:pt x="359664" y="1228217"/>
                  </a:lnTo>
                  <a:lnTo>
                    <a:pt x="359664" y="877570"/>
                  </a:lnTo>
                  <a:close/>
                </a:path>
                <a:path w="899160" h="1228725">
                  <a:moveTo>
                    <a:pt x="899160" y="0"/>
                  </a:moveTo>
                  <a:lnTo>
                    <a:pt x="157353" y="0"/>
                  </a:lnTo>
                  <a:lnTo>
                    <a:pt x="157353" y="350647"/>
                  </a:lnTo>
                  <a:lnTo>
                    <a:pt x="899160" y="350647"/>
                  </a:lnTo>
                  <a:lnTo>
                    <a:pt x="899160" y="0"/>
                  </a:lnTo>
                  <a:close/>
                </a:path>
              </a:pathLst>
            </a:custGeom>
            <a:solidFill>
              <a:srgbClr val="5B9BD4"/>
            </a:solidFill>
          </p:spPr>
          <p:txBody>
            <a:bodyPr wrap="square" lIns="0" tIns="0" rIns="0" bIns="0" rtlCol="0"/>
            <a:lstStyle/>
            <a:p>
              <a:endParaRPr/>
            </a:p>
          </p:txBody>
        </p:sp>
        <p:sp>
          <p:nvSpPr>
            <p:cNvPr id="69" name="object 69"/>
            <p:cNvSpPr/>
            <p:nvPr/>
          </p:nvSpPr>
          <p:spPr>
            <a:xfrm>
              <a:off x="4417441" y="2485110"/>
              <a:ext cx="539750" cy="351155"/>
            </a:xfrm>
            <a:custGeom>
              <a:avLst/>
              <a:gdLst/>
              <a:ahLst/>
              <a:cxnLst/>
              <a:rect l="l" t="t" r="r" b="b"/>
              <a:pathLst>
                <a:path w="539750" h="351155">
                  <a:moveTo>
                    <a:pt x="539496" y="0"/>
                  </a:moveTo>
                  <a:lnTo>
                    <a:pt x="0" y="0"/>
                  </a:lnTo>
                  <a:lnTo>
                    <a:pt x="0" y="350672"/>
                  </a:lnTo>
                  <a:lnTo>
                    <a:pt x="539496" y="350672"/>
                  </a:lnTo>
                  <a:lnTo>
                    <a:pt x="539496" y="0"/>
                  </a:lnTo>
                  <a:close/>
                </a:path>
              </a:pathLst>
            </a:custGeom>
            <a:solidFill>
              <a:srgbClr val="FFC000"/>
            </a:solidFill>
          </p:spPr>
          <p:txBody>
            <a:bodyPr wrap="square" lIns="0" tIns="0" rIns="0" bIns="0" rtlCol="0"/>
            <a:lstStyle/>
            <a:p>
              <a:endParaRPr/>
            </a:p>
          </p:txBody>
        </p:sp>
        <p:sp>
          <p:nvSpPr>
            <p:cNvPr id="70" name="object 70"/>
            <p:cNvSpPr/>
            <p:nvPr/>
          </p:nvSpPr>
          <p:spPr>
            <a:xfrm>
              <a:off x="2978277" y="1344041"/>
              <a:ext cx="0" cy="1755775"/>
            </a:xfrm>
            <a:custGeom>
              <a:avLst/>
              <a:gdLst/>
              <a:ahLst/>
              <a:cxnLst/>
              <a:rect l="l" t="t" r="r" b="b"/>
              <a:pathLst>
                <a:path h="1755775">
                  <a:moveTo>
                    <a:pt x="0" y="1755394"/>
                  </a:moveTo>
                  <a:lnTo>
                    <a:pt x="0" y="0"/>
                  </a:lnTo>
                </a:path>
              </a:pathLst>
            </a:custGeom>
            <a:ln w="5626">
              <a:solidFill>
                <a:srgbClr val="D9D9D9"/>
              </a:solidFill>
            </a:ln>
          </p:spPr>
          <p:txBody>
            <a:bodyPr wrap="square" lIns="0" tIns="0" rIns="0" bIns="0" rtlCol="0"/>
            <a:lstStyle/>
            <a:p>
              <a:endParaRPr/>
            </a:p>
          </p:txBody>
        </p:sp>
        <p:sp>
          <p:nvSpPr>
            <p:cNvPr id="71" name="object 71"/>
            <p:cNvSpPr/>
            <p:nvPr/>
          </p:nvSpPr>
          <p:spPr>
            <a:xfrm>
              <a:off x="3478276" y="2608186"/>
              <a:ext cx="79375" cy="105410"/>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grpSp>
      <p:sp>
        <p:nvSpPr>
          <p:cNvPr id="72" name="object 72"/>
          <p:cNvSpPr txBox="1"/>
          <p:nvPr/>
        </p:nvSpPr>
        <p:spPr>
          <a:xfrm>
            <a:off x="4525536" y="4024865"/>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6</a:t>
            </a:r>
            <a:endParaRPr sz="667">
              <a:latin typeface="Calibri"/>
              <a:cs typeface="Calibri"/>
            </a:endParaRPr>
          </a:p>
        </p:txBody>
      </p:sp>
      <p:sp>
        <p:nvSpPr>
          <p:cNvPr id="73" name="object 73"/>
          <p:cNvSpPr/>
          <p:nvPr/>
        </p:nvSpPr>
        <p:spPr>
          <a:xfrm>
            <a:off x="4600717" y="2860624"/>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74" name="object 74"/>
          <p:cNvSpPr txBox="1"/>
          <p:nvPr/>
        </p:nvSpPr>
        <p:spPr>
          <a:xfrm>
            <a:off x="4630856" y="2854477"/>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5</a:t>
            </a:r>
            <a:endParaRPr sz="667">
              <a:latin typeface="Calibri"/>
              <a:cs typeface="Calibri"/>
            </a:endParaRPr>
          </a:p>
        </p:txBody>
      </p:sp>
      <p:sp>
        <p:nvSpPr>
          <p:cNvPr id="75" name="object 75"/>
          <p:cNvSpPr/>
          <p:nvPr/>
        </p:nvSpPr>
        <p:spPr>
          <a:xfrm>
            <a:off x="5454972" y="4030843"/>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76" name="object 76"/>
          <p:cNvSpPr txBox="1"/>
          <p:nvPr/>
        </p:nvSpPr>
        <p:spPr>
          <a:xfrm>
            <a:off x="5484942" y="4024865"/>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2</a:t>
            </a:r>
            <a:endParaRPr sz="667">
              <a:latin typeface="Calibri"/>
              <a:cs typeface="Calibri"/>
            </a:endParaRPr>
          </a:p>
        </p:txBody>
      </p:sp>
      <p:sp>
        <p:nvSpPr>
          <p:cNvPr id="77" name="object 77"/>
          <p:cNvSpPr/>
          <p:nvPr/>
        </p:nvSpPr>
        <p:spPr>
          <a:xfrm>
            <a:off x="5919606" y="2860624"/>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78" name="object 78"/>
          <p:cNvSpPr txBox="1"/>
          <p:nvPr/>
        </p:nvSpPr>
        <p:spPr>
          <a:xfrm>
            <a:off x="5949915" y="2854477"/>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3</a:t>
            </a:r>
            <a:endParaRPr sz="667">
              <a:latin typeface="Calibri"/>
              <a:cs typeface="Calibri"/>
            </a:endParaRPr>
          </a:p>
        </p:txBody>
      </p:sp>
      <p:sp>
        <p:nvSpPr>
          <p:cNvPr id="79" name="object 79"/>
          <p:cNvSpPr/>
          <p:nvPr/>
        </p:nvSpPr>
        <p:spPr>
          <a:xfrm>
            <a:off x="6054560" y="4030843"/>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80" name="object 80"/>
          <p:cNvSpPr txBox="1"/>
          <p:nvPr/>
        </p:nvSpPr>
        <p:spPr>
          <a:xfrm>
            <a:off x="6084869" y="4024865"/>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3</a:t>
            </a:r>
            <a:endParaRPr sz="667">
              <a:latin typeface="Calibri"/>
              <a:cs typeface="Calibri"/>
            </a:endParaRPr>
          </a:p>
        </p:txBody>
      </p:sp>
      <p:sp>
        <p:nvSpPr>
          <p:cNvPr id="81" name="object 81"/>
          <p:cNvSpPr txBox="1"/>
          <p:nvPr/>
        </p:nvSpPr>
        <p:spPr>
          <a:xfrm>
            <a:off x="5862543" y="4721409"/>
            <a:ext cx="17271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80%</a:t>
            </a:r>
            <a:endParaRPr sz="667">
              <a:latin typeface="Calibri"/>
              <a:cs typeface="Calibri"/>
            </a:endParaRPr>
          </a:p>
        </p:txBody>
      </p:sp>
      <p:sp>
        <p:nvSpPr>
          <p:cNvPr id="82" name="object 82"/>
          <p:cNvSpPr txBox="1"/>
          <p:nvPr/>
        </p:nvSpPr>
        <p:spPr>
          <a:xfrm>
            <a:off x="6367306" y="4721409"/>
            <a:ext cx="218432"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Calibri"/>
                <a:cs typeface="Calibri"/>
              </a:rPr>
              <a:t>100%</a:t>
            </a:r>
            <a:endParaRPr sz="667">
              <a:latin typeface="Calibri"/>
              <a:cs typeface="Calibri"/>
            </a:endParaRPr>
          </a:p>
        </p:txBody>
      </p:sp>
      <p:sp>
        <p:nvSpPr>
          <p:cNvPr id="83" name="object 83"/>
          <p:cNvSpPr txBox="1"/>
          <p:nvPr/>
        </p:nvSpPr>
        <p:spPr>
          <a:xfrm>
            <a:off x="3566468" y="4019955"/>
            <a:ext cx="197266"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游ゴシック"/>
                <a:cs typeface="游ゴシック"/>
              </a:rPr>
              <a:t>いる</a:t>
            </a:r>
            <a:endParaRPr sz="667">
              <a:latin typeface="游ゴシック"/>
              <a:cs typeface="游ゴシック"/>
            </a:endParaRPr>
          </a:p>
        </p:txBody>
      </p:sp>
      <p:sp>
        <p:nvSpPr>
          <p:cNvPr id="84" name="object 84"/>
          <p:cNvSpPr txBox="1"/>
          <p:nvPr/>
        </p:nvSpPr>
        <p:spPr>
          <a:xfrm>
            <a:off x="3475877" y="2848821"/>
            <a:ext cx="287009"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游ゴシック"/>
                <a:cs typeface="游ゴシック"/>
              </a:rPr>
              <a:t>いない</a:t>
            </a:r>
            <a:endParaRPr sz="667">
              <a:latin typeface="游ゴシック"/>
              <a:cs typeface="游ゴシック"/>
            </a:endParaRPr>
          </a:p>
        </p:txBody>
      </p:sp>
      <p:grpSp>
        <p:nvGrpSpPr>
          <p:cNvPr id="85" name="object 85"/>
          <p:cNvGrpSpPr/>
          <p:nvPr/>
        </p:nvGrpSpPr>
        <p:grpSpPr>
          <a:xfrm>
            <a:off x="4270528" y="4977111"/>
            <a:ext cx="932992" cy="49951"/>
            <a:chOff x="3309365" y="3317913"/>
            <a:chExt cx="699770" cy="37465"/>
          </a:xfrm>
        </p:grpSpPr>
        <p:sp>
          <p:nvSpPr>
            <p:cNvPr id="86" name="object 86"/>
            <p:cNvSpPr/>
            <p:nvPr/>
          </p:nvSpPr>
          <p:spPr>
            <a:xfrm>
              <a:off x="3309365" y="3317913"/>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87" name="object 87"/>
            <p:cNvSpPr/>
            <p:nvPr/>
          </p:nvSpPr>
          <p:spPr>
            <a:xfrm>
              <a:off x="3640708" y="3317913"/>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88" name="object 88"/>
            <p:cNvSpPr/>
            <p:nvPr/>
          </p:nvSpPr>
          <p:spPr>
            <a:xfrm>
              <a:off x="3972051" y="3317913"/>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89" name="object 89"/>
          <p:cNvSpPr txBox="1"/>
          <p:nvPr/>
        </p:nvSpPr>
        <p:spPr>
          <a:xfrm>
            <a:off x="3774570" y="4721410"/>
            <a:ext cx="2098809" cy="330133"/>
          </a:xfrm>
          <a:prstGeom prst="rect">
            <a:avLst/>
          </a:prstGeom>
        </p:spPr>
        <p:txBody>
          <a:bodyPr vert="horz" wrap="square" lIns="0" tIns="22013" rIns="0" bIns="0" rtlCol="0">
            <a:spAutoFit/>
          </a:bodyPr>
          <a:lstStyle/>
          <a:p>
            <a:pPr>
              <a:spcBef>
                <a:spcPts val="173"/>
              </a:spcBef>
              <a:tabLst>
                <a:tab pos="504601" algn="l"/>
                <a:tab pos="1032061" algn="l"/>
                <a:tab pos="1559521" algn="l"/>
              </a:tabLst>
            </a:pPr>
            <a:r>
              <a:rPr sz="667" spc="-33" dirty="0">
                <a:solidFill>
                  <a:srgbClr val="585858"/>
                </a:solidFill>
                <a:latin typeface="Calibri"/>
                <a:cs typeface="Calibri"/>
              </a:rPr>
              <a:t>0%</a:t>
            </a:r>
            <a:r>
              <a:rPr sz="667" dirty="0">
                <a:solidFill>
                  <a:srgbClr val="585858"/>
                </a:solidFill>
                <a:latin typeface="Calibri"/>
                <a:cs typeface="Calibri"/>
              </a:rPr>
              <a:t>	</a:t>
            </a: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a:p>
            <a:pPr marL="566406">
              <a:spcBef>
                <a:spcPts val="773"/>
              </a:spcBef>
              <a:tabLst>
                <a:tab pos="1008355" algn="l"/>
                <a:tab pos="1449457"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90" name="object 90"/>
          <p:cNvSpPr txBox="1"/>
          <p:nvPr/>
        </p:nvSpPr>
        <p:spPr>
          <a:xfrm>
            <a:off x="5868637" y="2253435"/>
            <a:ext cx="614656" cy="135870"/>
          </a:xfrm>
          <a:prstGeom prst="rect">
            <a:avLst/>
          </a:prstGeom>
        </p:spPr>
        <p:txBody>
          <a:bodyPr vert="horz" wrap="square" lIns="0" tIns="22859" rIns="0" bIns="0" rtlCol="0">
            <a:spAutoFit/>
          </a:bodyPr>
          <a:lstStyle/>
          <a:p>
            <a:pPr>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91" name="object 91"/>
          <p:cNvGrpSpPr/>
          <p:nvPr/>
        </p:nvGrpSpPr>
        <p:grpSpPr>
          <a:xfrm>
            <a:off x="10420656" y="3818828"/>
            <a:ext cx="2567845" cy="453796"/>
            <a:chOff x="7922132" y="2449169"/>
            <a:chExt cx="1925955" cy="340360"/>
          </a:xfrm>
        </p:grpSpPr>
        <p:sp>
          <p:nvSpPr>
            <p:cNvPr id="92" name="object 92"/>
            <p:cNvSpPr/>
            <p:nvPr/>
          </p:nvSpPr>
          <p:spPr>
            <a:xfrm>
              <a:off x="7922132" y="2449169"/>
              <a:ext cx="1050925" cy="340360"/>
            </a:xfrm>
            <a:custGeom>
              <a:avLst/>
              <a:gdLst/>
              <a:ahLst/>
              <a:cxnLst/>
              <a:rect l="l" t="t" r="r" b="b"/>
              <a:pathLst>
                <a:path w="1050925" h="340360">
                  <a:moveTo>
                    <a:pt x="1050442" y="0"/>
                  </a:moveTo>
                  <a:lnTo>
                    <a:pt x="0" y="0"/>
                  </a:lnTo>
                  <a:lnTo>
                    <a:pt x="0" y="339877"/>
                  </a:lnTo>
                  <a:lnTo>
                    <a:pt x="1050442" y="339877"/>
                  </a:lnTo>
                  <a:lnTo>
                    <a:pt x="1050442" y="0"/>
                  </a:lnTo>
                  <a:close/>
                </a:path>
              </a:pathLst>
            </a:custGeom>
            <a:solidFill>
              <a:srgbClr val="92D050"/>
            </a:solidFill>
          </p:spPr>
          <p:txBody>
            <a:bodyPr wrap="square" lIns="0" tIns="0" rIns="0" bIns="0" rtlCol="0"/>
            <a:lstStyle/>
            <a:p>
              <a:endParaRPr/>
            </a:p>
          </p:txBody>
        </p:sp>
        <p:sp>
          <p:nvSpPr>
            <p:cNvPr id="93" name="object 93"/>
            <p:cNvSpPr/>
            <p:nvPr/>
          </p:nvSpPr>
          <p:spPr>
            <a:xfrm>
              <a:off x="8972549" y="2449169"/>
              <a:ext cx="525145" cy="340360"/>
            </a:xfrm>
            <a:custGeom>
              <a:avLst/>
              <a:gdLst/>
              <a:ahLst/>
              <a:cxnLst/>
              <a:rect l="l" t="t" r="r" b="b"/>
              <a:pathLst>
                <a:path w="525145" h="340360">
                  <a:moveTo>
                    <a:pt x="525106" y="0"/>
                  </a:moveTo>
                  <a:lnTo>
                    <a:pt x="0" y="0"/>
                  </a:lnTo>
                  <a:lnTo>
                    <a:pt x="0" y="339877"/>
                  </a:lnTo>
                  <a:lnTo>
                    <a:pt x="525106" y="339877"/>
                  </a:lnTo>
                  <a:lnTo>
                    <a:pt x="525106" y="0"/>
                  </a:lnTo>
                  <a:close/>
                </a:path>
              </a:pathLst>
            </a:custGeom>
            <a:solidFill>
              <a:srgbClr val="5B9BD4"/>
            </a:solidFill>
          </p:spPr>
          <p:txBody>
            <a:bodyPr wrap="square" lIns="0" tIns="0" rIns="0" bIns="0" rtlCol="0"/>
            <a:lstStyle/>
            <a:p>
              <a:endParaRPr/>
            </a:p>
          </p:txBody>
        </p:sp>
        <p:sp>
          <p:nvSpPr>
            <p:cNvPr id="94" name="object 94"/>
            <p:cNvSpPr/>
            <p:nvPr/>
          </p:nvSpPr>
          <p:spPr>
            <a:xfrm>
              <a:off x="9497694" y="2449169"/>
              <a:ext cx="349885" cy="340360"/>
            </a:xfrm>
            <a:custGeom>
              <a:avLst/>
              <a:gdLst/>
              <a:ahLst/>
              <a:cxnLst/>
              <a:rect l="l" t="t" r="r" b="b"/>
              <a:pathLst>
                <a:path w="349884" h="340360">
                  <a:moveTo>
                    <a:pt x="349770" y="0"/>
                  </a:moveTo>
                  <a:lnTo>
                    <a:pt x="0" y="0"/>
                  </a:lnTo>
                  <a:lnTo>
                    <a:pt x="0" y="339877"/>
                  </a:lnTo>
                  <a:lnTo>
                    <a:pt x="349770" y="339877"/>
                  </a:lnTo>
                  <a:lnTo>
                    <a:pt x="349770" y="0"/>
                  </a:lnTo>
                  <a:close/>
                </a:path>
              </a:pathLst>
            </a:custGeom>
            <a:solidFill>
              <a:srgbClr val="FFC000"/>
            </a:solidFill>
          </p:spPr>
          <p:txBody>
            <a:bodyPr wrap="square" lIns="0" tIns="0" rIns="0" bIns="0" rtlCol="0"/>
            <a:lstStyle/>
            <a:p>
              <a:endParaRPr/>
            </a:p>
          </p:txBody>
        </p:sp>
        <p:sp>
          <p:nvSpPr>
            <p:cNvPr id="95" name="object 95"/>
            <p:cNvSpPr/>
            <p:nvPr/>
          </p:nvSpPr>
          <p:spPr>
            <a:xfrm>
              <a:off x="8407654" y="2566403"/>
              <a:ext cx="1304925" cy="105410"/>
            </a:xfrm>
            <a:custGeom>
              <a:avLst/>
              <a:gdLst/>
              <a:ahLst/>
              <a:cxnLst/>
              <a:rect l="l" t="t" r="r" b="b"/>
              <a:pathLst>
                <a:path w="1304925" h="105410">
                  <a:moveTo>
                    <a:pt x="79121" y="0"/>
                  </a:moveTo>
                  <a:lnTo>
                    <a:pt x="0" y="0"/>
                  </a:lnTo>
                  <a:lnTo>
                    <a:pt x="0" y="104787"/>
                  </a:lnTo>
                  <a:lnTo>
                    <a:pt x="79121" y="104787"/>
                  </a:lnTo>
                  <a:lnTo>
                    <a:pt x="79121" y="0"/>
                  </a:lnTo>
                  <a:close/>
                </a:path>
                <a:path w="1304925" h="105410">
                  <a:moveTo>
                    <a:pt x="866775" y="0"/>
                  </a:moveTo>
                  <a:lnTo>
                    <a:pt x="787654" y="0"/>
                  </a:lnTo>
                  <a:lnTo>
                    <a:pt x="787654" y="104787"/>
                  </a:lnTo>
                  <a:lnTo>
                    <a:pt x="866775" y="104787"/>
                  </a:lnTo>
                  <a:lnTo>
                    <a:pt x="866775" y="0"/>
                  </a:lnTo>
                  <a:close/>
                </a:path>
                <a:path w="1304925" h="105410">
                  <a:moveTo>
                    <a:pt x="1304417" y="0"/>
                  </a:moveTo>
                  <a:lnTo>
                    <a:pt x="1225296" y="0"/>
                  </a:lnTo>
                  <a:lnTo>
                    <a:pt x="1225296" y="104787"/>
                  </a:lnTo>
                  <a:lnTo>
                    <a:pt x="1304417" y="104787"/>
                  </a:lnTo>
                  <a:lnTo>
                    <a:pt x="1304417" y="0"/>
                  </a:lnTo>
                  <a:close/>
                </a:path>
              </a:pathLst>
            </a:custGeom>
            <a:solidFill>
              <a:srgbClr val="FFFFFF"/>
            </a:solidFill>
          </p:spPr>
          <p:txBody>
            <a:bodyPr wrap="square" lIns="0" tIns="0" rIns="0" bIns="0" rtlCol="0"/>
            <a:lstStyle/>
            <a:p>
              <a:endParaRPr/>
            </a:p>
          </p:txBody>
        </p:sp>
      </p:grpSp>
      <p:graphicFrame>
        <p:nvGraphicFramePr>
          <p:cNvPr id="96" name="object 96"/>
          <p:cNvGraphicFramePr>
            <a:graphicFrameLocks noGrp="1"/>
          </p:cNvGraphicFramePr>
          <p:nvPr>
            <p:extLst>
              <p:ext uri="{D42A27DB-BD31-4B8C-83A1-F6EECF244321}">
                <p14:modId xmlns:p14="http://schemas.microsoft.com/office/powerpoint/2010/main" val="1759233856"/>
              </p:ext>
            </p:extLst>
          </p:nvPr>
        </p:nvGraphicFramePr>
        <p:xfrm>
          <a:off x="10416906" y="2345378"/>
          <a:ext cx="2565305" cy="2265596"/>
        </p:xfrm>
        <a:graphic>
          <a:graphicData uri="http://schemas.openxmlformats.org/drawingml/2006/table">
            <a:tbl>
              <a:tblPr firstRow="1" bandRow="1">
                <a:tableStyleId>{2D5ABB26-0587-4C30-8999-92F81FD0307C}</a:tableStyleId>
              </a:tblPr>
              <a:tblGrid>
                <a:gridCol w="513061">
                  <a:extLst>
                    <a:ext uri="{9D8B030D-6E8A-4147-A177-3AD203B41FA5}">
                      <a16:colId xmlns:a16="http://schemas.microsoft.com/office/drawing/2014/main" val="20000"/>
                    </a:ext>
                  </a:extLst>
                </a:gridCol>
                <a:gridCol w="513061">
                  <a:extLst>
                    <a:ext uri="{9D8B030D-6E8A-4147-A177-3AD203B41FA5}">
                      <a16:colId xmlns:a16="http://schemas.microsoft.com/office/drawing/2014/main" val="20001"/>
                    </a:ext>
                  </a:extLst>
                </a:gridCol>
                <a:gridCol w="373366">
                  <a:extLst>
                    <a:ext uri="{9D8B030D-6E8A-4147-A177-3AD203B41FA5}">
                      <a16:colId xmlns:a16="http://schemas.microsoft.com/office/drawing/2014/main" val="20002"/>
                    </a:ext>
                  </a:extLst>
                </a:gridCol>
                <a:gridCol w="138848">
                  <a:extLst>
                    <a:ext uri="{9D8B030D-6E8A-4147-A177-3AD203B41FA5}">
                      <a16:colId xmlns:a16="http://schemas.microsoft.com/office/drawing/2014/main" val="20003"/>
                    </a:ext>
                  </a:extLst>
                </a:gridCol>
                <a:gridCol w="513908">
                  <a:extLst>
                    <a:ext uri="{9D8B030D-6E8A-4147-A177-3AD203B41FA5}">
                      <a16:colId xmlns:a16="http://schemas.microsoft.com/office/drawing/2014/main" val="20004"/>
                    </a:ext>
                  </a:extLst>
                </a:gridCol>
                <a:gridCol w="46565">
                  <a:extLst>
                    <a:ext uri="{9D8B030D-6E8A-4147-A177-3AD203B41FA5}">
                      <a16:colId xmlns:a16="http://schemas.microsoft.com/office/drawing/2014/main" val="20005"/>
                    </a:ext>
                  </a:extLst>
                </a:gridCol>
                <a:gridCol w="466496">
                  <a:extLst>
                    <a:ext uri="{9D8B030D-6E8A-4147-A177-3AD203B41FA5}">
                      <a16:colId xmlns:a16="http://schemas.microsoft.com/office/drawing/2014/main" val="20006"/>
                    </a:ext>
                  </a:extLst>
                </a:gridCol>
              </a:tblGrid>
              <a:tr h="1473145">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0"/>
                  </a:ext>
                </a:extLst>
              </a:tr>
              <a:tr h="452950">
                <a:tc gridSpan="3">
                  <a:txBody>
                    <a:bodyPr/>
                    <a:lstStyle/>
                    <a:p>
                      <a:pPr>
                        <a:lnSpc>
                          <a:spcPct val="100000"/>
                        </a:lnSpc>
                        <a:spcBef>
                          <a:spcPts val="440"/>
                        </a:spcBef>
                      </a:pPr>
                      <a:endParaRPr sz="700">
                        <a:latin typeface="Times New Roman"/>
                        <a:cs typeface="Times New Roman"/>
                      </a:endParaRPr>
                    </a:p>
                    <a:p>
                      <a:pPr marL="635" algn="ctr">
                        <a:lnSpc>
                          <a:spcPct val="100000"/>
                        </a:lnSpc>
                      </a:pPr>
                      <a:r>
                        <a:rPr sz="700" spc="-50" dirty="0">
                          <a:solidFill>
                            <a:srgbClr val="404040"/>
                          </a:solidFill>
                          <a:latin typeface="Calibri"/>
                          <a:cs typeface="Calibri"/>
                        </a:rPr>
                        <a:t>6</a:t>
                      </a:r>
                      <a:endParaRPr sz="700">
                        <a:latin typeface="Calibri"/>
                        <a:cs typeface="Calibri"/>
                      </a:endParaRPr>
                    </a:p>
                  </a:txBody>
                  <a:tcPr marL="0" marR="0" marT="74504" marB="0">
                    <a:lnL w="6350">
                      <a:solidFill>
                        <a:srgbClr val="D9D9D9"/>
                      </a:solidFill>
                      <a:prstDash val="solid"/>
                    </a:lnL>
                  </a:tcPr>
                </a:tc>
                <a:tc hMerge="1">
                  <a:txBody>
                    <a:bodyPr/>
                    <a:lstStyle/>
                    <a:p>
                      <a:endParaRPr/>
                    </a:p>
                  </a:txBody>
                  <a:tcPr marL="0" marR="0" marT="0" marB="0"/>
                </a:tc>
                <a:tc hMerge="1">
                  <a:txBody>
                    <a:bodyPr/>
                    <a:lstStyle/>
                    <a:p>
                      <a:endParaRPr/>
                    </a:p>
                  </a:txBody>
                  <a:tcPr marL="0" marR="0" marT="0" marB="0"/>
                </a:tc>
                <a:tc gridSpan="3">
                  <a:txBody>
                    <a:bodyPr/>
                    <a:lstStyle/>
                    <a:p>
                      <a:pPr>
                        <a:lnSpc>
                          <a:spcPct val="100000"/>
                        </a:lnSpc>
                        <a:spcBef>
                          <a:spcPts val="440"/>
                        </a:spcBef>
                      </a:pPr>
                      <a:endParaRPr sz="700">
                        <a:latin typeface="Times New Roman"/>
                        <a:cs typeface="Times New Roman"/>
                      </a:endParaRPr>
                    </a:p>
                    <a:p>
                      <a:pPr marL="635" algn="ctr">
                        <a:lnSpc>
                          <a:spcPct val="100000"/>
                        </a:lnSpc>
                      </a:pPr>
                      <a:r>
                        <a:rPr sz="700" spc="-50" dirty="0">
                          <a:solidFill>
                            <a:srgbClr val="404040"/>
                          </a:solidFill>
                          <a:latin typeface="Calibri"/>
                          <a:cs typeface="Calibri"/>
                        </a:rPr>
                        <a:t>3</a:t>
                      </a:r>
                      <a:endParaRPr sz="700">
                        <a:latin typeface="Calibri"/>
                        <a:cs typeface="Calibri"/>
                      </a:endParaRPr>
                    </a:p>
                  </a:txBody>
                  <a:tcPr marL="0" marR="0" marT="74504" marB="0"/>
                </a:tc>
                <a:tc hMerge="1">
                  <a:txBody>
                    <a:bodyPr/>
                    <a:lstStyle/>
                    <a:p>
                      <a:endParaRPr/>
                    </a:p>
                  </a:txBody>
                  <a:tcPr marL="0" marR="0" marT="0" marB="0"/>
                </a:tc>
                <a:tc hMerge="1">
                  <a:txBody>
                    <a:bodyPr/>
                    <a:lstStyle/>
                    <a:p>
                      <a:endParaRPr/>
                    </a:p>
                  </a:txBody>
                  <a:tcPr marL="0" marR="0" marT="0" marB="0"/>
                </a:tc>
                <a:tc>
                  <a:txBody>
                    <a:bodyPr/>
                    <a:lstStyle/>
                    <a:p>
                      <a:pPr>
                        <a:lnSpc>
                          <a:spcPct val="100000"/>
                        </a:lnSpc>
                        <a:spcBef>
                          <a:spcPts val="440"/>
                        </a:spcBef>
                      </a:pPr>
                      <a:endParaRPr sz="700">
                        <a:latin typeface="Times New Roman"/>
                        <a:cs typeface="Times New Roman"/>
                      </a:endParaRPr>
                    </a:p>
                    <a:p>
                      <a:pPr marL="1270" algn="ctr">
                        <a:lnSpc>
                          <a:spcPct val="100000"/>
                        </a:lnSpc>
                      </a:pPr>
                      <a:r>
                        <a:rPr sz="700" spc="-50" dirty="0">
                          <a:solidFill>
                            <a:srgbClr val="404040"/>
                          </a:solidFill>
                          <a:latin typeface="Calibri"/>
                          <a:cs typeface="Calibri"/>
                        </a:rPr>
                        <a:t>2</a:t>
                      </a:r>
                      <a:endParaRPr sz="700">
                        <a:latin typeface="Calibri"/>
                        <a:cs typeface="Calibri"/>
                      </a:endParaRPr>
                    </a:p>
                  </a:txBody>
                  <a:tcPr marL="0" marR="0" marT="74504" marB="0">
                    <a:lnR w="6350">
                      <a:solidFill>
                        <a:srgbClr val="D9D9D9"/>
                      </a:solidFill>
                      <a:prstDash val="solid"/>
                    </a:lnR>
                  </a:tcPr>
                </a:tc>
                <a:extLst>
                  <a:ext uri="{0D108BD9-81ED-4DB2-BD59-A6C34878D82A}">
                    <a16:rowId xmlns:a16="http://schemas.microsoft.com/office/drawing/2014/main" val="10001"/>
                  </a:ext>
                </a:extLst>
              </a:tr>
              <a:tr h="339501">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2"/>
                  </a:ext>
                </a:extLst>
              </a:tr>
            </a:tbl>
          </a:graphicData>
        </a:graphic>
      </p:graphicFrame>
      <p:sp>
        <p:nvSpPr>
          <p:cNvPr id="97" name="object 97"/>
          <p:cNvSpPr txBox="1"/>
          <p:nvPr/>
        </p:nvSpPr>
        <p:spPr>
          <a:xfrm>
            <a:off x="10350386" y="4647819"/>
            <a:ext cx="143928"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Calibri"/>
                <a:cs typeface="Calibri"/>
              </a:rPr>
              <a:t>0%</a:t>
            </a:r>
            <a:endParaRPr sz="667">
              <a:latin typeface="Calibri"/>
              <a:cs typeface="Calibri"/>
            </a:endParaRPr>
          </a:p>
        </p:txBody>
      </p:sp>
      <p:sp>
        <p:nvSpPr>
          <p:cNvPr id="98" name="object 98"/>
          <p:cNvSpPr txBox="1"/>
          <p:nvPr/>
        </p:nvSpPr>
        <p:spPr>
          <a:xfrm>
            <a:off x="10840925" y="4647819"/>
            <a:ext cx="1216614" cy="124885"/>
          </a:xfrm>
          <a:prstGeom prst="rect">
            <a:avLst/>
          </a:prstGeom>
        </p:spPr>
        <p:txBody>
          <a:bodyPr vert="horz" wrap="square" lIns="0" tIns="22013" rIns="0" bIns="0" rtlCol="0">
            <a:spAutoFit/>
          </a:bodyPr>
          <a:lstStyle/>
          <a:p>
            <a:pPr marL="16933">
              <a:spcBef>
                <a:spcPts val="173"/>
              </a:spcBef>
              <a:tabLst>
                <a:tab pos="530000" algn="l"/>
                <a:tab pos="1043914"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p:txBody>
      </p:sp>
      <p:sp>
        <p:nvSpPr>
          <p:cNvPr id="99" name="object 99"/>
          <p:cNvSpPr txBox="1"/>
          <p:nvPr/>
        </p:nvSpPr>
        <p:spPr>
          <a:xfrm>
            <a:off x="12381465" y="4647819"/>
            <a:ext cx="189646"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Calibri"/>
                <a:cs typeface="Calibri"/>
              </a:rPr>
              <a:t>80%</a:t>
            </a:r>
            <a:endParaRPr sz="667">
              <a:latin typeface="Calibri"/>
              <a:cs typeface="Calibri"/>
            </a:endParaRPr>
          </a:p>
        </p:txBody>
      </p:sp>
      <p:sp>
        <p:nvSpPr>
          <p:cNvPr id="100" name="object 100"/>
          <p:cNvSpPr txBox="1"/>
          <p:nvPr/>
        </p:nvSpPr>
        <p:spPr>
          <a:xfrm>
            <a:off x="12872343" y="4647819"/>
            <a:ext cx="235365" cy="124885"/>
          </a:xfrm>
          <a:prstGeom prst="rect">
            <a:avLst/>
          </a:prstGeom>
        </p:spPr>
        <p:txBody>
          <a:bodyPr vert="horz" wrap="square" lIns="0" tIns="22013" rIns="0" bIns="0" rtlCol="0">
            <a:spAutoFit/>
          </a:bodyPr>
          <a:lstStyle/>
          <a:p>
            <a:pPr marL="16933">
              <a:spcBef>
                <a:spcPts val="173"/>
              </a:spcBef>
            </a:pPr>
            <a:r>
              <a:rPr sz="667" spc="-27" dirty="0">
                <a:solidFill>
                  <a:srgbClr val="585858"/>
                </a:solidFill>
                <a:latin typeface="Calibri"/>
                <a:cs typeface="Calibri"/>
              </a:rPr>
              <a:t>100%</a:t>
            </a:r>
            <a:endParaRPr sz="667">
              <a:latin typeface="Calibri"/>
              <a:cs typeface="Calibri"/>
            </a:endParaRPr>
          </a:p>
        </p:txBody>
      </p:sp>
      <p:sp>
        <p:nvSpPr>
          <p:cNvPr id="101" name="object 101"/>
          <p:cNvSpPr txBox="1"/>
          <p:nvPr/>
        </p:nvSpPr>
        <p:spPr>
          <a:xfrm>
            <a:off x="9961442" y="3963501"/>
            <a:ext cx="393685" cy="124885"/>
          </a:xfrm>
          <a:prstGeom prst="rect">
            <a:avLst/>
          </a:prstGeom>
        </p:spPr>
        <p:txBody>
          <a:bodyPr vert="horz" wrap="square" lIns="0" tIns="22013" rIns="0" bIns="0" rtlCol="0">
            <a:spAutoFit/>
          </a:bodyPr>
          <a:lstStyle/>
          <a:p>
            <a:pPr marL="16933">
              <a:spcBef>
                <a:spcPts val="173"/>
              </a:spcBef>
            </a:pPr>
            <a:r>
              <a:rPr sz="667" spc="-20" dirty="0">
                <a:solidFill>
                  <a:srgbClr val="585858"/>
                </a:solidFill>
                <a:latin typeface="游ゴシック"/>
                <a:cs typeface="游ゴシック"/>
              </a:rPr>
              <a:t>希望する</a:t>
            </a:r>
            <a:endParaRPr sz="667">
              <a:latin typeface="游ゴシック"/>
              <a:cs typeface="游ゴシック"/>
            </a:endParaRPr>
          </a:p>
        </p:txBody>
      </p:sp>
      <p:sp>
        <p:nvSpPr>
          <p:cNvPr id="102" name="object 102"/>
          <p:cNvSpPr txBox="1"/>
          <p:nvPr/>
        </p:nvSpPr>
        <p:spPr>
          <a:xfrm>
            <a:off x="9872038" y="2830940"/>
            <a:ext cx="483429" cy="124885"/>
          </a:xfrm>
          <a:prstGeom prst="rect">
            <a:avLst/>
          </a:prstGeom>
        </p:spPr>
        <p:txBody>
          <a:bodyPr vert="horz" wrap="square" lIns="0" tIns="22013" rIns="0" bIns="0" rtlCol="0">
            <a:spAutoFit/>
          </a:bodyPr>
          <a:lstStyle/>
          <a:p>
            <a:pPr marL="16933">
              <a:spcBef>
                <a:spcPts val="173"/>
              </a:spcBef>
            </a:pPr>
            <a:r>
              <a:rPr sz="667" spc="-13" dirty="0">
                <a:solidFill>
                  <a:srgbClr val="585858"/>
                </a:solidFill>
                <a:latin typeface="游ゴシック"/>
                <a:cs typeface="游ゴシック"/>
              </a:rPr>
              <a:t>希望しない</a:t>
            </a:r>
            <a:endParaRPr sz="667">
              <a:latin typeface="游ゴシック"/>
              <a:cs typeface="游ゴシック"/>
            </a:endParaRPr>
          </a:p>
        </p:txBody>
      </p:sp>
      <p:grpSp>
        <p:nvGrpSpPr>
          <p:cNvPr id="103" name="object 103"/>
          <p:cNvGrpSpPr/>
          <p:nvPr/>
        </p:nvGrpSpPr>
        <p:grpSpPr>
          <a:xfrm>
            <a:off x="10736791" y="4902776"/>
            <a:ext cx="932992" cy="49951"/>
            <a:chOff x="8159242" y="3262160"/>
            <a:chExt cx="699770" cy="37465"/>
          </a:xfrm>
        </p:grpSpPr>
        <p:sp>
          <p:nvSpPr>
            <p:cNvPr id="104" name="object 104"/>
            <p:cNvSpPr/>
            <p:nvPr/>
          </p:nvSpPr>
          <p:spPr>
            <a:xfrm>
              <a:off x="8159242" y="3262160"/>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105" name="object 105"/>
            <p:cNvSpPr/>
            <p:nvPr/>
          </p:nvSpPr>
          <p:spPr>
            <a:xfrm>
              <a:off x="8490585" y="3262160"/>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106" name="object 106"/>
            <p:cNvSpPr/>
            <p:nvPr/>
          </p:nvSpPr>
          <p:spPr>
            <a:xfrm>
              <a:off x="8821928" y="3262160"/>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107" name="object 107"/>
          <p:cNvSpPr txBox="1"/>
          <p:nvPr/>
        </p:nvSpPr>
        <p:spPr>
          <a:xfrm>
            <a:off x="10791653" y="4846948"/>
            <a:ext cx="1546803" cy="124885"/>
          </a:xfrm>
          <a:prstGeom prst="rect">
            <a:avLst/>
          </a:prstGeom>
        </p:spPr>
        <p:txBody>
          <a:bodyPr vert="horz" wrap="square" lIns="0" tIns="22013" rIns="0" bIns="0" rtlCol="0">
            <a:spAutoFit/>
          </a:bodyPr>
          <a:lstStyle/>
          <a:p>
            <a:pPr marL="16933">
              <a:spcBef>
                <a:spcPts val="173"/>
              </a:spcBef>
              <a:tabLst>
                <a:tab pos="458035" algn="l"/>
                <a:tab pos="899984"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108" name="object 108"/>
          <p:cNvSpPr txBox="1"/>
          <p:nvPr/>
        </p:nvSpPr>
        <p:spPr>
          <a:xfrm>
            <a:off x="12390438" y="2239550"/>
            <a:ext cx="631589" cy="135870"/>
          </a:xfrm>
          <a:prstGeom prst="rect">
            <a:avLst/>
          </a:prstGeom>
        </p:spPr>
        <p:txBody>
          <a:bodyPr vert="horz" wrap="square" lIns="0" tIns="22859" rIns="0" bIns="0" rtlCol="0">
            <a:spAutoFit/>
          </a:bodyPr>
          <a:lstStyle/>
          <a:p>
            <a:pPr marL="16933">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109" name="object 109"/>
          <p:cNvGrpSpPr/>
          <p:nvPr/>
        </p:nvGrpSpPr>
        <p:grpSpPr>
          <a:xfrm>
            <a:off x="3757044" y="6234566"/>
            <a:ext cx="2714313" cy="2243583"/>
            <a:chOff x="2924238" y="4261040"/>
            <a:chExt cx="2035810" cy="1682750"/>
          </a:xfrm>
        </p:grpSpPr>
        <p:sp>
          <p:nvSpPr>
            <p:cNvPr id="110" name="object 110"/>
            <p:cNvSpPr/>
            <p:nvPr/>
          </p:nvSpPr>
          <p:spPr>
            <a:xfrm>
              <a:off x="3333115" y="4263898"/>
              <a:ext cx="1217930" cy="1677035"/>
            </a:xfrm>
            <a:custGeom>
              <a:avLst/>
              <a:gdLst/>
              <a:ahLst/>
              <a:cxnLst/>
              <a:rect l="l" t="t" r="r" b="b"/>
              <a:pathLst>
                <a:path w="1217929" h="1677035">
                  <a:moveTo>
                    <a:pt x="0" y="1424939"/>
                  </a:moveTo>
                  <a:lnTo>
                    <a:pt x="0" y="1676781"/>
                  </a:lnTo>
                </a:path>
                <a:path w="1217929" h="1677035">
                  <a:moveTo>
                    <a:pt x="0" y="586866"/>
                  </a:moveTo>
                  <a:lnTo>
                    <a:pt x="0" y="1089533"/>
                  </a:lnTo>
                </a:path>
                <a:path w="1217929" h="1677035">
                  <a:moveTo>
                    <a:pt x="0" y="0"/>
                  </a:moveTo>
                  <a:lnTo>
                    <a:pt x="0" y="251485"/>
                  </a:lnTo>
                </a:path>
                <a:path w="1217929" h="1677035">
                  <a:moveTo>
                    <a:pt x="405511" y="1424939"/>
                  </a:moveTo>
                  <a:lnTo>
                    <a:pt x="405511" y="1676781"/>
                  </a:lnTo>
                </a:path>
                <a:path w="1217929" h="1677035">
                  <a:moveTo>
                    <a:pt x="405511" y="586866"/>
                  </a:moveTo>
                  <a:lnTo>
                    <a:pt x="405511" y="1089533"/>
                  </a:lnTo>
                </a:path>
                <a:path w="1217929" h="1677035">
                  <a:moveTo>
                    <a:pt x="405511" y="0"/>
                  </a:moveTo>
                  <a:lnTo>
                    <a:pt x="405511" y="251485"/>
                  </a:lnTo>
                </a:path>
                <a:path w="1217929" h="1677035">
                  <a:moveTo>
                    <a:pt x="811911" y="1424939"/>
                  </a:moveTo>
                  <a:lnTo>
                    <a:pt x="811911" y="1676781"/>
                  </a:lnTo>
                </a:path>
                <a:path w="1217929" h="1677035">
                  <a:moveTo>
                    <a:pt x="811911" y="586866"/>
                  </a:moveTo>
                  <a:lnTo>
                    <a:pt x="811911" y="1089533"/>
                  </a:lnTo>
                </a:path>
                <a:path w="1217929" h="1677035">
                  <a:moveTo>
                    <a:pt x="811911" y="0"/>
                  </a:moveTo>
                  <a:lnTo>
                    <a:pt x="811911" y="251485"/>
                  </a:lnTo>
                </a:path>
                <a:path w="1217929" h="1677035">
                  <a:moveTo>
                    <a:pt x="1217422" y="1424939"/>
                  </a:moveTo>
                  <a:lnTo>
                    <a:pt x="1217422" y="1676781"/>
                  </a:lnTo>
                </a:path>
                <a:path w="1217929" h="1677035">
                  <a:moveTo>
                    <a:pt x="1217422" y="586866"/>
                  </a:moveTo>
                  <a:lnTo>
                    <a:pt x="1217422" y="1089533"/>
                  </a:lnTo>
                </a:path>
                <a:path w="1217929" h="1677035">
                  <a:moveTo>
                    <a:pt x="1217422" y="0"/>
                  </a:moveTo>
                  <a:lnTo>
                    <a:pt x="1217422" y="251587"/>
                  </a:lnTo>
                </a:path>
              </a:pathLst>
            </a:custGeom>
            <a:ln w="5626">
              <a:solidFill>
                <a:srgbClr val="D9D9D9"/>
              </a:solidFill>
            </a:ln>
          </p:spPr>
          <p:txBody>
            <a:bodyPr wrap="square" lIns="0" tIns="0" rIns="0" bIns="0" rtlCol="0"/>
            <a:lstStyle/>
            <a:p>
              <a:endParaRPr/>
            </a:p>
          </p:txBody>
        </p:sp>
        <p:sp>
          <p:nvSpPr>
            <p:cNvPr id="111" name="object 111"/>
            <p:cNvSpPr/>
            <p:nvPr/>
          </p:nvSpPr>
          <p:spPr>
            <a:xfrm>
              <a:off x="4956810" y="4263898"/>
              <a:ext cx="0" cy="1677035"/>
            </a:xfrm>
            <a:custGeom>
              <a:avLst/>
              <a:gdLst/>
              <a:ahLst/>
              <a:cxnLst/>
              <a:rect l="l" t="t" r="r" b="b"/>
              <a:pathLst>
                <a:path h="1677035">
                  <a:moveTo>
                    <a:pt x="0" y="0"/>
                  </a:moveTo>
                  <a:lnTo>
                    <a:pt x="0" y="1676781"/>
                  </a:lnTo>
                </a:path>
              </a:pathLst>
            </a:custGeom>
            <a:ln w="5626">
              <a:solidFill>
                <a:srgbClr val="D9D9D9"/>
              </a:solidFill>
            </a:ln>
          </p:spPr>
          <p:txBody>
            <a:bodyPr wrap="square" lIns="0" tIns="0" rIns="0" bIns="0" rtlCol="0"/>
            <a:lstStyle/>
            <a:p>
              <a:endParaRPr/>
            </a:p>
          </p:txBody>
        </p:sp>
        <p:sp>
          <p:nvSpPr>
            <p:cNvPr id="112" name="object 112"/>
            <p:cNvSpPr/>
            <p:nvPr/>
          </p:nvSpPr>
          <p:spPr>
            <a:xfrm>
              <a:off x="2927096" y="4515383"/>
              <a:ext cx="1395095" cy="335915"/>
            </a:xfrm>
            <a:custGeom>
              <a:avLst/>
              <a:gdLst/>
              <a:ahLst/>
              <a:cxnLst/>
              <a:rect l="l" t="t" r="r" b="b"/>
              <a:pathLst>
                <a:path w="1395095" h="335914">
                  <a:moveTo>
                    <a:pt x="1395095" y="0"/>
                  </a:moveTo>
                  <a:lnTo>
                    <a:pt x="0" y="0"/>
                  </a:lnTo>
                  <a:lnTo>
                    <a:pt x="0" y="335381"/>
                  </a:lnTo>
                  <a:lnTo>
                    <a:pt x="1395095" y="335381"/>
                  </a:lnTo>
                  <a:lnTo>
                    <a:pt x="1395095" y="0"/>
                  </a:lnTo>
                  <a:close/>
                </a:path>
              </a:pathLst>
            </a:custGeom>
            <a:solidFill>
              <a:srgbClr val="92D050"/>
            </a:solidFill>
          </p:spPr>
          <p:txBody>
            <a:bodyPr wrap="square" lIns="0" tIns="0" rIns="0" bIns="0" rtlCol="0"/>
            <a:lstStyle/>
            <a:p>
              <a:endParaRPr/>
            </a:p>
          </p:txBody>
        </p:sp>
        <p:sp>
          <p:nvSpPr>
            <p:cNvPr id="113" name="object 113"/>
            <p:cNvSpPr/>
            <p:nvPr/>
          </p:nvSpPr>
          <p:spPr>
            <a:xfrm>
              <a:off x="2927096" y="4515485"/>
              <a:ext cx="1776730" cy="1173480"/>
            </a:xfrm>
            <a:custGeom>
              <a:avLst/>
              <a:gdLst/>
              <a:ahLst/>
              <a:cxnLst/>
              <a:rect l="l" t="t" r="r" b="b"/>
              <a:pathLst>
                <a:path w="1776729" h="1173479">
                  <a:moveTo>
                    <a:pt x="1352804" y="837946"/>
                  </a:moveTo>
                  <a:lnTo>
                    <a:pt x="0" y="837946"/>
                  </a:lnTo>
                  <a:lnTo>
                    <a:pt x="0" y="1173353"/>
                  </a:lnTo>
                  <a:lnTo>
                    <a:pt x="1352804" y="1173353"/>
                  </a:lnTo>
                  <a:lnTo>
                    <a:pt x="1352804" y="837946"/>
                  </a:lnTo>
                  <a:close/>
                </a:path>
                <a:path w="1776729" h="1173479">
                  <a:moveTo>
                    <a:pt x="1776349" y="0"/>
                  </a:moveTo>
                  <a:lnTo>
                    <a:pt x="1395095" y="0"/>
                  </a:lnTo>
                  <a:lnTo>
                    <a:pt x="1395095" y="335280"/>
                  </a:lnTo>
                  <a:lnTo>
                    <a:pt x="1776349" y="335280"/>
                  </a:lnTo>
                  <a:lnTo>
                    <a:pt x="1776349" y="0"/>
                  </a:lnTo>
                  <a:close/>
                </a:path>
              </a:pathLst>
            </a:custGeom>
            <a:solidFill>
              <a:srgbClr val="5B9BD4"/>
            </a:solidFill>
          </p:spPr>
          <p:txBody>
            <a:bodyPr wrap="square" lIns="0" tIns="0" rIns="0" bIns="0" rtlCol="0"/>
            <a:lstStyle/>
            <a:p>
              <a:endParaRPr/>
            </a:p>
          </p:txBody>
        </p:sp>
        <p:sp>
          <p:nvSpPr>
            <p:cNvPr id="114" name="object 114"/>
            <p:cNvSpPr/>
            <p:nvPr/>
          </p:nvSpPr>
          <p:spPr>
            <a:xfrm>
              <a:off x="4279900" y="4515485"/>
              <a:ext cx="677545" cy="1173480"/>
            </a:xfrm>
            <a:custGeom>
              <a:avLst/>
              <a:gdLst/>
              <a:ahLst/>
              <a:cxnLst/>
              <a:rect l="l" t="t" r="r" b="b"/>
              <a:pathLst>
                <a:path w="677545" h="1173479">
                  <a:moveTo>
                    <a:pt x="677037" y="837946"/>
                  </a:moveTo>
                  <a:lnTo>
                    <a:pt x="0" y="837946"/>
                  </a:lnTo>
                  <a:lnTo>
                    <a:pt x="0" y="1173353"/>
                  </a:lnTo>
                  <a:lnTo>
                    <a:pt x="677037" y="1173353"/>
                  </a:lnTo>
                  <a:lnTo>
                    <a:pt x="677037" y="837946"/>
                  </a:lnTo>
                  <a:close/>
                </a:path>
                <a:path w="677545" h="1173479">
                  <a:moveTo>
                    <a:pt x="677037" y="0"/>
                  </a:moveTo>
                  <a:lnTo>
                    <a:pt x="423545" y="0"/>
                  </a:lnTo>
                  <a:lnTo>
                    <a:pt x="423545" y="335280"/>
                  </a:lnTo>
                  <a:lnTo>
                    <a:pt x="677037" y="335280"/>
                  </a:lnTo>
                  <a:lnTo>
                    <a:pt x="677037" y="0"/>
                  </a:lnTo>
                  <a:close/>
                </a:path>
              </a:pathLst>
            </a:custGeom>
            <a:solidFill>
              <a:srgbClr val="FFC000"/>
            </a:solidFill>
          </p:spPr>
          <p:txBody>
            <a:bodyPr wrap="square" lIns="0" tIns="0" rIns="0" bIns="0" rtlCol="0"/>
            <a:lstStyle/>
            <a:p>
              <a:endParaRPr/>
            </a:p>
          </p:txBody>
        </p:sp>
        <p:sp>
          <p:nvSpPr>
            <p:cNvPr id="115" name="object 115"/>
            <p:cNvSpPr/>
            <p:nvPr/>
          </p:nvSpPr>
          <p:spPr>
            <a:xfrm>
              <a:off x="2927096" y="4263898"/>
              <a:ext cx="0" cy="1677035"/>
            </a:xfrm>
            <a:custGeom>
              <a:avLst/>
              <a:gdLst/>
              <a:ahLst/>
              <a:cxnLst/>
              <a:rect l="l" t="t" r="r" b="b"/>
              <a:pathLst>
                <a:path h="1677035">
                  <a:moveTo>
                    <a:pt x="0" y="1676781"/>
                  </a:moveTo>
                  <a:lnTo>
                    <a:pt x="0" y="0"/>
                  </a:lnTo>
                </a:path>
              </a:pathLst>
            </a:custGeom>
            <a:ln w="5626">
              <a:solidFill>
                <a:srgbClr val="D9D9D9"/>
              </a:solidFill>
            </a:ln>
          </p:spPr>
          <p:txBody>
            <a:bodyPr wrap="square" lIns="0" tIns="0" rIns="0" bIns="0" rtlCol="0"/>
            <a:lstStyle/>
            <a:p>
              <a:endParaRPr/>
            </a:p>
          </p:txBody>
        </p:sp>
        <p:sp>
          <p:nvSpPr>
            <p:cNvPr id="116" name="object 116"/>
            <p:cNvSpPr/>
            <p:nvPr/>
          </p:nvSpPr>
          <p:spPr>
            <a:xfrm>
              <a:off x="3568192" y="4630661"/>
              <a:ext cx="113664" cy="105410"/>
            </a:xfrm>
            <a:custGeom>
              <a:avLst/>
              <a:gdLst/>
              <a:ahLst/>
              <a:cxnLst/>
              <a:rect l="l" t="t" r="r" b="b"/>
              <a:pathLst>
                <a:path w="113664"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grpSp>
      <p:sp>
        <p:nvSpPr>
          <p:cNvPr id="117" name="object 117"/>
          <p:cNvSpPr txBox="1"/>
          <p:nvPr/>
        </p:nvSpPr>
        <p:spPr>
          <a:xfrm>
            <a:off x="4645420" y="6722076"/>
            <a:ext cx="108369" cy="124885"/>
          </a:xfrm>
          <a:prstGeom prst="rect">
            <a:avLst/>
          </a:prstGeom>
        </p:spPr>
        <p:txBody>
          <a:bodyPr vert="horz" wrap="square" lIns="0" tIns="22013" rIns="0" bIns="0" rtlCol="0">
            <a:spAutoFit/>
          </a:bodyPr>
          <a:lstStyle/>
          <a:p>
            <a:pPr>
              <a:spcBef>
                <a:spcPts val="173"/>
              </a:spcBef>
            </a:pPr>
            <a:r>
              <a:rPr sz="667" spc="-33" dirty="0">
                <a:solidFill>
                  <a:srgbClr val="404040"/>
                </a:solidFill>
                <a:latin typeface="Calibri"/>
                <a:cs typeface="Calibri"/>
              </a:rPr>
              <a:t>11</a:t>
            </a:r>
            <a:endParaRPr sz="667">
              <a:latin typeface="Calibri"/>
              <a:cs typeface="Calibri"/>
            </a:endParaRPr>
          </a:p>
        </p:txBody>
      </p:sp>
      <p:sp>
        <p:nvSpPr>
          <p:cNvPr id="118" name="object 118"/>
          <p:cNvSpPr/>
          <p:nvPr/>
        </p:nvSpPr>
        <p:spPr>
          <a:xfrm>
            <a:off x="4610200" y="7845273"/>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19" name="object 119"/>
          <p:cNvSpPr txBox="1"/>
          <p:nvPr/>
        </p:nvSpPr>
        <p:spPr>
          <a:xfrm>
            <a:off x="4639662" y="7839973"/>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2</a:t>
            </a:r>
            <a:endParaRPr sz="667">
              <a:latin typeface="Calibri"/>
              <a:cs typeface="Calibri"/>
            </a:endParaRPr>
          </a:p>
        </p:txBody>
      </p:sp>
      <p:sp>
        <p:nvSpPr>
          <p:cNvPr id="120" name="object 120"/>
          <p:cNvSpPr/>
          <p:nvPr/>
        </p:nvSpPr>
        <p:spPr>
          <a:xfrm>
            <a:off x="5822243" y="6727376"/>
            <a:ext cx="247217" cy="1258100"/>
          </a:xfrm>
          <a:custGeom>
            <a:avLst/>
            <a:gdLst/>
            <a:ahLst/>
            <a:cxnLst/>
            <a:rect l="l" t="t" r="r" b="b"/>
            <a:pathLst>
              <a:path w="185420" h="943610">
                <a:moveTo>
                  <a:pt x="79121" y="0"/>
                </a:moveTo>
                <a:lnTo>
                  <a:pt x="0" y="0"/>
                </a:lnTo>
                <a:lnTo>
                  <a:pt x="0" y="104787"/>
                </a:lnTo>
                <a:lnTo>
                  <a:pt x="79121" y="104787"/>
                </a:lnTo>
                <a:lnTo>
                  <a:pt x="79121" y="0"/>
                </a:lnTo>
                <a:close/>
              </a:path>
              <a:path w="185420" h="943610">
                <a:moveTo>
                  <a:pt x="184912" y="838454"/>
                </a:moveTo>
                <a:lnTo>
                  <a:pt x="105791" y="838454"/>
                </a:lnTo>
                <a:lnTo>
                  <a:pt x="105791" y="943241"/>
                </a:lnTo>
                <a:lnTo>
                  <a:pt x="184912" y="943241"/>
                </a:lnTo>
                <a:lnTo>
                  <a:pt x="184912" y="838454"/>
                </a:lnTo>
                <a:close/>
              </a:path>
            </a:pathLst>
          </a:custGeom>
          <a:solidFill>
            <a:srgbClr val="FFFFFF"/>
          </a:solidFill>
        </p:spPr>
        <p:txBody>
          <a:bodyPr wrap="square" lIns="0" tIns="0" rIns="0" bIns="0" rtlCol="0"/>
          <a:lstStyle/>
          <a:p>
            <a:endParaRPr/>
          </a:p>
        </p:txBody>
      </p:sp>
      <p:sp>
        <p:nvSpPr>
          <p:cNvPr id="121" name="object 121"/>
          <p:cNvSpPr txBox="1"/>
          <p:nvPr/>
        </p:nvSpPr>
        <p:spPr>
          <a:xfrm>
            <a:off x="5993431" y="7839973"/>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1</a:t>
            </a:r>
            <a:endParaRPr sz="667">
              <a:latin typeface="Calibri"/>
              <a:cs typeface="Calibri"/>
            </a:endParaRPr>
          </a:p>
        </p:txBody>
      </p:sp>
      <p:sp>
        <p:nvSpPr>
          <p:cNvPr id="122" name="object 122"/>
          <p:cNvSpPr/>
          <p:nvPr/>
        </p:nvSpPr>
        <p:spPr>
          <a:xfrm>
            <a:off x="6245053" y="6727376"/>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23" name="object 123"/>
          <p:cNvSpPr txBox="1"/>
          <p:nvPr/>
        </p:nvSpPr>
        <p:spPr>
          <a:xfrm>
            <a:off x="5852383" y="6722076"/>
            <a:ext cx="485122" cy="124885"/>
          </a:xfrm>
          <a:prstGeom prst="rect">
            <a:avLst/>
          </a:prstGeom>
        </p:spPr>
        <p:txBody>
          <a:bodyPr vert="horz" wrap="square" lIns="0" tIns="22013" rIns="0" bIns="0" rtlCol="0">
            <a:spAutoFit/>
          </a:bodyPr>
          <a:lstStyle/>
          <a:p>
            <a:pPr>
              <a:spcBef>
                <a:spcPts val="173"/>
              </a:spcBef>
              <a:tabLst>
                <a:tab pos="422476" algn="l"/>
              </a:tabLst>
            </a:pPr>
            <a:r>
              <a:rPr sz="667" spc="-67" dirty="0">
                <a:solidFill>
                  <a:srgbClr val="404040"/>
                </a:solidFill>
                <a:latin typeface="Calibri"/>
                <a:cs typeface="Calibri"/>
              </a:rPr>
              <a:t>3</a:t>
            </a:r>
            <a:r>
              <a:rPr sz="667" dirty="0">
                <a:solidFill>
                  <a:srgbClr val="404040"/>
                </a:solidFill>
                <a:latin typeface="Calibri"/>
                <a:cs typeface="Calibri"/>
              </a:rPr>
              <a:t>	</a:t>
            </a:r>
            <a:r>
              <a:rPr sz="667" spc="-67" dirty="0">
                <a:solidFill>
                  <a:srgbClr val="404040"/>
                </a:solidFill>
                <a:latin typeface="Calibri"/>
                <a:cs typeface="Calibri"/>
              </a:rPr>
              <a:t>2</a:t>
            </a:r>
            <a:endParaRPr sz="667">
              <a:latin typeface="Calibri"/>
              <a:cs typeface="Calibri"/>
            </a:endParaRPr>
          </a:p>
        </p:txBody>
      </p:sp>
      <p:sp>
        <p:nvSpPr>
          <p:cNvPr id="124" name="object 124"/>
          <p:cNvSpPr txBox="1"/>
          <p:nvPr/>
        </p:nvSpPr>
        <p:spPr>
          <a:xfrm>
            <a:off x="3706331" y="8510610"/>
            <a:ext cx="126995"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0%</a:t>
            </a:r>
            <a:endParaRPr sz="667">
              <a:latin typeface="Calibri"/>
              <a:cs typeface="Calibri"/>
            </a:endParaRPr>
          </a:p>
        </p:txBody>
      </p:sp>
      <p:sp>
        <p:nvSpPr>
          <p:cNvPr id="125" name="object 125"/>
          <p:cNvSpPr txBox="1"/>
          <p:nvPr/>
        </p:nvSpPr>
        <p:spPr>
          <a:xfrm>
            <a:off x="4224812" y="8510609"/>
            <a:ext cx="1255560" cy="124885"/>
          </a:xfrm>
          <a:prstGeom prst="rect">
            <a:avLst/>
          </a:prstGeom>
        </p:spPr>
        <p:txBody>
          <a:bodyPr vert="horz" wrap="square" lIns="0" tIns="22013" rIns="0" bIns="0" rtlCol="0">
            <a:spAutoFit/>
          </a:bodyPr>
          <a:lstStyle/>
          <a:p>
            <a:pPr>
              <a:spcBef>
                <a:spcPts val="173"/>
              </a:spcBef>
              <a:tabLst>
                <a:tab pos="541006" algn="l"/>
                <a:tab pos="1082013"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p:txBody>
      </p:sp>
      <p:sp>
        <p:nvSpPr>
          <p:cNvPr id="126" name="object 126"/>
          <p:cNvSpPr txBox="1"/>
          <p:nvPr/>
        </p:nvSpPr>
        <p:spPr>
          <a:xfrm>
            <a:off x="5848657" y="8510609"/>
            <a:ext cx="17271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80%</a:t>
            </a:r>
            <a:endParaRPr sz="667">
              <a:latin typeface="Calibri"/>
              <a:cs typeface="Calibri"/>
            </a:endParaRPr>
          </a:p>
        </p:txBody>
      </p:sp>
      <p:sp>
        <p:nvSpPr>
          <p:cNvPr id="127" name="object 127"/>
          <p:cNvSpPr txBox="1"/>
          <p:nvPr/>
        </p:nvSpPr>
        <p:spPr>
          <a:xfrm>
            <a:off x="6367306" y="8510609"/>
            <a:ext cx="218432"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Calibri"/>
                <a:cs typeface="Calibri"/>
              </a:rPr>
              <a:t>100%</a:t>
            </a:r>
            <a:endParaRPr sz="667">
              <a:latin typeface="Calibri"/>
              <a:cs typeface="Calibri"/>
            </a:endParaRPr>
          </a:p>
        </p:txBody>
      </p:sp>
      <p:sp>
        <p:nvSpPr>
          <p:cNvPr id="128" name="object 128"/>
          <p:cNvSpPr txBox="1"/>
          <p:nvPr/>
        </p:nvSpPr>
        <p:spPr>
          <a:xfrm>
            <a:off x="3497381" y="7835062"/>
            <a:ext cx="198113"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游ゴシック"/>
                <a:cs typeface="游ゴシック"/>
              </a:rPr>
              <a:t>ある</a:t>
            </a:r>
            <a:endParaRPr sz="667">
              <a:latin typeface="游ゴシック"/>
              <a:cs typeface="游ゴシック"/>
            </a:endParaRPr>
          </a:p>
        </p:txBody>
      </p:sp>
      <p:sp>
        <p:nvSpPr>
          <p:cNvPr id="129" name="object 129"/>
          <p:cNvSpPr txBox="1"/>
          <p:nvPr/>
        </p:nvSpPr>
        <p:spPr>
          <a:xfrm>
            <a:off x="3497381" y="6717165"/>
            <a:ext cx="198113"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游ゴシック"/>
                <a:cs typeface="游ゴシック"/>
              </a:rPr>
              <a:t>ない</a:t>
            </a:r>
            <a:endParaRPr sz="667">
              <a:latin typeface="游ゴシック"/>
              <a:cs typeface="游ゴシック"/>
            </a:endParaRPr>
          </a:p>
        </p:txBody>
      </p:sp>
      <p:grpSp>
        <p:nvGrpSpPr>
          <p:cNvPr id="130" name="object 130"/>
          <p:cNvGrpSpPr/>
          <p:nvPr/>
        </p:nvGrpSpPr>
        <p:grpSpPr>
          <a:xfrm>
            <a:off x="4281366" y="8765296"/>
            <a:ext cx="932992" cy="49951"/>
            <a:chOff x="3317494" y="6159157"/>
            <a:chExt cx="699770" cy="37465"/>
          </a:xfrm>
        </p:grpSpPr>
        <p:sp>
          <p:nvSpPr>
            <p:cNvPr id="131" name="object 131"/>
            <p:cNvSpPr/>
            <p:nvPr/>
          </p:nvSpPr>
          <p:spPr>
            <a:xfrm>
              <a:off x="3317494" y="6159157"/>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132" name="object 132"/>
            <p:cNvSpPr/>
            <p:nvPr/>
          </p:nvSpPr>
          <p:spPr>
            <a:xfrm>
              <a:off x="3648837" y="6159157"/>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133" name="object 133"/>
            <p:cNvSpPr/>
            <p:nvPr/>
          </p:nvSpPr>
          <p:spPr>
            <a:xfrm>
              <a:off x="3980180" y="6159157"/>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134" name="object 134"/>
          <p:cNvSpPr txBox="1"/>
          <p:nvPr/>
        </p:nvSpPr>
        <p:spPr>
          <a:xfrm>
            <a:off x="4352484" y="8709738"/>
            <a:ext cx="1529023" cy="124885"/>
          </a:xfrm>
          <a:prstGeom prst="rect">
            <a:avLst/>
          </a:prstGeom>
        </p:spPr>
        <p:txBody>
          <a:bodyPr vert="horz" wrap="square" lIns="0" tIns="22013" rIns="0" bIns="0" rtlCol="0">
            <a:spAutoFit/>
          </a:bodyPr>
          <a:lstStyle/>
          <a:p>
            <a:pPr>
              <a:spcBef>
                <a:spcPts val="173"/>
              </a:spcBef>
              <a:tabLst>
                <a:tab pos="441102" algn="l"/>
                <a:tab pos="883051"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135" name="object 135"/>
          <p:cNvSpPr txBox="1"/>
          <p:nvPr/>
        </p:nvSpPr>
        <p:spPr>
          <a:xfrm>
            <a:off x="5870670" y="6107149"/>
            <a:ext cx="612117" cy="135870"/>
          </a:xfrm>
          <a:prstGeom prst="rect">
            <a:avLst/>
          </a:prstGeom>
        </p:spPr>
        <p:txBody>
          <a:bodyPr vert="horz" wrap="square" lIns="0" tIns="22859" rIns="0" bIns="0" rtlCol="0">
            <a:spAutoFit/>
          </a:bodyPr>
          <a:lstStyle/>
          <a:p>
            <a:pPr>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136" name="object 136"/>
          <p:cNvGrpSpPr/>
          <p:nvPr/>
        </p:nvGrpSpPr>
        <p:grpSpPr>
          <a:xfrm>
            <a:off x="10438521" y="6224576"/>
            <a:ext cx="2553452" cy="2274062"/>
            <a:chOff x="7935531" y="4253547"/>
            <a:chExt cx="1915160" cy="1705610"/>
          </a:xfrm>
        </p:grpSpPr>
        <p:sp>
          <p:nvSpPr>
            <p:cNvPr id="137" name="object 137"/>
            <p:cNvSpPr/>
            <p:nvPr/>
          </p:nvSpPr>
          <p:spPr>
            <a:xfrm>
              <a:off x="8319769" y="4256405"/>
              <a:ext cx="1145540" cy="1699895"/>
            </a:xfrm>
            <a:custGeom>
              <a:avLst/>
              <a:gdLst/>
              <a:ahLst/>
              <a:cxnLst/>
              <a:rect l="l" t="t" r="r" b="b"/>
              <a:pathLst>
                <a:path w="1145540" h="1699895">
                  <a:moveTo>
                    <a:pt x="0" y="1445006"/>
                  </a:moveTo>
                  <a:lnTo>
                    <a:pt x="0" y="1699641"/>
                  </a:lnTo>
                </a:path>
                <a:path w="1145540" h="1699895">
                  <a:moveTo>
                    <a:pt x="0" y="594360"/>
                  </a:moveTo>
                  <a:lnTo>
                    <a:pt x="0" y="1105154"/>
                  </a:lnTo>
                </a:path>
                <a:path w="1145540" h="1699895">
                  <a:moveTo>
                    <a:pt x="0" y="0"/>
                  </a:moveTo>
                  <a:lnTo>
                    <a:pt x="0" y="254508"/>
                  </a:lnTo>
                </a:path>
                <a:path w="1145540" h="1699895">
                  <a:moveTo>
                    <a:pt x="382143" y="1445006"/>
                  </a:moveTo>
                  <a:lnTo>
                    <a:pt x="382143" y="1699641"/>
                  </a:lnTo>
                </a:path>
                <a:path w="1145540" h="1699895">
                  <a:moveTo>
                    <a:pt x="382143" y="594360"/>
                  </a:moveTo>
                  <a:lnTo>
                    <a:pt x="382143" y="1105154"/>
                  </a:lnTo>
                </a:path>
                <a:path w="1145540" h="1699895">
                  <a:moveTo>
                    <a:pt x="382143" y="0"/>
                  </a:moveTo>
                  <a:lnTo>
                    <a:pt x="382143" y="254508"/>
                  </a:lnTo>
                </a:path>
                <a:path w="1145540" h="1699895">
                  <a:moveTo>
                    <a:pt x="764285" y="1445006"/>
                  </a:moveTo>
                  <a:lnTo>
                    <a:pt x="764285" y="1699641"/>
                  </a:lnTo>
                </a:path>
                <a:path w="1145540" h="1699895">
                  <a:moveTo>
                    <a:pt x="764285" y="594360"/>
                  </a:moveTo>
                  <a:lnTo>
                    <a:pt x="764285" y="1105128"/>
                  </a:lnTo>
                </a:path>
                <a:path w="1145540" h="1699895">
                  <a:moveTo>
                    <a:pt x="764285" y="0"/>
                  </a:moveTo>
                  <a:lnTo>
                    <a:pt x="764285" y="254508"/>
                  </a:lnTo>
                </a:path>
                <a:path w="1145540" h="1699895">
                  <a:moveTo>
                    <a:pt x="1145540" y="1445006"/>
                  </a:moveTo>
                  <a:lnTo>
                    <a:pt x="1145540" y="1699641"/>
                  </a:lnTo>
                </a:path>
                <a:path w="1145540" h="1699895">
                  <a:moveTo>
                    <a:pt x="1145540" y="594360"/>
                  </a:moveTo>
                  <a:lnTo>
                    <a:pt x="1145540" y="1105128"/>
                  </a:lnTo>
                </a:path>
                <a:path w="1145540" h="1699895">
                  <a:moveTo>
                    <a:pt x="1145540" y="0"/>
                  </a:moveTo>
                  <a:lnTo>
                    <a:pt x="1145540" y="254508"/>
                  </a:lnTo>
                </a:path>
              </a:pathLst>
            </a:custGeom>
            <a:ln w="5626">
              <a:solidFill>
                <a:srgbClr val="D9D9D9"/>
              </a:solidFill>
            </a:ln>
          </p:spPr>
          <p:txBody>
            <a:bodyPr wrap="square" lIns="0" tIns="0" rIns="0" bIns="0" rtlCol="0"/>
            <a:lstStyle/>
            <a:p>
              <a:endParaRPr/>
            </a:p>
          </p:txBody>
        </p:sp>
        <p:sp>
          <p:nvSpPr>
            <p:cNvPr id="138" name="object 138"/>
            <p:cNvSpPr/>
            <p:nvPr/>
          </p:nvSpPr>
          <p:spPr>
            <a:xfrm>
              <a:off x="9847452" y="4256405"/>
              <a:ext cx="0" cy="1699895"/>
            </a:xfrm>
            <a:custGeom>
              <a:avLst/>
              <a:gdLst/>
              <a:ahLst/>
              <a:cxnLst/>
              <a:rect l="l" t="t" r="r" b="b"/>
              <a:pathLst>
                <a:path h="1699895">
                  <a:moveTo>
                    <a:pt x="0" y="0"/>
                  </a:moveTo>
                  <a:lnTo>
                    <a:pt x="0" y="1699641"/>
                  </a:lnTo>
                </a:path>
              </a:pathLst>
            </a:custGeom>
            <a:ln w="5626">
              <a:solidFill>
                <a:srgbClr val="D9D9D9"/>
              </a:solidFill>
            </a:ln>
          </p:spPr>
          <p:txBody>
            <a:bodyPr wrap="square" lIns="0" tIns="0" rIns="0" bIns="0" rtlCol="0"/>
            <a:lstStyle/>
            <a:p>
              <a:endParaRPr/>
            </a:p>
          </p:txBody>
        </p:sp>
        <p:sp>
          <p:nvSpPr>
            <p:cNvPr id="139" name="object 139"/>
            <p:cNvSpPr/>
            <p:nvPr/>
          </p:nvSpPr>
          <p:spPr>
            <a:xfrm>
              <a:off x="7938389" y="4510913"/>
              <a:ext cx="1909445" cy="1190625"/>
            </a:xfrm>
            <a:custGeom>
              <a:avLst/>
              <a:gdLst/>
              <a:ahLst/>
              <a:cxnLst/>
              <a:rect l="l" t="t" r="r" b="b"/>
              <a:pathLst>
                <a:path w="1909445" h="1190625">
                  <a:moveTo>
                    <a:pt x="818388" y="850646"/>
                  </a:moveTo>
                  <a:lnTo>
                    <a:pt x="0" y="850646"/>
                  </a:lnTo>
                  <a:lnTo>
                    <a:pt x="0" y="1190498"/>
                  </a:lnTo>
                  <a:lnTo>
                    <a:pt x="818388" y="1190498"/>
                  </a:lnTo>
                  <a:lnTo>
                    <a:pt x="818388" y="850646"/>
                  </a:lnTo>
                  <a:close/>
                </a:path>
                <a:path w="1909445" h="1190625">
                  <a:moveTo>
                    <a:pt x="1909064" y="0"/>
                  </a:moveTo>
                  <a:lnTo>
                    <a:pt x="0" y="0"/>
                  </a:lnTo>
                  <a:lnTo>
                    <a:pt x="0" y="339852"/>
                  </a:lnTo>
                  <a:lnTo>
                    <a:pt x="1909064" y="339852"/>
                  </a:lnTo>
                  <a:lnTo>
                    <a:pt x="1909064" y="0"/>
                  </a:lnTo>
                  <a:close/>
                </a:path>
              </a:pathLst>
            </a:custGeom>
            <a:solidFill>
              <a:srgbClr val="92D050"/>
            </a:solidFill>
          </p:spPr>
          <p:txBody>
            <a:bodyPr wrap="square" lIns="0" tIns="0" rIns="0" bIns="0" rtlCol="0"/>
            <a:lstStyle/>
            <a:p>
              <a:endParaRPr/>
            </a:p>
          </p:txBody>
        </p:sp>
        <p:sp>
          <p:nvSpPr>
            <p:cNvPr id="140" name="object 140"/>
            <p:cNvSpPr/>
            <p:nvPr/>
          </p:nvSpPr>
          <p:spPr>
            <a:xfrm>
              <a:off x="8756776" y="5361533"/>
              <a:ext cx="681990" cy="340360"/>
            </a:xfrm>
            <a:custGeom>
              <a:avLst/>
              <a:gdLst/>
              <a:ahLst/>
              <a:cxnLst/>
              <a:rect l="l" t="t" r="r" b="b"/>
              <a:pathLst>
                <a:path w="681990" h="340360">
                  <a:moveTo>
                    <a:pt x="681558" y="0"/>
                  </a:moveTo>
                  <a:lnTo>
                    <a:pt x="0" y="0"/>
                  </a:lnTo>
                  <a:lnTo>
                    <a:pt x="0" y="339877"/>
                  </a:lnTo>
                  <a:lnTo>
                    <a:pt x="681558" y="339877"/>
                  </a:lnTo>
                  <a:lnTo>
                    <a:pt x="681558" y="0"/>
                  </a:lnTo>
                  <a:close/>
                </a:path>
              </a:pathLst>
            </a:custGeom>
            <a:solidFill>
              <a:srgbClr val="5B9BD4"/>
            </a:solidFill>
          </p:spPr>
          <p:txBody>
            <a:bodyPr wrap="square" lIns="0" tIns="0" rIns="0" bIns="0" rtlCol="0"/>
            <a:lstStyle/>
            <a:p>
              <a:endParaRPr/>
            </a:p>
          </p:txBody>
        </p:sp>
        <p:sp>
          <p:nvSpPr>
            <p:cNvPr id="141" name="object 141"/>
            <p:cNvSpPr/>
            <p:nvPr/>
          </p:nvSpPr>
          <p:spPr>
            <a:xfrm>
              <a:off x="9438385" y="5361533"/>
              <a:ext cx="409575" cy="340360"/>
            </a:xfrm>
            <a:custGeom>
              <a:avLst/>
              <a:gdLst/>
              <a:ahLst/>
              <a:cxnLst/>
              <a:rect l="l" t="t" r="r" b="b"/>
              <a:pathLst>
                <a:path w="409575" h="340360">
                  <a:moveTo>
                    <a:pt x="409117" y="0"/>
                  </a:moveTo>
                  <a:lnTo>
                    <a:pt x="0" y="0"/>
                  </a:lnTo>
                  <a:lnTo>
                    <a:pt x="0" y="339877"/>
                  </a:lnTo>
                  <a:lnTo>
                    <a:pt x="409117" y="339877"/>
                  </a:lnTo>
                  <a:lnTo>
                    <a:pt x="409117" y="0"/>
                  </a:lnTo>
                  <a:close/>
                </a:path>
              </a:pathLst>
            </a:custGeom>
            <a:solidFill>
              <a:srgbClr val="FFC000"/>
            </a:solidFill>
          </p:spPr>
          <p:txBody>
            <a:bodyPr wrap="square" lIns="0" tIns="0" rIns="0" bIns="0" rtlCol="0"/>
            <a:lstStyle/>
            <a:p>
              <a:endParaRPr/>
            </a:p>
          </p:txBody>
        </p:sp>
        <p:sp>
          <p:nvSpPr>
            <p:cNvPr id="142" name="object 142"/>
            <p:cNvSpPr/>
            <p:nvPr/>
          </p:nvSpPr>
          <p:spPr>
            <a:xfrm>
              <a:off x="7938388" y="4256405"/>
              <a:ext cx="0" cy="1699895"/>
            </a:xfrm>
            <a:custGeom>
              <a:avLst/>
              <a:gdLst/>
              <a:ahLst/>
              <a:cxnLst/>
              <a:rect l="l" t="t" r="r" b="b"/>
              <a:pathLst>
                <a:path h="1699895">
                  <a:moveTo>
                    <a:pt x="0" y="1699641"/>
                  </a:moveTo>
                  <a:lnTo>
                    <a:pt x="0" y="0"/>
                  </a:lnTo>
                </a:path>
              </a:pathLst>
            </a:custGeom>
            <a:ln w="5626">
              <a:solidFill>
                <a:srgbClr val="D9D9D9"/>
              </a:solidFill>
            </a:ln>
          </p:spPr>
          <p:txBody>
            <a:bodyPr wrap="square" lIns="0" tIns="0" rIns="0" bIns="0" rtlCol="0"/>
            <a:lstStyle/>
            <a:p>
              <a:endParaRPr/>
            </a:p>
          </p:txBody>
        </p:sp>
        <p:sp>
          <p:nvSpPr>
            <p:cNvPr id="143" name="object 143"/>
            <p:cNvSpPr/>
            <p:nvPr/>
          </p:nvSpPr>
          <p:spPr>
            <a:xfrm>
              <a:off x="8307958" y="5478767"/>
              <a:ext cx="79375" cy="105410"/>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grpSp>
      <p:sp>
        <p:nvSpPr>
          <p:cNvPr id="144" name="object 144"/>
          <p:cNvSpPr txBox="1"/>
          <p:nvPr/>
        </p:nvSpPr>
        <p:spPr>
          <a:xfrm>
            <a:off x="10965889" y="7853011"/>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6</a:t>
            </a:r>
            <a:endParaRPr sz="667">
              <a:latin typeface="Calibri"/>
              <a:cs typeface="Calibri"/>
            </a:endParaRPr>
          </a:p>
        </p:txBody>
      </p:sp>
      <p:sp>
        <p:nvSpPr>
          <p:cNvPr id="145" name="object 145"/>
          <p:cNvSpPr/>
          <p:nvPr/>
        </p:nvSpPr>
        <p:spPr>
          <a:xfrm>
            <a:off x="11662332" y="6725005"/>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46" name="object 146"/>
          <p:cNvSpPr txBox="1"/>
          <p:nvPr/>
        </p:nvSpPr>
        <p:spPr>
          <a:xfrm>
            <a:off x="11693319" y="6719536"/>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5</a:t>
            </a:r>
            <a:endParaRPr sz="667">
              <a:latin typeface="Calibri"/>
              <a:cs typeface="Calibri"/>
            </a:endParaRPr>
          </a:p>
        </p:txBody>
      </p:sp>
      <p:sp>
        <p:nvSpPr>
          <p:cNvPr id="147" name="object 147"/>
          <p:cNvSpPr/>
          <p:nvPr/>
        </p:nvSpPr>
        <p:spPr>
          <a:xfrm>
            <a:off x="11934949" y="7858142"/>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48" name="object 148"/>
          <p:cNvSpPr txBox="1"/>
          <p:nvPr/>
        </p:nvSpPr>
        <p:spPr>
          <a:xfrm>
            <a:off x="11966104" y="7853011"/>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5</a:t>
            </a:r>
            <a:endParaRPr sz="667">
              <a:latin typeface="Calibri"/>
              <a:cs typeface="Calibri"/>
            </a:endParaRPr>
          </a:p>
        </p:txBody>
      </p:sp>
      <p:sp>
        <p:nvSpPr>
          <p:cNvPr id="149" name="object 149"/>
          <p:cNvSpPr/>
          <p:nvPr/>
        </p:nvSpPr>
        <p:spPr>
          <a:xfrm>
            <a:off x="12662208" y="7858142"/>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50" name="object 150"/>
          <p:cNvSpPr txBox="1"/>
          <p:nvPr/>
        </p:nvSpPr>
        <p:spPr>
          <a:xfrm>
            <a:off x="12693534" y="7853011"/>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3</a:t>
            </a:r>
            <a:endParaRPr sz="667">
              <a:latin typeface="Calibri"/>
              <a:cs typeface="Calibri"/>
            </a:endParaRPr>
          </a:p>
        </p:txBody>
      </p:sp>
      <p:sp>
        <p:nvSpPr>
          <p:cNvPr id="151" name="object 151"/>
          <p:cNvSpPr txBox="1"/>
          <p:nvPr/>
        </p:nvSpPr>
        <p:spPr>
          <a:xfrm>
            <a:off x="10388823" y="8531674"/>
            <a:ext cx="126995"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0%</a:t>
            </a:r>
            <a:endParaRPr sz="667">
              <a:latin typeface="Calibri"/>
              <a:cs typeface="Calibri"/>
            </a:endParaRPr>
          </a:p>
        </p:txBody>
      </p:sp>
      <p:sp>
        <p:nvSpPr>
          <p:cNvPr id="152" name="object 152"/>
          <p:cNvSpPr txBox="1"/>
          <p:nvPr/>
        </p:nvSpPr>
        <p:spPr>
          <a:xfrm>
            <a:off x="10875301" y="8531674"/>
            <a:ext cx="17271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20%</a:t>
            </a:r>
            <a:endParaRPr sz="667">
              <a:latin typeface="Calibri"/>
              <a:cs typeface="Calibri"/>
            </a:endParaRPr>
          </a:p>
        </p:txBody>
      </p:sp>
      <p:sp>
        <p:nvSpPr>
          <p:cNvPr id="153" name="object 153"/>
          <p:cNvSpPr txBox="1"/>
          <p:nvPr/>
        </p:nvSpPr>
        <p:spPr>
          <a:xfrm>
            <a:off x="11384468" y="8531675"/>
            <a:ext cx="681541" cy="124885"/>
          </a:xfrm>
          <a:prstGeom prst="rect">
            <a:avLst/>
          </a:prstGeom>
        </p:spPr>
        <p:txBody>
          <a:bodyPr vert="horz" wrap="square" lIns="0" tIns="22013" rIns="0" bIns="0" rtlCol="0">
            <a:spAutoFit/>
          </a:bodyPr>
          <a:lstStyle/>
          <a:p>
            <a:pPr>
              <a:spcBef>
                <a:spcPts val="173"/>
              </a:spcBef>
              <a:tabLst>
                <a:tab pos="508834" algn="l"/>
              </a:tabLst>
            </a:pP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p:txBody>
      </p:sp>
      <p:sp>
        <p:nvSpPr>
          <p:cNvPr id="154" name="object 154"/>
          <p:cNvSpPr txBox="1"/>
          <p:nvPr/>
        </p:nvSpPr>
        <p:spPr>
          <a:xfrm>
            <a:off x="12402968" y="8531674"/>
            <a:ext cx="17271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80%</a:t>
            </a:r>
            <a:endParaRPr sz="667">
              <a:latin typeface="Calibri"/>
              <a:cs typeface="Calibri"/>
            </a:endParaRPr>
          </a:p>
        </p:txBody>
      </p:sp>
      <p:sp>
        <p:nvSpPr>
          <p:cNvPr id="155" name="object 155"/>
          <p:cNvSpPr txBox="1"/>
          <p:nvPr/>
        </p:nvSpPr>
        <p:spPr>
          <a:xfrm>
            <a:off x="12889276" y="8531674"/>
            <a:ext cx="218432"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Calibri"/>
                <a:cs typeface="Calibri"/>
              </a:rPr>
              <a:t>100%</a:t>
            </a:r>
            <a:endParaRPr sz="667">
              <a:latin typeface="Calibri"/>
              <a:cs typeface="Calibri"/>
            </a:endParaRPr>
          </a:p>
        </p:txBody>
      </p:sp>
      <p:sp>
        <p:nvSpPr>
          <p:cNvPr id="156" name="object 156"/>
          <p:cNvSpPr txBox="1"/>
          <p:nvPr/>
        </p:nvSpPr>
        <p:spPr>
          <a:xfrm>
            <a:off x="10000725" y="7848101"/>
            <a:ext cx="376753" cy="124885"/>
          </a:xfrm>
          <a:prstGeom prst="rect">
            <a:avLst/>
          </a:prstGeom>
        </p:spPr>
        <p:txBody>
          <a:bodyPr vert="horz" wrap="square" lIns="0" tIns="22013" rIns="0" bIns="0" rtlCol="0">
            <a:spAutoFit/>
          </a:bodyPr>
          <a:lstStyle/>
          <a:p>
            <a:pPr>
              <a:spcBef>
                <a:spcPts val="173"/>
              </a:spcBef>
            </a:pPr>
            <a:r>
              <a:rPr sz="667" spc="-20" dirty="0">
                <a:solidFill>
                  <a:srgbClr val="585858"/>
                </a:solidFill>
                <a:latin typeface="游ゴシック"/>
                <a:cs typeface="游ゴシック"/>
              </a:rPr>
              <a:t>希望する</a:t>
            </a:r>
            <a:endParaRPr sz="667">
              <a:latin typeface="游ゴシック"/>
              <a:cs typeface="游ゴシック"/>
            </a:endParaRPr>
          </a:p>
        </p:txBody>
      </p:sp>
      <p:sp>
        <p:nvSpPr>
          <p:cNvPr id="157" name="object 157"/>
          <p:cNvSpPr txBox="1"/>
          <p:nvPr/>
        </p:nvSpPr>
        <p:spPr>
          <a:xfrm>
            <a:off x="9910137" y="6714795"/>
            <a:ext cx="466496" cy="124885"/>
          </a:xfrm>
          <a:prstGeom prst="rect">
            <a:avLst/>
          </a:prstGeom>
        </p:spPr>
        <p:txBody>
          <a:bodyPr vert="horz" wrap="square" lIns="0" tIns="22013" rIns="0" bIns="0" rtlCol="0">
            <a:spAutoFit/>
          </a:bodyPr>
          <a:lstStyle/>
          <a:p>
            <a:pPr>
              <a:spcBef>
                <a:spcPts val="173"/>
              </a:spcBef>
            </a:pPr>
            <a:r>
              <a:rPr sz="667" spc="-13" dirty="0">
                <a:solidFill>
                  <a:srgbClr val="585858"/>
                </a:solidFill>
                <a:latin typeface="游ゴシック"/>
                <a:cs typeface="游ゴシック"/>
              </a:rPr>
              <a:t>希望しない</a:t>
            </a:r>
            <a:endParaRPr sz="667">
              <a:latin typeface="游ゴシック"/>
              <a:cs typeface="游ゴシック"/>
            </a:endParaRPr>
          </a:p>
        </p:txBody>
      </p:sp>
      <p:grpSp>
        <p:nvGrpSpPr>
          <p:cNvPr id="158" name="object 158"/>
          <p:cNvGrpSpPr/>
          <p:nvPr/>
        </p:nvGrpSpPr>
        <p:grpSpPr>
          <a:xfrm>
            <a:off x="10747626" y="8785784"/>
            <a:ext cx="932992" cy="49951"/>
            <a:chOff x="8167369" y="6174524"/>
            <a:chExt cx="699770" cy="37465"/>
          </a:xfrm>
        </p:grpSpPr>
        <p:sp>
          <p:nvSpPr>
            <p:cNvPr id="159" name="object 159"/>
            <p:cNvSpPr/>
            <p:nvPr/>
          </p:nvSpPr>
          <p:spPr>
            <a:xfrm>
              <a:off x="8167369" y="6174524"/>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160" name="object 160"/>
            <p:cNvSpPr/>
            <p:nvPr/>
          </p:nvSpPr>
          <p:spPr>
            <a:xfrm>
              <a:off x="8498712" y="6174524"/>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161" name="object 161"/>
            <p:cNvSpPr/>
            <p:nvPr/>
          </p:nvSpPr>
          <p:spPr>
            <a:xfrm>
              <a:off x="8830055" y="6174524"/>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162" name="object 162"/>
          <p:cNvSpPr txBox="1"/>
          <p:nvPr/>
        </p:nvSpPr>
        <p:spPr>
          <a:xfrm>
            <a:off x="10819590" y="8730803"/>
            <a:ext cx="1532410" cy="124885"/>
          </a:xfrm>
          <a:prstGeom prst="rect">
            <a:avLst/>
          </a:prstGeom>
        </p:spPr>
        <p:txBody>
          <a:bodyPr vert="horz" wrap="square" lIns="0" tIns="22013" rIns="0" bIns="0" rtlCol="0">
            <a:spAutoFit/>
          </a:bodyPr>
          <a:lstStyle/>
          <a:p>
            <a:pPr>
              <a:spcBef>
                <a:spcPts val="173"/>
              </a:spcBef>
              <a:tabLst>
                <a:tab pos="441102" algn="l"/>
                <a:tab pos="883051"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163" name="object 163"/>
          <p:cNvSpPr txBox="1"/>
          <p:nvPr/>
        </p:nvSpPr>
        <p:spPr>
          <a:xfrm>
            <a:off x="12414652" y="6157947"/>
            <a:ext cx="614656" cy="135870"/>
          </a:xfrm>
          <a:prstGeom prst="rect">
            <a:avLst/>
          </a:prstGeom>
        </p:spPr>
        <p:txBody>
          <a:bodyPr vert="horz" wrap="square" lIns="0" tIns="22859" rIns="0" bIns="0" rtlCol="0">
            <a:spAutoFit/>
          </a:bodyPr>
          <a:lstStyle/>
          <a:p>
            <a:pPr>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711100" y="389746"/>
            <a:ext cx="3386541" cy="242866"/>
          </a:xfrm>
          <a:prstGeom prst="rect">
            <a:avLst/>
          </a:prstGeom>
        </p:spPr>
        <p:txBody>
          <a:bodyPr vert="horz" wrap="square" lIns="0" tIns="16933" rIns="0" bIns="0" rtlCol="0">
            <a:spAutoFit/>
          </a:bodyPr>
          <a:lstStyle/>
          <a:p>
            <a:pPr marL="16933">
              <a:spcBef>
                <a:spcPts val="133"/>
              </a:spcBef>
            </a:pPr>
            <a:r>
              <a:rPr sz="1467" dirty="0">
                <a:latin typeface="游ゴシック"/>
                <a:cs typeface="游ゴシック"/>
              </a:rPr>
              <a:t>保健相談に関する調査集計（銚子支部</a:t>
            </a:r>
            <a:r>
              <a:rPr sz="1467" spc="-67" dirty="0">
                <a:latin typeface="游ゴシック"/>
                <a:cs typeface="游ゴシック"/>
              </a:rPr>
              <a:t>）</a:t>
            </a:r>
            <a:endParaRPr sz="1467">
              <a:latin typeface="游ゴシック"/>
              <a:cs typeface="游ゴシック"/>
            </a:endParaRPr>
          </a:p>
        </p:txBody>
      </p:sp>
      <p:sp>
        <p:nvSpPr>
          <p:cNvPr id="3" name="object 3"/>
          <p:cNvSpPr txBox="1"/>
          <p:nvPr/>
        </p:nvSpPr>
        <p:spPr>
          <a:xfrm>
            <a:off x="12371130" y="379842"/>
            <a:ext cx="802610" cy="149678"/>
          </a:xfrm>
          <a:prstGeom prst="rect">
            <a:avLst/>
          </a:prstGeom>
        </p:spPr>
        <p:txBody>
          <a:bodyPr vert="horz" wrap="square" lIns="0" tIns="16086" rIns="0" bIns="0" rtlCol="0">
            <a:spAutoFit/>
          </a:bodyPr>
          <a:lstStyle/>
          <a:p>
            <a:pPr marL="16933">
              <a:spcBef>
                <a:spcPts val="127"/>
              </a:spcBef>
            </a:pPr>
            <a:r>
              <a:rPr sz="867" spc="-27" dirty="0">
                <a:latin typeface="游ゴシック"/>
                <a:cs typeface="游ゴシック"/>
              </a:rPr>
              <a:t>令和３年度実施</a:t>
            </a:r>
            <a:endParaRPr sz="867">
              <a:latin typeface="游ゴシック"/>
              <a:cs typeface="游ゴシック"/>
            </a:endParaRPr>
          </a:p>
        </p:txBody>
      </p:sp>
      <p:sp>
        <p:nvSpPr>
          <p:cNvPr id="4" name="object 4"/>
          <p:cNvSpPr/>
          <p:nvPr/>
        </p:nvSpPr>
        <p:spPr>
          <a:xfrm>
            <a:off x="651669" y="1079500"/>
            <a:ext cx="5967932" cy="3698103"/>
          </a:xfrm>
          <a:custGeom>
            <a:avLst/>
            <a:gdLst/>
            <a:ahLst/>
            <a:cxnLst/>
            <a:rect l="l" t="t" r="r" b="b"/>
            <a:pathLst>
              <a:path w="4476115" h="2773679">
                <a:moveTo>
                  <a:pt x="0" y="2773426"/>
                </a:moveTo>
                <a:lnTo>
                  <a:pt x="4475988" y="2773426"/>
                </a:lnTo>
                <a:lnTo>
                  <a:pt x="4475988" y="0"/>
                </a:lnTo>
                <a:lnTo>
                  <a:pt x="0" y="0"/>
                </a:lnTo>
                <a:lnTo>
                  <a:pt x="0" y="2773426"/>
                </a:lnTo>
                <a:close/>
              </a:path>
            </a:pathLst>
          </a:custGeom>
          <a:ln w="7493">
            <a:solidFill>
              <a:srgbClr val="000000"/>
            </a:solidFill>
          </a:ln>
        </p:spPr>
        <p:txBody>
          <a:bodyPr wrap="square" lIns="0" tIns="0" rIns="0" bIns="0" rtlCol="0"/>
          <a:lstStyle/>
          <a:p>
            <a:endParaRPr/>
          </a:p>
        </p:txBody>
      </p:sp>
      <p:sp>
        <p:nvSpPr>
          <p:cNvPr id="5" name="object 5"/>
          <p:cNvSpPr txBox="1"/>
          <p:nvPr/>
        </p:nvSpPr>
        <p:spPr>
          <a:xfrm>
            <a:off x="1844745" y="1145877"/>
            <a:ext cx="3656618" cy="185585"/>
          </a:xfrm>
          <a:prstGeom prst="rect">
            <a:avLst/>
          </a:prstGeom>
        </p:spPr>
        <p:txBody>
          <a:bodyPr vert="horz" wrap="square" lIns="0" tIns="21166" rIns="0" bIns="0" rtlCol="0">
            <a:spAutoFit/>
          </a:bodyPr>
          <a:lstStyle/>
          <a:p>
            <a:pPr>
              <a:spcBef>
                <a:spcPts val="167"/>
              </a:spcBef>
            </a:pPr>
            <a:r>
              <a:rPr sz="1067" spc="-7" dirty="0">
                <a:latin typeface="游ゴシック"/>
                <a:cs typeface="游ゴシック"/>
              </a:rPr>
              <a:t>問５  ニキビで悩んだり、相談されたことがありますか？</a:t>
            </a:r>
            <a:endParaRPr sz="1067">
              <a:latin typeface="游ゴシック"/>
              <a:cs typeface="游ゴシック"/>
            </a:endParaRPr>
          </a:p>
        </p:txBody>
      </p:sp>
      <p:grpSp>
        <p:nvGrpSpPr>
          <p:cNvPr id="6" name="object 6"/>
          <p:cNvGrpSpPr/>
          <p:nvPr/>
        </p:nvGrpSpPr>
        <p:grpSpPr>
          <a:xfrm>
            <a:off x="7156875" y="1074421"/>
            <a:ext cx="5978938" cy="3708262"/>
            <a:chOff x="5531358" y="817626"/>
            <a:chExt cx="4484370" cy="2781300"/>
          </a:xfrm>
        </p:grpSpPr>
        <p:sp>
          <p:nvSpPr>
            <p:cNvPr id="7" name="object 7"/>
            <p:cNvSpPr/>
            <p:nvPr/>
          </p:nvSpPr>
          <p:spPr>
            <a:xfrm>
              <a:off x="5535168" y="821436"/>
              <a:ext cx="4476750" cy="2773680"/>
            </a:xfrm>
            <a:custGeom>
              <a:avLst/>
              <a:gdLst/>
              <a:ahLst/>
              <a:cxnLst/>
              <a:rect l="l" t="t" r="r" b="b"/>
              <a:pathLst>
                <a:path w="4476750" h="2773679">
                  <a:moveTo>
                    <a:pt x="0" y="2773426"/>
                  </a:moveTo>
                  <a:lnTo>
                    <a:pt x="4476369" y="2773426"/>
                  </a:lnTo>
                  <a:lnTo>
                    <a:pt x="4476369" y="0"/>
                  </a:lnTo>
                  <a:lnTo>
                    <a:pt x="0" y="0"/>
                  </a:lnTo>
                  <a:lnTo>
                    <a:pt x="0" y="2773426"/>
                  </a:lnTo>
                  <a:close/>
                </a:path>
              </a:pathLst>
            </a:custGeom>
            <a:ln w="7493">
              <a:solidFill>
                <a:srgbClr val="000000"/>
              </a:solidFill>
            </a:ln>
          </p:spPr>
          <p:txBody>
            <a:bodyPr wrap="square" lIns="0" tIns="0" rIns="0" bIns="0" rtlCol="0"/>
            <a:lstStyle/>
            <a:p>
              <a:endParaRPr/>
            </a:p>
          </p:txBody>
        </p:sp>
        <p:sp>
          <p:nvSpPr>
            <p:cNvPr id="8" name="object 8"/>
            <p:cNvSpPr/>
            <p:nvPr/>
          </p:nvSpPr>
          <p:spPr>
            <a:xfrm>
              <a:off x="6553708" y="1576070"/>
              <a:ext cx="467359" cy="795020"/>
            </a:xfrm>
            <a:custGeom>
              <a:avLst/>
              <a:gdLst/>
              <a:ahLst/>
              <a:cxnLst/>
              <a:rect l="l" t="t" r="r" b="b"/>
              <a:pathLst>
                <a:path w="467359" h="795019">
                  <a:moveTo>
                    <a:pt x="0" y="0"/>
                  </a:moveTo>
                  <a:lnTo>
                    <a:pt x="0" y="794512"/>
                  </a:lnTo>
                  <a:lnTo>
                    <a:pt x="467106" y="151638"/>
                  </a:lnTo>
                  <a:lnTo>
                    <a:pt x="425566" y="123444"/>
                  </a:lnTo>
                  <a:lnTo>
                    <a:pt x="382499" y="98023"/>
                  </a:lnTo>
                  <a:lnTo>
                    <a:pt x="338047" y="75422"/>
                  </a:lnTo>
                  <a:lnTo>
                    <a:pt x="292351" y="55686"/>
                  </a:lnTo>
                  <a:lnTo>
                    <a:pt x="245554" y="38862"/>
                  </a:lnTo>
                  <a:lnTo>
                    <a:pt x="197796" y="24993"/>
                  </a:lnTo>
                  <a:lnTo>
                    <a:pt x="149220" y="14127"/>
                  </a:lnTo>
                  <a:lnTo>
                    <a:pt x="99968" y="6309"/>
                  </a:lnTo>
                  <a:lnTo>
                    <a:pt x="50180" y="1584"/>
                  </a:lnTo>
                  <a:lnTo>
                    <a:pt x="0" y="0"/>
                  </a:lnTo>
                  <a:close/>
                </a:path>
              </a:pathLst>
            </a:custGeom>
            <a:solidFill>
              <a:srgbClr val="4471C4"/>
            </a:solidFill>
          </p:spPr>
          <p:txBody>
            <a:bodyPr wrap="square" lIns="0" tIns="0" rIns="0" bIns="0" rtlCol="0"/>
            <a:lstStyle/>
            <a:p>
              <a:endParaRPr/>
            </a:p>
          </p:txBody>
        </p:sp>
        <p:sp>
          <p:nvSpPr>
            <p:cNvPr id="9" name="object 9"/>
            <p:cNvSpPr/>
            <p:nvPr/>
          </p:nvSpPr>
          <p:spPr>
            <a:xfrm>
              <a:off x="5759225" y="1576070"/>
              <a:ext cx="1589405" cy="1589405"/>
            </a:xfrm>
            <a:custGeom>
              <a:avLst/>
              <a:gdLst/>
              <a:ahLst/>
              <a:cxnLst/>
              <a:rect l="l" t="t" r="r" b="b"/>
              <a:pathLst>
                <a:path w="1589404" h="1589405">
                  <a:moveTo>
                    <a:pt x="794482" y="0"/>
                  </a:moveTo>
                  <a:lnTo>
                    <a:pt x="743835" y="1611"/>
                  </a:lnTo>
                  <a:lnTo>
                    <a:pt x="693732" y="6400"/>
                  </a:lnTo>
                  <a:lnTo>
                    <a:pt x="644304" y="14300"/>
                  </a:lnTo>
                  <a:lnTo>
                    <a:pt x="595685" y="25244"/>
                  </a:lnTo>
                  <a:lnTo>
                    <a:pt x="548004" y="39167"/>
                  </a:lnTo>
                  <a:lnTo>
                    <a:pt x="501393" y="56001"/>
                  </a:lnTo>
                  <a:lnTo>
                    <a:pt x="455984" y="75680"/>
                  </a:lnTo>
                  <a:lnTo>
                    <a:pt x="411907" y="98138"/>
                  </a:lnTo>
                  <a:lnTo>
                    <a:pt x="369296" y="123306"/>
                  </a:lnTo>
                  <a:lnTo>
                    <a:pt x="328280" y="151120"/>
                  </a:lnTo>
                  <a:lnTo>
                    <a:pt x="288991" y="181512"/>
                  </a:lnTo>
                  <a:lnTo>
                    <a:pt x="251560" y="214416"/>
                  </a:lnTo>
                  <a:lnTo>
                    <a:pt x="216120" y="249765"/>
                  </a:lnTo>
                  <a:lnTo>
                    <a:pt x="182801" y="287493"/>
                  </a:lnTo>
                  <a:lnTo>
                    <a:pt x="151735" y="327533"/>
                  </a:lnTo>
                  <a:lnTo>
                    <a:pt x="124458" y="367538"/>
                  </a:lnTo>
                  <a:lnTo>
                    <a:pt x="99932" y="408596"/>
                  </a:lnTo>
                  <a:lnTo>
                    <a:pt x="78139" y="450590"/>
                  </a:lnTo>
                  <a:lnTo>
                    <a:pt x="59061" y="493405"/>
                  </a:lnTo>
                  <a:lnTo>
                    <a:pt x="42680" y="536923"/>
                  </a:lnTo>
                  <a:lnTo>
                    <a:pt x="28977" y="581030"/>
                  </a:lnTo>
                  <a:lnTo>
                    <a:pt x="17935" y="625608"/>
                  </a:lnTo>
                  <a:lnTo>
                    <a:pt x="9534" y="670542"/>
                  </a:lnTo>
                  <a:lnTo>
                    <a:pt x="3757" y="715715"/>
                  </a:lnTo>
                  <a:lnTo>
                    <a:pt x="585" y="761012"/>
                  </a:lnTo>
                  <a:lnTo>
                    <a:pt x="0" y="806316"/>
                  </a:lnTo>
                  <a:lnTo>
                    <a:pt x="1983" y="851510"/>
                  </a:lnTo>
                  <a:lnTo>
                    <a:pt x="6516" y="896480"/>
                  </a:lnTo>
                  <a:lnTo>
                    <a:pt x="13582" y="941109"/>
                  </a:lnTo>
                  <a:lnTo>
                    <a:pt x="23161" y="985280"/>
                  </a:lnTo>
                  <a:lnTo>
                    <a:pt x="35235" y="1028878"/>
                  </a:lnTo>
                  <a:lnTo>
                    <a:pt x="49786" y="1071786"/>
                  </a:lnTo>
                  <a:lnTo>
                    <a:pt x="66796" y="1113888"/>
                  </a:lnTo>
                  <a:lnTo>
                    <a:pt x="86246" y="1155069"/>
                  </a:lnTo>
                  <a:lnTo>
                    <a:pt x="108118" y="1195211"/>
                  </a:lnTo>
                  <a:lnTo>
                    <a:pt x="132394" y="1234199"/>
                  </a:lnTo>
                  <a:lnTo>
                    <a:pt x="159056" y="1271917"/>
                  </a:lnTo>
                  <a:lnTo>
                    <a:pt x="188084" y="1308248"/>
                  </a:lnTo>
                  <a:lnTo>
                    <a:pt x="219462" y="1343077"/>
                  </a:lnTo>
                  <a:lnTo>
                    <a:pt x="253170" y="1376287"/>
                  </a:lnTo>
                  <a:lnTo>
                    <a:pt x="289190" y="1407762"/>
                  </a:lnTo>
                  <a:lnTo>
                    <a:pt x="327503" y="1437386"/>
                  </a:lnTo>
                  <a:lnTo>
                    <a:pt x="367509" y="1464663"/>
                  </a:lnTo>
                  <a:lnTo>
                    <a:pt x="408567" y="1489187"/>
                  </a:lnTo>
                  <a:lnTo>
                    <a:pt x="450561" y="1510978"/>
                  </a:lnTo>
                  <a:lnTo>
                    <a:pt x="493376" y="1530053"/>
                  </a:lnTo>
                  <a:lnTo>
                    <a:pt x="536894" y="1546430"/>
                  </a:lnTo>
                  <a:lnTo>
                    <a:pt x="581001" y="1560129"/>
                  </a:lnTo>
                  <a:lnTo>
                    <a:pt x="625579" y="1571167"/>
                  </a:lnTo>
                  <a:lnTo>
                    <a:pt x="670513" y="1579563"/>
                  </a:lnTo>
                  <a:lnTo>
                    <a:pt x="715686" y="1585336"/>
                  </a:lnTo>
                  <a:lnTo>
                    <a:pt x="760983" y="1588503"/>
                  </a:lnTo>
                  <a:lnTo>
                    <a:pt x="806286" y="1589084"/>
                  </a:lnTo>
                  <a:lnTo>
                    <a:pt x="851481" y="1587096"/>
                  </a:lnTo>
                  <a:lnTo>
                    <a:pt x="896451" y="1582559"/>
                  </a:lnTo>
                  <a:lnTo>
                    <a:pt x="941080" y="1575490"/>
                  </a:lnTo>
                  <a:lnTo>
                    <a:pt x="985251" y="1565908"/>
                  </a:lnTo>
                  <a:lnTo>
                    <a:pt x="1028849" y="1553832"/>
                  </a:lnTo>
                  <a:lnTo>
                    <a:pt x="1071757" y="1539279"/>
                  </a:lnTo>
                  <a:lnTo>
                    <a:pt x="1113859" y="1522269"/>
                  </a:lnTo>
                  <a:lnTo>
                    <a:pt x="1155040" y="1502819"/>
                  </a:lnTo>
                  <a:lnTo>
                    <a:pt x="1195182" y="1480948"/>
                  </a:lnTo>
                  <a:lnTo>
                    <a:pt x="1234170" y="1456675"/>
                  </a:lnTo>
                  <a:lnTo>
                    <a:pt x="1271888" y="1430018"/>
                  </a:lnTo>
                  <a:lnTo>
                    <a:pt x="1308219" y="1400996"/>
                  </a:lnTo>
                  <a:lnTo>
                    <a:pt x="1343048" y="1369626"/>
                  </a:lnTo>
                  <a:lnTo>
                    <a:pt x="1376258" y="1335927"/>
                  </a:lnTo>
                  <a:lnTo>
                    <a:pt x="1407733" y="1299918"/>
                  </a:lnTo>
                  <a:lnTo>
                    <a:pt x="1437356" y="1261618"/>
                  </a:lnTo>
                  <a:lnTo>
                    <a:pt x="1464634" y="1221598"/>
                  </a:lnTo>
                  <a:lnTo>
                    <a:pt x="1489158" y="1180528"/>
                  </a:lnTo>
                  <a:lnTo>
                    <a:pt x="1510949" y="1138522"/>
                  </a:lnTo>
                  <a:lnTo>
                    <a:pt x="1530024" y="1095697"/>
                  </a:lnTo>
                  <a:lnTo>
                    <a:pt x="1546401" y="1052168"/>
                  </a:lnTo>
                  <a:lnTo>
                    <a:pt x="1560100" y="1008053"/>
                  </a:lnTo>
                  <a:lnTo>
                    <a:pt x="1571138" y="963467"/>
                  </a:lnTo>
                  <a:lnTo>
                    <a:pt x="1579534" y="918526"/>
                  </a:lnTo>
                  <a:lnTo>
                    <a:pt x="1585307" y="873346"/>
                  </a:lnTo>
                  <a:lnTo>
                    <a:pt x="1588474" y="828043"/>
                  </a:lnTo>
                  <a:lnTo>
                    <a:pt x="1589055" y="782734"/>
                  </a:lnTo>
                  <a:lnTo>
                    <a:pt x="1587067" y="737534"/>
                  </a:lnTo>
                  <a:lnTo>
                    <a:pt x="1582530" y="692560"/>
                  </a:lnTo>
                  <a:lnTo>
                    <a:pt x="1575461" y="647928"/>
                  </a:lnTo>
                  <a:lnTo>
                    <a:pt x="1565879" y="603754"/>
                  </a:lnTo>
                  <a:lnTo>
                    <a:pt x="1553803" y="560154"/>
                  </a:lnTo>
                  <a:lnTo>
                    <a:pt x="1539250" y="517243"/>
                  </a:lnTo>
                  <a:lnTo>
                    <a:pt x="1522239" y="475139"/>
                  </a:lnTo>
                  <a:lnTo>
                    <a:pt x="1502790" y="433958"/>
                  </a:lnTo>
                  <a:lnTo>
                    <a:pt x="1480919" y="393814"/>
                  </a:lnTo>
                  <a:lnTo>
                    <a:pt x="1456646" y="354825"/>
                  </a:lnTo>
                  <a:lnTo>
                    <a:pt x="1429989" y="317107"/>
                  </a:lnTo>
                  <a:lnTo>
                    <a:pt x="1400966" y="280775"/>
                  </a:lnTo>
                  <a:lnTo>
                    <a:pt x="1369597" y="245946"/>
                  </a:lnTo>
                  <a:lnTo>
                    <a:pt x="1335898" y="212736"/>
                  </a:lnTo>
                  <a:lnTo>
                    <a:pt x="1299889" y="181261"/>
                  </a:lnTo>
                  <a:lnTo>
                    <a:pt x="1261588" y="151637"/>
                  </a:lnTo>
                  <a:lnTo>
                    <a:pt x="794482" y="794511"/>
                  </a:lnTo>
                  <a:lnTo>
                    <a:pt x="794482" y="0"/>
                  </a:lnTo>
                  <a:close/>
                </a:path>
              </a:pathLst>
            </a:custGeom>
            <a:solidFill>
              <a:srgbClr val="EC7C30"/>
            </a:solidFill>
          </p:spPr>
          <p:txBody>
            <a:bodyPr wrap="square" lIns="0" tIns="0" rIns="0" bIns="0" rtlCol="0"/>
            <a:lstStyle/>
            <a:p>
              <a:endParaRPr/>
            </a:p>
          </p:txBody>
        </p:sp>
        <p:sp>
          <p:nvSpPr>
            <p:cNvPr id="10" name="object 10"/>
            <p:cNvSpPr/>
            <p:nvPr/>
          </p:nvSpPr>
          <p:spPr>
            <a:xfrm>
              <a:off x="6799326" y="1276604"/>
              <a:ext cx="688975" cy="338455"/>
            </a:xfrm>
            <a:custGeom>
              <a:avLst/>
              <a:gdLst/>
              <a:ahLst/>
              <a:cxnLst/>
              <a:rect l="l" t="t" r="r" b="b"/>
              <a:pathLst>
                <a:path w="688975" h="338455">
                  <a:moveTo>
                    <a:pt x="688593" y="0"/>
                  </a:moveTo>
                  <a:lnTo>
                    <a:pt x="147954" y="0"/>
                  </a:lnTo>
                  <a:lnTo>
                    <a:pt x="147954" y="156845"/>
                  </a:lnTo>
                  <a:lnTo>
                    <a:pt x="0" y="338328"/>
                  </a:lnTo>
                  <a:lnTo>
                    <a:pt x="147954" y="224028"/>
                  </a:lnTo>
                  <a:lnTo>
                    <a:pt x="147954" y="268859"/>
                  </a:lnTo>
                  <a:lnTo>
                    <a:pt x="688593" y="268859"/>
                  </a:lnTo>
                  <a:lnTo>
                    <a:pt x="688593" y="0"/>
                  </a:lnTo>
                  <a:close/>
                </a:path>
              </a:pathLst>
            </a:custGeom>
            <a:solidFill>
              <a:srgbClr val="FFFFFF"/>
            </a:solidFill>
          </p:spPr>
          <p:txBody>
            <a:bodyPr wrap="square" lIns="0" tIns="0" rIns="0" bIns="0" rtlCol="0"/>
            <a:lstStyle/>
            <a:p>
              <a:endParaRPr/>
            </a:p>
          </p:txBody>
        </p:sp>
        <p:sp>
          <p:nvSpPr>
            <p:cNvPr id="11" name="object 11"/>
            <p:cNvSpPr/>
            <p:nvPr/>
          </p:nvSpPr>
          <p:spPr>
            <a:xfrm>
              <a:off x="6799326" y="1276604"/>
              <a:ext cx="688975" cy="338455"/>
            </a:xfrm>
            <a:custGeom>
              <a:avLst/>
              <a:gdLst/>
              <a:ahLst/>
              <a:cxnLst/>
              <a:rect l="l" t="t" r="r" b="b"/>
              <a:pathLst>
                <a:path w="688975" h="338455">
                  <a:moveTo>
                    <a:pt x="147954" y="0"/>
                  </a:moveTo>
                  <a:lnTo>
                    <a:pt x="238124" y="0"/>
                  </a:lnTo>
                  <a:lnTo>
                    <a:pt x="373252" y="0"/>
                  </a:lnTo>
                  <a:lnTo>
                    <a:pt x="688593" y="0"/>
                  </a:lnTo>
                  <a:lnTo>
                    <a:pt x="688593" y="156845"/>
                  </a:lnTo>
                  <a:lnTo>
                    <a:pt x="688593" y="224028"/>
                  </a:lnTo>
                  <a:lnTo>
                    <a:pt x="688593" y="268859"/>
                  </a:lnTo>
                  <a:lnTo>
                    <a:pt x="373252" y="268859"/>
                  </a:lnTo>
                  <a:lnTo>
                    <a:pt x="238124" y="268859"/>
                  </a:lnTo>
                  <a:lnTo>
                    <a:pt x="147954" y="268859"/>
                  </a:lnTo>
                  <a:lnTo>
                    <a:pt x="147954" y="224028"/>
                  </a:lnTo>
                  <a:lnTo>
                    <a:pt x="0" y="338328"/>
                  </a:lnTo>
                  <a:lnTo>
                    <a:pt x="147954" y="156845"/>
                  </a:lnTo>
                  <a:lnTo>
                    <a:pt x="147954" y="0"/>
                  </a:lnTo>
                  <a:close/>
                </a:path>
              </a:pathLst>
            </a:custGeom>
            <a:ln w="5626">
              <a:solidFill>
                <a:srgbClr val="000000"/>
              </a:solidFill>
            </a:ln>
          </p:spPr>
          <p:txBody>
            <a:bodyPr wrap="square" lIns="0" tIns="0" rIns="0" bIns="0" rtlCol="0"/>
            <a:lstStyle/>
            <a:p>
              <a:endParaRPr/>
            </a:p>
          </p:txBody>
        </p:sp>
      </p:grpSp>
      <p:sp>
        <p:nvSpPr>
          <p:cNvPr id="12" name="object 12"/>
          <p:cNvSpPr txBox="1"/>
          <p:nvPr/>
        </p:nvSpPr>
        <p:spPr>
          <a:xfrm>
            <a:off x="7922231" y="1125650"/>
            <a:ext cx="4212857" cy="878742"/>
          </a:xfrm>
          <a:prstGeom prst="rect">
            <a:avLst/>
          </a:prstGeom>
        </p:spPr>
        <p:txBody>
          <a:bodyPr vert="horz" wrap="square" lIns="0" tIns="75351" rIns="0" bIns="0" rtlCol="0">
            <a:spAutoFit/>
          </a:bodyPr>
          <a:lstStyle/>
          <a:p>
            <a:pPr>
              <a:spcBef>
                <a:spcPts val="593"/>
              </a:spcBef>
            </a:pPr>
            <a:r>
              <a:rPr sz="933" spc="-7" dirty="0">
                <a:latin typeface="游ゴシック"/>
                <a:cs typeface="游ゴシック"/>
              </a:rPr>
              <a:t>問６  眠気をさますために、エナジードリンクやカフェイン入りのドリンク等</a:t>
            </a:r>
            <a:endParaRPr sz="933">
              <a:latin typeface="游ゴシック"/>
              <a:cs typeface="游ゴシック"/>
            </a:endParaRPr>
          </a:p>
          <a:p>
            <a:pPr marL="358978">
              <a:spcBef>
                <a:spcPts val="460"/>
              </a:spcBef>
            </a:pPr>
            <a:r>
              <a:rPr sz="933" spc="-7" dirty="0">
                <a:latin typeface="游ゴシック"/>
                <a:cs typeface="游ゴシック"/>
              </a:rPr>
              <a:t>飲みすぎている児童生徒が悩んだり、相談されたことがありますか？</a:t>
            </a:r>
            <a:endParaRPr sz="933">
              <a:latin typeface="游ゴシック"/>
              <a:cs typeface="游ゴシック"/>
            </a:endParaRPr>
          </a:p>
          <a:p>
            <a:pPr marR="1235256" algn="ctr">
              <a:spcBef>
                <a:spcPts val="1507"/>
              </a:spcBef>
            </a:pPr>
            <a:r>
              <a:rPr sz="800" spc="-33" dirty="0">
                <a:solidFill>
                  <a:srgbClr val="585858"/>
                </a:solidFill>
                <a:latin typeface="BIZ UDPゴシック"/>
                <a:cs typeface="BIZ UDPゴシック"/>
              </a:rPr>
              <a:t>ある</a:t>
            </a:r>
            <a:endParaRPr sz="800">
              <a:latin typeface="BIZ UDPゴシック"/>
              <a:cs typeface="BIZ UDPゴシック"/>
            </a:endParaRPr>
          </a:p>
          <a:p>
            <a:pPr marR="1198850" algn="ctr">
              <a:spcBef>
                <a:spcPts val="120"/>
              </a:spcBef>
            </a:pPr>
            <a:r>
              <a:rPr sz="800" dirty="0">
                <a:solidFill>
                  <a:srgbClr val="585858"/>
                </a:solidFill>
                <a:latin typeface="BIZ UDPゴシック"/>
                <a:cs typeface="BIZ UDPゴシック"/>
              </a:rPr>
              <a:t>2</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10%</a:t>
            </a:r>
            <a:endParaRPr sz="800">
              <a:latin typeface="BIZ UDPゴシック"/>
              <a:cs typeface="BIZ UDPゴシック"/>
            </a:endParaRPr>
          </a:p>
        </p:txBody>
      </p:sp>
      <p:sp>
        <p:nvSpPr>
          <p:cNvPr id="13" name="object 13"/>
          <p:cNvSpPr/>
          <p:nvPr/>
        </p:nvSpPr>
        <p:spPr>
          <a:xfrm>
            <a:off x="7161954" y="4960867"/>
            <a:ext cx="5967932" cy="3697256"/>
          </a:xfrm>
          <a:custGeom>
            <a:avLst/>
            <a:gdLst/>
            <a:ahLst/>
            <a:cxnLst/>
            <a:rect l="l" t="t" r="r" b="b"/>
            <a:pathLst>
              <a:path w="4476115" h="2773045">
                <a:moveTo>
                  <a:pt x="0" y="2773045"/>
                </a:moveTo>
                <a:lnTo>
                  <a:pt x="4475861" y="2773045"/>
                </a:lnTo>
                <a:lnTo>
                  <a:pt x="4475861" y="0"/>
                </a:lnTo>
                <a:lnTo>
                  <a:pt x="0" y="0"/>
                </a:lnTo>
                <a:lnTo>
                  <a:pt x="0" y="2773045"/>
                </a:lnTo>
                <a:close/>
              </a:path>
            </a:pathLst>
          </a:custGeom>
          <a:ln w="7493">
            <a:solidFill>
              <a:srgbClr val="000000"/>
            </a:solidFill>
          </a:ln>
        </p:spPr>
        <p:txBody>
          <a:bodyPr wrap="square" lIns="0" tIns="0" rIns="0" bIns="0" rtlCol="0"/>
          <a:lstStyle/>
          <a:p>
            <a:endParaRPr/>
          </a:p>
        </p:txBody>
      </p:sp>
      <p:sp>
        <p:nvSpPr>
          <p:cNvPr id="14" name="object 14"/>
          <p:cNvSpPr txBox="1"/>
          <p:nvPr/>
        </p:nvSpPr>
        <p:spPr>
          <a:xfrm>
            <a:off x="7493497" y="4978696"/>
            <a:ext cx="5172095" cy="426482"/>
          </a:xfrm>
          <a:prstGeom prst="rect">
            <a:avLst/>
          </a:prstGeom>
        </p:spPr>
        <p:txBody>
          <a:bodyPr vert="horz" wrap="square" lIns="0" tIns="74504" rIns="0" bIns="0" rtlCol="0">
            <a:spAutoFit/>
          </a:bodyPr>
          <a:lstStyle/>
          <a:p>
            <a:pPr>
              <a:spcBef>
                <a:spcPts val="587"/>
              </a:spcBef>
            </a:pPr>
            <a:r>
              <a:rPr sz="933" spc="-7" dirty="0">
                <a:latin typeface="游ゴシック"/>
                <a:cs typeface="游ゴシック"/>
              </a:rPr>
              <a:t>問７－１  オンライン診療に係る緊急避妊薬の調剤が対応できる研修を受講した薬剤師が</a:t>
            </a:r>
            <a:endParaRPr sz="933">
              <a:latin typeface="游ゴシック"/>
              <a:cs typeface="游ゴシック"/>
            </a:endParaRPr>
          </a:p>
          <a:p>
            <a:pPr marL="598578">
              <a:spcBef>
                <a:spcPts val="460"/>
              </a:spcBef>
            </a:pPr>
            <a:r>
              <a:rPr sz="933" spc="-7" dirty="0">
                <a:latin typeface="游ゴシック"/>
                <a:cs typeface="游ゴシック"/>
              </a:rPr>
              <a:t>厚生労働省のホームページで公表されています。リストや資料など希望されますか？</a:t>
            </a:r>
            <a:endParaRPr sz="933">
              <a:latin typeface="游ゴシック"/>
              <a:cs typeface="游ゴシック"/>
            </a:endParaRPr>
          </a:p>
        </p:txBody>
      </p:sp>
      <p:sp>
        <p:nvSpPr>
          <p:cNvPr id="15" name="object 15"/>
          <p:cNvSpPr/>
          <p:nvPr/>
        </p:nvSpPr>
        <p:spPr>
          <a:xfrm>
            <a:off x="651669" y="894596"/>
            <a:ext cx="5967932" cy="7620"/>
          </a:xfrm>
          <a:custGeom>
            <a:avLst/>
            <a:gdLst/>
            <a:ahLst/>
            <a:cxnLst/>
            <a:rect l="l" t="t" r="r" b="b"/>
            <a:pathLst>
              <a:path w="4476115" h="5715">
                <a:moveTo>
                  <a:pt x="0" y="0"/>
                </a:moveTo>
                <a:lnTo>
                  <a:pt x="0" y="5207"/>
                </a:lnTo>
                <a:lnTo>
                  <a:pt x="4475988" y="5207"/>
                </a:lnTo>
                <a:lnTo>
                  <a:pt x="4475988" y="0"/>
                </a:lnTo>
              </a:path>
            </a:pathLst>
          </a:custGeom>
          <a:ln w="7493">
            <a:solidFill>
              <a:srgbClr val="000000"/>
            </a:solidFill>
          </a:ln>
        </p:spPr>
        <p:txBody>
          <a:bodyPr wrap="square" lIns="0" tIns="0" rIns="0" bIns="0" rtlCol="0"/>
          <a:lstStyle/>
          <a:p>
            <a:endParaRPr/>
          </a:p>
        </p:txBody>
      </p:sp>
      <p:sp>
        <p:nvSpPr>
          <p:cNvPr id="16" name="object 16"/>
          <p:cNvSpPr/>
          <p:nvPr/>
        </p:nvSpPr>
        <p:spPr>
          <a:xfrm>
            <a:off x="7161953" y="894595"/>
            <a:ext cx="5968778" cy="0"/>
          </a:xfrm>
          <a:custGeom>
            <a:avLst/>
            <a:gdLst/>
            <a:ahLst/>
            <a:cxnLst/>
            <a:rect l="l" t="t" r="r" b="b"/>
            <a:pathLst>
              <a:path w="4476750">
                <a:moveTo>
                  <a:pt x="0" y="0"/>
                </a:moveTo>
                <a:lnTo>
                  <a:pt x="4476369" y="0"/>
                </a:lnTo>
              </a:path>
            </a:pathLst>
          </a:custGeom>
          <a:ln w="7493">
            <a:solidFill>
              <a:srgbClr val="000000"/>
            </a:solidFill>
          </a:ln>
        </p:spPr>
        <p:txBody>
          <a:bodyPr wrap="square" lIns="0" tIns="0" rIns="0" bIns="0" rtlCol="0"/>
          <a:lstStyle/>
          <a:p>
            <a:endParaRPr/>
          </a:p>
        </p:txBody>
      </p:sp>
      <p:sp>
        <p:nvSpPr>
          <p:cNvPr id="17" name="object 17"/>
          <p:cNvSpPr/>
          <p:nvPr/>
        </p:nvSpPr>
        <p:spPr>
          <a:xfrm>
            <a:off x="651669" y="4962560"/>
            <a:ext cx="5967932" cy="3695563"/>
          </a:xfrm>
          <a:custGeom>
            <a:avLst/>
            <a:gdLst/>
            <a:ahLst/>
            <a:cxnLst/>
            <a:rect l="l" t="t" r="r" b="b"/>
            <a:pathLst>
              <a:path w="4476115" h="2771775">
                <a:moveTo>
                  <a:pt x="0" y="2771775"/>
                </a:moveTo>
                <a:lnTo>
                  <a:pt x="4475988" y="2771775"/>
                </a:lnTo>
                <a:lnTo>
                  <a:pt x="4475988" y="0"/>
                </a:lnTo>
                <a:lnTo>
                  <a:pt x="0" y="0"/>
                </a:lnTo>
                <a:lnTo>
                  <a:pt x="0" y="2771775"/>
                </a:lnTo>
                <a:close/>
              </a:path>
            </a:pathLst>
          </a:custGeom>
          <a:ln w="7493">
            <a:solidFill>
              <a:srgbClr val="000000"/>
            </a:solidFill>
          </a:ln>
        </p:spPr>
        <p:txBody>
          <a:bodyPr wrap="square" lIns="0" tIns="0" rIns="0" bIns="0" rtlCol="0"/>
          <a:lstStyle/>
          <a:p>
            <a:endParaRPr/>
          </a:p>
        </p:txBody>
      </p:sp>
      <p:sp>
        <p:nvSpPr>
          <p:cNvPr id="18" name="object 18"/>
          <p:cNvSpPr txBox="1"/>
          <p:nvPr/>
        </p:nvSpPr>
        <p:spPr>
          <a:xfrm>
            <a:off x="1424611" y="5051575"/>
            <a:ext cx="298016" cy="185585"/>
          </a:xfrm>
          <a:prstGeom prst="rect">
            <a:avLst/>
          </a:prstGeom>
        </p:spPr>
        <p:txBody>
          <a:bodyPr vert="horz" wrap="square" lIns="0" tIns="21166" rIns="0" bIns="0" rtlCol="0">
            <a:spAutoFit/>
          </a:bodyPr>
          <a:lstStyle/>
          <a:p>
            <a:pPr>
              <a:spcBef>
                <a:spcPts val="167"/>
              </a:spcBef>
            </a:pPr>
            <a:r>
              <a:rPr sz="1067" spc="-33" dirty="0">
                <a:latin typeface="游ゴシック"/>
                <a:cs typeface="游ゴシック"/>
              </a:rPr>
              <a:t>問７</a:t>
            </a:r>
            <a:endParaRPr sz="1067">
              <a:latin typeface="游ゴシック"/>
              <a:cs typeface="游ゴシック"/>
            </a:endParaRPr>
          </a:p>
        </p:txBody>
      </p:sp>
      <p:sp>
        <p:nvSpPr>
          <p:cNvPr id="19" name="object 19"/>
          <p:cNvSpPr txBox="1"/>
          <p:nvPr/>
        </p:nvSpPr>
        <p:spPr>
          <a:xfrm>
            <a:off x="1984611" y="5051575"/>
            <a:ext cx="3654924" cy="185585"/>
          </a:xfrm>
          <a:prstGeom prst="rect">
            <a:avLst/>
          </a:prstGeom>
        </p:spPr>
        <p:txBody>
          <a:bodyPr vert="horz" wrap="square" lIns="0" tIns="21166" rIns="0" bIns="0" rtlCol="0">
            <a:spAutoFit/>
          </a:bodyPr>
          <a:lstStyle/>
          <a:p>
            <a:pPr>
              <a:spcBef>
                <a:spcPts val="167"/>
              </a:spcBef>
            </a:pPr>
            <a:r>
              <a:rPr sz="1067" spc="-7" dirty="0">
                <a:latin typeface="游ゴシック"/>
                <a:cs typeface="游ゴシック"/>
              </a:rPr>
              <a:t>望まない妊娠で悩んだり、相談されたことがありますか？</a:t>
            </a:r>
            <a:endParaRPr sz="1067">
              <a:latin typeface="游ゴシック"/>
              <a:cs typeface="游ゴシック"/>
            </a:endParaRPr>
          </a:p>
        </p:txBody>
      </p:sp>
      <p:grpSp>
        <p:nvGrpSpPr>
          <p:cNvPr id="20" name="object 20"/>
          <p:cNvGrpSpPr/>
          <p:nvPr/>
        </p:nvGrpSpPr>
        <p:grpSpPr>
          <a:xfrm>
            <a:off x="7538100" y="5542538"/>
            <a:ext cx="2233424" cy="2475560"/>
            <a:chOff x="5817288" y="4168838"/>
            <a:chExt cx="1675130" cy="1856739"/>
          </a:xfrm>
        </p:grpSpPr>
        <p:sp>
          <p:nvSpPr>
            <p:cNvPr id="21" name="object 21"/>
            <p:cNvSpPr/>
            <p:nvPr/>
          </p:nvSpPr>
          <p:spPr>
            <a:xfrm>
              <a:off x="6568313" y="4528947"/>
              <a:ext cx="603250" cy="745490"/>
            </a:xfrm>
            <a:custGeom>
              <a:avLst/>
              <a:gdLst/>
              <a:ahLst/>
              <a:cxnLst/>
              <a:rect l="l" t="t" r="r" b="b"/>
              <a:pathLst>
                <a:path w="603250" h="745489">
                  <a:moveTo>
                    <a:pt x="0" y="0"/>
                  </a:moveTo>
                  <a:lnTo>
                    <a:pt x="0" y="745490"/>
                  </a:lnTo>
                  <a:lnTo>
                    <a:pt x="603123" y="307213"/>
                  </a:lnTo>
                  <a:lnTo>
                    <a:pt x="571816" y="267067"/>
                  </a:lnTo>
                  <a:lnTo>
                    <a:pt x="538089" y="229413"/>
                  </a:lnTo>
                  <a:lnTo>
                    <a:pt x="502093" y="194327"/>
                  </a:lnTo>
                  <a:lnTo>
                    <a:pt x="463981" y="161887"/>
                  </a:lnTo>
                  <a:lnTo>
                    <a:pt x="423905" y="132171"/>
                  </a:lnTo>
                  <a:lnTo>
                    <a:pt x="382017" y="105255"/>
                  </a:lnTo>
                  <a:lnTo>
                    <a:pt x="338470" y="81216"/>
                  </a:lnTo>
                  <a:lnTo>
                    <a:pt x="293417" y="60132"/>
                  </a:lnTo>
                  <a:lnTo>
                    <a:pt x="247010" y="42080"/>
                  </a:lnTo>
                  <a:lnTo>
                    <a:pt x="199401" y="27137"/>
                  </a:lnTo>
                  <a:lnTo>
                    <a:pt x="150743" y="15380"/>
                  </a:lnTo>
                  <a:lnTo>
                    <a:pt x="101189" y="6887"/>
                  </a:lnTo>
                  <a:lnTo>
                    <a:pt x="50890" y="1734"/>
                  </a:lnTo>
                  <a:lnTo>
                    <a:pt x="0" y="0"/>
                  </a:lnTo>
                  <a:close/>
                </a:path>
              </a:pathLst>
            </a:custGeom>
            <a:solidFill>
              <a:srgbClr val="4471C4"/>
            </a:solidFill>
          </p:spPr>
          <p:txBody>
            <a:bodyPr wrap="square" lIns="0" tIns="0" rIns="0" bIns="0" rtlCol="0"/>
            <a:lstStyle/>
            <a:p>
              <a:endParaRPr/>
            </a:p>
          </p:txBody>
        </p:sp>
        <p:sp>
          <p:nvSpPr>
            <p:cNvPr id="22" name="object 22"/>
            <p:cNvSpPr/>
            <p:nvPr/>
          </p:nvSpPr>
          <p:spPr>
            <a:xfrm>
              <a:off x="6568313" y="4836160"/>
              <a:ext cx="745490" cy="1041400"/>
            </a:xfrm>
            <a:custGeom>
              <a:avLst/>
              <a:gdLst/>
              <a:ahLst/>
              <a:cxnLst/>
              <a:rect l="l" t="t" r="r" b="b"/>
              <a:pathLst>
                <a:path w="745490" h="1041400">
                  <a:moveTo>
                    <a:pt x="603123" y="0"/>
                  </a:moveTo>
                  <a:lnTo>
                    <a:pt x="0" y="438276"/>
                  </a:lnTo>
                  <a:lnTo>
                    <a:pt x="438277" y="1041272"/>
                  </a:lnTo>
                  <a:lnTo>
                    <a:pt x="475546" y="1012382"/>
                  </a:lnTo>
                  <a:lnTo>
                    <a:pt x="510496" y="981623"/>
                  </a:lnTo>
                  <a:lnTo>
                    <a:pt x="543108" y="949117"/>
                  </a:lnTo>
                  <a:lnTo>
                    <a:pt x="573363" y="914986"/>
                  </a:lnTo>
                  <a:lnTo>
                    <a:pt x="601240" y="879353"/>
                  </a:lnTo>
                  <a:lnTo>
                    <a:pt x="626720" y="842339"/>
                  </a:lnTo>
                  <a:lnTo>
                    <a:pt x="649784" y="804066"/>
                  </a:lnTo>
                  <a:lnTo>
                    <a:pt x="670413" y="764657"/>
                  </a:lnTo>
                  <a:lnTo>
                    <a:pt x="688587" y="724233"/>
                  </a:lnTo>
                  <a:lnTo>
                    <a:pt x="704287" y="682917"/>
                  </a:lnTo>
                  <a:lnTo>
                    <a:pt x="717493" y="640829"/>
                  </a:lnTo>
                  <a:lnTo>
                    <a:pt x="728185" y="598093"/>
                  </a:lnTo>
                  <a:lnTo>
                    <a:pt x="736346" y="554831"/>
                  </a:lnTo>
                  <a:lnTo>
                    <a:pt x="741954" y="511163"/>
                  </a:lnTo>
                  <a:lnTo>
                    <a:pt x="744990" y="467213"/>
                  </a:lnTo>
                  <a:lnTo>
                    <a:pt x="745436" y="423103"/>
                  </a:lnTo>
                  <a:lnTo>
                    <a:pt x="743271" y="378954"/>
                  </a:lnTo>
                  <a:lnTo>
                    <a:pt x="738477" y="334888"/>
                  </a:lnTo>
                  <a:lnTo>
                    <a:pt x="731034" y="291027"/>
                  </a:lnTo>
                  <a:lnTo>
                    <a:pt x="720922" y="247494"/>
                  </a:lnTo>
                  <a:lnTo>
                    <a:pt x="708122" y="204410"/>
                  </a:lnTo>
                  <a:lnTo>
                    <a:pt x="692614" y="161897"/>
                  </a:lnTo>
                  <a:lnTo>
                    <a:pt x="674380" y="120078"/>
                  </a:lnTo>
                  <a:lnTo>
                    <a:pt x="653400" y="79074"/>
                  </a:lnTo>
                  <a:lnTo>
                    <a:pt x="629654" y="39007"/>
                  </a:lnTo>
                  <a:lnTo>
                    <a:pt x="603123" y="0"/>
                  </a:lnTo>
                  <a:close/>
                </a:path>
              </a:pathLst>
            </a:custGeom>
            <a:solidFill>
              <a:srgbClr val="EC7C30"/>
            </a:solidFill>
          </p:spPr>
          <p:txBody>
            <a:bodyPr wrap="square" lIns="0" tIns="0" rIns="0" bIns="0" rtlCol="0"/>
            <a:lstStyle/>
            <a:p>
              <a:endParaRPr/>
            </a:p>
          </p:txBody>
        </p:sp>
        <p:sp>
          <p:nvSpPr>
            <p:cNvPr id="23" name="object 23"/>
            <p:cNvSpPr/>
            <p:nvPr/>
          </p:nvSpPr>
          <p:spPr>
            <a:xfrm>
              <a:off x="6568313" y="4836160"/>
              <a:ext cx="745490" cy="1041400"/>
            </a:xfrm>
            <a:custGeom>
              <a:avLst/>
              <a:gdLst/>
              <a:ahLst/>
              <a:cxnLst/>
              <a:rect l="l" t="t" r="r" b="b"/>
              <a:pathLst>
                <a:path w="745490" h="1041400">
                  <a:moveTo>
                    <a:pt x="603123" y="0"/>
                  </a:moveTo>
                  <a:lnTo>
                    <a:pt x="629654" y="39007"/>
                  </a:lnTo>
                  <a:lnTo>
                    <a:pt x="653400" y="79074"/>
                  </a:lnTo>
                  <a:lnTo>
                    <a:pt x="674380" y="120078"/>
                  </a:lnTo>
                  <a:lnTo>
                    <a:pt x="692614" y="161897"/>
                  </a:lnTo>
                  <a:lnTo>
                    <a:pt x="708122" y="204410"/>
                  </a:lnTo>
                  <a:lnTo>
                    <a:pt x="720922" y="247494"/>
                  </a:lnTo>
                  <a:lnTo>
                    <a:pt x="731034" y="291027"/>
                  </a:lnTo>
                  <a:lnTo>
                    <a:pt x="738477" y="334888"/>
                  </a:lnTo>
                  <a:lnTo>
                    <a:pt x="743271" y="378954"/>
                  </a:lnTo>
                  <a:lnTo>
                    <a:pt x="745436" y="423103"/>
                  </a:lnTo>
                  <a:lnTo>
                    <a:pt x="744990" y="467213"/>
                  </a:lnTo>
                  <a:lnTo>
                    <a:pt x="741954" y="511163"/>
                  </a:lnTo>
                  <a:lnTo>
                    <a:pt x="736346" y="554831"/>
                  </a:lnTo>
                  <a:lnTo>
                    <a:pt x="728185" y="598093"/>
                  </a:lnTo>
                  <a:lnTo>
                    <a:pt x="717493" y="640829"/>
                  </a:lnTo>
                  <a:lnTo>
                    <a:pt x="704287" y="682917"/>
                  </a:lnTo>
                  <a:lnTo>
                    <a:pt x="688587" y="724233"/>
                  </a:lnTo>
                  <a:lnTo>
                    <a:pt x="670413" y="764657"/>
                  </a:lnTo>
                  <a:lnTo>
                    <a:pt x="649784" y="804066"/>
                  </a:lnTo>
                  <a:lnTo>
                    <a:pt x="626720" y="842339"/>
                  </a:lnTo>
                  <a:lnTo>
                    <a:pt x="601240" y="879353"/>
                  </a:lnTo>
                  <a:lnTo>
                    <a:pt x="573363" y="914986"/>
                  </a:lnTo>
                  <a:lnTo>
                    <a:pt x="543108" y="949117"/>
                  </a:lnTo>
                  <a:lnTo>
                    <a:pt x="510496" y="981623"/>
                  </a:lnTo>
                  <a:lnTo>
                    <a:pt x="475546" y="1012382"/>
                  </a:lnTo>
                  <a:lnTo>
                    <a:pt x="438277" y="1041272"/>
                  </a:lnTo>
                  <a:lnTo>
                    <a:pt x="0" y="438276"/>
                  </a:lnTo>
                  <a:lnTo>
                    <a:pt x="603123" y="0"/>
                  </a:lnTo>
                  <a:close/>
                </a:path>
              </a:pathLst>
            </a:custGeom>
            <a:ln w="11239">
              <a:solidFill>
                <a:srgbClr val="FFFFFF"/>
              </a:solidFill>
            </a:ln>
          </p:spPr>
          <p:txBody>
            <a:bodyPr wrap="square" lIns="0" tIns="0" rIns="0" bIns="0" rtlCol="0"/>
            <a:lstStyle/>
            <a:p>
              <a:endParaRPr/>
            </a:p>
          </p:txBody>
        </p:sp>
        <p:sp>
          <p:nvSpPr>
            <p:cNvPr id="24" name="object 24"/>
            <p:cNvSpPr/>
            <p:nvPr/>
          </p:nvSpPr>
          <p:spPr>
            <a:xfrm>
              <a:off x="5823003" y="4528947"/>
              <a:ext cx="1183640" cy="1490980"/>
            </a:xfrm>
            <a:custGeom>
              <a:avLst/>
              <a:gdLst/>
              <a:ahLst/>
              <a:cxnLst/>
              <a:rect l="l" t="t" r="r" b="b"/>
              <a:pathLst>
                <a:path w="1183640" h="1490979">
                  <a:moveTo>
                    <a:pt x="745309" y="0"/>
                  </a:moveTo>
                  <a:lnTo>
                    <a:pt x="693034" y="1834"/>
                  </a:lnTo>
                  <a:lnTo>
                    <a:pt x="641233" y="7298"/>
                  </a:lnTo>
                  <a:lnTo>
                    <a:pt x="590087" y="16335"/>
                  </a:lnTo>
                  <a:lnTo>
                    <a:pt x="539778" y="28888"/>
                  </a:lnTo>
                  <a:lnTo>
                    <a:pt x="490488" y="44898"/>
                  </a:lnTo>
                  <a:lnTo>
                    <a:pt x="442400" y="64309"/>
                  </a:lnTo>
                  <a:lnTo>
                    <a:pt x="395694" y="87062"/>
                  </a:lnTo>
                  <a:lnTo>
                    <a:pt x="350553" y="113100"/>
                  </a:lnTo>
                  <a:lnTo>
                    <a:pt x="307159" y="142367"/>
                  </a:lnTo>
                  <a:lnTo>
                    <a:pt x="269890" y="171257"/>
                  </a:lnTo>
                  <a:lnTo>
                    <a:pt x="234939" y="202016"/>
                  </a:lnTo>
                  <a:lnTo>
                    <a:pt x="202327" y="234522"/>
                  </a:lnTo>
                  <a:lnTo>
                    <a:pt x="172073" y="268653"/>
                  </a:lnTo>
                  <a:lnTo>
                    <a:pt x="144196" y="304286"/>
                  </a:lnTo>
                  <a:lnTo>
                    <a:pt x="118715" y="341300"/>
                  </a:lnTo>
                  <a:lnTo>
                    <a:pt x="95651" y="379573"/>
                  </a:lnTo>
                  <a:lnTo>
                    <a:pt x="75022" y="418982"/>
                  </a:lnTo>
                  <a:lnTo>
                    <a:pt x="56848" y="459406"/>
                  </a:lnTo>
                  <a:lnTo>
                    <a:pt x="41149" y="500722"/>
                  </a:lnTo>
                  <a:lnTo>
                    <a:pt x="27943" y="542810"/>
                  </a:lnTo>
                  <a:lnTo>
                    <a:pt x="17250" y="585546"/>
                  </a:lnTo>
                  <a:lnTo>
                    <a:pt x="9090" y="628808"/>
                  </a:lnTo>
                  <a:lnTo>
                    <a:pt x="3482" y="672476"/>
                  </a:lnTo>
                  <a:lnTo>
                    <a:pt x="445" y="716426"/>
                  </a:lnTo>
                  <a:lnTo>
                    <a:pt x="0" y="760536"/>
                  </a:lnTo>
                  <a:lnTo>
                    <a:pt x="2164" y="804685"/>
                  </a:lnTo>
                  <a:lnTo>
                    <a:pt x="6958" y="848751"/>
                  </a:lnTo>
                  <a:lnTo>
                    <a:pt x="14402" y="892612"/>
                  </a:lnTo>
                  <a:lnTo>
                    <a:pt x="24514" y="936145"/>
                  </a:lnTo>
                  <a:lnTo>
                    <a:pt x="37314" y="979229"/>
                  </a:lnTo>
                  <a:lnTo>
                    <a:pt x="52821" y="1021742"/>
                  </a:lnTo>
                  <a:lnTo>
                    <a:pt x="71055" y="1063561"/>
                  </a:lnTo>
                  <a:lnTo>
                    <a:pt x="92036" y="1104565"/>
                  </a:lnTo>
                  <a:lnTo>
                    <a:pt x="115782" y="1144632"/>
                  </a:lnTo>
                  <a:lnTo>
                    <a:pt x="142313" y="1183640"/>
                  </a:lnTo>
                  <a:lnTo>
                    <a:pt x="171203" y="1220909"/>
                  </a:lnTo>
                  <a:lnTo>
                    <a:pt x="201963" y="1255859"/>
                  </a:lnTo>
                  <a:lnTo>
                    <a:pt x="234469" y="1288471"/>
                  </a:lnTo>
                  <a:lnTo>
                    <a:pt x="268599" y="1318726"/>
                  </a:lnTo>
                  <a:lnTo>
                    <a:pt x="304232" y="1346603"/>
                  </a:lnTo>
                  <a:lnTo>
                    <a:pt x="341246" y="1372083"/>
                  </a:lnTo>
                  <a:lnTo>
                    <a:pt x="379519" y="1395147"/>
                  </a:lnTo>
                  <a:lnTo>
                    <a:pt x="418928" y="1415776"/>
                  </a:lnTo>
                  <a:lnTo>
                    <a:pt x="459352" y="1433950"/>
                  </a:lnTo>
                  <a:lnTo>
                    <a:pt x="500669" y="1449650"/>
                  </a:lnTo>
                  <a:lnTo>
                    <a:pt x="542756" y="1462856"/>
                  </a:lnTo>
                  <a:lnTo>
                    <a:pt x="585492" y="1473548"/>
                  </a:lnTo>
                  <a:lnTo>
                    <a:pt x="628755" y="1481709"/>
                  </a:lnTo>
                  <a:lnTo>
                    <a:pt x="672422" y="1487317"/>
                  </a:lnTo>
                  <a:lnTo>
                    <a:pt x="716372" y="1490353"/>
                  </a:lnTo>
                  <a:lnTo>
                    <a:pt x="760483" y="1490799"/>
                  </a:lnTo>
                  <a:lnTo>
                    <a:pt x="804632" y="1488634"/>
                  </a:lnTo>
                  <a:lnTo>
                    <a:pt x="848698" y="1483840"/>
                  </a:lnTo>
                  <a:lnTo>
                    <a:pt x="892558" y="1476397"/>
                  </a:lnTo>
                  <a:lnTo>
                    <a:pt x="936092" y="1466285"/>
                  </a:lnTo>
                  <a:lnTo>
                    <a:pt x="979176" y="1453485"/>
                  </a:lnTo>
                  <a:lnTo>
                    <a:pt x="1021688" y="1437977"/>
                  </a:lnTo>
                  <a:lnTo>
                    <a:pt x="1063508" y="1419743"/>
                  </a:lnTo>
                  <a:lnTo>
                    <a:pt x="1104512" y="1398763"/>
                  </a:lnTo>
                  <a:lnTo>
                    <a:pt x="1144579" y="1375017"/>
                  </a:lnTo>
                  <a:lnTo>
                    <a:pt x="1183586" y="1348486"/>
                  </a:lnTo>
                  <a:lnTo>
                    <a:pt x="745309" y="745490"/>
                  </a:lnTo>
                  <a:lnTo>
                    <a:pt x="745309" y="0"/>
                  </a:lnTo>
                  <a:close/>
                </a:path>
              </a:pathLst>
            </a:custGeom>
            <a:solidFill>
              <a:srgbClr val="A4A4A4"/>
            </a:solidFill>
          </p:spPr>
          <p:txBody>
            <a:bodyPr wrap="square" lIns="0" tIns="0" rIns="0" bIns="0" rtlCol="0"/>
            <a:lstStyle/>
            <a:p>
              <a:endParaRPr/>
            </a:p>
          </p:txBody>
        </p:sp>
        <p:sp>
          <p:nvSpPr>
            <p:cNvPr id="25" name="object 25"/>
            <p:cNvSpPr/>
            <p:nvPr/>
          </p:nvSpPr>
          <p:spPr>
            <a:xfrm>
              <a:off x="5823003" y="4528947"/>
              <a:ext cx="1183640" cy="1490980"/>
            </a:xfrm>
            <a:custGeom>
              <a:avLst/>
              <a:gdLst/>
              <a:ahLst/>
              <a:cxnLst/>
              <a:rect l="l" t="t" r="r" b="b"/>
              <a:pathLst>
                <a:path w="1183640" h="1490979">
                  <a:moveTo>
                    <a:pt x="1183586" y="1348486"/>
                  </a:moveTo>
                  <a:lnTo>
                    <a:pt x="1144579" y="1375017"/>
                  </a:lnTo>
                  <a:lnTo>
                    <a:pt x="1104512" y="1398763"/>
                  </a:lnTo>
                  <a:lnTo>
                    <a:pt x="1063508" y="1419743"/>
                  </a:lnTo>
                  <a:lnTo>
                    <a:pt x="1021688" y="1437977"/>
                  </a:lnTo>
                  <a:lnTo>
                    <a:pt x="979176" y="1453485"/>
                  </a:lnTo>
                  <a:lnTo>
                    <a:pt x="936092" y="1466285"/>
                  </a:lnTo>
                  <a:lnTo>
                    <a:pt x="892558" y="1476397"/>
                  </a:lnTo>
                  <a:lnTo>
                    <a:pt x="848698" y="1483840"/>
                  </a:lnTo>
                  <a:lnTo>
                    <a:pt x="804632" y="1488634"/>
                  </a:lnTo>
                  <a:lnTo>
                    <a:pt x="760483" y="1490799"/>
                  </a:lnTo>
                  <a:lnTo>
                    <a:pt x="716372" y="1490353"/>
                  </a:lnTo>
                  <a:lnTo>
                    <a:pt x="672422" y="1487317"/>
                  </a:lnTo>
                  <a:lnTo>
                    <a:pt x="628755" y="1481709"/>
                  </a:lnTo>
                  <a:lnTo>
                    <a:pt x="585492" y="1473548"/>
                  </a:lnTo>
                  <a:lnTo>
                    <a:pt x="542756" y="1462856"/>
                  </a:lnTo>
                  <a:lnTo>
                    <a:pt x="500669" y="1449650"/>
                  </a:lnTo>
                  <a:lnTo>
                    <a:pt x="459352" y="1433950"/>
                  </a:lnTo>
                  <a:lnTo>
                    <a:pt x="418928" y="1415776"/>
                  </a:lnTo>
                  <a:lnTo>
                    <a:pt x="379519" y="1395147"/>
                  </a:lnTo>
                  <a:lnTo>
                    <a:pt x="341246" y="1372083"/>
                  </a:lnTo>
                  <a:lnTo>
                    <a:pt x="304232" y="1346603"/>
                  </a:lnTo>
                  <a:lnTo>
                    <a:pt x="268599" y="1318726"/>
                  </a:lnTo>
                  <a:lnTo>
                    <a:pt x="234469" y="1288471"/>
                  </a:lnTo>
                  <a:lnTo>
                    <a:pt x="201963" y="1255859"/>
                  </a:lnTo>
                  <a:lnTo>
                    <a:pt x="171203" y="1220909"/>
                  </a:lnTo>
                  <a:lnTo>
                    <a:pt x="142313" y="1183640"/>
                  </a:lnTo>
                  <a:lnTo>
                    <a:pt x="115782" y="1144632"/>
                  </a:lnTo>
                  <a:lnTo>
                    <a:pt x="92036" y="1104565"/>
                  </a:lnTo>
                  <a:lnTo>
                    <a:pt x="71055" y="1063561"/>
                  </a:lnTo>
                  <a:lnTo>
                    <a:pt x="52821" y="1021742"/>
                  </a:lnTo>
                  <a:lnTo>
                    <a:pt x="37314" y="979229"/>
                  </a:lnTo>
                  <a:lnTo>
                    <a:pt x="24514" y="936145"/>
                  </a:lnTo>
                  <a:lnTo>
                    <a:pt x="14402" y="892612"/>
                  </a:lnTo>
                  <a:lnTo>
                    <a:pt x="6958" y="848751"/>
                  </a:lnTo>
                  <a:lnTo>
                    <a:pt x="2164" y="804685"/>
                  </a:lnTo>
                  <a:lnTo>
                    <a:pt x="0" y="760536"/>
                  </a:lnTo>
                  <a:lnTo>
                    <a:pt x="445" y="716426"/>
                  </a:lnTo>
                  <a:lnTo>
                    <a:pt x="3482" y="672476"/>
                  </a:lnTo>
                  <a:lnTo>
                    <a:pt x="9090" y="628808"/>
                  </a:lnTo>
                  <a:lnTo>
                    <a:pt x="17250" y="585546"/>
                  </a:lnTo>
                  <a:lnTo>
                    <a:pt x="27943" y="542810"/>
                  </a:lnTo>
                  <a:lnTo>
                    <a:pt x="41149" y="500722"/>
                  </a:lnTo>
                  <a:lnTo>
                    <a:pt x="56848" y="459406"/>
                  </a:lnTo>
                  <a:lnTo>
                    <a:pt x="75022" y="418982"/>
                  </a:lnTo>
                  <a:lnTo>
                    <a:pt x="95651" y="379573"/>
                  </a:lnTo>
                  <a:lnTo>
                    <a:pt x="118715" y="341300"/>
                  </a:lnTo>
                  <a:lnTo>
                    <a:pt x="144196" y="304286"/>
                  </a:lnTo>
                  <a:lnTo>
                    <a:pt x="172073" y="268653"/>
                  </a:lnTo>
                  <a:lnTo>
                    <a:pt x="202327" y="234522"/>
                  </a:lnTo>
                  <a:lnTo>
                    <a:pt x="234939" y="202016"/>
                  </a:lnTo>
                  <a:lnTo>
                    <a:pt x="269890" y="171257"/>
                  </a:lnTo>
                  <a:lnTo>
                    <a:pt x="307159" y="142367"/>
                  </a:lnTo>
                  <a:lnTo>
                    <a:pt x="350553" y="113100"/>
                  </a:lnTo>
                  <a:lnTo>
                    <a:pt x="395694" y="87062"/>
                  </a:lnTo>
                  <a:lnTo>
                    <a:pt x="442400" y="64309"/>
                  </a:lnTo>
                  <a:lnTo>
                    <a:pt x="490488" y="44898"/>
                  </a:lnTo>
                  <a:lnTo>
                    <a:pt x="539778" y="28888"/>
                  </a:lnTo>
                  <a:lnTo>
                    <a:pt x="590087" y="16335"/>
                  </a:lnTo>
                  <a:lnTo>
                    <a:pt x="641233" y="7298"/>
                  </a:lnTo>
                  <a:lnTo>
                    <a:pt x="693034" y="1834"/>
                  </a:lnTo>
                  <a:lnTo>
                    <a:pt x="745309" y="0"/>
                  </a:lnTo>
                  <a:lnTo>
                    <a:pt x="745309" y="745490"/>
                  </a:lnTo>
                  <a:lnTo>
                    <a:pt x="1183586" y="1348486"/>
                  </a:lnTo>
                  <a:close/>
                </a:path>
              </a:pathLst>
            </a:custGeom>
            <a:ln w="11239">
              <a:solidFill>
                <a:srgbClr val="FFFFFF"/>
              </a:solidFill>
            </a:ln>
          </p:spPr>
          <p:txBody>
            <a:bodyPr wrap="square" lIns="0" tIns="0" rIns="0" bIns="0" rtlCol="0"/>
            <a:lstStyle/>
            <a:p>
              <a:endParaRPr/>
            </a:p>
          </p:txBody>
        </p:sp>
        <p:sp>
          <p:nvSpPr>
            <p:cNvPr id="26" name="object 26"/>
            <p:cNvSpPr/>
            <p:nvPr/>
          </p:nvSpPr>
          <p:spPr>
            <a:xfrm>
              <a:off x="6855079" y="4171696"/>
              <a:ext cx="634365" cy="438784"/>
            </a:xfrm>
            <a:custGeom>
              <a:avLst/>
              <a:gdLst/>
              <a:ahLst/>
              <a:cxnLst/>
              <a:rect l="l" t="t" r="r" b="b"/>
              <a:pathLst>
                <a:path w="634365" h="438785">
                  <a:moveTo>
                    <a:pt x="634365" y="0"/>
                  </a:moveTo>
                  <a:lnTo>
                    <a:pt x="0" y="0"/>
                  </a:lnTo>
                  <a:lnTo>
                    <a:pt x="0" y="282956"/>
                  </a:lnTo>
                  <a:lnTo>
                    <a:pt x="105664" y="282956"/>
                  </a:lnTo>
                  <a:lnTo>
                    <a:pt x="51689" y="438404"/>
                  </a:lnTo>
                  <a:lnTo>
                    <a:pt x="264287" y="282956"/>
                  </a:lnTo>
                  <a:lnTo>
                    <a:pt x="634365" y="282956"/>
                  </a:lnTo>
                  <a:lnTo>
                    <a:pt x="634365" y="0"/>
                  </a:lnTo>
                  <a:close/>
                </a:path>
              </a:pathLst>
            </a:custGeom>
            <a:solidFill>
              <a:srgbClr val="FFFFFF"/>
            </a:solidFill>
          </p:spPr>
          <p:txBody>
            <a:bodyPr wrap="square" lIns="0" tIns="0" rIns="0" bIns="0" rtlCol="0"/>
            <a:lstStyle/>
            <a:p>
              <a:endParaRPr/>
            </a:p>
          </p:txBody>
        </p:sp>
        <p:sp>
          <p:nvSpPr>
            <p:cNvPr id="27" name="object 27"/>
            <p:cNvSpPr/>
            <p:nvPr/>
          </p:nvSpPr>
          <p:spPr>
            <a:xfrm>
              <a:off x="6855079" y="4171696"/>
              <a:ext cx="634365" cy="438784"/>
            </a:xfrm>
            <a:custGeom>
              <a:avLst/>
              <a:gdLst/>
              <a:ahLst/>
              <a:cxnLst/>
              <a:rect l="l" t="t" r="r" b="b"/>
              <a:pathLst>
                <a:path w="634365" h="438785">
                  <a:moveTo>
                    <a:pt x="0" y="0"/>
                  </a:moveTo>
                  <a:lnTo>
                    <a:pt x="105664" y="0"/>
                  </a:lnTo>
                  <a:lnTo>
                    <a:pt x="264287" y="0"/>
                  </a:lnTo>
                  <a:lnTo>
                    <a:pt x="634365" y="0"/>
                  </a:lnTo>
                  <a:lnTo>
                    <a:pt x="634365" y="165100"/>
                  </a:lnTo>
                  <a:lnTo>
                    <a:pt x="634365" y="235839"/>
                  </a:lnTo>
                  <a:lnTo>
                    <a:pt x="634365" y="282956"/>
                  </a:lnTo>
                  <a:lnTo>
                    <a:pt x="264287" y="282956"/>
                  </a:lnTo>
                  <a:lnTo>
                    <a:pt x="51689" y="438404"/>
                  </a:lnTo>
                  <a:lnTo>
                    <a:pt x="105664" y="282956"/>
                  </a:lnTo>
                  <a:lnTo>
                    <a:pt x="0" y="282956"/>
                  </a:lnTo>
                  <a:lnTo>
                    <a:pt x="0" y="235839"/>
                  </a:lnTo>
                  <a:lnTo>
                    <a:pt x="0" y="165100"/>
                  </a:lnTo>
                  <a:lnTo>
                    <a:pt x="0" y="0"/>
                  </a:lnTo>
                  <a:close/>
                </a:path>
              </a:pathLst>
            </a:custGeom>
            <a:ln w="5626">
              <a:solidFill>
                <a:srgbClr val="000000"/>
              </a:solidFill>
            </a:ln>
          </p:spPr>
          <p:txBody>
            <a:bodyPr wrap="square" lIns="0" tIns="0" rIns="0" bIns="0" rtlCol="0"/>
            <a:lstStyle/>
            <a:p>
              <a:endParaRPr/>
            </a:p>
          </p:txBody>
        </p:sp>
      </p:grpSp>
      <p:sp>
        <p:nvSpPr>
          <p:cNvPr id="28" name="object 28"/>
          <p:cNvSpPr txBox="1"/>
          <p:nvPr/>
        </p:nvSpPr>
        <p:spPr>
          <a:xfrm>
            <a:off x="9083816" y="5575969"/>
            <a:ext cx="576557" cy="289822"/>
          </a:xfrm>
          <a:prstGeom prst="rect">
            <a:avLst/>
          </a:prstGeom>
        </p:spPr>
        <p:txBody>
          <a:bodyPr vert="horz" wrap="square" lIns="0" tIns="30479" rIns="0" bIns="0" rtlCol="0">
            <a:spAutoFit/>
          </a:bodyPr>
          <a:lstStyle/>
          <a:p>
            <a:pPr marL="55879">
              <a:spcBef>
                <a:spcPts val="240"/>
              </a:spcBef>
            </a:pPr>
            <a:r>
              <a:rPr sz="800" spc="-20" dirty="0">
                <a:solidFill>
                  <a:srgbClr val="585858"/>
                </a:solidFill>
                <a:latin typeface="BIZ UDPゴシック"/>
                <a:cs typeface="BIZ UDPゴシック"/>
              </a:rPr>
              <a:t>希望する</a:t>
            </a:r>
            <a:endParaRPr sz="800">
              <a:latin typeface="BIZ UDPゴシック"/>
              <a:cs typeface="BIZ UDPゴシック"/>
            </a:endParaRPr>
          </a:p>
          <a:p>
            <a:pPr>
              <a:spcBef>
                <a:spcPts val="113"/>
              </a:spcBef>
            </a:pPr>
            <a:r>
              <a:rPr sz="800" dirty="0">
                <a:solidFill>
                  <a:srgbClr val="585858"/>
                </a:solidFill>
                <a:latin typeface="BIZ UDPゴシック"/>
                <a:cs typeface="BIZ UDPゴシック"/>
              </a:rPr>
              <a:t>3</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15%</a:t>
            </a:r>
            <a:endParaRPr sz="800">
              <a:latin typeface="BIZ UDPゴシック"/>
              <a:cs typeface="BIZ UDPゴシック"/>
            </a:endParaRPr>
          </a:p>
        </p:txBody>
      </p:sp>
      <p:grpSp>
        <p:nvGrpSpPr>
          <p:cNvPr id="29" name="object 29"/>
          <p:cNvGrpSpPr/>
          <p:nvPr/>
        </p:nvGrpSpPr>
        <p:grpSpPr>
          <a:xfrm>
            <a:off x="8967742" y="7168247"/>
            <a:ext cx="875421" cy="1178515"/>
            <a:chOff x="6889559" y="5388165"/>
            <a:chExt cx="656590" cy="883919"/>
          </a:xfrm>
        </p:grpSpPr>
        <p:sp>
          <p:nvSpPr>
            <p:cNvPr id="30" name="object 30"/>
            <p:cNvSpPr/>
            <p:nvPr/>
          </p:nvSpPr>
          <p:spPr>
            <a:xfrm>
              <a:off x="6892416" y="5391023"/>
              <a:ext cx="650875" cy="878205"/>
            </a:xfrm>
            <a:custGeom>
              <a:avLst/>
              <a:gdLst/>
              <a:ahLst/>
              <a:cxnLst/>
              <a:rect l="l" t="t" r="r" b="b"/>
              <a:pathLst>
                <a:path w="650875" h="878204">
                  <a:moveTo>
                    <a:pt x="412242" y="0"/>
                  </a:moveTo>
                  <a:lnTo>
                    <a:pt x="379603" y="560831"/>
                  </a:lnTo>
                  <a:lnTo>
                    <a:pt x="0" y="560831"/>
                  </a:lnTo>
                  <a:lnTo>
                    <a:pt x="0" y="878204"/>
                  </a:lnTo>
                  <a:lnTo>
                    <a:pt x="650748" y="878204"/>
                  </a:lnTo>
                  <a:lnTo>
                    <a:pt x="650748" y="560831"/>
                  </a:lnTo>
                  <a:lnTo>
                    <a:pt x="542290" y="560831"/>
                  </a:lnTo>
                  <a:lnTo>
                    <a:pt x="412242" y="0"/>
                  </a:lnTo>
                  <a:close/>
                </a:path>
              </a:pathLst>
            </a:custGeom>
            <a:solidFill>
              <a:srgbClr val="FFFFFF"/>
            </a:solidFill>
          </p:spPr>
          <p:txBody>
            <a:bodyPr wrap="square" lIns="0" tIns="0" rIns="0" bIns="0" rtlCol="0"/>
            <a:lstStyle/>
            <a:p>
              <a:endParaRPr/>
            </a:p>
          </p:txBody>
        </p:sp>
        <p:sp>
          <p:nvSpPr>
            <p:cNvPr id="31" name="object 31"/>
            <p:cNvSpPr/>
            <p:nvPr/>
          </p:nvSpPr>
          <p:spPr>
            <a:xfrm>
              <a:off x="6892416" y="5391023"/>
              <a:ext cx="650875" cy="878205"/>
            </a:xfrm>
            <a:custGeom>
              <a:avLst/>
              <a:gdLst/>
              <a:ahLst/>
              <a:cxnLst/>
              <a:rect l="l" t="t" r="r" b="b"/>
              <a:pathLst>
                <a:path w="650875" h="878204">
                  <a:moveTo>
                    <a:pt x="0" y="560831"/>
                  </a:moveTo>
                  <a:lnTo>
                    <a:pt x="379603" y="560831"/>
                  </a:lnTo>
                  <a:lnTo>
                    <a:pt x="412242" y="0"/>
                  </a:lnTo>
                  <a:lnTo>
                    <a:pt x="542290" y="560831"/>
                  </a:lnTo>
                  <a:lnTo>
                    <a:pt x="650748" y="560831"/>
                  </a:lnTo>
                  <a:lnTo>
                    <a:pt x="650748" y="613790"/>
                  </a:lnTo>
                  <a:lnTo>
                    <a:pt x="650748" y="693038"/>
                  </a:lnTo>
                  <a:lnTo>
                    <a:pt x="650748" y="878204"/>
                  </a:lnTo>
                  <a:lnTo>
                    <a:pt x="542290" y="878204"/>
                  </a:lnTo>
                  <a:lnTo>
                    <a:pt x="379603" y="878204"/>
                  </a:lnTo>
                  <a:lnTo>
                    <a:pt x="0" y="878204"/>
                  </a:lnTo>
                  <a:lnTo>
                    <a:pt x="0" y="693038"/>
                  </a:lnTo>
                  <a:lnTo>
                    <a:pt x="0" y="613790"/>
                  </a:lnTo>
                  <a:lnTo>
                    <a:pt x="0" y="560831"/>
                  </a:lnTo>
                  <a:close/>
                </a:path>
              </a:pathLst>
            </a:custGeom>
            <a:ln w="5626">
              <a:solidFill>
                <a:srgbClr val="000000"/>
              </a:solidFill>
            </a:ln>
          </p:spPr>
          <p:txBody>
            <a:bodyPr wrap="square" lIns="0" tIns="0" rIns="0" bIns="0" rtlCol="0"/>
            <a:lstStyle/>
            <a:p>
              <a:endParaRPr/>
            </a:p>
          </p:txBody>
        </p:sp>
      </p:grpSp>
      <p:sp>
        <p:nvSpPr>
          <p:cNvPr id="32" name="object 32"/>
          <p:cNvSpPr txBox="1"/>
          <p:nvPr/>
        </p:nvSpPr>
        <p:spPr>
          <a:xfrm>
            <a:off x="8971553" y="7919805"/>
            <a:ext cx="867801" cy="342826"/>
          </a:xfrm>
          <a:prstGeom prst="rect">
            <a:avLst/>
          </a:prstGeom>
          <a:ln w="5626">
            <a:solidFill>
              <a:srgbClr val="000000"/>
            </a:solidFill>
          </a:ln>
        </p:spPr>
        <p:txBody>
          <a:bodyPr vert="horz" wrap="square" lIns="0" tIns="82970" rIns="0" bIns="0" rtlCol="0">
            <a:spAutoFit/>
          </a:bodyPr>
          <a:lstStyle/>
          <a:p>
            <a:pPr marL="179489">
              <a:spcBef>
                <a:spcPts val="653"/>
              </a:spcBef>
            </a:pPr>
            <a:r>
              <a:rPr sz="800" spc="-13" dirty="0">
                <a:solidFill>
                  <a:srgbClr val="585858"/>
                </a:solidFill>
                <a:latin typeface="BIZ UDPゴシック"/>
                <a:cs typeface="BIZ UDPゴシック"/>
              </a:rPr>
              <a:t>希望しない</a:t>
            </a:r>
            <a:endParaRPr sz="800">
              <a:latin typeface="BIZ UDPゴシック"/>
              <a:cs typeface="BIZ UDPゴシック"/>
            </a:endParaRPr>
          </a:p>
          <a:p>
            <a:pPr marL="165096">
              <a:spcBef>
                <a:spcPts val="113"/>
              </a:spcBef>
            </a:pPr>
            <a:r>
              <a:rPr sz="800" dirty="0">
                <a:solidFill>
                  <a:srgbClr val="585858"/>
                </a:solidFill>
                <a:latin typeface="BIZ UDPゴシック"/>
                <a:cs typeface="BIZ UDPゴシック"/>
              </a:rPr>
              <a:t>5</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25%</a:t>
            </a:r>
            <a:endParaRPr sz="800">
              <a:latin typeface="BIZ UDPゴシック"/>
              <a:cs typeface="BIZ UDPゴシック"/>
            </a:endParaRPr>
          </a:p>
        </p:txBody>
      </p:sp>
      <p:grpSp>
        <p:nvGrpSpPr>
          <p:cNvPr id="33" name="object 33"/>
          <p:cNvGrpSpPr/>
          <p:nvPr/>
        </p:nvGrpSpPr>
        <p:grpSpPr>
          <a:xfrm>
            <a:off x="7260079" y="7319794"/>
            <a:ext cx="835629" cy="1036282"/>
            <a:chOff x="5608764" y="5501830"/>
            <a:chExt cx="626745" cy="777240"/>
          </a:xfrm>
        </p:grpSpPr>
        <p:sp>
          <p:nvSpPr>
            <p:cNvPr id="34" name="object 34"/>
            <p:cNvSpPr/>
            <p:nvPr/>
          </p:nvSpPr>
          <p:spPr>
            <a:xfrm>
              <a:off x="5611622" y="5504688"/>
              <a:ext cx="621030" cy="771525"/>
            </a:xfrm>
            <a:custGeom>
              <a:avLst/>
              <a:gdLst/>
              <a:ahLst/>
              <a:cxnLst/>
              <a:rect l="l" t="t" r="r" b="b"/>
              <a:pathLst>
                <a:path w="621029" h="771525">
                  <a:moveTo>
                    <a:pt x="247777" y="0"/>
                  </a:moveTo>
                  <a:lnTo>
                    <a:pt x="103505" y="474217"/>
                  </a:lnTo>
                  <a:lnTo>
                    <a:pt x="0" y="474217"/>
                  </a:lnTo>
                  <a:lnTo>
                    <a:pt x="0" y="771524"/>
                  </a:lnTo>
                  <a:lnTo>
                    <a:pt x="621030" y="771524"/>
                  </a:lnTo>
                  <a:lnTo>
                    <a:pt x="621030" y="474217"/>
                  </a:lnTo>
                  <a:lnTo>
                    <a:pt x="258826" y="474217"/>
                  </a:lnTo>
                  <a:lnTo>
                    <a:pt x="247777" y="0"/>
                  </a:lnTo>
                  <a:close/>
                </a:path>
              </a:pathLst>
            </a:custGeom>
            <a:solidFill>
              <a:srgbClr val="FFFFFF"/>
            </a:solidFill>
          </p:spPr>
          <p:txBody>
            <a:bodyPr wrap="square" lIns="0" tIns="0" rIns="0" bIns="0" rtlCol="0"/>
            <a:lstStyle/>
            <a:p>
              <a:endParaRPr/>
            </a:p>
          </p:txBody>
        </p:sp>
        <p:sp>
          <p:nvSpPr>
            <p:cNvPr id="35" name="object 35"/>
            <p:cNvSpPr/>
            <p:nvPr/>
          </p:nvSpPr>
          <p:spPr>
            <a:xfrm>
              <a:off x="5611622" y="5504688"/>
              <a:ext cx="621030" cy="771525"/>
            </a:xfrm>
            <a:custGeom>
              <a:avLst/>
              <a:gdLst/>
              <a:ahLst/>
              <a:cxnLst/>
              <a:rect l="l" t="t" r="r" b="b"/>
              <a:pathLst>
                <a:path w="621029" h="771525">
                  <a:moveTo>
                    <a:pt x="0" y="474217"/>
                  </a:moveTo>
                  <a:lnTo>
                    <a:pt x="103505" y="474217"/>
                  </a:lnTo>
                  <a:lnTo>
                    <a:pt x="247777" y="0"/>
                  </a:lnTo>
                  <a:lnTo>
                    <a:pt x="258826" y="474217"/>
                  </a:lnTo>
                  <a:lnTo>
                    <a:pt x="621030" y="474217"/>
                  </a:lnTo>
                  <a:lnTo>
                    <a:pt x="621030" y="523747"/>
                  </a:lnTo>
                  <a:lnTo>
                    <a:pt x="621030" y="598042"/>
                  </a:lnTo>
                  <a:lnTo>
                    <a:pt x="621030" y="771524"/>
                  </a:lnTo>
                  <a:lnTo>
                    <a:pt x="258826" y="771524"/>
                  </a:lnTo>
                  <a:lnTo>
                    <a:pt x="103505" y="771524"/>
                  </a:lnTo>
                  <a:lnTo>
                    <a:pt x="0" y="771524"/>
                  </a:lnTo>
                  <a:lnTo>
                    <a:pt x="0" y="598042"/>
                  </a:lnTo>
                  <a:lnTo>
                    <a:pt x="0" y="523747"/>
                  </a:lnTo>
                  <a:lnTo>
                    <a:pt x="0" y="474217"/>
                  </a:lnTo>
                  <a:close/>
                </a:path>
              </a:pathLst>
            </a:custGeom>
            <a:ln w="5626">
              <a:solidFill>
                <a:srgbClr val="000000"/>
              </a:solidFill>
            </a:ln>
          </p:spPr>
          <p:txBody>
            <a:bodyPr wrap="square" lIns="0" tIns="0" rIns="0" bIns="0" rtlCol="0"/>
            <a:lstStyle/>
            <a:p>
              <a:endParaRPr/>
            </a:p>
          </p:txBody>
        </p:sp>
      </p:grpSp>
      <p:sp>
        <p:nvSpPr>
          <p:cNvPr id="36" name="object 36"/>
          <p:cNvSpPr txBox="1"/>
          <p:nvPr/>
        </p:nvSpPr>
        <p:spPr>
          <a:xfrm>
            <a:off x="7376492" y="7995316"/>
            <a:ext cx="656988" cy="289822"/>
          </a:xfrm>
          <a:prstGeom prst="rect">
            <a:avLst/>
          </a:prstGeom>
        </p:spPr>
        <p:txBody>
          <a:bodyPr vert="horz" wrap="square" lIns="0" tIns="30479" rIns="0" bIns="0" rtlCol="0">
            <a:spAutoFit/>
          </a:bodyPr>
          <a:lstStyle/>
          <a:p>
            <a:pPr marR="42332" algn="ctr">
              <a:spcBef>
                <a:spcPts val="240"/>
              </a:spcBef>
            </a:pPr>
            <a:r>
              <a:rPr sz="800" spc="-27" dirty="0">
                <a:solidFill>
                  <a:srgbClr val="585858"/>
                </a:solidFill>
                <a:latin typeface="BIZ UDPゴシック"/>
                <a:cs typeface="BIZ UDPゴシック"/>
              </a:rPr>
              <a:t>未回答</a:t>
            </a:r>
            <a:endParaRPr sz="800">
              <a:latin typeface="BIZ UDPゴシック"/>
              <a:cs typeface="BIZ UDPゴシック"/>
            </a:endParaRPr>
          </a:p>
          <a:p>
            <a:pPr marR="6773" algn="ctr">
              <a:spcBef>
                <a:spcPts val="113"/>
              </a:spcBef>
            </a:pPr>
            <a:r>
              <a:rPr sz="800" dirty="0">
                <a:solidFill>
                  <a:srgbClr val="585858"/>
                </a:solidFill>
                <a:latin typeface="BIZ UDPゴシック"/>
                <a:cs typeface="BIZ UDPゴシック"/>
              </a:rPr>
              <a:t>12</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60%</a:t>
            </a:r>
            <a:endParaRPr sz="800">
              <a:latin typeface="BIZ UDPゴシック"/>
              <a:cs typeface="BIZ UDPゴシック"/>
            </a:endParaRPr>
          </a:p>
        </p:txBody>
      </p:sp>
      <p:grpSp>
        <p:nvGrpSpPr>
          <p:cNvPr id="37" name="object 37"/>
          <p:cNvGrpSpPr/>
          <p:nvPr/>
        </p:nvGrpSpPr>
        <p:grpSpPr>
          <a:xfrm>
            <a:off x="7310877" y="4148637"/>
            <a:ext cx="885580" cy="501208"/>
            <a:chOff x="5646864" y="3123374"/>
            <a:chExt cx="664210" cy="375920"/>
          </a:xfrm>
        </p:grpSpPr>
        <p:sp>
          <p:nvSpPr>
            <p:cNvPr id="38" name="object 38"/>
            <p:cNvSpPr/>
            <p:nvPr/>
          </p:nvSpPr>
          <p:spPr>
            <a:xfrm>
              <a:off x="5649722" y="3126232"/>
              <a:ext cx="658495" cy="370205"/>
            </a:xfrm>
            <a:custGeom>
              <a:avLst/>
              <a:gdLst/>
              <a:ahLst/>
              <a:cxnLst/>
              <a:rect l="l" t="t" r="r" b="b"/>
              <a:pathLst>
                <a:path w="658495" h="370204">
                  <a:moveTo>
                    <a:pt x="658495" y="0"/>
                  </a:moveTo>
                  <a:lnTo>
                    <a:pt x="349504" y="72009"/>
                  </a:lnTo>
                  <a:lnTo>
                    <a:pt x="0" y="72009"/>
                  </a:lnTo>
                  <a:lnTo>
                    <a:pt x="0" y="369697"/>
                  </a:lnTo>
                  <a:lnTo>
                    <a:pt x="599059" y="369697"/>
                  </a:lnTo>
                  <a:lnTo>
                    <a:pt x="599059" y="72009"/>
                  </a:lnTo>
                  <a:lnTo>
                    <a:pt x="499237" y="72009"/>
                  </a:lnTo>
                  <a:lnTo>
                    <a:pt x="658495" y="0"/>
                  </a:lnTo>
                  <a:close/>
                </a:path>
              </a:pathLst>
            </a:custGeom>
            <a:solidFill>
              <a:srgbClr val="FFFFFF"/>
            </a:solidFill>
          </p:spPr>
          <p:txBody>
            <a:bodyPr wrap="square" lIns="0" tIns="0" rIns="0" bIns="0" rtlCol="0"/>
            <a:lstStyle/>
            <a:p>
              <a:endParaRPr/>
            </a:p>
          </p:txBody>
        </p:sp>
        <p:sp>
          <p:nvSpPr>
            <p:cNvPr id="39" name="object 39"/>
            <p:cNvSpPr/>
            <p:nvPr/>
          </p:nvSpPr>
          <p:spPr>
            <a:xfrm>
              <a:off x="5649722" y="3126232"/>
              <a:ext cx="658495" cy="370205"/>
            </a:xfrm>
            <a:custGeom>
              <a:avLst/>
              <a:gdLst/>
              <a:ahLst/>
              <a:cxnLst/>
              <a:rect l="l" t="t" r="r" b="b"/>
              <a:pathLst>
                <a:path w="658495" h="370204">
                  <a:moveTo>
                    <a:pt x="0" y="72009"/>
                  </a:moveTo>
                  <a:lnTo>
                    <a:pt x="349504" y="72009"/>
                  </a:lnTo>
                  <a:lnTo>
                    <a:pt x="658495" y="0"/>
                  </a:lnTo>
                  <a:lnTo>
                    <a:pt x="499237" y="72009"/>
                  </a:lnTo>
                  <a:lnTo>
                    <a:pt x="599059" y="72009"/>
                  </a:lnTo>
                  <a:lnTo>
                    <a:pt x="599059" y="121666"/>
                  </a:lnTo>
                  <a:lnTo>
                    <a:pt x="599059" y="196088"/>
                  </a:lnTo>
                  <a:lnTo>
                    <a:pt x="599059" y="369697"/>
                  </a:lnTo>
                  <a:lnTo>
                    <a:pt x="499237" y="369697"/>
                  </a:lnTo>
                  <a:lnTo>
                    <a:pt x="349504" y="369697"/>
                  </a:lnTo>
                  <a:lnTo>
                    <a:pt x="0" y="369697"/>
                  </a:lnTo>
                  <a:lnTo>
                    <a:pt x="0" y="196088"/>
                  </a:lnTo>
                  <a:lnTo>
                    <a:pt x="0" y="121666"/>
                  </a:lnTo>
                  <a:lnTo>
                    <a:pt x="0" y="72009"/>
                  </a:lnTo>
                  <a:close/>
                </a:path>
              </a:pathLst>
            </a:custGeom>
            <a:ln w="5626">
              <a:solidFill>
                <a:srgbClr val="000000"/>
              </a:solidFill>
            </a:ln>
          </p:spPr>
          <p:txBody>
            <a:bodyPr wrap="square" lIns="0" tIns="0" rIns="0" bIns="0" rtlCol="0"/>
            <a:lstStyle/>
            <a:p>
              <a:endParaRPr/>
            </a:p>
          </p:txBody>
        </p:sp>
      </p:grpSp>
      <p:sp>
        <p:nvSpPr>
          <p:cNvPr id="40" name="object 40"/>
          <p:cNvSpPr txBox="1"/>
          <p:nvPr/>
        </p:nvSpPr>
        <p:spPr>
          <a:xfrm>
            <a:off x="7413067" y="4285904"/>
            <a:ext cx="656988" cy="290677"/>
          </a:xfrm>
          <a:prstGeom prst="rect">
            <a:avLst/>
          </a:prstGeom>
        </p:spPr>
        <p:txBody>
          <a:bodyPr vert="horz" wrap="square" lIns="0" tIns="31326" rIns="0" bIns="0" rtlCol="0">
            <a:spAutoFit/>
          </a:bodyPr>
          <a:lstStyle/>
          <a:p>
            <a:pPr marR="41486" algn="ctr">
              <a:spcBef>
                <a:spcPts val="247"/>
              </a:spcBef>
            </a:pPr>
            <a:r>
              <a:rPr sz="800" spc="-33" dirty="0">
                <a:solidFill>
                  <a:srgbClr val="585858"/>
                </a:solidFill>
                <a:latin typeface="BIZ UDPゴシック"/>
                <a:cs typeface="BIZ UDPゴシック"/>
              </a:rPr>
              <a:t>ない</a:t>
            </a:r>
            <a:endParaRPr sz="800">
              <a:latin typeface="BIZ UDPゴシック"/>
              <a:cs typeface="BIZ UDPゴシック"/>
            </a:endParaRPr>
          </a:p>
          <a:p>
            <a:pPr marR="6773" algn="ctr">
              <a:spcBef>
                <a:spcPts val="120"/>
              </a:spcBef>
            </a:pPr>
            <a:r>
              <a:rPr sz="800" dirty="0">
                <a:solidFill>
                  <a:srgbClr val="585858"/>
                </a:solidFill>
                <a:latin typeface="BIZ UDPゴシック"/>
                <a:cs typeface="BIZ UDPゴシック"/>
              </a:rPr>
              <a:t>18</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90%</a:t>
            </a:r>
            <a:endParaRPr sz="800">
              <a:latin typeface="BIZ UDPゴシック"/>
              <a:cs typeface="BIZ UDPゴシック"/>
            </a:endParaRPr>
          </a:p>
        </p:txBody>
      </p:sp>
      <p:grpSp>
        <p:nvGrpSpPr>
          <p:cNvPr id="41" name="object 41"/>
          <p:cNvGrpSpPr/>
          <p:nvPr/>
        </p:nvGrpSpPr>
        <p:grpSpPr>
          <a:xfrm>
            <a:off x="951505" y="5407584"/>
            <a:ext cx="2164000" cy="2595784"/>
            <a:chOff x="877158" y="4067619"/>
            <a:chExt cx="1623060" cy="1946910"/>
          </a:xfrm>
        </p:grpSpPr>
        <p:sp>
          <p:nvSpPr>
            <p:cNvPr id="42" name="object 42"/>
            <p:cNvSpPr/>
            <p:nvPr/>
          </p:nvSpPr>
          <p:spPr>
            <a:xfrm>
              <a:off x="1677669" y="4413123"/>
              <a:ext cx="470534" cy="800735"/>
            </a:xfrm>
            <a:custGeom>
              <a:avLst/>
              <a:gdLst/>
              <a:ahLst/>
              <a:cxnLst/>
              <a:rect l="l" t="t" r="r" b="b"/>
              <a:pathLst>
                <a:path w="470535" h="800735">
                  <a:moveTo>
                    <a:pt x="0" y="0"/>
                  </a:moveTo>
                  <a:lnTo>
                    <a:pt x="0" y="800608"/>
                  </a:lnTo>
                  <a:lnTo>
                    <a:pt x="470534" y="152908"/>
                  </a:lnTo>
                  <a:lnTo>
                    <a:pt x="428686" y="124493"/>
                  </a:lnTo>
                  <a:lnTo>
                    <a:pt x="385303" y="98868"/>
                  </a:lnTo>
                  <a:lnTo>
                    <a:pt x="340527" y="76082"/>
                  </a:lnTo>
                  <a:lnTo>
                    <a:pt x="294500" y="56180"/>
                  </a:lnTo>
                  <a:lnTo>
                    <a:pt x="247364" y="39211"/>
                  </a:lnTo>
                  <a:lnTo>
                    <a:pt x="199259" y="25221"/>
                  </a:lnTo>
                  <a:lnTo>
                    <a:pt x="150329" y="14257"/>
                  </a:lnTo>
                  <a:lnTo>
                    <a:pt x="100715" y="6368"/>
                  </a:lnTo>
                  <a:lnTo>
                    <a:pt x="50557" y="1599"/>
                  </a:lnTo>
                  <a:lnTo>
                    <a:pt x="0" y="0"/>
                  </a:lnTo>
                  <a:close/>
                </a:path>
              </a:pathLst>
            </a:custGeom>
            <a:solidFill>
              <a:srgbClr val="4471C4"/>
            </a:solidFill>
          </p:spPr>
          <p:txBody>
            <a:bodyPr wrap="square" lIns="0" tIns="0" rIns="0" bIns="0" rtlCol="0"/>
            <a:lstStyle/>
            <a:p>
              <a:endParaRPr/>
            </a:p>
          </p:txBody>
        </p:sp>
        <p:sp>
          <p:nvSpPr>
            <p:cNvPr id="43" name="object 43"/>
            <p:cNvSpPr/>
            <p:nvPr/>
          </p:nvSpPr>
          <p:spPr>
            <a:xfrm>
              <a:off x="877158" y="4413123"/>
              <a:ext cx="1601470" cy="1601470"/>
            </a:xfrm>
            <a:custGeom>
              <a:avLst/>
              <a:gdLst/>
              <a:ahLst/>
              <a:cxnLst/>
              <a:rect l="l" t="t" r="r" b="b"/>
              <a:pathLst>
                <a:path w="1601470" h="1601470">
                  <a:moveTo>
                    <a:pt x="800511" y="0"/>
                  </a:moveTo>
                  <a:lnTo>
                    <a:pt x="749483" y="1624"/>
                  </a:lnTo>
                  <a:lnTo>
                    <a:pt x="699003" y="6453"/>
                  </a:lnTo>
                  <a:lnTo>
                    <a:pt x="649202" y="14418"/>
                  </a:lnTo>
                  <a:lnTo>
                    <a:pt x="600213" y="25452"/>
                  </a:lnTo>
                  <a:lnTo>
                    <a:pt x="552168" y="39487"/>
                  </a:lnTo>
                  <a:lnTo>
                    <a:pt x="505202" y="56457"/>
                  </a:lnTo>
                  <a:lnTo>
                    <a:pt x="459444" y="76293"/>
                  </a:lnTo>
                  <a:lnTo>
                    <a:pt x="415030" y="98927"/>
                  </a:lnTo>
                  <a:lnTo>
                    <a:pt x="372090" y="124294"/>
                  </a:lnTo>
                  <a:lnTo>
                    <a:pt x="330758" y="152324"/>
                  </a:lnTo>
                  <a:lnTo>
                    <a:pt x="291166" y="182951"/>
                  </a:lnTo>
                  <a:lnTo>
                    <a:pt x="253446" y="216107"/>
                  </a:lnTo>
                  <a:lnTo>
                    <a:pt x="217732" y="251724"/>
                  </a:lnTo>
                  <a:lnTo>
                    <a:pt x="184156" y="289735"/>
                  </a:lnTo>
                  <a:lnTo>
                    <a:pt x="152849" y="330072"/>
                  </a:lnTo>
                  <a:lnTo>
                    <a:pt x="125367" y="370378"/>
                  </a:lnTo>
                  <a:lnTo>
                    <a:pt x="100657" y="411744"/>
                  </a:lnTo>
                  <a:lnTo>
                    <a:pt x="78701" y="454053"/>
                  </a:lnTo>
                  <a:lnTo>
                    <a:pt x="59482" y="497188"/>
                  </a:lnTo>
                  <a:lnTo>
                    <a:pt x="42980" y="541033"/>
                  </a:lnTo>
                  <a:lnTo>
                    <a:pt x="29178" y="585469"/>
                  </a:lnTo>
                  <a:lnTo>
                    <a:pt x="18055" y="630381"/>
                  </a:lnTo>
                  <a:lnTo>
                    <a:pt x="9595" y="675651"/>
                  </a:lnTo>
                  <a:lnTo>
                    <a:pt x="3778" y="721162"/>
                  </a:lnTo>
                  <a:lnTo>
                    <a:pt x="585" y="766798"/>
                  </a:lnTo>
                  <a:lnTo>
                    <a:pt x="0" y="812441"/>
                  </a:lnTo>
                  <a:lnTo>
                    <a:pt x="2001" y="857974"/>
                  </a:lnTo>
                  <a:lnTo>
                    <a:pt x="6572" y="903282"/>
                  </a:lnTo>
                  <a:lnTo>
                    <a:pt x="13694" y="948245"/>
                  </a:lnTo>
                  <a:lnTo>
                    <a:pt x="23348" y="992749"/>
                  </a:lnTo>
                  <a:lnTo>
                    <a:pt x="35516" y="1036675"/>
                  </a:lnTo>
                  <a:lnTo>
                    <a:pt x="50179" y="1079906"/>
                  </a:lnTo>
                  <a:lnTo>
                    <a:pt x="67318" y="1122327"/>
                  </a:lnTo>
                  <a:lnTo>
                    <a:pt x="86916" y="1163819"/>
                  </a:lnTo>
                  <a:lnTo>
                    <a:pt x="108953" y="1204266"/>
                  </a:lnTo>
                  <a:lnTo>
                    <a:pt x="133411" y="1243551"/>
                  </a:lnTo>
                  <a:lnTo>
                    <a:pt x="160272" y="1281557"/>
                  </a:lnTo>
                  <a:lnTo>
                    <a:pt x="189516" y="1318167"/>
                  </a:lnTo>
                  <a:lnTo>
                    <a:pt x="221126" y="1353264"/>
                  </a:lnTo>
                  <a:lnTo>
                    <a:pt x="255083" y="1386731"/>
                  </a:lnTo>
                  <a:lnTo>
                    <a:pt x="291368" y="1418451"/>
                  </a:lnTo>
                  <a:lnTo>
                    <a:pt x="329964" y="1448308"/>
                  </a:lnTo>
                  <a:lnTo>
                    <a:pt x="370271" y="1475786"/>
                  </a:lnTo>
                  <a:lnTo>
                    <a:pt x="411640" y="1500493"/>
                  </a:lnTo>
                  <a:lnTo>
                    <a:pt x="453952" y="1522446"/>
                  </a:lnTo>
                  <a:lnTo>
                    <a:pt x="497091" y="1541663"/>
                  </a:lnTo>
                  <a:lnTo>
                    <a:pt x="540940" y="1558163"/>
                  </a:lnTo>
                  <a:lnTo>
                    <a:pt x="585381" y="1571965"/>
                  </a:lnTo>
                  <a:lnTo>
                    <a:pt x="630298" y="1583086"/>
                  </a:lnTo>
                  <a:lnTo>
                    <a:pt x="675574" y="1591546"/>
                  </a:lnTo>
                  <a:lnTo>
                    <a:pt x="721090" y="1597363"/>
                  </a:lnTo>
                  <a:lnTo>
                    <a:pt x="766731" y="1600555"/>
                  </a:lnTo>
                  <a:lnTo>
                    <a:pt x="812379" y="1601141"/>
                  </a:lnTo>
                  <a:lnTo>
                    <a:pt x="857918" y="1599140"/>
                  </a:lnTo>
                  <a:lnTo>
                    <a:pt x="903229" y="1594569"/>
                  </a:lnTo>
                  <a:lnTo>
                    <a:pt x="948197" y="1587447"/>
                  </a:lnTo>
                  <a:lnTo>
                    <a:pt x="992704" y="1577793"/>
                  </a:lnTo>
                  <a:lnTo>
                    <a:pt x="1036632" y="1565625"/>
                  </a:lnTo>
                  <a:lnTo>
                    <a:pt x="1079865" y="1550961"/>
                  </a:lnTo>
                  <a:lnTo>
                    <a:pt x="1122286" y="1533821"/>
                  </a:lnTo>
                  <a:lnTo>
                    <a:pt x="1163778" y="1514222"/>
                  </a:lnTo>
                  <a:lnTo>
                    <a:pt x="1204224" y="1492183"/>
                  </a:lnTo>
                  <a:lnTo>
                    <a:pt x="1243506" y="1467723"/>
                  </a:lnTo>
                  <a:lnTo>
                    <a:pt x="1281508" y="1440859"/>
                  </a:lnTo>
                  <a:lnTo>
                    <a:pt x="1318112" y="1411611"/>
                  </a:lnTo>
                  <a:lnTo>
                    <a:pt x="1353201" y="1379997"/>
                  </a:lnTo>
                  <a:lnTo>
                    <a:pt x="1386659" y="1346035"/>
                  </a:lnTo>
                  <a:lnTo>
                    <a:pt x="1418368" y="1309744"/>
                  </a:lnTo>
                  <a:lnTo>
                    <a:pt x="1448211" y="1271142"/>
                  </a:lnTo>
                  <a:lnTo>
                    <a:pt x="1475690" y="1230837"/>
                  </a:lnTo>
                  <a:lnTo>
                    <a:pt x="1500397" y="1189471"/>
                  </a:lnTo>
                  <a:lnTo>
                    <a:pt x="1522349" y="1147162"/>
                  </a:lnTo>
                  <a:lnTo>
                    <a:pt x="1541567" y="1104027"/>
                  </a:lnTo>
                  <a:lnTo>
                    <a:pt x="1558067" y="1060182"/>
                  </a:lnTo>
                  <a:lnTo>
                    <a:pt x="1571869" y="1015746"/>
                  </a:lnTo>
                  <a:lnTo>
                    <a:pt x="1582990" y="970834"/>
                  </a:lnTo>
                  <a:lnTo>
                    <a:pt x="1591450" y="925564"/>
                  </a:lnTo>
                  <a:lnTo>
                    <a:pt x="1597267" y="880053"/>
                  </a:lnTo>
                  <a:lnTo>
                    <a:pt x="1600459" y="834417"/>
                  </a:lnTo>
                  <a:lnTo>
                    <a:pt x="1601045" y="788774"/>
                  </a:lnTo>
                  <a:lnTo>
                    <a:pt x="1599043" y="743241"/>
                  </a:lnTo>
                  <a:lnTo>
                    <a:pt x="1594472" y="697933"/>
                  </a:lnTo>
                  <a:lnTo>
                    <a:pt x="1587351" y="652970"/>
                  </a:lnTo>
                  <a:lnTo>
                    <a:pt x="1577696" y="608466"/>
                  </a:lnTo>
                  <a:lnTo>
                    <a:pt x="1565528" y="564540"/>
                  </a:lnTo>
                  <a:lnTo>
                    <a:pt x="1550865" y="521309"/>
                  </a:lnTo>
                  <a:lnTo>
                    <a:pt x="1533725" y="478888"/>
                  </a:lnTo>
                  <a:lnTo>
                    <a:pt x="1514126" y="437396"/>
                  </a:lnTo>
                  <a:lnTo>
                    <a:pt x="1492087" y="396949"/>
                  </a:lnTo>
                  <a:lnTo>
                    <a:pt x="1467627" y="357664"/>
                  </a:lnTo>
                  <a:lnTo>
                    <a:pt x="1440763" y="319658"/>
                  </a:lnTo>
                  <a:lnTo>
                    <a:pt x="1411515" y="283048"/>
                  </a:lnTo>
                  <a:lnTo>
                    <a:pt x="1379901" y="247951"/>
                  </a:lnTo>
                  <a:lnTo>
                    <a:pt x="1345939" y="214484"/>
                  </a:lnTo>
                  <a:lnTo>
                    <a:pt x="1309648" y="182764"/>
                  </a:lnTo>
                  <a:lnTo>
                    <a:pt x="1271046" y="152907"/>
                  </a:lnTo>
                  <a:lnTo>
                    <a:pt x="800511" y="800607"/>
                  </a:lnTo>
                  <a:lnTo>
                    <a:pt x="800511" y="0"/>
                  </a:lnTo>
                  <a:close/>
                </a:path>
              </a:pathLst>
            </a:custGeom>
            <a:solidFill>
              <a:srgbClr val="EC7C30"/>
            </a:solidFill>
          </p:spPr>
          <p:txBody>
            <a:bodyPr wrap="square" lIns="0" tIns="0" rIns="0" bIns="0" rtlCol="0"/>
            <a:lstStyle/>
            <a:p>
              <a:endParaRPr/>
            </a:p>
          </p:txBody>
        </p:sp>
        <p:sp>
          <p:nvSpPr>
            <p:cNvPr id="44" name="object 44"/>
            <p:cNvSpPr/>
            <p:nvPr/>
          </p:nvSpPr>
          <p:spPr>
            <a:xfrm>
              <a:off x="1925065" y="4070477"/>
              <a:ext cx="572770" cy="382270"/>
            </a:xfrm>
            <a:custGeom>
              <a:avLst/>
              <a:gdLst/>
              <a:ahLst/>
              <a:cxnLst/>
              <a:rect l="l" t="t" r="r" b="b"/>
              <a:pathLst>
                <a:path w="572769" h="382270">
                  <a:moveTo>
                    <a:pt x="572262" y="0"/>
                  </a:moveTo>
                  <a:lnTo>
                    <a:pt x="17018" y="0"/>
                  </a:lnTo>
                  <a:lnTo>
                    <a:pt x="17018" y="276225"/>
                  </a:lnTo>
                  <a:lnTo>
                    <a:pt x="109601" y="276225"/>
                  </a:lnTo>
                  <a:lnTo>
                    <a:pt x="0" y="381889"/>
                  </a:lnTo>
                  <a:lnTo>
                    <a:pt x="248412" y="276225"/>
                  </a:lnTo>
                  <a:lnTo>
                    <a:pt x="572262" y="276225"/>
                  </a:lnTo>
                  <a:lnTo>
                    <a:pt x="572262" y="0"/>
                  </a:lnTo>
                  <a:close/>
                </a:path>
              </a:pathLst>
            </a:custGeom>
            <a:solidFill>
              <a:srgbClr val="FFFFFF"/>
            </a:solidFill>
          </p:spPr>
          <p:txBody>
            <a:bodyPr wrap="square" lIns="0" tIns="0" rIns="0" bIns="0" rtlCol="0"/>
            <a:lstStyle/>
            <a:p>
              <a:endParaRPr/>
            </a:p>
          </p:txBody>
        </p:sp>
        <p:sp>
          <p:nvSpPr>
            <p:cNvPr id="45" name="object 45"/>
            <p:cNvSpPr/>
            <p:nvPr/>
          </p:nvSpPr>
          <p:spPr>
            <a:xfrm>
              <a:off x="1925065" y="4070477"/>
              <a:ext cx="572770" cy="382270"/>
            </a:xfrm>
            <a:custGeom>
              <a:avLst/>
              <a:gdLst/>
              <a:ahLst/>
              <a:cxnLst/>
              <a:rect l="l" t="t" r="r" b="b"/>
              <a:pathLst>
                <a:path w="572769" h="382270">
                  <a:moveTo>
                    <a:pt x="17018" y="0"/>
                  </a:moveTo>
                  <a:lnTo>
                    <a:pt x="109601" y="0"/>
                  </a:lnTo>
                  <a:lnTo>
                    <a:pt x="248412" y="0"/>
                  </a:lnTo>
                  <a:lnTo>
                    <a:pt x="572262" y="0"/>
                  </a:lnTo>
                  <a:lnTo>
                    <a:pt x="572262" y="161163"/>
                  </a:lnTo>
                  <a:lnTo>
                    <a:pt x="572262" y="230124"/>
                  </a:lnTo>
                  <a:lnTo>
                    <a:pt x="572262" y="276225"/>
                  </a:lnTo>
                  <a:lnTo>
                    <a:pt x="248412" y="276225"/>
                  </a:lnTo>
                  <a:lnTo>
                    <a:pt x="0" y="381889"/>
                  </a:lnTo>
                  <a:lnTo>
                    <a:pt x="109601" y="276225"/>
                  </a:lnTo>
                  <a:lnTo>
                    <a:pt x="17018" y="276225"/>
                  </a:lnTo>
                  <a:lnTo>
                    <a:pt x="17018" y="230124"/>
                  </a:lnTo>
                  <a:lnTo>
                    <a:pt x="17018" y="161163"/>
                  </a:lnTo>
                  <a:lnTo>
                    <a:pt x="17018" y="0"/>
                  </a:lnTo>
                  <a:close/>
                </a:path>
              </a:pathLst>
            </a:custGeom>
            <a:ln w="5626">
              <a:solidFill>
                <a:srgbClr val="000000"/>
              </a:solidFill>
            </a:ln>
          </p:spPr>
          <p:txBody>
            <a:bodyPr wrap="square" lIns="0" tIns="0" rIns="0" bIns="0" rtlCol="0"/>
            <a:lstStyle/>
            <a:p>
              <a:endParaRPr/>
            </a:p>
          </p:txBody>
        </p:sp>
      </p:grpSp>
      <p:sp>
        <p:nvSpPr>
          <p:cNvPr id="46" name="object 46"/>
          <p:cNvSpPr txBox="1"/>
          <p:nvPr/>
        </p:nvSpPr>
        <p:spPr>
          <a:xfrm>
            <a:off x="2479552" y="5434788"/>
            <a:ext cx="575712" cy="290677"/>
          </a:xfrm>
          <a:prstGeom prst="rect">
            <a:avLst/>
          </a:prstGeom>
        </p:spPr>
        <p:txBody>
          <a:bodyPr vert="horz" wrap="square" lIns="0" tIns="31326" rIns="0" bIns="0" rtlCol="0">
            <a:spAutoFit/>
          </a:bodyPr>
          <a:lstStyle/>
          <a:p>
            <a:pPr marR="42332" algn="ctr">
              <a:spcBef>
                <a:spcPts val="247"/>
              </a:spcBef>
            </a:pPr>
            <a:r>
              <a:rPr sz="800" spc="-33" dirty="0">
                <a:solidFill>
                  <a:srgbClr val="585858"/>
                </a:solidFill>
                <a:latin typeface="BIZ UDPゴシック"/>
                <a:cs typeface="BIZ UDPゴシック"/>
              </a:rPr>
              <a:t>ある</a:t>
            </a:r>
            <a:endParaRPr sz="800">
              <a:latin typeface="BIZ UDPゴシック"/>
              <a:cs typeface="BIZ UDPゴシック"/>
            </a:endParaRPr>
          </a:p>
          <a:p>
            <a:pPr marR="6773" algn="ctr">
              <a:spcBef>
                <a:spcPts val="120"/>
              </a:spcBef>
            </a:pPr>
            <a:r>
              <a:rPr sz="800" dirty="0">
                <a:solidFill>
                  <a:srgbClr val="585858"/>
                </a:solidFill>
                <a:latin typeface="BIZ UDPゴシック"/>
                <a:cs typeface="BIZ UDPゴシック"/>
              </a:rPr>
              <a:t>2</a:t>
            </a:r>
            <a:r>
              <a:rPr sz="800" spc="7" dirty="0">
                <a:solidFill>
                  <a:srgbClr val="585858"/>
                </a:solidFill>
                <a:latin typeface="BIZ UDPゴシック"/>
                <a:cs typeface="BIZ UDPゴシック"/>
              </a:rPr>
              <a:t>校 / </a:t>
            </a:r>
            <a:r>
              <a:rPr sz="800" spc="-33" dirty="0">
                <a:solidFill>
                  <a:srgbClr val="585858"/>
                </a:solidFill>
                <a:latin typeface="BIZ UDPゴシック"/>
                <a:cs typeface="BIZ UDPゴシック"/>
              </a:rPr>
              <a:t>10%</a:t>
            </a:r>
            <a:endParaRPr sz="800">
              <a:latin typeface="BIZ UDPゴシック"/>
              <a:cs typeface="BIZ UDPゴシック"/>
            </a:endParaRPr>
          </a:p>
        </p:txBody>
      </p:sp>
      <p:grpSp>
        <p:nvGrpSpPr>
          <p:cNvPr id="47" name="object 47"/>
          <p:cNvGrpSpPr/>
          <p:nvPr/>
        </p:nvGrpSpPr>
        <p:grpSpPr>
          <a:xfrm>
            <a:off x="815204" y="7946982"/>
            <a:ext cx="877961" cy="517294"/>
            <a:chOff x="774928" y="5972238"/>
            <a:chExt cx="658495" cy="387985"/>
          </a:xfrm>
        </p:grpSpPr>
        <p:sp>
          <p:nvSpPr>
            <p:cNvPr id="48" name="object 48"/>
            <p:cNvSpPr/>
            <p:nvPr/>
          </p:nvSpPr>
          <p:spPr>
            <a:xfrm>
              <a:off x="777786" y="5975096"/>
              <a:ext cx="652780" cy="382270"/>
            </a:xfrm>
            <a:custGeom>
              <a:avLst/>
              <a:gdLst/>
              <a:ahLst/>
              <a:cxnLst/>
              <a:rect l="l" t="t" r="r" b="b"/>
              <a:pathLst>
                <a:path w="652780" h="382270">
                  <a:moveTo>
                    <a:pt x="652487" y="0"/>
                  </a:moveTo>
                  <a:lnTo>
                    <a:pt x="375577" y="84074"/>
                  </a:lnTo>
                  <a:lnTo>
                    <a:pt x="0" y="84074"/>
                  </a:lnTo>
                  <a:lnTo>
                    <a:pt x="0" y="381889"/>
                  </a:lnTo>
                  <a:lnTo>
                    <a:pt x="643851" y="381889"/>
                  </a:lnTo>
                  <a:lnTo>
                    <a:pt x="643851" y="84074"/>
                  </a:lnTo>
                  <a:lnTo>
                    <a:pt x="536536" y="84074"/>
                  </a:lnTo>
                  <a:lnTo>
                    <a:pt x="652487" y="0"/>
                  </a:lnTo>
                  <a:close/>
                </a:path>
              </a:pathLst>
            </a:custGeom>
            <a:solidFill>
              <a:srgbClr val="FFFFFF"/>
            </a:solidFill>
          </p:spPr>
          <p:txBody>
            <a:bodyPr wrap="square" lIns="0" tIns="0" rIns="0" bIns="0" rtlCol="0"/>
            <a:lstStyle/>
            <a:p>
              <a:endParaRPr/>
            </a:p>
          </p:txBody>
        </p:sp>
        <p:sp>
          <p:nvSpPr>
            <p:cNvPr id="49" name="object 49"/>
            <p:cNvSpPr/>
            <p:nvPr/>
          </p:nvSpPr>
          <p:spPr>
            <a:xfrm>
              <a:off x="777786" y="5975096"/>
              <a:ext cx="652780" cy="382270"/>
            </a:xfrm>
            <a:custGeom>
              <a:avLst/>
              <a:gdLst/>
              <a:ahLst/>
              <a:cxnLst/>
              <a:rect l="l" t="t" r="r" b="b"/>
              <a:pathLst>
                <a:path w="652780" h="382270">
                  <a:moveTo>
                    <a:pt x="0" y="84074"/>
                  </a:moveTo>
                  <a:lnTo>
                    <a:pt x="375577" y="84074"/>
                  </a:lnTo>
                  <a:lnTo>
                    <a:pt x="652487" y="0"/>
                  </a:lnTo>
                  <a:lnTo>
                    <a:pt x="536536" y="84074"/>
                  </a:lnTo>
                  <a:lnTo>
                    <a:pt x="643851" y="84074"/>
                  </a:lnTo>
                  <a:lnTo>
                    <a:pt x="643851" y="133731"/>
                  </a:lnTo>
                  <a:lnTo>
                    <a:pt x="643851" y="208153"/>
                  </a:lnTo>
                  <a:lnTo>
                    <a:pt x="643851" y="381889"/>
                  </a:lnTo>
                  <a:lnTo>
                    <a:pt x="536536" y="381889"/>
                  </a:lnTo>
                  <a:lnTo>
                    <a:pt x="375577" y="381889"/>
                  </a:lnTo>
                  <a:lnTo>
                    <a:pt x="0" y="381889"/>
                  </a:lnTo>
                  <a:lnTo>
                    <a:pt x="0" y="208153"/>
                  </a:lnTo>
                  <a:lnTo>
                    <a:pt x="0" y="133731"/>
                  </a:lnTo>
                  <a:lnTo>
                    <a:pt x="0" y="84074"/>
                  </a:lnTo>
                  <a:close/>
                </a:path>
              </a:pathLst>
            </a:custGeom>
            <a:ln w="5626">
              <a:solidFill>
                <a:srgbClr val="000000"/>
              </a:solidFill>
            </a:ln>
          </p:spPr>
          <p:txBody>
            <a:bodyPr wrap="square" lIns="0" tIns="0" rIns="0" bIns="0" rtlCol="0"/>
            <a:lstStyle/>
            <a:p>
              <a:endParaRPr/>
            </a:p>
          </p:txBody>
        </p:sp>
      </p:grpSp>
      <p:sp>
        <p:nvSpPr>
          <p:cNvPr id="50" name="object 50"/>
          <p:cNvSpPr txBox="1"/>
          <p:nvPr/>
        </p:nvSpPr>
        <p:spPr>
          <a:xfrm>
            <a:off x="946298" y="8102442"/>
            <a:ext cx="656988" cy="289822"/>
          </a:xfrm>
          <a:prstGeom prst="rect">
            <a:avLst/>
          </a:prstGeom>
        </p:spPr>
        <p:txBody>
          <a:bodyPr vert="horz" wrap="square" lIns="0" tIns="30479" rIns="0" bIns="0" rtlCol="0">
            <a:spAutoFit/>
          </a:bodyPr>
          <a:lstStyle/>
          <a:p>
            <a:pPr marR="42332" algn="ctr">
              <a:spcBef>
                <a:spcPts val="240"/>
              </a:spcBef>
            </a:pPr>
            <a:r>
              <a:rPr sz="800" spc="-33" dirty="0">
                <a:solidFill>
                  <a:srgbClr val="585858"/>
                </a:solidFill>
                <a:latin typeface="BIZ UDPゴシック"/>
                <a:cs typeface="BIZ UDPゴシック"/>
              </a:rPr>
              <a:t>ない</a:t>
            </a:r>
            <a:endParaRPr sz="800">
              <a:latin typeface="BIZ UDPゴシック"/>
              <a:cs typeface="BIZ UDPゴシック"/>
            </a:endParaRPr>
          </a:p>
          <a:p>
            <a:pPr marR="6773" algn="ctr">
              <a:spcBef>
                <a:spcPts val="113"/>
              </a:spcBef>
            </a:pPr>
            <a:r>
              <a:rPr sz="800" dirty="0">
                <a:solidFill>
                  <a:srgbClr val="585858"/>
                </a:solidFill>
                <a:latin typeface="BIZ UDPゴシック"/>
                <a:cs typeface="BIZ UDPゴシック"/>
              </a:rPr>
              <a:t>18</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90%</a:t>
            </a:r>
            <a:endParaRPr sz="800">
              <a:latin typeface="BIZ UDPゴシック"/>
              <a:cs typeface="BIZ UDPゴシック"/>
            </a:endParaRPr>
          </a:p>
        </p:txBody>
      </p:sp>
      <p:grpSp>
        <p:nvGrpSpPr>
          <p:cNvPr id="51" name="object 51"/>
          <p:cNvGrpSpPr/>
          <p:nvPr/>
        </p:nvGrpSpPr>
        <p:grpSpPr>
          <a:xfrm>
            <a:off x="1045295" y="1757401"/>
            <a:ext cx="2273216" cy="2293534"/>
            <a:chOff x="947503" y="1329880"/>
            <a:chExt cx="1704975" cy="1720214"/>
          </a:xfrm>
        </p:grpSpPr>
        <p:sp>
          <p:nvSpPr>
            <p:cNvPr id="52" name="object 52"/>
            <p:cNvSpPr/>
            <p:nvPr/>
          </p:nvSpPr>
          <p:spPr>
            <a:xfrm>
              <a:off x="1700148" y="1549908"/>
              <a:ext cx="747395" cy="1186180"/>
            </a:xfrm>
            <a:custGeom>
              <a:avLst/>
              <a:gdLst/>
              <a:ahLst/>
              <a:cxnLst/>
              <a:rect l="l" t="t" r="r" b="b"/>
              <a:pathLst>
                <a:path w="747394" h="1186180">
                  <a:moveTo>
                    <a:pt x="0" y="0"/>
                  </a:moveTo>
                  <a:lnTo>
                    <a:pt x="0" y="747014"/>
                  </a:lnTo>
                  <a:lnTo>
                    <a:pt x="604266" y="1186053"/>
                  </a:lnTo>
                  <a:lnTo>
                    <a:pt x="633578" y="1142573"/>
                  </a:lnTo>
                  <a:lnTo>
                    <a:pt x="659670" y="1097347"/>
                  </a:lnTo>
                  <a:lnTo>
                    <a:pt x="682479" y="1050553"/>
                  </a:lnTo>
                  <a:lnTo>
                    <a:pt x="701945" y="1002373"/>
                  </a:lnTo>
                  <a:lnTo>
                    <a:pt x="718008" y="952988"/>
                  </a:lnTo>
                  <a:lnTo>
                    <a:pt x="730607" y="902579"/>
                  </a:lnTo>
                  <a:lnTo>
                    <a:pt x="739681" y="851326"/>
                  </a:lnTo>
                  <a:lnTo>
                    <a:pt x="745170" y="799411"/>
                  </a:lnTo>
                  <a:lnTo>
                    <a:pt x="747014" y="747014"/>
                  </a:lnTo>
                  <a:lnTo>
                    <a:pt x="745544" y="699765"/>
                  </a:lnTo>
                  <a:lnTo>
                    <a:pt x="741192" y="653298"/>
                  </a:lnTo>
                  <a:lnTo>
                    <a:pt x="734047" y="607701"/>
                  </a:lnTo>
                  <a:lnTo>
                    <a:pt x="724195" y="563060"/>
                  </a:lnTo>
                  <a:lnTo>
                    <a:pt x="711724" y="519463"/>
                  </a:lnTo>
                  <a:lnTo>
                    <a:pt x="696723" y="476998"/>
                  </a:lnTo>
                  <a:lnTo>
                    <a:pt x="679277" y="435752"/>
                  </a:lnTo>
                  <a:lnTo>
                    <a:pt x="659476" y="395813"/>
                  </a:lnTo>
                  <a:lnTo>
                    <a:pt x="637406" y="357267"/>
                  </a:lnTo>
                  <a:lnTo>
                    <a:pt x="613155" y="320203"/>
                  </a:lnTo>
                  <a:lnTo>
                    <a:pt x="586811" y="284707"/>
                  </a:lnTo>
                  <a:lnTo>
                    <a:pt x="558461" y="250868"/>
                  </a:lnTo>
                  <a:lnTo>
                    <a:pt x="528193" y="218773"/>
                  </a:lnTo>
                  <a:lnTo>
                    <a:pt x="496094" y="188509"/>
                  </a:lnTo>
                  <a:lnTo>
                    <a:pt x="462252" y="160163"/>
                  </a:lnTo>
                  <a:lnTo>
                    <a:pt x="426755" y="133824"/>
                  </a:lnTo>
                  <a:lnTo>
                    <a:pt x="389690" y="109577"/>
                  </a:lnTo>
                  <a:lnTo>
                    <a:pt x="351144" y="87512"/>
                  </a:lnTo>
                  <a:lnTo>
                    <a:pt x="311206" y="67716"/>
                  </a:lnTo>
                  <a:lnTo>
                    <a:pt x="269963" y="50275"/>
                  </a:lnTo>
                  <a:lnTo>
                    <a:pt x="227502" y="35277"/>
                  </a:lnTo>
                  <a:lnTo>
                    <a:pt x="183911" y="22810"/>
                  </a:lnTo>
                  <a:lnTo>
                    <a:pt x="139278" y="12962"/>
                  </a:lnTo>
                  <a:lnTo>
                    <a:pt x="93690" y="5819"/>
                  </a:lnTo>
                  <a:lnTo>
                    <a:pt x="47235" y="1469"/>
                  </a:lnTo>
                  <a:lnTo>
                    <a:pt x="0" y="0"/>
                  </a:lnTo>
                  <a:close/>
                </a:path>
              </a:pathLst>
            </a:custGeom>
            <a:solidFill>
              <a:srgbClr val="4471C4"/>
            </a:solidFill>
          </p:spPr>
          <p:txBody>
            <a:bodyPr wrap="square" lIns="0" tIns="0" rIns="0" bIns="0" rtlCol="0"/>
            <a:lstStyle/>
            <a:p>
              <a:endParaRPr/>
            </a:p>
          </p:txBody>
        </p:sp>
        <p:sp>
          <p:nvSpPr>
            <p:cNvPr id="53" name="object 53"/>
            <p:cNvSpPr/>
            <p:nvPr/>
          </p:nvSpPr>
          <p:spPr>
            <a:xfrm>
              <a:off x="953218" y="1586484"/>
              <a:ext cx="1351280" cy="1457325"/>
            </a:xfrm>
            <a:custGeom>
              <a:avLst/>
              <a:gdLst/>
              <a:ahLst/>
              <a:cxnLst/>
              <a:rect l="l" t="t" r="r" b="b"/>
              <a:pathLst>
                <a:path w="1351280" h="1457325">
                  <a:moveTo>
                    <a:pt x="516044" y="0"/>
                  </a:moveTo>
                  <a:lnTo>
                    <a:pt x="466787" y="17949"/>
                  </a:lnTo>
                  <a:lnTo>
                    <a:pt x="419108" y="39211"/>
                  </a:lnTo>
                  <a:lnTo>
                    <a:pt x="373163" y="63674"/>
                  </a:lnTo>
                  <a:lnTo>
                    <a:pt x="329107" y="91225"/>
                  </a:lnTo>
                  <a:lnTo>
                    <a:pt x="287095" y="121753"/>
                  </a:lnTo>
                  <a:lnTo>
                    <a:pt x="247280" y="155146"/>
                  </a:lnTo>
                  <a:lnTo>
                    <a:pt x="209819" y="191293"/>
                  </a:lnTo>
                  <a:lnTo>
                    <a:pt x="174866" y="230081"/>
                  </a:lnTo>
                  <a:lnTo>
                    <a:pt x="142576" y="271398"/>
                  </a:lnTo>
                  <a:lnTo>
                    <a:pt x="115997" y="310480"/>
                  </a:lnTo>
                  <a:lnTo>
                    <a:pt x="92208" y="350623"/>
                  </a:lnTo>
                  <a:lnTo>
                    <a:pt x="71189" y="391706"/>
                  </a:lnTo>
                  <a:lnTo>
                    <a:pt x="52921" y="433605"/>
                  </a:lnTo>
                  <a:lnTo>
                    <a:pt x="37385" y="476199"/>
                  </a:lnTo>
                  <a:lnTo>
                    <a:pt x="24561" y="519365"/>
                  </a:lnTo>
                  <a:lnTo>
                    <a:pt x="14430" y="562982"/>
                  </a:lnTo>
                  <a:lnTo>
                    <a:pt x="6972" y="606926"/>
                  </a:lnTo>
                  <a:lnTo>
                    <a:pt x="2168" y="651077"/>
                  </a:lnTo>
                  <a:lnTo>
                    <a:pt x="0" y="695311"/>
                  </a:lnTo>
                  <a:lnTo>
                    <a:pt x="446" y="739507"/>
                  </a:lnTo>
                  <a:lnTo>
                    <a:pt x="3489" y="783542"/>
                  </a:lnTo>
                  <a:lnTo>
                    <a:pt x="9108" y="827293"/>
                  </a:lnTo>
                  <a:lnTo>
                    <a:pt x="17285" y="870640"/>
                  </a:lnTo>
                  <a:lnTo>
                    <a:pt x="27999" y="913459"/>
                  </a:lnTo>
                  <a:lnTo>
                    <a:pt x="41233" y="955628"/>
                  </a:lnTo>
                  <a:lnTo>
                    <a:pt x="56965" y="997026"/>
                  </a:lnTo>
                  <a:lnTo>
                    <a:pt x="75177" y="1037529"/>
                  </a:lnTo>
                  <a:lnTo>
                    <a:pt x="95850" y="1077017"/>
                  </a:lnTo>
                  <a:lnTo>
                    <a:pt x="118964" y="1115365"/>
                  </a:lnTo>
                  <a:lnTo>
                    <a:pt x="144500" y="1152453"/>
                  </a:lnTo>
                  <a:lnTo>
                    <a:pt x="172438" y="1188158"/>
                  </a:lnTo>
                  <a:lnTo>
                    <a:pt x="202759" y="1222358"/>
                  </a:lnTo>
                  <a:lnTo>
                    <a:pt x="235444" y="1254930"/>
                  </a:lnTo>
                  <a:lnTo>
                    <a:pt x="270474" y="1285753"/>
                  </a:lnTo>
                  <a:lnTo>
                    <a:pt x="307828" y="1314704"/>
                  </a:lnTo>
                  <a:lnTo>
                    <a:pt x="346917" y="1341291"/>
                  </a:lnTo>
                  <a:lnTo>
                    <a:pt x="387066" y="1365087"/>
                  </a:lnTo>
                  <a:lnTo>
                    <a:pt x="428155" y="1386112"/>
                  </a:lnTo>
                  <a:lnTo>
                    <a:pt x="470059" y="1404385"/>
                  </a:lnTo>
                  <a:lnTo>
                    <a:pt x="512658" y="1419925"/>
                  </a:lnTo>
                  <a:lnTo>
                    <a:pt x="555829" y="1432753"/>
                  </a:lnTo>
                  <a:lnTo>
                    <a:pt x="599450" y="1442887"/>
                  </a:lnTo>
                  <a:lnTo>
                    <a:pt x="643398" y="1450347"/>
                  </a:lnTo>
                  <a:lnTo>
                    <a:pt x="687552" y="1455152"/>
                  </a:lnTo>
                  <a:lnTo>
                    <a:pt x="731789" y="1457321"/>
                  </a:lnTo>
                  <a:lnTo>
                    <a:pt x="775988" y="1456875"/>
                  </a:lnTo>
                  <a:lnTo>
                    <a:pt x="820025" y="1453832"/>
                  </a:lnTo>
                  <a:lnTo>
                    <a:pt x="863778" y="1448212"/>
                  </a:lnTo>
                  <a:lnTo>
                    <a:pt x="907127" y="1440035"/>
                  </a:lnTo>
                  <a:lnTo>
                    <a:pt x="949947" y="1429319"/>
                  </a:lnTo>
                  <a:lnTo>
                    <a:pt x="992118" y="1416084"/>
                  </a:lnTo>
                  <a:lnTo>
                    <a:pt x="1033516" y="1400350"/>
                  </a:lnTo>
                  <a:lnTo>
                    <a:pt x="1074021" y="1382136"/>
                  </a:lnTo>
                  <a:lnTo>
                    <a:pt x="1113508" y="1361462"/>
                  </a:lnTo>
                  <a:lnTo>
                    <a:pt x="1151857" y="1338346"/>
                  </a:lnTo>
                  <a:lnTo>
                    <a:pt x="1188946" y="1312809"/>
                  </a:lnTo>
                  <a:lnTo>
                    <a:pt x="1224651" y="1284869"/>
                  </a:lnTo>
                  <a:lnTo>
                    <a:pt x="1258851" y="1254547"/>
                  </a:lnTo>
                  <a:lnTo>
                    <a:pt x="1291423" y="1221861"/>
                  </a:lnTo>
                  <a:lnTo>
                    <a:pt x="1322246" y="1186831"/>
                  </a:lnTo>
                  <a:lnTo>
                    <a:pt x="1351196" y="1149477"/>
                  </a:lnTo>
                  <a:lnTo>
                    <a:pt x="746930" y="710437"/>
                  </a:lnTo>
                  <a:lnTo>
                    <a:pt x="516044" y="0"/>
                  </a:lnTo>
                  <a:close/>
                </a:path>
              </a:pathLst>
            </a:custGeom>
            <a:solidFill>
              <a:srgbClr val="EC7C30"/>
            </a:solidFill>
          </p:spPr>
          <p:txBody>
            <a:bodyPr wrap="square" lIns="0" tIns="0" rIns="0" bIns="0" rtlCol="0"/>
            <a:lstStyle/>
            <a:p>
              <a:endParaRPr/>
            </a:p>
          </p:txBody>
        </p:sp>
        <p:sp>
          <p:nvSpPr>
            <p:cNvPr id="54" name="object 54"/>
            <p:cNvSpPr/>
            <p:nvPr/>
          </p:nvSpPr>
          <p:spPr>
            <a:xfrm>
              <a:off x="953218" y="1586484"/>
              <a:ext cx="1351280" cy="1457325"/>
            </a:xfrm>
            <a:custGeom>
              <a:avLst/>
              <a:gdLst/>
              <a:ahLst/>
              <a:cxnLst/>
              <a:rect l="l" t="t" r="r" b="b"/>
              <a:pathLst>
                <a:path w="1351280" h="1457325">
                  <a:moveTo>
                    <a:pt x="1351196" y="1149477"/>
                  </a:moveTo>
                  <a:lnTo>
                    <a:pt x="1322246" y="1186831"/>
                  </a:lnTo>
                  <a:lnTo>
                    <a:pt x="1291423" y="1221861"/>
                  </a:lnTo>
                  <a:lnTo>
                    <a:pt x="1258851" y="1254547"/>
                  </a:lnTo>
                  <a:lnTo>
                    <a:pt x="1224651" y="1284869"/>
                  </a:lnTo>
                  <a:lnTo>
                    <a:pt x="1188946" y="1312809"/>
                  </a:lnTo>
                  <a:lnTo>
                    <a:pt x="1151857" y="1338346"/>
                  </a:lnTo>
                  <a:lnTo>
                    <a:pt x="1113508" y="1361462"/>
                  </a:lnTo>
                  <a:lnTo>
                    <a:pt x="1074021" y="1382136"/>
                  </a:lnTo>
                  <a:lnTo>
                    <a:pt x="1033516" y="1400350"/>
                  </a:lnTo>
                  <a:lnTo>
                    <a:pt x="992118" y="1416084"/>
                  </a:lnTo>
                  <a:lnTo>
                    <a:pt x="949947" y="1429319"/>
                  </a:lnTo>
                  <a:lnTo>
                    <a:pt x="907127" y="1440035"/>
                  </a:lnTo>
                  <a:lnTo>
                    <a:pt x="863778" y="1448212"/>
                  </a:lnTo>
                  <a:lnTo>
                    <a:pt x="820025" y="1453832"/>
                  </a:lnTo>
                  <a:lnTo>
                    <a:pt x="775988" y="1456875"/>
                  </a:lnTo>
                  <a:lnTo>
                    <a:pt x="731789" y="1457321"/>
                  </a:lnTo>
                  <a:lnTo>
                    <a:pt x="687552" y="1455152"/>
                  </a:lnTo>
                  <a:lnTo>
                    <a:pt x="643398" y="1450347"/>
                  </a:lnTo>
                  <a:lnTo>
                    <a:pt x="599450" y="1442887"/>
                  </a:lnTo>
                  <a:lnTo>
                    <a:pt x="555829" y="1432753"/>
                  </a:lnTo>
                  <a:lnTo>
                    <a:pt x="512658" y="1419925"/>
                  </a:lnTo>
                  <a:lnTo>
                    <a:pt x="470059" y="1404385"/>
                  </a:lnTo>
                  <a:lnTo>
                    <a:pt x="428155" y="1386112"/>
                  </a:lnTo>
                  <a:lnTo>
                    <a:pt x="387066" y="1365087"/>
                  </a:lnTo>
                  <a:lnTo>
                    <a:pt x="346917" y="1341291"/>
                  </a:lnTo>
                  <a:lnTo>
                    <a:pt x="307828" y="1314704"/>
                  </a:lnTo>
                  <a:lnTo>
                    <a:pt x="270474" y="1285753"/>
                  </a:lnTo>
                  <a:lnTo>
                    <a:pt x="235444" y="1254930"/>
                  </a:lnTo>
                  <a:lnTo>
                    <a:pt x="202759" y="1222358"/>
                  </a:lnTo>
                  <a:lnTo>
                    <a:pt x="172438" y="1188158"/>
                  </a:lnTo>
                  <a:lnTo>
                    <a:pt x="144500" y="1152453"/>
                  </a:lnTo>
                  <a:lnTo>
                    <a:pt x="118964" y="1115365"/>
                  </a:lnTo>
                  <a:lnTo>
                    <a:pt x="95850" y="1077017"/>
                  </a:lnTo>
                  <a:lnTo>
                    <a:pt x="75177" y="1037529"/>
                  </a:lnTo>
                  <a:lnTo>
                    <a:pt x="56965" y="997026"/>
                  </a:lnTo>
                  <a:lnTo>
                    <a:pt x="41233" y="955628"/>
                  </a:lnTo>
                  <a:lnTo>
                    <a:pt x="27999" y="913459"/>
                  </a:lnTo>
                  <a:lnTo>
                    <a:pt x="17285" y="870640"/>
                  </a:lnTo>
                  <a:lnTo>
                    <a:pt x="9108" y="827293"/>
                  </a:lnTo>
                  <a:lnTo>
                    <a:pt x="3489" y="783542"/>
                  </a:lnTo>
                  <a:lnTo>
                    <a:pt x="446" y="739507"/>
                  </a:lnTo>
                  <a:lnTo>
                    <a:pt x="0" y="695311"/>
                  </a:lnTo>
                  <a:lnTo>
                    <a:pt x="2168" y="651077"/>
                  </a:lnTo>
                  <a:lnTo>
                    <a:pt x="6972" y="606926"/>
                  </a:lnTo>
                  <a:lnTo>
                    <a:pt x="14430" y="562982"/>
                  </a:lnTo>
                  <a:lnTo>
                    <a:pt x="24561" y="519365"/>
                  </a:lnTo>
                  <a:lnTo>
                    <a:pt x="37385" y="476199"/>
                  </a:lnTo>
                  <a:lnTo>
                    <a:pt x="52921" y="433605"/>
                  </a:lnTo>
                  <a:lnTo>
                    <a:pt x="71189" y="391706"/>
                  </a:lnTo>
                  <a:lnTo>
                    <a:pt x="92208" y="350623"/>
                  </a:lnTo>
                  <a:lnTo>
                    <a:pt x="115997" y="310480"/>
                  </a:lnTo>
                  <a:lnTo>
                    <a:pt x="142576" y="271398"/>
                  </a:lnTo>
                  <a:lnTo>
                    <a:pt x="174866" y="230081"/>
                  </a:lnTo>
                  <a:lnTo>
                    <a:pt x="209819" y="191293"/>
                  </a:lnTo>
                  <a:lnTo>
                    <a:pt x="247280" y="155146"/>
                  </a:lnTo>
                  <a:lnTo>
                    <a:pt x="287095" y="121753"/>
                  </a:lnTo>
                  <a:lnTo>
                    <a:pt x="329107" y="91225"/>
                  </a:lnTo>
                  <a:lnTo>
                    <a:pt x="373163" y="63674"/>
                  </a:lnTo>
                  <a:lnTo>
                    <a:pt x="419108" y="39211"/>
                  </a:lnTo>
                  <a:lnTo>
                    <a:pt x="466787" y="17949"/>
                  </a:lnTo>
                  <a:lnTo>
                    <a:pt x="516044" y="0"/>
                  </a:lnTo>
                  <a:lnTo>
                    <a:pt x="746930" y="710437"/>
                  </a:lnTo>
                  <a:lnTo>
                    <a:pt x="1351196" y="1149477"/>
                  </a:lnTo>
                  <a:close/>
                </a:path>
              </a:pathLst>
            </a:custGeom>
            <a:ln w="11239">
              <a:solidFill>
                <a:srgbClr val="FFFFFF"/>
              </a:solidFill>
            </a:ln>
          </p:spPr>
          <p:txBody>
            <a:bodyPr wrap="square" lIns="0" tIns="0" rIns="0" bIns="0" rtlCol="0"/>
            <a:lstStyle/>
            <a:p>
              <a:endParaRPr/>
            </a:p>
          </p:txBody>
        </p:sp>
        <p:sp>
          <p:nvSpPr>
            <p:cNvPr id="55" name="object 55"/>
            <p:cNvSpPr/>
            <p:nvPr/>
          </p:nvSpPr>
          <p:spPr>
            <a:xfrm>
              <a:off x="1469262" y="1549908"/>
              <a:ext cx="231140" cy="747395"/>
            </a:xfrm>
            <a:custGeom>
              <a:avLst/>
              <a:gdLst/>
              <a:ahLst/>
              <a:cxnLst/>
              <a:rect l="l" t="t" r="r" b="b"/>
              <a:pathLst>
                <a:path w="231139" h="747394">
                  <a:moveTo>
                    <a:pt x="230886" y="0"/>
                  </a:moveTo>
                  <a:lnTo>
                    <a:pt x="183940" y="1475"/>
                  </a:lnTo>
                  <a:lnTo>
                    <a:pt x="137233" y="5888"/>
                  </a:lnTo>
                  <a:lnTo>
                    <a:pt x="90909" y="13222"/>
                  </a:lnTo>
                  <a:lnTo>
                    <a:pt x="45116" y="23457"/>
                  </a:lnTo>
                  <a:lnTo>
                    <a:pt x="0" y="36575"/>
                  </a:lnTo>
                  <a:lnTo>
                    <a:pt x="230886" y="747013"/>
                  </a:lnTo>
                  <a:lnTo>
                    <a:pt x="230886" y="0"/>
                  </a:lnTo>
                  <a:close/>
                </a:path>
              </a:pathLst>
            </a:custGeom>
            <a:solidFill>
              <a:srgbClr val="A4A4A4"/>
            </a:solidFill>
          </p:spPr>
          <p:txBody>
            <a:bodyPr wrap="square" lIns="0" tIns="0" rIns="0" bIns="0" rtlCol="0"/>
            <a:lstStyle/>
            <a:p>
              <a:endParaRPr/>
            </a:p>
          </p:txBody>
        </p:sp>
        <p:sp>
          <p:nvSpPr>
            <p:cNvPr id="56" name="object 56"/>
            <p:cNvSpPr/>
            <p:nvPr/>
          </p:nvSpPr>
          <p:spPr>
            <a:xfrm>
              <a:off x="1469262" y="1549908"/>
              <a:ext cx="231140" cy="747395"/>
            </a:xfrm>
            <a:custGeom>
              <a:avLst/>
              <a:gdLst/>
              <a:ahLst/>
              <a:cxnLst/>
              <a:rect l="l" t="t" r="r" b="b"/>
              <a:pathLst>
                <a:path w="231139" h="747394">
                  <a:moveTo>
                    <a:pt x="0" y="36575"/>
                  </a:moveTo>
                  <a:lnTo>
                    <a:pt x="45116" y="23457"/>
                  </a:lnTo>
                  <a:lnTo>
                    <a:pt x="90909" y="13222"/>
                  </a:lnTo>
                  <a:lnTo>
                    <a:pt x="137233" y="5888"/>
                  </a:lnTo>
                  <a:lnTo>
                    <a:pt x="183940" y="1475"/>
                  </a:lnTo>
                  <a:lnTo>
                    <a:pt x="230886" y="0"/>
                  </a:lnTo>
                  <a:lnTo>
                    <a:pt x="230886" y="747013"/>
                  </a:lnTo>
                  <a:lnTo>
                    <a:pt x="0" y="36575"/>
                  </a:lnTo>
                  <a:close/>
                </a:path>
              </a:pathLst>
            </a:custGeom>
            <a:ln w="11239">
              <a:solidFill>
                <a:srgbClr val="FFFFFF"/>
              </a:solidFill>
            </a:ln>
          </p:spPr>
          <p:txBody>
            <a:bodyPr wrap="square" lIns="0" tIns="0" rIns="0" bIns="0" rtlCol="0"/>
            <a:lstStyle/>
            <a:p>
              <a:endParaRPr/>
            </a:p>
          </p:txBody>
        </p:sp>
        <p:sp>
          <p:nvSpPr>
            <p:cNvPr id="57" name="object 57"/>
            <p:cNvSpPr/>
            <p:nvPr/>
          </p:nvSpPr>
          <p:spPr>
            <a:xfrm>
              <a:off x="2078989" y="1332738"/>
              <a:ext cx="570230" cy="625475"/>
            </a:xfrm>
            <a:custGeom>
              <a:avLst/>
              <a:gdLst/>
              <a:ahLst/>
              <a:cxnLst/>
              <a:rect l="l" t="t" r="r" b="b"/>
              <a:pathLst>
                <a:path w="570230" h="625475">
                  <a:moveTo>
                    <a:pt x="570103" y="0"/>
                  </a:moveTo>
                  <a:lnTo>
                    <a:pt x="0" y="0"/>
                  </a:lnTo>
                  <a:lnTo>
                    <a:pt x="0" y="283210"/>
                  </a:lnTo>
                  <a:lnTo>
                    <a:pt x="332486" y="283210"/>
                  </a:lnTo>
                  <a:lnTo>
                    <a:pt x="286766" y="625094"/>
                  </a:lnTo>
                  <a:lnTo>
                    <a:pt x="475106" y="283210"/>
                  </a:lnTo>
                  <a:lnTo>
                    <a:pt x="570103" y="283210"/>
                  </a:lnTo>
                  <a:lnTo>
                    <a:pt x="570103" y="0"/>
                  </a:lnTo>
                  <a:close/>
                </a:path>
              </a:pathLst>
            </a:custGeom>
            <a:solidFill>
              <a:srgbClr val="FFFFFF"/>
            </a:solidFill>
          </p:spPr>
          <p:txBody>
            <a:bodyPr wrap="square" lIns="0" tIns="0" rIns="0" bIns="0" rtlCol="0"/>
            <a:lstStyle/>
            <a:p>
              <a:endParaRPr/>
            </a:p>
          </p:txBody>
        </p:sp>
        <p:sp>
          <p:nvSpPr>
            <p:cNvPr id="58" name="object 58"/>
            <p:cNvSpPr/>
            <p:nvPr/>
          </p:nvSpPr>
          <p:spPr>
            <a:xfrm>
              <a:off x="2078989" y="1332738"/>
              <a:ext cx="570230" cy="625475"/>
            </a:xfrm>
            <a:custGeom>
              <a:avLst/>
              <a:gdLst/>
              <a:ahLst/>
              <a:cxnLst/>
              <a:rect l="l" t="t" r="r" b="b"/>
              <a:pathLst>
                <a:path w="570230" h="625475">
                  <a:moveTo>
                    <a:pt x="0" y="0"/>
                  </a:moveTo>
                  <a:lnTo>
                    <a:pt x="332486" y="0"/>
                  </a:lnTo>
                  <a:lnTo>
                    <a:pt x="475106" y="0"/>
                  </a:lnTo>
                  <a:lnTo>
                    <a:pt x="570103" y="0"/>
                  </a:lnTo>
                  <a:lnTo>
                    <a:pt x="570103" y="165227"/>
                  </a:lnTo>
                  <a:lnTo>
                    <a:pt x="570103" y="235965"/>
                  </a:lnTo>
                  <a:lnTo>
                    <a:pt x="570103" y="283210"/>
                  </a:lnTo>
                  <a:lnTo>
                    <a:pt x="475106" y="283210"/>
                  </a:lnTo>
                  <a:lnTo>
                    <a:pt x="286766" y="625094"/>
                  </a:lnTo>
                  <a:lnTo>
                    <a:pt x="332486" y="283210"/>
                  </a:lnTo>
                  <a:lnTo>
                    <a:pt x="0" y="283210"/>
                  </a:lnTo>
                  <a:lnTo>
                    <a:pt x="0" y="235965"/>
                  </a:lnTo>
                  <a:lnTo>
                    <a:pt x="0" y="165227"/>
                  </a:lnTo>
                  <a:lnTo>
                    <a:pt x="0" y="0"/>
                  </a:lnTo>
                  <a:close/>
                </a:path>
              </a:pathLst>
            </a:custGeom>
            <a:ln w="5626">
              <a:solidFill>
                <a:srgbClr val="000000"/>
              </a:solidFill>
            </a:ln>
          </p:spPr>
          <p:txBody>
            <a:bodyPr wrap="square" lIns="0" tIns="0" rIns="0" bIns="0" rtlCol="0"/>
            <a:lstStyle/>
            <a:p>
              <a:endParaRPr/>
            </a:p>
          </p:txBody>
        </p:sp>
      </p:grpSp>
      <p:sp>
        <p:nvSpPr>
          <p:cNvPr id="59" name="object 59"/>
          <p:cNvSpPr txBox="1"/>
          <p:nvPr/>
        </p:nvSpPr>
        <p:spPr>
          <a:xfrm>
            <a:off x="2664457" y="1789819"/>
            <a:ext cx="590951" cy="289822"/>
          </a:xfrm>
          <a:prstGeom prst="rect">
            <a:avLst/>
          </a:prstGeom>
        </p:spPr>
        <p:txBody>
          <a:bodyPr vert="horz" wrap="square" lIns="0" tIns="30479" rIns="0" bIns="0" rtlCol="0">
            <a:spAutoFit/>
          </a:bodyPr>
          <a:lstStyle/>
          <a:p>
            <a:pPr marR="39792" algn="ctr">
              <a:spcBef>
                <a:spcPts val="240"/>
              </a:spcBef>
            </a:pPr>
            <a:r>
              <a:rPr sz="800" spc="-33" dirty="0">
                <a:solidFill>
                  <a:srgbClr val="585858"/>
                </a:solidFill>
                <a:latin typeface="BIZ UDPゴシック"/>
                <a:cs typeface="BIZ UDPゴシック"/>
              </a:rPr>
              <a:t>ある</a:t>
            </a:r>
            <a:endParaRPr sz="800">
              <a:latin typeface="BIZ UDPゴシック"/>
              <a:cs typeface="BIZ UDPゴシック"/>
            </a:endParaRPr>
          </a:p>
          <a:p>
            <a:pPr marR="6773" algn="ctr">
              <a:spcBef>
                <a:spcPts val="113"/>
              </a:spcBef>
            </a:pPr>
            <a:r>
              <a:rPr sz="800" dirty="0">
                <a:solidFill>
                  <a:srgbClr val="585858"/>
                </a:solidFill>
                <a:latin typeface="BIZ UDPゴシック"/>
                <a:cs typeface="BIZ UDPゴシック"/>
              </a:rPr>
              <a:t>7</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35%</a:t>
            </a:r>
            <a:endParaRPr sz="800">
              <a:latin typeface="BIZ UDPゴシック"/>
              <a:cs typeface="BIZ UDPゴシック"/>
            </a:endParaRPr>
          </a:p>
        </p:txBody>
      </p:sp>
      <p:grpSp>
        <p:nvGrpSpPr>
          <p:cNvPr id="60" name="object 60"/>
          <p:cNvGrpSpPr/>
          <p:nvPr/>
        </p:nvGrpSpPr>
        <p:grpSpPr>
          <a:xfrm>
            <a:off x="815085" y="3628296"/>
            <a:ext cx="845789" cy="756045"/>
            <a:chOff x="774839" y="2733103"/>
            <a:chExt cx="634365" cy="567055"/>
          </a:xfrm>
        </p:grpSpPr>
        <p:sp>
          <p:nvSpPr>
            <p:cNvPr id="61" name="object 61"/>
            <p:cNvSpPr/>
            <p:nvPr/>
          </p:nvSpPr>
          <p:spPr>
            <a:xfrm>
              <a:off x="777697" y="2735961"/>
              <a:ext cx="628650" cy="561340"/>
            </a:xfrm>
            <a:custGeom>
              <a:avLst/>
              <a:gdLst/>
              <a:ahLst/>
              <a:cxnLst/>
              <a:rect l="l" t="t" r="r" b="b"/>
              <a:pathLst>
                <a:path w="628650" h="561339">
                  <a:moveTo>
                    <a:pt x="318096" y="0"/>
                  </a:moveTo>
                  <a:lnTo>
                    <a:pt x="366560" y="263778"/>
                  </a:lnTo>
                  <a:lnTo>
                    <a:pt x="0" y="263778"/>
                  </a:lnTo>
                  <a:lnTo>
                    <a:pt x="0" y="561339"/>
                  </a:lnTo>
                  <a:lnTo>
                    <a:pt x="628446" y="561339"/>
                  </a:lnTo>
                  <a:lnTo>
                    <a:pt x="628446" y="263778"/>
                  </a:lnTo>
                  <a:lnTo>
                    <a:pt x="523671" y="263778"/>
                  </a:lnTo>
                  <a:lnTo>
                    <a:pt x="318096" y="0"/>
                  </a:lnTo>
                  <a:close/>
                </a:path>
              </a:pathLst>
            </a:custGeom>
            <a:solidFill>
              <a:srgbClr val="FFFFFF"/>
            </a:solidFill>
          </p:spPr>
          <p:txBody>
            <a:bodyPr wrap="square" lIns="0" tIns="0" rIns="0" bIns="0" rtlCol="0"/>
            <a:lstStyle/>
            <a:p>
              <a:endParaRPr/>
            </a:p>
          </p:txBody>
        </p:sp>
        <p:sp>
          <p:nvSpPr>
            <p:cNvPr id="62" name="object 62"/>
            <p:cNvSpPr/>
            <p:nvPr/>
          </p:nvSpPr>
          <p:spPr>
            <a:xfrm>
              <a:off x="777697" y="2735961"/>
              <a:ext cx="628650" cy="561340"/>
            </a:xfrm>
            <a:custGeom>
              <a:avLst/>
              <a:gdLst/>
              <a:ahLst/>
              <a:cxnLst/>
              <a:rect l="l" t="t" r="r" b="b"/>
              <a:pathLst>
                <a:path w="628650" h="561339">
                  <a:moveTo>
                    <a:pt x="0" y="263778"/>
                  </a:moveTo>
                  <a:lnTo>
                    <a:pt x="366560" y="263778"/>
                  </a:lnTo>
                  <a:lnTo>
                    <a:pt x="318096" y="0"/>
                  </a:lnTo>
                  <a:lnTo>
                    <a:pt x="523671" y="263778"/>
                  </a:lnTo>
                  <a:lnTo>
                    <a:pt x="628446" y="263778"/>
                  </a:lnTo>
                  <a:lnTo>
                    <a:pt x="628446" y="313435"/>
                  </a:lnTo>
                  <a:lnTo>
                    <a:pt x="628446" y="387857"/>
                  </a:lnTo>
                  <a:lnTo>
                    <a:pt x="628446" y="561339"/>
                  </a:lnTo>
                  <a:lnTo>
                    <a:pt x="523671" y="561339"/>
                  </a:lnTo>
                  <a:lnTo>
                    <a:pt x="366560" y="561339"/>
                  </a:lnTo>
                  <a:lnTo>
                    <a:pt x="0" y="561339"/>
                  </a:lnTo>
                  <a:lnTo>
                    <a:pt x="0" y="387857"/>
                  </a:lnTo>
                  <a:lnTo>
                    <a:pt x="0" y="313435"/>
                  </a:lnTo>
                  <a:lnTo>
                    <a:pt x="0" y="263778"/>
                  </a:lnTo>
                  <a:close/>
                </a:path>
              </a:pathLst>
            </a:custGeom>
            <a:ln w="5626">
              <a:solidFill>
                <a:srgbClr val="000000"/>
              </a:solidFill>
            </a:ln>
          </p:spPr>
          <p:txBody>
            <a:bodyPr wrap="square" lIns="0" tIns="0" rIns="0" bIns="0" rtlCol="0"/>
            <a:lstStyle/>
            <a:p>
              <a:endParaRPr/>
            </a:p>
          </p:txBody>
        </p:sp>
      </p:grpSp>
      <p:sp>
        <p:nvSpPr>
          <p:cNvPr id="63" name="object 63"/>
          <p:cNvSpPr txBox="1"/>
          <p:nvPr/>
        </p:nvSpPr>
        <p:spPr>
          <a:xfrm>
            <a:off x="935325" y="4022733"/>
            <a:ext cx="656988" cy="289822"/>
          </a:xfrm>
          <a:prstGeom prst="rect">
            <a:avLst/>
          </a:prstGeom>
        </p:spPr>
        <p:txBody>
          <a:bodyPr vert="horz" wrap="square" lIns="0" tIns="30479" rIns="0" bIns="0" rtlCol="0">
            <a:spAutoFit/>
          </a:bodyPr>
          <a:lstStyle/>
          <a:p>
            <a:pPr marR="42332" algn="ctr">
              <a:spcBef>
                <a:spcPts val="240"/>
              </a:spcBef>
            </a:pPr>
            <a:r>
              <a:rPr sz="800" spc="-33" dirty="0">
                <a:solidFill>
                  <a:srgbClr val="585858"/>
                </a:solidFill>
                <a:latin typeface="BIZ UDPゴシック"/>
                <a:cs typeface="BIZ UDPゴシック"/>
              </a:rPr>
              <a:t>ない</a:t>
            </a:r>
            <a:endParaRPr sz="800">
              <a:latin typeface="BIZ UDPゴシック"/>
              <a:cs typeface="BIZ UDPゴシック"/>
            </a:endParaRPr>
          </a:p>
          <a:p>
            <a:pPr marR="6773" algn="ctr">
              <a:spcBef>
                <a:spcPts val="113"/>
              </a:spcBef>
            </a:pPr>
            <a:r>
              <a:rPr sz="800" dirty="0">
                <a:solidFill>
                  <a:srgbClr val="585858"/>
                </a:solidFill>
                <a:latin typeface="BIZ UDPゴシック"/>
                <a:cs typeface="BIZ UDPゴシック"/>
              </a:rPr>
              <a:t>12</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60%</a:t>
            </a:r>
            <a:endParaRPr sz="800">
              <a:latin typeface="BIZ UDPゴシック"/>
              <a:cs typeface="BIZ UDPゴシック"/>
            </a:endParaRPr>
          </a:p>
        </p:txBody>
      </p:sp>
      <p:grpSp>
        <p:nvGrpSpPr>
          <p:cNvPr id="64" name="object 64"/>
          <p:cNvGrpSpPr/>
          <p:nvPr/>
        </p:nvGrpSpPr>
        <p:grpSpPr>
          <a:xfrm>
            <a:off x="902104" y="1686283"/>
            <a:ext cx="994796" cy="380986"/>
            <a:chOff x="840105" y="1276540"/>
            <a:chExt cx="746125" cy="285750"/>
          </a:xfrm>
        </p:grpSpPr>
        <p:sp>
          <p:nvSpPr>
            <p:cNvPr id="65" name="object 65"/>
            <p:cNvSpPr/>
            <p:nvPr/>
          </p:nvSpPr>
          <p:spPr>
            <a:xfrm>
              <a:off x="842962" y="1279398"/>
              <a:ext cx="740410" cy="280035"/>
            </a:xfrm>
            <a:custGeom>
              <a:avLst/>
              <a:gdLst/>
              <a:ahLst/>
              <a:cxnLst/>
              <a:rect l="l" t="t" r="r" b="b"/>
              <a:pathLst>
                <a:path w="740410" h="280034">
                  <a:moveTo>
                    <a:pt x="530415" y="0"/>
                  </a:moveTo>
                  <a:lnTo>
                    <a:pt x="0" y="0"/>
                  </a:lnTo>
                  <a:lnTo>
                    <a:pt x="0" y="276098"/>
                  </a:lnTo>
                  <a:lnTo>
                    <a:pt x="530415" y="276098"/>
                  </a:lnTo>
                  <a:lnTo>
                    <a:pt x="530415" y="229997"/>
                  </a:lnTo>
                  <a:lnTo>
                    <a:pt x="740346" y="279654"/>
                  </a:lnTo>
                  <a:lnTo>
                    <a:pt x="530415" y="161036"/>
                  </a:lnTo>
                  <a:lnTo>
                    <a:pt x="530415" y="0"/>
                  </a:lnTo>
                  <a:close/>
                </a:path>
              </a:pathLst>
            </a:custGeom>
            <a:solidFill>
              <a:srgbClr val="FFFFFF"/>
            </a:solidFill>
          </p:spPr>
          <p:txBody>
            <a:bodyPr wrap="square" lIns="0" tIns="0" rIns="0" bIns="0" rtlCol="0"/>
            <a:lstStyle/>
            <a:p>
              <a:endParaRPr/>
            </a:p>
          </p:txBody>
        </p:sp>
        <p:sp>
          <p:nvSpPr>
            <p:cNvPr id="66" name="object 66"/>
            <p:cNvSpPr/>
            <p:nvPr/>
          </p:nvSpPr>
          <p:spPr>
            <a:xfrm>
              <a:off x="842962" y="1279398"/>
              <a:ext cx="740410" cy="280035"/>
            </a:xfrm>
            <a:custGeom>
              <a:avLst/>
              <a:gdLst/>
              <a:ahLst/>
              <a:cxnLst/>
              <a:rect l="l" t="t" r="r" b="b"/>
              <a:pathLst>
                <a:path w="740410" h="280034">
                  <a:moveTo>
                    <a:pt x="0" y="0"/>
                  </a:moveTo>
                  <a:lnTo>
                    <a:pt x="309422" y="0"/>
                  </a:lnTo>
                  <a:lnTo>
                    <a:pt x="442023" y="0"/>
                  </a:lnTo>
                  <a:lnTo>
                    <a:pt x="530415" y="0"/>
                  </a:lnTo>
                  <a:lnTo>
                    <a:pt x="530415" y="161036"/>
                  </a:lnTo>
                  <a:lnTo>
                    <a:pt x="740346" y="279654"/>
                  </a:lnTo>
                  <a:lnTo>
                    <a:pt x="530415" y="229997"/>
                  </a:lnTo>
                  <a:lnTo>
                    <a:pt x="530415" y="276098"/>
                  </a:lnTo>
                  <a:lnTo>
                    <a:pt x="442023" y="276098"/>
                  </a:lnTo>
                  <a:lnTo>
                    <a:pt x="309422" y="276098"/>
                  </a:lnTo>
                  <a:lnTo>
                    <a:pt x="0" y="276098"/>
                  </a:lnTo>
                  <a:lnTo>
                    <a:pt x="0" y="229997"/>
                  </a:lnTo>
                  <a:lnTo>
                    <a:pt x="0" y="161036"/>
                  </a:lnTo>
                  <a:lnTo>
                    <a:pt x="0" y="0"/>
                  </a:lnTo>
                  <a:close/>
                </a:path>
              </a:pathLst>
            </a:custGeom>
            <a:ln w="5626">
              <a:solidFill>
                <a:srgbClr val="000000"/>
              </a:solidFill>
            </a:ln>
          </p:spPr>
          <p:txBody>
            <a:bodyPr wrap="square" lIns="0" tIns="0" rIns="0" bIns="0" rtlCol="0"/>
            <a:lstStyle/>
            <a:p>
              <a:endParaRPr/>
            </a:p>
          </p:txBody>
        </p:sp>
      </p:grpSp>
      <p:sp>
        <p:nvSpPr>
          <p:cNvPr id="67" name="object 67"/>
          <p:cNvSpPr txBox="1"/>
          <p:nvPr/>
        </p:nvSpPr>
        <p:spPr>
          <a:xfrm>
            <a:off x="1036513" y="1713427"/>
            <a:ext cx="497822" cy="289822"/>
          </a:xfrm>
          <a:prstGeom prst="rect">
            <a:avLst/>
          </a:prstGeom>
        </p:spPr>
        <p:txBody>
          <a:bodyPr vert="horz" wrap="square" lIns="0" tIns="30479" rIns="0" bIns="0" rtlCol="0">
            <a:spAutoFit/>
          </a:bodyPr>
          <a:lstStyle/>
          <a:p>
            <a:pPr marL="64345">
              <a:spcBef>
                <a:spcPts val="240"/>
              </a:spcBef>
            </a:pPr>
            <a:r>
              <a:rPr sz="800" spc="-27" dirty="0">
                <a:solidFill>
                  <a:srgbClr val="585858"/>
                </a:solidFill>
                <a:latin typeface="BIZ UDPゴシック"/>
                <a:cs typeface="BIZ UDPゴシック"/>
              </a:rPr>
              <a:t>未回答</a:t>
            </a:r>
            <a:endParaRPr sz="800">
              <a:latin typeface="BIZ UDPゴシック"/>
              <a:cs typeface="BIZ UDPゴシック"/>
            </a:endParaRPr>
          </a:p>
          <a:p>
            <a:pPr>
              <a:spcBef>
                <a:spcPts val="120"/>
              </a:spcBef>
            </a:pPr>
            <a:r>
              <a:rPr sz="800" dirty="0">
                <a:solidFill>
                  <a:srgbClr val="585858"/>
                </a:solidFill>
                <a:latin typeface="BIZ UDPゴシック"/>
                <a:cs typeface="BIZ UDPゴシック"/>
              </a:rPr>
              <a:t>1</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5%</a:t>
            </a:r>
            <a:endParaRPr sz="800">
              <a:latin typeface="BIZ UDPゴシック"/>
              <a:cs typeface="BIZ UDPゴシック"/>
            </a:endParaRPr>
          </a:p>
        </p:txBody>
      </p:sp>
      <p:grpSp>
        <p:nvGrpSpPr>
          <p:cNvPr id="68" name="object 68"/>
          <p:cNvGrpSpPr/>
          <p:nvPr/>
        </p:nvGrpSpPr>
        <p:grpSpPr>
          <a:xfrm>
            <a:off x="3699132" y="1814634"/>
            <a:ext cx="2695685" cy="2169079"/>
            <a:chOff x="2937954" y="1372806"/>
            <a:chExt cx="2021839" cy="1626870"/>
          </a:xfrm>
        </p:grpSpPr>
        <p:sp>
          <p:nvSpPr>
            <p:cNvPr id="69" name="object 69"/>
            <p:cNvSpPr/>
            <p:nvPr/>
          </p:nvSpPr>
          <p:spPr>
            <a:xfrm>
              <a:off x="3343910" y="1375664"/>
              <a:ext cx="1209675" cy="1621155"/>
            </a:xfrm>
            <a:custGeom>
              <a:avLst/>
              <a:gdLst/>
              <a:ahLst/>
              <a:cxnLst/>
              <a:rect l="l" t="t" r="r" b="b"/>
              <a:pathLst>
                <a:path w="1209675" h="1621155">
                  <a:moveTo>
                    <a:pt x="0" y="1377441"/>
                  </a:moveTo>
                  <a:lnTo>
                    <a:pt x="0" y="1620901"/>
                  </a:lnTo>
                </a:path>
                <a:path w="1209675" h="1621155">
                  <a:moveTo>
                    <a:pt x="0" y="567308"/>
                  </a:moveTo>
                  <a:lnTo>
                    <a:pt x="0" y="1053744"/>
                  </a:lnTo>
                </a:path>
                <a:path w="1209675" h="1621155">
                  <a:moveTo>
                    <a:pt x="0" y="0"/>
                  </a:moveTo>
                  <a:lnTo>
                    <a:pt x="0" y="242697"/>
                  </a:lnTo>
                </a:path>
                <a:path w="1209675" h="1621155">
                  <a:moveTo>
                    <a:pt x="403733" y="1377441"/>
                  </a:moveTo>
                  <a:lnTo>
                    <a:pt x="403733" y="1620901"/>
                  </a:lnTo>
                </a:path>
                <a:path w="1209675" h="1621155">
                  <a:moveTo>
                    <a:pt x="403733" y="567308"/>
                  </a:moveTo>
                  <a:lnTo>
                    <a:pt x="403733" y="1053744"/>
                  </a:lnTo>
                </a:path>
                <a:path w="1209675" h="1621155">
                  <a:moveTo>
                    <a:pt x="403733" y="0"/>
                  </a:moveTo>
                  <a:lnTo>
                    <a:pt x="403733" y="242697"/>
                  </a:lnTo>
                </a:path>
                <a:path w="1209675" h="1621155">
                  <a:moveTo>
                    <a:pt x="806450" y="1377441"/>
                  </a:moveTo>
                  <a:lnTo>
                    <a:pt x="806450" y="1620901"/>
                  </a:lnTo>
                </a:path>
                <a:path w="1209675" h="1621155">
                  <a:moveTo>
                    <a:pt x="806450" y="567308"/>
                  </a:moveTo>
                  <a:lnTo>
                    <a:pt x="806450" y="1053744"/>
                  </a:lnTo>
                </a:path>
                <a:path w="1209675" h="1621155">
                  <a:moveTo>
                    <a:pt x="806450" y="0"/>
                  </a:moveTo>
                  <a:lnTo>
                    <a:pt x="806450" y="242697"/>
                  </a:lnTo>
                </a:path>
                <a:path w="1209675" h="1621155">
                  <a:moveTo>
                    <a:pt x="1209293" y="1377441"/>
                  </a:moveTo>
                  <a:lnTo>
                    <a:pt x="1209293" y="1620901"/>
                  </a:lnTo>
                </a:path>
                <a:path w="1209675" h="1621155">
                  <a:moveTo>
                    <a:pt x="1209293" y="567308"/>
                  </a:moveTo>
                  <a:lnTo>
                    <a:pt x="1209293" y="1053744"/>
                  </a:lnTo>
                </a:path>
                <a:path w="1209675" h="1621155">
                  <a:moveTo>
                    <a:pt x="1209293" y="0"/>
                  </a:moveTo>
                  <a:lnTo>
                    <a:pt x="1209293" y="242697"/>
                  </a:lnTo>
                </a:path>
              </a:pathLst>
            </a:custGeom>
            <a:ln w="5626">
              <a:solidFill>
                <a:srgbClr val="D9D9D9"/>
              </a:solidFill>
            </a:ln>
          </p:spPr>
          <p:txBody>
            <a:bodyPr wrap="square" lIns="0" tIns="0" rIns="0" bIns="0" rtlCol="0"/>
            <a:lstStyle/>
            <a:p>
              <a:endParaRPr/>
            </a:p>
          </p:txBody>
        </p:sp>
        <p:sp>
          <p:nvSpPr>
            <p:cNvPr id="70" name="object 70"/>
            <p:cNvSpPr/>
            <p:nvPr/>
          </p:nvSpPr>
          <p:spPr>
            <a:xfrm>
              <a:off x="4956810" y="1375664"/>
              <a:ext cx="0" cy="1621155"/>
            </a:xfrm>
            <a:custGeom>
              <a:avLst/>
              <a:gdLst/>
              <a:ahLst/>
              <a:cxnLst/>
              <a:rect l="l" t="t" r="r" b="b"/>
              <a:pathLst>
                <a:path h="1621155">
                  <a:moveTo>
                    <a:pt x="0" y="0"/>
                  </a:moveTo>
                  <a:lnTo>
                    <a:pt x="0" y="1620901"/>
                  </a:lnTo>
                </a:path>
              </a:pathLst>
            </a:custGeom>
            <a:ln w="5626">
              <a:solidFill>
                <a:srgbClr val="D9D9D9"/>
              </a:solidFill>
            </a:ln>
          </p:spPr>
          <p:txBody>
            <a:bodyPr wrap="square" lIns="0" tIns="0" rIns="0" bIns="0" rtlCol="0"/>
            <a:lstStyle/>
            <a:p>
              <a:endParaRPr/>
            </a:p>
          </p:txBody>
        </p:sp>
        <p:sp>
          <p:nvSpPr>
            <p:cNvPr id="71" name="object 71"/>
            <p:cNvSpPr/>
            <p:nvPr/>
          </p:nvSpPr>
          <p:spPr>
            <a:xfrm>
              <a:off x="2940812" y="1618360"/>
              <a:ext cx="1649730" cy="1134745"/>
            </a:xfrm>
            <a:custGeom>
              <a:avLst/>
              <a:gdLst/>
              <a:ahLst/>
              <a:cxnLst/>
              <a:rect l="l" t="t" r="r" b="b"/>
              <a:pathLst>
                <a:path w="1649729" h="1134745">
                  <a:moveTo>
                    <a:pt x="287909" y="811022"/>
                  </a:moveTo>
                  <a:lnTo>
                    <a:pt x="0" y="811022"/>
                  </a:lnTo>
                  <a:lnTo>
                    <a:pt x="0" y="1134745"/>
                  </a:lnTo>
                  <a:lnTo>
                    <a:pt x="287909" y="1134745"/>
                  </a:lnTo>
                  <a:lnTo>
                    <a:pt x="287909" y="811022"/>
                  </a:lnTo>
                  <a:close/>
                </a:path>
                <a:path w="1649729" h="1134745">
                  <a:moveTo>
                    <a:pt x="1649349" y="0"/>
                  </a:moveTo>
                  <a:lnTo>
                    <a:pt x="0" y="0"/>
                  </a:lnTo>
                  <a:lnTo>
                    <a:pt x="0" y="324612"/>
                  </a:lnTo>
                  <a:lnTo>
                    <a:pt x="1649349" y="324612"/>
                  </a:lnTo>
                  <a:lnTo>
                    <a:pt x="1649349" y="0"/>
                  </a:lnTo>
                  <a:close/>
                </a:path>
              </a:pathLst>
            </a:custGeom>
            <a:solidFill>
              <a:srgbClr val="92D050"/>
            </a:solidFill>
          </p:spPr>
          <p:txBody>
            <a:bodyPr wrap="square" lIns="0" tIns="0" rIns="0" bIns="0" rtlCol="0"/>
            <a:lstStyle/>
            <a:p>
              <a:endParaRPr/>
            </a:p>
          </p:txBody>
        </p:sp>
        <p:sp>
          <p:nvSpPr>
            <p:cNvPr id="72" name="object 72"/>
            <p:cNvSpPr/>
            <p:nvPr/>
          </p:nvSpPr>
          <p:spPr>
            <a:xfrm>
              <a:off x="3228721" y="2429408"/>
              <a:ext cx="1440815" cy="323850"/>
            </a:xfrm>
            <a:custGeom>
              <a:avLst/>
              <a:gdLst/>
              <a:ahLst/>
              <a:cxnLst/>
              <a:rect l="l" t="t" r="r" b="b"/>
              <a:pathLst>
                <a:path w="1440814" h="323850">
                  <a:moveTo>
                    <a:pt x="1440433" y="0"/>
                  </a:moveTo>
                  <a:lnTo>
                    <a:pt x="0" y="0"/>
                  </a:lnTo>
                  <a:lnTo>
                    <a:pt x="0" y="323697"/>
                  </a:lnTo>
                  <a:lnTo>
                    <a:pt x="1440433" y="323697"/>
                  </a:lnTo>
                  <a:lnTo>
                    <a:pt x="1440433" y="0"/>
                  </a:lnTo>
                  <a:close/>
                </a:path>
              </a:pathLst>
            </a:custGeom>
            <a:solidFill>
              <a:srgbClr val="5B9BD4"/>
            </a:solidFill>
          </p:spPr>
          <p:txBody>
            <a:bodyPr wrap="square" lIns="0" tIns="0" rIns="0" bIns="0" rtlCol="0"/>
            <a:lstStyle/>
            <a:p>
              <a:endParaRPr/>
            </a:p>
          </p:txBody>
        </p:sp>
        <p:sp>
          <p:nvSpPr>
            <p:cNvPr id="73" name="object 73"/>
            <p:cNvSpPr/>
            <p:nvPr/>
          </p:nvSpPr>
          <p:spPr>
            <a:xfrm>
              <a:off x="4590161" y="1618360"/>
              <a:ext cx="367030" cy="1134745"/>
            </a:xfrm>
            <a:custGeom>
              <a:avLst/>
              <a:gdLst/>
              <a:ahLst/>
              <a:cxnLst/>
              <a:rect l="l" t="t" r="r" b="b"/>
              <a:pathLst>
                <a:path w="367029" h="1134745">
                  <a:moveTo>
                    <a:pt x="366776" y="811022"/>
                  </a:moveTo>
                  <a:lnTo>
                    <a:pt x="79121" y="811022"/>
                  </a:lnTo>
                  <a:lnTo>
                    <a:pt x="79121" y="1134745"/>
                  </a:lnTo>
                  <a:lnTo>
                    <a:pt x="366776" y="1134745"/>
                  </a:lnTo>
                  <a:lnTo>
                    <a:pt x="366776" y="811022"/>
                  </a:lnTo>
                  <a:close/>
                </a:path>
                <a:path w="367029" h="1134745">
                  <a:moveTo>
                    <a:pt x="366776" y="0"/>
                  </a:moveTo>
                  <a:lnTo>
                    <a:pt x="0" y="0"/>
                  </a:lnTo>
                  <a:lnTo>
                    <a:pt x="0" y="324612"/>
                  </a:lnTo>
                  <a:lnTo>
                    <a:pt x="366776" y="324612"/>
                  </a:lnTo>
                  <a:lnTo>
                    <a:pt x="366776" y="0"/>
                  </a:lnTo>
                  <a:close/>
                </a:path>
              </a:pathLst>
            </a:custGeom>
            <a:solidFill>
              <a:srgbClr val="FFC000"/>
            </a:solidFill>
          </p:spPr>
          <p:txBody>
            <a:bodyPr wrap="square" lIns="0" tIns="0" rIns="0" bIns="0" rtlCol="0"/>
            <a:lstStyle/>
            <a:p>
              <a:endParaRPr/>
            </a:p>
          </p:txBody>
        </p:sp>
        <p:sp>
          <p:nvSpPr>
            <p:cNvPr id="74" name="object 74"/>
            <p:cNvSpPr/>
            <p:nvPr/>
          </p:nvSpPr>
          <p:spPr>
            <a:xfrm>
              <a:off x="2940812" y="1375664"/>
              <a:ext cx="0" cy="1621155"/>
            </a:xfrm>
            <a:custGeom>
              <a:avLst/>
              <a:gdLst/>
              <a:ahLst/>
              <a:cxnLst/>
              <a:rect l="l" t="t" r="r" b="b"/>
              <a:pathLst>
                <a:path h="1621155">
                  <a:moveTo>
                    <a:pt x="0" y="1620901"/>
                  </a:moveTo>
                  <a:lnTo>
                    <a:pt x="0" y="0"/>
                  </a:lnTo>
                </a:path>
              </a:pathLst>
            </a:custGeom>
            <a:ln w="5626">
              <a:solidFill>
                <a:srgbClr val="D9D9D9"/>
              </a:solidFill>
            </a:ln>
          </p:spPr>
          <p:txBody>
            <a:bodyPr wrap="square" lIns="0" tIns="0" rIns="0" bIns="0" rtlCol="0"/>
            <a:lstStyle/>
            <a:p>
              <a:endParaRPr/>
            </a:p>
          </p:txBody>
        </p:sp>
      </p:grpSp>
      <p:sp>
        <p:nvSpPr>
          <p:cNvPr id="75" name="object 75"/>
          <p:cNvSpPr txBox="1"/>
          <p:nvPr/>
        </p:nvSpPr>
        <p:spPr>
          <a:xfrm>
            <a:off x="3842128" y="3369462"/>
            <a:ext cx="105829" cy="118900"/>
          </a:xfrm>
          <a:prstGeom prst="rect">
            <a:avLst/>
          </a:prstGeom>
          <a:solidFill>
            <a:srgbClr val="92D050"/>
          </a:solidFill>
        </p:spPr>
        <p:txBody>
          <a:bodyPr vert="horz" wrap="square" lIns="0" tIns="16086" rIns="0" bIns="0" rtlCol="0">
            <a:spAutoFit/>
          </a:bodyPr>
          <a:lstStyle/>
          <a:p>
            <a:pPr marL="29633">
              <a:spcBef>
                <a:spcPts val="127"/>
              </a:spcBef>
            </a:pPr>
            <a:r>
              <a:rPr sz="667" spc="-67" dirty="0">
                <a:solidFill>
                  <a:srgbClr val="404040"/>
                </a:solidFill>
                <a:latin typeface="Calibri"/>
                <a:cs typeface="Calibri"/>
              </a:rPr>
              <a:t>1</a:t>
            </a:r>
            <a:endParaRPr sz="667">
              <a:latin typeface="Calibri"/>
              <a:cs typeface="Calibri"/>
            </a:endParaRPr>
          </a:p>
        </p:txBody>
      </p:sp>
      <p:sp>
        <p:nvSpPr>
          <p:cNvPr id="76" name="object 76"/>
          <p:cNvSpPr/>
          <p:nvPr/>
        </p:nvSpPr>
        <p:spPr>
          <a:xfrm>
            <a:off x="4749722" y="2288817"/>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77" name="object 77"/>
          <p:cNvSpPr txBox="1"/>
          <p:nvPr/>
        </p:nvSpPr>
        <p:spPr>
          <a:xfrm>
            <a:off x="4780199" y="2282501"/>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9</a:t>
            </a:r>
            <a:endParaRPr sz="667">
              <a:latin typeface="Calibri"/>
              <a:cs typeface="Calibri"/>
            </a:endParaRPr>
          </a:p>
        </p:txBody>
      </p:sp>
      <p:sp>
        <p:nvSpPr>
          <p:cNvPr id="78" name="object 78"/>
          <p:cNvSpPr txBox="1"/>
          <p:nvPr/>
        </p:nvSpPr>
        <p:spPr>
          <a:xfrm>
            <a:off x="4994060" y="3369462"/>
            <a:ext cx="105829" cy="118900"/>
          </a:xfrm>
          <a:prstGeom prst="rect">
            <a:avLst/>
          </a:prstGeom>
          <a:solidFill>
            <a:srgbClr val="5B9BD4"/>
          </a:solidFill>
        </p:spPr>
        <p:txBody>
          <a:bodyPr vert="horz" wrap="square" lIns="0" tIns="16086" rIns="0" bIns="0" rtlCol="0">
            <a:spAutoFit/>
          </a:bodyPr>
          <a:lstStyle/>
          <a:p>
            <a:pPr marL="30479">
              <a:spcBef>
                <a:spcPts val="127"/>
              </a:spcBef>
            </a:pPr>
            <a:r>
              <a:rPr sz="667" spc="-67" dirty="0">
                <a:solidFill>
                  <a:srgbClr val="404040"/>
                </a:solidFill>
                <a:latin typeface="Calibri"/>
                <a:cs typeface="Calibri"/>
              </a:rPr>
              <a:t>5</a:t>
            </a:r>
            <a:endParaRPr sz="667">
              <a:latin typeface="Calibri"/>
              <a:cs typeface="Calibri"/>
            </a:endParaRPr>
          </a:p>
        </p:txBody>
      </p:sp>
      <p:sp>
        <p:nvSpPr>
          <p:cNvPr id="79" name="object 79"/>
          <p:cNvSpPr txBox="1"/>
          <p:nvPr/>
        </p:nvSpPr>
        <p:spPr>
          <a:xfrm>
            <a:off x="6145992" y="3369462"/>
            <a:ext cx="105829" cy="118900"/>
          </a:xfrm>
          <a:prstGeom prst="rect">
            <a:avLst/>
          </a:prstGeom>
          <a:solidFill>
            <a:srgbClr val="FFC000"/>
          </a:solidFill>
        </p:spPr>
        <p:txBody>
          <a:bodyPr vert="horz" wrap="square" lIns="0" tIns="16086" rIns="0" bIns="0" rtlCol="0">
            <a:spAutoFit/>
          </a:bodyPr>
          <a:lstStyle/>
          <a:p>
            <a:pPr marL="30479">
              <a:spcBef>
                <a:spcPts val="127"/>
              </a:spcBef>
            </a:pPr>
            <a:r>
              <a:rPr sz="667" spc="-67" dirty="0">
                <a:solidFill>
                  <a:srgbClr val="404040"/>
                </a:solidFill>
                <a:latin typeface="Calibri"/>
                <a:cs typeface="Calibri"/>
              </a:rPr>
              <a:t>1</a:t>
            </a:r>
            <a:endParaRPr sz="667">
              <a:latin typeface="Calibri"/>
              <a:cs typeface="Calibri"/>
            </a:endParaRPr>
          </a:p>
        </p:txBody>
      </p:sp>
      <p:sp>
        <p:nvSpPr>
          <p:cNvPr id="80" name="object 80"/>
          <p:cNvSpPr/>
          <p:nvPr/>
        </p:nvSpPr>
        <p:spPr>
          <a:xfrm>
            <a:off x="6093671" y="2288817"/>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81" name="object 81"/>
          <p:cNvSpPr txBox="1"/>
          <p:nvPr/>
        </p:nvSpPr>
        <p:spPr>
          <a:xfrm>
            <a:off x="6124488" y="2282501"/>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2</a:t>
            </a:r>
            <a:endParaRPr sz="667">
              <a:latin typeface="Calibri"/>
              <a:cs typeface="Calibri"/>
            </a:endParaRPr>
          </a:p>
        </p:txBody>
      </p:sp>
      <p:sp>
        <p:nvSpPr>
          <p:cNvPr id="82" name="object 82"/>
          <p:cNvSpPr txBox="1"/>
          <p:nvPr/>
        </p:nvSpPr>
        <p:spPr>
          <a:xfrm>
            <a:off x="3648417" y="4015733"/>
            <a:ext cx="126995"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0%</a:t>
            </a:r>
            <a:endParaRPr sz="667">
              <a:latin typeface="Calibri"/>
              <a:cs typeface="Calibri"/>
            </a:endParaRPr>
          </a:p>
        </p:txBody>
      </p:sp>
      <p:sp>
        <p:nvSpPr>
          <p:cNvPr id="83" name="object 83"/>
          <p:cNvSpPr txBox="1"/>
          <p:nvPr/>
        </p:nvSpPr>
        <p:spPr>
          <a:xfrm>
            <a:off x="4163172" y="4015733"/>
            <a:ext cx="710327" cy="124885"/>
          </a:xfrm>
          <a:prstGeom prst="rect">
            <a:avLst/>
          </a:prstGeom>
        </p:spPr>
        <p:txBody>
          <a:bodyPr vert="horz" wrap="square" lIns="0" tIns="22013" rIns="0" bIns="0" rtlCol="0">
            <a:spAutoFit/>
          </a:bodyPr>
          <a:lstStyle/>
          <a:p>
            <a:pPr>
              <a:spcBef>
                <a:spcPts val="173"/>
              </a:spcBef>
              <a:tabLst>
                <a:tab pos="537620"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endParaRPr sz="667">
              <a:latin typeface="Calibri"/>
              <a:cs typeface="Calibri"/>
            </a:endParaRPr>
          </a:p>
        </p:txBody>
      </p:sp>
      <p:sp>
        <p:nvSpPr>
          <p:cNvPr id="84" name="object 84"/>
          <p:cNvSpPr txBox="1"/>
          <p:nvPr/>
        </p:nvSpPr>
        <p:spPr>
          <a:xfrm>
            <a:off x="6291105" y="4015733"/>
            <a:ext cx="218432"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Calibri"/>
                <a:cs typeface="Calibri"/>
              </a:rPr>
              <a:t>100%</a:t>
            </a:r>
            <a:endParaRPr sz="667">
              <a:latin typeface="Calibri"/>
              <a:cs typeface="Calibri"/>
            </a:endParaRPr>
          </a:p>
        </p:txBody>
      </p:sp>
      <p:sp>
        <p:nvSpPr>
          <p:cNvPr id="85" name="object 85"/>
          <p:cNvSpPr txBox="1"/>
          <p:nvPr/>
        </p:nvSpPr>
        <p:spPr>
          <a:xfrm>
            <a:off x="3439469" y="3358575"/>
            <a:ext cx="197266"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游ゴシック"/>
                <a:cs typeface="游ゴシック"/>
              </a:rPr>
              <a:t>ある</a:t>
            </a:r>
            <a:endParaRPr sz="667">
              <a:latin typeface="游ゴシック"/>
              <a:cs typeface="游ゴシック"/>
            </a:endParaRPr>
          </a:p>
        </p:txBody>
      </p:sp>
      <p:sp>
        <p:nvSpPr>
          <p:cNvPr id="86" name="object 86"/>
          <p:cNvSpPr txBox="1"/>
          <p:nvPr/>
        </p:nvSpPr>
        <p:spPr>
          <a:xfrm>
            <a:off x="3439469" y="2277591"/>
            <a:ext cx="197266"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游ゴシック"/>
                <a:cs typeface="游ゴシック"/>
              </a:rPr>
              <a:t>ない</a:t>
            </a:r>
            <a:endParaRPr sz="667">
              <a:latin typeface="游ゴシック"/>
              <a:cs typeface="游ゴシック"/>
            </a:endParaRPr>
          </a:p>
        </p:txBody>
      </p:sp>
      <p:grpSp>
        <p:nvGrpSpPr>
          <p:cNvPr id="87" name="object 87"/>
          <p:cNvGrpSpPr/>
          <p:nvPr/>
        </p:nvGrpSpPr>
        <p:grpSpPr>
          <a:xfrm>
            <a:off x="4214310" y="4271028"/>
            <a:ext cx="491895" cy="49951"/>
            <a:chOff x="3324352" y="3215170"/>
            <a:chExt cx="368935" cy="37465"/>
          </a:xfrm>
        </p:grpSpPr>
        <p:sp>
          <p:nvSpPr>
            <p:cNvPr id="88" name="object 88"/>
            <p:cNvSpPr/>
            <p:nvPr/>
          </p:nvSpPr>
          <p:spPr>
            <a:xfrm>
              <a:off x="3324352" y="3215170"/>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89" name="object 89"/>
            <p:cNvSpPr/>
            <p:nvPr/>
          </p:nvSpPr>
          <p:spPr>
            <a:xfrm>
              <a:off x="3655695" y="3215170"/>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grpSp>
      <p:sp>
        <p:nvSpPr>
          <p:cNvPr id="90" name="object 90"/>
          <p:cNvSpPr txBox="1"/>
          <p:nvPr/>
        </p:nvSpPr>
        <p:spPr>
          <a:xfrm>
            <a:off x="4285088" y="4214455"/>
            <a:ext cx="728953" cy="124885"/>
          </a:xfrm>
          <a:prstGeom prst="rect">
            <a:avLst/>
          </a:prstGeom>
        </p:spPr>
        <p:txBody>
          <a:bodyPr vert="horz" wrap="square" lIns="0" tIns="22013" rIns="0" bIns="0" rtlCol="0">
            <a:spAutoFit/>
          </a:bodyPr>
          <a:lstStyle/>
          <a:p>
            <a:pPr>
              <a:spcBef>
                <a:spcPts val="173"/>
              </a:spcBef>
              <a:tabLst>
                <a:tab pos="441102"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endParaRPr sz="667">
              <a:latin typeface="游ゴシック"/>
              <a:cs typeface="游ゴシック"/>
            </a:endParaRPr>
          </a:p>
        </p:txBody>
      </p:sp>
      <p:sp>
        <p:nvSpPr>
          <p:cNvPr id="91" name="object 91"/>
          <p:cNvSpPr/>
          <p:nvPr/>
        </p:nvSpPr>
        <p:spPr>
          <a:xfrm>
            <a:off x="5097859" y="4271028"/>
            <a:ext cx="49951" cy="49951"/>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sp>
        <p:nvSpPr>
          <p:cNvPr id="92" name="object 92"/>
          <p:cNvSpPr txBox="1"/>
          <p:nvPr/>
        </p:nvSpPr>
        <p:spPr>
          <a:xfrm>
            <a:off x="5168636" y="4015734"/>
            <a:ext cx="779751" cy="330133"/>
          </a:xfrm>
          <a:prstGeom prst="rect">
            <a:avLst/>
          </a:prstGeom>
        </p:spPr>
        <p:txBody>
          <a:bodyPr vert="horz" wrap="square" lIns="0" tIns="22013" rIns="0" bIns="0" rtlCol="0">
            <a:spAutoFit/>
          </a:bodyPr>
          <a:lstStyle/>
          <a:p>
            <a:pPr marL="69424">
              <a:spcBef>
                <a:spcPts val="173"/>
              </a:spcBef>
              <a:tabLst>
                <a:tab pos="607045" algn="l"/>
              </a:tabLst>
            </a:pPr>
            <a:r>
              <a:rPr sz="667" spc="-33" dirty="0">
                <a:solidFill>
                  <a:srgbClr val="585858"/>
                </a:solidFill>
                <a:latin typeface="Calibri"/>
                <a:cs typeface="Calibri"/>
              </a:rPr>
              <a:t>60%</a:t>
            </a:r>
            <a:r>
              <a:rPr sz="667" dirty="0">
                <a:solidFill>
                  <a:srgbClr val="585858"/>
                </a:solidFill>
                <a:latin typeface="Calibri"/>
                <a:cs typeface="Calibri"/>
              </a:rPr>
              <a:t>	</a:t>
            </a:r>
            <a:r>
              <a:rPr sz="667" spc="-33" dirty="0">
                <a:solidFill>
                  <a:srgbClr val="585858"/>
                </a:solidFill>
                <a:latin typeface="Calibri"/>
                <a:cs typeface="Calibri"/>
              </a:rPr>
              <a:t>80%</a:t>
            </a:r>
            <a:endParaRPr sz="667">
              <a:latin typeface="Calibri"/>
              <a:cs typeface="Calibri"/>
            </a:endParaRPr>
          </a:p>
          <a:p>
            <a:pPr>
              <a:spcBef>
                <a:spcPts val="767"/>
              </a:spcBef>
            </a:pPr>
            <a:r>
              <a:rPr sz="667" spc="-13" dirty="0">
                <a:solidFill>
                  <a:srgbClr val="585858"/>
                </a:solidFill>
                <a:latin typeface="游ゴシック"/>
                <a:cs typeface="游ゴシック"/>
              </a:rPr>
              <a:t>全日制高等学校</a:t>
            </a:r>
            <a:endParaRPr sz="667">
              <a:latin typeface="游ゴシック"/>
              <a:cs typeface="游ゴシック"/>
            </a:endParaRPr>
          </a:p>
        </p:txBody>
      </p:sp>
      <p:sp>
        <p:nvSpPr>
          <p:cNvPr id="93" name="object 93"/>
          <p:cNvSpPr txBox="1"/>
          <p:nvPr/>
        </p:nvSpPr>
        <p:spPr>
          <a:xfrm>
            <a:off x="5810385" y="1728193"/>
            <a:ext cx="614656" cy="135870"/>
          </a:xfrm>
          <a:prstGeom prst="rect">
            <a:avLst/>
          </a:prstGeom>
        </p:spPr>
        <p:txBody>
          <a:bodyPr vert="horz" wrap="square" lIns="0" tIns="22859" rIns="0" bIns="0" rtlCol="0">
            <a:spAutoFit/>
          </a:bodyPr>
          <a:lstStyle/>
          <a:p>
            <a:pPr>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94" name="object 94"/>
          <p:cNvGrpSpPr/>
          <p:nvPr/>
        </p:nvGrpSpPr>
        <p:grpSpPr>
          <a:xfrm>
            <a:off x="10191130" y="1945693"/>
            <a:ext cx="2724472" cy="2152993"/>
            <a:chOff x="7807134" y="1471104"/>
            <a:chExt cx="2043430" cy="1614805"/>
          </a:xfrm>
        </p:grpSpPr>
        <p:sp>
          <p:nvSpPr>
            <p:cNvPr id="95" name="object 95"/>
            <p:cNvSpPr/>
            <p:nvPr/>
          </p:nvSpPr>
          <p:spPr>
            <a:xfrm>
              <a:off x="8217280" y="1473962"/>
              <a:ext cx="1223010" cy="1609090"/>
            </a:xfrm>
            <a:custGeom>
              <a:avLst/>
              <a:gdLst/>
              <a:ahLst/>
              <a:cxnLst/>
              <a:rect l="l" t="t" r="r" b="b"/>
              <a:pathLst>
                <a:path w="1223009" h="1609089">
                  <a:moveTo>
                    <a:pt x="0" y="1368170"/>
                  </a:moveTo>
                  <a:lnTo>
                    <a:pt x="0" y="1609089"/>
                  </a:lnTo>
                </a:path>
                <a:path w="1223009" h="1609089">
                  <a:moveTo>
                    <a:pt x="0" y="563372"/>
                  </a:moveTo>
                  <a:lnTo>
                    <a:pt x="0" y="1046225"/>
                  </a:lnTo>
                </a:path>
                <a:path w="1223009" h="1609089">
                  <a:moveTo>
                    <a:pt x="0" y="0"/>
                  </a:moveTo>
                  <a:lnTo>
                    <a:pt x="0" y="241477"/>
                  </a:lnTo>
                </a:path>
                <a:path w="1223009" h="1609089">
                  <a:moveTo>
                    <a:pt x="407416" y="1368170"/>
                  </a:moveTo>
                  <a:lnTo>
                    <a:pt x="407416" y="1609089"/>
                  </a:lnTo>
                </a:path>
                <a:path w="1223009" h="1609089">
                  <a:moveTo>
                    <a:pt x="407416" y="563372"/>
                  </a:moveTo>
                  <a:lnTo>
                    <a:pt x="407416" y="1046225"/>
                  </a:lnTo>
                </a:path>
                <a:path w="1223009" h="1609089">
                  <a:moveTo>
                    <a:pt x="407416" y="0"/>
                  </a:moveTo>
                  <a:lnTo>
                    <a:pt x="407416" y="241477"/>
                  </a:lnTo>
                </a:path>
                <a:path w="1223009" h="1609089">
                  <a:moveTo>
                    <a:pt x="815594" y="1368170"/>
                  </a:moveTo>
                  <a:lnTo>
                    <a:pt x="815594" y="1609089"/>
                  </a:lnTo>
                </a:path>
                <a:path w="1223009" h="1609089">
                  <a:moveTo>
                    <a:pt x="815594" y="563372"/>
                  </a:moveTo>
                  <a:lnTo>
                    <a:pt x="815594" y="1046225"/>
                  </a:lnTo>
                </a:path>
                <a:path w="1223009" h="1609089">
                  <a:moveTo>
                    <a:pt x="815594" y="0"/>
                  </a:moveTo>
                  <a:lnTo>
                    <a:pt x="815594" y="241477"/>
                  </a:lnTo>
                </a:path>
                <a:path w="1223009" h="1609089">
                  <a:moveTo>
                    <a:pt x="1222882" y="1368170"/>
                  </a:moveTo>
                  <a:lnTo>
                    <a:pt x="1222882" y="1609089"/>
                  </a:lnTo>
                </a:path>
                <a:path w="1223009" h="1609089">
                  <a:moveTo>
                    <a:pt x="1222882" y="563371"/>
                  </a:moveTo>
                  <a:lnTo>
                    <a:pt x="1222882" y="1046225"/>
                  </a:lnTo>
                </a:path>
                <a:path w="1223009" h="1609089">
                  <a:moveTo>
                    <a:pt x="1222882" y="0"/>
                  </a:moveTo>
                  <a:lnTo>
                    <a:pt x="1222882" y="241553"/>
                  </a:lnTo>
                </a:path>
              </a:pathLst>
            </a:custGeom>
            <a:ln w="5626">
              <a:solidFill>
                <a:srgbClr val="D9D9D9"/>
              </a:solidFill>
            </a:ln>
          </p:spPr>
          <p:txBody>
            <a:bodyPr wrap="square" lIns="0" tIns="0" rIns="0" bIns="0" rtlCol="0"/>
            <a:lstStyle/>
            <a:p>
              <a:endParaRPr/>
            </a:p>
          </p:txBody>
        </p:sp>
        <p:sp>
          <p:nvSpPr>
            <p:cNvPr id="96" name="object 96"/>
            <p:cNvSpPr/>
            <p:nvPr/>
          </p:nvSpPr>
          <p:spPr>
            <a:xfrm>
              <a:off x="9847452" y="1473962"/>
              <a:ext cx="0" cy="1609090"/>
            </a:xfrm>
            <a:custGeom>
              <a:avLst/>
              <a:gdLst/>
              <a:ahLst/>
              <a:cxnLst/>
              <a:rect l="l" t="t" r="r" b="b"/>
              <a:pathLst>
                <a:path h="1609089">
                  <a:moveTo>
                    <a:pt x="0" y="0"/>
                  </a:moveTo>
                  <a:lnTo>
                    <a:pt x="0" y="1609090"/>
                  </a:lnTo>
                </a:path>
              </a:pathLst>
            </a:custGeom>
            <a:ln w="5626">
              <a:solidFill>
                <a:srgbClr val="D9D9D9"/>
              </a:solidFill>
            </a:ln>
          </p:spPr>
          <p:txBody>
            <a:bodyPr wrap="square" lIns="0" tIns="0" rIns="0" bIns="0" rtlCol="0"/>
            <a:lstStyle/>
            <a:p>
              <a:endParaRPr/>
            </a:p>
          </p:txBody>
        </p:sp>
        <p:sp>
          <p:nvSpPr>
            <p:cNvPr id="97" name="object 97"/>
            <p:cNvSpPr/>
            <p:nvPr/>
          </p:nvSpPr>
          <p:spPr>
            <a:xfrm>
              <a:off x="7809991" y="1715439"/>
              <a:ext cx="1318260" cy="321945"/>
            </a:xfrm>
            <a:custGeom>
              <a:avLst/>
              <a:gdLst/>
              <a:ahLst/>
              <a:cxnLst/>
              <a:rect l="l" t="t" r="r" b="b"/>
              <a:pathLst>
                <a:path w="1318259" h="321944">
                  <a:moveTo>
                    <a:pt x="1318259" y="0"/>
                  </a:moveTo>
                  <a:lnTo>
                    <a:pt x="0" y="0"/>
                  </a:lnTo>
                  <a:lnTo>
                    <a:pt x="0" y="321894"/>
                  </a:lnTo>
                  <a:lnTo>
                    <a:pt x="1318259" y="321894"/>
                  </a:lnTo>
                  <a:lnTo>
                    <a:pt x="1318259" y="0"/>
                  </a:lnTo>
                  <a:close/>
                </a:path>
              </a:pathLst>
            </a:custGeom>
            <a:solidFill>
              <a:srgbClr val="92D050"/>
            </a:solidFill>
          </p:spPr>
          <p:txBody>
            <a:bodyPr wrap="square" lIns="0" tIns="0" rIns="0" bIns="0" rtlCol="0"/>
            <a:lstStyle/>
            <a:p>
              <a:endParaRPr/>
            </a:p>
          </p:txBody>
        </p:sp>
        <p:sp>
          <p:nvSpPr>
            <p:cNvPr id="98" name="object 98"/>
            <p:cNvSpPr/>
            <p:nvPr/>
          </p:nvSpPr>
          <p:spPr>
            <a:xfrm>
              <a:off x="7809992" y="1715515"/>
              <a:ext cx="1797685" cy="1127125"/>
            </a:xfrm>
            <a:custGeom>
              <a:avLst/>
              <a:gdLst/>
              <a:ahLst/>
              <a:cxnLst/>
              <a:rect l="l" t="t" r="r" b="b"/>
              <a:pathLst>
                <a:path w="1797684" h="1127125">
                  <a:moveTo>
                    <a:pt x="1018794" y="804672"/>
                  </a:moveTo>
                  <a:lnTo>
                    <a:pt x="0" y="804672"/>
                  </a:lnTo>
                  <a:lnTo>
                    <a:pt x="0" y="1126617"/>
                  </a:lnTo>
                  <a:lnTo>
                    <a:pt x="1018794" y="1126617"/>
                  </a:lnTo>
                  <a:lnTo>
                    <a:pt x="1018794" y="804672"/>
                  </a:lnTo>
                  <a:close/>
                </a:path>
                <a:path w="1797684" h="1127125">
                  <a:moveTo>
                    <a:pt x="1797431" y="0"/>
                  </a:moveTo>
                  <a:lnTo>
                    <a:pt x="1318133" y="0"/>
                  </a:lnTo>
                  <a:lnTo>
                    <a:pt x="1318133" y="321818"/>
                  </a:lnTo>
                  <a:lnTo>
                    <a:pt x="1797431" y="321818"/>
                  </a:lnTo>
                  <a:lnTo>
                    <a:pt x="1797431" y="0"/>
                  </a:lnTo>
                  <a:close/>
                </a:path>
              </a:pathLst>
            </a:custGeom>
            <a:solidFill>
              <a:srgbClr val="5B9BD4"/>
            </a:solidFill>
          </p:spPr>
          <p:txBody>
            <a:bodyPr wrap="square" lIns="0" tIns="0" rIns="0" bIns="0" rtlCol="0"/>
            <a:lstStyle/>
            <a:p>
              <a:endParaRPr/>
            </a:p>
          </p:txBody>
        </p:sp>
        <p:sp>
          <p:nvSpPr>
            <p:cNvPr id="99" name="object 99"/>
            <p:cNvSpPr/>
            <p:nvPr/>
          </p:nvSpPr>
          <p:spPr>
            <a:xfrm>
              <a:off x="8828786" y="1715515"/>
              <a:ext cx="1019175" cy="1127125"/>
            </a:xfrm>
            <a:custGeom>
              <a:avLst/>
              <a:gdLst/>
              <a:ahLst/>
              <a:cxnLst/>
              <a:rect l="l" t="t" r="r" b="b"/>
              <a:pathLst>
                <a:path w="1019175" h="1127125">
                  <a:moveTo>
                    <a:pt x="1018667" y="804672"/>
                  </a:moveTo>
                  <a:lnTo>
                    <a:pt x="0" y="804672"/>
                  </a:lnTo>
                  <a:lnTo>
                    <a:pt x="0" y="1126617"/>
                  </a:lnTo>
                  <a:lnTo>
                    <a:pt x="1018667" y="1126617"/>
                  </a:lnTo>
                  <a:lnTo>
                    <a:pt x="1018667" y="804672"/>
                  </a:lnTo>
                  <a:close/>
                </a:path>
                <a:path w="1019175" h="1127125">
                  <a:moveTo>
                    <a:pt x="1018667" y="0"/>
                  </a:moveTo>
                  <a:lnTo>
                    <a:pt x="778637" y="0"/>
                  </a:lnTo>
                  <a:lnTo>
                    <a:pt x="778637" y="321818"/>
                  </a:lnTo>
                  <a:lnTo>
                    <a:pt x="1018667" y="321818"/>
                  </a:lnTo>
                  <a:lnTo>
                    <a:pt x="1018667" y="0"/>
                  </a:lnTo>
                  <a:close/>
                </a:path>
              </a:pathLst>
            </a:custGeom>
            <a:solidFill>
              <a:srgbClr val="FFC000"/>
            </a:solidFill>
          </p:spPr>
          <p:txBody>
            <a:bodyPr wrap="square" lIns="0" tIns="0" rIns="0" bIns="0" rtlCol="0"/>
            <a:lstStyle/>
            <a:p>
              <a:endParaRPr/>
            </a:p>
          </p:txBody>
        </p:sp>
        <p:sp>
          <p:nvSpPr>
            <p:cNvPr id="100" name="object 100"/>
            <p:cNvSpPr/>
            <p:nvPr/>
          </p:nvSpPr>
          <p:spPr>
            <a:xfrm>
              <a:off x="7809991" y="1473962"/>
              <a:ext cx="0" cy="1609090"/>
            </a:xfrm>
            <a:custGeom>
              <a:avLst/>
              <a:gdLst/>
              <a:ahLst/>
              <a:cxnLst/>
              <a:rect l="l" t="t" r="r" b="b"/>
              <a:pathLst>
                <a:path h="1609089">
                  <a:moveTo>
                    <a:pt x="0" y="1609089"/>
                  </a:moveTo>
                  <a:lnTo>
                    <a:pt x="0" y="0"/>
                  </a:lnTo>
                </a:path>
              </a:pathLst>
            </a:custGeom>
            <a:ln w="5626">
              <a:solidFill>
                <a:srgbClr val="D9D9D9"/>
              </a:solidFill>
            </a:ln>
          </p:spPr>
          <p:txBody>
            <a:bodyPr wrap="square" lIns="0" tIns="0" rIns="0" bIns="0" rtlCol="0"/>
            <a:lstStyle/>
            <a:p>
              <a:endParaRPr/>
            </a:p>
          </p:txBody>
        </p:sp>
        <p:sp>
          <p:nvSpPr>
            <p:cNvPr id="101" name="object 101"/>
            <p:cNvSpPr/>
            <p:nvPr/>
          </p:nvSpPr>
          <p:spPr>
            <a:xfrm>
              <a:off x="8412479" y="1823834"/>
              <a:ext cx="113664" cy="105410"/>
            </a:xfrm>
            <a:custGeom>
              <a:avLst/>
              <a:gdLst/>
              <a:ahLst/>
              <a:cxnLst/>
              <a:rect l="l" t="t" r="r" b="b"/>
              <a:pathLst>
                <a:path w="113665"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grpSp>
      <p:sp>
        <p:nvSpPr>
          <p:cNvPr id="102" name="object 102"/>
          <p:cNvSpPr txBox="1"/>
          <p:nvPr/>
        </p:nvSpPr>
        <p:spPr>
          <a:xfrm>
            <a:off x="11029044" y="2409666"/>
            <a:ext cx="108369" cy="124885"/>
          </a:xfrm>
          <a:prstGeom prst="rect">
            <a:avLst/>
          </a:prstGeom>
        </p:spPr>
        <p:txBody>
          <a:bodyPr vert="horz" wrap="square" lIns="0" tIns="22013" rIns="0" bIns="0" rtlCol="0">
            <a:spAutoFit/>
          </a:bodyPr>
          <a:lstStyle/>
          <a:p>
            <a:pPr>
              <a:spcBef>
                <a:spcPts val="173"/>
              </a:spcBef>
            </a:pPr>
            <a:r>
              <a:rPr sz="667" spc="-33" dirty="0">
                <a:solidFill>
                  <a:srgbClr val="404040"/>
                </a:solidFill>
                <a:latin typeface="Calibri"/>
                <a:cs typeface="Calibri"/>
              </a:rPr>
              <a:t>11</a:t>
            </a:r>
            <a:endParaRPr sz="667">
              <a:latin typeface="Calibri"/>
              <a:cs typeface="Calibri"/>
            </a:endParaRPr>
          </a:p>
        </p:txBody>
      </p:sp>
      <p:sp>
        <p:nvSpPr>
          <p:cNvPr id="103" name="object 103"/>
          <p:cNvSpPr/>
          <p:nvPr/>
        </p:nvSpPr>
        <p:spPr>
          <a:xfrm>
            <a:off x="10821282" y="3488669"/>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04" name="object 104"/>
          <p:cNvSpPr txBox="1"/>
          <p:nvPr/>
        </p:nvSpPr>
        <p:spPr>
          <a:xfrm>
            <a:off x="10852268" y="3482115"/>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1</a:t>
            </a:r>
            <a:endParaRPr sz="667">
              <a:latin typeface="Calibri"/>
              <a:cs typeface="Calibri"/>
            </a:endParaRPr>
          </a:p>
        </p:txBody>
      </p:sp>
      <p:sp>
        <p:nvSpPr>
          <p:cNvPr id="105" name="object 105"/>
          <p:cNvSpPr/>
          <p:nvPr/>
        </p:nvSpPr>
        <p:spPr>
          <a:xfrm>
            <a:off x="12219585" y="2415982"/>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06" name="object 106"/>
          <p:cNvSpPr txBox="1"/>
          <p:nvPr/>
        </p:nvSpPr>
        <p:spPr>
          <a:xfrm>
            <a:off x="12250739" y="2409666"/>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4</a:t>
            </a:r>
            <a:endParaRPr sz="667">
              <a:latin typeface="Calibri"/>
              <a:cs typeface="Calibri"/>
            </a:endParaRPr>
          </a:p>
        </p:txBody>
      </p:sp>
      <p:sp>
        <p:nvSpPr>
          <p:cNvPr id="107" name="object 107"/>
          <p:cNvSpPr/>
          <p:nvPr/>
        </p:nvSpPr>
        <p:spPr>
          <a:xfrm>
            <a:off x="12179622" y="3488669"/>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08" name="object 108"/>
          <p:cNvSpPr txBox="1"/>
          <p:nvPr/>
        </p:nvSpPr>
        <p:spPr>
          <a:xfrm>
            <a:off x="12210948" y="3482115"/>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1</a:t>
            </a:r>
            <a:endParaRPr sz="667">
              <a:latin typeface="Calibri"/>
              <a:cs typeface="Calibri"/>
            </a:endParaRPr>
          </a:p>
        </p:txBody>
      </p:sp>
      <p:sp>
        <p:nvSpPr>
          <p:cNvPr id="109" name="object 109"/>
          <p:cNvSpPr/>
          <p:nvPr/>
        </p:nvSpPr>
        <p:spPr>
          <a:xfrm>
            <a:off x="12698950" y="2415982"/>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10" name="object 110"/>
          <p:cNvSpPr txBox="1"/>
          <p:nvPr/>
        </p:nvSpPr>
        <p:spPr>
          <a:xfrm>
            <a:off x="12730274" y="2409666"/>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2</a:t>
            </a:r>
            <a:endParaRPr sz="667">
              <a:latin typeface="Calibri"/>
              <a:cs typeface="Calibri"/>
            </a:endParaRPr>
          </a:p>
        </p:txBody>
      </p:sp>
      <p:sp>
        <p:nvSpPr>
          <p:cNvPr id="111" name="object 111"/>
          <p:cNvSpPr txBox="1"/>
          <p:nvPr/>
        </p:nvSpPr>
        <p:spPr>
          <a:xfrm>
            <a:off x="10141601" y="4131214"/>
            <a:ext cx="126995"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0%</a:t>
            </a:r>
            <a:endParaRPr sz="667">
              <a:latin typeface="Calibri"/>
              <a:cs typeface="Calibri"/>
            </a:endParaRPr>
          </a:p>
        </p:txBody>
      </p:sp>
      <p:sp>
        <p:nvSpPr>
          <p:cNvPr id="112" name="object 112"/>
          <p:cNvSpPr txBox="1"/>
          <p:nvPr/>
        </p:nvSpPr>
        <p:spPr>
          <a:xfrm>
            <a:off x="10662113" y="4131214"/>
            <a:ext cx="1258945" cy="124885"/>
          </a:xfrm>
          <a:prstGeom prst="rect">
            <a:avLst/>
          </a:prstGeom>
        </p:spPr>
        <p:txBody>
          <a:bodyPr vert="horz" wrap="square" lIns="0" tIns="22013" rIns="0" bIns="0" rtlCol="0">
            <a:spAutoFit/>
          </a:bodyPr>
          <a:lstStyle/>
          <a:p>
            <a:pPr>
              <a:spcBef>
                <a:spcPts val="173"/>
              </a:spcBef>
              <a:tabLst>
                <a:tab pos="542698" algn="l"/>
                <a:tab pos="1086246"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p:txBody>
      </p:sp>
      <p:sp>
        <p:nvSpPr>
          <p:cNvPr id="113" name="object 113"/>
          <p:cNvSpPr txBox="1"/>
          <p:nvPr/>
        </p:nvSpPr>
        <p:spPr>
          <a:xfrm>
            <a:off x="12292226" y="4131214"/>
            <a:ext cx="17271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80%</a:t>
            </a:r>
            <a:endParaRPr sz="667">
              <a:latin typeface="Calibri"/>
              <a:cs typeface="Calibri"/>
            </a:endParaRPr>
          </a:p>
        </p:txBody>
      </p:sp>
      <p:sp>
        <p:nvSpPr>
          <p:cNvPr id="114" name="object 114"/>
          <p:cNvSpPr txBox="1"/>
          <p:nvPr/>
        </p:nvSpPr>
        <p:spPr>
          <a:xfrm>
            <a:off x="12813075" y="4131214"/>
            <a:ext cx="218432"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Calibri"/>
                <a:cs typeface="Calibri"/>
              </a:rPr>
              <a:t>100%</a:t>
            </a:r>
            <a:endParaRPr sz="667">
              <a:latin typeface="Calibri"/>
              <a:cs typeface="Calibri"/>
            </a:endParaRPr>
          </a:p>
        </p:txBody>
      </p:sp>
      <p:sp>
        <p:nvSpPr>
          <p:cNvPr id="115" name="object 115"/>
          <p:cNvSpPr txBox="1"/>
          <p:nvPr/>
        </p:nvSpPr>
        <p:spPr>
          <a:xfrm>
            <a:off x="9932314" y="3477781"/>
            <a:ext cx="198113"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游ゴシック"/>
                <a:cs typeface="游ゴシック"/>
              </a:rPr>
              <a:t>ある</a:t>
            </a:r>
            <a:endParaRPr sz="667">
              <a:latin typeface="游ゴシック"/>
              <a:cs typeface="游ゴシック"/>
            </a:endParaRPr>
          </a:p>
        </p:txBody>
      </p:sp>
      <p:sp>
        <p:nvSpPr>
          <p:cNvPr id="116" name="object 116"/>
          <p:cNvSpPr txBox="1"/>
          <p:nvPr/>
        </p:nvSpPr>
        <p:spPr>
          <a:xfrm>
            <a:off x="9932314" y="2404925"/>
            <a:ext cx="198113"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游ゴシック"/>
                <a:cs typeface="游ゴシック"/>
              </a:rPr>
              <a:t>ない</a:t>
            </a:r>
            <a:endParaRPr sz="667">
              <a:latin typeface="游ゴシック"/>
              <a:cs typeface="游ゴシック"/>
            </a:endParaRPr>
          </a:p>
        </p:txBody>
      </p:sp>
      <p:grpSp>
        <p:nvGrpSpPr>
          <p:cNvPr id="117" name="object 117"/>
          <p:cNvGrpSpPr/>
          <p:nvPr/>
        </p:nvGrpSpPr>
        <p:grpSpPr>
          <a:xfrm>
            <a:off x="10720701" y="4386340"/>
            <a:ext cx="932992" cy="49951"/>
            <a:chOff x="8204327" y="3301657"/>
            <a:chExt cx="699770" cy="37465"/>
          </a:xfrm>
        </p:grpSpPr>
        <p:sp>
          <p:nvSpPr>
            <p:cNvPr id="118" name="object 118"/>
            <p:cNvSpPr/>
            <p:nvPr/>
          </p:nvSpPr>
          <p:spPr>
            <a:xfrm>
              <a:off x="8204327" y="3301657"/>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119" name="object 119"/>
            <p:cNvSpPr/>
            <p:nvPr/>
          </p:nvSpPr>
          <p:spPr>
            <a:xfrm>
              <a:off x="8535670" y="3301657"/>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120" name="object 120"/>
            <p:cNvSpPr/>
            <p:nvPr/>
          </p:nvSpPr>
          <p:spPr>
            <a:xfrm>
              <a:off x="8867013" y="3301657"/>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121" name="object 121"/>
          <p:cNvSpPr txBox="1"/>
          <p:nvPr/>
        </p:nvSpPr>
        <p:spPr>
          <a:xfrm>
            <a:off x="10792665" y="4330342"/>
            <a:ext cx="1532410" cy="124885"/>
          </a:xfrm>
          <a:prstGeom prst="rect">
            <a:avLst/>
          </a:prstGeom>
        </p:spPr>
        <p:txBody>
          <a:bodyPr vert="horz" wrap="square" lIns="0" tIns="22013" rIns="0" bIns="0" rtlCol="0">
            <a:spAutoFit/>
          </a:bodyPr>
          <a:lstStyle/>
          <a:p>
            <a:pPr>
              <a:spcBef>
                <a:spcPts val="173"/>
              </a:spcBef>
              <a:tabLst>
                <a:tab pos="441102" algn="l"/>
                <a:tab pos="883051"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122" name="object 122"/>
          <p:cNvSpPr txBox="1"/>
          <p:nvPr/>
        </p:nvSpPr>
        <p:spPr>
          <a:xfrm>
            <a:off x="12291717" y="1752135"/>
            <a:ext cx="612117" cy="135870"/>
          </a:xfrm>
          <a:prstGeom prst="rect">
            <a:avLst/>
          </a:prstGeom>
        </p:spPr>
        <p:txBody>
          <a:bodyPr vert="horz" wrap="square" lIns="0" tIns="22859" rIns="0" bIns="0" rtlCol="0">
            <a:spAutoFit/>
          </a:bodyPr>
          <a:lstStyle/>
          <a:p>
            <a:pPr>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123" name="object 123"/>
          <p:cNvGrpSpPr/>
          <p:nvPr/>
        </p:nvGrpSpPr>
        <p:grpSpPr>
          <a:xfrm>
            <a:off x="3648671" y="5697641"/>
            <a:ext cx="2734632" cy="2253743"/>
            <a:chOff x="2900108" y="4285170"/>
            <a:chExt cx="2051050" cy="1690370"/>
          </a:xfrm>
        </p:grpSpPr>
        <p:sp>
          <p:nvSpPr>
            <p:cNvPr id="124" name="object 124"/>
            <p:cNvSpPr/>
            <p:nvPr/>
          </p:nvSpPr>
          <p:spPr>
            <a:xfrm>
              <a:off x="3312413" y="4288028"/>
              <a:ext cx="1226820" cy="1684655"/>
            </a:xfrm>
            <a:custGeom>
              <a:avLst/>
              <a:gdLst/>
              <a:ahLst/>
              <a:cxnLst/>
              <a:rect l="l" t="t" r="r" b="b"/>
              <a:pathLst>
                <a:path w="1226820" h="1684654">
                  <a:moveTo>
                    <a:pt x="0" y="1431417"/>
                  </a:moveTo>
                  <a:lnTo>
                    <a:pt x="0" y="1684274"/>
                  </a:lnTo>
                </a:path>
                <a:path w="1226820" h="1684654">
                  <a:moveTo>
                    <a:pt x="0" y="589788"/>
                  </a:moveTo>
                  <a:lnTo>
                    <a:pt x="0" y="1095121"/>
                  </a:lnTo>
                </a:path>
                <a:path w="1226820" h="1684654">
                  <a:moveTo>
                    <a:pt x="0" y="0"/>
                  </a:moveTo>
                  <a:lnTo>
                    <a:pt x="0" y="252602"/>
                  </a:lnTo>
                </a:path>
                <a:path w="1226820" h="1684654">
                  <a:moveTo>
                    <a:pt x="409066" y="1431417"/>
                  </a:moveTo>
                  <a:lnTo>
                    <a:pt x="409066" y="1684274"/>
                  </a:lnTo>
                </a:path>
                <a:path w="1226820" h="1684654">
                  <a:moveTo>
                    <a:pt x="409066" y="589788"/>
                  </a:moveTo>
                  <a:lnTo>
                    <a:pt x="409066" y="1095121"/>
                  </a:lnTo>
                </a:path>
                <a:path w="1226820" h="1684654">
                  <a:moveTo>
                    <a:pt x="409066" y="0"/>
                  </a:moveTo>
                  <a:lnTo>
                    <a:pt x="409066" y="252602"/>
                  </a:lnTo>
                </a:path>
                <a:path w="1226820" h="1684654">
                  <a:moveTo>
                    <a:pt x="817372" y="1431417"/>
                  </a:moveTo>
                  <a:lnTo>
                    <a:pt x="817372" y="1684274"/>
                  </a:lnTo>
                </a:path>
                <a:path w="1226820" h="1684654">
                  <a:moveTo>
                    <a:pt x="817372" y="589788"/>
                  </a:moveTo>
                  <a:lnTo>
                    <a:pt x="817372" y="1095121"/>
                  </a:lnTo>
                </a:path>
                <a:path w="1226820" h="1684654">
                  <a:moveTo>
                    <a:pt x="817372" y="0"/>
                  </a:moveTo>
                  <a:lnTo>
                    <a:pt x="817372" y="252602"/>
                  </a:lnTo>
                </a:path>
                <a:path w="1226820" h="1684654">
                  <a:moveTo>
                    <a:pt x="1226439" y="1431417"/>
                  </a:moveTo>
                  <a:lnTo>
                    <a:pt x="1226439" y="1684274"/>
                  </a:lnTo>
                </a:path>
                <a:path w="1226820" h="1684654">
                  <a:moveTo>
                    <a:pt x="1226439" y="589788"/>
                  </a:moveTo>
                  <a:lnTo>
                    <a:pt x="1226439" y="1095121"/>
                  </a:lnTo>
                </a:path>
                <a:path w="1226820" h="1684654">
                  <a:moveTo>
                    <a:pt x="1226439" y="0"/>
                  </a:moveTo>
                  <a:lnTo>
                    <a:pt x="1226439" y="252603"/>
                  </a:lnTo>
                </a:path>
              </a:pathLst>
            </a:custGeom>
            <a:ln w="5626">
              <a:solidFill>
                <a:srgbClr val="D9D9D9"/>
              </a:solidFill>
            </a:ln>
          </p:spPr>
          <p:txBody>
            <a:bodyPr wrap="square" lIns="0" tIns="0" rIns="0" bIns="0" rtlCol="0"/>
            <a:lstStyle/>
            <a:p>
              <a:endParaRPr/>
            </a:p>
          </p:txBody>
        </p:sp>
        <p:sp>
          <p:nvSpPr>
            <p:cNvPr id="125" name="object 125"/>
            <p:cNvSpPr/>
            <p:nvPr/>
          </p:nvSpPr>
          <p:spPr>
            <a:xfrm>
              <a:off x="4948300" y="4288028"/>
              <a:ext cx="0" cy="1684655"/>
            </a:xfrm>
            <a:custGeom>
              <a:avLst/>
              <a:gdLst/>
              <a:ahLst/>
              <a:cxnLst/>
              <a:rect l="l" t="t" r="r" b="b"/>
              <a:pathLst>
                <a:path h="1684654">
                  <a:moveTo>
                    <a:pt x="0" y="0"/>
                  </a:moveTo>
                  <a:lnTo>
                    <a:pt x="0" y="1684274"/>
                  </a:lnTo>
                </a:path>
              </a:pathLst>
            </a:custGeom>
            <a:ln w="5626">
              <a:solidFill>
                <a:srgbClr val="D9D9D9"/>
              </a:solidFill>
            </a:ln>
          </p:spPr>
          <p:txBody>
            <a:bodyPr wrap="square" lIns="0" tIns="0" rIns="0" bIns="0" rtlCol="0"/>
            <a:lstStyle/>
            <a:p>
              <a:endParaRPr/>
            </a:p>
          </p:txBody>
        </p:sp>
        <p:sp>
          <p:nvSpPr>
            <p:cNvPr id="126" name="object 126"/>
            <p:cNvSpPr/>
            <p:nvPr/>
          </p:nvSpPr>
          <p:spPr>
            <a:xfrm>
              <a:off x="2902965" y="4540631"/>
              <a:ext cx="1323975" cy="337185"/>
            </a:xfrm>
            <a:custGeom>
              <a:avLst/>
              <a:gdLst/>
              <a:ahLst/>
              <a:cxnLst/>
              <a:rect l="l" t="t" r="r" b="b"/>
              <a:pathLst>
                <a:path w="1323975" h="337185">
                  <a:moveTo>
                    <a:pt x="1323847" y="0"/>
                  </a:moveTo>
                  <a:lnTo>
                    <a:pt x="0" y="0"/>
                  </a:lnTo>
                  <a:lnTo>
                    <a:pt x="0" y="337185"/>
                  </a:lnTo>
                  <a:lnTo>
                    <a:pt x="1323847" y="337185"/>
                  </a:lnTo>
                  <a:lnTo>
                    <a:pt x="1323847" y="0"/>
                  </a:lnTo>
                  <a:close/>
                </a:path>
              </a:pathLst>
            </a:custGeom>
            <a:solidFill>
              <a:srgbClr val="92D050"/>
            </a:solidFill>
          </p:spPr>
          <p:txBody>
            <a:bodyPr wrap="square" lIns="0" tIns="0" rIns="0" bIns="0" rtlCol="0"/>
            <a:lstStyle/>
            <a:p>
              <a:endParaRPr/>
            </a:p>
          </p:txBody>
        </p:sp>
        <p:sp>
          <p:nvSpPr>
            <p:cNvPr id="127" name="object 127"/>
            <p:cNvSpPr/>
            <p:nvPr/>
          </p:nvSpPr>
          <p:spPr>
            <a:xfrm>
              <a:off x="2902966" y="4540630"/>
              <a:ext cx="1805305" cy="1179195"/>
            </a:xfrm>
            <a:custGeom>
              <a:avLst/>
              <a:gdLst/>
              <a:ahLst/>
              <a:cxnLst/>
              <a:rect l="l" t="t" r="r" b="b"/>
              <a:pathLst>
                <a:path w="1805304" h="1179195">
                  <a:moveTo>
                    <a:pt x="1022604" y="842518"/>
                  </a:moveTo>
                  <a:lnTo>
                    <a:pt x="0" y="842518"/>
                  </a:lnTo>
                  <a:lnTo>
                    <a:pt x="0" y="1178814"/>
                  </a:lnTo>
                  <a:lnTo>
                    <a:pt x="1022604" y="1178814"/>
                  </a:lnTo>
                  <a:lnTo>
                    <a:pt x="1022604" y="842518"/>
                  </a:lnTo>
                  <a:close/>
                </a:path>
                <a:path w="1805304" h="1179195">
                  <a:moveTo>
                    <a:pt x="1804924" y="0"/>
                  </a:moveTo>
                  <a:lnTo>
                    <a:pt x="1323848" y="0"/>
                  </a:lnTo>
                  <a:lnTo>
                    <a:pt x="1323848" y="337185"/>
                  </a:lnTo>
                  <a:lnTo>
                    <a:pt x="1804924" y="337185"/>
                  </a:lnTo>
                  <a:lnTo>
                    <a:pt x="1804924" y="0"/>
                  </a:lnTo>
                  <a:close/>
                </a:path>
              </a:pathLst>
            </a:custGeom>
            <a:solidFill>
              <a:srgbClr val="5B9BD4"/>
            </a:solidFill>
          </p:spPr>
          <p:txBody>
            <a:bodyPr wrap="square" lIns="0" tIns="0" rIns="0" bIns="0" rtlCol="0"/>
            <a:lstStyle/>
            <a:p>
              <a:endParaRPr/>
            </a:p>
          </p:txBody>
        </p:sp>
        <p:sp>
          <p:nvSpPr>
            <p:cNvPr id="128" name="object 128"/>
            <p:cNvSpPr/>
            <p:nvPr/>
          </p:nvSpPr>
          <p:spPr>
            <a:xfrm>
              <a:off x="3925570" y="4540630"/>
              <a:ext cx="1022350" cy="1179195"/>
            </a:xfrm>
            <a:custGeom>
              <a:avLst/>
              <a:gdLst/>
              <a:ahLst/>
              <a:cxnLst/>
              <a:rect l="l" t="t" r="r" b="b"/>
              <a:pathLst>
                <a:path w="1022350" h="1179195">
                  <a:moveTo>
                    <a:pt x="1022350" y="842518"/>
                  </a:moveTo>
                  <a:lnTo>
                    <a:pt x="0" y="842518"/>
                  </a:lnTo>
                  <a:lnTo>
                    <a:pt x="0" y="1178814"/>
                  </a:lnTo>
                  <a:lnTo>
                    <a:pt x="1022350" y="1178814"/>
                  </a:lnTo>
                  <a:lnTo>
                    <a:pt x="1022350" y="842518"/>
                  </a:lnTo>
                  <a:close/>
                </a:path>
                <a:path w="1022350" h="1179195">
                  <a:moveTo>
                    <a:pt x="1022350" y="0"/>
                  </a:moveTo>
                  <a:lnTo>
                    <a:pt x="782320" y="0"/>
                  </a:lnTo>
                  <a:lnTo>
                    <a:pt x="782320" y="337185"/>
                  </a:lnTo>
                  <a:lnTo>
                    <a:pt x="1022350" y="337185"/>
                  </a:lnTo>
                  <a:lnTo>
                    <a:pt x="1022350" y="0"/>
                  </a:lnTo>
                  <a:close/>
                </a:path>
              </a:pathLst>
            </a:custGeom>
            <a:solidFill>
              <a:srgbClr val="FFC000"/>
            </a:solidFill>
          </p:spPr>
          <p:txBody>
            <a:bodyPr wrap="square" lIns="0" tIns="0" rIns="0" bIns="0" rtlCol="0"/>
            <a:lstStyle/>
            <a:p>
              <a:endParaRPr/>
            </a:p>
          </p:txBody>
        </p:sp>
        <p:sp>
          <p:nvSpPr>
            <p:cNvPr id="129" name="object 129"/>
            <p:cNvSpPr/>
            <p:nvPr/>
          </p:nvSpPr>
          <p:spPr>
            <a:xfrm>
              <a:off x="2902965" y="4288028"/>
              <a:ext cx="0" cy="1684655"/>
            </a:xfrm>
            <a:custGeom>
              <a:avLst/>
              <a:gdLst/>
              <a:ahLst/>
              <a:cxnLst/>
              <a:rect l="l" t="t" r="r" b="b"/>
              <a:pathLst>
                <a:path h="1684654">
                  <a:moveTo>
                    <a:pt x="0" y="1684274"/>
                  </a:moveTo>
                  <a:lnTo>
                    <a:pt x="0" y="0"/>
                  </a:lnTo>
                </a:path>
              </a:pathLst>
            </a:custGeom>
            <a:ln w="5626">
              <a:solidFill>
                <a:srgbClr val="D9D9D9"/>
              </a:solidFill>
            </a:ln>
          </p:spPr>
          <p:txBody>
            <a:bodyPr wrap="square" lIns="0" tIns="0" rIns="0" bIns="0" rtlCol="0"/>
            <a:lstStyle/>
            <a:p>
              <a:endParaRPr/>
            </a:p>
          </p:txBody>
        </p:sp>
        <p:sp>
          <p:nvSpPr>
            <p:cNvPr id="130" name="object 130"/>
            <p:cNvSpPr/>
            <p:nvPr/>
          </p:nvSpPr>
          <p:spPr>
            <a:xfrm>
              <a:off x="3508120" y="4656696"/>
              <a:ext cx="113664" cy="105410"/>
            </a:xfrm>
            <a:custGeom>
              <a:avLst/>
              <a:gdLst/>
              <a:ahLst/>
              <a:cxnLst/>
              <a:rect l="l" t="t" r="r" b="b"/>
              <a:pathLst>
                <a:path w="113664"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grpSp>
      <p:sp>
        <p:nvSpPr>
          <p:cNvPr id="131" name="object 131"/>
          <p:cNvSpPr txBox="1"/>
          <p:nvPr/>
        </p:nvSpPr>
        <p:spPr>
          <a:xfrm>
            <a:off x="4489126" y="6187115"/>
            <a:ext cx="109216" cy="124885"/>
          </a:xfrm>
          <a:prstGeom prst="rect">
            <a:avLst/>
          </a:prstGeom>
        </p:spPr>
        <p:txBody>
          <a:bodyPr vert="horz" wrap="square" lIns="0" tIns="22013" rIns="0" bIns="0" rtlCol="0">
            <a:spAutoFit/>
          </a:bodyPr>
          <a:lstStyle/>
          <a:p>
            <a:pPr>
              <a:spcBef>
                <a:spcPts val="173"/>
              </a:spcBef>
            </a:pPr>
            <a:r>
              <a:rPr sz="667" spc="-33" dirty="0">
                <a:solidFill>
                  <a:srgbClr val="404040"/>
                </a:solidFill>
                <a:latin typeface="Calibri"/>
                <a:cs typeface="Calibri"/>
              </a:rPr>
              <a:t>11</a:t>
            </a:r>
            <a:endParaRPr sz="667">
              <a:latin typeface="Calibri"/>
              <a:cs typeface="Calibri"/>
            </a:endParaRPr>
          </a:p>
        </p:txBody>
      </p:sp>
      <p:sp>
        <p:nvSpPr>
          <p:cNvPr id="132" name="object 132"/>
          <p:cNvSpPr/>
          <p:nvPr/>
        </p:nvSpPr>
        <p:spPr>
          <a:xfrm>
            <a:off x="4281533" y="7315799"/>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33" name="object 133"/>
          <p:cNvSpPr txBox="1"/>
          <p:nvPr/>
        </p:nvSpPr>
        <p:spPr>
          <a:xfrm>
            <a:off x="4311503" y="7310668"/>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1</a:t>
            </a:r>
            <a:endParaRPr sz="667">
              <a:latin typeface="Calibri"/>
              <a:cs typeface="Calibri"/>
            </a:endParaRPr>
          </a:p>
        </p:txBody>
      </p:sp>
      <p:sp>
        <p:nvSpPr>
          <p:cNvPr id="134" name="object 134"/>
          <p:cNvSpPr/>
          <p:nvPr/>
        </p:nvSpPr>
        <p:spPr>
          <a:xfrm>
            <a:off x="5685083" y="6192991"/>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35" name="object 135"/>
          <p:cNvSpPr txBox="1"/>
          <p:nvPr/>
        </p:nvSpPr>
        <p:spPr>
          <a:xfrm>
            <a:off x="5715223" y="6187115"/>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4</a:t>
            </a:r>
            <a:endParaRPr sz="667">
              <a:latin typeface="Calibri"/>
              <a:cs typeface="Calibri"/>
            </a:endParaRPr>
          </a:p>
        </p:txBody>
      </p:sp>
      <p:sp>
        <p:nvSpPr>
          <p:cNvPr id="136" name="object 136"/>
          <p:cNvSpPr/>
          <p:nvPr/>
        </p:nvSpPr>
        <p:spPr>
          <a:xfrm>
            <a:off x="5644954" y="7315799"/>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37" name="object 137"/>
          <p:cNvSpPr txBox="1"/>
          <p:nvPr/>
        </p:nvSpPr>
        <p:spPr>
          <a:xfrm>
            <a:off x="5675431" y="7310668"/>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1</a:t>
            </a:r>
            <a:endParaRPr sz="667">
              <a:latin typeface="Calibri"/>
              <a:cs typeface="Calibri"/>
            </a:endParaRPr>
          </a:p>
        </p:txBody>
      </p:sp>
      <p:sp>
        <p:nvSpPr>
          <p:cNvPr id="138" name="object 138"/>
          <p:cNvSpPr/>
          <p:nvPr/>
        </p:nvSpPr>
        <p:spPr>
          <a:xfrm>
            <a:off x="6166312" y="6192991"/>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39" name="object 139"/>
          <p:cNvSpPr txBox="1"/>
          <p:nvPr/>
        </p:nvSpPr>
        <p:spPr>
          <a:xfrm>
            <a:off x="6196789" y="6187115"/>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2</a:t>
            </a:r>
            <a:endParaRPr sz="667">
              <a:latin typeface="Calibri"/>
              <a:cs typeface="Calibri"/>
            </a:endParaRPr>
          </a:p>
        </p:txBody>
      </p:sp>
      <p:sp>
        <p:nvSpPr>
          <p:cNvPr id="140" name="object 140"/>
          <p:cNvSpPr txBox="1"/>
          <p:nvPr/>
        </p:nvSpPr>
        <p:spPr>
          <a:xfrm>
            <a:off x="3597959" y="7984082"/>
            <a:ext cx="126995"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0%</a:t>
            </a:r>
            <a:endParaRPr sz="667">
              <a:latin typeface="Calibri"/>
              <a:cs typeface="Calibri"/>
            </a:endParaRPr>
          </a:p>
        </p:txBody>
      </p:sp>
      <p:sp>
        <p:nvSpPr>
          <p:cNvPr id="141" name="object 141"/>
          <p:cNvSpPr txBox="1"/>
          <p:nvPr/>
        </p:nvSpPr>
        <p:spPr>
          <a:xfrm>
            <a:off x="4120503" y="7984082"/>
            <a:ext cx="1264026" cy="124885"/>
          </a:xfrm>
          <a:prstGeom prst="rect">
            <a:avLst/>
          </a:prstGeom>
        </p:spPr>
        <p:txBody>
          <a:bodyPr vert="horz" wrap="square" lIns="0" tIns="22013" rIns="0" bIns="0" rtlCol="0">
            <a:spAutoFit/>
          </a:bodyPr>
          <a:lstStyle/>
          <a:p>
            <a:pPr>
              <a:spcBef>
                <a:spcPts val="173"/>
              </a:spcBef>
              <a:tabLst>
                <a:tab pos="545240" algn="l"/>
                <a:tab pos="1090479"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p:txBody>
      </p:sp>
      <p:sp>
        <p:nvSpPr>
          <p:cNvPr id="142" name="object 142"/>
          <p:cNvSpPr txBox="1"/>
          <p:nvPr/>
        </p:nvSpPr>
        <p:spPr>
          <a:xfrm>
            <a:off x="5757047" y="7984082"/>
            <a:ext cx="17271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80%</a:t>
            </a:r>
            <a:endParaRPr sz="667">
              <a:latin typeface="Calibri"/>
              <a:cs typeface="Calibri"/>
            </a:endParaRPr>
          </a:p>
        </p:txBody>
      </p:sp>
      <p:sp>
        <p:nvSpPr>
          <p:cNvPr id="143" name="object 143"/>
          <p:cNvSpPr txBox="1"/>
          <p:nvPr/>
        </p:nvSpPr>
        <p:spPr>
          <a:xfrm>
            <a:off x="6280099" y="7984082"/>
            <a:ext cx="218432"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Calibri"/>
                <a:cs typeface="Calibri"/>
              </a:rPr>
              <a:t>100%</a:t>
            </a:r>
            <a:endParaRPr sz="667">
              <a:latin typeface="Calibri"/>
              <a:cs typeface="Calibri"/>
            </a:endParaRPr>
          </a:p>
        </p:txBody>
      </p:sp>
      <p:sp>
        <p:nvSpPr>
          <p:cNvPr id="144" name="object 144"/>
          <p:cNvSpPr txBox="1"/>
          <p:nvPr/>
        </p:nvSpPr>
        <p:spPr>
          <a:xfrm>
            <a:off x="3389856" y="7305927"/>
            <a:ext cx="197266"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游ゴシック"/>
                <a:cs typeface="游ゴシック"/>
              </a:rPr>
              <a:t>ある</a:t>
            </a:r>
            <a:endParaRPr sz="667">
              <a:latin typeface="游ゴシック"/>
              <a:cs typeface="游ゴシック"/>
            </a:endParaRPr>
          </a:p>
        </p:txBody>
      </p:sp>
      <p:sp>
        <p:nvSpPr>
          <p:cNvPr id="145" name="object 145"/>
          <p:cNvSpPr txBox="1"/>
          <p:nvPr/>
        </p:nvSpPr>
        <p:spPr>
          <a:xfrm>
            <a:off x="3389856" y="6182611"/>
            <a:ext cx="197266"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游ゴシック"/>
                <a:cs typeface="游ゴシック"/>
              </a:rPr>
              <a:t>ない</a:t>
            </a:r>
            <a:endParaRPr sz="667">
              <a:latin typeface="游ゴシック"/>
              <a:cs typeface="游ゴシック"/>
            </a:endParaRPr>
          </a:p>
        </p:txBody>
      </p:sp>
      <p:grpSp>
        <p:nvGrpSpPr>
          <p:cNvPr id="146" name="object 146"/>
          <p:cNvGrpSpPr/>
          <p:nvPr/>
        </p:nvGrpSpPr>
        <p:grpSpPr>
          <a:xfrm>
            <a:off x="4183492" y="8238361"/>
            <a:ext cx="932992" cy="49951"/>
            <a:chOff x="3301238" y="6190780"/>
            <a:chExt cx="699770" cy="37465"/>
          </a:xfrm>
        </p:grpSpPr>
        <p:sp>
          <p:nvSpPr>
            <p:cNvPr id="147" name="object 147"/>
            <p:cNvSpPr/>
            <p:nvPr/>
          </p:nvSpPr>
          <p:spPr>
            <a:xfrm>
              <a:off x="3301238" y="6190780"/>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148" name="object 148"/>
            <p:cNvSpPr/>
            <p:nvPr/>
          </p:nvSpPr>
          <p:spPr>
            <a:xfrm>
              <a:off x="3632581" y="6190780"/>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149" name="object 149"/>
            <p:cNvSpPr/>
            <p:nvPr/>
          </p:nvSpPr>
          <p:spPr>
            <a:xfrm>
              <a:off x="3963924" y="6190780"/>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150" name="object 150"/>
          <p:cNvSpPr txBox="1"/>
          <p:nvPr/>
        </p:nvSpPr>
        <p:spPr>
          <a:xfrm>
            <a:off x="4254270" y="8182803"/>
            <a:ext cx="1529870" cy="124885"/>
          </a:xfrm>
          <a:prstGeom prst="rect">
            <a:avLst/>
          </a:prstGeom>
        </p:spPr>
        <p:txBody>
          <a:bodyPr vert="horz" wrap="square" lIns="0" tIns="22013" rIns="0" bIns="0" rtlCol="0">
            <a:spAutoFit/>
          </a:bodyPr>
          <a:lstStyle/>
          <a:p>
            <a:pPr>
              <a:spcBef>
                <a:spcPts val="173"/>
              </a:spcBef>
              <a:tabLst>
                <a:tab pos="441102" algn="l"/>
                <a:tab pos="883051"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151" name="object 151"/>
          <p:cNvSpPr txBox="1"/>
          <p:nvPr/>
        </p:nvSpPr>
        <p:spPr>
          <a:xfrm>
            <a:off x="5825286" y="5583600"/>
            <a:ext cx="614656" cy="135870"/>
          </a:xfrm>
          <a:prstGeom prst="rect">
            <a:avLst/>
          </a:prstGeom>
        </p:spPr>
        <p:txBody>
          <a:bodyPr vert="horz" wrap="square" lIns="0" tIns="22859" rIns="0" bIns="0" rtlCol="0">
            <a:spAutoFit/>
          </a:bodyPr>
          <a:lstStyle/>
          <a:p>
            <a:pPr>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152" name="object 152"/>
          <p:cNvGrpSpPr/>
          <p:nvPr/>
        </p:nvGrpSpPr>
        <p:grpSpPr>
          <a:xfrm>
            <a:off x="10351990" y="5685958"/>
            <a:ext cx="2563612" cy="2318087"/>
            <a:chOff x="7927784" y="4276407"/>
            <a:chExt cx="1922780" cy="1738630"/>
          </a:xfrm>
        </p:grpSpPr>
        <p:sp>
          <p:nvSpPr>
            <p:cNvPr id="153" name="object 153"/>
            <p:cNvSpPr/>
            <p:nvPr/>
          </p:nvSpPr>
          <p:spPr>
            <a:xfrm>
              <a:off x="8314435" y="4279265"/>
              <a:ext cx="1149985" cy="1732914"/>
            </a:xfrm>
            <a:custGeom>
              <a:avLst/>
              <a:gdLst/>
              <a:ahLst/>
              <a:cxnLst/>
              <a:rect l="l" t="t" r="r" b="b"/>
              <a:pathLst>
                <a:path w="1149984" h="1732914">
                  <a:moveTo>
                    <a:pt x="0" y="1472564"/>
                  </a:moveTo>
                  <a:lnTo>
                    <a:pt x="0" y="1732533"/>
                  </a:lnTo>
                </a:path>
                <a:path w="1149984" h="1732914">
                  <a:moveTo>
                    <a:pt x="0" y="606679"/>
                  </a:moveTo>
                  <a:lnTo>
                    <a:pt x="0" y="1126363"/>
                  </a:lnTo>
                </a:path>
                <a:path w="1149984" h="1732914">
                  <a:moveTo>
                    <a:pt x="0" y="0"/>
                  </a:moveTo>
                  <a:lnTo>
                    <a:pt x="0" y="259600"/>
                  </a:lnTo>
                </a:path>
                <a:path w="1149984" h="1732914">
                  <a:moveTo>
                    <a:pt x="383031" y="1472564"/>
                  </a:moveTo>
                  <a:lnTo>
                    <a:pt x="383031" y="1732533"/>
                  </a:lnTo>
                </a:path>
                <a:path w="1149984" h="1732914">
                  <a:moveTo>
                    <a:pt x="383031" y="606679"/>
                  </a:moveTo>
                  <a:lnTo>
                    <a:pt x="383031" y="1126363"/>
                  </a:lnTo>
                </a:path>
                <a:path w="1149984" h="1732914">
                  <a:moveTo>
                    <a:pt x="383031" y="0"/>
                  </a:moveTo>
                  <a:lnTo>
                    <a:pt x="383031" y="259600"/>
                  </a:lnTo>
                </a:path>
                <a:path w="1149984" h="1732914">
                  <a:moveTo>
                    <a:pt x="766064" y="1472564"/>
                  </a:moveTo>
                  <a:lnTo>
                    <a:pt x="766064" y="1732533"/>
                  </a:lnTo>
                </a:path>
                <a:path w="1149984" h="1732914">
                  <a:moveTo>
                    <a:pt x="766064" y="0"/>
                  </a:moveTo>
                  <a:lnTo>
                    <a:pt x="766064" y="1126363"/>
                  </a:lnTo>
                </a:path>
                <a:path w="1149984" h="1732914">
                  <a:moveTo>
                    <a:pt x="1149984" y="1472564"/>
                  </a:moveTo>
                  <a:lnTo>
                    <a:pt x="1149984" y="1732533"/>
                  </a:lnTo>
                </a:path>
                <a:path w="1149984" h="1732914">
                  <a:moveTo>
                    <a:pt x="1149984" y="606678"/>
                  </a:moveTo>
                  <a:lnTo>
                    <a:pt x="1149984" y="1126388"/>
                  </a:lnTo>
                </a:path>
                <a:path w="1149984" h="1732914">
                  <a:moveTo>
                    <a:pt x="1149984" y="0"/>
                  </a:moveTo>
                  <a:lnTo>
                    <a:pt x="1149984" y="259587"/>
                  </a:lnTo>
                </a:path>
              </a:pathLst>
            </a:custGeom>
            <a:ln w="5626">
              <a:solidFill>
                <a:srgbClr val="D9D9D9"/>
              </a:solidFill>
            </a:ln>
          </p:spPr>
          <p:txBody>
            <a:bodyPr wrap="square" lIns="0" tIns="0" rIns="0" bIns="0" rtlCol="0"/>
            <a:lstStyle/>
            <a:p>
              <a:endParaRPr/>
            </a:p>
          </p:txBody>
        </p:sp>
        <p:sp>
          <p:nvSpPr>
            <p:cNvPr id="154" name="object 154"/>
            <p:cNvSpPr/>
            <p:nvPr/>
          </p:nvSpPr>
          <p:spPr>
            <a:xfrm>
              <a:off x="9847452" y="4279265"/>
              <a:ext cx="0" cy="1732914"/>
            </a:xfrm>
            <a:custGeom>
              <a:avLst/>
              <a:gdLst/>
              <a:ahLst/>
              <a:cxnLst/>
              <a:rect l="l" t="t" r="r" b="b"/>
              <a:pathLst>
                <a:path h="1732914">
                  <a:moveTo>
                    <a:pt x="0" y="0"/>
                  </a:moveTo>
                  <a:lnTo>
                    <a:pt x="0" y="1732533"/>
                  </a:lnTo>
                </a:path>
              </a:pathLst>
            </a:custGeom>
            <a:ln w="5626">
              <a:solidFill>
                <a:srgbClr val="D9D9D9"/>
              </a:solidFill>
            </a:ln>
          </p:spPr>
          <p:txBody>
            <a:bodyPr wrap="square" lIns="0" tIns="0" rIns="0" bIns="0" rtlCol="0"/>
            <a:lstStyle/>
            <a:p>
              <a:endParaRPr/>
            </a:p>
          </p:txBody>
        </p:sp>
        <p:sp>
          <p:nvSpPr>
            <p:cNvPr id="155" name="object 155"/>
            <p:cNvSpPr/>
            <p:nvPr/>
          </p:nvSpPr>
          <p:spPr>
            <a:xfrm>
              <a:off x="7930641" y="4538865"/>
              <a:ext cx="1149985" cy="347345"/>
            </a:xfrm>
            <a:custGeom>
              <a:avLst/>
              <a:gdLst/>
              <a:ahLst/>
              <a:cxnLst/>
              <a:rect l="l" t="t" r="r" b="b"/>
              <a:pathLst>
                <a:path w="1149984" h="347345">
                  <a:moveTo>
                    <a:pt x="1149870" y="0"/>
                  </a:moveTo>
                  <a:lnTo>
                    <a:pt x="0" y="0"/>
                  </a:lnTo>
                  <a:lnTo>
                    <a:pt x="0" y="347078"/>
                  </a:lnTo>
                  <a:lnTo>
                    <a:pt x="1149870" y="347078"/>
                  </a:lnTo>
                  <a:lnTo>
                    <a:pt x="1149870" y="0"/>
                  </a:lnTo>
                  <a:close/>
                </a:path>
              </a:pathLst>
            </a:custGeom>
            <a:solidFill>
              <a:srgbClr val="92D050"/>
            </a:solidFill>
          </p:spPr>
          <p:txBody>
            <a:bodyPr wrap="square" lIns="0" tIns="0" rIns="0" bIns="0" rtlCol="0"/>
            <a:lstStyle/>
            <a:p>
              <a:endParaRPr/>
            </a:p>
          </p:txBody>
        </p:sp>
        <p:sp>
          <p:nvSpPr>
            <p:cNvPr id="156" name="object 156"/>
            <p:cNvSpPr/>
            <p:nvPr/>
          </p:nvSpPr>
          <p:spPr>
            <a:xfrm>
              <a:off x="7930642" y="4538852"/>
              <a:ext cx="1917064" cy="1213485"/>
            </a:xfrm>
            <a:custGeom>
              <a:avLst/>
              <a:gdLst/>
              <a:ahLst/>
              <a:cxnLst/>
              <a:rect l="l" t="t" r="r" b="b"/>
              <a:pathLst>
                <a:path w="1917065" h="1213485">
                  <a:moveTo>
                    <a:pt x="1277493" y="866775"/>
                  </a:moveTo>
                  <a:lnTo>
                    <a:pt x="0" y="866775"/>
                  </a:lnTo>
                  <a:lnTo>
                    <a:pt x="0" y="1212977"/>
                  </a:lnTo>
                  <a:lnTo>
                    <a:pt x="1277493" y="1212977"/>
                  </a:lnTo>
                  <a:lnTo>
                    <a:pt x="1277493" y="866775"/>
                  </a:lnTo>
                  <a:close/>
                </a:path>
                <a:path w="1917065" h="1213485">
                  <a:moveTo>
                    <a:pt x="1916811" y="0"/>
                  </a:moveTo>
                  <a:lnTo>
                    <a:pt x="1149858" y="0"/>
                  </a:lnTo>
                  <a:lnTo>
                    <a:pt x="1149858" y="347091"/>
                  </a:lnTo>
                  <a:lnTo>
                    <a:pt x="1916811" y="347091"/>
                  </a:lnTo>
                  <a:lnTo>
                    <a:pt x="1916811" y="0"/>
                  </a:lnTo>
                  <a:close/>
                </a:path>
              </a:pathLst>
            </a:custGeom>
            <a:solidFill>
              <a:srgbClr val="5B9BD4"/>
            </a:solidFill>
          </p:spPr>
          <p:txBody>
            <a:bodyPr wrap="square" lIns="0" tIns="0" rIns="0" bIns="0" rtlCol="0"/>
            <a:lstStyle/>
            <a:p>
              <a:endParaRPr/>
            </a:p>
          </p:txBody>
        </p:sp>
        <p:sp>
          <p:nvSpPr>
            <p:cNvPr id="157" name="object 157"/>
            <p:cNvSpPr/>
            <p:nvPr/>
          </p:nvSpPr>
          <p:spPr>
            <a:xfrm>
              <a:off x="9208134" y="5405653"/>
              <a:ext cx="639445" cy="346710"/>
            </a:xfrm>
            <a:custGeom>
              <a:avLst/>
              <a:gdLst/>
              <a:ahLst/>
              <a:cxnLst/>
              <a:rect l="l" t="t" r="r" b="b"/>
              <a:pathLst>
                <a:path w="639445" h="346710">
                  <a:moveTo>
                    <a:pt x="639305" y="0"/>
                  </a:moveTo>
                  <a:lnTo>
                    <a:pt x="0" y="0"/>
                  </a:lnTo>
                  <a:lnTo>
                    <a:pt x="0" y="346176"/>
                  </a:lnTo>
                  <a:lnTo>
                    <a:pt x="639305" y="346176"/>
                  </a:lnTo>
                  <a:lnTo>
                    <a:pt x="639305" y="0"/>
                  </a:lnTo>
                  <a:close/>
                </a:path>
              </a:pathLst>
            </a:custGeom>
            <a:solidFill>
              <a:srgbClr val="FFC000"/>
            </a:solidFill>
          </p:spPr>
          <p:txBody>
            <a:bodyPr wrap="square" lIns="0" tIns="0" rIns="0" bIns="0" rtlCol="0"/>
            <a:lstStyle/>
            <a:p>
              <a:endParaRPr/>
            </a:p>
          </p:txBody>
        </p:sp>
        <p:sp>
          <p:nvSpPr>
            <p:cNvPr id="158" name="object 158"/>
            <p:cNvSpPr/>
            <p:nvPr/>
          </p:nvSpPr>
          <p:spPr>
            <a:xfrm>
              <a:off x="7930641" y="4279265"/>
              <a:ext cx="0" cy="1732914"/>
            </a:xfrm>
            <a:custGeom>
              <a:avLst/>
              <a:gdLst/>
              <a:ahLst/>
              <a:cxnLst/>
              <a:rect l="l" t="t" r="r" b="b"/>
              <a:pathLst>
                <a:path h="1732914">
                  <a:moveTo>
                    <a:pt x="0" y="1732534"/>
                  </a:moveTo>
                  <a:lnTo>
                    <a:pt x="0" y="0"/>
                  </a:lnTo>
                </a:path>
              </a:pathLst>
            </a:custGeom>
            <a:ln w="5626">
              <a:solidFill>
                <a:srgbClr val="D9D9D9"/>
              </a:solidFill>
            </a:ln>
          </p:spPr>
          <p:txBody>
            <a:bodyPr wrap="square" lIns="0" tIns="0" rIns="0" bIns="0" rtlCol="0"/>
            <a:lstStyle/>
            <a:p>
              <a:endParaRPr/>
            </a:p>
          </p:txBody>
        </p:sp>
        <p:sp>
          <p:nvSpPr>
            <p:cNvPr id="159" name="object 159"/>
            <p:cNvSpPr/>
            <p:nvPr/>
          </p:nvSpPr>
          <p:spPr>
            <a:xfrm>
              <a:off x="8466073" y="4659998"/>
              <a:ext cx="79375" cy="105410"/>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grpSp>
      <p:sp>
        <p:nvSpPr>
          <p:cNvPr id="160" name="object 160"/>
          <p:cNvSpPr txBox="1"/>
          <p:nvPr/>
        </p:nvSpPr>
        <p:spPr>
          <a:xfrm>
            <a:off x="11100671" y="6191518"/>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3</a:t>
            </a:r>
            <a:endParaRPr sz="667">
              <a:latin typeface="Calibri"/>
              <a:cs typeface="Calibri"/>
            </a:endParaRPr>
          </a:p>
        </p:txBody>
      </p:sp>
      <p:sp>
        <p:nvSpPr>
          <p:cNvPr id="161" name="object 161"/>
          <p:cNvSpPr/>
          <p:nvPr/>
        </p:nvSpPr>
        <p:spPr>
          <a:xfrm>
            <a:off x="11155024" y="7352373"/>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62" name="object 162"/>
          <p:cNvSpPr txBox="1"/>
          <p:nvPr/>
        </p:nvSpPr>
        <p:spPr>
          <a:xfrm>
            <a:off x="11186010" y="7347243"/>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2</a:t>
            </a:r>
            <a:endParaRPr sz="667">
              <a:latin typeface="Calibri"/>
              <a:cs typeface="Calibri"/>
            </a:endParaRPr>
          </a:p>
        </p:txBody>
      </p:sp>
      <p:sp>
        <p:nvSpPr>
          <p:cNvPr id="163" name="object 163"/>
          <p:cNvSpPr/>
          <p:nvPr/>
        </p:nvSpPr>
        <p:spPr>
          <a:xfrm>
            <a:off x="12347596" y="6197394"/>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64" name="object 164"/>
          <p:cNvSpPr txBox="1"/>
          <p:nvPr/>
        </p:nvSpPr>
        <p:spPr>
          <a:xfrm>
            <a:off x="12378750" y="6191518"/>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2</a:t>
            </a:r>
            <a:endParaRPr sz="667">
              <a:latin typeface="Calibri"/>
              <a:cs typeface="Calibri"/>
            </a:endParaRPr>
          </a:p>
        </p:txBody>
      </p:sp>
      <p:sp>
        <p:nvSpPr>
          <p:cNvPr id="165" name="object 165"/>
          <p:cNvSpPr/>
          <p:nvPr/>
        </p:nvSpPr>
        <p:spPr>
          <a:xfrm>
            <a:off x="12432766" y="7352373"/>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66" name="object 166"/>
          <p:cNvSpPr txBox="1"/>
          <p:nvPr/>
        </p:nvSpPr>
        <p:spPr>
          <a:xfrm>
            <a:off x="12464091" y="7347243"/>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1</a:t>
            </a:r>
            <a:endParaRPr sz="667">
              <a:latin typeface="Calibri"/>
              <a:cs typeface="Calibri"/>
            </a:endParaRPr>
          </a:p>
        </p:txBody>
      </p:sp>
      <p:sp>
        <p:nvSpPr>
          <p:cNvPr id="167" name="object 167"/>
          <p:cNvSpPr txBox="1"/>
          <p:nvPr/>
        </p:nvSpPr>
        <p:spPr>
          <a:xfrm>
            <a:off x="10302462" y="8036912"/>
            <a:ext cx="1683111" cy="124885"/>
          </a:xfrm>
          <a:prstGeom prst="rect">
            <a:avLst/>
          </a:prstGeom>
        </p:spPr>
        <p:txBody>
          <a:bodyPr vert="horz" wrap="square" lIns="0" tIns="22013" rIns="0" bIns="0" rtlCol="0">
            <a:spAutoFit/>
          </a:bodyPr>
          <a:lstStyle/>
          <a:p>
            <a:pPr>
              <a:spcBef>
                <a:spcPts val="173"/>
              </a:spcBef>
              <a:tabLst>
                <a:tab pos="487668" algn="l"/>
                <a:tab pos="999042" algn="l"/>
                <a:tab pos="1510416" algn="l"/>
              </a:tabLst>
            </a:pPr>
            <a:r>
              <a:rPr sz="667" spc="-33" dirty="0">
                <a:solidFill>
                  <a:srgbClr val="585858"/>
                </a:solidFill>
                <a:latin typeface="Calibri"/>
                <a:cs typeface="Calibri"/>
              </a:rPr>
              <a:t>0%</a:t>
            </a:r>
            <a:r>
              <a:rPr sz="667" dirty="0">
                <a:solidFill>
                  <a:srgbClr val="585858"/>
                </a:solidFill>
                <a:latin typeface="Calibri"/>
                <a:cs typeface="Calibri"/>
              </a:rPr>
              <a:t>	</a:t>
            </a: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p:txBody>
      </p:sp>
      <p:sp>
        <p:nvSpPr>
          <p:cNvPr id="168" name="object 168"/>
          <p:cNvSpPr txBox="1"/>
          <p:nvPr/>
        </p:nvSpPr>
        <p:spPr>
          <a:xfrm>
            <a:off x="12324736" y="8036912"/>
            <a:ext cx="17271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80%</a:t>
            </a:r>
            <a:endParaRPr sz="667">
              <a:latin typeface="Calibri"/>
              <a:cs typeface="Calibri"/>
            </a:endParaRPr>
          </a:p>
        </p:txBody>
      </p:sp>
      <p:sp>
        <p:nvSpPr>
          <p:cNvPr id="169" name="object 169"/>
          <p:cNvSpPr txBox="1"/>
          <p:nvPr/>
        </p:nvSpPr>
        <p:spPr>
          <a:xfrm>
            <a:off x="12813075" y="8036912"/>
            <a:ext cx="218432"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Calibri"/>
                <a:cs typeface="Calibri"/>
              </a:rPr>
              <a:t>100%</a:t>
            </a:r>
            <a:endParaRPr sz="667">
              <a:latin typeface="Calibri"/>
              <a:cs typeface="Calibri"/>
            </a:endParaRPr>
          </a:p>
        </p:txBody>
      </p:sp>
      <p:sp>
        <p:nvSpPr>
          <p:cNvPr id="170" name="object 170"/>
          <p:cNvSpPr txBox="1"/>
          <p:nvPr/>
        </p:nvSpPr>
        <p:spPr>
          <a:xfrm>
            <a:off x="9914026" y="7342501"/>
            <a:ext cx="376753" cy="124885"/>
          </a:xfrm>
          <a:prstGeom prst="rect">
            <a:avLst/>
          </a:prstGeom>
        </p:spPr>
        <p:txBody>
          <a:bodyPr vert="horz" wrap="square" lIns="0" tIns="22013" rIns="0" bIns="0" rtlCol="0">
            <a:spAutoFit/>
          </a:bodyPr>
          <a:lstStyle/>
          <a:p>
            <a:pPr>
              <a:spcBef>
                <a:spcPts val="173"/>
              </a:spcBef>
            </a:pPr>
            <a:r>
              <a:rPr sz="667" spc="-20" dirty="0">
                <a:solidFill>
                  <a:srgbClr val="585858"/>
                </a:solidFill>
                <a:latin typeface="游ゴシック"/>
                <a:cs typeface="游ゴシック"/>
              </a:rPr>
              <a:t>希望する</a:t>
            </a:r>
            <a:endParaRPr sz="667">
              <a:latin typeface="游ゴシック"/>
              <a:cs typeface="游ゴシック"/>
            </a:endParaRPr>
          </a:p>
        </p:txBody>
      </p:sp>
      <p:sp>
        <p:nvSpPr>
          <p:cNvPr id="171" name="object 171"/>
          <p:cNvSpPr txBox="1"/>
          <p:nvPr/>
        </p:nvSpPr>
        <p:spPr>
          <a:xfrm>
            <a:off x="9824623" y="6187014"/>
            <a:ext cx="466496" cy="124885"/>
          </a:xfrm>
          <a:prstGeom prst="rect">
            <a:avLst/>
          </a:prstGeom>
        </p:spPr>
        <p:txBody>
          <a:bodyPr vert="horz" wrap="square" lIns="0" tIns="22013" rIns="0" bIns="0" rtlCol="0">
            <a:spAutoFit/>
          </a:bodyPr>
          <a:lstStyle/>
          <a:p>
            <a:pPr>
              <a:spcBef>
                <a:spcPts val="173"/>
              </a:spcBef>
            </a:pPr>
            <a:r>
              <a:rPr sz="667" spc="-13" dirty="0">
                <a:solidFill>
                  <a:srgbClr val="585858"/>
                </a:solidFill>
                <a:latin typeface="游ゴシック"/>
                <a:cs typeface="游ゴシック"/>
              </a:rPr>
              <a:t>希望しない</a:t>
            </a:r>
            <a:endParaRPr sz="667">
              <a:latin typeface="游ゴシック"/>
              <a:cs typeface="游ゴシック"/>
            </a:endParaRPr>
          </a:p>
        </p:txBody>
      </p:sp>
      <p:grpSp>
        <p:nvGrpSpPr>
          <p:cNvPr id="172" name="object 172"/>
          <p:cNvGrpSpPr/>
          <p:nvPr/>
        </p:nvGrpSpPr>
        <p:grpSpPr>
          <a:xfrm>
            <a:off x="10666176" y="8291022"/>
            <a:ext cx="932992" cy="49951"/>
            <a:chOff x="8163432" y="6230277"/>
            <a:chExt cx="699770" cy="37465"/>
          </a:xfrm>
        </p:grpSpPr>
        <p:sp>
          <p:nvSpPr>
            <p:cNvPr id="173" name="object 173"/>
            <p:cNvSpPr/>
            <p:nvPr/>
          </p:nvSpPr>
          <p:spPr>
            <a:xfrm>
              <a:off x="8163432" y="6230277"/>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174" name="object 174"/>
            <p:cNvSpPr/>
            <p:nvPr/>
          </p:nvSpPr>
          <p:spPr>
            <a:xfrm>
              <a:off x="8494775" y="6230277"/>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175" name="object 175"/>
            <p:cNvSpPr/>
            <p:nvPr/>
          </p:nvSpPr>
          <p:spPr>
            <a:xfrm>
              <a:off x="8826118" y="6230277"/>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176" name="object 176"/>
          <p:cNvSpPr txBox="1"/>
          <p:nvPr/>
        </p:nvSpPr>
        <p:spPr>
          <a:xfrm>
            <a:off x="10738140" y="8236040"/>
            <a:ext cx="1532410" cy="124885"/>
          </a:xfrm>
          <a:prstGeom prst="rect">
            <a:avLst/>
          </a:prstGeom>
        </p:spPr>
        <p:txBody>
          <a:bodyPr vert="horz" wrap="square" lIns="0" tIns="22013" rIns="0" bIns="0" rtlCol="0">
            <a:spAutoFit/>
          </a:bodyPr>
          <a:lstStyle/>
          <a:p>
            <a:pPr>
              <a:spcBef>
                <a:spcPts val="173"/>
              </a:spcBef>
              <a:tabLst>
                <a:tab pos="441102" algn="l"/>
                <a:tab pos="883051"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177" name="object 177"/>
          <p:cNvSpPr txBox="1"/>
          <p:nvPr/>
        </p:nvSpPr>
        <p:spPr>
          <a:xfrm>
            <a:off x="12323381" y="5605613"/>
            <a:ext cx="614656" cy="135870"/>
          </a:xfrm>
          <a:prstGeom prst="rect">
            <a:avLst/>
          </a:prstGeom>
        </p:spPr>
        <p:txBody>
          <a:bodyPr vert="horz" wrap="square" lIns="0" tIns="22859" rIns="0" bIns="0" rtlCol="0">
            <a:spAutoFit/>
          </a:bodyPr>
          <a:lstStyle/>
          <a:p>
            <a:pPr>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804069" y="1231900"/>
            <a:ext cx="3386541" cy="242866"/>
          </a:xfrm>
          <a:prstGeom prst="rect">
            <a:avLst/>
          </a:prstGeom>
        </p:spPr>
        <p:txBody>
          <a:bodyPr vert="horz" wrap="square" lIns="0" tIns="16933" rIns="0" bIns="0" rtlCol="0">
            <a:spAutoFit/>
          </a:bodyPr>
          <a:lstStyle/>
          <a:p>
            <a:pPr marL="16933">
              <a:spcBef>
                <a:spcPts val="133"/>
              </a:spcBef>
            </a:pPr>
            <a:r>
              <a:rPr sz="1467" dirty="0">
                <a:latin typeface="游ゴシック"/>
                <a:cs typeface="游ゴシック"/>
              </a:rPr>
              <a:t>保健相談に関する調査集計（野田支部</a:t>
            </a:r>
            <a:r>
              <a:rPr sz="1467" spc="-67" dirty="0">
                <a:latin typeface="游ゴシック"/>
                <a:cs typeface="游ゴシック"/>
              </a:rPr>
              <a:t>）</a:t>
            </a:r>
            <a:endParaRPr sz="1467">
              <a:latin typeface="游ゴシック"/>
              <a:cs typeface="游ゴシック"/>
            </a:endParaRPr>
          </a:p>
        </p:txBody>
      </p:sp>
      <p:sp>
        <p:nvSpPr>
          <p:cNvPr id="3" name="object 3"/>
          <p:cNvSpPr txBox="1"/>
          <p:nvPr/>
        </p:nvSpPr>
        <p:spPr>
          <a:xfrm>
            <a:off x="12490631" y="1341710"/>
            <a:ext cx="802610" cy="149678"/>
          </a:xfrm>
          <a:prstGeom prst="rect">
            <a:avLst/>
          </a:prstGeom>
        </p:spPr>
        <p:txBody>
          <a:bodyPr vert="horz" wrap="square" lIns="0" tIns="16086" rIns="0" bIns="0" rtlCol="0">
            <a:spAutoFit/>
          </a:bodyPr>
          <a:lstStyle/>
          <a:p>
            <a:pPr marL="16933">
              <a:spcBef>
                <a:spcPts val="127"/>
              </a:spcBef>
            </a:pPr>
            <a:r>
              <a:rPr sz="867" spc="-27" dirty="0">
                <a:latin typeface="游ゴシック"/>
                <a:cs typeface="游ゴシック"/>
              </a:rPr>
              <a:t>令和３年度実施</a:t>
            </a:r>
            <a:endParaRPr sz="867">
              <a:latin typeface="游ゴシック"/>
              <a:cs typeface="游ゴシック"/>
            </a:endParaRPr>
          </a:p>
        </p:txBody>
      </p:sp>
      <p:sp>
        <p:nvSpPr>
          <p:cNvPr id="4" name="object 4"/>
          <p:cNvSpPr/>
          <p:nvPr/>
        </p:nvSpPr>
        <p:spPr>
          <a:xfrm>
            <a:off x="771170" y="5554566"/>
            <a:ext cx="5967932" cy="3698103"/>
          </a:xfrm>
          <a:custGeom>
            <a:avLst/>
            <a:gdLst/>
            <a:ahLst/>
            <a:cxnLst/>
            <a:rect l="l" t="t" r="r" b="b"/>
            <a:pathLst>
              <a:path w="4476115" h="2773679">
                <a:moveTo>
                  <a:pt x="0" y="2773680"/>
                </a:moveTo>
                <a:lnTo>
                  <a:pt x="4476115" y="2773680"/>
                </a:lnTo>
                <a:lnTo>
                  <a:pt x="4476115" y="0"/>
                </a:lnTo>
                <a:lnTo>
                  <a:pt x="0" y="0"/>
                </a:lnTo>
                <a:lnTo>
                  <a:pt x="0" y="2773680"/>
                </a:lnTo>
                <a:close/>
              </a:path>
            </a:pathLst>
          </a:custGeom>
          <a:ln w="7493">
            <a:solidFill>
              <a:srgbClr val="000000"/>
            </a:solidFill>
          </a:ln>
        </p:spPr>
        <p:txBody>
          <a:bodyPr wrap="square" lIns="0" tIns="0" rIns="0" bIns="0" rtlCol="0"/>
          <a:lstStyle/>
          <a:p>
            <a:endParaRPr/>
          </a:p>
        </p:txBody>
      </p:sp>
      <p:sp>
        <p:nvSpPr>
          <p:cNvPr id="5" name="object 5"/>
          <p:cNvSpPr txBox="1"/>
          <p:nvPr/>
        </p:nvSpPr>
        <p:spPr>
          <a:xfrm>
            <a:off x="2294435" y="5654639"/>
            <a:ext cx="2700766" cy="185585"/>
          </a:xfrm>
          <a:prstGeom prst="rect">
            <a:avLst/>
          </a:prstGeom>
        </p:spPr>
        <p:txBody>
          <a:bodyPr vert="horz" wrap="square" lIns="0" tIns="21166" rIns="0" bIns="0" rtlCol="0">
            <a:spAutoFit/>
          </a:bodyPr>
          <a:lstStyle/>
          <a:p>
            <a:pPr marL="16933">
              <a:spcBef>
                <a:spcPts val="167"/>
              </a:spcBef>
            </a:pPr>
            <a:r>
              <a:rPr sz="1067" spc="13" dirty="0">
                <a:latin typeface="游ゴシック"/>
                <a:cs typeface="游ゴシック"/>
              </a:rPr>
              <a:t>問２  １型糖尿病の児童生徒はいますか？</a:t>
            </a:r>
            <a:endParaRPr sz="1067">
              <a:latin typeface="游ゴシック"/>
              <a:cs typeface="游ゴシック"/>
            </a:endParaRPr>
          </a:p>
        </p:txBody>
      </p:sp>
      <p:sp>
        <p:nvSpPr>
          <p:cNvPr id="6" name="object 6"/>
          <p:cNvSpPr/>
          <p:nvPr/>
        </p:nvSpPr>
        <p:spPr>
          <a:xfrm>
            <a:off x="7281455" y="5554566"/>
            <a:ext cx="5967932" cy="3698103"/>
          </a:xfrm>
          <a:custGeom>
            <a:avLst/>
            <a:gdLst/>
            <a:ahLst/>
            <a:cxnLst/>
            <a:rect l="l" t="t" r="r" b="b"/>
            <a:pathLst>
              <a:path w="4476115" h="2773679">
                <a:moveTo>
                  <a:pt x="0" y="2773680"/>
                </a:moveTo>
                <a:lnTo>
                  <a:pt x="4475988" y="2773680"/>
                </a:lnTo>
                <a:lnTo>
                  <a:pt x="4475988" y="0"/>
                </a:lnTo>
                <a:lnTo>
                  <a:pt x="0" y="0"/>
                </a:lnTo>
                <a:lnTo>
                  <a:pt x="0" y="2773680"/>
                </a:lnTo>
                <a:close/>
              </a:path>
            </a:pathLst>
          </a:custGeom>
          <a:ln w="7493">
            <a:solidFill>
              <a:srgbClr val="000000"/>
            </a:solidFill>
          </a:ln>
        </p:spPr>
        <p:txBody>
          <a:bodyPr wrap="square" lIns="0" tIns="0" rIns="0" bIns="0" rtlCol="0"/>
          <a:lstStyle/>
          <a:p>
            <a:endParaRPr/>
          </a:p>
        </p:txBody>
      </p:sp>
      <p:sp>
        <p:nvSpPr>
          <p:cNvPr id="7" name="object 7"/>
          <p:cNvSpPr txBox="1"/>
          <p:nvPr/>
        </p:nvSpPr>
        <p:spPr>
          <a:xfrm>
            <a:off x="8637088" y="5710686"/>
            <a:ext cx="3237533" cy="185585"/>
          </a:xfrm>
          <a:prstGeom prst="rect">
            <a:avLst/>
          </a:prstGeom>
        </p:spPr>
        <p:txBody>
          <a:bodyPr vert="horz" wrap="square" lIns="0" tIns="21166" rIns="0" bIns="0" rtlCol="0">
            <a:spAutoFit/>
          </a:bodyPr>
          <a:lstStyle/>
          <a:p>
            <a:pPr>
              <a:spcBef>
                <a:spcPts val="167"/>
              </a:spcBef>
            </a:pPr>
            <a:r>
              <a:rPr sz="1067" spc="-7" dirty="0">
                <a:latin typeface="游ゴシック"/>
                <a:cs typeface="游ゴシック"/>
              </a:rPr>
              <a:t>問２－１  ブドウ糖は保健室に置いてありますか？</a:t>
            </a:r>
            <a:endParaRPr sz="1067">
              <a:latin typeface="游ゴシック"/>
              <a:cs typeface="游ゴシック"/>
            </a:endParaRPr>
          </a:p>
        </p:txBody>
      </p:sp>
      <p:sp>
        <p:nvSpPr>
          <p:cNvPr id="8" name="object 8"/>
          <p:cNvSpPr/>
          <p:nvPr/>
        </p:nvSpPr>
        <p:spPr>
          <a:xfrm>
            <a:off x="771170" y="1856463"/>
            <a:ext cx="5986558" cy="3530469"/>
          </a:xfrm>
          <a:custGeom>
            <a:avLst/>
            <a:gdLst/>
            <a:ahLst/>
            <a:cxnLst/>
            <a:rect l="l" t="t" r="r" b="b"/>
            <a:pathLst>
              <a:path w="4490085" h="2647950">
                <a:moveTo>
                  <a:pt x="0" y="2647823"/>
                </a:moveTo>
                <a:lnTo>
                  <a:pt x="4489704" y="2647823"/>
                </a:lnTo>
                <a:lnTo>
                  <a:pt x="4489704" y="0"/>
                </a:lnTo>
                <a:lnTo>
                  <a:pt x="0" y="0"/>
                </a:lnTo>
                <a:lnTo>
                  <a:pt x="0" y="2647823"/>
                </a:lnTo>
                <a:close/>
              </a:path>
            </a:pathLst>
          </a:custGeom>
          <a:ln w="7493">
            <a:solidFill>
              <a:srgbClr val="000000"/>
            </a:solidFill>
          </a:ln>
        </p:spPr>
        <p:txBody>
          <a:bodyPr wrap="square" lIns="0" tIns="0" rIns="0" bIns="0" rtlCol="0"/>
          <a:lstStyle/>
          <a:p>
            <a:endParaRPr/>
          </a:p>
        </p:txBody>
      </p:sp>
      <p:sp>
        <p:nvSpPr>
          <p:cNvPr id="9" name="object 9"/>
          <p:cNvSpPr txBox="1"/>
          <p:nvPr/>
        </p:nvSpPr>
        <p:spPr>
          <a:xfrm>
            <a:off x="1638463" y="1981359"/>
            <a:ext cx="4232330" cy="186440"/>
          </a:xfrm>
          <a:prstGeom prst="rect">
            <a:avLst/>
          </a:prstGeom>
        </p:spPr>
        <p:txBody>
          <a:bodyPr vert="horz" wrap="square" lIns="0" tIns="22013" rIns="0" bIns="0" rtlCol="0">
            <a:spAutoFit/>
          </a:bodyPr>
          <a:lstStyle/>
          <a:p>
            <a:pPr marL="16933">
              <a:spcBef>
                <a:spcPts val="173"/>
              </a:spcBef>
            </a:pPr>
            <a:r>
              <a:rPr sz="1067" spc="-7" dirty="0">
                <a:latin typeface="游ゴシック"/>
                <a:cs typeface="游ゴシック"/>
              </a:rPr>
              <a:t>問１  児童生徒の中で、頭痛に悩んでいたり相談されていますか？</a:t>
            </a:r>
            <a:endParaRPr sz="1067">
              <a:latin typeface="游ゴシック"/>
              <a:cs typeface="游ゴシック"/>
            </a:endParaRPr>
          </a:p>
        </p:txBody>
      </p:sp>
      <p:grpSp>
        <p:nvGrpSpPr>
          <p:cNvPr id="10" name="object 10"/>
          <p:cNvGrpSpPr/>
          <p:nvPr/>
        </p:nvGrpSpPr>
        <p:grpSpPr>
          <a:xfrm>
            <a:off x="1200252" y="6150173"/>
            <a:ext cx="2175005" cy="2522973"/>
            <a:chOff x="974096" y="3903154"/>
            <a:chExt cx="1631314" cy="1892300"/>
          </a:xfrm>
        </p:grpSpPr>
        <p:sp>
          <p:nvSpPr>
            <p:cNvPr id="11" name="object 11"/>
            <p:cNvSpPr/>
            <p:nvPr/>
          </p:nvSpPr>
          <p:spPr>
            <a:xfrm>
              <a:off x="1726565" y="4295902"/>
              <a:ext cx="515620" cy="747395"/>
            </a:xfrm>
            <a:custGeom>
              <a:avLst/>
              <a:gdLst/>
              <a:ahLst/>
              <a:cxnLst/>
              <a:rect l="l" t="t" r="r" b="b"/>
              <a:pathLst>
                <a:path w="515619" h="747395">
                  <a:moveTo>
                    <a:pt x="0" y="0"/>
                  </a:moveTo>
                  <a:lnTo>
                    <a:pt x="0" y="747014"/>
                  </a:lnTo>
                  <a:lnTo>
                    <a:pt x="515366" y="206375"/>
                  </a:lnTo>
                  <a:lnTo>
                    <a:pt x="476400" y="171712"/>
                  </a:lnTo>
                  <a:lnTo>
                    <a:pt x="435336" y="140022"/>
                  </a:lnTo>
                  <a:lnTo>
                    <a:pt x="392346" y="111373"/>
                  </a:lnTo>
                  <a:lnTo>
                    <a:pt x="347605" y="85836"/>
                  </a:lnTo>
                  <a:lnTo>
                    <a:pt x="301286" y="63479"/>
                  </a:lnTo>
                  <a:lnTo>
                    <a:pt x="253564" y="44371"/>
                  </a:lnTo>
                  <a:lnTo>
                    <a:pt x="204614" y="28582"/>
                  </a:lnTo>
                  <a:lnTo>
                    <a:pt x="154608" y="16181"/>
                  </a:lnTo>
                  <a:lnTo>
                    <a:pt x="103721" y="7237"/>
                  </a:lnTo>
                  <a:lnTo>
                    <a:pt x="52127" y="1821"/>
                  </a:lnTo>
                  <a:lnTo>
                    <a:pt x="0" y="0"/>
                  </a:lnTo>
                  <a:close/>
                </a:path>
              </a:pathLst>
            </a:custGeom>
            <a:solidFill>
              <a:srgbClr val="4471C4"/>
            </a:solidFill>
          </p:spPr>
          <p:txBody>
            <a:bodyPr wrap="square" lIns="0" tIns="0" rIns="0" bIns="0" rtlCol="0"/>
            <a:lstStyle/>
            <a:p>
              <a:endParaRPr/>
            </a:p>
          </p:txBody>
        </p:sp>
        <p:sp>
          <p:nvSpPr>
            <p:cNvPr id="12" name="object 12"/>
            <p:cNvSpPr/>
            <p:nvPr/>
          </p:nvSpPr>
          <p:spPr>
            <a:xfrm>
              <a:off x="979811" y="4309491"/>
              <a:ext cx="1493520" cy="1480185"/>
            </a:xfrm>
            <a:custGeom>
              <a:avLst/>
              <a:gdLst/>
              <a:ahLst/>
              <a:cxnLst/>
              <a:rect l="l" t="t" r="r" b="b"/>
              <a:pathLst>
                <a:path w="1493520" h="1480185">
                  <a:moveTo>
                    <a:pt x="605402" y="0"/>
                  </a:moveTo>
                  <a:lnTo>
                    <a:pt x="555066" y="11500"/>
                  </a:lnTo>
                  <a:lnTo>
                    <a:pt x="505850" y="26383"/>
                  </a:lnTo>
                  <a:lnTo>
                    <a:pt x="457914" y="44562"/>
                  </a:lnTo>
                  <a:lnTo>
                    <a:pt x="411417" y="65950"/>
                  </a:lnTo>
                  <a:lnTo>
                    <a:pt x="366521" y="90457"/>
                  </a:lnTo>
                  <a:lnTo>
                    <a:pt x="323385" y="117997"/>
                  </a:lnTo>
                  <a:lnTo>
                    <a:pt x="282169" y="148481"/>
                  </a:lnTo>
                  <a:lnTo>
                    <a:pt x="243034" y="181822"/>
                  </a:lnTo>
                  <a:lnTo>
                    <a:pt x="206140" y="217932"/>
                  </a:lnTo>
                  <a:lnTo>
                    <a:pt x="174606" y="253135"/>
                  </a:lnTo>
                  <a:lnTo>
                    <a:pt x="145696" y="289762"/>
                  </a:lnTo>
                  <a:lnTo>
                    <a:pt x="119406" y="327688"/>
                  </a:lnTo>
                  <a:lnTo>
                    <a:pt x="95734" y="366789"/>
                  </a:lnTo>
                  <a:lnTo>
                    <a:pt x="74677" y="406941"/>
                  </a:lnTo>
                  <a:lnTo>
                    <a:pt x="56232" y="448022"/>
                  </a:lnTo>
                  <a:lnTo>
                    <a:pt x="40395" y="489907"/>
                  </a:lnTo>
                  <a:lnTo>
                    <a:pt x="27165" y="532472"/>
                  </a:lnTo>
                  <a:lnTo>
                    <a:pt x="16538" y="575594"/>
                  </a:lnTo>
                  <a:lnTo>
                    <a:pt x="8510" y="619148"/>
                  </a:lnTo>
                  <a:lnTo>
                    <a:pt x="3080" y="663012"/>
                  </a:lnTo>
                  <a:lnTo>
                    <a:pt x="244" y="707062"/>
                  </a:lnTo>
                  <a:lnTo>
                    <a:pt x="0" y="751173"/>
                  </a:lnTo>
                  <a:lnTo>
                    <a:pt x="2343" y="795222"/>
                  </a:lnTo>
                  <a:lnTo>
                    <a:pt x="7272" y="839085"/>
                  </a:lnTo>
                  <a:lnTo>
                    <a:pt x="14784" y="882639"/>
                  </a:lnTo>
                  <a:lnTo>
                    <a:pt x="24874" y="925760"/>
                  </a:lnTo>
                  <a:lnTo>
                    <a:pt x="37542" y="968324"/>
                  </a:lnTo>
                  <a:lnTo>
                    <a:pt x="52783" y="1010207"/>
                  </a:lnTo>
                  <a:lnTo>
                    <a:pt x="70595" y="1051286"/>
                  </a:lnTo>
                  <a:lnTo>
                    <a:pt x="90974" y="1091436"/>
                  </a:lnTo>
                  <a:lnTo>
                    <a:pt x="113919" y="1130535"/>
                  </a:lnTo>
                  <a:lnTo>
                    <a:pt x="139425" y="1168458"/>
                  </a:lnTo>
                  <a:lnTo>
                    <a:pt x="167490" y="1205082"/>
                  </a:lnTo>
                  <a:lnTo>
                    <a:pt x="198111" y="1240283"/>
                  </a:lnTo>
                  <a:lnTo>
                    <a:pt x="231286" y="1273937"/>
                  </a:lnTo>
                  <a:lnTo>
                    <a:pt x="266487" y="1305477"/>
                  </a:lnTo>
                  <a:lnTo>
                    <a:pt x="303111" y="1334393"/>
                  </a:lnTo>
                  <a:lnTo>
                    <a:pt x="341034" y="1360688"/>
                  </a:lnTo>
                  <a:lnTo>
                    <a:pt x="380133" y="1384364"/>
                  </a:lnTo>
                  <a:lnTo>
                    <a:pt x="420284" y="1405424"/>
                  </a:lnTo>
                  <a:lnTo>
                    <a:pt x="461362" y="1423872"/>
                  </a:lnTo>
                  <a:lnTo>
                    <a:pt x="503245" y="1439710"/>
                  </a:lnTo>
                  <a:lnTo>
                    <a:pt x="545809" y="1452942"/>
                  </a:lnTo>
                  <a:lnTo>
                    <a:pt x="588929" y="1463570"/>
                  </a:lnTo>
                  <a:lnTo>
                    <a:pt x="632483" y="1471597"/>
                  </a:lnTo>
                  <a:lnTo>
                    <a:pt x="676346" y="1477027"/>
                  </a:lnTo>
                  <a:lnTo>
                    <a:pt x="720394" y="1479862"/>
                  </a:lnTo>
                  <a:lnTo>
                    <a:pt x="764505" y="1480105"/>
                  </a:lnTo>
                  <a:lnTo>
                    <a:pt x="808553" y="1477760"/>
                  </a:lnTo>
                  <a:lnTo>
                    <a:pt x="852416" y="1472829"/>
                  </a:lnTo>
                  <a:lnTo>
                    <a:pt x="895969" y="1465315"/>
                  </a:lnTo>
                  <a:lnTo>
                    <a:pt x="939090" y="1455222"/>
                  </a:lnTo>
                  <a:lnTo>
                    <a:pt x="981653" y="1442552"/>
                  </a:lnTo>
                  <a:lnTo>
                    <a:pt x="1023536" y="1427308"/>
                  </a:lnTo>
                  <a:lnTo>
                    <a:pt x="1064615" y="1409494"/>
                  </a:lnTo>
                  <a:lnTo>
                    <a:pt x="1104765" y="1389112"/>
                  </a:lnTo>
                  <a:lnTo>
                    <a:pt x="1143864" y="1366165"/>
                  </a:lnTo>
                  <a:lnTo>
                    <a:pt x="1181787" y="1340657"/>
                  </a:lnTo>
                  <a:lnTo>
                    <a:pt x="1218411" y="1312589"/>
                  </a:lnTo>
                  <a:lnTo>
                    <a:pt x="1253611" y="1281966"/>
                  </a:lnTo>
                  <a:lnTo>
                    <a:pt x="1287265" y="1248791"/>
                  </a:lnTo>
                  <a:lnTo>
                    <a:pt x="1318806" y="1213601"/>
                  </a:lnTo>
                  <a:lnTo>
                    <a:pt x="1347722" y="1176987"/>
                  </a:lnTo>
                  <a:lnTo>
                    <a:pt x="1374016" y="1139073"/>
                  </a:lnTo>
                  <a:lnTo>
                    <a:pt x="1397692" y="1099983"/>
                  </a:lnTo>
                  <a:lnTo>
                    <a:pt x="1418753" y="1059840"/>
                  </a:lnTo>
                  <a:lnTo>
                    <a:pt x="1437201" y="1018768"/>
                  </a:lnTo>
                  <a:lnTo>
                    <a:pt x="1453039" y="976890"/>
                  </a:lnTo>
                  <a:lnTo>
                    <a:pt x="1466270" y="934331"/>
                  </a:lnTo>
                  <a:lnTo>
                    <a:pt x="1476898" y="891215"/>
                  </a:lnTo>
                  <a:lnTo>
                    <a:pt x="1484926" y="847664"/>
                  </a:lnTo>
                  <a:lnTo>
                    <a:pt x="1490355" y="803803"/>
                  </a:lnTo>
                  <a:lnTo>
                    <a:pt x="1493190" y="759755"/>
                  </a:lnTo>
                  <a:lnTo>
                    <a:pt x="1493434" y="715645"/>
                  </a:lnTo>
                  <a:lnTo>
                    <a:pt x="1491089" y="671595"/>
                  </a:lnTo>
                  <a:lnTo>
                    <a:pt x="1486158" y="627730"/>
                  </a:lnTo>
                  <a:lnTo>
                    <a:pt x="1478644" y="584173"/>
                  </a:lnTo>
                  <a:lnTo>
                    <a:pt x="1468551" y="541048"/>
                  </a:lnTo>
                  <a:lnTo>
                    <a:pt x="1455881" y="498479"/>
                  </a:lnTo>
                  <a:lnTo>
                    <a:pt x="1440637" y="456590"/>
                  </a:lnTo>
                  <a:lnTo>
                    <a:pt x="1422823" y="415504"/>
                  </a:lnTo>
                  <a:lnTo>
                    <a:pt x="1402441" y="375345"/>
                  </a:lnTo>
                  <a:lnTo>
                    <a:pt x="1379494" y="336237"/>
                  </a:lnTo>
                  <a:lnTo>
                    <a:pt x="1353985" y="298303"/>
                  </a:lnTo>
                  <a:lnTo>
                    <a:pt x="1325918" y="261667"/>
                  </a:lnTo>
                  <a:lnTo>
                    <a:pt x="1295295" y="226454"/>
                  </a:lnTo>
                  <a:lnTo>
                    <a:pt x="1262119" y="192786"/>
                  </a:lnTo>
                  <a:lnTo>
                    <a:pt x="746753" y="733425"/>
                  </a:lnTo>
                  <a:lnTo>
                    <a:pt x="605402" y="0"/>
                  </a:lnTo>
                  <a:close/>
                </a:path>
              </a:pathLst>
            </a:custGeom>
            <a:solidFill>
              <a:srgbClr val="EC7C30"/>
            </a:solidFill>
          </p:spPr>
          <p:txBody>
            <a:bodyPr wrap="square" lIns="0" tIns="0" rIns="0" bIns="0" rtlCol="0"/>
            <a:lstStyle/>
            <a:p>
              <a:endParaRPr/>
            </a:p>
          </p:txBody>
        </p:sp>
        <p:sp>
          <p:nvSpPr>
            <p:cNvPr id="13" name="object 13"/>
            <p:cNvSpPr/>
            <p:nvPr/>
          </p:nvSpPr>
          <p:spPr>
            <a:xfrm>
              <a:off x="979811" y="4309491"/>
              <a:ext cx="1493520" cy="1480185"/>
            </a:xfrm>
            <a:custGeom>
              <a:avLst/>
              <a:gdLst/>
              <a:ahLst/>
              <a:cxnLst/>
              <a:rect l="l" t="t" r="r" b="b"/>
              <a:pathLst>
                <a:path w="1493520" h="1480185">
                  <a:moveTo>
                    <a:pt x="1262119" y="192786"/>
                  </a:moveTo>
                  <a:lnTo>
                    <a:pt x="1295295" y="226454"/>
                  </a:lnTo>
                  <a:lnTo>
                    <a:pt x="1325918" y="261667"/>
                  </a:lnTo>
                  <a:lnTo>
                    <a:pt x="1353985" y="298303"/>
                  </a:lnTo>
                  <a:lnTo>
                    <a:pt x="1379494" y="336237"/>
                  </a:lnTo>
                  <a:lnTo>
                    <a:pt x="1402441" y="375345"/>
                  </a:lnTo>
                  <a:lnTo>
                    <a:pt x="1422823" y="415504"/>
                  </a:lnTo>
                  <a:lnTo>
                    <a:pt x="1440637" y="456590"/>
                  </a:lnTo>
                  <a:lnTo>
                    <a:pt x="1455881" y="498479"/>
                  </a:lnTo>
                  <a:lnTo>
                    <a:pt x="1468551" y="541048"/>
                  </a:lnTo>
                  <a:lnTo>
                    <a:pt x="1478644" y="584173"/>
                  </a:lnTo>
                  <a:lnTo>
                    <a:pt x="1486158" y="627730"/>
                  </a:lnTo>
                  <a:lnTo>
                    <a:pt x="1491089" y="671595"/>
                  </a:lnTo>
                  <a:lnTo>
                    <a:pt x="1493434" y="715645"/>
                  </a:lnTo>
                  <a:lnTo>
                    <a:pt x="1493190" y="759755"/>
                  </a:lnTo>
                  <a:lnTo>
                    <a:pt x="1490355" y="803803"/>
                  </a:lnTo>
                  <a:lnTo>
                    <a:pt x="1484926" y="847664"/>
                  </a:lnTo>
                  <a:lnTo>
                    <a:pt x="1476898" y="891215"/>
                  </a:lnTo>
                  <a:lnTo>
                    <a:pt x="1466270" y="934331"/>
                  </a:lnTo>
                  <a:lnTo>
                    <a:pt x="1453039" y="976890"/>
                  </a:lnTo>
                  <a:lnTo>
                    <a:pt x="1437201" y="1018768"/>
                  </a:lnTo>
                  <a:lnTo>
                    <a:pt x="1418753" y="1059840"/>
                  </a:lnTo>
                  <a:lnTo>
                    <a:pt x="1397692" y="1099983"/>
                  </a:lnTo>
                  <a:lnTo>
                    <a:pt x="1374016" y="1139073"/>
                  </a:lnTo>
                  <a:lnTo>
                    <a:pt x="1347722" y="1176987"/>
                  </a:lnTo>
                  <a:lnTo>
                    <a:pt x="1318806" y="1213601"/>
                  </a:lnTo>
                  <a:lnTo>
                    <a:pt x="1287265" y="1248791"/>
                  </a:lnTo>
                  <a:lnTo>
                    <a:pt x="1253611" y="1281966"/>
                  </a:lnTo>
                  <a:lnTo>
                    <a:pt x="1218411" y="1312589"/>
                  </a:lnTo>
                  <a:lnTo>
                    <a:pt x="1181787" y="1340657"/>
                  </a:lnTo>
                  <a:lnTo>
                    <a:pt x="1143864" y="1366165"/>
                  </a:lnTo>
                  <a:lnTo>
                    <a:pt x="1104765" y="1389112"/>
                  </a:lnTo>
                  <a:lnTo>
                    <a:pt x="1064615" y="1409494"/>
                  </a:lnTo>
                  <a:lnTo>
                    <a:pt x="1023536" y="1427308"/>
                  </a:lnTo>
                  <a:lnTo>
                    <a:pt x="981653" y="1442552"/>
                  </a:lnTo>
                  <a:lnTo>
                    <a:pt x="939090" y="1455222"/>
                  </a:lnTo>
                  <a:lnTo>
                    <a:pt x="895969" y="1465315"/>
                  </a:lnTo>
                  <a:lnTo>
                    <a:pt x="852416" y="1472829"/>
                  </a:lnTo>
                  <a:lnTo>
                    <a:pt x="808553" y="1477760"/>
                  </a:lnTo>
                  <a:lnTo>
                    <a:pt x="764505" y="1480105"/>
                  </a:lnTo>
                  <a:lnTo>
                    <a:pt x="720394" y="1479862"/>
                  </a:lnTo>
                  <a:lnTo>
                    <a:pt x="676346" y="1477027"/>
                  </a:lnTo>
                  <a:lnTo>
                    <a:pt x="632483" y="1471597"/>
                  </a:lnTo>
                  <a:lnTo>
                    <a:pt x="588929" y="1463570"/>
                  </a:lnTo>
                  <a:lnTo>
                    <a:pt x="545809" y="1452942"/>
                  </a:lnTo>
                  <a:lnTo>
                    <a:pt x="503245" y="1439710"/>
                  </a:lnTo>
                  <a:lnTo>
                    <a:pt x="461362" y="1423872"/>
                  </a:lnTo>
                  <a:lnTo>
                    <a:pt x="420284" y="1405424"/>
                  </a:lnTo>
                  <a:lnTo>
                    <a:pt x="380133" y="1384364"/>
                  </a:lnTo>
                  <a:lnTo>
                    <a:pt x="341034" y="1360688"/>
                  </a:lnTo>
                  <a:lnTo>
                    <a:pt x="303111" y="1334393"/>
                  </a:lnTo>
                  <a:lnTo>
                    <a:pt x="266487" y="1305477"/>
                  </a:lnTo>
                  <a:lnTo>
                    <a:pt x="231286" y="1273937"/>
                  </a:lnTo>
                  <a:lnTo>
                    <a:pt x="198111" y="1240283"/>
                  </a:lnTo>
                  <a:lnTo>
                    <a:pt x="167490" y="1205082"/>
                  </a:lnTo>
                  <a:lnTo>
                    <a:pt x="139425" y="1168458"/>
                  </a:lnTo>
                  <a:lnTo>
                    <a:pt x="113919" y="1130535"/>
                  </a:lnTo>
                  <a:lnTo>
                    <a:pt x="90974" y="1091436"/>
                  </a:lnTo>
                  <a:lnTo>
                    <a:pt x="70595" y="1051286"/>
                  </a:lnTo>
                  <a:lnTo>
                    <a:pt x="52783" y="1010207"/>
                  </a:lnTo>
                  <a:lnTo>
                    <a:pt x="37542" y="968324"/>
                  </a:lnTo>
                  <a:lnTo>
                    <a:pt x="24874" y="925760"/>
                  </a:lnTo>
                  <a:lnTo>
                    <a:pt x="14784" y="882639"/>
                  </a:lnTo>
                  <a:lnTo>
                    <a:pt x="7272" y="839085"/>
                  </a:lnTo>
                  <a:lnTo>
                    <a:pt x="2343" y="795222"/>
                  </a:lnTo>
                  <a:lnTo>
                    <a:pt x="0" y="751173"/>
                  </a:lnTo>
                  <a:lnTo>
                    <a:pt x="244" y="707062"/>
                  </a:lnTo>
                  <a:lnTo>
                    <a:pt x="3080" y="663012"/>
                  </a:lnTo>
                  <a:lnTo>
                    <a:pt x="8510" y="619148"/>
                  </a:lnTo>
                  <a:lnTo>
                    <a:pt x="16538" y="575594"/>
                  </a:lnTo>
                  <a:lnTo>
                    <a:pt x="27165" y="532472"/>
                  </a:lnTo>
                  <a:lnTo>
                    <a:pt x="40395" y="489907"/>
                  </a:lnTo>
                  <a:lnTo>
                    <a:pt x="56232" y="448022"/>
                  </a:lnTo>
                  <a:lnTo>
                    <a:pt x="74677" y="406941"/>
                  </a:lnTo>
                  <a:lnTo>
                    <a:pt x="95734" y="366789"/>
                  </a:lnTo>
                  <a:lnTo>
                    <a:pt x="119406" y="327688"/>
                  </a:lnTo>
                  <a:lnTo>
                    <a:pt x="145696" y="289762"/>
                  </a:lnTo>
                  <a:lnTo>
                    <a:pt x="174606" y="253135"/>
                  </a:lnTo>
                  <a:lnTo>
                    <a:pt x="206140" y="217932"/>
                  </a:lnTo>
                  <a:lnTo>
                    <a:pt x="243034" y="181822"/>
                  </a:lnTo>
                  <a:lnTo>
                    <a:pt x="282169" y="148481"/>
                  </a:lnTo>
                  <a:lnTo>
                    <a:pt x="323385" y="117997"/>
                  </a:lnTo>
                  <a:lnTo>
                    <a:pt x="366521" y="90457"/>
                  </a:lnTo>
                  <a:lnTo>
                    <a:pt x="411417" y="65950"/>
                  </a:lnTo>
                  <a:lnTo>
                    <a:pt x="457914" y="44562"/>
                  </a:lnTo>
                  <a:lnTo>
                    <a:pt x="505850" y="26383"/>
                  </a:lnTo>
                  <a:lnTo>
                    <a:pt x="555066" y="11500"/>
                  </a:lnTo>
                  <a:lnTo>
                    <a:pt x="605402" y="0"/>
                  </a:lnTo>
                  <a:lnTo>
                    <a:pt x="746753" y="733425"/>
                  </a:lnTo>
                  <a:lnTo>
                    <a:pt x="1262119" y="192786"/>
                  </a:lnTo>
                  <a:close/>
                </a:path>
              </a:pathLst>
            </a:custGeom>
            <a:ln w="11239">
              <a:solidFill>
                <a:srgbClr val="FFFFFF"/>
              </a:solidFill>
            </a:ln>
          </p:spPr>
          <p:txBody>
            <a:bodyPr wrap="square" lIns="0" tIns="0" rIns="0" bIns="0" rtlCol="0"/>
            <a:lstStyle/>
            <a:p>
              <a:endParaRPr/>
            </a:p>
          </p:txBody>
        </p:sp>
        <p:sp>
          <p:nvSpPr>
            <p:cNvPr id="14" name="object 14"/>
            <p:cNvSpPr/>
            <p:nvPr/>
          </p:nvSpPr>
          <p:spPr>
            <a:xfrm>
              <a:off x="1585213" y="4295902"/>
              <a:ext cx="141605" cy="747395"/>
            </a:xfrm>
            <a:custGeom>
              <a:avLst/>
              <a:gdLst/>
              <a:ahLst/>
              <a:cxnLst/>
              <a:rect l="l" t="t" r="r" b="b"/>
              <a:pathLst>
                <a:path w="141605" h="747395">
                  <a:moveTo>
                    <a:pt x="141351" y="0"/>
                  </a:moveTo>
                  <a:lnTo>
                    <a:pt x="105781" y="855"/>
                  </a:lnTo>
                  <a:lnTo>
                    <a:pt x="70342" y="3413"/>
                  </a:lnTo>
                  <a:lnTo>
                    <a:pt x="35069" y="7661"/>
                  </a:lnTo>
                  <a:lnTo>
                    <a:pt x="0" y="13588"/>
                  </a:lnTo>
                  <a:lnTo>
                    <a:pt x="141351" y="747013"/>
                  </a:lnTo>
                  <a:lnTo>
                    <a:pt x="141351" y="0"/>
                  </a:lnTo>
                  <a:close/>
                </a:path>
              </a:pathLst>
            </a:custGeom>
            <a:solidFill>
              <a:srgbClr val="A4A4A4"/>
            </a:solidFill>
          </p:spPr>
          <p:txBody>
            <a:bodyPr wrap="square" lIns="0" tIns="0" rIns="0" bIns="0" rtlCol="0"/>
            <a:lstStyle/>
            <a:p>
              <a:endParaRPr/>
            </a:p>
          </p:txBody>
        </p:sp>
        <p:sp>
          <p:nvSpPr>
            <p:cNvPr id="15" name="object 15"/>
            <p:cNvSpPr/>
            <p:nvPr/>
          </p:nvSpPr>
          <p:spPr>
            <a:xfrm>
              <a:off x="1585213" y="4295902"/>
              <a:ext cx="141605" cy="747395"/>
            </a:xfrm>
            <a:custGeom>
              <a:avLst/>
              <a:gdLst/>
              <a:ahLst/>
              <a:cxnLst/>
              <a:rect l="l" t="t" r="r" b="b"/>
              <a:pathLst>
                <a:path w="141605" h="747395">
                  <a:moveTo>
                    <a:pt x="0" y="13588"/>
                  </a:moveTo>
                  <a:lnTo>
                    <a:pt x="35069" y="7661"/>
                  </a:lnTo>
                  <a:lnTo>
                    <a:pt x="70342" y="3413"/>
                  </a:lnTo>
                  <a:lnTo>
                    <a:pt x="105781" y="855"/>
                  </a:lnTo>
                  <a:lnTo>
                    <a:pt x="141351" y="0"/>
                  </a:lnTo>
                  <a:lnTo>
                    <a:pt x="141351" y="747013"/>
                  </a:lnTo>
                  <a:lnTo>
                    <a:pt x="0" y="13588"/>
                  </a:lnTo>
                  <a:close/>
                </a:path>
              </a:pathLst>
            </a:custGeom>
            <a:ln w="11239">
              <a:solidFill>
                <a:srgbClr val="FFFFFF"/>
              </a:solidFill>
            </a:ln>
          </p:spPr>
          <p:txBody>
            <a:bodyPr wrap="square" lIns="0" tIns="0" rIns="0" bIns="0" rtlCol="0"/>
            <a:lstStyle/>
            <a:p>
              <a:endParaRPr/>
            </a:p>
          </p:txBody>
        </p:sp>
        <p:sp>
          <p:nvSpPr>
            <p:cNvPr id="16" name="object 16"/>
            <p:cNvSpPr/>
            <p:nvPr/>
          </p:nvSpPr>
          <p:spPr>
            <a:xfrm>
              <a:off x="2004186" y="3906012"/>
              <a:ext cx="598170" cy="443865"/>
            </a:xfrm>
            <a:custGeom>
              <a:avLst/>
              <a:gdLst/>
              <a:ahLst/>
              <a:cxnLst/>
              <a:rect l="l" t="t" r="r" b="b"/>
              <a:pathLst>
                <a:path w="598169" h="443864">
                  <a:moveTo>
                    <a:pt x="598170" y="0"/>
                  </a:moveTo>
                  <a:lnTo>
                    <a:pt x="50673" y="0"/>
                  </a:lnTo>
                  <a:lnTo>
                    <a:pt x="50673" y="268859"/>
                  </a:lnTo>
                  <a:lnTo>
                    <a:pt x="141859" y="268859"/>
                  </a:lnTo>
                  <a:lnTo>
                    <a:pt x="0" y="443484"/>
                  </a:lnTo>
                  <a:lnTo>
                    <a:pt x="278765" y="268859"/>
                  </a:lnTo>
                  <a:lnTo>
                    <a:pt x="598170" y="268859"/>
                  </a:lnTo>
                  <a:lnTo>
                    <a:pt x="598170" y="0"/>
                  </a:lnTo>
                  <a:close/>
                </a:path>
              </a:pathLst>
            </a:custGeom>
            <a:solidFill>
              <a:srgbClr val="FFFFFF"/>
            </a:solidFill>
          </p:spPr>
          <p:txBody>
            <a:bodyPr wrap="square" lIns="0" tIns="0" rIns="0" bIns="0" rtlCol="0"/>
            <a:lstStyle/>
            <a:p>
              <a:endParaRPr/>
            </a:p>
          </p:txBody>
        </p:sp>
        <p:sp>
          <p:nvSpPr>
            <p:cNvPr id="17" name="object 17"/>
            <p:cNvSpPr/>
            <p:nvPr/>
          </p:nvSpPr>
          <p:spPr>
            <a:xfrm>
              <a:off x="2004186" y="3906012"/>
              <a:ext cx="598170" cy="443865"/>
            </a:xfrm>
            <a:custGeom>
              <a:avLst/>
              <a:gdLst/>
              <a:ahLst/>
              <a:cxnLst/>
              <a:rect l="l" t="t" r="r" b="b"/>
              <a:pathLst>
                <a:path w="598169" h="443864">
                  <a:moveTo>
                    <a:pt x="50673" y="0"/>
                  </a:moveTo>
                  <a:lnTo>
                    <a:pt x="141859" y="0"/>
                  </a:lnTo>
                  <a:lnTo>
                    <a:pt x="278765" y="0"/>
                  </a:lnTo>
                  <a:lnTo>
                    <a:pt x="598170" y="0"/>
                  </a:lnTo>
                  <a:lnTo>
                    <a:pt x="598170" y="156845"/>
                  </a:lnTo>
                  <a:lnTo>
                    <a:pt x="598170" y="224028"/>
                  </a:lnTo>
                  <a:lnTo>
                    <a:pt x="598170" y="268859"/>
                  </a:lnTo>
                  <a:lnTo>
                    <a:pt x="278765" y="268859"/>
                  </a:lnTo>
                  <a:lnTo>
                    <a:pt x="0" y="443484"/>
                  </a:lnTo>
                  <a:lnTo>
                    <a:pt x="141859" y="268859"/>
                  </a:lnTo>
                  <a:lnTo>
                    <a:pt x="50673" y="268859"/>
                  </a:lnTo>
                  <a:lnTo>
                    <a:pt x="50673" y="224028"/>
                  </a:lnTo>
                  <a:lnTo>
                    <a:pt x="50673" y="156845"/>
                  </a:lnTo>
                  <a:lnTo>
                    <a:pt x="50673" y="0"/>
                  </a:lnTo>
                  <a:close/>
                </a:path>
              </a:pathLst>
            </a:custGeom>
            <a:ln w="5626">
              <a:solidFill>
                <a:srgbClr val="000000"/>
              </a:solidFill>
            </a:ln>
          </p:spPr>
          <p:txBody>
            <a:bodyPr wrap="square" lIns="0" tIns="0" rIns="0" bIns="0" rtlCol="0"/>
            <a:lstStyle/>
            <a:p>
              <a:endParaRPr/>
            </a:p>
          </p:txBody>
        </p:sp>
      </p:grpSp>
      <p:sp>
        <p:nvSpPr>
          <p:cNvPr id="18" name="object 18"/>
          <p:cNvSpPr txBox="1"/>
          <p:nvPr/>
        </p:nvSpPr>
        <p:spPr>
          <a:xfrm>
            <a:off x="2727572" y="6172298"/>
            <a:ext cx="592645" cy="290677"/>
          </a:xfrm>
          <a:prstGeom prst="rect">
            <a:avLst/>
          </a:prstGeom>
        </p:spPr>
        <p:txBody>
          <a:bodyPr vert="horz" wrap="square" lIns="0" tIns="31326" rIns="0" bIns="0" rtlCol="0">
            <a:spAutoFit/>
          </a:bodyPr>
          <a:lstStyle/>
          <a:p>
            <a:pPr marR="24553" algn="ctr">
              <a:spcBef>
                <a:spcPts val="247"/>
              </a:spcBef>
            </a:pPr>
            <a:r>
              <a:rPr sz="800" spc="-33" dirty="0">
                <a:solidFill>
                  <a:srgbClr val="585858"/>
                </a:solidFill>
                <a:latin typeface="BIZ UDPゴシック"/>
                <a:cs typeface="BIZ UDPゴシック"/>
              </a:rPr>
              <a:t>いる</a:t>
            </a:r>
            <a:endParaRPr sz="800">
              <a:latin typeface="BIZ UDPゴシック"/>
              <a:cs typeface="BIZ UDPゴシック"/>
            </a:endParaRPr>
          </a:p>
          <a:p>
            <a:pPr algn="ctr">
              <a:spcBef>
                <a:spcPts val="120"/>
              </a:spcBef>
            </a:pPr>
            <a:r>
              <a:rPr sz="800" dirty="0">
                <a:solidFill>
                  <a:srgbClr val="585858"/>
                </a:solidFill>
                <a:latin typeface="BIZ UDPゴシック"/>
                <a:cs typeface="BIZ UDPゴシック"/>
              </a:rPr>
              <a:t>4</a:t>
            </a:r>
            <a:r>
              <a:rPr sz="800" spc="7" dirty="0">
                <a:solidFill>
                  <a:srgbClr val="585858"/>
                </a:solidFill>
                <a:latin typeface="BIZ UDPゴシック"/>
                <a:cs typeface="BIZ UDPゴシック"/>
              </a:rPr>
              <a:t>校 / </a:t>
            </a:r>
            <a:r>
              <a:rPr sz="800" spc="-33" dirty="0">
                <a:solidFill>
                  <a:srgbClr val="585858"/>
                </a:solidFill>
                <a:latin typeface="BIZ UDPゴシック"/>
                <a:cs typeface="BIZ UDPゴシック"/>
              </a:rPr>
              <a:t>12%</a:t>
            </a:r>
            <a:endParaRPr sz="800">
              <a:latin typeface="BIZ UDPゴシック"/>
              <a:cs typeface="BIZ UDPゴシック"/>
            </a:endParaRPr>
          </a:p>
        </p:txBody>
      </p:sp>
      <p:grpSp>
        <p:nvGrpSpPr>
          <p:cNvPr id="19" name="object 19"/>
          <p:cNvGrpSpPr/>
          <p:nvPr/>
        </p:nvGrpSpPr>
        <p:grpSpPr>
          <a:xfrm>
            <a:off x="891713" y="8621502"/>
            <a:ext cx="1035435" cy="469883"/>
            <a:chOff x="742683" y="5756719"/>
            <a:chExt cx="776605" cy="352425"/>
          </a:xfrm>
        </p:grpSpPr>
        <p:sp>
          <p:nvSpPr>
            <p:cNvPr id="20" name="object 20"/>
            <p:cNvSpPr/>
            <p:nvPr/>
          </p:nvSpPr>
          <p:spPr>
            <a:xfrm>
              <a:off x="745540" y="5759577"/>
              <a:ext cx="770890" cy="346710"/>
            </a:xfrm>
            <a:custGeom>
              <a:avLst/>
              <a:gdLst/>
              <a:ahLst/>
              <a:cxnLst/>
              <a:rect l="l" t="t" r="r" b="b"/>
              <a:pathLst>
                <a:path w="770890" h="346710">
                  <a:moveTo>
                    <a:pt x="770585" y="0"/>
                  </a:moveTo>
                  <a:lnTo>
                    <a:pt x="639140" y="92582"/>
                  </a:lnTo>
                  <a:lnTo>
                    <a:pt x="639140" y="41782"/>
                  </a:lnTo>
                  <a:lnTo>
                    <a:pt x="0" y="41782"/>
                  </a:lnTo>
                  <a:lnTo>
                    <a:pt x="0" y="346709"/>
                  </a:lnTo>
                  <a:lnTo>
                    <a:pt x="639140" y="346709"/>
                  </a:lnTo>
                  <a:lnTo>
                    <a:pt x="639140" y="168782"/>
                  </a:lnTo>
                  <a:lnTo>
                    <a:pt x="770585" y="0"/>
                  </a:lnTo>
                  <a:close/>
                </a:path>
              </a:pathLst>
            </a:custGeom>
            <a:solidFill>
              <a:srgbClr val="FFFFFF"/>
            </a:solidFill>
          </p:spPr>
          <p:txBody>
            <a:bodyPr wrap="square" lIns="0" tIns="0" rIns="0" bIns="0" rtlCol="0"/>
            <a:lstStyle/>
            <a:p>
              <a:endParaRPr/>
            </a:p>
          </p:txBody>
        </p:sp>
        <p:sp>
          <p:nvSpPr>
            <p:cNvPr id="21" name="object 21"/>
            <p:cNvSpPr/>
            <p:nvPr/>
          </p:nvSpPr>
          <p:spPr>
            <a:xfrm>
              <a:off x="745540" y="5759577"/>
              <a:ext cx="770890" cy="346710"/>
            </a:xfrm>
            <a:custGeom>
              <a:avLst/>
              <a:gdLst/>
              <a:ahLst/>
              <a:cxnLst/>
              <a:rect l="l" t="t" r="r" b="b"/>
              <a:pathLst>
                <a:path w="770890" h="346710">
                  <a:moveTo>
                    <a:pt x="0" y="41782"/>
                  </a:moveTo>
                  <a:lnTo>
                    <a:pt x="372833" y="41782"/>
                  </a:lnTo>
                  <a:lnTo>
                    <a:pt x="532587" y="41782"/>
                  </a:lnTo>
                  <a:lnTo>
                    <a:pt x="639140" y="41782"/>
                  </a:lnTo>
                  <a:lnTo>
                    <a:pt x="639140" y="92582"/>
                  </a:lnTo>
                  <a:lnTo>
                    <a:pt x="770585" y="0"/>
                  </a:lnTo>
                  <a:lnTo>
                    <a:pt x="639140" y="168782"/>
                  </a:lnTo>
                  <a:lnTo>
                    <a:pt x="639140" y="346709"/>
                  </a:lnTo>
                  <a:lnTo>
                    <a:pt x="532587" y="346709"/>
                  </a:lnTo>
                  <a:lnTo>
                    <a:pt x="372833" y="346709"/>
                  </a:lnTo>
                  <a:lnTo>
                    <a:pt x="0" y="346709"/>
                  </a:lnTo>
                  <a:lnTo>
                    <a:pt x="0" y="168782"/>
                  </a:lnTo>
                  <a:lnTo>
                    <a:pt x="0" y="92582"/>
                  </a:lnTo>
                  <a:lnTo>
                    <a:pt x="0" y="41782"/>
                  </a:lnTo>
                  <a:close/>
                </a:path>
              </a:pathLst>
            </a:custGeom>
            <a:ln w="5626">
              <a:solidFill>
                <a:srgbClr val="000000"/>
              </a:solidFill>
            </a:ln>
          </p:spPr>
          <p:txBody>
            <a:bodyPr wrap="square" lIns="0" tIns="0" rIns="0" bIns="0" rtlCol="0"/>
            <a:lstStyle/>
            <a:p>
              <a:endParaRPr/>
            </a:p>
          </p:txBody>
        </p:sp>
      </p:grpSp>
      <p:sp>
        <p:nvSpPr>
          <p:cNvPr id="22" name="object 22"/>
          <p:cNvSpPr txBox="1"/>
          <p:nvPr/>
        </p:nvSpPr>
        <p:spPr>
          <a:xfrm>
            <a:off x="994816" y="8724057"/>
            <a:ext cx="688314" cy="290677"/>
          </a:xfrm>
          <a:prstGeom prst="rect">
            <a:avLst/>
          </a:prstGeom>
        </p:spPr>
        <p:txBody>
          <a:bodyPr vert="horz" wrap="square" lIns="0" tIns="31326" rIns="0" bIns="0" rtlCol="0">
            <a:spAutoFit/>
          </a:bodyPr>
          <a:lstStyle/>
          <a:p>
            <a:pPr marR="24553" algn="ctr">
              <a:spcBef>
                <a:spcPts val="247"/>
              </a:spcBef>
            </a:pPr>
            <a:r>
              <a:rPr sz="800" spc="-27" dirty="0">
                <a:solidFill>
                  <a:srgbClr val="585858"/>
                </a:solidFill>
                <a:latin typeface="BIZ UDPゴシック"/>
                <a:cs typeface="BIZ UDPゴシック"/>
              </a:rPr>
              <a:t>いない</a:t>
            </a:r>
            <a:endParaRPr sz="800">
              <a:latin typeface="BIZ UDPゴシック"/>
              <a:cs typeface="BIZ UDPゴシック"/>
            </a:endParaRPr>
          </a:p>
          <a:p>
            <a:pPr algn="ctr">
              <a:spcBef>
                <a:spcPts val="120"/>
              </a:spcBef>
            </a:pPr>
            <a:r>
              <a:rPr sz="800" dirty="0">
                <a:solidFill>
                  <a:srgbClr val="585858"/>
                </a:solidFill>
                <a:latin typeface="BIZ UDPゴシック"/>
                <a:cs typeface="BIZ UDPゴシック"/>
              </a:rPr>
              <a:t>28</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85%</a:t>
            </a:r>
            <a:endParaRPr sz="800">
              <a:latin typeface="BIZ UDPゴシック"/>
              <a:cs typeface="BIZ UDPゴシック"/>
            </a:endParaRPr>
          </a:p>
        </p:txBody>
      </p:sp>
      <p:grpSp>
        <p:nvGrpSpPr>
          <p:cNvPr id="23" name="object 23"/>
          <p:cNvGrpSpPr/>
          <p:nvPr/>
        </p:nvGrpSpPr>
        <p:grpSpPr>
          <a:xfrm>
            <a:off x="1144331" y="6307817"/>
            <a:ext cx="968551" cy="395379"/>
            <a:chOff x="932154" y="4021391"/>
            <a:chExt cx="726440" cy="296545"/>
          </a:xfrm>
        </p:grpSpPr>
        <p:sp>
          <p:nvSpPr>
            <p:cNvPr id="24" name="object 24"/>
            <p:cNvSpPr/>
            <p:nvPr/>
          </p:nvSpPr>
          <p:spPr>
            <a:xfrm>
              <a:off x="935012" y="4024249"/>
              <a:ext cx="720725" cy="290830"/>
            </a:xfrm>
            <a:custGeom>
              <a:avLst/>
              <a:gdLst/>
              <a:ahLst/>
              <a:cxnLst/>
              <a:rect l="l" t="t" r="r" b="b"/>
              <a:pathLst>
                <a:path w="720725" h="290829">
                  <a:moveTo>
                    <a:pt x="507834" y="0"/>
                  </a:moveTo>
                  <a:lnTo>
                    <a:pt x="0" y="0"/>
                  </a:lnTo>
                  <a:lnTo>
                    <a:pt x="0" y="290449"/>
                  </a:lnTo>
                  <a:lnTo>
                    <a:pt x="507834" y="290449"/>
                  </a:lnTo>
                  <a:lnTo>
                    <a:pt x="507834" y="242061"/>
                  </a:lnTo>
                  <a:lnTo>
                    <a:pt x="720559" y="275082"/>
                  </a:lnTo>
                  <a:lnTo>
                    <a:pt x="507834" y="169418"/>
                  </a:lnTo>
                  <a:lnTo>
                    <a:pt x="507834" y="0"/>
                  </a:lnTo>
                  <a:close/>
                </a:path>
              </a:pathLst>
            </a:custGeom>
            <a:solidFill>
              <a:srgbClr val="FFFFFF"/>
            </a:solidFill>
          </p:spPr>
          <p:txBody>
            <a:bodyPr wrap="square" lIns="0" tIns="0" rIns="0" bIns="0" rtlCol="0"/>
            <a:lstStyle/>
            <a:p>
              <a:endParaRPr/>
            </a:p>
          </p:txBody>
        </p:sp>
        <p:sp>
          <p:nvSpPr>
            <p:cNvPr id="25" name="object 25"/>
            <p:cNvSpPr/>
            <p:nvPr/>
          </p:nvSpPr>
          <p:spPr>
            <a:xfrm>
              <a:off x="935012" y="4024249"/>
              <a:ext cx="720725" cy="290830"/>
            </a:xfrm>
            <a:custGeom>
              <a:avLst/>
              <a:gdLst/>
              <a:ahLst/>
              <a:cxnLst/>
              <a:rect l="l" t="t" r="r" b="b"/>
              <a:pathLst>
                <a:path w="720725" h="290829">
                  <a:moveTo>
                    <a:pt x="0" y="0"/>
                  </a:moveTo>
                  <a:lnTo>
                    <a:pt x="296265" y="0"/>
                  </a:lnTo>
                  <a:lnTo>
                    <a:pt x="423252" y="0"/>
                  </a:lnTo>
                  <a:lnTo>
                    <a:pt x="507834" y="0"/>
                  </a:lnTo>
                  <a:lnTo>
                    <a:pt x="507834" y="169418"/>
                  </a:lnTo>
                  <a:lnTo>
                    <a:pt x="720559" y="275082"/>
                  </a:lnTo>
                  <a:lnTo>
                    <a:pt x="507834" y="242061"/>
                  </a:lnTo>
                  <a:lnTo>
                    <a:pt x="507834" y="290449"/>
                  </a:lnTo>
                  <a:lnTo>
                    <a:pt x="423252" y="290449"/>
                  </a:lnTo>
                  <a:lnTo>
                    <a:pt x="296265" y="290449"/>
                  </a:lnTo>
                  <a:lnTo>
                    <a:pt x="0" y="290449"/>
                  </a:lnTo>
                  <a:lnTo>
                    <a:pt x="0" y="242061"/>
                  </a:lnTo>
                  <a:lnTo>
                    <a:pt x="0" y="169418"/>
                  </a:lnTo>
                  <a:lnTo>
                    <a:pt x="0" y="0"/>
                  </a:lnTo>
                  <a:close/>
                </a:path>
              </a:pathLst>
            </a:custGeom>
            <a:ln w="5626">
              <a:solidFill>
                <a:srgbClr val="000000"/>
              </a:solidFill>
            </a:ln>
          </p:spPr>
          <p:txBody>
            <a:bodyPr wrap="square" lIns="0" tIns="0" rIns="0" bIns="0" rtlCol="0"/>
            <a:lstStyle/>
            <a:p>
              <a:endParaRPr/>
            </a:p>
          </p:txBody>
        </p:sp>
      </p:grpSp>
      <p:sp>
        <p:nvSpPr>
          <p:cNvPr id="26" name="object 26"/>
          <p:cNvSpPr txBox="1"/>
          <p:nvPr/>
        </p:nvSpPr>
        <p:spPr>
          <a:xfrm>
            <a:off x="1247588" y="6345628"/>
            <a:ext cx="513908" cy="289822"/>
          </a:xfrm>
          <a:prstGeom prst="rect">
            <a:avLst/>
          </a:prstGeom>
        </p:spPr>
        <p:txBody>
          <a:bodyPr vert="horz" wrap="square" lIns="0" tIns="30479" rIns="0" bIns="0" rtlCol="0">
            <a:spAutoFit/>
          </a:bodyPr>
          <a:lstStyle/>
          <a:p>
            <a:pPr marL="79585">
              <a:spcBef>
                <a:spcPts val="240"/>
              </a:spcBef>
            </a:pPr>
            <a:r>
              <a:rPr sz="800" spc="-27" dirty="0">
                <a:solidFill>
                  <a:srgbClr val="585858"/>
                </a:solidFill>
                <a:latin typeface="BIZ UDPゴシック"/>
                <a:cs typeface="BIZ UDPゴシック"/>
              </a:rPr>
              <a:t>未回答</a:t>
            </a:r>
            <a:endParaRPr sz="800">
              <a:latin typeface="BIZ UDPゴシック"/>
              <a:cs typeface="BIZ UDPゴシック"/>
            </a:endParaRPr>
          </a:p>
          <a:p>
            <a:pPr marL="16933">
              <a:spcBef>
                <a:spcPts val="113"/>
              </a:spcBef>
            </a:pPr>
            <a:r>
              <a:rPr sz="800" dirty="0">
                <a:solidFill>
                  <a:srgbClr val="585858"/>
                </a:solidFill>
                <a:latin typeface="BIZ UDPゴシック"/>
                <a:cs typeface="BIZ UDPゴシック"/>
              </a:rPr>
              <a:t>1</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3%</a:t>
            </a:r>
            <a:endParaRPr sz="800">
              <a:latin typeface="BIZ UDPゴシック"/>
              <a:cs typeface="BIZ UDPゴシック"/>
            </a:endParaRPr>
          </a:p>
        </p:txBody>
      </p:sp>
      <p:grpSp>
        <p:nvGrpSpPr>
          <p:cNvPr id="27" name="object 27"/>
          <p:cNvGrpSpPr/>
          <p:nvPr/>
        </p:nvGrpSpPr>
        <p:grpSpPr>
          <a:xfrm>
            <a:off x="7629101" y="6157454"/>
            <a:ext cx="2283375" cy="2471327"/>
            <a:chOff x="5795911" y="3908615"/>
            <a:chExt cx="1712595" cy="1853564"/>
          </a:xfrm>
        </p:grpSpPr>
        <p:sp>
          <p:nvSpPr>
            <p:cNvPr id="28" name="object 28"/>
            <p:cNvSpPr/>
            <p:nvPr/>
          </p:nvSpPr>
          <p:spPr>
            <a:xfrm>
              <a:off x="6568185" y="4222877"/>
              <a:ext cx="414655" cy="767080"/>
            </a:xfrm>
            <a:custGeom>
              <a:avLst/>
              <a:gdLst/>
              <a:ahLst/>
              <a:cxnLst/>
              <a:rect l="l" t="t" r="r" b="b"/>
              <a:pathLst>
                <a:path w="414654" h="767079">
                  <a:moveTo>
                    <a:pt x="0" y="0"/>
                  </a:moveTo>
                  <a:lnTo>
                    <a:pt x="0" y="766572"/>
                  </a:lnTo>
                  <a:lnTo>
                    <a:pt x="414528" y="121666"/>
                  </a:lnTo>
                  <a:lnTo>
                    <a:pt x="372570" y="96554"/>
                  </a:lnTo>
                  <a:lnTo>
                    <a:pt x="329259" y="74249"/>
                  </a:lnTo>
                  <a:lnTo>
                    <a:pt x="284733" y="54788"/>
                  </a:lnTo>
                  <a:lnTo>
                    <a:pt x="239136" y="38213"/>
                  </a:lnTo>
                  <a:lnTo>
                    <a:pt x="192607" y="24562"/>
                  </a:lnTo>
                  <a:lnTo>
                    <a:pt x="145287" y="13875"/>
                  </a:lnTo>
                  <a:lnTo>
                    <a:pt x="97319" y="6193"/>
                  </a:lnTo>
                  <a:lnTo>
                    <a:pt x="48843" y="1555"/>
                  </a:lnTo>
                  <a:lnTo>
                    <a:pt x="0" y="0"/>
                  </a:lnTo>
                  <a:close/>
                </a:path>
              </a:pathLst>
            </a:custGeom>
            <a:solidFill>
              <a:srgbClr val="4471C4"/>
            </a:solidFill>
          </p:spPr>
          <p:txBody>
            <a:bodyPr wrap="square" lIns="0" tIns="0" rIns="0" bIns="0" rtlCol="0"/>
            <a:lstStyle/>
            <a:p>
              <a:endParaRPr/>
            </a:p>
          </p:txBody>
        </p:sp>
        <p:sp>
          <p:nvSpPr>
            <p:cNvPr id="29" name="object 29"/>
            <p:cNvSpPr/>
            <p:nvPr/>
          </p:nvSpPr>
          <p:spPr>
            <a:xfrm>
              <a:off x="5801626" y="4344543"/>
              <a:ext cx="1533525" cy="1411605"/>
            </a:xfrm>
            <a:custGeom>
              <a:avLst/>
              <a:gdLst/>
              <a:ahLst/>
              <a:cxnLst/>
              <a:rect l="l" t="t" r="r" b="b"/>
              <a:pathLst>
                <a:path w="1533525" h="1411604">
                  <a:moveTo>
                    <a:pt x="1181087" y="0"/>
                  </a:moveTo>
                  <a:lnTo>
                    <a:pt x="766559" y="644906"/>
                  </a:lnTo>
                  <a:lnTo>
                    <a:pt x="237477" y="90043"/>
                  </a:lnTo>
                  <a:lnTo>
                    <a:pt x="205414" y="122509"/>
                  </a:lnTo>
                  <a:lnTo>
                    <a:pt x="175374" y="156797"/>
                  </a:lnTo>
                  <a:lnTo>
                    <a:pt x="147430" y="192823"/>
                  </a:lnTo>
                  <a:lnTo>
                    <a:pt x="121653" y="230504"/>
                  </a:lnTo>
                  <a:lnTo>
                    <a:pt x="96702" y="272098"/>
                  </a:lnTo>
                  <a:lnTo>
                    <a:pt x="74673" y="314617"/>
                  </a:lnTo>
                  <a:lnTo>
                    <a:pt x="55538" y="357936"/>
                  </a:lnTo>
                  <a:lnTo>
                    <a:pt x="39271" y="401933"/>
                  </a:lnTo>
                  <a:lnTo>
                    <a:pt x="25844" y="446483"/>
                  </a:lnTo>
                  <a:lnTo>
                    <a:pt x="15231" y="491461"/>
                  </a:lnTo>
                  <a:lnTo>
                    <a:pt x="7404" y="536743"/>
                  </a:lnTo>
                  <a:lnTo>
                    <a:pt x="2336" y="582206"/>
                  </a:lnTo>
                  <a:lnTo>
                    <a:pt x="0" y="627725"/>
                  </a:lnTo>
                  <a:lnTo>
                    <a:pt x="368" y="673176"/>
                  </a:lnTo>
                  <a:lnTo>
                    <a:pt x="3415" y="718434"/>
                  </a:lnTo>
                  <a:lnTo>
                    <a:pt x="9113" y="763377"/>
                  </a:lnTo>
                  <a:lnTo>
                    <a:pt x="17434" y="807878"/>
                  </a:lnTo>
                  <a:lnTo>
                    <a:pt x="28351" y="851815"/>
                  </a:lnTo>
                  <a:lnTo>
                    <a:pt x="41839" y="895063"/>
                  </a:lnTo>
                  <a:lnTo>
                    <a:pt x="57868" y="937498"/>
                  </a:lnTo>
                  <a:lnTo>
                    <a:pt x="76413" y="978996"/>
                  </a:lnTo>
                  <a:lnTo>
                    <a:pt x="97446" y="1019432"/>
                  </a:lnTo>
                  <a:lnTo>
                    <a:pt x="120940" y="1058683"/>
                  </a:lnTo>
                  <a:lnTo>
                    <a:pt x="146868" y="1096624"/>
                  </a:lnTo>
                  <a:lnTo>
                    <a:pt x="175202" y="1133131"/>
                  </a:lnTo>
                  <a:lnTo>
                    <a:pt x="205917" y="1168080"/>
                  </a:lnTo>
                  <a:lnTo>
                    <a:pt x="238984" y="1201346"/>
                  </a:lnTo>
                  <a:lnTo>
                    <a:pt x="274377" y="1232807"/>
                  </a:lnTo>
                  <a:lnTo>
                    <a:pt x="312068" y="1262337"/>
                  </a:lnTo>
                  <a:lnTo>
                    <a:pt x="352031" y="1289812"/>
                  </a:lnTo>
                  <a:lnTo>
                    <a:pt x="393639" y="1314762"/>
                  </a:lnTo>
                  <a:lnTo>
                    <a:pt x="436170" y="1336792"/>
                  </a:lnTo>
                  <a:lnTo>
                    <a:pt x="479502" y="1355926"/>
                  </a:lnTo>
                  <a:lnTo>
                    <a:pt x="523510" y="1372194"/>
                  </a:lnTo>
                  <a:lnTo>
                    <a:pt x="568069" y="1385620"/>
                  </a:lnTo>
                  <a:lnTo>
                    <a:pt x="613057" y="1396234"/>
                  </a:lnTo>
                  <a:lnTo>
                    <a:pt x="658347" y="1404061"/>
                  </a:lnTo>
                  <a:lnTo>
                    <a:pt x="703818" y="1409129"/>
                  </a:lnTo>
                  <a:lnTo>
                    <a:pt x="749343" y="1411465"/>
                  </a:lnTo>
                  <a:lnTo>
                    <a:pt x="794800" y="1411096"/>
                  </a:lnTo>
                  <a:lnTo>
                    <a:pt x="840064" y="1408049"/>
                  </a:lnTo>
                  <a:lnTo>
                    <a:pt x="885010" y="1402352"/>
                  </a:lnTo>
                  <a:lnTo>
                    <a:pt x="929516" y="1394031"/>
                  </a:lnTo>
                  <a:lnTo>
                    <a:pt x="973456" y="1383113"/>
                  </a:lnTo>
                  <a:lnTo>
                    <a:pt x="1016707" y="1369626"/>
                  </a:lnTo>
                  <a:lnTo>
                    <a:pt x="1059144" y="1353597"/>
                  </a:lnTo>
                  <a:lnTo>
                    <a:pt x="1100644" y="1335052"/>
                  </a:lnTo>
                  <a:lnTo>
                    <a:pt x="1141082" y="1314019"/>
                  </a:lnTo>
                  <a:lnTo>
                    <a:pt x="1180334" y="1290525"/>
                  </a:lnTo>
                  <a:lnTo>
                    <a:pt x="1218276" y="1264597"/>
                  </a:lnTo>
                  <a:lnTo>
                    <a:pt x="1254783" y="1236262"/>
                  </a:lnTo>
                  <a:lnTo>
                    <a:pt x="1289733" y="1205548"/>
                  </a:lnTo>
                  <a:lnTo>
                    <a:pt x="1323000" y="1172480"/>
                  </a:lnTo>
                  <a:lnTo>
                    <a:pt x="1354460" y="1137088"/>
                  </a:lnTo>
                  <a:lnTo>
                    <a:pt x="1383990" y="1099396"/>
                  </a:lnTo>
                  <a:lnTo>
                    <a:pt x="1411465" y="1059434"/>
                  </a:lnTo>
                  <a:lnTo>
                    <a:pt x="1436416" y="1017826"/>
                  </a:lnTo>
                  <a:lnTo>
                    <a:pt x="1458445" y="975294"/>
                  </a:lnTo>
                  <a:lnTo>
                    <a:pt x="1477580" y="931963"/>
                  </a:lnTo>
                  <a:lnTo>
                    <a:pt x="1493847" y="887955"/>
                  </a:lnTo>
                  <a:lnTo>
                    <a:pt x="1507274" y="843395"/>
                  </a:lnTo>
                  <a:lnTo>
                    <a:pt x="1517887" y="798408"/>
                  </a:lnTo>
                  <a:lnTo>
                    <a:pt x="1525715" y="753117"/>
                  </a:lnTo>
                  <a:lnTo>
                    <a:pt x="1530783" y="707647"/>
                  </a:lnTo>
                  <a:lnTo>
                    <a:pt x="1533119" y="662122"/>
                  </a:lnTo>
                  <a:lnTo>
                    <a:pt x="1532750" y="616665"/>
                  </a:lnTo>
                  <a:lnTo>
                    <a:pt x="1529703" y="571401"/>
                  </a:lnTo>
                  <a:lnTo>
                    <a:pt x="1524006" y="526454"/>
                  </a:lnTo>
                  <a:lnTo>
                    <a:pt x="1515684" y="481949"/>
                  </a:lnTo>
                  <a:lnTo>
                    <a:pt x="1504767" y="438008"/>
                  </a:lnTo>
                  <a:lnTo>
                    <a:pt x="1491280" y="394757"/>
                  </a:lnTo>
                  <a:lnTo>
                    <a:pt x="1475250" y="352320"/>
                  </a:lnTo>
                  <a:lnTo>
                    <a:pt x="1456705" y="310821"/>
                  </a:lnTo>
                  <a:lnTo>
                    <a:pt x="1435673" y="270383"/>
                  </a:lnTo>
                  <a:lnTo>
                    <a:pt x="1412179" y="231131"/>
                  </a:lnTo>
                  <a:lnTo>
                    <a:pt x="1386251" y="193189"/>
                  </a:lnTo>
                  <a:lnTo>
                    <a:pt x="1357916" y="156681"/>
                  </a:lnTo>
                  <a:lnTo>
                    <a:pt x="1327201" y="121732"/>
                  </a:lnTo>
                  <a:lnTo>
                    <a:pt x="1294134" y="88465"/>
                  </a:lnTo>
                  <a:lnTo>
                    <a:pt x="1258741" y="57004"/>
                  </a:lnTo>
                  <a:lnTo>
                    <a:pt x="1221050" y="27475"/>
                  </a:lnTo>
                  <a:lnTo>
                    <a:pt x="1181087" y="0"/>
                  </a:lnTo>
                  <a:close/>
                </a:path>
              </a:pathLst>
            </a:custGeom>
            <a:solidFill>
              <a:srgbClr val="EC7C30"/>
            </a:solidFill>
          </p:spPr>
          <p:txBody>
            <a:bodyPr wrap="square" lIns="0" tIns="0" rIns="0" bIns="0" rtlCol="0"/>
            <a:lstStyle/>
            <a:p>
              <a:endParaRPr/>
            </a:p>
          </p:txBody>
        </p:sp>
        <p:sp>
          <p:nvSpPr>
            <p:cNvPr id="30" name="object 30"/>
            <p:cNvSpPr/>
            <p:nvPr/>
          </p:nvSpPr>
          <p:spPr>
            <a:xfrm>
              <a:off x="5801626" y="4344543"/>
              <a:ext cx="1533525" cy="1411605"/>
            </a:xfrm>
            <a:custGeom>
              <a:avLst/>
              <a:gdLst/>
              <a:ahLst/>
              <a:cxnLst/>
              <a:rect l="l" t="t" r="r" b="b"/>
              <a:pathLst>
                <a:path w="1533525" h="1411604">
                  <a:moveTo>
                    <a:pt x="1181087" y="0"/>
                  </a:moveTo>
                  <a:lnTo>
                    <a:pt x="1221050" y="27475"/>
                  </a:lnTo>
                  <a:lnTo>
                    <a:pt x="1258741" y="57004"/>
                  </a:lnTo>
                  <a:lnTo>
                    <a:pt x="1294134" y="88465"/>
                  </a:lnTo>
                  <a:lnTo>
                    <a:pt x="1327201" y="121732"/>
                  </a:lnTo>
                  <a:lnTo>
                    <a:pt x="1357916" y="156681"/>
                  </a:lnTo>
                  <a:lnTo>
                    <a:pt x="1386251" y="193189"/>
                  </a:lnTo>
                  <a:lnTo>
                    <a:pt x="1412179" y="231131"/>
                  </a:lnTo>
                  <a:lnTo>
                    <a:pt x="1435673" y="270383"/>
                  </a:lnTo>
                  <a:lnTo>
                    <a:pt x="1456705" y="310821"/>
                  </a:lnTo>
                  <a:lnTo>
                    <a:pt x="1475250" y="352320"/>
                  </a:lnTo>
                  <a:lnTo>
                    <a:pt x="1491280" y="394757"/>
                  </a:lnTo>
                  <a:lnTo>
                    <a:pt x="1504767" y="438008"/>
                  </a:lnTo>
                  <a:lnTo>
                    <a:pt x="1515684" y="481949"/>
                  </a:lnTo>
                  <a:lnTo>
                    <a:pt x="1524006" y="526454"/>
                  </a:lnTo>
                  <a:lnTo>
                    <a:pt x="1529703" y="571401"/>
                  </a:lnTo>
                  <a:lnTo>
                    <a:pt x="1532750" y="616665"/>
                  </a:lnTo>
                  <a:lnTo>
                    <a:pt x="1533119" y="662122"/>
                  </a:lnTo>
                  <a:lnTo>
                    <a:pt x="1530783" y="707647"/>
                  </a:lnTo>
                  <a:lnTo>
                    <a:pt x="1525715" y="753117"/>
                  </a:lnTo>
                  <a:lnTo>
                    <a:pt x="1517887" y="798408"/>
                  </a:lnTo>
                  <a:lnTo>
                    <a:pt x="1507274" y="843395"/>
                  </a:lnTo>
                  <a:lnTo>
                    <a:pt x="1493847" y="887955"/>
                  </a:lnTo>
                  <a:lnTo>
                    <a:pt x="1477580" y="931963"/>
                  </a:lnTo>
                  <a:lnTo>
                    <a:pt x="1458445" y="975294"/>
                  </a:lnTo>
                  <a:lnTo>
                    <a:pt x="1436416" y="1017826"/>
                  </a:lnTo>
                  <a:lnTo>
                    <a:pt x="1411465" y="1059434"/>
                  </a:lnTo>
                  <a:lnTo>
                    <a:pt x="1383990" y="1099396"/>
                  </a:lnTo>
                  <a:lnTo>
                    <a:pt x="1354460" y="1137088"/>
                  </a:lnTo>
                  <a:lnTo>
                    <a:pt x="1323000" y="1172480"/>
                  </a:lnTo>
                  <a:lnTo>
                    <a:pt x="1289733" y="1205548"/>
                  </a:lnTo>
                  <a:lnTo>
                    <a:pt x="1254783" y="1236262"/>
                  </a:lnTo>
                  <a:lnTo>
                    <a:pt x="1218276" y="1264597"/>
                  </a:lnTo>
                  <a:lnTo>
                    <a:pt x="1180334" y="1290525"/>
                  </a:lnTo>
                  <a:lnTo>
                    <a:pt x="1141082" y="1314019"/>
                  </a:lnTo>
                  <a:lnTo>
                    <a:pt x="1100644" y="1335052"/>
                  </a:lnTo>
                  <a:lnTo>
                    <a:pt x="1059144" y="1353597"/>
                  </a:lnTo>
                  <a:lnTo>
                    <a:pt x="1016707" y="1369626"/>
                  </a:lnTo>
                  <a:lnTo>
                    <a:pt x="973456" y="1383113"/>
                  </a:lnTo>
                  <a:lnTo>
                    <a:pt x="929516" y="1394031"/>
                  </a:lnTo>
                  <a:lnTo>
                    <a:pt x="885010" y="1402352"/>
                  </a:lnTo>
                  <a:lnTo>
                    <a:pt x="840064" y="1408049"/>
                  </a:lnTo>
                  <a:lnTo>
                    <a:pt x="794800" y="1411096"/>
                  </a:lnTo>
                  <a:lnTo>
                    <a:pt x="749343" y="1411465"/>
                  </a:lnTo>
                  <a:lnTo>
                    <a:pt x="703818" y="1409129"/>
                  </a:lnTo>
                  <a:lnTo>
                    <a:pt x="658347" y="1404061"/>
                  </a:lnTo>
                  <a:lnTo>
                    <a:pt x="613057" y="1396234"/>
                  </a:lnTo>
                  <a:lnTo>
                    <a:pt x="568069" y="1385620"/>
                  </a:lnTo>
                  <a:lnTo>
                    <a:pt x="523510" y="1372194"/>
                  </a:lnTo>
                  <a:lnTo>
                    <a:pt x="479502" y="1355926"/>
                  </a:lnTo>
                  <a:lnTo>
                    <a:pt x="436170" y="1336792"/>
                  </a:lnTo>
                  <a:lnTo>
                    <a:pt x="393639" y="1314762"/>
                  </a:lnTo>
                  <a:lnTo>
                    <a:pt x="352031" y="1289812"/>
                  </a:lnTo>
                  <a:lnTo>
                    <a:pt x="312068" y="1262337"/>
                  </a:lnTo>
                  <a:lnTo>
                    <a:pt x="274377" y="1232807"/>
                  </a:lnTo>
                  <a:lnTo>
                    <a:pt x="238984" y="1201346"/>
                  </a:lnTo>
                  <a:lnTo>
                    <a:pt x="205917" y="1168080"/>
                  </a:lnTo>
                  <a:lnTo>
                    <a:pt x="175202" y="1133131"/>
                  </a:lnTo>
                  <a:lnTo>
                    <a:pt x="146868" y="1096624"/>
                  </a:lnTo>
                  <a:lnTo>
                    <a:pt x="120940" y="1058683"/>
                  </a:lnTo>
                  <a:lnTo>
                    <a:pt x="97446" y="1019432"/>
                  </a:lnTo>
                  <a:lnTo>
                    <a:pt x="76413" y="978996"/>
                  </a:lnTo>
                  <a:lnTo>
                    <a:pt x="57868" y="937498"/>
                  </a:lnTo>
                  <a:lnTo>
                    <a:pt x="41839" y="895063"/>
                  </a:lnTo>
                  <a:lnTo>
                    <a:pt x="28351" y="851815"/>
                  </a:lnTo>
                  <a:lnTo>
                    <a:pt x="17434" y="807878"/>
                  </a:lnTo>
                  <a:lnTo>
                    <a:pt x="9113" y="763377"/>
                  </a:lnTo>
                  <a:lnTo>
                    <a:pt x="3415" y="718434"/>
                  </a:lnTo>
                  <a:lnTo>
                    <a:pt x="368" y="673176"/>
                  </a:lnTo>
                  <a:lnTo>
                    <a:pt x="0" y="627725"/>
                  </a:lnTo>
                  <a:lnTo>
                    <a:pt x="2336" y="582206"/>
                  </a:lnTo>
                  <a:lnTo>
                    <a:pt x="7404" y="536743"/>
                  </a:lnTo>
                  <a:lnTo>
                    <a:pt x="15231" y="491461"/>
                  </a:lnTo>
                  <a:lnTo>
                    <a:pt x="25844" y="446483"/>
                  </a:lnTo>
                  <a:lnTo>
                    <a:pt x="39271" y="401933"/>
                  </a:lnTo>
                  <a:lnTo>
                    <a:pt x="55538" y="357936"/>
                  </a:lnTo>
                  <a:lnTo>
                    <a:pt x="74673" y="314617"/>
                  </a:lnTo>
                  <a:lnTo>
                    <a:pt x="96702" y="272098"/>
                  </a:lnTo>
                  <a:lnTo>
                    <a:pt x="121653" y="230504"/>
                  </a:lnTo>
                  <a:lnTo>
                    <a:pt x="147430" y="192823"/>
                  </a:lnTo>
                  <a:lnTo>
                    <a:pt x="175374" y="156797"/>
                  </a:lnTo>
                  <a:lnTo>
                    <a:pt x="205414" y="122509"/>
                  </a:lnTo>
                  <a:lnTo>
                    <a:pt x="237477" y="90043"/>
                  </a:lnTo>
                  <a:lnTo>
                    <a:pt x="766559" y="644906"/>
                  </a:lnTo>
                  <a:lnTo>
                    <a:pt x="1181087" y="0"/>
                  </a:lnTo>
                  <a:close/>
                </a:path>
              </a:pathLst>
            </a:custGeom>
            <a:ln w="11239">
              <a:solidFill>
                <a:srgbClr val="FFFFFF"/>
              </a:solidFill>
            </a:ln>
          </p:spPr>
          <p:txBody>
            <a:bodyPr wrap="square" lIns="0" tIns="0" rIns="0" bIns="0" rtlCol="0"/>
            <a:lstStyle/>
            <a:p>
              <a:endParaRPr/>
            </a:p>
          </p:txBody>
        </p:sp>
        <p:sp>
          <p:nvSpPr>
            <p:cNvPr id="31" name="object 31"/>
            <p:cNvSpPr/>
            <p:nvPr/>
          </p:nvSpPr>
          <p:spPr>
            <a:xfrm>
              <a:off x="6039103" y="4222877"/>
              <a:ext cx="529590" cy="767080"/>
            </a:xfrm>
            <a:custGeom>
              <a:avLst/>
              <a:gdLst/>
              <a:ahLst/>
              <a:cxnLst/>
              <a:rect l="l" t="t" r="r" b="b"/>
              <a:pathLst>
                <a:path w="529590" h="767079">
                  <a:moveTo>
                    <a:pt x="529082" y="0"/>
                  </a:moveTo>
                  <a:lnTo>
                    <a:pt x="480016" y="1570"/>
                  </a:lnTo>
                  <a:lnTo>
                    <a:pt x="431400" y="6245"/>
                  </a:lnTo>
                  <a:lnTo>
                    <a:pt x="383369" y="13969"/>
                  </a:lnTo>
                  <a:lnTo>
                    <a:pt x="336060" y="24689"/>
                  </a:lnTo>
                  <a:lnTo>
                    <a:pt x="289611" y="38349"/>
                  </a:lnTo>
                  <a:lnTo>
                    <a:pt x="244157" y="54895"/>
                  </a:lnTo>
                  <a:lnTo>
                    <a:pt x="199836" y="74272"/>
                  </a:lnTo>
                  <a:lnTo>
                    <a:pt x="156783" y="96425"/>
                  </a:lnTo>
                  <a:lnTo>
                    <a:pt x="115137" y="121300"/>
                  </a:lnTo>
                  <a:lnTo>
                    <a:pt x="75033" y="148842"/>
                  </a:lnTo>
                  <a:lnTo>
                    <a:pt x="36608" y="178997"/>
                  </a:lnTo>
                  <a:lnTo>
                    <a:pt x="0" y="211708"/>
                  </a:lnTo>
                  <a:lnTo>
                    <a:pt x="529082" y="766571"/>
                  </a:lnTo>
                  <a:lnTo>
                    <a:pt x="529082" y="0"/>
                  </a:lnTo>
                  <a:close/>
                </a:path>
              </a:pathLst>
            </a:custGeom>
            <a:solidFill>
              <a:srgbClr val="A4A4A4"/>
            </a:solidFill>
          </p:spPr>
          <p:txBody>
            <a:bodyPr wrap="square" lIns="0" tIns="0" rIns="0" bIns="0" rtlCol="0"/>
            <a:lstStyle/>
            <a:p>
              <a:endParaRPr/>
            </a:p>
          </p:txBody>
        </p:sp>
        <p:sp>
          <p:nvSpPr>
            <p:cNvPr id="32" name="object 32"/>
            <p:cNvSpPr/>
            <p:nvPr/>
          </p:nvSpPr>
          <p:spPr>
            <a:xfrm>
              <a:off x="6039103" y="4222877"/>
              <a:ext cx="529590" cy="767080"/>
            </a:xfrm>
            <a:custGeom>
              <a:avLst/>
              <a:gdLst/>
              <a:ahLst/>
              <a:cxnLst/>
              <a:rect l="l" t="t" r="r" b="b"/>
              <a:pathLst>
                <a:path w="529590" h="767079">
                  <a:moveTo>
                    <a:pt x="0" y="211708"/>
                  </a:moveTo>
                  <a:lnTo>
                    <a:pt x="36608" y="178997"/>
                  </a:lnTo>
                  <a:lnTo>
                    <a:pt x="75033" y="148842"/>
                  </a:lnTo>
                  <a:lnTo>
                    <a:pt x="115137" y="121300"/>
                  </a:lnTo>
                  <a:lnTo>
                    <a:pt x="156783" y="96425"/>
                  </a:lnTo>
                  <a:lnTo>
                    <a:pt x="199836" y="74272"/>
                  </a:lnTo>
                  <a:lnTo>
                    <a:pt x="244157" y="54895"/>
                  </a:lnTo>
                  <a:lnTo>
                    <a:pt x="289611" y="38349"/>
                  </a:lnTo>
                  <a:lnTo>
                    <a:pt x="336060" y="24689"/>
                  </a:lnTo>
                  <a:lnTo>
                    <a:pt x="383369" y="13969"/>
                  </a:lnTo>
                  <a:lnTo>
                    <a:pt x="431400" y="6245"/>
                  </a:lnTo>
                  <a:lnTo>
                    <a:pt x="480016" y="1570"/>
                  </a:lnTo>
                  <a:lnTo>
                    <a:pt x="529082" y="0"/>
                  </a:lnTo>
                  <a:lnTo>
                    <a:pt x="529082" y="766571"/>
                  </a:lnTo>
                  <a:lnTo>
                    <a:pt x="0" y="211708"/>
                  </a:lnTo>
                  <a:close/>
                </a:path>
              </a:pathLst>
            </a:custGeom>
            <a:ln w="11239">
              <a:solidFill>
                <a:srgbClr val="FFFFFF"/>
              </a:solidFill>
            </a:ln>
          </p:spPr>
          <p:txBody>
            <a:bodyPr wrap="square" lIns="0" tIns="0" rIns="0" bIns="0" rtlCol="0"/>
            <a:lstStyle/>
            <a:p>
              <a:endParaRPr/>
            </a:p>
          </p:txBody>
        </p:sp>
        <p:sp>
          <p:nvSpPr>
            <p:cNvPr id="33" name="object 33"/>
            <p:cNvSpPr/>
            <p:nvPr/>
          </p:nvSpPr>
          <p:spPr>
            <a:xfrm>
              <a:off x="6784212" y="3911473"/>
              <a:ext cx="721360" cy="342900"/>
            </a:xfrm>
            <a:custGeom>
              <a:avLst/>
              <a:gdLst/>
              <a:ahLst/>
              <a:cxnLst/>
              <a:rect l="l" t="t" r="r" b="b"/>
              <a:pathLst>
                <a:path w="721359" h="342900">
                  <a:moveTo>
                    <a:pt x="721105" y="0"/>
                  </a:moveTo>
                  <a:lnTo>
                    <a:pt x="135127" y="0"/>
                  </a:lnTo>
                  <a:lnTo>
                    <a:pt x="135127" y="172466"/>
                  </a:lnTo>
                  <a:lnTo>
                    <a:pt x="0" y="342392"/>
                  </a:lnTo>
                  <a:lnTo>
                    <a:pt x="135127" y="246379"/>
                  </a:lnTo>
                  <a:lnTo>
                    <a:pt x="135127" y="295656"/>
                  </a:lnTo>
                  <a:lnTo>
                    <a:pt x="721105" y="295656"/>
                  </a:lnTo>
                  <a:lnTo>
                    <a:pt x="721105" y="0"/>
                  </a:lnTo>
                  <a:close/>
                </a:path>
              </a:pathLst>
            </a:custGeom>
            <a:solidFill>
              <a:srgbClr val="FFFFFF"/>
            </a:solidFill>
          </p:spPr>
          <p:txBody>
            <a:bodyPr wrap="square" lIns="0" tIns="0" rIns="0" bIns="0" rtlCol="0"/>
            <a:lstStyle/>
            <a:p>
              <a:endParaRPr/>
            </a:p>
          </p:txBody>
        </p:sp>
        <p:sp>
          <p:nvSpPr>
            <p:cNvPr id="34" name="object 34"/>
            <p:cNvSpPr/>
            <p:nvPr/>
          </p:nvSpPr>
          <p:spPr>
            <a:xfrm>
              <a:off x="6784212" y="3911473"/>
              <a:ext cx="721360" cy="342900"/>
            </a:xfrm>
            <a:custGeom>
              <a:avLst/>
              <a:gdLst/>
              <a:ahLst/>
              <a:cxnLst/>
              <a:rect l="l" t="t" r="r" b="b"/>
              <a:pathLst>
                <a:path w="721359" h="342900">
                  <a:moveTo>
                    <a:pt x="135127" y="0"/>
                  </a:moveTo>
                  <a:lnTo>
                    <a:pt x="232790" y="0"/>
                  </a:lnTo>
                  <a:lnTo>
                    <a:pt x="379348" y="0"/>
                  </a:lnTo>
                  <a:lnTo>
                    <a:pt x="721105" y="0"/>
                  </a:lnTo>
                  <a:lnTo>
                    <a:pt x="721105" y="172466"/>
                  </a:lnTo>
                  <a:lnTo>
                    <a:pt x="721105" y="246379"/>
                  </a:lnTo>
                  <a:lnTo>
                    <a:pt x="721105" y="295656"/>
                  </a:lnTo>
                  <a:lnTo>
                    <a:pt x="379348" y="295656"/>
                  </a:lnTo>
                  <a:lnTo>
                    <a:pt x="232790" y="295656"/>
                  </a:lnTo>
                  <a:lnTo>
                    <a:pt x="135127" y="295656"/>
                  </a:lnTo>
                  <a:lnTo>
                    <a:pt x="135127" y="246379"/>
                  </a:lnTo>
                  <a:lnTo>
                    <a:pt x="0" y="342392"/>
                  </a:lnTo>
                  <a:lnTo>
                    <a:pt x="135127" y="172466"/>
                  </a:lnTo>
                  <a:lnTo>
                    <a:pt x="135127" y="0"/>
                  </a:lnTo>
                  <a:close/>
                </a:path>
              </a:pathLst>
            </a:custGeom>
            <a:ln w="5626">
              <a:solidFill>
                <a:srgbClr val="000000"/>
              </a:solidFill>
            </a:ln>
          </p:spPr>
          <p:txBody>
            <a:bodyPr wrap="square" lIns="0" tIns="0" rIns="0" bIns="0" rtlCol="0"/>
            <a:lstStyle/>
            <a:p>
              <a:endParaRPr/>
            </a:p>
          </p:txBody>
        </p:sp>
      </p:grpSp>
      <p:sp>
        <p:nvSpPr>
          <p:cNvPr id="35" name="object 35"/>
          <p:cNvSpPr txBox="1"/>
          <p:nvPr/>
        </p:nvSpPr>
        <p:spPr>
          <a:xfrm>
            <a:off x="9258855" y="6197527"/>
            <a:ext cx="541847" cy="290677"/>
          </a:xfrm>
          <a:prstGeom prst="rect">
            <a:avLst/>
          </a:prstGeom>
        </p:spPr>
        <p:txBody>
          <a:bodyPr vert="horz" wrap="square" lIns="0" tIns="31326" rIns="0" bIns="0" rtlCol="0">
            <a:spAutoFit/>
          </a:bodyPr>
          <a:lstStyle/>
          <a:p>
            <a:pPr>
              <a:spcBef>
                <a:spcPts val="247"/>
              </a:spcBef>
            </a:pPr>
            <a:r>
              <a:rPr sz="800" spc="-13" dirty="0">
                <a:solidFill>
                  <a:srgbClr val="585858"/>
                </a:solidFill>
                <a:latin typeface="BIZ UDPゴシック"/>
                <a:cs typeface="BIZ UDPゴシック"/>
              </a:rPr>
              <a:t>置いている</a:t>
            </a:r>
            <a:endParaRPr sz="800">
              <a:latin typeface="BIZ UDPゴシック"/>
              <a:cs typeface="BIZ UDPゴシック"/>
            </a:endParaRPr>
          </a:p>
          <a:p>
            <a:pPr marL="31326">
              <a:spcBef>
                <a:spcPts val="120"/>
              </a:spcBef>
            </a:pPr>
            <a:r>
              <a:rPr sz="800" dirty="0">
                <a:solidFill>
                  <a:srgbClr val="585858"/>
                </a:solidFill>
                <a:latin typeface="BIZ UDPゴシック"/>
                <a:cs typeface="BIZ UDPゴシック"/>
              </a:rPr>
              <a:t>3</a:t>
            </a:r>
            <a:r>
              <a:rPr sz="800" spc="7" dirty="0">
                <a:solidFill>
                  <a:srgbClr val="585858"/>
                </a:solidFill>
                <a:latin typeface="BIZ UDPゴシック"/>
                <a:cs typeface="BIZ UDPゴシック"/>
              </a:rPr>
              <a:t>校 / </a:t>
            </a:r>
            <a:r>
              <a:rPr sz="800" spc="-33" dirty="0">
                <a:solidFill>
                  <a:srgbClr val="585858"/>
                </a:solidFill>
                <a:latin typeface="BIZ UDPゴシック"/>
                <a:cs typeface="BIZ UDPゴシック"/>
              </a:rPr>
              <a:t>9%</a:t>
            </a:r>
            <a:endParaRPr sz="800">
              <a:latin typeface="BIZ UDPゴシック"/>
              <a:cs typeface="BIZ UDPゴシック"/>
            </a:endParaRPr>
          </a:p>
        </p:txBody>
      </p:sp>
      <p:sp>
        <p:nvSpPr>
          <p:cNvPr id="36" name="object 36"/>
          <p:cNvSpPr/>
          <p:nvPr/>
        </p:nvSpPr>
        <p:spPr>
          <a:xfrm>
            <a:off x="7368829" y="8616000"/>
            <a:ext cx="1387635" cy="452950"/>
          </a:xfrm>
          <a:custGeom>
            <a:avLst/>
            <a:gdLst/>
            <a:ahLst/>
            <a:cxnLst/>
            <a:rect l="l" t="t" r="r" b="b"/>
            <a:pathLst>
              <a:path w="1040765" h="339725">
                <a:moveTo>
                  <a:pt x="0" y="14731"/>
                </a:moveTo>
                <a:lnTo>
                  <a:pt x="417068" y="14731"/>
                </a:lnTo>
                <a:lnTo>
                  <a:pt x="595884" y="14731"/>
                </a:lnTo>
                <a:lnTo>
                  <a:pt x="715137" y="14731"/>
                </a:lnTo>
                <a:lnTo>
                  <a:pt x="715137" y="68833"/>
                </a:lnTo>
                <a:lnTo>
                  <a:pt x="1040384" y="0"/>
                </a:lnTo>
                <a:lnTo>
                  <a:pt x="715137" y="149986"/>
                </a:lnTo>
                <a:lnTo>
                  <a:pt x="715137" y="339216"/>
                </a:lnTo>
                <a:lnTo>
                  <a:pt x="595884" y="339216"/>
                </a:lnTo>
                <a:lnTo>
                  <a:pt x="417068" y="339216"/>
                </a:lnTo>
                <a:lnTo>
                  <a:pt x="0" y="339216"/>
                </a:lnTo>
                <a:lnTo>
                  <a:pt x="0" y="149986"/>
                </a:lnTo>
                <a:lnTo>
                  <a:pt x="0" y="68833"/>
                </a:lnTo>
                <a:lnTo>
                  <a:pt x="0" y="14731"/>
                </a:lnTo>
                <a:close/>
              </a:path>
            </a:pathLst>
          </a:custGeom>
          <a:ln w="5626">
            <a:solidFill>
              <a:srgbClr val="000000"/>
            </a:solidFill>
          </a:ln>
        </p:spPr>
        <p:txBody>
          <a:bodyPr wrap="square" lIns="0" tIns="0" rIns="0" bIns="0" rtlCol="0"/>
          <a:lstStyle/>
          <a:p>
            <a:endParaRPr/>
          </a:p>
        </p:txBody>
      </p:sp>
      <p:sp>
        <p:nvSpPr>
          <p:cNvPr id="37" name="object 37"/>
          <p:cNvSpPr txBox="1"/>
          <p:nvPr/>
        </p:nvSpPr>
        <p:spPr>
          <a:xfrm>
            <a:off x="7533076" y="8692669"/>
            <a:ext cx="673920" cy="289822"/>
          </a:xfrm>
          <a:prstGeom prst="rect">
            <a:avLst/>
          </a:prstGeom>
        </p:spPr>
        <p:txBody>
          <a:bodyPr vert="horz" wrap="square" lIns="0" tIns="30479" rIns="0" bIns="0" rtlCol="0">
            <a:spAutoFit/>
          </a:bodyPr>
          <a:lstStyle/>
          <a:p>
            <a:pPr>
              <a:spcBef>
                <a:spcPts val="240"/>
              </a:spcBef>
            </a:pPr>
            <a:r>
              <a:rPr sz="800" spc="-13" dirty="0">
                <a:solidFill>
                  <a:srgbClr val="585858"/>
                </a:solidFill>
                <a:latin typeface="BIZ UDPゴシック"/>
                <a:cs typeface="BIZ UDPゴシック"/>
              </a:rPr>
              <a:t>置いていない</a:t>
            </a:r>
            <a:endParaRPr sz="800">
              <a:latin typeface="BIZ UDPゴシック"/>
              <a:cs typeface="BIZ UDPゴシック"/>
            </a:endParaRPr>
          </a:p>
          <a:p>
            <a:pPr marL="3387">
              <a:spcBef>
                <a:spcPts val="120"/>
              </a:spcBef>
            </a:pPr>
            <a:r>
              <a:rPr sz="800" dirty="0">
                <a:solidFill>
                  <a:srgbClr val="585858"/>
                </a:solidFill>
                <a:latin typeface="BIZ UDPゴシック"/>
                <a:cs typeface="BIZ UDPゴシック"/>
              </a:rPr>
              <a:t>26</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79%</a:t>
            </a:r>
            <a:endParaRPr sz="800">
              <a:latin typeface="BIZ UDPゴシック"/>
              <a:cs typeface="BIZ UDPゴシック"/>
            </a:endParaRPr>
          </a:p>
        </p:txBody>
      </p:sp>
      <p:grpSp>
        <p:nvGrpSpPr>
          <p:cNvPr id="38" name="object 38"/>
          <p:cNvGrpSpPr/>
          <p:nvPr/>
        </p:nvGrpSpPr>
        <p:grpSpPr>
          <a:xfrm>
            <a:off x="7365356" y="6243981"/>
            <a:ext cx="917753" cy="409771"/>
            <a:chOff x="5598096" y="3973512"/>
            <a:chExt cx="688340" cy="307340"/>
          </a:xfrm>
        </p:grpSpPr>
        <p:sp>
          <p:nvSpPr>
            <p:cNvPr id="39" name="object 39"/>
            <p:cNvSpPr/>
            <p:nvPr/>
          </p:nvSpPr>
          <p:spPr>
            <a:xfrm>
              <a:off x="5600954" y="3976369"/>
              <a:ext cx="682625" cy="301625"/>
            </a:xfrm>
            <a:custGeom>
              <a:avLst/>
              <a:gdLst/>
              <a:ahLst/>
              <a:cxnLst/>
              <a:rect l="l" t="t" r="r" b="b"/>
              <a:pathLst>
                <a:path w="682625" h="301625">
                  <a:moveTo>
                    <a:pt x="561086" y="0"/>
                  </a:moveTo>
                  <a:lnTo>
                    <a:pt x="0" y="0"/>
                  </a:lnTo>
                  <a:lnTo>
                    <a:pt x="0" y="297307"/>
                  </a:lnTo>
                  <a:lnTo>
                    <a:pt x="561086" y="297307"/>
                  </a:lnTo>
                  <a:lnTo>
                    <a:pt x="561086" y="247777"/>
                  </a:lnTo>
                  <a:lnTo>
                    <a:pt x="682244" y="301371"/>
                  </a:lnTo>
                  <a:lnTo>
                    <a:pt x="561086" y="173482"/>
                  </a:lnTo>
                  <a:lnTo>
                    <a:pt x="561086" y="0"/>
                  </a:lnTo>
                  <a:close/>
                </a:path>
              </a:pathLst>
            </a:custGeom>
            <a:solidFill>
              <a:srgbClr val="FFFFFF"/>
            </a:solidFill>
          </p:spPr>
          <p:txBody>
            <a:bodyPr wrap="square" lIns="0" tIns="0" rIns="0" bIns="0" rtlCol="0"/>
            <a:lstStyle/>
            <a:p>
              <a:endParaRPr/>
            </a:p>
          </p:txBody>
        </p:sp>
        <p:sp>
          <p:nvSpPr>
            <p:cNvPr id="40" name="object 40"/>
            <p:cNvSpPr/>
            <p:nvPr/>
          </p:nvSpPr>
          <p:spPr>
            <a:xfrm>
              <a:off x="5600954" y="3976369"/>
              <a:ext cx="682625" cy="301625"/>
            </a:xfrm>
            <a:custGeom>
              <a:avLst/>
              <a:gdLst/>
              <a:ahLst/>
              <a:cxnLst/>
              <a:rect l="l" t="t" r="r" b="b"/>
              <a:pathLst>
                <a:path w="682625" h="301625">
                  <a:moveTo>
                    <a:pt x="0" y="0"/>
                  </a:moveTo>
                  <a:lnTo>
                    <a:pt x="327279" y="0"/>
                  </a:lnTo>
                  <a:lnTo>
                    <a:pt x="467487" y="0"/>
                  </a:lnTo>
                  <a:lnTo>
                    <a:pt x="561086" y="0"/>
                  </a:lnTo>
                  <a:lnTo>
                    <a:pt x="561086" y="173482"/>
                  </a:lnTo>
                  <a:lnTo>
                    <a:pt x="682244" y="301371"/>
                  </a:lnTo>
                  <a:lnTo>
                    <a:pt x="561086" y="247777"/>
                  </a:lnTo>
                  <a:lnTo>
                    <a:pt x="561086" y="297307"/>
                  </a:lnTo>
                  <a:lnTo>
                    <a:pt x="467487" y="297307"/>
                  </a:lnTo>
                  <a:lnTo>
                    <a:pt x="327279" y="297307"/>
                  </a:lnTo>
                  <a:lnTo>
                    <a:pt x="0" y="297307"/>
                  </a:lnTo>
                  <a:lnTo>
                    <a:pt x="0" y="247777"/>
                  </a:lnTo>
                  <a:lnTo>
                    <a:pt x="0" y="173482"/>
                  </a:lnTo>
                  <a:lnTo>
                    <a:pt x="0" y="0"/>
                  </a:lnTo>
                  <a:close/>
                </a:path>
              </a:pathLst>
            </a:custGeom>
            <a:ln w="5626">
              <a:solidFill>
                <a:srgbClr val="000000"/>
              </a:solidFill>
            </a:ln>
          </p:spPr>
          <p:txBody>
            <a:bodyPr wrap="square" lIns="0" tIns="0" rIns="0" bIns="0" rtlCol="0"/>
            <a:lstStyle/>
            <a:p>
              <a:endParaRPr/>
            </a:p>
          </p:txBody>
        </p:sp>
      </p:grpSp>
      <p:sp>
        <p:nvSpPr>
          <p:cNvPr id="41" name="object 41"/>
          <p:cNvSpPr txBox="1"/>
          <p:nvPr/>
        </p:nvSpPr>
        <p:spPr>
          <a:xfrm>
            <a:off x="7481769" y="6285239"/>
            <a:ext cx="575712" cy="290677"/>
          </a:xfrm>
          <a:prstGeom prst="rect">
            <a:avLst/>
          </a:prstGeom>
        </p:spPr>
        <p:txBody>
          <a:bodyPr vert="horz" wrap="square" lIns="0" tIns="31326" rIns="0" bIns="0" rtlCol="0">
            <a:spAutoFit/>
          </a:bodyPr>
          <a:lstStyle/>
          <a:p>
            <a:pPr marR="38944" algn="ctr">
              <a:spcBef>
                <a:spcPts val="247"/>
              </a:spcBef>
            </a:pPr>
            <a:r>
              <a:rPr sz="800" spc="-27" dirty="0">
                <a:solidFill>
                  <a:srgbClr val="585858"/>
                </a:solidFill>
                <a:latin typeface="BIZ UDPゴシック"/>
                <a:cs typeface="BIZ UDPゴシック"/>
              </a:rPr>
              <a:t>未回答</a:t>
            </a:r>
            <a:endParaRPr sz="800">
              <a:latin typeface="BIZ UDPゴシック"/>
              <a:cs typeface="BIZ UDPゴシック"/>
            </a:endParaRPr>
          </a:p>
          <a:p>
            <a:pPr marR="6773" algn="ctr">
              <a:spcBef>
                <a:spcPts val="120"/>
              </a:spcBef>
            </a:pPr>
            <a:r>
              <a:rPr sz="800" dirty="0">
                <a:solidFill>
                  <a:srgbClr val="585858"/>
                </a:solidFill>
                <a:latin typeface="BIZ UDPゴシック"/>
                <a:cs typeface="BIZ UDPゴシック"/>
              </a:rPr>
              <a:t>4</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12%</a:t>
            </a:r>
            <a:endParaRPr sz="800">
              <a:latin typeface="BIZ UDPゴシック"/>
              <a:cs typeface="BIZ UDPゴシック"/>
            </a:endParaRPr>
          </a:p>
        </p:txBody>
      </p:sp>
      <p:grpSp>
        <p:nvGrpSpPr>
          <p:cNvPr id="42" name="object 42"/>
          <p:cNvGrpSpPr/>
          <p:nvPr/>
        </p:nvGrpSpPr>
        <p:grpSpPr>
          <a:xfrm>
            <a:off x="1051580" y="2355554"/>
            <a:ext cx="2387511" cy="2440003"/>
            <a:chOff x="862588" y="1057084"/>
            <a:chExt cx="1790700" cy="1830070"/>
          </a:xfrm>
        </p:grpSpPr>
        <p:sp>
          <p:nvSpPr>
            <p:cNvPr id="43" name="object 43"/>
            <p:cNvSpPr/>
            <p:nvPr/>
          </p:nvSpPr>
          <p:spPr>
            <a:xfrm>
              <a:off x="1666620" y="1284732"/>
              <a:ext cx="798830" cy="1426210"/>
            </a:xfrm>
            <a:custGeom>
              <a:avLst/>
              <a:gdLst/>
              <a:ahLst/>
              <a:cxnLst/>
              <a:rect l="l" t="t" r="r" b="b"/>
              <a:pathLst>
                <a:path w="798830" h="1426210">
                  <a:moveTo>
                    <a:pt x="0" y="0"/>
                  </a:moveTo>
                  <a:lnTo>
                    <a:pt x="0" y="798195"/>
                  </a:lnTo>
                  <a:lnTo>
                    <a:pt x="493395" y="1425702"/>
                  </a:lnTo>
                  <a:lnTo>
                    <a:pt x="530823" y="1394401"/>
                  </a:lnTo>
                  <a:lnTo>
                    <a:pt x="566057" y="1361083"/>
                  </a:lnTo>
                  <a:lnTo>
                    <a:pt x="599039" y="1325864"/>
                  </a:lnTo>
                  <a:lnTo>
                    <a:pt x="629712" y="1288864"/>
                  </a:lnTo>
                  <a:lnTo>
                    <a:pt x="658019" y="1250202"/>
                  </a:lnTo>
                  <a:lnTo>
                    <a:pt x="683903" y="1209995"/>
                  </a:lnTo>
                  <a:lnTo>
                    <a:pt x="707305" y="1168362"/>
                  </a:lnTo>
                  <a:lnTo>
                    <a:pt x="728168" y="1125422"/>
                  </a:lnTo>
                  <a:lnTo>
                    <a:pt x="746436" y="1081293"/>
                  </a:lnTo>
                  <a:lnTo>
                    <a:pt x="762051" y="1036094"/>
                  </a:lnTo>
                  <a:lnTo>
                    <a:pt x="774956" y="989943"/>
                  </a:lnTo>
                  <a:lnTo>
                    <a:pt x="785092" y="942959"/>
                  </a:lnTo>
                  <a:lnTo>
                    <a:pt x="792404" y="895261"/>
                  </a:lnTo>
                  <a:lnTo>
                    <a:pt x="796832" y="846966"/>
                  </a:lnTo>
                  <a:lnTo>
                    <a:pt x="798322" y="798195"/>
                  </a:lnTo>
                  <a:lnTo>
                    <a:pt x="796864" y="749572"/>
                  </a:lnTo>
                  <a:lnTo>
                    <a:pt x="792548" y="701720"/>
                  </a:lnTo>
                  <a:lnTo>
                    <a:pt x="785457" y="654722"/>
                  </a:lnTo>
                  <a:lnTo>
                    <a:pt x="775674" y="608660"/>
                  </a:lnTo>
                  <a:lnTo>
                    <a:pt x="763282" y="563620"/>
                  </a:lnTo>
                  <a:lnTo>
                    <a:pt x="748367" y="519684"/>
                  </a:lnTo>
                  <a:lnTo>
                    <a:pt x="731010" y="476936"/>
                  </a:lnTo>
                  <a:lnTo>
                    <a:pt x="711296" y="435459"/>
                  </a:lnTo>
                  <a:lnTo>
                    <a:pt x="689308" y="395336"/>
                  </a:lnTo>
                  <a:lnTo>
                    <a:pt x="665131" y="356652"/>
                  </a:lnTo>
                  <a:lnTo>
                    <a:pt x="638846" y="319490"/>
                  </a:lnTo>
                  <a:lnTo>
                    <a:pt x="610538" y="283933"/>
                  </a:lnTo>
                  <a:lnTo>
                    <a:pt x="580292" y="250065"/>
                  </a:lnTo>
                  <a:lnTo>
                    <a:pt x="548189" y="217969"/>
                  </a:lnTo>
                  <a:lnTo>
                    <a:pt x="514314" y="187730"/>
                  </a:lnTo>
                  <a:lnTo>
                    <a:pt x="478750" y="159429"/>
                  </a:lnTo>
                  <a:lnTo>
                    <a:pt x="441581" y="133151"/>
                  </a:lnTo>
                  <a:lnTo>
                    <a:pt x="402891" y="108980"/>
                  </a:lnTo>
                  <a:lnTo>
                    <a:pt x="362762" y="86998"/>
                  </a:lnTo>
                  <a:lnTo>
                    <a:pt x="321279" y="67290"/>
                  </a:lnTo>
                  <a:lnTo>
                    <a:pt x="278526" y="49938"/>
                  </a:lnTo>
                  <a:lnTo>
                    <a:pt x="234585" y="35027"/>
                  </a:lnTo>
                  <a:lnTo>
                    <a:pt x="189541" y="22640"/>
                  </a:lnTo>
                  <a:lnTo>
                    <a:pt x="143477" y="12860"/>
                  </a:lnTo>
                  <a:lnTo>
                    <a:pt x="96476" y="5771"/>
                  </a:lnTo>
                  <a:lnTo>
                    <a:pt x="48622" y="1456"/>
                  </a:lnTo>
                  <a:lnTo>
                    <a:pt x="0" y="0"/>
                  </a:lnTo>
                  <a:close/>
                </a:path>
              </a:pathLst>
            </a:custGeom>
            <a:solidFill>
              <a:srgbClr val="4471C4"/>
            </a:solidFill>
          </p:spPr>
          <p:txBody>
            <a:bodyPr wrap="square" lIns="0" tIns="0" rIns="0" bIns="0" rtlCol="0"/>
            <a:lstStyle/>
            <a:p>
              <a:endParaRPr/>
            </a:p>
          </p:txBody>
        </p:sp>
        <p:sp>
          <p:nvSpPr>
            <p:cNvPr id="44" name="object 44"/>
            <p:cNvSpPr/>
            <p:nvPr/>
          </p:nvSpPr>
          <p:spPr>
            <a:xfrm>
              <a:off x="868303" y="1751330"/>
              <a:ext cx="1292225" cy="1130300"/>
            </a:xfrm>
            <a:custGeom>
              <a:avLst/>
              <a:gdLst/>
              <a:ahLst/>
              <a:cxnLst/>
              <a:rect l="l" t="t" r="r" b="b"/>
              <a:pathLst>
                <a:path w="1292225" h="1130300">
                  <a:moveTo>
                    <a:pt x="72144" y="0"/>
                  </a:moveTo>
                  <a:lnTo>
                    <a:pt x="52955" y="45705"/>
                  </a:lnTo>
                  <a:lnTo>
                    <a:pt x="36753" y="92141"/>
                  </a:lnTo>
                  <a:lnTo>
                    <a:pt x="23523" y="139172"/>
                  </a:lnTo>
                  <a:lnTo>
                    <a:pt x="13249" y="186664"/>
                  </a:lnTo>
                  <a:lnTo>
                    <a:pt x="5914" y="234485"/>
                  </a:lnTo>
                  <a:lnTo>
                    <a:pt x="1503" y="282499"/>
                  </a:lnTo>
                  <a:lnTo>
                    <a:pt x="0" y="330574"/>
                  </a:lnTo>
                  <a:lnTo>
                    <a:pt x="1388" y="378576"/>
                  </a:lnTo>
                  <a:lnTo>
                    <a:pt x="5652" y="426370"/>
                  </a:lnTo>
                  <a:lnTo>
                    <a:pt x="12775" y="473824"/>
                  </a:lnTo>
                  <a:lnTo>
                    <a:pt x="22743" y="520802"/>
                  </a:lnTo>
                  <a:lnTo>
                    <a:pt x="35538" y="567172"/>
                  </a:lnTo>
                  <a:lnTo>
                    <a:pt x="51145" y="612800"/>
                  </a:lnTo>
                  <a:lnTo>
                    <a:pt x="69548" y="657551"/>
                  </a:lnTo>
                  <a:lnTo>
                    <a:pt x="90731" y="701292"/>
                  </a:lnTo>
                  <a:lnTo>
                    <a:pt x="114677" y="743890"/>
                  </a:lnTo>
                  <a:lnTo>
                    <a:pt x="141371" y="785210"/>
                  </a:lnTo>
                  <a:lnTo>
                    <a:pt x="170798" y="825118"/>
                  </a:lnTo>
                  <a:lnTo>
                    <a:pt x="202006" y="862446"/>
                  </a:lnTo>
                  <a:lnTo>
                    <a:pt x="234984" y="897400"/>
                  </a:lnTo>
                  <a:lnTo>
                    <a:pt x="269616" y="929967"/>
                  </a:lnTo>
                  <a:lnTo>
                    <a:pt x="305783" y="960133"/>
                  </a:lnTo>
                  <a:lnTo>
                    <a:pt x="343369" y="987884"/>
                  </a:lnTo>
                  <a:lnTo>
                    <a:pt x="382256" y="1013206"/>
                  </a:lnTo>
                  <a:lnTo>
                    <a:pt x="422327" y="1036084"/>
                  </a:lnTo>
                  <a:lnTo>
                    <a:pt x="463464" y="1056506"/>
                  </a:lnTo>
                  <a:lnTo>
                    <a:pt x="505550" y="1074457"/>
                  </a:lnTo>
                  <a:lnTo>
                    <a:pt x="548469" y="1089923"/>
                  </a:lnTo>
                  <a:lnTo>
                    <a:pt x="592102" y="1102890"/>
                  </a:lnTo>
                  <a:lnTo>
                    <a:pt x="636333" y="1113344"/>
                  </a:lnTo>
                  <a:lnTo>
                    <a:pt x="681043" y="1121271"/>
                  </a:lnTo>
                  <a:lnTo>
                    <a:pt x="726117" y="1126658"/>
                  </a:lnTo>
                  <a:lnTo>
                    <a:pt x="771436" y="1129489"/>
                  </a:lnTo>
                  <a:lnTo>
                    <a:pt x="816883" y="1129752"/>
                  </a:lnTo>
                  <a:lnTo>
                    <a:pt x="862341" y="1127432"/>
                  </a:lnTo>
                  <a:lnTo>
                    <a:pt x="907692" y="1122515"/>
                  </a:lnTo>
                  <a:lnTo>
                    <a:pt x="952820" y="1114987"/>
                  </a:lnTo>
                  <a:lnTo>
                    <a:pt x="997607" y="1104835"/>
                  </a:lnTo>
                  <a:lnTo>
                    <a:pt x="1041935" y="1092044"/>
                  </a:lnTo>
                  <a:lnTo>
                    <a:pt x="1085688" y="1076601"/>
                  </a:lnTo>
                  <a:lnTo>
                    <a:pt x="1128748" y="1058490"/>
                  </a:lnTo>
                  <a:lnTo>
                    <a:pt x="1170998" y="1037699"/>
                  </a:lnTo>
                  <a:lnTo>
                    <a:pt x="1212320" y="1014214"/>
                  </a:lnTo>
                  <a:lnTo>
                    <a:pt x="1252597" y="988020"/>
                  </a:lnTo>
                  <a:lnTo>
                    <a:pt x="1291712" y="959103"/>
                  </a:lnTo>
                  <a:lnTo>
                    <a:pt x="798317" y="331596"/>
                  </a:lnTo>
                  <a:lnTo>
                    <a:pt x="72144" y="0"/>
                  </a:lnTo>
                  <a:close/>
                </a:path>
              </a:pathLst>
            </a:custGeom>
            <a:solidFill>
              <a:srgbClr val="EC7C30"/>
            </a:solidFill>
          </p:spPr>
          <p:txBody>
            <a:bodyPr wrap="square" lIns="0" tIns="0" rIns="0" bIns="0" rtlCol="0"/>
            <a:lstStyle/>
            <a:p>
              <a:endParaRPr/>
            </a:p>
          </p:txBody>
        </p:sp>
        <p:sp>
          <p:nvSpPr>
            <p:cNvPr id="45" name="object 45"/>
            <p:cNvSpPr/>
            <p:nvPr/>
          </p:nvSpPr>
          <p:spPr>
            <a:xfrm>
              <a:off x="868303" y="1751330"/>
              <a:ext cx="1292225" cy="1130300"/>
            </a:xfrm>
            <a:custGeom>
              <a:avLst/>
              <a:gdLst/>
              <a:ahLst/>
              <a:cxnLst/>
              <a:rect l="l" t="t" r="r" b="b"/>
              <a:pathLst>
                <a:path w="1292225" h="1130300">
                  <a:moveTo>
                    <a:pt x="1291712" y="959103"/>
                  </a:moveTo>
                  <a:lnTo>
                    <a:pt x="1252597" y="988020"/>
                  </a:lnTo>
                  <a:lnTo>
                    <a:pt x="1212320" y="1014214"/>
                  </a:lnTo>
                  <a:lnTo>
                    <a:pt x="1170998" y="1037699"/>
                  </a:lnTo>
                  <a:lnTo>
                    <a:pt x="1128748" y="1058490"/>
                  </a:lnTo>
                  <a:lnTo>
                    <a:pt x="1085688" y="1076601"/>
                  </a:lnTo>
                  <a:lnTo>
                    <a:pt x="1041935" y="1092044"/>
                  </a:lnTo>
                  <a:lnTo>
                    <a:pt x="997607" y="1104835"/>
                  </a:lnTo>
                  <a:lnTo>
                    <a:pt x="952820" y="1114987"/>
                  </a:lnTo>
                  <a:lnTo>
                    <a:pt x="907692" y="1122515"/>
                  </a:lnTo>
                  <a:lnTo>
                    <a:pt x="862341" y="1127432"/>
                  </a:lnTo>
                  <a:lnTo>
                    <a:pt x="816883" y="1129752"/>
                  </a:lnTo>
                  <a:lnTo>
                    <a:pt x="771436" y="1129489"/>
                  </a:lnTo>
                  <a:lnTo>
                    <a:pt x="726117" y="1126658"/>
                  </a:lnTo>
                  <a:lnTo>
                    <a:pt x="681043" y="1121271"/>
                  </a:lnTo>
                  <a:lnTo>
                    <a:pt x="636333" y="1113344"/>
                  </a:lnTo>
                  <a:lnTo>
                    <a:pt x="592102" y="1102890"/>
                  </a:lnTo>
                  <a:lnTo>
                    <a:pt x="548469" y="1089923"/>
                  </a:lnTo>
                  <a:lnTo>
                    <a:pt x="505550" y="1074457"/>
                  </a:lnTo>
                  <a:lnTo>
                    <a:pt x="463464" y="1056506"/>
                  </a:lnTo>
                  <a:lnTo>
                    <a:pt x="422327" y="1036084"/>
                  </a:lnTo>
                  <a:lnTo>
                    <a:pt x="382256" y="1013206"/>
                  </a:lnTo>
                  <a:lnTo>
                    <a:pt x="343369" y="987884"/>
                  </a:lnTo>
                  <a:lnTo>
                    <a:pt x="305783" y="960133"/>
                  </a:lnTo>
                  <a:lnTo>
                    <a:pt x="269616" y="929967"/>
                  </a:lnTo>
                  <a:lnTo>
                    <a:pt x="234984" y="897400"/>
                  </a:lnTo>
                  <a:lnTo>
                    <a:pt x="202006" y="862446"/>
                  </a:lnTo>
                  <a:lnTo>
                    <a:pt x="170798" y="825118"/>
                  </a:lnTo>
                  <a:lnTo>
                    <a:pt x="141371" y="785210"/>
                  </a:lnTo>
                  <a:lnTo>
                    <a:pt x="114677" y="743890"/>
                  </a:lnTo>
                  <a:lnTo>
                    <a:pt x="90731" y="701292"/>
                  </a:lnTo>
                  <a:lnTo>
                    <a:pt x="69548" y="657551"/>
                  </a:lnTo>
                  <a:lnTo>
                    <a:pt x="51145" y="612800"/>
                  </a:lnTo>
                  <a:lnTo>
                    <a:pt x="35538" y="567172"/>
                  </a:lnTo>
                  <a:lnTo>
                    <a:pt x="22743" y="520802"/>
                  </a:lnTo>
                  <a:lnTo>
                    <a:pt x="12775" y="473824"/>
                  </a:lnTo>
                  <a:lnTo>
                    <a:pt x="5652" y="426370"/>
                  </a:lnTo>
                  <a:lnTo>
                    <a:pt x="1388" y="378576"/>
                  </a:lnTo>
                  <a:lnTo>
                    <a:pt x="0" y="330574"/>
                  </a:lnTo>
                  <a:lnTo>
                    <a:pt x="1503" y="282499"/>
                  </a:lnTo>
                  <a:lnTo>
                    <a:pt x="5914" y="234485"/>
                  </a:lnTo>
                  <a:lnTo>
                    <a:pt x="13249" y="186664"/>
                  </a:lnTo>
                  <a:lnTo>
                    <a:pt x="23523" y="139172"/>
                  </a:lnTo>
                  <a:lnTo>
                    <a:pt x="36753" y="92141"/>
                  </a:lnTo>
                  <a:lnTo>
                    <a:pt x="52955" y="45705"/>
                  </a:lnTo>
                  <a:lnTo>
                    <a:pt x="72144" y="0"/>
                  </a:lnTo>
                  <a:lnTo>
                    <a:pt x="798317" y="331596"/>
                  </a:lnTo>
                  <a:lnTo>
                    <a:pt x="1291712" y="959103"/>
                  </a:lnTo>
                  <a:close/>
                </a:path>
              </a:pathLst>
            </a:custGeom>
            <a:ln w="11239">
              <a:solidFill>
                <a:srgbClr val="FFFFFF"/>
              </a:solidFill>
            </a:ln>
          </p:spPr>
          <p:txBody>
            <a:bodyPr wrap="square" lIns="0" tIns="0" rIns="0" bIns="0" rtlCol="0"/>
            <a:lstStyle/>
            <a:p>
              <a:endParaRPr/>
            </a:p>
          </p:txBody>
        </p:sp>
        <p:sp>
          <p:nvSpPr>
            <p:cNvPr id="46" name="object 46"/>
            <p:cNvSpPr/>
            <p:nvPr/>
          </p:nvSpPr>
          <p:spPr>
            <a:xfrm>
              <a:off x="940447" y="1284732"/>
              <a:ext cx="726440" cy="798195"/>
            </a:xfrm>
            <a:custGeom>
              <a:avLst/>
              <a:gdLst/>
              <a:ahLst/>
              <a:cxnLst/>
              <a:rect l="l" t="t" r="r" b="b"/>
              <a:pathLst>
                <a:path w="726439" h="798194">
                  <a:moveTo>
                    <a:pt x="726173" y="0"/>
                  </a:moveTo>
                  <a:lnTo>
                    <a:pt x="677080" y="1503"/>
                  </a:lnTo>
                  <a:lnTo>
                    <a:pt x="628576" y="5968"/>
                  </a:lnTo>
                  <a:lnTo>
                    <a:pt x="580768" y="13323"/>
                  </a:lnTo>
                  <a:lnTo>
                    <a:pt x="533766" y="23497"/>
                  </a:lnTo>
                  <a:lnTo>
                    <a:pt x="487681" y="36421"/>
                  </a:lnTo>
                  <a:lnTo>
                    <a:pt x="442621" y="52024"/>
                  </a:lnTo>
                  <a:lnTo>
                    <a:pt x="398696" y="70235"/>
                  </a:lnTo>
                  <a:lnTo>
                    <a:pt x="356015" y="90985"/>
                  </a:lnTo>
                  <a:lnTo>
                    <a:pt x="314689" y="114202"/>
                  </a:lnTo>
                  <a:lnTo>
                    <a:pt x="274827" y="139816"/>
                  </a:lnTo>
                  <a:lnTo>
                    <a:pt x="236537" y="167757"/>
                  </a:lnTo>
                  <a:lnTo>
                    <a:pt x="199930" y="197955"/>
                  </a:lnTo>
                  <a:lnTo>
                    <a:pt x="165116" y="230338"/>
                  </a:lnTo>
                  <a:lnTo>
                    <a:pt x="132203" y="264837"/>
                  </a:lnTo>
                  <a:lnTo>
                    <a:pt x="101302" y="301381"/>
                  </a:lnTo>
                  <a:lnTo>
                    <a:pt x="72521" y="339899"/>
                  </a:lnTo>
                  <a:lnTo>
                    <a:pt x="45971" y="380322"/>
                  </a:lnTo>
                  <a:lnTo>
                    <a:pt x="21761" y="422578"/>
                  </a:lnTo>
                  <a:lnTo>
                    <a:pt x="0" y="466598"/>
                  </a:lnTo>
                  <a:lnTo>
                    <a:pt x="726173" y="798195"/>
                  </a:lnTo>
                  <a:lnTo>
                    <a:pt x="726173" y="0"/>
                  </a:lnTo>
                  <a:close/>
                </a:path>
              </a:pathLst>
            </a:custGeom>
            <a:solidFill>
              <a:srgbClr val="A4A4A4"/>
            </a:solidFill>
          </p:spPr>
          <p:txBody>
            <a:bodyPr wrap="square" lIns="0" tIns="0" rIns="0" bIns="0" rtlCol="0"/>
            <a:lstStyle/>
            <a:p>
              <a:endParaRPr/>
            </a:p>
          </p:txBody>
        </p:sp>
        <p:sp>
          <p:nvSpPr>
            <p:cNvPr id="47" name="object 47"/>
            <p:cNvSpPr/>
            <p:nvPr/>
          </p:nvSpPr>
          <p:spPr>
            <a:xfrm>
              <a:off x="940447" y="1284732"/>
              <a:ext cx="726440" cy="798195"/>
            </a:xfrm>
            <a:custGeom>
              <a:avLst/>
              <a:gdLst/>
              <a:ahLst/>
              <a:cxnLst/>
              <a:rect l="l" t="t" r="r" b="b"/>
              <a:pathLst>
                <a:path w="726439" h="798194">
                  <a:moveTo>
                    <a:pt x="0" y="466598"/>
                  </a:moveTo>
                  <a:lnTo>
                    <a:pt x="21761" y="422578"/>
                  </a:lnTo>
                  <a:lnTo>
                    <a:pt x="45971" y="380322"/>
                  </a:lnTo>
                  <a:lnTo>
                    <a:pt x="72521" y="339899"/>
                  </a:lnTo>
                  <a:lnTo>
                    <a:pt x="101302" y="301381"/>
                  </a:lnTo>
                  <a:lnTo>
                    <a:pt x="132203" y="264837"/>
                  </a:lnTo>
                  <a:lnTo>
                    <a:pt x="165116" y="230338"/>
                  </a:lnTo>
                  <a:lnTo>
                    <a:pt x="199930" y="197955"/>
                  </a:lnTo>
                  <a:lnTo>
                    <a:pt x="236537" y="167757"/>
                  </a:lnTo>
                  <a:lnTo>
                    <a:pt x="274827" y="139816"/>
                  </a:lnTo>
                  <a:lnTo>
                    <a:pt x="314689" y="114202"/>
                  </a:lnTo>
                  <a:lnTo>
                    <a:pt x="356015" y="90985"/>
                  </a:lnTo>
                  <a:lnTo>
                    <a:pt x="398696" y="70235"/>
                  </a:lnTo>
                  <a:lnTo>
                    <a:pt x="442621" y="52024"/>
                  </a:lnTo>
                  <a:lnTo>
                    <a:pt x="487681" y="36421"/>
                  </a:lnTo>
                  <a:lnTo>
                    <a:pt x="533766" y="23497"/>
                  </a:lnTo>
                  <a:lnTo>
                    <a:pt x="580768" y="13323"/>
                  </a:lnTo>
                  <a:lnTo>
                    <a:pt x="628576" y="5968"/>
                  </a:lnTo>
                  <a:lnTo>
                    <a:pt x="677080" y="1503"/>
                  </a:lnTo>
                  <a:lnTo>
                    <a:pt x="726173" y="0"/>
                  </a:lnTo>
                  <a:lnTo>
                    <a:pt x="726173" y="798195"/>
                  </a:lnTo>
                  <a:lnTo>
                    <a:pt x="0" y="466598"/>
                  </a:lnTo>
                  <a:close/>
                </a:path>
              </a:pathLst>
            </a:custGeom>
            <a:ln w="11239">
              <a:solidFill>
                <a:srgbClr val="FFFFFF"/>
              </a:solidFill>
            </a:ln>
          </p:spPr>
          <p:txBody>
            <a:bodyPr wrap="square" lIns="0" tIns="0" rIns="0" bIns="0" rtlCol="0"/>
            <a:lstStyle/>
            <a:p>
              <a:endParaRPr/>
            </a:p>
          </p:txBody>
        </p:sp>
        <p:sp>
          <p:nvSpPr>
            <p:cNvPr id="48" name="object 48"/>
            <p:cNvSpPr/>
            <p:nvPr/>
          </p:nvSpPr>
          <p:spPr>
            <a:xfrm>
              <a:off x="2058797" y="1059942"/>
              <a:ext cx="591820" cy="762000"/>
            </a:xfrm>
            <a:custGeom>
              <a:avLst/>
              <a:gdLst/>
              <a:ahLst/>
              <a:cxnLst/>
              <a:rect l="l" t="t" r="r" b="b"/>
              <a:pathLst>
                <a:path w="591819" h="762000">
                  <a:moveTo>
                    <a:pt x="591566" y="0"/>
                  </a:moveTo>
                  <a:lnTo>
                    <a:pt x="0" y="0"/>
                  </a:lnTo>
                  <a:lnTo>
                    <a:pt x="0" y="290576"/>
                  </a:lnTo>
                  <a:lnTo>
                    <a:pt x="345059" y="290576"/>
                  </a:lnTo>
                  <a:lnTo>
                    <a:pt x="362204" y="761873"/>
                  </a:lnTo>
                  <a:lnTo>
                    <a:pt x="492887" y="290576"/>
                  </a:lnTo>
                  <a:lnTo>
                    <a:pt x="591566" y="290576"/>
                  </a:lnTo>
                  <a:lnTo>
                    <a:pt x="591566" y="0"/>
                  </a:lnTo>
                  <a:close/>
                </a:path>
              </a:pathLst>
            </a:custGeom>
            <a:solidFill>
              <a:srgbClr val="FFFFFF"/>
            </a:solidFill>
          </p:spPr>
          <p:txBody>
            <a:bodyPr wrap="square" lIns="0" tIns="0" rIns="0" bIns="0" rtlCol="0"/>
            <a:lstStyle/>
            <a:p>
              <a:endParaRPr/>
            </a:p>
          </p:txBody>
        </p:sp>
        <p:sp>
          <p:nvSpPr>
            <p:cNvPr id="49" name="object 49"/>
            <p:cNvSpPr/>
            <p:nvPr/>
          </p:nvSpPr>
          <p:spPr>
            <a:xfrm>
              <a:off x="2058797" y="1059942"/>
              <a:ext cx="591820" cy="762000"/>
            </a:xfrm>
            <a:custGeom>
              <a:avLst/>
              <a:gdLst/>
              <a:ahLst/>
              <a:cxnLst/>
              <a:rect l="l" t="t" r="r" b="b"/>
              <a:pathLst>
                <a:path w="591819" h="762000">
                  <a:moveTo>
                    <a:pt x="0" y="0"/>
                  </a:moveTo>
                  <a:lnTo>
                    <a:pt x="345059" y="0"/>
                  </a:lnTo>
                  <a:lnTo>
                    <a:pt x="492887" y="0"/>
                  </a:lnTo>
                  <a:lnTo>
                    <a:pt x="591566" y="0"/>
                  </a:lnTo>
                  <a:lnTo>
                    <a:pt x="591566" y="169545"/>
                  </a:lnTo>
                  <a:lnTo>
                    <a:pt x="591566" y="242189"/>
                  </a:lnTo>
                  <a:lnTo>
                    <a:pt x="591566" y="290576"/>
                  </a:lnTo>
                  <a:lnTo>
                    <a:pt x="492887" y="290576"/>
                  </a:lnTo>
                  <a:lnTo>
                    <a:pt x="362204" y="761873"/>
                  </a:lnTo>
                  <a:lnTo>
                    <a:pt x="345059" y="290576"/>
                  </a:lnTo>
                  <a:lnTo>
                    <a:pt x="0" y="290576"/>
                  </a:lnTo>
                  <a:lnTo>
                    <a:pt x="0" y="242189"/>
                  </a:lnTo>
                  <a:lnTo>
                    <a:pt x="0" y="169545"/>
                  </a:lnTo>
                  <a:lnTo>
                    <a:pt x="0" y="0"/>
                  </a:lnTo>
                  <a:close/>
                </a:path>
              </a:pathLst>
            </a:custGeom>
            <a:ln w="5626">
              <a:solidFill>
                <a:srgbClr val="000000"/>
              </a:solidFill>
            </a:ln>
          </p:spPr>
          <p:txBody>
            <a:bodyPr wrap="square" lIns="0" tIns="0" rIns="0" bIns="0" rtlCol="0"/>
            <a:lstStyle/>
            <a:p>
              <a:endParaRPr/>
            </a:p>
          </p:txBody>
        </p:sp>
      </p:grpSp>
      <p:sp>
        <p:nvSpPr>
          <p:cNvPr id="50" name="object 50"/>
          <p:cNvSpPr txBox="1"/>
          <p:nvPr/>
        </p:nvSpPr>
        <p:spPr>
          <a:xfrm>
            <a:off x="2721987" y="2393051"/>
            <a:ext cx="673920" cy="289822"/>
          </a:xfrm>
          <a:prstGeom prst="rect">
            <a:avLst/>
          </a:prstGeom>
        </p:spPr>
        <p:txBody>
          <a:bodyPr vert="horz" wrap="square" lIns="0" tIns="30479" rIns="0" bIns="0" rtlCol="0">
            <a:spAutoFit/>
          </a:bodyPr>
          <a:lstStyle/>
          <a:p>
            <a:pPr marR="23706" algn="ctr">
              <a:spcBef>
                <a:spcPts val="240"/>
              </a:spcBef>
            </a:pPr>
            <a:r>
              <a:rPr sz="800" spc="-33" dirty="0">
                <a:solidFill>
                  <a:srgbClr val="585858"/>
                </a:solidFill>
                <a:latin typeface="BIZ UDPゴシック"/>
                <a:cs typeface="BIZ UDPゴシック"/>
              </a:rPr>
              <a:t>いる</a:t>
            </a:r>
            <a:endParaRPr sz="800">
              <a:latin typeface="BIZ UDPゴシック"/>
              <a:cs typeface="BIZ UDPゴシック"/>
            </a:endParaRPr>
          </a:p>
          <a:p>
            <a:pPr algn="ctr">
              <a:spcBef>
                <a:spcPts val="113"/>
              </a:spcBef>
            </a:pPr>
            <a:r>
              <a:rPr sz="800" dirty="0">
                <a:solidFill>
                  <a:srgbClr val="585858"/>
                </a:solidFill>
                <a:latin typeface="BIZ UDPゴシック"/>
                <a:cs typeface="BIZ UDPゴシック"/>
              </a:rPr>
              <a:t>13</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39%</a:t>
            </a:r>
            <a:endParaRPr sz="800">
              <a:latin typeface="BIZ UDPゴシック"/>
              <a:cs typeface="BIZ UDPゴシック"/>
            </a:endParaRPr>
          </a:p>
        </p:txBody>
      </p:sp>
      <p:grpSp>
        <p:nvGrpSpPr>
          <p:cNvPr id="51" name="object 51"/>
          <p:cNvGrpSpPr/>
          <p:nvPr/>
        </p:nvGrpSpPr>
        <p:grpSpPr>
          <a:xfrm>
            <a:off x="805237" y="4556129"/>
            <a:ext cx="880501" cy="605344"/>
            <a:chOff x="677824" y="2707576"/>
            <a:chExt cx="660400" cy="454025"/>
          </a:xfrm>
        </p:grpSpPr>
        <p:sp>
          <p:nvSpPr>
            <p:cNvPr id="52" name="object 52"/>
            <p:cNvSpPr/>
            <p:nvPr/>
          </p:nvSpPr>
          <p:spPr>
            <a:xfrm>
              <a:off x="680681" y="2710434"/>
              <a:ext cx="654685" cy="448309"/>
            </a:xfrm>
            <a:custGeom>
              <a:avLst/>
              <a:gdLst/>
              <a:ahLst/>
              <a:cxnLst/>
              <a:rect l="l" t="t" r="r" b="b"/>
              <a:pathLst>
                <a:path w="654685" h="448310">
                  <a:moveTo>
                    <a:pt x="492442" y="0"/>
                  </a:moveTo>
                  <a:lnTo>
                    <a:pt x="381800" y="150495"/>
                  </a:lnTo>
                  <a:lnTo>
                    <a:pt x="0" y="150495"/>
                  </a:lnTo>
                  <a:lnTo>
                    <a:pt x="0" y="448310"/>
                  </a:lnTo>
                  <a:lnTo>
                    <a:pt x="654469" y="448310"/>
                  </a:lnTo>
                  <a:lnTo>
                    <a:pt x="654469" y="150495"/>
                  </a:lnTo>
                  <a:lnTo>
                    <a:pt x="545426" y="150495"/>
                  </a:lnTo>
                  <a:lnTo>
                    <a:pt x="492442" y="0"/>
                  </a:lnTo>
                  <a:close/>
                </a:path>
              </a:pathLst>
            </a:custGeom>
            <a:solidFill>
              <a:srgbClr val="FFFFFF"/>
            </a:solidFill>
          </p:spPr>
          <p:txBody>
            <a:bodyPr wrap="square" lIns="0" tIns="0" rIns="0" bIns="0" rtlCol="0"/>
            <a:lstStyle/>
            <a:p>
              <a:endParaRPr/>
            </a:p>
          </p:txBody>
        </p:sp>
        <p:sp>
          <p:nvSpPr>
            <p:cNvPr id="53" name="object 53"/>
            <p:cNvSpPr/>
            <p:nvPr/>
          </p:nvSpPr>
          <p:spPr>
            <a:xfrm>
              <a:off x="680681" y="2710434"/>
              <a:ext cx="654685" cy="448309"/>
            </a:xfrm>
            <a:custGeom>
              <a:avLst/>
              <a:gdLst/>
              <a:ahLst/>
              <a:cxnLst/>
              <a:rect l="l" t="t" r="r" b="b"/>
              <a:pathLst>
                <a:path w="654685" h="448310">
                  <a:moveTo>
                    <a:pt x="0" y="150495"/>
                  </a:moveTo>
                  <a:lnTo>
                    <a:pt x="381800" y="150495"/>
                  </a:lnTo>
                  <a:lnTo>
                    <a:pt x="492442" y="0"/>
                  </a:lnTo>
                  <a:lnTo>
                    <a:pt x="545426" y="150495"/>
                  </a:lnTo>
                  <a:lnTo>
                    <a:pt x="654469" y="150495"/>
                  </a:lnTo>
                  <a:lnTo>
                    <a:pt x="654469" y="200152"/>
                  </a:lnTo>
                  <a:lnTo>
                    <a:pt x="654469" y="274574"/>
                  </a:lnTo>
                  <a:lnTo>
                    <a:pt x="654469" y="448310"/>
                  </a:lnTo>
                  <a:lnTo>
                    <a:pt x="545426" y="448310"/>
                  </a:lnTo>
                  <a:lnTo>
                    <a:pt x="381800" y="448310"/>
                  </a:lnTo>
                  <a:lnTo>
                    <a:pt x="0" y="448310"/>
                  </a:lnTo>
                  <a:lnTo>
                    <a:pt x="0" y="274574"/>
                  </a:lnTo>
                  <a:lnTo>
                    <a:pt x="0" y="200152"/>
                  </a:lnTo>
                  <a:lnTo>
                    <a:pt x="0" y="150495"/>
                  </a:lnTo>
                  <a:close/>
                </a:path>
              </a:pathLst>
            </a:custGeom>
            <a:ln w="5626">
              <a:solidFill>
                <a:srgbClr val="000000"/>
              </a:solidFill>
            </a:ln>
          </p:spPr>
          <p:txBody>
            <a:bodyPr wrap="square" lIns="0" tIns="0" rIns="0" bIns="0" rtlCol="0"/>
            <a:lstStyle/>
            <a:p>
              <a:endParaRPr/>
            </a:p>
          </p:txBody>
        </p:sp>
      </p:grpSp>
      <p:sp>
        <p:nvSpPr>
          <p:cNvPr id="54" name="object 54"/>
          <p:cNvSpPr txBox="1"/>
          <p:nvPr/>
        </p:nvSpPr>
        <p:spPr>
          <a:xfrm>
            <a:off x="926544" y="4799697"/>
            <a:ext cx="673920" cy="289822"/>
          </a:xfrm>
          <a:prstGeom prst="rect">
            <a:avLst/>
          </a:prstGeom>
        </p:spPr>
        <p:txBody>
          <a:bodyPr vert="horz" wrap="square" lIns="0" tIns="30479" rIns="0" bIns="0" rtlCol="0">
            <a:spAutoFit/>
          </a:bodyPr>
          <a:lstStyle/>
          <a:p>
            <a:pPr marR="25399" algn="ctr">
              <a:spcBef>
                <a:spcPts val="240"/>
              </a:spcBef>
            </a:pPr>
            <a:r>
              <a:rPr sz="800" spc="-20" dirty="0">
                <a:solidFill>
                  <a:srgbClr val="585858"/>
                </a:solidFill>
                <a:latin typeface="BIZ UDPゴシック"/>
                <a:cs typeface="BIZ UDPゴシック"/>
              </a:rPr>
              <a:t>時々いる</a:t>
            </a:r>
            <a:endParaRPr sz="800">
              <a:latin typeface="BIZ UDPゴシック"/>
              <a:cs typeface="BIZ UDPゴシック"/>
            </a:endParaRPr>
          </a:p>
          <a:p>
            <a:pPr algn="ctr">
              <a:spcBef>
                <a:spcPts val="113"/>
              </a:spcBef>
            </a:pPr>
            <a:r>
              <a:rPr sz="800" dirty="0">
                <a:solidFill>
                  <a:srgbClr val="585858"/>
                </a:solidFill>
                <a:latin typeface="BIZ UDPゴシック"/>
                <a:cs typeface="BIZ UDPゴシック"/>
              </a:rPr>
              <a:t>14</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43%</a:t>
            </a:r>
            <a:endParaRPr sz="800">
              <a:latin typeface="BIZ UDPゴシック"/>
              <a:cs typeface="BIZ UDPゴシック"/>
            </a:endParaRPr>
          </a:p>
        </p:txBody>
      </p:sp>
      <p:grpSp>
        <p:nvGrpSpPr>
          <p:cNvPr id="55" name="object 55"/>
          <p:cNvGrpSpPr/>
          <p:nvPr/>
        </p:nvGrpSpPr>
        <p:grpSpPr>
          <a:xfrm>
            <a:off x="839204" y="2285115"/>
            <a:ext cx="734879" cy="546925"/>
            <a:chOff x="703300" y="1004252"/>
            <a:chExt cx="551180" cy="410209"/>
          </a:xfrm>
        </p:grpSpPr>
        <p:sp>
          <p:nvSpPr>
            <p:cNvPr id="56" name="object 56"/>
            <p:cNvSpPr/>
            <p:nvPr/>
          </p:nvSpPr>
          <p:spPr>
            <a:xfrm>
              <a:off x="706158" y="1007110"/>
              <a:ext cx="545465" cy="404495"/>
            </a:xfrm>
            <a:custGeom>
              <a:avLst/>
              <a:gdLst/>
              <a:ahLst/>
              <a:cxnLst/>
              <a:rect l="l" t="t" r="r" b="b"/>
              <a:pathLst>
                <a:path w="545465" h="404494">
                  <a:moveTo>
                    <a:pt x="545058" y="0"/>
                  </a:moveTo>
                  <a:lnTo>
                    <a:pt x="0" y="0"/>
                  </a:lnTo>
                  <a:lnTo>
                    <a:pt x="0" y="254761"/>
                  </a:lnTo>
                  <a:lnTo>
                    <a:pt x="317944" y="254761"/>
                  </a:lnTo>
                  <a:lnTo>
                    <a:pt x="528853" y="404241"/>
                  </a:lnTo>
                  <a:lnTo>
                    <a:pt x="454215" y="254761"/>
                  </a:lnTo>
                  <a:lnTo>
                    <a:pt x="545058" y="254761"/>
                  </a:lnTo>
                  <a:lnTo>
                    <a:pt x="545058" y="0"/>
                  </a:lnTo>
                  <a:close/>
                </a:path>
              </a:pathLst>
            </a:custGeom>
            <a:solidFill>
              <a:srgbClr val="FFFFFF"/>
            </a:solidFill>
          </p:spPr>
          <p:txBody>
            <a:bodyPr wrap="square" lIns="0" tIns="0" rIns="0" bIns="0" rtlCol="0"/>
            <a:lstStyle/>
            <a:p>
              <a:endParaRPr/>
            </a:p>
          </p:txBody>
        </p:sp>
        <p:sp>
          <p:nvSpPr>
            <p:cNvPr id="57" name="object 57"/>
            <p:cNvSpPr/>
            <p:nvPr/>
          </p:nvSpPr>
          <p:spPr>
            <a:xfrm>
              <a:off x="706158" y="1007110"/>
              <a:ext cx="545465" cy="404495"/>
            </a:xfrm>
            <a:custGeom>
              <a:avLst/>
              <a:gdLst/>
              <a:ahLst/>
              <a:cxnLst/>
              <a:rect l="l" t="t" r="r" b="b"/>
              <a:pathLst>
                <a:path w="545465" h="404494">
                  <a:moveTo>
                    <a:pt x="0" y="0"/>
                  </a:moveTo>
                  <a:lnTo>
                    <a:pt x="317944" y="0"/>
                  </a:lnTo>
                  <a:lnTo>
                    <a:pt x="454215" y="0"/>
                  </a:lnTo>
                  <a:lnTo>
                    <a:pt x="545058" y="0"/>
                  </a:lnTo>
                  <a:lnTo>
                    <a:pt x="545058" y="148590"/>
                  </a:lnTo>
                  <a:lnTo>
                    <a:pt x="545058" y="212217"/>
                  </a:lnTo>
                  <a:lnTo>
                    <a:pt x="545058" y="254761"/>
                  </a:lnTo>
                  <a:lnTo>
                    <a:pt x="454215" y="254761"/>
                  </a:lnTo>
                  <a:lnTo>
                    <a:pt x="528853" y="404241"/>
                  </a:lnTo>
                  <a:lnTo>
                    <a:pt x="317944" y="254761"/>
                  </a:lnTo>
                  <a:lnTo>
                    <a:pt x="0" y="254761"/>
                  </a:lnTo>
                  <a:lnTo>
                    <a:pt x="0" y="212217"/>
                  </a:lnTo>
                  <a:lnTo>
                    <a:pt x="0" y="148590"/>
                  </a:lnTo>
                  <a:lnTo>
                    <a:pt x="0" y="0"/>
                  </a:lnTo>
                  <a:close/>
                </a:path>
              </a:pathLst>
            </a:custGeom>
            <a:ln w="5626">
              <a:solidFill>
                <a:srgbClr val="000000"/>
              </a:solidFill>
            </a:ln>
          </p:spPr>
          <p:txBody>
            <a:bodyPr wrap="square" lIns="0" tIns="0" rIns="0" bIns="0" rtlCol="0"/>
            <a:lstStyle/>
            <a:p>
              <a:endParaRPr/>
            </a:p>
          </p:txBody>
        </p:sp>
      </p:grpSp>
      <p:sp>
        <p:nvSpPr>
          <p:cNvPr id="58" name="object 58"/>
          <p:cNvSpPr txBox="1"/>
          <p:nvPr/>
        </p:nvSpPr>
        <p:spPr>
          <a:xfrm>
            <a:off x="926950" y="2297079"/>
            <a:ext cx="592645" cy="290677"/>
          </a:xfrm>
          <a:prstGeom prst="rect">
            <a:avLst/>
          </a:prstGeom>
        </p:spPr>
        <p:txBody>
          <a:bodyPr vert="horz" wrap="square" lIns="0" tIns="31326" rIns="0" bIns="0" rtlCol="0">
            <a:spAutoFit/>
          </a:bodyPr>
          <a:lstStyle/>
          <a:p>
            <a:pPr marR="22859" algn="ctr">
              <a:spcBef>
                <a:spcPts val="247"/>
              </a:spcBef>
            </a:pPr>
            <a:r>
              <a:rPr sz="800" spc="-27" dirty="0">
                <a:solidFill>
                  <a:srgbClr val="585858"/>
                </a:solidFill>
                <a:latin typeface="BIZ UDPゴシック"/>
                <a:cs typeface="BIZ UDPゴシック"/>
              </a:rPr>
              <a:t>いない</a:t>
            </a:r>
            <a:endParaRPr sz="800">
              <a:latin typeface="BIZ UDPゴシック"/>
              <a:cs typeface="BIZ UDPゴシック"/>
            </a:endParaRPr>
          </a:p>
          <a:p>
            <a:pPr algn="ctr">
              <a:spcBef>
                <a:spcPts val="120"/>
              </a:spcBef>
            </a:pPr>
            <a:r>
              <a:rPr sz="800" dirty="0">
                <a:solidFill>
                  <a:srgbClr val="585858"/>
                </a:solidFill>
                <a:latin typeface="BIZ UDPゴシック"/>
                <a:cs typeface="BIZ UDPゴシック"/>
              </a:rPr>
              <a:t>6</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18%</a:t>
            </a:r>
            <a:endParaRPr sz="800">
              <a:latin typeface="BIZ UDPゴシック"/>
              <a:cs typeface="BIZ UDPゴシック"/>
            </a:endParaRPr>
          </a:p>
        </p:txBody>
      </p:sp>
      <p:grpSp>
        <p:nvGrpSpPr>
          <p:cNvPr id="59" name="object 59"/>
          <p:cNvGrpSpPr/>
          <p:nvPr/>
        </p:nvGrpSpPr>
        <p:grpSpPr>
          <a:xfrm>
            <a:off x="3930133" y="2722063"/>
            <a:ext cx="2598322" cy="290395"/>
            <a:chOff x="3021583" y="1331976"/>
            <a:chExt cx="1948814" cy="217804"/>
          </a:xfrm>
        </p:grpSpPr>
        <p:sp>
          <p:nvSpPr>
            <p:cNvPr id="60" name="object 60"/>
            <p:cNvSpPr/>
            <p:nvPr/>
          </p:nvSpPr>
          <p:spPr>
            <a:xfrm>
              <a:off x="3021583" y="1331976"/>
              <a:ext cx="1948814" cy="217804"/>
            </a:xfrm>
            <a:custGeom>
              <a:avLst/>
              <a:gdLst/>
              <a:ahLst/>
              <a:cxnLst/>
              <a:rect l="l" t="t" r="r" b="b"/>
              <a:pathLst>
                <a:path w="1948814" h="217805">
                  <a:moveTo>
                    <a:pt x="1948814" y="0"/>
                  </a:moveTo>
                  <a:lnTo>
                    <a:pt x="0" y="0"/>
                  </a:lnTo>
                  <a:lnTo>
                    <a:pt x="0" y="217551"/>
                  </a:lnTo>
                  <a:lnTo>
                    <a:pt x="1948814" y="217551"/>
                  </a:lnTo>
                  <a:lnTo>
                    <a:pt x="1948814" y="0"/>
                  </a:lnTo>
                  <a:close/>
                </a:path>
              </a:pathLst>
            </a:custGeom>
            <a:solidFill>
              <a:srgbClr val="92D050"/>
            </a:solidFill>
          </p:spPr>
          <p:txBody>
            <a:bodyPr wrap="square" lIns="0" tIns="0" rIns="0" bIns="0" rtlCol="0"/>
            <a:lstStyle/>
            <a:p>
              <a:endParaRPr/>
            </a:p>
          </p:txBody>
        </p:sp>
        <p:sp>
          <p:nvSpPr>
            <p:cNvPr id="61" name="object 61"/>
            <p:cNvSpPr/>
            <p:nvPr/>
          </p:nvSpPr>
          <p:spPr>
            <a:xfrm>
              <a:off x="3956430" y="1388478"/>
              <a:ext cx="79375" cy="105410"/>
            </a:xfrm>
            <a:custGeom>
              <a:avLst/>
              <a:gdLst/>
              <a:ahLst/>
              <a:cxnLst/>
              <a:rect l="l" t="t" r="r" b="b"/>
              <a:pathLst>
                <a:path w="79375" h="105409">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grpSp>
      <p:grpSp>
        <p:nvGrpSpPr>
          <p:cNvPr id="62" name="object 62"/>
          <p:cNvGrpSpPr/>
          <p:nvPr/>
        </p:nvGrpSpPr>
        <p:grpSpPr>
          <a:xfrm>
            <a:off x="3930133" y="3446106"/>
            <a:ext cx="2598322" cy="290395"/>
            <a:chOff x="3021583" y="1875028"/>
            <a:chExt cx="1948814" cy="217804"/>
          </a:xfrm>
        </p:grpSpPr>
        <p:sp>
          <p:nvSpPr>
            <p:cNvPr id="63" name="object 63"/>
            <p:cNvSpPr/>
            <p:nvPr/>
          </p:nvSpPr>
          <p:spPr>
            <a:xfrm>
              <a:off x="3021583" y="1875028"/>
              <a:ext cx="1392555" cy="217804"/>
            </a:xfrm>
            <a:custGeom>
              <a:avLst/>
              <a:gdLst/>
              <a:ahLst/>
              <a:cxnLst/>
              <a:rect l="l" t="t" r="r" b="b"/>
              <a:pathLst>
                <a:path w="1392554" h="217805">
                  <a:moveTo>
                    <a:pt x="1392301" y="0"/>
                  </a:moveTo>
                  <a:lnTo>
                    <a:pt x="0" y="0"/>
                  </a:lnTo>
                  <a:lnTo>
                    <a:pt x="0" y="217550"/>
                  </a:lnTo>
                  <a:lnTo>
                    <a:pt x="1392301" y="217550"/>
                  </a:lnTo>
                  <a:lnTo>
                    <a:pt x="1392301" y="0"/>
                  </a:lnTo>
                  <a:close/>
                </a:path>
              </a:pathLst>
            </a:custGeom>
            <a:solidFill>
              <a:srgbClr val="92D050"/>
            </a:solidFill>
          </p:spPr>
          <p:txBody>
            <a:bodyPr wrap="square" lIns="0" tIns="0" rIns="0" bIns="0" rtlCol="0"/>
            <a:lstStyle/>
            <a:p>
              <a:endParaRPr/>
            </a:p>
          </p:txBody>
        </p:sp>
        <p:sp>
          <p:nvSpPr>
            <p:cNvPr id="64" name="object 64"/>
            <p:cNvSpPr/>
            <p:nvPr/>
          </p:nvSpPr>
          <p:spPr>
            <a:xfrm>
              <a:off x="4413884" y="1875028"/>
              <a:ext cx="556895" cy="217804"/>
            </a:xfrm>
            <a:custGeom>
              <a:avLst/>
              <a:gdLst/>
              <a:ahLst/>
              <a:cxnLst/>
              <a:rect l="l" t="t" r="r" b="b"/>
              <a:pathLst>
                <a:path w="556895" h="217805">
                  <a:moveTo>
                    <a:pt x="556514" y="0"/>
                  </a:moveTo>
                  <a:lnTo>
                    <a:pt x="0" y="0"/>
                  </a:lnTo>
                  <a:lnTo>
                    <a:pt x="0" y="217550"/>
                  </a:lnTo>
                  <a:lnTo>
                    <a:pt x="556514" y="217550"/>
                  </a:lnTo>
                  <a:lnTo>
                    <a:pt x="556514" y="0"/>
                  </a:lnTo>
                  <a:close/>
                </a:path>
              </a:pathLst>
            </a:custGeom>
            <a:solidFill>
              <a:srgbClr val="5B9BD4"/>
            </a:solidFill>
          </p:spPr>
          <p:txBody>
            <a:bodyPr wrap="square" lIns="0" tIns="0" rIns="0" bIns="0" rtlCol="0"/>
            <a:lstStyle/>
            <a:p>
              <a:endParaRPr/>
            </a:p>
          </p:txBody>
        </p:sp>
        <p:sp>
          <p:nvSpPr>
            <p:cNvPr id="65" name="object 65"/>
            <p:cNvSpPr/>
            <p:nvPr/>
          </p:nvSpPr>
          <p:spPr>
            <a:xfrm>
              <a:off x="3660902" y="1931276"/>
              <a:ext cx="1071245" cy="105410"/>
            </a:xfrm>
            <a:custGeom>
              <a:avLst/>
              <a:gdLst/>
              <a:ahLst/>
              <a:cxnLst/>
              <a:rect l="l" t="t" r="r" b="b"/>
              <a:pathLst>
                <a:path w="1071245" h="105410">
                  <a:moveTo>
                    <a:pt x="113296" y="0"/>
                  </a:moveTo>
                  <a:lnTo>
                    <a:pt x="0" y="0"/>
                  </a:lnTo>
                  <a:lnTo>
                    <a:pt x="0" y="104787"/>
                  </a:lnTo>
                  <a:lnTo>
                    <a:pt x="113296" y="104787"/>
                  </a:lnTo>
                  <a:lnTo>
                    <a:pt x="113296" y="0"/>
                  </a:lnTo>
                  <a:close/>
                </a:path>
                <a:path w="1071245" h="105410">
                  <a:moveTo>
                    <a:pt x="1070737" y="0"/>
                  </a:moveTo>
                  <a:lnTo>
                    <a:pt x="991616" y="0"/>
                  </a:lnTo>
                  <a:lnTo>
                    <a:pt x="991616" y="104787"/>
                  </a:lnTo>
                  <a:lnTo>
                    <a:pt x="1070737" y="104787"/>
                  </a:lnTo>
                  <a:lnTo>
                    <a:pt x="1070737" y="0"/>
                  </a:lnTo>
                  <a:close/>
                </a:path>
              </a:pathLst>
            </a:custGeom>
            <a:solidFill>
              <a:srgbClr val="FFFFFF"/>
            </a:solidFill>
          </p:spPr>
          <p:txBody>
            <a:bodyPr wrap="square" lIns="0" tIns="0" rIns="0" bIns="0" rtlCol="0"/>
            <a:lstStyle/>
            <a:p>
              <a:endParaRPr/>
            </a:p>
          </p:txBody>
        </p:sp>
      </p:grpSp>
      <p:grpSp>
        <p:nvGrpSpPr>
          <p:cNvPr id="66" name="object 66"/>
          <p:cNvGrpSpPr/>
          <p:nvPr/>
        </p:nvGrpSpPr>
        <p:grpSpPr>
          <a:xfrm>
            <a:off x="3930133" y="4170148"/>
            <a:ext cx="2599170" cy="289549"/>
            <a:chOff x="3021583" y="2418080"/>
            <a:chExt cx="1949450" cy="217170"/>
          </a:xfrm>
        </p:grpSpPr>
        <p:sp>
          <p:nvSpPr>
            <p:cNvPr id="67" name="object 67"/>
            <p:cNvSpPr/>
            <p:nvPr/>
          </p:nvSpPr>
          <p:spPr>
            <a:xfrm>
              <a:off x="3021583" y="2418080"/>
              <a:ext cx="599440" cy="217170"/>
            </a:xfrm>
            <a:custGeom>
              <a:avLst/>
              <a:gdLst/>
              <a:ahLst/>
              <a:cxnLst/>
              <a:rect l="l" t="t" r="r" b="b"/>
              <a:pathLst>
                <a:path w="599439" h="217169">
                  <a:moveTo>
                    <a:pt x="599186" y="0"/>
                  </a:moveTo>
                  <a:lnTo>
                    <a:pt x="0" y="0"/>
                  </a:lnTo>
                  <a:lnTo>
                    <a:pt x="0" y="216788"/>
                  </a:lnTo>
                  <a:lnTo>
                    <a:pt x="599186" y="216788"/>
                  </a:lnTo>
                  <a:lnTo>
                    <a:pt x="599186" y="0"/>
                  </a:lnTo>
                  <a:close/>
                </a:path>
              </a:pathLst>
            </a:custGeom>
            <a:solidFill>
              <a:srgbClr val="92D050"/>
            </a:solidFill>
          </p:spPr>
          <p:txBody>
            <a:bodyPr wrap="square" lIns="0" tIns="0" rIns="0" bIns="0" rtlCol="0"/>
            <a:lstStyle/>
            <a:p>
              <a:endParaRPr/>
            </a:p>
          </p:txBody>
        </p:sp>
        <p:sp>
          <p:nvSpPr>
            <p:cNvPr id="68" name="object 68"/>
            <p:cNvSpPr/>
            <p:nvPr/>
          </p:nvSpPr>
          <p:spPr>
            <a:xfrm>
              <a:off x="3620769" y="2418080"/>
              <a:ext cx="1050290" cy="217170"/>
            </a:xfrm>
            <a:custGeom>
              <a:avLst/>
              <a:gdLst/>
              <a:ahLst/>
              <a:cxnLst/>
              <a:rect l="l" t="t" r="r" b="b"/>
              <a:pathLst>
                <a:path w="1050289" h="217169">
                  <a:moveTo>
                    <a:pt x="1050289" y="0"/>
                  </a:moveTo>
                  <a:lnTo>
                    <a:pt x="0" y="0"/>
                  </a:lnTo>
                  <a:lnTo>
                    <a:pt x="0" y="216788"/>
                  </a:lnTo>
                  <a:lnTo>
                    <a:pt x="1050289" y="216788"/>
                  </a:lnTo>
                  <a:lnTo>
                    <a:pt x="1050289" y="0"/>
                  </a:lnTo>
                  <a:close/>
                </a:path>
              </a:pathLst>
            </a:custGeom>
            <a:solidFill>
              <a:srgbClr val="5B9BD4"/>
            </a:solidFill>
          </p:spPr>
          <p:txBody>
            <a:bodyPr wrap="square" lIns="0" tIns="0" rIns="0" bIns="0" rtlCol="0"/>
            <a:lstStyle/>
            <a:p>
              <a:endParaRPr/>
            </a:p>
          </p:txBody>
        </p:sp>
        <p:sp>
          <p:nvSpPr>
            <p:cNvPr id="69" name="object 69"/>
            <p:cNvSpPr/>
            <p:nvPr/>
          </p:nvSpPr>
          <p:spPr>
            <a:xfrm>
              <a:off x="4671060" y="2418169"/>
              <a:ext cx="299720" cy="217170"/>
            </a:xfrm>
            <a:custGeom>
              <a:avLst/>
              <a:gdLst/>
              <a:ahLst/>
              <a:cxnLst/>
              <a:rect l="l" t="t" r="r" b="b"/>
              <a:pathLst>
                <a:path w="299720" h="217169">
                  <a:moveTo>
                    <a:pt x="299415" y="0"/>
                  </a:moveTo>
                  <a:lnTo>
                    <a:pt x="0" y="0"/>
                  </a:lnTo>
                  <a:lnTo>
                    <a:pt x="0" y="216700"/>
                  </a:lnTo>
                  <a:lnTo>
                    <a:pt x="299415" y="216700"/>
                  </a:lnTo>
                  <a:lnTo>
                    <a:pt x="299415" y="0"/>
                  </a:lnTo>
                  <a:close/>
                </a:path>
              </a:pathLst>
            </a:custGeom>
            <a:solidFill>
              <a:srgbClr val="FFC000"/>
            </a:solidFill>
          </p:spPr>
          <p:txBody>
            <a:bodyPr wrap="square" lIns="0" tIns="0" rIns="0" bIns="0" rtlCol="0"/>
            <a:lstStyle/>
            <a:p>
              <a:endParaRPr/>
            </a:p>
          </p:txBody>
        </p:sp>
        <p:sp>
          <p:nvSpPr>
            <p:cNvPr id="70" name="object 70"/>
            <p:cNvSpPr/>
            <p:nvPr/>
          </p:nvSpPr>
          <p:spPr>
            <a:xfrm>
              <a:off x="3281807" y="2474086"/>
              <a:ext cx="1578610" cy="104775"/>
            </a:xfrm>
            <a:custGeom>
              <a:avLst/>
              <a:gdLst/>
              <a:ahLst/>
              <a:cxnLst/>
              <a:rect l="l" t="t" r="r" b="b"/>
              <a:pathLst>
                <a:path w="1578610" h="104775">
                  <a:moveTo>
                    <a:pt x="79121" y="0"/>
                  </a:moveTo>
                  <a:lnTo>
                    <a:pt x="0" y="0"/>
                  </a:lnTo>
                  <a:lnTo>
                    <a:pt x="0" y="104775"/>
                  </a:lnTo>
                  <a:lnTo>
                    <a:pt x="79121" y="104775"/>
                  </a:lnTo>
                  <a:lnTo>
                    <a:pt x="79121" y="0"/>
                  </a:lnTo>
                  <a:close/>
                </a:path>
                <a:path w="1578610" h="104775">
                  <a:moveTo>
                    <a:pt x="903732" y="0"/>
                  </a:moveTo>
                  <a:lnTo>
                    <a:pt x="824611" y="0"/>
                  </a:lnTo>
                  <a:lnTo>
                    <a:pt x="824611" y="104775"/>
                  </a:lnTo>
                  <a:lnTo>
                    <a:pt x="903732" y="104775"/>
                  </a:lnTo>
                  <a:lnTo>
                    <a:pt x="903732" y="0"/>
                  </a:lnTo>
                  <a:close/>
                </a:path>
                <a:path w="1578610" h="104775">
                  <a:moveTo>
                    <a:pt x="1578356" y="0"/>
                  </a:moveTo>
                  <a:lnTo>
                    <a:pt x="1499235" y="0"/>
                  </a:lnTo>
                  <a:lnTo>
                    <a:pt x="1499235" y="104775"/>
                  </a:lnTo>
                  <a:lnTo>
                    <a:pt x="1578356" y="104775"/>
                  </a:lnTo>
                  <a:lnTo>
                    <a:pt x="1578356" y="0"/>
                  </a:lnTo>
                  <a:close/>
                </a:path>
              </a:pathLst>
            </a:custGeom>
            <a:solidFill>
              <a:srgbClr val="FFFFFF"/>
            </a:solidFill>
          </p:spPr>
          <p:txBody>
            <a:bodyPr wrap="square" lIns="0" tIns="0" rIns="0" bIns="0" rtlCol="0"/>
            <a:lstStyle/>
            <a:p>
              <a:endParaRPr/>
            </a:p>
          </p:txBody>
        </p:sp>
      </p:grpSp>
      <p:graphicFrame>
        <p:nvGraphicFramePr>
          <p:cNvPr id="71" name="object 71"/>
          <p:cNvGraphicFramePr>
            <a:graphicFrameLocks noGrp="1"/>
          </p:cNvGraphicFramePr>
          <p:nvPr>
            <p:extLst>
              <p:ext uri="{D42A27DB-BD31-4B8C-83A1-F6EECF244321}">
                <p14:modId xmlns:p14="http://schemas.microsoft.com/office/powerpoint/2010/main" val="71204542"/>
              </p:ext>
            </p:extLst>
          </p:nvPr>
        </p:nvGraphicFramePr>
        <p:xfrm>
          <a:off x="3926382" y="2505325"/>
          <a:ext cx="2600863" cy="2167386"/>
        </p:xfrm>
        <a:graphic>
          <a:graphicData uri="http://schemas.openxmlformats.org/drawingml/2006/table">
            <a:tbl>
              <a:tblPr firstRow="1" bandRow="1">
                <a:tableStyleId>{2D5ABB26-0587-4C30-8999-92F81FD0307C}</a:tableStyleId>
              </a:tblPr>
              <a:tblGrid>
                <a:gridCol w="519834">
                  <a:extLst>
                    <a:ext uri="{9D8B030D-6E8A-4147-A177-3AD203B41FA5}">
                      <a16:colId xmlns:a16="http://schemas.microsoft.com/office/drawing/2014/main" val="20000"/>
                    </a:ext>
                  </a:extLst>
                </a:gridCol>
                <a:gridCol w="279390">
                  <a:extLst>
                    <a:ext uri="{9D8B030D-6E8A-4147-A177-3AD203B41FA5}">
                      <a16:colId xmlns:a16="http://schemas.microsoft.com/office/drawing/2014/main" val="20001"/>
                    </a:ext>
                  </a:extLst>
                </a:gridCol>
                <a:gridCol w="241291">
                  <a:extLst>
                    <a:ext uri="{9D8B030D-6E8A-4147-A177-3AD203B41FA5}">
                      <a16:colId xmlns:a16="http://schemas.microsoft.com/office/drawing/2014/main" val="20002"/>
                    </a:ext>
                  </a:extLst>
                </a:gridCol>
                <a:gridCol w="518141">
                  <a:extLst>
                    <a:ext uri="{9D8B030D-6E8A-4147-A177-3AD203B41FA5}">
                      <a16:colId xmlns:a16="http://schemas.microsoft.com/office/drawing/2014/main" val="20003"/>
                    </a:ext>
                  </a:extLst>
                </a:gridCol>
                <a:gridCol w="298862">
                  <a:extLst>
                    <a:ext uri="{9D8B030D-6E8A-4147-A177-3AD203B41FA5}">
                      <a16:colId xmlns:a16="http://schemas.microsoft.com/office/drawing/2014/main" val="20004"/>
                    </a:ext>
                  </a:extLst>
                </a:gridCol>
                <a:gridCol w="223512">
                  <a:extLst>
                    <a:ext uri="{9D8B030D-6E8A-4147-A177-3AD203B41FA5}">
                      <a16:colId xmlns:a16="http://schemas.microsoft.com/office/drawing/2014/main" val="20005"/>
                    </a:ext>
                  </a:extLst>
                </a:gridCol>
                <a:gridCol w="120222">
                  <a:extLst>
                    <a:ext uri="{9D8B030D-6E8A-4147-A177-3AD203B41FA5}">
                      <a16:colId xmlns:a16="http://schemas.microsoft.com/office/drawing/2014/main" val="20006"/>
                    </a:ext>
                  </a:extLst>
                </a:gridCol>
                <a:gridCol w="399611">
                  <a:extLst>
                    <a:ext uri="{9D8B030D-6E8A-4147-A177-3AD203B41FA5}">
                      <a16:colId xmlns:a16="http://schemas.microsoft.com/office/drawing/2014/main" val="20007"/>
                    </a:ext>
                  </a:extLst>
                </a:gridCol>
              </a:tblGrid>
              <a:tr h="215892">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0"/>
                  </a:ext>
                </a:extLst>
              </a:tr>
              <a:tr h="289549">
                <a:tc gridSpan="8">
                  <a:txBody>
                    <a:bodyPr/>
                    <a:lstStyle/>
                    <a:p>
                      <a:pPr algn="ctr">
                        <a:lnSpc>
                          <a:spcPct val="100000"/>
                        </a:lnSpc>
                        <a:spcBef>
                          <a:spcPts val="535"/>
                        </a:spcBef>
                      </a:pPr>
                      <a:r>
                        <a:rPr sz="700" spc="-50" dirty="0">
                          <a:solidFill>
                            <a:srgbClr val="404040"/>
                          </a:solidFill>
                          <a:latin typeface="Calibri"/>
                          <a:cs typeface="Calibri"/>
                        </a:rPr>
                        <a:t>4</a:t>
                      </a:r>
                      <a:endParaRPr sz="700">
                        <a:latin typeface="Calibri"/>
                        <a:cs typeface="Calibri"/>
                      </a:endParaRPr>
                    </a:p>
                  </a:txBody>
                  <a:tcPr marL="0" marR="0" marT="90590" marB="0">
                    <a:lnL w="6350">
                      <a:solidFill>
                        <a:srgbClr val="D9D9D9"/>
                      </a:solidFill>
                      <a:prstDash val="solid"/>
                    </a:lnL>
                    <a:lnR w="6350">
                      <a:solidFill>
                        <a:srgbClr val="D9D9D9"/>
                      </a:solidFill>
                      <a:prstDash val="solid"/>
                    </a:lnR>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1"/>
                  </a:ext>
                </a:extLst>
              </a:tr>
              <a:tr h="433477">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2"/>
                  </a:ext>
                </a:extLst>
              </a:tr>
              <a:tr h="289549">
                <a:tc gridSpan="5">
                  <a:txBody>
                    <a:bodyPr/>
                    <a:lstStyle/>
                    <a:p>
                      <a:pPr algn="ctr">
                        <a:lnSpc>
                          <a:spcPct val="100000"/>
                        </a:lnSpc>
                        <a:spcBef>
                          <a:spcPts val="535"/>
                        </a:spcBef>
                      </a:pPr>
                      <a:r>
                        <a:rPr sz="700" spc="-25" dirty="0">
                          <a:solidFill>
                            <a:srgbClr val="404040"/>
                          </a:solidFill>
                          <a:latin typeface="Calibri"/>
                          <a:cs typeface="Calibri"/>
                        </a:rPr>
                        <a:t>10</a:t>
                      </a:r>
                      <a:endParaRPr sz="700">
                        <a:latin typeface="Calibri"/>
                        <a:cs typeface="Calibri"/>
                      </a:endParaRPr>
                    </a:p>
                  </a:txBody>
                  <a:tcPr marL="0" marR="0" marT="90590" marB="0">
                    <a:lnL w="6350">
                      <a:solidFill>
                        <a:srgbClr val="D9D9D9"/>
                      </a:solidFill>
                      <a:prstDash val="solid"/>
                    </a:ln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gridSpan="3">
                  <a:txBody>
                    <a:bodyPr/>
                    <a:lstStyle/>
                    <a:p>
                      <a:pPr algn="ctr">
                        <a:lnSpc>
                          <a:spcPct val="100000"/>
                        </a:lnSpc>
                        <a:spcBef>
                          <a:spcPts val="535"/>
                        </a:spcBef>
                      </a:pPr>
                      <a:r>
                        <a:rPr sz="700" spc="-50" dirty="0">
                          <a:solidFill>
                            <a:srgbClr val="404040"/>
                          </a:solidFill>
                          <a:latin typeface="Calibri"/>
                          <a:cs typeface="Calibri"/>
                        </a:rPr>
                        <a:t>4</a:t>
                      </a:r>
                      <a:endParaRPr sz="700">
                        <a:latin typeface="Calibri"/>
                        <a:cs typeface="Calibri"/>
                      </a:endParaRPr>
                    </a:p>
                  </a:txBody>
                  <a:tcPr marL="0" marR="0" marT="90590" marB="0">
                    <a:lnR w="6350">
                      <a:solidFill>
                        <a:srgbClr val="D9D9D9"/>
                      </a:solidFill>
                      <a:prstDash val="solid"/>
                    </a:lnR>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3"/>
                  </a:ext>
                </a:extLst>
              </a:tr>
              <a:tr h="433477">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4"/>
                  </a:ext>
                </a:extLst>
              </a:tr>
              <a:tr h="288703">
                <a:tc gridSpan="2">
                  <a:txBody>
                    <a:bodyPr/>
                    <a:lstStyle/>
                    <a:p>
                      <a:pPr algn="ctr">
                        <a:lnSpc>
                          <a:spcPct val="100000"/>
                        </a:lnSpc>
                        <a:spcBef>
                          <a:spcPts val="535"/>
                        </a:spcBef>
                      </a:pPr>
                      <a:r>
                        <a:rPr sz="700" spc="-50" dirty="0">
                          <a:solidFill>
                            <a:srgbClr val="404040"/>
                          </a:solidFill>
                          <a:latin typeface="Calibri"/>
                          <a:cs typeface="Calibri"/>
                        </a:rPr>
                        <a:t>4</a:t>
                      </a:r>
                      <a:endParaRPr sz="700">
                        <a:latin typeface="Calibri"/>
                        <a:cs typeface="Calibri"/>
                      </a:endParaRPr>
                    </a:p>
                  </a:txBody>
                  <a:tcPr marL="0" marR="0" marT="90590" marB="0">
                    <a:lnL w="6350">
                      <a:solidFill>
                        <a:srgbClr val="D9D9D9"/>
                      </a:solidFill>
                      <a:prstDash val="solid"/>
                    </a:lnL>
                  </a:tcPr>
                </a:tc>
                <a:tc hMerge="1">
                  <a:txBody>
                    <a:bodyPr/>
                    <a:lstStyle/>
                    <a:p>
                      <a:endParaRPr/>
                    </a:p>
                  </a:txBody>
                  <a:tcPr marL="0" marR="0" marT="0" marB="0"/>
                </a:tc>
                <a:tc gridSpan="5">
                  <a:txBody>
                    <a:bodyPr/>
                    <a:lstStyle/>
                    <a:p>
                      <a:pPr algn="ctr">
                        <a:lnSpc>
                          <a:spcPct val="100000"/>
                        </a:lnSpc>
                        <a:spcBef>
                          <a:spcPts val="535"/>
                        </a:spcBef>
                      </a:pPr>
                      <a:r>
                        <a:rPr sz="700" spc="-50" dirty="0">
                          <a:solidFill>
                            <a:srgbClr val="404040"/>
                          </a:solidFill>
                          <a:latin typeface="Calibri"/>
                          <a:cs typeface="Calibri"/>
                        </a:rPr>
                        <a:t>7</a:t>
                      </a:r>
                      <a:endParaRPr sz="700">
                        <a:latin typeface="Calibri"/>
                        <a:cs typeface="Calibri"/>
                      </a:endParaRPr>
                    </a:p>
                  </a:txBody>
                  <a:tcPr marL="0" marR="0" marT="9059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a:txBody>
                    <a:bodyPr/>
                    <a:lstStyle/>
                    <a:p>
                      <a:pPr algn="ctr">
                        <a:lnSpc>
                          <a:spcPct val="100000"/>
                        </a:lnSpc>
                        <a:spcBef>
                          <a:spcPts val="535"/>
                        </a:spcBef>
                      </a:pPr>
                      <a:r>
                        <a:rPr sz="700" spc="-50" dirty="0">
                          <a:solidFill>
                            <a:srgbClr val="404040"/>
                          </a:solidFill>
                          <a:latin typeface="Calibri"/>
                          <a:cs typeface="Calibri"/>
                        </a:rPr>
                        <a:t>2</a:t>
                      </a:r>
                      <a:endParaRPr sz="700">
                        <a:latin typeface="Calibri"/>
                        <a:cs typeface="Calibri"/>
                      </a:endParaRPr>
                    </a:p>
                  </a:txBody>
                  <a:tcPr marL="0" marR="0" marT="90590" marB="0">
                    <a:lnR w="6350">
                      <a:solidFill>
                        <a:srgbClr val="D9D9D9"/>
                      </a:solidFill>
                      <a:prstDash val="solid"/>
                    </a:lnR>
                  </a:tcPr>
                </a:tc>
                <a:extLst>
                  <a:ext uri="{0D108BD9-81ED-4DB2-BD59-A6C34878D82A}">
                    <a16:rowId xmlns:a16="http://schemas.microsoft.com/office/drawing/2014/main" val="10005"/>
                  </a:ext>
                </a:extLst>
              </a:tr>
              <a:tr h="216739">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6"/>
                  </a:ext>
                </a:extLst>
              </a:tr>
            </a:tbl>
          </a:graphicData>
        </a:graphic>
      </p:graphicFrame>
      <p:sp>
        <p:nvSpPr>
          <p:cNvPr id="72" name="object 72"/>
          <p:cNvSpPr txBox="1"/>
          <p:nvPr/>
        </p:nvSpPr>
        <p:spPr>
          <a:xfrm>
            <a:off x="3858677" y="4712604"/>
            <a:ext cx="143928"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Calibri"/>
                <a:cs typeface="Calibri"/>
              </a:rPr>
              <a:t>0%</a:t>
            </a:r>
            <a:endParaRPr sz="667">
              <a:latin typeface="Calibri"/>
              <a:cs typeface="Calibri"/>
            </a:endParaRPr>
          </a:p>
        </p:txBody>
      </p:sp>
      <p:sp>
        <p:nvSpPr>
          <p:cNvPr id="73" name="object 73"/>
          <p:cNvSpPr txBox="1"/>
          <p:nvPr/>
        </p:nvSpPr>
        <p:spPr>
          <a:xfrm>
            <a:off x="4355652" y="4712605"/>
            <a:ext cx="709480" cy="124885"/>
          </a:xfrm>
          <a:prstGeom prst="rect">
            <a:avLst/>
          </a:prstGeom>
        </p:spPr>
        <p:txBody>
          <a:bodyPr vert="horz" wrap="square" lIns="0" tIns="22013" rIns="0" bIns="0" rtlCol="0">
            <a:spAutoFit/>
          </a:bodyPr>
          <a:lstStyle/>
          <a:p>
            <a:pPr marL="16933">
              <a:spcBef>
                <a:spcPts val="173"/>
              </a:spcBef>
              <a:tabLst>
                <a:tab pos="535927"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endParaRPr sz="667">
              <a:latin typeface="Calibri"/>
              <a:cs typeface="Calibri"/>
            </a:endParaRPr>
          </a:p>
        </p:txBody>
      </p:sp>
      <p:sp>
        <p:nvSpPr>
          <p:cNvPr id="74" name="object 74"/>
          <p:cNvSpPr txBox="1"/>
          <p:nvPr/>
        </p:nvSpPr>
        <p:spPr>
          <a:xfrm>
            <a:off x="5395152" y="4712604"/>
            <a:ext cx="189646"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Calibri"/>
                <a:cs typeface="Calibri"/>
              </a:rPr>
              <a:t>60%</a:t>
            </a:r>
            <a:endParaRPr sz="667">
              <a:latin typeface="Calibri"/>
              <a:cs typeface="Calibri"/>
            </a:endParaRPr>
          </a:p>
        </p:txBody>
      </p:sp>
      <p:sp>
        <p:nvSpPr>
          <p:cNvPr id="75" name="object 75"/>
          <p:cNvSpPr txBox="1"/>
          <p:nvPr/>
        </p:nvSpPr>
        <p:spPr>
          <a:xfrm>
            <a:off x="5914986" y="4712604"/>
            <a:ext cx="189646"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Calibri"/>
                <a:cs typeface="Calibri"/>
              </a:rPr>
              <a:t>80%</a:t>
            </a:r>
            <a:endParaRPr sz="667">
              <a:latin typeface="Calibri"/>
              <a:cs typeface="Calibri"/>
            </a:endParaRPr>
          </a:p>
        </p:txBody>
      </p:sp>
      <p:sp>
        <p:nvSpPr>
          <p:cNvPr id="76" name="object 76"/>
          <p:cNvSpPr txBox="1"/>
          <p:nvPr/>
        </p:nvSpPr>
        <p:spPr>
          <a:xfrm>
            <a:off x="6411959" y="4712604"/>
            <a:ext cx="235365" cy="124885"/>
          </a:xfrm>
          <a:prstGeom prst="rect">
            <a:avLst/>
          </a:prstGeom>
        </p:spPr>
        <p:txBody>
          <a:bodyPr vert="horz" wrap="square" lIns="0" tIns="22013" rIns="0" bIns="0" rtlCol="0">
            <a:spAutoFit/>
          </a:bodyPr>
          <a:lstStyle/>
          <a:p>
            <a:pPr marL="16933">
              <a:spcBef>
                <a:spcPts val="173"/>
              </a:spcBef>
            </a:pPr>
            <a:r>
              <a:rPr sz="667" spc="-27" dirty="0">
                <a:solidFill>
                  <a:srgbClr val="585858"/>
                </a:solidFill>
                <a:latin typeface="Calibri"/>
                <a:cs typeface="Calibri"/>
              </a:rPr>
              <a:t>100%</a:t>
            </a:r>
            <a:endParaRPr sz="667">
              <a:latin typeface="Calibri"/>
              <a:cs typeface="Calibri"/>
            </a:endParaRPr>
          </a:p>
        </p:txBody>
      </p:sp>
      <p:sp>
        <p:nvSpPr>
          <p:cNvPr id="77" name="object 77"/>
          <p:cNvSpPr txBox="1"/>
          <p:nvPr/>
        </p:nvSpPr>
        <p:spPr>
          <a:xfrm>
            <a:off x="3649729" y="4233916"/>
            <a:ext cx="215045"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游ゴシック"/>
                <a:cs typeface="游ゴシック"/>
              </a:rPr>
              <a:t>いる</a:t>
            </a:r>
            <a:endParaRPr sz="667">
              <a:latin typeface="游ゴシック"/>
              <a:cs typeface="游ゴシック"/>
            </a:endParaRPr>
          </a:p>
        </p:txBody>
      </p:sp>
      <p:sp>
        <p:nvSpPr>
          <p:cNvPr id="78" name="object 78"/>
          <p:cNvSpPr txBox="1"/>
          <p:nvPr/>
        </p:nvSpPr>
        <p:spPr>
          <a:xfrm>
            <a:off x="3470074" y="3509298"/>
            <a:ext cx="393685" cy="124885"/>
          </a:xfrm>
          <a:prstGeom prst="rect">
            <a:avLst/>
          </a:prstGeom>
        </p:spPr>
        <p:txBody>
          <a:bodyPr vert="horz" wrap="square" lIns="0" tIns="22013" rIns="0" bIns="0" rtlCol="0">
            <a:spAutoFit/>
          </a:bodyPr>
          <a:lstStyle/>
          <a:p>
            <a:pPr marL="16933">
              <a:spcBef>
                <a:spcPts val="173"/>
              </a:spcBef>
            </a:pPr>
            <a:r>
              <a:rPr sz="667" spc="-20" dirty="0">
                <a:solidFill>
                  <a:srgbClr val="585858"/>
                </a:solidFill>
                <a:latin typeface="游ゴシック"/>
                <a:cs typeface="游ゴシック"/>
              </a:rPr>
              <a:t>時々いる</a:t>
            </a:r>
            <a:endParaRPr sz="667">
              <a:latin typeface="游ゴシック"/>
              <a:cs typeface="游ゴシック"/>
            </a:endParaRPr>
          </a:p>
        </p:txBody>
      </p:sp>
      <p:sp>
        <p:nvSpPr>
          <p:cNvPr id="79" name="object 79"/>
          <p:cNvSpPr txBox="1"/>
          <p:nvPr/>
        </p:nvSpPr>
        <p:spPr>
          <a:xfrm>
            <a:off x="3560663" y="2786001"/>
            <a:ext cx="303942" cy="124885"/>
          </a:xfrm>
          <a:prstGeom prst="rect">
            <a:avLst/>
          </a:prstGeom>
        </p:spPr>
        <p:txBody>
          <a:bodyPr vert="horz" wrap="square" lIns="0" tIns="22013" rIns="0" bIns="0" rtlCol="0">
            <a:spAutoFit/>
          </a:bodyPr>
          <a:lstStyle/>
          <a:p>
            <a:pPr marL="16933">
              <a:spcBef>
                <a:spcPts val="173"/>
              </a:spcBef>
            </a:pPr>
            <a:r>
              <a:rPr sz="667" spc="-27" dirty="0">
                <a:solidFill>
                  <a:srgbClr val="585858"/>
                </a:solidFill>
                <a:latin typeface="游ゴシック"/>
                <a:cs typeface="游ゴシック"/>
              </a:rPr>
              <a:t>いない</a:t>
            </a:r>
            <a:endParaRPr sz="667">
              <a:latin typeface="游ゴシック"/>
              <a:cs typeface="游ゴシック"/>
            </a:endParaRPr>
          </a:p>
        </p:txBody>
      </p:sp>
      <p:grpSp>
        <p:nvGrpSpPr>
          <p:cNvPr id="80" name="object 80"/>
          <p:cNvGrpSpPr/>
          <p:nvPr/>
        </p:nvGrpSpPr>
        <p:grpSpPr>
          <a:xfrm>
            <a:off x="4306887" y="4967900"/>
            <a:ext cx="932992" cy="49951"/>
            <a:chOff x="3304159" y="3016415"/>
            <a:chExt cx="699770" cy="37465"/>
          </a:xfrm>
        </p:grpSpPr>
        <p:sp>
          <p:nvSpPr>
            <p:cNvPr id="81" name="object 81"/>
            <p:cNvSpPr/>
            <p:nvPr/>
          </p:nvSpPr>
          <p:spPr>
            <a:xfrm>
              <a:off x="3304159" y="3016415"/>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82" name="object 82"/>
            <p:cNvSpPr/>
            <p:nvPr/>
          </p:nvSpPr>
          <p:spPr>
            <a:xfrm>
              <a:off x="3635502" y="3016415"/>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83" name="object 83"/>
            <p:cNvSpPr/>
            <p:nvPr/>
          </p:nvSpPr>
          <p:spPr>
            <a:xfrm>
              <a:off x="3966845" y="3016415"/>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84" name="object 84"/>
          <p:cNvSpPr txBox="1"/>
          <p:nvPr/>
        </p:nvSpPr>
        <p:spPr>
          <a:xfrm>
            <a:off x="4360902" y="4911326"/>
            <a:ext cx="1546803" cy="124885"/>
          </a:xfrm>
          <a:prstGeom prst="rect">
            <a:avLst/>
          </a:prstGeom>
        </p:spPr>
        <p:txBody>
          <a:bodyPr vert="horz" wrap="square" lIns="0" tIns="22013" rIns="0" bIns="0" rtlCol="0">
            <a:spAutoFit/>
          </a:bodyPr>
          <a:lstStyle/>
          <a:p>
            <a:pPr marL="16933">
              <a:spcBef>
                <a:spcPts val="173"/>
              </a:spcBef>
              <a:tabLst>
                <a:tab pos="458035" algn="l"/>
                <a:tab pos="899984"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85" name="object 85"/>
          <p:cNvSpPr txBox="1"/>
          <p:nvPr/>
        </p:nvSpPr>
        <p:spPr>
          <a:xfrm>
            <a:off x="5933274" y="2390183"/>
            <a:ext cx="631589" cy="135870"/>
          </a:xfrm>
          <a:prstGeom prst="rect">
            <a:avLst/>
          </a:prstGeom>
        </p:spPr>
        <p:txBody>
          <a:bodyPr vert="horz" wrap="square" lIns="0" tIns="22859" rIns="0" bIns="0" rtlCol="0">
            <a:spAutoFit/>
          </a:bodyPr>
          <a:lstStyle/>
          <a:p>
            <a:pPr marL="16933">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86" name="object 86"/>
          <p:cNvGrpSpPr/>
          <p:nvPr/>
        </p:nvGrpSpPr>
        <p:grpSpPr>
          <a:xfrm>
            <a:off x="3967048" y="7746336"/>
            <a:ext cx="2544139" cy="446177"/>
            <a:chOff x="3049270" y="5100320"/>
            <a:chExt cx="1908175" cy="334645"/>
          </a:xfrm>
        </p:grpSpPr>
        <p:sp>
          <p:nvSpPr>
            <p:cNvPr id="87" name="object 87"/>
            <p:cNvSpPr/>
            <p:nvPr/>
          </p:nvSpPr>
          <p:spPr>
            <a:xfrm>
              <a:off x="3049270" y="5100320"/>
              <a:ext cx="953769" cy="334645"/>
            </a:xfrm>
            <a:custGeom>
              <a:avLst/>
              <a:gdLst/>
              <a:ahLst/>
              <a:cxnLst/>
              <a:rect l="l" t="t" r="r" b="b"/>
              <a:pathLst>
                <a:path w="953770" h="334645">
                  <a:moveTo>
                    <a:pt x="953643" y="0"/>
                  </a:moveTo>
                  <a:lnTo>
                    <a:pt x="0" y="0"/>
                  </a:lnTo>
                  <a:lnTo>
                    <a:pt x="0" y="334518"/>
                  </a:lnTo>
                  <a:lnTo>
                    <a:pt x="953643" y="334518"/>
                  </a:lnTo>
                  <a:lnTo>
                    <a:pt x="953643" y="0"/>
                  </a:lnTo>
                  <a:close/>
                </a:path>
              </a:pathLst>
            </a:custGeom>
            <a:solidFill>
              <a:srgbClr val="92D050"/>
            </a:solidFill>
          </p:spPr>
          <p:txBody>
            <a:bodyPr wrap="square" lIns="0" tIns="0" rIns="0" bIns="0" rtlCol="0"/>
            <a:lstStyle/>
            <a:p>
              <a:endParaRPr/>
            </a:p>
          </p:txBody>
        </p:sp>
        <p:sp>
          <p:nvSpPr>
            <p:cNvPr id="88" name="object 88"/>
            <p:cNvSpPr/>
            <p:nvPr/>
          </p:nvSpPr>
          <p:spPr>
            <a:xfrm>
              <a:off x="4002913" y="5100320"/>
              <a:ext cx="954405" cy="334645"/>
            </a:xfrm>
            <a:custGeom>
              <a:avLst/>
              <a:gdLst/>
              <a:ahLst/>
              <a:cxnLst/>
              <a:rect l="l" t="t" r="r" b="b"/>
              <a:pathLst>
                <a:path w="954404" h="334645">
                  <a:moveTo>
                    <a:pt x="954024" y="0"/>
                  </a:moveTo>
                  <a:lnTo>
                    <a:pt x="0" y="0"/>
                  </a:lnTo>
                  <a:lnTo>
                    <a:pt x="0" y="334518"/>
                  </a:lnTo>
                  <a:lnTo>
                    <a:pt x="954024" y="334518"/>
                  </a:lnTo>
                  <a:lnTo>
                    <a:pt x="954024" y="0"/>
                  </a:lnTo>
                  <a:close/>
                </a:path>
              </a:pathLst>
            </a:custGeom>
            <a:solidFill>
              <a:srgbClr val="5B9BD4"/>
            </a:solidFill>
          </p:spPr>
          <p:txBody>
            <a:bodyPr wrap="square" lIns="0" tIns="0" rIns="0" bIns="0" rtlCol="0"/>
            <a:lstStyle/>
            <a:p>
              <a:endParaRPr/>
            </a:p>
          </p:txBody>
        </p:sp>
        <p:sp>
          <p:nvSpPr>
            <p:cNvPr id="89" name="object 89"/>
            <p:cNvSpPr/>
            <p:nvPr/>
          </p:nvSpPr>
          <p:spPr>
            <a:xfrm>
              <a:off x="3486531" y="5215115"/>
              <a:ext cx="1033144" cy="105410"/>
            </a:xfrm>
            <a:custGeom>
              <a:avLst/>
              <a:gdLst/>
              <a:ahLst/>
              <a:cxnLst/>
              <a:rect l="l" t="t" r="r" b="b"/>
              <a:pathLst>
                <a:path w="1033145" h="105410">
                  <a:moveTo>
                    <a:pt x="79121" y="0"/>
                  </a:moveTo>
                  <a:lnTo>
                    <a:pt x="0" y="0"/>
                  </a:lnTo>
                  <a:lnTo>
                    <a:pt x="0" y="104787"/>
                  </a:lnTo>
                  <a:lnTo>
                    <a:pt x="79121" y="104787"/>
                  </a:lnTo>
                  <a:lnTo>
                    <a:pt x="79121" y="0"/>
                  </a:lnTo>
                  <a:close/>
                </a:path>
                <a:path w="1033145" h="105410">
                  <a:moveTo>
                    <a:pt x="1032891" y="0"/>
                  </a:moveTo>
                  <a:lnTo>
                    <a:pt x="953770" y="0"/>
                  </a:lnTo>
                  <a:lnTo>
                    <a:pt x="953770" y="104787"/>
                  </a:lnTo>
                  <a:lnTo>
                    <a:pt x="1032891" y="104787"/>
                  </a:lnTo>
                  <a:lnTo>
                    <a:pt x="1032891" y="0"/>
                  </a:lnTo>
                  <a:close/>
                </a:path>
              </a:pathLst>
            </a:custGeom>
            <a:solidFill>
              <a:srgbClr val="FFFFFF"/>
            </a:solidFill>
          </p:spPr>
          <p:txBody>
            <a:bodyPr wrap="square" lIns="0" tIns="0" rIns="0" bIns="0" rtlCol="0"/>
            <a:lstStyle/>
            <a:p>
              <a:endParaRPr/>
            </a:p>
          </p:txBody>
        </p:sp>
      </p:grpSp>
      <p:grpSp>
        <p:nvGrpSpPr>
          <p:cNvPr id="90" name="object 90"/>
          <p:cNvGrpSpPr/>
          <p:nvPr/>
        </p:nvGrpSpPr>
        <p:grpSpPr>
          <a:xfrm>
            <a:off x="3967048" y="6628947"/>
            <a:ext cx="2544139" cy="446177"/>
            <a:chOff x="3049270" y="4262247"/>
            <a:chExt cx="1908175" cy="334645"/>
          </a:xfrm>
        </p:grpSpPr>
        <p:sp>
          <p:nvSpPr>
            <p:cNvPr id="91" name="object 91"/>
            <p:cNvSpPr/>
            <p:nvPr/>
          </p:nvSpPr>
          <p:spPr>
            <a:xfrm>
              <a:off x="3049270" y="4262247"/>
              <a:ext cx="1174115" cy="334645"/>
            </a:xfrm>
            <a:custGeom>
              <a:avLst/>
              <a:gdLst/>
              <a:ahLst/>
              <a:cxnLst/>
              <a:rect l="l" t="t" r="r" b="b"/>
              <a:pathLst>
                <a:path w="1174114" h="334645">
                  <a:moveTo>
                    <a:pt x="1173988" y="0"/>
                  </a:moveTo>
                  <a:lnTo>
                    <a:pt x="0" y="0"/>
                  </a:lnTo>
                  <a:lnTo>
                    <a:pt x="0" y="334517"/>
                  </a:lnTo>
                  <a:lnTo>
                    <a:pt x="1173988" y="334517"/>
                  </a:lnTo>
                  <a:lnTo>
                    <a:pt x="1173988" y="0"/>
                  </a:lnTo>
                  <a:close/>
                </a:path>
              </a:pathLst>
            </a:custGeom>
            <a:solidFill>
              <a:srgbClr val="92D050"/>
            </a:solidFill>
          </p:spPr>
          <p:txBody>
            <a:bodyPr wrap="square" lIns="0" tIns="0" rIns="0" bIns="0" rtlCol="0"/>
            <a:lstStyle/>
            <a:p>
              <a:endParaRPr/>
            </a:p>
          </p:txBody>
        </p:sp>
        <p:sp>
          <p:nvSpPr>
            <p:cNvPr id="92" name="object 92"/>
            <p:cNvSpPr/>
            <p:nvPr/>
          </p:nvSpPr>
          <p:spPr>
            <a:xfrm>
              <a:off x="4223258" y="4262247"/>
              <a:ext cx="587375" cy="334645"/>
            </a:xfrm>
            <a:custGeom>
              <a:avLst/>
              <a:gdLst/>
              <a:ahLst/>
              <a:cxnLst/>
              <a:rect l="l" t="t" r="r" b="b"/>
              <a:pathLst>
                <a:path w="587375" h="334645">
                  <a:moveTo>
                    <a:pt x="587120" y="0"/>
                  </a:moveTo>
                  <a:lnTo>
                    <a:pt x="0" y="0"/>
                  </a:lnTo>
                  <a:lnTo>
                    <a:pt x="0" y="334517"/>
                  </a:lnTo>
                  <a:lnTo>
                    <a:pt x="587120" y="334517"/>
                  </a:lnTo>
                  <a:lnTo>
                    <a:pt x="587120" y="0"/>
                  </a:lnTo>
                  <a:close/>
                </a:path>
              </a:pathLst>
            </a:custGeom>
            <a:solidFill>
              <a:srgbClr val="5B9BD4"/>
            </a:solidFill>
          </p:spPr>
          <p:txBody>
            <a:bodyPr wrap="square" lIns="0" tIns="0" rIns="0" bIns="0" rtlCol="0"/>
            <a:lstStyle/>
            <a:p>
              <a:endParaRPr/>
            </a:p>
          </p:txBody>
        </p:sp>
        <p:sp>
          <p:nvSpPr>
            <p:cNvPr id="93" name="object 93"/>
            <p:cNvSpPr/>
            <p:nvPr/>
          </p:nvSpPr>
          <p:spPr>
            <a:xfrm>
              <a:off x="4810379" y="4262272"/>
              <a:ext cx="146685" cy="334645"/>
            </a:xfrm>
            <a:custGeom>
              <a:avLst/>
              <a:gdLst/>
              <a:ahLst/>
              <a:cxnLst/>
              <a:rect l="l" t="t" r="r" b="b"/>
              <a:pathLst>
                <a:path w="146685" h="334645">
                  <a:moveTo>
                    <a:pt x="146558" y="0"/>
                  </a:moveTo>
                  <a:lnTo>
                    <a:pt x="0" y="0"/>
                  </a:lnTo>
                  <a:lnTo>
                    <a:pt x="0" y="334492"/>
                  </a:lnTo>
                  <a:lnTo>
                    <a:pt x="146558" y="334492"/>
                  </a:lnTo>
                  <a:lnTo>
                    <a:pt x="146558" y="0"/>
                  </a:lnTo>
                  <a:close/>
                </a:path>
              </a:pathLst>
            </a:custGeom>
            <a:solidFill>
              <a:srgbClr val="FFC000"/>
            </a:solidFill>
          </p:spPr>
          <p:txBody>
            <a:bodyPr wrap="square" lIns="0" tIns="0" rIns="0" bIns="0" rtlCol="0"/>
            <a:lstStyle/>
            <a:p>
              <a:endParaRPr/>
            </a:p>
          </p:txBody>
        </p:sp>
        <p:sp>
          <p:nvSpPr>
            <p:cNvPr id="94" name="object 94"/>
            <p:cNvSpPr/>
            <p:nvPr/>
          </p:nvSpPr>
          <p:spPr>
            <a:xfrm>
              <a:off x="3579495" y="4377169"/>
              <a:ext cx="1343660" cy="105410"/>
            </a:xfrm>
            <a:custGeom>
              <a:avLst/>
              <a:gdLst/>
              <a:ahLst/>
              <a:cxnLst/>
              <a:rect l="l" t="t" r="r" b="b"/>
              <a:pathLst>
                <a:path w="1343660" h="105410">
                  <a:moveTo>
                    <a:pt x="113296" y="0"/>
                  </a:moveTo>
                  <a:lnTo>
                    <a:pt x="0" y="0"/>
                  </a:lnTo>
                  <a:lnTo>
                    <a:pt x="0" y="104787"/>
                  </a:lnTo>
                  <a:lnTo>
                    <a:pt x="113296" y="104787"/>
                  </a:lnTo>
                  <a:lnTo>
                    <a:pt x="113296" y="0"/>
                  </a:lnTo>
                  <a:close/>
                </a:path>
                <a:path w="1343660" h="105410">
                  <a:moveTo>
                    <a:pt x="976630" y="0"/>
                  </a:moveTo>
                  <a:lnTo>
                    <a:pt x="897509" y="0"/>
                  </a:lnTo>
                  <a:lnTo>
                    <a:pt x="897509" y="104787"/>
                  </a:lnTo>
                  <a:lnTo>
                    <a:pt x="976630" y="104787"/>
                  </a:lnTo>
                  <a:lnTo>
                    <a:pt x="976630" y="0"/>
                  </a:lnTo>
                  <a:close/>
                </a:path>
                <a:path w="1343660" h="105410">
                  <a:moveTo>
                    <a:pt x="1343533" y="0"/>
                  </a:moveTo>
                  <a:lnTo>
                    <a:pt x="1264412" y="0"/>
                  </a:lnTo>
                  <a:lnTo>
                    <a:pt x="1264412" y="104787"/>
                  </a:lnTo>
                  <a:lnTo>
                    <a:pt x="1343533" y="104787"/>
                  </a:lnTo>
                  <a:lnTo>
                    <a:pt x="1343533" y="0"/>
                  </a:lnTo>
                  <a:close/>
                </a:path>
              </a:pathLst>
            </a:custGeom>
            <a:solidFill>
              <a:srgbClr val="FFFFFF"/>
            </a:solidFill>
          </p:spPr>
          <p:txBody>
            <a:bodyPr wrap="square" lIns="0" tIns="0" rIns="0" bIns="0" rtlCol="0"/>
            <a:lstStyle/>
            <a:p>
              <a:endParaRPr/>
            </a:p>
          </p:txBody>
        </p:sp>
      </p:grpSp>
      <p:graphicFrame>
        <p:nvGraphicFramePr>
          <p:cNvPr id="95" name="object 95"/>
          <p:cNvGraphicFramePr>
            <a:graphicFrameLocks noGrp="1"/>
          </p:cNvGraphicFramePr>
          <p:nvPr>
            <p:extLst>
              <p:ext uri="{D42A27DB-BD31-4B8C-83A1-F6EECF244321}">
                <p14:modId xmlns:p14="http://schemas.microsoft.com/office/powerpoint/2010/main" val="318957817"/>
              </p:ext>
            </p:extLst>
          </p:nvPr>
        </p:nvGraphicFramePr>
        <p:xfrm>
          <a:off x="3963297" y="6293509"/>
          <a:ext cx="2541597" cy="2231731"/>
        </p:xfrm>
        <a:graphic>
          <a:graphicData uri="http://schemas.openxmlformats.org/drawingml/2006/table">
            <a:tbl>
              <a:tblPr firstRow="1" bandRow="1">
                <a:tableStyleId>{2D5ABB26-0587-4C30-8999-92F81FD0307C}</a:tableStyleId>
              </a:tblPr>
              <a:tblGrid>
                <a:gridCol w="508828">
                  <a:extLst>
                    <a:ext uri="{9D8B030D-6E8A-4147-A177-3AD203B41FA5}">
                      <a16:colId xmlns:a16="http://schemas.microsoft.com/office/drawing/2014/main" val="20000"/>
                    </a:ext>
                  </a:extLst>
                </a:gridCol>
                <a:gridCol w="507980">
                  <a:extLst>
                    <a:ext uri="{9D8B030D-6E8A-4147-A177-3AD203B41FA5}">
                      <a16:colId xmlns:a16="http://schemas.microsoft.com/office/drawing/2014/main" val="20001"/>
                    </a:ext>
                  </a:extLst>
                </a:gridCol>
                <a:gridCol w="253991">
                  <a:extLst>
                    <a:ext uri="{9D8B030D-6E8A-4147-A177-3AD203B41FA5}">
                      <a16:colId xmlns:a16="http://schemas.microsoft.com/office/drawing/2014/main" val="20002"/>
                    </a:ext>
                  </a:extLst>
                </a:gridCol>
                <a:gridCol w="264149">
                  <a:extLst>
                    <a:ext uri="{9D8B030D-6E8A-4147-A177-3AD203B41FA5}">
                      <a16:colId xmlns:a16="http://schemas.microsoft.com/office/drawing/2014/main" val="20003"/>
                    </a:ext>
                  </a:extLst>
                </a:gridCol>
                <a:gridCol w="499515">
                  <a:extLst>
                    <a:ext uri="{9D8B030D-6E8A-4147-A177-3AD203B41FA5}">
                      <a16:colId xmlns:a16="http://schemas.microsoft.com/office/drawing/2014/main" val="20004"/>
                    </a:ext>
                  </a:extLst>
                </a:gridCol>
                <a:gridCol w="312408">
                  <a:extLst>
                    <a:ext uri="{9D8B030D-6E8A-4147-A177-3AD203B41FA5}">
                      <a16:colId xmlns:a16="http://schemas.microsoft.com/office/drawing/2014/main" val="20005"/>
                    </a:ext>
                  </a:extLst>
                </a:gridCol>
                <a:gridCol w="194726">
                  <a:extLst>
                    <a:ext uri="{9D8B030D-6E8A-4147-A177-3AD203B41FA5}">
                      <a16:colId xmlns:a16="http://schemas.microsoft.com/office/drawing/2014/main" val="20006"/>
                    </a:ext>
                  </a:extLst>
                </a:gridCol>
              </a:tblGrid>
              <a:tr h="335268">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0"/>
                  </a:ext>
                </a:extLst>
              </a:tr>
              <a:tr h="445330">
                <a:tc gridSpan="4">
                  <a:txBody>
                    <a:bodyPr/>
                    <a:lstStyle/>
                    <a:p>
                      <a:pPr>
                        <a:lnSpc>
                          <a:spcPct val="100000"/>
                        </a:lnSpc>
                        <a:spcBef>
                          <a:spcPts val="425"/>
                        </a:spcBef>
                      </a:pPr>
                      <a:endParaRPr sz="700">
                        <a:latin typeface="Times New Roman"/>
                        <a:cs typeface="Times New Roman"/>
                      </a:endParaRPr>
                    </a:p>
                    <a:p>
                      <a:pPr marL="22225" algn="ctr">
                        <a:lnSpc>
                          <a:spcPct val="100000"/>
                        </a:lnSpc>
                      </a:pPr>
                      <a:r>
                        <a:rPr sz="700" spc="-25" dirty="0">
                          <a:solidFill>
                            <a:srgbClr val="404040"/>
                          </a:solidFill>
                          <a:latin typeface="Calibri"/>
                          <a:cs typeface="Calibri"/>
                        </a:rPr>
                        <a:t>16</a:t>
                      </a:r>
                      <a:endParaRPr sz="700">
                        <a:latin typeface="Calibri"/>
                        <a:cs typeface="Calibri"/>
                      </a:endParaRPr>
                    </a:p>
                  </a:txBody>
                  <a:tcPr marL="0" marR="0" marT="71964" marB="0">
                    <a:lnL w="6350">
                      <a:solidFill>
                        <a:srgbClr val="D9D9D9"/>
                      </a:solidFill>
                      <a:prstDash val="solid"/>
                    </a:ln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gridSpan="2">
                  <a:txBody>
                    <a:bodyPr/>
                    <a:lstStyle/>
                    <a:p>
                      <a:pPr>
                        <a:lnSpc>
                          <a:spcPct val="100000"/>
                        </a:lnSpc>
                        <a:spcBef>
                          <a:spcPts val="425"/>
                        </a:spcBef>
                      </a:pPr>
                      <a:endParaRPr sz="700">
                        <a:latin typeface="Times New Roman"/>
                        <a:cs typeface="Times New Roman"/>
                      </a:endParaRPr>
                    </a:p>
                    <a:p>
                      <a:pPr marL="21590" algn="ctr">
                        <a:lnSpc>
                          <a:spcPct val="100000"/>
                        </a:lnSpc>
                      </a:pPr>
                      <a:r>
                        <a:rPr sz="700" spc="-50" dirty="0">
                          <a:solidFill>
                            <a:srgbClr val="404040"/>
                          </a:solidFill>
                          <a:latin typeface="Calibri"/>
                          <a:cs typeface="Calibri"/>
                        </a:rPr>
                        <a:t>8</a:t>
                      </a:r>
                      <a:endParaRPr sz="700">
                        <a:latin typeface="Calibri"/>
                        <a:cs typeface="Calibri"/>
                      </a:endParaRPr>
                    </a:p>
                  </a:txBody>
                  <a:tcPr marL="0" marR="0" marT="71964" marB="0"/>
                </a:tc>
                <a:tc hMerge="1">
                  <a:txBody>
                    <a:bodyPr/>
                    <a:lstStyle/>
                    <a:p>
                      <a:endParaRPr/>
                    </a:p>
                  </a:txBody>
                  <a:tcPr marL="0" marR="0" marT="0" marB="0"/>
                </a:tc>
                <a:tc>
                  <a:txBody>
                    <a:bodyPr/>
                    <a:lstStyle/>
                    <a:p>
                      <a:pPr>
                        <a:lnSpc>
                          <a:spcPct val="100000"/>
                        </a:lnSpc>
                        <a:spcBef>
                          <a:spcPts val="425"/>
                        </a:spcBef>
                      </a:pPr>
                      <a:endParaRPr sz="700">
                        <a:latin typeface="Times New Roman"/>
                        <a:cs typeface="Times New Roman"/>
                      </a:endParaRPr>
                    </a:p>
                    <a:p>
                      <a:pPr algn="ctr">
                        <a:lnSpc>
                          <a:spcPct val="100000"/>
                        </a:lnSpc>
                      </a:pPr>
                      <a:r>
                        <a:rPr sz="700" spc="-50" dirty="0">
                          <a:solidFill>
                            <a:srgbClr val="404040"/>
                          </a:solidFill>
                          <a:latin typeface="Calibri"/>
                          <a:cs typeface="Calibri"/>
                        </a:rPr>
                        <a:t>2</a:t>
                      </a:r>
                      <a:endParaRPr sz="700">
                        <a:latin typeface="Calibri"/>
                        <a:cs typeface="Calibri"/>
                      </a:endParaRPr>
                    </a:p>
                  </a:txBody>
                  <a:tcPr marL="0" marR="0" marT="71964" marB="0">
                    <a:lnR w="6350">
                      <a:solidFill>
                        <a:srgbClr val="D9D9D9"/>
                      </a:solidFill>
                      <a:prstDash val="solid"/>
                    </a:lnR>
                  </a:tcPr>
                </a:tc>
                <a:extLst>
                  <a:ext uri="{0D108BD9-81ED-4DB2-BD59-A6C34878D82A}">
                    <a16:rowId xmlns:a16="http://schemas.microsoft.com/office/drawing/2014/main" val="10001"/>
                  </a:ext>
                </a:extLst>
              </a:tr>
              <a:tr h="670535">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2"/>
                  </a:ext>
                </a:extLst>
              </a:tr>
              <a:tr h="445330">
                <a:tc gridSpan="3">
                  <a:txBody>
                    <a:bodyPr/>
                    <a:lstStyle/>
                    <a:p>
                      <a:pPr>
                        <a:lnSpc>
                          <a:spcPct val="100000"/>
                        </a:lnSpc>
                        <a:spcBef>
                          <a:spcPts val="425"/>
                        </a:spcBef>
                      </a:pPr>
                      <a:endParaRPr sz="700">
                        <a:latin typeface="Times New Roman"/>
                        <a:cs typeface="Times New Roman"/>
                      </a:endParaRPr>
                    </a:p>
                    <a:p>
                      <a:pPr algn="ctr">
                        <a:lnSpc>
                          <a:spcPct val="100000"/>
                        </a:lnSpc>
                        <a:spcBef>
                          <a:spcPts val="5"/>
                        </a:spcBef>
                      </a:pPr>
                      <a:r>
                        <a:rPr sz="700" spc="-50" dirty="0">
                          <a:solidFill>
                            <a:srgbClr val="404040"/>
                          </a:solidFill>
                          <a:latin typeface="Calibri"/>
                          <a:cs typeface="Calibri"/>
                        </a:rPr>
                        <a:t>2</a:t>
                      </a:r>
                      <a:endParaRPr sz="700">
                        <a:latin typeface="Calibri"/>
                        <a:cs typeface="Calibri"/>
                      </a:endParaRPr>
                    </a:p>
                  </a:txBody>
                  <a:tcPr marL="0" marR="0" marT="71964" marB="0">
                    <a:lnL w="6350">
                      <a:solidFill>
                        <a:srgbClr val="D9D9D9"/>
                      </a:solidFill>
                      <a:prstDash val="solid"/>
                    </a:lnL>
                  </a:tcPr>
                </a:tc>
                <a:tc hMerge="1">
                  <a:txBody>
                    <a:bodyPr/>
                    <a:lstStyle/>
                    <a:p>
                      <a:endParaRPr/>
                    </a:p>
                  </a:txBody>
                  <a:tcPr marL="0" marR="0" marT="0" marB="0"/>
                </a:tc>
                <a:tc hMerge="1">
                  <a:txBody>
                    <a:bodyPr/>
                    <a:lstStyle/>
                    <a:p>
                      <a:endParaRPr/>
                    </a:p>
                  </a:txBody>
                  <a:tcPr marL="0" marR="0" marT="0" marB="0"/>
                </a:tc>
                <a:tc gridSpan="4">
                  <a:txBody>
                    <a:bodyPr/>
                    <a:lstStyle/>
                    <a:p>
                      <a:pPr>
                        <a:lnSpc>
                          <a:spcPct val="100000"/>
                        </a:lnSpc>
                        <a:spcBef>
                          <a:spcPts val="425"/>
                        </a:spcBef>
                      </a:pPr>
                      <a:endParaRPr sz="700">
                        <a:latin typeface="Times New Roman"/>
                        <a:cs typeface="Times New Roman"/>
                      </a:endParaRPr>
                    </a:p>
                    <a:p>
                      <a:pPr algn="ctr">
                        <a:lnSpc>
                          <a:spcPct val="100000"/>
                        </a:lnSpc>
                        <a:spcBef>
                          <a:spcPts val="5"/>
                        </a:spcBef>
                      </a:pPr>
                      <a:r>
                        <a:rPr sz="700" spc="-50" dirty="0">
                          <a:solidFill>
                            <a:srgbClr val="404040"/>
                          </a:solidFill>
                          <a:latin typeface="Calibri"/>
                          <a:cs typeface="Calibri"/>
                        </a:rPr>
                        <a:t>2</a:t>
                      </a:r>
                      <a:endParaRPr sz="700">
                        <a:latin typeface="Calibri"/>
                        <a:cs typeface="Calibri"/>
                      </a:endParaRPr>
                    </a:p>
                  </a:txBody>
                  <a:tcPr marL="0" marR="0" marT="71964" marB="0">
                    <a:lnR w="6350">
                      <a:solidFill>
                        <a:srgbClr val="D9D9D9"/>
                      </a:solidFill>
                      <a:prstDash val="solid"/>
                    </a:lnR>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3"/>
                  </a:ext>
                </a:extLst>
              </a:tr>
              <a:tr h="335268">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4"/>
                  </a:ext>
                </a:extLst>
              </a:tr>
            </a:tbl>
          </a:graphicData>
        </a:graphic>
      </p:graphicFrame>
      <p:sp>
        <p:nvSpPr>
          <p:cNvPr id="96" name="object 96"/>
          <p:cNvSpPr txBox="1"/>
          <p:nvPr/>
        </p:nvSpPr>
        <p:spPr>
          <a:xfrm>
            <a:off x="3895592" y="8564794"/>
            <a:ext cx="143928"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Calibri"/>
                <a:cs typeface="Calibri"/>
              </a:rPr>
              <a:t>0%</a:t>
            </a:r>
            <a:endParaRPr sz="667">
              <a:latin typeface="Calibri"/>
              <a:cs typeface="Calibri"/>
            </a:endParaRPr>
          </a:p>
        </p:txBody>
      </p:sp>
      <p:sp>
        <p:nvSpPr>
          <p:cNvPr id="97" name="object 97"/>
          <p:cNvSpPr txBox="1"/>
          <p:nvPr/>
        </p:nvSpPr>
        <p:spPr>
          <a:xfrm>
            <a:off x="4381560" y="8564795"/>
            <a:ext cx="698474" cy="124885"/>
          </a:xfrm>
          <a:prstGeom prst="rect">
            <a:avLst/>
          </a:prstGeom>
        </p:spPr>
        <p:txBody>
          <a:bodyPr vert="horz" wrap="square" lIns="0" tIns="22013" rIns="0" bIns="0" rtlCol="0">
            <a:spAutoFit/>
          </a:bodyPr>
          <a:lstStyle/>
          <a:p>
            <a:pPr marL="16933">
              <a:spcBef>
                <a:spcPts val="173"/>
              </a:spcBef>
              <a:tabLst>
                <a:tab pos="524920"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endParaRPr sz="667">
              <a:latin typeface="Calibri"/>
              <a:cs typeface="Calibri"/>
            </a:endParaRPr>
          </a:p>
        </p:txBody>
      </p:sp>
      <p:sp>
        <p:nvSpPr>
          <p:cNvPr id="98" name="object 98"/>
          <p:cNvSpPr txBox="1"/>
          <p:nvPr/>
        </p:nvSpPr>
        <p:spPr>
          <a:xfrm>
            <a:off x="6393673" y="8564794"/>
            <a:ext cx="235365" cy="124885"/>
          </a:xfrm>
          <a:prstGeom prst="rect">
            <a:avLst/>
          </a:prstGeom>
        </p:spPr>
        <p:txBody>
          <a:bodyPr vert="horz" wrap="square" lIns="0" tIns="22013" rIns="0" bIns="0" rtlCol="0">
            <a:spAutoFit/>
          </a:bodyPr>
          <a:lstStyle/>
          <a:p>
            <a:pPr marL="16933">
              <a:spcBef>
                <a:spcPts val="173"/>
              </a:spcBef>
            </a:pPr>
            <a:r>
              <a:rPr sz="667" spc="-27" dirty="0">
                <a:solidFill>
                  <a:srgbClr val="585858"/>
                </a:solidFill>
                <a:latin typeface="Calibri"/>
                <a:cs typeface="Calibri"/>
              </a:rPr>
              <a:t>100%</a:t>
            </a:r>
            <a:endParaRPr sz="667">
              <a:latin typeface="Calibri"/>
              <a:cs typeface="Calibri"/>
            </a:endParaRPr>
          </a:p>
        </p:txBody>
      </p:sp>
      <p:sp>
        <p:nvSpPr>
          <p:cNvPr id="99" name="object 99"/>
          <p:cNvSpPr txBox="1"/>
          <p:nvPr/>
        </p:nvSpPr>
        <p:spPr>
          <a:xfrm>
            <a:off x="3687151" y="7889349"/>
            <a:ext cx="214199"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游ゴシック"/>
                <a:cs typeface="游ゴシック"/>
              </a:rPr>
              <a:t>いる</a:t>
            </a:r>
            <a:endParaRPr sz="667">
              <a:latin typeface="游ゴシック"/>
              <a:cs typeface="游ゴシック"/>
            </a:endParaRPr>
          </a:p>
        </p:txBody>
      </p:sp>
      <p:sp>
        <p:nvSpPr>
          <p:cNvPr id="100" name="object 100"/>
          <p:cNvSpPr txBox="1"/>
          <p:nvPr/>
        </p:nvSpPr>
        <p:spPr>
          <a:xfrm>
            <a:off x="3596561" y="6771790"/>
            <a:ext cx="303942" cy="124885"/>
          </a:xfrm>
          <a:prstGeom prst="rect">
            <a:avLst/>
          </a:prstGeom>
        </p:spPr>
        <p:txBody>
          <a:bodyPr vert="horz" wrap="square" lIns="0" tIns="22013" rIns="0" bIns="0" rtlCol="0">
            <a:spAutoFit/>
          </a:bodyPr>
          <a:lstStyle/>
          <a:p>
            <a:pPr marL="16933">
              <a:spcBef>
                <a:spcPts val="173"/>
              </a:spcBef>
            </a:pPr>
            <a:r>
              <a:rPr sz="667" spc="-27" dirty="0">
                <a:solidFill>
                  <a:srgbClr val="585858"/>
                </a:solidFill>
                <a:latin typeface="游ゴシック"/>
                <a:cs typeface="游ゴシック"/>
              </a:rPr>
              <a:t>いない</a:t>
            </a:r>
            <a:endParaRPr sz="667">
              <a:latin typeface="游ゴシック"/>
              <a:cs typeface="游ゴシック"/>
            </a:endParaRPr>
          </a:p>
        </p:txBody>
      </p:sp>
      <p:grpSp>
        <p:nvGrpSpPr>
          <p:cNvPr id="101" name="object 101"/>
          <p:cNvGrpSpPr/>
          <p:nvPr/>
        </p:nvGrpSpPr>
        <p:grpSpPr>
          <a:xfrm>
            <a:off x="4361071" y="8819243"/>
            <a:ext cx="491895" cy="49951"/>
            <a:chOff x="3344798" y="5905030"/>
            <a:chExt cx="368935" cy="37465"/>
          </a:xfrm>
        </p:grpSpPr>
        <p:sp>
          <p:nvSpPr>
            <p:cNvPr id="102" name="object 102"/>
            <p:cNvSpPr/>
            <p:nvPr/>
          </p:nvSpPr>
          <p:spPr>
            <a:xfrm>
              <a:off x="3344798" y="5905030"/>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103" name="object 103"/>
            <p:cNvSpPr/>
            <p:nvPr/>
          </p:nvSpPr>
          <p:spPr>
            <a:xfrm>
              <a:off x="3676141" y="5905030"/>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grpSp>
      <p:sp>
        <p:nvSpPr>
          <p:cNvPr id="104" name="object 104"/>
          <p:cNvSpPr txBox="1"/>
          <p:nvPr/>
        </p:nvSpPr>
        <p:spPr>
          <a:xfrm>
            <a:off x="4414917" y="8763516"/>
            <a:ext cx="745886" cy="124885"/>
          </a:xfrm>
          <a:prstGeom prst="rect">
            <a:avLst/>
          </a:prstGeom>
        </p:spPr>
        <p:txBody>
          <a:bodyPr vert="horz" wrap="square" lIns="0" tIns="22013" rIns="0" bIns="0" rtlCol="0">
            <a:spAutoFit/>
          </a:bodyPr>
          <a:lstStyle/>
          <a:p>
            <a:pPr marL="16933">
              <a:spcBef>
                <a:spcPts val="173"/>
              </a:spcBef>
              <a:tabLst>
                <a:tab pos="458882"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endParaRPr sz="667">
              <a:latin typeface="游ゴシック"/>
              <a:cs typeface="游ゴシック"/>
            </a:endParaRPr>
          </a:p>
        </p:txBody>
      </p:sp>
      <p:sp>
        <p:nvSpPr>
          <p:cNvPr id="105" name="object 105"/>
          <p:cNvSpPr/>
          <p:nvPr/>
        </p:nvSpPr>
        <p:spPr>
          <a:xfrm>
            <a:off x="5244620" y="8819243"/>
            <a:ext cx="49951" cy="49951"/>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sp>
        <p:nvSpPr>
          <p:cNvPr id="106" name="object 106"/>
          <p:cNvSpPr txBox="1"/>
          <p:nvPr/>
        </p:nvSpPr>
        <p:spPr>
          <a:xfrm>
            <a:off x="5298806" y="8564795"/>
            <a:ext cx="798377" cy="330133"/>
          </a:xfrm>
          <a:prstGeom prst="rect">
            <a:avLst/>
          </a:prstGeom>
        </p:spPr>
        <p:txBody>
          <a:bodyPr vert="horz" wrap="square" lIns="0" tIns="22013" rIns="0" bIns="0" rtlCol="0">
            <a:spAutoFit/>
          </a:bodyPr>
          <a:lstStyle/>
          <a:p>
            <a:pPr marL="116837">
              <a:spcBef>
                <a:spcPts val="173"/>
              </a:spcBef>
              <a:tabLst>
                <a:tab pos="625671" algn="l"/>
              </a:tabLst>
            </a:pPr>
            <a:r>
              <a:rPr sz="667" spc="-33" dirty="0">
                <a:solidFill>
                  <a:srgbClr val="585858"/>
                </a:solidFill>
                <a:latin typeface="Calibri"/>
                <a:cs typeface="Calibri"/>
              </a:rPr>
              <a:t>60%</a:t>
            </a:r>
            <a:r>
              <a:rPr sz="667" dirty="0">
                <a:solidFill>
                  <a:srgbClr val="585858"/>
                </a:solidFill>
                <a:latin typeface="Calibri"/>
                <a:cs typeface="Calibri"/>
              </a:rPr>
              <a:t>	</a:t>
            </a:r>
            <a:r>
              <a:rPr sz="667" spc="-33" dirty="0">
                <a:solidFill>
                  <a:srgbClr val="585858"/>
                </a:solidFill>
                <a:latin typeface="Calibri"/>
                <a:cs typeface="Calibri"/>
              </a:rPr>
              <a:t>80%</a:t>
            </a:r>
            <a:endParaRPr sz="667">
              <a:latin typeface="Calibri"/>
              <a:cs typeface="Calibri"/>
            </a:endParaRPr>
          </a:p>
          <a:p>
            <a:pPr marL="16933">
              <a:spcBef>
                <a:spcPts val="767"/>
              </a:spcBef>
            </a:pPr>
            <a:r>
              <a:rPr sz="667" spc="-13" dirty="0">
                <a:solidFill>
                  <a:srgbClr val="585858"/>
                </a:solidFill>
                <a:latin typeface="游ゴシック"/>
                <a:cs typeface="游ゴシック"/>
              </a:rPr>
              <a:t>全日制高等学校</a:t>
            </a:r>
            <a:endParaRPr sz="667">
              <a:latin typeface="游ゴシック"/>
              <a:cs typeface="游ゴシック"/>
            </a:endParaRPr>
          </a:p>
        </p:txBody>
      </p:sp>
      <p:sp>
        <p:nvSpPr>
          <p:cNvPr id="107" name="object 107"/>
          <p:cNvSpPr txBox="1"/>
          <p:nvPr/>
        </p:nvSpPr>
        <p:spPr>
          <a:xfrm>
            <a:off x="5955962" y="6167531"/>
            <a:ext cx="631589" cy="135870"/>
          </a:xfrm>
          <a:prstGeom prst="rect">
            <a:avLst/>
          </a:prstGeom>
        </p:spPr>
        <p:txBody>
          <a:bodyPr vert="horz" wrap="square" lIns="0" tIns="22859" rIns="0" bIns="0" rtlCol="0">
            <a:spAutoFit/>
          </a:bodyPr>
          <a:lstStyle/>
          <a:p>
            <a:pPr marL="16933">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108" name="object 108"/>
          <p:cNvGrpSpPr/>
          <p:nvPr/>
        </p:nvGrpSpPr>
        <p:grpSpPr>
          <a:xfrm>
            <a:off x="10583078" y="6310188"/>
            <a:ext cx="2460322" cy="2274062"/>
            <a:chOff x="8011477" y="4023169"/>
            <a:chExt cx="1845310" cy="1705610"/>
          </a:xfrm>
        </p:grpSpPr>
        <p:sp>
          <p:nvSpPr>
            <p:cNvPr id="109" name="object 109"/>
            <p:cNvSpPr/>
            <p:nvPr/>
          </p:nvSpPr>
          <p:spPr>
            <a:xfrm>
              <a:off x="8381873" y="4026027"/>
              <a:ext cx="1103630" cy="1699895"/>
            </a:xfrm>
            <a:custGeom>
              <a:avLst/>
              <a:gdLst/>
              <a:ahLst/>
              <a:cxnLst/>
              <a:rect l="l" t="t" r="r" b="b"/>
              <a:pathLst>
                <a:path w="1103629" h="1699895">
                  <a:moveTo>
                    <a:pt x="0" y="1444752"/>
                  </a:moveTo>
                  <a:lnTo>
                    <a:pt x="0" y="1699895"/>
                  </a:lnTo>
                </a:path>
                <a:path w="1103629" h="1699895">
                  <a:moveTo>
                    <a:pt x="0" y="594994"/>
                  </a:moveTo>
                  <a:lnTo>
                    <a:pt x="0" y="1104900"/>
                  </a:lnTo>
                </a:path>
                <a:path w="1103629" h="1699895">
                  <a:moveTo>
                    <a:pt x="0" y="0"/>
                  </a:moveTo>
                  <a:lnTo>
                    <a:pt x="0" y="255142"/>
                  </a:lnTo>
                </a:path>
                <a:path w="1103629" h="1699895">
                  <a:moveTo>
                    <a:pt x="367792" y="1444752"/>
                  </a:moveTo>
                  <a:lnTo>
                    <a:pt x="367792" y="1699895"/>
                  </a:lnTo>
                </a:path>
                <a:path w="1103629" h="1699895">
                  <a:moveTo>
                    <a:pt x="367792" y="594994"/>
                  </a:moveTo>
                  <a:lnTo>
                    <a:pt x="367792" y="1104900"/>
                  </a:lnTo>
                </a:path>
                <a:path w="1103629" h="1699895">
                  <a:moveTo>
                    <a:pt x="367792" y="0"/>
                  </a:moveTo>
                  <a:lnTo>
                    <a:pt x="367792" y="255142"/>
                  </a:lnTo>
                </a:path>
                <a:path w="1103629" h="1699895">
                  <a:moveTo>
                    <a:pt x="735456" y="1444752"/>
                  </a:moveTo>
                  <a:lnTo>
                    <a:pt x="735456" y="1699895"/>
                  </a:lnTo>
                </a:path>
                <a:path w="1103629" h="1699895">
                  <a:moveTo>
                    <a:pt x="735456" y="594994"/>
                  </a:moveTo>
                  <a:lnTo>
                    <a:pt x="735456" y="1104900"/>
                  </a:lnTo>
                </a:path>
                <a:path w="1103629" h="1699895">
                  <a:moveTo>
                    <a:pt x="735456" y="0"/>
                  </a:moveTo>
                  <a:lnTo>
                    <a:pt x="735456" y="255142"/>
                  </a:lnTo>
                </a:path>
                <a:path w="1103629" h="1699895">
                  <a:moveTo>
                    <a:pt x="1103249" y="1444752"/>
                  </a:moveTo>
                  <a:lnTo>
                    <a:pt x="1103249" y="1699895"/>
                  </a:lnTo>
                </a:path>
                <a:path w="1103629" h="1699895">
                  <a:moveTo>
                    <a:pt x="1103249" y="594994"/>
                  </a:moveTo>
                  <a:lnTo>
                    <a:pt x="1103249" y="1104900"/>
                  </a:lnTo>
                </a:path>
                <a:path w="1103629" h="1699895">
                  <a:moveTo>
                    <a:pt x="1103249" y="0"/>
                  </a:moveTo>
                  <a:lnTo>
                    <a:pt x="1103249" y="255142"/>
                  </a:lnTo>
                </a:path>
              </a:pathLst>
            </a:custGeom>
            <a:ln w="5626">
              <a:solidFill>
                <a:srgbClr val="D9D9D9"/>
              </a:solidFill>
            </a:ln>
          </p:spPr>
          <p:txBody>
            <a:bodyPr wrap="square" lIns="0" tIns="0" rIns="0" bIns="0" rtlCol="0"/>
            <a:lstStyle/>
            <a:p>
              <a:endParaRPr/>
            </a:p>
          </p:txBody>
        </p:sp>
        <p:sp>
          <p:nvSpPr>
            <p:cNvPr id="110" name="object 110"/>
            <p:cNvSpPr/>
            <p:nvPr/>
          </p:nvSpPr>
          <p:spPr>
            <a:xfrm>
              <a:off x="9853422" y="4026027"/>
              <a:ext cx="0" cy="1699895"/>
            </a:xfrm>
            <a:custGeom>
              <a:avLst/>
              <a:gdLst/>
              <a:ahLst/>
              <a:cxnLst/>
              <a:rect l="l" t="t" r="r" b="b"/>
              <a:pathLst>
                <a:path h="1699895">
                  <a:moveTo>
                    <a:pt x="0" y="0"/>
                  </a:moveTo>
                  <a:lnTo>
                    <a:pt x="0" y="1699895"/>
                  </a:lnTo>
                </a:path>
              </a:pathLst>
            </a:custGeom>
            <a:ln w="5626">
              <a:solidFill>
                <a:srgbClr val="D9D9D9"/>
              </a:solidFill>
            </a:ln>
          </p:spPr>
          <p:txBody>
            <a:bodyPr wrap="square" lIns="0" tIns="0" rIns="0" bIns="0" rtlCol="0"/>
            <a:lstStyle/>
            <a:p>
              <a:endParaRPr/>
            </a:p>
          </p:txBody>
        </p:sp>
        <p:sp>
          <p:nvSpPr>
            <p:cNvPr id="111" name="object 111"/>
            <p:cNvSpPr/>
            <p:nvPr/>
          </p:nvSpPr>
          <p:spPr>
            <a:xfrm>
              <a:off x="8014335" y="4281169"/>
              <a:ext cx="1177290" cy="1189990"/>
            </a:xfrm>
            <a:custGeom>
              <a:avLst/>
              <a:gdLst/>
              <a:ahLst/>
              <a:cxnLst/>
              <a:rect l="l" t="t" r="r" b="b"/>
              <a:pathLst>
                <a:path w="1177290" h="1189989">
                  <a:moveTo>
                    <a:pt x="613029" y="849757"/>
                  </a:moveTo>
                  <a:lnTo>
                    <a:pt x="0" y="849757"/>
                  </a:lnTo>
                  <a:lnTo>
                    <a:pt x="0" y="1189609"/>
                  </a:lnTo>
                  <a:lnTo>
                    <a:pt x="613029" y="1189609"/>
                  </a:lnTo>
                  <a:lnTo>
                    <a:pt x="613029" y="849757"/>
                  </a:lnTo>
                  <a:close/>
                </a:path>
                <a:path w="1177290" h="1189989">
                  <a:moveTo>
                    <a:pt x="1176782" y="0"/>
                  </a:moveTo>
                  <a:lnTo>
                    <a:pt x="0" y="0"/>
                  </a:lnTo>
                  <a:lnTo>
                    <a:pt x="0" y="339852"/>
                  </a:lnTo>
                  <a:lnTo>
                    <a:pt x="1176782" y="339852"/>
                  </a:lnTo>
                  <a:lnTo>
                    <a:pt x="1176782" y="0"/>
                  </a:lnTo>
                  <a:close/>
                </a:path>
              </a:pathLst>
            </a:custGeom>
            <a:solidFill>
              <a:srgbClr val="92D050"/>
            </a:solidFill>
          </p:spPr>
          <p:txBody>
            <a:bodyPr wrap="square" lIns="0" tIns="0" rIns="0" bIns="0" rtlCol="0"/>
            <a:lstStyle/>
            <a:p>
              <a:endParaRPr/>
            </a:p>
          </p:txBody>
        </p:sp>
        <p:sp>
          <p:nvSpPr>
            <p:cNvPr id="112" name="object 112"/>
            <p:cNvSpPr/>
            <p:nvPr/>
          </p:nvSpPr>
          <p:spPr>
            <a:xfrm>
              <a:off x="8627364" y="4281169"/>
              <a:ext cx="1226820" cy="1189990"/>
            </a:xfrm>
            <a:custGeom>
              <a:avLst/>
              <a:gdLst/>
              <a:ahLst/>
              <a:cxnLst/>
              <a:rect l="l" t="t" r="r" b="b"/>
              <a:pathLst>
                <a:path w="1226820" h="1189989">
                  <a:moveTo>
                    <a:pt x="1078992" y="0"/>
                  </a:moveTo>
                  <a:lnTo>
                    <a:pt x="563753" y="0"/>
                  </a:lnTo>
                  <a:lnTo>
                    <a:pt x="563753" y="339852"/>
                  </a:lnTo>
                  <a:lnTo>
                    <a:pt x="1078992" y="339852"/>
                  </a:lnTo>
                  <a:lnTo>
                    <a:pt x="1078992" y="0"/>
                  </a:lnTo>
                  <a:close/>
                </a:path>
                <a:path w="1226820" h="1189989">
                  <a:moveTo>
                    <a:pt x="1226439" y="849757"/>
                  </a:moveTo>
                  <a:lnTo>
                    <a:pt x="0" y="849757"/>
                  </a:lnTo>
                  <a:lnTo>
                    <a:pt x="0" y="1189609"/>
                  </a:lnTo>
                  <a:lnTo>
                    <a:pt x="1226439" y="1189609"/>
                  </a:lnTo>
                  <a:lnTo>
                    <a:pt x="1226439" y="849757"/>
                  </a:lnTo>
                  <a:close/>
                </a:path>
              </a:pathLst>
            </a:custGeom>
            <a:solidFill>
              <a:srgbClr val="5B9BD4"/>
            </a:solidFill>
          </p:spPr>
          <p:txBody>
            <a:bodyPr wrap="square" lIns="0" tIns="0" rIns="0" bIns="0" rtlCol="0"/>
            <a:lstStyle/>
            <a:p>
              <a:endParaRPr/>
            </a:p>
          </p:txBody>
        </p:sp>
        <p:sp>
          <p:nvSpPr>
            <p:cNvPr id="113" name="object 113"/>
            <p:cNvSpPr/>
            <p:nvPr/>
          </p:nvSpPr>
          <p:spPr>
            <a:xfrm>
              <a:off x="9706356" y="4281144"/>
              <a:ext cx="147955" cy="340360"/>
            </a:xfrm>
            <a:custGeom>
              <a:avLst/>
              <a:gdLst/>
              <a:ahLst/>
              <a:cxnLst/>
              <a:rect l="l" t="t" r="r" b="b"/>
              <a:pathLst>
                <a:path w="147954" h="340360">
                  <a:moveTo>
                    <a:pt x="147459" y="0"/>
                  </a:moveTo>
                  <a:lnTo>
                    <a:pt x="0" y="0"/>
                  </a:lnTo>
                  <a:lnTo>
                    <a:pt x="0" y="339877"/>
                  </a:lnTo>
                  <a:lnTo>
                    <a:pt x="147459" y="339877"/>
                  </a:lnTo>
                  <a:lnTo>
                    <a:pt x="147459" y="0"/>
                  </a:lnTo>
                  <a:close/>
                </a:path>
              </a:pathLst>
            </a:custGeom>
            <a:solidFill>
              <a:srgbClr val="FFC000"/>
            </a:solidFill>
          </p:spPr>
          <p:txBody>
            <a:bodyPr wrap="square" lIns="0" tIns="0" rIns="0" bIns="0" rtlCol="0"/>
            <a:lstStyle/>
            <a:p>
              <a:endParaRPr/>
            </a:p>
          </p:txBody>
        </p:sp>
        <p:sp>
          <p:nvSpPr>
            <p:cNvPr id="114" name="object 114"/>
            <p:cNvSpPr/>
            <p:nvPr/>
          </p:nvSpPr>
          <p:spPr>
            <a:xfrm>
              <a:off x="8014335" y="4026027"/>
              <a:ext cx="0" cy="1699895"/>
            </a:xfrm>
            <a:custGeom>
              <a:avLst/>
              <a:gdLst/>
              <a:ahLst/>
              <a:cxnLst/>
              <a:rect l="l" t="t" r="r" b="b"/>
              <a:pathLst>
                <a:path h="1699895">
                  <a:moveTo>
                    <a:pt x="0" y="1699895"/>
                  </a:moveTo>
                  <a:lnTo>
                    <a:pt x="0" y="0"/>
                  </a:lnTo>
                </a:path>
              </a:pathLst>
            </a:custGeom>
            <a:ln w="5626">
              <a:solidFill>
                <a:srgbClr val="D9D9D9"/>
              </a:solidFill>
            </a:ln>
          </p:spPr>
          <p:txBody>
            <a:bodyPr wrap="square" lIns="0" tIns="0" rIns="0" bIns="0" rtlCol="0"/>
            <a:lstStyle/>
            <a:p>
              <a:endParaRPr/>
            </a:p>
          </p:txBody>
        </p:sp>
        <p:sp>
          <p:nvSpPr>
            <p:cNvPr id="115" name="object 115"/>
            <p:cNvSpPr/>
            <p:nvPr/>
          </p:nvSpPr>
          <p:spPr>
            <a:xfrm>
              <a:off x="8281289" y="5248516"/>
              <a:ext cx="79375" cy="105410"/>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grpSp>
      <p:sp>
        <p:nvSpPr>
          <p:cNvPr id="116" name="object 116"/>
          <p:cNvSpPr txBox="1"/>
          <p:nvPr/>
        </p:nvSpPr>
        <p:spPr>
          <a:xfrm>
            <a:off x="10973801" y="7938962"/>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1</a:t>
            </a:r>
            <a:endParaRPr sz="667">
              <a:latin typeface="Calibri"/>
              <a:cs typeface="Calibri"/>
            </a:endParaRPr>
          </a:p>
        </p:txBody>
      </p:sp>
      <p:sp>
        <p:nvSpPr>
          <p:cNvPr id="117" name="object 117"/>
          <p:cNvSpPr/>
          <p:nvPr/>
        </p:nvSpPr>
        <p:spPr>
          <a:xfrm>
            <a:off x="11296029" y="6810786"/>
            <a:ext cx="151546" cy="140541"/>
          </a:xfrm>
          <a:custGeom>
            <a:avLst/>
            <a:gdLst/>
            <a:ahLst/>
            <a:cxnLst/>
            <a:rect l="l" t="t" r="r" b="b"/>
            <a:pathLst>
              <a:path w="113665"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sp>
        <p:nvSpPr>
          <p:cNvPr id="118" name="object 118"/>
          <p:cNvSpPr txBox="1"/>
          <p:nvPr/>
        </p:nvSpPr>
        <p:spPr>
          <a:xfrm>
            <a:off x="11327017" y="6804741"/>
            <a:ext cx="108369" cy="124885"/>
          </a:xfrm>
          <a:prstGeom prst="rect">
            <a:avLst/>
          </a:prstGeom>
        </p:spPr>
        <p:txBody>
          <a:bodyPr vert="horz" wrap="square" lIns="0" tIns="22013" rIns="0" bIns="0" rtlCol="0">
            <a:spAutoFit/>
          </a:bodyPr>
          <a:lstStyle/>
          <a:p>
            <a:pPr>
              <a:spcBef>
                <a:spcPts val="173"/>
              </a:spcBef>
            </a:pPr>
            <a:r>
              <a:rPr sz="667" spc="-33" dirty="0">
                <a:solidFill>
                  <a:srgbClr val="404040"/>
                </a:solidFill>
                <a:latin typeface="Calibri"/>
                <a:cs typeface="Calibri"/>
              </a:rPr>
              <a:t>16</a:t>
            </a:r>
            <a:endParaRPr sz="667">
              <a:latin typeface="Calibri"/>
              <a:cs typeface="Calibri"/>
            </a:endParaRPr>
          </a:p>
        </p:txBody>
      </p:sp>
      <p:sp>
        <p:nvSpPr>
          <p:cNvPr id="119" name="object 119"/>
          <p:cNvSpPr/>
          <p:nvPr/>
        </p:nvSpPr>
        <p:spPr>
          <a:xfrm>
            <a:off x="12168741" y="7943923"/>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20" name="object 120"/>
          <p:cNvSpPr txBox="1"/>
          <p:nvPr/>
        </p:nvSpPr>
        <p:spPr>
          <a:xfrm>
            <a:off x="12199897" y="7938962"/>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2</a:t>
            </a:r>
            <a:endParaRPr sz="667">
              <a:latin typeface="Calibri"/>
              <a:cs typeface="Calibri"/>
            </a:endParaRPr>
          </a:p>
        </p:txBody>
      </p:sp>
      <p:sp>
        <p:nvSpPr>
          <p:cNvPr id="121" name="object 121"/>
          <p:cNvSpPr/>
          <p:nvPr/>
        </p:nvSpPr>
        <p:spPr>
          <a:xfrm>
            <a:off x="12446609" y="6810786"/>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22" name="object 122"/>
          <p:cNvSpPr txBox="1"/>
          <p:nvPr/>
        </p:nvSpPr>
        <p:spPr>
          <a:xfrm>
            <a:off x="12477932" y="6804741"/>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7</a:t>
            </a:r>
            <a:endParaRPr sz="667">
              <a:latin typeface="Calibri"/>
              <a:cs typeface="Calibri"/>
            </a:endParaRPr>
          </a:p>
        </p:txBody>
      </p:sp>
      <p:sp>
        <p:nvSpPr>
          <p:cNvPr id="123" name="object 123"/>
          <p:cNvSpPr/>
          <p:nvPr/>
        </p:nvSpPr>
        <p:spPr>
          <a:xfrm>
            <a:off x="12888044" y="6810786"/>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24" name="object 124"/>
          <p:cNvSpPr txBox="1"/>
          <p:nvPr/>
        </p:nvSpPr>
        <p:spPr>
          <a:xfrm>
            <a:off x="12919198" y="6804741"/>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2</a:t>
            </a:r>
            <a:endParaRPr sz="667">
              <a:latin typeface="Calibri"/>
              <a:cs typeface="Calibri"/>
            </a:endParaRPr>
          </a:p>
        </p:txBody>
      </p:sp>
      <p:sp>
        <p:nvSpPr>
          <p:cNvPr id="125" name="object 125"/>
          <p:cNvSpPr txBox="1"/>
          <p:nvPr/>
        </p:nvSpPr>
        <p:spPr>
          <a:xfrm>
            <a:off x="10533382" y="8617625"/>
            <a:ext cx="12784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0%</a:t>
            </a:r>
            <a:endParaRPr sz="667">
              <a:latin typeface="Calibri"/>
              <a:cs typeface="Calibri"/>
            </a:endParaRPr>
          </a:p>
        </p:txBody>
      </p:sp>
      <p:sp>
        <p:nvSpPr>
          <p:cNvPr id="126" name="object 126"/>
          <p:cNvSpPr txBox="1"/>
          <p:nvPr/>
        </p:nvSpPr>
        <p:spPr>
          <a:xfrm>
            <a:off x="12940364" y="8617624"/>
            <a:ext cx="218432"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Calibri"/>
                <a:cs typeface="Calibri"/>
              </a:rPr>
              <a:t>100%</a:t>
            </a:r>
            <a:endParaRPr sz="667">
              <a:latin typeface="Calibri"/>
              <a:cs typeface="Calibri"/>
            </a:endParaRPr>
          </a:p>
        </p:txBody>
      </p:sp>
      <p:sp>
        <p:nvSpPr>
          <p:cNvPr id="127" name="object 127"/>
          <p:cNvSpPr txBox="1"/>
          <p:nvPr/>
        </p:nvSpPr>
        <p:spPr>
          <a:xfrm>
            <a:off x="10055371" y="7933306"/>
            <a:ext cx="468189" cy="124885"/>
          </a:xfrm>
          <a:prstGeom prst="rect">
            <a:avLst/>
          </a:prstGeom>
        </p:spPr>
        <p:txBody>
          <a:bodyPr vert="horz" wrap="square" lIns="0" tIns="22013" rIns="0" bIns="0" rtlCol="0">
            <a:spAutoFit/>
          </a:bodyPr>
          <a:lstStyle/>
          <a:p>
            <a:pPr>
              <a:spcBef>
                <a:spcPts val="173"/>
              </a:spcBef>
            </a:pPr>
            <a:r>
              <a:rPr sz="667" spc="-13" dirty="0">
                <a:solidFill>
                  <a:srgbClr val="585858"/>
                </a:solidFill>
                <a:latin typeface="游ゴシック"/>
                <a:cs typeface="游ゴシック"/>
              </a:rPr>
              <a:t>置いている</a:t>
            </a:r>
            <a:endParaRPr sz="667">
              <a:latin typeface="游ゴシック"/>
              <a:cs typeface="游ゴシック"/>
            </a:endParaRPr>
          </a:p>
        </p:txBody>
      </p:sp>
      <p:sp>
        <p:nvSpPr>
          <p:cNvPr id="128" name="object 128"/>
          <p:cNvSpPr txBox="1"/>
          <p:nvPr/>
        </p:nvSpPr>
        <p:spPr>
          <a:xfrm>
            <a:off x="9965290" y="6800237"/>
            <a:ext cx="556239" cy="124885"/>
          </a:xfrm>
          <a:prstGeom prst="rect">
            <a:avLst/>
          </a:prstGeom>
        </p:spPr>
        <p:txBody>
          <a:bodyPr vert="horz" wrap="square" lIns="0" tIns="22013" rIns="0" bIns="0" rtlCol="0">
            <a:spAutoFit/>
          </a:bodyPr>
          <a:lstStyle/>
          <a:p>
            <a:pPr>
              <a:spcBef>
                <a:spcPts val="173"/>
              </a:spcBef>
            </a:pPr>
            <a:r>
              <a:rPr sz="667" spc="-13" dirty="0">
                <a:solidFill>
                  <a:srgbClr val="585858"/>
                </a:solidFill>
                <a:latin typeface="游ゴシック"/>
                <a:cs typeface="游ゴシック"/>
              </a:rPr>
              <a:t>置いていない</a:t>
            </a:r>
            <a:endParaRPr sz="667">
              <a:latin typeface="游ゴシック"/>
              <a:cs typeface="游ゴシック"/>
            </a:endParaRPr>
          </a:p>
        </p:txBody>
      </p:sp>
      <p:grpSp>
        <p:nvGrpSpPr>
          <p:cNvPr id="129" name="object 129"/>
          <p:cNvGrpSpPr/>
          <p:nvPr/>
        </p:nvGrpSpPr>
        <p:grpSpPr>
          <a:xfrm>
            <a:off x="10800578" y="8871735"/>
            <a:ext cx="932992" cy="49951"/>
            <a:chOff x="8174608" y="5944400"/>
            <a:chExt cx="699770" cy="37465"/>
          </a:xfrm>
        </p:grpSpPr>
        <p:sp>
          <p:nvSpPr>
            <p:cNvPr id="130" name="object 130"/>
            <p:cNvSpPr/>
            <p:nvPr/>
          </p:nvSpPr>
          <p:spPr>
            <a:xfrm>
              <a:off x="8174608" y="5944400"/>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131" name="object 131"/>
            <p:cNvSpPr/>
            <p:nvPr/>
          </p:nvSpPr>
          <p:spPr>
            <a:xfrm>
              <a:off x="8505824" y="5944400"/>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132" name="object 132"/>
            <p:cNvSpPr/>
            <p:nvPr/>
          </p:nvSpPr>
          <p:spPr>
            <a:xfrm>
              <a:off x="8837167" y="5944400"/>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133" name="object 133"/>
          <p:cNvSpPr txBox="1"/>
          <p:nvPr/>
        </p:nvSpPr>
        <p:spPr>
          <a:xfrm>
            <a:off x="10872205" y="8617625"/>
            <a:ext cx="1772854" cy="330133"/>
          </a:xfrm>
          <a:prstGeom prst="rect">
            <a:avLst/>
          </a:prstGeom>
        </p:spPr>
        <p:txBody>
          <a:bodyPr vert="horz" wrap="square" lIns="0" tIns="22013" rIns="0" bIns="0" rtlCol="0">
            <a:spAutoFit/>
          </a:bodyPr>
          <a:lstStyle/>
          <a:p>
            <a:pPr marL="128690">
              <a:spcBef>
                <a:spcPts val="173"/>
              </a:spcBef>
              <a:tabLst>
                <a:tab pos="618897" algn="l"/>
                <a:tab pos="1109106" algn="l"/>
                <a:tab pos="1600160"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r>
              <a:rPr sz="667" dirty="0">
                <a:solidFill>
                  <a:srgbClr val="585858"/>
                </a:solidFill>
                <a:latin typeface="Calibri"/>
                <a:cs typeface="Calibri"/>
              </a:rPr>
              <a:t>	</a:t>
            </a:r>
            <a:r>
              <a:rPr sz="667" spc="-33" dirty="0">
                <a:solidFill>
                  <a:srgbClr val="585858"/>
                </a:solidFill>
                <a:latin typeface="Calibri"/>
                <a:cs typeface="Calibri"/>
              </a:rPr>
              <a:t>80%</a:t>
            </a:r>
            <a:endParaRPr sz="667">
              <a:latin typeface="Calibri"/>
              <a:cs typeface="Calibri"/>
            </a:endParaRPr>
          </a:p>
          <a:p>
            <a:pPr>
              <a:spcBef>
                <a:spcPts val="767"/>
              </a:spcBef>
              <a:tabLst>
                <a:tab pos="441949" algn="l"/>
                <a:tab pos="883051"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134" name="object 134"/>
          <p:cNvSpPr txBox="1"/>
          <p:nvPr/>
        </p:nvSpPr>
        <p:spPr>
          <a:xfrm>
            <a:off x="12469806" y="6222730"/>
            <a:ext cx="614656" cy="135870"/>
          </a:xfrm>
          <a:prstGeom prst="rect">
            <a:avLst/>
          </a:prstGeom>
        </p:spPr>
        <p:txBody>
          <a:bodyPr vert="horz" wrap="square" lIns="0" tIns="22859" rIns="0" bIns="0" rtlCol="0">
            <a:spAutoFit/>
          </a:bodyPr>
          <a:lstStyle/>
          <a:p>
            <a:pPr>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876048" y="879451"/>
            <a:ext cx="3572801" cy="242866"/>
          </a:xfrm>
          <a:prstGeom prst="rect">
            <a:avLst/>
          </a:prstGeom>
        </p:spPr>
        <p:txBody>
          <a:bodyPr vert="horz" wrap="square" lIns="0" tIns="16933" rIns="0" bIns="0" rtlCol="0">
            <a:spAutoFit/>
          </a:bodyPr>
          <a:lstStyle/>
          <a:p>
            <a:pPr marL="16933">
              <a:spcBef>
                <a:spcPts val="133"/>
              </a:spcBef>
            </a:pPr>
            <a:r>
              <a:rPr sz="1467" dirty="0">
                <a:latin typeface="游ゴシック"/>
                <a:cs typeface="游ゴシック"/>
              </a:rPr>
              <a:t>保健相談に関する調査集計（旭匝瑳支部</a:t>
            </a:r>
            <a:r>
              <a:rPr sz="1467" spc="-67" dirty="0">
                <a:latin typeface="游ゴシック"/>
                <a:cs typeface="游ゴシック"/>
              </a:rPr>
              <a:t>）</a:t>
            </a:r>
            <a:endParaRPr sz="1467">
              <a:latin typeface="游ゴシック"/>
              <a:cs typeface="游ゴシック"/>
            </a:endParaRPr>
          </a:p>
        </p:txBody>
      </p:sp>
      <p:sp>
        <p:nvSpPr>
          <p:cNvPr id="3" name="object 3"/>
          <p:cNvSpPr txBox="1"/>
          <p:nvPr/>
        </p:nvSpPr>
        <p:spPr>
          <a:xfrm>
            <a:off x="12523530" y="869547"/>
            <a:ext cx="802610" cy="149678"/>
          </a:xfrm>
          <a:prstGeom prst="rect">
            <a:avLst/>
          </a:prstGeom>
        </p:spPr>
        <p:txBody>
          <a:bodyPr vert="horz" wrap="square" lIns="0" tIns="16086" rIns="0" bIns="0" rtlCol="0">
            <a:spAutoFit/>
          </a:bodyPr>
          <a:lstStyle/>
          <a:p>
            <a:pPr marL="16933">
              <a:spcBef>
                <a:spcPts val="127"/>
              </a:spcBef>
            </a:pPr>
            <a:r>
              <a:rPr sz="867" spc="-27" dirty="0">
                <a:latin typeface="游ゴシック"/>
                <a:cs typeface="游ゴシック"/>
              </a:rPr>
              <a:t>令和３年度実施</a:t>
            </a:r>
            <a:endParaRPr sz="867">
              <a:latin typeface="游ゴシック"/>
              <a:cs typeface="游ゴシック"/>
            </a:endParaRPr>
          </a:p>
        </p:txBody>
      </p:sp>
      <p:sp>
        <p:nvSpPr>
          <p:cNvPr id="4" name="object 4"/>
          <p:cNvSpPr/>
          <p:nvPr/>
        </p:nvSpPr>
        <p:spPr>
          <a:xfrm>
            <a:off x="804069" y="5082403"/>
            <a:ext cx="5967932" cy="3698103"/>
          </a:xfrm>
          <a:custGeom>
            <a:avLst/>
            <a:gdLst/>
            <a:ahLst/>
            <a:cxnLst/>
            <a:rect l="l" t="t" r="r" b="b"/>
            <a:pathLst>
              <a:path w="4476115" h="2773679">
                <a:moveTo>
                  <a:pt x="0" y="2773680"/>
                </a:moveTo>
                <a:lnTo>
                  <a:pt x="4476115" y="2773680"/>
                </a:lnTo>
                <a:lnTo>
                  <a:pt x="4476115" y="0"/>
                </a:lnTo>
                <a:lnTo>
                  <a:pt x="0" y="0"/>
                </a:lnTo>
                <a:lnTo>
                  <a:pt x="0" y="2773680"/>
                </a:lnTo>
                <a:close/>
              </a:path>
            </a:pathLst>
          </a:custGeom>
          <a:ln w="7493">
            <a:solidFill>
              <a:srgbClr val="000000"/>
            </a:solidFill>
          </a:ln>
        </p:spPr>
        <p:txBody>
          <a:bodyPr wrap="square" lIns="0" tIns="0" rIns="0" bIns="0" rtlCol="0"/>
          <a:lstStyle/>
          <a:p>
            <a:endParaRPr/>
          </a:p>
        </p:txBody>
      </p:sp>
      <p:sp>
        <p:nvSpPr>
          <p:cNvPr id="5" name="object 5"/>
          <p:cNvSpPr txBox="1"/>
          <p:nvPr/>
        </p:nvSpPr>
        <p:spPr>
          <a:xfrm>
            <a:off x="2327334" y="5182476"/>
            <a:ext cx="2700766" cy="185585"/>
          </a:xfrm>
          <a:prstGeom prst="rect">
            <a:avLst/>
          </a:prstGeom>
        </p:spPr>
        <p:txBody>
          <a:bodyPr vert="horz" wrap="square" lIns="0" tIns="21166" rIns="0" bIns="0" rtlCol="0">
            <a:spAutoFit/>
          </a:bodyPr>
          <a:lstStyle/>
          <a:p>
            <a:pPr marL="16933">
              <a:spcBef>
                <a:spcPts val="167"/>
              </a:spcBef>
            </a:pPr>
            <a:r>
              <a:rPr sz="1067" spc="13" dirty="0">
                <a:latin typeface="游ゴシック"/>
                <a:cs typeface="游ゴシック"/>
              </a:rPr>
              <a:t>問２  １型糖尿病の児童生徒はいますか？</a:t>
            </a:r>
            <a:endParaRPr sz="1067">
              <a:latin typeface="游ゴシック"/>
              <a:cs typeface="游ゴシック"/>
            </a:endParaRPr>
          </a:p>
        </p:txBody>
      </p:sp>
      <p:grpSp>
        <p:nvGrpSpPr>
          <p:cNvPr id="6" name="object 6"/>
          <p:cNvGrpSpPr/>
          <p:nvPr/>
        </p:nvGrpSpPr>
        <p:grpSpPr>
          <a:xfrm>
            <a:off x="1377439" y="5808054"/>
            <a:ext cx="2041238" cy="2248663"/>
            <a:chOff x="1082316" y="4000690"/>
            <a:chExt cx="1530985" cy="1686560"/>
          </a:xfrm>
        </p:grpSpPr>
        <p:sp>
          <p:nvSpPr>
            <p:cNvPr id="7" name="object 7"/>
            <p:cNvSpPr/>
            <p:nvPr/>
          </p:nvSpPr>
          <p:spPr>
            <a:xfrm>
              <a:off x="1754124" y="4343527"/>
              <a:ext cx="189230" cy="671830"/>
            </a:xfrm>
            <a:custGeom>
              <a:avLst/>
              <a:gdLst/>
              <a:ahLst/>
              <a:cxnLst/>
              <a:rect l="l" t="t" r="r" b="b"/>
              <a:pathLst>
                <a:path w="189230" h="671829">
                  <a:moveTo>
                    <a:pt x="0" y="0"/>
                  </a:moveTo>
                  <a:lnTo>
                    <a:pt x="0" y="671703"/>
                  </a:lnTo>
                  <a:lnTo>
                    <a:pt x="189230" y="27178"/>
                  </a:lnTo>
                  <a:lnTo>
                    <a:pt x="142732" y="15323"/>
                  </a:lnTo>
                  <a:lnTo>
                    <a:pt x="95567" y="6826"/>
                  </a:lnTo>
                  <a:lnTo>
                    <a:pt x="47926" y="1710"/>
                  </a:lnTo>
                  <a:lnTo>
                    <a:pt x="0" y="0"/>
                  </a:lnTo>
                  <a:close/>
                </a:path>
              </a:pathLst>
            </a:custGeom>
            <a:solidFill>
              <a:srgbClr val="4471C4"/>
            </a:solidFill>
          </p:spPr>
          <p:txBody>
            <a:bodyPr wrap="square" lIns="0" tIns="0" rIns="0" bIns="0" rtlCol="0"/>
            <a:lstStyle/>
            <a:p>
              <a:endParaRPr/>
            </a:p>
          </p:txBody>
        </p:sp>
        <p:sp>
          <p:nvSpPr>
            <p:cNvPr id="8" name="object 8"/>
            <p:cNvSpPr/>
            <p:nvPr/>
          </p:nvSpPr>
          <p:spPr>
            <a:xfrm>
              <a:off x="1082316" y="4343527"/>
              <a:ext cx="1343660" cy="1343660"/>
            </a:xfrm>
            <a:custGeom>
              <a:avLst/>
              <a:gdLst/>
              <a:ahLst/>
              <a:cxnLst/>
              <a:rect l="l" t="t" r="r" b="b"/>
              <a:pathLst>
                <a:path w="1343660" h="1343660">
                  <a:moveTo>
                    <a:pt x="671808" y="0"/>
                  </a:moveTo>
                  <a:lnTo>
                    <a:pt x="622484" y="1800"/>
                  </a:lnTo>
                  <a:lnTo>
                    <a:pt x="573968" y="7129"/>
                  </a:lnTo>
                  <a:lnTo>
                    <a:pt x="526407" y="15877"/>
                  </a:lnTo>
                  <a:lnTo>
                    <a:pt x="479946" y="27933"/>
                  </a:lnTo>
                  <a:lnTo>
                    <a:pt x="434734" y="43186"/>
                  </a:lnTo>
                  <a:lnTo>
                    <a:pt x="390917" y="61529"/>
                  </a:lnTo>
                  <a:lnTo>
                    <a:pt x="348641" y="82849"/>
                  </a:lnTo>
                  <a:lnTo>
                    <a:pt x="308055" y="107038"/>
                  </a:lnTo>
                  <a:lnTo>
                    <a:pt x="269303" y="133984"/>
                  </a:lnTo>
                  <a:lnTo>
                    <a:pt x="232534" y="163580"/>
                  </a:lnTo>
                  <a:lnTo>
                    <a:pt x="197895" y="195713"/>
                  </a:lnTo>
                  <a:lnTo>
                    <a:pt x="165531" y="230274"/>
                  </a:lnTo>
                  <a:lnTo>
                    <a:pt x="135590" y="267153"/>
                  </a:lnTo>
                  <a:lnTo>
                    <a:pt x="108219" y="306241"/>
                  </a:lnTo>
                  <a:lnTo>
                    <a:pt x="83565" y="347427"/>
                  </a:lnTo>
                  <a:lnTo>
                    <a:pt x="61775" y="390601"/>
                  </a:lnTo>
                  <a:lnTo>
                    <a:pt x="42994" y="435653"/>
                  </a:lnTo>
                  <a:lnTo>
                    <a:pt x="27371" y="482472"/>
                  </a:lnTo>
                  <a:lnTo>
                    <a:pt x="15476" y="528963"/>
                  </a:lnTo>
                  <a:lnTo>
                    <a:pt x="7000" y="575511"/>
                  </a:lnTo>
                  <a:lnTo>
                    <a:pt x="1867" y="621973"/>
                  </a:lnTo>
                  <a:lnTo>
                    <a:pt x="0" y="668209"/>
                  </a:lnTo>
                  <a:lnTo>
                    <a:pt x="1321" y="714078"/>
                  </a:lnTo>
                  <a:lnTo>
                    <a:pt x="5755" y="759439"/>
                  </a:lnTo>
                  <a:lnTo>
                    <a:pt x="13223" y="804151"/>
                  </a:lnTo>
                  <a:lnTo>
                    <a:pt x="23649" y="848073"/>
                  </a:lnTo>
                  <a:lnTo>
                    <a:pt x="36956" y="891063"/>
                  </a:lnTo>
                  <a:lnTo>
                    <a:pt x="53066" y="932980"/>
                  </a:lnTo>
                  <a:lnTo>
                    <a:pt x="71903" y="973684"/>
                  </a:lnTo>
                  <a:lnTo>
                    <a:pt x="93389" y="1013033"/>
                  </a:lnTo>
                  <a:lnTo>
                    <a:pt x="117448" y="1050886"/>
                  </a:lnTo>
                  <a:lnTo>
                    <a:pt x="144003" y="1087102"/>
                  </a:lnTo>
                  <a:lnTo>
                    <a:pt x="172975" y="1121540"/>
                  </a:lnTo>
                  <a:lnTo>
                    <a:pt x="204290" y="1154059"/>
                  </a:lnTo>
                  <a:lnTo>
                    <a:pt x="237868" y="1184517"/>
                  </a:lnTo>
                  <a:lnTo>
                    <a:pt x="273634" y="1212774"/>
                  </a:lnTo>
                  <a:lnTo>
                    <a:pt x="311510" y="1238689"/>
                  </a:lnTo>
                  <a:lnTo>
                    <a:pt x="351420" y="1262120"/>
                  </a:lnTo>
                  <a:lnTo>
                    <a:pt x="393286" y="1282926"/>
                  </a:lnTo>
                  <a:lnTo>
                    <a:pt x="437031" y="1300967"/>
                  </a:lnTo>
                  <a:lnTo>
                    <a:pt x="482578" y="1316100"/>
                  </a:lnTo>
                  <a:lnTo>
                    <a:pt x="529084" y="1327998"/>
                  </a:lnTo>
                  <a:lnTo>
                    <a:pt x="575646" y="1336475"/>
                  </a:lnTo>
                  <a:lnTo>
                    <a:pt x="622121" y="1341609"/>
                  </a:lnTo>
                  <a:lnTo>
                    <a:pt x="668370" y="1343476"/>
                  </a:lnTo>
                  <a:lnTo>
                    <a:pt x="714249" y="1342155"/>
                  </a:lnTo>
                  <a:lnTo>
                    <a:pt x="759620" y="1337721"/>
                  </a:lnTo>
                  <a:lnTo>
                    <a:pt x="804340" y="1330253"/>
                  </a:lnTo>
                  <a:lnTo>
                    <a:pt x="848269" y="1319827"/>
                  </a:lnTo>
                  <a:lnTo>
                    <a:pt x="891266" y="1306521"/>
                  </a:lnTo>
                  <a:lnTo>
                    <a:pt x="933189" y="1290410"/>
                  </a:lnTo>
                  <a:lnTo>
                    <a:pt x="973898" y="1271574"/>
                  </a:lnTo>
                  <a:lnTo>
                    <a:pt x="1013251" y="1250088"/>
                  </a:lnTo>
                  <a:lnTo>
                    <a:pt x="1051107" y="1226029"/>
                  </a:lnTo>
                  <a:lnTo>
                    <a:pt x="1087326" y="1199476"/>
                  </a:lnTo>
                  <a:lnTo>
                    <a:pt x="1121766" y="1170504"/>
                  </a:lnTo>
                  <a:lnTo>
                    <a:pt x="1154287" y="1139192"/>
                  </a:lnTo>
                  <a:lnTo>
                    <a:pt x="1184747" y="1105615"/>
                  </a:lnTo>
                  <a:lnTo>
                    <a:pt x="1213005" y="1069852"/>
                  </a:lnTo>
                  <a:lnTo>
                    <a:pt x="1238920" y="1031979"/>
                  </a:lnTo>
                  <a:lnTo>
                    <a:pt x="1262352" y="992074"/>
                  </a:lnTo>
                  <a:lnTo>
                    <a:pt x="1283158" y="950213"/>
                  </a:lnTo>
                  <a:lnTo>
                    <a:pt x="1301199" y="906473"/>
                  </a:lnTo>
                  <a:lnTo>
                    <a:pt x="1316333" y="860932"/>
                  </a:lnTo>
                  <a:lnTo>
                    <a:pt x="1328215" y="814426"/>
                  </a:lnTo>
                  <a:lnTo>
                    <a:pt x="1336679" y="767864"/>
                  </a:lnTo>
                  <a:lnTo>
                    <a:pt x="1341803" y="721389"/>
                  </a:lnTo>
                  <a:lnTo>
                    <a:pt x="1343662" y="675140"/>
                  </a:lnTo>
                  <a:lnTo>
                    <a:pt x="1342335" y="629261"/>
                  </a:lnTo>
                  <a:lnTo>
                    <a:pt x="1337897" y="583890"/>
                  </a:lnTo>
                  <a:lnTo>
                    <a:pt x="1330425" y="539170"/>
                  </a:lnTo>
                  <a:lnTo>
                    <a:pt x="1319998" y="495241"/>
                  </a:lnTo>
                  <a:lnTo>
                    <a:pt x="1306690" y="452244"/>
                  </a:lnTo>
                  <a:lnTo>
                    <a:pt x="1290579" y="410321"/>
                  </a:lnTo>
                  <a:lnTo>
                    <a:pt x="1271742" y="369612"/>
                  </a:lnTo>
                  <a:lnTo>
                    <a:pt x="1250256" y="330259"/>
                  </a:lnTo>
                  <a:lnTo>
                    <a:pt x="1226198" y="292403"/>
                  </a:lnTo>
                  <a:lnTo>
                    <a:pt x="1199644" y="256184"/>
                  </a:lnTo>
                  <a:lnTo>
                    <a:pt x="1170671" y="221744"/>
                  </a:lnTo>
                  <a:lnTo>
                    <a:pt x="1139357" y="189223"/>
                  </a:lnTo>
                  <a:lnTo>
                    <a:pt x="1105777" y="158763"/>
                  </a:lnTo>
                  <a:lnTo>
                    <a:pt x="1070009" y="130505"/>
                  </a:lnTo>
                  <a:lnTo>
                    <a:pt x="1032130" y="104590"/>
                  </a:lnTo>
                  <a:lnTo>
                    <a:pt x="992217" y="81158"/>
                  </a:lnTo>
                  <a:lnTo>
                    <a:pt x="950345" y="60352"/>
                  </a:lnTo>
                  <a:lnTo>
                    <a:pt x="906593" y="42311"/>
                  </a:lnTo>
                  <a:lnTo>
                    <a:pt x="861038" y="27177"/>
                  </a:lnTo>
                  <a:lnTo>
                    <a:pt x="671808" y="671702"/>
                  </a:lnTo>
                  <a:lnTo>
                    <a:pt x="671808" y="0"/>
                  </a:lnTo>
                  <a:close/>
                </a:path>
              </a:pathLst>
            </a:custGeom>
            <a:solidFill>
              <a:srgbClr val="EC7C30"/>
            </a:solidFill>
          </p:spPr>
          <p:txBody>
            <a:bodyPr wrap="square" lIns="0" tIns="0" rIns="0" bIns="0" rtlCol="0"/>
            <a:lstStyle/>
            <a:p>
              <a:endParaRPr/>
            </a:p>
          </p:txBody>
        </p:sp>
        <p:sp>
          <p:nvSpPr>
            <p:cNvPr id="9" name="object 9"/>
            <p:cNvSpPr/>
            <p:nvPr/>
          </p:nvSpPr>
          <p:spPr>
            <a:xfrm>
              <a:off x="1849755" y="4003548"/>
              <a:ext cx="760730" cy="356870"/>
            </a:xfrm>
            <a:custGeom>
              <a:avLst/>
              <a:gdLst/>
              <a:ahLst/>
              <a:cxnLst/>
              <a:rect l="l" t="t" r="r" b="b"/>
              <a:pathLst>
                <a:path w="760730" h="356870">
                  <a:moveTo>
                    <a:pt x="760602" y="0"/>
                  </a:moveTo>
                  <a:lnTo>
                    <a:pt x="240156" y="0"/>
                  </a:lnTo>
                  <a:lnTo>
                    <a:pt x="240156" y="207899"/>
                  </a:lnTo>
                  <a:lnTo>
                    <a:pt x="0" y="346837"/>
                  </a:lnTo>
                  <a:lnTo>
                    <a:pt x="240156" y="297053"/>
                  </a:lnTo>
                  <a:lnTo>
                    <a:pt x="240156" y="356362"/>
                  </a:lnTo>
                  <a:lnTo>
                    <a:pt x="760602" y="356362"/>
                  </a:lnTo>
                  <a:lnTo>
                    <a:pt x="760602" y="0"/>
                  </a:lnTo>
                  <a:close/>
                </a:path>
              </a:pathLst>
            </a:custGeom>
            <a:solidFill>
              <a:srgbClr val="FFFFFF"/>
            </a:solidFill>
          </p:spPr>
          <p:txBody>
            <a:bodyPr wrap="square" lIns="0" tIns="0" rIns="0" bIns="0" rtlCol="0"/>
            <a:lstStyle/>
            <a:p>
              <a:endParaRPr/>
            </a:p>
          </p:txBody>
        </p:sp>
        <p:sp>
          <p:nvSpPr>
            <p:cNvPr id="10" name="object 10"/>
            <p:cNvSpPr/>
            <p:nvPr/>
          </p:nvSpPr>
          <p:spPr>
            <a:xfrm>
              <a:off x="1849755" y="4003548"/>
              <a:ext cx="760730" cy="356870"/>
            </a:xfrm>
            <a:custGeom>
              <a:avLst/>
              <a:gdLst/>
              <a:ahLst/>
              <a:cxnLst/>
              <a:rect l="l" t="t" r="r" b="b"/>
              <a:pathLst>
                <a:path w="760730" h="356870">
                  <a:moveTo>
                    <a:pt x="240156" y="0"/>
                  </a:moveTo>
                  <a:lnTo>
                    <a:pt x="326897" y="0"/>
                  </a:lnTo>
                  <a:lnTo>
                    <a:pt x="456945" y="0"/>
                  </a:lnTo>
                  <a:lnTo>
                    <a:pt x="760602" y="0"/>
                  </a:lnTo>
                  <a:lnTo>
                    <a:pt x="760602" y="207899"/>
                  </a:lnTo>
                  <a:lnTo>
                    <a:pt x="760602" y="297053"/>
                  </a:lnTo>
                  <a:lnTo>
                    <a:pt x="760602" y="356362"/>
                  </a:lnTo>
                  <a:lnTo>
                    <a:pt x="456945" y="356362"/>
                  </a:lnTo>
                  <a:lnTo>
                    <a:pt x="326897" y="356362"/>
                  </a:lnTo>
                  <a:lnTo>
                    <a:pt x="240156" y="356362"/>
                  </a:lnTo>
                  <a:lnTo>
                    <a:pt x="240156" y="297053"/>
                  </a:lnTo>
                  <a:lnTo>
                    <a:pt x="0" y="346837"/>
                  </a:lnTo>
                  <a:lnTo>
                    <a:pt x="240156" y="207899"/>
                  </a:lnTo>
                  <a:lnTo>
                    <a:pt x="240156" y="0"/>
                  </a:lnTo>
                  <a:close/>
                </a:path>
              </a:pathLst>
            </a:custGeom>
            <a:ln w="5626">
              <a:solidFill>
                <a:srgbClr val="000000"/>
              </a:solidFill>
            </a:ln>
          </p:spPr>
          <p:txBody>
            <a:bodyPr wrap="square" lIns="0" tIns="0" rIns="0" bIns="0" rtlCol="0"/>
            <a:lstStyle/>
            <a:p>
              <a:endParaRPr/>
            </a:p>
          </p:txBody>
        </p:sp>
      </p:grpSp>
      <p:sp>
        <p:nvSpPr>
          <p:cNvPr id="11" name="object 11"/>
          <p:cNvSpPr txBox="1"/>
          <p:nvPr/>
        </p:nvSpPr>
        <p:spPr>
          <a:xfrm>
            <a:off x="2828881" y="5888765"/>
            <a:ext cx="513908" cy="290677"/>
          </a:xfrm>
          <a:prstGeom prst="rect">
            <a:avLst/>
          </a:prstGeom>
        </p:spPr>
        <p:txBody>
          <a:bodyPr vert="horz" wrap="square" lIns="0" tIns="31326" rIns="0" bIns="0" rtlCol="0">
            <a:spAutoFit/>
          </a:bodyPr>
          <a:lstStyle/>
          <a:p>
            <a:pPr marR="25399" algn="ctr">
              <a:spcBef>
                <a:spcPts val="247"/>
              </a:spcBef>
            </a:pPr>
            <a:r>
              <a:rPr sz="800" spc="-33" dirty="0">
                <a:solidFill>
                  <a:srgbClr val="585858"/>
                </a:solidFill>
                <a:latin typeface="BIZ UDPゴシック"/>
                <a:cs typeface="BIZ UDPゴシック"/>
              </a:rPr>
              <a:t>いる</a:t>
            </a:r>
            <a:endParaRPr sz="800">
              <a:latin typeface="BIZ UDPゴシック"/>
              <a:cs typeface="BIZ UDPゴシック"/>
            </a:endParaRPr>
          </a:p>
          <a:p>
            <a:pPr algn="ctr">
              <a:spcBef>
                <a:spcPts val="120"/>
              </a:spcBef>
            </a:pPr>
            <a:r>
              <a:rPr sz="800" dirty="0">
                <a:solidFill>
                  <a:srgbClr val="585858"/>
                </a:solidFill>
                <a:latin typeface="BIZ UDPゴシック"/>
                <a:cs typeface="BIZ UDPゴシック"/>
              </a:rPr>
              <a:t>1</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5%</a:t>
            </a:r>
            <a:endParaRPr sz="800">
              <a:latin typeface="BIZ UDPゴシック"/>
              <a:cs typeface="BIZ UDPゴシック"/>
            </a:endParaRPr>
          </a:p>
        </p:txBody>
      </p:sp>
      <p:grpSp>
        <p:nvGrpSpPr>
          <p:cNvPr id="12" name="object 12"/>
          <p:cNvGrpSpPr/>
          <p:nvPr/>
        </p:nvGrpSpPr>
        <p:grpSpPr>
          <a:xfrm>
            <a:off x="997423" y="7622732"/>
            <a:ext cx="784831" cy="737419"/>
            <a:chOff x="797293" y="5361749"/>
            <a:chExt cx="588645" cy="553085"/>
          </a:xfrm>
        </p:grpSpPr>
        <p:sp>
          <p:nvSpPr>
            <p:cNvPr id="13" name="object 13"/>
            <p:cNvSpPr/>
            <p:nvPr/>
          </p:nvSpPr>
          <p:spPr>
            <a:xfrm>
              <a:off x="800150" y="5364606"/>
              <a:ext cx="582930" cy="547370"/>
            </a:xfrm>
            <a:custGeom>
              <a:avLst/>
              <a:gdLst/>
              <a:ahLst/>
              <a:cxnLst/>
              <a:rect l="l" t="t" r="r" b="b"/>
              <a:pathLst>
                <a:path w="582930" h="547370">
                  <a:moveTo>
                    <a:pt x="397840" y="0"/>
                  </a:moveTo>
                  <a:lnTo>
                    <a:pt x="339750" y="215645"/>
                  </a:lnTo>
                  <a:lnTo>
                    <a:pt x="0" y="215645"/>
                  </a:lnTo>
                  <a:lnTo>
                    <a:pt x="0" y="546861"/>
                  </a:lnTo>
                  <a:lnTo>
                    <a:pt x="582371" y="546861"/>
                  </a:lnTo>
                  <a:lnTo>
                    <a:pt x="582371" y="215645"/>
                  </a:lnTo>
                  <a:lnTo>
                    <a:pt x="485343" y="215645"/>
                  </a:lnTo>
                  <a:lnTo>
                    <a:pt x="397840" y="0"/>
                  </a:lnTo>
                  <a:close/>
                </a:path>
              </a:pathLst>
            </a:custGeom>
            <a:solidFill>
              <a:srgbClr val="FFFFFF"/>
            </a:solidFill>
          </p:spPr>
          <p:txBody>
            <a:bodyPr wrap="square" lIns="0" tIns="0" rIns="0" bIns="0" rtlCol="0"/>
            <a:lstStyle/>
            <a:p>
              <a:endParaRPr/>
            </a:p>
          </p:txBody>
        </p:sp>
        <p:sp>
          <p:nvSpPr>
            <p:cNvPr id="14" name="object 14"/>
            <p:cNvSpPr/>
            <p:nvPr/>
          </p:nvSpPr>
          <p:spPr>
            <a:xfrm>
              <a:off x="800150" y="5364606"/>
              <a:ext cx="582930" cy="547370"/>
            </a:xfrm>
            <a:custGeom>
              <a:avLst/>
              <a:gdLst/>
              <a:ahLst/>
              <a:cxnLst/>
              <a:rect l="l" t="t" r="r" b="b"/>
              <a:pathLst>
                <a:path w="582930" h="547370">
                  <a:moveTo>
                    <a:pt x="0" y="215645"/>
                  </a:moveTo>
                  <a:lnTo>
                    <a:pt x="339750" y="215645"/>
                  </a:lnTo>
                  <a:lnTo>
                    <a:pt x="397840" y="0"/>
                  </a:lnTo>
                  <a:lnTo>
                    <a:pt x="485343" y="215645"/>
                  </a:lnTo>
                  <a:lnTo>
                    <a:pt x="582371" y="215645"/>
                  </a:lnTo>
                  <a:lnTo>
                    <a:pt x="582371" y="270890"/>
                  </a:lnTo>
                  <a:lnTo>
                    <a:pt x="582371" y="353694"/>
                  </a:lnTo>
                  <a:lnTo>
                    <a:pt x="582371" y="546861"/>
                  </a:lnTo>
                  <a:lnTo>
                    <a:pt x="485343" y="546861"/>
                  </a:lnTo>
                  <a:lnTo>
                    <a:pt x="339750" y="546861"/>
                  </a:lnTo>
                  <a:lnTo>
                    <a:pt x="0" y="546861"/>
                  </a:lnTo>
                  <a:lnTo>
                    <a:pt x="0" y="353694"/>
                  </a:lnTo>
                  <a:lnTo>
                    <a:pt x="0" y="270890"/>
                  </a:lnTo>
                  <a:lnTo>
                    <a:pt x="0" y="215645"/>
                  </a:lnTo>
                  <a:close/>
                </a:path>
              </a:pathLst>
            </a:custGeom>
            <a:ln w="5626">
              <a:solidFill>
                <a:srgbClr val="000000"/>
              </a:solidFill>
            </a:ln>
          </p:spPr>
          <p:txBody>
            <a:bodyPr wrap="square" lIns="0" tIns="0" rIns="0" bIns="0" rtlCol="0"/>
            <a:lstStyle/>
            <a:p>
              <a:endParaRPr/>
            </a:p>
          </p:txBody>
        </p:sp>
      </p:grpSp>
      <p:sp>
        <p:nvSpPr>
          <p:cNvPr id="15" name="object 15"/>
          <p:cNvSpPr txBox="1"/>
          <p:nvPr/>
        </p:nvSpPr>
        <p:spPr>
          <a:xfrm>
            <a:off x="1070792" y="7975660"/>
            <a:ext cx="673920" cy="289822"/>
          </a:xfrm>
          <a:prstGeom prst="rect">
            <a:avLst/>
          </a:prstGeom>
        </p:spPr>
        <p:txBody>
          <a:bodyPr vert="horz" wrap="square" lIns="0" tIns="30479" rIns="0" bIns="0" rtlCol="0">
            <a:spAutoFit/>
          </a:bodyPr>
          <a:lstStyle/>
          <a:p>
            <a:pPr marR="24553" algn="ctr">
              <a:spcBef>
                <a:spcPts val="240"/>
              </a:spcBef>
            </a:pPr>
            <a:r>
              <a:rPr sz="800" spc="-27" dirty="0">
                <a:solidFill>
                  <a:srgbClr val="585858"/>
                </a:solidFill>
                <a:latin typeface="BIZ UDPゴシック"/>
                <a:cs typeface="BIZ UDPゴシック"/>
              </a:rPr>
              <a:t>いない</a:t>
            </a:r>
            <a:endParaRPr sz="800">
              <a:latin typeface="BIZ UDPゴシック"/>
              <a:cs typeface="BIZ UDPゴシック"/>
            </a:endParaRPr>
          </a:p>
          <a:p>
            <a:pPr algn="ctr">
              <a:spcBef>
                <a:spcPts val="113"/>
              </a:spcBef>
            </a:pPr>
            <a:r>
              <a:rPr sz="800" dirty="0">
                <a:solidFill>
                  <a:srgbClr val="585858"/>
                </a:solidFill>
                <a:latin typeface="BIZ UDPゴシック"/>
                <a:cs typeface="BIZ UDPゴシック"/>
              </a:rPr>
              <a:t>21</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95%</a:t>
            </a:r>
            <a:endParaRPr sz="800">
              <a:latin typeface="BIZ UDPゴシック"/>
              <a:cs typeface="BIZ UDPゴシック"/>
            </a:endParaRPr>
          </a:p>
        </p:txBody>
      </p:sp>
      <p:sp>
        <p:nvSpPr>
          <p:cNvPr id="16" name="object 16"/>
          <p:cNvSpPr/>
          <p:nvPr/>
        </p:nvSpPr>
        <p:spPr>
          <a:xfrm>
            <a:off x="7314354" y="5082403"/>
            <a:ext cx="5967932" cy="3698103"/>
          </a:xfrm>
          <a:custGeom>
            <a:avLst/>
            <a:gdLst/>
            <a:ahLst/>
            <a:cxnLst/>
            <a:rect l="l" t="t" r="r" b="b"/>
            <a:pathLst>
              <a:path w="4476115" h="2773679">
                <a:moveTo>
                  <a:pt x="0" y="2773680"/>
                </a:moveTo>
                <a:lnTo>
                  <a:pt x="4475988" y="2773680"/>
                </a:lnTo>
                <a:lnTo>
                  <a:pt x="4475988" y="0"/>
                </a:lnTo>
                <a:lnTo>
                  <a:pt x="0" y="0"/>
                </a:lnTo>
                <a:lnTo>
                  <a:pt x="0" y="2773680"/>
                </a:lnTo>
                <a:close/>
              </a:path>
            </a:pathLst>
          </a:custGeom>
          <a:ln w="7493">
            <a:solidFill>
              <a:srgbClr val="000000"/>
            </a:solidFill>
          </a:ln>
        </p:spPr>
        <p:txBody>
          <a:bodyPr wrap="square" lIns="0" tIns="0" rIns="0" bIns="0" rtlCol="0"/>
          <a:lstStyle/>
          <a:p>
            <a:endParaRPr/>
          </a:p>
        </p:txBody>
      </p:sp>
      <p:sp>
        <p:nvSpPr>
          <p:cNvPr id="17" name="object 17"/>
          <p:cNvSpPr txBox="1"/>
          <p:nvPr/>
        </p:nvSpPr>
        <p:spPr>
          <a:xfrm>
            <a:off x="8669987" y="5238523"/>
            <a:ext cx="3237533" cy="185585"/>
          </a:xfrm>
          <a:prstGeom prst="rect">
            <a:avLst/>
          </a:prstGeom>
        </p:spPr>
        <p:txBody>
          <a:bodyPr vert="horz" wrap="square" lIns="0" tIns="21166" rIns="0" bIns="0" rtlCol="0">
            <a:spAutoFit/>
          </a:bodyPr>
          <a:lstStyle/>
          <a:p>
            <a:pPr>
              <a:spcBef>
                <a:spcPts val="167"/>
              </a:spcBef>
            </a:pPr>
            <a:r>
              <a:rPr sz="1067" spc="-7" dirty="0">
                <a:latin typeface="游ゴシック"/>
                <a:cs typeface="游ゴシック"/>
              </a:rPr>
              <a:t>問２－１  ブドウ糖は保健室に置いてありますか？</a:t>
            </a:r>
            <a:endParaRPr sz="1067">
              <a:latin typeface="游ゴシック"/>
              <a:cs typeface="游ゴシック"/>
            </a:endParaRPr>
          </a:p>
        </p:txBody>
      </p:sp>
      <p:grpSp>
        <p:nvGrpSpPr>
          <p:cNvPr id="18" name="object 18"/>
          <p:cNvGrpSpPr/>
          <p:nvPr/>
        </p:nvGrpSpPr>
        <p:grpSpPr>
          <a:xfrm>
            <a:off x="4063952" y="7304144"/>
            <a:ext cx="2496726" cy="453796"/>
            <a:chOff x="3097276" y="5122799"/>
            <a:chExt cx="1872614" cy="340360"/>
          </a:xfrm>
        </p:grpSpPr>
        <p:sp>
          <p:nvSpPr>
            <p:cNvPr id="19" name="object 19"/>
            <p:cNvSpPr/>
            <p:nvPr/>
          </p:nvSpPr>
          <p:spPr>
            <a:xfrm>
              <a:off x="3097276" y="5122799"/>
              <a:ext cx="1872614" cy="340360"/>
            </a:xfrm>
            <a:custGeom>
              <a:avLst/>
              <a:gdLst/>
              <a:ahLst/>
              <a:cxnLst/>
              <a:rect l="l" t="t" r="r" b="b"/>
              <a:pathLst>
                <a:path w="1872614" h="340360">
                  <a:moveTo>
                    <a:pt x="1872233" y="0"/>
                  </a:moveTo>
                  <a:lnTo>
                    <a:pt x="0" y="0"/>
                  </a:lnTo>
                  <a:lnTo>
                    <a:pt x="0" y="339851"/>
                  </a:lnTo>
                  <a:lnTo>
                    <a:pt x="1872233" y="339851"/>
                  </a:lnTo>
                  <a:lnTo>
                    <a:pt x="1872233" y="0"/>
                  </a:lnTo>
                  <a:close/>
                </a:path>
              </a:pathLst>
            </a:custGeom>
            <a:solidFill>
              <a:srgbClr val="92D050"/>
            </a:solidFill>
          </p:spPr>
          <p:txBody>
            <a:bodyPr wrap="square" lIns="0" tIns="0" rIns="0" bIns="0" rtlCol="0"/>
            <a:lstStyle/>
            <a:p>
              <a:endParaRPr/>
            </a:p>
          </p:txBody>
        </p:sp>
        <p:sp>
          <p:nvSpPr>
            <p:cNvPr id="20" name="object 20"/>
            <p:cNvSpPr/>
            <p:nvPr/>
          </p:nvSpPr>
          <p:spPr>
            <a:xfrm>
              <a:off x="3991864" y="5235689"/>
              <a:ext cx="83185" cy="114300"/>
            </a:xfrm>
            <a:custGeom>
              <a:avLst/>
              <a:gdLst/>
              <a:ahLst/>
              <a:cxnLst/>
              <a:rect l="l" t="t" r="r" b="b"/>
              <a:pathLst>
                <a:path w="83185" h="114300">
                  <a:moveTo>
                    <a:pt x="82943" y="0"/>
                  </a:moveTo>
                  <a:lnTo>
                    <a:pt x="0" y="0"/>
                  </a:lnTo>
                  <a:lnTo>
                    <a:pt x="0" y="113931"/>
                  </a:lnTo>
                  <a:lnTo>
                    <a:pt x="82943" y="113931"/>
                  </a:lnTo>
                  <a:lnTo>
                    <a:pt x="82943" y="0"/>
                  </a:lnTo>
                  <a:close/>
                </a:path>
              </a:pathLst>
            </a:custGeom>
            <a:solidFill>
              <a:srgbClr val="FFFFFF"/>
            </a:solidFill>
          </p:spPr>
          <p:txBody>
            <a:bodyPr wrap="square" lIns="0" tIns="0" rIns="0" bIns="0" rtlCol="0"/>
            <a:lstStyle/>
            <a:p>
              <a:endParaRPr/>
            </a:p>
          </p:txBody>
        </p:sp>
      </p:grpSp>
      <p:grpSp>
        <p:nvGrpSpPr>
          <p:cNvPr id="21" name="object 21"/>
          <p:cNvGrpSpPr/>
          <p:nvPr/>
        </p:nvGrpSpPr>
        <p:grpSpPr>
          <a:xfrm>
            <a:off x="4063952" y="6168806"/>
            <a:ext cx="2496726" cy="454643"/>
            <a:chOff x="3097276" y="4271264"/>
            <a:chExt cx="1872614" cy="340995"/>
          </a:xfrm>
        </p:grpSpPr>
        <p:sp>
          <p:nvSpPr>
            <p:cNvPr id="22" name="object 22"/>
            <p:cNvSpPr/>
            <p:nvPr/>
          </p:nvSpPr>
          <p:spPr>
            <a:xfrm>
              <a:off x="3097276" y="4271264"/>
              <a:ext cx="1217295" cy="340995"/>
            </a:xfrm>
            <a:custGeom>
              <a:avLst/>
              <a:gdLst/>
              <a:ahLst/>
              <a:cxnLst/>
              <a:rect l="l" t="t" r="r" b="b"/>
              <a:pathLst>
                <a:path w="1217295" h="340995">
                  <a:moveTo>
                    <a:pt x="1216786" y="0"/>
                  </a:moveTo>
                  <a:lnTo>
                    <a:pt x="0" y="0"/>
                  </a:lnTo>
                  <a:lnTo>
                    <a:pt x="0" y="340868"/>
                  </a:lnTo>
                  <a:lnTo>
                    <a:pt x="1216786" y="340868"/>
                  </a:lnTo>
                  <a:lnTo>
                    <a:pt x="1216786" y="0"/>
                  </a:lnTo>
                  <a:close/>
                </a:path>
              </a:pathLst>
            </a:custGeom>
            <a:solidFill>
              <a:srgbClr val="92D050"/>
            </a:solidFill>
          </p:spPr>
          <p:txBody>
            <a:bodyPr wrap="square" lIns="0" tIns="0" rIns="0" bIns="0" rtlCol="0"/>
            <a:lstStyle/>
            <a:p>
              <a:endParaRPr/>
            </a:p>
          </p:txBody>
        </p:sp>
        <p:sp>
          <p:nvSpPr>
            <p:cNvPr id="23" name="object 23"/>
            <p:cNvSpPr/>
            <p:nvPr/>
          </p:nvSpPr>
          <p:spPr>
            <a:xfrm>
              <a:off x="4314063" y="4271352"/>
              <a:ext cx="468630" cy="340995"/>
            </a:xfrm>
            <a:custGeom>
              <a:avLst/>
              <a:gdLst/>
              <a:ahLst/>
              <a:cxnLst/>
              <a:rect l="l" t="t" r="r" b="b"/>
              <a:pathLst>
                <a:path w="468629" h="340995">
                  <a:moveTo>
                    <a:pt x="468464" y="0"/>
                  </a:moveTo>
                  <a:lnTo>
                    <a:pt x="0" y="0"/>
                  </a:lnTo>
                  <a:lnTo>
                    <a:pt x="0" y="340779"/>
                  </a:lnTo>
                  <a:lnTo>
                    <a:pt x="468464" y="340779"/>
                  </a:lnTo>
                  <a:lnTo>
                    <a:pt x="468464" y="0"/>
                  </a:lnTo>
                  <a:close/>
                </a:path>
              </a:pathLst>
            </a:custGeom>
            <a:solidFill>
              <a:srgbClr val="5B9BD4"/>
            </a:solidFill>
          </p:spPr>
          <p:txBody>
            <a:bodyPr wrap="square" lIns="0" tIns="0" rIns="0" bIns="0" rtlCol="0"/>
            <a:lstStyle/>
            <a:p>
              <a:endParaRPr/>
            </a:p>
          </p:txBody>
        </p:sp>
        <p:sp>
          <p:nvSpPr>
            <p:cNvPr id="24" name="object 24"/>
            <p:cNvSpPr/>
            <p:nvPr/>
          </p:nvSpPr>
          <p:spPr>
            <a:xfrm>
              <a:off x="4782566" y="4271352"/>
              <a:ext cx="187325" cy="340995"/>
            </a:xfrm>
            <a:custGeom>
              <a:avLst/>
              <a:gdLst/>
              <a:ahLst/>
              <a:cxnLst/>
              <a:rect l="l" t="t" r="r" b="b"/>
              <a:pathLst>
                <a:path w="187325" h="340995">
                  <a:moveTo>
                    <a:pt x="187020" y="0"/>
                  </a:moveTo>
                  <a:lnTo>
                    <a:pt x="0" y="0"/>
                  </a:lnTo>
                  <a:lnTo>
                    <a:pt x="0" y="340779"/>
                  </a:lnTo>
                  <a:lnTo>
                    <a:pt x="187020" y="340779"/>
                  </a:lnTo>
                  <a:lnTo>
                    <a:pt x="187020" y="0"/>
                  </a:lnTo>
                  <a:close/>
                </a:path>
              </a:pathLst>
            </a:custGeom>
            <a:solidFill>
              <a:srgbClr val="FFC000"/>
            </a:solidFill>
          </p:spPr>
          <p:txBody>
            <a:bodyPr wrap="square" lIns="0" tIns="0" rIns="0" bIns="0" rtlCol="0"/>
            <a:lstStyle/>
            <a:p>
              <a:endParaRPr/>
            </a:p>
          </p:txBody>
        </p:sp>
        <p:sp>
          <p:nvSpPr>
            <p:cNvPr id="25" name="object 25"/>
            <p:cNvSpPr/>
            <p:nvPr/>
          </p:nvSpPr>
          <p:spPr>
            <a:xfrm>
              <a:off x="3645281" y="4384789"/>
              <a:ext cx="1272540" cy="114300"/>
            </a:xfrm>
            <a:custGeom>
              <a:avLst/>
              <a:gdLst/>
              <a:ahLst/>
              <a:cxnLst/>
              <a:rect l="l" t="t" r="r" b="b"/>
              <a:pathLst>
                <a:path w="1272539" h="114300">
                  <a:moveTo>
                    <a:pt x="120942" y="0"/>
                  </a:moveTo>
                  <a:lnTo>
                    <a:pt x="0" y="0"/>
                  </a:lnTo>
                  <a:lnTo>
                    <a:pt x="0" y="113931"/>
                  </a:lnTo>
                  <a:lnTo>
                    <a:pt x="120942" y="113931"/>
                  </a:lnTo>
                  <a:lnTo>
                    <a:pt x="120942" y="0"/>
                  </a:lnTo>
                  <a:close/>
                </a:path>
                <a:path w="1272539" h="114300">
                  <a:moveTo>
                    <a:pt x="944257" y="0"/>
                  </a:moveTo>
                  <a:lnTo>
                    <a:pt x="861314" y="0"/>
                  </a:lnTo>
                  <a:lnTo>
                    <a:pt x="861314" y="113931"/>
                  </a:lnTo>
                  <a:lnTo>
                    <a:pt x="944257" y="113931"/>
                  </a:lnTo>
                  <a:lnTo>
                    <a:pt x="944257" y="0"/>
                  </a:lnTo>
                  <a:close/>
                </a:path>
                <a:path w="1272539" h="114300">
                  <a:moveTo>
                    <a:pt x="1271917" y="0"/>
                  </a:moveTo>
                  <a:lnTo>
                    <a:pt x="1188974" y="0"/>
                  </a:lnTo>
                  <a:lnTo>
                    <a:pt x="1188974" y="113931"/>
                  </a:lnTo>
                  <a:lnTo>
                    <a:pt x="1271917" y="113931"/>
                  </a:lnTo>
                  <a:lnTo>
                    <a:pt x="1271917" y="0"/>
                  </a:lnTo>
                  <a:close/>
                </a:path>
              </a:pathLst>
            </a:custGeom>
            <a:solidFill>
              <a:srgbClr val="FFFFFF"/>
            </a:solidFill>
          </p:spPr>
          <p:txBody>
            <a:bodyPr wrap="square" lIns="0" tIns="0" rIns="0" bIns="0" rtlCol="0"/>
            <a:lstStyle/>
            <a:p>
              <a:endParaRPr/>
            </a:p>
          </p:txBody>
        </p:sp>
      </p:grpSp>
      <p:graphicFrame>
        <p:nvGraphicFramePr>
          <p:cNvPr id="26" name="object 26"/>
          <p:cNvGraphicFramePr>
            <a:graphicFrameLocks noGrp="1"/>
          </p:cNvGraphicFramePr>
          <p:nvPr>
            <p:extLst>
              <p:ext uri="{D42A27DB-BD31-4B8C-83A1-F6EECF244321}">
                <p14:modId xmlns:p14="http://schemas.microsoft.com/office/powerpoint/2010/main" val="3491826983"/>
              </p:ext>
            </p:extLst>
          </p:nvPr>
        </p:nvGraphicFramePr>
        <p:xfrm>
          <a:off x="4060201" y="5828966"/>
          <a:ext cx="2495031" cy="2267289"/>
        </p:xfrm>
        <a:graphic>
          <a:graphicData uri="http://schemas.openxmlformats.org/drawingml/2006/table">
            <a:tbl>
              <a:tblPr firstRow="1" bandRow="1">
                <a:tableStyleId>{2D5ABB26-0587-4C30-8999-92F81FD0307C}</a:tableStyleId>
              </a:tblPr>
              <a:tblGrid>
                <a:gridCol w="498668">
                  <a:extLst>
                    <a:ext uri="{9D8B030D-6E8A-4147-A177-3AD203B41FA5}">
                      <a16:colId xmlns:a16="http://schemas.microsoft.com/office/drawing/2014/main" val="20000"/>
                    </a:ext>
                  </a:extLst>
                </a:gridCol>
                <a:gridCol w="499515">
                  <a:extLst>
                    <a:ext uri="{9D8B030D-6E8A-4147-A177-3AD203B41FA5}">
                      <a16:colId xmlns:a16="http://schemas.microsoft.com/office/drawing/2014/main" val="20001"/>
                    </a:ext>
                  </a:extLst>
                </a:gridCol>
                <a:gridCol w="498668">
                  <a:extLst>
                    <a:ext uri="{9D8B030D-6E8A-4147-A177-3AD203B41FA5}">
                      <a16:colId xmlns:a16="http://schemas.microsoft.com/office/drawing/2014/main" val="20002"/>
                    </a:ext>
                  </a:extLst>
                </a:gridCol>
                <a:gridCol w="124454">
                  <a:extLst>
                    <a:ext uri="{9D8B030D-6E8A-4147-A177-3AD203B41FA5}">
                      <a16:colId xmlns:a16="http://schemas.microsoft.com/office/drawing/2014/main" val="20003"/>
                    </a:ext>
                  </a:extLst>
                </a:gridCol>
                <a:gridCol w="372520">
                  <a:extLst>
                    <a:ext uri="{9D8B030D-6E8A-4147-A177-3AD203B41FA5}">
                      <a16:colId xmlns:a16="http://schemas.microsoft.com/office/drawing/2014/main" val="20004"/>
                    </a:ext>
                  </a:extLst>
                </a:gridCol>
                <a:gridCol w="252297">
                  <a:extLst>
                    <a:ext uri="{9D8B030D-6E8A-4147-A177-3AD203B41FA5}">
                      <a16:colId xmlns:a16="http://schemas.microsoft.com/office/drawing/2014/main" val="20005"/>
                    </a:ext>
                  </a:extLst>
                </a:gridCol>
                <a:gridCol w="248909">
                  <a:extLst>
                    <a:ext uri="{9D8B030D-6E8A-4147-A177-3AD203B41FA5}">
                      <a16:colId xmlns:a16="http://schemas.microsoft.com/office/drawing/2014/main" val="20006"/>
                    </a:ext>
                  </a:extLst>
                </a:gridCol>
              </a:tblGrid>
              <a:tr h="339501">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0"/>
                  </a:ext>
                </a:extLst>
              </a:tr>
              <a:tr h="453796">
                <a:tc gridSpan="4">
                  <a:txBody>
                    <a:bodyPr/>
                    <a:lstStyle/>
                    <a:p>
                      <a:pPr>
                        <a:lnSpc>
                          <a:spcPct val="100000"/>
                        </a:lnSpc>
                        <a:spcBef>
                          <a:spcPts val="365"/>
                        </a:spcBef>
                      </a:pPr>
                      <a:endParaRPr sz="700">
                        <a:latin typeface="Times New Roman"/>
                        <a:cs typeface="Times New Roman"/>
                      </a:endParaRPr>
                    </a:p>
                    <a:p>
                      <a:pPr algn="ctr">
                        <a:lnSpc>
                          <a:spcPct val="100000"/>
                        </a:lnSpc>
                      </a:pPr>
                      <a:r>
                        <a:rPr sz="700" spc="-25" dirty="0">
                          <a:solidFill>
                            <a:srgbClr val="585858"/>
                          </a:solidFill>
                          <a:latin typeface="Calibri"/>
                          <a:cs typeface="Calibri"/>
                        </a:rPr>
                        <a:t>13</a:t>
                      </a:r>
                      <a:endParaRPr sz="700">
                        <a:latin typeface="Calibri"/>
                        <a:cs typeface="Calibri"/>
                      </a:endParaRPr>
                    </a:p>
                  </a:txBody>
                  <a:tcPr marL="0" marR="0" marT="61804" marB="0">
                    <a:lnL w="6350">
                      <a:solidFill>
                        <a:srgbClr val="D9D9D9"/>
                      </a:solidFill>
                      <a:prstDash val="solid"/>
                    </a:ln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gridSpan="2">
                  <a:txBody>
                    <a:bodyPr/>
                    <a:lstStyle/>
                    <a:p>
                      <a:pPr>
                        <a:lnSpc>
                          <a:spcPct val="100000"/>
                        </a:lnSpc>
                        <a:spcBef>
                          <a:spcPts val="365"/>
                        </a:spcBef>
                      </a:pPr>
                      <a:endParaRPr sz="700">
                        <a:latin typeface="Times New Roman"/>
                        <a:cs typeface="Times New Roman"/>
                      </a:endParaRPr>
                    </a:p>
                    <a:p>
                      <a:pPr algn="ctr">
                        <a:lnSpc>
                          <a:spcPct val="100000"/>
                        </a:lnSpc>
                      </a:pPr>
                      <a:r>
                        <a:rPr sz="700" spc="-50" dirty="0">
                          <a:solidFill>
                            <a:srgbClr val="585858"/>
                          </a:solidFill>
                          <a:latin typeface="Calibri"/>
                          <a:cs typeface="Calibri"/>
                        </a:rPr>
                        <a:t>5</a:t>
                      </a:r>
                      <a:endParaRPr sz="700">
                        <a:latin typeface="Calibri"/>
                        <a:cs typeface="Calibri"/>
                      </a:endParaRPr>
                    </a:p>
                  </a:txBody>
                  <a:tcPr marL="0" marR="0" marT="61804" marB="0"/>
                </a:tc>
                <a:tc hMerge="1">
                  <a:txBody>
                    <a:bodyPr/>
                    <a:lstStyle/>
                    <a:p>
                      <a:endParaRPr/>
                    </a:p>
                  </a:txBody>
                  <a:tcPr marL="0" marR="0" marT="0" marB="0"/>
                </a:tc>
                <a:tc>
                  <a:txBody>
                    <a:bodyPr/>
                    <a:lstStyle/>
                    <a:p>
                      <a:pPr>
                        <a:lnSpc>
                          <a:spcPct val="100000"/>
                        </a:lnSpc>
                        <a:spcBef>
                          <a:spcPts val="365"/>
                        </a:spcBef>
                      </a:pPr>
                      <a:endParaRPr sz="700">
                        <a:latin typeface="Times New Roman"/>
                        <a:cs typeface="Times New Roman"/>
                      </a:endParaRPr>
                    </a:p>
                    <a:p>
                      <a:pPr algn="ctr">
                        <a:lnSpc>
                          <a:spcPct val="100000"/>
                        </a:lnSpc>
                      </a:pPr>
                      <a:r>
                        <a:rPr sz="700" spc="-50" dirty="0">
                          <a:solidFill>
                            <a:srgbClr val="585858"/>
                          </a:solidFill>
                          <a:latin typeface="Calibri"/>
                          <a:cs typeface="Calibri"/>
                        </a:rPr>
                        <a:t>2</a:t>
                      </a:r>
                      <a:endParaRPr sz="700">
                        <a:latin typeface="Calibri"/>
                        <a:cs typeface="Calibri"/>
                      </a:endParaRPr>
                    </a:p>
                  </a:txBody>
                  <a:tcPr marL="0" marR="0" marT="61804" marB="0">
                    <a:lnR w="6350">
                      <a:solidFill>
                        <a:srgbClr val="D9D9D9"/>
                      </a:solidFill>
                      <a:prstDash val="solid"/>
                    </a:lnR>
                  </a:tcPr>
                </a:tc>
                <a:extLst>
                  <a:ext uri="{0D108BD9-81ED-4DB2-BD59-A6C34878D82A}">
                    <a16:rowId xmlns:a16="http://schemas.microsoft.com/office/drawing/2014/main" val="10001"/>
                  </a:ext>
                </a:extLst>
              </a:tr>
              <a:tr h="680695">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2"/>
                  </a:ext>
                </a:extLst>
              </a:tr>
              <a:tr h="452950">
                <a:tc gridSpan="7">
                  <a:txBody>
                    <a:bodyPr/>
                    <a:lstStyle/>
                    <a:p>
                      <a:pPr>
                        <a:lnSpc>
                          <a:spcPct val="100000"/>
                        </a:lnSpc>
                        <a:spcBef>
                          <a:spcPts val="360"/>
                        </a:spcBef>
                      </a:pPr>
                      <a:endParaRPr sz="700">
                        <a:latin typeface="Times New Roman"/>
                        <a:cs typeface="Times New Roman"/>
                      </a:endParaRPr>
                    </a:p>
                    <a:p>
                      <a:pPr algn="ctr">
                        <a:lnSpc>
                          <a:spcPct val="100000"/>
                        </a:lnSpc>
                      </a:pPr>
                      <a:r>
                        <a:rPr sz="700" spc="-50" dirty="0">
                          <a:solidFill>
                            <a:srgbClr val="585858"/>
                          </a:solidFill>
                          <a:latin typeface="Calibri"/>
                          <a:cs typeface="Calibri"/>
                        </a:rPr>
                        <a:t>1</a:t>
                      </a:r>
                      <a:endParaRPr sz="700">
                        <a:latin typeface="Calibri"/>
                        <a:cs typeface="Calibri"/>
                      </a:endParaRPr>
                    </a:p>
                  </a:txBody>
                  <a:tcPr marL="0" marR="0" marT="60958" marB="0">
                    <a:lnL w="6350">
                      <a:solidFill>
                        <a:srgbClr val="D9D9D9"/>
                      </a:solidFill>
                      <a:prstDash val="solid"/>
                    </a:lnL>
                    <a:lnR w="6350">
                      <a:solidFill>
                        <a:srgbClr val="D9D9D9"/>
                      </a:solidFill>
                      <a:prstDash val="solid"/>
                    </a:lnR>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3"/>
                  </a:ext>
                </a:extLst>
              </a:tr>
              <a:tr h="340347">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4"/>
                  </a:ext>
                </a:extLst>
              </a:tr>
            </a:tbl>
          </a:graphicData>
        </a:graphic>
      </p:graphicFrame>
      <p:sp>
        <p:nvSpPr>
          <p:cNvPr id="27" name="object 27"/>
          <p:cNvSpPr/>
          <p:nvPr/>
        </p:nvSpPr>
        <p:spPr>
          <a:xfrm>
            <a:off x="4032287" y="5828966"/>
            <a:ext cx="32172" cy="2268982"/>
          </a:xfrm>
          <a:custGeom>
            <a:avLst/>
            <a:gdLst/>
            <a:ahLst/>
            <a:cxnLst/>
            <a:rect l="l" t="t" r="r" b="b"/>
            <a:pathLst>
              <a:path w="24130" h="1701800">
                <a:moveTo>
                  <a:pt x="0" y="1701673"/>
                </a:moveTo>
                <a:lnTo>
                  <a:pt x="23749" y="1701673"/>
                </a:lnTo>
              </a:path>
              <a:path w="24130" h="1701800">
                <a:moveTo>
                  <a:pt x="0" y="851027"/>
                </a:moveTo>
                <a:lnTo>
                  <a:pt x="23749" y="851027"/>
                </a:lnTo>
              </a:path>
              <a:path w="24130" h="1701800">
                <a:moveTo>
                  <a:pt x="0" y="0"/>
                </a:moveTo>
                <a:lnTo>
                  <a:pt x="23749" y="0"/>
                </a:lnTo>
              </a:path>
            </a:pathLst>
          </a:custGeom>
          <a:ln w="5626">
            <a:solidFill>
              <a:srgbClr val="D9D9D9"/>
            </a:solidFill>
          </a:ln>
        </p:spPr>
        <p:txBody>
          <a:bodyPr wrap="square" lIns="0" tIns="0" rIns="0" bIns="0" rtlCol="0"/>
          <a:lstStyle/>
          <a:p>
            <a:endParaRPr/>
          </a:p>
        </p:txBody>
      </p:sp>
      <p:sp>
        <p:nvSpPr>
          <p:cNvPr id="28" name="object 28"/>
          <p:cNvSpPr txBox="1"/>
          <p:nvPr/>
        </p:nvSpPr>
        <p:spPr>
          <a:xfrm>
            <a:off x="3755439" y="7444008"/>
            <a:ext cx="233671" cy="135870"/>
          </a:xfrm>
          <a:prstGeom prst="rect">
            <a:avLst/>
          </a:prstGeom>
        </p:spPr>
        <p:txBody>
          <a:bodyPr vert="horz" wrap="square" lIns="0" tIns="22859" rIns="0" bIns="0" rtlCol="0">
            <a:spAutoFit/>
          </a:bodyPr>
          <a:lstStyle/>
          <a:p>
            <a:pPr marL="16933">
              <a:spcBef>
                <a:spcPts val="180"/>
              </a:spcBef>
            </a:pPr>
            <a:r>
              <a:rPr sz="733" spc="-33" dirty="0">
                <a:solidFill>
                  <a:srgbClr val="585858"/>
                </a:solidFill>
                <a:latin typeface="游ゴシック"/>
                <a:cs typeface="游ゴシック"/>
              </a:rPr>
              <a:t>いる</a:t>
            </a:r>
            <a:endParaRPr sz="733">
              <a:latin typeface="游ゴシック"/>
              <a:cs typeface="游ゴシック"/>
            </a:endParaRPr>
          </a:p>
        </p:txBody>
      </p:sp>
      <p:sp>
        <p:nvSpPr>
          <p:cNvPr id="29" name="object 29"/>
          <p:cNvSpPr txBox="1"/>
          <p:nvPr/>
        </p:nvSpPr>
        <p:spPr>
          <a:xfrm>
            <a:off x="3655366" y="6309753"/>
            <a:ext cx="331881" cy="135870"/>
          </a:xfrm>
          <a:prstGeom prst="rect">
            <a:avLst/>
          </a:prstGeom>
        </p:spPr>
        <p:txBody>
          <a:bodyPr vert="horz" wrap="square" lIns="0" tIns="22859" rIns="0" bIns="0" rtlCol="0">
            <a:spAutoFit/>
          </a:bodyPr>
          <a:lstStyle/>
          <a:p>
            <a:pPr marL="16933">
              <a:spcBef>
                <a:spcPts val="180"/>
              </a:spcBef>
            </a:pPr>
            <a:r>
              <a:rPr sz="733" spc="-27" dirty="0">
                <a:solidFill>
                  <a:srgbClr val="585858"/>
                </a:solidFill>
                <a:latin typeface="游ゴシック"/>
                <a:cs typeface="游ゴシック"/>
              </a:rPr>
              <a:t>いない</a:t>
            </a:r>
            <a:endParaRPr sz="733">
              <a:latin typeface="游ゴシック"/>
              <a:cs typeface="游ゴシック"/>
            </a:endParaRPr>
          </a:p>
        </p:txBody>
      </p:sp>
      <p:grpSp>
        <p:nvGrpSpPr>
          <p:cNvPr id="30" name="object 30"/>
          <p:cNvGrpSpPr/>
          <p:nvPr/>
        </p:nvGrpSpPr>
        <p:grpSpPr>
          <a:xfrm>
            <a:off x="4277813" y="8270494"/>
            <a:ext cx="1037128" cy="55031"/>
            <a:chOff x="3257677" y="5847588"/>
            <a:chExt cx="777875" cy="41275"/>
          </a:xfrm>
        </p:grpSpPr>
        <p:sp>
          <p:nvSpPr>
            <p:cNvPr id="31" name="object 31"/>
            <p:cNvSpPr/>
            <p:nvPr/>
          </p:nvSpPr>
          <p:spPr>
            <a:xfrm>
              <a:off x="3257677" y="5847588"/>
              <a:ext cx="41275" cy="41275"/>
            </a:xfrm>
            <a:custGeom>
              <a:avLst/>
              <a:gdLst/>
              <a:ahLst/>
              <a:cxnLst/>
              <a:rect l="l" t="t" r="r" b="b"/>
              <a:pathLst>
                <a:path w="41275" h="41275">
                  <a:moveTo>
                    <a:pt x="41148" y="0"/>
                  </a:moveTo>
                  <a:lnTo>
                    <a:pt x="0" y="0"/>
                  </a:lnTo>
                  <a:lnTo>
                    <a:pt x="0" y="41147"/>
                  </a:lnTo>
                  <a:lnTo>
                    <a:pt x="41148" y="41147"/>
                  </a:lnTo>
                  <a:lnTo>
                    <a:pt x="41148" y="0"/>
                  </a:lnTo>
                  <a:close/>
                </a:path>
              </a:pathLst>
            </a:custGeom>
            <a:solidFill>
              <a:srgbClr val="92D050"/>
            </a:solidFill>
          </p:spPr>
          <p:txBody>
            <a:bodyPr wrap="square" lIns="0" tIns="0" rIns="0" bIns="0" rtlCol="0"/>
            <a:lstStyle/>
            <a:p>
              <a:endParaRPr/>
            </a:p>
          </p:txBody>
        </p:sp>
        <p:sp>
          <p:nvSpPr>
            <p:cNvPr id="32" name="object 32"/>
            <p:cNvSpPr/>
            <p:nvPr/>
          </p:nvSpPr>
          <p:spPr>
            <a:xfrm>
              <a:off x="3625850" y="5847588"/>
              <a:ext cx="41275" cy="41275"/>
            </a:xfrm>
            <a:custGeom>
              <a:avLst/>
              <a:gdLst/>
              <a:ahLst/>
              <a:cxnLst/>
              <a:rect l="l" t="t" r="r" b="b"/>
              <a:pathLst>
                <a:path w="41275" h="41275">
                  <a:moveTo>
                    <a:pt x="41148" y="0"/>
                  </a:moveTo>
                  <a:lnTo>
                    <a:pt x="0" y="0"/>
                  </a:lnTo>
                  <a:lnTo>
                    <a:pt x="0" y="41147"/>
                  </a:lnTo>
                  <a:lnTo>
                    <a:pt x="41148" y="41147"/>
                  </a:lnTo>
                  <a:lnTo>
                    <a:pt x="41148" y="0"/>
                  </a:lnTo>
                  <a:close/>
                </a:path>
              </a:pathLst>
            </a:custGeom>
            <a:solidFill>
              <a:srgbClr val="5B9BD4"/>
            </a:solidFill>
          </p:spPr>
          <p:txBody>
            <a:bodyPr wrap="square" lIns="0" tIns="0" rIns="0" bIns="0" rtlCol="0"/>
            <a:lstStyle/>
            <a:p>
              <a:endParaRPr/>
            </a:p>
          </p:txBody>
        </p:sp>
        <p:sp>
          <p:nvSpPr>
            <p:cNvPr id="33" name="object 33"/>
            <p:cNvSpPr/>
            <p:nvPr/>
          </p:nvSpPr>
          <p:spPr>
            <a:xfrm>
              <a:off x="3994023" y="5847588"/>
              <a:ext cx="41275" cy="41275"/>
            </a:xfrm>
            <a:custGeom>
              <a:avLst/>
              <a:gdLst/>
              <a:ahLst/>
              <a:cxnLst/>
              <a:rect l="l" t="t" r="r" b="b"/>
              <a:pathLst>
                <a:path w="41275" h="41275">
                  <a:moveTo>
                    <a:pt x="41148" y="0"/>
                  </a:moveTo>
                  <a:lnTo>
                    <a:pt x="0" y="0"/>
                  </a:lnTo>
                  <a:lnTo>
                    <a:pt x="0" y="41147"/>
                  </a:lnTo>
                  <a:lnTo>
                    <a:pt x="41148" y="41147"/>
                  </a:lnTo>
                  <a:lnTo>
                    <a:pt x="41148" y="0"/>
                  </a:lnTo>
                  <a:close/>
                </a:path>
              </a:pathLst>
            </a:custGeom>
            <a:solidFill>
              <a:srgbClr val="FFC000"/>
            </a:solidFill>
          </p:spPr>
          <p:txBody>
            <a:bodyPr wrap="square" lIns="0" tIns="0" rIns="0" bIns="0" rtlCol="0"/>
            <a:lstStyle/>
            <a:p>
              <a:endParaRPr/>
            </a:p>
          </p:txBody>
        </p:sp>
      </p:grpSp>
      <p:sp>
        <p:nvSpPr>
          <p:cNvPr id="34" name="object 34"/>
          <p:cNvSpPr txBox="1"/>
          <p:nvPr/>
        </p:nvSpPr>
        <p:spPr>
          <a:xfrm>
            <a:off x="4340125" y="8211229"/>
            <a:ext cx="1710203" cy="135870"/>
          </a:xfrm>
          <a:prstGeom prst="rect">
            <a:avLst/>
          </a:prstGeom>
        </p:spPr>
        <p:txBody>
          <a:bodyPr vert="horz" wrap="square" lIns="0" tIns="22859" rIns="0" bIns="0" rtlCol="0">
            <a:spAutoFit/>
          </a:bodyPr>
          <a:lstStyle/>
          <a:p>
            <a:pPr marL="16933">
              <a:spcBef>
                <a:spcPts val="180"/>
              </a:spcBef>
              <a:tabLst>
                <a:tab pos="507141" algn="l"/>
                <a:tab pos="998195" algn="l"/>
              </a:tabLst>
            </a:pPr>
            <a:r>
              <a:rPr sz="733" dirty="0">
                <a:solidFill>
                  <a:srgbClr val="585858"/>
                </a:solidFill>
                <a:latin typeface="游ゴシック"/>
                <a:cs typeface="游ゴシック"/>
              </a:rPr>
              <a:t>小学</a:t>
            </a:r>
            <a:r>
              <a:rPr sz="733" spc="-67" dirty="0">
                <a:solidFill>
                  <a:srgbClr val="585858"/>
                </a:solidFill>
                <a:latin typeface="游ゴシック"/>
                <a:cs typeface="游ゴシック"/>
              </a:rPr>
              <a:t>校</a:t>
            </a:r>
            <a:r>
              <a:rPr sz="733" dirty="0">
                <a:solidFill>
                  <a:srgbClr val="585858"/>
                </a:solidFill>
                <a:latin typeface="游ゴシック"/>
                <a:cs typeface="游ゴシック"/>
              </a:rPr>
              <a:t>	中学</a:t>
            </a:r>
            <a:r>
              <a:rPr sz="733" spc="-67" dirty="0">
                <a:solidFill>
                  <a:srgbClr val="585858"/>
                </a:solidFill>
                <a:latin typeface="游ゴシック"/>
                <a:cs typeface="游ゴシック"/>
              </a:rPr>
              <a:t>校</a:t>
            </a:r>
            <a:r>
              <a:rPr sz="733" dirty="0">
                <a:solidFill>
                  <a:srgbClr val="585858"/>
                </a:solidFill>
                <a:latin typeface="游ゴシック"/>
                <a:cs typeface="游ゴシック"/>
              </a:rPr>
              <a:t>	全日制高等学</a:t>
            </a:r>
            <a:r>
              <a:rPr sz="733" spc="-67" dirty="0">
                <a:solidFill>
                  <a:srgbClr val="585858"/>
                </a:solidFill>
                <a:latin typeface="游ゴシック"/>
                <a:cs typeface="游ゴシック"/>
              </a:rPr>
              <a:t>校</a:t>
            </a:r>
            <a:endParaRPr sz="733">
              <a:latin typeface="游ゴシック"/>
              <a:cs typeface="游ゴシック"/>
            </a:endParaRPr>
          </a:p>
        </p:txBody>
      </p:sp>
      <p:sp>
        <p:nvSpPr>
          <p:cNvPr id="35" name="object 35"/>
          <p:cNvSpPr txBox="1"/>
          <p:nvPr/>
        </p:nvSpPr>
        <p:spPr>
          <a:xfrm>
            <a:off x="5988861" y="5695368"/>
            <a:ext cx="631589" cy="135870"/>
          </a:xfrm>
          <a:prstGeom prst="rect">
            <a:avLst/>
          </a:prstGeom>
        </p:spPr>
        <p:txBody>
          <a:bodyPr vert="horz" wrap="square" lIns="0" tIns="22859" rIns="0" bIns="0" rtlCol="0">
            <a:spAutoFit/>
          </a:bodyPr>
          <a:lstStyle/>
          <a:p>
            <a:pPr marL="16933">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36" name="object 36"/>
          <p:cNvGrpSpPr/>
          <p:nvPr/>
        </p:nvGrpSpPr>
        <p:grpSpPr>
          <a:xfrm>
            <a:off x="7748793" y="5737952"/>
            <a:ext cx="2096269" cy="2200404"/>
            <a:chOff x="5861009" y="3948112"/>
            <a:chExt cx="1572260" cy="1650364"/>
          </a:xfrm>
        </p:grpSpPr>
        <p:sp>
          <p:nvSpPr>
            <p:cNvPr id="37" name="object 37"/>
            <p:cNvSpPr/>
            <p:nvPr/>
          </p:nvSpPr>
          <p:spPr>
            <a:xfrm>
              <a:off x="6541262" y="4243704"/>
              <a:ext cx="190500" cy="674370"/>
            </a:xfrm>
            <a:custGeom>
              <a:avLst/>
              <a:gdLst/>
              <a:ahLst/>
              <a:cxnLst/>
              <a:rect l="l" t="t" r="r" b="b"/>
              <a:pathLst>
                <a:path w="190500" h="674370">
                  <a:moveTo>
                    <a:pt x="0" y="0"/>
                  </a:moveTo>
                  <a:lnTo>
                    <a:pt x="0" y="674370"/>
                  </a:lnTo>
                  <a:lnTo>
                    <a:pt x="189992" y="27305"/>
                  </a:lnTo>
                  <a:lnTo>
                    <a:pt x="143303" y="15376"/>
                  </a:lnTo>
                  <a:lnTo>
                    <a:pt x="95948" y="6842"/>
                  </a:lnTo>
                  <a:lnTo>
                    <a:pt x="48117" y="1712"/>
                  </a:lnTo>
                  <a:lnTo>
                    <a:pt x="0" y="0"/>
                  </a:lnTo>
                  <a:close/>
                </a:path>
              </a:pathLst>
            </a:custGeom>
            <a:solidFill>
              <a:srgbClr val="4471C4"/>
            </a:solidFill>
          </p:spPr>
          <p:txBody>
            <a:bodyPr wrap="square" lIns="0" tIns="0" rIns="0" bIns="0" rtlCol="0"/>
            <a:lstStyle/>
            <a:p>
              <a:endParaRPr/>
            </a:p>
          </p:txBody>
        </p:sp>
        <p:sp>
          <p:nvSpPr>
            <p:cNvPr id="38" name="object 38"/>
            <p:cNvSpPr/>
            <p:nvPr/>
          </p:nvSpPr>
          <p:spPr>
            <a:xfrm>
              <a:off x="5866724" y="4271009"/>
              <a:ext cx="1349375" cy="1322070"/>
            </a:xfrm>
            <a:custGeom>
              <a:avLst/>
              <a:gdLst/>
              <a:ahLst/>
              <a:cxnLst/>
              <a:rect l="l" t="t" r="r" b="b"/>
              <a:pathLst>
                <a:path w="1349375" h="1322070">
                  <a:moveTo>
                    <a:pt x="864529" y="0"/>
                  </a:moveTo>
                  <a:lnTo>
                    <a:pt x="674537" y="647065"/>
                  </a:lnTo>
                  <a:lnTo>
                    <a:pt x="61127" y="366903"/>
                  </a:lnTo>
                  <a:lnTo>
                    <a:pt x="51511" y="388975"/>
                  </a:lnTo>
                  <a:lnTo>
                    <a:pt x="34660" y="434072"/>
                  </a:lnTo>
                  <a:lnTo>
                    <a:pt x="15532" y="503746"/>
                  </a:lnTo>
                  <a:lnTo>
                    <a:pt x="7024" y="550477"/>
                  </a:lnTo>
                  <a:lnTo>
                    <a:pt x="1873" y="597123"/>
                  </a:lnTo>
                  <a:lnTo>
                    <a:pt x="0" y="643543"/>
                  </a:lnTo>
                  <a:lnTo>
                    <a:pt x="1328" y="689594"/>
                  </a:lnTo>
                  <a:lnTo>
                    <a:pt x="5780" y="735136"/>
                  </a:lnTo>
                  <a:lnTo>
                    <a:pt x="13279" y="780026"/>
                  </a:lnTo>
                  <a:lnTo>
                    <a:pt x="23747" y="824123"/>
                  </a:lnTo>
                  <a:lnTo>
                    <a:pt x="37107" y="867285"/>
                  </a:lnTo>
                  <a:lnTo>
                    <a:pt x="53282" y="909370"/>
                  </a:lnTo>
                  <a:lnTo>
                    <a:pt x="72195" y="950236"/>
                  </a:lnTo>
                  <a:lnTo>
                    <a:pt x="93768" y="989743"/>
                  </a:lnTo>
                  <a:lnTo>
                    <a:pt x="117924" y="1027747"/>
                  </a:lnTo>
                  <a:lnTo>
                    <a:pt x="144586" y="1064108"/>
                  </a:lnTo>
                  <a:lnTo>
                    <a:pt x="173676" y="1098683"/>
                  </a:lnTo>
                  <a:lnTo>
                    <a:pt x="205117" y="1131331"/>
                  </a:lnTo>
                  <a:lnTo>
                    <a:pt x="238832" y="1161910"/>
                  </a:lnTo>
                  <a:lnTo>
                    <a:pt x="274744" y="1190279"/>
                  </a:lnTo>
                  <a:lnTo>
                    <a:pt x="312774" y="1216295"/>
                  </a:lnTo>
                  <a:lnTo>
                    <a:pt x="352847" y="1239817"/>
                  </a:lnTo>
                  <a:lnTo>
                    <a:pt x="394885" y="1260704"/>
                  </a:lnTo>
                  <a:lnTo>
                    <a:pt x="438810" y="1278813"/>
                  </a:lnTo>
                  <a:lnTo>
                    <a:pt x="484545" y="1294003"/>
                  </a:lnTo>
                  <a:lnTo>
                    <a:pt x="531219" y="1305943"/>
                  </a:lnTo>
                  <a:lnTo>
                    <a:pt x="577950" y="1314451"/>
                  </a:lnTo>
                  <a:lnTo>
                    <a:pt x="624596" y="1319602"/>
                  </a:lnTo>
                  <a:lnTo>
                    <a:pt x="671016" y="1321475"/>
                  </a:lnTo>
                  <a:lnTo>
                    <a:pt x="717067" y="1320147"/>
                  </a:lnTo>
                  <a:lnTo>
                    <a:pt x="762609" y="1315695"/>
                  </a:lnTo>
                  <a:lnTo>
                    <a:pt x="807499" y="1308196"/>
                  </a:lnTo>
                  <a:lnTo>
                    <a:pt x="851596" y="1297728"/>
                  </a:lnTo>
                  <a:lnTo>
                    <a:pt x="894758" y="1284368"/>
                  </a:lnTo>
                  <a:lnTo>
                    <a:pt x="936843" y="1268192"/>
                  </a:lnTo>
                  <a:lnTo>
                    <a:pt x="977709" y="1249280"/>
                  </a:lnTo>
                  <a:lnTo>
                    <a:pt x="1017215" y="1227707"/>
                  </a:lnTo>
                  <a:lnTo>
                    <a:pt x="1055220" y="1203551"/>
                  </a:lnTo>
                  <a:lnTo>
                    <a:pt x="1091580" y="1176889"/>
                  </a:lnTo>
                  <a:lnTo>
                    <a:pt x="1126156" y="1147799"/>
                  </a:lnTo>
                  <a:lnTo>
                    <a:pt x="1158804" y="1116358"/>
                  </a:lnTo>
                  <a:lnTo>
                    <a:pt x="1189383" y="1082643"/>
                  </a:lnTo>
                  <a:lnTo>
                    <a:pt x="1217752" y="1046731"/>
                  </a:lnTo>
                  <a:lnTo>
                    <a:pt x="1243768" y="1008700"/>
                  </a:lnTo>
                  <a:lnTo>
                    <a:pt x="1267290" y="968627"/>
                  </a:lnTo>
                  <a:lnTo>
                    <a:pt x="1288177" y="926590"/>
                  </a:lnTo>
                  <a:lnTo>
                    <a:pt x="1306286" y="882665"/>
                  </a:lnTo>
                  <a:lnTo>
                    <a:pt x="1321475" y="836930"/>
                  </a:lnTo>
                  <a:lnTo>
                    <a:pt x="1333416" y="790256"/>
                  </a:lnTo>
                  <a:lnTo>
                    <a:pt x="1341923" y="743525"/>
                  </a:lnTo>
                  <a:lnTo>
                    <a:pt x="1347075" y="696879"/>
                  </a:lnTo>
                  <a:lnTo>
                    <a:pt x="1348949" y="650459"/>
                  </a:lnTo>
                  <a:lnTo>
                    <a:pt x="1347621" y="604408"/>
                  </a:lnTo>
                  <a:lnTo>
                    <a:pt x="1343170" y="558866"/>
                  </a:lnTo>
                  <a:lnTo>
                    <a:pt x="1335673" y="513976"/>
                  </a:lnTo>
                  <a:lnTo>
                    <a:pt x="1325206" y="469879"/>
                  </a:lnTo>
                  <a:lnTo>
                    <a:pt x="1311848" y="426717"/>
                  </a:lnTo>
                  <a:lnTo>
                    <a:pt x="1295676" y="384632"/>
                  </a:lnTo>
                  <a:lnTo>
                    <a:pt x="1276766" y="343766"/>
                  </a:lnTo>
                  <a:lnTo>
                    <a:pt x="1255198" y="304259"/>
                  </a:lnTo>
                  <a:lnTo>
                    <a:pt x="1231047" y="266255"/>
                  </a:lnTo>
                  <a:lnTo>
                    <a:pt x="1204391" y="229894"/>
                  </a:lnTo>
                  <a:lnTo>
                    <a:pt x="1175307" y="195319"/>
                  </a:lnTo>
                  <a:lnTo>
                    <a:pt x="1143873" y="162671"/>
                  </a:lnTo>
                  <a:lnTo>
                    <a:pt x="1110167" y="132092"/>
                  </a:lnTo>
                  <a:lnTo>
                    <a:pt x="1074265" y="103723"/>
                  </a:lnTo>
                  <a:lnTo>
                    <a:pt x="1036245" y="77707"/>
                  </a:lnTo>
                  <a:lnTo>
                    <a:pt x="996184" y="54185"/>
                  </a:lnTo>
                  <a:lnTo>
                    <a:pt x="954159" y="33298"/>
                  </a:lnTo>
                  <a:lnTo>
                    <a:pt x="910249" y="15189"/>
                  </a:lnTo>
                  <a:lnTo>
                    <a:pt x="864529" y="0"/>
                  </a:lnTo>
                  <a:close/>
                </a:path>
              </a:pathLst>
            </a:custGeom>
            <a:solidFill>
              <a:srgbClr val="EC7C30"/>
            </a:solidFill>
          </p:spPr>
          <p:txBody>
            <a:bodyPr wrap="square" lIns="0" tIns="0" rIns="0" bIns="0" rtlCol="0"/>
            <a:lstStyle/>
            <a:p>
              <a:endParaRPr/>
            </a:p>
          </p:txBody>
        </p:sp>
        <p:sp>
          <p:nvSpPr>
            <p:cNvPr id="39" name="object 39"/>
            <p:cNvSpPr/>
            <p:nvPr/>
          </p:nvSpPr>
          <p:spPr>
            <a:xfrm>
              <a:off x="5866724" y="4271009"/>
              <a:ext cx="1349375" cy="1322070"/>
            </a:xfrm>
            <a:custGeom>
              <a:avLst/>
              <a:gdLst/>
              <a:ahLst/>
              <a:cxnLst/>
              <a:rect l="l" t="t" r="r" b="b"/>
              <a:pathLst>
                <a:path w="1349375" h="1322070">
                  <a:moveTo>
                    <a:pt x="864529" y="0"/>
                  </a:moveTo>
                  <a:lnTo>
                    <a:pt x="910249" y="15189"/>
                  </a:lnTo>
                  <a:lnTo>
                    <a:pt x="954159" y="33298"/>
                  </a:lnTo>
                  <a:lnTo>
                    <a:pt x="996184" y="54185"/>
                  </a:lnTo>
                  <a:lnTo>
                    <a:pt x="1036245" y="77707"/>
                  </a:lnTo>
                  <a:lnTo>
                    <a:pt x="1074265" y="103723"/>
                  </a:lnTo>
                  <a:lnTo>
                    <a:pt x="1110167" y="132092"/>
                  </a:lnTo>
                  <a:lnTo>
                    <a:pt x="1143873" y="162671"/>
                  </a:lnTo>
                  <a:lnTo>
                    <a:pt x="1175307" y="195319"/>
                  </a:lnTo>
                  <a:lnTo>
                    <a:pt x="1204391" y="229894"/>
                  </a:lnTo>
                  <a:lnTo>
                    <a:pt x="1231047" y="266255"/>
                  </a:lnTo>
                  <a:lnTo>
                    <a:pt x="1255198" y="304259"/>
                  </a:lnTo>
                  <a:lnTo>
                    <a:pt x="1276766" y="343766"/>
                  </a:lnTo>
                  <a:lnTo>
                    <a:pt x="1295676" y="384632"/>
                  </a:lnTo>
                  <a:lnTo>
                    <a:pt x="1311848" y="426717"/>
                  </a:lnTo>
                  <a:lnTo>
                    <a:pt x="1325206" y="469879"/>
                  </a:lnTo>
                  <a:lnTo>
                    <a:pt x="1335673" y="513976"/>
                  </a:lnTo>
                  <a:lnTo>
                    <a:pt x="1343170" y="558866"/>
                  </a:lnTo>
                  <a:lnTo>
                    <a:pt x="1347621" y="604408"/>
                  </a:lnTo>
                  <a:lnTo>
                    <a:pt x="1348949" y="650459"/>
                  </a:lnTo>
                  <a:lnTo>
                    <a:pt x="1347075" y="696879"/>
                  </a:lnTo>
                  <a:lnTo>
                    <a:pt x="1341923" y="743525"/>
                  </a:lnTo>
                  <a:lnTo>
                    <a:pt x="1333416" y="790256"/>
                  </a:lnTo>
                  <a:lnTo>
                    <a:pt x="1321475" y="836930"/>
                  </a:lnTo>
                  <a:lnTo>
                    <a:pt x="1306286" y="882665"/>
                  </a:lnTo>
                  <a:lnTo>
                    <a:pt x="1288177" y="926590"/>
                  </a:lnTo>
                  <a:lnTo>
                    <a:pt x="1267290" y="968627"/>
                  </a:lnTo>
                  <a:lnTo>
                    <a:pt x="1243768" y="1008700"/>
                  </a:lnTo>
                  <a:lnTo>
                    <a:pt x="1217752" y="1046731"/>
                  </a:lnTo>
                  <a:lnTo>
                    <a:pt x="1189383" y="1082643"/>
                  </a:lnTo>
                  <a:lnTo>
                    <a:pt x="1158804" y="1116358"/>
                  </a:lnTo>
                  <a:lnTo>
                    <a:pt x="1126156" y="1147799"/>
                  </a:lnTo>
                  <a:lnTo>
                    <a:pt x="1091580" y="1176889"/>
                  </a:lnTo>
                  <a:lnTo>
                    <a:pt x="1055220" y="1203551"/>
                  </a:lnTo>
                  <a:lnTo>
                    <a:pt x="1017215" y="1227707"/>
                  </a:lnTo>
                  <a:lnTo>
                    <a:pt x="977709" y="1249280"/>
                  </a:lnTo>
                  <a:lnTo>
                    <a:pt x="936843" y="1268192"/>
                  </a:lnTo>
                  <a:lnTo>
                    <a:pt x="894758" y="1284368"/>
                  </a:lnTo>
                  <a:lnTo>
                    <a:pt x="851596" y="1297728"/>
                  </a:lnTo>
                  <a:lnTo>
                    <a:pt x="807499" y="1308196"/>
                  </a:lnTo>
                  <a:lnTo>
                    <a:pt x="762609" y="1315695"/>
                  </a:lnTo>
                  <a:lnTo>
                    <a:pt x="717067" y="1320147"/>
                  </a:lnTo>
                  <a:lnTo>
                    <a:pt x="671016" y="1321475"/>
                  </a:lnTo>
                  <a:lnTo>
                    <a:pt x="624596" y="1319602"/>
                  </a:lnTo>
                  <a:lnTo>
                    <a:pt x="577950" y="1314451"/>
                  </a:lnTo>
                  <a:lnTo>
                    <a:pt x="531219" y="1305943"/>
                  </a:lnTo>
                  <a:lnTo>
                    <a:pt x="484545" y="1294003"/>
                  </a:lnTo>
                  <a:lnTo>
                    <a:pt x="438810" y="1278813"/>
                  </a:lnTo>
                  <a:lnTo>
                    <a:pt x="394885" y="1260704"/>
                  </a:lnTo>
                  <a:lnTo>
                    <a:pt x="352847" y="1239817"/>
                  </a:lnTo>
                  <a:lnTo>
                    <a:pt x="312774" y="1216295"/>
                  </a:lnTo>
                  <a:lnTo>
                    <a:pt x="274744" y="1190279"/>
                  </a:lnTo>
                  <a:lnTo>
                    <a:pt x="238832" y="1161910"/>
                  </a:lnTo>
                  <a:lnTo>
                    <a:pt x="205117" y="1131331"/>
                  </a:lnTo>
                  <a:lnTo>
                    <a:pt x="173676" y="1098683"/>
                  </a:lnTo>
                  <a:lnTo>
                    <a:pt x="144586" y="1064108"/>
                  </a:lnTo>
                  <a:lnTo>
                    <a:pt x="117924" y="1027747"/>
                  </a:lnTo>
                  <a:lnTo>
                    <a:pt x="93768" y="989743"/>
                  </a:lnTo>
                  <a:lnTo>
                    <a:pt x="72195" y="950236"/>
                  </a:lnTo>
                  <a:lnTo>
                    <a:pt x="53282" y="909370"/>
                  </a:lnTo>
                  <a:lnTo>
                    <a:pt x="37107" y="867285"/>
                  </a:lnTo>
                  <a:lnTo>
                    <a:pt x="23747" y="824123"/>
                  </a:lnTo>
                  <a:lnTo>
                    <a:pt x="13279" y="780026"/>
                  </a:lnTo>
                  <a:lnTo>
                    <a:pt x="5780" y="735136"/>
                  </a:lnTo>
                  <a:lnTo>
                    <a:pt x="1328" y="689594"/>
                  </a:lnTo>
                  <a:lnTo>
                    <a:pt x="0" y="643543"/>
                  </a:lnTo>
                  <a:lnTo>
                    <a:pt x="1873" y="597123"/>
                  </a:lnTo>
                  <a:lnTo>
                    <a:pt x="7024" y="550477"/>
                  </a:lnTo>
                  <a:lnTo>
                    <a:pt x="15532" y="503746"/>
                  </a:lnTo>
                  <a:lnTo>
                    <a:pt x="27472" y="457073"/>
                  </a:lnTo>
                  <a:lnTo>
                    <a:pt x="42681" y="411368"/>
                  </a:lnTo>
                  <a:lnTo>
                    <a:pt x="61127" y="366903"/>
                  </a:lnTo>
                  <a:lnTo>
                    <a:pt x="674537" y="647065"/>
                  </a:lnTo>
                  <a:lnTo>
                    <a:pt x="864529" y="0"/>
                  </a:lnTo>
                  <a:close/>
                </a:path>
              </a:pathLst>
            </a:custGeom>
            <a:ln w="11239">
              <a:solidFill>
                <a:srgbClr val="FFFFFF"/>
              </a:solidFill>
            </a:ln>
          </p:spPr>
          <p:txBody>
            <a:bodyPr wrap="square" lIns="0" tIns="0" rIns="0" bIns="0" rtlCol="0"/>
            <a:lstStyle/>
            <a:p>
              <a:endParaRPr/>
            </a:p>
          </p:txBody>
        </p:sp>
        <p:sp>
          <p:nvSpPr>
            <p:cNvPr id="40" name="object 40"/>
            <p:cNvSpPr/>
            <p:nvPr/>
          </p:nvSpPr>
          <p:spPr>
            <a:xfrm>
              <a:off x="5927852" y="4243704"/>
              <a:ext cx="613410" cy="674370"/>
            </a:xfrm>
            <a:custGeom>
              <a:avLst/>
              <a:gdLst/>
              <a:ahLst/>
              <a:cxnLst/>
              <a:rect l="l" t="t" r="r" b="b"/>
              <a:pathLst>
                <a:path w="613409" h="674370">
                  <a:moveTo>
                    <a:pt x="613410" y="0"/>
                  </a:moveTo>
                  <a:lnTo>
                    <a:pt x="564213" y="1788"/>
                  </a:lnTo>
                  <a:lnTo>
                    <a:pt x="515741" y="7088"/>
                  </a:lnTo>
                  <a:lnTo>
                    <a:pt x="468147" y="15799"/>
                  </a:lnTo>
                  <a:lnTo>
                    <a:pt x="421588" y="27822"/>
                  </a:lnTo>
                  <a:lnTo>
                    <a:pt x="376217" y="43058"/>
                  </a:lnTo>
                  <a:lnTo>
                    <a:pt x="332191" y="61407"/>
                  </a:lnTo>
                  <a:lnTo>
                    <a:pt x="289665" y="82769"/>
                  </a:lnTo>
                  <a:lnTo>
                    <a:pt x="248792" y="107045"/>
                  </a:lnTo>
                  <a:lnTo>
                    <a:pt x="209730" y="134135"/>
                  </a:lnTo>
                  <a:lnTo>
                    <a:pt x="172633" y="163940"/>
                  </a:lnTo>
                  <a:lnTo>
                    <a:pt x="137655" y="196360"/>
                  </a:lnTo>
                  <a:lnTo>
                    <a:pt x="104953" y="231296"/>
                  </a:lnTo>
                  <a:lnTo>
                    <a:pt x="74681" y="268649"/>
                  </a:lnTo>
                  <a:lnTo>
                    <a:pt x="46995" y="308318"/>
                  </a:lnTo>
                  <a:lnTo>
                    <a:pt x="22049" y="350204"/>
                  </a:lnTo>
                  <a:lnTo>
                    <a:pt x="0" y="394208"/>
                  </a:lnTo>
                  <a:lnTo>
                    <a:pt x="613410" y="674370"/>
                  </a:lnTo>
                  <a:lnTo>
                    <a:pt x="613410" y="0"/>
                  </a:lnTo>
                  <a:close/>
                </a:path>
              </a:pathLst>
            </a:custGeom>
            <a:solidFill>
              <a:srgbClr val="A4A4A4"/>
            </a:solidFill>
          </p:spPr>
          <p:txBody>
            <a:bodyPr wrap="square" lIns="0" tIns="0" rIns="0" bIns="0" rtlCol="0"/>
            <a:lstStyle/>
            <a:p>
              <a:endParaRPr/>
            </a:p>
          </p:txBody>
        </p:sp>
        <p:sp>
          <p:nvSpPr>
            <p:cNvPr id="41" name="object 41"/>
            <p:cNvSpPr/>
            <p:nvPr/>
          </p:nvSpPr>
          <p:spPr>
            <a:xfrm>
              <a:off x="5927852" y="4243704"/>
              <a:ext cx="613410" cy="674370"/>
            </a:xfrm>
            <a:custGeom>
              <a:avLst/>
              <a:gdLst/>
              <a:ahLst/>
              <a:cxnLst/>
              <a:rect l="l" t="t" r="r" b="b"/>
              <a:pathLst>
                <a:path w="613409" h="674370">
                  <a:moveTo>
                    <a:pt x="0" y="394208"/>
                  </a:moveTo>
                  <a:lnTo>
                    <a:pt x="22049" y="350204"/>
                  </a:lnTo>
                  <a:lnTo>
                    <a:pt x="46995" y="308318"/>
                  </a:lnTo>
                  <a:lnTo>
                    <a:pt x="74681" y="268649"/>
                  </a:lnTo>
                  <a:lnTo>
                    <a:pt x="104953" y="231296"/>
                  </a:lnTo>
                  <a:lnTo>
                    <a:pt x="137655" y="196360"/>
                  </a:lnTo>
                  <a:lnTo>
                    <a:pt x="172633" y="163940"/>
                  </a:lnTo>
                  <a:lnTo>
                    <a:pt x="209730" y="134135"/>
                  </a:lnTo>
                  <a:lnTo>
                    <a:pt x="248792" y="107045"/>
                  </a:lnTo>
                  <a:lnTo>
                    <a:pt x="289665" y="82769"/>
                  </a:lnTo>
                  <a:lnTo>
                    <a:pt x="332191" y="61407"/>
                  </a:lnTo>
                  <a:lnTo>
                    <a:pt x="376217" y="43058"/>
                  </a:lnTo>
                  <a:lnTo>
                    <a:pt x="421588" y="27822"/>
                  </a:lnTo>
                  <a:lnTo>
                    <a:pt x="468147" y="15799"/>
                  </a:lnTo>
                  <a:lnTo>
                    <a:pt x="515741" y="7088"/>
                  </a:lnTo>
                  <a:lnTo>
                    <a:pt x="564213" y="1788"/>
                  </a:lnTo>
                  <a:lnTo>
                    <a:pt x="613410" y="0"/>
                  </a:lnTo>
                  <a:lnTo>
                    <a:pt x="613410" y="674370"/>
                  </a:lnTo>
                  <a:lnTo>
                    <a:pt x="0" y="394208"/>
                  </a:lnTo>
                  <a:close/>
                </a:path>
              </a:pathLst>
            </a:custGeom>
            <a:ln w="11239">
              <a:solidFill>
                <a:srgbClr val="FFFFFF"/>
              </a:solidFill>
            </a:ln>
          </p:spPr>
          <p:txBody>
            <a:bodyPr wrap="square" lIns="0" tIns="0" rIns="0" bIns="0" rtlCol="0"/>
            <a:lstStyle/>
            <a:p>
              <a:endParaRPr/>
            </a:p>
          </p:txBody>
        </p:sp>
        <p:sp>
          <p:nvSpPr>
            <p:cNvPr id="42" name="object 42"/>
            <p:cNvSpPr/>
            <p:nvPr/>
          </p:nvSpPr>
          <p:spPr>
            <a:xfrm>
              <a:off x="6637147" y="3950969"/>
              <a:ext cx="793115" cy="323850"/>
            </a:xfrm>
            <a:custGeom>
              <a:avLst/>
              <a:gdLst/>
              <a:ahLst/>
              <a:cxnLst/>
              <a:rect l="l" t="t" r="r" b="b"/>
              <a:pathLst>
                <a:path w="793115" h="323850">
                  <a:moveTo>
                    <a:pt x="792988" y="0"/>
                  </a:moveTo>
                  <a:lnTo>
                    <a:pt x="179197" y="0"/>
                  </a:lnTo>
                  <a:lnTo>
                    <a:pt x="179197" y="188849"/>
                  </a:lnTo>
                  <a:lnTo>
                    <a:pt x="0" y="299593"/>
                  </a:lnTo>
                  <a:lnTo>
                    <a:pt x="179197" y="269875"/>
                  </a:lnTo>
                  <a:lnTo>
                    <a:pt x="179197" y="323850"/>
                  </a:lnTo>
                  <a:lnTo>
                    <a:pt x="792988" y="323850"/>
                  </a:lnTo>
                  <a:lnTo>
                    <a:pt x="792988" y="0"/>
                  </a:lnTo>
                  <a:close/>
                </a:path>
              </a:pathLst>
            </a:custGeom>
            <a:solidFill>
              <a:srgbClr val="FFFFFF"/>
            </a:solidFill>
          </p:spPr>
          <p:txBody>
            <a:bodyPr wrap="square" lIns="0" tIns="0" rIns="0" bIns="0" rtlCol="0"/>
            <a:lstStyle/>
            <a:p>
              <a:endParaRPr/>
            </a:p>
          </p:txBody>
        </p:sp>
        <p:sp>
          <p:nvSpPr>
            <p:cNvPr id="43" name="object 43"/>
            <p:cNvSpPr/>
            <p:nvPr/>
          </p:nvSpPr>
          <p:spPr>
            <a:xfrm>
              <a:off x="6637147" y="3950969"/>
              <a:ext cx="793115" cy="323850"/>
            </a:xfrm>
            <a:custGeom>
              <a:avLst/>
              <a:gdLst/>
              <a:ahLst/>
              <a:cxnLst/>
              <a:rect l="l" t="t" r="r" b="b"/>
              <a:pathLst>
                <a:path w="793115" h="323850">
                  <a:moveTo>
                    <a:pt x="179197" y="0"/>
                  </a:moveTo>
                  <a:lnTo>
                    <a:pt x="281432" y="0"/>
                  </a:lnTo>
                  <a:lnTo>
                    <a:pt x="434848" y="0"/>
                  </a:lnTo>
                  <a:lnTo>
                    <a:pt x="792988" y="0"/>
                  </a:lnTo>
                  <a:lnTo>
                    <a:pt x="792988" y="188849"/>
                  </a:lnTo>
                  <a:lnTo>
                    <a:pt x="792988" y="269875"/>
                  </a:lnTo>
                  <a:lnTo>
                    <a:pt x="792988" y="323850"/>
                  </a:lnTo>
                  <a:lnTo>
                    <a:pt x="434848" y="323850"/>
                  </a:lnTo>
                  <a:lnTo>
                    <a:pt x="281432" y="323850"/>
                  </a:lnTo>
                  <a:lnTo>
                    <a:pt x="179197" y="323850"/>
                  </a:lnTo>
                  <a:lnTo>
                    <a:pt x="179197" y="269875"/>
                  </a:lnTo>
                  <a:lnTo>
                    <a:pt x="0" y="299593"/>
                  </a:lnTo>
                  <a:lnTo>
                    <a:pt x="179197" y="188849"/>
                  </a:lnTo>
                  <a:lnTo>
                    <a:pt x="179197" y="0"/>
                  </a:lnTo>
                  <a:close/>
                </a:path>
              </a:pathLst>
            </a:custGeom>
            <a:ln w="5626">
              <a:solidFill>
                <a:srgbClr val="000000"/>
              </a:solidFill>
            </a:ln>
          </p:spPr>
          <p:txBody>
            <a:bodyPr wrap="square" lIns="0" tIns="0" rIns="0" bIns="0" rtlCol="0"/>
            <a:lstStyle/>
            <a:p>
              <a:endParaRPr/>
            </a:p>
          </p:txBody>
        </p:sp>
      </p:grpSp>
      <p:sp>
        <p:nvSpPr>
          <p:cNvPr id="44" name="object 44"/>
          <p:cNvSpPr txBox="1"/>
          <p:nvPr/>
        </p:nvSpPr>
        <p:spPr>
          <a:xfrm>
            <a:off x="9022525" y="5741764"/>
            <a:ext cx="818696" cy="357296"/>
          </a:xfrm>
          <a:prstGeom prst="rect">
            <a:avLst/>
          </a:prstGeom>
          <a:ln w="5626">
            <a:solidFill>
              <a:srgbClr val="000000"/>
            </a:solidFill>
          </a:ln>
        </p:spPr>
        <p:txBody>
          <a:bodyPr vert="horz" wrap="square" lIns="0" tIns="77044" rIns="0" bIns="0" rtlCol="0">
            <a:spAutoFit/>
          </a:bodyPr>
          <a:lstStyle/>
          <a:p>
            <a:pPr marL="150703">
              <a:spcBef>
                <a:spcPts val="607"/>
              </a:spcBef>
            </a:pPr>
            <a:r>
              <a:rPr sz="800" spc="-13" dirty="0">
                <a:solidFill>
                  <a:srgbClr val="585858"/>
                </a:solidFill>
                <a:latin typeface="BIZ UDPゴシック"/>
                <a:cs typeface="BIZ UDPゴシック"/>
              </a:rPr>
              <a:t>置いている</a:t>
            </a:r>
            <a:endParaRPr sz="800">
              <a:latin typeface="BIZ UDPゴシック"/>
              <a:cs typeface="BIZ UDPゴシック"/>
            </a:endParaRPr>
          </a:p>
          <a:p>
            <a:pPr marL="182029">
              <a:spcBef>
                <a:spcPts val="107"/>
              </a:spcBef>
            </a:pPr>
            <a:r>
              <a:rPr sz="800" dirty="0">
                <a:solidFill>
                  <a:srgbClr val="585858"/>
                </a:solidFill>
                <a:latin typeface="BIZ UDPゴシック"/>
                <a:cs typeface="BIZ UDPゴシック"/>
              </a:rPr>
              <a:t>1</a:t>
            </a:r>
            <a:r>
              <a:rPr sz="933" spc="-13" dirty="0">
                <a:solidFill>
                  <a:srgbClr val="585858"/>
                </a:solidFill>
                <a:latin typeface="BIZ UDPゴシック"/>
                <a:cs typeface="BIZ UDPゴシック"/>
              </a:rPr>
              <a:t>校 </a:t>
            </a:r>
            <a:r>
              <a:rPr sz="733" spc="20" dirty="0">
                <a:solidFill>
                  <a:srgbClr val="585858"/>
                </a:solidFill>
                <a:latin typeface="BIZ UDPゴシック"/>
                <a:cs typeface="BIZ UDPゴシック"/>
              </a:rPr>
              <a:t>/ </a:t>
            </a:r>
            <a:r>
              <a:rPr sz="800" spc="-33" dirty="0">
                <a:solidFill>
                  <a:srgbClr val="585858"/>
                </a:solidFill>
                <a:latin typeface="BIZ UDPゴシック"/>
                <a:cs typeface="BIZ UDPゴシック"/>
              </a:rPr>
              <a:t>5%</a:t>
            </a:r>
            <a:endParaRPr sz="800">
              <a:latin typeface="BIZ UDPゴシック"/>
              <a:cs typeface="BIZ UDPゴシック"/>
            </a:endParaRPr>
          </a:p>
        </p:txBody>
      </p:sp>
      <p:grpSp>
        <p:nvGrpSpPr>
          <p:cNvPr id="45" name="object 45"/>
          <p:cNvGrpSpPr/>
          <p:nvPr/>
        </p:nvGrpSpPr>
        <p:grpSpPr>
          <a:xfrm>
            <a:off x="8857516" y="7845059"/>
            <a:ext cx="960084" cy="500361"/>
            <a:chOff x="6692582" y="5528500"/>
            <a:chExt cx="720090" cy="375285"/>
          </a:xfrm>
        </p:grpSpPr>
        <p:sp>
          <p:nvSpPr>
            <p:cNvPr id="46" name="object 46"/>
            <p:cNvSpPr/>
            <p:nvPr/>
          </p:nvSpPr>
          <p:spPr>
            <a:xfrm>
              <a:off x="6695439" y="5531358"/>
              <a:ext cx="714375" cy="369570"/>
            </a:xfrm>
            <a:custGeom>
              <a:avLst/>
              <a:gdLst/>
              <a:ahLst/>
              <a:cxnLst/>
              <a:rect l="l" t="t" r="r" b="b"/>
              <a:pathLst>
                <a:path w="714375" h="369570">
                  <a:moveTo>
                    <a:pt x="125857" y="0"/>
                  </a:moveTo>
                  <a:lnTo>
                    <a:pt x="118998" y="101599"/>
                  </a:lnTo>
                  <a:lnTo>
                    <a:pt x="0" y="101599"/>
                  </a:lnTo>
                  <a:lnTo>
                    <a:pt x="0" y="369188"/>
                  </a:lnTo>
                  <a:lnTo>
                    <a:pt x="713867" y="369188"/>
                  </a:lnTo>
                  <a:lnTo>
                    <a:pt x="713867" y="101599"/>
                  </a:lnTo>
                  <a:lnTo>
                    <a:pt x="297434" y="101599"/>
                  </a:lnTo>
                  <a:lnTo>
                    <a:pt x="125857" y="0"/>
                  </a:lnTo>
                  <a:close/>
                </a:path>
              </a:pathLst>
            </a:custGeom>
            <a:solidFill>
              <a:srgbClr val="FFFFFF"/>
            </a:solidFill>
          </p:spPr>
          <p:txBody>
            <a:bodyPr wrap="square" lIns="0" tIns="0" rIns="0" bIns="0" rtlCol="0"/>
            <a:lstStyle/>
            <a:p>
              <a:endParaRPr/>
            </a:p>
          </p:txBody>
        </p:sp>
        <p:sp>
          <p:nvSpPr>
            <p:cNvPr id="47" name="object 47"/>
            <p:cNvSpPr/>
            <p:nvPr/>
          </p:nvSpPr>
          <p:spPr>
            <a:xfrm>
              <a:off x="6695439" y="5531358"/>
              <a:ext cx="714375" cy="369570"/>
            </a:xfrm>
            <a:custGeom>
              <a:avLst/>
              <a:gdLst/>
              <a:ahLst/>
              <a:cxnLst/>
              <a:rect l="l" t="t" r="r" b="b"/>
              <a:pathLst>
                <a:path w="714375" h="369570">
                  <a:moveTo>
                    <a:pt x="0" y="101599"/>
                  </a:moveTo>
                  <a:lnTo>
                    <a:pt x="118998" y="101599"/>
                  </a:lnTo>
                  <a:lnTo>
                    <a:pt x="125857" y="0"/>
                  </a:lnTo>
                  <a:lnTo>
                    <a:pt x="297434" y="101599"/>
                  </a:lnTo>
                  <a:lnTo>
                    <a:pt x="713867" y="101599"/>
                  </a:lnTo>
                  <a:lnTo>
                    <a:pt x="713867" y="146176"/>
                  </a:lnTo>
                  <a:lnTo>
                    <a:pt x="713867" y="213105"/>
                  </a:lnTo>
                  <a:lnTo>
                    <a:pt x="713867" y="369188"/>
                  </a:lnTo>
                  <a:lnTo>
                    <a:pt x="297434" y="369188"/>
                  </a:lnTo>
                  <a:lnTo>
                    <a:pt x="118998" y="369188"/>
                  </a:lnTo>
                  <a:lnTo>
                    <a:pt x="0" y="369188"/>
                  </a:lnTo>
                  <a:lnTo>
                    <a:pt x="0" y="213105"/>
                  </a:lnTo>
                  <a:lnTo>
                    <a:pt x="0" y="146176"/>
                  </a:lnTo>
                  <a:lnTo>
                    <a:pt x="0" y="101599"/>
                  </a:lnTo>
                  <a:close/>
                </a:path>
              </a:pathLst>
            </a:custGeom>
            <a:ln w="5626">
              <a:solidFill>
                <a:srgbClr val="000000"/>
              </a:solidFill>
            </a:ln>
          </p:spPr>
          <p:txBody>
            <a:bodyPr wrap="square" lIns="0" tIns="0" rIns="0" bIns="0" rtlCol="0"/>
            <a:lstStyle/>
            <a:p>
              <a:endParaRPr/>
            </a:p>
          </p:txBody>
        </p:sp>
      </p:grpSp>
      <p:sp>
        <p:nvSpPr>
          <p:cNvPr id="48" name="object 48"/>
          <p:cNvSpPr txBox="1"/>
          <p:nvPr/>
        </p:nvSpPr>
        <p:spPr>
          <a:xfrm>
            <a:off x="9024388" y="8004131"/>
            <a:ext cx="668842" cy="289822"/>
          </a:xfrm>
          <a:prstGeom prst="rect">
            <a:avLst/>
          </a:prstGeom>
        </p:spPr>
        <p:txBody>
          <a:bodyPr vert="horz" wrap="square" lIns="0" tIns="30479" rIns="0" bIns="0" rtlCol="0">
            <a:spAutoFit/>
          </a:bodyPr>
          <a:lstStyle/>
          <a:p>
            <a:pPr>
              <a:spcBef>
                <a:spcPts val="240"/>
              </a:spcBef>
            </a:pPr>
            <a:r>
              <a:rPr sz="800" spc="-13" dirty="0">
                <a:solidFill>
                  <a:srgbClr val="585858"/>
                </a:solidFill>
                <a:latin typeface="BIZ UDPゴシック"/>
                <a:cs typeface="BIZ UDPゴシック"/>
              </a:rPr>
              <a:t>置いていない</a:t>
            </a:r>
            <a:endParaRPr sz="800">
              <a:latin typeface="BIZ UDPゴシック"/>
              <a:cs typeface="BIZ UDPゴシック"/>
            </a:endParaRPr>
          </a:p>
          <a:p>
            <a:pPr marL="11853">
              <a:spcBef>
                <a:spcPts val="113"/>
              </a:spcBef>
            </a:pPr>
            <a:r>
              <a:rPr sz="800" dirty="0">
                <a:solidFill>
                  <a:srgbClr val="585858"/>
                </a:solidFill>
                <a:latin typeface="BIZ UDPゴシック"/>
                <a:cs typeface="BIZ UDPゴシック"/>
              </a:rPr>
              <a:t>17</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77%</a:t>
            </a:r>
            <a:endParaRPr sz="800">
              <a:latin typeface="BIZ UDPゴシック"/>
              <a:cs typeface="BIZ UDPゴシック"/>
            </a:endParaRPr>
          </a:p>
        </p:txBody>
      </p:sp>
      <p:grpSp>
        <p:nvGrpSpPr>
          <p:cNvPr id="49" name="object 49"/>
          <p:cNvGrpSpPr/>
          <p:nvPr/>
        </p:nvGrpSpPr>
        <p:grpSpPr>
          <a:xfrm>
            <a:off x="7453456" y="5811102"/>
            <a:ext cx="720487" cy="468189"/>
            <a:chOff x="5639498" y="4002976"/>
            <a:chExt cx="540385" cy="351155"/>
          </a:xfrm>
        </p:grpSpPr>
        <p:sp>
          <p:nvSpPr>
            <p:cNvPr id="50" name="object 50"/>
            <p:cNvSpPr/>
            <p:nvPr/>
          </p:nvSpPr>
          <p:spPr>
            <a:xfrm>
              <a:off x="5642355" y="4005834"/>
              <a:ext cx="534670" cy="345440"/>
            </a:xfrm>
            <a:custGeom>
              <a:avLst/>
              <a:gdLst/>
              <a:ahLst/>
              <a:cxnLst/>
              <a:rect l="l" t="t" r="r" b="b"/>
              <a:pathLst>
                <a:path w="534670" h="345439">
                  <a:moveTo>
                    <a:pt x="531749" y="0"/>
                  </a:moveTo>
                  <a:lnTo>
                    <a:pt x="0" y="0"/>
                  </a:lnTo>
                  <a:lnTo>
                    <a:pt x="0" y="280289"/>
                  </a:lnTo>
                  <a:lnTo>
                    <a:pt x="310134" y="280289"/>
                  </a:lnTo>
                  <a:lnTo>
                    <a:pt x="534289" y="344932"/>
                  </a:lnTo>
                  <a:lnTo>
                    <a:pt x="443103" y="280289"/>
                  </a:lnTo>
                  <a:lnTo>
                    <a:pt x="531749" y="280289"/>
                  </a:lnTo>
                  <a:lnTo>
                    <a:pt x="531749" y="0"/>
                  </a:lnTo>
                  <a:close/>
                </a:path>
              </a:pathLst>
            </a:custGeom>
            <a:solidFill>
              <a:srgbClr val="FFFFFF"/>
            </a:solidFill>
          </p:spPr>
          <p:txBody>
            <a:bodyPr wrap="square" lIns="0" tIns="0" rIns="0" bIns="0" rtlCol="0"/>
            <a:lstStyle/>
            <a:p>
              <a:endParaRPr/>
            </a:p>
          </p:txBody>
        </p:sp>
        <p:sp>
          <p:nvSpPr>
            <p:cNvPr id="51" name="object 51"/>
            <p:cNvSpPr/>
            <p:nvPr/>
          </p:nvSpPr>
          <p:spPr>
            <a:xfrm>
              <a:off x="5642355" y="4005834"/>
              <a:ext cx="534670" cy="345440"/>
            </a:xfrm>
            <a:custGeom>
              <a:avLst/>
              <a:gdLst/>
              <a:ahLst/>
              <a:cxnLst/>
              <a:rect l="l" t="t" r="r" b="b"/>
              <a:pathLst>
                <a:path w="534670" h="345439">
                  <a:moveTo>
                    <a:pt x="0" y="0"/>
                  </a:moveTo>
                  <a:lnTo>
                    <a:pt x="310134" y="0"/>
                  </a:lnTo>
                  <a:lnTo>
                    <a:pt x="443103" y="0"/>
                  </a:lnTo>
                  <a:lnTo>
                    <a:pt x="531749" y="0"/>
                  </a:lnTo>
                  <a:lnTo>
                    <a:pt x="531749" y="163449"/>
                  </a:lnTo>
                  <a:lnTo>
                    <a:pt x="531749" y="233553"/>
                  </a:lnTo>
                  <a:lnTo>
                    <a:pt x="531749" y="280289"/>
                  </a:lnTo>
                  <a:lnTo>
                    <a:pt x="443103" y="280289"/>
                  </a:lnTo>
                  <a:lnTo>
                    <a:pt x="534289" y="344932"/>
                  </a:lnTo>
                  <a:lnTo>
                    <a:pt x="310134" y="280289"/>
                  </a:lnTo>
                  <a:lnTo>
                    <a:pt x="0" y="280289"/>
                  </a:lnTo>
                  <a:lnTo>
                    <a:pt x="0" y="233553"/>
                  </a:lnTo>
                  <a:lnTo>
                    <a:pt x="0" y="163449"/>
                  </a:lnTo>
                  <a:lnTo>
                    <a:pt x="0" y="0"/>
                  </a:lnTo>
                  <a:close/>
                </a:path>
              </a:pathLst>
            </a:custGeom>
            <a:ln w="5626">
              <a:solidFill>
                <a:srgbClr val="000000"/>
              </a:solidFill>
            </a:ln>
          </p:spPr>
          <p:txBody>
            <a:bodyPr wrap="square" lIns="0" tIns="0" rIns="0" bIns="0" rtlCol="0"/>
            <a:lstStyle/>
            <a:p>
              <a:endParaRPr/>
            </a:p>
          </p:txBody>
        </p:sp>
      </p:grpSp>
      <p:sp>
        <p:nvSpPr>
          <p:cNvPr id="52" name="object 52"/>
          <p:cNvSpPr txBox="1"/>
          <p:nvPr/>
        </p:nvSpPr>
        <p:spPr>
          <a:xfrm>
            <a:off x="7550395" y="5842139"/>
            <a:ext cx="576557" cy="289822"/>
          </a:xfrm>
          <a:prstGeom prst="rect">
            <a:avLst/>
          </a:prstGeom>
        </p:spPr>
        <p:txBody>
          <a:bodyPr vert="horz" wrap="square" lIns="0" tIns="30479" rIns="0" bIns="0" rtlCol="0">
            <a:spAutoFit/>
          </a:bodyPr>
          <a:lstStyle/>
          <a:p>
            <a:pPr marR="41486" algn="ctr">
              <a:spcBef>
                <a:spcPts val="240"/>
              </a:spcBef>
            </a:pPr>
            <a:r>
              <a:rPr sz="800" spc="-27" dirty="0">
                <a:solidFill>
                  <a:srgbClr val="585858"/>
                </a:solidFill>
                <a:latin typeface="BIZ UDPゴシック"/>
                <a:cs typeface="BIZ UDPゴシック"/>
              </a:rPr>
              <a:t>未回答</a:t>
            </a:r>
            <a:endParaRPr sz="800">
              <a:latin typeface="BIZ UDPゴシック"/>
              <a:cs typeface="BIZ UDPゴシック"/>
            </a:endParaRPr>
          </a:p>
          <a:p>
            <a:pPr marR="6773" algn="ctr">
              <a:spcBef>
                <a:spcPts val="113"/>
              </a:spcBef>
            </a:pPr>
            <a:r>
              <a:rPr sz="800" dirty="0">
                <a:solidFill>
                  <a:srgbClr val="585858"/>
                </a:solidFill>
                <a:latin typeface="BIZ UDPゴシック"/>
                <a:cs typeface="BIZ UDPゴシック"/>
              </a:rPr>
              <a:t>4</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18%</a:t>
            </a:r>
            <a:endParaRPr sz="800">
              <a:latin typeface="BIZ UDPゴシック"/>
              <a:cs typeface="BIZ UDPゴシック"/>
            </a:endParaRPr>
          </a:p>
        </p:txBody>
      </p:sp>
      <p:grpSp>
        <p:nvGrpSpPr>
          <p:cNvPr id="53" name="object 53"/>
          <p:cNvGrpSpPr/>
          <p:nvPr/>
        </p:nvGrpSpPr>
        <p:grpSpPr>
          <a:xfrm>
            <a:off x="10534023" y="5900337"/>
            <a:ext cx="2528053" cy="2344332"/>
            <a:chOff x="7950009" y="4069905"/>
            <a:chExt cx="1896110" cy="1758314"/>
          </a:xfrm>
        </p:grpSpPr>
        <p:sp>
          <p:nvSpPr>
            <p:cNvPr id="54" name="object 54"/>
            <p:cNvSpPr/>
            <p:nvPr/>
          </p:nvSpPr>
          <p:spPr>
            <a:xfrm>
              <a:off x="8330564" y="4072763"/>
              <a:ext cx="1134110" cy="1752600"/>
            </a:xfrm>
            <a:custGeom>
              <a:avLst/>
              <a:gdLst/>
              <a:ahLst/>
              <a:cxnLst/>
              <a:rect l="l" t="t" r="r" b="b"/>
              <a:pathLst>
                <a:path w="1134109" h="1752600">
                  <a:moveTo>
                    <a:pt x="0" y="1489709"/>
                  </a:moveTo>
                  <a:lnTo>
                    <a:pt x="0" y="1752473"/>
                  </a:lnTo>
                </a:path>
                <a:path w="1134109" h="1752600">
                  <a:moveTo>
                    <a:pt x="0" y="613028"/>
                  </a:moveTo>
                  <a:lnTo>
                    <a:pt x="0" y="1139063"/>
                  </a:lnTo>
                </a:path>
                <a:path w="1134109" h="1752600">
                  <a:moveTo>
                    <a:pt x="0" y="0"/>
                  </a:moveTo>
                  <a:lnTo>
                    <a:pt x="0" y="263270"/>
                  </a:lnTo>
                </a:path>
                <a:path w="1134109" h="1752600">
                  <a:moveTo>
                    <a:pt x="378586" y="1489709"/>
                  </a:moveTo>
                  <a:lnTo>
                    <a:pt x="378586" y="1752473"/>
                  </a:lnTo>
                </a:path>
                <a:path w="1134109" h="1752600">
                  <a:moveTo>
                    <a:pt x="378586" y="613028"/>
                  </a:moveTo>
                  <a:lnTo>
                    <a:pt x="378586" y="1139063"/>
                  </a:lnTo>
                </a:path>
                <a:path w="1134109" h="1752600">
                  <a:moveTo>
                    <a:pt x="378586" y="0"/>
                  </a:moveTo>
                  <a:lnTo>
                    <a:pt x="378586" y="263270"/>
                  </a:lnTo>
                </a:path>
                <a:path w="1134109" h="1752600">
                  <a:moveTo>
                    <a:pt x="756284" y="1489709"/>
                  </a:moveTo>
                  <a:lnTo>
                    <a:pt x="756284" y="1752473"/>
                  </a:lnTo>
                </a:path>
                <a:path w="1134109" h="1752600">
                  <a:moveTo>
                    <a:pt x="756284" y="613028"/>
                  </a:moveTo>
                  <a:lnTo>
                    <a:pt x="756284" y="1139063"/>
                  </a:lnTo>
                </a:path>
                <a:path w="1134109" h="1752600">
                  <a:moveTo>
                    <a:pt x="756284" y="0"/>
                  </a:moveTo>
                  <a:lnTo>
                    <a:pt x="756284" y="263270"/>
                  </a:lnTo>
                </a:path>
                <a:path w="1134109" h="1752600">
                  <a:moveTo>
                    <a:pt x="1133855" y="1489709"/>
                  </a:moveTo>
                  <a:lnTo>
                    <a:pt x="1133855" y="1752473"/>
                  </a:lnTo>
                </a:path>
                <a:path w="1134109" h="1752600">
                  <a:moveTo>
                    <a:pt x="1133855" y="613028"/>
                  </a:moveTo>
                  <a:lnTo>
                    <a:pt x="1133855" y="1139063"/>
                  </a:lnTo>
                </a:path>
                <a:path w="1134109" h="1752600">
                  <a:moveTo>
                    <a:pt x="1133855" y="0"/>
                  </a:moveTo>
                  <a:lnTo>
                    <a:pt x="1133855" y="263258"/>
                  </a:lnTo>
                </a:path>
              </a:pathLst>
            </a:custGeom>
            <a:ln w="5626">
              <a:solidFill>
                <a:srgbClr val="D9D9D9"/>
              </a:solidFill>
            </a:ln>
          </p:spPr>
          <p:txBody>
            <a:bodyPr wrap="square" lIns="0" tIns="0" rIns="0" bIns="0" rtlCol="0"/>
            <a:lstStyle/>
            <a:p>
              <a:endParaRPr/>
            </a:p>
          </p:txBody>
        </p:sp>
        <p:sp>
          <p:nvSpPr>
            <p:cNvPr id="55" name="object 55"/>
            <p:cNvSpPr/>
            <p:nvPr/>
          </p:nvSpPr>
          <p:spPr>
            <a:xfrm>
              <a:off x="9842880" y="4072763"/>
              <a:ext cx="0" cy="1752600"/>
            </a:xfrm>
            <a:custGeom>
              <a:avLst/>
              <a:gdLst/>
              <a:ahLst/>
              <a:cxnLst/>
              <a:rect l="l" t="t" r="r" b="b"/>
              <a:pathLst>
                <a:path h="1752600">
                  <a:moveTo>
                    <a:pt x="0" y="0"/>
                  </a:moveTo>
                  <a:lnTo>
                    <a:pt x="0" y="1752473"/>
                  </a:lnTo>
                </a:path>
              </a:pathLst>
            </a:custGeom>
            <a:ln w="5626">
              <a:solidFill>
                <a:srgbClr val="D9D9D9"/>
              </a:solidFill>
            </a:ln>
          </p:spPr>
          <p:txBody>
            <a:bodyPr wrap="square" lIns="0" tIns="0" rIns="0" bIns="0" rtlCol="0"/>
            <a:lstStyle/>
            <a:p>
              <a:endParaRPr/>
            </a:p>
          </p:txBody>
        </p:sp>
        <p:sp>
          <p:nvSpPr>
            <p:cNvPr id="56" name="object 56"/>
            <p:cNvSpPr/>
            <p:nvPr/>
          </p:nvSpPr>
          <p:spPr>
            <a:xfrm>
              <a:off x="7952867" y="4336034"/>
              <a:ext cx="1890395" cy="1226820"/>
            </a:xfrm>
            <a:custGeom>
              <a:avLst/>
              <a:gdLst/>
              <a:ahLst/>
              <a:cxnLst/>
              <a:rect l="l" t="t" r="r" b="b"/>
              <a:pathLst>
                <a:path w="1890395" h="1226820">
                  <a:moveTo>
                    <a:pt x="1223010" y="0"/>
                  </a:moveTo>
                  <a:lnTo>
                    <a:pt x="0" y="0"/>
                  </a:lnTo>
                  <a:lnTo>
                    <a:pt x="0" y="349758"/>
                  </a:lnTo>
                  <a:lnTo>
                    <a:pt x="1223010" y="349758"/>
                  </a:lnTo>
                  <a:lnTo>
                    <a:pt x="1223010" y="0"/>
                  </a:lnTo>
                  <a:close/>
                </a:path>
                <a:path w="1890395" h="1226820">
                  <a:moveTo>
                    <a:pt x="1890141" y="875792"/>
                  </a:moveTo>
                  <a:lnTo>
                    <a:pt x="0" y="875792"/>
                  </a:lnTo>
                  <a:lnTo>
                    <a:pt x="0" y="1226439"/>
                  </a:lnTo>
                  <a:lnTo>
                    <a:pt x="1890141" y="1226439"/>
                  </a:lnTo>
                  <a:lnTo>
                    <a:pt x="1890141" y="875792"/>
                  </a:lnTo>
                  <a:close/>
                </a:path>
              </a:pathLst>
            </a:custGeom>
            <a:solidFill>
              <a:srgbClr val="92D050"/>
            </a:solidFill>
          </p:spPr>
          <p:txBody>
            <a:bodyPr wrap="square" lIns="0" tIns="0" rIns="0" bIns="0" rtlCol="0"/>
            <a:lstStyle/>
            <a:p>
              <a:endParaRPr/>
            </a:p>
          </p:txBody>
        </p:sp>
        <p:sp>
          <p:nvSpPr>
            <p:cNvPr id="57" name="object 57"/>
            <p:cNvSpPr/>
            <p:nvPr/>
          </p:nvSpPr>
          <p:spPr>
            <a:xfrm>
              <a:off x="9175876" y="4336021"/>
              <a:ext cx="445134" cy="349885"/>
            </a:xfrm>
            <a:custGeom>
              <a:avLst/>
              <a:gdLst/>
              <a:ahLst/>
              <a:cxnLst/>
              <a:rect l="l" t="t" r="r" b="b"/>
              <a:pathLst>
                <a:path w="445134" h="349885">
                  <a:moveTo>
                    <a:pt x="445084" y="0"/>
                  </a:moveTo>
                  <a:lnTo>
                    <a:pt x="0" y="0"/>
                  </a:lnTo>
                  <a:lnTo>
                    <a:pt x="0" y="349770"/>
                  </a:lnTo>
                  <a:lnTo>
                    <a:pt x="445084" y="349770"/>
                  </a:lnTo>
                  <a:lnTo>
                    <a:pt x="445084" y="0"/>
                  </a:lnTo>
                  <a:close/>
                </a:path>
              </a:pathLst>
            </a:custGeom>
            <a:solidFill>
              <a:srgbClr val="5B9BD4"/>
            </a:solidFill>
          </p:spPr>
          <p:txBody>
            <a:bodyPr wrap="square" lIns="0" tIns="0" rIns="0" bIns="0" rtlCol="0"/>
            <a:lstStyle/>
            <a:p>
              <a:endParaRPr/>
            </a:p>
          </p:txBody>
        </p:sp>
        <p:sp>
          <p:nvSpPr>
            <p:cNvPr id="58" name="object 58"/>
            <p:cNvSpPr/>
            <p:nvPr/>
          </p:nvSpPr>
          <p:spPr>
            <a:xfrm>
              <a:off x="9620884" y="4336021"/>
              <a:ext cx="222250" cy="349885"/>
            </a:xfrm>
            <a:custGeom>
              <a:avLst/>
              <a:gdLst/>
              <a:ahLst/>
              <a:cxnLst/>
              <a:rect l="l" t="t" r="r" b="b"/>
              <a:pathLst>
                <a:path w="222250" h="349885">
                  <a:moveTo>
                    <a:pt x="222097" y="0"/>
                  </a:moveTo>
                  <a:lnTo>
                    <a:pt x="0" y="0"/>
                  </a:lnTo>
                  <a:lnTo>
                    <a:pt x="0" y="349770"/>
                  </a:lnTo>
                  <a:lnTo>
                    <a:pt x="222097" y="349770"/>
                  </a:lnTo>
                  <a:lnTo>
                    <a:pt x="222097" y="0"/>
                  </a:lnTo>
                  <a:close/>
                </a:path>
              </a:pathLst>
            </a:custGeom>
            <a:solidFill>
              <a:srgbClr val="FFC000"/>
            </a:solidFill>
          </p:spPr>
          <p:txBody>
            <a:bodyPr wrap="square" lIns="0" tIns="0" rIns="0" bIns="0" rtlCol="0"/>
            <a:lstStyle/>
            <a:p>
              <a:endParaRPr/>
            </a:p>
          </p:txBody>
        </p:sp>
        <p:sp>
          <p:nvSpPr>
            <p:cNvPr id="59" name="object 59"/>
            <p:cNvSpPr/>
            <p:nvPr/>
          </p:nvSpPr>
          <p:spPr>
            <a:xfrm>
              <a:off x="7952866" y="4072763"/>
              <a:ext cx="0" cy="1752600"/>
            </a:xfrm>
            <a:custGeom>
              <a:avLst/>
              <a:gdLst/>
              <a:ahLst/>
              <a:cxnLst/>
              <a:rect l="l" t="t" r="r" b="b"/>
              <a:pathLst>
                <a:path h="1752600">
                  <a:moveTo>
                    <a:pt x="0" y="1752472"/>
                  </a:moveTo>
                  <a:lnTo>
                    <a:pt x="0" y="0"/>
                  </a:lnTo>
                </a:path>
              </a:pathLst>
            </a:custGeom>
            <a:ln w="5626">
              <a:solidFill>
                <a:srgbClr val="D9D9D9"/>
              </a:solidFill>
            </a:ln>
          </p:spPr>
          <p:txBody>
            <a:bodyPr wrap="square" lIns="0" tIns="0" rIns="0" bIns="0" rtlCol="0"/>
            <a:lstStyle/>
            <a:p>
              <a:endParaRPr/>
            </a:p>
          </p:txBody>
        </p:sp>
        <p:sp>
          <p:nvSpPr>
            <p:cNvPr id="60" name="object 60"/>
            <p:cNvSpPr/>
            <p:nvPr/>
          </p:nvSpPr>
          <p:spPr>
            <a:xfrm>
              <a:off x="8858249" y="5334749"/>
              <a:ext cx="79375" cy="105410"/>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grpSp>
      <p:sp>
        <p:nvSpPr>
          <p:cNvPr id="61" name="object 61"/>
          <p:cNvSpPr txBox="1"/>
          <p:nvPr/>
        </p:nvSpPr>
        <p:spPr>
          <a:xfrm>
            <a:off x="11776122" y="7581027"/>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1</a:t>
            </a:r>
            <a:endParaRPr sz="667">
              <a:latin typeface="Calibri"/>
              <a:cs typeface="Calibri"/>
            </a:endParaRPr>
          </a:p>
        </p:txBody>
      </p:sp>
      <p:sp>
        <p:nvSpPr>
          <p:cNvPr id="62" name="object 62"/>
          <p:cNvSpPr/>
          <p:nvPr/>
        </p:nvSpPr>
        <p:spPr>
          <a:xfrm>
            <a:off x="11277623" y="6418377"/>
            <a:ext cx="151546" cy="140541"/>
          </a:xfrm>
          <a:custGeom>
            <a:avLst/>
            <a:gdLst/>
            <a:ahLst/>
            <a:cxnLst/>
            <a:rect l="l" t="t" r="r" b="b"/>
            <a:pathLst>
              <a:path w="113665"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sp>
        <p:nvSpPr>
          <p:cNvPr id="63" name="object 63"/>
          <p:cNvSpPr txBox="1"/>
          <p:nvPr/>
        </p:nvSpPr>
        <p:spPr>
          <a:xfrm>
            <a:off x="11308272" y="6413077"/>
            <a:ext cx="108369" cy="124885"/>
          </a:xfrm>
          <a:prstGeom prst="rect">
            <a:avLst/>
          </a:prstGeom>
        </p:spPr>
        <p:txBody>
          <a:bodyPr vert="horz" wrap="square" lIns="0" tIns="22013" rIns="0" bIns="0" rtlCol="0">
            <a:spAutoFit/>
          </a:bodyPr>
          <a:lstStyle/>
          <a:p>
            <a:pPr>
              <a:spcBef>
                <a:spcPts val="173"/>
              </a:spcBef>
            </a:pPr>
            <a:r>
              <a:rPr sz="667" spc="-33" dirty="0">
                <a:solidFill>
                  <a:srgbClr val="404040"/>
                </a:solidFill>
                <a:latin typeface="Calibri"/>
                <a:cs typeface="Calibri"/>
              </a:rPr>
              <a:t>11</a:t>
            </a:r>
            <a:endParaRPr sz="667">
              <a:latin typeface="Calibri"/>
              <a:cs typeface="Calibri"/>
            </a:endParaRPr>
          </a:p>
        </p:txBody>
      </p:sp>
      <p:sp>
        <p:nvSpPr>
          <p:cNvPr id="64" name="object 64"/>
          <p:cNvSpPr/>
          <p:nvPr/>
        </p:nvSpPr>
        <p:spPr>
          <a:xfrm>
            <a:off x="12412115" y="6418377"/>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65" name="object 65"/>
          <p:cNvSpPr txBox="1"/>
          <p:nvPr/>
        </p:nvSpPr>
        <p:spPr>
          <a:xfrm>
            <a:off x="12442931" y="6413077"/>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4</a:t>
            </a:r>
            <a:endParaRPr sz="667">
              <a:latin typeface="Calibri"/>
              <a:cs typeface="Calibri"/>
            </a:endParaRPr>
          </a:p>
        </p:txBody>
      </p:sp>
      <p:sp>
        <p:nvSpPr>
          <p:cNvPr id="66" name="object 66"/>
          <p:cNvSpPr/>
          <p:nvPr/>
        </p:nvSpPr>
        <p:spPr>
          <a:xfrm>
            <a:off x="12856767" y="6418377"/>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67" name="object 67"/>
          <p:cNvSpPr txBox="1"/>
          <p:nvPr/>
        </p:nvSpPr>
        <p:spPr>
          <a:xfrm>
            <a:off x="12887923" y="6413077"/>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2</a:t>
            </a:r>
            <a:endParaRPr sz="667">
              <a:latin typeface="Calibri"/>
              <a:cs typeface="Calibri"/>
            </a:endParaRPr>
          </a:p>
        </p:txBody>
      </p:sp>
      <p:sp>
        <p:nvSpPr>
          <p:cNvPr id="68" name="object 68"/>
          <p:cNvSpPr txBox="1"/>
          <p:nvPr/>
        </p:nvSpPr>
        <p:spPr>
          <a:xfrm>
            <a:off x="10005807" y="7576522"/>
            <a:ext cx="466496" cy="124885"/>
          </a:xfrm>
          <a:prstGeom prst="rect">
            <a:avLst/>
          </a:prstGeom>
        </p:spPr>
        <p:txBody>
          <a:bodyPr vert="horz" wrap="square" lIns="0" tIns="22013" rIns="0" bIns="0" rtlCol="0">
            <a:spAutoFit/>
          </a:bodyPr>
          <a:lstStyle/>
          <a:p>
            <a:pPr>
              <a:spcBef>
                <a:spcPts val="173"/>
              </a:spcBef>
            </a:pPr>
            <a:r>
              <a:rPr sz="667" spc="-13" dirty="0">
                <a:solidFill>
                  <a:srgbClr val="585858"/>
                </a:solidFill>
                <a:latin typeface="游ゴシック"/>
                <a:cs typeface="游ゴシック"/>
              </a:rPr>
              <a:t>置いている</a:t>
            </a:r>
            <a:endParaRPr sz="667">
              <a:latin typeface="游ゴシック"/>
              <a:cs typeface="游ゴシック"/>
            </a:endParaRPr>
          </a:p>
        </p:txBody>
      </p:sp>
      <p:sp>
        <p:nvSpPr>
          <p:cNvPr id="69" name="object 69"/>
          <p:cNvSpPr txBox="1"/>
          <p:nvPr/>
        </p:nvSpPr>
        <p:spPr>
          <a:xfrm>
            <a:off x="9916404" y="6408166"/>
            <a:ext cx="556239" cy="124885"/>
          </a:xfrm>
          <a:prstGeom prst="rect">
            <a:avLst/>
          </a:prstGeom>
        </p:spPr>
        <p:txBody>
          <a:bodyPr vert="horz" wrap="square" lIns="0" tIns="22013" rIns="0" bIns="0" rtlCol="0">
            <a:spAutoFit/>
          </a:bodyPr>
          <a:lstStyle/>
          <a:p>
            <a:pPr>
              <a:spcBef>
                <a:spcPts val="173"/>
              </a:spcBef>
            </a:pPr>
            <a:r>
              <a:rPr sz="667" spc="-13" dirty="0">
                <a:solidFill>
                  <a:srgbClr val="585858"/>
                </a:solidFill>
                <a:latin typeface="游ゴシック"/>
                <a:cs typeface="游ゴシック"/>
              </a:rPr>
              <a:t>置いていない</a:t>
            </a:r>
            <a:endParaRPr sz="667">
              <a:latin typeface="游ゴシック"/>
              <a:cs typeface="游ゴシック"/>
            </a:endParaRPr>
          </a:p>
        </p:txBody>
      </p:sp>
      <p:grpSp>
        <p:nvGrpSpPr>
          <p:cNvPr id="70" name="object 70"/>
          <p:cNvGrpSpPr/>
          <p:nvPr/>
        </p:nvGrpSpPr>
        <p:grpSpPr>
          <a:xfrm>
            <a:off x="10735098" y="8410239"/>
            <a:ext cx="932992" cy="49951"/>
            <a:chOff x="8100821" y="5952401"/>
            <a:chExt cx="699770" cy="37465"/>
          </a:xfrm>
        </p:grpSpPr>
        <p:sp>
          <p:nvSpPr>
            <p:cNvPr id="71" name="object 71"/>
            <p:cNvSpPr/>
            <p:nvPr/>
          </p:nvSpPr>
          <p:spPr>
            <a:xfrm>
              <a:off x="8100821" y="5952401"/>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72" name="object 72"/>
            <p:cNvSpPr/>
            <p:nvPr/>
          </p:nvSpPr>
          <p:spPr>
            <a:xfrm>
              <a:off x="8432164" y="5952401"/>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73" name="object 73"/>
            <p:cNvSpPr/>
            <p:nvPr/>
          </p:nvSpPr>
          <p:spPr>
            <a:xfrm>
              <a:off x="8763507" y="5952401"/>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74" name="object 74"/>
          <p:cNvSpPr txBox="1"/>
          <p:nvPr/>
        </p:nvSpPr>
        <p:spPr>
          <a:xfrm>
            <a:off x="10807232" y="8355088"/>
            <a:ext cx="1529870" cy="124885"/>
          </a:xfrm>
          <a:prstGeom prst="rect">
            <a:avLst/>
          </a:prstGeom>
        </p:spPr>
        <p:txBody>
          <a:bodyPr vert="horz" wrap="square" lIns="0" tIns="22013" rIns="0" bIns="0" rtlCol="0">
            <a:spAutoFit/>
          </a:bodyPr>
          <a:lstStyle/>
          <a:p>
            <a:pPr>
              <a:spcBef>
                <a:spcPts val="173"/>
              </a:spcBef>
              <a:tabLst>
                <a:tab pos="441102" algn="l"/>
                <a:tab pos="883051"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75" name="object 75"/>
          <p:cNvSpPr txBox="1"/>
          <p:nvPr/>
        </p:nvSpPr>
        <p:spPr>
          <a:xfrm>
            <a:off x="12502705" y="5750567"/>
            <a:ext cx="614656" cy="135870"/>
          </a:xfrm>
          <a:prstGeom prst="rect">
            <a:avLst/>
          </a:prstGeom>
        </p:spPr>
        <p:txBody>
          <a:bodyPr vert="horz" wrap="square" lIns="0" tIns="22859" rIns="0" bIns="0" rtlCol="0">
            <a:spAutoFit/>
          </a:bodyPr>
          <a:lstStyle/>
          <a:p>
            <a:pPr>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sp>
        <p:nvSpPr>
          <p:cNvPr id="76" name="object 76"/>
          <p:cNvSpPr/>
          <p:nvPr/>
        </p:nvSpPr>
        <p:spPr>
          <a:xfrm>
            <a:off x="804069" y="1384300"/>
            <a:ext cx="5986558" cy="3530469"/>
          </a:xfrm>
          <a:custGeom>
            <a:avLst/>
            <a:gdLst/>
            <a:ahLst/>
            <a:cxnLst/>
            <a:rect l="l" t="t" r="r" b="b"/>
            <a:pathLst>
              <a:path w="4490085" h="2647950">
                <a:moveTo>
                  <a:pt x="0" y="2647823"/>
                </a:moveTo>
                <a:lnTo>
                  <a:pt x="4489704" y="2647823"/>
                </a:lnTo>
                <a:lnTo>
                  <a:pt x="4489704" y="0"/>
                </a:lnTo>
                <a:lnTo>
                  <a:pt x="0" y="0"/>
                </a:lnTo>
                <a:lnTo>
                  <a:pt x="0" y="2647823"/>
                </a:lnTo>
                <a:close/>
              </a:path>
            </a:pathLst>
          </a:custGeom>
          <a:ln w="7493">
            <a:solidFill>
              <a:srgbClr val="000000"/>
            </a:solidFill>
          </a:ln>
        </p:spPr>
        <p:txBody>
          <a:bodyPr wrap="square" lIns="0" tIns="0" rIns="0" bIns="0" rtlCol="0"/>
          <a:lstStyle/>
          <a:p>
            <a:endParaRPr/>
          </a:p>
        </p:txBody>
      </p:sp>
      <p:grpSp>
        <p:nvGrpSpPr>
          <p:cNvPr id="77" name="object 77"/>
          <p:cNvGrpSpPr/>
          <p:nvPr/>
        </p:nvGrpSpPr>
        <p:grpSpPr>
          <a:xfrm>
            <a:off x="3920025" y="3771135"/>
            <a:ext cx="2616950" cy="292089"/>
            <a:chOff x="2989326" y="2472944"/>
            <a:chExt cx="1962785" cy="219075"/>
          </a:xfrm>
        </p:grpSpPr>
        <p:sp>
          <p:nvSpPr>
            <p:cNvPr id="78" name="object 78"/>
            <p:cNvSpPr/>
            <p:nvPr/>
          </p:nvSpPr>
          <p:spPr>
            <a:xfrm>
              <a:off x="2989326" y="2472944"/>
              <a:ext cx="872490" cy="219075"/>
            </a:xfrm>
            <a:custGeom>
              <a:avLst/>
              <a:gdLst/>
              <a:ahLst/>
              <a:cxnLst/>
              <a:rect l="l" t="t" r="r" b="b"/>
              <a:pathLst>
                <a:path w="872489" h="219075">
                  <a:moveTo>
                    <a:pt x="872489" y="0"/>
                  </a:moveTo>
                  <a:lnTo>
                    <a:pt x="0" y="0"/>
                  </a:lnTo>
                  <a:lnTo>
                    <a:pt x="0" y="218566"/>
                  </a:lnTo>
                  <a:lnTo>
                    <a:pt x="872489" y="218566"/>
                  </a:lnTo>
                  <a:lnTo>
                    <a:pt x="872489" y="0"/>
                  </a:lnTo>
                  <a:close/>
                </a:path>
              </a:pathLst>
            </a:custGeom>
            <a:solidFill>
              <a:srgbClr val="92D050"/>
            </a:solidFill>
          </p:spPr>
          <p:txBody>
            <a:bodyPr wrap="square" lIns="0" tIns="0" rIns="0" bIns="0" rtlCol="0"/>
            <a:lstStyle/>
            <a:p>
              <a:endParaRPr/>
            </a:p>
          </p:txBody>
        </p:sp>
        <p:sp>
          <p:nvSpPr>
            <p:cNvPr id="79" name="object 79"/>
            <p:cNvSpPr/>
            <p:nvPr/>
          </p:nvSpPr>
          <p:spPr>
            <a:xfrm>
              <a:off x="3861816" y="2472944"/>
              <a:ext cx="654050" cy="219075"/>
            </a:xfrm>
            <a:custGeom>
              <a:avLst/>
              <a:gdLst/>
              <a:ahLst/>
              <a:cxnLst/>
              <a:rect l="l" t="t" r="r" b="b"/>
              <a:pathLst>
                <a:path w="654050" h="219075">
                  <a:moveTo>
                    <a:pt x="653668" y="0"/>
                  </a:moveTo>
                  <a:lnTo>
                    <a:pt x="0" y="0"/>
                  </a:lnTo>
                  <a:lnTo>
                    <a:pt x="0" y="218566"/>
                  </a:lnTo>
                  <a:lnTo>
                    <a:pt x="653668" y="218566"/>
                  </a:lnTo>
                  <a:lnTo>
                    <a:pt x="653668" y="0"/>
                  </a:lnTo>
                  <a:close/>
                </a:path>
              </a:pathLst>
            </a:custGeom>
            <a:solidFill>
              <a:srgbClr val="5B9BD4"/>
            </a:solidFill>
          </p:spPr>
          <p:txBody>
            <a:bodyPr wrap="square" lIns="0" tIns="0" rIns="0" bIns="0" rtlCol="0"/>
            <a:lstStyle/>
            <a:p>
              <a:endParaRPr/>
            </a:p>
          </p:txBody>
        </p:sp>
        <p:sp>
          <p:nvSpPr>
            <p:cNvPr id="80" name="object 80"/>
            <p:cNvSpPr/>
            <p:nvPr/>
          </p:nvSpPr>
          <p:spPr>
            <a:xfrm>
              <a:off x="4515485" y="2473020"/>
              <a:ext cx="436245" cy="219075"/>
            </a:xfrm>
            <a:custGeom>
              <a:avLst/>
              <a:gdLst/>
              <a:ahLst/>
              <a:cxnLst/>
              <a:rect l="l" t="t" r="r" b="b"/>
              <a:pathLst>
                <a:path w="436245" h="219075">
                  <a:moveTo>
                    <a:pt x="436092" y="0"/>
                  </a:moveTo>
                  <a:lnTo>
                    <a:pt x="0" y="0"/>
                  </a:lnTo>
                  <a:lnTo>
                    <a:pt x="0" y="218490"/>
                  </a:lnTo>
                  <a:lnTo>
                    <a:pt x="436092" y="218490"/>
                  </a:lnTo>
                  <a:lnTo>
                    <a:pt x="436092" y="0"/>
                  </a:lnTo>
                  <a:close/>
                </a:path>
              </a:pathLst>
            </a:custGeom>
            <a:solidFill>
              <a:srgbClr val="FFC000"/>
            </a:solidFill>
          </p:spPr>
          <p:txBody>
            <a:bodyPr wrap="square" lIns="0" tIns="0" rIns="0" bIns="0" rtlCol="0"/>
            <a:lstStyle/>
            <a:p>
              <a:endParaRPr/>
            </a:p>
          </p:txBody>
        </p:sp>
        <p:sp>
          <p:nvSpPr>
            <p:cNvPr id="81" name="object 81"/>
            <p:cNvSpPr/>
            <p:nvPr/>
          </p:nvSpPr>
          <p:spPr>
            <a:xfrm>
              <a:off x="3385947" y="2529712"/>
              <a:ext cx="1387475" cy="104775"/>
            </a:xfrm>
            <a:custGeom>
              <a:avLst/>
              <a:gdLst/>
              <a:ahLst/>
              <a:cxnLst/>
              <a:rect l="l" t="t" r="r" b="b"/>
              <a:pathLst>
                <a:path w="1387475" h="104775">
                  <a:moveTo>
                    <a:pt x="79121" y="0"/>
                  </a:moveTo>
                  <a:lnTo>
                    <a:pt x="0" y="0"/>
                  </a:lnTo>
                  <a:lnTo>
                    <a:pt x="0" y="104775"/>
                  </a:lnTo>
                  <a:lnTo>
                    <a:pt x="79121" y="104775"/>
                  </a:lnTo>
                  <a:lnTo>
                    <a:pt x="79121" y="0"/>
                  </a:lnTo>
                  <a:close/>
                </a:path>
                <a:path w="1387475" h="104775">
                  <a:moveTo>
                    <a:pt x="842391" y="0"/>
                  </a:moveTo>
                  <a:lnTo>
                    <a:pt x="763270" y="0"/>
                  </a:lnTo>
                  <a:lnTo>
                    <a:pt x="763270" y="104775"/>
                  </a:lnTo>
                  <a:lnTo>
                    <a:pt x="842391" y="104775"/>
                  </a:lnTo>
                  <a:lnTo>
                    <a:pt x="842391" y="0"/>
                  </a:lnTo>
                  <a:close/>
                </a:path>
                <a:path w="1387475" h="104775">
                  <a:moveTo>
                    <a:pt x="1387475" y="0"/>
                  </a:moveTo>
                  <a:lnTo>
                    <a:pt x="1308354" y="0"/>
                  </a:lnTo>
                  <a:lnTo>
                    <a:pt x="1308354" y="104775"/>
                  </a:lnTo>
                  <a:lnTo>
                    <a:pt x="1387475" y="104775"/>
                  </a:lnTo>
                  <a:lnTo>
                    <a:pt x="1387475" y="0"/>
                  </a:lnTo>
                  <a:close/>
                </a:path>
              </a:pathLst>
            </a:custGeom>
            <a:solidFill>
              <a:srgbClr val="FFFFFF"/>
            </a:solidFill>
          </p:spPr>
          <p:txBody>
            <a:bodyPr wrap="square" lIns="0" tIns="0" rIns="0" bIns="0" rtlCol="0"/>
            <a:lstStyle/>
            <a:p>
              <a:endParaRPr/>
            </a:p>
          </p:txBody>
        </p:sp>
      </p:grpSp>
      <p:grpSp>
        <p:nvGrpSpPr>
          <p:cNvPr id="82" name="object 82"/>
          <p:cNvGrpSpPr/>
          <p:nvPr/>
        </p:nvGrpSpPr>
        <p:grpSpPr>
          <a:xfrm>
            <a:off x="3920025" y="3042351"/>
            <a:ext cx="2616950" cy="291243"/>
            <a:chOff x="2989326" y="1926336"/>
            <a:chExt cx="1962785" cy="218440"/>
          </a:xfrm>
        </p:grpSpPr>
        <p:sp>
          <p:nvSpPr>
            <p:cNvPr id="83" name="object 83"/>
            <p:cNvSpPr/>
            <p:nvPr/>
          </p:nvSpPr>
          <p:spPr>
            <a:xfrm>
              <a:off x="2989326" y="1926336"/>
              <a:ext cx="1570355" cy="218440"/>
            </a:xfrm>
            <a:custGeom>
              <a:avLst/>
              <a:gdLst/>
              <a:ahLst/>
              <a:cxnLst/>
              <a:rect l="l" t="t" r="r" b="b"/>
              <a:pathLst>
                <a:path w="1570354" h="218439">
                  <a:moveTo>
                    <a:pt x="1570227" y="0"/>
                  </a:moveTo>
                  <a:lnTo>
                    <a:pt x="0" y="0"/>
                  </a:lnTo>
                  <a:lnTo>
                    <a:pt x="0" y="218440"/>
                  </a:lnTo>
                  <a:lnTo>
                    <a:pt x="1570227" y="218440"/>
                  </a:lnTo>
                  <a:lnTo>
                    <a:pt x="1570227" y="0"/>
                  </a:lnTo>
                  <a:close/>
                </a:path>
              </a:pathLst>
            </a:custGeom>
            <a:solidFill>
              <a:srgbClr val="92D050"/>
            </a:solidFill>
          </p:spPr>
          <p:txBody>
            <a:bodyPr wrap="square" lIns="0" tIns="0" rIns="0" bIns="0" rtlCol="0"/>
            <a:lstStyle/>
            <a:p>
              <a:endParaRPr/>
            </a:p>
          </p:txBody>
        </p:sp>
        <p:sp>
          <p:nvSpPr>
            <p:cNvPr id="84" name="object 84"/>
            <p:cNvSpPr/>
            <p:nvPr/>
          </p:nvSpPr>
          <p:spPr>
            <a:xfrm>
              <a:off x="4559554" y="1926336"/>
              <a:ext cx="392430" cy="218440"/>
            </a:xfrm>
            <a:custGeom>
              <a:avLst/>
              <a:gdLst/>
              <a:ahLst/>
              <a:cxnLst/>
              <a:rect l="l" t="t" r="r" b="b"/>
              <a:pathLst>
                <a:path w="392429" h="218439">
                  <a:moveTo>
                    <a:pt x="392048" y="0"/>
                  </a:moveTo>
                  <a:lnTo>
                    <a:pt x="0" y="0"/>
                  </a:lnTo>
                  <a:lnTo>
                    <a:pt x="0" y="218440"/>
                  </a:lnTo>
                  <a:lnTo>
                    <a:pt x="392048" y="218440"/>
                  </a:lnTo>
                  <a:lnTo>
                    <a:pt x="392048" y="0"/>
                  </a:lnTo>
                  <a:close/>
                </a:path>
              </a:pathLst>
            </a:custGeom>
            <a:solidFill>
              <a:srgbClr val="5B9BD4"/>
            </a:solidFill>
          </p:spPr>
          <p:txBody>
            <a:bodyPr wrap="square" lIns="0" tIns="0" rIns="0" bIns="0" rtlCol="0"/>
            <a:lstStyle/>
            <a:p>
              <a:endParaRPr/>
            </a:p>
          </p:txBody>
        </p:sp>
        <p:sp>
          <p:nvSpPr>
            <p:cNvPr id="85" name="object 85"/>
            <p:cNvSpPr/>
            <p:nvPr/>
          </p:nvSpPr>
          <p:spPr>
            <a:xfrm>
              <a:off x="3734816" y="1983485"/>
              <a:ext cx="1060450" cy="104775"/>
            </a:xfrm>
            <a:custGeom>
              <a:avLst/>
              <a:gdLst/>
              <a:ahLst/>
              <a:cxnLst/>
              <a:rect l="l" t="t" r="r" b="b"/>
              <a:pathLst>
                <a:path w="1060450" h="104775">
                  <a:moveTo>
                    <a:pt x="79121" y="0"/>
                  </a:moveTo>
                  <a:lnTo>
                    <a:pt x="0" y="0"/>
                  </a:lnTo>
                  <a:lnTo>
                    <a:pt x="0" y="104775"/>
                  </a:lnTo>
                  <a:lnTo>
                    <a:pt x="79121" y="104775"/>
                  </a:lnTo>
                  <a:lnTo>
                    <a:pt x="79121" y="0"/>
                  </a:lnTo>
                  <a:close/>
                </a:path>
                <a:path w="1060450" h="104775">
                  <a:moveTo>
                    <a:pt x="1060450" y="0"/>
                  </a:moveTo>
                  <a:lnTo>
                    <a:pt x="981329" y="0"/>
                  </a:lnTo>
                  <a:lnTo>
                    <a:pt x="981329" y="104775"/>
                  </a:lnTo>
                  <a:lnTo>
                    <a:pt x="1060450" y="104775"/>
                  </a:lnTo>
                  <a:lnTo>
                    <a:pt x="1060450" y="0"/>
                  </a:lnTo>
                  <a:close/>
                </a:path>
              </a:pathLst>
            </a:custGeom>
            <a:solidFill>
              <a:srgbClr val="FFFFFF"/>
            </a:solidFill>
          </p:spPr>
          <p:txBody>
            <a:bodyPr wrap="square" lIns="0" tIns="0" rIns="0" bIns="0" rtlCol="0"/>
            <a:lstStyle/>
            <a:p>
              <a:endParaRPr/>
            </a:p>
          </p:txBody>
        </p:sp>
      </p:grpSp>
      <p:grpSp>
        <p:nvGrpSpPr>
          <p:cNvPr id="86" name="object 86"/>
          <p:cNvGrpSpPr/>
          <p:nvPr/>
        </p:nvGrpSpPr>
        <p:grpSpPr>
          <a:xfrm>
            <a:off x="3920025" y="2314584"/>
            <a:ext cx="2616950" cy="292089"/>
            <a:chOff x="2989326" y="1380490"/>
            <a:chExt cx="1962785" cy="219075"/>
          </a:xfrm>
        </p:grpSpPr>
        <p:sp>
          <p:nvSpPr>
            <p:cNvPr id="87" name="object 87"/>
            <p:cNvSpPr/>
            <p:nvPr/>
          </p:nvSpPr>
          <p:spPr>
            <a:xfrm>
              <a:off x="2989326" y="1380490"/>
              <a:ext cx="1962785" cy="219075"/>
            </a:xfrm>
            <a:custGeom>
              <a:avLst/>
              <a:gdLst/>
              <a:ahLst/>
              <a:cxnLst/>
              <a:rect l="l" t="t" r="r" b="b"/>
              <a:pathLst>
                <a:path w="1962785" h="219075">
                  <a:moveTo>
                    <a:pt x="1962277" y="0"/>
                  </a:moveTo>
                  <a:lnTo>
                    <a:pt x="0" y="0"/>
                  </a:lnTo>
                  <a:lnTo>
                    <a:pt x="0" y="218567"/>
                  </a:lnTo>
                  <a:lnTo>
                    <a:pt x="1962277" y="218567"/>
                  </a:lnTo>
                  <a:lnTo>
                    <a:pt x="1962277" y="0"/>
                  </a:lnTo>
                  <a:close/>
                </a:path>
              </a:pathLst>
            </a:custGeom>
            <a:solidFill>
              <a:srgbClr val="92D050"/>
            </a:solidFill>
          </p:spPr>
          <p:txBody>
            <a:bodyPr wrap="square" lIns="0" tIns="0" rIns="0" bIns="0" rtlCol="0"/>
            <a:lstStyle/>
            <a:p>
              <a:endParaRPr/>
            </a:p>
          </p:txBody>
        </p:sp>
        <p:sp>
          <p:nvSpPr>
            <p:cNvPr id="88" name="object 88"/>
            <p:cNvSpPr/>
            <p:nvPr/>
          </p:nvSpPr>
          <p:spPr>
            <a:xfrm>
              <a:off x="3931031" y="1437373"/>
              <a:ext cx="79375" cy="105410"/>
            </a:xfrm>
            <a:custGeom>
              <a:avLst/>
              <a:gdLst/>
              <a:ahLst/>
              <a:cxnLst/>
              <a:rect l="l" t="t" r="r" b="b"/>
              <a:pathLst>
                <a:path w="79375" h="105409">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grpSp>
      <p:graphicFrame>
        <p:nvGraphicFramePr>
          <p:cNvPr id="89" name="object 89"/>
          <p:cNvGraphicFramePr>
            <a:graphicFrameLocks noGrp="1"/>
          </p:cNvGraphicFramePr>
          <p:nvPr>
            <p:extLst>
              <p:ext uri="{D42A27DB-BD31-4B8C-83A1-F6EECF244321}">
                <p14:modId xmlns:p14="http://schemas.microsoft.com/office/powerpoint/2010/main" val="3436518164"/>
              </p:ext>
            </p:extLst>
          </p:nvPr>
        </p:nvGraphicFramePr>
        <p:xfrm>
          <a:off x="3916273" y="2096152"/>
          <a:ext cx="2615254" cy="2181780"/>
        </p:xfrm>
        <a:graphic>
          <a:graphicData uri="http://schemas.openxmlformats.org/drawingml/2006/table">
            <a:tbl>
              <a:tblPr firstRow="1" bandRow="1">
                <a:tableStyleId>{2D5ABB26-0587-4C30-8999-92F81FD0307C}</a:tableStyleId>
              </a:tblPr>
              <a:tblGrid>
                <a:gridCol w="524067">
                  <a:extLst>
                    <a:ext uri="{9D8B030D-6E8A-4147-A177-3AD203B41FA5}">
                      <a16:colId xmlns:a16="http://schemas.microsoft.com/office/drawing/2014/main" val="20000"/>
                    </a:ext>
                  </a:extLst>
                </a:gridCol>
                <a:gridCol w="522374">
                  <a:extLst>
                    <a:ext uri="{9D8B030D-6E8A-4147-A177-3AD203B41FA5}">
                      <a16:colId xmlns:a16="http://schemas.microsoft.com/office/drawing/2014/main" val="20001"/>
                    </a:ext>
                  </a:extLst>
                </a:gridCol>
                <a:gridCol w="115988">
                  <a:extLst>
                    <a:ext uri="{9D8B030D-6E8A-4147-A177-3AD203B41FA5}">
                      <a16:colId xmlns:a16="http://schemas.microsoft.com/office/drawing/2014/main" val="20002"/>
                    </a:ext>
                  </a:extLst>
                </a:gridCol>
                <a:gridCol w="406385">
                  <a:extLst>
                    <a:ext uri="{9D8B030D-6E8A-4147-A177-3AD203B41FA5}">
                      <a16:colId xmlns:a16="http://schemas.microsoft.com/office/drawing/2014/main" val="20003"/>
                    </a:ext>
                  </a:extLst>
                </a:gridCol>
                <a:gridCol w="464803">
                  <a:extLst>
                    <a:ext uri="{9D8B030D-6E8A-4147-A177-3AD203B41FA5}">
                      <a16:colId xmlns:a16="http://schemas.microsoft.com/office/drawing/2014/main" val="20004"/>
                    </a:ext>
                  </a:extLst>
                </a:gridCol>
                <a:gridCol w="58418">
                  <a:extLst>
                    <a:ext uri="{9D8B030D-6E8A-4147-A177-3AD203B41FA5}">
                      <a16:colId xmlns:a16="http://schemas.microsoft.com/office/drawing/2014/main" val="20005"/>
                    </a:ext>
                  </a:extLst>
                </a:gridCol>
                <a:gridCol w="523219">
                  <a:extLst>
                    <a:ext uri="{9D8B030D-6E8A-4147-A177-3AD203B41FA5}">
                      <a16:colId xmlns:a16="http://schemas.microsoft.com/office/drawing/2014/main" val="20006"/>
                    </a:ext>
                  </a:extLst>
                </a:gridCol>
              </a:tblGrid>
              <a:tr h="217585">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extLst>
                  <a:ext uri="{0D108BD9-81ED-4DB2-BD59-A6C34878D82A}">
                    <a16:rowId xmlns:a16="http://schemas.microsoft.com/office/drawing/2014/main" val="10000"/>
                  </a:ext>
                </a:extLst>
              </a:tr>
              <a:tr h="291243">
                <a:tc gridSpan="7">
                  <a:txBody>
                    <a:bodyPr/>
                    <a:lstStyle/>
                    <a:p>
                      <a:pPr algn="ctr">
                        <a:lnSpc>
                          <a:spcPct val="100000"/>
                        </a:lnSpc>
                        <a:spcBef>
                          <a:spcPts val="540"/>
                        </a:spcBef>
                      </a:pPr>
                      <a:r>
                        <a:rPr sz="700" spc="-50" dirty="0">
                          <a:solidFill>
                            <a:srgbClr val="404040"/>
                          </a:solidFill>
                          <a:latin typeface="Calibri"/>
                          <a:cs typeface="Calibri"/>
                        </a:rPr>
                        <a:t>2</a:t>
                      </a:r>
                      <a:endParaRPr sz="700">
                        <a:latin typeface="Calibri"/>
                        <a:cs typeface="Calibri"/>
                      </a:endParaRPr>
                    </a:p>
                  </a:txBody>
                  <a:tcPr marL="0" marR="0" marT="91437" marB="0">
                    <a:lnL w="6350">
                      <a:solidFill>
                        <a:srgbClr val="D9D9D9"/>
                      </a:solidFill>
                      <a:prstDash val="solid"/>
                    </a:lnL>
                    <a:lnR w="6350">
                      <a:solidFill>
                        <a:srgbClr val="D9D9D9"/>
                      </a:solidFill>
                      <a:prstDash val="solid"/>
                    </a:lnR>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1"/>
                  </a:ext>
                </a:extLst>
              </a:tr>
              <a:tr h="436017">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extLst>
                  <a:ext uri="{0D108BD9-81ED-4DB2-BD59-A6C34878D82A}">
                    <a16:rowId xmlns:a16="http://schemas.microsoft.com/office/drawing/2014/main" val="10002"/>
                  </a:ext>
                </a:extLst>
              </a:tr>
              <a:tr h="291243">
                <a:tc gridSpan="6">
                  <a:txBody>
                    <a:bodyPr/>
                    <a:lstStyle/>
                    <a:p>
                      <a:pPr algn="ctr">
                        <a:lnSpc>
                          <a:spcPct val="100000"/>
                        </a:lnSpc>
                        <a:spcBef>
                          <a:spcPts val="545"/>
                        </a:spcBef>
                      </a:pPr>
                      <a:r>
                        <a:rPr sz="700" spc="-50" dirty="0">
                          <a:solidFill>
                            <a:srgbClr val="404040"/>
                          </a:solidFill>
                          <a:latin typeface="Calibri"/>
                          <a:cs typeface="Calibri"/>
                        </a:rPr>
                        <a:t>8</a:t>
                      </a:r>
                      <a:endParaRPr sz="700">
                        <a:latin typeface="Calibri"/>
                        <a:cs typeface="Calibri"/>
                      </a:endParaRPr>
                    </a:p>
                  </a:txBody>
                  <a:tcPr marL="0" marR="0" marT="92283" marB="0">
                    <a:lnL w="6350">
                      <a:solidFill>
                        <a:srgbClr val="D9D9D9"/>
                      </a:solidFill>
                      <a:prstDash val="solid"/>
                    </a:lnL>
                    <a:lnR w="6350">
                      <a:solidFill>
                        <a:srgbClr val="D9D9D9"/>
                      </a:solidFill>
                      <a:prstDash val="solid"/>
                    </a:lnR>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a:txBody>
                    <a:bodyPr/>
                    <a:lstStyle/>
                    <a:p>
                      <a:pPr algn="ctr">
                        <a:lnSpc>
                          <a:spcPct val="100000"/>
                        </a:lnSpc>
                        <a:spcBef>
                          <a:spcPts val="545"/>
                        </a:spcBef>
                      </a:pPr>
                      <a:r>
                        <a:rPr sz="700" spc="-50" dirty="0">
                          <a:solidFill>
                            <a:srgbClr val="404040"/>
                          </a:solidFill>
                          <a:latin typeface="Calibri"/>
                          <a:cs typeface="Calibri"/>
                        </a:rPr>
                        <a:t>2</a:t>
                      </a:r>
                      <a:endParaRPr sz="700">
                        <a:latin typeface="Calibri"/>
                        <a:cs typeface="Calibri"/>
                      </a:endParaRPr>
                    </a:p>
                  </a:txBody>
                  <a:tcPr marL="0" marR="0" marT="92283" marB="0">
                    <a:lnL w="6350">
                      <a:solidFill>
                        <a:srgbClr val="D9D9D9"/>
                      </a:solidFill>
                      <a:prstDash val="solid"/>
                    </a:lnL>
                    <a:lnR w="6350">
                      <a:solidFill>
                        <a:srgbClr val="D9D9D9"/>
                      </a:solidFill>
                      <a:prstDash val="solid"/>
                    </a:lnR>
                  </a:tcPr>
                </a:tc>
                <a:extLst>
                  <a:ext uri="{0D108BD9-81ED-4DB2-BD59-A6C34878D82A}">
                    <a16:rowId xmlns:a16="http://schemas.microsoft.com/office/drawing/2014/main" val="10003"/>
                  </a:ext>
                </a:extLst>
              </a:tr>
              <a:tr h="436864">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extLst>
                  <a:ext uri="{0D108BD9-81ED-4DB2-BD59-A6C34878D82A}">
                    <a16:rowId xmlns:a16="http://schemas.microsoft.com/office/drawing/2014/main" val="10004"/>
                  </a:ext>
                </a:extLst>
              </a:tr>
              <a:tr h="291243">
                <a:tc gridSpan="3">
                  <a:txBody>
                    <a:bodyPr/>
                    <a:lstStyle/>
                    <a:p>
                      <a:pPr algn="ctr">
                        <a:lnSpc>
                          <a:spcPct val="100000"/>
                        </a:lnSpc>
                        <a:spcBef>
                          <a:spcPts val="540"/>
                        </a:spcBef>
                      </a:pPr>
                      <a:r>
                        <a:rPr sz="700" spc="-50" dirty="0">
                          <a:solidFill>
                            <a:srgbClr val="404040"/>
                          </a:solidFill>
                          <a:latin typeface="Calibri"/>
                          <a:cs typeface="Calibri"/>
                        </a:rPr>
                        <a:t>4</a:t>
                      </a:r>
                      <a:endParaRPr sz="700">
                        <a:latin typeface="Calibri"/>
                        <a:cs typeface="Calibri"/>
                      </a:endParaRPr>
                    </a:p>
                  </a:txBody>
                  <a:tcPr marL="0" marR="0" marT="91437" marB="0">
                    <a:lnL w="6350">
                      <a:solidFill>
                        <a:srgbClr val="D9D9D9"/>
                      </a:solidFill>
                      <a:prstDash val="solid"/>
                    </a:lnL>
                  </a:tcPr>
                </a:tc>
                <a:tc hMerge="1">
                  <a:txBody>
                    <a:bodyPr/>
                    <a:lstStyle/>
                    <a:p>
                      <a:endParaRPr/>
                    </a:p>
                  </a:txBody>
                  <a:tcPr marL="0" marR="0" marT="0" marB="0"/>
                </a:tc>
                <a:tc hMerge="1">
                  <a:txBody>
                    <a:bodyPr/>
                    <a:lstStyle/>
                    <a:p>
                      <a:endParaRPr/>
                    </a:p>
                  </a:txBody>
                  <a:tcPr marL="0" marR="0" marT="0" marB="0"/>
                </a:tc>
                <a:tc gridSpan="2">
                  <a:txBody>
                    <a:bodyPr/>
                    <a:lstStyle/>
                    <a:p>
                      <a:pPr marL="635" algn="ctr">
                        <a:lnSpc>
                          <a:spcPct val="100000"/>
                        </a:lnSpc>
                        <a:spcBef>
                          <a:spcPts val="540"/>
                        </a:spcBef>
                      </a:pPr>
                      <a:r>
                        <a:rPr sz="700" spc="-50" dirty="0">
                          <a:solidFill>
                            <a:srgbClr val="404040"/>
                          </a:solidFill>
                          <a:latin typeface="Calibri"/>
                          <a:cs typeface="Calibri"/>
                        </a:rPr>
                        <a:t>3</a:t>
                      </a:r>
                      <a:endParaRPr sz="700">
                        <a:latin typeface="Calibri"/>
                        <a:cs typeface="Calibri"/>
                      </a:endParaRPr>
                    </a:p>
                  </a:txBody>
                  <a:tcPr marL="0" marR="0" marT="91437" marB="0"/>
                </a:tc>
                <a:tc hMerge="1">
                  <a:txBody>
                    <a:bodyPr/>
                    <a:lstStyle/>
                    <a:p>
                      <a:endParaRPr/>
                    </a:p>
                  </a:txBody>
                  <a:tcPr marL="0" marR="0" marT="0" marB="0"/>
                </a:tc>
                <a:tc gridSpan="2">
                  <a:txBody>
                    <a:bodyPr/>
                    <a:lstStyle/>
                    <a:p>
                      <a:pPr marL="1270" algn="ctr">
                        <a:lnSpc>
                          <a:spcPct val="100000"/>
                        </a:lnSpc>
                        <a:spcBef>
                          <a:spcPts val="540"/>
                        </a:spcBef>
                      </a:pPr>
                      <a:r>
                        <a:rPr sz="700" spc="-50" dirty="0">
                          <a:solidFill>
                            <a:srgbClr val="404040"/>
                          </a:solidFill>
                          <a:latin typeface="Calibri"/>
                          <a:cs typeface="Calibri"/>
                        </a:rPr>
                        <a:t>2</a:t>
                      </a:r>
                      <a:endParaRPr sz="700">
                        <a:latin typeface="Calibri"/>
                        <a:cs typeface="Calibri"/>
                      </a:endParaRPr>
                    </a:p>
                  </a:txBody>
                  <a:tcPr marL="0" marR="0" marT="91437" marB="0">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5"/>
                  </a:ext>
                </a:extLst>
              </a:tr>
              <a:tr h="217585">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extLst>
                  <a:ext uri="{0D108BD9-81ED-4DB2-BD59-A6C34878D82A}">
                    <a16:rowId xmlns:a16="http://schemas.microsoft.com/office/drawing/2014/main" val="10006"/>
                  </a:ext>
                </a:extLst>
              </a:tr>
            </a:tbl>
          </a:graphicData>
        </a:graphic>
      </p:graphicFrame>
      <p:sp>
        <p:nvSpPr>
          <p:cNvPr id="90" name="object 90"/>
          <p:cNvSpPr txBox="1"/>
          <p:nvPr/>
        </p:nvSpPr>
        <p:spPr>
          <a:xfrm>
            <a:off x="3848398" y="4316977"/>
            <a:ext cx="143928"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Calibri"/>
                <a:cs typeface="Calibri"/>
              </a:rPr>
              <a:t>0%</a:t>
            </a:r>
            <a:endParaRPr sz="667">
              <a:latin typeface="Calibri"/>
              <a:cs typeface="Calibri"/>
            </a:endParaRPr>
          </a:p>
        </p:txBody>
      </p:sp>
      <p:sp>
        <p:nvSpPr>
          <p:cNvPr id="91" name="object 91"/>
          <p:cNvSpPr txBox="1"/>
          <p:nvPr/>
        </p:nvSpPr>
        <p:spPr>
          <a:xfrm>
            <a:off x="4349099" y="4316977"/>
            <a:ext cx="713714" cy="124885"/>
          </a:xfrm>
          <a:prstGeom prst="rect">
            <a:avLst/>
          </a:prstGeom>
        </p:spPr>
        <p:txBody>
          <a:bodyPr vert="horz" wrap="square" lIns="0" tIns="22013" rIns="0" bIns="0" rtlCol="0">
            <a:spAutoFit/>
          </a:bodyPr>
          <a:lstStyle/>
          <a:p>
            <a:pPr marL="16933">
              <a:spcBef>
                <a:spcPts val="173"/>
              </a:spcBef>
              <a:tabLst>
                <a:tab pos="540160"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endParaRPr sz="667">
              <a:latin typeface="Calibri"/>
              <a:cs typeface="Calibri"/>
            </a:endParaRPr>
          </a:p>
        </p:txBody>
      </p:sp>
      <p:sp>
        <p:nvSpPr>
          <p:cNvPr id="92" name="object 92"/>
          <p:cNvSpPr txBox="1"/>
          <p:nvPr/>
        </p:nvSpPr>
        <p:spPr>
          <a:xfrm>
            <a:off x="5396387" y="4316977"/>
            <a:ext cx="189646"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Calibri"/>
                <a:cs typeface="Calibri"/>
              </a:rPr>
              <a:t>60%</a:t>
            </a:r>
            <a:endParaRPr sz="667">
              <a:latin typeface="Calibri"/>
              <a:cs typeface="Calibri"/>
            </a:endParaRPr>
          </a:p>
        </p:txBody>
      </p:sp>
      <p:sp>
        <p:nvSpPr>
          <p:cNvPr id="93" name="object 93"/>
          <p:cNvSpPr txBox="1"/>
          <p:nvPr/>
        </p:nvSpPr>
        <p:spPr>
          <a:xfrm>
            <a:off x="5919777" y="4316977"/>
            <a:ext cx="189646"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Calibri"/>
                <a:cs typeface="Calibri"/>
              </a:rPr>
              <a:t>80%</a:t>
            </a:r>
            <a:endParaRPr sz="667">
              <a:latin typeface="Calibri"/>
              <a:cs typeface="Calibri"/>
            </a:endParaRPr>
          </a:p>
        </p:txBody>
      </p:sp>
      <p:sp>
        <p:nvSpPr>
          <p:cNvPr id="94" name="object 94"/>
          <p:cNvSpPr txBox="1"/>
          <p:nvPr/>
        </p:nvSpPr>
        <p:spPr>
          <a:xfrm>
            <a:off x="6420475" y="4316977"/>
            <a:ext cx="235365" cy="124885"/>
          </a:xfrm>
          <a:prstGeom prst="rect">
            <a:avLst/>
          </a:prstGeom>
        </p:spPr>
        <p:txBody>
          <a:bodyPr vert="horz" wrap="square" lIns="0" tIns="22013" rIns="0" bIns="0" rtlCol="0">
            <a:spAutoFit/>
          </a:bodyPr>
          <a:lstStyle/>
          <a:p>
            <a:pPr marL="16933">
              <a:spcBef>
                <a:spcPts val="173"/>
              </a:spcBef>
            </a:pPr>
            <a:r>
              <a:rPr sz="667" spc="-27" dirty="0">
                <a:solidFill>
                  <a:srgbClr val="585858"/>
                </a:solidFill>
                <a:latin typeface="Calibri"/>
                <a:cs typeface="Calibri"/>
              </a:rPr>
              <a:t>100%</a:t>
            </a:r>
            <a:endParaRPr sz="667">
              <a:latin typeface="Calibri"/>
              <a:cs typeface="Calibri"/>
            </a:endParaRPr>
          </a:p>
        </p:txBody>
      </p:sp>
      <p:sp>
        <p:nvSpPr>
          <p:cNvPr id="95" name="object 95"/>
          <p:cNvSpPr txBox="1"/>
          <p:nvPr/>
        </p:nvSpPr>
        <p:spPr>
          <a:xfrm>
            <a:off x="3639957" y="3835343"/>
            <a:ext cx="214199"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游ゴシック"/>
                <a:cs typeface="游ゴシック"/>
              </a:rPr>
              <a:t>いる</a:t>
            </a:r>
            <a:endParaRPr sz="667">
              <a:latin typeface="游ゴシック"/>
              <a:cs typeface="游ゴシック"/>
            </a:endParaRPr>
          </a:p>
        </p:txBody>
      </p:sp>
      <p:sp>
        <p:nvSpPr>
          <p:cNvPr id="96" name="object 96"/>
          <p:cNvSpPr txBox="1"/>
          <p:nvPr/>
        </p:nvSpPr>
        <p:spPr>
          <a:xfrm>
            <a:off x="3459963" y="3107474"/>
            <a:ext cx="395379" cy="124885"/>
          </a:xfrm>
          <a:prstGeom prst="rect">
            <a:avLst/>
          </a:prstGeom>
        </p:spPr>
        <p:txBody>
          <a:bodyPr vert="horz" wrap="square" lIns="0" tIns="22013" rIns="0" bIns="0" rtlCol="0">
            <a:spAutoFit/>
          </a:bodyPr>
          <a:lstStyle/>
          <a:p>
            <a:pPr marL="16933">
              <a:spcBef>
                <a:spcPts val="173"/>
              </a:spcBef>
            </a:pPr>
            <a:r>
              <a:rPr sz="667" spc="-20" dirty="0">
                <a:solidFill>
                  <a:srgbClr val="585858"/>
                </a:solidFill>
                <a:latin typeface="游ゴシック"/>
                <a:cs typeface="游ゴシック"/>
              </a:rPr>
              <a:t>時々いる</a:t>
            </a:r>
            <a:endParaRPr sz="667">
              <a:latin typeface="游ゴシック"/>
              <a:cs typeface="游ゴシック"/>
            </a:endParaRPr>
          </a:p>
        </p:txBody>
      </p:sp>
      <p:sp>
        <p:nvSpPr>
          <p:cNvPr id="97" name="object 97"/>
          <p:cNvSpPr txBox="1"/>
          <p:nvPr/>
        </p:nvSpPr>
        <p:spPr>
          <a:xfrm>
            <a:off x="3550552" y="2378453"/>
            <a:ext cx="303942" cy="124885"/>
          </a:xfrm>
          <a:prstGeom prst="rect">
            <a:avLst/>
          </a:prstGeom>
        </p:spPr>
        <p:txBody>
          <a:bodyPr vert="horz" wrap="square" lIns="0" tIns="22013" rIns="0" bIns="0" rtlCol="0">
            <a:spAutoFit/>
          </a:bodyPr>
          <a:lstStyle/>
          <a:p>
            <a:pPr marL="16933">
              <a:spcBef>
                <a:spcPts val="173"/>
              </a:spcBef>
            </a:pPr>
            <a:r>
              <a:rPr sz="667" spc="-27" dirty="0">
                <a:solidFill>
                  <a:srgbClr val="585858"/>
                </a:solidFill>
                <a:latin typeface="游ゴシック"/>
                <a:cs typeface="游ゴシック"/>
              </a:rPr>
              <a:t>いない</a:t>
            </a:r>
            <a:endParaRPr sz="667">
              <a:latin typeface="游ゴシック"/>
              <a:cs typeface="游ゴシック"/>
            </a:endParaRPr>
          </a:p>
        </p:txBody>
      </p:sp>
      <p:grpSp>
        <p:nvGrpSpPr>
          <p:cNvPr id="98" name="object 98"/>
          <p:cNvGrpSpPr/>
          <p:nvPr/>
        </p:nvGrpSpPr>
        <p:grpSpPr>
          <a:xfrm>
            <a:off x="4305921" y="4572103"/>
            <a:ext cx="932992" cy="49951"/>
            <a:chOff x="3278759" y="3073692"/>
            <a:chExt cx="699770" cy="37465"/>
          </a:xfrm>
        </p:grpSpPr>
        <p:sp>
          <p:nvSpPr>
            <p:cNvPr id="99" name="object 99"/>
            <p:cNvSpPr/>
            <p:nvPr/>
          </p:nvSpPr>
          <p:spPr>
            <a:xfrm>
              <a:off x="3278759" y="3073692"/>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100" name="object 100"/>
            <p:cNvSpPr/>
            <p:nvPr/>
          </p:nvSpPr>
          <p:spPr>
            <a:xfrm>
              <a:off x="3610102" y="3073692"/>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101" name="object 101"/>
            <p:cNvSpPr/>
            <p:nvPr/>
          </p:nvSpPr>
          <p:spPr>
            <a:xfrm>
              <a:off x="3941445" y="3073692"/>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102" name="object 102"/>
          <p:cNvSpPr txBox="1"/>
          <p:nvPr/>
        </p:nvSpPr>
        <p:spPr>
          <a:xfrm>
            <a:off x="4359596" y="4515699"/>
            <a:ext cx="1546803" cy="124885"/>
          </a:xfrm>
          <a:prstGeom prst="rect">
            <a:avLst/>
          </a:prstGeom>
        </p:spPr>
        <p:txBody>
          <a:bodyPr vert="horz" wrap="square" lIns="0" tIns="22013" rIns="0" bIns="0" rtlCol="0">
            <a:spAutoFit/>
          </a:bodyPr>
          <a:lstStyle/>
          <a:p>
            <a:pPr marL="16933">
              <a:spcBef>
                <a:spcPts val="173"/>
              </a:spcBef>
              <a:tabLst>
                <a:tab pos="458882" algn="l"/>
                <a:tab pos="899984"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103" name="object 103"/>
          <p:cNvSpPr txBox="1"/>
          <p:nvPr/>
        </p:nvSpPr>
        <p:spPr>
          <a:xfrm>
            <a:off x="1671362" y="1509196"/>
            <a:ext cx="4926570" cy="489087"/>
          </a:xfrm>
          <a:prstGeom prst="rect">
            <a:avLst/>
          </a:prstGeom>
        </p:spPr>
        <p:txBody>
          <a:bodyPr vert="horz" wrap="square" lIns="0" tIns="22013" rIns="0" bIns="0" rtlCol="0">
            <a:spAutoFit/>
          </a:bodyPr>
          <a:lstStyle/>
          <a:p>
            <a:pPr marL="16933">
              <a:spcBef>
                <a:spcPts val="173"/>
              </a:spcBef>
            </a:pPr>
            <a:r>
              <a:rPr sz="1067" spc="-7" dirty="0">
                <a:latin typeface="游ゴシック"/>
                <a:cs typeface="游ゴシック"/>
              </a:rPr>
              <a:t>問１  児童生徒の中で、頭痛に悩んでいたり相談されていますか？</a:t>
            </a:r>
            <a:endParaRPr sz="1067">
              <a:latin typeface="游ゴシック"/>
              <a:cs typeface="游ゴシック"/>
            </a:endParaRPr>
          </a:p>
          <a:p>
            <a:pPr>
              <a:spcBef>
                <a:spcPts val="160"/>
              </a:spcBef>
            </a:pPr>
            <a:endParaRPr sz="1067">
              <a:latin typeface="游ゴシック"/>
              <a:cs typeface="游ゴシック"/>
            </a:endParaRPr>
          </a:p>
          <a:p>
            <a:pPr marR="6773" algn="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104" name="object 104"/>
          <p:cNvGrpSpPr/>
          <p:nvPr/>
        </p:nvGrpSpPr>
        <p:grpSpPr>
          <a:xfrm>
            <a:off x="1150590" y="2138906"/>
            <a:ext cx="2285067" cy="2162306"/>
            <a:chOff x="912173" y="1248727"/>
            <a:chExt cx="1713864" cy="1621790"/>
          </a:xfrm>
        </p:grpSpPr>
        <p:sp>
          <p:nvSpPr>
            <p:cNvPr id="105" name="object 105"/>
            <p:cNvSpPr/>
            <p:nvPr/>
          </p:nvSpPr>
          <p:spPr>
            <a:xfrm>
              <a:off x="1654428" y="1391285"/>
              <a:ext cx="736600" cy="1356360"/>
            </a:xfrm>
            <a:custGeom>
              <a:avLst/>
              <a:gdLst/>
              <a:ahLst/>
              <a:cxnLst/>
              <a:rect l="l" t="t" r="r" b="b"/>
              <a:pathLst>
                <a:path w="736600" h="1356360">
                  <a:moveTo>
                    <a:pt x="0" y="0"/>
                  </a:moveTo>
                  <a:lnTo>
                    <a:pt x="0" y="736473"/>
                  </a:lnTo>
                  <a:lnTo>
                    <a:pt x="398145" y="1355979"/>
                  </a:lnTo>
                  <a:lnTo>
                    <a:pt x="439183" y="1327595"/>
                  </a:lnTo>
                  <a:lnTo>
                    <a:pt x="477918" y="1296744"/>
                  </a:lnTo>
                  <a:lnTo>
                    <a:pt x="514272" y="1263569"/>
                  </a:lnTo>
                  <a:lnTo>
                    <a:pt x="548167" y="1228214"/>
                  </a:lnTo>
                  <a:lnTo>
                    <a:pt x="579524" y="1190822"/>
                  </a:lnTo>
                  <a:lnTo>
                    <a:pt x="608265" y="1151537"/>
                  </a:lnTo>
                  <a:lnTo>
                    <a:pt x="634313" y="1110502"/>
                  </a:lnTo>
                  <a:lnTo>
                    <a:pt x="657589" y="1067862"/>
                  </a:lnTo>
                  <a:lnTo>
                    <a:pt x="678015" y="1023759"/>
                  </a:lnTo>
                  <a:lnTo>
                    <a:pt x="695513" y="978337"/>
                  </a:lnTo>
                  <a:lnTo>
                    <a:pt x="710004" y="931740"/>
                  </a:lnTo>
                  <a:lnTo>
                    <a:pt x="721411" y="884112"/>
                  </a:lnTo>
                  <a:lnTo>
                    <a:pt x="729656" y="835595"/>
                  </a:lnTo>
                  <a:lnTo>
                    <a:pt x="734660" y="786334"/>
                  </a:lnTo>
                  <a:lnTo>
                    <a:pt x="736346" y="736473"/>
                  </a:lnTo>
                  <a:lnTo>
                    <a:pt x="734779" y="688045"/>
                  </a:lnTo>
                  <a:lnTo>
                    <a:pt x="730145" y="640455"/>
                  </a:lnTo>
                  <a:lnTo>
                    <a:pt x="722540" y="593798"/>
                  </a:lnTo>
                  <a:lnTo>
                    <a:pt x="712060" y="548173"/>
                  </a:lnTo>
                  <a:lnTo>
                    <a:pt x="698804" y="503675"/>
                  </a:lnTo>
                  <a:lnTo>
                    <a:pt x="682868" y="460403"/>
                  </a:lnTo>
                  <a:lnTo>
                    <a:pt x="664350" y="418453"/>
                  </a:lnTo>
                  <a:lnTo>
                    <a:pt x="643346" y="377922"/>
                  </a:lnTo>
                  <a:lnTo>
                    <a:pt x="619953" y="338907"/>
                  </a:lnTo>
                  <a:lnTo>
                    <a:pt x="594268" y="301505"/>
                  </a:lnTo>
                  <a:lnTo>
                    <a:pt x="566389" y="265813"/>
                  </a:lnTo>
                  <a:lnTo>
                    <a:pt x="536412" y="231928"/>
                  </a:lnTo>
                  <a:lnTo>
                    <a:pt x="504435" y="199947"/>
                  </a:lnTo>
                  <a:lnTo>
                    <a:pt x="470555" y="169967"/>
                  </a:lnTo>
                  <a:lnTo>
                    <a:pt x="434868" y="142085"/>
                  </a:lnTo>
                  <a:lnTo>
                    <a:pt x="397472" y="116398"/>
                  </a:lnTo>
                  <a:lnTo>
                    <a:pt x="358463" y="93004"/>
                  </a:lnTo>
                  <a:lnTo>
                    <a:pt x="317939" y="71998"/>
                  </a:lnTo>
                  <a:lnTo>
                    <a:pt x="275998" y="53478"/>
                  </a:lnTo>
                  <a:lnTo>
                    <a:pt x="232735" y="37542"/>
                  </a:lnTo>
                  <a:lnTo>
                    <a:pt x="188248" y="24285"/>
                  </a:lnTo>
                  <a:lnTo>
                    <a:pt x="142633" y="13806"/>
                  </a:lnTo>
                  <a:lnTo>
                    <a:pt x="95989" y="6200"/>
                  </a:lnTo>
                  <a:lnTo>
                    <a:pt x="48412" y="1566"/>
                  </a:lnTo>
                  <a:lnTo>
                    <a:pt x="0" y="0"/>
                  </a:lnTo>
                  <a:close/>
                </a:path>
              </a:pathLst>
            </a:custGeom>
            <a:solidFill>
              <a:srgbClr val="4471C4"/>
            </a:solidFill>
          </p:spPr>
          <p:txBody>
            <a:bodyPr wrap="square" lIns="0" tIns="0" rIns="0" bIns="0" rtlCol="0"/>
            <a:lstStyle/>
            <a:p>
              <a:endParaRPr/>
            </a:p>
          </p:txBody>
        </p:sp>
        <p:sp>
          <p:nvSpPr>
            <p:cNvPr id="106" name="object 106"/>
            <p:cNvSpPr/>
            <p:nvPr/>
          </p:nvSpPr>
          <p:spPr>
            <a:xfrm>
              <a:off x="917888" y="1508252"/>
              <a:ext cx="1134745" cy="1356360"/>
            </a:xfrm>
            <a:custGeom>
              <a:avLst/>
              <a:gdLst/>
              <a:ahLst/>
              <a:cxnLst/>
              <a:rect l="l" t="t" r="r" b="b"/>
              <a:pathLst>
                <a:path w="1134745" h="1356360">
                  <a:moveTo>
                    <a:pt x="338369" y="0"/>
                  </a:moveTo>
                  <a:lnTo>
                    <a:pt x="298483" y="27489"/>
                  </a:lnTo>
                  <a:lnTo>
                    <a:pt x="260958" y="57107"/>
                  </a:lnTo>
                  <a:lnTo>
                    <a:pt x="225826" y="88720"/>
                  </a:lnTo>
                  <a:lnTo>
                    <a:pt x="193114" y="122194"/>
                  </a:lnTo>
                  <a:lnTo>
                    <a:pt x="162851" y="157394"/>
                  </a:lnTo>
                  <a:lnTo>
                    <a:pt x="135068" y="194187"/>
                  </a:lnTo>
                  <a:lnTo>
                    <a:pt x="109793" y="232438"/>
                  </a:lnTo>
                  <a:lnTo>
                    <a:pt x="87055" y="272014"/>
                  </a:lnTo>
                  <a:lnTo>
                    <a:pt x="66884" y="312780"/>
                  </a:lnTo>
                  <a:lnTo>
                    <a:pt x="49309" y="354602"/>
                  </a:lnTo>
                  <a:lnTo>
                    <a:pt x="34358" y="397346"/>
                  </a:lnTo>
                  <a:lnTo>
                    <a:pt x="22062" y="440879"/>
                  </a:lnTo>
                  <a:lnTo>
                    <a:pt x="12449" y="485065"/>
                  </a:lnTo>
                  <a:lnTo>
                    <a:pt x="5548" y="529772"/>
                  </a:lnTo>
                  <a:lnTo>
                    <a:pt x="1388" y="574864"/>
                  </a:lnTo>
                  <a:lnTo>
                    <a:pt x="0" y="620209"/>
                  </a:lnTo>
                  <a:lnTo>
                    <a:pt x="1411" y="665671"/>
                  </a:lnTo>
                  <a:lnTo>
                    <a:pt x="5651" y="711117"/>
                  </a:lnTo>
                  <a:lnTo>
                    <a:pt x="12749" y="756413"/>
                  </a:lnTo>
                  <a:lnTo>
                    <a:pt x="22735" y="801424"/>
                  </a:lnTo>
                  <a:lnTo>
                    <a:pt x="35637" y="846017"/>
                  </a:lnTo>
                  <a:lnTo>
                    <a:pt x="51485" y="890058"/>
                  </a:lnTo>
                  <a:lnTo>
                    <a:pt x="70308" y="933412"/>
                  </a:lnTo>
                  <a:lnTo>
                    <a:pt x="92135" y="975945"/>
                  </a:lnTo>
                  <a:lnTo>
                    <a:pt x="116996" y="1017524"/>
                  </a:lnTo>
                  <a:lnTo>
                    <a:pt x="144490" y="1057409"/>
                  </a:lnTo>
                  <a:lnTo>
                    <a:pt x="174112" y="1094933"/>
                  </a:lnTo>
                  <a:lnTo>
                    <a:pt x="205729" y="1130066"/>
                  </a:lnTo>
                  <a:lnTo>
                    <a:pt x="239206" y="1162780"/>
                  </a:lnTo>
                  <a:lnTo>
                    <a:pt x="274410" y="1193044"/>
                  </a:lnTo>
                  <a:lnTo>
                    <a:pt x="311206" y="1220829"/>
                  </a:lnTo>
                  <a:lnTo>
                    <a:pt x="349461" y="1246107"/>
                  </a:lnTo>
                  <a:lnTo>
                    <a:pt x="389040" y="1268849"/>
                  </a:lnTo>
                  <a:lnTo>
                    <a:pt x="429810" y="1289024"/>
                  </a:lnTo>
                  <a:lnTo>
                    <a:pt x="471636" y="1306604"/>
                  </a:lnTo>
                  <a:lnTo>
                    <a:pt x="514385" y="1321560"/>
                  </a:lnTo>
                  <a:lnTo>
                    <a:pt x="557922" y="1333861"/>
                  </a:lnTo>
                  <a:lnTo>
                    <a:pt x="602113" y="1343480"/>
                  </a:lnTo>
                  <a:lnTo>
                    <a:pt x="646825" y="1350387"/>
                  </a:lnTo>
                  <a:lnTo>
                    <a:pt x="691924" y="1354553"/>
                  </a:lnTo>
                  <a:lnTo>
                    <a:pt x="737275" y="1355948"/>
                  </a:lnTo>
                  <a:lnTo>
                    <a:pt x="782744" y="1354544"/>
                  </a:lnTo>
                  <a:lnTo>
                    <a:pt x="828198" y="1350310"/>
                  </a:lnTo>
                  <a:lnTo>
                    <a:pt x="873502" y="1343218"/>
                  </a:lnTo>
                  <a:lnTo>
                    <a:pt x="918523" y="1333239"/>
                  </a:lnTo>
                  <a:lnTo>
                    <a:pt x="963127" y="1320344"/>
                  </a:lnTo>
                  <a:lnTo>
                    <a:pt x="1007178" y="1304502"/>
                  </a:lnTo>
                  <a:lnTo>
                    <a:pt x="1050545" y="1285686"/>
                  </a:lnTo>
                  <a:lnTo>
                    <a:pt x="1093091" y="1263865"/>
                  </a:lnTo>
                  <a:lnTo>
                    <a:pt x="1134685" y="1239012"/>
                  </a:lnTo>
                  <a:lnTo>
                    <a:pt x="338369" y="0"/>
                  </a:lnTo>
                  <a:close/>
                </a:path>
              </a:pathLst>
            </a:custGeom>
            <a:solidFill>
              <a:srgbClr val="EC7C30"/>
            </a:solidFill>
          </p:spPr>
          <p:txBody>
            <a:bodyPr wrap="square" lIns="0" tIns="0" rIns="0" bIns="0" rtlCol="0"/>
            <a:lstStyle/>
            <a:p>
              <a:endParaRPr/>
            </a:p>
          </p:txBody>
        </p:sp>
        <p:sp>
          <p:nvSpPr>
            <p:cNvPr id="107" name="object 107"/>
            <p:cNvSpPr/>
            <p:nvPr/>
          </p:nvSpPr>
          <p:spPr>
            <a:xfrm>
              <a:off x="917888" y="1508252"/>
              <a:ext cx="1134745" cy="1356360"/>
            </a:xfrm>
            <a:custGeom>
              <a:avLst/>
              <a:gdLst/>
              <a:ahLst/>
              <a:cxnLst/>
              <a:rect l="l" t="t" r="r" b="b"/>
              <a:pathLst>
                <a:path w="1134745" h="1356360">
                  <a:moveTo>
                    <a:pt x="1134685" y="1239012"/>
                  </a:moveTo>
                  <a:lnTo>
                    <a:pt x="1093091" y="1263865"/>
                  </a:lnTo>
                  <a:lnTo>
                    <a:pt x="1050545" y="1285686"/>
                  </a:lnTo>
                  <a:lnTo>
                    <a:pt x="1007178" y="1304502"/>
                  </a:lnTo>
                  <a:lnTo>
                    <a:pt x="963127" y="1320344"/>
                  </a:lnTo>
                  <a:lnTo>
                    <a:pt x="918523" y="1333239"/>
                  </a:lnTo>
                  <a:lnTo>
                    <a:pt x="873502" y="1343218"/>
                  </a:lnTo>
                  <a:lnTo>
                    <a:pt x="828198" y="1350310"/>
                  </a:lnTo>
                  <a:lnTo>
                    <a:pt x="782744" y="1354544"/>
                  </a:lnTo>
                  <a:lnTo>
                    <a:pt x="737275" y="1355948"/>
                  </a:lnTo>
                  <a:lnTo>
                    <a:pt x="691924" y="1354553"/>
                  </a:lnTo>
                  <a:lnTo>
                    <a:pt x="646825" y="1350387"/>
                  </a:lnTo>
                  <a:lnTo>
                    <a:pt x="602113" y="1343480"/>
                  </a:lnTo>
                  <a:lnTo>
                    <a:pt x="557922" y="1333861"/>
                  </a:lnTo>
                  <a:lnTo>
                    <a:pt x="514385" y="1321560"/>
                  </a:lnTo>
                  <a:lnTo>
                    <a:pt x="471636" y="1306604"/>
                  </a:lnTo>
                  <a:lnTo>
                    <a:pt x="429810" y="1289024"/>
                  </a:lnTo>
                  <a:lnTo>
                    <a:pt x="389040" y="1268849"/>
                  </a:lnTo>
                  <a:lnTo>
                    <a:pt x="349461" y="1246107"/>
                  </a:lnTo>
                  <a:lnTo>
                    <a:pt x="311206" y="1220829"/>
                  </a:lnTo>
                  <a:lnTo>
                    <a:pt x="274410" y="1193044"/>
                  </a:lnTo>
                  <a:lnTo>
                    <a:pt x="239206" y="1162780"/>
                  </a:lnTo>
                  <a:lnTo>
                    <a:pt x="205729" y="1130066"/>
                  </a:lnTo>
                  <a:lnTo>
                    <a:pt x="174112" y="1094933"/>
                  </a:lnTo>
                  <a:lnTo>
                    <a:pt x="144490" y="1057409"/>
                  </a:lnTo>
                  <a:lnTo>
                    <a:pt x="116996" y="1017524"/>
                  </a:lnTo>
                  <a:lnTo>
                    <a:pt x="92135" y="975945"/>
                  </a:lnTo>
                  <a:lnTo>
                    <a:pt x="70308" y="933412"/>
                  </a:lnTo>
                  <a:lnTo>
                    <a:pt x="51485" y="890058"/>
                  </a:lnTo>
                  <a:lnTo>
                    <a:pt x="35637" y="846017"/>
                  </a:lnTo>
                  <a:lnTo>
                    <a:pt x="22735" y="801424"/>
                  </a:lnTo>
                  <a:lnTo>
                    <a:pt x="12749" y="756413"/>
                  </a:lnTo>
                  <a:lnTo>
                    <a:pt x="5651" y="711117"/>
                  </a:lnTo>
                  <a:lnTo>
                    <a:pt x="1411" y="665671"/>
                  </a:lnTo>
                  <a:lnTo>
                    <a:pt x="0" y="620209"/>
                  </a:lnTo>
                  <a:lnTo>
                    <a:pt x="1388" y="574864"/>
                  </a:lnTo>
                  <a:lnTo>
                    <a:pt x="5548" y="529772"/>
                  </a:lnTo>
                  <a:lnTo>
                    <a:pt x="12449" y="485065"/>
                  </a:lnTo>
                  <a:lnTo>
                    <a:pt x="22062" y="440879"/>
                  </a:lnTo>
                  <a:lnTo>
                    <a:pt x="34358" y="397346"/>
                  </a:lnTo>
                  <a:lnTo>
                    <a:pt x="49309" y="354602"/>
                  </a:lnTo>
                  <a:lnTo>
                    <a:pt x="66884" y="312780"/>
                  </a:lnTo>
                  <a:lnTo>
                    <a:pt x="87055" y="272014"/>
                  </a:lnTo>
                  <a:lnTo>
                    <a:pt x="109793" y="232438"/>
                  </a:lnTo>
                  <a:lnTo>
                    <a:pt x="135068" y="194187"/>
                  </a:lnTo>
                  <a:lnTo>
                    <a:pt x="162851" y="157394"/>
                  </a:lnTo>
                  <a:lnTo>
                    <a:pt x="193114" y="122194"/>
                  </a:lnTo>
                  <a:lnTo>
                    <a:pt x="225826" y="88720"/>
                  </a:lnTo>
                  <a:lnTo>
                    <a:pt x="260958" y="57107"/>
                  </a:lnTo>
                  <a:lnTo>
                    <a:pt x="298483" y="27489"/>
                  </a:lnTo>
                  <a:lnTo>
                    <a:pt x="338369" y="0"/>
                  </a:lnTo>
                  <a:lnTo>
                    <a:pt x="736540" y="619506"/>
                  </a:lnTo>
                  <a:lnTo>
                    <a:pt x="1134685" y="1239012"/>
                  </a:lnTo>
                  <a:close/>
                </a:path>
              </a:pathLst>
            </a:custGeom>
            <a:ln w="11239">
              <a:solidFill>
                <a:srgbClr val="FFFFFF"/>
              </a:solidFill>
            </a:ln>
          </p:spPr>
          <p:txBody>
            <a:bodyPr wrap="square" lIns="0" tIns="0" rIns="0" bIns="0" rtlCol="0"/>
            <a:lstStyle/>
            <a:p>
              <a:endParaRPr/>
            </a:p>
          </p:txBody>
        </p:sp>
        <p:sp>
          <p:nvSpPr>
            <p:cNvPr id="108" name="object 108"/>
            <p:cNvSpPr/>
            <p:nvPr/>
          </p:nvSpPr>
          <p:spPr>
            <a:xfrm>
              <a:off x="1256258" y="1391285"/>
              <a:ext cx="398780" cy="736600"/>
            </a:xfrm>
            <a:custGeom>
              <a:avLst/>
              <a:gdLst/>
              <a:ahLst/>
              <a:cxnLst/>
              <a:rect l="l" t="t" r="r" b="b"/>
              <a:pathLst>
                <a:path w="398780" h="736600">
                  <a:moveTo>
                    <a:pt x="398170" y="0"/>
                  </a:moveTo>
                  <a:lnTo>
                    <a:pt x="345386" y="1895"/>
                  </a:lnTo>
                  <a:lnTo>
                    <a:pt x="293079" y="7542"/>
                  </a:lnTo>
                  <a:lnTo>
                    <a:pt x="241441" y="16883"/>
                  </a:lnTo>
                  <a:lnTo>
                    <a:pt x="190665" y="29860"/>
                  </a:lnTo>
                  <a:lnTo>
                    <a:pt x="140940" y="46415"/>
                  </a:lnTo>
                  <a:lnTo>
                    <a:pt x="92460" y="66490"/>
                  </a:lnTo>
                  <a:lnTo>
                    <a:pt x="45416" y="90026"/>
                  </a:lnTo>
                  <a:lnTo>
                    <a:pt x="0" y="116966"/>
                  </a:lnTo>
                  <a:lnTo>
                    <a:pt x="398170" y="736472"/>
                  </a:lnTo>
                  <a:lnTo>
                    <a:pt x="398170" y="0"/>
                  </a:lnTo>
                  <a:close/>
                </a:path>
              </a:pathLst>
            </a:custGeom>
            <a:solidFill>
              <a:srgbClr val="A4A4A4"/>
            </a:solidFill>
          </p:spPr>
          <p:txBody>
            <a:bodyPr wrap="square" lIns="0" tIns="0" rIns="0" bIns="0" rtlCol="0"/>
            <a:lstStyle/>
            <a:p>
              <a:endParaRPr/>
            </a:p>
          </p:txBody>
        </p:sp>
        <p:sp>
          <p:nvSpPr>
            <p:cNvPr id="109" name="object 109"/>
            <p:cNvSpPr/>
            <p:nvPr/>
          </p:nvSpPr>
          <p:spPr>
            <a:xfrm>
              <a:off x="1256258" y="1391285"/>
              <a:ext cx="398780" cy="736600"/>
            </a:xfrm>
            <a:custGeom>
              <a:avLst/>
              <a:gdLst/>
              <a:ahLst/>
              <a:cxnLst/>
              <a:rect l="l" t="t" r="r" b="b"/>
              <a:pathLst>
                <a:path w="398780" h="736600">
                  <a:moveTo>
                    <a:pt x="0" y="116966"/>
                  </a:moveTo>
                  <a:lnTo>
                    <a:pt x="45416" y="90026"/>
                  </a:lnTo>
                  <a:lnTo>
                    <a:pt x="92460" y="66490"/>
                  </a:lnTo>
                  <a:lnTo>
                    <a:pt x="140940" y="46415"/>
                  </a:lnTo>
                  <a:lnTo>
                    <a:pt x="190665" y="29860"/>
                  </a:lnTo>
                  <a:lnTo>
                    <a:pt x="241441" y="16883"/>
                  </a:lnTo>
                  <a:lnTo>
                    <a:pt x="293079" y="7542"/>
                  </a:lnTo>
                  <a:lnTo>
                    <a:pt x="345386" y="1895"/>
                  </a:lnTo>
                  <a:lnTo>
                    <a:pt x="398170" y="0"/>
                  </a:lnTo>
                  <a:lnTo>
                    <a:pt x="398170" y="736472"/>
                  </a:lnTo>
                  <a:lnTo>
                    <a:pt x="0" y="116966"/>
                  </a:lnTo>
                  <a:close/>
                </a:path>
              </a:pathLst>
            </a:custGeom>
            <a:ln w="11239">
              <a:solidFill>
                <a:srgbClr val="FFFFFF"/>
              </a:solidFill>
            </a:ln>
          </p:spPr>
          <p:txBody>
            <a:bodyPr wrap="square" lIns="0" tIns="0" rIns="0" bIns="0" rtlCol="0"/>
            <a:lstStyle/>
            <a:p>
              <a:endParaRPr/>
            </a:p>
          </p:txBody>
        </p:sp>
        <p:sp>
          <p:nvSpPr>
            <p:cNvPr id="110" name="object 110"/>
            <p:cNvSpPr/>
            <p:nvPr/>
          </p:nvSpPr>
          <p:spPr>
            <a:xfrm>
              <a:off x="2038858" y="1251585"/>
              <a:ext cx="584835" cy="668655"/>
            </a:xfrm>
            <a:custGeom>
              <a:avLst/>
              <a:gdLst/>
              <a:ahLst/>
              <a:cxnLst/>
              <a:rect l="l" t="t" r="r" b="b"/>
              <a:pathLst>
                <a:path w="584835" h="668655">
                  <a:moveTo>
                    <a:pt x="584327" y="0"/>
                  </a:moveTo>
                  <a:lnTo>
                    <a:pt x="0" y="0"/>
                  </a:lnTo>
                  <a:lnTo>
                    <a:pt x="0" y="242315"/>
                  </a:lnTo>
                  <a:lnTo>
                    <a:pt x="340868" y="242315"/>
                  </a:lnTo>
                  <a:lnTo>
                    <a:pt x="322072" y="668655"/>
                  </a:lnTo>
                  <a:lnTo>
                    <a:pt x="486918" y="242315"/>
                  </a:lnTo>
                  <a:lnTo>
                    <a:pt x="584327" y="242315"/>
                  </a:lnTo>
                  <a:lnTo>
                    <a:pt x="584327" y="0"/>
                  </a:lnTo>
                  <a:close/>
                </a:path>
              </a:pathLst>
            </a:custGeom>
            <a:solidFill>
              <a:srgbClr val="FFFFFF"/>
            </a:solidFill>
          </p:spPr>
          <p:txBody>
            <a:bodyPr wrap="square" lIns="0" tIns="0" rIns="0" bIns="0" rtlCol="0"/>
            <a:lstStyle/>
            <a:p>
              <a:endParaRPr/>
            </a:p>
          </p:txBody>
        </p:sp>
        <p:sp>
          <p:nvSpPr>
            <p:cNvPr id="111" name="object 111"/>
            <p:cNvSpPr/>
            <p:nvPr/>
          </p:nvSpPr>
          <p:spPr>
            <a:xfrm>
              <a:off x="2038858" y="1251585"/>
              <a:ext cx="584835" cy="668655"/>
            </a:xfrm>
            <a:custGeom>
              <a:avLst/>
              <a:gdLst/>
              <a:ahLst/>
              <a:cxnLst/>
              <a:rect l="l" t="t" r="r" b="b"/>
              <a:pathLst>
                <a:path w="584835" h="668655">
                  <a:moveTo>
                    <a:pt x="0" y="0"/>
                  </a:moveTo>
                  <a:lnTo>
                    <a:pt x="340868" y="0"/>
                  </a:lnTo>
                  <a:lnTo>
                    <a:pt x="486918" y="0"/>
                  </a:lnTo>
                  <a:lnTo>
                    <a:pt x="584327" y="0"/>
                  </a:lnTo>
                  <a:lnTo>
                    <a:pt x="584327" y="141351"/>
                  </a:lnTo>
                  <a:lnTo>
                    <a:pt x="584327" y="201930"/>
                  </a:lnTo>
                  <a:lnTo>
                    <a:pt x="584327" y="242315"/>
                  </a:lnTo>
                  <a:lnTo>
                    <a:pt x="486918" y="242315"/>
                  </a:lnTo>
                  <a:lnTo>
                    <a:pt x="322072" y="668655"/>
                  </a:lnTo>
                  <a:lnTo>
                    <a:pt x="340868" y="242315"/>
                  </a:lnTo>
                  <a:lnTo>
                    <a:pt x="0" y="242315"/>
                  </a:lnTo>
                  <a:lnTo>
                    <a:pt x="0" y="201930"/>
                  </a:lnTo>
                  <a:lnTo>
                    <a:pt x="0" y="141351"/>
                  </a:lnTo>
                  <a:lnTo>
                    <a:pt x="0" y="0"/>
                  </a:lnTo>
                  <a:close/>
                </a:path>
              </a:pathLst>
            </a:custGeom>
            <a:ln w="5626">
              <a:solidFill>
                <a:srgbClr val="000000"/>
              </a:solidFill>
            </a:ln>
          </p:spPr>
          <p:txBody>
            <a:bodyPr wrap="square" lIns="0" tIns="0" rIns="0" bIns="0" rtlCol="0"/>
            <a:lstStyle/>
            <a:p>
              <a:endParaRPr/>
            </a:p>
          </p:txBody>
        </p:sp>
      </p:grpSp>
      <p:sp>
        <p:nvSpPr>
          <p:cNvPr id="112" name="object 112"/>
          <p:cNvSpPr txBox="1"/>
          <p:nvPr/>
        </p:nvSpPr>
        <p:spPr>
          <a:xfrm>
            <a:off x="2763351" y="2142912"/>
            <a:ext cx="592645" cy="290677"/>
          </a:xfrm>
          <a:prstGeom prst="rect">
            <a:avLst/>
          </a:prstGeom>
        </p:spPr>
        <p:txBody>
          <a:bodyPr vert="horz" wrap="square" lIns="0" tIns="31326" rIns="0" bIns="0" rtlCol="0">
            <a:spAutoFit/>
          </a:bodyPr>
          <a:lstStyle/>
          <a:p>
            <a:pPr marR="22013" algn="ctr">
              <a:spcBef>
                <a:spcPts val="247"/>
              </a:spcBef>
            </a:pPr>
            <a:r>
              <a:rPr sz="800" spc="-33" dirty="0">
                <a:solidFill>
                  <a:srgbClr val="585858"/>
                </a:solidFill>
                <a:latin typeface="BIZ UDPゴシック"/>
                <a:cs typeface="BIZ UDPゴシック"/>
              </a:rPr>
              <a:t>いる</a:t>
            </a:r>
            <a:endParaRPr sz="800">
              <a:latin typeface="BIZ UDPゴシック"/>
              <a:cs typeface="BIZ UDPゴシック"/>
            </a:endParaRPr>
          </a:p>
          <a:p>
            <a:pPr algn="ctr">
              <a:spcBef>
                <a:spcPts val="113"/>
              </a:spcBef>
            </a:pPr>
            <a:r>
              <a:rPr sz="800" dirty="0">
                <a:solidFill>
                  <a:srgbClr val="585858"/>
                </a:solidFill>
                <a:latin typeface="BIZ UDPゴシック"/>
                <a:cs typeface="BIZ UDPゴシック"/>
              </a:rPr>
              <a:t>9</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41%</a:t>
            </a:r>
            <a:endParaRPr sz="800">
              <a:latin typeface="BIZ UDPゴシック"/>
              <a:cs typeface="BIZ UDPゴシック"/>
            </a:endParaRPr>
          </a:p>
        </p:txBody>
      </p:sp>
      <p:grpSp>
        <p:nvGrpSpPr>
          <p:cNvPr id="113" name="object 113"/>
          <p:cNvGrpSpPr/>
          <p:nvPr/>
        </p:nvGrpSpPr>
        <p:grpSpPr>
          <a:xfrm>
            <a:off x="918008" y="3837764"/>
            <a:ext cx="953311" cy="684081"/>
            <a:chOff x="737730" y="2522918"/>
            <a:chExt cx="715010" cy="513080"/>
          </a:xfrm>
        </p:grpSpPr>
        <p:sp>
          <p:nvSpPr>
            <p:cNvPr id="114" name="object 114"/>
            <p:cNvSpPr/>
            <p:nvPr/>
          </p:nvSpPr>
          <p:spPr>
            <a:xfrm>
              <a:off x="740587" y="2525776"/>
              <a:ext cx="709295" cy="507365"/>
            </a:xfrm>
            <a:custGeom>
              <a:avLst/>
              <a:gdLst/>
              <a:ahLst/>
              <a:cxnLst/>
              <a:rect l="l" t="t" r="r" b="b"/>
              <a:pathLst>
                <a:path w="709294" h="507364">
                  <a:moveTo>
                    <a:pt x="294297" y="0"/>
                  </a:moveTo>
                  <a:lnTo>
                    <a:pt x="118122" y="246761"/>
                  </a:lnTo>
                  <a:lnTo>
                    <a:pt x="0" y="246761"/>
                  </a:lnTo>
                  <a:lnTo>
                    <a:pt x="0" y="506984"/>
                  </a:lnTo>
                  <a:lnTo>
                    <a:pt x="708736" y="506984"/>
                  </a:lnTo>
                  <a:lnTo>
                    <a:pt x="708736" y="246761"/>
                  </a:lnTo>
                  <a:lnTo>
                    <a:pt x="295300" y="246761"/>
                  </a:lnTo>
                  <a:lnTo>
                    <a:pt x="294297" y="0"/>
                  </a:lnTo>
                  <a:close/>
                </a:path>
              </a:pathLst>
            </a:custGeom>
            <a:solidFill>
              <a:srgbClr val="FFFFFF"/>
            </a:solidFill>
          </p:spPr>
          <p:txBody>
            <a:bodyPr wrap="square" lIns="0" tIns="0" rIns="0" bIns="0" rtlCol="0"/>
            <a:lstStyle/>
            <a:p>
              <a:endParaRPr/>
            </a:p>
          </p:txBody>
        </p:sp>
        <p:sp>
          <p:nvSpPr>
            <p:cNvPr id="115" name="object 115"/>
            <p:cNvSpPr/>
            <p:nvPr/>
          </p:nvSpPr>
          <p:spPr>
            <a:xfrm>
              <a:off x="740587" y="2525776"/>
              <a:ext cx="709295" cy="507365"/>
            </a:xfrm>
            <a:custGeom>
              <a:avLst/>
              <a:gdLst/>
              <a:ahLst/>
              <a:cxnLst/>
              <a:rect l="l" t="t" r="r" b="b"/>
              <a:pathLst>
                <a:path w="709294" h="507364">
                  <a:moveTo>
                    <a:pt x="0" y="246761"/>
                  </a:moveTo>
                  <a:lnTo>
                    <a:pt x="118122" y="246761"/>
                  </a:lnTo>
                  <a:lnTo>
                    <a:pt x="294297" y="0"/>
                  </a:lnTo>
                  <a:lnTo>
                    <a:pt x="295300" y="246761"/>
                  </a:lnTo>
                  <a:lnTo>
                    <a:pt x="708736" y="246761"/>
                  </a:lnTo>
                  <a:lnTo>
                    <a:pt x="708736" y="290195"/>
                  </a:lnTo>
                  <a:lnTo>
                    <a:pt x="708736" y="355219"/>
                  </a:lnTo>
                  <a:lnTo>
                    <a:pt x="708736" y="506984"/>
                  </a:lnTo>
                  <a:lnTo>
                    <a:pt x="295300" y="506984"/>
                  </a:lnTo>
                  <a:lnTo>
                    <a:pt x="118122" y="506984"/>
                  </a:lnTo>
                  <a:lnTo>
                    <a:pt x="0" y="506984"/>
                  </a:lnTo>
                  <a:lnTo>
                    <a:pt x="0" y="355219"/>
                  </a:lnTo>
                  <a:lnTo>
                    <a:pt x="0" y="290195"/>
                  </a:lnTo>
                  <a:lnTo>
                    <a:pt x="0" y="246761"/>
                  </a:lnTo>
                  <a:close/>
                </a:path>
              </a:pathLst>
            </a:custGeom>
            <a:ln w="5626">
              <a:solidFill>
                <a:srgbClr val="000000"/>
              </a:solidFill>
            </a:ln>
          </p:spPr>
          <p:txBody>
            <a:bodyPr wrap="square" lIns="0" tIns="0" rIns="0" bIns="0" rtlCol="0"/>
            <a:lstStyle/>
            <a:p>
              <a:endParaRPr/>
            </a:p>
          </p:txBody>
        </p:sp>
      </p:grpSp>
      <p:sp>
        <p:nvSpPr>
          <p:cNvPr id="116" name="object 116"/>
          <p:cNvSpPr txBox="1"/>
          <p:nvPr/>
        </p:nvSpPr>
        <p:spPr>
          <a:xfrm>
            <a:off x="1064289" y="4184452"/>
            <a:ext cx="660375" cy="289822"/>
          </a:xfrm>
          <a:prstGeom prst="rect">
            <a:avLst/>
          </a:prstGeom>
        </p:spPr>
        <p:txBody>
          <a:bodyPr vert="horz" wrap="square" lIns="0" tIns="30479" rIns="0" bIns="0" rtlCol="0">
            <a:spAutoFit/>
          </a:bodyPr>
          <a:lstStyle/>
          <a:p>
            <a:pPr algn="ctr">
              <a:spcBef>
                <a:spcPts val="240"/>
              </a:spcBef>
            </a:pPr>
            <a:r>
              <a:rPr sz="800" spc="-20" dirty="0">
                <a:solidFill>
                  <a:srgbClr val="585858"/>
                </a:solidFill>
                <a:latin typeface="BIZ UDPゴシック"/>
                <a:cs typeface="BIZ UDPゴシック"/>
              </a:rPr>
              <a:t>時々いる</a:t>
            </a:r>
            <a:endParaRPr sz="800">
              <a:latin typeface="BIZ UDPゴシック"/>
              <a:cs typeface="BIZ UDPゴシック"/>
            </a:endParaRPr>
          </a:p>
          <a:p>
            <a:pPr algn="ctr">
              <a:spcBef>
                <a:spcPts val="113"/>
              </a:spcBef>
            </a:pPr>
            <a:r>
              <a:rPr sz="800" dirty="0">
                <a:solidFill>
                  <a:srgbClr val="585858"/>
                </a:solidFill>
                <a:latin typeface="BIZ UDPゴシック"/>
                <a:cs typeface="BIZ UDPゴシック"/>
              </a:rPr>
              <a:t>11</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50%</a:t>
            </a:r>
            <a:endParaRPr sz="800">
              <a:latin typeface="BIZ UDPゴシック"/>
              <a:cs typeface="BIZ UDPゴシック"/>
            </a:endParaRPr>
          </a:p>
        </p:txBody>
      </p:sp>
      <p:grpSp>
        <p:nvGrpSpPr>
          <p:cNvPr id="117" name="object 117"/>
          <p:cNvGrpSpPr/>
          <p:nvPr/>
        </p:nvGrpSpPr>
        <p:grpSpPr>
          <a:xfrm>
            <a:off x="894955" y="2034831"/>
            <a:ext cx="972784" cy="337807"/>
            <a:chOff x="720439" y="1170667"/>
            <a:chExt cx="729615" cy="253365"/>
          </a:xfrm>
        </p:grpSpPr>
        <p:sp>
          <p:nvSpPr>
            <p:cNvPr id="118" name="object 118"/>
            <p:cNvSpPr/>
            <p:nvPr/>
          </p:nvSpPr>
          <p:spPr>
            <a:xfrm>
              <a:off x="723252" y="1173480"/>
              <a:ext cx="723900" cy="247650"/>
            </a:xfrm>
            <a:custGeom>
              <a:avLst/>
              <a:gdLst/>
              <a:ahLst/>
              <a:cxnLst/>
              <a:rect l="l" t="t" r="r" b="b"/>
              <a:pathLst>
                <a:path w="723900" h="247650">
                  <a:moveTo>
                    <a:pt x="519607" y="0"/>
                  </a:moveTo>
                  <a:lnTo>
                    <a:pt x="0" y="0"/>
                  </a:lnTo>
                  <a:lnTo>
                    <a:pt x="0" y="227329"/>
                  </a:lnTo>
                  <a:lnTo>
                    <a:pt x="519607" y="227329"/>
                  </a:lnTo>
                  <a:lnTo>
                    <a:pt x="519607" y="189484"/>
                  </a:lnTo>
                  <a:lnTo>
                    <a:pt x="723658" y="247650"/>
                  </a:lnTo>
                  <a:lnTo>
                    <a:pt x="519607" y="132588"/>
                  </a:lnTo>
                  <a:lnTo>
                    <a:pt x="519607" y="0"/>
                  </a:lnTo>
                  <a:close/>
                </a:path>
              </a:pathLst>
            </a:custGeom>
            <a:solidFill>
              <a:srgbClr val="FFFFFF"/>
            </a:solidFill>
          </p:spPr>
          <p:txBody>
            <a:bodyPr wrap="square" lIns="0" tIns="0" rIns="0" bIns="0" rtlCol="0"/>
            <a:lstStyle/>
            <a:p>
              <a:endParaRPr/>
            </a:p>
          </p:txBody>
        </p:sp>
        <p:sp>
          <p:nvSpPr>
            <p:cNvPr id="119" name="object 119"/>
            <p:cNvSpPr/>
            <p:nvPr/>
          </p:nvSpPr>
          <p:spPr>
            <a:xfrm>
              <a:off x="723252" y="1173480"/>
              <a:ext cx="723900" cy="247650"/>
            </a:xfrm>
            <a:custGeom>
              <a:avLst/>
              <a:gdLst/>
              <a:ahLst/>
              <a:cxnLst/>
              <a:rect l="l" t="t" r="r" b="b"/>
              <a:pathLst>
                <a:path w="723900" h="247650">
                  <a:moveTo>
                    <a:pt x="0" y="0"/>
                  </a:moveTo>
                  <a:lnTo>
                    <a:pt x="303098" y="0"/>
                  </a:lnTo>
                  <a:lnTo>
                    <a:pt x="433006" y="0"/>
                  </a:lnTo>
                  <a:lnTo>
                    <a:pt x="519607" y="0"/>
                  </a:lnTo>
                  <a:lnTo>
                    <a:pt x="519607" y="132588"/>
                  </a:lnTo>
                  <a:lnTo>
                    <a:pt x="723658" y="247650"/>
                  </a:lnTo>
                  <a:lnTo>
                    <a:pt x="519607" y="189484"/>
                  </a:lnTo>
                  <a:lnTo>
                    <a:pt x="519607" y="227329"/>
                  </a:lnTo>
                  <a:lnTo>
                    <a:pt x="433006" y="227329"/>
                  </a:lnTo>
                  <a:lnTo>
                    <a:pt x="303098" y="227329"/>
                  </a:lnTo>
                  <a:lnTo>
                    <a:pt x="0" y="227329"/>
                  </a:lnTo>
                  <a:lnTo>
                    <a:pt x="0" y="189484"/>
                  </a:lnTo>
                  <a:lnTo>
                    <a:pt x="0" y="132588"/>
                  </a:lnTo>
                  <a:lnTo>
                    <a:pt x="0" y="0"/>
                  </a:lnTo>
                  <a:close/>
                </a:path>
              </a:pathLst>
            </a:custGeom>
            <a:ln w="5626">
              <a:solidFill>
                <a:srgbClr val="000000"/>
              </a:solidFill>
            </a:ln>
          </p:spPr>
          <p:txBody>
            <a:bodyPr wrap="square" lIns="0" tIns="0" rIns="0" bIns="0" rtlCol="0"/>
            <a:lstStyle/>
            <a:p>
              <a:endParaRPr/>
            </a:p>
          </p:txBody>
        </p:sp>
      </p:grpSp>
      <p:sp>
        <p:nvSpPr>
          <p:cNvPr id="120" name="object 120"/>
          <p:cNvSpPr txBox="1"/>
          <p:nvPr/>
        </p:nvSpPr>
        <p:spPr>
          <a:xfrm>
            <a:off x="981387" y="2028447"/>
            <a:ext cx="527454" cy="290677"/>
          </a:xfrm>
          <a:prstGeom prst="rect">
            <a:avLst/>
          </a:prstGeom>
        </p:spPr>
        <p:txBody>
          <a:bodyPr vert="horz" wrap="square" lIns="0" tIns="31326" rIns="0" bIns="0" rtlCol="0">
            <a:spAutoFit/>
          </a:bodyPr>
          <a:lstStyle/>
          <a:p>
            <a:pPr marL="847" algn="ctr">
              <a:spcBef>
                <a:spcPts val="247"/>
              </a:spcBef>
            </a:pPr>
            <a:r>
              <a:rPr sz="800" spc="-27" dirty="0">
                <a:solidFill>
                  <a:srgbClr val="585858"/>
                </a:solidFill>
                <a:latin typeface="BIZ UDPゴシック"/>
                <a:cs typeface="BIZ UDPゴシック"/>
              </a:rPr>
              <a:t>いない</a:t>
            </a:r>
            <a:endParaRPr sz="800">
              <a:latin typeface="BIZ UDPゴシック"/>
              <a:cs typeface="BIZ UDPゴシック"/>
            </a:endParaRPr>
          </a:p>
          <a:p>
            <a:pPr algn="ctr">
              <a:spcBef>
                <a:spcPts val="120"/>
              </a:spcBef>
            </a:pPr>
            <a:r>
              <a:rPr sz="800" dirty="0">
                <a:solidFill>
                  <a:srgbClr val="585858"/>
                </a:solidFill>
                <a:latin typeface="BIZ UDPゴシック"/>
                <a:cs typeface="BIZ UDPゴシック"/>
              </a:rPr>
              <a:t>2</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9%</a:t>
            </a:r>
            <a:endParaRPr sz="800">
              <a:latin typeface="BIZ UDPゴシック"/>
              <a:cs typeface="BIZ UDPゴシック"/>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814462" y="846946"/>
            <a:ext cx="3572801" cy="242866"/>
          </a:xfrm>
          <a:prstGeom prst="rect">
            <a:avLst/>
          </a:prstGeom>
        </p:spPr>
        <p:txBody>
          <a:bodyPr vert="horz" wrap="square" lIns="0" tIns="16933" rIns="0" bIns="0" rtlCol="0">
            <a:spAutoFit/>
          </a:bodyPr>
          <a:lstStyle/>
          <a:p>
            <a:pPr marL="16933">
              <a:spcBef>
                <a:spcPts val="133"/>
              </a:spcBef>
            </a:pPr>
            <a:r>
              <a:rPr sz="1467" spc="-7" dirty="0">
                <a:latin typeface="游ゴシック"/>
                <a:cs typeface="游ゴシック"/>
              </a:rPr>
              <a:t>保健相談に関する調査集計</a:t>
            </a:r>
            <a:r>
              <a:rPr sz="1467" dirty="0">
                <a:latin typeface="游ゴシック"/>
                <a:cs typeface="游ゴシック"/>
              </a:rPr>
              <a:t>（旭匝瑳支部</a:t>
            </a:r>
            <a:r>
              <a:rPr sz="1467" spc="-67" dirty="0">
                <a:latin typeface="游ゴシック"/>
                <a:cs typeface="游ゴシック"/>
              </a:rPr>
              <a:t>）</a:t>
            </a:r>
            <a:endParaRPr sz="1467">
              <a:latin typeface="游ゴシック"/>
              <a:cs typeface="游ゴシック"/>
            </a:endParaRPr>
          </a:p>
        </p:txBody>
      </p:sp>
      <p:sp>
        <p:nvSpPr>
          <p:cNvPr id="3" name="object 3"/>
          <p:cNvSpPr txBox="1"/>
          <p:nvPr/>
        </p:nvSpPr>
        <p:spPr>
          <a:xfrm>
            <a:off x="12447331" y="837042"/>
            <a:ext cx="802610" cy="149678"/>
          </a:xfrm>
          <a:prstGeom prst="rect">
            <a:avLst/>
          </a:prstGeom>
        </p:spPr>
        <p:txBody>
          <a:bodyPr vert="horz" wrap="square" lIns="0" tIns="16086" rIns="0" bIns="0" rtlCol="0">
            <a:spAutoFit/>
          </a:bodyPr>
          <a:lstStyle/>
          <a:p>
            <a:pPr marL="16933">
              <a:spcBef>
                <a:spcPts val="127"/>
              </a:spcBef>
            </a:pPr>
            <a:r>
              <a:rPr sz="867" spc="-27" dirty="0">
                <a:latin typeface="游ゴシック"/>
                <a:cs typeface="游ゴシック"/>
              </a:rPr>
              <a:t>令和３年度実施</a:t>
            </a:r>
            <a:endParaRPr sz="867">
              <a:latin typeface="游ゴシック"/>
              <a:cs typeface="游ゴシック"/>
            </a:endParaRPr>
          </a:p>
        </p:txBody>
      </p:sp>
      <p:sp>
        <p:nvSpPr>
          <p:cNvPr id="4" name="object 4"/>
          <p:cNvSpPr/>
          <p:nvPr/>
        </p:nvSpPr>
        <p:spPr>
          <a:xfrm>
            <a:off x="727870" y="5426583"/>
            <a:ext cx="5967932" cy="3698103"/>
          </a:xfrm>
          <a:custGeom>
            <a:avLst/>
            <a:gdLst/>
            <a:ahLst/>
            <a:cxnLst/>
            <a:rect l="l" t="t" r="r" b="b"/>
            <a:pathLst>
              <a:path w="4476115" h="2773679">
                <a:moveTo>
                  <a:pt x="0" y="2773679"/>
                </a:moveTo>
                <a:lnTo>
                  <a:pt x="4475988" y="2773679"/>
                </a:lnTo>
                <a:lnTo>
                  <a:pt x="4475988" y="0"/>
                </a:lnTo>
                <a:lnTo>
                  <a:pt x="0" y="0"/>
                </a:lnTo>
                <a:lnTo>
                  <a:pt x="0" y="2773679"/>
                </a:lnTo>
                <a:close/>
              </a:path>
            </a:pathLst>
          </a:custGeom>
          <a:ln w="7493">
            <a:solidFill>
              <a:srgbClr val="000000"/>
            </a:solidFill>
          </a:ln>
        </p:spPr>
        <p:txBody>
          <a:bodyPr wrap="square" lIns="0" tIns="0" rIns="0" bIns="0" rtlCol="0"/>
          <a:lstStyle/>
          <a:p>
            <a:endParaRPr/>
          </a:p>
        </p:txBody>
      </p:sp>
      <p:sp>
        <p:nvSpPr>
          <p:cNvPr id="5" name="object 5"/>
          <p:cNvSpPr txBox="1"/>
          <p:nvPr/>
        </p:nvSpPr>
        <p:spPr>
          <a:xfrm>
            <a:off x="1844580" y="5536138"/>
            <a:ext cx="3656618" cy="186440"/>
          </a:xfrm>
          <a:prstGeom prst="rect">
            <a:avLst/>
          </a:prstGeom>
        </p:spPr>
        <p:txBody>
          <a:bodyPr vert="horz" wrap="square" lIns="0" tIns="22013" rIns="0" bIns="0" rtlCol="0">
            <a:spAutoFit/>
          </a:bodyPr>
          <a:lstStyle/>
          <a:p>
            <a:pPr>
              <a:spcBef>
                <a:spcPts val="173"/>
              </a:spcBef>
            </a:pPr>
            <a:r>
              <a:rPr sz="1067" spc="-7" dirty="0">
                <a:latin typeface="游ゴシック"/>
                <a:cs typeface="游ゴシック"/>
              </a:rPr>
              <a:t>問４  わき汗で悩んだり、相談されたことがありますか？</a:t>
            </a:r>
            <a:endParaRPr sz="1067">
              <a:latin typeface="游ゴシック"/>
              <a:cs typeface="游ゴシック"/>
            </a:endParaRPr>
          </a:p>
        </p:txBody>
      </p:sp>
      <p:grpSp>
        <p:nvGrpSpPr>
          <p:cNvPr id="6" name="object 6"/>
          <p:cNvGrpSpPr/>
          <p:nvPr/>
        </p:nvGrpSpPr>
        <p:grpSpPr>
          <a:xfrm>
            <a:off x="7233076" y="5413613"/>
            <a:ext cx="5978938" cy="3709956"/>
            <a:chOff x="5531358" y="3729228"/>
            <a:chExt cx="4484370" cy="2782570"/>
          </a:xfrm>
        </p:grpSpPr>
        <p:sp>
          <p:nvSpPr>
            <p:cNvPr id="7" name="object 7"/>
            <p:cNvSpPr/>
            <p:nvPr/>
          </p:nvSpPr>
          <p:spPr>
            <a:xfrm>
              <a:off x="5535168" y="3733038"/>
              <a:ext cx="4476750" cy="2774950"/>
            </a:xfrm>
            <a:custGeom>
              <a:avLst/>
              <a:gdLst/>
              <a:ahLst/>
              <a:cxnLst/>
              <a:rect l="l" t="t" r="r" b="b"/>
              <a:pathLst>
                <a:path w="4476750" h="2774950">
                  <a:moveTo>
                    <a:pt x="0" y="2774441"/>
                  </a:moveTo>
                  <a:lnTo>
                    <a:pt x="4476369" y="2774441"/>
                  </a:lnTo>
                  <a:lnTo>
                    <a:pt x="4476369" y="0"/>
                  </a:lnTo>
                  <a:lnTo>
                    <a:pt x="0" y="0"/>
                  </a:lnTo>
                  <a:lnTo>
                    <a:pt x="0" y="2774441"/>
                  </a:lnTo>
                  <a:close/>
                </a:path>
              </a:pathLst>
            </a:custGeom>
            <a:ln w="7493">
              <a:solidFill>
                <a:srgbClr val="000000"/>
              </a:solidFill>
            </a:ln>
          </p:spPr>
          <p:txBody>
            <a:bodyPr wrap="square" lIns="0" tIns="0" rIns="0" bIns="0" rtlCol="0"/>
            <a:lstStyle/>
            <a:p>
              <a:endParaRPr/>
            </a:p>
          </p:txBody>
        </p:sp>
        <p:sp>
          <p:nvSpPr>
            <p:cNvPr id="8" name="object 8"/>
            <p:cNvSpPr/>
            <p:nvPr/>
          </p:nvSpPr>
          <p:spPr>
            <a:xfrm>
              <a:off x="6119749" y="4651121"/>
              <a:ext cx="1240155" cy="1412875"/>
            </a:xfrm>
            <a:custGeom>
              <a:avLst/>
              <a:gdLst/>
              <a:ahLst/>
              <a:cxnLst/>
              <a:rect l="l" t="t" r="r" b="b"/>
              <a:pathLst>
                <a:path w="1240154" h="1412875">
                  <a:moveTo>
                    <a:pt x="533780" y="0"/>
                  </a:moveTo>
                  <a:lnTo>
                    <a:pt x="533780" y="706374"/>
                  </a:lnTo>
                  <a:lnTo>
                    <a:pt x="0" y="1169035"/>
                  </a:lnTo>
                  <a:lnTo>
                    <a:pt x="34763" y="1206351"/>
                  </a:lnTo>
                  <a:lnTo>
                    <a:pt x="71880" y="1240842"/>
                  </a:lnTo>
                  <a:lnTo>
                    <a:pt x="111174" y="1272426"/>
                  </a:lnTo>
                  <a:lnTo>
                    <a:pt x="152470" y="1301025"/>
                  </a:lnTo>
                  <a:lnTo>
                    <a:pt x="195592" y="1326558"/>
                  </a:lnTo>
                  <a:lnTo>
                    <a:pt x="240363" y="1348946"/>
                  </a:lnTo>
                  <a:lnTo>
                    <a:pt x="286608" y="1368108"/>
                  </a:lnTo>
                  <a:lnTo>
                    <a:pt x="334151" y="1383966"/>
                  </a:lnTo>
                  <a:lnTo>
                    <a:pt x="382815" y="1396438"/>
                  </a:lnTo>
                  <a:lnTo>
                    <a:pt x="432426" y="1405446"/>
                  </a:lnTo>
                  <a:lnTo>
                    <a:pt x="482806" y="1410909"/>
                  </a:lnTo>
                  <a:lnTo>
                    <a:pt x="533780" y="1412748"/>
                  </a:lnTo>
                  <a:lnTo>
                    <a:pt x="582146" y="1411118"/>
                  </a:lnTo>
                  <a:lnTo>
                    <a:pt x="629636" y="1406300"/>
                  </a:lnTo>
                  <a:lnTo>
                    <a:pt x="676147" y="1398397"/>
                  </a:lnTo>
                  <a:lnTo>
                    <a:pt x="721571" y="1387517"/>
                  </a:lnTo>
                  <a:lnTo>
                    <a:pt x="765805" y="1373763"/>
                  </a:lnTo>
                  <a:lnTo>
                    <a:pt x="808743" y="1357241"/>
                  </a:lnTo>
                  <a:lnTo>
                    <a:pt x="850281" y="1338055"/>
                  </a:lnTo>
                  <a:lnTo>
                    <a:pt x="890312" y="1316312"/>
                  </a:lnTo>
                  <a:lnTo>
                    <a:pt x="928732" y="1292116"/>
                  </a:lnTo>
                  <a:lnTo>
                    <a:pt x="965435" y="1265573"/>
                  </a:lnTo>
                  <a:lnTo>
                    <a:pt x="1000317" y="1236787"/>
                  </a:lnTo>
                  <a:lnTo>
                    <a:pt x="1033271" y="1205865"/>
                  </a:lnTo>
                  <a:lnTo>
                    <a:pt x="1064194" y="1172910"/>
                  </a:lnTo>
                  <a:lnTo>
                    <a:pt x="1092980" y="1138028"/>
                  </a:lnTo>
                  <a:lnTo>
                    <a:pt x="1119523" y="1101325"/>
                  </a:lnTo>
                  <a:lnTo>
                    <a:pt x="1143719" y="1062905"/>
                  </a:lnTo>
                  <a:lnTo>
                    <a:pt x="1165462" y="1022874"/>
                  </a:lnTo>
                  <a:lnTo>
                    <a:pt x="1184648" y="981336"/>
                  </a:lnTo>
                  <a:lnTo>
                    <a:pt x="1201170" y="938398"/>
                  </a:lnTo>
                  <a:lnTo>
                    <a:pt x="1214924" y="894164"/>
                  </a:lnTo>
                  <a:lnTo>
                    <a:pt x="1225804" y="848740"/>
                  </a:lnTo>
                  <a:lnTo>
                    <a:pt x="1233707" y="802229"/>
                  </a:lnTo>
                  <a:lnTo>
                    <a:pt x="1238525" y="754739"/>
                  </a:lnTo>
                  <a:lnTo>
                    <a:pt x="1240154" y="706374"/>
                  </a:lnTo>
                  <a:lnTo>
                    <a:pt x="1238525" y="658008"/>
                  </a:lnTo>
                  <a:lnTo>
                    <a:pt x="1233707" y="610518"/>
                  </a:lnTo>
                  <a:lnTo>
                    <a:pt x="1225804" y="564007"/>
                  </a:lnTo>
                  <a:lnTo>
                    <a:pt x="1214924" y="518583"/>
                  </a:lnTo>
                  <a:lnTo>
                    <a:pt x="1201170" y="474349"/>
                  </a:lnTo>
                  <a:lnTo>
                    <a:pt x="1184648" y="431411"/>
                  </a:lnTo>
                  <a:lnTo>
                    <a:pt x="1165462" y="389873"/>
                  </a:lnTo>
                  <a:lnTo>
                    <a:pt x="1143719" y="349842"/>
                  </a:lnTo>
                  <a:lnTo>
                    <a:pt x="1119523" y="311422"/>
                  </a:lnTo>
                  <a:lnTo>
                    <a:pt x="1092980" y="274719"/>
                  </a:lnTo>
                  <a:lnTo>
                    <a:pt x="1064194" y="239837"/>
                  </a:lnTo>
                  <a:lnTo>
                    <a:pt x="1033271" y="206883"/>
                  </a:lnTo>
                  <a:lnTo>
                    <a:pt x="1000317" y="175960"/>
                  </a:lnTo>
                  <a:lnTo>
                    <a:pt x="965435" y="147174"/>
                  </a:lnTo>
                  <a:lnTo>
                    <a:pt x="928732" y="120631"/>
                  </a:lnTo>
                  <a:lnTo>
                    <a:pt x="890312" y="96435"/>
                  </a:lnTo>
                  <a:lnTo>
                    <a:pt x="850281" y="74692"/>
                  </a:lnTo>
                  <a:lnTo>
                    <a:pt x="808743" y="55506"/>
                  </a:lnTo>
                  <a:lnTo>
                    <a:pt x="765805" y="38984"/>
                  </a:lnTo>
                  <a:lnTo>
                    <a:pt x="721571" y="25230"/>
                  </a:lnTo>
                  <a:lnTo>
                    <a:pt x="676147" y="14350"/>
                  </a:lnTo>
                  <a:lnTo>
                    <a:pt x="629636" y="6447"/>
                  </a:lnTo>
                  <a:lnTo>
                    <a:pt x="582146" y="1629"/>
                  </a:lnTo>
                  <a:lnTo>
                    <a:pt x="533780" y="0"/>
                  </a:lnTo>
                  <a:close/>
                </a:path>
              </a:pathLst>
            </a:custGeom>
            <a:solidFill>
              <a:srgbClr val="4471C4"/>
            </a:solidFill>
          </p:spPr>
          <p:txBody>
            <a:bodyPr wrap="square" lIns="0" tIns="0" rIns="0" bIns="0" rtlCol="0"/>
            <a:lstStyle/>
            <a:p>
              <a:endParaRPr/>
            </a:p>
          </p:txBody>
        </p:sp>
        <p:sp>
          <p:nvSpPr>
            <p:cNvPr id="9" name="object 9"/>
            <p:cNvSpPr/>
            <p:nvPr/>
          </p:nvSpPr>
          <p:spPr>
            <a:xfrm>
              <a:off x="5947178" y="4763262"/>
              <a:ext cx="706755" cy="1057275"/>
            </a:xfrm>
            <a:custGeom>
              <a:avLst/>
              <a:gdLst/>
              <a:ahLst/>
              <a:cxnLst/>
              <a:rect l="l" t="t" r="r" b="b"/>
              <a:pathLst>
                <a:path w="706754" h="1057275">
                  <a:moveTo>
                    <a:pt x="324462" y="0"/>
                  </a:moveTo>
                  <a:lnTo>
                    <a:pt x="283044" y="28749"/>
                  </a:lnTo>
                  <a:lnTo>
                    <a:pt x="243817" y="60452"/>
                  </a:lnTo>
                  <a:lnTo>
                    <a:pt x="208327" y="93345"/>
                  </a:lnTo>
                  <a:lnTo>
                    <a:pt x="175587" y="128077"/>
                  </a:lnTo>
                  <a:lnTo>
                    <a:pt x="145609" y="164499"/>
                  </a:lnTo>
                  <a:lnTo>
                    <a:pt x="118401" y="202463"/>
                  </a:lnTo>
                  <a:lnTo>
                    <a:pt x="93976" y="241820"/>
                  </a:lnTo>
                  <a:lnTo>
                    <a:pt x="72343" y="282422"/>
                  </a:lnTo>
                  <a:lnTo>
                    <a:pt x="53514" y="324120"/>
                  </a:lnTo>
                  <a:lnTo>
                    <a:pt x="37499" y="366766"/>
                  </a:lnTo>
                  <a:lnTo>
                    <a:pt x="24308" y="410212"/>
                  </a:lnTo>
                  <a:lnTo>
                    <a:pt x="13952" y="454308"/>
                  </a:lnTo>
                  <a:lnTo>
                    <a:pt x="6441" y="498908"/>
                  </a:lnTo>
                  <a:lnTo>
                    <a:pt x="1787" y="543861"/>
                  </a:lnTo>
                  <a:lnTo>
                    <a:pt x="0" y="589020"/>
                  </a:lnTo>
                  <a:lnTo>
                    <a:pt x="1089" y="634237"/>
                  </a:lnTo>
                  <a:lnTo>
                    <a:pt x="5067" y="679362"/>
                  </a:lnTo>
                  <a:lnTo>
                    <a:pt x="11943" y="724248"/>
                  </a:lnTo>
                  <a:lnTo>
                    <a:pt x="21729" y="768745"/>
                  </a:lnTo>
                  <a:lnTo>
                    <a:pt x="34434" y="812706"/>
                  </a:lnTo>
                  <a:lnTo>
                    <a:pt x="50069" y="855982"/>
                  </a:lnTo>
                  <a:lnTo>
                    <a:pt x="68645" y="898425"/>
                  </a:lnTo>
                  <a:lnTo>
                    <a:pt x="90173" y="939886"/>
                  </a:lnTo>
                  <a:lnTo>
                    <a:pt x="114663" y="980217"/>
                  </a:lnTo>
                  <a:lnTo>
                    <a:pt x="142125" y="1019269"/>
                  </a:lnTo>
                  <a:lnTo>
                    <a:pt x="172570" y="1056894"/>
                  </a:lnTo>
                  <a:lnTo>
                    <a:pt x="706351" y="594233"/>
                  </a:lnTo>
                  <a:lnTo>
                    <a:pt x="324462" y="0"/>
                  </a:lnTo>
                  <a:close/>
                </a:path>
              </a:pathLst>
            </a:custGeom>
            <a:solidFill>
              <a:srgbClr val="EC7C30"/>
            </a:solidFill>
          </p:spPr>
          <p:txBody>
            <a:bodyPr wrap="square" lIns="0" tIns="0" rIns="0" bIns="0" rtlCol="0"/>
            <a:lstStyle/>
            <a:p>
              <a:endParaRPr/>
            </a:p>
          </p:txBody>
        </p:sp>
        <p:sp>
          <p:nvSpPr>
            <p:cNvPr id="10" name="object 10"/>
            <p:cNvSpPr/>
            <p:nvPr/>
          </p:nvSpPr>
          <p:spPr>
            <a:xfrm>
              <a:off x="5947178" y="4763262"/>
              <a:ext cx="706755" cy="1057275"/>
            </a:xfrm>
            <a:custGeom>
              <a:avLst/>
              <a:gdLst/>
              <a:ahLst/>
              <a:cxnLst/>
              <a:rect l="l" t="t" r="r" b="b"/>
              <a:pathLst>
                <a:path w="706754" h="1057275">
                  <a:moveTo>
                    <a:pt x="172570" y="1056894"/>
                  </a:moveTo>
                  <a:lnTo>
                    <a:pt x="142125" y="1019269"/>
                  </a:lnTo>
                  <a:lnTo>
                    <a:pt x="114663" y="980217"/>
                  </a:lnTo>
                  <a:lnTo>
                    <a:pt x="90173" y="939886"/>
                  </a:lnTo>
                  <a:lnTo>
                    <a:pt x="68645" y="898425"/>
                  </a:lnTo>
                  <a:lnTo>
                    <a:pt x="50069" y="855982"/>
                  </a:lnTo>
                  <a:lnTo>
                    <a:pt x="34434" y="812706"/>
                  </a:lnTo>
                  <a:lnTo>
                    <a:pt x="21729" y="768745"/>
                  </a:lnTo>
                  <a:lnTo>
                    <a:pt x="11943" y="724248"/>
                  </a:lnTo>
                  <a:lnTo>
                    <a:pt x="5067" y="679362"/>
                  </a:lnTo>
                  <a:lnTo>
                    <a:pt x="1089" y="634237"/>
                  </a:lnTo>
                  <a:lnTo>
                    <a:pt x="0" y="589020"/>
                  </a:lnTo>
                  <a:lnTo>
                    <a:pt x="1787" y="543861"/>
                  </a:lnTo>
                  <a:lnTo>
                    <a:pt x="6441" y="498908"/>
                  </a:lnTo>
                  <a:lnTo>
                    <a:pt x="13952" y="454308"/>
                  </a:lnTo>
                  <a:lnTo>
                    <a:pt x="24308" y="410212"/>
                  </a:lnTo>
                  <a:lnTo>
                    <a:pt x="37499" y="366766"/>
                  </a:lnTo>
                  <a:lnTo>
                    <a:pt x="53514" y="324120"/>
                  </a:lnTo>
                  <a:lnTo>
                    <a:pt x="72343" y="282422"/>
                  </a:lnTo>
                  <a:lnTo>
                    <a:pt x="93976" y="241820"/>
                  </a:lnTo>
                  <a:lnTo>
                    <a:pt x="118401" y="202463"/>
                  </a:lnTo>
                  <a:lnTo>
                    <a:pt x="145609" y="164499"/>
                  </a:lnTo>
                  <a:lnTo>
                    <a:pt x="175587" y="128077"/>
                  </a:lnTo>
                  <a:lnTo>
                    <a:pt x="208327" y="93345"/>
                  </a:lnTo>
                  <a:lnTo>
                    <a:pt x="243817" y="60452"/>
                  </a:lnTo>
                  <a:lnTo>
                    <a:pt x="283044" y="28749"/>
                  </a:lnTo>
                  <a:lnTo>
                    <a:pt x="324462" y="0"/>
                  </a:lnTo>
                  <a:lnTo>
                    <a:pt x="706351" y="594233"/>
                  </a:lnTo>
                  <a:lnTo>
                    <a:pt x="172570" y="1056894"/>
                  </a:lnTo>
                  <a:close/>
                </a:path>
              </a:pathLst>
            </a:custGeom>
            <a:ln w="11239">
              <a:solidFill>
                <a:srgbClr val="FFFFFF"/>
              </a:solidFill>
            </a:ln>
          </p:spPr>
          <p:txBody>
            <a:bodyPr wrap="square" lIns="0" tIns="0" rIns="0" bIns="0" rtlCol="0"/>
            <a:lstStyle/>
            <a:p>
              <a:endParaRPr/>
            </a:p>
          </p:txBody>
        </p:sp>
        <p:sp>
          <p:nvSpPr>
            <p:cNvPr id="11" name="object 11"/>
            <p:cNvSpPr/>
            <p:nvPr/>
          </p:nvSpPr>
          <p:spPr>
            <a:xfrm>
              <a:off x="6271641" y="4651121"/>
              <a:ext cx="382270" cy="706755"/>
            </a:xfrm>
            <a:custGeom>
              <a:avLst/>
              <a:gdLst/>
              <a:ahLst/>
              <a:cxnLst/>
              <a:rect l="l" t="t" r="r" b="b"/>
              <a:pathLst>
                <a:path w="382270" h="706754">
                  <a:moveTo>
                    <a:pt x="381889" y="0"/>
                  </a:moveTo>
                  <a:lnTo>
                    <a:pt x="331282" y="1818"/>
                  </a:lnTo>
                  <a:lnTo>
                    <a:pt x="281124" y="7235"/>
                  </a:lnTo>
                  <a:lnTo>
                    <a:pt x="231600" y="16193"/>
                  </a:lnTo>
                  <a:lnTo>
                    <a:pt x="182895" y="28638"/>
                  </a:lnTo>
                  <a:lnTo>
                    <a:pt x="135197" y="44512"/>
                  </a:lnTo>
                  <a:lnTo>
                    <a:pt x="88691" y="63757"/>
                  </a:lnTo>
                  <a:lnTo>
                    <a:pt x="43563" y="86319"/>
                  </a:lnTo>
                  <a:lnTo>
                    <a:pt x="0" y="112141"/>
                  </a:lnTo>
                  <a:lnTo>
                    <a:pt x="381889" y="706374"/>
                  </a:lnTo>
                  <a:lnTo>
                    <a:pt x="381889" y="0"/>
                  </a:lnTo>
                  <a:close/>
                </a:path>
              </a:pathLst>
            </a:custGeom>
            <a:solidFill>
              <a:srgbClr val="A4A4A4"/>
            </a:solidFill>
          </p:spPr>
          <p:txBody>
            <a:bodyPr wrap="square" lIns="0" tIns="0" rIns="0" bIns="0" rtlCol="0"/>
            <a:lstStyle/>
            <a:p>
              <a:endParaRPr/>
            </a:p>
          </p:txBody>
        </p:sp>
        <p:sp>
          <p:nvSpPr>
            <p:cNvPr id="12" name="object 12"/>
            <p:cNvSpPr/>
            <p:nvPr/>
          </p:nvSpPr>
          <p:spPr>
            <a:xfrm>
              <a:off x="6271641" y="4651121"/>
              <a:ext cx="382270" cy="706755"/>
            </a:xfrm>
            <a:custGeom>
              <a:avLst/>
              <a:gdLst/>
              <a:ahLst/>
              <a:cxnLst/>
              <a:rect l="l" t="t" r="r" b="b"/>
              <a:pathLst>
                <a:path w="382270" h="706754">
                  <a:moveTo>
                    <a:pt x="0" y="112141"/>
                  </a:moveTo>
                  <a:lnTo>
                    <a:pt x="43563" y="86319"/>
                  </a:lnTo>
                  <a:lnTo>
                    <a:pt x="88691" y="63757"/>
                  </a:lnTo>
                  <a:lnTo>
                    <a:pt x="135197" y="44512"/>
                  </a:lnTo>
                  <a:lnTo>
                    <a:pt x="182895" y="28638"/>
                  </a:lnTo>
                  <a:lnTo>
                    <a:pt x="231600" y="16193"/>
                  </a:lnTo>
                  <a:lnTo>
                    <a:pt x="281124" y="7235"/>
                  </a:lnTo>
                  <a:lnTo>
                    <a:pt x="331282" y="1818"/>
                  </a:lnTo>
                  <a:lnTo>
                    <a:pt x="381889" y="0"/>
                  </a:lnTo>
                  <a:lnTo>
                    <a:pt x="381889" y="706374"/>
                  </a:lnTo>
                  <a:lnTo>
                    <a:pt x="0" y="112141"/>
                  </a:lnTo>
                  <a:close/>
                </a:path>
              </a:pathLst>
            </a:custGeom>
            <a:ln w="11239">
              <a:solidFill>
                <a:srgbClr val="FFFFFF"/>
              </a:solidFill>
            </a:ln>
          </p:spPr>
          <p:txBody>
            <a:bodyPr wrap="square" lIns="0" tIns="0" rIns="0" bIns="0" rtlCol="0"/>
            <a:lstStyle/>
            <a:p>
              <a:endParaRPr/>
            </a:p>
          </p:txBody>
        </p:sp>
        <p:sp>
          <p:nvSpPr>
            <p:cNvPr id="13" name="object 13"/>
            <p:cNvSpPr/>
            <p:nvPr/>
          </p:nvSpPr>
          <p:spPr>
            <a:xfrm>
              <a:off x="6986778" y="5650992"/>
              <a:ext cx="584835" cy="601980"/>
            </a:xfrm>
            <a:custGeom>
              <a:avLst/>
              <a:gdLst/>
              <a:ahLst/>
              <a:cxnLst/>
              <a:rect l="l" t="t" r="r" b="b"/>
              <a:pathLst>
                <a:path w="584834" h="601979">
                  <a:moveTo>
                    <a:pt x="309372" y="0"/>
                  </a:moveTo>
                  <a:lnTo>
                    <a:pt x="340995" y="303403"/>
                  </a:lnTo>
                  <a:lnTo>
                    <a:pt x="0" y="303403"/>
                  </a:lnTo>
                  <a:lnTo>
                    <a:pt x="0" y="601472"/>
                  </a:lnTo>
                  <a:lnTo>
                    <a:pt x="584581" y="601472"/>
                  </a:lnTo>
                  <a:lnTo>
                    <a:pt x="584581" y="303403"/>
                  </a:lnTo>
                  <a:lnTo>
                    <a:pt x="487172" y="303403"/>
                  </a:lnTo>
                  <a:lnTo>
                    <a:pt x="309372" y="0"/>
                  </a:lnTo>
                  <a:close/>
                </a:path>
              </a:pathLst>
            </a:custGeom>
            <a:solidFill>
              <a:srgbClr val="FFFFFF"/>
            </a:solidFill>
          </p:spPr>
          <p:txBody>
            <a:bodyPr wrap="square" lIns="0" tIns="0" rIns="0" bIns="0" rtlCol="0"/>
            <a:lstStyle/>
            <a:p>
              <a:endParaRPr/>
            </a:p>
          </p:txBody>
        </p:sp>
        <p:sp>
          <p:nvSpPr>
            <p:cNvPr id="14" name="object 14"/>
            <p:cNvSpPr/>
            <p:nvPr/>
          </p:nvSpPr>
          <p:spPr>
            <a:xfrm>
              <a:off x="6986778" y="5650992"/>
              <a:ext cx="584835" cy="601980"/>
            </a:xfrm>
            <a:custGeom>
              <a:avLst/>
              <a:gdLst/>
              <a:ahLst/>
              <a:cxnLst/>
              <a:rect l="l" t="t" r="r" b="b"/>
              <a:pathLst>
                <a:path w="584834" h="601979">
                  <a:moveTo>
                    <a:pt x="0" y="303403"/>
                  </a:moveTo>
                  <a:lnTo>
                    <a:pt x="340995" y="303403"/>
                  </a:lnTo>
                  <a:lnTo>
                    <a:pt x="309372" y="0"/>
                  </a:lnTo>
                  <a:lnTo>
                    <a:pt x="487172" y="303403"/>
                  </a:lnTo>
                  <a:lnTo>
                    <a:pt x="584581" y="303403"/>
                  </a:lnTo>
                  <a:lnTo>
                    <a:pt x="584581" y="353060"/>
                  </a:lnTo>
                  <a:lnTo>
                    <a:pt x="584581" y="427609"/>
                  </a:lnTo>
                  <a:lnTo>
                    <a:pt x="584581" y="601472"/>
                  </a:lnTo>
                  <a:lnTo>
                    <a:pt x="487172" y="601472"/>
                  </a:lnTo>
                  <a:lnTo>
                    <a:pt x="340995" y="601472"/>
                  </a:lnTo>
                  <a:lnTo>
                    <a:pt x="0" y="601472"/>
                  </a:lnTo>
                  <a:lnTo>
                    <a:pt x="0" y="427609"/>
                  </a:lnTo>
                  <a:lnTo>
                    <a:pt x="0" y="353060"/>
                  </a:lnTo>
                  <a:lnTo>
                    <a:pt x="0" y="303403"/>
                  </a:lnTo>
                  <a:close/>
                </a:path>
              </a:pathLst>
            </a:custGeom>
            <a:ln w="5626">
              <a:solidFill>
                <a:srgbClr val="000000"/>
              </a:solidFill>
            </a:ln>
          </p:spPr>
          <p:txBody>
            <a:bodyPr wrap="square" lIns="0" tIns="0" rIns="0" bIns="0" rtlCol="0"/>
            <a:lstStyle/>
            <a:p>
              <a:endParaRPr/>
            </a:p>
          </p:txBody>
        </p:sp>
      </p:grpSp>
      <p:sp>
        <p:nvSpPr>
          <p:cNvPr id="15" name="object 15"/>
          <p:cNvSpPr/>
          <p:nvPr/>
        </p:nvSpPr>
        <p:spPr>
          <a:xfrm>
            <a:off x="727869" y="1536700"/>
            <a:ext cx="5965392" cy="3698103"/>
          </a:xfrm>
          <a:custGeom>
            <a:avLst/>
            <a:gdLst/>
            <a:ahLst/>
            <a:cxnLst/>
            <a:rect l="l" t="t" r="r" b="b"/>
            <a:pathLst>
              <a:path w="4474210" h="2773679">
                <a:moveTo>
                  <a:pt x="0" y="2773679"/>
                </a:moveTo>
                <a:lnTo>
                  <a:pt x="4474083" y="2773679"/>
                </a:lnTo>
                <a:lnTo>
                  <a:pt x="4474083" y="0"/>
                </a:lnTo>
                <a:lnTo>
                  <a:pt x="0" y="0"/>
                </a:lnTo>
                <a:lnTo>
                  <a:pt x="0" y="2773679"/>
                </a:lnTo>
                <a:close/>
              </a:path>
            </a:pathLst>
          </a:custGeom>
          <a:ln w="7493">
            <a:solidFill>
              <a:srgbClr val="000000"/>
            </a:solidFill>
          </a:ln>
        </p:spPr>
        <p:txBody>
          <a:bodyPr wrap="square" lIns="0" tIns="0" rIns="0" bIns="0" rtlCol="0"/>
          <a:lstStyle/>
          <a:p>
            <a:endParaRPr/>
          </a:p>
        </p:txBody>
      </p:sp>
      <p:sp>
        <p:nvSpPr>
          <p:cNvPr id="16" name="object 16"/>
          <p:cNvSpPr txBox="1"/>
          <p:nvPr/>
        </p:nvSpPr>
        <p:spPr>
          <a:xfrm>
            <a:off x="953413" y="1641684"/>
            <a:ext cx="5425237" cy="185585"/>
          </a:xfrm>
          <a:prstGeom prst="rect">
            <a:avLst/>
          </a:prstGeom>
        </p:spPr>
        <p:txBody>
          <a:bodyPr vert="horz" wrap="square" lIns="0" tIns="21166" rIns="0" bIns="0" rtlCol="0">
            <a:spAutoFit/>
          </a:bodyPr>
          <a:lstStyle/>
          <a:p>
            <a:pPr>
              <a:spcBef>
                <a:spcPts val="167"/>
              </a:spcBef>
            </a:pPr>
            <a:r>
              <a:rPr sz="1067" spc="47" dirty="0">
                <a:latin typeface="游ゴシック"/>
                <a:cs typeface="游ゴシック"/>
              </a:rPr>
              <a:t>問３   アナフィラキシー補助治療剤</a:t>
            </a:r>
            <a:r>
              <a:rPr sz="1067" dirty="0">
                <a:latin typeface="Calibri"/>
                <a:cs typeface="Calibri"/>
              </a:rPr>
              <a:t>(</a:t>
            </a:r>
            <a:r>
              <a:rPr sz="1067" dirty="0">
                <a:latin typeface="游ゴシック"/>
                <a:cs typeface="游ゴシック"/>
              </a:rPr>
              <a:t>エピペン注射</a:t>
            </a:r>
            <a:r>
              <a:rPr sz="1067" dirty="0">
                <a:latin typeface="Calibri"/>
                <a:cs typeface="Calibri"/>
              </a:rPr>
              <a:t>)</a:t>
            </a:r>
            <a:r>
              <a:rPr sz="1067" spc="-7" dirty="0">
                <a:latin typeface="游ゴシック"/>
                <a:cs typeface="游ゴシック"/>
              </a:rPr>
              <a:t>を持っている児童生徒はいますか？</a:t>
            </a:r>
            <a:endParaRPr sz="1067">
              <a:latin typeface="游ゴシック"/>
              <a:cs typeface="游ゴシック"/>
            </a:endParaRPr>
          </a:p>
        </p:txBody>
      </p:sp>
      <p:sp>
        <p:nvSpPr>
          <p:cNvPr id="17" name="object 17"/>
          <p:cNvSpPr/>
          <p:nvPr/>
        </p:nvSpPr>
        <p:spPr>
          <a:xfrm>
            <a:off x="727870" y="1351795"/>
            <a:ext cx="5967932" cy="0"/>
          </a:xfrm>
          <a:custGeom>
            <a:avLst/>
            <a:gdLst/>
            <a:ahLst/>
            <a:cxnLst/>
            <a:rect l="l" t="t" r="r" b="b"/>
            <a:pathLst>
              <a:path w="4476115">
                <a:moveTo>
                  <a:pt x="0" y="0"/>
                </a:moveTo>
                <a:lnTo>
                  <a:pt x="4476115" y="0"/>
                </a:lnTo>
              </a:path>
            </a:pathLst>
          </a:custGeom>
          <a:ln w="7493">
            <a:solidFill>
              <a:srgbClr val="000000"/>
            </a:solidFill>
          </a:ln>
        </p:spPr>
        <p:txBody>
          <a:bodyPr wrap="square" lIns="0" tIns="0" rIns="0" bIns="0" rtlCol="0"/>
          <a:lstStyle/>
          <a:p>
            <a:endParaRPr/>
          </a:p>
        </p:txBody>
      </p:sp>
      <p:sp>
        <p:nvSpPr>
          <p:cNvPr id="18" name="object 18"/>
          <p:cNvSpPr/>
          <p:nvPr/>
        </p:nvSpPr>
        <p:spPr>
          <a:xfrm>
            <a:off x="7238155" y="1351795"/>
            <a:ext cx="5967932" cy="0"/>
          </a:xfrm>
          <a:custGeom>
            <a:avLst/>
            <a:gdLst/>
            <a:ahLst/>
            <a:cxnLst/>
            <a:rect l="l" t="t" r="r" b="b"/>
            <a:pathLst>
              <a:path w="4476115">
                <a:moveTo>
                  <a:pt x="0" y="0"/>
                </a:moveTo>
                <a:lnTo>
                  <a:pt x="4475988" y="0"/>
                </a:lnTo>
              </a:path>
            </a:pathLst>
          </a:custGeom>
          <a:ln w="7493">
            <a:solidFill>
              <a:srgbClr val="000000"/>
            </a:solidFill>
          </a:ln>
        </p:spPr>
        <p:txBody>
          <a:bodyPr wrap="square" lIns="0" tIns="0" rIns="0" bIns="0" rtlCol="0"/>
          <a:lstStyle/>
          <a:p>
            <a:endParaRPr/>
          </a:p>
        </p:txBody>
      </p:sp>
      <p:grpSp>
        <p:nvGrpSpPr>
          <p:cNvPr id="19" name="object 19"/>
          <p:cNvGrpSpPr/>
          <p:nvPr/>
        </p:nvGrpSpPr>
        <p:grpSpPr>
          <a:xfrm>
            <a:off x="1214243" y="2337364"/>
            <a:ext cx="2229191" cy="2093729"/>
            <a:chOff x="1017066" y="1421955"/>
            <a:chExt cx="1671955" cy="1570355"/>
          </a:xfrm>
        </p:grpSpPr>
        <p:sp>
          <p:nvSpPr>
            <p:cNvPr id="20" name="object 20"/>
            <p:cNvSpPr/>
            <p:nvPr/>
          </p:nvSpPr>
          <p:spPr>
            <a:xfrm>
              <a:off x="1717040" y="1597914"/>
              <a:ext cx="694690" cy="1388745"/>
            </a:xfrm>
            <a:custGeom>
              <a:avLst/>
              <a:gdLst/>
              <a:ahLst/>
              <a:cxnLst/>
              <a:rect l="l" t="t" r="r" b="b"/>
              <a:pathLst>
                <a:path w="694689" h="1388745">
                  <a:moveTo>
                    <a:pt x="0" y="0"/>
                  </a:moveTo>
                  <a:lnTo>
                    <a:pt x="0" y="1388491"/>
                  </a:lnTo>
                  <a:lnTo>
                    <a:pt x="47531" y="1386889"/>
                  </a:lnTo>
                  <a:lnTo>
                    <a:pt x="94204" y="1382154"/>
                  </a:lnTo>
                  <a:lnTo>
                    <a:pt x="139915" y="1374388"/>
                  </a:lnTo>
                  <a:lnTo>
                    <a:pt x="184559" y="1363696"/>
                  </a:lnTo>
                  <a:lnTo>
                    <a:pt x="228035" y="1350179"/>
                  </a:lnTo>
                  <a:lnTo>
                    <a:pt x="270238" y="1333942"/>
                  </a:lnTo>
                  <a:lnTo>
                    <a:pt x="311064" y="1315088"/>
                  </a:lnTo>
                  <a:lnTo>
                    <a:pt x="350411" y="1293720"/>
                  </a:lnTo>
                  <a:lnTo>
                    <a:pt x="388175" y="1269942"/>
                  </a:lnTo>
                  <a:lnTo>
                    <a:pt x="424253" y="1243857"/>
                  </a:lnTo>
                  <a:lnTo>
                    <a:pt x="458540" y="1215568"/>
                  </a:lnTo>
                  <a:lnTo>
                    <a:pt x="490934" y="1185179"/>
                  </a:lnTo>
                  <a:lnTo>
                    <a:pt x="521331" y="1152793"/>
                  </a:lnTo>
                  <a:lnTo>
                    <a:pt x="549627" y="1118514"/>
                  </a:lnTo>
                  <a:lnTo>
                    <a:pt x="575720" y="1082444"/>
                  </a:lnTo>
                  <a:lnTo>
                    <a:pt x="599505" y="1044687"/>
                  </a:lnTo>
                  <a:lnTo>
                    <a:pt x="620880" y="1005347"/>
                  </a:lnTo>
                  <a:lnTo>
                    <a:pt x="639740" y="964527"/>
                  </a:lnTo>
                  <a:lnTo>
                    <a:pt x="655983" y="922330"/>
                  </a:lnTo>
                  <a:lnTo>
                    <a:pt x="669504" y="878859"/>
                  </a:lnTo>
                  <a:lnTo>
                    <a:pt x="680201" y="834218"/>
                  </a:lnTo>
                  <a:lnTo>
                    <a:pt x="687969" y="788511"/>
                  </a:lnTo>
                  <a:lnTo>
                    <a:pt x="692706" y="741840"/>
                  </a:lnTo>
                  <a:lnTo>
                    <a:pt x="694309" y="694309"/>
                  </a:lnTo>
                  <a:lnTo>
                    <a:pt x="692706" y="646762"/>
                  </a:lnTo>
                  <a:lnTo>
                    <a:pt x="687969" y="600077"/>
                  </a:lnTo>
                  <a:lnTo>
                    <a:pt x="680201" y="554357"/>
                  </a:lnTo>
                  <a:lnTo>
                    <a:pt x="669504" y="509705"/>
                  </a:lnTo>
                  <a:lnTo>
                    <a:pt x="655983" y="466223"/>
                  </a:lnTo>
                  <a:lnTo>
                    <a:pt x="639740" y="424017"/>
                  </a:lnTo>
                  <a:lnTo>
                    <a:pt x="620880" y="383188"/>
                  </a:lnTo>
                  <a:lnTo>
                    <a:pt x="599505" y="343840"/>
                  </a:lnTo>
                  <a:lnTo>
                    <a:pt x="575720" y="306077"/>
                  </a:lnTo>
                  <a:lnTo>
                    <a:pt x="549627" y="270001"/>
                  </a:lnTo>
                  <a:lnTo>
                    <a:pt x="521331" y="235717"/>
                  </a:lnTo>
                  <a:lnTo>
                    <a:pt x="490934" y="203327"/>
                  </a:lnTo>
                  <a:lnTo>
                    <a:pt x="458540" y="172934"/>
                  </a:lnTo>
                  <a:lnTo>
                    <a:pt x="424253" y="144642"/>
                  </a:lnTo>
                  <a:lnTo>
                    <a:pt x="388175" y="118554"/>
                  </a:lnTo>
                  <a:lnTo>
                    <a:pt x="350411" y="94774"/>
                  </a:lnTo>
                  <a:lnTo>
                    <a:pt x="311064" y="73405"/>
                  </a:lnTo>
                  <a:lnTo>
                    <a:pt x="270238" y="54550"/>
                  </a:lnTo>
                  <a:lnTo>
                    <a:pt x="228035" y="38312"/>
                  </a:lnTo>
                  <a:lnTo>
                    <a:pt x="184559" y="24795"/>
                  </a:lnTo>
                  <a:lnTo>
                    <a:pt x="139915" y="14102"/>
                  </a:lnTo>
                  <a:lnTo>
                    <a:pt x="94204" y="6336"/>
                  </a:lnTo>
                  <a:lnTo>
                    <a:pt x="47531" y="1601"/>
                  </a:lnTo>
                  <a:lnTo>
                    <a:pt x="0" y="0"/>
                  </a:lnTo>
                  <a:close/>
                </a:path>
              </a:pathLst>
            </a:custGeom>
            <a:solidFill>
              <a:srgbClr val="4471C4"/>
            </a:solidFill>
          </p:spPr>
          <p:txBody>
            <a:bodyPr wrap="square" lIns="0" tIns="0" rIns="0" bIns="0" rtlCol="0"/>
            <a:lstStyle/>
            <a:p>
              <a:endParaRPr/>
            </a:p>
          </p:txBody>
        </p:sp>
        <p:sp>
          <p:nvSpPr>
            <p:cNvPr id="21" name="object 21"/>
            <p:cNvSpPr/>
            <p:nvPr/>
          </p:nvSpPr>
          <p:spPr>
            <a:xfrm>
              <a:off x="1022781" y="1597914"/>
              <a:ext cx="694690" cy="1388745"/>
            </a:xfrm>
            <a:custGeom>
              <a:avLst/>
              <a:gdLst/>
              <a:ahLst/>
              <a:cxnLst/>
              <a:rect l="l" t="t" r="r" b="b"/>
              <a:pathLst>
                <a:path w="694689" h="1388745">
                  <a:moveTo>
                    <a:pt x="694258" y="0"/>
                  </a:moveTo>
                  <a:lnTo>
                    <a:pt x="646726" y="1601"/>
                  </a:lnTo>
                  <a:lnTo>
                    <a:pt x="600054" y="6336"/>
                  </a:lnTo>
                  <a:lnTo>
                    <a:pt x="554345" y="14102"/>
                  </a:lnTo>
                  <a:lnTo>
                    <a:pt x="509702" y="24795"/>
                  </a:lnTo>
                  <a:lnTo>
                    <a:pt x="466228" y="38312"/>
                  </a:lnTo>
                  <a:lnTo>
                    <a:pt x="424027" y="54550"/>
                  </a:lnTo>
                  <a:lnTo>
                    <a:pt x="383203" y="73405"/>
                  </a:lnTo>
                  <a:lnTo>
                    <a:pt x="343859" y="94774"/>
                  </a:lnTo>
                  <a:lnTo>
                    <a:pt x="306098" y="118554"/>
                  </a:lnTo>
                  <a:lnTo>
                    <a:pt x="270024" y="144642"/>
                  </a:lnTo>
                  <a:lnTo>
                    <a:pt x="235739" y="172934"/>
                  </a:lnTo>
                  <a:lnTo>
                    <a:pt x="203349" y="203327"/>
                  </a:lnTo>
                  <a:lnTo>
                    <a:pt x="172955" y="235717"/>
                  </a:lnTo>
                  <a:lnTo>
                    <a:pt x="144662" y="270001"/>
                  </a:lnTo>
                  <a:lnTo>
                    <a:pt x="118572" y="306077"/>
                  </a:lnTo>
                  <a:lnTo>
                    <a:pt x="94789" y="343840"/>
                  </a:lnTo>
                  <a:lnTo>
                    <a:pt x="73418" y="383188"/>
                  </a:lnTo>
                  <a:lnTo>
                    <a:pt x="54560" y="424017"/>
                  </a:lnTo>
                  <a:lnTo>
                    <a:pt x="38320" y="466223"/>
                  </a:lnTo>
                  <a:lnTo>
                    <a:pt x="24800" y="509705"/>
                  </a:lnTo>
                  <a:lnTo>
                    <a:pt x="14105" y="554357"/>
                  </a:lnTo>
                  <a:lnTo>
                    <a:pt x="6338" y="600077"/>
                  </a:lnTo>
                  <a:lnTo>
                    <a:pt x="1601" y="646762"/>
                  </a:lnTo>
                  <a:lnTo>
                    <a:pt x="0" y="694308"/>
                  </a:lnTo>
                  <a:lnTo>
                    <a:pt x="1601" y="741840"/>
                  </a:lnTo>
                  <a:lnTo>
                    <a:pt x="6338" y="788511"/>
                  </a:lnTo>
                  <a:lnTo>
                    <a:pt x="14105" y="834218"/>
                  </a:lnTo>
                  <a:lnTo>
                    <a:pt x="24800" y="878859"/>
                  </a:lnTo>
                  <a:lnTo>
                    <a:pt x="38320" y="922330"/>
                  </a:lnTo>
                  <a:lnTo>
                    <a:pt x="54560" y="964527"/>
                  </a:lnTo>
                  <a:lnTo>
                    <a:pt x="73418" y="1005347"/>
                  </a:lnTo>
                  <a:lnTo>
                    <a:pt x="94789" y="1044687"/>
                  </a:lnTo>
                  <a:lnTo>
                    <a:pt x="118572" y="1082444"/>
                  </a:lnTo>
                  <a:lnTo>
                    <a:pt x="144662" y="1118514"/>
                  </a:lnTo>
                  <a:lnTo>
                    <a:pt x="172955" y="1152793"/>
                  </a:lnTo>
                  <a:lnTo>
                    <a:pt x="203349" y="1185179"/>
                  </a:lnTo>
                  <a:lnTo>
                    <a:pt x="235739" y="1215568"/>
                  </a:lnTo>
                  <a:lnTo>
                    <a:pt x="270024" y="1243857"/>
                  </a:lnTo>
                  <a:lnTo>
                    <a:pt x="306098" y="1269942"/>
                  </a:lnTo>
                  <a:lnTo>
                    <a:pt x="343859" y="1293720"/>
                  </a:lnTo>
                  <a:lnTo>
                    <a:pt x="383203" y="1315088"/>
                  </a:lnTo>
                  <a:lnTo>
                    <a:pt x="424027" y="1333942"/>
                  </a:lnTo>
                  <a:lnTo>
                    <a:pt x="466228" y="1350179"/>
                  </a:lnTo>
                  <a:lnTo>
                    <a:pt x="509702" y="1363696"/>
                  </a:lnTo>
                  <a:lnTo>
                    <a:pt x="554345" y="1374388"/>
                  </a:lnTo>
                  <a:lnTo>
                    <a:pt x="600054" y="1382154"/>
                  </a:lnTo>
                  <a:lnTo>
                    <a:pt x="646726" y="1386889"/>
                  </a:lnTo>
                  <a:lnTo>
                    <a:pt x="694258" y="1388490"/>
                  </a:lnTo>
                  <a:lnTo>
                    <a:pt x="694258" y="0"/>
                  </a:lnTo>
                  <a:close/>
                </a:path>
              </a:pathLst>
            </a:custGeom>
            <a:solidFill>
              <a:srgbClr val="EC7C30"/>
            </a:solidFill>
          </p:spPr>
          <p:txBody>
            <a:bodyPr wrap="square" lIns="0" tIns="0" rIns="0" bIns="0" rtlCol="0"/>
            <a:lstStyle/>
            <a:p>
              <a:endParaRPr/>
            </a:p>
          </p:txBody>
        </p:sp>
        <p:sp>
          <p:nvSpPr>
            <p:cNvPr id="22" name="object 22"/>
            <p:cNvSpPr/>
            <p:nvPr/>
          </p:nvSpPr>
          <p:spPr>
            <a:xfrm>
              <a:off x="1022781" y="1597914"/>
              <a:ext cx="694690" cy="1388745"/>
            </a:xfrm>
            <a:custGeom>
              <a:avLst/>
              <a:gdLst/>
              <a:ahLst/>
              <a:cxnLst/>
              <a:rect l="l" t="t" r="r" b="b"/>
              <a:pathLst>
                <a:path w="694689" h="1388745">
                  <a:moveTo>
                    <a:pt x="694258" y="1388490"/>
                  </a:moveTo>
                  <a:lnTo>
                    <a:pt x="646726" y="1386889"/>
                  </a:lnTo>
                  <a:lnTo>
                    <a:pt x="600054" y="1382154"/>
                  </a:lnTo>
                  <a:lnTo>
                    <a:pt x="554345" y="1374388"/>
                  </a:lnTo>
                  <a:lnTo>
                    <a:pt x="509702" y="1363696"/>
                  </a:lnTo>
                  <a:lnTo>
                    <a:pt x="466228" y="1350179"/>
                  </a:lnTo>
                  <a:lnTo>
                    <a:pt x="424027" y="1333942"/>
                  </a:lnTo>
                  <a:lnTo>
                    <a:pt x="383203" y="1315088"/>
                  </a:lnTo>
                  <a:lnTo>
                    <a:pt x="343859" y="1293720"/>
                  </a:lnTo>
                  <a:lnTo>
                    <a:pt x="306098" y="1269942"/>
                  </a:lnTo>
                  <a:lnTo>
                    <a:pt x="270024" y="1243857"/>
                  </a:lnTo>
                  <a:lnTo>
                    <a:pt x="235739" y="1215568"/>
                  </a:lnTo>
                  <a:lnTo>
                    <a:pt x="203349" y="1185179"/>
                  </a:lnTo>
                  <a:lnTo>
                    <a:pt x="172955" y="1152793"/>
                  </a:lnTo>
                  <a:lnTo>
                    <a:pt x="144662" y="1118514"/>
                  </a:lnTo>
                  <a:lnTo>
                    <a:pt x="118572" y="1082444"/>
                  </a:lnTo>
                  <a:lnTo>
                    <a:pt x="94789" y="1044687"/>
                  </a:lnTo>
                  <a:lnTo>
                    <a:pt x="73418" y="1005347"/>
                  </a:lnTo>
                  <a:lnTo>
                    <a:pt x="54560" y="964527"/>
                  </a:lnTo>
                  <a:lnTo>
                    <a:pt x="38320" y="922330"/>
                  </a:lnTo>
                  <a:lnTo>
                    <a:pt x="24800" y="878859"/>
                  </a:lnTo>
                  <a:lnTo>
                    <a:pt x="14105" y="834218"/>
                  </a:lnTo>
                  <a:lnTo>
                    <a:pt x="6338" y="788511"/>
                  </a:lnTo>
                  <a:lnTo>
                    <a:pt x="1601" y="741840"/>
                  </a:lnTo>
                  <a:lnTo>
                    <a:pt x="0" y="694308"/>
                  </a:lnTo>
                  <a:lnTo>
                    <a:pt x="1601" y="646762"/>
                  </a:lnTo>
                  <a:lnTo>
                    <a:pt x="6338" y="600077"/>
                  </a:lnTo>
                  <a:lnTo>
                    <a:pt x="14105" y="554357"/>
                  </a:lnTo>
                  <a:lnTo>
                    <a:pt x="24800" y="509705"/>
                  </a:lnTo>
                  <a:lnTo>
                    <a:pt x="38320" y="466223"/>
                  </a:lnTo>
                  <a:lnTo>
                    <a:pt x="54560" y="424017"/>
                  </a:lnTo>
                  <a:lnTo>
                    <a:pt x="73418" y="383188"/>
                  </a:lnTo>
                  <a:lnTo>
                    <a:pt x="94789" y="343840"/>
                  </a:lnTo>
                  <a:lnTo>
                    <a:pt x="118572" y="306077"/>
                  </a:lnTo>
                  <a:lnTo>
                    <a:pt x="144662" y="270001"/>
                  </a:lnTo>
                  <a:lnTo>
                    <a:pt x="172955" y="235717"/>
                  </a:lnTo>
                  <a:lnTo>
                    <a:pt x="203349" y="203327"/>
                  </a:lnTo>
                  <a:lnTo>
                    <a:pt x="235739" y="172934"/>
                  </a:lnTo>
                  <a:lnTo>
                    <a:pt x="270024" y="144642"/>
                  </a:lnTo>
                  <a:lnTo>
                    <a:pt x="306098" y="118554"/>
                  </a:lnTo>
                  <a:lnTo>
                    <a:pt x="343859" y="94774"/>
                  </a:lnTo>
                  <a:lnTo>
                    <a:pt x="383203" y="73405"/>
                  </a:lnTo>
                  <a:lnTo>
                    <a:pt x="424027" y="54550"/>
                  </a:lnTo>
                  <a:lnTo>
                    <a:pt x="466228" y="38312"/>
                  </a:lnTo>
                  <a:lnTo>
                    <a:pt x="509702" y="24795"/>
                  </a:lnTo>
                  <a:lnTo>
                    <a:pt x="554345" y="14102"/>
                  </a:lnTo>
                  <a:lnTo>
                    <a:pt x="600054" y="6336"/>
                  </a:lnTo>
                  <a:lnTo>
                    <a:pt x="646726" y="1601"/>
                  </a:lnTo>
                  <a:lnTo>
                    <a:pt x="694258" y="0"/>
                  </a:lnTo>
                  <a:lnTo>
                    <a:pt x="694258" y="694308"/>
                  </a:lnTo>
                  <a:lnTo>
                    <a:pt x="694258" y="1388490"/>
                  </a:lnTo>
                  <a:close/>
                </a:path>
              </a:pathLst>
            </a:custGeom>
            <a:ln w="11239">
              <a:solidFill>
                <a:srgbClr val="FFFFFF"/>
              </a:solidFill>
            </a:ln>
          </p:spPr>
          <p:txBody>
            <a:bodyPr wrap="square" lIns="0" tIns="0" rIns="0" bIns="0" rtlCol="0"/>
            <a:lstStyle/>
            <a:p>
              <a:endParaRPr/>
            </a:p>
          </p:txBody>
        </p:sp>
        <p:sp>
          <p:nvSpPr>
            <p:cNvPr id="23" name="object 23"/>
            <p:cNvSpPr/>
            <p:nvPr/>
          </p:nvSpPr>
          <p:spPr>
            <a:xfrm>
              <a:off x="2043175" y="1424813"/>
              <a:ext cx="642620" cy="256540"/>
            </a:xfrm>
            <a:custGeom>
              <a:avLst/>
              <a:gdLst/>
              <a:ahLst/>
              <a:cxnLst/>
              <a:rect l="l" t="t" r="r" b="b"/>
              <a:pathLst>
                <a:path w="642619" h="256539">
                  <a:moveTo>
                    <a:pt x="0" y="256540"/>
                  </a:moveTo>
                  <a:lnTo>
                    <a:pt x="642366" y="256540"/>
                  </a:lnTo>
                  <a:lnTo>
                    <a:pt x="642366" y="0"/>
                  </a:lnTo>
                  <a:lnTo>
                    <a:pt x="0" y="0"/>
                  </a:lnTo>
                  <a:lnTo>
                    <a:pt x="0" y="256540"/>
                  </a:lnTo>
                  <a:close/>
                </a:path>
              </a:pathLst>
            </a:custGeom>
            <a:solidFill>
              <a:srgbClr val="FFFFFF"/>
            </a:solidFill>
          </p:spPr>
          <p:txBody>
            <a:bodyPr wrap="square" lIns="0" tIns="0" rIns="0" bIns="0" rtlCol="0"/>
            <a:lstStyle/>
            <a:p>
              <a:endParaRPr/>
            </a:p>
          </p:txBody>
        </p:sp>
        <p:sp>
          <p:nvSpPr>
            <p:cNvPr id="24" name="object 24"/>
            <p:cNvSpPr/>
            <p:nvPr/>
          </p:nvSpPr>
          <p:spPr>
            <a:xfrm>
              <a:off x="2043175" y="1424813"/>
              <a:ext cx="642620" cy="867410"/>
            </a:xfrm>
            <a:custGeom>
              <a:avLst/>
              <a:gdLst/>
              <a:ahLst/>
              <a:cxnLst/>
              <a:rect l="l" t="t" r="r" b="b"/>
              <a:pathLst>
                <a:path w="642619" h="867410">
                  <a:moveTo>
                    <a:pt x="0" y="0"/>
                  </a:moveTo>
                  <a:lnTo>
                    <a:pt x="374650" y="0"/>
                  </a:lnTo>
                  <a:lnTo>
                    <a:pt x="535305" y="0"/>
                  </a:lnTo>
                  <a:lnTo>
                    <a:pt x="642366" y="0"/>
                  </a:lnTo>
                  <a:lnTo>
                    <a:pt x="642366" y="149733"/>
                  </a:lnTo>
                  <a:lnTo>
                    <a:pt x="642366" y="213868"/>
                  </a:lnTo>
                  <a:lnTo>
                    <a:pt x="642366" y="256540"/>
                  </a:lnTo>
                  <a:lnTo>
                    <a:pt x="535305" y="256540"/>
                  </a:lnTo>
                  <a:lnTo>
                    <a:pt x="368173" y="867410"/>
                  </a:lnTo>
                  <a:lnTo>
                    <a:pt x="374650" y="256540"/>
                  </a:lnTo>
                  <a:lnTo>
                    <a:pt x="0" y="256540"/>
                  </a:lnTo>
                  <a:lnTo>
                    <a:pt x="0" y="213868"/>
                  </a:lnTo>
                  <a:lnTo>
                    <a:pt x="0" y="149733"/>
                  </a:lnTo>
                  <a:lnTo>
                    <a:pt x="0" y="0"/>
                  </a:lnTo>
                  <a:close/>
                </a:path>
              </a:pathLst>
            </a:custGeom>
            <a:ln w="5626">
              <a:solidFill>
                <a:srgbClr val="000000"/>
              </a:solidFill>
            </a:ln>
          </p:spPr>
          <p:txBody>
            <a:bodyPr wrap="square" lIns="0" tIns="0" rIns="0" bIns="0" rtlCol="0"/>
            <a:lstStyle/>
            <a:p>
              <a:endParaRPr/>
            </a:p>
          </p:txBody>
        </p:sp>
      </p:grpSp>
      <p:sp>
        <p:nvSpPr>
          <p:cNvPr id="25" name="object 25"/>
          <p:cNvSpPr txBox="1"/>
          <p:nvPr/>
        </p:nvSpPr>
        <p:spPr>
          <a:xfrm>
            <a:off x="2715430" y="2351470"/>
            <a:ext cx="643443" cy="289822"/>
          </a:xfrm>
          <a:prstGeom prst="rect">
            <a:avLst/>
          </a:prstGeom>
        </p:spPr>
        <p:txBody>
          <a:bodyPr vert="horz" wrap="square" lIns="0" tIns="30479" rIns="0" bIns="0" rtlCol="0">
            <a:spAutoFit/>
          </a:bodyPr>
          <a:lstStyle/>
          <a:p>
            <a:pPr marR="42332" algn="ctr">
              <a:spcBef>
                <a:spcPts val="240"/>
              </a:spcBef>
            </a:pPr>
            <a:r>
              <a:rPr sz="800" spc="-33" dirty="0">
                <a:solidFill>
                  <a:srgbClr val="585858"/>
                </a:solidFill>
                <a:latin typeface="BIZ UDPゴシック"/>
                <a:cs typeface="BIZ UDPゴシック"/>
              </a:rPr>
              <a:t>いる</a:t>
            </a:r>
            <a:endParaRPr sz="800">
              <a:latin typeface="BIZ UDPゴシック"/>
              <a:cs typeface="BIZ UDPゴシック"/>
            </a:endParaRPr>
          </a:p>
          <a:p>
            <a:pPr marR="6773" algn="ctr">
              <a:spcBef>
                <a:spcPts val="120"/>
              </a:spcBef>
            </a:pPr>
            <a:r>
              <a:rPr sz="800" dirty="0">
                <a:solidFill>
                  <a:srgbClr val="585858"/>
                </a:solidFill>
                <a:latin typeface="BIZ UDPゴシック"/>
                <a:cs typeface="BIZ UDPゴシック"/>
              </a:rPr>
              <a:t>11</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50%</a:t>
            </a:r>
            <a:endParaRPr sz="800">
              <a:latin typeface="BIZ UDPゴシック"/>
              <a:cs typeface="BIZ UDPゴシック"/>
            </a:endParaRPr>
          </a:p>
        </p:txBody>
      </p:sp>
      <p:grpSp>
        <p:nvGrpSpPr>
          <p:cNvPr id="26" name="object 26"/>
          <p:cNvGrpSpPr/>
          <p:nvPr/>
        </p:nvGrpSpPr>
        <p:grpSpPr>
          <a:xfrm>
            <a:off x="806335" y="3493867"/>
            <a:ext cx="862721" cy="1090466"/>
            <a:chOff x="711123" y="2289365"/>
            <a:chExt cx="647065" cy="817880"/>
          </a:xfrm>
        </p:grpSpPr>
        <p:sp>
          <p:nvSpPr>
            <p:cNvPr id="27" name="object 27"/>
            <p:cNvSpPr/>
            <p:nvPr/>
          </p:nvSpPr>
          <p:spPr>
            <a:xfrm>
              <a:off x="713981" y="2292223"/>
              <a:ext cx="641350" cy="812165"/>
            </a:xfrm>
            <a:custGeom>
              <a:avLst/>
              <a:gdLst/>
              <a:ahLst/>
              <a:cxnLst/>
              <a:rect l="l" t="t" r="r" b="b"/>
              <a:pathLst>
                <a:path w="641350" h="812164">
                  <a:moveTo>
                    <a:pt x="308813" y="0"/>
                  </a:moveTo>
                  <a:lnTo>
                    <a:pt x="106832" y="561848"/>
                  </a:lnTo>
                  <a:lnTo>
                    <a:pt x="0" y="561848"/>
                  </a:lnTo>
                  <a:lnTo>
                    <a:pt x="0" y="811657"/>
                  </a:lnTo>
                  <a:lnTo>
                    <a:pt x="640981" y="811657"/>
                  </a:lnTo>
                  <a:lnTo>
                    <a:pt x="640981" y="561848"/>
                  </a:lnTo>
                  <a:lnTo>
                    <a:pt x="267068" y="561848"/>
                  </a:lnTo>
                  <a:lnTo>
                    <a:pt x="308813" y="0"/>
                  </a:lnTo>
                  <a:close/>
                </a:path>
              </a:pathLst>
            </a:custGeom>
            <a:solidFill>
              <a:srgbClr val="FFFFFF"/>
            </a:solidFill>
          </p:spPr>
          <p:txBody>
            <a:bodyPr wrap="square" lIns="0" tIns="0" rIns="0" bIns="0" rtlCol="0"/>
            <a:lstStyle/>
            <a:p>
              <a:endParaRPr/>
            </a:p>
          </p:txBody>
        </p:sp>
        <p:sp>
          <p:nvSpPr>
            <p:cNvPr id="28" name="object 28"/>
            <p:cNvSpPr/>
            <p:nvPr/>
          </p:nvSpPr>
          <p:spPr>
            <a:xfrm>
              <a:off x="713981" y="2292223"/>
              <a:ext cx="641350" cy="812165"/>
            </a:xfrm>
            <a:custGeom>
              <a:avLst/>
              <a:gdLst/>
              <a:ahLst/>
              <a:cxnLst/>
              <a:rect l="l" t="t" r="r" b="b"/>
              <a:pathLst>
                <a:path w="641350" h="812164">
                  <a:moveTo>
                    <a:pt x="0" y="561848"/>
                  </a:moveTo>
                  <a:lnTo>
                    <a:pt x="106832" y="561848"/>
                  </a:lnTo>
                  <a:lnTo>
                    <a:pt x="308813" y="0"/>
                  </a:lnTo>
                  <a:lnTo>
                    <a:pt x="267068" y="561848"/>
                  </a:lnTo>
                  <a:lnTo>
                    <a:pt x="640981" y="561848"/>
                  </a:lnTo>
                  <a:lnTo>
                    <a:pt x="640981" y="603504"/>
                  </a:lnTo>
                  <a:lnTo>
                    <a:pt x="640981" y="665861"/>
                  </a:lnTo>
                  <a:lnTo>
                    <a:pt x="640981" y="811657"/>
                  </a:lnTo>
                  <a:lnTo>
                    <a:pt x="267068" y="811657"/>
                  </a:lnTo>
                  <a:lnTo>
                    <a:pt x="106832" y="811657"/>
                  </a:lnTo>
                  <a:lnTo>
                    <a:pt x="0" y="811657"/>
                  </a:lnTo>
                  <a:lnTo>
                    <a:pt x="0" y="665861"/>
                  </a:lnTo>
                  <a:lnTo>
                    <a:pt x="0" y="603504"/>
                  </a:lnTo>
                  <a:lnTo>
                    <a:pt x="0" y="561848"/>
                  </a:lnTo>
                  <a:close/>
                </a:path>
              </a:pathLst>
            </a:custGeom>
            <a:ln w="5626">
              <a:solidFill>
                <a:srgbClr val="000000"/>
              </a:solidFill>
            </a:ln>
          </p:spPr>
          <p:txBody>
            <a:bodyPr wrap="square" lIns="0" tIns="0" rIns="0" bIns="0" rtlCol="0"/>
            <a:lstStyle/>
            <a:p>
              <a:endParaRPr/>
            </a:p>
          </p:txBody>
        </p:sp>
      </p:grpSp>
      <p:sp>
        <p:nvSpPr>
          <p:cNvPr id="29" name="object 29"/>
          <p:cNvSpPr txBox="1"/>
          <p:nvPr/>
        </p:nvSpPr>
        <p:spPr>
          <a:xfrm>
            <a:off x="942033" y="4252225"/>
            <a:ext cx="643443" cy="290677"/>
          </a:xfrm>
          <a:prstGeom prst="rect">
            <a:avLst/>
          </a:prstGeom>
        </p:spPr>
        <p:txBody>
          <a:bodyPr vert="horz" wrap="square" lIns="0" tIns="31326" rIns="0" bIns="0" rtlCol="0">
            <a:spAutoFit/>
          </a:bodyPr>
          <a:lstStyle/>
          <a:p>
            <a:pPr marR="42332" algn="ctr">
              <a:spcBef>
                <a:spcPts val="247"/>
              </a:spcBef>
            </a:pPr>
            <a:r>
              <a:rPr sz="800" spc="-27" dirty="0">
                <a:solidFill>
                  <a:srgbClr val="585858"/>
                </a:solidFill>
                <a:latin typeface="BIZ UDPゴシック"/>
                <a:cs typeface="BIZ UDPゴシック"/>
              </a:rPr>
              <a:t>いない</a:t>
            </a:r>
            <a:endParaRPr sz="800">
              <a:latin typeface="BIZ UDPゴシック"/>
              <a:cs typeface="BIZ UDPゴシック"/>
            </a:endParaRPr>
          </a:p>
          <a:p>
            <a:pPr marR="6773" algn="ctr">
              <a:spcBef>
                <a:spcPts val="120"/>
              </a:spcBef>
            </a:pPr>
            <a:r>
              <a:rPr sz="800" dirty="0">
                <a:solidFill>
                  <a:srgbClr val="585858"/>
                </a:solidFill>
                <a:latin typeface="BIZ UDPゴシック"/>
                <a:cs typeface="BIZ UDPゴシック"/>
              </a:rPr>
              <a:t>11</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50%</a:t>
            </a:r>
            <a:endParaRPr sz="800">
              <a:latin typeface="BIZ UDPゴシック"/>
              <a:cs typeface="BIZ UDPゴシック"/>
            </a:endParaRPr>
          </a:p>
        </p:txBody>
      </p:sp>
      <p:grpSp>
        <p:nvGrpSpPr>
          <p:cNvPr id="30" name="object 30"/>
          <p:cNvGrpSpPr/>
          <p:nvPr/>
        </p:nvGrpSpPr>
        <p:grpSpPr>
          <a:xfrm>
            <a:off x="3863213" y="2274373"/>
            <a:ext cx="2578004" cy="2228344"/>
            <a:chOff x="3003867" y="1374711"/>
            <a:chExt cx="1933575" cy="1671320"/>
          </a:xfrm>
        </p:grpSpPr>
        <p:sp>
          <p:nvSpPr>
            <p:cNvPr id="31" name="object 31"/>
            <p:cNvSpPr/>
            <p:nvPr/>
          </p:nvSpPr>
          <p:spPr>
            <a:xfrm>
              <a:off x="3392423" y="1377569"/>
              <a:ext cx="1156335" cy="1665605"/>
            </a:xfrm>
            <a:custGeom>
              <a:avLst/>
              <a:gdLst/>
              <a:ahLst/>
              <a:cxnLst/>
              <a:rect l="l" t="t" r="r" b="b"/>
              <a:pathLst>
                <a:path w="1156335" h="1665605">
                  <a:moveTo>
                    <a:pt x="0" y="1415034"/>
                  </a:moveTo>
                  <a:lnTo>
                    <a:pt x="0" y="1665097"/>
                  </a:lnTo>
                </a:path>
                <a:path w="1156335" h="1665605">
                  <a:moveTo>
                    <a:pt x="0" y="582422"/>
                  </a:moveTo>
                  <a:lnTo>
                    <a:pt x="0" y="1082421"/>
                  </a:lnTo>
                </a:path>
                <a:path w="1156335" h="1665605">
                  <a:moveTo>
                    <a:pt x="0" y="0"/>
                  </a:moveTo>
                  <a:lnTo>
                    <a:pt x="0" y="249809"/>
                  </a:lnTo>
                </a:path>
                <a:path w="1156335" h="1665605">
                  <a:moveTo>
                    <a:pt x="385699" y="1415034"/>
                  </a:moveTo>
                  <a:lnTo>
                    <a:pt x="385699" y="1665097"/>
                  </a:lnTo>
                </a:path>
                <a:path w="1156335" h="1665605">
                  <a:moveTo>
                    <a:pt x="385699" y="582422"/>
                  </a:moveTo>
                  <a:lnTo>
                    <a:pt x="385699" y="1082421"/>
                  </a:lnTo>
                </a:path>
                <a:path w="1156335" h="1665605">
                  <a:moveTo>
                    <a:pt x="385699" y="0"/>
                  </a:moveTo>
                  <a:lnTo>
                    <a:pt x="385699" y="249809"/>
                  </a:lnTo>
                </a:path>
                <a:path w="1156335" h="1665605">
                  <a:moveTo>
                    <a:pt x="770636" y="1415034"/>
                  </a:moveTo>
                  <a:lnTo>
                    <a:pt x="770636" y="1665097"/>
                  </a:lnTo>
                </a:path>
                <a:path w="1156335" h="1665605">
                  <a:moveTo>
                    <a:pt x="770636" y="582422"/>
                  </a:moveTo>
                  <a:lnTo>
                    <a:pt x="770636" y="1082421"/>
                  </a:lnTo>
                </a:path>
                <a:path w="1156335" h="1665605">
                  <a:moveTo>
                    <a:pt x="770636" y="0"/>
                  </a:moveTo>
                  <a:lnTo>
                    <a:pt x="770636" y="249809"/>
                  </a:lnTo>
                </a:path>
                <a:path w="1156335" h="1665605">
                  <a:moveTo>
                    <a:pt x="1156335" y="582422"/>
                  </a:moveTo>
                  <a:lnTo>
                    <a:pt x="1156335" y="1665097"/>
                  </a:lnTo>
                </a:path>
                <a:path w="1156335" h="1665605">
                  <a:moveTo>
                    <a:pt x="1156335" y="0"/>
                  </a:moveTo>
                  <a:lnTo>
                    <a:pt x="1156335" y="249809"/>
                  </a:lnTo>
                </a:path>
              </a:pathLst>
            </a:custGeom>
            <a:ln w="5626">
              <a:solidFill>
                <a:srgbClr val="D9D9D9"/>
              </a:solidFill>
            </a:ln>
          </p:spPr>
          <p:txBody>
            <a:bodyPr wrap="square" lIns="0" tIns="0" rIns="0" bIns="0" rtlCol="0"/>
            <a:lstStyle/>
            <a:p>
              <a:endParaRPr/>
            </a:p>
          </p:txBody>
        </p:sp>
        <p:sp>
          <p:nvSpPr>
            <p:cNvPr id="32" name="object 32"/>
            <p:cNvSpPr/>
            <p:nvPr/>
          </p:nvSpPr>
          <p:spPr>
            <a:xfrm>
              <a:off x="4934203" y="1377569"/>
              <a:ext cx="0" cy="1665605"/>
            </a:xfrm>
            <a:custGeom>
              <a:avLst/>
              <a:gdLst/>
              <a:ahLst/>
              <a:cxnLst/>
              <a:rect l="l" t="t" r="r" b="b"/>
              <a:pathLst>
                <a:path h="1665605">
                  <a:moveTo>
                    <a:pt x="0" y="0"/>
                  </a:moveTo>
                  <a:lnTo>
                    <a:pt x="0" y="1665097"/>
                  </a:lnTo>
                </a:path>
              </a:pathLst>
            </a:custGeom>
            <a:ln w="5626">
              <a:solidFill>
                <a:srgbClr val="D9D9D9"/>
              </a:solidFill>
            </a:ln>
          </p:spPr>
          <p:txBody>
            <a:bodyPr wrap="square" lIns="0" tIns="0" rIns="0" bIns="0" rtlCol="0"/>
            <a:lstStyle/>
            <a:p>
              <a:endParaRPr/>
            </a:p>
          </p:txBody>
        </p:sp>
        <p:sp>
          <p:nvSpPr>
            <p:cNvPr id="33" name="object 33"/>
            <p:cNvSpPr/>
            <p:nvPr/>
          </p:nvSpPr>
          <p:spPr>
            <a:xfrm>
              <a:off x="3006725" y="1627377"/>
              <a:ext cx="1350010" cy="1165225"/>
            </a:xfrm>
            <a:custGeom>
              <a:avLst/>
              <a:gdLst/>
              <a:ahLst/>
              <a:cxnLst/>
              <a:rect l="l" t="t" r="r" b="b"/>
              <a:pathLst>
                <a:path w="1350010" h="1165225">
                  <a:moveTo>
                    <a:pt x="1226439" y="0"/>
                  </a:moveTo>
                  <a:lnTo>
                    <a:pt x="0" y="0"/>
                  </a:lnTo>
                  <a:lnTo>
                    <a:pt x="0" y="332613"/>
                  </a:lnTo>
                  <a:lnTo>
                    <a:pt x="1226439" y="332613"/>
                  </a:lnTo>
                  <a:lnTo>
                    <a:pt x="1226439" y="0"/>
                  </a:lnTo>
                  <a:close/>
                </a:path>
                <a:path w="1350010" h="1165225">
                  <a:moveTo>
                    <a:pt x="1349629" y="832612"/>
                  </a:moveTo>
                  <a:lnTo>
                    <a:pt x="0" y="832612"/>
                  </a:lnTo>
                  <a:lnTo>
                    <a:pt x="0" y="1165225"/>
                  </a:lnTo>
                  <a:lnTo>
                    <a:pt x="1349629" y="1165225"/>
                  </a:lnTo>
                  <a:lnTo>
                    <a:pt x="1349629" y="832612"/>
                  </a:lnTo>
                  <a:close/>
                </a:path>
              </a:pathLst>
            </a:custGeom>
            <a:solidFill>
              <a:srgbClr val="92D050"/>
            </a:solidFill>
          </p:spPr>
          <p:txBody>
            <a:bodyPr wrap="square" lIns="0" tIns="0" rIns="0" bIns="0" rtlCol="0"/>
            <a:lstStyle/>
            <a:p>
              <a:endParaRPr/>
            </a:p>
          </p:txBody>
        </p:sp>
        <p:sp>
          <p:nvSpPr>
            <p:cNvPr id="34" name="object 34"/>
            <p:cNvSpPr/>
            <p:nvPr/>
          </p:nvSpPr>
          <p:spPr>
            <a:xfrm>
              <a:off x="4233164" y="1627377"/>
              <a:ext cx="701675" cy="1165225"/>
            </a:xfrm>
            <a:custGeom>
              <a:avLst/>
              <a:gdLst/>
              <a:ahLst/>
              <a:cxnLst/>
              <a:rect l="l" t="t" r="r" b="b"/>
              <a:pathLst>
                <a:path w="701675" h="1165225">
                  <a:moveTo>
                    <a:pt x="315595" y="832612"/>
                  </a:moveTo>
                  <a:lnTo>
                    <a:pt x="123190" y="832612"/>
                  </a:lnTo>
                  <a:lnTo>
                    <a:pt x="123190" y="1165225"/>
                  </a:lnTo>
                  <a:lnTo>
                    <a:pt x="315595" y="1165225"/>
                  </a:lnTo>
                  <a:lnTo>
                    <a:pt x="315595" y="832612"/>
                  </a:lnTo>
                  <a:close/>
                </a:path>
                <a:path w="701675" h="1165225">
                  <a:moveTo>
                    <a:pt x="701294" y="0"/>
                  </a:moveTo>
                  <a:lnTo>
                    <a:pt x="0" y="0"/>
                  </a:lnTo>
                  <a:lnTo>
                    <a:pt x="0" y="332613"/>
                  </a:lnTo>
                  <a:lnTo>
                    <a:pt x="701294" y="332613"/>
                  </a:lnTo>
                  <a:lnTo>
                    <a:pt x="701294" y="0"/>
                  </a:lnTo>
                  <a:close/>
                </a:path>
              </a:pathLst>
            </a:custGeom>
            <a:solidFill>
              <a:srgbClr val="5B9BD4"/>
            </a:solidFill>
          </p:spPr>
          <p:txBody>
            <a:bodyPr wrap="square" lIns="0" tIns="0" rIns="0" bIns="0" rtlCol="0"/>
            <a:lstStyle/>
            <a:p>
              <a:endParaRPr/>
            </a:p>
          </p:txBody>
        </p:sp>
        <p:sp>
          <p:nvSpPr>
            <p:cNvPr id="35" name="object 35"/>
            <p:cNvSpPr/>
            <p:nvPr/>
          </p:nvSpPr>
          <p:spPr>
            <a:xfrm>
              <a:off x="4548758" y="2459913"/>
              <a:ext cx="386080" cy="332740"/>
            </a:xfrm>
            <a:custGeom>
              <a:avLst/>
              <a:gdLst/>
              <a:ahLst/>
              <a:cxnLst/>
              <a:rect l="l" t="t" r="r" b="b"/>
              <a:pathLst>
                <a:path w="386079" h="332739">
                  <a:moveTo>
                    <a:pt x="385737" y="0"/>
                  </a:moveTo>
                  <a:lnTo>
                    <a:pt x="0" y="0"/>
                  </a:lnTo>
                  <a:lnTo>
                    <a:pt x="0" y="332689"/>
                  </a:lnTo>
                  <a:lnTo>
                    <a:pt x="385737" y="332689"/>
                  </a:lnTo>
                  <a:lnTo>
                    <a:pt x="385737" y="0"/>
                  </a:lnTo>
                  <a:close/>
                </a:path>
              </a:pathLst>
            </a:custGeom>
            <a:solidFill>
              <a:srgbClr val="FFC000"/>
            </a:solidFill>
          </p:spPr>
          <p:txBody>
            <a:bodyPr wrap="square" lIns="0" tIns="0" rIns="0" bIns="0" rtlCol="0"/>
            <a:lstStyle/>
            <a:p>
              <a:endParaRPr/>
            </a:p>
          </p:txBody>
        </p:sp>
        <p:sp>
          <p:nvSpPr>
            <p:cNvPr id="36" name="object 36"/>
            <p:cNvSpPr/>
            <p:nvPr/>
          </p:nvSpPr>
          <p:spPr>
            <a:xfrm>
              <a:off x="3006724" y="1377569"/>
              <a:ext cx="0" cy="1665605"/>
            </a:xfrm>
            <a:custGeom>
              <a:avLst/>
              <a:gdLst/>
              <a:ahLst/>
              <a:cxnLst/>
              <a:rect l="l" t="t" r="r" b="b"/>
              <a:pathLst>
                <a:path h="1665605">
                  <a:moveTo>
                    <a:pt x="0" y="1665097"/>
                  </a:moveTo>
                  <a:lnTo>
                    <a:pt x="0" y="0"/>
                  </a:lnTo>
                </a:path>
              </a:pathLst>
            </a:custGeom>
            <a:ln w="5626">
              <a:solidFill>
                <a:srgbClr val="D9D9D9"/>
              </a:solidFill>
            </a:ln>
          </p:spPr>
          <p:txBody>
            <a:bodyPr wrap="square" lIns="0" tIns="0" rIns="0" bIns="0" rtlCol="0"/>
            <a:lstStyle/>
            <a:p>
              <a:endParaRPr/>
            </a:p>
          </p:txBody>
        </p:sp>
        <p:sp>
          <p:nvSpPr>
            <p:cNvPr id="37" name="object 37"/>
            <p:cNvSpPr/>
            <p:nvPr/>
          </p:nvSpPr>
          <p:spPr>
            <a:xfrm>
              <a:off x="3641851" y="2574023"/>
              <a:ext cx="79375" cy="105410"/>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grpSp>
      <p:sp>
        <p:nvSpPr>
          <p:cNvPr id="38" name="object 38"/>
          <p:cNvSpPr txBox="1"/>
          <p:nvPr/>
        </p:nvSpPr>
        <p:spPr>
          <a:xfrm>
            <a:off x="4744644" y="3867419"/>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7</a:t>
            </a:r>
            <a:endParaRPr sz="667">
              <a:latin typeface="Calibri"/>
              <a:cs typeface="Calibri"/>
            </a:endParaRPr>
          </a:p>
        </p:txBody>
      </p:sp>
      <p:sp>
        <p:nvSpPr>
          <p:cNvPr id="39" name="object 39"/>
          <p:cNvSpPr/>
          <p:nvPr/>
        </p:nvSpPr>
        <p:spPr>
          <a:xfrm>
            <a:off x="4632042" y="2763289"/>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40" name="object 40"/>
          <p:cNvSpPr txBox="1"/>
          <p:nvPr/>
        </p:nvSpPr>
        <p:spPr>
          <a:xfrm>
            <a:off x="4662860" y="2757142"/>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7</a:t>
            </a:r>
            <a:endParaRPr sz="667">
              <a:latin typeface="Calibri"/>
              <a:cs typeface="Calibri"/>
            </a:endParaRPr>
          </a:p>
        </p:txBody>
      </p:sp>
      <p:sp>
        <p:nvSpPr>
          <p:cNvPr id="41" name="object 41"/>
          <p:cNvSpPr/>
          <p:nvPr/>
        </p:nvSpPr>
        <p:spPr>
          <a:xfrm>
            <a:off x="5741642" y="3873397"/>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42" name="object 42"/>
          <p:cNvSpPr txBox="1"/>
          <p:nvPr/>
        </p:nvSpPr>
        <p:spPr>
          <a:xfrm>
            <a:off x="5772798" y="3867419"/>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1</a:t>
            </a:r>
            <a:endParaRPr sz="667">
              <a:latin typeface="Calibri"/>
              <a:cs typeface="Calibri"/>
            </a:endParaRPr>
          </a:p>
        </p:txBody>
      </p:sp>
      <p:sp>
        <p:nvSpPr>
          <p:cNvPr id="43" name="object 43"/>
          <p:cNvSpPr/>
          <p:nvPr/>
        </p:nvSpPr>
        <p:spPr>
          <a:xfrm>
            <a:off x="5916896" y="2763289"/>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44" name="object 44"/>
          <p:cNvSpPr txBox="1"/>
          <p:nvPr/>
        </p:nvSpPr>
        <p:spPr>
          <a:xfrm>
            <a:off x="5947883" y="2757142"/>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4</a:t>
            </a:r>
            <a:endParaRPr sz="667">
              <a:latin typeface="Calibri"/>
              <a:cs typeface="Calibri"/>
            </a:endParaRPr>
          </a:p>
        </p:txBody>
      </p:sp>
      <p:sp>
        <p:nvSpPr>
          <p:cNvPr id="45" name="object 45"/>
          <p:cNvSpPr/>
          <p:nvPr/>
        </p:nvSpPr>
        <p:spPr>
          <a:xfrm>
            <a:off x="6127201" y="3873397"/>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46" name="object 46"/>
          <p:cNvSpPr txBox="1"/>
          <p:nvPr/>
        </p:nvSpPr>
        <p:spPr>
          <a:xfrm>
            <a:off x="6158357" y="3867419"/>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2</a:t>
            </a:r>
            <a:endParaRPr sz="667">
              <a:latin typeface="Calibri"/>
              <a:cs typeface="Calibri"/>
            </a:endParaRPr>
          </a:p>
        </p:txBody>
      </p:sp>
      <p:sp>
        <p:nvSpPr>
          <p:cNvPr id="47" name="object 47"/>
          <p:cNvSpPr txBox="1"/>
          <p:nvPr/>
        </p:nvSpPr>
        <p:spPr>
          <a:xfrm>
            <a:off x="3812668" y="4533992"/>
            <a:ext cx="126995"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0%</a:t>
            </a:r>
            <a:endParaRPr sz="667">
              <a:latin typeface="Calibri"/>
              <a:cs typeface="Calibri"/>
            </a:endParaRPr>
          </a:p>
        </p:txBody>
      </p:sp>
      <p:sp>
        <p:nvSpPr>
          <p:cNvPr id="48" name="object 48"/>
          <p:cNvSpPr txBox="1"/>
          <p:nvPr/>
        </p:nvSpPr>
        <p:spPr>
          <a:xfrm>
            <a:off x="4304055" y="4533992"/>
            <a:ext cx="1200529" cy="124885"/>
          </a:xfrm>
          <a:prstGeom prst="rect">
            <a:avLst/>
          </a:prstGeom>
        </p:spPr>
        <p:txBody>
          <a:bodyPr vert="horz" wrap="square" lIns="0" tIns="22013" rIns="0" bIns="0" rtlCol="0">
            <a:spAutoFit/>
          </a:bodyPr>
          <a:lstStyle/>
          <a:p>
            <a:pPr>
              <a:spcBef>
                <a:spcPts val="173"/>
              </a:spcBef>
              <a:tabLst>
                <a:tab pos="513067" algn="l"/>
                <a:tab pos="1026981"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p:txBody>
      </p:sp>
      <p:sp>
        <p:nvSpPr>
          <p:cNvPr id="49" name="object 49"/>
          <p:cNvSpPr txBox="1"/>
          <p:nvPr/>
        </p:nvSpPr>
        <p:spPr>
          <a:xfrm>
            <a:off x="5845948" y="4533992"/>
            <a:ext cx="17271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80%</a:t>
            </a:r>
            <a:endParaRPr sz="667">
              <a:latin typeface="Calibri"/>
              <a:cs typeface="Calibri"/>
            </a:endParaRPr>
          </a:p>
        </p:txBody>
      </p:sp>
      <p:sp>
        <p:nvSpPr>
          <p:cNvPr id="50" name="object 50"/>
          <p:cNvSpPr txBox="1"/>
          <p:nvPr/>
        </p:nvSpPr>
        <p:spPr>
          <a:xfrm>
            <a:off x="6337166" y="4533992"/>
            <a:ext cx="218432"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Calibri"/>
                <a:cs typeface="Calibri"/>
              </a:rPr>
              <a:t>100%</a:t>
            </a:r>
            <a:endParaRPr sz="667">
              <a:latin typeface="Calibri"/>
              <a:cs typeface="Calibri"/>
            </a:endParaRPr>
          </a:p>
        </p:txBody>
      </p:sp>
      <p:sp>
        <p:nvSpPr>
          <p:cNvPr id="51" name="object 51"/>
          <p:cNvSpPr txBox="1"/>
          <p:nvPr/>
        </p:nvSpPr>
        <p:spPr>
          <a:xfrm>
            <a:off x="3603380" y="3862509"/>
            <a:ext cx="197266"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游ゴシック"/>
                <a:cs typeface="游ゴシック"/>
              </a:rPr>
              <a:t>いる</a:t>
            </a:r>
            <a:endParaRPr sz="667">
              <a:latin typeface="游ゴシック"/>
              <a:cs typeface="游ゴシック"/>
            </a:endParaRPr>
          </a:p>
        </p:txBody>
      </p:sp>
      <p:sp>
        <p:nvSpPr>
          <p:cNvPr id="52" name="object 52"/>
          <p:cNvSpPr txBox="1"/>
          <p:nvPr/>
        </p:nvSpPr>
        <p:spPr>
          <a:xfrm>
            <a:off x="3513976" y="2751486"/>
            <a:ext cx="287009"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游ゴシック"/>
                <a:cs typeface="游ゴシック"/>
              </a:rPr>
              <a:t>いない</a:t>
            </a:r>
            <a:endParaRPr sz="667">
              <a:latin typeface="游ゴシック"/>
              <a:cs typeface="游ゴシック"/>
            </a:endParaRPr>
          </a:p>
        </p:txBody>
      </p:sp>
      <p:grpSp>
        <p:nvGrpSpPr>
          <p:cNvPr id="53" name="object 53"/>
          <p:cNvGrpSpPr/>
          <p:nvPr/>
        </p:nvGrpSpPr>
        <p:grpSpPr>
          <a:xfrm>
            <a:off x="4274423" y="4789694"/>
            <a:ext cx="932992" cy="49951"/>
            <a:chOff x="3312286" y="3261271"/>
            <a:chExt cx="699770" cy="37465"/>
          </a:xfrm>
        </p:grpSpPr>
        <p:sp>
          <p:nvSpPr>
            <p:cNvPr id="54" name="object 54"/>
            <p:cNvSpPr/>
            <p:nvPr/>
          </p:nvSpPr>
          <p:spPr>
            <a:xfrm>
              <a:off x="3312286" y="3261271"/>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55" name="object 55"/>
            <p:cNvSpPr/>
            <p:nvPr/>
          </p:nvSpPr>
          <p:spPr>
            <a:xfrm>
              <a:off x="3643629" y="3261271"/>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56" name="object 56"/>
            <p:cNvSpPr/>
            <p:nvPr/>
          </p:nvSpPr>
          <p:spPr>
            <a:xfrm>
              <a:off x="3974972" y="3261271"/>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57" name="object 57"/>
          <p:cNvSpPr txBox="1"/>
          <p:nvPr/>
        </p:nvSpPr>
        <p:spPr>
          <a:xfrm>
            <a:off x="4345541" y="4733866"/>
            <a:ext cx="1529023" cy="124885"/>
          </a:xfrm>
          <a:prstGeom prst="rect">
            <a:avLst/>
          </a:prstGeom>
        </p:spPr>
        <p:txBody>
          <a:bodyPr vert="horz" wrap="square" lIns="0" tIns="22013" rIns="0" bIns="0" rtlCol="0">
            <a:spAutoFit/>
          </a:bodyPr>
          <a:lstStyle/>
          <a:p>
            <a:pPr>
              <a:spcBef>
                <a:spcPts val="173"/>
              </a:spcBef>
              <a:tabLst>
                <a:tab pos="441102" algn="l"/>
                <a:tab pos="883051"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58" name="object 58"/>
          <p:cNvSpPr txBox="1"/>
          <p:nvPr/>
        </p:nvSpPr>
        <p:spPr>
          <a:xfrm>
            <a:off x="5868637" y="2141538"/>
            <a:ext cx="614656" cy="135870"/>
          </a:xfrm>
          <a:prstGeom prst="rect">
            <a:avLst/>
          </a:prstGeom>
        </p:spPr>
        <p:txBody>
          <a:bodyPr vert="horz" wrap="square" lIns="0" tIns="22859" rIns="0" bIns="0" rtlCol="0">
            <a:spAutoFit/>
          </a:bodyPr>
          <a:lstStyle/>
          <a:p>
            <a:pPr>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sp>
        <p:nvSpPr>
          <p:cNvPr id="59" name="object 59"/>
          <p:cNvSpPr/>
          <p:nvPr/>
        </p:nvSpPr>
        <p:spPr>
          <a:xfrm>
            <a:off x="7242050" y="1536700"/>
            <a:ext cx="5965392" cy="3698103"/>
          </a:xfrm>
          <a:custGeom>
            <a:avLst/>
            <a:gdLst/>
            <a:ahLst/>
            <a:cxnLst/>
            <a:rect l="l" t="t" r="r" b="b"/>
            <a:pathLst>
              <a:path w="4474209" h="2773679">
                <a:moveTo>
                  <a:pt x="0" y="2773679"/>
                </a:moveTo>
                <a:lnTo>
                  <a:pt x="4473955" y="2773679"/>
                </a:lnTo>
                <a:lnTo>
                  <a:pt x="4473955" y="0"/>
                </a:lnTo>
                <a:lnTo>
                  <a:pt x="0" y="0"/>
                </a:lnTo>
                <a:lnTo>
                  <a:pt x="0" y="2773679"/>
                </a:lnTo>
                <a:close/>
              </a:path>
            </a:pathLst>
          </a:custGeom>
          <a:ln w="7493">
            <a:solidFill>
              <a:srgbClr val="000000"/>
            </a:solidFill>
          </a:ln>
        </p:spPr>
        <p:txBody>
          <a:bodyPr wrap="square" lIns="0" tIns="0" rIns="0" bIns="0" rtlCol="0"/>
          <a:lstStyle/>
          <a:p>
            <a:endParaRPr/>
          </a:p>
        </p:txBody>
      </p:sp>
      <p:sp>
        <p:nvSpPr>
          <p:cNvPr id="60" name="object 60"/>
          <p:cNvSpPr txBox="1"/>
          <p:nvPr/>
        </p:nvSpPr>
        <p:spPr>
          <a:xfrm>
            <a:off x="7796933" y="1614930"/>
            <a:ext cx="579099" cy="185585"/>
          </a:xfrm>
          <a:prstGeom prst="rect">
            <a:avLst/>
          </a:prstGeom>
        </p:spPr>
        <p:txBody>
          <a:bodyPr vert="horz" wrap="square" lIns="0" tIns="21166" rIns="0" bIns="0" rtlCol="0">
            <a:spAutoFit/>
          </a:bodyPr>
          <a:lstStyle/>
          <a:p>
            <a:pPr>
              <a:spcBef>
                <a:spcPts val="167"/>
              </a:spcBef>
            </a:pPr>
            <a:r>
              <a:rPr sz="1067" spc="-20" dirty="0">
                <a:latin typeface="游ゴシック"/>
                <a:cs typeface="游ゴシック"/>
              </a:rPr>
              <a:t>問３ー１</a:t>
            </a:r>
            <a:endParaRPr sz="1067">
              <a:latin typeface="游ゴシック"/>
              <a:cs typeface="游ゴシック"/>
            </a:endParaRPr>
          </a:p>
        </p:txBody>
      </p:sp>
      <p:sp>
        <p:nvSpPr>
          <p:cNvPr id="61" name="object 61"/>
          <p:cNvSpPr txBox="1"/>
          <p:nvPr/>
        </p:nvSpPr>
        <p:spPr>
          <a:xfrm>
            <a:off x="8636120" y="1614930"/>
            <a:ext cx="3805625" cy="185585"/>
          </a:xfrm>
          <a:prstGeom prst="rect">
            <a:avLst/>
          </a:prstGeom>
        </p:spPr>
        <p:txBody>
          <a:bodyPr vert="horz" wrap="square" lIns="0" tIns="21166" rIns="0" bIns="0" rtlCol="0">
            <a:spAutoFit/>
          </a:bodyPr>
          <a:lstStyle/>
          <a:p>
            <a:pPr>
              <a:spcBef>
                <a:spcPts val="167"/>
              </a:spcBef>
            </a:pPr>
            <a:r>
              <a:rPr sz="1067" spc="-7" dirty="0">
                <a:latin typeface="游ゴシック"/>
                <a:cs typeface="游ゴシック"/>
              </a:rPr>
              <a:t>製造元がアプリを公開しました。資料をご希望されますか？</a:t>
            </a:r>
            <a:endParaRPr sz="1067">
              <a:latin typeface="游ゴシック"/>
              <a:cs typeface="游ゴシック"/>
            </a:endParaRPr>
          </a:p>
        </p:txBody>
      </p:sp>
      <p:grpSp>
        <p:nvGrpSpPr>
          <p:cNvPr id="62" name="object 62"/>
          <p:cNvGrpSpPr/>
          <p:nvPr/>
        </p:nvGrpSpPr>
        <p:grpSpPr>
          <a:xfrm>
            <a:off x="10654244" y="2302821"/>
            <a:ext cx="2288455" cy="2246123"/>
            <a:chOff x="8097329" y="1396047"/>
            <a:chExt cx="1716405" cy="1684655"/>
          </a:xfrm>
        </p:grpSpPr>
        <p:sp>
          <p:nvSpPr>
            <p:cNvPr id="63" name="object 63"/>
            <p:cNvSpPr/>
            <p:nvPr/>
          </p:nvSpPr>
          <p:spPr>
            <a:xfrm>
              <a:off x="8442071" y="1398905"/>
              <a:ext cx="1026160" cy="1678939"/>
            </a:xfrm>
            <a:custGeom>
              <a:avLst/>
              <a:gdLst/>
              <a:ahLst/>
              <a:cxnLst/>
              <a:rect l="l" t="t" r="r" b="b"/>
              <a:pathLst>
                <a:path w="1026159" h="1678939">
                  <a:moveTo>
                    <a:pt x="0" y="1426972"/>
                  </a:moveTo>
                  <a:lnTo>
                    <a:pt x="0" y="1678813"/>
                  </a:lnTo>
                </a:path>
                <a:path w="1026159" h="1678939">
                  <a:moveTo>
                    <a:pt x="0" y="587248"/>
                  </a:moveTo>
                  <a:lnTo>
                    <a:pt x="0" y="1091564"/>
                  </a:lnTo>
                </a:path>
                <a:path w="1026159" h="1678939">
                  <a:moveTo>
                    <a:pt x="0" y="0"/>
                  </a:moveTo>
                  <a:lnTo>
                    <a:pt x="0" y="251840"/>
                  </a:lnTo>
                </a:path>
                <a:path w="1026159" h="1678939">
                  <a:moveTo>
                    <a:pt x="342646" y="1426972"/>
                  </a:moveTo>
                  <a:lnTo>
                    <a:pt x="342646" y="1678813"/>
                  </a:lnTo>
                </a:path>
                <a:path w="1026159" h="1678939">
                  <a:moveTo>
                    <a:pt x="342646" y="587248"/>
                  </a:moveTo>
                  <a:lnTo>
                    <a:pt x="342646" y="1091564"/>
                  </a:lnTo>
                </a:path>
                <a:path w="1026159" h="1678939">
                  <a:moveTo>
                    <a:pt x="342646" y="0"/>
                  </a:moveTo>
                  <a:lnTo>
                    <a:pt x="342646" y="251840"/>
                  </a:lnTo>
                </a:path>
                <a:path w="1026159" h="1678939">
                  <a:moveTo>
                    <a:pt x="684276" y="1426972"/>
                  </a:moveTo>
                  <a:lnTo>
                    <a:pt x="684276" y="1678813"/>
                  </a:lnTo>
                </a:path>
                <a:path w="1026159" h="1678939">
                  <a:moveTo>
                    <a:pt x="684276" y="587248"/>
                  </a:moveTo>
                  <a:lnTo>
                    <a:pt x="684276" y="1091564"/>
                  </a:lnTo>
                </a:path>
                <a:path w="1026159" h="1678939">
                  <a:moveTo>
                    <a:pt x="684276" y="0"/>
                  </a:moveTo>
                  <a:lnTo>
                    <a:pt x="684276" y="251840"/>
                  </a:lnTo>
                </a:path>
                <a:path w="1026159" h="1678939">
                  <a:moveTo>
                    <a:pt x="1026032" y="1426972"/>
                  </a:moveTo>
                  <a:lnTo>
                    <a:pt x="1026032" y="1678813"/>
                  </a:lnTo>
                </a:path>
                <a:path w="1026159" h="1678939">
                  <a:moveTo>
                    <a:pt x="1026032" y="587248"/>
                  </a:moveTo>
                  <a:lnTo>
                    <a:pt x="1026032" y="1091564"/>
                  </a:lnTo>
                </a:path>
                <a:path w="1026159" h="1678939">
                  <a:moveTo>
                    <a:pt x="1026032" y="0"/>
                  </a:moveTo>
                  <a:lnTo>
                    <a:pt x="1026032" y="251840"/>
                  </a:lnTo>
                </a:path>
              </a:pathLst>
            </a:custGeom>
            <a:ln w="5626">
              <a:solidFill>
                <a:srgbClr val="D9D9D9"/>
              </a:solidFill>
            </a:ln>
          </p:spPr>
          <p:txBody>
            <a:bodyPr wrap="square" lIns="0" tIns="0" rIns="0" bIns="0" rtlCol="0"/>
            <a:lstStyle/>
            <a:p>
              <a:endParaRPr/>
            </a:p>
          </p:txBody>
        </p:sp>
        <p:sp>
          <p:nvSpPr>
            <p:cNvPr id="64" name="object 64"/>
            <p:cNvSpPr/>
            <p:nvPr/>
          </p:nvSpPr>
          <p:spPr>
            <a:xfrm>
              <a:off x="9810496" y="1398905"/>
              <a:ext cx="0" cy="1678939"/>
            </a:xfrm>
            <a:custGeom>
              <a:avLst/>
              <a:gdLst/>
              <a:ahLst/>
              <a:cxnLst/>
              <a:rect l="l" t="t" r="r" b="b"/>
              <a:pathLst>
                <a:path h="1678939">
                  <a:moveTo>
                    <a:pt x="0" y="0"/>
                  </a:moveTo>
                  <a:lnTo>
                    <a:pt x="0" y="1678813"/>
                  </a:lnTo>
                </a:path>
              </a:pathLst>
            </a:custGeom>
            <a:ln w="5626">
              <a:solidFill>
                <a:srgbClr val="D9D9D9"/>
              </a:solidFill>
            </a:ln>
          </p:spPr>
          <p:txBody>
            <a:bodyPr wrap="square" lIns="0" tIns="0" rIns="0" bIns="0" rtlCol="0"/>
            <a:lstStyle/>
            <a:p>
              <a:endParaRPr/>
            </a:p>
          </p:txBody>
        </p:sp>
        <p:sp>
          <p:nvSpPr>
            <p:cNvPr id="65" name="object 65"/>
            <p:cNvSpPr/>
            <p:nvPr/>
          </p:nvSpPr>
          <p:spPr>
            <a:xfrm>
              <a:off x="8100187" y="1650745"/>
              <a:ext cx="1140460" cy="1175385"/>
            </a:xfrm>
            <a:custGeom>
              <a:avLst/>
              <a:gdLst/>
              <a:ahLst/>
              <a:cxnLst/>
              <a:rect l="l" t="t" r="r" b="b"/>
              <a:pathLst>
                <a:path w="1140459" h="1175385">
                  <a:moveTo>
                    <a:pt x="1140333" y="839724"/>
                  </a:moveTo>
                  <a:lnTo>
                    <a:pt x="0" y="839724"/>
                  </a:lnTo>
                  <a:lnTo>
                    <a:pt x="0" y="1175131"/>
                  </a:lnTo>
                  <a:lnTo>
                    <a:pt x="1140333" y="1175131"/>
                  </a:lnTo>
                  <a:lnTo>
                    <a:pt x="1140333" y="839724"/>
                  </a:lnTo>
                  <a:close/>
                </a:path>
                <a:path w="1140459" h="1175385">
                  <a:moveTo>
                    <a:pt x="1140333" y="0"/>
                  </a:moveTo>
                  <a:lnTo>
                    <a:pt x="0" y="0"/>
                  </a:lnTo>
                  <a:lnTo>
                    <a:pt x="0" y="335407"/>
                  </a:lnTo>
                  <a:lnTo>
                    <a:pt x="1140333" y="335407"/>
                  </a:lnTo>
                  <a:lnTo>
                    <a:pt x="1140333" y="0"/>
                  </a:lnTo>
                  <a:close/>
                </a:path>
              </a:pathLst>
            </a:custGeom>
            <a:solidFill>
              <a:srgbClr val="92D050"/>
            </a:solidFill>
          </p:spPr>
          <p:txBody>
            <a:bodyPr wrap="square" lIns="0" tIns="0" rIns="0" bIns="0" rtlCol="0"/>
            <a:lstStyle/>
            <a:p>
              <a:endParaRPr/>
            </a:p>
          </p:txBody>
        </p:sp>
        <p:sp>
          <p:nvSpPr>
            <p:cNvPr id="66" name="object 66"/>
            <p:cNvSpPr/>
            <p:nvPr/>
          </p:nvSpPr>
          <p:spPr>
            <a:xfrm>
              <a:off x="9240520" y="1650745"/>
              <a:ext cx="570230" cy="1175385"/>
            </a:xfrm>
            <a:custGeom>
              <a:avLst/>
              <a:gdLst/>
              <a:ahLst/>
              <a:cxnLst/>
              <a:rect l="l" t="t" r="r" b="b"/>
              <a:pathLst>
                <a:path w="570229" h="1175385">
                  <a:moveTo>
                    <a:pt x="285115" y="839724"/>
                  </a:moveTo>
                  <a:lnTo>
                    <a:pt x="0" y="839724"/>
                  </a:lnTo>
                  <a:lnTo>
                    <a:pt x="0" y="1175131"/>
                  </a:lnTo>
                  <a:lnTo>
                    <a:pt x="285115" y="1175131"/>
                  </a:lnTo>
                  <a:lnTo>
                    <a:pt x="285115" y="839724"/>
                  </a:lnTo>
                  <a:close/>
                </a:path>
                <a:path w="570229" h="1175385">
                  <a:moveTo>
                    <a:pt x="570103" y="0"/>
                  </a:moveTo>
                  <a:lnTo>
                    <a:pt x="0" y="0"/>
                  </a:lnTo>
                  <a:lnTo>
                    <a:pt x="0" y="335407"/>
                  </a:lnTo>
                  <a:lnTo>
                    <a:pt x="570103" y="335407"/>
                  </a:lnTo>
                  <a:lnTo>
                    <a:pt x="570103" y="0"/>
                  </a:lnTo>
                  <a:close/>
                </a:path>
              </a:pathLst>
            </a:custGeom>
            <a:solidFill>
              <a:srgbClr val="5B9BD4"/>
            </a:solidFill>
          </p:spPr>
          <p:txBody>
            <a:bodyPr wrap="square" lIns="0" tIns="0" rIns="0" bIns="0" rtlCol="0"/>
            <a:lstStyle/>
            <a:p>
              <a:endParaRPr/>
            </a:p>
          </p:txBody>
        </p:sp>
        <p:sp>
          <p:nvSpPr>
            <p:cNvPr id="67" name="object 67"/>
            <p:cNvSpPr/>
            <p:nvPr/>
          </p:nvSpPr>
          <p:spPr>
            <a:xfrm>
              <a:off x="9525635" y="2490495"/>
              <a:ext cx="285115" cy="335915"/>
            </a:xfrm>
            <a:custGeom>
              <a:avLst/>
              <a:gdLst/>
              <a:ahLst/>
              <a:cxnLst/>
              <a:rect l="l" t="t" r="r" b="b"/>
              <a:pathLst>
                <a:path w="285115" h="335914">
                  <a:moveTo>
                    <a:pt x="285038" y="0"/>
                  </a:moveTo>
                  <a:lnTo>
                    <a:pt x="0" y="0"/>
                  </a:lnTo>
                  <a:lnTo>
                    <a:pt x="0" y="335381"/>
                  </a:lnTo>
                  <a:lnTo>
                    <a:pt x="285038" y="335381"/>
                  </a:lnTo>
                  <a:lnTo>
                    <a:pt x="285038" y="0"/>
                  </a:lnTo>
                  <a:close/>
                </a:path>
              </a:pathLst>
            </a:custGeom>
            <a:solidFill>
              <a:srgbClr val="FFC000"/>
            </a:solidFill>
          </p:spPr>
          <p:txBody>
            <a:bodyPr wrap="square" lIns="0" tIns="0" rIns="0" bIns="0" rtlCol="0"/>
            <a:lstStyle/>
            <a:p>
              <a:endParaRPr/>
            </a:p>
          </p:txBody>
        </p:sp>
        <p:sp>
          <p:nvSpPr>
            <p:cNvPr id="68" name="object 68"/>
            <p:cNvSpPr/>
            <p:nvPr/>
          </p:nvSpPr>
          <p:spPr>
            <a:xfrm>
              <a:off x="8100187" y="1398905"/>
              <a:ext cx="0" cy="1678939"/>
            </a:xfrm>
            <a:custGeom>
              <a:avLst/>
              <a:gdLst/>
              <a:ahLst/>
              <a:cxnLst/>
              <a:rect l="l" t="t" r="r" b="b"/>
              <a:pathLst>
                <a:path h="1678939">
                  <a:moveTo>
                    <a:pt x="0" y="1678813"/>
                  </a:moveTo>
                  <a:lnTo>
                    <a:pt x="0" y="0"/>
                  </a:lnTo>
                </a:path>
              </a:pathLst>
            </a:custGeom>
            <a:ln w="5626">
              <a:solidFill>
                <a:srgbClr val="D9D9D9"/>
              </a:solidFill>
            </a:ln>
          </p:spPr>
          <p:txBody>
            <a:bodyPr wrap="square" lIns="0" tIns="0" rIns="0" bIns="0" rtlCol="0"/>
            <a:lstStyle/>
            <a:p>
              <a:endParaRPr/>
            </a:p>
          </p:txBody>
        </p:sp>
        <p:sp>
          <p:nvSpPr>
            <p:cNvPr id="69" name="object 69"/>
            <p:cNvSpPr/>
            <p:nvPr/>
          </p:nvSpPr>
          <p:spPr>
            <a:xfrm>
              <a:off x="8630793" y="2605646"/>
              <a:ext cx="79375" cy="105410"/>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grpSp>
      <p:sp>
        <p:nvSpPr>
          <p:cNvPr id="70" name="object 70"/>
          <p:cNvSpPr txBox="1"/>
          <p:nvPr/>
        </p:nvSpPr>
        <p:spPr>
          <a:xfrm>
            <a:off x="11396318" y="3909751"/>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8</a:t>
            </a:r>
            <a:endParaRPr sz="667">
              <a:latin typeface="Calibri"/>
              <a:cs typeface="Calibri"/>
            </a:endParaRPr>
          </a:p>
        </p:txBody>
      </p:sp>
      <p:sp>
        <p:nvSpPr>
          <p:cNvPr id="71" name="object 71"/>
          <p:cNvSpPr/>
          <p:nvPr/>
        </p:nvSpPr>
        <p:spPr>
          <a:xfrm>
            <a:off x="11365503" y="2796307"/>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72" name="object 72"/>
          <p:cNvSpPr txBox="1"/>
          <p:nvPr/>
        </p:nvSpPr>
        <p:spPr>
          <a:xfrm>
            <a:off x="11396318" y="2790161"/>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2</a:t>
            </a:r>
            <a:endParaRPr sz="667">
              <a:latin typeface="Calibri"/>
              <a:cs typeface="Calibri"/>
            </a:endParaRPr>
          </a:p>
        </p:txBody>
      </p:sp>
      <p:sp>
        <p:nvSpPr>
          <p:cNvPr id="73" name="object 73"/>
          <p:cNvSpPr/>
          <p:nvPr/>
        </p:nvSpPr>
        <p:spPr>
          <a:xfrm>
            <a:off x="12315597" y="3915559"/>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74" name="object 74"/>
          <p:cNvSpPr txBox="1"/>
          <p:nvPr/>
        </p:nvSpPr>
        <p:spPr>
          <a:xfrm>
            <a:off x="12346751" y="3909751"/>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2</a:t>
            </a:r>
            <a:endParaRPr sz="667">
              <a:latin typeface="Calibri"/>
              <a:cs typeface="Calibri"/>
            </a:endParaRPr>
          </a:p>
        </p:txBody>
      </p:sp>
      <p:sp>
        <p:nvSpPr>
          <p:cNvPr id="75" name="object 75"/>
          <p:cNvSpPr/>
          <p:nvPr/>
        </p:nvSpPr>
        <p:spPr>
          <a:xfrm>
            <a:off x="12505581" y="2796307"/>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76" name="object 76"/>
          <p:cNvSpPr txBox="1"/>
          <p:nvPr/>
        </p:nvSpPr>
        <p:spPr>
          <a:xfrm>
            <a:off x="12536568" y="2790161"/>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1</a:t>
            </a:r>
            <a:endParaRPr sz="667">
              <a:latin typeface="Calibri"/>
              <a:cs typeface="Calibri"/>
            </a:endParaRPr>
          </a:p>
        </p:txBody>
      </p:sp>
      <p:sp>
        <p:nvSpPr>
          <p:cNvPr id="77" name="object 77"/>
          <p:cNvSpPr/>
          <p:nvPr/>
        </p:nvSpPr>
        <p:spPr>
          <a:xfrm>
            <a:off x="12695736" y="3915559"/>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78" name="object 78"/>
          <p:cNvSpPr txBox="1"/>
          <p:nvPr/>
        </p:nvSpPr>
        <p:spPr>
          <a:xfrm>
            <a:off x="12726721" y="3909751"/>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2</a:t>
            </a:r>
            <a:endParaRPr sz="667">
              <a:latin typeface="Calibri"/>
              <a:cs typeface="Calibri"/>
            </a:endParaRPr>
          </a:p>
        </p:txBody>
      </p:sp>
      <p:sp>
        <p:nvSpPr>
          <p:cNvPr id="79" name="object 79"/>
          <p:cNvSpPr txBox="1"/>
          <p:nvPr/>
        </p:nvSpPr>
        <p:spPr>
          <a:xfrm>
            <a:off x="10604715" y="4580726"/>
            <a:ext cx="1519710" cy="124885"/>
          </a:xfrm>
          <a:prstGeom prst="rect">
            <a:avLst/>
          </a:prstGeom>
        </p:spPr>
        <p:txBody>
          <a:bodyPr vert="horz" wrap="square" lIns="0" tIns="22013" rIns="0" bIns="0" rtlCol="0">
            <a:spAutoFit/>
          </a:bodyPr>
          <a:lstStyle/>
          <a:p>
            <a:pPr>
              <a:spcBef>
                <a:spcPts val="173"/>
              </a:spcBef>
              <a:tabLst>
                <a:tab pos="432636" algn="l"/>
                <a:tab pos="888978" algn="l"/>
                <a:tab pos="1345320" algn="l"/>
              </a:tabLst>
            </a:pPr>
            <a:r>
              <a:rPr sz="667" spc="-33" dirty="0">
                <a:solidFill>
                  <a:srgbClr val="585858"/>
                </a:solidFill>
                <a:latin typeface="Calibri"/>
                <a:cs typeface="Calibri"/>
              </a:rPr>
              <a:t>0%</a:t>
            </a:r>
            <a:r>
              <a:rPr sz="667" dirty="0">
                <a:solidFill>
                  <a:srgbClr val="585858"/>
                </a:solidFill>
                <a:latin typeface="Calibri"/>
                <a:cs typeface="Calibri"/>
              </a:rPr>
              <a:t>	</a:t>
            </a: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p:txBody>
      </p:sp>
      <p:sp>
        <p:nvSpPr>
          <p:cNvPr id="80" name="object 80"/>
          <p:cNvSpPr txBox="1"/>
          <p:nvPr/>
        </p:nvSpPr>
        <p:spPr>
          <a:xfrm>
            <a:off x="12406526" y="4580726"/>
            <a:ext cx="17271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80%</a:t>
            </a:r>
            <a:endParaRPr sz="667">
              <a:latin typeface="Calibri"/>
              <a:cs typeface="Calibri"/>
            </a:endParaRPr>
          </a:p>
        </p:txBody>
      </p:sp>
      <p:sp>
        <p:nvSpPr>
          <p:cNvPr id="81" name="object 81"/>
          <p:cNvSpPr txBox="1"/>
          <p:nvPr/>
        </p:nvSpPr>
        <p:spPr>
          <a:xfrm>
            <a:off x="12839831" y="4580726"/>
            <a:ext cx="218432"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Calibri"/>
                <a:cs typeface="Calibri"/>
              </a:rPr>
              <a:t>100%</a:t>
            </a:r>
            <a:endParaRPr sz="667">
              <a:latin typeface="Calibri"/>
              <a:cs typeface="Calibri"/>
            </a:endParaRPr>
          </a:p>
        </p:txBody>
      </p:sp>
      <p:sp>
        <p:nvSpPr>
          <p:cNvPr id="82" name="object 82"/>
          <p:cNvSpPr txBox="1"/>
          <p:nvPr/>
        </p:nvSpPr>
        <p:spPr>
          <a:xfrm>
            <a:off x="10216617" y="3904095"/>
            <a:ext cx="378446" cy="124885"/>
          </a:xfrm>
          <a:prstGeom prst="rect">
            <a:avLst/>
          </a:prstGeom>
        </p:spPr>
        <p:txBody>
          <a:bodyPr vert="horz" wrap="square" lIns="0" tIns="22013" rIns="0" bIns="0" rtlCol="0">
            <a:spAutoFit/>
          </a:bodyPr>
          <a:lstStyle/>
          <a:p>
            <a:pPr>
              <a:spcBef>
                <a:spcPts val="173"/>
              </a:spcBef>
            </a:pPr>
            <a:r>
              <a:rPr sz="667" spc="-20" dirty="0">
                <a:solidFill>
                  <a:srgbClr val="585858"/>
                </a:solidFill>
                <a:latin typeface="游ゴシック"/>
                <a:cs typeface="游ゴシック"/>
              </a:rPr>
              <a:t>希望する</a:t>
            </a:r>
            <a:endParaRPr sz="667">
              <a:latin typeface="游ゴシック"/>
              <a:cs typeface="游ゴシック"/>
            </a:endParaRPr>
          </a:p>
        </p:txBody>
      </p:sp>
      <p:sp>
        <p:nvSpPr>
          <p:cNvPr id="83" name="object 83"/>
          <p:cNvSpPr txBox="1"/>
          <p:nvPr/>
        </p:nvSpPr>
        <p:spPr>
          <a:xfrm>
            <a:off x="10126366" y="2785250"/>
            <a:ext cx="466496" cy="124885"/>
          </a:xfrm>
          <a:prstGeom prst="rect">
            <a:avLst/>
          </a:prstGeom>
        </p:spPr>
        <p:txBody>
          <a:bodyPr vert="horz" wrap="square" lIns="0" tIns="22013" rIns="0" bIns="0" rtlCol="0">
            <a:spAutoFit/>
          </a:bodyPr>
          <a:lstStyle/>
          <a:p>
            <a:pPr>
              <a:spcBef>
                <a:spcPts val="173"/>
              </a:spcBef>
            </a:pPr>
            <a:r>
              <a:rPr sz="667" spc="-13" dirty="0">
                <a:solidFill>
                  <a:srgbClr val="585858"/>
                </a:solidFill>
                <a:latin typeface="游ゴシック"/>
                <a:cs typeface="游ゴシック"/>
              </a:rPr>
              <a:t>希望しない</a:t>
            </a:r>
            <a:endParaRPr sz="667">
              <a:latin typeface="游ゴシック"/>
              <a:cs typeface="游ゴシック"/>
            </a:endParaRPr>
          </a:p>
        </p:txBody>
      </p:sp>
      <p:grpSp>
        <p:nvGrpSpPr>
          <p:cNvPr id="84" name="object 84"/>
          <p:cNvGrpSpPr/>
          <p:nvPr/>
        </p:nvGrpSpPr>
        <p:grpSpPr>
          <a:xfrm>
            <a:off x="10830767" y="4836428"/>
            <a:ext cx="932992" cy="49951"/>
            <a:chOff x="8229727" y="3296323"/>
            <a:chExt cx="699770" cy="37465"/>
          </a:xfrm>
        </p:grpSpPr>
        <p:sp>
          <p:nvSpPr>
            <p:cNvPr id="85" name="object 85"/>
            <p:cNvSpPr/>
            <p:nvPr/>
          </p:nvSpPr>
          <p:spPr>
            <a:xfrm>
              <a:off x="8229727" y="3296323"/>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86" name="object 86"/>
            <p:cNvSpPr/>
            <p:nvPr/>
          </p:nvSpPr>
          <p:spPr>
            <a:xfrm>
              <a:off x="8561070" y="3296323"/>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87" name="object 87"/>
            <p:cNvSpPr/>
            <p:nvPr/>
          </p:nvSpPr>
          <p:spPr>
            <a:xfrm>
              <a:off x="8892413" y="3296323"/>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88" name="object 88"/>
          <p:cNvSpPr txBox="1"/>
          <p:nvPr/>
        </p:nvSpPr>
        <p:spPr>
          <a:xfrm>
            <a:off x="10902901" y="4780600"/>
            <a:ext cx="1529870" cy="124885"/>
          </a:xfrm>
          <a:prstGeom prst="rect">
            <a:avLst/>
          </a:prstGeom>
        </p:spPr>
        <p:txBody>
          <a:bodyPr vert="horz" wrap="square" lIns="0" tIns="22013" rIns="0" bIns="0" rtlCol="0">
            <a:spAutoFit/>
          </a:bodyPr>
          <a:lstStyle/>
          <a:p>
            <a:pPr>
              <a:spcBef>
                <a:spcPts val="173"/>
              </a:spcBef>
              <a:tabLst>
                <a:tab pos="441102" algn="l"/>
                <a:tab pos="883051"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grpSp>
        <p:nvGrpSpPr>
          <p:cNvPr id="89" name="object 89"/>
          <p:cNvGrpSpPr/>
          <p:nvPr/>
        </p:nvGrpSpPr>
        <p:grpSpPr>
          <a:xfrm>
            <a:off x="7777797" y="2325849"/>
            <a:ext cx="2380738" cy="2179238"/>
            <a:chOff x="5939914" y="1413319"/>
            <a:chExt cx="1785620" cy="1634489"/>
          </a:xfrm>
        </p:grpSpPr>
        <p:sp>
          <p:nvSpPr>
            <p:cNvPr id="90" name="object 90"/>
            <p:cNvSpPr/>
            <p:nvPr/>
          </p:nvSpPr>
          <p:spPr>
            <a:xfrm>
              <a:off x="6282690" y="1580388"/>
              <a:ext cx="1130300" cy="1467485"/>
            </a:xfrm>
            <a:custGeom>
              <a:avLst/>
              <a:gdLst/>
              <a:ahLst/>
              <a:cxnLst/>
              <a:rect l="l" t="t" r="r" b="b"/>
              <a:pathLst>
                <a:path w="1130300" h="1467485">
                  <a:moveTo>
                    <a:pt x="396494" y="0"/>
                  </a:moveTo>
                  <a:lnTo>
                    <a:pt x="396494" y="733552"/>
                  </a:lnTo>
                  <a:lnTo>
                    <a:pt x="0" y="1350645"/>
                  </a:lnTo>
                  <a:lnTo>
                    <a:pt x="45217" y="1377490"/>
                  </a:lnTo>
                  <a:lnTo>
                    <a:pt x="92063" y="1400935"/>
                  </a:lnTo>
                  <a:lnTo>
                    <a:pt x="140343" y="1420923"/>
                  </a:lnTo>
                  <a:lnTo>
                    <a:pt x="189865" y="1437401"/>
                  </a:lnTo>
                  <a:lnTo>
                    <a:pt x="240434" y="1450313"/>
                  </a:lnTo>
                  <a:lnTo>
                    <a:pt x="291857" y="1459605"/>
                  </a:lnTo>
                  <a:lnTo>
                    <a:pt x="343942" y="1465220"/>
                  </a:lnTo>
                  <a:lnTo>
                    <a:pt x="396494" y="1467104"/>
                  </a:lnTo>
                  <a:lnTo>
                    <a:pt x="444725" y="1465543"/>
                  </a:lnTo>
                  <a:lnTo>
                    <a:pt x="492123" y="1460927"/>
                  </a:lnTo>
                  <a:lnTo>
                    <a:pt x="538592" y="1453351"/>
                  </a:lnTo>
                  <a:lnTo>
                    <a:pt x="584034" y="1442912"/>
                  </a:lnTo>
                  <a:lnTo>
                    <a:pt x="628353" y="1429707"/>
                  </a:lnTo>
                  <a:lnTo>
                    <a:pt x="671452" y="1413832"/>
                  </a:lnTo>
                  <a:lnTo>
                    <a:pt x="713235" y="1395384"/>
                  </a:lnTo>
                  <a:lnTo>
                    <a:pt x="753605" y="1374460"/>
                  </a:lnTo>
                  <a:lnTo>
                    <a:pt x="792466" y="1351157"/>
                  </a:lnTo>
                  <a:lnTo>
                    <a:pt x="829720" y="1325571"/>
                  </a:lnTo>
                  <a:lnTo>
                    <a:pt x="865271" y="1297798"/>
                  </a:lnTo>
                  <a:lnTo>
                    <a:pt x="899023" y="1267936"/>
                  </a:lnTo>
                  <a:lnTo>
                    <a:pt x="930878" y="1236081"/>
                  </a:lnTo>
                  <a:lnTo>
                    <a:pt x="960740" y="1202329"/>
                  </a:lnTo>
                  <a:lnTo>
                    <a:pt x="988513" y="1166778"/>
                  </a:lnTo>
                  <a:lnTo>
                    <a:pt x="1014099" y="1129524"/>
                  </a:lnTo>
                  <a:lnTo>
                    <a:pt x="1037402" y="1090663"/>
                  </a:lnTo>
                  <a:lnTo>
                    <a:pt x="1058326" y="1050293"/>
                  </a:lnTo>
                  <a:lnTo>
                    <a:pt x="1076774" y="1008510"/>
                  </a:lnTo>
                  <a:lnTo>
                    <a:pt x="1092649" y="965411"/>
                  </a:lnTo>
                  <a:lnTo>
                    <a:pt x="1105854" y="921092"/>
                  </a:lnTo>
                  <a:lnTo>
                    <a:pt x="1116293" y="875650"/>
                  </a:lnTo>
                  <a:lnTo>
                    <a:pt x="1123869" y="829181"/>
                  </a:lnTo>
                  <a:lnTo>
                    <a:pt x="1128485" y="781783"/>
                  </a:lnTo>
                  <a:lnTo>
                    <a:pt x="1130046" y="733552"/>
                  </a:lnTo>
                  <a:lnTo>
                    <a:pt x="1128485" y="685320"/>
                  </a:lnTo>
                  <a:lnTo>
                    <a:pt x="1123869" y="637922"/>
                  </a:lnTo>
                  <a:lnTo>
                    <a:pt x="1116293" y="591453"/>
                  </a:lnTo>
                  <a:lnTo>
                    <a:pt x="1105854" y="546011"/>
                  </a:lnTo>
                  <a:lnTo>
                    <a:pt x="1092649" y="501692"/>
                  </a:lnTo>
                  <a:lnTo>
                    <a:pt x="1076774" y="458593"/>
                  </a:lnTo>
                  <a:lnTo>
                    <a:pt x="1058326" y="416810"/>
                  </a:lnTo>
                  <a:lnTo>
                    <a:pt x="1037402" y="376440"/>
                  </a:lnTo>
                  <a:lnTo>
                    <a:pt x="1014099" y="337579"/>
                  </a:lnTo>
                  <a:lnTo>
                    <a:pt x="988513" y="300325"/>
                  </a:lnTo>
                  <a:lnTo>
                    <a:pt x="960740" y="264774"/>
                  </a:lnTo>
                  <a:lnTo>
                    <a:pt x="930878" y="231022"/>
                  </a:lnTo>
                  <a:lnTo>
                    <a:pt x="899023" y="199167"/>
                  </a:lnTo>
                  <a:lnTo>
                    <a:pt x="865271" y="169305"/>
                  </a:lnTo>
                  <a:lnTo>
                    <a:pt x="829720" y="141532"/>
                  </a:lnTo>
                  <a:lnTo>
                    <a:pt x="792466" y="115946"/>
                  </a:lnTo>
                  <a:lnTo>
                    <a:pt x="753605" y="92643"/>
                  </a:lnTo>
                  <a:lnTo>
                    <a:pt x="713235" y="71719"/>
                  </a:lnTo>
                  <a:lnTo>
                    <a:pt x="671452" y="53271"/>
                  </a:lnTo>
                  <a:lnTo>
                    <a:pt x="628353" y="37396"/>
                  </a:lnTo>
                  <a:lnTo>
                    <a:pt x="584034" y="24191"/>
                  </a:lnTo>
                  <a:lnTo>
                    <a:pt x="538592" y="13752"/>
                  </a:lnTo>
                  <a:lnTo>
                    <a:pt x="492123" y="6176"/>
                  </a:lnTo>
                  <a:lnTo>
                    <a:pt x="444725" y="1560"/>
                  </a:lnTo>
                  <a:lnTo>
                    <a:pt x="396494" y="0"/>
                  </a:lnTo>
                  <a:close/>
                </a:path>
              </a:pathLst>
            </a:custGeom>
            <a:solidFill>
              <a:srgbClr val="4471C4"/>
            </a:solidFill>
          </p:spPr>
          <p:txBody>
            <a:bodyPr wrap="square" lIns="0" tIns="0" rIns="0" bIns="0" rtlCol="0"/>
            <a:lstStyle/>
            <a:p>
              <a:endParaRPr/>
            </a:p>
          </p:txBody>
        </p:sp>
        <p:sp>
          <p:nvSpPr>
            <p:cNvPr id="91" name="object 91"/>
            <p:cNvSpPr/>
            <p:nvPr/>
          </p:nvSpPr>
          <p:spPr>
            <a:xfrm>
              <a:off x="5953125" y="2313940"/>
              <a:ext cx="726440" cy="617220"/>
            </a:xfrm>
            <a:custGeom>
              <a:avLst/>
              <a:gdLst/>
              <a:ahLst/>
              <a:cxnLst/>
              <a:rect l="l" t="t" r="r" b="b"/>
              <a:pathLst>
                <a:path w="726440" h="617219">
                  <a:moveTo>
                    <a:pt x="726058" y="0"/>
                  </a:moveTo>
                  <a:lnTo>
                    <a:pt x="0" y="104393"/>
                  </a:lnTo>
                  <a:lnTo>
                    <a:pt x="8584" y="152547"/>
                  </a:lnTo>
                  <a:lnTo>
                    <a:pt x="20272" y="199733"/>
                  </a:lnTo>
                  <a:lnTo>
                    <a:pt x="34979" y="245820"/>
                  </a:lnTo>
                  <a:lnTo>
                    <a:pt x="52621" y="290676"/>
                  </a:lnTo>
                  <a:lnTo>
                    <a:pt x="73114" y="334167"/>
                  </a:lnTo>
                  <a:lnTo>
                    <a:pt x="96373" y="376162"/>
                  </a:lnTo>
                  <a:lnTo>
                    <a:pt x="122314" y="416528"/>
                  </a:lnTo>
                  <a:lnTo>
                    <a:pt x="150853" y="455132"/>
                  </a:lnTo>
                  <a:lnTo>
                    <a:pt x="181905" y="491842"/>
                  </a:lnTo>
                  <a:lnTo>
                    <a:pt x="215387" y="526526"/>
                  </a:lnTo>
                  <a:lnTo>
                    <a:pt x="251213" y="559051"/>
                  </a:lnTo>
                  <a:lnTo>
                    <a:pt x="289301" y="589284"/>
                  </a:lnTo>
                  <a:lnTo>
                    <a:pt x="329564" y="617092"/>
                  </a:lnTo>
                  <a:lnTo>
                    <a:pt x="726058" y="0"/>
                  </a:lnTo>
                  <a:close/>
                </a:path>
              </a:pathLst>
            </a:custGeom>
            <a:solidFill>
              <a:srgbClr val="EC7C30"/>
            </a:solidFill>
          </p:spPr>
          <p:txBody>
            <a:bodyPr wrap="square" lIns="0" tIns="0" rIns="0" bIns="0" rtlCol="0"/>
            <a:lstStyle/>
            <a:p>
              <a:endParaRPr/>
            </a:p>
          </p:txBody>
        </p:sp>
        <p:sp>
          <p:nvSpPr>
            <p:cNvPr id="92" name="object 92"/>
            <p:cNvSpPr/>
            <p:nvPr/>
          </p:nvSpPr>
          <p:spPr>
            <a:xfrm>
              <a:off x="5953125" y="2313940"/>
              <a:ext cx="726440" cy="617220"/>
            </a:xfrm>
            <a:custGeom>
              <a:avLst/>
              <a:gdLst/>
              <a:ahLst/>
              <a:cxnLst/>
              <a:rect l="l" t="t" r="r" b="b"/>
              <a:pathLst>
                <a:path w="726440" h="617219">
                  <a:moveTo>
                    <a:pt x="329564" y="617092"/>
                  </a:moveTo>
                  <a:lnTo>
                    <a:pt x="289301" y="589284"/>
                  </a:lnTo>
                  <a:lnTo>
                    <a:pt x="251213" y="559051"/>
                  </a:lnTo>
                  <a:lnTo>
                    <a:pt x="215387" y="526526"/>
                  </a:lnTo>
                  <a:lnTo>
                    <a:pt x="181905" y="491842"/>
                  </a:lnTo>
                  <a:lnTo>
                    <a:pt x="150853" y="455132"/>
                  </a:lnTo>
                  <a:lnTo>
                    <a:pt x="122314" y="416528"/>
                  </a:lnTo>
                  <a:lnTo>
                    <a:pt x="96373" y="376162"/>
                  </a:lnTo>
                  <a:lnTo>
                    <a:pt x="73114" y="334167"/>
                  </a:lnTo>
                  <a:lnTo>
                    <a:pt x="52621" y="290676"/>
                  </a:lnTo>
                  <a:lnTo>
                    <a:pt x="34979" y="245820"/>
                  </a:lnTo>
                  <a:lnTo>
                    <a:pt x="20272" y="199733"/>
                  </a:lnTo>
                  <a:lnTo>
                    <a:pt x="8584" y="152547"/>
                  </a:lnTo>
                  <a:lnTo>
                    <a:pt x="0" y="104393"/>
                  </a:lnTo>
                  <a:lnTo>
                    <a:pt x="726058" y="0"/>
                  </a:lnTo>
                  <a:lnTo>
                    <a:pt x="329564" y="617092"/>
                  </a:lnTo>
                  <a:close/>
                </a:path>
              </a:pathLst>
            </a:custGeom>
            <a:ln w="11239">
              <a:solidFill>
                <a:srgbClr val="FFFFFF"/>
              </a:solidFill>
            </a:ln>
          </p:spPr>
          <p:txBody>
            <a:bodyPr wrap="square" lIns="0" tIns="0" rIns="0" bIns="0" rtlCol="0"/>
            <a:lstStyle/>
            <a:p>
              <a:endParaRPr/>
            </a:p>
          </p:txBody>
        </p:sp>
        <p:sp>
          <p:nvSpPr>
            <p:cNvPr id="93" name="object 93"/>
            <p:cNvSpPr/>
            <p:nvPr/>
          </p:nvSpPr>
          <p:spPr>
            <a:xfrm>
              <a:off x="5945629" y="1580388"/>
              <a:ext cx="734060" cy="838200"/>
            </a:xfrm>
            <a:custGeom>
              <a:avLst/>
              <a:gdLst/>
              <a:ahLst/>
              <a:cxnLst/>
              <a:rect l="l" t="t" r="r" b="b"/>
              <a:pathLst>
                <a:path w="734059" h="838200">
                  <a:moveTo>
                    <a:pt x="733554" y="0"/>
                  </a:moveTo>
                  <a:lnTo>
                    <a:pt x="681261" y="1841"/>
                  </a:lnTo>
                  <a:lnTo>
                    <a:pt x="629160" y="7493"/>
                  </a:lnTo>
                  <a:lnTo>
                    <a:pt x="581649" y="15901"/>
                  </a:lnTo>
                  <a:lnTo>
                    <a:pt x="535397" y="27215"/>
                  </a:lnTo>
                  <a:lnTo>
                    <a:pt x="490485" y="41325"/>
                  </a:lnTo>
                  <a:lnTo>
                    <a:pt x="446996" y="58123"/>
                  </a:lnTo>
                  <a:lnTo>
                    <a:pt x="405011" y="77498"/>
                  </a:lnTo>
                  <a:lnTo>
                    <a:pt x="364612" y="99342"/>
                  </a:lnTo>
                  <a:lnTo>
                    <a:pt x="325882" y="123544"/>
                  </a:lnTo>
                  <a:lnTo>
                    <a:pt x="288903" y="149997"/>
                  </a:lnTo>
                  <a:lnTo>
                    <a:pt x="253755" y="178589"/>
                  </a:lnTo>
                  <a:lnTo>
                    <a:pt x="220522" y="209213"/>
                  </a:lnTo>
                  <a:lnTo>
                    <a:pt x="189286" y="241759"/>
                  </a:lnTo>
                  <a:lnTo>
                    <a:pt x="160128" y="276117"/>
                  </a:lnTo>
                  <a:lnTo>
                    <a:pt x="133129" y="312177"/>
                  </a:lnTo>
                  <a:lnTo>
                    <a:pt x="108374" y="349832"/>
                  </a:lnTo>
                  <a:lnTo>
                    <a:pt x="85942" y="388971"/>
                  </a:lnTo>
                  <a:lnTo>
                    <a:pt x="65917" y="429485"/>
                  </a:lnTo>
                  <a:lnTo>
                    <a:pt x="48380" y="471265"/>
                  </a:lnTo>
                  <a:lnTo>
                    <a:pt x="33413" y="514201"/>
                  </a:lnTo>
                  <a:lnTo>
                    <a:pt x="21098" y="558184"/>
                  </a:lnTo>
                  <a:lnTo>
                    <a:pt x="11517" y="603104"/>
                  </a:lnTo>
                  <a:lnTo>
                    <a:pt x="4752" y="648853"/>
                  </a:lnTo>
                  <a:lnTo>
                    <a:pt x="886" y="695321"/>
                  </a:lnTo>
                  <a:lnTo>
                    <a:pt x="0" y="742399"/>
                  </a:lnTo>
                  <a:lnTo>
                    <a:pt x="2175" y="789977"/>
                  </a:lnTo>
                  <a:lnTo>
                    <a:pt x="7495" y="837946"/>
                  </a:lnTo>
                  <a:lnTo>
                    <a:pt x="733554" y="733552"/>
                  </a:lnTo>
                  <a:lnTo>
                    <a:pt x="733554" y="0"/>
                  </a:lnTo>
                  <a:close/>
                </a:path>
              </a:pathLst>
            </a:custGeom>
            <a:solidFill>
              <a:srgbClr val="A4A4A4"/>
            </a:solidFill>
          </p:spPr>
          <p:txBody>
            <a:bodyPr wrap="square" lIns="0" tIns="0" rIns="0" bIns="0" rtlCol="0"/>
            <a:lstStyle/>
            <a:p>
              <a:endParaRPr/>
            </a:p>
          </p:txBody>
        </p:sp>
        <p:sp>
          <p:nvSpPr>
            <p:cNvPr id="94" name="object 94"/>
            <p:cNvSpPr/>
            <p:nvPr/>
          </p:nvSpPr>
          <p:spPr>
            <a:xfrm>
              <a:off x="5945629" y="1580388"/>
              <a:ext cx="734060" cy="838200"/>
            </a:xfrm>
            <a:custGeom>
              <a:avLst/>
              <a:gdLst/>
              <a:ahLst/>
              <a:cxnLst/>
              <a:rect l="l" t="t" r="r" b="b"/>
              <a:pathLst>
                <a:path w="734059" h="838200">
                  <a:moveTo>
                    <a:pt x="7495" y="837946"/>
                  </a:moveTo>
                  <a:lnTo>
                    <a:pt x="2175" y="789977"/>
                  </a:lnTo>
                  <a:lnTo>
                    <a:pt x="0" y="742399"/>
                  </a:lnTo>
                  <a:lnTo>
                    <a:pt x="886" y="695321"/>
                  </a:lnTo>
                  <a:lnTo>
                    <a:pt x="4752" y="648853"/>
                  </a:lnTo>
                  <a:lnTo>
                    <a:pt x="11517" y="603104"/>
                  </a:lnTo>
                  <a:lnTo>
                    <a:pt x="21098" y="558184"/>
                  </a:lnTo>
                  <a:lnTo>
                    <a:pt x="33413" y="514201"/>
                  </a:lnTo>
                  <a:lnTo>
                    <a:pt x="48380" y="471265"/>
                  </a:lnTo>
                  <a:lnTo>
                    <a:pt x="65917" y="429485"/>
                  </a:lnTo>
                  <a:lnTo>
                    <a:pt x="85942" y="388971"/>
                  </a:lnTo>
                  <a:lnTo>
                    <a:pt x="108374" y="349832"/>
                  </a:lnTo>
                  <a:lnTo>
                    <a:pt x="133129" y="312177"/>
                  </a:lnTo>
                  <a:lnTo>
                    <a:pt x="160128" y="276117"/>
                  </a:lnTo>
                  <a:lnTo>
                    <a:pt x="189286" y="241759"/>
                  </a:lnTo>
                  <a:lnTo>
                    <a:pt x="220522" y="209213"/>
                  </a:lnTo>
                  <a:lnTo>
                    <a:pt x="253755" y="178589"/>
                  </a:lnTo>
                  <a:lnTo>
                    <a:pt x="288903" y="149997"/>
                  </a:lnTo>
                  <a:lnTo>
                    <a:pt x="325882" y="123544"/>
                  </a:lnTo>
                  <a:lnTo>
                    <a:pt x="364612" y="99342"/>
                  </a:lnTo>
                  <a:lnTo>
                    <a:pt x="405011" y="77498"/>
                  </a:lnTo>
                  <a:lnTo>
                    <a:pt x="446996" y="58123"/>
                  </a:lnTo>
                  <a:lnTo>
                    <a:pt x="490485" y="41325"/>
                  </a:lnTo>
                  <a:lnTo>
                    <a:pt x="535397" y="27215"/>
                  </a:lnTo>
                  <a:lnTo>
                    <a:pt x="581649" y="15901"/>
                  </a:lnTo>
                  <a:lnTo>
                    <a:pt x="629160" y="7493"/>
                  </a:lnTo>
                  <a:lnTo>
                    <a:pt x="681261" y="1841"/>
                  </a:lnTo>
                  <a:lnTo>
                    <a:pt x="733554" y="0"/>
                  </a:lnTo>
                  <a:lnTo>
                    <a:pt x="733554" y="733552"/>
                  </a:lnTo>
                  <a:lnTo>
                    <a:pt x="7495" y="837946"/>
                  </a:lnTo>
                  <a:close/>
                </a:path>
              </a:pathLst>
            </a:custGeom>
            <a:ln w="11239">
              <a:solidFill>
                <a:srgbClr val="FFFFFF"/>
              </a:solidFill>
            </a:ln>
          </p:spPr>
          <p:txBody>
            <a:bodyPr wrap="square" lIns="0" tIns="0" rIns="0" bIns="0" rtlCol="0"/>
            <a:lstStyle/>
            <a:p>
              <a:endParaRPr/>
            </a:p>
          </p:txBody>
        </p:sp>
        <p:sp>
          <p:nvSpPr>
            <p:cNvPr id="95" name="object 95"/>
            <p:cNvSpPr/>
            <p:nvPr/>
          </p:nvSpPr>
          <p:spPr>
            <a:xfrm>
              <a:off x="7074535" y="1416177"/>
              <a:ext cx="647700" cy="1104900"/>
            </a:xfrm>
            <a:custGeom>
              <a:avLst/>
              <a:gdLst/>
              <a:ahLst/>
              <a:cxnLst/>
              <a:rect l="l" t="t" r="r" b="b"/>
              <a:pathLst>
                <a:path w="647700" h="1104900">
                  <a:moveTo>
                    <a:pt x="647573" y="0"/>
                  </a:moveTo>
                  <a:lnTo>
                    <a:pt x="0" y="0"/>
                  </a:lnTo>
                  <a:lnTo>
                    <a:pt x="0" y="249682"/>
                  </a:lnTo>
                  <a:lnTo>
                    <a:pt x="107950" y="249682"/>
                  </a:lnTo>
                  <a:lnTo>
                    <a:pt x="308483" y="1104392"/>
                  </a:lnTo>
                  <a:lnTo>
                    <a:pt x="269875" y="249682"/>
                  </a:lnTo>
                  <a:lnTo>
                    <a:pt x="647573" y="249682"/>
                  </a:lnTo>
                  <a:lnTo>
                    <a:pt x="647573" y="0"/>
                  </a:lnTo>
                  <a:close/>
                </a:path>
              </a:pathLst>
            </a:custGeom>
            <a:solidFill>
              <a:srgbClr val="FFFFFF"/>
            </a:solidFill>
          </p:spPr>
          <p:txBody>
            <a:bodyPr wrap="square" lIns="0" tIns="0" rIns="0" bIns="0" rtlCol="0"/>
            <a:lstStyle/>
            <a:p>
              <a:endParaRPr/>
            </a:p>
          </p:txBody>
        </p:sp>
        <p:sp>
          <p:nvSpPr>
            <p:cNvPr id="96" name="object 96"/>
            <p:cNvSpPr/>
            <p:nvPr/>
          </p:nvSpPr>
          <p:spPr>
            <a:xfrm>
              <a:off x="7074535" y="1416177"/>
              <a:ext cx="647700" cy="1104900"/>
            </a:xfrm>
            <a:custGeom>
              <a:avLst/>
              <a:gdLst/>
              <a:ahLst/>
              <a:cxnLst/>
              <a:rect l="l" t="t" r="r" b="b"/>
              <a:pathLst>
                <a:path w="647700" h="1104900">
                  <a:moveTo>
                    <a:pt x="0" y="0"/>
                  </a:moveTo>
                  <a:lnTo>
                    <a:pt x="107950" y="0"/>
                  </a:lnTo>
                  <a:lnTo>
                    <a:pt x="269875" y="0"/>
                  </a:lnTo>
                  <a:lnTo>
                    <a:pt x="647573" y="0"/>
                  </a:lnTo>
                  <a:lnTo>
                    <a:pt x="647573" y="145669"/>
                  </a:lnTo>
                  <a:lnTo>
                    <a:pt x="647573" y="208026"/>
                  </a:lnTo>
                  <a:lnTo>
                    <a:pt x="647573" y="249682"/>
                  </a:lnTo>
                  <a:lnTo>
                    <a:pt x="269875" y="249682"/>
                  </a:lnTo>
                  <a:lnTo>
                    <a:pt x="308483" y="1104392"/>
                  </a:lnTo>
                  <a:lnTo>
                    <a:pt x="107950" y="249682"/>
                  </a:lnTo>
                  <a:lnTo>
                    <a:pt x="0" y="249682"/>
                  </a:lnTo>
                  <a:lnTo>
                    <a:pt x="0" y="208026"/>
                  </a:lnTo>
                  <a:lnTo>
                    <a:pt x="0" y="145669"/>
                  </a:lnTo>
                  <a:lnTo>
                    <a:pt x="0" y="0"/>
                  </a:lnTo>
                  <a:close/>
                </a:path>
              </a:pathLst>
            </a:custGeom>
            <a:ln w="5626">
              <a:solidFill>
                <a:srgbClr val="000000"/>
              </a:solidFill>
            </a:ln>
          </p:spPr>
          <p:txBody>
            <a:bodyPr wrap="square" lIns="0" tIns="0" rIns="0" bIns="0" rtlCol="0"/>
            <a:lstStyle/>
            <a:p>
              <a:endParaRPr/>
            </a:p>
          </p:txBody>
        </p:sp>
      </p:grpSp>
      <p:sp>
        <p:nvSpPr>
          <p:cNvPr id="97" name="object 97"/>
          <p:cNvSpPr txBox="1"/>
          <p:nvPr/>
        </p:nvSpPr>
        <p:spPr>
          <a:xfrm>
            <a:off x="9421627" y="2334427"/>
            <a:ext cx="656988" cy="290677"/>
          </a:xfrm>
          <a:prstGeom prst="rect">
            <a:avLst/>
          </a:prstGeom>
        </p:spPr>
        <p:txBody>
          <a:bodyPr vert="horz" wrap="square" lIns="0" tIns="31326" rIns="0" bIns="0" rtlCol="0">
            <a:spAutoFit/>
          </a:bodyPr>
          <a:lstStyle/>
          <a:p>
            <a:pPr marR="41486" algn="ctr">
              <a:spcBef>
                <a:spcPts val="247"/>
              </a:spcBef>
            </a:pPr>
            <a:r>
              <a:rPr sz="800" spc="-20" dirty="0">
                <a:solidFill>
                  <a:srgbClr val="585858"/>
                </a:solidFill>
                <a:latin typeface="BIZ UDPゴシック"/>
                <a:cs typeface="BIZ UDPゴシック"/>
              </a:rPr>
              <a:t>希望する</a:t>
            </a:r>
            <a:endParaRPr sz="800">
              <a:latin typeface="BIZ UDPゴシック"/>
              <a:cs typeface="BIZ UDPゴシック"/>
            </a:endParaRPr>
          </a:p>
          <a:p>
            <a:pPr marR="6773" algn="ctr">
              <a:spcBef>
                <a:spcPts val="120"/>
              </a:spcBef>
            </a:pPr>
            <a:r>
              <a:rPr sz="800" dirty="0">
                <a:solidFill>
                  <a:srgbClr val="585858"/>
                </a:solidFill>
                <a:latin typeface="BIZ UDPゴシック"/>
                <a:cs typeface="BIZ UDPゴシック"/>
              </a:rPr>
              <a:t>13</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59%</a:t>
            </a:r>
            <a:endParaRPr sz="800">
              <a:latin typeface="BIZ UDPゴシック"/>
              <a:cs typeface="BIZ UDPゴシック"/>
            </a:endParaRPr>
          </a:p>
        </p:txBody>
      </p:sp>
      <p:grpSp>
        <p:nvGrpSpPr>
          <p:cNvPr id="98" name="object 98"/>
          <p:cNvGrpSpPr/>
          <p:nvPr/>
        </p:nvGrpSpPr>
        <p:grpSpPr>
          <a:xfrm>
            <a:off x="7330861" y="4051631"/>
            <a:ext cx="877114" cy="749272"/>
            <a:chOff x="5604700" y="2707703"/>
            <a:chExt cx="657860" cy="561975"/>
          </a:xfrm>
        </p:grpSpPr>
        <p:sp>
          <p:nvSpPr>
            <p:cNvPr id="99" name="object 99"/>
            <p:cNvSpPr/>
            <p:nvPr/>
          </p:nvSpPr>
          <p:spPr>
            <a:xfrm>
              <a:off x="5607558" y="2710561"/>
              <a:ext cx="652145" cy="556260"/>
            </a:xfrm>
            <a:custGeom>
              <a:avLst/>
              <a:gdLst/>
              <a:ahLst/>
              <a:cxnLst/>
              <a:rect l="l" t="t" r="r" b="b"/>
              <a:pathLst>
                <a:path w="652145" h="556260">
                  <a:moveTo>
                    <a:pt x="454533" y="0"/>
                  </a:moveTo>
                  <a:lnTo>
                    <a:pt x="380238" y="298958"/>
                  </a:lnTo>
                  <a:lnTo>
                    <a:pt x="0" y="298958"/>
                  </a:lnTo>
                  <a:lnTo>
                    <a:pt x="0" y="556260"/>
                  </a:lnTo>
                  <a:lnTo>
                    <a:pt x="651891" y="556260"/>
                  </a:lnTo>
                  <a:lnTo>
                    <a:pt x="651891" y="298958"/>
                  </a:lnTo>
                  <a:lnTo>
                    <a:pt x="543179" y="298958"/>
                  </a:lnTo>
                  <a:lnTo>
                    <a:pt x="454533" y="0"/>
                  </a:lnTo>
                  <a:close/>
                </a:path>
              </a:pathLst>
            </a:custGeom>
            <a:solidFill>
              <a:srgbClr val="FFFFFF"/>
            </a:solidFill>
          </p:spPr>
          <p:txBody>
            <a:bodyPr wrap="square" lIns="0" tIns="0" rIns="0" bIns="0" rtlCol="0"/>
            <a:lstStyle/>
            <a:p>
              <a:endParaRPr/>
            </a:p>
          </p:txBody>
        </p:sp>
        <p:sp>
          <p:nvSpPr>
            <p:cNvPr id="100" name="object 100"/>
            <p:cNvSpPr/>
            <p:nvPr/>
          </p:nvSpPr>
          <p:spPr>
            <a:xfrm>
              <a:off x="5607558" y="2710561"/>
              <a:ext cx="652145" cy="556260"/>
            </a:xfrm>
            <a:custGeom>
              <a:avLst/>
              <a:gdLst/>
              <a:ahLst/>
              <a:cxnLst/>
              <a:rect l="l" t="t" r="r" b="b"/>
              <a:pathLst>
                <a:path w="652145" h="556260">
                  <a:moveTo>
                    <a:pt x="0" y="298958"/>
                  </a:moveTo>
                  <a:lnTo>
                    <a:pt x="380238" y="298958"/>
                  </a:lnTo>
                  <a:lnTo>
                    <a:pt x="454533" y="0"/>
                  </a:lnTo>
                  <a:lnTo>
                    <a:pt x="543179" y="298958"/>
                  </a:lnTo>
                  <a:lnTo>
                    <a:pt x="651891" y="298958"/>
                  </a:lnTo>
                  <a:lnTo>
                    <a:pt x="651891" y="341884"/>
                  </a:lnTo>
                  <a:lnTo>
                    <a:pt x="651891" y="406146"/>
                  </a:lnTo>
                  <a:lnTo>
                    <a:pt x="651891" y="556260"/>
                  </a:lnTo>
                  <a:lnTo>
                    <a:pt x="543179" y="556260"/>
                  </a:lnTo>
                  <a:lnTo>
                    <a:pt x="380238" y="556260"/>
                  </a:lnTo>
                  <a:lnTo>
                    <a:pt x="0" y="556260"/>
                  </a:lnTo>
                  <a:lnTo>
                    <a:pt x="0" y="406146"/>
                  </a:lnTo>
                  <a:lnTo>
                    <a:pt x="0" y="341884"/>
                  </a:lnTo>
                  <a:lnTo>
                    <a:pt x="0" y="298958"/>
                  </a:lnTo>
                  <a:close/>
                </a:path>
              </a:pathLst>
            </a:custGeom>
            <a:ln w="5626">
              <a:solidFill>
                <a:srgbClr val="000000"/>
              </a:solidFill>
            </a:ln>
          </p:spPr>
          <p:txBody>
            <a:bodyPr wrap="square" lIns="0" tIns="0" rIns="0" bIns="0" rtlCol="0"/>
            <a:lstStyle/>
            <a:p>
              <a:endParaRPr/>
            </a:p>
          </p:txBody>
        </p:sp>
      </p:grpSp>
      <p:sp>
        <p:nvSpPr>
          <p:cNvPr id="101" name="object 101"/>
          <p:cNvSpPr txBox="1"/>
          <p:nvPr/>
        </p:nvSpPr>
        <p:spPr>
          <a:xfrm>
            <a:off x="7508400" y="4465880"/>
            <a:ext cx="576557" cy="289822"/>
          </a:xfrm>
          <a:prstGeom prst="rect">
            <a:avLst/>
          </a:prstGeom>
        </p:spPr>
        <p:txBody>
          <a:bodyPr vert="horz" wrap="square" lIns="0" tIns="30479" rIns="0" bIns="0" rtlCol="0">
            <a:spAutoFit/>
          </a:bodyPr>
          <a:lstStyle/>
          <a:p>
            <a:pPr marL="6773">
              <a:spcBef>
                <a:spcPts val="240"/>
              </a:spcBef>
            </a:pPr>
            <a:r>
              <a:rPr sz="800" spc="-13" dirty="0">
                <a:solidFill>
                  <a:srgbClr val="585858"/>
                </a:solidFill>
                <a:latin typeface="BIZ UDPゴシック"/>
                <a:cs typeface="BIZ UDPゴシック"/>
              </a:rPr>
              <a:t>希望しない</a:t>
            </a:r>
            <a:endParaRPr sz="800">
              <a:latin typeface="BIZ UDPゴシック"/>
              <a:cs typeface="BIZ UDPゴシック"/>
            </a:endParaRPr>
          </a:p>
          <a:p>
            <a:pPr>
              <a:spcBef>
                <a:spcPts val="113"/>
              </a:spcBef>
            </a:pPr>
            <a:r>
              <a:rPr sz="800" dirty="0">
                <a:solidFill>
                  <a:srgbClr val="585858"/>
                </a:solidFill>
                <a:latin typeface="BIZ UDPゴシック"/>
                <a:cs typeface="BIZ UDPゴシック"/>
              </a:rPr>
              <a:t>3</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14%</a:t>
            </a:r>
            <a:endParaRPr sz="800">
              <a:latin typeface="BIZ UDPゴシック"/>
              <a:cs typeface="BIZ UDPゴシック"/>
            </a:endParaRPr>
          </a:p>
        </p:txBody>
      </p:sp>
      <p:grpSp>
        <p:nvGrpSpPr>
          <p:cNvPr id="102" name="object 102"/>
          <p:cNvGrpSpPr/>
          <p:nvPr/>
        </p:nvGrpSpPr>
        <p:grpSpPr>
          <a:xfrm>
            <a:off x="7330581" y="2329972"/>
            <a:ext cx="811077" cy="560473"/>
            <a:chOff x="5604490" y="1416412"/>
            <a:chExt cx="608330" cy="420370"/>
          </a:xfrm>
        </p:grpSpPr>
        <p:sp>
          <p:nvSpPr>
            <p:cNvPr id="103" name="object 103"/>
            <p:cNvSpPr/>
            <p:nvPr/>
          </p:nvSpPr>
          <p:spPr>
            <a:xfrm>
              <a:off x="5607303" y="1419225"/>
              <a:ext cx="602615" cy="414655"/>
            </a:xfrm>
            <a:custGeom>
              <a:avLst/>
              <a:gdLst/>
              <a:ahLst/>
              <a:cxnLst/>
              <a:rect l="l" t="t" r="r" b="b"/>
              <a:pathLst>
                <a:path w="602614" h="414655">
                  <a:moveTo>
                    <a:pt x="602361" y="0"/>
                  </a:moveTo>
                  <a:lnTo>
                    <a:pt x="0" y="0"/>
                  </a:lnTo>
                  <a:lnTo>
                    <a:pt x="0" y="234822"/>
                  </a:lnTo>
                  <a:lnTo>
                    <a:pt x="351409" y="234822"/>
                  </a:lnTo>
                  <a:lnTo>
                    <a:pt x="517525" y="414273"/>
                  </a:lnTo>
                  <a:lnTo>
                    <a:pt x="501904" y="234822"/>
                  </a:lnTo>
                  <a:lnTo>
                    <a:pt x="602361" y="234822"/>
                  </a:lnTo>
                  <a:lnTo>
                    <a:pt x="602361" y="0"/>
                  </a:lnTo>
                  <a:close/>
                </a:path>
              </a:pathLst>
            </a:custGeom>
            <a:solidFill>
              <a:srgbClr val="FFFFFF"/>
            </a:solidFill>
          </p:spPr>
          <p:txBody>
            <a:bodyPr wrap="square" lIns="0" tIns="0" rIns="0" bIns="0" rtlCol="0"/>
            <a:lstStyle/>
            <a:p>
              <a:endParaRPr/>
            </a:p>
          </p:txBody>
        </p:sp>
        <p:sp>
          <p:nvSpPr>
            <p:cNvPr id="104" name="object 104"/>
            <p:cNvSpPr/>
            <p:nvPr/>
          </p:nvSpPr>
          <p:spPr>
            <a:xfrm>
              <a:off x="5607303" y="1419225"/>
              <a:ext cx="602615" cy="414655"/>
            </a:xfrm>
            <a:custGeom>
              <a:avLst/>
              <a:gdLst/>
              <a:ahLst/>
              <a:cxnLst/>
              <a:rect l="l" t="t" r="r" b="b"/>
              <a:pathLst>
                <a:path w="602614" h="414655">
                  <a:moveTo>
                    <a:pt x="0" y="0"/>
                  </a:moveTo>
                  <a:lnTo>
                    <a:pt x="351409" y="0"/>
                  </a:lnTo>
                  <a:lnTo>
                    <a:pt x="501904" y="0"/>
                  </a:lnTo>
                  <a:lnTo>
                    <a:pt x="602361" y="0"/>
                  </a:lnTo>
                  <a:lnTo>
                    <a:pt x="602361" y="136906"/>
                  </a:lnTo>
                  <a:lnTo>
                    <a:pt x="602361" y="195580"/>
                  </a:lnTo>
                  <a:lnTo>
                    <a:pt x="602361" y="234822"/>
                  </a:lnTo>
                  <a:lnTo>
                    <a:pt x="501904" y="234822"/>
                  </a:lnTo>
                  <a:lnTo>
                    <a:pt x="517525" y="414273"/>
                  </a:lnTo>
                  <a:lnTo>
                    <a:pt x="351409" y="234822"/>
                  </a:lnTo>
                  <a:lnTo>
                    <a:pt x="0" y="234822"/>
                  </a:lnTo>
                  <a:lnTo>
                    <a:pt x="0" y="195580"/>
                  </a:lnTo>
                  <a:lnTo>
                    <a:pt x="0" y="136906"/>
                  </a:lnTo>
                  <a:lnTo>
                    <a:pt x="0" y="0"/>
                  </a:lnTo>
                  <a:close/>
                </a:path>
              </a:pathLst>
            </a:custGeom>
            <a:ln w="5626">
              <a:solidFill>
                <a:srgbClr val="000000"/>
              </a:solidFill>
            </a:ln>
          </p:spPr>
          <p:txBody>
            <a:bodyPr wrap="square" lIns="0" tIns="0" rIns="0" bIns="0" rtlCol="0"/>
            <a:lstStyle/>
            <a:p>
              <a:endParaRPr/>
            </a:p>
          </p:txBody>
        </p:sp>
      </p:grpSp>
      <p:sp>
        <p:nvSpPr>
          <p:cNvPr id="105" name="object 105"/>
          <p:cNvSpPr txBox="1"/>
          <p:nvPr/>
        </p:nvSpPr>
        <p:spPr>
          <a:xfrm>
            <a:off x="7467424" y="2329794"/>
            <a:ext cx="590951" cy="289822"/>
          </a:xfrm>
          <a:prstGeom prst="rect">
            <a:avLst/>
          </a:prstGeom>
        </p:spPr>
        <p:txBody>
          <a:bodyPr vert="horz" wrap="square" lIns="0" tIns="30479" rIns="0" bIns="0" rtlCol="0">
            <a:spAutoFit/>
          </a:bodyPr>
          <a:lstStyle/>
          <a:p>
            <a:pPr marR="40639" algn="ctr">
              <a:spcBef>
                <a:spcPts val="240"/>
              </a:spcBef>
            </a:pPr>
            <a:r>
              <a:rPr sz="800" spc="-27" dirty="0">
                <a:solidFill>
                  <a:srgbClr val="585858"/>
                </a:solidFill>
                <a:latin typeface="BIZ UDPゴシック"/>
                <a:cs typeface="BIZ UDPゴシック"/>
              </a:rPr>
              <a:t>未回答</a:t>
            </a:r>
            <a:endParaRPr sz="800">
              <a:latin typeface="BIZ UDPゴシック"/>
              <a:cs typeface="BIZ UDPゴシック"/>
            </a:endParaRPr>
          </a:p>
          <a:p>
            <a:pPr marR="6773" algn="ctr">
              <a:spcBef>
                <a:spcPts val="113"/>
              </a:spcBef>
            </a:pPr>
            <a:r>
              <a:rPr sz="800" dirty="0">
                <a:solidFill>
                  <a:srgbClr val="585858"/>
                </a:solidFill>
                <a:latin typeface="BIZ UDPゴシック"/>
                <a:cs typeface="BIZ UDPゴシック"/>
              </a:rPr>
              <a:t>6</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27%</a:t>
            </a:r>
            <a:endParaRPr sz="800">
              <a:latin typeface="BIZ UDPゴシック"/>
              <a:cs typeface="BIZ UDPゴシック"/>
            </a:endParaRPr>
          </a:p>
        </p:txBody>
      </p:sp>
      <p:sp>
        <p:nvSpPr>
          <p:cNvPr id="106" name="object 106"/>
          <p:cNvSpPr txBox="1"/>
          <p:nvPr/>
        </p:nvSpPr>
        <p:spPr>
          <a:xfrm>
            <a:off x="12407371" y="2127653"/>
            <a:ext cx="614656" cy="135870"/>
          </a:xfrm>
          <a:prstGeom prst="rect">
            <a:avLst/>
          </a:prstGeom>
        </p:spPr>
        <p:txBody>
          <a:bodyPr vert="horz" wrap="square" lIns="0" tIns="22859" rIns="0" bIns="0" rtlCol="0">
            <a:spAutoFit/>
          </a:bodyPr>
          <a:lstStyle/>
          <a:p>
            <a:pPr>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107" name="object 107"/>
          <p:cNvGrpSpPr/>
          <p:nvPr/>
        </p:nvGrpSpPr>
        <p:grpSpPr>
          <a:xfrm>
            <a:off x="3907407" y="6141972"/>
            <a:ext cx="2538212" cy="2201252"/>
            <a:chOff x="3037014" y="4275518"/>
            <a:chExt cx="1903730" cy="1651000"/>
          </a:xfrm>
        </p:grpSpPr>
        <p:sp>
          <p:nvSpPr>
            <p:cNvPr id="108" name="object 108"/>
            <p:cNvSpPr/>
            <p:nvPr/>
          </p:nvSpPr>
          <p:spPr>
            <a:xfrm>
              <a:off x="3419347" y="4278375"/>
              <a:ext cx="1138555" cy="1645285"/>
            </a:xfrm>
            <a:custGeom>
              <a:avLst/>
              <a:gdLst/>
              <a:ahLst/>
              <a:cxnLst/>
              <a:rect l="l" t="t" r="r" b="b"/>
              <a:pathLst>
                <a:path w="1138554" h="1645285">
                  <a:moveTo>
                    <a:pt x="0" y="1397889"/>
                  </a:moveTo>
                  <a:lnTo>
                    <a:pt x="0" y="1644777"/>
                  </a:lnTo>
                </a:path>
                <a:path w="1138554" h="1645285">
                  <a:moveTo>
                    <a:pt x="0" y="576072"/>
                  </a:moveTo>
                  <a:lnTo>
                    <a:pt x="0" y="1068832"/>
                  </a:lnTo>
                </a:path>
                <a:path w="1138554" h="1645285">
                  <a:moveTo>
                    <a:pt x="0" y="0"/>
                  </a:moveTo>
                  <a:lnTo>
                    <a:pt x="0" y="246887"/>
                  </a:lnTo>
                </a:path>
                <a:path w="1138554" h="1645285">
                  <a:moveTo>
                    <a:pt x="379475" y="1397889"/>
                  </a:moveTo>
                  <a:lnTo>
                    <a:pt x="379475" y="1644777"/>
                  </a:lnTo>
                </a:path>
                <a:path w="1138554" h="1645285">
                  <a:moveTo>
                    <a:pt x="379475" y="576072"/>
                  </a:moveTo>
                  <a:lnTo>
                    <a:pt x="379475" y="1068832"/>
                  </a:lnTo>
                </a:path>
                <a:path w="1138554" h="1645285">
                  <a:moveTo>
                    <a:pt x="379475" y="0"/>
                  </a:moveTo>
                  <a:lnTo>
                    <a:pt x="379475" y="246887"/>
                  </a:lnTo>
                </a:path>
                <a:path w="1138554" h="1645285">
                  <a:moveTo>
                    <a:pt x="758951" y="1397889"/>
                  </a:moveTo>
                  <a:lnTo>
                    <a:pt x="758951" y="1644777"/>
                  </a:lnTo>
                </a:path>
                <a:path w="1138554" h="1645285">
                  <a:moveTo>
                    <a:pt x="758951" y="576072"/>
                  </a:moveTo>
                  <a:lnTo>
                    <a:pt x="758951" y="1068832"/>
                  </a:lnTo>
                </a:path>
                <a:path w="1138554" h="1645285">
                  <a:moveTo>
                    <a:pt x="758951" y="0"/>
                  </a:moveTo>
                  <a:lnTo>
                    <a:pt x="758951" y="246887"/>
                  </a:lnTo>
                </a:path>
                <a:path w="1138554" h="1645285">
                  <a:moveTo>
                    <a:pt x="1138427" y="1397889"/>
                  </a:moveTo>
                  <a:lnTo>
                    <a:pt x="1138427" y="1644777"/>
                  </a:lnTo>
                </a:path>
                <a:path w="1138554" h="1645285">
                  <a:moveTo>
                    <a:pt x="1138427" y="576072"/>
                  </a:moveTo>
                  <a:lnTo>
                    <a:pt x="1138427" y="1068832"/>
                  </a:lnTo>
                </a:path>
                <a:path w="1138554" h="1645285">
                  <a:moveTo>
                    <a:pt x="1138427" y="0"/>
                  </a:moveTo>
                  <a:lnTo>
                    <a:pt x="1138427" y="246887"/>
                  </a:lnTo>
                </a:path>
              </a:pathLst>
            </a:custGeom>
            <a:ln w="5626">
              <a:solidFill>
                <a:srgbClr val="D9D9D9"/>
              </a:solidFill>
            </a:ln>
          </p:spPr>
          <p:txBody>
            <a:bodyPr wrap="square" lIns="0" tIns="0" rIns="0" bIns="0" rtlCol="0"/>
            <a:lstStyle/>
            <a:p>
              <a:endParaRPr/>
            </a:p>
          </p:txBody>
        </p:sp>
        <p:sp>
          <p:nvSpPr>
            <p:cNvPr id="109" name="object 109"/>
            <p:cNvSpPr/>
            <p:nvPr/>
          </p:nvSpPr>
          <p:spPr>
            <a:xfrm>
              <a:off x="4937632" y="4278375"/>
              <a:ext cx="0" cy="1645285"/>
            </a:xfrm>
            <a:custGeom>
              <a:avLst/>
              <a:gdLst/>
              <a:ahLst/>
              <a:cxnLst/>
              <a:rect l="l" t="t" r="r" b="b"/>
              <a:pathLst>
                <a:path h="1645285">
                  <a:moveTo>
                    <a:pt x="0" y="0"/>
                  </a:moveTo>
                  <a:lnTo>
                    <a:pt x="0" y="1644777"/>
                  </a:lnTo>
                </a:path>
              </a:pathLst>
            </a:custGeom>
            <a:ln w="5626">
              <a:solidFill>
                <a:srgbClr val="D9D9D9"/>
              </a:solidFill>
            </a:ln>
          </p:spPr>
          <p:txBody>
            <a:bodyPr wrap="square" lIns="0" tIns="0" rIns="0" bIns="0" rtlCol="0"/>
            <a:lstStyle/>
            <a:p>
              <a:endParaRPr/>
            </a:p>
          </p:txBody>
        </p:sp>
        <p:sp>
          <p:nvSpPr>
            <p:cNvPr id="110" name="object 110"/>
            <p:cNvSpPr/>
            <p:nvPr/>
          </p:nvSpPr>
          <p:spPr>
            <a:xfrm>
              <a:off x="3039872" y="4525263"/>
              <a:ext cx="1265555" cy="1151255"/>
            </a:xfrm>
            <a:custGeom>
              <a:avLst/>
              <a:gdLst/>
              <a:ahLst/>
              <a:cxnLst/>
              <a:rect l="l" t="t" r="r" b="b"/>
              <a:pathLst>
                <a:path w="1265554" h="1151254">
                  <a:moveTo>
                    <a:pt x="1265174" y="821944"/>
                  </a:moveTo>
                  <a:lnTo>
                    <a:pt x="0" y="821944"/>
                  </a:lnTo>
                  <a:lnTo>
                    <a:pt x="0" y="1151001"/>
                  </a:lnTo>
                  <a:lnTo>
                    <a:pt x="1265174" y="1151001"/>
                  </a:lnTo>
                  <a:lnTo>
                    <a:pt x="1265174" y="821944"/>
                  </a:lnTo>
                  <a:close/>
                </a:path>
                <a:path w="1265554" h="1151254">
                  <a:moveTo>
                    <a:pt x="1265174" y="0"/>
                  </a:moveTo>
                  <a:lnTo>
                    <a:pt x="0" y="0"/>
                  </a:lnTo>
                  <a:lnTo>
                    <a:pt x="0" y="329184"/>
                  </a:lnTo>
                  <a:lnTo>
                    <a:pt x="1265174" y="329184"/>
                  </a:lnTo>
                  <a:lnTo>
                    <a:pt x="1265174" y="0"/>
                  </a:lnTo>
                  <a:close/>
                </a:path>
              </a:pathLst>
            </a:custGeom>
            <a:solidFill>
              <a:srgbClr val="92D050"/>
            </a:solidFill>
          </p:spPr>
          <p:txBody>
            <a:bodyPr wrap="square" lIns="0" tIns="0" rIns="0" bIns="0" rtlCol="0"/>
            <a:lstStyle/>
            <a:p>
              <a:endParaRPr/>
            </a:p>
          </p:txBody>
        </p:sp>
        <p:sp>
          <p:nvSpPr>
            <p:cNvPr id="111" name="object 111"/>
            <p:cNvSpPr/>
            <p:nvPr/>
          </p:nvSpPr>
          <p:spPr>
            <a:xfrm>
              <a:off x="4305046" y="4525263"/>
              <a:ext cx="633095" cy="1151255"/>
            </a:xfrm>
            <a:custGeom>
              <a:avLst/>
              <a:gdLst/>
              <a:ahLst/>
              <a:cxnLst/>
              <a:rect l="l" t="t" r="r" b="b"/>
              <a:pathLst>
                <a:path w="633095" h="1151254">
                  <a:moveTo>
                    <a:pt x="421767" y="0"/>
                  </a:moveTo>
                  <a:lnTo>
                    <a:pt x="0" y="0"/>
                  </a:lnTo>
                  <a:lnTo>
                    <a:pt x="0" y="329184"/>
                  </a:lnTo>
                  <a:lnTo>
                    <a:pt x="421767" y="329184"/>
                  </a:lnTo>
                  <a:lnTo>
                    <a:pt x="421767" y="0"/>
                  </a:lnTo>
                  <a:close/>
                </a:path>
                <a:path w="633095" h="1151254">
                  <a:moveTo>
                    <a:pt x="633095" y="821944"/>
                  </a:moveTo>
                  <a:lnTo>
                    <a:pt x="0" y="821944"/>
                  </a:lnTo>
                  <a:lnTo>
                    <a:pt x="0" y="1151001"/>
                  </a:lnTo>
                  <a:lnTo>
                    <a:pt x="633095" y="1151001"/>
                  </a:lnTo>
                  <a:lnTo>
                    <a:pt x="633095" y="821944"/>
                  </a:lnTo>
                  <a:close/>
                </a:path>
              </a:pathLst>
            </a:custGeom>
            <a:solidFill>
              <a:srgbClr val="5B9BD4"/>
            </a:solidFill>
          </p:spPr>
          <p:txBody>
            <a:bodyPr wrap="square" lIns="0" tIns="0" rIns="0" bIns="0" rtlCol="0"/>
            <a:lstStyle/>
            <a:p>
              <a:endParaRPr/>
            </a:p>
          </p:txBody>
        </p:sp>
        <p:sp>
          <p:nvSpPr>
            <p:cNvPr id="112" name="object 112"/>
            <p:cNvSpPr/>
            <p:nvPr/>
          </p:nvSpPr>
          <p:spPr>
            <a:xfrm>
              <a:off x="4726812" y="4525352"/>
              <a:ext cx="211454" cy="329565"/>
            </a:xfrm>
            <a:custGeom>
              <a:avLst/>
              <a:gdLst/>
              <a:ahLst/>
              <a:cxnLst/>
              <a:rect l="l" t="t" r="r" b="b"/>
              <a:pathLst>
                <a:path w="211454" h="329564">
                  <a:moveTo>
                    <a:pt x="211302" y="0"/>
                  </a:moveTo>
                  <a:lnTo>
                    <a:pt x="0" y="0"/>
                  </a:lnTo>
                  <a:lnTo>
                    <a:pt x="0" y="329095"/>
                  </a:lnTo>
                  <a:lnTo>
                    <a:pt x="211302" y="329095"/>
                  </a:lnTo>
                  <a:lnTo>
                    <a:pt x="211302" y="0"/>
                  </a:lnTo>
                  <a:close/>
                </a:path>
              </a:pathLst>
            </a:custGeom>
            <a:solidFill>
              <a:srgbClr val="FFC000"/>
            </a:solidFill>
          </p:spPr>
          <p:txBody>
            <a:bodyPr wrap="square" lIns="0" tIns="0" rIns="0" bIns="0" rtlCol="0"/>
            <a:lstStyle/>
            <a:p>
              <a:endParaRPr/>
            </a:p>
          </p:txBody>
        </p:sp>
        <p:sp>
          <p:nvSpPr>
            <p:cNvPr id="113" name="object 113"/>
            <p:cNvSpPr/>
            <p:nvPr/>
          </p:nvSpPr>
          <p:spPr>
            <a:xfrm>
              <a:off x="3039871" y="4278375"/>
              <a:ext cx="0" cy="1645285"/>
            </a:xfrm>
            <a:custGeom>
              <a:avLst/>
              <a:gdLst/>
              <a:ahLst/>
              <a:cxnLst/>
              <a:rect l="l" t="t" r="r" b="b"/>
              <a:pathLst>
                <a:path h="1645285">
                  <a:moveTo>
                    <a:pt x="0" y="1644777"/>
                  </a:moveTo>
                  <a:lnTo>
                    <a:pt x="0" y="0"/>
                  </a:lnTo>
                </a:path>
              </a:pathLst>
            </a:custGeom>
            <a:ln w="5626">
              <a:solidFill>
                <a:srgbClr val="D9D9D9"/>
              </a:solidFill>
            </a:ln>
          </p:spPr>
          <p:txBody>
            <a:bodyPr wrap="square" lIns="0" tIns="0" rIns="0" bIns="0" rtlCol="0"/>
            <a:lstStyle/>
            <a:p>
              <a:endParaRPr/>
            </a:p>
          </p:txBody>
        </p:sp>
        <p:sp>
          <p:nvSpPr>
            <p:cNvPr id="114" name="object 114"/>
            <p:cNvSpPr/>
            <p:nvPr/>
          </p:nvSpPr>
          <p:spPr>
            <a:xfrm>
              <a:off x="3632961" y="5459590"/>
              <a:ext cx="79375" cy="105410"/>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grpSp>
      <p:sp>
        <p:nvSpPr>
          <p:cNvPr id="115" name="object 115"/>
          <p:cNvSpPr txBox="1"/>
          <p:nvPr/>
        </p:nvSpPr>
        <p:spPr>
          <a:xfrm>
            <a:off x="4732452" y="7715546"/>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2</a:t>
            </a:r>
            <a:endParaRPr sz="667">
              <a:latin typeface="Calibri"/>
              <a:cs typeface="Calibri"/>
            </a:endParaRPr>
          </a:p>
        </p:txBody>
      </p:sp>
      <p:sp>
        <p:nvSpPr>
          <p:cNvPr id="116" name="object 116"/>
          <p:cNvSpPr/>
          <p:nvPr/>
        </p:nvSpPr>
        <p:spPr>
          <a:xfrm>
            <a:off x="4679115" y="6624115"/>
            <a:ext cx="151546" cy="140541"/>
          </a:xfrm>
          <a:custGeom>
            <a:avLst/>
            <a:gdLst/>
            <a:ahLst/>
            <a:cxnLst/>
            <a:rect l="l" t="t" r="r" b="b"/>
            <a:pathLst>
              <a:path w="113664"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sp>
        <p:nvSpPr>
          <p:cNvPr id="117" name="object 117"/>
          <p:cNvSpPr txBox="1"/>
          <p:nvPr/>
        </p:nvSpPr>
        <p:spPr>
          <a:xfrm>
            <a:off x="4709595" y="6618239"/>
            <a:ext cx="108369" cy="124885"/>
          </a:xfrm>
          <a:prstGeom prst="rect">
            <a:avLst/>
          </a:prstGeom>
        </p:spPr>
        <p:txBody>
          <a:bodyPr vert="horz" wrap="square" lIns="0" tIns="22013" rIns="0" bIns="0" rtlCol="0">
            <a:spAutoFit/>
          </a:bodyPr>
          <a:lstStyle/>
          <a:p>
            <a:pPr>
              <a:spcBef>
                <a:spcPts val="173"/>
              </a:spcBef>
            </a:pPr>
            <a:r>
              <a:rPr sz="667" spc="-33" dirty="0">
                <a:solidFill>
                  <a:srgbClr val="404040"/>
                </a:solidFill>
                <a:latin typeface="Calibri"/>
                <a:cs typeface="Calibri"/>
              </a:rPr>
              <a:t>12</a:t>
            </a:r>
            <a:endParaRPr sz="667">
              <a:latin typeface="Calibri"/>
              <a:cs typeface="Calibri"/>
            </a:endParaRPr>
          </a:p>
        </p:txBody>
      </p:sp>
      <p:sp>
        <p:nvSpPr>
          <p:cNvPr id="118" name="object 118"/>
          <p:cNvSpPr/>
          <p:nvPr/>
        </p:nvSpPr>
        <p:spPr>
          <a:xfrm>
            <a:off x="5967017" y="7720677"/>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19" name="object 119"/>
          <p:cNvSpPr txBox="1"/>
          <p:nvPr/>
        </p:nvSpPr>
        <p:spPr>
          <a:xfrm>
            <a:off x="5997833" y="7715546"/>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1</a:t>
            </a:r>
            <a:endParaRPr sz="667">
              <a:latin typeface="Calibri"/>
              <a:cs typeface="Calibri"/>
            </a:endParaRPr>
          </a:p>
        </p:txBody>
      </p:sp>
      <p:sp>
        <p:nvSpPr>
          <p:cNvPr id="120" name="object 120"/>
          <p:cNvSpPr/>
          <p:nvPr/>
        </p:nvSpPr>
        <p:spPr>
          <a:xfrm>
            <a:off x="5826476" y="6624115"/>
            <a:ext cx="527454" cy="140541"/>
          </a:xfrm>
          <a:custGeom>
            <a:avLst/>
            <a:gdLst/>
            <a:ahLst/>
            <a:cxnLst/>
            <a:rect l="l" t="t" r="r" b="b"/>
            <a:pathLst>
              <a:path w="395604" h="105410">
                <a:moveTo>
                  <a:pt x="79121" y="0"/>
                </a:moveTo>
                <a:lnTo>
                  <a:pt x="0" y="0"/>
                </a:lnTo>
                <a:lnTo>
                  <a:pt x="0" y="104787"/>
                </a:lnTo>
                <a:lnTo>
                  <a:pt x="79121" y="104787"/>
                </a:lnTo>
                <a:lnTo>
                  <a:pt x="79121" y="0"/>
                </a:lnTo>
                <a:close/>
              </a:path>
              <a:path w="395604" h="105410">
                <a:moveTo>
                  <a:pt x="395478" y="0"/>
                </a:moveTo>
                <a:lnTo>
                  <a:pt x="316357" y="0"/>
                </a:lnTo>
                <a:lnTo>
                  <a:pt x="316357" y="104787"/>
                </a:lnTo>
                <a:lnTo>
                  <a:pt x="395478" y="104787"/>
                </a:lnTo>
                <a:lnTo>
                  <a:pt x="395478" y="0"/>
                </a:lnTo>
                <a:close/>
              </a:path>
            </a:pathLst>
          </a:custGeom>
          <a:solidFill>
            <a:srgbClr val="FFFFFF"/>
          </a:solidFill>
        </p:spPr>
        <p:txBody>
          <a:bodyPr wrap="square" lIns="0" tIns="0" rIns="0" bIns="0" rtlCol="0"/>
          <a:lstStyle/>
          <a:p>
            <a:endParaRPr/>
          </a:p>
        </p:txBody>
      </p:sp>
      <p:sp>
        <p:nvSpPr>
          <p:cNvPr id="121" name="object 121"/>
          <p:cNvSpPr txBox="1"/>
          <p:nvPr/>
        </p:nvSpPr>
        <p:spPr>
          <a:xfrm>
            <a:off x="5857294" y="6618239"/>
            <a:ext cx="485122" cy="124885"/>
          </a:xfrm>
          <a:prstGeom prst="rect">
            <a:avLst/>
          </a:prstGeom>
        </p:spPr>
        <p:txBody>
          <a:bodyPr vert="horz" wrap="square" lIns="0" tIns="22013" rIns="0" bIns="0" rtlCol="0">
            <a:spAutoFit/>
          </a:bodyPr>
          <a:lstStyle/>
          <a:p>
            <a:pPr>
              <a:spcBef>
                <a:spcPts val="173"/>
              </a:spcBef>
              <a:tabLst>
                <a:tab pos="421629" algn="l"/>
              </a:tabLst>
            </a:pPr>
            <a:r>
              <a:rPr sz="667" spc="-67" dirty="0">
                <a:solidFill>
                  <a:srgbClr val="404040"/>
                </a:solidFill>
                <a:latin typeface="Calibri"/>
                <a:cs typeface="Calibri"/>
              </a:rPr>
              <a:t>4</a:t>
            </a:r>
            <a:r>
              <a:rPr sz="667" dirty="0">
                <a:solidFill>
                  <a:srgbClr val="404040"/>
                </a:solidFill>
                <a:latin typeface="Calibri"/>
                <a:cs typeface="Calibri"/>
              </a:rPr>
              <a:t>	</a:t>
            </a:r>
            <a:r>
              <a:rPr sz="667" spc="-67" dirty="0">
                <a:solidFill>
                  <a:srgbClr val="404040"/>
                </a:solidFill>
                <a:latin typeface="Calibri"/>
                <a:cs typeface="Calibri"/>
              </a:rPr>
              <a:t>2</a:t>
            </a:r>
            <a:endParaRPr sz="667">
              <a:latin typeface="Calibri"/>
              <a:cs typeface="Calibri"/>
            </a:endParaRPr>
          </a:p>
        </p:txBody>
      </p:sp>
      <p:sp>
        <p:nvSpPr>
          <p:cNvPr id="122" name="object 122"/>
          <p:cNvSpPr txBox="1"/>
          <p:nvPr/>
        </p:nvSpPr>
        <p:spPr>
          <a:xfrm>
            <a:off x="3856693" y="8375921"/>
            <a:ext cx="126995"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0%</a:t>
            </a:r>
            <a:endParaRPr sz="667">
              <a:latin typeface="Calibri"/>
              <a:cs typeface="Calibri"/>
            </a:endParaRPr>
          </a:p>
        </p:txBody>
      </p:sp>
      <p:sp>
        <p:nvSpPr>
          <p:cNvPr id="123" name="object 123"/>
          <p:cNvSpPr txBox="1"/>
          <p:nvPr/>
        </p:nvSpPr>
        <p:spPr>
          <a:xfrm>
            <a:off x="4340293" y="8375921"/>
            <a:ext cx="1184443" cy="124885"/>
          </a:xfrm>
          <a:prstGeom prst="rect">
            <a:avLst/>
          </a:prstGeom>
        </p:spPr>
        <p:txBody>
          <a:bodyPr vert="horz" wrap="square" lIns="0" tIns="22013" rIns="0" bIns="0" rtlCol="0">
            <a:spAutoFit/>
          </a:bodyPr>
          <a:lstStyle/>
          <a:p>
            <a:pPr>
              <a:spcBef>
                <a:spcPts val="173"/>
              </a:spcBef>
              <a:tabLst>
                <a:tab pos="505447" algn="l"/>
                <a:tab pos="1011741"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p:txBody>
      </p:sp>
      <p:sp>
        <p:nvSpPr>
          <p:cNvPr id="124" name="object 124"/>
          <p:cNvSpPr txBox="1"/>
          <p:nvPr/>
        </p:nvSpPr>
        <p:spPr>
          <a:xfrm>
            <a:off x="5858478" y="8375921"/>
            <a:ext cx="17271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80%</a:t>
            </a:r>
            <a:endParaRPr sz="667">
              <a:latin typeface="Calibri"/>
              <a:cs typeface="Calibri"/>
            </a:endParaRPr>
          </a:p>
        </p:txBody>
      </p:sp>
      <p:sp>
        <p:nvSpPr>
          <p:cNvPr id="125" name="object 125"/>
          <p:cNvSpPr txBox="1"/>
          <p:nvPr/>
        </p:nvSpPr>
        <p:spPr>
          <a:xfrm>
            <a:off x="6342077" y="8375921"/>
            <a:ext cx="218432"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Calibri"/>
                <a:cs typeface="Calibri"/>
              </a:rPr>
              <a:t>100%</a:t>
            </a:r>
            <a:endParaRPr sz="667">
              <a:latin typeface="Calibri"/>
              <a:cs typeface="Calibri"/>
            </a:endParaRPr>
          </a:p>
        </p:txBody>
      </p:sp>
      <p:sp>
        <p:nvSpPr>
          <p:cNvPr id="126" name="object 126"/>
          <p:cNvSpPr txBox="1"/>
          <p:nvPr/>
        </p:nvSpPr>
        <p:spPr>
          <a:xfrm>
            <a:off x="3647745" y="7710635"/>
            <a:ext cx="197266"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游ゴシック"/>
                <a:cs typeface="游ゴシック"/>
              </a:rPr>
              <a:t>ある</a:t>
            </a:r>
            <a:endParaRPr sz="667">
              <a:latin typeface="游ゴシック"/>
              <a:cs typeface="游ゴシック"/>
            </a:endParaRPr>
          </a:p>
        </p:txBody>
      </p:sp>
      <p:sp>
        <p:nvSpPr>
          <p:cNvPr id="127" name="object 127"/>
          <p:cNvSpPr txBox="1"/>
          <p:nvPr/>
        </p:nvSpPr>
        <p:spPr>
          <a:xfrm>
            <a:off x="3647745" y="6613735"/>
            <a:ext cx="197266"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游ゴシック"/>
                <a:cs typeface="游ゴシック"/>
              </a:rPr>
              <a:t>ない</a:t>
            </a:r>
            <a:endParaRPr sz="667">
              <a:latin typeface="游ゴシック"/>
              <a:cs typeface="游ゴシック"/>
            </a:endParaRPr>
          </a:p>
        </p:txBody>
      </p:sp>
      <p:grpSp>
        <p:nvGrpSpPr>
          <p:cNvPr id="128" name="object 128"/>
          <p:cNvGrpSpPr/>
          <p:nvPr/>
        </p:nvGrpSpPr>
        <p:grpSpPr>
          <a:xfrm>
            <a:off x="4343848" y="8630201"/>
            <a:ext cx="932992" cy="49951"/>
            <a:chOff x="3364357" y="6141758"/>
            <a:chExt cx="699770" cy="37465"/>
          </a:xfrm>
        </p:grpSpPr>
        <p:sp>
          <p:nvSpPr>
            <p:cNvPr id="129" name="object 129"/>
            <p:cNvSpPr/>
            <p:nvPr/>
          </p:nvSpPr>
          <p:spPr>
            <a:xfrm>
              <a:off x="3364357" y="6141758"/>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130" name="object 130"/>
            <p:cNvSpPr/>
            <p:nvPr/>
          </p:nvSpPr>
          <p:spPr>
            <a:xfrm>
              <a:off x="3695700" y="6141758"/>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131" name="object 131"/>
            <p:cNvSpPr/>
            <p:nvPr/>
          </p:nvSpPr>
          <p:spPr>
            <a:xfrm>
              <a:off x="4027043" y="6141758"/>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132" name="object 132"/>
          <p:cNvSpPr txBox="1"/>
          <p:nvPr/>
        </p:nvSpPr>
        <p:spPr>
          <a:xfrm>
            <a:off x="4414626" y="8574643"/>
            <a:ext cx="1529870" cy="124885"/>
          </a:xfrm>
          <a:prstGeom prst="rect">
            <a:avLst/>
          </a:prstGeom>
        </p:spPr>
        <p:txBody>
          <a:bodyPr vert="horz" wrap="square" lIns="0" tIns="22013" rIns="0" bIns="0" rtlCol="0">
            <a:spAutoFit/>
          </a:bodyPr>
          <a:lstStyle/>
          <a:p>
            <a:pPr>
              <a:spcBef>
                <a:spcPts val="173"/>
              </a:spcBef>
              <a:tabLst>
                <a:tab pos="441949" algn="l"/>
                <a:tab pos="883051"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grpSp>
        <p:nvGrpSpPr>
          <p:cNvPr id="133" name="object 133"/>
          <p:cNvGrpSpPr/>
          <p:nvPr/>
        </p:nvGrpSpPr>
        <p:grpSpPr>
          <a:xfrm>
            <a:off x="1143562" y="6219863"/>
            <a:ext cx="2327399" cy="2257130"/>
            <a:chOff x="964053" y="4333938"/>
            <a:chExt cx="1745614" cy="1692910"/>
          </a:xfrm>
        </p:grpSpPr>
        <p:sp>
          <p:nvSpPr>
            <p:cNvPr id="134" name="object 134"/>
            <p:cNvSpPr/>
            <p:nvPr/>
          </p:nvSpPr>
          <p:spPr>
            <a:xfrm>
              <a:off x="1691512" y="4577461"/>
              <a:ext cx="546100" cy="721995"/>
            </a:xfrm>
            <a:custGeom>
              <a:avLst/>
              <a:gdLst/>
              <a:ahLst/>
              <a:cxnLst/>
              <a:rect l="l" t="t" r="r" b="b"/>
              <a:pathLst>
                <a:path w="546100" h="721995">
                  <a:moveTo>
                    <a:pt x="0" y="0"/>
                  </a:moveTo>
                  <a:lnTo>
                    <a:pt x="0" y="721867"/>
                  </a:lnTo>
                  <a:lnTo>
                    <a:pt x="545592" y="249173"/>
                  </a:lnTo>
                  <a:lnTo>
                    <a:pt x="512865" y="213862"/>
                  </a:lnTo>
                  <a:lnTo>
                    <a:pt x="478083" y="181004"/>
                  </a:lnTo>
                  <a:lnTo>
                    <a:pt x="441385" y="150665"/>
                  </a:lnTo>
                  <a:lnTo>
                    <a:pt x="402914" y="122910"/>
                  </a:lnTo>
                  <a:lnTo>
                    <a:pt x="362809" y="97802"/>
                  </a:lnTo>
                  <a:lnTo>
                    <a:pt x="321210" y="75406"/>
                  </a:lnTo>
                  <a:lnTo>
                    <a:pt x="278258" y="55787"/>
                  </a:lnTo>
                  <a:lnTo>
                    <a:pt x="234093" y="39010"/>
                  </a:lnTo>
                  <a:lnTo>
                    <a:pt x="188857" y="25138"/>
                  </a:lnTo>
                  <a:lnTo>
                    <a:pt x="142689" y="14237"/>
                  </a:lnTo>
                  <a:lnTo>
                    <a:pt x="95730" y="6370"/>
                  </a:lnTo>
                  <a:lnTo>
                    <a:pt x="48120" y="1603"/>
                  </a:lnTo>
                  <a:lnTo>
                    <a:pt x="0" y="0"/>
                  </a:lnTo>
                  <a:close/>
                </a:path>
              </a:pathLst>
            </a:custGeom>
            <a:solidFill>
              <a:srgbClr val="4471C4"/>
            </a:solidFill>
          </p:spPr>
          <p:txBody>
            <a:bodyPr wrap="square" lIns="0" tIns="0" rIns="0" bIns="0" rtlCol="0"/>
            <a:lstStyle/>
            <a:p>
              <a:endParaRPr/>
            </a:p>
          </p:txBody>
        </p:sp>
        <p:sp>
          <p:nvSpPr>
            <p:cNvPr id="135" name="object 135"/>
            <p:cNvSpPr/>
            <p:nvPr/>
          </p:nvSpPr>
          <p:spPr>
            <a:xfrm>
              <a:off x="969768" y="4606671"/>
              <a:ext cx="1443990" cy="1414780"/>
            </a:xfrm>
            <a:custGeom>
              <a:avLst/>
              <a:gdLst/>
              <a:ahLst/>
              <a:cxnLst/>
              <a:rect l="l" t="t" r="r" b="b"/>
              <a:pathLst>
                <a:path w="1443989" h="1414779">
                  <a:moveTo>
                    <a:pt x="518417" y="0"/>
                  </a:moveTo>
                  <a:lnTo>
                    <a:pt x="469404" y="16335"/>
                  </a:lnTo>
                  <a:lnTo>
                    <a:pt x="421797" y="36072"/>
                  </a:lnTo>
                  <a:lnTo>
                    <a:pt x="375776" y="59118"/>
                  </a:lnTo>
                  <a:lnTo>
                    <a:pt x="331518" y="85381"/>
                  </a:lnTo>
                  <a:lnTo>
                    <a:pt x="289204" y="114770"/>
                  </a:lnTo>
                  <a:lnTo>
                    <a:pt x="249012" y="147193"/>
                  </a:lnTo>
                  <a:lnTo>
                    <a:pt x="214147" y="179424"/>
                  </a:lnTo>
                  <a:lnTo>
                    <a:pt x="181870" y="213393"/>
                  </a:lnTo>
                  <a:lnTo>
                    <a:pt x="152193" y="248965"/>
                  </a:lnTo>
                  <a:lnTo>
                    <a:pt x="125123" y="286005"/>
                  </a:lnTo>
                  <a:lnTo>
                    <a:pt x="100672" y="324380"/>
                  </a:lnTo>
                  <a:lnTo>
                    <a:pt x="78848" y="363955"/>
                  </a:lnTo>
                  <a:lnTo>
                    <a:pt x="59662" y="404596"/>
                  </a:lnTo>
                  <a:lnTo>
                    <a:pt x="43122" y="446168"/>
                  </a:lnTo>
                  <a:lnTo>
                    <a:pt x="29238" y="488539"/>
                  </a:lnTo>
                  <a:lnTo>
                    <a:pt x="18020" y="531572"/>
                  </a:lnTo>
                  <a:lnTo>
                    <a:pt x="9478" y="575134"/>
                  </a:lnTo>
                  <a:lnTo>
                    <a:pt x="3621" y="619090"/>
                  </a:lnTo>
                  <a:lnTo>
                    <a:pt x="458" y="663308"/>
                  </a:lnTo>
                  <a:lnTo>
                    <a:pt x="0" y="707651"/>
                  </a:lnTo>
                  <a:lnTo>
                    <a:pt x="2255" y="751986"/>
                  </a:lnTo>
                  <a:lnTo>
                    <a:pt x="7234" y="796178"/>
                  </a:lnTo>
                  <a:lnTo>
                    <a:pt x="14945" y="840094"/>
                  </a:lnTo>
                  <a:lnTo>
                    <a:pt x="25400" y="883599"/>
                  </a:lnTo>
                  <a:lnTo>
                    <a:pt x="38606" y="926559"/>
                  </a:lnTo>
                  <a:lnTo>
                    <a:pt x="54575" y="968840"/>
                  </a:lnTo>
                  <a:lnTo>
                    <a:pt x="73314" y="1010307"/>
                  </a:lnTo>
                  <a:lnTo>
                    <a:pt x="94835" y="1050825"/>
                  </a:lnTo>
                  <a:lnTo>
                    <a:pt x="119146" y="1090262"/>
                  </a:lnTo>
                  <a:lnTo>
                    <a:pt x="146257" y="1128482"/>
                  </a:lnTo>
                  <a:lnTo>
                    <a:pt x="176178" y="1165352"/>
                  </a:lnTo>
                  <a:lnTo>
                    <a:pt x="208421" y="1200225"/>
                  </a:lnTo>
                  <a:lnTo>
                    <a:pt x="242400" y="1232508"/>
                  </a:lnTo>
                  <a:lnTo>
                    <a:pt x="277982" y="1262193"/>
                  </a:lnTo>
                  <a:lnTo>
                    <a:pt x="315031" y="1289268"/>
                  </a:lnTo>
                  <a:lnTo>
                    <a:pt x="353415" y="1313726"/>
                  </a:lnTo>
                  <a:lnTo>
                    <a:pt x="392997" y="1335556"/>
                  </a:lnTo>
                  <a:lnTo>
                    <a:pt x="433645" y="1354748"/>
                  </a:lnTo>
                  <a:lnTo>
                    <a:pt x="475223" y="1371293"/>
                  </a:lnTo>
                  <a:lnTo>
                    <a:pt x="517599" y="1385182"/>
                  </a:lnTo>
                  <a:lnTo>
                    <a:pt x="560636" y="1396404"/>
                  </a:lnTo>
                  <a:lnTo>
                    <a:pt x="604203" y="1404950"/>
                  </a:lnTo>
                  <a:lnTo>
                    <a:pt x="648163" y="1410811"/>
                  </a:lnTo>
                  <a:lnTo>
                    <a:pt x="692383" y="1413977"/>
                  </a:lnTo>
                  <a:lnTo>
                    <a:pt x="736729" y="1414438"/>
                  </a:lnTo>
                  <a:lnTo>
                    <a:pt x="781066" y="1412185"/>
                  </a:lnTo>
                  <a:lnTo>
                    <a:pt x="825260" y="1407207"/>
                  </a:lnTo>
                  <a:lnTo>
                    <a:pt x="869178" y="1399497"/>
                  </a:lnTo>
                  <a:lnTo>
                    <a:pt x="912684" y="1389043"/>
                  </a:lnTo>
                  <a:lnTo>
                    <a:pt x="955645" y="1375836"/>
                  </a:lnTo>
                  <a:lnTo>
                    <a:pt x="997926" y="1359867"/>
                  </a:lnTo>
                  <a:lnTo>
                    <a:pt x="1039393" y="1341126"/>
                  </a:lnTo>
                  <a:lnTo>
                    <a:pt x="1079912" y="1319603"/>
                  </a:lnTo>
                  <a:lnTo>
                    <a:pt x="1119349" y="1295289"/>
                  </a:lnTo>
                  <a:lnTo>
                    <a:pt x="1157569" y="1268175"/>
                  </a:lnTo>
                  <a:lnTo>
                    <a:pt x="1194438" y="1238250"/>
                  </a:lnTo>
                  <a:lnTo>
                    <a:pt x="1229311" y="1206003"/>
                  </a:lnTo>
                  <a:lnTo>
                    <a:pt x="1261593" y="1172021"/>
                  </a:lnTo>
                  <a:lnTo>
                    <a:pt x="1291274" y="1136437"/>
                  </a:lnTo>
                  <a:lnTo>
                    <a:pt x="1318347" y="1099385"/>
                  </a:lnTo>
                  <a:lnTo>
                    <a:pt x="1342801" y="1061000"/>
                  </a:lnTo>
                  <a:lnTo>
                    <a:pt x="1364626" y="1021416"/>
                  </a:lnTo>
                  <a:lnTo>
                    <a:pt x="1383813" y="980767"/>
                  </a:lnTo>
                  <a:lnTo>
                    <a:pt x="1400354" y="939186"/>
                  </a:lnTo>
                  <a:lnTo>
                    <a:pt x="1414237" y="896810"/>
                  </a:lnTo>
                  <a:lnTo>
                    <a:pt x="1425454" y="853771"/>
                  </a:lnTo>
                  <a:lnTo>
                    <a:pt x="1433996" y="810204"/>
                  </a:lnTo>
                  <a:lnTo>
                    <a:pt x="1439852" y="766242"/>
                  </a:lnTo>
                  <a:lnTo>
                    <a:pt x="1443014" y="722021"/>
                  </a:lnTo>
                  <a:lnTo>
                    <a:pt x="1443472" y="677675"/>
                  </a:lnTo>
                  <a:lnTo>
                    <a:pt x="1441216" y="633337"/>
                  </a:lnTo>
                  <a:lnTo>
                    <a:pt x="1436238" y="589142"/>
                  </a:lnTo>
                  <a:lnTo>
                    <a:pt x="1428527" y="545225"/>
                  </a:lnTo>
                  <a:lnTo>
                    <a:pt x="1418074" y="501718"/>
                  </a:lnTo>
                  <a:lnTo>
                    <a:pt x="1404870" y="458757"/>
                  </a:lnTo>
                  <a:lnTo>
                    <a:pt x="1388905" y="416476"/>
                  </a:lnTo>
                  <a:lnTo>
                    <a:pt x="1370169" y="375009"/>
                  </a:lnTo>
                  <a:lnTo>
                    <a:pt x="1348654" y="334490"/>
                  </a:lnTo>
                  <a:lnTo>
                    <a:pt x="1324350" y="295053"/>
                  </a:lnTo>
                  <a:lnTo>
                    <a:pt x="1297247" y="256833"/>
                  </a:lnTo>
                  <a:lnTo>
                    <a:pt x="1267336" y="219964"/>
                  </a:lnTo>
                  <a:lnTo>
                    <a:pt x="721744" y="692658"/>
                  </a:lnTo>
                  <a:lnTo>
                    <a:pt x="518417" y="0"/>
                  </a:lnTo>
                  <a:close/>
                </a:path>
              </a:pathLst>
            </a:custGeom>
            <a:solidFill>
              <a:srgbClr val="EC7C30"/>
            </a:solidFill>
          </p:spPr>
          <p:txBody>
            <a:bodyPr wrap="square" lIns="0" tIns="0" rIns="0" bIns="0" rtlCol="0"/>
            <a:lstStyle/>
            <a:p>
              <a:endParaRPr/>
            </a:p>
          </p:txBody>
        </p:sp>
        <p:sp>
          <p:nvSpPr>
            <p:cNvPr id="136" name="object 136"/>
            <p:cNvSpPr/>
            <p:nvPr/>
          </p:nvSpPr>
          <p:spPr>
            <a:xfrm>
              <a:off x="969768" y="4606671"/>
              <a:ext cx="1443990" cy="1414780"/>
            </a:xfrm>
            <a:custGeom>
              <a:avLst/>
              <a:gdLst/>
              <a:ahLst/>
              <a:cxnLst/>
              <a:rect l="l" t="t" r="r" b="b"/>
              <a:pathLst>
                <a:path w="1443989" h="1414779">
                  <a:moveTo>
                    <a:pt x="1267336" y="219964"/>
                  </a:moveTo>
                  <a:lnTo>
                    <a:pt x="1297247" y="256833"/>
                  </a:lnTo>
                  <a:lnTo>
                    <a:pt x="1324350" y="295053"/>
                  </a:lnTo>
                  <a:lnTo>
                    <a:pt x="1348654" y="334490"/>
                  </a:lnTo>
                  <a:lnTo>
                    <a:pt x="1370169" y="375009"/>
                  </a:lnTo>
                  <a:lnTo>
                    <a:pt x="1388905" y="416476"/>
                  </a:lnTo>
                  <a:lnTo>
                    <a:pt x="1404870" y="458757"/>
                  </a:lnTo>
                  <a:lnTo>
                    <a:pt x="1418074" y="501718"/>
                  </a:lnTo>
                  <a:lnTo>
                    <a:pt x="1428527" y="545225"/>
                  </a:lnTo>
                  <a:lnTo>
                    <a:pt x="1436238" y="589142"/>
                  </a:lnTo>
                  <a:lnTo>
                    <a:pt x="1441216" y="633337"/>
                  </a:lnTo>
                  <a:lnTo>
                    <a:pt x="1443472" y="677675"/>
                  </a:lnTo>
                  <a:lnTo>
                    <a:pt x="1443014" y="722021"/>
                  </a:lnTo>
                  <a:lnTo>
                    <a:pt x="1439852" y="766242"/>
                  </a:lnTo>
                  <a:lnTo>
                    <a:pt x="1433996" y="810204"/>
                  </a:lnTo>
                  <a:lnTo>
                    <a:pt x="1425454" y="853771"/>
                  </a:lnTo>
                  <a:lnTo>
                    <a:pt x="1414237" y="896810"/>
                  </a:lnTo>
                  <a:lnTo>
                    <a:pt x="1400354" y="939186"/>
                  </a:lnTo>
                  <a:lnTo>
                    <a:pt x="1383813" y="980767"/>
                  </a:lnTo>
                  <a:lnTo>
                    <a:pt x="1364626" y="1021416"/>
                  </a:lnTo>
                  <a:lnTo>
                    <a:pt x="1342801" y="1061000"/>
                  </a:lnTo>
                  <a:lnTo>
                    <a:pt x="1318347" y="1099385"/>
                  </a:lnTo>
                  <a:lnTo>
                    <a:pt x="1291274" y="1136437"/>
                  </a:lnTo>
                  <a:lnTo>
                    <a:pt x="1261593" y="1172021"/>
                  </a:lnTo>
                  <a:lnTo>
                    <a:pt x="1229311" y="1206003"/>
                  </a:lnTo>
                  <a:lnTo>
                    <a:pt x="1194438" y="1238250"/>
                  </a:lnTo>
                  <a:lnTo>
                    <a:pt x="1157569" y="1268175"/>
                  </a:lnTo>
                  <a:lnTo>
                    <a:pt x="1119349" y="1295289"/>
                  </a:lnTo>
                  <a:lnTo>
                    <a:pt x="1079912" y="1319603"/>
                  </a:lnTo>
                  <a:lnTo>
                    <a:pt x="1039393" y="1341126"/>
                  </a:lnTo>
                  <a:lnTo>
                    <a:pt x="997926" y="1359867"/>
                  </a:lnTo>
                  <a:lnTo>
                    <a:pt x="955645" y="1375836"/>
                  </a:lnTo>
                  <a:lnTo>
                    <a:pt x="912684" y="1389043"/>
                  </a:lnTo>
                  <a:lnTo>
                    <a:pt x="869178" y="1399497"/>
                  </a:lnTo>
                  <a:lnTo>
                    <a:pt x="825260" y="1407207"/>
                  </a:lnTo>
                  <a:lnTo>
                    <a:pt x="781066" y="1412185"/>
                  </a:lnTo>
                  <a:lnTo>
                    <a:pt x="736729" y="1414438"/>
                  </a:lnTo>
                  <a:lnTo>
                    <a:pt x="692383" y="1413977"/>
                  </a:lnTo>
                  <a:lnTo>
                    <a:pt x="648163" y="1410811"/>
                  </a:lnTo>
                  <a:lnTo>
                    <a:pt x="604203" y="1404950"/>
                  </a:lnTo>
                  <a:lnTo>
                    <a:pt x="560636" y="1396404"/>
                  </a:lnTo>
                  <a:lnTo>
                    <a:pt x="517599" y="1385182"/>
                  </a:lnTo>
                  <a:lnTo>
                    <a:pt x="475223" y="1371293"/>
                  </a:lnTo>
                  <a:lnTo>
                    <a:pt x="433645" y="1354748"/>
                  </a:lnTo>
                  <a:lnTo>
                    <a:pt x="392997" y="1335556"/>
                  </a:lnTo>
                  <a:lnTo>
                    <a:pt x="353415" y="1313726"/>
                  </a:lnTo>
                  <a:lnTo>
                    <a:pt x="315031" y="1289268"/>
                  </a:lnTo>
                  <a:lnTo>
                    <a:pt x="277982" y="1262193"/>
                  </a:lnTo>
                  <a:lnTo>
                    <a:pt x="242400" y="1232508"/>
                  </a:lnTo>
                  <a:lnTo>
                    <a:pt x="208421" y="1200225"/>
                  </a:lnTo>
                  <a:lnTo>
                    <a:pt x="176178" y="1165352"/>
                  </a:lnTo>
                  <a:lnTo>
                    <a:pt x="146257" y="1128482"/>
                  </a:lnTo>
                  <a:lnTo>
                    <a:pt x="119146" y="1090262"/>
                  </a:lnTo>
                  <a:lnTo>
                    <a:pt x="94835" y="1050825"/>
                  </a:lnTo>
                  <a:lnTo>
                    <a:pt x="73314" y="1010307"/>
                  </a:lnTo>
                  <a:lnTo>
                    <a:pt x="54575" y="968840"/>
                  </a:lnTo>
                  <a:lnTo>
                    <a:pt x="38606" y="926559"/>
                  </a:lnTo>
                  <a:lnTo>
                    <a:pt x="25400" y="883599"/>
                  </a:lnTo>
                  <a:lnTo>
                    <a:pt x="14945" y="840094"/>
                  </a:lnTo>
                  <a:lnTo>
                    <a:pt x="7234" y="796178"/>
                  </a:lnTo>
                  <a:lnTo>
                    <a:pt x="2255" y="751986"/>
                  </a:lnTo>
                  <a:lnTo>
                    <a:pt x="0" y="707651"/>
                  </a:lnTo>
                  <a:lnTo>
                    <a:pt x="458" y="663308"/>
                  </a:lnTo>
                  <a:lnTo>
                    <a:pt x="3621" y="619090"/>
                  </a:lnTo>
                  <a:lnTo>
                    <a:pt x="9478" y="575134"/>
                  </a:lnTo>
                  <a:lnTo>
                    <a:pt x="18020" y="531572"/>
                  </a:lnTo>
                  <a:lnTo>
                    <a:pt x="29238" y="488539"/>
                  </a:lnTo>
                  <a:lnTo>
                    <a:pt x="43122" y="446168"/>
                  </a:lnTo>
                  <a:lnTo>
                    <a:pt x="59662" y="404596"/>
                  </a:lnTo>
                  <a:lnTo>
                    <a:pt x="78848" y="363955"/>
                  </a:lnTo>
                  <a:lnTo>
                    <a:pt x="100672" y="324380"/>
                  </a:lnTo>
                  <a:lnTo>
                    <a:pt x="125123" y="286005"/>
                  </a:lnTo>
                  <a:lnTo>
                    <a:pt x="152193" y="248965"/>
                  </a:lnTo>
                  <a:lnTo>
                    <a:pt x="181870" y="213393"/>
                  </a:lnTo>
                  <a:lnTo>
                    <a:pt x="214147" y="179424"/>
                  </a:lnTo>
                  <a:lnTo>
                    <a:pt x="249012" y="147193"/>
                  </a:lnTo>
                  <a:lnTo>
                    <a:pt x="289204" y="114770"/>
                  </a:lnTo>
                  <a:lnTo>
                    <a:pt x="331518" y="85381"/>
                  </a:lnTo>
                  <a:lnTo>
                    <a:pt x="375776" y="59118"/>
                  </a:lnTo>
                  <a:lnTo>
                    <a:pt x="421797" y="36072"/>
                  </a:lnTo>
                  <a:lnTo>
                    <a:pt x="469404" y="16335"/>
                  </a:lnTo>
                  <a:lnTo>
                    <a:pt x="518417" y="0"/>
                  </a:lnTo>
                  <a:lnTo>
                    <a:pt x="721744" y="692658"/>
                  </a:lnTo>
                  <a:lnTo>
                    <a:pt x="1267336" y="219964"/>
                  </a:lnTo>
                  <a:close/>
                </a:path>
              </a:pathLst>
            </a:custGeom>
            <a:ln w="11239">
              <a:solidFill>
                <a:srgbClr val="FFFFFF"/>
              </a:solidFill>
            </a:ln>
          </p:spPr>
          <p:txBody>
            <a:bodyPr wrap="square" lIns="0" tIns="0" rIns="0" bIns="0" rtlCol="0"/>
            <a:lstStyle/>
            <a:p>
              <a:endParaRPr/>
            </a:p>
          </p:txBody>
        </p:sp>
        <p:sp>
          <p:nvSpPr>
            <p:cNvPr id="137" name="object 137"/>
            <p:cNvSpPr/>
            <p:nvPr/>
          </p:nvSpPr>
          <p:spPr>
            <a:xfrm>
              <a:off x="1488186" y="4577461"/>
              <a:ext cx="203835" cy="721995"/>
            </a:xfrm>
            <a:custGeom>
              <a:avLst/>
              <a:gdLst/>
              <a:ahLst/>
              <a:cxnLst/>
              <a:rect l="l" t="t" r="r" b="b"/>
              <a:pathLst>
                <a:path w="203835" h="721995">
                  <a:moveTo>
                    <a:pt x="203327" y="0"/>
                  </a:moveTo>
                  <a:lnTo>
                    <a:pt x="151804" y="1849"/>
                  </a:lnTo>
                  <a:lnTo>
                    <a:pt x="100615" y="7365"/>
                  </a:lnTo>
                  <a:lnTo>
                    <a:pt x="49950" y="16502"/>
                  </a:lnTo>
                  <a:lnTo>
                    <a:pt x="0" y="29209"/>
                  </a:lnTo>
                  <a:lnTo>
                    <a:pt x="203327" y="721867"/>
                  </a:lnTo>
                  <a:lnTo>
                    <a:pt x="203327" y="0"/>
                  </a:lnTo>
                  <a:close/>
                </a:path>
              </a:pathLst>
            </a:custGeom>
            <a:solidFill>
              <a:srgbClr val="A4A4A4"/>
            </a:solidFill>
          </p:spPr>
          <p:txBody>
            <a:bodyPr wrap="square" lIns="0" tIns="0" rIns="0" bIns="0" rtlCol="0"/>
            <a:lstStyle/>
            <a:p>
              <a:endParaRPr/>
            </a:p>
          </p:txBody>
        </p:sp>
        <p:sp>
          <p:nvSpPr>
            <p:cNvPr id="138" name="object 138"/>
            <p:cNvSpPr/>
            <p:nvPr/>
          </p:nvSpPr>
          <p:spPr>
            <a:xfrm>
              <a:off x="1488186" y="4577461"/>
              <a:ext cx="203835" cy="721995"/>
            </a:xfrm>
            <a:custGeom>
              <a:avLst/>
              <a:gdLst/>
              <a:ahLst/>
              <a:cxnLst/>
              <a:rect l="l" t="t" r="r" b="b"/>
              <a:pathLst>
                <a:path w="203835" h="721995">
                  <a:moveTo>
                    <a:pt x="0" y="29209"/>
                  </a:moveTo>
                  <a:lnTo>
                    <a:pt x="49950" y="16502"/>
                  </a:lnTo>
                  <a:lnTo>
                    <a:pt x="100615" y="7365"/>
                  </a:lnTo>
                  <a:lnTo>
                    <a:pt x="151804" y="1849"/>
                  </a:lnTo>
                  <a:lnTo>
                    <a:pt x="203327" y="0"/>
                  </a:lnTo>
                  <a:lnTo>
                    <a:pt x="203327" y="721867"/>
                  </a:lnTo>
                  <a:lnTo>
                    <a:pt x="0" y="29209"/>
                  </a:lnTo>
                  <a:close/>
                </a:path>
              </a:pathLst>
            </a:custGeom>
            <a:ln w="11239">
              <a:solidFill>
                <a:srgbClr val="FFFFFF"/>
              </a:solidFill>
            </a:ln>
          </p:spPr>
          <p:txBody>
            <a:bodyPr wrap="square" lIns="0" tIns="0" rIns="0" bIns="0" rtlCol="0"/>
            <a:lstStyle/>
            <a:p>
              <a:endParaRPr/>
            </a:p>
          </p:txBody>
        </p:sp>
        <p:sp>
          <p:nvSpPr>
            <p:cNvPr id="139" name="object 139"/>
            <p:cNvSpPr/>
            <p:nvPr/>
          </p:nvSpPr>
          <p:spPr>
            <a:xfrm>
              <a:off x="1991359" y="4336796"/>
              <a:ext cx="715645" cy="306070"/>
            </a:xfrm>
            <a:custGeom>
              <a:avLst/>
              <a:gdLst/>
              <a:ahLst/>
              <a:cxnLst/>
              <a:rect l="l" t="t" r="r" b="b"/>
              <a:pathLst>
                <a:path w="715644" h="306070">
                  <a:moveTo>
                    <a:pt x="715263" y="0"/>
                  </a:moveTo>
                  <a:lnTo>
                    <a:pt x="130682" y="0"/>
                  </a:lnTo>
                  <a:lnTo>
                    <a:pt x="130682" y="168275"/>
                  </a:lnTo>
                  <a:lnTo>
                    <a:pt x="0" y="305943"/>
                  </a:lnTo>
                  <a:lnTo>
                    <a:pt x="130682" y="240284"/>
                  </a:lnTo>
                  <a:lnTo>
                    <a:pt x="130682" y="288417"/>
                  </a:lnTo>
                  <a:lnTo>
                    <a:pt x="715263" y="288417"/>
                  </a:lnTo>
                  <a:lnTo>
                    <a:pt x="715263" y="0"/>
                  </a:lnTo>
                  <a:close/>
                </a:path>
              </a:pathLst>
            </a:custGeom>
            <a:solidFill>
              <a:srgbClr val="FFFFFF"/>
            </a:solidFill>
          </p:spPr>
          <p:txBody>
            <a:bodyPr wrap="square" lIns="0" tIns="0" rIns="0" bIns="0" rtlCol="0"/>
            <a:lstStyle/>
            <a:p>
              <a:endParaRPr/>
            </a:p>
          </p:txBody>
        </p:sp>
        <p:sp>
          <p:nvSpPr>
            <p:cNvPr id="140" name="object 140"/>
            <p:cNvSpPr/>
            <p:nvPr/>
          </p:nvSpPr>
          <p:spPr>
            <a:xfrm>
              <a:off x="1991359" y="4336796"/>
              <a:ext cx="715645" cy="306070"/>
            </a:xfrm>
            <a:custGeom>
              <a:avLst/>
              <a:gdLst/>
              <a:ahLst/>
              <a:cxnLst/>
              <a:rect l="l" t="t" r="r" b="b"/>
              <a:pathLst>
                <a:path w="715644" h="306070">
                  <a:moveTo>
                    <a:pt x="130682" y="0"/>
                  </a:moveTo>
                  <a:lnTo>
                    <a:pt x="228091" y="0"/>
                  </a:lnTo>
                  <a:lnTo>
                    <a:pt x="374268" y="0"/>
                  </a:lnTo>
                  <a:lnTo>
                    <a:pt x="715263" y="0"/>
                  </a:lnTo>
                  <a:lnTo>
                    <a:pt x="715263" y="168275"/>
                  </a:lnTo>
                  <a:lnTo>
                    <a:pt x="715263" y="240284"/>
                  </a:lnTo>
                  <a:lnTo>
                    <a:pt x="715263" y="288417"/>
                  </a:lnTo>
                  <a:lnTo>
                    <a:pt x="374268" y="288417"/>
                  </a:lnTo>
                  <a:lnTo>
                    <a:pt x="228091" y="288417"/>
                  </a:lnTo>
                  <a:lnTo>
                    <a:pt x="130682" y="288417"/>
                  </a:lnTo>
                  <a:lnTo>
                    <a:pt x="130682" y="240284"/>
                  </a:lnTo>
                  <a:lnTo>
                    <a:pt x="0" y="305943"/>
                  </a:lnTo>
                  <a:lnTo>
                    <a:pt x="130682" y="168275"/>
                  </a:lnTo>
                  <a:lnTo>
                    <a:pt x="130682" y="0"/>
                  </a:lnTo>
                  <a:close/>
                </a:path>
              </a:pathLst>
            </a:custGeom>
            <a:ln w="5626">
              <a:solidFill>
                <a:srgbClr val="000000"/>
              </a:solidFill>
            </a:ln>
          </p:spPr>
          <p:txBody>
            <a:bodyPr wrap="square" lIns="0" tIns="0" rIns="0" bIns="0" rtlCol="0"/>
            <a:lstStyle/>
            <a:p>
              <a:endParaRPr/>
            </a:p>
          </p:txBody>
        </p:sp>
      </p:grpSp>
      <p:sp>
        <p:nvSpPr>
          <p:cNvPr id="141" name="object 141"/>
          <p:cNvSpPr txBox="1"/>
          <p:nvPr/>
        </p:nvSpPr>
        <p:spPr>
          <a:xfrm>
            <a:off x="2814993" y="6255534"/>
            <a:ext cx="575712" cy="290677"/>
          </a:xfrm>
          <a:prstGeom prst="rect">
            <a:avLst/>
          </a:prstGeom>
        </p:spPr>
        <p:txBody>
          <a:bodyPr vert="horz" wrap="square" lIns="0" tIns="31326" rIns="0" bIns="0" rtlCol="0">
            <a:spAutoFit/>
          </a:bodyPr>
          <a:lstStyle/>
          <a:p>
            <a:pPr marR="38944" algn="ctr">
              <a:spcBef>
                <a:spcPts val="247"/>
              </a:spcBef>
            </a:pPr>
            <a:r>
              <a:rPr sz="800" spc="-33" dirty="0">
                <a:solidFill>
                  <a:srgbClr val="585858"/>
                </a:solidFill>
                <a:latin typeface="BIZ UDPゴシック"/>
                <a:cs typeface="BIZ UDPゴシック"/>
              </a:rPr>
              <a:t>ある</a:t>
            </a:r>
            <a:endParaRPr sz="800">
              <a:latin typeface="BIZ UDPゴシック"/>
              <a:cs typeface="BIZ UDPゴシック"/>
            </a:endParaRPr>
          </a:p>
          <a:p>
            <a:pPr marR="6773" algn="ctr">
              <a:spcBef>
                <a:spcPts val="113"/>
              </a:spcBef>
            </a:pPr>
            <a:r>
              <a:rPr sz="800" dirty="0">
                <a:solidFill>
                  <a:srgbClr val="585858"/>
                </a:solidFill>
                <a:latin typeface="BIZ UDPゴシック"/>
                <a:cs typeface="BIZ UDPゴシック"/>
              </a:rPr>
              <a:t>3</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14%</a:t>
            </a:r>
            <a:endParaRPr sz="800">
              <a:latin typeface="BIZ UDPゴシック"/>
              <a:cs typeface="BIZ UDPゴシック"/>
            </a:endParaRPr>
          </a:p>
        </p:txBody>
      </p:sp>
      <p:grpSp>
        <p:nvGrpSpPr>
          <p:cNvPr id="142" name="object 142"/>
          <p:cNvGrpSpPr/>
          <p:nvPr/>
        </p:nvGrpSpPr>
        <p:grpSpPr>
          <a:xfrm>
            <a:off x="1838569" y="8404521"/>
            <a:ext cx="1515477" cy="380139"/>
            <a:chOff x="1485328" y="5972492"/>
            <a:chExt cx="1136650" cy="285115"/>
          </a:xfrm>
        </p:grpSpPr>
        <p:sp>
          <p:nvSpPr>
            <p:cNvPr id="143" name="object 143"/>
            <p:cNvSpPr/>
            <p:nvPr/>
          </p:nvSpPr>
          <p:spPr>
            <a:xfrm>
              <a:off x="1488186" y="5975350"/>
              <a:ext cx="1130935" cy="279400"/>
            </a:xfrm>
            <a:custGeom>
              <a:avLst/>
              <a:gdLst/>
              <a:ahLst/>
              <a:cxnLst/>
              <a:rect l="l" t="t" r="r" b="b"/>
              <a:pathLst>
                <a:path w="1130935" h="279400">
                  <a:moveTo>
                    <a:pt x="1130554" y="0"/>
                  </a:moveTo>
                  <a:lnTo>
                    <a:pt x="502412" y="0"/>
                  </a:lnTo>
                  <a:lnTo>
                    <a:pt x="502412" y="46481"/>
                  </a:lnTo>
                  <a:lnTo>
                    <a:pt x="0" y="16636"/>
                  </a:lnTo>
                  <a:lnTo>
                    <a:pt x="502412" y="116331"/>
                  </a:lnTo>
                  <a:lnTo>
                    <a:pt x="502412" y="279018"/>
                  </a:lnTo>
                  <a:lnTo>
                    <a:pt x="1130554" y="279018"/>
                  </a:lnTo>
                  <a:lnTo>
                    <a:pt x="1130554" y="0"/>
                  </a:lnTo>
                  <a:close/>
                </a:path>
              </a:pathLst>
            </a:custGeom>
            <a:solidFill>
              <a:srgbClr val="FFFFFF"/>
            </a:solidFill>
          </p:spPr>
          <p:txBody>
            <a:bodyPr wrap="square" lIns="0" tIns="0" rIns="0" bIns="0" rtlCol="0"/>
            <a:lstStyle/>
            <a:p>
              <a:endParaRPr/>
            </a:p>
          </p:txBody>
        </p:sp>
        <p:sp>
          <p:nvSpPr>
            <p:cNvPr id="144" name="object 144"/>
            <p:cNvSpPr/>
            <p:nvPr/>
          </p:nvSpPr>
          <p:spPr>
            <a:xfrm>
              <a:off x="1488186" y="5975350"/>
              <a:ext cx="1130935" cy="279400"/>
            </a:xfrm>
            <a:custGeom>
              <a:avLst/>
              <a:gdLst/>
              <a:ahLst/>
              <a:cxnLst/>
              <a:rect l="l" t="t" r="r" b="b"/>
              <a:pathLst>
                <a:path w="1130935" h="279400">
                  <a:moveTo>
                    <a:pt x="502412" y="0"/>
                  </a:moveTo>
                  <a:lnTo>
                    <a:pt x="607060" y="0"/>
                  </a:lnTo>
                  <a:lnTo>
                    <a:pt x="764159" y="0"/>
                  </a:lnTo>
                  <a:lnTo>
                    <a:pt x="1130554" y="0"/>
                  </a:lnTo>
                  <a:lnTo>
                    <a:pt x="1130554" y="46481"/>
                  </a:lnTo>
                  <a:lnTo>
                    <a:pt x="1130554" y="116331"/>
                  </a:lnTo>
                  <a:lnTo>
                    <a:pt x="1130554" y="279018"/>
                  </a:lnTo>
                  <a:lnTo>
                    <a:pt x="764159" y="279018"/>
                  </a:lnTo>
                  <a:lnTo>
                    <a:pt x="607060" y="279018"/>
                  </a:lnTo>
                  <a:lnTo>
                    <a:pt x="502412" y="279018"/>
                  </a:lnTo>
                  <a:lnTo>
                    <a:pt x="502412" y="116331"/>
                  </a:lnTo>
                  <a:lnTo>
                    <a:pt x="0" y="16636"/>
                  </a:lnTo>
                  <a:lnTo>
                    <a:pt x="502412" y="46481"/>
                  </a:lnTo>
                  <a:lnTo>
                    <a:pt x="502412" y="0"/>
                  </a:lnTo>
                  <a:close/>
                </a:path>
              </a:pathLst>
            </a:custGeom>
            <a:ln w="5626">
              <a:solidFill>
                <a:srgbClr val="000000"/>
              </a:solidFill>
            </a:ln>
          </p:spPr>
          <p:txBody>
            <a:bodyPr wrap="square" lIns="0" tIns="0" rIns="0" bIns="0" rtlCol="0"/>
            <a:lstStyle/>
            <a:p>
              <a:endParaRPr/>
            </a:p>
          </p:txBody>
        </p:sp>
      </p:grpSp>
      <p:sp>
        <p:nvSpPr>
          <p:cNvPr id="145" name="object 145"/>
          <p:cNvSpPr txBox="1"/>
          <p:nvPr/>
        </p:nvSpPr>
        <p:spPr>
          <a:xfrm>
            <a:off x="2628904" y="8435050"/>
            <a:ext cx="656988" cy="289822"/>
          </a:xfrm>
          <a:prstGeom prst="rect">
            <a:avLst/>
          </a:prstGeom>
        </p:spPr>
        <p:txBody>
          <a:bodyPr vert="horz" wrap="square" lIns="0" tIns="30479" rIns="0" bIns="0" rtlCol="0">
            <a:spAutoFit/>
          </a:bodyPr>
          <a:lstStyle/>
          <a:p>
            <a:pPr marR="42332" algn="ctr">
              <a:spcBef>
                <a:spcPts val="240"/>
              </a:spcBef>
            </a:pPr>
            <a:r>
              <a:rPr sz="800" spc="-33" dirty="0">
                <a:solidFill>
                  <a:srgbClr val="585858"/>
                </a:solidFill>
                <a:latin typeface="BIZ UDPゴシック"/>
                <a:cs typeface="BIZ UDPゴシック"/>
              </a:rPr>
              <a:t>ない</a:t>
            </a:r>
            <a:endParaRPr sz="800">
              <a:latin typeface="BIZ UDPゴシック"/>
              <a:cs typeface="BIZ UDPゴシック"/>
            </a:endParaRPr>
          </a:p>
          <a:p>
            <a:pPr marR="6773" algn="ctr">
              <a:spcBef>
                <a:spcPts val="120"/>
              </a:spcBef>
            </a:pPr>
            <a:r>
              <a:rPr sz="800" dirty="0">
                <a:solidFill>
                  <a:srgbClr val="585858"/>
                </a:solidFill>
                <a:latin typeface="BIZ UDPゴシック"/>
                <a:cs typeface="BIZ UDPゴシック"/>
              </a:rPr>
              <a:t>18</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82%</a:t>
            </a:r>
            <a:endParaRPr sz="800">
              <a:latin typeface="BIZ UDPゴシック"/>
              <a:cs typeface="BIZ UDPゴシック"/>
            </a:endParaRPr>
          </a:p>
        </p:txBody>
      </p:sp>
      <p:grpSp>
        <p:nvGrpSpPr>
          <p:cNvPr id="146" name="object 146"/>
          <p:cNvGrpSpPr/>
          <p:nvPr/>
        </p:nvGrpSpPr>
        <p:grpSpPr>
          <a:xfrm>
            <a:off x="947342" y="6209085"/>
            <a:ext cx="1032895" cy="369980"/>
            <a:chOff x="816883" y="4325854"/>
            <a:chExt cx="774700" cy="277495"/>
          </a:xfrm>
        </p:grpSpPr>
        <p:sp>
          <p:nvSpPr>
            <p:cNvPr id="147" name="object 147"/>
            <p:cNvSpPr/>
            <p:nvPr/>
          </p:nvSpPr>
          <p:spPr>
            <a:xfrm>
              <a:off x="819696" y="4328667"/>
              <a:ext cx="769620" cy="271780"/>
            </a:xfrm>
            <a:custGeom>
              <a:avLst/>
              <a:gdLst/>
              <a:ahLst/>
              <a:cxnLst/>
              <a:rect l="l" t="t" r="r" b="b"/>
              <a:pathLst>
                <a:path w="769619" h="271779">
                  <a:moveTo>
                    <a:pt x="575144" y="0"/>
                  </a:moveTo>
                  <a:lnTo>
                    <a:pt x="0" y="0"/>
                  </a:lnTo>
                  <a:lnTo>
                    <a:pt x="0" y="271653"/>
                  </a:lnTo>
                  <a:lnTo>
                    <a:pt x="575144" y="271653"/>
                  </a:lnTo>
                  <a:lnTo>
                    <a:pt x="575144" y="226314"/>
                  </a:lnTo>
                  <a:lnTo>
                    <a:pt x="769073" y="256159"/>
                  </a:lnTo>
                  <a:lnTo>
                    <a:pt x="575144" y="158496"/>
                  </a:lnTo>
                  <a:lnTo>
                    <a:pt x="575144" y="0"/>
                  </a:lnTo>
                  <a:close/>
                </a:path>
              </a:pathLst>
            </a:custGeom>
            <a:solidFill>
              <a:srgbClr val="FFFFFF"/>
            </a:solidFill>
          </p:spPr>
          <p:txBody>
            <a:bodyPr wrap="square" lIns="0" tIns="0" rIns="0" bIns="0" rtlCol="0"/>
            <a:lstStyle/>
            <a:p>
              <a:endParaRPr/>
            </a:p>
          </p:txBody>
        </p:sp>
        <p:sp>
          <p:nvSpPr>
            <p:cNvPr id="148" name="object 148"/>
            <p:cNvSpPr/>
            <p:nvPr/>
          </p:nvSpPr>
          <p:spPr>
            <a:xfrm>
              <a:off x="819696" y="4328667"/>
              <a:ext cx="769620" cy="271780"/>
            </a:xfrm>
            <a:custGeom>
              <a:avLst/>
              <a:gdLst/>
              <a:ahLst/>
              <a:cxnLst/>
              <a:rect l="l" t="t" r="r" b="b"/>
              <a:pathLst>
                <a:path w="769619" h="271779">
                  <a:moveTo>
                    <a:pt x="0" y="0"/>
                  </a:moveTo>
                  <a:lnTo>
                    <a:pt x="335534" y="0"/>
                  </a:lnTo>
                  <a:lnTo>
                    <a:pt x="479386" y="0"/>
                  </a:lnTo>
                  <a:lnTo>
                    <a:pt x="575144" y="0"/>
                  </a:lnTo>
                  <a:lnTo>
                    <a:pt x="575144" y="158496"/>
                  </a:lnTo>
                  <a:lnTo>
                    <a:pt x="769073" y="256159"/>
                  </a:lnTo>
                  <a:lnTo>
                    <a:pt x="575144" y="226314"/>
                  </a:lnTo>
                  <a:lnTo>
                    <a:pt x="575144" y="271653"/>
                  </a:lnTo>
                  <a:lnTo>
                    <a:pt x="479386" y="271653"/>
                  </a:lnTo>
                  <a:lnTo>
                    <a:pt x="335534" y="271653"/>
                  </a:lnTo>
                  <a:lnTo>
                    <a:pt x="0" y="271653"/>
                  </a:lnTo>
                  <a:lnTo>
                    <a:pt x="0" y="226314"/>
                  </a:lnTo>
                  <a:lnTo>
                    <a:pt x="0" y="158496"/>
                  </a:lnTo>
                  <a:lnTo>
                    <a:pt x="0" y="0"/>
                  </a:lnTo>
                  <a:close/>
                </a:path>
              </a:pathLst>
            </a:custGeom>
            <a:ln w="5626">
              <a:solidFill>
                <a:srgbClr val="000000"/>
              </a:solidFill>
            </a:ln>
          </p:spPr>
          <p:txBody>
            <a:bodyPr wrap="square" lIns="0" tIns="0" rIns="0" bIns="0" rtlCol="0"/>
            <a:lstStyle/>
            <a:p>
              <a:endParaRPr/>
            </a:p>
          </p:txBody>
        </p:sp>
      </p:grpSp>
      <p:sp>
        <p:nvSpPr>
          <p:cNvPr id="149" name="object 149"/>
          <p:cNvSpPr txBox="1"/>
          <p:nvPr/>
        </p:nvSpPr>
        <p:spPr>
          <a:xfrm>
            <a:off x="1111903" y="6234307"/>
            <a:ext cx="496975" cy="289822"/>
          </a:xfrm>
          <a:prstGeom prst="rect">
            <a:avLst/>
          </a:prstGeom>
        </p:spPr>
        <p:txBody>
          <a:bodyPr vert="horz" wrap="square" lIns="0" tIns="30479" rIns="0" bIns="0" rtlCol="0">
            <a:spAutoFit/>
          </a:bodyPr>
          <a:lstStyle/>
          <a:p>
            <a:pPr marL="64345">
              <a:spcBef>
                <a:spcPts val="240"/>
              </a:spcBef>
            </a:pPr>
            <a:r>
              <a:rPr sz="800" spc="-27" dirty="0">
                <a:solidFill>
                  <a:srgbClr val="585858"/>
                </a:solidFill>
                <a:latin typeface="BIZ UDPゴシック"/>
                <a:cs typeface="BIZ UDPゴシック"/>
              </a:rPr>
              <a:t>未回答</a:t>
            </a:r>
            <a:endParaRPr sz="800">
              <a:latin typeface="BIZ UDPゴシック"/>
              <a:cs typeface="BIZ UDPゴシック"/>
            </a:endParaRPr>
          </a:p>
          <a:p>
            <a:pPr>
              <a:spcBef>
                <a:spcPts val="113"/>
              </a:spcBef>
            </a:pPr>
            <a:r>
              <a:rPr sz="800" dirty="0">
                <a:solidFill>
                  <a:srgbClr val="585858"/>
                </a:solidFill>
                <a:latin typeface="BIZ UDPゴシック"/>
                <a:cs typeface="BIZ UDPゴシック"/>
              </a:rPr>
              <a:t>1</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4%</a:t>
            </a:r>
            <a:endParaRPr sz="800">
              <a:latin typeface="BIZ UDPゴシック"/>
              <a:cs typeface="BIZ UDPゴシック"/>
            </a:endParaRPr>
          </a:p>
        </p:txBody>
      </p:sp>
      <p:sp>
        <p:nvSpPr>
          <p:cNvPr id="150" name="object 150"/>
          <p:cNvSpPr txBox="1"/>
          <p:nvPr/>
        </p:nvSpPr>
        <p:spPr>
          <a:xfrm>
            <a:off x="5870670" y="5995252"/>
            <a:ext cx="612117" cy="135870"/>
          </a:xfrm>
          <a:prstGeom prst="rect">
            <a:avLst/>
          </a:prstGeom>
        </p:spPr>
        <p:txBody>
          <a:bodyPr vert="horz" wrap="square" lIns="0" tIns="22859" rIns="0" bIns="0" rtlCol="0">
            <a:spAutoFit/>
          </a:bodyPr>
          <a:lstStyle/>
          <a:p>
            <a:pPr>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sp>
        <p:nvSpPr>
          <p:cNvPr id="151" name="object 151"/>
          <p:cNvSpPr txBox="1"/>
          <p:nvPr/>
        </p:nvSpPr>
        <p:spPr>
          <a:xfrm>
            <a:off x="9173564" y="8380393"/>
            <a:ext cx="779751" cy="330000"/>
          </a:xfrm>
          <a:prstGeom prst="rect">
            <a:avLst/>
          </a:prstGeom>
          <a:ln w="5626">
            <a:solidFill>
              <a:srgbClr val="000000"/>
            </a:solidFill>
          </a:ln>
        </p:spPr>
        <p:txBody>
          <a:bodyPr vert="horz" wrap="square" lIns="0" tIns="70269" rIns="0" bIns="0" rtlCol="0">
            <a:spAutoFit/>
          </a:bodyPr>
          <a:lstStyle/>
          <a:p>
            <a:pPr marL="3387" algn="ctr">
              <a:spcBef>
                <a:spcPts val="552"/>
              </a:spcBef>
            </a:pPr>
            <a:r>
              <a:rPr sz="800" spc="-20" dirty="0">
                <a:solidFill>
                  <a:srgbClr val="585858"/>
                </a:solidFill>
                <a:latin typeface="BIZ UDPゴシック"/>
                <a:cs typeface="BIZ UDPゴシック"/>
              </a:rPr>
              <a:t>希望する</a:t>
            </a:r>
            <a:endParaRPr sz="800">
              <a:latin typeface="BIZ UDPゴシック"/>
              <a:cs typeface="BIZ UDPゴシック"/>
            </a:endParaRPr>
          </a:p>
          <a:p>
            <a:pPr marL="37252" algn="ctr">
              <a:spcBef>
                <a:spcPts val="113"/>
              </a:spcBef>
            </a:pPr>
            <a:r>
              <a:rPr sz="800" dirty="0">
                <a:solidFill>
                  <a:srgbClr val="585858"/>
                </a:solidFill>
                <a:latin typeface="BIZ UDPゴシック"/>
                <a:cs typeface="BIZ UDPゴシック"/>
              </a:rPr>
              <a:t>14</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64%</a:t>
            </a:r>
            <a:endParaRPr sz="800">
              <a:latin typeface="BIZ UDPゴシック"/>
              <a:cs typeface="BIZ UDPゴシック"/>
            </a:endParaRPr>
          </a:p>
        </p:txBody>
      </p:sp>
      <p:grpSp>
        <p:nvGrpSpPr>
          <p:cNvPr id="152" name="object 152"/>
          <p:cNvGrpSpPr/>
          <p:nvPr/>
        </p:nvGrpSpPr>
        <p:grpSpPr>
          <a:xfrm>
            <a:off x="7388602" y="7446807"/>
            <a:ext cx="888967" cy="1348690"/>
            <a:chOff x="5648007" y="5254180"/>
            <a:chExt cx="666750" cy="1011555"/>
          </a:xfrm>
        </p:grpSpPr>
        <p:sp>
          <p:nvSpPr>
            <p:cNvPr id="153" name="object 153"/>
            <p:cNvSpPr/>
            <p:nvPr/>
          </p:nvSpPr>
          <p:spPr>
            <a:xfrm>
              <a:off x="5650865" y="5257038"/>
              <a:ext cx="661035" cy="1005840"/>
            </a:xfrm>
            <a:custGeom>
              <a:avLst/>
              <a:gdLst/>
              <a:ahLst/>
              <a:cxnLst/>
              <a:rect l="l" t="t" r="r" b="b"/>
              <a:pathLst>
                <a:path w="661035" h="1005839">
                  <a:moveTo>
                    <a:pt x="303530" y="0"/>
                  </a:moveTo>
                  <a:lnTo>
                    <a:pt x="110109" y="717041"/>
                  </a:lnTo>
                  <a:lnTo>
                    <a:pt x="0" y="717041"/>
                  </a:lnTo>
                  <a:lnTo>
                    <a:pt x="0" y="1005585"/>
                  </a:lnTo>
                  <a:lnTo>
                    <a:pt x="661035" y="1005585"/>
                  </a:lnTo>
                  <a:lnTo>
                    <a:pt x="661035" y="717041"/>
                  </a:lnTo>
                  <a:lnTo>
                    <a:pt x="275336" y="717041"/>
                  </a:lnTo>
                  <a:lnTo>
                    <a:pt x="303530" y="0"/>
                  </a:lnTo>
                  <a:close/>
                </a:path>
              </a:pathLst>
            </a:custGeom>
            <a:solidFill>
              <a:srgbClr val="FFFFFF"/>
            </a:solidFill>
          </p:spPr>
          <p:txBody>
            <a:bodyPr wrap="square" lIns="0" tIns="0" rIns="0" bIns="0" rtlCol="0"/>
            <a:lstStyle/>
            <a:p>
              <a:endParaRPr/>
            </a:p>
          </p:txBody>
        </p:sp>
        <p:sp>
          <p:nvSpPr>
            <p:cNvPr id="154" name="object 154"/>
            <p:cNvSpPr/>
            <p:nvPr/>
          </p:nvSpPr>
          <p:spPr>
            <a:xfrm>
              <a:off x="5650865" y="5257038"/>
              <a:ext cx="661035" cy="1005840"/>
            </a:xfrm>
            <a:custGeom>
              <a:avLst/>
              <a:gdLst/>
              <a:ahLst/>
              <a:cxnLst/>
              <a:rect l="l" t="t" r="r" b="b"/>
              <a:pathLst>
                <a:path w="661035" h="1005839">
                  <a:moveTo>
                    <a:pt x="0" y="717041"/>
                  </a:moveTo>
                  <a:lnTo>
                    <a:pt x="110109" y="717041"/>
                  </a:lnTo>
                  <a:lnTo>
                    <a:pt x="303530" y="0"/>
                  </a:lnTo>
                  <a:lnTo>
                    <a:pt x="275336" y="717041"/>
                  </a:lnTo>
                  <a:lnTo>
                    <a:pt x="661035" y="717041"/>
                  </a:lnTo>
                  <a:lnTo>
                    <a:pt x="661035" y="765047"/>
                  </a:lnTo>
                  <a:lnTo>
                    <a:pt x="661035" y="837183"/>
                  </a:lnTo>
                  <a:lnTo>
                    <a:pt x="661035" y="1005585"/>
                  </a:lnTo>
                  <a:lnTo>
                    <a:pt x="275336" y="1005585"/>
                  </a:lnTo>
                  <a:lnTo>
                    <a:pt x="110109" y="1005585"/>
                  </a:lnTo>
                  <a:lnTo>
                    <a:pt x="0" y="1005585"/>
                  </a:lnTo>
                  <a:lnTo>
                    <a:pt x="0" y="837183"/>
                  </a:lnTo>
                  <a:lnTo>
                    <a:pt x="0" y="765047"/>
                  </a:lnTo>
                  <a:lnTo>
                    <a:pt x="0" y="717041"/>
                  </a:lnTo>
                  <a:close/>
                </a:path>
              </a:pathLst>
            </a:custGeom>
            <a:ln w="5626">
              <a:solidFill>
                <a:srgbClr val="000000"/>
              </a:solidFill>
            </a:ln>
          </p:spPr>
          <p:txBody>
            <a:bodyPr wrap="square" lIns="0" tIns="0" rIns="0" bIns="0" rtlCol="0"/>
            <a:lstStyle/>
            <a:p>
              <a:endParaRPr/>
            </a:p>
          </p:txBody>
        </p:sp>
      </p:grpSp>
      <p:sp>
        <p:nvSpPr>
          <p:cNvPr id="155" name="object 155"/>
          <p:cNvSpPr txBox="1"/>
          <p:nvPr/>
        </p:nvSpPr>
        <p:spPr>
          <a:xfrm>
            <a:off x="7564957" y="8438837"/>
            <a:ext cx="590951" cy="290677"/>
          </a:xfrm>
          <a:prstGeom prst="rect">
            <a:avLst/>
          </a:prstGeom>
        </p:spPr>
        <p:txBody>
          <a:bodyPr vert="horz" wrap="square" lIns="0" tIns="31326" rIns="0" bIns="0" rtlCol="0">
            <a:spAutoFit/>
          </a:bodyPr>
          <a:lstStyle/>
          <a:p>
            <a:pPr marL="13546">
              <a:spcBef>
                <a:spcPts val="247"/>
              </a:spcBef>
            </a:pPr>
            <a:r>
              <a:rPr sz="800" spc="-13" dirty="0">
                <a:solidFill>
                  <a:srgbClr val="585858"/>
                </a:solidFill>
                <a:latin typeface="BIZ UDPゴシック"/>
                <a:cs typeface="BIZ UDPゴシック"/>
              </a:rPr>
              <a:t>希望しない</a:t>
            </a:r>
            <a:endParaRPr sz="800">
              <a:latin typeface="BIZ UDPゴシック"/>
              <a:cs typeface="BIZ UDPゴシック"/>
            </a:endParaRPr>
          </a:p>
          <a:p>
            <a:pPr>
              <a:spcBef>
                <a:spcPts val="120"/>
              </a:spcBef>
            </a:pPr>
            <a:r>
              <a:rPr sz="800" dirty="0">
                <a:solidFill>
                  <a:srgbClr val="585858"/>
                </a:solidFill>
                <a:latin typeface="BIZ UDPゴシック"/>
                <a:cs typeface="BIZ UDPゴシック"/>
              </a:rPr>
              <a:t>6</a:t>
            </a:r>
            <a:r>
              <a:rPr sz="800" spc="7" dirty="0">
                <a:solidFill>
                  <a:srgbClr val="585858"/>
                </a:solidFill>
                <a:latin typeface="BIZ UDPゴシック"/>
                <a:cs typeface="BIZ UDPゴシック"/>
              </a:rPr>
              <a:t>校 / </a:t>
            </a:r>
            <a:r>
              <a:rPr sz="800" spc="-33" dirty="0">
                <a:solidFill>
                  <a:srgbClr val="585858"/>
                </a:solidFill>
                <a:latin typeface="BIZ UDPゴシック"/>
                <a:cs typeface="BIZ UDPゴシック"/>
              </a:rPr>
              <a:t>27%</a:t>
            </a:r>
            <a:endParaRPr sz="800">
              <a:latin typeface="BIZ UDPゴシック"/>
              <a:cs typeface="BIZ UDPゴシック"/>
            </a:endParaRPr>
          </a:p>
        </p:txBody>
      </p:sp>
      <p:grpSp>
        <p:nvGrpSpPr>
          <p:cNvPr id="156" name="object 156"/>
          <p:cNvGrpSpPr/>
          <p:nvPr/>
        </p:nvGrpSpPr>
        <p:grpSpPr>
          <a:xfrm>
            <a:off x="7683062" y="6184473"/>
            <a:ext cx="5273691" cy="2108122"/>
            <a:chOff x="5868860" y="4307395"/>
            <a:chExt cx="3955415" cy="1581150"/>
          </a:xfrm>
        </p:grpSpPr>
        <p:sp>
          <p:nvSpPr>
            <p:cNvPr id="157" name="object 157"/>
            <p:cNvSpPr/>
            <p:nvPr/>
          </p:nvSpPr>
          <p:spPr>
            <a:xfrm>
              <a:off x="5871717" y="4310253"/>
              <a:ext cx="582930" cy="369570"/>
            </a:xfrm>
            <a:custGeom>
              <a:avLst/>
              <a:gdLst/>
              <a:ahLst/>
              <a:cxnLst/>
              <a:rect l="l" t="t" r="r" b="b"/>
              <a:pathLst>
                <a:path w="582929" h="369570">
                  <a:moveTo>
                    <a:pt x="549529" y="0"/>
                  </a:moveTo>
                  <a:lnTo>
                    <a:pt x="0" y="0"/>
                  </a:lnTo>
                  <a:lnTo>
                    <a:pt x="0" y="290195"/>
                  </a:lnTo>
                  <a:lnTo>
                    <a:pt x="320548" y="290195"/>
                  </a:lnTo>
                  <a:lnTo>
                    <a:pt x="582803" y="369443"/>
                  </a:lnTo>
                  <a:lnTo>
                    <a:pt x="457962" y="290195"/>
                  </a:lnTo>
                  <a:lnTo>
                    <a:pt x="549529" y="290195"/>
                  </a:lnTo>
                  <a:lnTo>
                    <a:pt x="549529" y="0"/>
                  </a:lnTo>
                  <a:close/>
                </a:path>
              </a:pathLst>
            </a:custGeom>
            <a:solidFill>
              <a:srgbClr val="FFFFFF"/>
            </a:solidFill>
          </p:spPr>
          <p:txBody>
            <a:bodyPr wrap="square" lIns="0" tIns="0" rIns="0" bIns="0" rtlCol="0"/>
            <a:lstStyle/>
            <a:p>
              <a:endParaRPr/>
            </a:p>
          </p:txBody>
        </p:sp>
        <p:sp>
          <p:nvSpPr>
            <p:cNvPr id="158" name="object 158"/>
            <p:cNvSpPr/>
            <p:nvPr/>
          </p:nvSpPr>
          <p:spPr>
            <a:xfrm>
              <a:off x="5871717" y="4310253"/>
              <a:ext cx="582930" cy="369570"/>
            </a:xfrm>
            <a:custGeom>
              <a:avLst/>
              <a:gdLst/>
              <a:ahLst/>
              <a:cxnLst/>
              <a:rect l="l" t="t" r="r" b="b"/>
              <a:pathLst>
                <a:path w="582929" h="369570">
                  <a:moveTo>
                    <a:pt x="0" y="0"/>
                  </a:moveTo>
                  <a:lnTo>
                    <a:pt x="320548" y="0"/>
                  </a:lnTo>
                  <a:lnTo>
                    <a:pt x="457962" y="0"/>
                  </a:lnTo>
                  <a:lnTo>
                    <a:pt x="549529" y="0"/>
                  </a:lnTo>
                  <a:lnTo>
                    <a:pt x="549529" y="169291"/>
                  </a:lnTo>
                  <a:lnTo>
                    <a:pt x="549529" y="241808"/>
                  </a:lnTo>
                  <a:lnTo>
                    <a:pt x="549529" y="290195"/>
                  </a:lnTo>
                  <a:lnTo>
                    <a:pt x="457962" y="290195"/>
                  </a:lnTo>
                  <a:lnTo>
                    <a:pt x="582803" y="369443"/>
                  </a:lnTo>
                  <a:lnTo>
                    <a:pt x="320548" y="290195"/>
                  </a:lnTo>
                  <a:lnTo>
                    <a:pt x="0" y="290195"/>
                  </a:lnTo>
                  <a:lnTo>
                    <a:pt x="0" y="241808"/>
                  </a:lnTo>
                  <a:lnTo>
                    <a:pt x="0" y="169291"/>
                  </a:lnTo>
                  <a:lnTo>
                    <a:pt x="0" y="0"/>
                  </a:lnTo>
                  <a:close/>
                </a:path>
              </a:pathLst>
            </a:custGeom>
            <a:ln w="5626">
              <a:solidFill>
                <a:srgbClr val="000000"/>
              </a:solidFill>
            </a:ln>
          </p:spPr>
          <p:txBody>
            <a:bodyPr wrap="square" lIns="0" tIns="0" rIns="0" bIns="0" rtlCol="0"/>
            <a:lstStyle/>
            <a:p>
              <a:endParaRPr/>
            </a:p>
          </p:txBody>
        </p:sp>
        <p:sp>
          <p:nvSpPr>
            <p:cNvPr id="159" name="object 159"/>
            <p:cNvSpPr/>
            <p:nvPr/>
          </p:nvSpPr>
          <p:spPr>
            <a:xfrm>
              <a:off x="8363838" y="4364228"/>
              <a:ext cx="1092835" cy="1521460"/>
            </a:xfrm>
            <a:custGeom>
              <a:avLst/>
              <a:gdLst/>
              <a:ahLst/>
              <a:cxnLst/>
              <a:rect l="l" t="t" r="r" b="b"/>
              <a:pathLst>
                <a:path w="1092834" h="1521460">
                  <a:moveTo>
                    <a:pt x="0" y="1293114"/>
                  </a:moveTo>
                  <a:lnTo>
                    <a:pt x="0" y="1521333"/>
                  </a:lnTo>
                </a:path>
                <a:path w="1092834" h="1521460">
                  <a:moveTo>
                    <a:pt x="0" y="532383"/>
                  </a:moveTo>
                  <a:lnTo>
                    <a:pt x="0" y="989202"/>
                  </a:lnTo>
                </a:path>
                <a:path w="1092834" h="1521460">
                  <a:moveTo>
                    <a:pt x="0" y="0"/>
                  </a:moveTo>
                  <a:lnTo>
                    <a:pt x="0" y="228473"/>
                  </a:lnTo>
                </a:path>
                <a:path w="1092834" h="1521460">
                  <a:moveTo>
                    <a:pt x="364235" y="1293114"/>
                  </a:moveTo>
                  <a:lnTo>
                    <a:pt x="364235" y="1521333"/>
                  </a:lnTo>
                </a:path>
                <a:path w="1092834" h="1521460">
                  <a:moveTo>
                    <a:pt x="364235" y="532383"/>
                  </a:moveTo>
                  <a:lnTo>
                    <a:pt x="364235" y="989202"/>
                  </a:lnTo>
                </a:path>
                <a:path w="1092834" h="1521460">
                  <a:moveTo>
                    <a:pt x="364235" y="0"/>
                  </a:moveTo>
                  <a:lnTo>
                    <a:pt x="364235" y="228473"/>
                  </a:lnTo>
                </a:path>
                <a:path w="1092834" h="1521460">
                  <a:moveTo>
                    <a:pt x="728345" y="1293114"/>
                  </a:moveTo>
                  <a:lnTo>
                    <a:pt x="728345" y="1521333"/>
                  </a:lnTo>
                </a:path>
                <a:path w="1092834" h="1521460">
                  <a:moveTo>
                    <a:pt x="728345" y="532383"/>
                  </a:moveTo>
                  <a:lnTo>
                    <a:pt x="728345" y="989202"/>
                  </a:lnTo>
                </a:path>
                <a:path w="1092834" h="1521460">
                  <a:moveTo>
                    <a:pt x="728345" y="0"/>
                  </a:moveTo>
                  <a:lnTo>
                    <a:pt x="728345" y="228473"/>
                  </a:lnTo>
                </a:path>
                <a:path w="1092834" h="1521460">
                  <a:moveTo>
                    <a:pt x="1092580" y="1293114"/>
                  </a:moveTo>
                  <a:lnTo>
                    <a:pt x="1092580" y="1521333"/>
                  </a:lnTo>
                </a:path>
                <a:path w="1092834" h="1521460">
                  <a:moveTo>
                    <a:pt x="1092580" y="532383"/>
                  </a:moveTo>
                  <a:lnTo>
                    <a:pt x="1092580" y="989202"/>
                  </a:lnTo>
                </a:path>
                <a:path w="1092834" h="1521460">
                  <a:moveTo>
                    <a:pt x="1092580" y="0"/>
                  </a:moveTo>
                  <a:lnTo>
                    <a:pt x="1092580" y="228473"/>
                  </a:lnTo>
                </a:path>
              </a:pathLst>
            </a:custGeom>
            <a:ln w="5626">
              <a:solidFill>
                <a:srgbClr val="D9D9D9"/>
              </a:solidFill>
            </a:ln>
          </p:spPr>
          <p:txBody>
            <a:bodyPr wrap="square" lIns="0" tIns="0" rIns="0" bIns="0" rtlCol="0"/>
            <a:lstStyle/>
            <a:p>
              <a:endParaRPr/>
            </a:p>
          </p:txBody>
        </p:sp>
        <p:sp>
          <p:nvSpPr>
            <p:cNvPr id="160" name="object 160"/>
            <p:cNvSpPr/>
            <p:nvPr/>
          </p:nvSpPr>
          <p:spPr>
            <a:xfrm>
              <a:off x="9821036" y="4364228"/>
              <a:ext cx="0" cy="1521460"/>
            </a:xfrm>
            <a:custGeom>
              <a:avLst/>
              <a:gdLst/>
              <a:ahLst/>
              <a:cxnLst/>
              <a:rect l="l" t="t" r="r" b="b"/>
              <a:pathLst>
                <a:path h="1521460">
                  <a:moveTo>
                    <a:pt x="0" y="0"/>
                  </a:moveTo>
                  <a:lnTo>
                    <a:pt x="0" y="1521333"/>
                  </a:lnTo>
                </a:path>
              </a:pathLst>
            </a:custGeom>
            <a:ln w="5626">
              <a:solidFill>
                <a:srgbClr val="D9D9D9"/>
              </a:solidFill>
            </a:ln>
          </p:spPr>
          <p:txBody>
            <a:bodyPr wrap="square" lIns="0" tIns="0" rIns="0" bIns="0" rtlCol="0"/>
            <a:lstStyle/>
            <a:p>
              <a:endParaRPr/>
            </a:p>
          </p:txBody>
        </p:sp>
        <p:sp>
          <p:nvSpPr>
            <p:cNvPr id="161" name="object 161"/>
            <p:cNvSpPr/>
            <p:nvPr/>
          </p:nvSpPr>
          <p:spPr>
            <a:xfrm>
              <a:off x="7999857" y="4592700"/>
              <a:ext cx="1214120" cy="1064895"/>
            </a:xfrm>
            <a:custGeom>
              <a:avLst/>
              <a:gdLst/>
              <a:ahLst/>
              <a:cxnLst/>
              <a:rect l="l" t="t" r="r" b="b"/>
              <a:pathLst>
                <a:path w="1214120" h="1064895">
                  <a:moveTo>
                    <a:pt x="1170559" y="760730"/>
                  </a:moveTo>
                  <a:lnTo>
                    <a:pt x="0" y="760730"/>
                  </a:lnTo>
                  <a:lnTo>
                    <a:pt x="0" y="1064641"/>
                  </a:lnTo>
                  <a:lnTo>
                    <a:pt x="1170559" y="1064641"/>
                  </a:lnTo>
                  <a:lnTo>
                    <a:pt x="1170559" y="760730"/>
                  </a:lnTo>
                  <a:close/>
                </a:path>
                <a:path w="1214120" h="1064895">
                  <a:moveTo>
                    <a:pt x="1213739" y="0"/>
                  </a:moveTo>
                  <a:lnTo>
                    <a:pt x="0" y="0"/>
                  </a:lnTo>
                  <a:lnTo>
                    <a:pt x="0" y="303911"/>
                  </a:lnTo>
                  <a:lnTo>
                    <a:pt x="1213739" y="303911"/>
                  </a:lnTo>
                  <a:lnTo>
                    <a:pt x="1213739" y="0"/>
                  </a:lnTo>
                  <a:close/>
                </a:path>
              </a:pathLst>
            </a:custGeom>
            <a:solidFill>
              <a:srgbClr val="92D050"/>
            </a:solidFill>
          </p:spPr>
          <p:txBody>
            <a:bodyPr wrap="square" lIns="0" tIns="0" rIns="0" bIns="0" rtlCol="0"/>
            <a:lstStyle/>
            <a:p>
              <a:endParaRPr/>
            </a:p>
          </p:txBody>
        </p:sp>
        <p:sp>
          <p:nvSpPr>
            <p:cNvPr id="162" name="object 162"/>
            <p:cNvSpPr/>
            <p:nvPr/>
          </p:nvSpPr>
          <p:spPr>
            <a:xfrm>
              <a:off x="9170416" y="4592700"/>
              <a:ext cx="651510" cy="1064895"/>
            </a:xfrm>
            <a:custGeom>
              <a:avLst/>
              <a:gdLst/>
              <a:ahLst/>
              <a:cxnLst/>
              <a:rect l="l" t="t" r="r" b="b"/>
              <a:pathLst>
                <a:path w="651509" h="1064895">
                  <a:moveTo>
                    <a:pt x="390271" y="760730"/>
                  </a:moveTo>
                  <a:lnTo>
                    <a:pt x="0" y="760730"/>
                  </a:lnTo>
                  <a:lnTo>
                    <a:pt x="0" y="1064641"/>
                  </a:lnTo>
                  <a:lnTo>
                    <a:pt x="390271" y="1064641"/>
                  </a:lnTo>
                  <a:lnTo>
                    <a:pt x="390271" y="760730"/>
                  </a:lnTo>
                  <a:close/>
                </a:path>
                <a:path w="651509" h="1064895">
                  <a:moveTo>
                    <a:pt x="651002" y="0"/>
                  </a:moveTo>
                  <a:lnTo>
                    <a:pt x="43180" y="0"/>
                  </a:lnTo>
                  <a:lnTo>
                    <a:pt x="43180" y="303911"/>
                  </a:lnTo>
                  <a:lnTo>
                    <a:pt x="651002" y="303911"/>
                  </a:lnTo>
                  <a:lnTo>
                    <a:pt x="651002" y="0"/>
                  </a:lnTo>
                  <a:close/>
                </a:path>
              </a:pathLst>
            </a:custGeom>
            <a:solidFill>
              <a:srgbClr val="5B9BD4"/>
            </a:solidFill>
          </p:spPr>
          <p:txBody>
            <a:bodyPr wrap="square" lIns="0" tIns="0" rIns="0" bIns="0" rtlCol="0"/>
            <a:lstStyle/>
            <a:p>
              <a:endParaRPr/>
            </a:p>
          </p:txBody>
        </p:sp>
        <p:sp>
          <p:nvSpPr>
            <p:cNvPr id="163" name="object 163"/>
            <p:cNvSpPr/>
            <p:nvPr/>
          </p:nvSpPr>
          <p:spPr>
            <a:xfrm>
              <a:off x="9560686" y="5353431"/>
              <a:ext cx="260985" cy="304165"/>
            </a:xfrm>
            <a:custGeom>
              <a:avLst/>
              <a:gdLst/>
              <a:ahLst/>
              <a:cxnLst/>
              <a:rect l="l" t="t" r="r" b="b"/>
              <a:pathLst>
                <a:path w="260984" h="304164">
                  <a:moveTo>
                    <a:pt x="260756" y="0"/>
                  </a:moveTo>
                  <a:lnTo>
                    <a:pt x="0" y="0"/>
                  </a:lnTo>
                  <a:lnTo>
                    <a:pt x="0" y="303911"/>
                  </a:lnTo>
                  <a:lnTo>
                    <a:pt x="260756" y="303911"/>
                  </a:lnTo>
                  <a:lnTo>
                    <a:pt x="260756" y="0"/>
                  </a:lnTo>
                  <a:close/>
                </a:path>
              </a:pathLst>
            </a:custGeom>
            <a:solidFill>
              <a:srgbClr val="FFC000"/>
            </a:solidFill>
          </p:spPr>
          <p:txBody>
            <a:bodyPr wrap="square" lIns="0" tIns="0" rIns="0" bIns="0" rtlCol="0"/>
            <a:lstStyle/>
            <a:p>
              <a:endParaRPr/>
            </a:p>
          </p:txBody>
        </p:sp>
        <p:sp>
          <p:nvSpPr>
            <p:cNvPr id="164" name="object 164"/>
            <p:cNvSpPr/>
            <p:nvPr/>
          </p:nvSpPr>
          <p:spPr>
            <a:xfrm>
              <a:off x="7999856" y="4364228"/>
              <a:ext cx="0" cy="1521460"/>
            </a:xfrm>
            <a:custGeom>
              <a:avLst/>
              <a:gdLst/>
              <a:ahLst/>
              <a:cxnLst/>
              <a:rect l="l" t="t" r="r" b="b"/>
              <a:pathLst>
                <a:path h="1521460">
                  <a:moveTo>
                    <a:pt x="0" y="1521333"/>
                  </a:moveTo>
                  <a:lnTo>
                    <a:pt x="0" y="0"/>
                  </a:lnTo>
                </a:path>
              </a:pathLst>
            </a:custGeom>
            <a:ln w="5626">
              <a:solidFill>
                <a:srgbClr val="D9D9D9"/>
              </a:solidFill>
            </a:ln>
          </p:spPr>
          <p:txBody>
            <a:bodyPr wrap="square" lIns="0" tIns="0" rIns="0" bIns="0" rtlCol="0"/>
            <a:lstStyle/>
            <a:p>
              <a:endParaRPr/>
            </a:p>
          </p:txBody>
        </p:sp>
        <p:sp>
          <p:nvSpPr>
            <p:cNvPr id="165" name="object 165"/>
            <p:cNvSpPr/>
            <p:nvPr/>
          </p:nvSpPr>
          <p:spPr>
            <a:xfrm>
              <a:off x="8545702" y="5452859"/>
              <a:ext cx="79375" cy="105410"/>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grpSp>
      <p:sp>
        <p:nvSpPr>
          <p:cNvPr id="166" name="object 166"/>
          <p:cNvSpPr txBox="1"/>
          <p:nvPr/>
        </p:nvSpPr>
        <p:spPr>
          <a:xfrm>
            <a:off x="11283717" y="7706572"/>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9</a:t>
            </a:r>
            <a:endParaRPr sz="667">
              <a:latin typeface="Calibri"/>
              <a:cs typeface="Calibri"/>
            </a:endParaRPr>
          </a:p>
        </p:txBody>
      </p:sp>
      <p:sp>
        <p:nvSpPr>
          <p:cNvPr id="167" name="object 167"/>
          <p:cNvSpPr/>
          <p:nvPr/>
        </p:nvSpPr>
        <p:spPr>
          <a:xfrm>
            <a:off x="11280839" y="6697603"/>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68" name="object 168"/>
          <p:cNvSpPr txBox="1"/>
          <p:nvPr/>
        </p:nvSpPr>
        <p:spPr>
          <a:xfrm>
            <a:off x="11312503" y="6692303"/>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4</a:t>
            </a:r>
            <a:endParaRPr sz="667">
              <a:latin typeface="Calibri"/>
              <a:cs typeface="Calibri"/>
            </a:endParaRPr>
          </a:p>
        </p:txBody>
      </p:sp>
      <p:sp>
        <p:nvSpPr>
          <p:cNvPr id="169" name="object 169"/>
          <p:cNvSpPr/>
          <p:nvPr/>
        </p:nvSpPr>
        <p:spPr>
          <a:xfrm>
            <a:off x="12292737" y="7711702"/>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70" name="object 170"/>
          <p:cNvSpPr txBox="1"/>
          <p:nvPr/>
        </p:nvSpPr>
        <p:spPr>
          <a:xfrm>
            <a:off x="12324400" y="7706572"/>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3</a:t>
            </a:r>
            <a:endParaRPr sz="667">
              <a:latin typeface="Calibri"/>
              <a:cs typeface="Calibri"/>
            </a:endParaRPr>
          </a:p>
        </p:txBody>
      </p:sp>
      <p:sp>
        <p:nvSpPr>
          <p:cNvPr id="171" name="object 171"/>
          <p:cNvSpPr/>
          <p:nvPr/>
        </p:nvSpPr>
        <p:spPr>
          <a:xfrm>
            <a:off x="12495082" y="6697603"/>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72" name="object 172"/>
          <p:cNvSpPr txBox="1"/>
          <p:nvPr/>
        </p:nvSpPr>
        <p:spPr>
          <a:xfrm>
            <a:off x="12526915" y="6692303"/>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2</a:t>
            </a:r>
            <a:endParaRPr sz="667">
              <a:latin typeface="Calibri"/>
              <a:cs typeface="Calibri"/>
            </a:endParaRPr>
          </a:p>
        </p:txBody>
      </p:sp>
      <p:sp>
        <p:nvSpPr>
          <p:cNvPr id="173" name="object 173"/>
          <p:cNvSpPr/>
          <p:nvPr/>
        </p:nvSpPr>
        <p:spPr>
          <a:xfrm>
            <a:off x="12726215" y="7711702"/>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74" name="object 174"/>
          <p:cNvSpPr txBox="1"/>
          <p:nvPr/>
        </p:nvSpPr>
        <p:spPr>
          <a:xfrm>
            <a:off x="12758048" y="7706572"/>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2</a:t>
            </a:r>
            <a:endParaRPr sz="667">
              <a:latin typeface="Calibri"/>
              <a:cs typeface="Calibri"/>
            </a:endParaRPr>
          </a:p>
        </p:txBody>
      </p:sp>
      <p:sp>
        <p:nvSpPr>
          <p:cNvPr id="175" name="object 175"/>
          <p:cNvSpPr txBox="1"/>
          <p:nvPr/>
        </p:nvSpPr>
        <p:spPr>
          <a:xfrm>
            <a:off x="10470947" y="8325055"/>
            <a:ext cx="126995"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0%</a:t>
            </a:r>
            <a:endParaRPr sz="667">
              <a:latin typeface="Calibri"/>
              <a:cs typeface="Calibri"/>
            </a:endParaRPr>
          </a:p>
        </p:txBody>
      </p:sp>
      <p:sp>
        <p:nvSpPr>
          <p:cNvPr id="176" name="object 176"/>
          <p:cNvSpPr txBox="1"/>
          <p:nvPr/>
        </p:nvSpPr>
        <p:spPr>
          <a:xfrm>
            <a:off x="12391116" y="8325055"/>
            <a:ext cx="17271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80%</a:t>
            </a:r>
            <a:endParaRPr sz="667">
              <a:latin typeface="Calibri"/>
              <a:cs typeface="Calibri"/>
            </a:endParaRPr>
          </a:p>
        </p:txBody>
      </p:sp>
      <p:sp>
        <p:nvSpPr>
          <p:cNvPr id="177" name="object 177"/>
          <p:cNvSpPr txBox="1"/>
          <p:nvPr/>
        </p:nvSpPr>
        <p:spPr>
          <a:xfrm>
            <a:off x="12854056" y="8325055"/>
            <a:ext cx="218432"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Calibri"/>
                <a:cs typeface="Calibri"/>
              </a:rPr>
              <a:t>100%</a:t>
            </a:r>
            <a:endParaRPr sz="667">
              <a:latin typeface="Calibri"/>
              <a:cs typeface="Calibri"/>
            </a:endParaRPr>
          </a:p>
        </p:txBody>
      </p:sp>
      <p:sp>
        <p:nvSpPr>
          <p:cNvPr id="178" name="object 178"/>
          <p:cNvSpPr txBox="1"/>
          <p:nvPr/>
        </p:nvSpPr>
        <p:spPr>
          <a:xfrm>
            <a:off x="10082002" y="7701661"/>
            <a:ext cx="376753" cy="124885"/>
          </a:xfrm>
          <a:prstGeom prst="rect">
            <a:avLst/>
          </a:prstGeom>
        </p:spPr>
        <p:txBody>
          <a:bodyPr vert="horz" wrap="square" lIns="0" tIns="22013" rIns="0" bIns="0" rtlCol="0">
            <a:spAutoFit/>
          </a:bodyPr>
          <a:lstStyle/>
          <a:p>
            <a:pPr>
              <a:spcBef>
                <a:spcPts val="173"/>
              </a:spcBef>
            </a:pPr>
            <a:r>
              <a:rPr sz="667" spc="-20" dirty="0">
                <a:solidFill>
                  <a:srgbClr val="585858"/>
                </a:solidFill>
                <a:latin typeface="游ゴシック"/>
                <a:cs typeface="游ゴシック"/>
              </a:rPr>
              <a:t>希望する</a:t>
            </a:r>
            <a:endParaRPr sz="667">
              <a:latin typeface="游ゴシック"/>
              <a:cs typeface="游ゴシック"/>
            </a:endParaRPr>
          </a:p>
        </p:txBody>
      </p:sp>
      <p:sp>
        <p:nvSpPr>
          <p:cNvPr id="179" name="object 179"/>
          <p:cNvSpPr txBox="1"/>
          <p:nvPr/>
        </p:nvSpPr>
        <p:spPr>
          <a:xfrm>
            <a:off x="9992599" y="6687392"/>
            <a:ext cx="466496" cy="124885"/>
          </a:xfrm>
          <a:prstGeom prst="rect">
            <a:avLst/>
          </a:prstGeom>
        </p:spPr>
        <p:txBody>
          <a:bodyPr vert="horz" wrap="square" lIns="0" tIns="22013" rIns="0" bIns="0" rtlCol="0">
            <a:spAutoFit/>
          </a:bodyPr>
          <a:lstStyle/>
          <a:p>
            <a:pPr>
              <a:spcBef>
                <a:spcPts val="173"/>
              </a:spcBef>
            </a:pPr>
            <a:r>
              <a:rPr sz="667" spc="-13" dirty="0">
                <a:solidFill>
                  <a:srgbClr val="585858"/>
                </a:solidFill>
                <a:latin typeface="游ゴシック"/>
                <a:cs typeface="游ゴシック"/>
              </a:rPr>
              <a:t>希望しない</a:t>
            </a:r>
            <a:endParaRPr sz="667">
              <a:latin typeface="游ゴシック"/>
              <a:cs typeface="游ゴシック"/>
            </a:endParaRPr>
          </a:p>
        </p:txBody>
      </p:sp>
      <p:grpSp>
        <p:nvGrpSpPr>
          <p:cNvPr id="180" name="object 180"/>
          <p:cNvGrpSpPr/>
          <p:nvPr/>
        </p:nvGrpSpPr>
        <p:grpSpPr>
          <a:xfrm>
            <a:off x="10770994" y="8579911"/>
            <a:ext cx="932992" cy="49951"/>
            <a:chOff x="8184895" y="6104039"/>
            <a:chExt cx="699770" cy="37465"/>
          </a:xfrm>
        </p:grpSpPr>
        <p:sp>
          <p:nvSpPr>
            <p:cNvPr id="181" name="object 181"/>
            <p:cNvSpPr/>
            <p:nvPr/>
          </p:nvSpPr>
          <p:spPr>
            <a:xfrm>
              <a:off x="8184895" y="6104039"/>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182" name="object 182"/>
            <p:cNvSpPr/>
            <p:nvPr/>
          </p:nvSpPr>
          <p:spPr>
            <a:xfrm>
              <a:off x="8516111" y="6104039"/>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183" name="object 183"/>
            <p:cNvSpPr/>
            <p:nvPr/>
          </p:nvSpPr>
          <p:spPr>
            <a:xfrm>
              <a:off x="8847454" y="6104039"/>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184" name="object 184"/>
          <p:cNvSpPr txBox="1"/>
          <p:nvPr/>
        </p:nvSpPr>
        <p:spPr>
          <a:xfrm>
            <a:off x="10842789" y="8325056"/>
            <a:ext cx="1529870" cy="330133"/>
          </a:xfrm>
          <a:prstGeom prst="rect">
            <a:avLst/>
          </a:prstGeom>
        </p:spPr>
        <p:txBody>
          <a:bodyPr vert="horz" wrap="square" lIns="0" tIns="22013" rIns="0" bIns="0" rtlCol="0">
            <a:spAutoFit/>
          </a:bodyPr>
          <a:lstStyle/>
          <a:p>
            <a:pPr marL="90591">
              <a:spcBef>
                <a:spcPts val="173"/>
              </a:spcBef>
              <a:tabLst>
                <a:tab pos="576564" algn="l"/>
                <a:tab pos="1061693"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a:p>
            <a:pPr>
              <a:spcBef>
                <a:spcPts val="773"/>
              </a:spcBef>
              <a:tabLst>
                <a:tab pos="441102" algn="l"/>
                <a:tab pos="883051"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185" name="object 185"/>
          <p:cNvSpPr txBox="1"/>
          <p:nvPr/>
        </p:nvSpPr>
        <p:spPr>
          <a:xfrm>
            <a:off x="7809972" y="5399660"/>
            <a:ext cx="5219506" cy="1120713"/>
          </a:xfrm>
          <a:prstGeom prst="rect">
            <a:avLst/>
          </a:prstGeom>
        </p:spPr>
        <p:txBody>
          <a:bodyPr vert="horz" wrap="square" lIns="0" tIns="16086" rIns="0" bIns="0" rtlCol="0">
            <a:spAutoFit/>
          </a:bodyPr>
          <a:lstStyle/>
          <a:p>
            <a:pPr marL="698483" marR="310719" indent="-699329">
              <a:lnSpc>
                <a:spcPct val="144700"/>
              </a:lnSpc>
              <a:spcBef>
                <a:spcPts val="127"/>
              </a:spcBef>
            </a:pPr>
            <a:r>
              <a:rPr sz="1067" spc="-7" dirty="0">
                <a:latin typeface="游ゴシック"/>
                <a:cs typeface="游ゴシック"/>
              </a:rPr>
              <a:t>問４－１  わき汗の治療に対する外用薬が発売され保険適用になっています。資料をご希望されますか？</a:t>
            </a:r>
            <a:endParaRPr sz="1067">
              <a:latin typeface="游ゴシック"/>
              <a:cs typeface="游ゴシック"/>
            </a:endParaRPr>
          </a:p>
          <a:p>
            <a:pPr marR="6773" algn="r">
              <a:spcBef>
                <a:spcPts val="144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a:p>
            <a:pPr marL="85511">
              <a:spcBef>
                <a:spcPts val="567"/>
              </a:spcBef>
            </a:pPr>
            <a:r>
              <a:rPr sz="800" spc="-27" dirty="0">
                <a:solidFill>
                  <a:srgbClr val="585858"/>
                </a:solidFill>
                <a:latin typeface="BIZ UDPゴシック"/>
                <a:cs typeface="BIZ UDPゴシック"/>
              </a:rPr>
              <a:t>未回答</a:t>
            </a:r>
            <a:endParaRPr sz="800">
              <a:latin typeface="BIZ UDPゴシック"/>
              <a:cs typeface="BIZ UDPゴシック"/>
            </a:endParaRPr>
          </a:p>
          <a:p>
            <a:pPr marL="14393">
              <a:spcBef>
                <a:spcPts val="113"/>
              </a:spcBef>
            </a:pPr>
            <a:r>
              <a:rPr sz="800" dirty="0">
                <a:solidFill>
                  <a:srgbClr val="585858"/>
                </a:solidFill>
                <a:latin typeface="BIZ UDPゴシック"/>
                <a:cs typeface="BIZ UDPゴシック"/>
              </a:rPr>
              <a:t>2</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9%</a:t>
            </a:r>
            <a:endParaRPr sz="800">
              <a:latin typeface="BIZ UDPゴシック"/>
              <a:cs typeface="BIZ UDPゴシック"/>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814461" y="958843"/>
            <a:ext cx="3572801" cy="242866"/>
          </a:xfrm>
          <a:prstGeom prst="rect">
            <a:avLst/>
          </a:prstGeom>
        </p:spPr>
        <p:txBody>
          <a:bodyPr vert="horz" wrap="square" lIns="0" tIns="16933" rIns="0" bIns="0" rtlCol="0">
            <a:spAutoFit/>
          </a:bodyPr>
          <a:lstStyle/>
          <a:p>
            <a:pPr marL="16933">
              <a:spcBef>
                <a:spcPts val="133"/>
              </a:spcBef>
            </a:pPr>
            <a:r>
              <a:rPr sz="1467" spc="-7" dirty="0">
                <a:latin typeface="游ゴシック"/>
                <a:cs typeface="游ゴシック"/>
              </a:rPr>
              <a:t>保健相談に関する調査集計</a:t>
            </a:r>
            <a:r>
              <a:rPr sz="1467" dirty="0">
                <a:latin typeface="游ゴシック"/>
                <a:cs typeface="游ゴシック"/>
              </a:rPr>
              <a:t>（旭匝瑳支部</a:t>
            </a:r>
            <a:r>
              <a:rPr sz="1467" spc="-67" dirty="0">
                <a:latin typeface="游ゴシック"/>
                <a:cs typeface="游ゴシック"/>
              </a:rPr>
              <a:t>）</a:t>
            </a:r>
            <a:endParaRPr sz="1467">
              <a:latin typeface="游ゴシック"/>
              <a:cs typeface="游ゴシック"/>
            </a:endParaRPr>
          </a:p>
        </p:txBody>
      </p:sp>
      <p:sp>
        <p:nvSpPr>
          <p:cNvPr id="3" name="object 3"/>
          <p:cNvSpPr txBox="1"/>
          <p:nvPr/>
        </p:nvSpPr>
        <p:spPr>
          <a:xfrm>
            <a:off x="12447330" y="948939"/>
            <a:ext cx="802610" cy="149678"/>
          </a:xfrm>
          <a:prstGeom prst="rect">
            <a:avLst/>
          </a:prstGeom>
        </p:spPr>
        <p:txBody>
          <a:bodyPr vert="horz" wrap="square" lIns="0" tIns="16086" rIns="0" bIns="0" rtlCol="0">
            <a:spAutoFit/>
          </a:bodyPr>
          <a:lstStyle/>
          <a:p>
            <a:pPr marL="16933">
              <a:spcBef>
                <a:spcPts val="127"/>
              </a:spcBef>
            </a:pPr>
            <a:r>
              <a:rPr sz="867" spc="-27" dirty="0">
                <a:latin typeface="游ゴシック"/>
                <a:cs typeface="游ゴシック"/>
              </a:rPr>
              <a:t>令和３年度実施</a:t>
            </a:r>
            <a:endParaRPr sz="867">
              <a:latin typeface="游ゴシック"/>
              <a:cs typeface="游ゴシック"/>
            </a:endParaRPr>
          </a:p>
        </p:txBody>
      </p:sp>
      <p:sp>
        <p:nvSpPr>
          <p:cNvPr id="4" name="object 4"/>
          <p:cNvSpPr/>
          <p:nvPr/>
        </p:nvSpPr>
        <p:spPr>
          <a:xfrm>
            <a:off x="727869" y="1648597"/>
            <a:ext cx="5967932" cy="3698103"/>
          </a:xfrm>
          <a:custGeom>
            <a:avLst/>
            <a:gdLst/>
            <a:ahLst/>
            <a:cxnLst/>
            <a:rect l="l" t="t" r="r" b="b"/>
            <a:pathLst>
              <a:path w="4476115" h="2773679">
                <a:moveTo>
                  <a:pt x="0" y="2773679"/>
                </a:moveTo>
                <a:lnTo>
                  <a:pt x="4475988" y="2773679"/>
                </a:lnTo>
                <a:lnTo>
                  <a:pt x="4475988" y="0"/>
                </a:lnTo>
                <a:lnTo>
                  <a:pt x="0" y="0"/>
                </a:lnTo>
                <a:lnTo>
                  <a:pt x="0" y="2773679"/>
                </a:lnTo>
                <a:close/>
              </a:path>
            </a:pathLst>
          </a:custGeom>
          <a:ln w="7493">
            <a:solidFill>
              <a:srgbClr val="000000"/>
            </a:solidFill>
          </a:ln>
        </p:spPr>
        <p:txBody>
          <a:bodyPr wrap="square" lIns="0" tIns="0" rIns="0" bIns="0" rtlCol="0"/>
          <a:lstStyle/>
          <a:p>
            <a:endParaRPr/>
          </a:p>
        </p:txBody>
      </p:sp>
      <p:sp>
        <p:nvSpPr>
          <p:cNvPr id="5" name="object 5"/>
          <p:cNvSpPr txBox="1"/>
          <p:nvPr/>
        </p:nvSpPr>
        <p:spPr>
          <a:xfrm>
            <a:off x="1904013" y="1714974"/>
            <a:ext cx="3673550" cy="185585"/>
          </a:xfrm>
          <a:prstGeom prst="rect">
            <a:avLst/>
          </a:prstGeom>
        </p:spPr>
        <p:txBody>
          <a:bodyPr vert="horz" wrap="square" lIns="0" tIns="21166" rIns="0" bIns="0" rtlCol="0">
            <a:spAutoFit/>
          </a:bodyPr>
          <a:lstStyle/>
          <a:p>
            <a:pPr marL="16933">
              <a:spcBef>
                <a:spcPts val="167"/>
              </a:spcBef>
            </a:pPr>
            <a:r>
              <a:rPr sz="1067" spc="-7" dirty="0">
                <a:latin typeface="游ゴシック"/>
                <a:cs typeface="游ゴシック"/>
              </a:rPr>
              <a:t>問５  ニキビで悩んだり、相談されたことがありますか？</a:t>
            </a:r>
            <a:endParaRPr sz="1067">
              <a:latin typeface="游ゴシック"/>
              <a:cs typeface="游ゴシック"/>
            </a:endParaRPr>
          </a:p>
        </p:txBody>
      </p:sp>
      <p:sp>
        <p:nvSpPr>
          <p:cNvPr id="6" name="object 6"/>
          <p:cNvSpPr/>
          <p:nvPr/>
        </p:nvSpPr>
        <p:spPr>
          <a:xfrm>
            <a:off x="7238154" y="1648597"/>
            <a:ext cx="5967932" cy="3698103"/>
          </a:xfrm>
          <a:custGeom>
            <a:avLst/>
            <a:gdLst/>
            <a:ahLst/>
            <a:cxnLst/>
            <a:rect l="l" t="t" r="r" b="b"/>
            <a:pathLst>
              <a:path w="4476115" h="2773679">
                <a:moveTo>
                  <a:pt x="0" y="2773679"/>
                </a:moveTo>
                <a:lnTo>
                  <a:pt x="4475988" y="2773679"/>
                </a:lnTo>
                <a:lnTo>
                  <a:pt x="4475988" y="0"/>
                </a:lnTo>
                <a:lnTo>
                  <a:pt x="0" y="0"/>
                </a:lnTo>
                <a:lnTo>
                  <a:pt x="0" y="2773679"/>
                </a:lnTo>
                <a:close/>
              </a:path>
            </a:pathLst>
          </a:custGeom>
          <a:ln w="7493">
            <a:solidFill>
              <a:srgbClr val="000000"/>
            </a:solidFill>
          </a:ln>
        </p:spPr>
        <p:txBody>
          <a:bodyPr wrap="square" lIns="0" tIns="0" rIns="0" bIns="0" rtlCol="0"/>
          <a:lstStyle/>
          <a:p>
            <a:endParaRPr/>
          </a:p>
        </p:txBody>
      </p:sp>
      <p:sp>
        <p:nvSpPr>
          <p:cNvPr id="7" name="object 7"/>
          <p:cNvSpPr txBox="1"/>
          <p:nvPr/>
        </p:nvSpPr>
        <p:spPr>
          <a:xfrm>
            <a:off x="7998431" y="1696281"/>
            <a:ext cx="4212857" cy="404234"/>
          </a:xfrm>
          <a:prstGeom prst="rect">
            <a:avLst/>
          </a:prstGeom>
        </p:spPr>
        <p:txBody>
          <a:bodyPr vert="horz" wrap="square" lIns="0" tIns="16086" rIns="0" bIns="0" rtlCol="0">
            <a:spAutoFit/>
          </a:bodyPr>
          <a:lstStyle/>
          <a:p>
            <a:pPr marL="358978" marR="6773" indent="-359824">
              <a:lnSpc>
                <a:spcPct val="140600"/>
              </a:lnSpc>
              <a:spcBef>
                <a:spcPts val="127"/>
              </a:spcBef>
            </a:pPr>
            <a:r>
              <a:rPr sz="933" spc="-7" dirty="0">
                <a:latin typeface="游ゴシック"/>
                <a:cs typeface="游ゴシック"/>
              </a:rPr>
              <a:t>問６ 眠気をさますために、エナジードリンクやカフェイン入りのドリンク等飲みすぎている児童生徒が悩んだり、相談されたことがありますか？</a:t>
            </a:r>
            <a:endParaRPr sz="933">
              <a:latin typeface="游ゴシック"/>
              <a:cs typeface="游ゴシック"/>
            </a:endParaRPr>
          </a:p>
        </p:txBody>
      </p:sp>
      <p:sp>
        <p:nvSpPr>
          <p:cNvPr id="8" name="object 8"/>
          <p:cNvSpPr/>
          <p:nvPr/>
        </p:nvSpPr>
        <p:spPr>
          <a:xfrm>
            <a:off x="7238154" y="5529964"/>
            <a:ext cx="5967932" cy="3697256"/>
          </a:xfrm>
          <a:custGeom>
            <a:avLst/>
            <a:gdLst/>
            <a:ahLst/>
            <a:cxnLst/>
            <a:rect l="l" t="t" r="r" b="b"/>
            <a:pathLst>
              <a:path w="4476115" h="2773045">
                <a:moveTo>
                  <a:pt x="0" y="2773045"/>
                </a:moveTo>
                <a:lnTo>
                  <a:pt x="4475861" y="2773045"/>
                </a:lnTo>
                <a:lnTo>
                  <a:pt x="4475861" y="0"/>
                </a:lnTo>
                <a:lnTo>
                  <a:pt x="0" y="0"/>
                </a:lnTo>
                <a:lnTo>
                  <a:pt x="0" y="2773045"/>
                </a:lnTo>
                <a:close/>
              </a:path>
            </a:pathLst>
          </a:custGeom>
          <a:ln w="7493">
            <a:solidFill>
              <a:srgbClr val="000000"/>
            </a:solidFill>
          </a:ln>
        </p:spPr>
        <p:txBody>
          <a:bodyPr wrap="square" lIns="0" tIns="0" rIns="0" bIns="0" rtlCol="0"/>
          <a:lstStyle/>
          <a:p>
            <a:endParaRPr/>
          </a:p>
        </p:txBody>
      </p:sp>
      <p:sp>
        <p:nvSpPr>
          <p:cNvPr id="9" name="object 9"/>
          <p:cNvSpPr txBox="1"/>
          <p:nvPr/>
        </p:nvSpPr>
        <p:spPr>
          <a:xfrm>
            <a:off x="7552764" y="5604417"/>
            <a:ext cx="513908" cy="161518"/>
          </a:xfrm>
          <a:prstGeom prst="rect">
            <a:avLst/>
          </a:prstGeom>
        </p:spPr>
        <p:txBody>
          <a:bodyPr vert="horz" wrap="square" lIns="0" tIns="17779" rIns="0" bIns="0" rtlCol="0">
            <a:spAutoFit/>
          </a:bodyPr>
          <a:lstStyle/>
          <a:p>
            <a:pPr marL="16933">
              <a:spcBef>
                <a:spcPts val="140"/>
              </a:spcBef>
            </a:pPr>
            <a:r>
              <a:rPr sz="933" spc="-27" dirty="0">
                <a:latin typeface="游ゴシック"/>
                <a:cs typeface="游ゴシック"/>
              </a:rPr>
              <a:t>問７－１</a:t>
            </a:r>
            <a:endParaRPr sz="933">
              <a:latin typeface="游ゴシック"/>
              <a:cs typeface="游ゴシック"/>
            </a:endParaRPr>
          </a:p>
        </p:txBody>
      </p:sp>
      <p:sp>
        <p:nvSpPr>
          <p:cNvPr id="10" name="object 10"/>
          <p:cNvSpPr txBox="1"/>
          <p:nvPr/>
        </p:nvSpPr>
        <p:spPr>
          <a:xfrm>
            <a:off x="8152182" y="5547793"/>
            <a:ext cx="4589610" cy="426482"/>
          </a:xfrm>
          <a:prstGeom prst="rect">
            <a:avLst/>
          </a:prstGeom>
        </p:spPr>
        <p:txBody>
          <a:bodyPr vert="horz" wrap="square" lIns="0" tIns="74504" rIns="0" bIns="0" rtlCol="0">
            <a:spAutoFit/>
          </a:bodyPr>
          <a:lstStyle/>
          <a:p>
            <a:pPr marL="16933">
              <a:spcBef>
                <a:spcPts val="587"/>
              </a:spcBef>
            </a:pPr>
            <a:r>
              <a:rPr sz="933" spc="-7" dirty="0">
                <a:latin typeface="游ゴシック"/>
                <a:cs typeface="游ゴシック"/>
              </a:rPr>
              <a:t>オンライン診療に係る緊急避妊薬の調剤が対応できる研修を受講した薬剤師が</a:t>
            </a:r>
            <a:endParaRPr sz="933">
              <a:latin typeface="游ゴシック"/>
              <a:cs typeface="游ゴシック"/>
            </a:endParaRPr>
          </a:p>
          <a:p>
            <a:pPr marL="16933">
              <a:spcBef>
                <a:spcPts val="460"/>
              </a:spcBef>
            </a:pPr>
            <a:r>
              <a:rPr sz="933" spc="-7" dirty="0">
                <a:latin typeface="游ゴシック"/>
                <a:cs typeface="游ゴシック"/>
              </a:rPr>
              <a:t>厚生労働省のホームページで公表されています。リストや資料など希望されますか？</a:t>
            </a:r>
            <a:endParaRPr sz="933">
              <a:latin typeface="游ゴシック"/>
              <a:cs typeface="游ゴシック"/>
            </a:endParaRPr>
          </a:p>
        </p:txBody>
      </p:sp>
      <p:sp>
        <p:nvSpPr>
          <p:cNvPr id="11" name="object 11"/>
          <p:cNvSpPr/>
          <p:nvPr/>
        </p:nvSpPr>
        <p:spPr>
          <a:xfrm>
            <a:off x="727869" y="1463693"/>
            <a:ext cx="5967932" cy="7620"/>
          </a:xfrm>
          <a:custGeom>
            <a:avLst/>
            <a:gdLst/>
            <a:ahLst/>
            <a:cxnLst/>
            <a:rect l="l" t="t" r="r" b="b"/>
            <a:pathLst>
              <a:path w="4476115" h="5715">
                <a:moveTo>
                  <a:pt x="0" y="0"/>
                </a:moveTo>
                <a:lnTo>
                  <a:pt x="0" y="5207"/>
                </a:lnTo>
                <a:lnTo>
                  <a:pt x="4475988" y="5207"/>
                </a:lnTo>
                <a:lnTo>
                  <a:pt x="4475988" y="0"/>
                </a:lnTo>
              </a:path>
            </a:pathLst>
          </a:custGeom>
          <a:ln w="7493">
            <a:solidFill>
              <a:srgbClr val="000000"/>
            </a:solidFill>
          </a:ln>
        </p:spPr>
        <p:txBody>
          <a:bodyPr wrap="square" lIns="0" tIns="0" rIns="0" bIns="0" rtlCol="0"/>
          <a:lstStyle/>
          <a:p>
            <a:endParaRPr/>
          </a:p>
        </p:txBody>
      </p:sp>
      <p:sp>
        <p:nvSpPr>
          <p:cNvPr id="12" name="object 12"/>
          <p:cNvSpPr/>
          <p:nvPr/>
        </p:nvSpPr>
        <p:spPr>
          <a:xfrm>
            <a:off x="7238153" y="1463692"/>
            <a:ext cx="5968778" cy="0"/>
          </a:xfrm>
          <a:custGeom>
            <a:avLst/>
            <a:gdLst/>
            <a:ahLst/>
            <a:cxnLst/>
            <a:rect l="l" t="t" r="r" b="b"/>
            <a:pathLst>
              <a:path w="4476750">
                <a:moveTo>
                  <a:pt x="0" y="0"/>
                </a:moveTo>
                <a:lnTo>
                  <a:pt x="4476369" y="0"/>
                </a:lnTo>
              </a:path>
            </a:pathLst>
          </a:custGeom>
          <a:ln w="7493">
            <a:solidFill>
              <a:srgbClr val="000000"/>
            </a:solidFill>
          </a:ln>
        </p:spPr>
        <p:txBody>
          <a:bodyPr wrap="square" lIns="0" tIns="0" rIns="0" bIns="0" rtlCol="0"/>
          <a:lstStyle/>
          <a:p>
            <a:endParaRPr/>
          </a:p>
        </p:txBody>
      </p:sp>
      <p:grpSp>
        <p:nvGrpSpPr>
          <p:cNvPr id="13" name="object 13"/>
          <p:cNvGrpSpPr/>
          <p:nvPr/>
        </p:nvGrpSpPr>
        <p:grpSpPr>
          <a:xfrm>
            <a:off x="1196257" y="2713158"/>
            <a:ext cx="2275756" cy="2139447"/>
            <a:chOff x="1003577" y="1619885"/>
            <a:chExt cx="1706880" cy="1604645"/>
          </a:xfrm>
        </p:grpSpPr>
        <p:sp>
          <p:nvSpPr>
            <p:cNvPr id="14" name="object 14"/>
            <p:cNvSpPr/>
            <p:nvPr/>
          </p:nvSpPr>
          <p:spPr>
            <a:xfrm>
              <a:off x="1333500" y="1625600"/>
              <a:ext cx="1087755" cy="1412240"/>
            </a:xfrm>
            <a:custGeom>
              <a:avLst/>
              <a:gdLst/>
              <a:ahLst/>
              <a:cxnLst/>
              <a:rect l="l" t="t" r="r" b="b"/>
              <a:pathLst>
                <a:path w="1087755" h="1412239">
                  <a:moveTo>
                    <a:pt x="381634" y="0"/>
                  </a:moveTo>
                  <a:lnTo>
                    <a:pt x="381634" y="705993"/>
                  </a:lnTo>
                  <a:lnTo>
                    <a:pt x="0" y="1299845"/>
                  </a:lnTo>
                  <a:lnTo>
                    <a:pt x="43516" y="1325660"/>
                  </a:lnTo>
                  <a:lnTo>
                    <a:pt x="88598" y="1348208"/>
                  </a:lnTo>
                  <a:lnTo>
                    <a:pt x="135061" y="1367433"/>
                  </a:lnTo>
                  <a:lnTo>
                    <a:pt x="182721" y="1383283"/>
                  </a:lnTo>
                  <a:lnTo>
                    <a:pt x="231393" y="1395705"/>
                  </a:lnTo>
                  <a:lnTo>
                    <a:pt x="280892" y="1404643"/>
                  </a:lnTo>
                  <a:lnTo>
                    <a:pt x="331034" y="1410046"/>
                  </a:lnTo>
                  <a:lnTo>
                    <a:pt x="381634" y="1411859"/>
                  </a:lnTo>
                  <a:lnTo>
                    <a:pt x="429968" y="1410230"/>
                  </a:lnTo>
                  <a:lnTo>
                    <a:pt x="477427" y="1405416"/>
                  </a:lnTo>
                  <a:lnTo>
                    <a:pt x="523906" y="1397520"/>
                  </a:lnTo>
                  <a:lnTo>
                    <a:pt x="569299" y="1386648"/>
                  </a:lnTo>
                  <a:lnTo>
                    <a:pt x="613503" y="1372905"/>
                  </a:lnTo>
                  <a:lnTo>
                    <a:pt x="656411" y="1356395"/>
                  </a:lnTo>
                  <a:lnTo>
                    <a:pt x="697919" y="1337225"/>
                  </a:lnTo>
                  <a:lnTo>
                    <a:pt x="737921" y="1315498"/>
                  </a:lnTo>
                  <a:lnTo>
                    <a:pt x="776313" y="1291321"/>
                  </a:lnTo>
                  <a:lnTo>
                    <a:pt x="812990" y="1264798"/>
                  </a:lnTo>
                  <a:lnTo>
                    <a:pt x="847846" y="1236034"/>
                  </a:lnTo>
                  <a:lnTo>
                    <a:pt x="880776" y="1205134"/>
                  </a:lnTo>
                  <a:lnTo>
                    <a:pt x="911676" y="1172204"/>
                  </a:lnTo>
                  <a:lnTo>
                    <a:pt x="940440" y="1137348"/>
                  </a:lnTo>
                  <a:lnTo>
                    <a:pt x="966963" y="1100671"/>
                  </a:lnTo>
                  <a:lnTo>
                    <a:pt x="991140" y="1062279"/>
                  </a:lnTo>
                  <a:lnTo>
                    <a:pt x="1012867" y="1022277"/>
                  </a:lnTo>
                  <a:lnTo>
                    <a:pt x="1032037" y="980769"/>
                  </a:lnTo>
                  <a:lnTo>
                    <a:pt x="1048547" y="937861"/>
                  </a:lnTo>
                  <a:lnTo>
                    <a:pt x="1062290" y="893657"/>
                  </a:lnTo>
                  <a:lnTo>
                    <a:pt x="1073162" y="848264"/>
                  </a:lnTo>
                  <a:lnTo>
                    <a:pt x="1081058" y="801785"/>
                  </a:lnTo>
                  <a:lnTo>
                    <a:pt x="1085872" y="754326"/>
                  </a:lnTo>
                  <a:lnTo>
                    <a:pt x="1087501" y="705993"/>
                  </a:lnTo>
                  <a:lnTo>
                    <a:pt x="1085872" y="657658"/>
                  </a:lnTo>
                  <a:lnTo>
                    <a:pt x="1081058" y="610197"/>
                  </a:lnTo>
                  <a:lnTo>
                    <a:pt x="1073162" y="563716"/>
                  </a:lnTo>
                  <a:lnTo>
                    <a:pt x="1062290" y="518318"/>
                  </a:lnTo>
                  <a:lnTo>
                    <a:pt x="1048547" y="474110"/>
                  </a:lnTo>
                  <a:lnTo>
                    <a:pt x="1032037" y="431196"/>
                  </a:lnTo>
                  <a:lnTo>
                    <a:pt x="1012867" y="389682"/>
                  </a:lnTo>
                  <a:lnTo>
                    <a:pt x="991140" y="349673"/>
                  </a:lnTo>
                  <a:lnTo>
                    <a:pt x="966963" y="311274"/>
                  </a:lnTo>
                  <a:lnTo>
                    <a:pt x="940440" y="274589"/>
                  </a:lnTo>
                  <a:lnTo>
                    <a:pt x="911676" y="239726"/>
                  </a:lnTo>
                  <a:lnTo>
                    <a:pt x="880776" y="206787"/>
                  </a:lnTo>
                  <a:lnTo>
                    <a:pt x="847846" y="175880"/>
                  </a:lnTo>
                  <a:lnTo>
                    <a:pt x="812990" y="147108"/>
                  </a:lnTo>
                  <a:lnTo>
                    <a:pt x="776313" y="120577"/>
                  </a:lnTo>
                  <a:lnTo>
                    <a:pt x="737921" y="96393"/>
                  </a:lnTo>
                  <a:lnTo>
                    <a:pt x="697919" y="74659"/>
                  </a:lnTo>
                  <a:lnTo>
                    <a:pt x="656411" y="55483"/>
                  </a:lnTo>
                  <a:lnTo>
                    <a:pt x="613503" y="38968"/>
                  </a:lnTo>
                  <a:lnTo>
                    <a:pt x="569299" y="25220"/>
                  </a:lnTo>
                  <a:lnTo>
                    <a:pt x="523906" y="14344"/>
                  </a:lnTo>
                  <a:lnTo>
                    <a:pt x="477427" y="6445"/>
                  </a:lnTo>
                  <a:lnTo>
                    <a:pt x="429968" y="1628"/>
                  </a:lnTo>
                  <a:lnTo>
                    <a:pt x="381634" y="0"/>
                  </a:lnTo>
                  <a:close/>
                </a:path>
              </a:pathLst>
            </a:custGeom>
            <a:solidFill>
              <a:srgbClr val="4471C4"/>
            </a:solidFill>
          </p:spPr>
          <p:txBody>
            <a:bodyPr wrap="square" lIns="0" tIns="0" rIns="0" bIns="0" rtlCol="0"/>
            <a:lstStyle/>
            <a:p>
              <a:endParaRPr/>
            </a:p>
          </p:txBody>
        </p:sp>
        <p:sp>
          <p:nvSpPr>
            <p:cNvPr id="15" name="object 15"/>
            <p:cNvSpPr/>
            <p:nvPr/>
          </p:nvSpPr>
          <p:spPr>
            <a:xfrm>
              <a:off x="1009292" y="1654302"/>
              <a:ext cx="706120" cy="1271270"/>
            </a:xfrm>
            <a:custGeom>
              <a:avLst/>
              <a:gdLst/>
              <a:ahLst/>
              <a:cxnLst/>
              <a:rect l="l" t="t" r="r" b="b"/>
              <a:pathLst>
                <a:path w="706119" h="1271270">
                  <a:moveTo>
                    <a:pt x="506960" y="0"/>
                  </a:moveTo>
                  <a:lnTo>
                    <a:pt x="458784" y="16024"/>
                  </a:lnTo>
                  <a:lnTo>
                    <a:pt x="412124" y="35368"/>
                  </a:lnTo>
                  <a:lnTo>
                    <a:pt x="367133" y="57916"/>
                  </a:lnTo>
                  <a:lnTo>
                    <a:pt x="323968" y="83551"/>
                  </a:lnTo>
                  <a:lnTo>
                    <a:pt x="282782" y="112156"/>
                  </a:lnTo>
                  <a:lnTo>
                    <a:pt x="243729" y="143615"/>
                  </a:lnTo>
                  <a:lnTo>
                    <a:pt x="206966" y="177811"/>
                  </a:lnTo>
                  <a:lnTo>
                    <a:pt x="172645" y="214627"/>
                  </a:lnTo>
                  <a:lnTo>
                    <a:pt x="140923" y="253948"/>
                  </a:lnTo>
                  <a:lnTo>
                    <a:pt x="111952" y="295656"/>
                  </a:lnTo>
                  <a:lnTo>
                    <a:pt x="87194" y="337187"/>
                  </a:lnTo>
                  <a:lnTo>
                    <a:pt x="65588" y="379708"/>
                  </a:lnTo>
                  <a:lnTo>
                    <a:pt x="47105" y="423071"/>
                  </a:lnTo>
                  <a:lnTo>
                    <a:pt x="31712" y="467133"/>
                  </a:lnTo>
                  <a:lnTo>
                    <a:pt x="19378" y="511746"/>
                  </a:lnTo>
                  <a:lnTo>
                    <a:pt x="10072" y="556768"/>
                  </a:lnTo>
                  <a:lnTo>
                    <a:pt x="3761" y="602051"/>
                  </a:lnTo>
                  <a:lnTo>
                    <a:pt x="414" y="647450"/>
                  </a:lnTo>
                  <a:lnTo>
                    <a:pt x="0" y="692821"/>
                  </a:lnTo>
                  <a:lnTo>
                    <a:pt x="2486" y="738018"/>
                  </a:lnTo>
                  <a:lnTo>
                    <a:pt x="7842" y="782896"/>
                  </a:lnTo>
                  <a:lnTo>
                    <a:pt x="16036" y="827309"/>
                  </a:lnTo>
                  <a:lnTo>
                    <a:pt x="27035" y="871113"/>
                  </a:lnTo>
                  <a:lnTo>
                    <a:pt x="40810" y="914161"/>
                  </a:lnTo>
                  <a:lnTo>
                    <a:pt x="57327" y="956309"/>
                  </a:lnTo>
                  <a:lnTo>
                    <a:pt x="76556" y="997410"/>
                  </a:lnTo>
                  <a:lnTo>
                    <a:pt x="98465" y="1037321"/>
                  </a:lnTo>
                  <a:lnTo>
                    <a:pt x="123022" y="1075896"/>
                  </a:lnTo>
                  <a:lnTo>
                    <a:pt x="150195" y="1112989"/>
                  </a:lnTo>
                  <a:lnTo>
                    <a:pt x="179954" y="1148455"/>
                  </a:lnTo>
                  <a:lnTo>
                    <a:pt x="212266" y="1182148"/>
                  </a:lnTo>
                  <a:lnTo>
                    <a:pt x="247100" y="1213924"/>
                  </a:lnTo>
                  <a:lnTo>
                    <a:pt x="284424" y="1243637"/>
                  </a:lnTo>
                  <a:lnTo>
                    <a:pt x="324207" y="1271143"/>
                  </a:lnTo>
                  <a:lnTo>
                    <a:pt x="705842" y="677291"/>
                  </a:lnTo>
                  <a:lnTo>
                    <a:pt x="506960" y="0"/>
                  </a:lnTo>
                  <a:close/>
                </a:path>
              </a:pathLst>
            </a:custGeom>
            <a:solidFill>
              <a:srgbClr val="EC7C30"/>
            </a:solidFill>
          </p:spPr>
          <p:txBody>
            <a:bodyPr wrap="square" lIns="0" tIns="0" rIns="0" bIns="0" rtlCol="0"/>
            <a:lstStyle/>
            <a:p>
              <a:endParaRPr/>
            </a:p>
          </p:txBody>
        </p:sp>
        <p:sp>
          <p:nvSpPr>
            <p:cNvPr id="16" name="object 16"/>
            <p:cNvSpPr/>
            <p:nvPr/>
          </p:nvSpPr>
          <p:spPr>
            <a:xfrm>
              <a:off x="1009292" y="1654302"/>
              <a:ext cx="706120" cy="1271270"/>
            </a:xfrm>
            <a:custGeom>
              <a:avLst/>
              <a:gdLst/>
              <a:ahLst/>
              <a:cxnLst/>
              <a:rect l="l" t="t" r="r" b="b"/>
              <a:pathLst>
                <a:path w="706119" h="1271270">
                  <a:moveTo>
                    <a:pt x="324207" y="1271143"/>
                  </a:moveTo>
                  <a:lnTo>
                    <a:pt x="284424" y="1243637"/>
                  </a:lnTo>
                  <a:lnTo>
                    <a:pt x="247100" y="1213924"/>
                  </a:lnTo>
                  <a:lnTo>
                    <a:pt x="212266" y="1182148"/>
                  </a:lnTo>
                  <a:lnTo>
                    <a:pt x="179954" y="1148455"/>
                  </a:lnTo>
                  <a:lnTo>
                    <a:pt x="150195" y="1112989"/>
                  </a:lnTo>
                  <a:lnTo>
                    <a:pt x="123022" y="1075896"/>
                  </a:lnTo>
                  <a:lnTo>
                    <a:pt x="98465" y="1037321"/>
                  </a:lnTo>
                  <a:lnTo>
                    <a:pt x="76556" y="997410"/>
                  </a:lnTo>
                  <a:lnTo>
                    <a:pt x="57327" y="956309"/>
                  </a:lnTo>
                  <a:lnTo>
                    <a:pt x="40810" y="914161"/>
                  </a:lnTo>
                  <a:lnTo>
                    <a:pt x="27035" y="871113"/>
                  </a:lnTo>
                  <a:lnTo>
                    <a:pt x="16036" y="827309"/>
                  </a:lnTo>
                  <a:lnTo>
                    <a:pt x="7842" y="782896"/>
                  </a:lnTo>
                  <a:lnTo>
                    <a:pt x="2486" y="738018"/>
                  </a:lnTo>
                  <a:lnTo>
                    <a:pt x="0" y="692821"/>
                  </a:lnTo>
                  <a:lnTo>
                    <a:pt x="414" y="647450"/>
                  </a:lnTo>
                  <a:lnTo>
                    <a:pt x="3761" y="602051"/>
                  </a:lnTo>
                  <a:lnTo>
                    <a:pt x="10072" y="556768"/>
                  </a:lnTo>
                  <a:lnTo>
                    <a:pt x="19378" y="511746"/>
                  </a:lnTo>
                  <a:lnTo>
                    <a:pt x="31712" y="467133"/>
                  </a:lnTo>
                  <a:lnTo>
                    <a:pt x="47105" y="423071"/>
                  </a:lnTo>
                  <a:lnTo>
                    <a:pt x="65588" y="379708"/>
                  </a:lnTo>
                  <a:lnTo>
                    <a:pt x="87194" y="337187"/>
                  </a:lnTo>
                  <a:lnTo>
                    <a:pt x="111952" y="295656"/>
                  </a:lnTo>
                  <a:lnTo>
                    <a:pt x="140923" y="253948"/>
                  </a:lnTo>
                  <a:lnTo>
                    <a:pt x="172645" y="214627"/>
                  </a:lnTo>
                  <a:lnTo>
                    <a:pt x="206966" y="177811"/>
                  </a:lnTo>
                  <a:lnTo>
                    <a:pt x="243729" y="143615"/>
                  </a:lnTo>
                  <a:lnTo>
                    <a:pt x="282782" y="112156"/>
                  </a:lnTo>
                  <a:lnTo>
                    <a:pt x="323968" y="83551"/>
                  </a:lnTo>
                  <a:lnTo>
                    <a:pt x="367133" y="57916"/>
                  </a:lnTo>
                  <a:lnTo>
                    <a:pt x="412124" y="35368"/>
                  </a:lnTo>
                  <a:lnTo>
                    <a:pt x="458784" y="16024"/>
                  </a:lnTo>
                  <a:lnTo>
                    <a:pt x="506960" y="0"/>
                  </a:lnTo>
                  <a:lnTo>
                    <a:pt x="705842" y="677291"/>
                  </a:lnTo>
                  <a:lnTo>
                    <a:pt x="324207" y="1271143"/>
                  </a:lnTo>
                  <a:close/>
                </a:path>
              </a:pathLst>
            </a:custGeom>
            <a:ln w="11239">
              <a:solidFill>
                <a:srgbClr val="FFFFFF"/>
              </a:solidFill>
            </a:ln>
          </p:spPr>
          <p:txBody>
            <a:bodyPr wrap="square" lIns="0" tIns="0" rIns="0" bIns="0" rtlCol="0"/>
            <a:lstStyle/>
            <a:p>
              <a:endParaRPr/>
            </a:p>
          </p:txBody>
        </p:sp>
        <p:sp>
          <p:nvSpPr>
            <p:cNvPr id="17" name="object 17"/>
            <p:cNvSpPr/>
            <p:nvPr/>
          </p:nvSpPr>
          <p:spPr>
            <a:xfrm>
              <a:off x="1516253" y="1625600"/>
              <a:ext cx="199390" cy="706120"/>
            </a:xfrm>
            <a:custGeom>
              <a:avLst/>
              <a:gdLst/>
              <a:ahLst/>
              <a:cxnLst/>
              <a:rect l="l" t="t" r="r" b="b"/>
              <a:pathLst>
                <a:path w="199389" h="706119">
                  <a:moveTo>
                    <a:pt x="198882" y="0"/>
                  </a:moveTo>
                  <a:lnTo>
                    <a:pt x="148482" y="1805"/>
                  </a:lnTo>
                  <a:lnTo>
                    <a:pt x="98393" y="7207"/>
                  </a:lnTo>
                  <a:lnTo>
                    <a:pt x="48827" y="16180"/>
                  </a:lnTo>
                  <a:lnTo>
                    <a:pt x="0" y="28701"/>
                  </a:lnTo>
                  <a:lnTo>
                    <a:pt x="198882" y="705992"/>
                  </a:lnTo>
                  <a:lnTo>
                    <a:pt x="198882" y="0"/>
                  </a:lnTo>
                  <a:close/>
                </a:path>
              </a:pathLst>
            </a:custGeom>
            <a:solidFill>
              <a:srgbClr val="A4A4A4"/>
            </a:solidFill>
          </p:spPr>
          <p:txBody>
            <a:bodyPr wrap="square" lIns="0" tIns="0" rIns="0" bIns="0" rtlCol="0"/>
            <a:lstStyle/>
            <a:p>
              <a:endParaRPr/>
            </a:p>
          </p:txBody>
        </p:sp>
        <p:sp>
          <p:nvSpPr>
            <p:cNvPr id="18" name="object 18"/>
            <p:cNvSpPr/>
            <p:nvPr/>
          </p:nvSpPr>
          <p:spPr>
            <a:xfrm>
              <a:off x="1516253" y="1625600"/>
              <a:ext cx="199390" cy="706120"/>
            </a:xfrm>
            <a:custGeom>
              <a:avLst/>
              <a:gdLst/>
              <a:ahLst/>
              <a:cxnLst/>
              <a:rect l="l" t="t" r="r" b="b"/>
              <a:pathLst>
                <a:path w="199389" h="706119">
                  <a:moveTo>
                    <a:pt x="0" y="28701"/>
                  </a:moveTo>
                  <a:lnTo>
                    <a:pt x="48827" y="16180"/>
                  </a:lnTo>
                  <a:lnTo>
                    <a:pt x="98393" y="7207"/>
                  </a:lnTo>
                  <a:lnTo>
                    <a:pt x="148482" y="1805"/>
                  </a:lnTo>
                  <a:lnTo>
                    <a:pt x="198882" y="0"/>
                  </a:lnTo>
                  <a:lnTo>
                    <a:pt x="198882" y="705992"/>
                  </a:lnTo>
                  <a:lnTo>
                    <a:pt x="0" y="28701"/>
                  </a:lnTo>
                  <a:close/>
                </a:path>
              </a:pathLst>
            </a:custGeom>
            <a:ln w="11239">
              <a:solidFill>
                <a:srgbClr val="FFFFFF"/>
              </a:solidFill>
            </a:ln>
          </p:spPr>
          <p:txBody>
            <a:bodyPr wrap="square" lIns="0" tIns="0" rIns="0" bIns="0" rtlCol="0"/>
            <a:lstStyle/>
            <a:p>
              <a:endParaRPr/>
            </a:p>
          </p:txBody>
        </p:sp>
        <p:sp>
          <p:nvSpPr>
            <p:cNvPr id="19" name="object 19"/>
            <p:cNvSpPr/>
            <p:nvPr/>
          </p:nvSpPr>
          <p:spPr>
            <a:xfrm>
              <a:off x="2078609" y="2530475"/>
              <a:ext cx="628650" cy="690880"/>
            </a:xfrm>
            <a:custGeom>
              <a:avLst/>
              <a:gdLst/>
              <a:ahLst/>
              <a:cxnLst/>
              <a:rect l="l" t="t" r="r" b="b"/>
              <a:pathLst>
                <a:path w="628650" h="690880">
                  <a:moveTo>
                    <a:pt x="313817" y="0"/>
                  </a:moveTo>
                  <a:lnTo>
                    <a:pt x="104775" y="405129"/>
                  </a:lnTo>
                  <a:lnTo>
                    <a:pt x="0" y="405129"/>
                  </a:lnTo>
                  <a:lnTo>
                    <a:pt x="0" y="690752"/>
                  </a:lnTo>
                  <a:lnTo>
                    <a:pt x="628650" y="690752"/>
                  </a:lnTo>
                  <a:lnTo>
                    <a:pt x="628650" y="405129"/>
                  </a:lnTo>
                  <a:lnTo>
                    <a:pt x="262001" y="405129"/>
                  </a:lnTo>
                  <a:lnTo>
                    <a:pt x="313817" y="0"/>
                  </a:lnTo>
                  <a:close/>
                </a:path>
              </a:pathLst>
            </a:custGeom>
            <a:solidFill>
              <a:srgbClr val="FFFFFF"/>
            </a:solidFill>
          </p:spPr>
          <p:txBody>
            <a:bodyPr wrap="square" lIns="0" tIns="0" rIns="0" bIns="0" rtlCol="0"/>
            <a:lstStyle/>
            <a:p>
              <a:endParaRPr/>
            </a:p>
          </p:txBody>
        </p:sp>
        <p:sp>
          <p:nvSpPr>
            <p:cNvPr id="20" name="object 20"/>
            <p:cNvSpPr/>
            <p:nvPr/>
          </p:nvSpPr>
          <p:spPr>
            <a:xfrm>
              <a:off x="2078609" y="2530475"/>
              <a:ext cx="628650" cy="690880"/>
            </a:xfrm>
            <a:custGeom>
              <a:avLst/>
              <a:gdLst/>
              <a:ahLst/>
              <a:cxnLst/>
              <a:rect l="l" t="t" r="r" b="b"/>
              <a:pathLst>
                <a:path w="628650" h="690880">
                  <a:moveTo>
                    <a:pt x="0" y="405129"/>
                  </a:moveTo>
                  <a:lnTo>
                    <a:pt x="104775" y="405129"/>
                  </a:lnTo>
                  <a:lnTo>
                    <a:pt x="313817" y="0"/>
                  </a:lnTo>
                  <a:lnTo>
                    <a:pt x="262001" y="405129"/>
                  </a:lnTo>
                  <a:lnTo>
                    <a:pt x="628650" y="405129"/>
                  </a:lnTo>
                  <a:lnTo>
                    <a:pt x="628650" y="452754"/>
                  </a:lnTo>
                  <a:lnTo>
                    <a:pt x="628650" y="524128"/>
                  </a:lnTo>
                  <a:lnTo>
                    <a:pt x="628650" y="690752"/>
                  </a:lnTo>
                  <a:lnTo>
                    <a:pt x="262001" y="690752"/>
                  </a:lnTo>
                  <a:lnTo>
                    <a:pt x="104775" y="690752"/>
                  </a:lnTo>
                  <a:lnTo>
                    <a:pt x="0" y="690752"/>
                  </a:lnTo>
                  <a:lnTo>
                    <a:pt x="0" y="524128"/>
                  </a:lnTo>
                  <a:lnTo>
                    <a:pt x="0" y="452754"/>
                  </a:lnTo>
                  <a:lnTo>
                    <a:pt x="0" y="405129"/>
                  </a:lnTo>
                  <a:close/>
                </a:path>
              </a:pathLst>
            </a:custGeom>
            <a:ln w="5626">
              <a:solidFill>
                <a:srgbClr val="000000"/>
              </a:solidFill>
            </a:ln>
          </p:spPr>
          <p:txBody>
            <a:bodyPr wrap="square" lIns="0" tIns="0" rIns="0" bIns="0" rtlCol="0"/>
            <a:lstStyle/>
            <a:p>
              <a:endParaRPr/>
            </a:p>
          </p:txBody>
        </p:sp>
      </p:grpSp>
      <p:sp>
        <p:nvSpPr>
          <p:cNvPr id="21" name="object 21"/>
          <p:cNvSpPr txBox="1"/>
          <p:nvPr/>
        </p:nvSpPr>
        <p:spPr>
          <a:xfrm>
            <a:off x="2729484" y="4498362"/>
            <a:ext cx="673920" cy="289822"/>
          </a:xfrm>
          <a:prstGeom prst="rect">
            <a:avLst/>
          </a:prstGeom>
        </p:spPr>
        <p:txBody>
          <a:bodyPr vert="horz" wrap="square" lIns="0" tIns="30479" rIns="0" bIns="0" rtlCol="0">
            <a:spAutoFit/>
          </a:bodyPr>
          <a:lstStyle/>
          <a:p>
            <a:pPr marR="24553" algn="ctr">
              <a:spcBef>
                <a:spcPts val="240"/>
              </a:spcBef>
            </a:pPr>
            <a:r>
              <a:rPr sz="800" spc="-33" dirty="0">
                <a:solidFill>
                  <a:srgbClr val="585858"/>
                </a:solidFill>
                <a:latin typeface="BIZ UDPゴシック"/>
                <a:cs typeface="BIZ UDPゴシック"/>
              </a:rPr>
              <a:t>ある</a:t>
            </a:r>
            <a:endParaRPr sz="800">
              <a:latin typeface="BIZ UDPゴシック"/>
              <a:cs typeface="BIZ UDPゴシック"/>
            </a:endParaRPr>
          </a:p>
          <a:p>
            <a:pPr algn="ctr">
              <a:spcBef>
                <a:spcPts val="113"/>
              </a:spcBef>
            </a:pPr>
            <a:r>
              <a:rPr sz="800" dirty="0">
                <a:solidFill>
                  <a:srgbClr val="585858"/>
                </a:solidFill>
                <a:latin typeface="BIZ UDPゴシック"/>
                <a:cs typeface="BIZ UDPゴシック"/>
              </a:rPr>
              <a:t>13</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59%</a:t>
            </a:r>
            <a:endParaRPr sz="800">
              <a:latin typeface="BIZ UDPゴシック"/>
              <a:cs typeface="BIZ UDPゴシック"/>
            </a:endParaRPr>
          </a:p>
        </p:txBody>
      </p:sp>
      <p:grpSp>
        <p:nvGrpSpPr>
          <p:cNvPr id="22" name="object 22"/>
          <p:cNvGrpSpPr/>
          <p:nvPr/>
        </p:nvGrpSpPr>
        <p:grpSpPr>
          <a:xfrm>
            <a:off x="803591" y="3524317"/>
            <a:ext cx="828856" cy="1269953"/>
            <a:chOff x="709066" y="2228278"/>
            <a:chExt cx="621665" cy="952500"/>
          </a:xfrm>
        </p:grpSpPr>
        <p:sp>
          <p:nvSpPr>
            <p:cNvPr id="23" name="object 23"/>
            <p:cNvSpPr/>
            <p:nvPr/>
          </p:nvSpPr>
          <p:spPr>
            <a:xfrm>
              <a:off x="711923" y="2231136"/>
              <a:ext cx="615950" cy="946785"/>
            </a:xfrm>
            <a:custGeom>
              <a:avLst/>
              <a:gdLst/>
              <a:ahLst/>
              <a:cxnLst/>
              <a:rect l="l" t="t" r="r" b="b"/>
              <a:pathLst>
                <a:path w="615950" h="946785">
                  <a:moveTo>
                    <a:pt x="304457" y="0"/>
                  </a:moveTo>
                  <a:lnTo>
                    <a:pt x="102577" y="690499"/>
                  </a:lnTo>
                  <a:lnTo>
                    <a:pt x="0" y="690499"/>
                  </a:lnTo>
                  <a:lnTo>
                    <a:pt x="0" y="946404"/>
                  </a:lnTo>
                  <a:lnTo>
                    <a:pt x="615480" y="946404"/>
                  </a:lnTo>
                  <a:lnTo>
                    <a:pt x="615480" y="690499"/>
                  </a:lnTo>
                  <a:lnTo>
                    <a:pt x="256463" y="690499"/>
                  </a:lnTo>
                  <a:lnTo>
                    <a:pt x="304457" y="0"/>
                  </a:lnTo>
                  <a:close/>
                </a:path>
              </a:pathLst>
            </a:custGeom>
            <a:solidFill>
              <a:srgbClr val="FFFFFF"/>
            </a:solidFill>
          </p:spPr>
          <p:txBody>
            <a:bodyPr wrap="square" lIns="0" tIns="0" rIns="0" bIns="0" rtlCol="0"/>
            <a:lstStyle/>
            <a:p>
              <a:endParaRPr/>
            </a:p>
          </p:txBody>
        </p:sp>
        <p:sp>
          <p:nvSpPr>
            <p:cNvPr id="24" name="object 24"/>
            <p:cNvSpPr/>
            <p:nvPr/>
          </p:nvSpPr>
          <p:spPr>
            <a:xfrm>
              <a:off x="711923" y="2231136"/>
              <a:ext cx="615950" cy="946785"/>
            </a:xfrm>
            <a:custGeom>
              <a:avLst/>
              <a:gdLst/>
              <a:ahLst/>
              <a:cxnLst/>
              <a:rect l="l" t="t" r="r" b="b"/>
              <a:pathLst>
                <a:path w="615950" h="946785">
                  <a:moveTo>
                    <a:pt x="0" y="690499"/>
                  </a:moveTo>
                  <a:lnTo>
                    <a:pt x="102577" y="690499"/>
                  </a:lnTo>
                  <a:lnTo>
                    <a:pt x="304457" y="0"/>
                  </a:lnTo>
                  <a:lnTo>
                    <a:pt x="256463" y="690499"/>
                  </a:lnTo>
                  <a:lnTo>
                    <a:pt x="615480" y="690499"/>
                  </a:lnTo>
                  <a:lnTo>
                    <a:pt x="615480" y="733171"/>
                  </a:lnTo>
                  <a:lnTo>
                    <a:pt x="615480" y="797179"/>
                  </a:lnTo>
                  <a:lnTo>
                    <a:pt x="615480" y="946404"/>
                  </a:lnTo>
                  <a:lnTo>
                    <a:pt x="256463" y="946404"/>
                  </a:lnTo>
                  <a:lnTo>
                    <a:pt x="102577" y="946404"/>
                  </a:lnTo>
                  <a:lnTo>
                    <a:pt x="0" y="946404"/>
                  </a:lnTo>
                  <a:lnTo>
                    <a:pt x="0" y="797179"/>
                  </a:lnTo>
                  <a:lnTo>
                    <a:pt x="0" y="733171"/>
                  </a:lnTo>
                  <a:lnTo>
                    <a:pt x="0" y="690499"/>
                  </a:lnTo>
                  <a:close/>
                </a:path>
              </a:pathLst>
            </a:custGeom>
            <a:ln w="5626">
              <a:solidFill>
                <a:srgbClr val="000000"/>
              </a:solidFill>
            </a:ln>
          </p:spPr>
          <p:txBody>
            <a:bodyPr wrap="square" lIns="0" tIns="0" rIns="0" bIns="0" rtlCol="0"/>
            <a:lstStyle/>
            <a:p>
              <a:endParaRPr/>
            </a:p>
          </p:txBody>
        </p:sp>
      </p:grpSp>
      <p:sp>
        <p:nvSpPr>
          <p:cNvPr id="25" name="object 25"/>
          <p:cNvSpPr txBox="1"/>
          <p:nvPr/>
        </p:nvSpPr>
        <p:spPr>
          <a:xfrm>
            <a:off x="932008" y="4459392"/>
            <a:ext cx="607884" cy="289822"/>
          </a:xfrm>
          <a:prstGeom prst="rect">
            <a:avLst/>
          </a:prstGeom>
        </p:spPr>
        <p:txBody>
          <a:bodyPr vert="horz" wrap="square" lIns="0" tIns="30479" rIns="0" bIns="0" rtlCol="0">
            <a:spAutoFit/>
          </a:bodyPr>
          <a:lstStyle/>
          <a:p>
            <a:pPr marR="26246" algn="ctr">
              <a:spcBef>
                <a:spcPts val="240"/>
              </a:spcBef>
            </a:pPr>
            <a:r>
              <a:rPr sz="800" spc="-33" dirty="0">
                <a:solidFill>
                  <a:srgbClr val="585858"/>
                </a:solidFill>
                <a:latin typeface="BIZ UDPゴシック"/>
                <a:cs typeface="BIZ UDPゴシック"/>
              </a:rPr>
              <a:t>ない</a:t>
            </a:r>
            <a:endParaRPr sz="800">
              <a:latin typeface="BIZ UDPゴシック"/>
              <a:cs typeface="BIZ UDPゴシック"/>
            </a:endParaRPr>
          </a:p>
          <a:p>
            <a:pPr algn="ctr">
              <a:spcBef>
                <a:spcPts val="113"/>
              </a:spcBef>
            </a:pPr>
            <a:r>
              <a:rPr sz="800" dirty="0">
                <a:solidFill>
                  <a:srgbClr val="585858"/>
                </a:solidFill>
                <a:latin typeface="BIZ UDPゴシック"/>
                <a:cs typeface="BIZ UDPゴシック"/>
              </a:rPr>
              <a:t>8</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36%</a:t>
            </a:r>
            <a:endParaRPr sz="800">
              <a:latin typeface="BIZ UDPゴシック"/>
              <a:cs typeface="BIZ UDPゴシック"/>
            </a:endParaRPr>
          </a:p>
        </p:txBody>
      </p:sp>
      <p:grpSp>
        <p:nvGrpSpPr>
          <p:cNvPr id="26" name="object 26"/>
          <p:cNvGrpSpPr/>
          <p:nvPr/>
        </p:nvGrpSpPr>
        <p:grpSpPr>
          <a:xfrm>
            <a:off x="857725" y="2418273"/>
            <a:ext cx="1157349" cy="358973"/>
            <a:chOff x="749668" y="1398714"/>
            <a:chExt cx="868044" cy="269240"/>
          </a:xfrm>
        </p:grpSpPr>
        <p:sp>
          <p:nvSpPr>
            <p:cNvPr id="27" name="object 27"/>
            <p:cNvSpPr/>
            <p:nvPr/>
          </p:nvSpPr>
          <p:spPr>
            <a:xfrm>
              <a:off x="752525" y="1621281"/>
              <a:ext cx="840105" cy="43180"/>
            </a:xfrm>
            <a:custGeom>
              <a:avLst/>
              <a:gdLst/>
              <a:ahLst/>
              <a:cxnLst/>
              <a:rect l="l" t="t" r="r" b="b"/>
              <a:pathLst>
                <a:path w="840105" h="43180">
                  <a:moveTo>
                    <a:pt x="567131" y="11430"/>
                  </a:moveTo>
                  <a:lnTo>
                    <a:pt x="0" y="11430"/>
                  </a:lnTo>
                  <a:lnTo>
                    <a:pt x="0" y="43180"/>
                  </a:lnTo>
                  <a:lnTo>
                    <a:pt x="567131" y="43180"/>
                  </a:lnTo>
                  <a:lnTo>
                    <a:pt x="567131" y="11430"/>
                  </a:lnTo>
                  <a:close/>
                </a:path>
                <a:path w="840105" h="43180">
                  <a:moveTo>
                    <a:pt x="839965" y="0"/>
                  </a:moveTo>
                  <a:lnTo>
                    <a:pt x="717778" y="0"/>
                  </a:lnTo>
                  <a:lnTo>
                    <a:pt x="717778" y="11430"/>
                  </a:lnTo>
                  <a:lnTo>
                    <a:pt x="839965" y="11430"/>
                  </a:lnTo>
                  <a:lnTo>
                    <a:pt x="839965" y="0"/>
                  </a:lnTo>
                  <a:close/>
                </a:path>
              </a:pathLst>
            </a:custGeom>
            <a:solidFill>
              <a:srgbClr val="FFFFFF"/>
            </a:solidFill>
          </p:spPr>
          <p:txBody>
            <a:bodyPr wrap="square" lIns="0" tIns="0" rIns="0" bIns="0" rtlCol="0"/>
            <a:lstStyle/>
            <a:p>
              <a:endParaRPr/>
            </a:p>
          </p:txBody>
        </p:sp>
        <p:sp>
          <p:nvSpPr>
            <p:cNvPr id="28" name="object 28"/>
            <p:cNvSpPr/>
            <p:nvPr/>
          </p:nvSpPr>
          <p:spPr>
            <a:xfrm>
              <a:off x="752525" y="1401572"/>
              <a:ext cx="862330" cy="263525"/>
            </a:xfrm>
            <a:custGeom>
              <a:avLst/>
              <a:gdLst/>
              <a:ahLst/>
              <a:cxnLst/>
              <a:rect l="l" t="t" r="r" b="b"/>
              <a:pathLst>
                <a:path w="862330" h="263525">
                  <a:moveTo>
                    <a:pt x="0" y="0"/>
                  </a:moveTo>
                  <a:lnTo>
                    <a:pt x="330796" y="0"/>
                  </a:lnTo>
                  <a:lnTo>
                    <a:pt x="472567" y="0"/>
                  </a:lnTo>
                  <a:lnTo>
                    <a:pt x="567131" y="0"/>
                  </a:lnTo>
                  <a:lnTo>
                    <a:pt x="567131" y="153543"/>
                  </a:lnTo>
                  <a:lnTo>
                    <a:pt x="862152" y="231267"/>
                  </a:lnTo>
                  <a:lnTo>
                    <a:pt x="567131" y="219329"/>
                  </a:lnTo>
                  <a:lnTo>
                    <a:pt x="567131" y="263271"/>
                  </a:lnTo>
                  <a:lnTo>
                    <a:pt x="472567" y="263271"/>
                  </a:lnTo>
                  <a:lnTo>
                    <a:pt x="330796" y="263271"/>
                  </a:lnTo>
                  <a:lnTo>
                    <a:pt x="0" y="263271"/>
                  </a:lnTo>
                  <a:lnTo>
                    <a:pt x="0" y="219329"/>
                  </a:lnTo>
                  <a:lnTo>
                    <a:pt x="0" y="153543"/>
                  </a:lnTo>
                  <a:lnTo>
                    <a:pt x="0" y="0"/>
                  </a:lnTo>
                  <a:close/>
                </a:path>
              </a:pathLst>
            </a:custGeom>
            <a:ln w="5626">
              <a:solidFill>
                <a:srgbClr val="000000"/>
              </a:solidFill>
            </a:ln>
          </p:spPr>
          <p:txBody>
            <a:bodyPr wrap="square" lIns="0" tIns="0" rIns="0" bIns="0" rtlCol="0"/>
            <a:lstStyle/>
            <a:p>
              <a:endParaRPr/>
            </a:p>
          </p:txBody>
        </p:sp>
      </p:grpSp>
      <p:sp>
        <p:nvSpPr>
          <p:cNvPr id="29" name="object 29"/>
          <p:cNvSpPr txBox="1"/>
          <p:nvPr/>
        </p:nvSpPr>
        <p:spPr>
          <a:xfrm>
            <a:off x="1000688" y="2437313"/>
            <a:ext cx="513908" cy="289822"/>
          </a:xfrm>
          <a:prstGeom prst="rect">
            <a:avLst/>
          </a:prstGeom>
        </p:spPr>
        <p:txBody>
          <a:bodyPr vert="horz" wrap="square" lIns="0" tIns="30479" rIns="0" bIns="0" rtlCol="0">
            <a:spAutoFit/>
          </a:bodyPr>
          <a:lstStyle/>
          <a:p>
            <a:pPr marL="79585">
              <a:spcBef>
                <a:spcPts val="240"/>
              </a:spcBef>
            </a:pPr>
            <a:r>
              <a:rPr sz="800" spc="-27" dirty="0">
                <a:solidFill>
                  <a:srgbClr val="585858"/>
                </a:solidFill>
                <a:latin typeface="BIZ UDPゴシック"/>
                <a:cs typeface="BIZ UDPゴシック"/>
              </a:rPr>
              <a:t>未回答</a:t>
            </a:r>
            <a:endParaRPr sz="800">
              <a:latin typeface="BIZ UDPゴシック"/>
              <a:cs typeface="BIZ UDPゴシック"/>
            </a:endParaRPr>
          </a:p>
          <a:p>
            <a:pPr marL="16933">
              <a:spcBef>
                <a:spcPts val="113"/>
              </a:spcBef>
            </a:pPr>
            <a:r>
              <a:rPr sz="800" dirty="0">
                <a:solidFill>
                  <a:srgbClr val="585858"/>
                </a:solidFill>
                <a:latin typeface="BIZ UDPゴシック"/>
                <a:cs typeface="BIZ UDPゴシック"/>
              </a:rPr>
              <a:t>1</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5%</a:t>
            </a:r>
            <a:endParaRPr sz="800">
              <a:latin typeface="BIZ UDPゴシック"/>
              <a:cs typeface="BIZ UDPゴシック"/>
            </a:endParaRPr>
          </a:p>
        </p:txBody>
      </p:sp>
      <p:grpSp>
        <p:nvGrpSpPr>
          <p:cNvPr id="30" name="object 30"/>
          <p:cNvGrpSpPr/>
          <p:nvPr/>
        </p:nvGrpSpPr>
        <p:grpSpPr>
          <a:xfrm>
            <a:off x="3957105" y="2763955"/>
            <a:ext cx="2498421" cy="439404"/>
            <a:chOff x="3074289" y="1657985"/>
            <a:chExt cx="1873885" cy="329565"/>
          </a:xfrm>
        </p:grpSpPr>
        <p:sp>
          <p:nvSpPr>
            <p:cNvPr id="31" name="object 31"/>
            <p:cNvSpPr/>
            <p:nvPr/>
          </p:nvSpPr>
          <p:spPr>
            <a:xfrm>
              <a:off x="3074289" y="1657985"/>
              <a:ext cx="1405255" cy="329565"/>
            </a:xfrm>
            <a:custGeom>
              <a:avLst/>
              <a:gdLst/>
              <a:ahLst/>
              <a:cxnLst/>
              <a:rect l="l" t="t" r="r" b="b"/>
              <a:pathLst>
                <a:path w="1405254" h="329564">
                  <a:moveTo>
                    <a:pt x="1405255" y="0"/>
                  </a:moveTo>
                  <a:lnTo>
                    <a:pt x="0" y="0"/>
                  </a:lnTo>
                  <a:lnTo>
                    <a:pt x="0" y="329056"/>
                  </a:lnTo>
                  <a:lnTo>
                    <a:pt x="1405255" y="329056"/>
                  </a:lnTo>
                  <a:lnTo>
                    <a:pt x="1405255" y="0"/>
                  </a:lnTo>
                  <a:close/>
                </a:path>
              </a:pathLst>
            </a:custGeom>
            <a:solidFill>
              <a:srgbClr val="92D050"/>
            </a:solidFill>
          </p:spPr>
          <p:txBody>
            <a:bodyPr wrap="square" lIns="0" tIns="0" rIns="0" bIns="0" rtlCol="0"/>
            <a:lstStyle/>
            <a:p>
              <a:endParaRPr/>
            </a:p>
          </p:txBody>
        </p:sp>
        <p:sp>
          <p:nvSpPr>
            <p:cNvPr id="32" name="object 32"/>
            <p:cNvSpPr/>
            <p:nvPr/>
          </p:nvSpPr>
          <p:spPr>
            <a:xfrm>
              <a:off x="4479544" y="1657985"/>
              <a:ext cx="468630" cy="329565"/>
            </a:xfrm>
            <a:custGeom>
              <a:avLst/>
              <a:gdLst/>
              <a:ahLst/>
              <a:cxnLst/>
              <a:rect l="l" t="t" r="r" b="b"/>
              <a:pathLst>
                <a:path w="468629" h="329564">
                  <a:moveTo>
                    <a:pt x="468376" y="0"/>
                  </a:moveTo>
                  <a:lnTo>
                    <a:pt x="0" y="0"/>
                  </a:lnTo>
                  <a:lnTo>
                    <a:pt x="0" y="329056"/>
                  </a:lnTo>
                  <a:lnTo>
                    <a:pt x="468376" y="329056"/>
                  </a:lnTo>
                  <a:lnTo>
                    <a:pt x="468376" y="0"/>
                  </a:lnTo>
                  <a:close/>
                </a:path>
              </a:pathLst>
            </a:custGeom>
            <a:solidFill>
              <a:srgbClr val="5B9BD4"/>
            </a:solidFill>
          </p:spPr>
          <p:txBody>
            <a:bodyPr wrap="square" lIns="0" tIns="0" rIns="0" bIns="0" rtlCol="0"/>
            <a:lstStyle/>
            <a:p>
              <a:endParaRPr/>
            </a:p>
          </p:txBody>
        </p:sp>
        <p:sp>
          <p:nvSpPr>
            <p:cNvPr id="33" name="object 33"/>
            <p:cNvSpPr/>
            <p:nvPr/>
          </p:nvSpPr>
          <p:spPr>
            <a:xfrm>
              <a:off x="3737229" y="1770494"/>
              <a:ext cx="1016000" cy="105410"/>
            </a:xfrm>
            <a:custGeom>
              <a:avLst/>
              <a:gdLst/>
              <a:ahLst/>
              <a:cxnLst/>
              <a:rect l="l" t="t" r="r" b="b"/>
              <a:pathLst>
                <a:path w="1016000" h="105410">
                  <a:moveTo>
                    <a:pt x="79121" y="0"/>
                  </a:moveTo>
                  <a:lnTo>
                    <a:pt x="0" y="0"/>
                  </a:lnTo>
                  <a:lnTo>
                    <a:pt x="0" y="104787"/>
                  </a:lnTo>
                  <a:lnTo>
                    <a:pt x="79121" y="104787"/>
                  </a:lnTo>
                  <a:lnTo>
                    <a:pt x="79121" y="0"/>
                  </a:lnTo>
                  <a:close/>
                </a:path>
                <a:path w="1016000" h="105410">
                  <a:moveTo>
                    <a:pt x="1016000" y="0"/>
                  </a:moveTo>
                  <a:lnTo>
                    <a:pt x="936879" y="0"/>
                  </a:lnTo>
                  <a:lnTo>
                    <a:pt x="936879" y="104787"/>
                  </a:lnTo>
                  <a:lnTo>
                    <a:pt x="1016000" y="104787"/>
                  </a:lnTo>
                  <a:lnTo>
                    <a:pt x="1016000" y="0"/>
                  </a:lnTo>
                  <a:close/>
                </a:path>
              </a:pathLst>
            </a:custGeom>
            <a:solidFill>
              <a:srgbClr val="FFFFFF"/>
            </a:solidFill>
          </p:spPr>
          <p:txBody>
            <a:bodyPr wrap="square" lIns="0" tIns="0" rIns="0" bIns="0" rtlCol="0"/>
            <a:lstStyle/>
            <a:p>
              <a:endParaRPr/>
            </a:p>
          </p:txBody>
        </p:sp>
      </p:grpSp>
      <p:grpSp>
        <p:nvGrpSpPr>
          <p:cNvPr id="34" name="object 34"/>
          <p:cNvGrpSpPr/>
          <p:nvPr/>
        </p:nvGrpSpPr>
        <p:grpSpPr>
          <a:xfrm>
            <a:off x="3957105" y="3860805"/>
            <a:ext cx="2498421" cy="439404"/>
            <a:chOff x="3074289" y="2480653"/>
            <a:chExt cx="1873885" cy="329565"/>
          </a:xfrm>
        </p:grpSpPr>
        <p:sp>
          <p:nvSpPr>
            <p:cNvPr id="35" name="object 35"/>
            <p:cNvSpPr/>
            <p:nvPr/>
          </p:nvSpPr>
          <p:spPr>
            <a:xfrm>
              <a:off x="3074289" y="2480691"/>
              <a:ext cx="1152525" cy="329565"/>
            </a:xfrm>
            <a:custGeom>
              <a:avLst/>
              <a:gdLst/>
              <a:ahLst/>
              <a:cxnLst/>
              <a:rect l="l" t="t" r="r" b="b"/>
              <a:pathLst>
                <a:path w="1152525" h="329564">
                  <a:moveTo>
                    <a:pt x="1152525" y="0"/>
                  </a:moveTo>
                  <a:lnTo>
                    <a:pt x="0" y="0"/>
                  </a:lnTo>
                  <a:lnTo>
                    <a:pt x="0" y="329057"/>
                  </a:lnTo>
                  <a:lnTo>
                    <a:pt x="1152525" y="329057"/>
                  </a:lnTo>
                  <a:lnTo>
                    <a:pt x="1152525" y="0"/>
                  </a:lnTo>
                  <a:close/>
                </a:path>
              </a:pathLst>
            </a:custGeom>
            <a:solidFill>
              <a:srgbClr val="92D050"/>
            </a:solidFill>
          </p:spPr>
          <p:txBody>
            <a:bodyPr wrap="square" lIns="0" tIns="0" rIns="0" bIns="0" rtlCol="0"/>
            <a:lstStyle/>
            <a:p>
              <a:endParaRPr/>
            </a:p>
          </p:txBody>
        </p:sp>
        <p:sp>
          <p:nvSpPr>
            <p:cNvPr id="36" name="object 36"/>
            <p:cNvSpPr/>
            <p:nvPr/>
          </p:nvSpPr>
          <p:spPr>
            <a:xfrm>
              <a:off x="4226814" y="2480691"/>
              <a:ext cx="433070" cy="329565"/>
            </a:xfrm>
            <a:custGeom>
              <a:avLst/>
              <a:gdLst/>
              <a:ahLst/>
              <a:cxnLst/>
              <a:rect l="l" t="t" r="r" b="b"/>
              <a:pathLst>
                <a:path w="433070" h="329564">
                  <a:moveTo>
                    <a:pt x="432562" y="0"/>
                  </a:moveTo>
                  <a:lnTo>
                    <a:pt x="0" y="0"/>
                  </a:lnTo>
                  <a:lnTo>
                    <a:pt x="0" y="329057"/>
                  </a:lnTo>
                  <a:lnTo>
                    <a:pt x="432562" y="329057"/>
                  </a:lnTo>
                  <a:lnTo>
                    <a:pt x="432562" y="0"/>
                  </a:lnTo>
                  <a:close/>
                </a:path>
              </a:pathLst>
            </a:custGeom>
            <a:solidFill>
              <a:srgbClr val="5B9BD4"/>
            </a:solidFill>
          </p:spPr>
          <p:txBody>
            <a:bodyPr wrap="square" lIns="0" tIns="0" rIns="0" bIns="0" rtlCol="0"/>
            <a:lstStyle/>
            <a:p>
              <a:endParaRPr/>
            </a:p>
          </p:txBody>
        </p:sp>
        <p:sp>
          <p:nvSpPr>
            <p:cNvPr id="37" name="object 37"/>
            <p:cNvSpPr/>
            <p:nvPr/>
          </p:nvSpPr>
          <p:spPr>
            <a:xfrm>
              <a:off x="4659376" y="2480653"/>
              <a:ext cx="288925" cy="329565"/>
            </a:xfrm>
            <a:custGeom>
              <a:avLst/>
              <a:gdLst/>
              <a:ahLst/>
              <a:cxnLst/>
              <a:rect l="l" t="t" r="r" b="b"/>
              <a:pathLst>
                <a:path w="288925" h="329564">
                  <a:moveTo>
                    <a:pt x="288632" y="0"/>
                  </a:moveTo>
                  <a:lnTo>
                    <a:pt x="0" y="0"/>
                  </a:lnTo>
                  <a:lnTo>
                    <a:pt x="0" y="329095"/>
                  </a:lnTo>
                  <a:lnTo>
                    <a:pt x="288632" y="329095"/>
                  </a:lnTo>
                  <a:lnTo>
                    <a:pt x="288632" y="0"/>
                  </a:lnTo>
                  <a:close/>
                </a:path>
              </a:pathLst>
            </a:custGeom>
            <a:solidFill>
              <a:srgbClr val="FFC000"/>
            </a:solidFill>
          </p:spPr>
          <p:txBody>
            <a:bodyPr wrap="square" lIns="0" tIns="0" rIns="0" bIns="0" rtlCol="0"/>
            <a:lstStyle/>
            <a:p>
              <a:endParaRPr/>
            </a:p>
          </p:txBody>
        </p:sp>
        <p:sp>
          <p:nvSpPr>
            <p:cNvPr id="38" name="object 38"/>
            <p:cNvSpPr/>
            <p:nvPr/>
          </p:nvSpPr>
          <p:spPr>
            <a:xfrm>
              <a:off x="3611245" y="2593212"/>
              <a:ext cx="1232535" cy="104775"/>
            </a:xfrm>
            <a:custGeom>
              <a:avLst/>
              <a:gdLst/>
              <a:ahLst/>
              <a:cxnLst/>
              <a:rect l="l" t="t" r="r" b="b"/>
              <a:pathLst>
                <a:path w="1232535" h="104775">
                  <a:moveTo>
                    <a:pt x="79121" y="0"/>
                  </a:moveTo>
                  <a:lnTo>
                    <a:pt x="0" y="0"/>
                  </a:lnTo>
                  <a:lnTo>
                    <a:pt x="0" y="104775"/>
                  </a:lnTo>
                  <a:lnTo>
                    <a:pt x="79121" y="104775"/>
                  </a:lnTo>
                  <a:lnTo>
                    <a:pt x="79121" y="0"/>
                  </a:lnTo>
                  <a:close/>
                </a:path>
                <a:path w="1232535" h="104775">
                  <a:moveTo>
                    <a:pt x="871728" y="0"/>
                  </a:moveTo>
                  <a:lnTo>
                    <a:pt x="792607" y="0"/>
                  </a:lnTo>
                  <a:lnTo>
                    <a:pt x="792607" y="104775"/>
                  </a:lnTo>
                  <a:lnTo>
                    <a:pt x="871728" y="104775"/>
                  </a:lnTo>
                  <a:lnTo>
                    <a:pt x="871728" y="0"/>
                  </a:lnTo>
                  <a:close/>
                </a:path>
                <a:path w="1232535" h="104775">
                  <a:moveTo>
                    <a:pt x="1232027" y="0"/>
                  </a:moveTo>
                  <a:lnTo>
                    <a:pt x="1152906" y="0"/>
                  </a:lnTo>
                  <a:lnTo>
                    <a:pt x="1152906" y="104775"/>
                  </a:lnTo>
                  <a:lnTo>
                    <a:pt x="1232027" y="104775"/>
                  </a:lnTo>
                  <a:lnTo>
                    <a:pt x="1232027" y="0"/>
                  </a:lnTo>
                  <a:close/>
                </a:path>
              </a:pathLst>
            </a:custGeom>
            <a:solidFill>
              <a:srgbClr val="FFFFFF"/>
            </a:solidFill>
          </p:spPr>
          <p:txBody>
            <a:bodyPr wrap="square" lIns="0" tIns="0" rIns="0" bIns="0" rtlCol="0"/>
            <a:lstStyle/>
            <a:p>
              <a:endParaRPr/>
            </a:p>
          </p:txBody>
        </p:sp>
      </p:grpSp>
      <p:graphicFrame>
        <p:nvGraphicFramePr>
          <p:cNvPr id="39" name="object 39"/>
          <p:cNvGraphicFramePr>
            <a:graphicFrameLocks noGrp="1"/>
          </p:cNvGraphicFramePr>
          <p:nvPr>
            <p:extLst>
              <p:ext uri="{D42A27DB-BD31-4B8C-83A1-F6EECF244321}">
                <p14:modId xmlns:p14="http://schemas.microsoft.com/office/powerpoint/2010/main" val="1049718027"/>
              </p:ext>
            </p:extLst>
          </p:nvPr>
        </p:nvGraphicFramePr>
        <p:xfrm>
          <a:off x="3953352" y="2435461"/>
          <a:ext cx="2493338" cy="2192784"/>
        </p:xfrm>
        <a:graphic>
          <a:graphicData uri="http://schemas.openxmlformats.org/drawingml/2006/table">
            <a:tbl>
              <a:tblPr firstRow="1" bandRow="1">
                <a:tableStyleId>{2D5ABB26-0587-4C30-8999-92F81FD0307C}</a:tableStyleId>
              </a:tblPr>
              <a:tblGrid>
                <a:gridCol w="499515">
                  <a:extLst>
                    <a:ext uri="{9D8B030D-6E8A-4147-A177-3AD203B41FA5}">
                      <a16:colId xmlns:a16="http://schemas.microsoft.com/office/drawing/2014/main" val="20000"/>
                    </a:ext>
                  </a:extLst>
                </a:gridCol>
                <a:gridCol w="496975">
                  <a:extLst>
                    <a:ext uri="{9D8B030D-6E8A-4147-A177-3AD203B41FA5}">
                      <a16:colId xmlns:a16="http://schemas.microsoft.com/office/drawing/2014/main" val="20001"/>
                    </a:ext>
                  </a:extLst>
                </a:gridCol>
                <a:gridCol w="507133">
                  <a:extLst>
                    <a:ext uri="{9D8B030D-6E8A-4147-A177-3AD203B41FA5}">
                      <a16:colId xmlns:a16="http://schemas.microsoft.com/office/drawing/2014/main" val="20002"/>
                    </a:ext>
                  </a:extLst>
                </a:gridCol>
                <a:gridCol w="368286">
                  <a:extLst>
                    <a:ext uri="{9D8B030D-6E8A-4147-A177-3AD203B41FA5}">
                      <a16:colId xmlns:a16="http://schemas.microsoft.com/office/drawing/2014/main" val="20003"/>
                    </a:ext>
                  </a:extLst>
                </a:gridCol>
                <a:gridCol w="123607">
                  <a:extLst>
                    <a:ext uri="{9D8B030D-6E8A-4147-A177-3AD203B41FA5}">
                      <a16:colId xmlns:a16="http://schemas.microsoft.com/office/drawing/2014/main" val="20004"/>
                    </a:ext>
                  </a:extLst>
                </a:gridCol>
                <a:gridCol w="114296">
                  <a:extLst>
                    <a:ext uri="{9D8B030D-6E8A-4147-A177-3AD203B41FA5}">
                      <a16:colId xmlns:a16="http://schemas.microsoft.com/office/drawing/2014/main" val="20005"/>
                    </a:ext>
                  </a:extLst>
                </a:gridCol>
                <a:gridCol w="383526">
                  <a:extLst>
                    <a:ext uri="{9D8B030D-6E8A-4147-A177-3AD203B41FA5}">
                      <a16:colId xmlns:a16="http://schemas.microsoft.com/office/drawing/2014/main" val="20006"/>
                    </a:ext>
                  </a:extLst>
                </a:gridCol>
              </a:tblGrid>
              <a:tr h="328493">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0"/>
                  </a:ext>
                </a:extLst>
              </a:tr>
              <a:tr h="438557">
                <a:tc gridSpan="4">
                  <a:txBody>
                    <a:bodyPr/>
                    <a:lstStyle/>
                    <a:p>
                      <a:pPr>
                        <a:lnSpc>
                          <a:spcPct val="100000"/>
                        </a:lnSpc>
                        <a:spcBef>
                          <a:spcPts val="400"/>
                        </a:spcBef>
                      </a:pPr>
                      <a:endParaRPr sz="700">
                        <a:latin typeface="Times New Roman"/>
                        <a:cs typeface="Times New Roman"/>
                      </a:endParaRPr>
                    </a:p>
                    <a:p>
                      <a:pPr algn="ctr">
                        <a:lnSpc>
                          <a:spcPct val="100000"/>
                        </a:lnSpc>
                        <a:spcBef>
                          <a:spcPts val="5"/>
                        </a:spcBef>
                      </a:pPr>
                      <a:r>
                        <a:rPr sz="700" spc="-50" dirty="0">
                          <a:solidFill>
                            <a:srgbClr val="404040"/>
                          </a:solidFill>
                          <a:latin typeface="Calibri"/>
                          <a:cs typeface="Calibri"/>
                        </a:rPr>
                        <a:t>6</a:t>
                      </a:r>
                      <a:endParaRPr sz="700">
                        <a:latin typeface="Calibri"/>
                        <a:cs typeface="Calibri"/>
                      </a:endParaRPr>
                    </a:p>
                  </a:txBody>
                  <a:tcPr marL="0" marR="0" marT="67731" marB="0">
                    <a:lnL w="6350">
                      <a:solidFill>
                        <a:srgbClr val="D9D9D9"/>
                      </a:solidFill>
                      <a:prstDash val="solid"/>
                    </a:ln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gridSpan="3">
                  <a:txBody>
                    <a:bodyPr/>
                    <a:lstStyle/>
                    <a:p>
                      <a:pPr>
                        <a:lnSpc>
                          <a:spcPct val="100000"/>
                        </a:lnSpc>
                        <a:spcBef>
                          <a:spcPts val="400"/>
                        </a:spcBef>
                      </a:pPr>
                      <a:endParaRPr sz="700">
                        <a:latin typeface="Times New Roman"/>
                        <a:cs typeface="Times New Roman"/>
                      </a:endParaRPr>
                    </a:p>
                    <a:p>
                      <a:pPr marL="635" algn="ctr">
                        <a:lnSpc>
                          <a:spcPct val="100000"/>
                        </a:lnSpc>
                        <a:spcBef>
                          <a:spcPts val="5"/>
                        </a:spcBef>
                      </a:pPr>
                      <a:r>
                        <a:rPr sz="700" spc="-50" dirty="0">
                          <a:solidFill>
                            <a:srgbClr val="404040"/>
                          </a:solidFill>
                          <a:latin typeface="Calibri"/>
                          <a:cs typeface="Calibri"/>
                        </a:rPr>
                        <a:t>2</a:t>
                      </a:r>
                      <a:endParaRPr sz="700">
                        <a:latin typeface="Calibri"/>
                        <a:cs typeface="Calibri"/>
                      </a:endParaRPr>
                    </a:p>
                  </a:txBody>
                  <a:tcPr marL="0" marR="0" marT="67731" marB="0">
                    <a:lnR w="6350">
                      <a:solidFill>
                        <a:srgbClr val="D9D9D9"/>
                      </a:solidFill>
                      <a:prstDash val="solid"/>
                    </a:lnR>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1"/>
                  </a:ext>
                </a:extLst>
              </a:tr>
              <a:tr h="657836">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2"/>
                  </a:ext>
                </a:extLst>
              </a:tr>
              <a:tr h="438557">
                <a:tc gridSpan="3">
                  <a:txBody>
                    <a:bodyPr/>
                    <a:lstStyle/>
                    <a:p>
                      <a:pPr>
                        <a:lnSpc>
                          <a:spcPct val="100000"/>
                        </a:lnSpc>
                        <a:spcBef>
                          <a:spcPts val="405"/>
                        </a:spcBef>
                      </a:pPr>
                      <a:endParaRPr sz="700">
                        <a:latin typeface="Times New Roman"/>
                        <a:cs typeface="Times New Roman"/>
                      </a:endParaRPr>
                    </a:p>
                    <a:p>
                      <a:pPr marL="24765" algn="ctr">
                        <a:lnSpc>
                          <a:spcPct val="100000"/>
                        </a:lnSpc>
                      </a:pPr>
                      <a:r>
                        <a:rPr sz="700" spc="-50" dirty="0">
                          <a:solidFill>
                            <a:srgbClr val="404040"/>
                          </a:solidFill>
                          <a:latin typeface="Calibri"/>
                          <a:cs typeface="Calibri"/>
                        </a:rPr>
                        <a:t>8</a:t>
                      </a:r>
                      <a:endParaRPr sz="700">
                        <a:latin typeface="Calibri"/>
                        <a:cs typeface="Calibri"/>
                      </a:endParaRPr>
                    </a:p>
                  </a:txBody>
                  <a:tcPr marL="0" marR="0" marT="68577" marB="0">
                    <a:lnL w="6350">
                      <a:solidFill>
                        <a:srgbClr val="D9D9D9"/>
                      </a:solidFill>
                      <a:prstDash val="solid"/>
                    </a:lnL>
                  </a:tcPr>
                </a:tc>
                <a:tc hMerge="1">
                  <a:txBody>
                    <a:bodyPr/>
                    <a:lstStyle/>
                    <a:p>
                      <a:endParaRPr/>
                    </a:p>
                  </a:txBody>
                  <a:tcPr marL="0" marR="0" marT="0" marB="0"/>
                </a:tc>
                <a:tc hMerge="1">
                  <a:txBody>
                    <a:bodyPr/>
                    <a:lstStyle/>
                    <a:p>
                      <a:endParaRPr/>
                    </a:p>
                  </a:txBody>
                  <a:tcPr marL="0" marR="0" marT="0" marB="0"/>
                </a:tc>
                <a:tc gridSpan="3">
                  <a:txBody>
                    <a:bodyPr/>
                    <a:lstStyle/>
                    <a:p>
                      <a:pPr>
                        <a:lnSpc>
                          <a:spcPct val="100000"/>
                        </a:lnSpc>
                        <a:spcBef>
                          <a:spcPts val="405"/>
                        </a:spcBef>
                      </a:pPr>
                      <a:endParaRPr sz="700">
                        <a:latin typeface="Times New Roman"/>
                        <a:cs typeface="Times New Roman"/>
                      </a:endParaRPr>
                    </a:p>
                    <a:p>
                      <a:pPr marL="24765" algn="ctr">
                        <a:lnSpc>
                          <a:spcPct val="100000"/>
                        </a:lnSpc>
                      </a:pPr>
                      <a:r>
                        <a:rPr sz="700" spc="-50" dirty="0">
                          <a:solidFill>
                            <a:srgbClr val="404040"/>
                          </a:solidFill>
                          <a:latin typeface="Calibri"/>
                          <a:cs typeface="Calibri"/>
                        </a:rPr>
                        <a:t>3</a:t>
                      </a:r>
                      <a:endParaRPr sz="700">
                        <a:latin typeface="Calibri"/>
                        <a:cs typeface="Calibri"/>
                      </a:endParaRPr>
                    </a:p>
                  </a:txBody>
                  <a:tcPr marL="0" marR="0" marT="68577" marB="0"/>
                </a:tc>
                <a:tc hMerge="1">
                  <a:txBody>
                    <a:bodyPr/>
                    <a:lstStyle/>
                    <a:p>
                      <a:endParaRPr/>
                    </a:p>
                  </a:txBody>
                  <a:tcPr marL="0" marR="0" marT="0" marB="0"/>
                </a:tc>
                <a:tc hMerge="1">
                  <a:txBody>
                    <a:bodyPr/>
                    <a:lstStyle/>
                    <a:p>
                      <a:endParaRPr/>
                    </a:p>
                  </a:txBody>
                  <a:tcPr marL="0" marR="0" marT="0" marB="0"/>
                </a:tc>
                <a:tc>
                  <a:txBody>
                    <a:bodyPr/>
                    <a:lstStyle/>
                    <a:p>
                      <a:pPr>
                        <a:lnSpc>
                          <a:spcPct val="100000"/>
                        </a:lnSpc>
                        <a:spcBef>
                          <a:spcPts val="405"/>
                        </a:spcBef>
                      </a:pPr>
                      <a:endParaRPr sz="700">
                        <a:latin typeface="Times New Roman"/>
                        <a:cs typeface="Times New Roman"/>
                      </a:endParaRPr>
                    </a:p>
                    <a:p>
                      <a:pPr marL="635" algn="ctr">
                        <a:lnSpc>
                          <a:spcPct val="100000"/>
                        </a:lnSpc>
                      </a:pPr>
                      <a:r>
                        <a:rPr sz="700" spc="-50" dirty="0">
                          <a:solidFill>
                            <a:srgbClr val="404040"/>
                          </a:solidFill>
                          <a:latin typeface="Calibri"/>
                          <a:cs typeface="Calibri"/>
                        </a:rPr>
                        <a:t>2</a:t>
                      </a:r>
                      <a:endParaRPr sz="700">
                        <a:latin typeface="Calibri"/>
                        <a:cs typeface="Calibri"/>
                      </a:endParaRPr>
                    </a:p>
                  </a:txBody>
                  <a:tcPr marL="0" marR="0" marT="68577" marB="0">
                    <a:lnR w="6350">
                      <a:solidFill>
                        <a:srgbClr val="D9D9D9"/>
                      </a:solidFill>
                      <a:prstDash val="solid"/>
                    </a:lnR>
                  </a:tcPr>
                </a:tc>
                <a:extLst>
                  <a:ext uri="{0D108BD9-81ED-4DB2-BD59-A6C34878D82A}">
                    <a16:rowId xmlns:a16="http://schemas.microsoft.com/office/drawing/2014/main" val="10003"/>
                  </a:ext>
                </a:extLst>
              </a:tr>
              <a:tr h="329341">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4"/>
                  </a:ext>
                </a:extLst>
              </a:tr>
            </a:tbl>
          </a:graphicData>
        </a:graphic>
      </p:graphicFrame>
      <p:sp>
        <p:nvSpPr>
          <p:cNvPr id="40" name="object 40"/>
          <p:cNvSpPr txBox="1"/>
          <p:nvPr/>
        </p:nvSpPr>
        <p:spPr>
          <a:xfrm>
            <a:off x="3885648" y="4665260"/>
            <a:ext cx="143928"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Calibri"/>
                <a:cs typeface="Calibri"/>
              </a:rPr>
              <a:t>0%</a:t>
            </a:r>
            <a:endParaRPr sz="667">
              <a:latin typeface="Calibri"/>
              <a:cs typeface="Calibri"/>
            </a:endParaRPr>
          </a:p>
        </p:txBody>
      </p:sp>
      <p:sp>
        <p:nvSpPr>
          <p:cNvPr id="41" name="object 41"/>
          <p:cNvSpPr txBox="1"/>
          <p:nvPr/>
        </p:nvSpPr>
        <p:spPr>
          <a:xfrm>
            <a:off x="6338518" y="4665260"/>
            <a:ext cx="235365" cy="124885"/>
          </a:xfrm>
          <a:prstGeom prst="rect">
            <a:avLst/>
          </a:prstGeom>
        </p:spPr>
        <p:txBody>
          <a:bodyPr vert="horz" wrap="square" lIns="0" tIns="22013" rIns="0" bIns="0" rtlCol="0">
            <a:spAutoFit/>
          </a:bodyPr>
          <a:lstStyle/>
          <a:p>
            <a:pPr marL="16933">
              <a:spcBef>
                <a:spcPts val="173"/>
              </a:spcBef>
            </a:pPr>
            <a:r>
              <a:rPr sz="667" spc="-27" dirty="0">
                <a:solidFill>
                  <a:srgbClr val="585858"/>
                </a:solidFill>
                <a:latin typeface="Calibri"/>
                <a:cs typeface="Calibri"/>
              </a:rPr>
              <a:t>100%</a:t>
            </a:r>
            <a:endParaRPr sz="667">
              <a:latin typeface="Calibri"/>
              <a:cs typeface="Calibri"/>
            </a:endParaRPr>
          </a:p>
        </p:txBody>
      </p:sp>
      <p:sp>
        <p:nvSpPr>
          <p:cNvPr id="42" name="object 42"/>
          <p:cNvSpPr txBox="1"/>
          <p:nvPr/>
        </p:nvSpPr>
        <p:spPr>
          <a:xfrm>
            <a:off x="3677205" y="3999229"/>
            <a:ext cx="215045"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游ゴシック"/>
                <a:cs typeface="游ゴシック"/>
              </a:rPr>
              <a:t>ある</a:t>
            </a:r>
            <a:endParaRPr sz="667">
              <a:latin typeface="游ゴシック"/>
              <a:cs typeface="游ゴシック"/>
            </a:endParaRPr>
          </a:p>
        </p:txBody>
      </p:sp>
      <p:sp>
        <p:nvSpPr>
          <p:cNvPr id="43" name="object 43"/>
          <p:cNvSpPr txBox="1"/>
          <p:nvPr/>
        </p:nvSpPr>
        <p:spPr>
          <a:xfrm>
            <a:off x="3677205" y="2902904"/>
            <a:ext cx="215045"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游ゴシック"/>
                <a:cs typeface="游ゴシック"/>
              </a:rPr>
              <a:t>ない</a:t>
            </a:r>
            <a:endParaRPr sz="667">
              <a:latin typeface="游ゴシック"/>
              <a:cs typeface="游ゴシック"/>
            </a:endParaRPr>
          </a:p>
        </p:txBody>
      </p:sp>
      <p:grpSp>
        <p:nvGrpSpPr>
          <p:cNvPr id="44" name="object 44"/>
          <p:cNvGrpSpPr/>
          <p:nvPr/>
        </p:nvGrpSpPr>
        <p:grpSpPr>
          <a:xfrm>
            <a:off x="4373479" y="4920386"/>
            <a:ext cx="932992" cy="49951"/>
            <a:chOff x="3386582" y="3275368"/>
            <a:chExt cx="699770" cy="37465"/>
          </a:xfrm>
        </p:grpSpPr>
        <p:sp>
          <p:nvSpPr>
            <p:cNvPr id="45" name="object 45"/>
            <p:cNvSpPr/>
            <p:nvPr/>
          </p:nvSpPr>
          <p:spPr>
            <a:xfrm>
              <a:off x="3386582" y="3275368"/>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46" name="object 46"/>
            <p:cNvSpPr/>
            <p:nvPr/>
          </p:nvSpPr>
          <p:spPr>
            <a:xfrm>
              <a:off x="3717925" y="3275368"/>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47" name="object 47"/>
            <p:cNvSpPr/>
            <p:nvPr/>
          </p:nvSpPr>
          <p:spPr>
            <a:xfrm>
              <a:off x="4049268" y="3275368"/>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48" name="object 48"/>
          <p:cNvSpPr txBox="1"/>
          <p:nvPr/>
        </p:nvSpPr>
        <p:spPr>
          <a:xfrm>
            <a:off x="4362641" y="4665261"/>
            <a:ext cx="1689884" cy="330133"/>
          </a:xfrm>
          <a:prstGeom prst="rect">
            <a:avLst/>
          </a:prstGeom>
        </p:spPr>
        <p:txBody>
          <a:bodyPr vert="horz" wrap="square" lIns="0" tIns="22013" rIns="0" bIns="0" rtlCol="0">
            <a:spAutoFit/>
          </a:bodyPr>
          <a:lstStyle/>
          <a:p>
            <a:pPr marL="16933">
              <a:spcBef>
                <a:spcPts val="173"/>
              </a:spcBef>
              <a:tabLst>
                <a:tab pos="515607" algn="l"/>
                <a:tab pos="1015975" algn="l"/>
                <a:tab pos="1515495"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r>
              <a:rPr sz="667" dirty="0">
                <a:solidFill>
                  <a:srgbClr val="585858"/>
                </a:solidFill>
                <a:latin typeface="Calibri"/>
                <a:cs typeface="Calibri"/>
              </a:rPr>
              <a:t>	</a:t>
            </a:r>
            <a:r>
              <a:rPr sz="667" spc="-33" dirty="0">
                <a:solidFill>
                  <a:srgbClr val="585858"/>
                </a:solidFill>
                <a:latin typeface="Calibri"/>
                <a:cs typeface="Calibri"/>
              </a:rPr>
              <a:t>80%</a:t>
            </a:r>
            <a:endParaRPr sz="667">
              <a:latin typeface="Calibri"/>
              <a:cs typeface="Calibri"/>
            </a:endParaRPr>
          </a:p>
          <a:p>
            <a:pPr marL="81278">
              <a:spcBef>
                <a:spcPts val="767"/>
              </a:spcBef>
              <a:tabLst>
                <a:tab pos="523227" algn="l"/>
                <a:tab pos="965176"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49" name="object 49"/>
          <p:cNvSpPr txBox="1"/>
          <p:nvPr/>
        </p:nvSpPr>
        <p:spPr>
          <a:xfrm>
            <a:off x="5869652" y="2297290"/>
            <a:ext cx="631589" cy="135870"/>
          </a:xfrm>
          <a:prstGeom prst="rect">
            <a:avLst/>
          </a:prstGeom>
        </p:spPr>
        <p:txBody>
          <a:bodyPr vert="horz" wrap="square" lIns="0" tIns="22859" rIns="0" bIns="0" rtlCol="0">
            <a:spAutoFit/>
          </a:bodyPr>
          <a:lstStyle/>
          <a:p>
            <a:pPr marL="16933">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50" name="object 50"/>
          <p:cNvGrpSpPr/>
          <p:nvPr/>
        </p:nvGrpSpPr>
        <p:grpSpPr>
          <a:xfrm>
            <a:off x="7615159" y="2514452"/>
            <a:ext cx="2276601" cy="2246123"/>
            <a:chOff x="5817932" y="1470850"/>
            <a:chExt cx="1707514" cy="1684655"/>
          </a:xfrm>
        </p:grpSpPr>
        <p:sp>
          <p:nvSpPr>
            <p:cNvPr id="51" name="object 51"/>
            <p:cNvSpPr/>
            <p:nvPr/>
          </p:nvSpPr>
          <p:spPr>
            <a:xfrm>
              <a:off x="6579616" y="1637538"/>
              <a:ext cx="408940" cy="756285"/>
            </a:xfrm>
            <a:custGeom>
              <a:avLst/>
              <a:gdLst/>
              <a:ahLst/>
              <a:cxnLst/>
              <a:rect l="l" t="t" r="r" b="b"/>
              <a:pathLst>
                <a:path w="408940" h="756285">
                  <a:moveTo>
                    <a:pt x="0" y="0"/>
                  </a:moveTo>
                  <a:lnTo>
                    <a:pt x="0" y="756158"/>
                  </a:lnTo>
                  <a:lnTo>
                    <a:pt x="408813" y="120014"/>
                  </a:lnTo>
                  <a:lnTo>
                    <a:pt x="367457" y="95261"/>
                  </a:lnTo>
                  <a:lnTo>
                    <a:pt x="324763" y="73267"/>
                  </a:lnTo>
                  <a:lnTo>
                    <a:pt x="280867" y="54073"/>
                  </a:lnTo>
                  <a:lnTo>
                    <a:pt x="235909" y="37721"/>
                  </a:lnTo>
                  <a:lnTo>
                    <a:pt x="190025" y="24250"/>
                  </a:lnTo>
                  <a:lnTo>
                    <a:pt x="143354" y="13701"/>
                  </a:lnTo>
                  <a:lnTo>
                    <a:pt x="96034" y="6116"/>
                  </a:lnTo>
                  <a:lnTo>
                    <a:pt x="48204" y="1536"/>
                  </a:lnTo>
                  <a:lnTo>
                    <a:pt x="0" y="0"/>
                  </a:lnTo>
                  <a:close/>
                </a:path>
              </a:pathLst>
            </a:custGeom>
            <a:solidFill>
              <a:srgbClr val="4471C4"/>
            </a:solidFill>
          </p:spPr>
          <p:txBody>
            <a:bodyPr wrap="square" lIns="0" tIns="0" rIns="0" bIns="0" rtlCol="0"/>
            <a:lstStyle/>
            <a:p>
              <a:endParaRPr/>
            </a:p>
          </p:txBody>
        </p:sp>
        <p:sp>
          <p:nvSpPr>
            <p:cNvPr id="52" name="object 52"/>
            <p:cNvSpPr/>
            <p:nvPr/>
          </p:nvSpPr>
          <p:spPr>
            <a:xfrm>
              <a:off x="5823647" y="1668145"/>
              <a:ext cx="1512570" cy="1482090"/>
            </a:xfrm>
            <a:custGeom>
              <a:avLst/>
              <a:gdLst/>
              <a:ahLst/>
              <a:cxnLst/>
              <a:rect l="l" t="t" r="r" b="b"/>
              <a:pathLst>
                <a:path w="1512570" h="1482089">
                  <a:moveTo>
                    <a:pt x="542989" y="0"/>
                  </a:moveTo>
                  <a:lnTo>
                    <a:pt x="496021" y="15492"/>
                  </a:lnTo>
                  <a:lnTo>
                    <a:pt x="450380" y="33921"/>
                  </a:lnTo>
                  <a:lnTo>
                    <a:pt x="406192" y="55195"/>
                  </a:lnTo>
                  <a:lnTo>
                    <a:pt x="363581" y="79222"/>
                  </a:lnTo>
                  <a:lnTo>
                    <a:pt x="322673" y="105909"/>
                  </a:lnTo>
                  <a:lnTo>
                    <a:pt x="283591" y="135164"/>
                  </a:lnTo>
                  <a:lnTo>
                    <a:pt x="246460" y="166895"/>
                  </a:lnTo>
                  <a:lnTo>
                    <a:pt x="211407" y="201010"/>
                  </a:lnTo>
                  <a:lnTo>
                    <a:pt x="178554" y="237417"/>
                  </a:lnTo>
                  <a:lnTo>
                    <a:pt x="148028" y="276024"/>
                  </a:lnTo>
                  <a:lnTo>
                    <a:pt x="119952" y="316738"/>
                  </a:lnTo>
                  <a:lnTo>
                    <a:pt x="95347" y="357766"/>
                  </a:lnTo>
                  <a:lnTo>
                    <a:pt x="73624" y="399707"/>
                  </a:lnTo>
                  <a:lnTo>
                    <a:pt x="54755" y="442436"/>
                  </a:lnTo>
                  <a:lnTo>
                    <a:pt x="38715" y="485832"/>
                  </a:lnTo>
                  <a:lnTo>
                    <a:pt x="25476" y="529772"/>
                  </a:lnTo>
                  <a:lnTo>
                    <a:pt x="15011" y="574134"/>
                  </a:lnTo>
                  <a:lnTo>
                    <a:pt x="7295" y="618796"/>
                  </a:lnTo>
                  <a:lnTo>
                    <a:pt x="2300" y="663635"/>
                  </a:lnTo>
                  <a:lnTo>
                    <a:pt x="0" y="708528"/>
                  </a:lnTo>
                  <a:lnTo>
                    <a:pt x="367" y="753355"/>
                  </a:lnTo>
                  <a:lnTo>
                    <a:pt x="3375" y="797991"/>
                  </a:lnTo>
                  <a:lnTo>
                    <a:pt x="8998" y="842316"/>
                  </a:lnTo>
                  <a:lnTo>
                    <a:pt x="17209" y="886206"/>
                  </a:lnTo>
                  <a:lnTo>
                    <a:pt x="27981" y="929539"/>
                  </a:lnTo>
                  <a:lnTo>
                    <a:pt x="41287" y="972192"/>
                  </a:lnTo>
                  <a:lnTo>
                    <a:pt x="57101" y="1014045"/>
                  </a:lnTo>
                  <a:lnTo>
                    <a:pt x="75395" y="1054973"/>
                  </a:lnTo>
                  <a:lnTo>
                    <a:pt x="96144" y="1094855"/>
                  </a:lnTo>
                  <a:lnTo>
                    <a:pt x="119321" y="1133569"/>
                  </a:lnTo>
                  <a:lnTo>
                    <a:pt x="144898" y="1170991"/>
                  </a:lnTo>
                  <a:lnTo>
                    <a:pt x="172849" y="1207001"/>
                  </a:lnTo>
                  <a:lnTo>
                    <a:pt x="203148" y="1241475"/>
                  </a:lnTo>
                  <a:lnTo>
                    <a:pt x="235767" y="1274290"/>
                  </a:lnTo>
                  <a:lnTo>
                    <a:pt x="270680" y="1305326"/>
                  </a:lnTo>
                  <a:lnTo>
                    <a:pt x="307861" y="1334459"/>
                  </a:lnTo>
                  <a:lnTo>
                    <a:pt x="347282" y="1361567"/>
                  </a:lnTo>
                  <a:lnTo>
                    <a:pt x="388311" y="1386172"/>
                  </a:lnTo>
                  <a:lnTo>
                    <a:pt x="430251" y="1407897"/>
                  </a:lnTo>
                  <a:lnTo>
                    <a:pt x="472981" y="1426768"/>
                  </a:lnTo>
                  <a:lnTo>
                    <a:pt x="516376" y="1442811"/>
                  </a:lnTo>
                  <a:lnTo>
                    <a:pt x="560317" y="1456054"/>
                  </a:lnTo>
                  <a:lnTo>
                    <a:pt x="604679" y="1466523"/>
                  </a:lnTo>
                  <a:lnTo>
                    <a:pt x="649340" y="1474244"/>
                  </a:lnTo>
                  <a:lnTo>
                    <a:pt x="694179" y="1479244"/>
                  </a:lnTo>
                  <a:lnTo>
                    <a:pt x="739073" y="1481549"/>
                  </a:lnTo>
                  <a:lnTo>
                    <a:pt x="783899" y="1481186"/>
                  </a:lnTo>
                  <a:lnTo>
                    <a:pt x="828536" y="1478183"/>
                  </a:lnTo>
                  <a:lnTo>
                    <a:pt x="872860" y="1472564"/>
                  </a:lnTo>
                  <a:lnTo>
                    <a:pt x="916750" y="1464357"/>
                  </a:lnTo>
                  <a:lnTo>
                    <a:pt x="960083" y="1453589"/>
                  </a:lnTo>
                  <a:lnTo>
                    <a:pt x="1002737" y="1440285"/>
                  </a:lnTo>
                  <a:lnTo>
                    <a:pt x="1044589" y="1424473"/>
                  </a:lnTo>
                  <a:lnTo>
                    <a:pt x="1085518" y="1406180"/>
                  </a:lnTo>
                  <a:lnTo>
                    <a:pt x="1125400" y="1385431"/>
                  </a:lnTo>
                  <a:lnTo>
                    <a:pt x="1164113" y="1362253"/>
                  </a:lnTo>
                  <a:lnTo>
                    <a:pt x="1201536" y="1336673"/>
                  </a:lnTo>
                  <a:lnTo>
                    <a:pt x="1237545" y="1308717"/>
                  </a:lnTo>
                  <a:lnTo>
                    <a:pt x="1272019" y="1278413"/>
                  </a:lnTo>
                  <a:lnTo>
                    <a:pt x="1304835" y="1245786"/>
                  </a:lnTo>
                  <a:lnTo>
                    <a:pt x="1335870" y="1210863"/>
                  </a:lnTo>
                  <a:lnTo>
                    <a:pt x="1365003" y="1173671"/>
                  </a:lnTo>
                  <a:lnTo>
                    <a:pt x="1392111" y="1134237"/>
                  </a:lnTo>
                  <a:lnTo>
                    <a:pt x="1416716" y="1093208"/>
                  </a:lnTo>
                  <a:lnTo>
                    <a:pt x="1438439" y="1051267"/>
                  </a:lnTo>
                  <a:lnTo>
                    <a:pt x="1457308" y="1008538"/>
                  </a:lnTo>
                  <a:lnTo>
                    <a:pt x="1473348" y="965142"/>
                  </a:lnTo>
                  <a:lnTo>
                    <a:pt x="1486587" y="921202"/>
                  </a:lnTo>
                  <a:lnTo>
                    <a:pt x="1497052" y="876840"/>
                  </a:lnTo>
                  <a:lnTo>
                    <a:pt x="1504768" y="832178"/>
                  </a:lnTo>
                  <a:lnTo>
                    <a:pt x="1509763" y="787339"/>
                  </a:lnTo>
                  <a:lnTo>
                    <a:pt x="1512064" y="742446"/>
                  </a:lnTo>
                  <a:lnTo>
                    <a:pt x="1511696" y="697619"/>
                  </a:lnTo>
                  <a:lnTo>
                    <a:pt x="1508688" y="652983"/>
                  </a:lnTo>
                  <a:lnTo>
                    <a:pt x="1503065" y="608658"/>
                  </a:lnTo>
                  <a:lnTo>
                    <a:pt x="1494854" y="564769"/>
                  </a:lnTo>
                  <a:lnTo>
                    <a:pt x="1484082" y="521435"/>
                  </a:lnTo>
                  <a:lnTo>
                    <a:pt x="1470776" y="478782"/>
                  </a:lnTo>
                  <a:lnTo>
                    <a:pt x="1454962" y="436929"/>
                  </a:lnTo>
                  <a:lnTo>
                    <a:pt x="1436668" y="396001"/>
                  </a:lnTo>
                  <a:lnTo>
                    <a:pt x="1415919" y="356119"/>
                  </a:lnTo>
                  <a:lnTo>
                    <a:pt x="1392743" y="317405"/>
                  </a:lnTo>
                  <a:lnTo>
                    <a:pt x="1367165" y="279983"/>
                  </a:lnTo>
                  <a:lnTo>
                    <a:pt x="1339214" y="243973"/>
                  </a:lnTo>
                  <a:lnTo>
                    <a:pt x="1308915" y="209499"/>
                  </a:lnTo>
                  <a:lnTo>
                    <a:pt x="1276296" y="176684"/>
                  </a:lnTo>
                  <a:lnTo>
                    <a:pt x="1241383" y="145648"/>
                  </a:lnTo>
                  <a:lnTo>
                    <a:pt x="1204202" y="116515"/>
                  </a:lnTo>
                  <a:lnTo>
                    <a:pt x="1164781" y="89408"/>
                  </a:lnTo>
                  <a:lnTo>
                    <a:pt x="755968" y="725551"/>
                  </a:lnTo>
                  <a:lnTo>
                    <a:pt x="542989" y="0"/>
                  </a:lnTo>
                  <a:close/>
                </a:path>
              </a:pathLst>
            </a:custGeom>
            <a:solidFill>
              <a:srgbClr val="EC7C30"/>
            </a:solidFill>
          </p:spPr>
          <p:txBody>
            <a:bodyPr wrap="square" lIns="0" tIns="0" rIns="0" bIns="0" rtlCol="0"/>
            <a:lstStyle/>
            <a:p>
              <a:endParaRPr/>
            </a:p>
          </p:txBody>
        </p:sp>
        <p:sp>
          <p:nvSpPr>
            <p:cNvPr id="53" name="object 53"/>
            <p:cNvSpPr/>
            <p:nvPr/>
          </p:nvSpPr>
          <p:spPr>
            <a:xfrm>
              <a:off x="5823647" y="1668145"/>
              <a:ext cx="1512570" cy="1482090"/>
            </a:xfrm>
            <a:custGeom>
              <a:avLst/>
              <a:gdLst/>
              <a:ahLst/>
              <a:cxnLst/>
              <a:rect l="l" t="t" r="r" b="b"/>
              <a:pathLst>
                <a:path w="1512570" h="1482089">
                  <a:moveTo>
                    <a:pt x="1164781" y="89408"/>
                  </a:moveTo>
                  <a:lnTo>
                    <a:pt x="1204202" y="116515"/>
                  </a:lnTo>
                  <a:lnTo>
                    <a:pt x="1241383" y="145648"/>
                  </a:lnTo>
                  <a:lnTo>
                    <a:pt x="1276296" y="176684"/>
                  </a:lnTo>
                  <a:lnTo>
                    <a:pt x="1308915" y="209499"/>
                  </a:lnTo>
                  <a:lnTo>
                    <a:pt x="1339214" y="243973"/>
                  </a:lnTo>
                  <a:lnTo>
                    <a:pt x="1367165" y="279983"/>
                  </a:lnTo>
                  <a:lnTo>
                    <a:pt x="1392743" y="317405"/>
                  </a:lnTo>
                  <a:lnTo>
                    <a:pt x="1415919" y="356119"/>
                  </a:lnTo>
                  <a:lnTo>
                    <a:pt x="1436668" y="396001"/>
                  </a:lnTo>
                  <a:lnTo>
                    <a:pt x="1454962" y="436929"/>
                  </a:lnTo>
                  <a:lnTo>
                    <a:pt x="1470776" y="478782"/>
                  </a:lnTo>
                  <a:lnTo>
                    <a:pt x="1484082" y="521435"/>
                  </a:lnTo>
                  <a:lnTo>
                    <a:pt x="1494854" y="564769"/>
                  </a:lnTo>
                  <a:lnTo>
                    <a:pt x="1503065" y="608658"/>
                  </a:lnTo>
                  <a:lnTo>
                    <a:pt x="1508688" y="652983"/>
                  </a:lnTo>
                  <a:lnTo>
                    <a:pt x="1511696" y="697619"/>
                  </a:lnTo>
                  <a:lnTo>
                    <a:pt x="1512064" y="742446"/>
                  </a:lnTo>
                  <a:lnTo>
                    <a:pt x="1509763" y="787339"/>
                  </a:lnTo>
                  <a:lnTo>
                    <a:pt x="1504768" y="832178"/>
                  </a:lnTo>
                  <a:lnTo>
                    <a:pt x="1497052" y="876840"/>
                  </a:lnTo>
                  <a:lnTo>
                    <a:pt x="1486587" y="921202"/>
                  </a:lnTo>
                  <a:lnTo>
                    <a:pt x="1473348" y="965142"/>
                  </a:lnTo>
                  <a:lnTo>
                    <a:pt x="1457308" y="1008538"/>
                  </a:lnTo>
                  <a:lnTo>
                    <a:pt x="1438439" y="1051267"/>
                  </a:lnTo>
                  <a:lnTo>
                    <a:pt x="1416716" y="1093208"/>
                  </a:lnTo>
                  <a:lnTo>
                    <a:pt x="1392111" y="1134237"/>
                  </a:lnTo>
                  <a:lnTo>
                    <a:pt x="1365003" y="1173671"/>
                  </a:lnTo>
                  <a:lnTo>
                    <a:pt x="1335870" y="1210863"/>
                  </a:lnTo>
                  <a:lnTo>
                    <a:pt x="1304835" y="1245786"/>
                  </a:lnTo>
                  <a:lnTo>
                    <a:pt x="1272019" y="1278413"/>
                  </a:lnTo>
                  <a:lnTo>
                    <a:pt x="1237545" y="1308717"/>
                  </a:lnTo>
                  <a:lnTo>
                    <a:pt x="1201536" y="1336673"/>
                  </a:lnTo>
                  <a:lnTo>
                    <a:pt x="1164113" y="1362253"/>
                  </a:lnTo>
                  <a:lnTo>
                    <a:pt x="1125400" y="1385431"/>
                  </a:lnTo>
                  <a:lnTo>
                    <a:pt x="1085518" y="1406180"/>
                  </a:lnTo>
                  <a:lnTo>
                    <a:pt x="1044589" y="1424473"/>
                  </a:lnTo>
                  <a:lnTo>
                    <a:pt x="1002737" y="1440285"/>
                  </a:lnTo>
                  <a:lnTo>
                    <a:pt x="960083" y="1453589"/>
                  </a:lnTo>
                  <a:lnTo>
                    <a:pt x="916750" y="1464357"/>
                  </a:lnTo>
                  <a:lnTo>
                    <a:pt x="872860" y="1472564"/>
                  </a:lnTo>
                  <a:lnTo>
                    <a:pt x="828536" y="1478183"/>
                  </a:lnTo>
                  <a:lnTo>
                    <a:pt x="783899" y="1481186"/>
                  </a:lnTo>
                  <a:lnTo>
                    <a:pt x="739073" y="1481549"/>
                  </a:lnTo>
                  <a:lnTo>
                    <a:pt x="694179" y="1479244"/>
                  </a:lnTo>
                  <a:lnTo>
                    <a:pt x="649340" y="1474244"/>
                  </a:lnTo>
                  <a:lnTo>
                    <a:pt x="604679" y="1466523"/>
                  </a:lnTo>
                  <a:lnTo>
                    <a:pt x="560317" y="1456054"/>
                  </a:lnTo>
                  <a:lnTo>
                    <a:pt x="516376" y="1442811"/>
                  </a:lnTo>
                  <a:lnTo>
                    <a:pt x="472981" y="1426768"/>
                  </a:lnTo>
                  <a:lnTo>
                    <a:pt x="430251" y="1407897"/>
                  </a:lnTo>
                  <a:lnTo>
                    <a:pt x="388311" y="1386172"/>
                  </a:lnTo>
                  <a:lnTo>
                    <a:pt x="347282" y="1361567"/>
                  </a:lnTo>
                  <a:lnTo>
                    <a:pt x="307861" y="1334459"/>
                  </a:lnTo>
                  <a:lnTo>
                    <a:pt x="270680" y="1305326"/>
                  </a:lnTo>
                  <a:lnTo>
                    <a:pt x="235767" y="1274290"/>
                  </a:lnTo>
                  <a:lnTo>
                    <a:pt x="203148" y="1241475"/>
                  </a:lnTo>
                  <a:lnTo>
                    <a:pt x="172849" y="1207001"/>
                  </a:lnTo>
                  <a:lnTo>
                    <a:pt x="144898" y="1170991"/>
                  </a:lnTo>
                  <a:lnTo>
                    <a:pt x="119321" y="1133569"/>
                  </a:lnTo>
                  <a:lnTo>
                    <a:pt x="96144" y="1094855"/>
                  </a:lnTo>
                  <a:lnTo>
                    <a:pt x="75395" y="1054973"/>
                  </a:lnTo>
                  <a:lnTo>
                    <a:pt x="57101" y="1014045"/>
                  </a:lnTo>
                  <a:lnTo>
                    <a:pt x="41287" y="972192"/>
                  </a:lnTo>
                  <a:lnTo>
                    <a:pt x="27981" y="929539"/>
                  </a:lnTo>
                  <a:lnTo>
                    <a:pt x="17209" y="886206"/>
                  </a:lnTo>
                  <a:lnTo>
                    <a:pt x="8998" y="842316"/>
                  </a:lnTo>
                  <a:lnTo>
                    <a:pt x="3375" y="797991"/>
                  </a:lnTo>
                  <a:lnTo>
                    <a:pt x="367" y="753355"/>
                  </a:lnTo>
                  <a:lnTo>
                    <a:pt x="0" y="708528"/>
                  </a:lnTo>
                  <a:lnTo>
                    <a:pt x="2300" y="663635"/>
                  </a:lnTo>
                  <a:lnTo>
                    <a:pt x="7295" y="618796"/>
                  </a:lnTo>
                  <a:lnTo>
                    <a:pt x="15011" y="574134"/>
                  </a:lnTo>
                  <a:lnTo>
                    <a:pt x="25476" y="529772"/>
                  </a:lnTo>
                  <a:lnTo>
                    <a:pt x="38715" y="485832"/>
                  </a:lnTo>
                  <a:lnTo>
                    <a:pt x="54755" y="442436"/>
                  </a:lnTo>
                  <a:lnTo>
                    <a:pt x="73624" y="399707"/>
                  </a:lnTo>
                  <a:lnTo>
                    <a:pt x="95347" y="357766"/>
                  </a:lnTo>
                  <a:lnTo>
                    <a:pt x="119952" y="316738"/>
                  </a:lnTo>
                  <a:lnTo>
                    <a:pt x="148028" y="276024"/>
                  </a:lnTo>
                  <a:lnTo>
                    <a:pt x="178554" y="237417"/>
                  </a:lnTo>
                  <a:lnTo>
                    <a:pt x="211407" y="201010"/>
                  </a:lnTo>
                  <a:lnTo>
                    <a:pt x="246460" y="166895"/>
                  </a:lnTo>
                  <a:lnTo>
                    <a:pt x="283591" y="135164"/>
                  </a:lnTo>
                  <a:lnTo>
                    <a:pt x="322673" y="105909"/>
                  </a:lnTo>
                  <a:lnTo>
                    <a:pt x="363581" y="79222"/>
                  </a:lnTo>
                  <a:lnTo>
                    <a:pt x="406192" y="55195"/>
                  </a:lnTo>
                  <a:lnTo>
                    <a:pt x="450380" y="33921"/>
                  </a:lnTo>
                  <a:lnTo>
                    <a:pt x="496021" y="15492"/>
                  </a:lnTo>
                  <a:lnTo>
                    <a:pt x="542989" y="0"/>
                  </a:lnTo>
                  <a:lnTo>
                    <a:pt x="755968" y="725551"/>
                  </a:lnTo>
                  <a:lnTo>
                    <a:pt x="1164781" y="89408"/>
                  </a:lnTo>
                  <a:close/>
                </a:path>
              </a:pathLst>
            </a:custGeom>
            <a:ln w="11239">
              <a:solidFill>
                <a:srgbClr val="FFFFFF"/>
              </a:solidFill>
            </a:ln>
          </p:spPr>
          <p:txBody>
            <a:bodyPr wrap="square" lIns="0" tIns="0" rIns="0" bIns="0" rtlCol="0"/>
            <a:lstStyle/>
            <a:p>
              <a:endParaRPr/>
            </a:p>
          </p:txBody>
        </p:sp>
        <p:sp>
          <p:nvSpPr>
            <p:cNvPr id="54" name="object 54"/>
            <p:cNvSpPr/>
            <p:nvPr/>
          </p:nvSpPr>
          <p:spPr>
            <a:xfrm>
              <a:off x="6366637" y="1637538"/>
              <a:ext cx="213360" cy="756285"/>
            </a:xfrm>
            <a:custGeom>
              <a:avLst/>
              <a:gdLst/>
              <a:ahLst/>
              <a:cxnLst/>
              <a:rect l="l" t="t" r="r" b="b"/>
              <a:pathLst>
                <a:path w="213359" h="756285">
                  <a:moveTo>
                    <a:pt x="212979" y="0"/>
                  </a:moveTo>
                  <a:lnTo>
                    <a:pt x="159055" y="1924"/>
                  </a:lnTo>
                  <a:lnTo>
                    <a:pt x="105441" y="7683"/>
                  </a:lnTo>
                  <a:lnTo>
                    <a:pt x="52351" y="17252"/>
                  </a:lnTo>
                  <a:lnTo>
                    <a:pt x="0" y="30607"/>
                  </a:lnTo>
                  <a:lnTo>
                    <a:pt x="212979" y="756158"/>
                  </a:lnTo>
                  <a:lnTo>
                    <a:pt x="212979" y="0"/>
                  </a:lnTo>
                  <a:close/>
                </a:path>
              </a:pathLst>
            </a:custGeom>
            <a:solidFill>
              <a:srgbClr val="A4A4A4"/>
            </a:solidFill>
          </p:spPr>
          <p:txBody>
            <a:bodyPr wrap="square" lIns="0" tIns="0" rIns="0" bIns="0" rtlCol="0"/>
            <a:lstStyle/>
            <a:p>
              <a:endParaRPr/>
            </a:p>
          </p:txBody>
        </p:sp>
        <p:sp>
          <p:nvSpPr>
            <p:cNvPr id="55" name="object 55"/>
            <p:cNvSpPr/>
            <p:nvPr/>
          </p:nvSpPr>
          <p:spPr>
            <a:xfrm>
              <a:off x="6366637" y="1637538"/>
              <a:ext cx="213360" cy="756285"/>
            </a:xfrm>
            <a:custGeom>
              <a:avLst/>
              <a:gdLst/>
              <a:ahLst/>
              <a:cxnLst/>
              <a:rect l="l" t="t" r="r" b="b"/>
              <a:pathLst>
                <a:path w="213359" h="756285">
                  <a:moveTo>
                    <a:pt x="0" y="30607"/>
                  </a:moveTo>
                  <a:lnTo>
                    <a:pt x="52351" y="17252"/>
                  </a:lnTo>
                  <a:lnTo>
                    <a:pt x="105441" y="7683"/>
                  </a:lnTo>
                  <a:lnTo>
                    <a:pt x="159055" y="1924"/>
                  </a:lnTo>
                  <a:lnTo>
                    <a:pt x="212979" y="0"/>
                  </a:lnTo>
                  <a:lnTo>
                    <a:pt x="212979" y="756158"/>
                  </a:lnTo>
                  <a:lnTo>
                    <a:pt x="0" y="30607"/>
                  </a:lnTo>
                  <a:close/>
                </a:path>
              </a:pathLst>
            </a:custGeom>
            <a:ln w="11239">
              <a:solidFill>
                <a:srgbClr val="FFFFFF"/>
              </a:solidFill>
            </a:ln>
          </p:spPr>
          <p:txBody>
            <a:bodyPr wrap="square" lIns="0" tIns="0" rIns="0" bIns="0" rtlCol="0"/>
            <a:lstStyle/>
            <a:p>
              <a:endParaRPr/>
            </a:p>
          </p:txBody>
        </p:sp>
        <p:sp>
          <p:nvSpPr>
            <p:cNvPr id="56" name="object 56"/>
            <p:cNvSpPr/>
            <p:nvPr/>
          </p:nvSpPr>
          <p:spPr>
            <a:xfrm>
              <a:off x="6792722" y="1473708"/>
              <a:ext cx="729615" cy="260985"/>
            </a:xfrm>
            <a:custGeom>
              <a:avLst/>
              <a:gdLst/>
              <a:ahLst/>
              <a:cxnLst/>
              <a:rect l="l" t="t" r="r" b="b"/>
              <a:pathLst>
                <a:path w="729615" h="260985">
                  <a:moveTo>
                    <a:pt x="729614" y="0"/>
                  </a:moveTo>
                  <a:lnTo>
                    <a:pt x="252729" y="0"/>
                  </a:lnTo>
                  <a:lnTo>
                    <a:pt x="252729" y="151892"/>
                  </a:lnTo>
                  <a:lnTo>
                    <a:pt x="0" y="194437"/>
                  </a:lnTo>
                  <a:lnTo>
                    <a:pt x="252729" y="217043"/>
                  </a:lnTo>
                  <a:lnTo>
                    <a:pt x="252729" y="260477"/>
                  </a:lnTo>
                  <a:lnTo>
                    <a:pt x="729614" y="260477"/>
                  </a:lnTo>
                  <a:lnTo>
                    <a:pt x="729614" y="0"/>
                  </a:lnTo>
                  <a:close/>
                </a:path>
              </a:pathLst>
            </a:custGeom>
            <a:solidFill>
              <a:srgbClr val="FFFFFF"/>
            </a:solidFill>
          </p:spPr>
          <p:txBody>
            <a:bodyPr wrap="square" lIns="0" tIns="0" rIns="0" bIns="0" rtlCol="0"/>
            <a:lstStyle/>
            <a:p>
              <a:endParaRPr/>
            </a:p>
          </p:txBody>
        </p:sp>
        <p:sp>
          <p:nvSpPr>
            <p:cNvPr id="57" name="object 57"/>
            <p:cNvSpPr/>
            <p:nvPr/>
          </p:nvSpPr>
          <p:spPr>
            <a:xfrm>
              <a:off x="6792722" y="1473708"/>
              <a:ext cx="729615" cy="260985"/>
            </a:xfrm>
            <a:custGeom>
              <a:avLst/>
              <a:gdLst/>
              <a:ahLst/>
              <a:cxnLst/>
              <a:rect l="l" t="t" r="r" b="b"/>
              <a:pathLst>
                <a:path w="729615" h="260985">
                  <a:moveTo>
                    <a:pt x="252729" y="0"/>
                  </a:moveTo>
                  <a:lnTo>
                    <a:pt x="332104" y="0"/>
                  </a:lnTo>
                  <a:lnTo>
                    <a:pt x="451357" y="0"/>
                  </a:lnTo>
                  <a:lnTo>
                    <a:pt x="729614" y="0"/>
                  </a:lnTo>
                  <a:lnTo>
                    <a:pt x="729614" y="151892"/>
                  </a:lnTo>
                  <a:lnTo>
                    <a:pt x="729614" y="217043"/>
                  </a:lnTo>
                  <a:lnTo>
                    <a:pt x="729614" y="260477"/>
                  </a:lnTo>
                  <a:lnTo>
                    <a:pt x="451357" y="260477"/>
                  </a:lnTo>
                  <a:lnTo>
                    <a:pt x="332104" y="260477"/>
                  </a:lnTo>
                  <a:lnTo>
                    <a:pt x="252729" y="260477"/>
                  </a:lnTo>
                  <a:lnTo>
                    <a:pt x="252729" y="217043"/>
                  </a:lnTo>
                  <a:lnTo>
                    <a:pt x="0" y="194437"/>
                  </a:lnTo>
                  <a:lnTo>
                    <a:pt x="252729" y="151892"/>
                  </a:lnTo>
                  <a:lnTo>
                    <a:pt x="252729" y="0"/>
                  </a:lnTo>
                  <a:close/>
                </a:path>
              </a:pathLst>
            </a:custGeom>
            <a:ln w="5626">
              <a:solidFill>
                <a:srgbClr val="000000"/>
              </a:solidFill>
            </a:ln>
          </p:spPr>
          <p:txBody>
            <a:bodyPr wrap="square" lIns="0" tIns="0" rIns="0" bIns="0" rtlCol="0"/>
            <a:lstStyle/>
            <a:p>
              <a:endParaRPr/>
            </a:p>
          </p:txBody>
        </p:sp>
      </p:grpSp>
      <p:sp>
        <p:nvSpPr>
          <p:cNvPr id="58" name="object 58"/>
          <p:cNvSpPr txBox="1"/>
          <p:nvPr/>
        </p:nvSpPr>
        <p:spPr>
          <a:xfrm>
            <a:off x="9251791" y="2518261"/>
            <a:ext cx="635822" cy="302644"/>
          </a:xfrm>
          <a:prstGeom prst="rect">
            <a:avLst/>
          </a:prstGeom>
          <a:ln w="5626">
            <a:solidFill>
              <a:srgbClr val="000000"/>
            </a:solidFill>
          </a:ln>
        </p:spPr>
        <p:txBody>
          <a:bodyPr vert="horz" wrap="square" lIns="0" tIns="43177" rIns="0" bIns="0" rtlCol="0">
            <a:spAutoFit/>
          </a:bodyPr>
          <a:lstStyle/>
          <a:p>
            <a:pPr marL="2540" algn="ctr">
              <a:spcBef>
                <a:spcPts val="339"/>
              </a:spcBef>
            </a:pPr>
            <a:r>
              <a:rPr sz="800" spc="-33" dirty="0">
                <a:solidFill>
                  <a:srgbClr val="585858"/>
                </a:solidFill>
                <a:latin typeface="BIZ UDPゴシック"/>
                <a:cs typeface="BIZ UDPゴシック"/>
              </a:rPr>
              <a:t>ある</a:t>
            </a:r>
            <a:endParaRPr sz="800">
              <a:latin typeface="BIZ UDPゴシック"/>
              <a:cs typeface="BIZ UDPゴシック"/>
            </a:endParaRPr>
          </a:p>
          <a:p>
            <a:pPr marL="36406" algn="ctr">
              <a:spcBef>
                <a:spcPts val="120"/>
              </a:spcBef>
            </a:pPr>
            <a:r>
              <a:rPr sz="800" dirty="0">
                <a:solidFill>
                  <a:srgbClr val="585858"/>
                </a:solidFill>
                <a:latin typeface="BIZ UDPゴシック"/>
                <a:cs typeface="BIZ UDPゴシック"/>
              </a:rPr>
              <a:t>2</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9%</a:t>
            </a:r>
            <a:endParaRPr sz="800">
              <a:latin typeface="BIZ UDPゴシック"/>
              <a:cs typeface="BIZ UDPゴシック"/>
            </a:endParaRPr>
          </a:p>
        </p:txBody>
      </p:sp>
      <p:grpSp>
        <p:nvGrpSpPr>
          <p:cNvPr id="59" name="object 59"/>
          <p:cNvGrpSpPr/>
          <p:nvPr/>
        </p:nvGrpSpPr>
        <p:grpSpPr>
          <a:xfrm>
            <a:off x="7329506" y="4598529"/>
            <a:ext cx="1259793" cy="375059"/>
            <a:chOff x="5603684" y="3033966"/>
            <a:chExt cx="944880" cy="281305"/>
          </a:xfrm>
        </p:grpSpPr>
        <p:sp>
          <p:nvSpPr>
            <p:cNvPr id="60" name="object 60"/>
            <p:cNvSpPr/>
            <p:nvPr/>
          </p:nvSpPr>
          <p:spPr>
            <a:xfrm>
              <a:off x="5606541" y="3036824"/>
              <a:ext cx="939165" cy="275590"/>
            </a:xfrm>
            <a:custGeom>
              <a:avLst/>
              <a:gdLst/>
              <a:ahLst/>
              <a:cxnLst/>
              <a:rect l="l" t="t" r="r" b="b"/>
              <a:pathLst>
                <a:path w="939165" h="275589">
                  <a:moveTo>
                    <a:pt x="586105" y="0"/>
                  </a:moveTo>
                  <a:lnTo>
                    <a:pt x="0" y="0"/>
                  </a:lnTo>
                  <a:lnTo>
                    <a:pt x="0" y="275082"/>
                  </a:lnTo>
                  <a:lnTo>
                    <a:pt x="586105" y="275082"/>
                  </a:lnTo>
                  <a:lnTo>
                    <a:pt x="586105" y="114554"/>
                  </a:lnTo>
                  <a:lnTo>
                    <a:pt x="938911" y="91821"/>
                  </a:lnTo>
                  <a:lnTo>
                    <a:pt x="586105" y="45847"/>
                  </a:lnTo>
                  <a:lnTo>
                    <a:pt x="586105" y="0"/>
                  </a:lnTo>
                  <a:close/>
                </a:path>
              </a:pathLst>
            </a:custGeom>
            <a:solidFill>
              <a:srgbClr val="FFFFFF"/>
            </a:solidFill>
          </p:spPr>
          <p:txBody>
            <a:bodyPr wrap="square" lIns="0" tIns="0" rIns="0" bIns="0" rtlCol="0"/>
            <a:lstStyle/>
            <a:p>
              <a:endParaRPr/>
            </a:p>
          </p:txBody>
        </p:sp>
        <p:sp>
          <p:nvSpPr>
            <p:cNvPr id="61" name="object 61"/>
            <p:cNvSpPr/>
            <p:nvPr/>
          </p:nvSpPr>
          <p:spPr>
            <a:xfrm>
              <a:off x="5606541" y="3036824"/>
              <a:ext cx="939165" cy="275590"/>
            </a:xfrm>
            <a:custGeom>
              <a:avLst/>
              <a:gdLst/>
              <a:ahLst/>
              <a:cxnLst/>
              <a:rect l="l" t="t" r="r" b="b"/>
              <a:pathLst>
                <a:path w="939165" h="275589">
                  <a:moveTo>
                    <a:pt x="0" y="0"/>
                  </a:moveTo>
                  <a:lnTo>
                    <a:pt x="341884" y="0"/>
                  </a:lnTo>
                  <a:lnTo>
                    <a:pt x="488442" y="0"/>
                  </a:lnTo>
                  <a:lnTo>
                    <a:pt x="586105" y="0"/>
                  </a:lnTo>
                  <a:lnTo>
                    <a:pt x="586105" y="45847"/>
                  </a:lnTo>
                  <a:lnTo>
                    <a:pt x="938911" y="91821"/>
                  </a:lnTo>
                  <a:lnTo>
                    <a:pt x="586105" y="114554"/>
                  </a:lnTo>
                  <a:lnTo>
                    <a:pt x="586105" y="275082"/>
                  </a:lnTo>
                  <a:lnTo>
                    <a:pt x="488442" y="275082"/>
                  </a:lnTo>
                  <a:lnTo>
                    <a:pt x="341884" y="275082"/>
                  </a:lnTo>
                  <a:lnTo>
                    <a:pt x="0" y="275082"/>
                  </a:lnTo>
                  <a:lnTo>
                    <a:pt x="0" y="114554"/>
                  </a:lnTo>
                  <a:lnTo>
                    <a:pt x="0" y="45847"/>
                  </a:lnTo>
                  <a:lnTo>
                    <a:pt x="0" y="0"/>
                  </a:lnTo>
                  <a:close/>
                </a:path>
              </a:pathLst>
            </a:custGeom>
            <a:ln w="5626">
              <a:solidFill>
                <a:srgbClr val="000000"/>
              </a:solidFill>
            </a:ln>
          </p:spPr>
          <p:txBody>
            <a:bodyPr wrap="square" lIns="0" tIns="0" rIns="0" bIns="0" rtlCol="0"/>
            <a:lstStyle/>
            <a:p>
              <a:endParaRPr/>
            </a:p>
          </p:txBody>
        </p:sp>
      </p:grpSp>
      <p:sp>
        <p:nvSpPr>
          <p:cNvPr id="62" name="object 62"/>
          <p:cNvSpPr txBox="1"/>
          <p:nvPr/>
        </p:nvSpPr>
        <p:spPr>
          <a:xfrm>
            <a:off x="7423060" y="4624547"/>
            <a:ext cx="656142" cy="290677"/>
          </a:xfrm>
          <a:prstGeom prst="rect">
            <a:avLst/>
          </a:prstGeom>
        </p:spPr>
        <p:txBody>
          <a:bodyPr vert="horz" wrap="square" lIns="0" tIns="31326" rIns="0" bIns="0" rtlCol="0">
            <a:spAutoFit/>
          </a:bodyPr>
          <a:lstStyle/>
          <a:p>
            <a:pPr marR="40639" algn="ctr">
              <a:spcBef>
                <a:spcPts val="247"/>
              </a:spcBef>
            </a:pPr>
            <a:r>
              <a:rPr sz="800" spc="-33" dirty="0">
                <a:solidFill>
                  <a:srgbClr val="585858"/>
                </a:solidFill>
                <a:latin typeface="BIZ UDPゴシック"/>
                <a:cs typeface="BIZ UDPゴシック"/>
              </a:rPr>
              <a:t>ない</a:t>
            </a:r>
            <a:endParaRPr sz="800">
              <a:latin typeface="BIZ UDPゴシック"/>
              <a:cs typeface="BIZ UDPゴシック"/>
            </a:endParaRPr>
          </a:p>
          <a:p>
            <a:pPr marR="6773" algn="ctr">
              <a:spcBef>
                <a:spcPts val="120"/>
              </a:spcBef>
            </a:pPr>
            <a:r>
              <a:rPr sz="800" dirty="0">
                <a:solidFill>
                  <a:srgbClr val="585858"/>
                </a:solidFill>
                <a:latin typeface="BIZ UDPゴシック"/>
                <a:cs typeface="BIZ UDPゴシック"/>
              </a:rPr>
              <a:t>19</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86%</a:t>
            </a:r>
            <a:endParaRPr sz="800">
              <a:latin typeface="BIZ UDPゴシック"/>
              <a:cs typeface="BIZ UDPゴシック"/>
            </a:endParaRPr>
          </a:p>
        </p:txBody>
      </p:sp>
      <p:grpSp>
        <p:nvGrpSpPr>
          <p:cNvPr id="63" name="object 63"/>
          <p:cNvGrpSpPr/>
          <p:nvPr/>
        </p:nvGrpSpPr>
        <p:grpSpPr>
          <a:xfrm>
            <a:off x="7350502" y="2480924"/>
            <a:ext cx="1141264" cy="384372"/>
            <a:chOff x="5619432" y="1445704"/>
            <a:chExt cx="855980" cy="288290"/>
          </a:xfrm>
        </p:grpSpPr>
        <p:sp>
          <p:nvSpPr>
            <p:cNvPr id="64" name="object 64"/>
            <p:cNvSpPr/>
            <p:nvPr/>
          </p:nvSpPr>
          <p:spPr>
            <a:xfrm>
              <a:off x="5622290" y="1448562"/>
              <a:ext cx="850265" cy="282575"/>
            </a:xfrm>
            <a:custGeom>
              <a:avLst/>
              <a:gdLst/>
              <a:ahLst/>
              <a:cxnLst/>
              <a:rect l="l" t="t" r="r" b="b"/>
              <a:pathLst>
                <a:path w="850264" h="282575">
                  <a:moveTo>
                    <a:pt x="497586" y="0"/>
                  </a:moveTo>
                  <a:lnTo>
                    <a:pt x="0" y="0"/>
                  </a:lnTo>
                  <a:lnTo>
                    <a:pt x="0" y="282448"/>
                  </a:lnTo>
                  <a:lnTo>
                    <a:pt x="497586" y="282448"/>
                  </a:lnTo>
                  <a:lnTo>
                    <a:pt x="497586" y="235331"/>
                  </a:lnTo>
                  <a:lnTo>
                    <a:pt x="849757" y="196723"/>
                  </a:lnTo>
                  <a:lnTo>
                    <a:pt x="497586" y="164719"/>
                  </a:lnTo>
                  <a:lnTo>
                    <a:pt x="497586" y="0"/>
                  </a:lnTo>
                  <a:close/>
                </a:path>
              </a:pathLst>
            </a:custGeom>
            <a:solidFill>
              <a:srgbClr val="FFFFFF"/>
            </a:solidFill>
          </p:spPr>
          <p:txBody>
            <a:bodyPr wrap="square" lIns="0" tIns="0" rIns="0" bIns="0" rtlCol="0"/>
            <a:lstStyle/>
            <a:p>
              <a:endParaRPr/>
            </a:p>
          </p:txBody>
        </p:sp>
        <p:sp>
          <p:nvSpPr>
            <p:cNvPr id="65" name="object 65"/>
            <p:cNvSpPr/>
            <p:nvPr/>
          </p:nvSpPr>
          <p:spPr>
            <a:xfrm>
              <a:off x="5622290" y="1448562"/>
              <a:ext cx="850265" cy="282575"/>
            </a:xfrm>
            <a:custGeom>
              <a:avLst/>
              <a:gdLst/>
              <a:ahLst/>
              <a:cxnLst/>
              <a:rect l="l" t="t" r="r" b="b"/>
              <a:pathLst>
                <a:path w="850264" h="282575">
                  <a:moveTo>
                    <a:pt x="0" y="0"/>
                  </a:moveTo>
                  <a:lnTo>
                    <a:pt x="290195" y="0"/>
                  </a:lnTo>
                  <a:lnTo>
                    <a:pt x="414655" y="0"/>
                  </a:lnTo>
                  <a:lnTo>
                    <a:pt x="497586" y="0"/>
                  </a:lnTo>
                  <a:lnTo>
                    <a:pt x="497586" y="164719"/>
                  </a:lnTo>
                  <a:lnTo>
                    <a:pt x="849757" y="196723"/>
                  </a:lnTo>
                  <a:lnTo>
                    <a:pt x="497586" y="235331"/>
                  </a:lnTo>
                  <a:lnTo>
                    <a:pt x="497586" y="282448"/>
                  </a:lnTo>
                  <a:lnTo>
                    <a:pt x="414655" y="282448"/>
                  </a:lnTo>
                  <a:lnTo>
                    <a:pt x="290195" y="282448"/>
                  </a:lnTo>
                  <a:lnTo>
                    <a:pt x="0" y="282448"/>
                  </a:lnTo>
                  <a:lnTo>
                    <a:pt x="0" y="235331"/>
                  </a:lnTo>
                  <a:lnTo>
                    <a:pt x="0" y="164719"/>
                  </a:lnTo>
                  <a:lnTo>
                    <a:pt x="0" y="0"/>
                  </a:lnTo>
                  <a:close/>
                </a:path>
              </a:pathLst>
            </a:custGeom>
            <a:ln w="5626">
              <a:solidFill>
                <a:srgbClr val="000000"/>
              </a:solidFill>
            </a:ln>
          </p:spPr>
          <p:txBody>
            <a:bodyPr wrap="square" lIns="0" tIns="0" rIns="0" bIns="0" rtlCol="0"/>
            <a:lstStyle/>
            <a:p>
              <a:endParaRPr/>
            </a:p>
          </p:txBody>
        </p:sp>
      </p:grpSp>
      <p:sp>
        <p:nvSpPr>
          <p:cNvPr id="66" name="object 66"/>
          <p:cNvSpPr txBox="1"/>
          <p:nvPr/>
        </p:nvSpPr>
        <p:spPr>
          <a:xfrm>
            <a:off x="7464543" y="2511344"/>
            <a:ext cx="496128" cy="290677"/>
          </a:xfrm>
          <a:prstGeom prst="rect">
            <a:avLst/>
          </a:prstGeom>
        </p:spPr>
        <p:txBody>
          <a:bodyPr vert="horz" wrap="square" lIns="0" tIns="31326" rIns="0" bIns="0" rtlCol="0">
            <a:spAutoFit/>
          </a:bodyPr>
          <a:lstStyle/>
          <a:p>
            <a:pPr marL="62652">
              <a:spcBef>
                <a:spcPts val="247"/>
              </a:spcBef>
            </a:pPr>
            <a:r>
              <a:rPr sz="800" spc="-27" dirty="0">
                <a:solidFill>
                  <a:srgbClr val="585858"/>
                </a:solidFill>
                <a:latin typeface="BIZ UDPゴシック"/>
                <a:cs typeface="BIZ UDPゴシック"/>
              </a:rPr>
              <a:t>未回答</a:t>
            </a:r>
            <a:endParaRPr sz="800">
              <a:latin typeface="BIZ UDPゴシック"/>
              <a:cs typeface="BIZ UDPゴシック"/>
            </a:endParaRPr>
          </a:p>
          <a:p>
            <a:pPr>
              <a:spcBef>
                <a:spcPts val="120"/>
              </a:spcBef>
            </a:pPr>
            <a:r>
              <a:rPr sz="800" dirty="0">
                <a:solidFill>
                  <a:srgbClr val="585858"/>
                </a:solidFill>
                <a:latin typeface="BIZ UDPゴシック"/>
                <a:cs typeface="BIZ UDPゴシック"/>
              </a:rPr>
              <a:t>1</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5%</a:t>
            </a:r>
            <a:endParaRPr sz="800">
              <a:latin typeface="BIZ UDPゴシック"/>
              <a:cs typeface="BIZ UDPゴシック"/>
            </a:endParaRPr>
          </a:p>
        </p:txBody>
      </p:sp>
      <p:grpSp>
        <p:nvGrpSpPr>
          <p:cNvPr id="67" name="object 67"/>
          <p:cNvGrpSpPr/>
          <p:nvPr/>
        </p:nvGrpSpPr>
        <p:grpSpPr>
          <a:xfrm>
            <a:off x="10392463" y="2483295"/>
            <a:ext cx="2540752" cy="2202945"/>
            <a:chOff x="7900987" y="1447482"/>
            <a:chExt cx="1905635" cy="1652270"/>
          </a:xfrm>
        </p:grpSpPr>
        <p:sp>
          <p:nvSpPr>
            <p:cNvPr id="68" name="object 68"/>
            <p:cNvSpPr/>
            <p:nvPr/>
          </p:nvSpPr>
          <p:spPr>
            <a:xfrm>
              <a:off x="8283829" y="1450340"/>
              <a:ext cx="1140460" cy="1646555"/>
            </a:xfrm>
            <a:custGeom>
              <a:avLst/>
              <a:gdLst/>
              <a:ahLst/>
              <a:cxnLst/>
              <a:rect l="l" t="t" r="r" b="b"/>
              <a:pathLst>
                <a:path w="1140459" h="1646555">
                  <a:moveTo>
                    <a:pt x="0" y="1399921"/>
                  </a:moveTo>
                  <a:lnTo>
                    <a:pt x="0" y="1646427"/>
                  </a:lnTo>
                </a:path>
                <a:path w="1140459" h="1646555">
                  <a:moveTo>
                    <a:pt x="0" y="576199"/>
                  </a:moveTo>
                  <a:lnTo>
                    <a:pt x="0" y="1069848"/>
                  </a:lnTo>
                </a:path>
                <a:path w="1140459" h="1646555">
                  <a:moveTo>
                    <a:pt x="0" y="0"/>
                  </a:moveTo>
                  <a:lnTo>
                    <a:pt x="0" y="247103"/>
                  </a:lnTo>
                </a:path>
                <a:path w="1140459" h="1646555">
                  <a:moveTo>
                    <a:pt x="379475" y="1399921"/>
                  </a:moveTo>
                  <a:lnTo>
                    <a:pt x="379475" y="1646427"/>
                  </a:lnTo>
                </a:path>
                <a:path w="1140459" h="1646555">
                  <a:moveTo>
                    <a:pt x="379475" y="576199"/>
                  </a:moveTo>
                  <a:lnTo>
                    <a:pt x="379475" y="1069848"/>
                  </a:lnTo>
                </a:path>
                <a:path w="1140459" h="1646555">
                  <a:moveTo>
                    <a:pt x="379475" y="0"/>
                  </a:moveTo>
                  <a:lnTo>
                    <a:pt x="379475" y="247103"/>
                  </a:lnTo>
                </a:path>
                <a:path w="1140459" h="1646555">
                  <a:moveTo>
                    <a:pt x="759841" y="1399921"/>
                  </a:moveTo>
                  <a:lnTo>
                    <a:pt x="759841" y="1646427"/>
                  </a:lnTo>
                </a:path>
                <a:path w="1140459" h="1646555">
                  <a:moveTo>
                    <a:pt x="759841" y="576199"/>
                  </a:moveTo>
                  <a:lnTo>
                    <a:pt x="759841" y="1069848"/>
                  </a:lnTo>
                </a:path>
                <a:path w="1140459" h="1646555">
                  <a:moveTo>
                    <a:pt x="759841" y="0"/>
                  </a:moveTo>
                  <a:lnTo>
                    <a:pt x="759841" y="247103"/>
                  </a:lnTo>
                </a:path>
                <a:path w="1140459" h="1646555">
                  <a:moveTo>
                    <a:pt x="1140205" y="1399921"/>
                  </a:moveTo>
                  <a:lnTo>
                    <a:pt x="1140205" y="1646427"/>
                  </a:lnTo>
                </a:path>
                <a:path w="1140459" h="1646555">
                  <a:moveTo>
                    <a:pt x="1140205" y="576199"/>
                  </a:moveTo>
                  <a:lnTo>
                    <a:pt x="1140205" y="1069848"/>
                  </a:lnTo>
                </a:path>
                <a:path w="1140459" h="1646555">
                  <a:moveTo>
                    <a:pt x="1140205" y="0"/>
                  </a:moveTo>
                  <a:lnTo>
                    <a:pt x="1140205" y="247142"/>
                  </a:lnTo>
                </a:path>
              </a:pathLst>
            </a:custGeom>
            <a:ln w="5626">
              <a:solidFill>
                <a:srgbClr val="D9D9D9"/>
              </a:solidFill>
            </a:ln>
          </p:spPr>
          <p:txBody>
            <a:bodyPr wrap="square" lIns="0" tIns="0" rIns="0" bIns="0" rtlCol="0"/>
            <a:lstStyle/>
            <a:p>
              <a:endParaRPr/>
            </a:p>
          </p:txBody>
        </p:sp>
        <p:sp>
          <p:nvSpPr>
            <p:cNvPr id="69" name="object 69"/>
            <p:cNvSpPr/>
            <p:nvPr/>
          </p:nvSpPr>
          <p:spPr>
            <a:xfrm>
              <a:off x="9803638" y="1450340"/>
              <a:ext cx="0" cy="1646555"/>
            </a:xfrm>
            <a:custGeom>
              <a:avLst/>
              <a:gdLst/>
              <a:ahLst/>
              <a:cxnLst/>
              <a:rect l="l" t="t" r="r" b="b"/>
              <a:pathLst>
                <a:path h="1646555">
                  <a:moveTo>
                    <a:pt x="0" y="0"/>
                  </a:moveTo>
                  <a:lnTo>
                    <a:pt x="0" y="1646427"/>
                  </a:lnTo>
                </a:path>
              </a:pathLst>
            </a:custGeom>
            <a:ln w="5626">
              <a:solidFill>
                <a:srgbClr val="D9D9D9"/>
              </a:solidFill>
            </a:ln>
          </p:spPr>
          <p:txBody>
            <a:bodyPr wrap="square" lIns="0" tIns="0" rIns="0" bIns="0" rtlCol="0"/>
            <a:lstStyle/>
            <a:p>
              <a:endParaRPr/>
            </a:p>
          </p:txBody>
        </p:sp>
        <p:sp>
          <p:nvSpPr>
            <p:cNvPr id="70" name="object 70"/>
            <p:cNvSpPr/>
            <p:nvPr/>
          </p:nvSpPr>
          <p:spPr>
            <a:xfrm>
              <a:off x="7903844" y="1697444"/>
              <a:ext cx="1400175" cy="329565"/>
            </a:xfrm>
            <a:custGeom>
              <a:avLst/>
              <a:gdLst/>
              <a:ahLst/>
              <a:cxnLst/>
              <a:rect l="l" t="t" r="r" b="b"/>
              <a:pathLst>
                <a:path w="1400175" h="329564">
                  <a:moveTo>
                    <a:pt x="1399667" y="0"/>
                  </a:moveTo>
                  <a:lnTo>
                    <a:pt x="0" y="0"/>
                  </a:lnTo>
                  <a:lnTo>
                    <a:pt x="0" y="329095"/>
                  </a:lnTo>
                  <a:lnTo>
                    <a:pt x="1399667" y="329095"/>
                  </a:lnTo>
                  <a:lnTo>
                    <a:pt x="1399667" y="0"/>
                  </a:lnTo>
                  <a:close/>
                </a:path>
              </a:pathLst>
            </a:custGeom>
            <a:solidFill>
              <a:srgbClr val="92D050"/>
            </a:solidFill>
          </p:spPr>
          <p:txBody>
            <a:bodyPr wrap="square" lIns="0" tIns="0" rIns="0" bIns="0" rtlCol="0"/>
            <a:lstStyle/>
            <a:p>
              <a:endParaRPr/>
            </a:p>
          </p:txBody>
        </p:sp>
        <p:sp>
          <p:nvSpPr>
            <p:cNvPr id="71" name="object 71"/>
            <p:cNvSpPr/>
            <p:nvPr/>
          </p:nvSpPr>
          <p:spPr>
            <a:xfrm>
              <a:off x="7903845" y="1697481"/>
              <a:ext cx="1899920" cy="1153160"/>
            </a:xfrm>
            <a:custGeom>
              <a:avLst/>
              <a:gdLst/>
              <a:ahLst/>
              <a:cxnLst/>
              <a:rect l="l" t="t" r="r" b="b"/>
              <a:pathLst>
                <a:path w="1899920" h="1153160">
                  <a:moveTo>
                    <a:pt x="1700022" y="0"/>
                  </a:moveTo>
                  <a:lnTo>
                    <a:pt x="1399667" y="0"/>
                  </a:lnTo>
                  <a:lnTo>
                    <a:pt x="1399667" y="329057"/>
                  </a:lnTo>
                  <a:lnTo>
                    <a:pt x="1700022" y="329057"/>
                  </a:lnTo>
                  <a:lnTo>
                    <a:pt x="1700022" y="0"/>
                  </a:lnTo>
                  <a:close/>
                </a:path>
                <a:path w="1899920" h="1153160">
                  <a:moveTo>
                    <a:pt x="1899539" y="822706"/>
                  </a:moveTo>
                  <a:lnTo>
                    <a:pt x="0" y="822706"/>
                  </a:lnTo>
                  <a:lnTo>
                    <a:pt x="0" y="1152779"/>
                  </a:lnTo>
                  <a:lnTo>
                    <a:pt x="1899539" y="1152779"/>
                  </a:lnTo>
                  <a:lnTo>
                    <a:pt x="1899539" y="822706"/>
                  </a:lnTo>
                  <a:close/>
                </a:path>
              </a:pathLst>
            </a:custGeom>
            <a:solidFill>
              <a:srgbClr val="5B9BD4"/>
            </a:solidFill>
          </p:spPr>
          <p:txBody>
            <a:bodyPr wrap="square" lIns="0" tIns="0" rIns="0" bIns="0" rtlCol="0"/>
            <a:lstStyle/>
            <a:p>
              <a:endParaRPr/>
            </a:p>
          </p:txBody>
        </p:sp>
        <p:sp>
          <p:nvSpPr>
            <p:cNvPr id="72" name="object 72"/>
            <p:cNvSpPr/>
            <p:nvPr/>
          </p:nvSpPr>
          <p:spPr>
            <a:xfrm>
              <a:off x="9603867" y="1697444"/>
              <a:ext cx="200025" cy="329565"/>
            </a:xfrm>
            <a:custGeom>
              <a:avLst/>
              <a:gdLst/>
              <a:ahLst/>
              <a:cxnLst/>
              <a:rect l="l" t="t" r="r" b="b"/>
              <a:pathLst>
                <a:path w="200025" h="329564">
                  <a:moveTo>
                    <a:pt x="199618" y="0"/>
                  </a:moveTo>
                  <a:lnTo>
                    <a:pt x="0" y="0"/>
                  </a:lnTo>
                  <a:lnTo>
                    <a:pt x="0" y="329095"/>
                  </a:lnTo>
                  <a:lnTo>
                    <a:pt x="199618" y="329095"/>
                  </a:lnTo>
                  <a:lnTo>
                    <a:pt x="199618" y="0"/>
                  </a:lnTo>
                  <a:close/>
                </a:path>
              </a:pathLst>
            </a:custGeom>
            <a:solidFill>
              <a:srgbClr val="FFC000"/>
            </a:solidFill>
          </p:spPr>
          <p:txBody>
            <a:bodyPr wrap="square" lIns="0" tIns="0" rIns="0" bIns="0" rtlCol="0"/>
            <a:lstStyle/>
            <a:p>
              <a:endParaRPr/>
            </a:p>
          </p:txBody>
        </p:sp>
        <p:sp>
          <p:nvSpPr>
            <p:cNvPr id="73" name="object 73"/>
            <p:cNvSpPr/>
            <p:nvPr/>
          </p:nvSpPr>
          <p:spPr>
            <a:xfrm>
              <a:off x="7903844" y="1450340"/>
              <a:ext cx="0" cy="1646555"/>
            </a:xfrm>
            <a:custGeom>
              <a:avLst/>
              <a:gdLst/>
              <a:ahLst/>
              <a:cxnLst/>
              <a:rect l="l" t="t" r="r" b="b"/>
              <a:pathLst>
                <a:path h="1646555">
                  <a:moveTo>
                    <a:pt x="0" y="1646427"/>
                  </a:moveTo>
                  <a:lnTo>
                    <a:pt x="0" y="0"/>
                  </a:lnTo>
                </a:path>
              </a:pathLst>
            </a:custGeom>
            <a:ln w="5626">
              <a:solidFill>
                <a:srgbClr val="D9D9D9"/>
              </a:solidFill>
            </a:ln>
          </p:spPr>
          <p:txBody>
            <a:bodyPr wrap="square" lIns="0" tIns="0" rIns="0" bIns="0" rtlCol="0"/>
            <a:lstStyle/>
            <a:p>
              <a:endParaRPr/>
            </a:p>
          </p:txBody>
        </p:sp>
        <p:sp>
          <p:nvSpPr>
            <p:cNvPr id="74" name="object 74"/>
            <p:cNvSpPr/>
            <p:nvPr/>
          </p:nvSpPr>
          <p:spPr>
            <a:xfrm>
              <a:off x="8547100" y="1809610"/>
              <a:ext cx="113664" cy="105410"/>
            </a:xfrm>
            <a:custGeom>
              <a:avLst/>
              <a:gdLst/>
              <a:ahLst/>
              <a:cxnLst/>
              <a:rect l="l" t="t" r="r" b="b"/>
              <a:pathLst>
                <a:path w="113665"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grpSp>
      <p:sp>
        <p:nvSpPr>
          <p:cNvPr id="75" name="object 75"/>
          <p:cNvSpPr txBox="1"/>
          <p:nvPr/>
        </p:nvSpPr>
        <p:spPr>
          <a:xfrm>
            <a:off x="11285408" y="2959798"/>
            <a:ext cx="108369" cy="124885"/>
          </a:xfrm>
          <a:prstGeom prst="rect">
            <a:avLst/>
          </a:prstGeom>
        </p:spPr>
        <p:txBody>
          <a:bodyPr vert="horz" wrap="square" lIns="0" tIns="22013" rIns="0" bIns="0" rtlCol="0">
            <a:spAutoFit/>
          </a:bodyPr>
          <a:lstStyle/>
          <a:p>
            <a:pPr>
              <a:spcBef>
                <a:spcPts val="173"/>
              </a:spcBef>
            </a:pPr>
            <a:r>
              <a:rPr sz="667" spc="-33" dirty="0">
                <a:solidFill>
                  <a:srgbClr val="404040"/>
                </a:solidFill>
                <a:latin typeface="Calibri"/>
                <a:cs typeface="Calibri"/>
              </a:rPr>
              <a:t>14</a:t>
            </a:r>
            <a:endParaRPr sz="667">
              <a:latin typeface="Calibri"/>
              <a:cs typeface="Calibri"/>
            </a:endParaRPr>
          </a:p>
        </p:txBody>
      </p:sp>
      <p:sp>
        <p:nvSpPr>
          <p:cNvPr id="76" name="object 76"/>
          <p:cNvSpPr/>
          <p:nvPr/>
        </p:nvSpPr>
        <p:spPr>
          <a:xfrm>
            <a:off x="11610010" y="4063692"/>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77" name="object 77"/>
          <p:cNvSpPr txBox="1"/>
          <p:nvPr/>
        </p:nvSpPr>
        <p:spPr>
          <a:xfrm>
            <a:off x="11641335" y="4057715"/>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2</a:t>
            </a:r>
            <a:endParaRPr sz="667">
              <a:latin typeface="Calibri"/>
              <a:cs typeface="Calibri"/>
            </a:endParaRPr>
          </a:p>
        </p:txBody>
      </p:sp>
      <p:sp>
        <p:nvSpPr>
          <p:cNvPr id="78" name="object 78"/>
          <p:cNvSpPr/>
          <p:nvPr/>
        </p:nvSpPr>
        <p:spPr>
          <a:xfrm>
            <a:off x="12409911" y="2966114"/>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79" name="object 79"/>
          <p:cNvSpPr txBox="1"/>
          <p:nvPr/>
        </p:nvSpPr>
        <p:spPr>
          <a:xfrm>
            <a:off x="12441575" y="2959798"/>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3</a:t>
            </a:r>
            <a:endParaRPr sz="667">
              <a:latin typeface="Calibri"/>
              <a:cs typeface="Calibri"/>
            </a:endParaRPr>
          </a:p>
        </p:txBody>
      </p:sp>
      <p:sp>
        <p:nvSpPr>
          <p:cNvPr id="80" name="object 80"/>
          <p:cNvSpPr/>
          <p:nvPr/>
        </p:nvSpPr>
        <p:spPr>
          <a:xfrm>
            <a:off x="12743147" y="2966114"/>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81" name="object 81"/>
          <p:cNvSpPr txBox="1"/>
          <p:nvPr/>
        </p:nvSpPr>
        <p:spPr>
          <a:xfrm>
            <a:off x="12774810" y="2959798"/>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2</a:t>
            </a:r>
            <a:endParaRPr sz="667">
              <a:latin typeface="Calibri"/>
              <a:cs typeface="Calibri"/>
            </a:endParaRPr>
          </a:p>
        </p:txBody>
      </p:sp>
      <p:sp>
        <p:nvSpPr>
          <p:cNvPr id="82" name="object 82"/>
          <p:cNvSpPr txBox="1"/>
          <p:nvPr/>
        </p:nvSpPr>
        <p:spPr>
          <a:xfrm>
            <a:off x="10342935" y="4718598"/>
            <a:ext cx="1669565" cy="124885"/>
          </a:xfrm>
          <a:prstGeom prst="rect">
            <a:avLst/>
          </a:prstGeom>
        </p:spPr>
        <p:txBody>
          <a:bodyPr vert="horz" wrap="square" lIns="0" tIns="22013" rIns="0" bIns="0" rtlCol="0">
            <a:spAutoFit/>
          </a:bodyPr>
          <a:lstStyle/>
          <a:p>
            <a:pPr>
              <a:spcBef>
                <a:spcPts val="173"/>
              </a:spcBef>
              <a:tabLst>
                <a:tab pos="483435" algn="l"/>
                <a:tab pos="989729" algn="l"/>
                <a:tab pos="1496869" algn="l"/>
              </a:tabLst>
            </a:pPr>
            <a:r>
              <a:rPr sz="667" spc="-33" dirty="0">
                <a:solidFill>
                  <a:srgbClr val="585858"/>
                </a:solidFill>
                <a:latin typeface="Calibri"/>
                <a:cs typeface="Calibri"/>
              </a:rPr>
              <a:t>0%</a:t>
            </a:r>
            <a:r>
              <a:rPr sz="667" dirty="0">
                <a:solidFill>
                  <a:srgbClr val="585858"/>
                </a:solidFill>
                <a:latin typeface="Calibri"/>
                <a:cs typeface="Calibri"/>
              </a:rPr>
              <a:t>	</a:t>
            </a: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p:txBody>
      </p:sp>
      <p:sp>
        <p:nvSpPr>
          <p:cNvPr id="83" name="object 83"/>
          <p:cNvSpPr txBox="1"/>
          <p:nvPr/>
        </p:nvSpPr>
        <p:spPr>
          <a:xfrm>
            <a:off x="12346751" y="4718598"/>
            <a:ext cx="17271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80%</a:t>
            </a:r>
            <a:endParaRPr sz="667">
              <a:latin typeface="Calibri"/>
              <a:cs typeface="Calibri"/>
            </a:endParaRPr>
          </a:p>
        </p:txBody>
      </p:sp>
      <p:sp>
        <p:nvSpPr>
          <p:cNvPr id="84" name="object 84"/>
          <p:cNvSpPr txBox="1"/>
          <p:nvPr/>
        </p:nvSpPr>
        <p:spPr>
          <a:xfrm>
            <a:off x="12830857" y="4718598"/>
            <a:ext cx="218432"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Calibri"/>
                <a:cs typeface="Calibri"/>
              </a:rPr>
              <a:t>100%</a:t>
            </a:r>
            <a:endParaRPr sz="667">
              <a:latin typeface="Calibri"/>
              <a:cs typeface="Calibri"/>
            </a:endParaRPr>
          </a:p>
        </p:txBody>
      </p:sp>
      <p:sp>
        <p:nvSpPr>
          <p:cNvPr id="85" name="object 85"/>
          <p:cNvSpPr txBox="1"/>
          <p:nvPr/>
        </p:nvSpPr>
        <p:spPr>
          <a:xfrm>
            <a:off x="10133984" y="4052059"/>
            <a:ext cx="198113"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游ゴシック"/>
                <a:cs typeface="游ゴシック"/>
              </a:rPr>
              <a:t>ある</a:t>
            </a:r>
            <a:endParaRPr sz="667">
              <a:latin typeface="游ゴシック"/>
              <a:cs typeface="游ゴシック"/>
            </a:endParaRPr>
          </a:p>
        </p:txBody>
      </p:sp>
      <p:sp>
        <p:nvSpPr>
          <p:cNvPr id="86" name="object 86"/>
          <p:cNvSpPr txBox="1"/>
          <p:nvPr/>
        </p:nvSpPr>
        <p:spPr>
          <a:xfrm>
            <a:off x="10133984" y="2954888"/>
            <a:ext cx="198113"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游ゴシック"/>
                <a:cs typeface="游ゴシック"/>
              </a:rPr>
              <a:t>ない</a:t>
            </a:r>
            <a:endParaRPr sz="667">
              <a:latin typeface="游ゴシック"/>
              <a:cs typeface="游ゴシック"/>
            </a:endParaRPr>
          </a:p>
        </p:txBody>
      </p:sp>
      <p:grpSp>
        <p:nvGrpSpPr>
          <p:cNvPr id="87" name="object 87"/>
          <p:cNvGrpSpPr/>
          <p:nvPr/>
        </p:nvGrpSpPr>
        <p:grpSpPr>
          <a:xfrm>
            <a:off x="10830088" y="4973724"/>
            <a:ext cx="932992" cy="49951"/>
            <a:chOff x="8229218" y="3315373"/>
            <a:chExt cx="699770" cy="37465"/>
          </a:xfrm>
        </p:grpSpPr>
        <p:sp>
          <p:nvSpPr>
            <p:cNvPr id="88" name="object 88"/>
            <p:cNvSpPr/>
            <p:nvPr/>
          </p:nvSpPr>
          <p:spPr>
            <a:xfrm>
              <a:off x="8229218" y="3315373"/>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89" name="object 89"/>
            <p:cNvSpPr/>
            <p:nvPr/>
          </p:nvSpPr>
          <p:spPr>
            <a:xfrm>
              <a:off x="8560561" y="3315373"/>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90" name="object 90"/>
            <p:cNvSpPr/>
            <p:nvPr/>
          </p:nvSpPr>
          <p:spPr>
            <a:xfrm>
              <a:off x="8891904" y="3315373"/>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91" name="object 91"/>
          <p:cNvSpPr txBox="1"/>
          <p:nvPr/>
        </p:nvSpPr>
        <p:spPr>
          <a:xfrm>
            <a:off x="10902052" y="4917727"/>
            <a:ext cx="1532410" cy="124885"/>
          </a:xfrm>
          <a:prstGeom prst="rect">
            <a:avLst/>
          </a:prstGeom>
        </p:spPr>
        <p:txBody>
          <a:bodyPr vert="horz" wrap="square" lIns="0" tIns="22013" rIns="0" bIns="0" rtlCol="0">
            <a:spAutoFit/>
          </a:bodyPr>
          <a:lstStyle/>
          <a:p>
            <a:pPr>
              <a:spcBef>
                <a:spcPts val="173"/>
              </a:spcBef>
              <a:tabLst>
                <a:tab pos="441102" algn="l"/>
                <a:tab pos="883051"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92" name="object 92"/>
          <p:cNvSpPr txBox="1"/>
          <p:nvPr/>
        </p:nvSpPr>
        <p:spPr>
          <a:xfrm>
            <a:off x="12367917" y="2321232"/>
            <a:ext cx="612117" cy="135870"/>
          </a:xfrm>
          <a:prstGeom prst="rect">
            <a:avLst/>
          </a:prstGeom>
        </p:spPr>
        <p:txBody>
          <a:bodyPr vert="horz" wrap="square" lIns="0" tIns="22859" rIns="0" bIns="0" rtlCol="0">
            <a:spAutoFit/>
          </a:bodyPr>
          <a:lstStyle/>
          <a:p>
            <a:pPr>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93" name="object 93"/>
          <p:cNvGrpSpPr/>
          <p:nvPr/>
        </p:nvGrpSpPr>
        <p:grpSpPr>
          <a:xfrm>
            <a:off x="722789" y="5526577"/>
            <a:ext cx="5978091" cy="3705722"/>
            <a:chOff x="648462" y="3730028"/>
            <a:chExt cx="4483735" cy="2779395"/>
          </a:xfrm>
        </p:grpSpPr>
        <p:sp>
          <p:nvSpPr>
            <p:cNvPr id="94" name="object 94"/>
            <p:cNvSpPr/>
            <p:nvPr/>
          </p:nvSpPr>
          <p:spPr>
            <a:xfrm>
              <a:off x="652272" y="3733838"/>
              <a:ext cx="4476115" cy="2771775"/>
            </a:xfrm>
            <a:custGeom>
              <a:avLst/>
              <a:gdLst/>
              <a:ahLst/>
              <a:cxnLst/>
              <a:rect l="l" t="t" r="r" b="b"/>
              <a:pathLst>
                <a:path w="4476115" h="2771775">
                  <a:moveTo>
                    <a:pt x="0" y="2771775"/>
                  </a:moveTo>
                  <a:lnTo>
                    <a:pt x="4475988" y="2771775"/>
                  </a:lnTo>
                  <a:lnTo>
                    <a:pt x="4475988" y="0"/>
                  </a:lnTo>
                  <a:lnTo>
                    <a:pt x="0" y="0"/>
                  </a:lnTo>
                  <a:lnTo>
                    <a:pt x="0" y="2771775"/>
                  </a:lnTo>
                  <a:close/>
                </a:path>
              </a:pathLst>
            </a:custGeom>
            <a:ln w="7493">
              <a:solidFill>
                <a:srgbClr val="000000"/>
              </a:solidFill>
            </a:ln>
          </p:spPr>
          <p:txBody>
            <a:bodyPr wrap="square" lIns="0" tIns="0" rIns="0" bIns="0" rtlCol="0"/>
            <a:lstStyle/>
            <a:p>
              <a:endParaRPr/>
            </a:p>
          </p:txBody>
        </p:sp>
        <p:sp>
          <p:nvSpPr>
            <p:cNvPr id="95" name="object 95"/>
            <p:cNvSpPr/>
            <p:nvPr/>
          </p:nvSpPr>
          <p:spPr>
            <a:xfrm>
              <a:off x="1767712" y="4545584"/>
              <a:ext cx="660400" cy="725805"/>
            </a:xfrm>
            <a:custGeom>
              <a:avLst/>
              <a:gdLst/>
              <a:ahLst/>
              <a:cxnLst/>
              <a:rect l="l" t="t" r="r" b="b"/>
              <a:pathLst>
                <a:path w="660400" h="725804">
                  <a:moveTo>
                    <a:pt x="0" y="0"/>
                  </a:moveTo>
                  <a:lnTo>
                    <a:pt x="0" y="725677"/>
                  </a:lnTo>
                  <a:lnTo>
                    <a:pt x="660019" y="424179"/>
                  </a:lnTo>
                  <a:lnTo>
                    <a:pt x="637768" y="379569"/>
                  </a:lnTo>
                  <a:lnTo>
                    <a:pt x="612751" y="336967"/>
                  </a:lnTo>
                  <a:lnTo>
                    <a:pt x="585107" y="296464"/>
                  </a:lnTo>
                  <a:lnTo>
                    <a:pt x="554974" y="258150"/>
                  </a:lnTo>
                  <a:lnTo>
                    <a:pt x="522491" y="222113"/>
                  </a:lnTo>
                  <a:lnTo>
                    <a:pt x="487797" y="188445"/>
                  </a:lnTo>
                  <a:lnTo>
                    <a:pt x="451031" y="157233"/>
                  </a:lnTo>
                  <a:lnTo>
                    <a:pt x="412333" y="128569"/>
                  </a:lnTo>
                  <a:lnTo>
                    <a:pt x="371841" y="102542"/>
                  </a:lnTo>
                  <a:lnTo>
                    <a:pt x="329694" y="79240"/>
                  </a:lnTo>
                  <a:lnTo>
                    <a:pt x="286031" y="58755"/>
                  </a:lnTo>
                  <a:lnTo>
                    <a:pt x="240990" y="41176"/>
                  </a:lnTo>
                  <a:lnTo>
                    <a:pt x="194712" y="26591"/>
                  </a:lnTo>
                  <a:lnTo>
                    <a:pt x="147335" y="15092"/>
                  </a:lnTo>
                  <a:lnTo>
                    <a:pt x="98998" y="6767"/>
                  </a:lnTo>
                  <a:lnTo>
                    <a:pt x="49840" y="1706"/>
                  </a:lnTo>
                  <a:lnTo>
                    <a:pt x="0" y="0"/>
                  </a:lnTo>
                  <a:close/>
                </a:path>
              </a:pathLst>
            </a:custGeom>
            <a:solidFill>
              <a:srgbClr val="4471C4"/>
            </a:solidFill>
          </p:spPr>
          <p:txBody>
            <a:bodyPr wrap="square" lIns="0" tIns="0" rIns="0" bIns="0" rtlCol="0"/>
            <a:lstStyle/>
            <a:p>
              <a:endParaRPr/>
            </a:p>
          </p:txBody>
        </p:sp>
        <p:sp>
          <p:nvSpPr>
            <p:cNvPr id="96" name="object 96"/>
            <p:cNvSpPr/>
            <p:nvPr/>
          </p:nvSpPr>
          <p:spPr>
            <a:xfrm>
              <a:off x="1041963" y="4575048"/>
              <a:ext cx="1451610" cy="1422400"/>
            </a:xfrm>
            <a:custGeom>
              <a:avLst/>
              <a:gdLst/>
              <a:ahLst/>
              <a:cxnLst/>
              <a:rect l="l" t="t" r="r" b="b"/>
              <a:pathLst>
                <a:path w="1451610" h="1422400">
                  <a:moveTo>
                    <a:pt x="521279" y="0"/>
                  </a:moveTo>
                  <a:lnTo>
                    <a:pt x="472098" y="16335"/>
                  </a:lnTo>
                  <a:lnTo>
                    <a:pt x="424251" y="36194"/>
                  </a:lnTo>
                  <a:lnTo>
                    <a:pt x="381491" y="57406"/>
                  </a:lnTo>
                  <a:lnTo>
                    <a:pt x="340738" y="81026"/>
                  </a:lnTo>
                  <a:lnTo>
                    <a:pt x="302037" y="106929"/>
                  </a:lnTo>
                  <a:lnTo>
                    <a:pt x="265436" y="134988"/>
                  </a:lnTo>
                  <a:lnTo>
                    <a:pt x="230983" y="165075"/>
                  </a:lnTo>
                  <a:lnTo>
                    <a:pt x="198724" y="197065"/>
                  </a:lnTo>
                  <a:lnTo>
                    <a:pt x="168707" y="230830"/>
                  </a:lnTo>
                  <a:lnTo>
                    <a:pt x="140980" y="266244"/>
                  </a:lnTo>
                  <a:lnTo>
                    <a:pt x="115588" y="303180"/>
                  </a:lnTo>
                  <a:lnTo>
                    <a:pt x="92581" y="341511"/>
                  </a:lnTo>
                  <a:lnTo>
                    <a:pt x="72004" y="381110"/>
                  </a:lnTo>
                  <a:lnTo>
                    <a:pt x="53905" y="421851"/>
                  </a:lnTo>
                  <a:lnTo>
                    <a:pt x="38332" y="463607"/>
                  </a:lnTo>
                  <a:lnTo>
                    <a:pt x="25331" y="506252"/>
                  </a:lnTo>
                  <a:lnTo>
                    <a:pt x="14950" y="549658"/>
                  </a:lnTo>
                  <a:lnTo>
                    <a:pt x="7237" y="593698"/>
                  </a:lnTo>
                  <a:lnTo>
                    <a:pt x="2237" y="638247"/>
                  </a:lnTo>
                  <a:lnTo>
                    <a:pt x="0" y="683176"/>
                  </a:lnTo>
                  <a:lnTo>
                    <a:pt x="571" y="728360"/>
                  </a:lnTo>
                  <a:lnTo>
                    <a:pt x="3998" y="773672"/>
                  </a:lnTo>
                  <a:lnTo>
                    <a:pt x="10328" y="818985"/>
                  </a:lnTo>
                  <a:lnTo>
                    <a:pt x="19609" y="864172"/>
                  </a:lnTo>
                  <a:lnTo>
                    <a:pt x="31888" y="909107"/>
                  </a:lnTo>
                  <a:lnTo>
                    <a:pt x="47212" y="953662"/>
                  </a:lnTo>
                  <a:lnTo>
                    <a:pt x="65628" y="997711"/>
                  </a:lnTo>
                  <a:lnTo>
                    <a:pt x="86851" y="1040463"/>
                  </a:lnTo>
                  <a:lnTo>
                    <a:pt x="110482" y="1081210"/>
                  </a:lnTo>
                  <a:lnTo>
                    <a:pt x="136395" y="1119904"/>
                  </a:lnTo>
                  <a:lnTo>
                    <a:pt x="164462" y="1156498"/>
                  </a:lnTo>
                  <a:lnTo>
                    <a:pt x="194557" y="1190946"/>
                  </a:lnTo>
                  <a:lnTo>
                    <a:pt x="226554" y="1223198"/>
                  </a:lnTo>
                  <a:lnTo>
                    <a:pt x="260324" y="1253210"/>
                  </a:lnTo>
                  <a:lnTo>
                    <a:pt x="295743" y="1280932"/>
                  </a:lnTo>
                  <a:lnTo>
                    <a:pt x="332682" y="1306319"/>
                  </a:lnTo>
                  <a:lnTo>
                    <a:pt x="371016" y="1329322"/>
                  </a:lnTo>
                  <a:lnTo>
                    <a:pt x="410616" y="1349894"/>
                  </a:lnTo>
                  <a:lnTo>
                    <a:pt x="451358" y="1367989"/>
                  </a:lnTo>
                  <a:lnTo>
                    <a:pt x="493113" y="1383558"/>
                  </a:lnTo>
                  <a:lnTo>
                    <a:pt x="535756" y="1396555"/>
                  </a:lnTo>
                  <a:lnTo>
                    <a:pt x="579159" y="1406933"/>
                  </a:lnTo>
                  <a:lnTo>
                    <a:pt x="623195" y="1414644"/>
                  </a:lnTo>
                  <a:lnTo>
                    <a:pt x="667738" y="1419640"/>
                  </a:lnTo>
                  <a:lnTo>
                    <a:pt x="712662" y="1421875"/>
                  </a:lnTo>
                  <a:lnTo>
                    <a:pt x="757838" y="1421302"/>
                  </a:lnTo>
                  <a:lnTo>
                    <a:pt x="803142" y="1417872"/>
                  </a:lnTo>
                  <a:lnTo>
                    <a:pt x="848445" y="1411540"/>
                  </a:lnTo>
                  <a:lnTo>
                    <a:pt x="893621" y="1402257"/>
                  </a:lnTo>
                  <a:lnTo>
                    <a:pt x="938543" y="1389976"/>
                  </a:lnTo>
                  <a:lnTo>
                    <a:pt x="983085" y="1374650"/>
                  </a:lnTo>
                  <a:lnTo>
                    <a:pt x="1027120" y="1356232"/>
                  </a:lnTo>
                  <a:lnTo>
                    <a:pt x="1069886" y="1335021"/>
                  </a:lnTo>
                  <a:lnTo>
                    <a:pt x="1110646" y="1311401"/>
                  </a:lnTo>
                  <a:lnTo>
                    <a:pt x="1149353" y="1285498"/>
                  </a:lnTo>
                  <a:lnTo>
                    <a:pt x="1185958" y="1257439"/>
                  </a:lnTo>
                  <a:lnTo>
                    <a:pt x="1220416" y="1227352"/>
                  </a:lnTo>
                  <a:lnTo>
                    <a:pt x="1252678" y="1195362"/>
                  </a:lnTo>
                  <a:lnTo>
                    <a:pt x="1282697" y="1161597"/>
                  </a:lnTo>
                  <a:lnTo>
                    <a:pt x="1310427" y="1126183"/>
                  </a:lnTo>
                  <a:lnTo>
                    <a:pt x="1335820" y="1089247"/>
                  </a:lnTo>
                  <a:lnTo>
                    <a:pt x="1358829" y="1050916"/>
                  </a:lnTo>
                  <a:lnTo>
                    <a:pt x="1379407" y="1011317"/>
                  </a:lnTo>
                  <a:lnTo>
                    <a:pt x="1397506" y="970576"/>
                  </a:lnTo>
                  <a:lnTo>
                    <a:pt x="1413079" y="928820"/>
                  </a:lnTo>
                  <a:lnTo>
                    <a:pt x="1426080" y="886175"/>
                  </a:lnTo>
                  <a:lnTo>
                    <a:pt x="1436460" y="842769"/>
                  </a:lnTo>
                  <a:lnTo>
                    <a:pt x="1444173" y="798729"/>
                  </a:lnTo>
                  <a:lnTo>
                    <a:pt x="1449171" y="754180"/>
                  </a:lnTo>
                  <a:lnTo>
                    <a:pt x="1451407" y="709251"/>
                  </a:lnTo>
                  <a:lnTo>
                    <a:pt x="1450835" y="664067"/>
                  </a:lnTo>
                  <a:lnTo>
                    <a:pt x="1447406" y="618755"/>
                  </a:lnTo>
                  <a:lnTo>
                    <a:pt x="1441074" y="573442"/>
                  </a:lnTo>
                  <a:lnTo>
                    <a:pt x="1431791" y="528255"/>
                  </a:lnTo>
                  <a:lnTo>
                    <a:pt x="1419511" y="483320"/>
                  </a:lnTo>
                  <a:lnTo>
                    <a:pt x="1404185" y="438765"/>
                  </a:lnTo>
                  <a:lnTo>
                    <a:pt x="1385768" y="394715"/>
                  </a:lnTo>
                  <a:lnTo>
                    <a:pt x="725749" y="696213"/>
                  </a:lnTo>
                  <a:lnTo>
                    <a:pt x="521279" y="0"/>
                  </a:lnTo>
                  <a:close/>
                </a:path>
              </a:pathLst>
            </a:custGeom>
            <a:solidFill>
              <a:srgbClr val="EC7C30"/>
            </a:solidFill>
          </p:spPr>
          <p:txBody>
            <a:bodyPr wrap="square" lIns="0" tIns="0" rIns="0" bIns="0" rtlCol="0"/>
            <a:lstStyle/>
            <a:p>
              <a:endParaRPr/>
            </a:p>
          </p:txBody>
        </p:sp>
        <p:sp>
          <p:nvSpPr>
            <p:cNvPr id="97" name="object 97"/>
            <p:cNvSpPr/>
            <p:nvPr/>
          </p:nvSpPr>
          <p:spPr>
            <a:xfrm>
              <a:off x="1041963" y="4575048"/>
              <a:ext cx="1451610" cy="1422400"/>
            </a:xfrm>
            <a:custGeom>
              <a:avLst/>
              <a:gdLst/>
              <a:ahLst/>
              <a:cxnLst/>
              <a:rect l="l" t="t" r="r" b="b"/>
              <a:pathLst>
                <a:path w="1451610" h="1422400">
                  <a:moveTo>
                    <a:pt x="1385768" y="394715"/>
                  </a:moveTo>
                  <a:lnTo>
                    <a:pt x="1404185" y="438765"/>
                  </a:lnTo>
                  <a:lnTo>
                    <a:pt x="1419511" y="483320"/>
                  </a:lnTo>
                  <a:lnTo>
                    <a:pt x="1431791" y="528255"/>
                  </a:lnTo>
                  <a:lnTo>
                    <a:pt x="1441074" y="573442"/>
                  </a:lnTo>
                  <a:lnTo>
                    <a:pt x="1447406" y="618755"/>
                  </a:lnTo>
                  <a:lnTo>
                    <a:pt x="1450835" y="664067"/>
                  </a:lnTo>
                  <a:lnTo>
                    <a:pt x="1451407" y="709251"/>
                  </a:lnTo>
                  <a:lnTo>
                    <a:pt x="1449171" y="754180"/>
                  </a:lnTo>
                  <a:lnTo>
                    <a:pt x="1444173" y="798729"/>
                  </a:lnTo>
                  <a:lnTo>
                    <a:pt x="1436460" y="842769"/>
                  </a:lnTo>
                  <a:lnTo>
                    <a:pt x="1426080" y="886175"/>
                  </a:lnTo>
                  <a:lnTo>
                    <a:pt x="1413079" y="928820"/>
                  </a:lnTo>
                  <a:lnTo>
                    <a:pt x="1397506" y="970576"/>
                  </a:lnTo>
                  <a:lnTo>
                    <a:pt x="1379407" y="1011317"/>
                  </a:lnTo>
                  <a:lnTo>
                    <a:pt x="1358829" y="1050916"/>
                  </a:lnTo>
                  <a:lnTo>
                    <a:pt x="1335820" y="1089247"/>
                  </a:lnTo>
                  <a:lnTo>
                    <a:pt x="1310427" y="1126183"/>
                  </a:lnTo>
                  <a:lnTo>
                    <a:pt x="1282697" y="1161597"/>
                  </a:lnTo>
                  <a:lnTo>
                    <a:pt x="1252678" y="1195362"/>
                  </a:lnTo>
                  <a:lnTo>
                    <a:pt x="1220416" y="1227352"/>
                  </a:lnTo>
                  <a:lnTo>
                    <a:pt x="1185958" y="1257439"/>
                  </a:lnTo>
                  <a:lnTo>
                    <a:pt x="1149353" y="1285498"/>
                  </a:lnTo>
                  <a:lnTo>
                    <a:pt x="1110646" y="1311401"/>
                  </a:lnTo>
                  <a:lnTo>
                    <a:pt x="1069886" y="1335021"/>
                  </a:lnTo>
                  <a:lnTo>
                    <a:pt x="1027120" y="1356232"/>
                  </a:lnTo>
                  <a:lnTo>
                    <a:pt x="983085" y="1374650"/>
                  </a:lnTo>
                  <a:lnTo>
                    <a:pt x="938543" y="1389976"/>
                  </a:lnTo>
                  <a:lnTo>
                    <a:pt x="893621" y="1402257"/>
                  </a:lnTo>
                  <a:lnTo>
                    <a:pt x="848445" y="1411540"/>
                  </a:lnTo>
                  <a:lnTo>
                    <a:pt x="803142" y="1417872"/>
                  </a:lnTo>
                  <a:lnTo>
                    <a:pt x="757838" y="1421302"/>
                  </a:lnTo>
                  <a:lnTo>
                    <a:pt x="712662" y="1421875"/>
                  </a:lnTo>
                  <a:lnTo>
                    <a:pt x="667738" y="1419640"/>
                  </a:lnTo>
                  <a:lnTo>
                    <a:pt x="623195" y="1414644"/>
                  </a:lnTo>
                  <a:lnTo>
                    <a:pt x="579159" y="1406933"/>
                  </a:lnTo>
                  <a:lnTo>
                    <a:pt x="535756" y="1396555"/>
                  </a:lnTo>
                  <a:lnTo>
                    <a:pt x="493113" y="1383558"/>
                  </a:lnTo>
                  <a:lnTo>
                    <a:pt x="451358" y="1367989"/>
                  </a:lnTo>
                  <a:lnTo>
                    <a:pt x="410616" y="1349894"/>
                  </a:lnTo>
                  <a:lnTo>
                    <a:pt x="371016" y="1329322"/>
                  </a:lnTo>
                  <a:lnTo>
                    <a:pt x="332682" y="1306319"/>
                  </a:lnTo>
                  <a:lnTo>
                    <a:pt x="295743" y="1280932"/>
                  </a:lnTo>
                  <a:lnTo>
                    <a:pt x="260324" y="1253210"/>
                  </a:lnTo>
                  <a:lnTo>
                    <a:pt x="226554" y="1223198"/>
                  </a:lnTo>
                  <a:lnTo>
                    <a:pt x="194557" y="1190946"/>
                  </a:lnTo>
                  <a:lnTo>
                    <a:pt x="164462" y="1156498"/>
                  </a:lnTo>
                  <a:lnTo>
                    <a:pt x="136395" y="1119904"/>
                  </a:lnTo>
                  <a:lnTo>
                    <a:pt x="110482" y="1081210"/>
                  </a:lnTo>
                  <a:lnTo>
                    <a:pt x="86851" y="1040463"/>
                  </a:lnTo>
                  <a:lnTo>
                    <a:pt x="65628" y="997711"/>
                  </a:lnTo>
                  <a:lnTo>
                    <a:pt x="47212" y="953662"/>
                  </a:lnTo>
                  <a:lnTo>
                    <a:pt x="31888" y="909107"/>
                  </a:lnTo>
                  <a:lnTo>
                    <a:pt x="19609" y="864172"/>
                  </a:lnTo>
                  <a:lnTo>
                    <a:pt x="10328" y="818985"/>
                  </a:lnTo>
                  <a:lnTo>
                    <a:pt x="3998" y="773672"/>
                  </a:lnTo>
                  <a:lnTo>
                    <a:pt x="571" y="728360"/>
                  </a:lnTo>
                  <a:lnTo>
                    <a:pt x="0" y="683176"/>
                  </a:lnTo>
                  <a:lnTo>
                    <a:pt x="2237" y="638247"/>
                  </a:lnTo>
                  <a:lnTo>
                    <a:pt x="7237" y="593698"/>
                  </a:lnTo>
                  <a:lnTo>
                    <a:pt x="14950" y="549658"/>
                  </a:lnTo>
                  <a:lnTo>
                    <a:pt x="25331" y="506252"/>
                  </a:lnTo>
                  <a:lnTo>
                    <a:pt x="38332" y="463607"/>
                  </a:lnTo>
                  <a:lnTo>
                    <a:pt x="53905" y="421851"/>
                  </a:lnTo>
                  <a:lnTo>
                    <a:pt x="72004" y="381110"/>
                  </a:lnTo>
                  <a:lnTo>
                    <a:pt x="92581" y="341511"/>
                  </a:lnTo>
                  <a:lnTo>
                    <a:pt x="115588" y="303180"/>
                  </a:lnTo>
                  <a:lnTo>
                    <a:pt x="140980" y="266244"/>
                  </a:lnTo>
                  <a:lnTo>
                    <a:pt x="168707" y="230830"/>
                  </a:lnTo>
                  <a:lnTo>
                    <a:pt x="198724" y="197065"/>
                  </a:lnTo>
                  <a:lnTo>
                    <a:pt x="230983" y="165075"/>
                  </a:lnTo>
                  <a:lnTo>
                    <a:pt x="265436" y="134988"/>
                  </a:lnTo>
                  <a:lnTo>
                    <a:pt x="302037" y="106929"/>
                  </a:lnTo>
                  <a:lnTo>
                    <a:pt x="340738" y="81026"/>
                  </a:lnTo>
                  <a:lnTo>
                    <a:pt x="381491" y="57406"/>
                  </a:lnTo>
                  <a:lnTo>
                    <a:pt x="424251" y="36194"/>
                  </a:lnTo>
                  <a:lnTo>
                    <a:pt x="472098" y="16335"/>
                  </a:lnTo>
                  <a:lnTo>
                    <a:pt x="521279" y="0"/>
                  </a:lnTo>
                  <a:lnTo>
                    <a:pt x="725749" y="696213"/>
                  </a:lnTo>
                  <a:lnTo>
                    <a:pt x="1385768" y="394715"/>
                  </a:lnTo>
                  <a:close/>
                </a:path>
              </a:pathLst>
            </a:custGeom>
            <a:ln w="11239">
              <a:solidFill>
                <a:srgbClr val="FFFFFF"/>
              </a:solidFill>
            </a:ln>
          </p:spPr>
          <p:txBody>
            <a:bodyPr wrap="square" lIns="0" tIns="0" rIns="0" bIns="0" rtlCol="0"/>
            <a:lstStyle/>
            <a:p>
              <a:endParaRPr/>
            </a:p>
          </p:txBody>
        </p:sp>
        <p:sp>
          <p:nvSpPr>
            <p:cNvPr id="98" name="object 98"/>
            <p:cNvSpPr/>
            <p:nvPr/>
          </p:nvSpPr>
          <p:spPr>
            <a:xfrm>
              <a:off x="1563243" y="4545584"/>
              <a:ext cx="204470" cy="725805"/>
            </a:xfrm>
            <a:custGeom>
              <a:avLst/>
              <a:gdLst/>
              <a:ahLst/>
              <a:cxnLst/>
              <a:rect l="l" t="t" r="r" b="b"/>
              <a:pathLst>
                <a:path w="204469" h="725804">
                  <a:moveTo>
                    <a:pt x="204470" y="0"/>
                  </a:moveTo>
                  <a:lnTo>
                    <a:pt x="152661" y="1853"/>
                  </a:lnTo>
                  <a:lnTo>
                    <a:pt x="101187" y="7397"/>
                  </a:lnTo>
                  <a:lnTo>
                    <a:pt x="50236" y="16609"/>
                  </a:lnTo>
                  <a:lnTo>
                    <a:pt x="0" y="29463"/>
                  </a:lnTo>
                  <a:lnTo>
                    <a:pt x="204470" y="725677"/>
                  </a:lnTo>
                  <a:lnTo>
                    <a:pt x="204470" y="0"/>
                  </a:lnTo>
                  <a:close/>
                </a:path>
              </a:pathLst>
            </a:custGeom>
            <a:solidFill>
              <a:srgbClr val="A4A4A4"/>
            </a:solidFill>
          </p:spPr>
          <p:txBody>
            <a:bodyPr wrap="square" lIns="0" tIns="0" rIns="0" bIns="0" rtlCol="0"/>
            <a:lstStyle/>
            <a:p>
              <a:endParaRPr/>
            </a:p>
          </p:txBody>
        </p:sp>
        <p:sp>
          <p:nvSpPr>
            <p:cNvPr id="99" name="object 99"/>
            <p:cNvSpPr/>
            <p:nvPr/>
          </p:nvSpPr>
          <p:spPr>
            <a:xfrm>
              <a:off x="1563243" y="4545584"/>
              <a:ext cx="204470" cy="725805"/>
            </a:xfrm>
            <a:custGeom>
              <a:avLst/>
              <a:gdLst/>
              <a:ahLst/>
              <a:cxnLst/>
              <a:rect l="l" t="t" r="r" b="b"/>
              <a:pathLst>
                <a:path w="204469" h="725804">
                  <a:moveTo>
                    <a:pt x="0" y="29463"/>
                  </a:moveTo>
                  <a:lnTo>
                    <a:pt x="50236" y="16609"/>
                  </a:lnTo>
                  <a:lnTo>
                    <a:pt x="101187" y="7397"/>
                  </a:lnTo>
                  <a:lnTo>
                    <a:pt x="152661" y="1853"/>
                  </a:lnTo>
                  <a:lnTo>
                    <a:pt x="204470" y="0"/>
                  </a:lnTo>
                  <a:lnTo>
                    <a:pt x="204470" y="725677"/>
                  </a:lnTo>
                  <a:lnTo>
                    <a:pt x="0" y="29463"/>
                  </a:lnTo>
                  <a:close/>
                </a:path>
              </a:pathLst>
            </a:custGeom>
            <a:ln w="11239">
              <a:solidFill>
                <a:srgbClr val="FFFFFF"/>
              </a:solidFill>
            </a:ln>
          </p:spPr>
          <p:txBody>
            <a:bodyPr wrap="square" lIns="0" tIns="0" rIns="0" bIns="0" rtlCol="0"/>
            <a:lstStyle/>
            <a:p>
              <a:endParaRPr/>
            </a:p>
          </p:txBody>
        </p:sp>
        <p:sp>
          <p:nvSpPr>
            <p:cNvPr id="100" name="object 100"/>
            <p:cNvSpPr/>
            <p:nvPr/>
          </p:nvSpPr>
          <p:spPr>
            <a:xfrm>
              <a:off x="2121026" y="4342384"/>
              <a:ext cx="601980" cy="318770"/>
            </a:xfrm>
            <a:custGeom>
              <a:avLst/>
              <a:gdLst/>
              <a:ahLst/>
              <a:cxnLst/>
              <a:rect l="l" t="t" r="r" b="b"/>
              <a:pathLst>
                <a:path w="601980" h="318770">
                  <a:moveTo>
                    <a:pt x="601980" y="0"/>
                  </a:moveTo>
                  <a:lnTo>
                    <a:pt x="0" y="0"/>
                  </a:lnTo>
                  <a:lnTo>
                    <a:pt x="0" y="230504"/>
                  </a:lnTo>
                  <a:lnTo>
                    <a:pt x="100330" y="230504"/>
                  </a:lnTo>
                  <a:lnTo>
                    <a:pt x="38989" y="318388"/>
                  </a:lnTo>
                  <a:lnTo>
                    <a:pt x="250825" y="230504"/>
                  </a:lnTo>
                  <a:lnTo>
                    <a:pt x="601980" y="230504"/>
                  </a:lnTo>
                  <a:lnTo>
                    <a:pt x="601980" y="0"/>
                  </a:lnTo>
                  <a:close/>
                </a:path>
              </a:pathLst>
            </a:custGeom>
            <a:solidFill>
              <a:srgbClr val="FFFFFF"/>
            </a:solidFill>
          </p:spPr>
          <p:txBody>
            <a:bodyPr wrap="square" lIns="0" tIns="0" rIns="0" bIns="0" rtlCol="0"/>
            <a:lstStyle/>
            <a:p>
              <a:endParaRPr/>
            </a:p>
          </p:txBody>
        </p:sp>
        <p:sp>
          <p:nvSpPr>
            <p:cNvPr id="101" name="object 101"/>
            <p:cNvSpPr/>
            <p:nvPr/>
          </p:nvSpPr>
          <p:spPr>
            <a:xfrm>
              <a:off x="2121026" y="4342384"/>
              <a:ext cx="601980" cy="318770"/>
            </a:xfrm>
            <a:custGeom>
              <a:avLst/>
              <a:gdLst/>
              <a:ahLst/>
              <a:cxnLst/>
              <a:rect l="l" t="t" r="r" b="b"/>
              <a:pathLst>
                <a:path w="601980" h="318770">
                  <a:moveTo>
                    <a:pt x="0" y="0"/>
                  </a:moveTo>
                  <a:lnTo>
                    <a:pt x="100330" y="0"/>
                  </a:lnTo>
                  <a:lnTo>
                    <a:pt x="250825" y="0"/>
                  </a:lnTo>
                  <a:lnTo>
                    <a:pt x="601980" y="0"/>
                  </a:lnTo>
                  <a:lnTo>
                    <a:pt x="601980" y="134492"/>
                  </a:lnTo>
                  <a:lnTo>
                    <a:pt x="601980" y="192150"/>
                  </a:lnTo>
                  <a:lnTo>
                    <a:pt x="601980" y="230504"/>
                  </a:lnTo>
                  <a:lnTo>
                    <a:pt x="250825" y="230504"/>
                  </a:lnTo>
                  <a:lnTo>
                    <a:pt x="38989" y="318388"/>
                  </a:lnTo>
                  <a:lnTo>
                    <a:pt x="100330" y="230504"/>
                  </a:lnTo>
                  <a:lnTo>
                    <a:pt x="0" y="230504"/>
                  </a:lnTo>
                  <a:lnTo>
                    <a:pt x="0" y="192150"/>
                  </a:lnTo>
                  <a:lnTo>
                    <a:pt x="0" y="134492"/>
                  </a:lnTo>
                  <a:lnTo>
                    <a:pt x="0" y="0"/>
                  </a:lnTo>
                  <a:close/>
                </a:path>
              </a:pathLst>
            </a:custGeom>
            <a:ln w="5626">
              <a:solidFill>
                <a:srgbClr val="000000"/>
              </a:solidFill>
            </a:ln>
          </p:spPr>
          <p:txBody>
            <a:bodyPr wrap="square" lIns="0" tIns="0" rIns="0" bIns="0" rtlCol="0"/>
            <a:lstStyle/>
            <a:p>
              <a:endParaRPr/>
            </a:p>
          </p:txBody>
        </p:sp>
      </p:grpSp>
      <p:sp>
        <p:nvSpPr>
          <p:cNvPr id="102" name="object 102"/>
          <p:cNvSpPr txBox="1"/>
          <p:nvPr/>
        </p:nvSpPr>
        <p:spPr>
          <a:xfrm>
            <a:off x="2808728" y="6337424"/>
            <a:ext cx="592645" cy="289822"/>
          </a:xfrm>
          <a:prstGeom prst="rect">
            <a:avLst/>
          </a:prstGeom>
        </p:spPr>
        <p:txBody>
          <a:bodyPr vert="horz" wrap="square" lIns="0" tIns="30479" rIns="0" bIns="0" rtlCol="0">
            <a:spAutoFit/>
          </a:bodyPr>
          <a:lstStyle/>
          <a:p>
            <a:pPr marR="22859" algn="ctr">
              <a:spcBef>
                <a:spcPts val="240"/>
              </a:spcBef>
            </a:pPr>
            <a:r>
              <a:rPr sz="800" spc="-33" dirty="0">
                <a:solidFill>
                  <a:srgbClr val="585858"/>
                </a:solidFill>
                <a:latin typeface="BIZ UDPゴシック"/>
                <a:cs typeface="BIZ UDPゴシック"/>
              </a:rPr>
              <a:t>ある</a:t>
            </a:r>
            <a:endParaRPr sz="800">
              <a:latin typeface="BIZ UDPゴシック"/>
              <a:cs typeface="BIZ UDPゴシック"/>
            </a:endParaRPr>
          </a:p>
          <a:p>
            <a:pPr algn="ctr">
              <a:spcBef>
                <a:spcPts val="113"/>
              </a:spcBef>
            </a:pPr>
            <a:r>
              <a:rPr sz="800" dirty="0">
                <a:solidFill>
                  <a:srgbClr val="585858"/>
                </a:solidFill>
                <a:latin typeface="BIZ UDPゴシック"/>
                <a:cs typeface="BIZ UDPゴシック"/>
              </a:rPr>
              <a:t>4</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18%</a:t>
            </a:r>
            <a:endParaRPr sz="800">
              <a:latin typeface="BIZ UDPゴシック"/>
              <a:cs typeface="BIZ UDPゴシック"/>
            </a:endParaRPr>
          </a:p>
        </p:txBody>
      </p:sp>
      <p:grpSp>
        <p:nvGrpSpPr>
          <p:cNvPr id="103" name="object 103"/>
          <p:cNvGrpSpPr/>
          <p:nvPr/>
        </p:nvGrpSpPr>
        <p:grpSpPr>
          <a:xfrm>
            <a:off x="844432" y="8389254"/>
            <a:ext cx="972784" cy="400458"/>
            <a:chOff x="739698" y="5877115"/>
            <a:chExt cx="729615" cy="300355"/>
          </a:xfrm>
        </p:grpSpPr>
        <p:sp>
          <p:nvSpPr>
            <p:cNvPr id="104" name="object 104"/>
            <p:cNvSpPr/>
            <p:nvPr/>
          </p:nvSpPr>
          <p:spPr>
            <a:xfrm>
              <a:off x="742556" y="5879973"/>
              <a:ext cx="723900" cy="294640"/>
            </a:xfrm>
            <a:custGeom>
              <a:avLst/>
              <a:gdLst/>
              <a:ahLst/>
              <a:cxnLst/>
              <a:rect l="l" t="t" r="r" b="b"/>
              <a:pathLst>
                <a:path w="723900" h="294639">
                  <a:moveTo>
                    <a:pt x="597674" y="0"/>
                  </a:moveTo>
                  <a:lnTo>
                    <a:pt x="0" y="0"/>
                  </a:lnTo>
                  <a:lnTo>
                    <a:pt x="0" y="294640"/>
                  </a:lnTo>
                  <a:lnTo>
                    <a:pt x="597674" y="294640"/>
                  </a:lnTo>
                  <a:lnTo>
                    <a:pt x="597674" y="122682"/>
                  </a:lnTo>
                  <a:lnTo>
                    <a:pt x="723658" y="51308"/>
                  </a:lnTo>
                  <a:lnTo>
                    <a:pt x="597674" y="49022"/>
                  </a:lnTo>
                  <a:lnTo>
                    <a:pt x="597674" y="0"/>
                  </a:lnTo>
                  <a:close/>
                </a:path>
              </a:pathLst>
            </a:custGeom>
            <a:solidFill>
              <a:srgbClr val="FFFFFF"/>
            </a:solidFill>
          </p:spPr>
          <p:txBody>
            <a:bodyPr wrap="square" lIns="0" tIns="0" rIns="0" bIns="0" rtlCol="0"/>
            <a:lstStyle/>
            <a:p>
              <a:endParaRPr/>
            </a:p>
          </p:txBody>
        </p:sp>
        <p:sp>
          <p:nvSpPr>
            <p:cNvPr id="105" name="object 105"/>
            <p:cNvSpPr/>
            <p:nvPr/>
          </p:nvSpPr>
          <p:spPr>
            <a:xfrm>
              <a:off x="742556" y="5879973"/>
              <a:ext cx="723900" cy="294640"/>
            </a:xfrm>
            <a:custGeom>
              <a:avLst/>
              <a:gdLst/>
              <a:ahLst/>
              <a:cxnLst/>
              <a:rect l="l" t="t" r="r" b="b"/>
              <a:pathLst>
                <a:path w="723900" h="294639">
                  <a:moveTo>
                    <a:pt x="0" y="0"/>
                  </a:moveTo>
                  <a:lnTo>
                    <a:pt x="348627" y="0"/>
                  </a:lnTo>
                  <a:lnTo>
                    <a:pt x="498030" y="0"/>
                  </a:lnTo>
                  <a:lnTo>
                    <a:pt x="597674" y="0"/>
                  </a:lnTo>
                  <a:lnTo>
                    <a:pt x="597674" y="49022"/>
                  </a:lnTo>
                  <a:lnTo>
                    <a:pt x="723658" y="51308"/>
                  </a:lnTo>
                  <a:lnTo>
                    <a:pt x="597674" y="122682"/>
                  </a:lnTo>
                  <a:lnTo>
                    <a:pt x="597674" y="294640"/>
                  </a:lnTo>
                  <a:lnTo>
                    <a:pt x="498030" y="294640"/>
                  </a:lnTo>
                  <a:lnTo>
                    <a:pt x="348627" y="294640"/>
                  </a:lnTo>
                  <a:lnTo>
                    <a:pt x="0" y="294640"/>
                  </a:lnTo>
                  <a:lnTo>
                    <a:pt x="0" y="122682"/>
                  </a:lnTo>
                  <a:lnTo>
                    <a:pt x="0" y="49022"/>
                  </a:lnTo>
                  <a:lnTo>
                    <a:pt x="0" y="0"/>
                  </a:lnTo>
                  <a:close/>
                </a:path>
              </a:pathLst>
            </a:custGeom>
            <a:ln w="5626">
              <a:solidFill>
                <a:srgbClr val="000000"/>
              </a:solidFill>
            </a:ln>
          </p:spPr>
          <p:txBody>
            <a:bodyPr wrap="square" lIns="0" tIns="0" rIns="0" bIns="0" rtlCol="0"/>
            <a:lstStyle/>
            <a:p>
              <a:endParaRPr/>
            </a:p>
          </p:txBody>
        </p:sp>
      </p:grpSp>
      <p:sp>
        <p:nvSpPr>
          <p:cNvPr id="106" name="object 106"/>
          <p:cNvSpPr txBox="1"/>
          <p:nvPr/>
        </p:nvSpPr>
        <p:spPr>
          <a:xfrm>
            <a:off x="927132" y="8430982"/>
            <a:ext cx="673075" cy="289822"/>
          </a:xfrm>
          <a:prstGeom prst="rect">
            <a:avLst/>
          </a:prstGeom>
        </p:spPr>
        <p:txBody>
          <a:bodyPr vert="horz" wrap="square" lIns="0" tIns="30479" rIns="0" bIns="0" rtlCol="0">
            <a:spAutoFit/>
          </a:bodyPr>
          <a:lstStyle/>
          <a:p>
            <a:pPr marR="23706" algn="ctr">
              <a:spcBef>
                <a:spcPts val="240"/>
              </a:spcBef>
            </a:pPr>
            <a:r>
              <a:rPr sz="800" spc="-33" dirty="0">
                <a:solidFill>
                  <a:srgbClr val="585858"/>
                </a:solidFill>
                <a:latin typeface="BIZ UDPゴシック"/>
                <a:cs typeface="BIZ UDPゴシック"/>
              </a:rPr>
              <a:t>ない</a:t>
            </a:r>
            <a:endParaRPr sz="800">
              <a:latin typeface="BIZ UDPゴシック"/>
              <a:cs typeface="BIZ UDPゴシック"/>
            </a:endParaRPr>
          </a:p>
          <a:p>
            <a:pPr algn="ctr">
              <a:spcBef>
                <a:spcPts val="113"/>
              </a:spcBef>
            </a:pPr>
            <a:r>
              <a:rPr sz="800" dirty="0">
                <a:solidFill>
                  <a:srgbClr val="585858"/>
                </a:solidFill>
                <a:latin typeface="BIZ UDPゴシック"/>
                <a:cs typeface="BIZ UDPゴシック"/>
              </a:rPr>
              <a:t>17</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77%</a:t>
            </a:r>
            <a:endParaRPr sz="800">
              <a:latin typeface="BIZ UDPゴシック"/>
              <a:cs typeface="BIZ UDPゴシック"/>
            </a:endParaRPr>
          </a:p>
        </p:txBody>
      </p:sp>
      <p:grpSp>
        <p:nvGrpSpPr>
          <p:cNvPr id="107" name="object 107"/>
          <p:cNvGrpSpPr/>
          <p:nvPr/>
        </p:nvGrpSpPr>
        <p:grpSpPr>
          <a:xfrm>
            <a:off x="957119" y="6297725"/>
            <a:ext cx="1124332" cy="375906"/>
            <a:chOff x="824217" y="4308411"/>
            <a:chExt cx="843280" cy="281940"/>
          </a:xfrm>
        </p:grpSpPr>
        <p:sp>
          <p:nvSpPr>
            <p:cNvPr id="108" name="object 108"/>
            <p:cNvSpPr/>
            <p:nvPr/>
          </p:nvSpPr>
          <p:spPr>
            <a:xfrm>
              <a:off x="827062" y="4541139"/>
              <a:ext cx="814069" cy="45720"/>
            </a:xfrm>
            <a:custGeom>
              <a:avLst/>
              <a:gdLst/>
              <a:ahLst/>
              <a:cxnLst/>
              <a:rect l="l" t="t" r="r" b="b"/>
              <a:pathLst>
                <a:path w="814069" h="45720">
                  <a:moveTo>
                    <a:pt x="529297" y="11430"/>
                  </a:moveTo>
                  <a:lnTo>
                    <a:pt x="0" y="11430"/>
                  </a:lnTo>
                  <a:lnTo>
                    <a:pt x="0" y="45720"/>
                  </a:lnTo>
                  <a:lnTo>
                    <a:pt x="529297" y="45720"/>
                  </a:lnTo>
                  <a:lnTo>
                    <a:pt x="529297" y="11430"/>
                  </a:lnTo>
                  <a:close/>
                </a:path>
                <a:path w="814069" h="45720">
                  <a:moveTo>
                    <a:pt x="813981" y="0"/>
                  </a:moveTo>
                  <a:lnTo>
                    <a:pt x="676579" y="0"/>
                  </a:lnTo>
                  <a:lnTo>
                    <a:pt x="676579" y="11430"/>
                  </a:lnTo>
                  <a:lnTo>
                    <a:pt x="813981" y="11430"/>
                  </a:lnTo>
                  <a:lnTo>
                    <a:pt x="813981" y="0"/>
                  </a:lnTo>
                  <a:close/>
                </a:path>
              </a:pathLst>
            </a:custGeom>
            <a:solidFill>
              <a:srgbClr val="FFFFFF"/>
            </a:solidFill>
          </p:spPr>
          <p:txBody>
            <a:bodyPr wrap="square" lIns="0" tIns="0" rIns="0" bIns="0" rtlCol="0"/>
            <a:lstStyle/>
            <a:p>
              <a:endParaRPr/>
            </a:p>
          </p:txBody>
        </p:sp>
        <p:sp>
          <p:nvSpPr>
            <p:cNvPr id="109" name="object 109"/>
            <p:cNvSpPr/>
            <p:nvPr/>
          </p:nvSpPr>
          <p:spPr>
            <a:xfrm>
              <a:off x="827074" y="4311269"/>
              <a:ext cx="837565" cy="276225"/>
            </a:xfrm>
            <a:custGeom>
              <a:avLst/>
              <a:gdLst/>
              <a:ahLst/>
              <a:cxnLst/>
              <a:rect l="l" t="t" r="r" b="b"/>
              <a:pathLst>
                <a:path w="837564" h="276225">
                  <a:moveTo>
                    <a:pt x="0" y="0"/>
                  </a:moveTo>
                  <a:lnTo>
                    <a:pt x="308724" y="0"/>
                  </a:lnTo>
                  <a:lnTo>
                    <a:pt x="441032" y="0"/>
                  </a:lnTo>
                  <a:lnTo>
                    <a:pt x="529285" y="0"/>
                  </a:lnTo>
                  <a:lnTo>
                    <a:pt x="529285" y="161036"/>
                  </a:lnTo>
                  <a:lnTo>
                    <a:pt x="837260" y="241681"/>
                  </a:lnTo>
                  <a:lnTo>
                    <a:pt x="529285" y="229997"/>
                  </a:lnTo>
                  <a:lnTo>
                    <a:pt x="529285" y="275971"/>
                  </a:lnTo>
                  <a:lnTo>
                    <a:pt x="441032" y="275971"/>
                  </a:lnTo>
                  <a:lnTo>
                    <a:pt x="308724" y="275971"/>
                  </a:lnTo>
                  <a:lnTo>
                    <a:pt x="0" y="275971"/>
                  </a:lnTo>
                  <a:lnTo>
                    <a:pt x="0" y="229997"/>
                  </a:lnTo>
                  <a:lnTo>
                    <a:pt x="0" y="161036"/>
                  </a:lnTo>
                  <a:lnTo>
                    <a:pt x="0" y="0"/>
                  </a:lnTo>
                  <a:close/>
                </a:path>
              </a:pathLst>
            </a:custGeom>
            <a:ln w="5626">
              <a:solidFill>
                <a:srgbClr val="000000"/>
              </a:solidFill>
            </a:ln>
          </p:spPr>
          <p:txBody>
            <a:bodyPr wrap="square" lIns="0" tIns="0" rIns="0" bIns="0" rtlCol="0"/>
            <a:lstStyle/>
            <a:p>
              <a:endParaRPr/>
            </a:p>
          </p:txBody>
        </p:sp>
      </p:grpSp>
      <p:sp>
        <p:nvSpPr>
          <p:cNvPr id="110" name="object 110"/>
          <p:cNvSpPr txBox="1"/>
          <p:nvPr/>
        </p:nvSpPr>
        <p:spPr>
          <a:xfrm>
            <a:off x="1074649" y="6324929"/>
            <a:ext cx="513908" cy="290677"/>
          </a:xfrm>
          <a:prstGeom prst="rect">
            <a:avLst/>
          </a:prstGeom>
        </p:spPr>
        <p:txBody>
          <a:bodyPr vert="horz" wrap="square" lIns="0" tIns="31326" rIns="0" bIns="0" rtlCol="0">
            <a:spAutoFit/>
          </a:bodyPr>
          <a:lstStyle/>
          <a:p>
            <a:pPr marL="80431">
              <a:spcBef>
                <a:spcPts val="247"/>
              </a:spcBef>
            </a:pPr>
            <a:r>
              <a:rPr sz="800" spc="-27" dirty="0">
                <a:solidFill>
                  <a:srgbClr val="585858"/>
                </a:solidFill>
                <a:latin typeface="BIZ UDPゴシック"/>
                <a:cs typeface="BIZ UDPゴシック"/>
              </a:rPr>
              <a:t>未回答</a:t>
            </a:r>
            <a:endParaRPr sz="800">
              <a:latin typeface="BIZ UDPゴシック"/>
              <a:cs typeface="BIZ UDPゴシック"/>
            </a:endParaRPr>
          </a:p>
          <a:p>
            <a:pPr marL="16933">
              <a:spcBef>
                <a:spcPts val="120"/>
              </a:spcBef>
            </a:pPr>
            <a:r>
              <a:rPr sz="800" dirty="0">
                <a:solidFill>
                  <a:srgbClr val="585858"/>
                </a:solidFill>
                <a:latin typeface="BIZ UDPゴシック"/>
                <a:cs typeface="BIZ UDPゴシック"/>
              </a:rPr>
              <a:t>1</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5%</a:t>
            </a:r>
            <a:endParaRPr sz="800">
              <a:latin typeface="BIZ UDPゴシック"/>
              <a:cs typeface="BIZ UDPゴシック"/>
            </a:endParaRPr>
          </a:p>
        </p:txBody>
      </p:sp>
      <p:grpSp>
        <p:nvGrpSpPr>
          <p:cNvPr id="111" name="object 111"/>
          <p:cNvGrpSpPr/>
          <p:nvPr/>
        </p:nvGrpSpPr>
        <p:grpSpPr>
          <a:xfrm>
            <a:off x="7613480" y="6261828"/>
            <a:ext cx="2402751" cy="2341793"/>
            <a:chOff x="5816673" y="4281487"/>
            <a:chExt cx="1802130" cy="1756410"/>
          </a:xfrm>
        </p:grpSpPr>
        <p:sp>
          <p:nvSpPr>
            <p:cNvPr id="112" name="object 112"/>
            <p:cNvSpPr/>
            <p:nvPr/>
          </p:nvSpPr>
          <p:spPr>
            <a:xfrm>
              <a:off x="6595491" y="4486147"/>
              <a:ext cx="773430" cy="1094105"/>
            </a:xfrm>
            <a:custGeom>
              <a:avLst/>
              <a:gdLst/>
              <a:ahLst/>
              <a:cxnLst/>
              <a:rect l="l" t="t" r="r" b="b"/>
              <a:pathLst>
                <a:path w="773429" h="1094104">
                  <a:moveTo>
                    <a:pt x="0" y="0"/>
                  </a:moveTo>
                  <a:lnTo>
                    <a:pt x="0" y="773049"/>
                  </a:lnTo>
                  <a:lnTo>
                    <a:pt x="703199" y="1094105"/>
                  </a:lnTo>
                  <a:lnTo>
                    <a:pt x="721544" y="1050421"/>
                  </a:lnTo>
                  <a:lnTo>
                    <a:pt x="737152" y="1005784"/>
                  </a:lnTo>
                  <a:lnTo>
                    <a:pt x="749992" y="960330"/>
                  </a:lnTo>
                  <a:lnTo>
                    <a:pt x="760032" y="914194"/>
                  </a:lnTo>
                  <a:lnTo>
                    <a:pt x="767243" y="867511"/>
                  </a:lnTo>
                  <a:lnTo>
                    <a:pt x="771592" y="820418"/>
                  </a:lnTo>
                  <a:lnTo>
                    <a:pt x="773049" y="773049"/>
                  </a:lnTo>
                  <a:lnTo>
                    <a:pt x="771527" y="724156"/>
                  </a:lnTo>
                  <a:lnTo>
                    <a:pt x="767024" y="676073"/>
                  </a:lnTo>
                  <a:lnTo>
                    <a:pt x="759629" y="628888"/>
                  </a:lnTo>
                  <a:lnTo>
                    <a:pt x="749433" y="582693"/>
                  </a:lnTo>
                  <a:lnTo>
                    <a:pt x="736527" y="537579"/>
                  </a:lnTo>
                  <a:lnTo>
                    <a:pt x="721002" y="493635"/>
                  </a:lnTo>
                  <a:lnTo>
                    <a:pt x="702947" y="450952"/>
                  </a:lnTo>
                  <a:lnTo>
                    <a:pt x="682455" y="409621"/>
                  </a:lnTo>
                  <a:lnTo>
                    <a:pt x="659615" y="369732"/>
                  </a:lnTo>
                  <a:lnTo>
                    <a:pt x="634518" y="331376"/>
                  </a:lnTo>
                  <a:lnTo>
                    <a:pt x="607254" y="294643"/>
                  </a:lnTo>
                  <a:lnTo>
                    <a:pt x="577915" y="259624"/>
                  </a:lnTo>
                  <a:lnTo>
                    <a:pt x="546592" y="226409"/>
                  </a:lnTo>
                  <a:lnTo>
                    <a:pt x="513374" y="195089"/>
                  </a:lnTo>
                  <a:lnTo>
                    <a:pt x="478352" y="165754"/>
                  </a:lnTo>
                  <a:lnTo>
                    <a:pt x="441617" y="138496"/>
                  </a:lnTo>
                  <a:lnTo>
                    <a:pt x="403260" y="113403"/>
                  </a:lnTo>
                  <a:lnTo>
                    <a:pt x="363371" y="90568"/>
                  </a:lnTo>
                  <a:lnTo>
                    <a:pt x="322041" y="70080"/>
                  </a:lnTo>
                  <a:lnTo>
                    <a:pt x="279361" y="52031"/>
                  </a:lnTo>
                  <a:lnTo>
                    <a:pt x="235421" y="36509"/>
                  </a:lnTo>
                  <a:lnTo>
                    <a:pt x="190313" y="23607"/>
                  </a:lnTo>
                  <a:lnTo>
                    <a:pt x="144125" y="13415"/>
                  </a:lnTo>
                  <a:lnTo>
                    <a:pt x="96950" y="6022"/>
                  </a:lnTo>
                  <a:lnTo>
                    <a:pt x="48878" y="1520"/>
                  </a:lnTo>
                  <a:lnTo>
                    <a:pt x="0" y="0"/>
                  </a:lnTo>
                  <a:close/>
                </a:path>
              </a:pathLst>
            </a:custGeom>
            <a:solidFill>
              <a:srgbClr val="4471C4"/>
            </a:solidFill>
          </p:spPr>
          <p:txBody>
            <a:bodyPr wrap="square" lIns="0" tIns="0" rIns="0" bIns="0" rtlCol="0"/>
            <a:lstStyle/>
            <a:p>
              <a:endParaRPr/>
            </a:p>
          </p:txBody>
        </p:sp>
        <p:sp>
          <p:nvSpPr>
            <p:cNvPr id="113" name="object 113"/>
            <p:cNvSpPr/>
            <p:nvPr/>
          </p:nvSpPr>
          <p:spPr>
            <a:xfrm>
              <a:off x="6595491" y="5259197"/>
              <a:ext cx="703580" cy="741680"/>
            </a:xfrm>
            <a:custGeom>
              <a:avLst/>
              <a:gdLst/>
              <a:ahLst/>
              <a:cxnLst/>
              <a:rect l="l" t="t" r="r" b="b"/>
              <a:pathLst>
                <a:path w="703579" h="741679">
                  <a:moveTo>
                    <a:pt x="0" y="0"/>
                  </a:moveTo>
                  <a:lnTo>
                    <a:pt x="217805" y="741680"/>
                  </a:lnTo>
                  <a:lnTo>
                    <a:pt x="266755" y="725527"/>
                  </a:lnTo>
                  <a:lnTo>
                    <a:pt x="314227" y="706273"/>
                  </a:lnTo>
                  <a:lnTo>
                    <a:pt x="360097" y="684027"/>
                  </a:lnTo>
                  <a:lnTo>
                    <a:pt x="404240" y="658899"/>
                  </a:lnTo>
                  <a:lnTo>
                    <a:pt x="446531" y="630997"/>
                  </a:lnTo>
                  <a:lnTo>
                    <a:pt x="486845" y="600431"/>
                  </a:lnTo>
                  <a:lnTo>
                    <a:pt x="525057" y="567311"/>
                  </a:lnTo>
                  <a:lnTo>
                    <a:pt x="561042" y="531745"/>
                  </a:lnTo>
                  <a:lnTo>
                    <a:pt x="594676" y="493843"/>
                  </a:lnTo>
                  <a:lnTo>
                    <a:pt x="625833" y="453713"/>
                  </a:lnTo>
                  <a:lnTo>
                    <a:pt x="654390" y="411466"/>
                  </a:lnTo>
                  <a:lnTo>
                    <a:pt x="680220" y="367210"/>
                  </a:lnTo>
                  <a:lnTo>
                    <a:pt x="703199" y="321056"/>
                  </a:lnTo>
                  <a:lnTo>
                    <a:pt x="0" y="0"/>
                  </a:lnTo>
                  <a:close/>
                </a:path>
              </a:pathLst>
            </a:custGeom>
            <a:solidFill>
              <a:srgbClr val="EC7C30"/>
            </a:solidFill>
          </p:spPr>
          <p:txBody>
            <a:bodyPr wrap="square" lIns="0" tIns="0" rIns="0" bIns="0" rtlCol="0"/>
            <a:lstStyle/>
            <a:p>
              <a:endParaRPr/>
            </a:p>
          </p:txBody>
        </p:sp>
        <p:sp>
          <p:nvSpPr>
            <p:cNvPr id="114" name="object 114"/>
            <p:cNvSpPr/>
            <p:nvPr/>
          </p:nvSpPr>
          <p:spPr>
            <a:xfrm>
              <a:off x="6595491" y="5259197"/>
              <a:ext cx="703580" cy="741680"/>
            </a:xfrm>
            <a:custGeom>
              <a:avLst/>
              <a:gdLst/>
              <a:ahLst/>
              <a:cxnLst/>
              <a:rect l="l" t="t" r="r" b="b"/>
              <a:pathLst>
                <a:path w="703579" h="741679">
                  <a:moveTo>
                    <a:pt x="703199" y="321056"/>
                  </a:moveTo>
                  <a:lnTo>
                    <a:pt x="680220" y="367210"/>
                  </a:lnTo>
                  <a:lnTo>
                    <a:pt x="654390" y="411466"/>
                  </a:lnTo>
                  <a:lnTo>
                    <a:pt x="625833" y="453713"/>
                  </a:lnTo>
                  <a:lnTo>
                    <a:pt x="594676" y="493843"/>
                  </a:lnTo>
                  <a:lnTo>
                    <a:pt x="561042" y="531745"/>
                  </a:lnTo>
                  <a:lnTo>
                    <a:pt x="525057" y="567311"/>
                  </a:lnTo>
                  <a:lnTo>
                    <a:pt x="486845" y="600431"/>
                  </a:lnTo>
                  <a:lnTo>
                    <a:pt x="446531" y="630997"/>
                  </a:lnTo>
                  <a:lnTo>
                    <a:pt x="404240" y="658899"/>
                  </a:lnTo>
                  <a:lnTo>
                    <a:pt x="360097" y="684027"/>
                  </a:lnTo>
                  <a:lnTo>
                    <a:pt x="314227" y="706273"/>
                  </a:lnTo>
                  <a:lnTo>
                    <a:pt x="266755" y="725527"/>
                  </a:lnTo>
                  <a:lnTo>
                    <a:pt x="217805" y="741680"/>
                  </a:lnTo>
                  <a:lnTo>
                    <a:pt x="0" y="0"/>
                  </a:lnTo>
                  <a:lnTo>
                    <a:pt x="703199" y="321056"/>
                  </a:lnTo>
                  <a:close/>
                </a:path>
              </a:pathLst>
            </a:custGeom>
            <a:ln w="11239">
              <a:solidFill>
                <a:srgbClr val="FFFFFF"/>
              </a:solidFill>
            </a:ln>
          </p:spPr>
          <p:txBody>
            <a:bodyPr wrap="square" lIns="0" tIns="0" rIns="0" bIns="0" rtlCol="0"/>
            <a:lstStyle/>
            <a:p>
              <a:endParaRPr/>
            </a:p>
          </p:txBody>
        </p:sp>
        <p:sp>
          <p:nvSpPr>
            <p:cNvPr id="115" name="object 115"/>
            <p:cNvSpPr/>
            <p:nvPr/>
          </p:nvSpPr>
          <p:spPr>
            <a:xfrm>
              <a:off x="5822388" y="4486147"/>
              <a:ext cx="991235" cy="1546225"/>
            </a:xfrm>
            <a:custGeom>
              <a:avLst/>
              <a:gdLst/>
              <a:ahLst/>
              <a:cxnLst/>
              <a:rect l="l" t="t" r="r" b="b"/>
              <a:pathLst>
                <a:path w="991234" h="1546225">
                  <a:moveTo>
                    <a:pt x="773102" y="0"/>
                  </a:moveTo>
                  <a:lnTo>
                    <a:pt x="717889" y="1970"/>
                  </a:lnTo>
                  <a:lnTo>
                    <a:pt x="663057" y="7858"/>
                  </a:lnTo>
                  <a:lnTo>
                    <a:pt x="608796" y="17627"/>
                  </a:lnTo>
                  <a:lnTo>
                    <a:pt x="555297" y="31241"/>
                  </a:lnTo>
                  <a:lnTo>
                    <a:pt x="508812" y="46473"/>
                  </a:lnTo>
                  <a:lnTo>
                    <a:pt x="463941" y="64338"/>
                  </a:lnTo>
                  <a:lnTo>
                    <a:pt x="420748" y="84724"/>
                  </a:lnTo>
                  <a:lnTo>
                    <a:pt x="379294" y="107518"/>
                  </a:lnTo>
                  <a:lnTo>
                    <a:pt x="339639" y="132608"/>
                  </a:lnTo>
                  <a:lnTo>
                    <a:pt x="301846" y="159882"/>
                  </a:lnTo>
                  <a:lnTo>
                    <a:pt x="265975" y="189227"/>
                  </a:lnTo>
                  <a:lnTo>
                    <a:pt x="232088" y="220531"/>
                  </a:lnTo>
                  <a:lnTo>
                    <a:pt x="200246" y="253681"/>
                  </a:lnTo>
                  <a:lnTo>
                    <a:pt x="170511" y="288565"/>
                  </a:lnTo>
                  <a:lnTo>
                    <a:pt x="142943" y="325070"/>
                  </a:lnTo>
                  <a:lnTo>
                    <a:pt x="117605" y="363084"/>
                  </a:lnTo>
                  <a:lnTo>
                    <a:pt x="94557" y="402494"/>
                  </a:lnTo>
                  <a:lnTo>
                    <a:pt x="73862" y="443188"/>
                  </a:lnTo>
                  <a:lnTo>
                    <a:pt x="55579" y="485054"/>
                  </a:lnTo>
                  <a:lnTo>
                    <a:pt x="39772" y="527979"/>
                  </a:lnTo>
                  <a:lnTo>
                    <a:pt x="26500" y="571850"/>
                  </a:lnTo>
                  <a:lnTo>
                    <a:pt x="15825" y="616555"/>
                  </a:lnTo>
                  <a:lnTo>
                    <a:pt x="7810" y="661982"/>
                  </a:lnTo>
                  <a:lnTo>
                    <a:pt x="2514" y="708017"/>
                  </a:lnTo>
                  <a:lnTo>
                    <a:pt x="0" y="754550"/>
                  </a:lnTo>
                  <a:lnTo>
                    <a:pt x="328" y="801467"/>
                  </a:lnTo>
                  <a:lnTo>
                    <a:pt x="3560" y="848655"/>
                  </a:lnTo>
                  <a:lnTo>
                    <a:pt x="9758" y="896003"/>
                  </a:lnTo>
                  <a:lnTo>
                    <a:pt x="18983" y="943398"/>
                  </a:lnTo>
                  <a:lnTo>
                    <a:pt x="31295" y="990726"/>
                  </a:lnTo>
                  <a:lnTo>
                    <a:pt x="46540" y="1037212"/>
                  </a:lnTo>
                  <a:lnTo>
                    <a:pt x="64417" y="1082082"/>
                  </a:lnTo>
                  <a:lnTo>
                    <a:pt x="84812" y="1125275"/>
                  </a:lnTo>
                  <a:lnTo>
                    <a:pt x="107614" y="1166730"/>
                  </a:lnTo>
                  <a:lnTo>
                    <a:pt x="132711" y="1206385"/>
                  </a:lnTo>
                  <a:lnTo>
                    <a:pt x="159990" y="1244178"/>
                  </a:lnTo>
                  <a:lnTo>
                    <a:pt x="189339" y="1280049"/>
                  </a:lnTo>
                  <a:lnTo>
                    <a:pt x="220645" y="1313936"/>
                  </a:lnTo>
                  <a:lnTo>
                    <a:pt x="253797" y="1345778"/>
                  </a:lnTo>
                  <a:lnTo>
                    <a:pt x="288682" y="1375513"/>
                  </a:lnTo>
                  <a:lnTo>
                    <a:pt x="325187" y="1403081"/>
                  </a:lnTo>
                  <a:lnTo>
                    <a:pt x="363201" y="1428419"/>
                  </a:lnTo>
                  <a:lnTo>
                    <a:pt x="402612" y="1451467"/>
                  </a:lnTo>
                  <a:lnTo>
                    <a:pt x="443306" y="1472162"/>
                  </a:lnTo>
                  <a:lnTo>
                    <a:pt x="485172" y="1490445"/>
                  </a:lnTo>
                  <a:lnTo>
                    <a:pt x="528097" y="1506252"/>
                  </a:lnTo>
                  <a:lnTo>
                    <a:pt x="571969" y="1519524"/>
                  </a:lnTo>
                  <a:lnTo>
                    <a:pt x="616676" y="1530199"/>
                  </a:lnTo>
                  <a:lnTo>
                    <a:pt x="662105" y="1538214"/>
                  </a:lnTo>
                  <a:lnTo>
                    <a:pt x="708145" y="1543510"/>
                  </a:lnTo>
                  <a:lnTo>
                    <a:pt x="754682" y="1546024"/>
                  </a:lnTo>
                  <a:lnTo>
                    <a:pt x="801605" y="1545696"/>
                  </a:lnTo>
                  <a:lnTo>
                    <a:pt x="848801" y="1542464"/>
                  </a:lnTo>
                  <a:lnTo>
                    <a:pt x="896159" y="1536266"/>
                  </a:lnTo>
                  <a:lnTo>
                    <a:pt x="943565" y="1527041"/>
                  </a:lnTo>
                  <a:lnTo>
                    <a:pt x="990907" y="1514728"/>
                  </a:lnTo>
                  <a:lnTo>
                    <a:pt x="773102" y="773048"/>
                  </a:lnTo>
                  <a:lnTo>
                    <a:pt x="773102" y="0"/>
                  </a:lnTo>
                  <a:close/>
                </a:path>
              </a:pathLst>
            </a:custGeom>
            <a:solidFill>
              <a:srgbClr val="A4A4A4"/>
            </a:solidFill>
          </p:spPr>
          <p:txBody>
            <a:bodyPr wrap="square" lIns="0" tIns="0" rIns="0" bIns="0" rtlCol="0"/>
            <a:lstStyle/>
            <a:p>
              <a:endParaRPr/>
            </a:p>
          </p:txBody>
        </p:sp>
        <p:sp>
          <p:nvSpPr>
            <p:cNvPr id="116" name="object 116"/>
            <p:cNvSpPr/>
            <p:nvPr/>
          </p:nvSpPr>
          <p:spPr>
            <a:xfrm>
              <a:off x="5822388" y="4486147"/>
              <a:ext cx="991235" cy="1546225"/>
            </a:xfrm>
            <a:custGeom>
              <a:avLst/>
              <a:gdLst/>
              <a:ahLst/>
              <a:cxnLst/>
              <a:rect l="l" t="t" r="r" b="b"/>
              <a:pathLst>
                <a:path w="991234" h="1546225">
                  <a:moveTo>
                    <a:pt x="990907" y="1514728"/>
                  </a:moveTo>
                  <a:lnTo>
                    <a:pt x="943565" y="1527041"/>
                  </a:lnTo>
                  <a:lnTo>
                    <a:pt x="896159" y="1536266"/>
                  </a:lnTo>
                  <a:lnTo>
                    <a:pt x="848801" y="1542464"/>
                  </a:lnTo>
                  <a:lnTo>
                    <a:pt x="801605" y="1545696"/>
                  </a:lnTo>
                  <a:lnTo>
                    <a:pt x="754682" y="1546024"/>
                  </a:lnTo>
                  <a:lnTo>
                    <a:pt x="708145" y="1543510"/>
                  </a:lnTo>
                  <a:lnTo>
                    <a:pt x="662105" y="1538214"/>
                  </a:lnTo>
                  <a:lnTo>
                    <a:pt x="616676" y="1530199"/>
                  </a:lnTo>
                  <a:lnTo>
                    <a:pt x="571969" y="1519524"/>
                  </a:lnTo>
                  <a:lnTo>
                    <a:pt x="528097" y="1506252"/>
                  </a:lnTo>
                  <a:lnTo>
                    <a:pt x="485172" y="1490445"/>
                  </a:lnTo>
                  <a:lnTo>
                    <a:pt x="443306" y="1472162"/>
                  </a:lnTo>
                  <a:lnTo>
                    <a:pt x="402612" y="1451467"/>
                  </a:lnTo>
                  <a:lnTo>
                    <a:pt x="363201" y="1428419"/>
                  </a:lnTo>
                  <a:lnTo>
                    <a:pt x="325187" y="1403081"/>
                  </a:lnTo>
                  <a:lnTo>
                    <a:pt x="288682" y="1375513"/>
                  </a:lnTo>
                  <a:lnTo>
                    <a:pt x="253797" y="1345778"/>
                  </a:lnTo>
                  <a:lnTo>
                    <a:pt x="220645" y="1313936"/>
                  </a:lnTo>
                  <a:lnTo>
                    <a:pt x="189339" y="1280049"/>
                  </a:lnTo>
                  <a:lnTo>
                    <a:pt x="159990" y="1244178"/>
                  </a:lnTo>
                  <a:lnTo>
                    <a:pt x="132711" y="1206385"/>
                  </a:lnTo>
                  <a:lnTo>
                    <a:pt x="107614" y="1166730"/>
                  </a:lnTo>
                  <a:lnTo>
                    <a:pt x="84812" y="1125275"/>
                  </a:lnTo>
                  <a:lnTo>
                    <a:pt x="64417" y="1082082"/>
                  </a:lnTo>
                  <a:lnTo>
                    <a:pt x="46540" y="1037212"/>
                  </a:lnTo>
                  <a:lnTo>
                    <a:pt x="31295" y="990726"/>
                  </a:lnTo>
                  <a:lnTo>
                    <a:pt x="18983" y="943398"/>
                  </a:lnTo>
                  <a:lnTo>
                    <a:pt x="9758" y="896003"/>
                  </a:lnTo>
                  <a:lnTo>
                    <a:pt x="3560" y="848655"/>
                  </a:lnTo>
                  <a:lnTo>
                    <a:pt x="328" y="801467"/>
                  </a:lnTo>
                  <a:lnTo>
                    <a:pt x="0" y="754550"/>
                  </a:lnTo>
                  <a:lnTo>
                    <a:pt x="2514" y="708017"/>
                  </a:lnTo>
                  <a:lnTo>
                    <a:pt x="7810" y="661982"/>
                  </a:lnTo>
                  <a:lnTo>
                    <a:pt x="15825" y="616555"/>
                  </a:lnTo>
                  <a:lnTo>
                    <a:pt x="26500" y="571850"/>
                  </a:lnTo>
                  <a:lnTo>
                    <a:pt x="39772" y="527979"/>
                  </a:lnTo>
                  <a:lnTo>
                    <a:pt x="55579" y="485054"/>
                  </a:lnTo>
                  <a:lnTo>
                    <a:pt x="73862" y="443188"/>
                  </a:lnTo>
                  <a:lnTo>
                    <a:pt x="94557" y="402494"/>
                  </a:lnTo>
                  <a:lnTo>
                    <a:pt x="117605" y="363084"/>
                  </a:lnTo>
                  <a:lnTo>
                    <a:pt x="142943" y="325070"/>
                  </a:lnTo>
                  <a:lnTo>
                    <a:pt x="170511" y="288565"/>
                  </a:lnTo>
                  <a:lnTo>
                    <a:pt x="200246" y="253681"/>
                  </a:lnTo>
                  <a:lnTo>
                    <a:pt x="232088" y="220531"/>
                  </a:lnTo>
                  <a:lnTo>
                    <a:pt x="265975" y="189227"/>
                  </a:lnTo>
                  <a:lnTo>
                    <a:pt x="301846" y="159882"/>
                  </a:lnTo>
                  <a:lnTo>
                    <a:pt x="339639" y="132608"/>
                  </a:lnTo>
                  <a:lnTo>
                    <a:pt x="379294" y="107518"/>
                  </a:lnTo>
                  <a:lnTo>
                    <a:pt x="420748" y="84724"/>
                  </a:lnTo>
                  <a:lnTo>
                    <a:pt x="463941" y="64338"/>
                  </a:lnTo>
                  <a:lnTo>
                    <a:pt x="508812" y="46473"/>
                  </a:lnTo>
                  <a:lnTo>
                    <a:pt x="555297" y="31241"/>
                  </a:lnTo>
                  <a:lnTo>
                    <a:pt x="608796" y="17627"/>
                  </a:lnTo>
                  <a:lnTo>
                    <a:pt x="663057" y="7858"/>
                  </a:lnTo>
                  <a:lnTo>
                    <a:pt x="717889" y="1970"/>
                  </a:lnTo>
                  <a:lnTo>
                    <a:pt x="773102" y="0"/>
                  </a:lnTo>
                  <a:lnTo>
                    <a:pt x="773102" y="773048"/>
                  </a:lnTo>
                  <a:lnTo>
                    <a:pt x="990907" y="1514728"/>
                  </a:lnTo>
                  <a:close/>
                </a:path>
              </a:pathLst>
            </a:custGeom>
            <a:ln w="11239">
              <a:solidFill>
                <a:srgbClr val="FFFFFF"/>
              </a:solidFill>
            </a:ln>
          </p:spPr>
          <p:txBody>
            <a:bodyPr wrap="square" lIns="0" tIns="0" rIns="0" bIns="0" rtlCol="0"/>
            <a:lstStyle/>
            <a:p>
              <a:endParaRPr/>
            </a:p>
          </p:txBody>
        </p:sp>
        <p:sp>
          <p:nvSpPr>
            <p:cNvPr id="117" name="object 117"/>
            <p:cNvSpPr/>
            <p:nvPr/>
          </p:nvSpPr>
          <p:spPr>
            <a:xfrm>
              <a:off x="6966585" y="4284344"/>
              <a:ext cx="649605" cy="556895"/>
            </a:xfrm>
            <a:custGeom>
              <a:avLst/>
              <a:gdLst/>
              <a:ahLst/>
              <a:cxnLst/>
              <a:rect l="l" t="t" r="r" b="b"/>
              <a:pathLst>
                <a:path w="649604" h="556895">
                  <a:moveTo>
                    <a:pt x="649224" y="0"/>
                  </a:moveTo>
                  <a:lnTo>
                    <a:pt x="0" y="0"/>
                  </a:lnTo>
                  <a:lnTo>
                    <a:pt x="0" y="309753"/>
                  </a:lnTo>
                  <a:lnTo>
                    <a:pt x="108204" y="309753"/>
                  </a:lnTo>
                  <a:lnTo>
                    <a:pt x="279146" y="556895"/>
                  </a:lnTo>
                  <a:lnTo>
                    <a:pt x="270510" y="309753"/>
                  </a:lnTo>
                  <a:lnTo>
                    <a:pt x="649224" y="309753"/>
                  </a:lnTo>
                  <a:lnTo>
                    <a:pt x="649224" y="0"/>
                  </a:lnTo>
                  <a:close/>
                </a:path>
              </a:pathLst>
            </a:custGeom>
            <a:solidFill>
              <a:srgbClr val="FFFFFF"/>
            </a:solidFill>
          </p:spPr>
          <p:txBody>
            <a:bodyPr wrap="square" lIns="0" tIns="0" rIns="0" bIns="0" rtlCol="0"/>
            <a:lstStyle/>
            <a:p>
              <a:endParaRPr/>
            </a:p>
          </p:txBody>
        </p:sp>
        <p:sp>
          <p:nvSpPr>
            <p:cNvPr id="118" name="object 118"/>
            <p:cNvSpPr/>
            <p:nvPr/>
          </p:nvSpPr>
          <p:spPr>
            <a:xfrm>
              <a:off x="6966585" y="4284344"/>
              <a:ext cx="649605" cy="556895"/>
            </a:xfrm>
            <a:custGeom>
              <a:avLst/>
              <a:gdLst/>
              <a:ahLst/>
              <a:cxnLst/>
              <a:rect l="l" t="t" r="r" b="b"/>
              <a:pathLst>
                <a:path w="649604" h="556895">
                  <a:moveTo>
                    <a:pt x="0" y="0"/>
                  </a:moveTo>
                  <a:lnTo>
                    <a:pt x="108204" y="0"/>
                  </a:lnTo>
                  <a:lnTo>
                    <a:pt x="270510" y="0"/>
                  </a:lnTo>
                  <a:lnTo>
                    <a:pt x="649224" y="0"/>
                  </a:lnTo>
                  <a:lnTo>
                    <a:pt x="649224" y="180594"/>
                  </a:lnTo>
                  <a:lnTo>
                    <a:pt x="649224" y="258064"/>
                  </a:lnTo>
                  <a:lnTo>
                    <a:pt x="649224" y="309753"/>
                  </a:lnTo>
                  <a:lnTo>
                    <a:pt x="270510" y="309753"/>
                  </a:lnTo>
                  <a:lnTo>
                    <a:pt x="279146" y="556895"/>
                  </a:lnTo>
                  <a:lnTo>
                    <a:pt x="108204" y="309753"/>
                  </a:lnTo>
                  <a:lnTo>
                    <a:pt x="0" y="309753"/>
                  </a:lnTo>
                  <a:lnTo>
                    <a:pt x="0" y="258064"/>
                  </a:lnTo>
                  <a:lnTo>
                    <a:pt x="0" y="180594"/>
                  </a:lnTo>
                  <a:lnTo>
                    <a:pt x="0" y="0"/>
                  </a:lnTo>
                  <a:close/>
                </a:path>
              </a:pathLst>
            </a:custGeom>
            <a:ln w="5626">
              <a:solidFill>
                <a:srgbClr val="000000"/>
              </a:solidFill>
            </a:ln>
          </p:spPr>
          <p:txBody>
            <a:bodyPr wrap="square" lIns="0" tIns="0" rIns="0" bIns="0" rtlCol="0"/>
            <a:lstStyle/>
            <a:p>
              <a:endParaRPr/>
            </a:p>
          </p:txBody>
        </p:sp>
      </p:grpSp>
      <p:sp>
        <p:nvSpPr>
          <p:cNvPr id="119" name="object 119"/>
          <p:cNvSpPr txBox="1"/>
          <p:nvPr/>
        </p:nvSpPr>
        <p:spPr>
          <a:xfrm>
            <a:off x="9294123" y="6312507"/>
            <a:ext cx="607884" cy="289822"/>
          </a:xfrm>
          <a:prstGeom prst="rect">
            <a:avLst/>
          </a:prstGeom>
        </p:spPr>
        <p:txBody>
          <a:bodyPr vert="horz" wrap="square" lIns="0" tIns="30479" rIns="0" bIns="0" rtlCol="0">
            <a:spAutoFit/>
          </a:bodyPr>
          <a:lstStyle/>
          <a:p>
            <a:pPr marL="80431">
              <a:spcBef>
                <a:spcPts val="240"/>
              </a:spcBef>
            </a:pPr>
            <a:r>
              <a:rPr sz="800" spc="-20" dirty="0">
                <a:solidFill>
                  <a:srgbClr val="585858"/>
                </a:solidFill>
                <a:latin typeface="BIZ UDPゴシック"/>
                <a:cs typeface="BIZ UDPゴシック"/>
              </a:rPr>
              <a:t>希望する</a:t>
            </a:r>
            <a:endParaRPr sz="800">
              <a:latin typeface="BIZ UDPゴシック"/>
              <a:cs typeface="BIZ UDPゴシック"/>
            </a:endParaRPr>
          </a:p>
          <a:p>
            <a:pPr marL="16933">
              <a:spcBef>
                <a:spcPts val="113"/>
              </a:spcBef>
            </a:pPr>
            <a:r>
              <a:rPr sz="800" dirty="0">
                <a:solidFill>
                  <a:srgbClr val="585858"/>
                </a:solidFill>
                <a:latin typeface="BIZ UDPゴシック"/>
                <a:cs typeface="BIZ UDPゴシック"/>
              </a:rPr>
              <a:t>7</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32%</a:t>
            </a:r>
            <a:endParaRPr sz="800">
              <a:latin typeface="BIZ UDPゴシック"/>
              <a:cs typeface="BIZ UDPゴシック"/>
            </a:endParaRPr>
          </a:p>
        </p:txBody>
      </p:sp>
      <p:grpSp>
        <p:nvGrpSpPr>
          <p:cNvPr id="120" name="object 120"/>
          <p:cNvGrpSpPr/>
          <p:nvPr/>
        </p:nvGrpSpPr>
        <p:grpSpPr>
          <a:xfrm>
            <a:off x="9075945" y="8340487"/>
            <a:ext cx="895740" cy="546080"/>
            <a:chOff x="6913562" y="5840539"/>
            <a:chExt cx="671830" cy="409575"/>
          </a:xfrm>
        </p:grpSpPr>
        <p:sp>
          <p:nvSpPr>
            <p:cNvPr id="121" name="object 121"/>
            <p:cNvSpPr/>
            <p:nvPr/>
          </p:nvSpPr>
          <p:spPr>
            <a:xfrm>
              <a:off x="6916419" y="5843397"/>
              <a:ext cx="666115" cy="403860"/>
            </a:xfrm>
            <a:custGeom>
              <a:avLst/>
              <a:gdLst/>
              <a:ahLst/>
              <a:cxnLst/>
              <a:rect l="l" t="t" r="r" b="b"/>
              <a:pathLst>
                <a:path w="666115" h="403860">
                  <a:moveTo>
                    <a:pt x="185293" y="0"/>
                  </a:moveTo>
                  <a:lnTo>
                    <a:pt x="110998" y="118237"/>
                  </a:lnTo>
                  <a:lnTo>
                    <a:pt x="0" y="118237"/>
                  </a:lnTo>
                  <a:lnTo>
                    <a:pt x="0" y="403860"/>
                  </a:lnTo>
                  <a:lnTo>
                    <a:pt x="665861" y="403860"/>
                  </a:lnTo>
                  <a:lnTo>
                    <a:pt x="665861" y="118237"/>
                  </a:lnTo>
                  <a:lnTo>
                    <a:pt x="277495" y="118237"/>
                  </a:lnTo>
                  <a:lnTo>
                    <a:pt x="185293" y="0"/>
                  </a:lnTo>
                  <a:close/>
                </a:path>
              </a:pathLst>
            </a:custGeom>
            <a:solidFill>
              <a:srgbClr val="FFFFFF"/>
            </a:solidFill>
          </p:spPr>
          <p:txBody>
            <a:bodyPr wrap="square" lIns="0" tIns="0" rIns="0" bIns="0" rtlCol="0"/>
            <a:lstStyle/>
            <a:p>
              <a:endParaRPr/>
            </a:p>
          </p:txBody>
        </p:sp>
        <p:sp>
          <p:nvSpPr>
            <p:cNvPr id="122" name="object 122"/>
            <p:cNvSpPr/>
            <p:nvPr/>
          </p:nvSpPr>
          <p:spPr>
            <a:xfrm>
              <a:off x="6916419" y="5843397"/>
              <a:ext cx="666115" cy="403860"/>
            </a:xfrm>
            <a:custGeom>
              <a:avLst/>
              <a:gdLst/>
              <a:ahLst/>
              <a:cxnLst/>
              <a:rect l="l" t="t" r="r" b="b"/>
              <a:pathLst>
                <a:path w="666115" h="403860">
                  <a:moveTo>
                    <a:pt x="0" y="118237"/>
                  </a:moveTo>
                  <a:lnTo>
                    <a:pt x="110998" y="118237"/>
                  </a:lnTo>
                  <a:lnTo>
                    <a:pt x="185293" y="0"/>
                  </a:lnTo>
                  <a:lnTo>
                    <a:pt x="277495" y="118237"/>
                  </a:lnTo>
                  <a:lnTo>
                    <a:pt x="665861" y="118237"/>
                  </a:lnTo>
                  <a:lnTo>
                    <a:pt x="665861" y="165862"/>
                  </a:lnTo>
                  <a:lnTo>
                    <a:pt x="665861" y="237236"/>
                  </a:lnTo>
                  <a:lnTo>
                    <a:pt x="665861" y="403860"/>
                  </a:lnTo>
                  <a:lnTo>
                    <a:pt x="277495" y="403860"/>
                  </a:lnTo>
                  <a:lnTo>
                    <a:pt x="110998" y="403860"/>
                  </a:lnTo>
                  <a:lnTo>
                    <a:pt x="0" y="403860"/>
                  </a:lnTo>
                  <a:lnTo>
                    <a:pt x="0" y="237236"/>
                  </a:lnTo>
                  <a:lnTo>
                    <a:pt x="0" y="165862"/>
                  </a:lnTo>
                  <a:lnTo>
                    <a:pt x="0" y="118237"/>
                  </a:lnTo>
                  <a:close/>
                </a:path>
              </a:pathLst>
            </a:custGeom>
            <a:ln w="5626">
              <a:solidFill>
                <a:srgbClr val="000000"/>
              </a:solidFill>
            </a:ln>
          </p:spPr>
          <p:txBody>
            <a:bodyPr wrap="square" lIns="0" tIns="0" rIns="0" bIns="0" rtlCol="0"/>
            <a:lstStyle/>
            <a:p>
              <a:endParaRPr/>
            </a:p>
          </p:txBody>
        </p:sp>
      </p:grpSp>
      <p:sp>
        <p:nvSpPr>
          <p:cNvPr id="123" name="object 123"/>
          <p:cNvSpPr txBox="1"/>
          <p:nvPr/>
        </p:nvSpPr>
        <p:spPr>
          <a:xfrm>
            <a:off x="9245017" y="8533400"/>
            <a:ext cx="593490" cy="289822"/>
          </a:xfrm>
          <a:prstGeom prst="rect">
            <a:avLst/>
          </a:prstGeom>
        </p:spPr>
        <p:txBody>
          <a:bodyPr vert="horz" wrap="square" lIns="0" tIns="30479" rIns="0" bIns="0" rtlCol="0">
            <a:spAutoFit/>
          </a:bodyPr>
          <a:lstStyle/>
          <a:p>
            <a:pPr marL="23706">
              <a:spcBef>
                <a:spcPts val="240"/>
              </a:spcBef>
            </a:pPr>
            <a:r>
              <a:rPr sz="800" spc="-13" dirty="0">
                <a:solidFill>
                  <a:srgbClr val="585858"/>
                </a:solidFill>
                <a:latin typeface="BIZ UDPゴシック"/>
                <a:cs typeface="BIZ UDPゴシック"/>
              </a:rPr>
              <a:t>希望しない</a:t>
            </a:r>
            <a:endParaRPr sz="800">
              <a:latin typeface="BIZ UDPゴシック"/>
              <a:cs typeface="BIZ UDPゴシック"/>
            </a:endParaRPr>
          </a:p>
          <a:p>
            <a:pPr marL="16933">
              <a:spcBef>
                <a:spcPts val="113"/>
              </a:spcBef>
            </a:pPr>
            <a:r>
              <a:rPr sz="800" dirty="0">
                <a:solidFill>
                  <a:srgbClr val="585858"/>
                </a:solidFill>
                <a:latin typeface="BIZ UDPゴシック"/>
                <a:cs typeface="BIZ UDPゴシック"/>
              </a:rPr>
              <a:t>3</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14%</a:t>
            </a:r>
            <a:endParaRPr sz="800">
              <a:latin typeface="BIZ UDPゴシック"/>
              <a:cs typeface="BIZ UDPゴシック"/>
            </a:endParaRPr>
          </a:p>
        </p:txBody>
      </p:sp>
      <p:grpSp>
        <p:nvGrpSpPr>
          <p:cNvPr id="124" name="object 124"/>
          <p:cNvGrpSpPr/>
          <p:nvPr/>
        </p:nvGrpSpPr>
        <p:grpSpPr>
          <a:xfrm>
            <a:off x="7379118" y="7708219"/>
            <a:ext cx="880501" cy="1007496"/>
            <a:chOff x="5640895" y="5366321"/>
            <a:chExt cx="660400" cy="755650"/>
          </a:xfrm>
        </p:grpSpPr>
        <p:sp>
          <p:nvSpPr>
            <p:cNvPr id="125" name="object 125"/>
            <p:cNvSpPr/>
            <p:nvPr/>
          </p:nvSpPr>
          <p:spPr>
            <a:xfrm>
              <a:off x="5643753" y="5369179"/>
              <a:ext cx="654685" cy="749935"/>
            </a:xfrm>
            <a:custGeom>
              <a:avLst/>
              <a:gdLst/>
              <a:ahLst/>
              <a:cxnLst/>
              <a:rect l="l" t="t" r="r" b="b"/>
              <a:pathLst>
                <a:path w="654685" h="749935">
                  <a:moveTo>
                    <a:pt x="186563" y="0"/>
                  </a:moveTo>
                  <a:lnTo>
                    <a:pt x="109093" y="493268"/>
                  </a:lnTo>
                  <a:lnTo>
                    <a:pt x="0" y="493268"/>
                  </a:lnTo>
                  <a:lnTo>
                    <a:pt x="0" y="749935"/>
                  </a:lnTo>
                  <a:lnTo>
                    <a:pt x="654177" y="749935"/>
                  </a:lnTo>
                  <a:lnTo>
                    <a:pt x="654177" y="493268"/>
                  </a:lnTo>
                  <a:lnTo>
                    <a:pt x="272542" y="493268"/>
                  </a:lnTo>
                  <a:lnTo>
                    <a:pt x="186563" y="0"/>
                  </a:lnTo>
                  <a:close/>
                </a:path>
              </a:pathLst>
            </a:custGeom>
            <a:solidFill>
              <a:srgbClr val="FFFFFF"/>
            </a:solidFill>
          </p:spPr>
          <p:txBody>
            <a:bodyPr wrap="square" lIns="0" tIns="0" rIns="0" bIns="0" rtlCol="0"/>
            <a:lstStyle/>
            <a:p>
              <a:endParaRPr/>
            </a:p>
          </p:txBody>
        </p:sp>
        <p:sp>
          <p:nvSpPr>
            <p:cNvPr id="126" name="object 126"/>
            <p:cNvSpPr/>
            <p:nvPr/>
          </p:nvSpPr>
          <p:spPr>
            <a:xfrm>
              <a:off x="5643753" y="5369179"/>
              <a:ext cx="654685" cy="749935"/>
            </a:xfrm>
            <a:custGeom>
              <a:avLst/>
              <a:gdLst/>
              <a:ahLst/>
              <a:cxnLst/>
              <a:rect l="l" t="t" r="r" b="b"/>
              <a:pathLst>
                <a:path w="654685" h="749935">
                  <a:moveTo>
                    <a:pt x="0" y="493268"/>
                  </a:moveTo>
                  <a:lnTo>
                    <a:pt x="109093" y="493268"/>
                  </a:lnTo>
                  <a:lnTo>
                    <a:pt x="186563" y="0"/>
                  </a:lnTo>
                  <a:lnTo>
                    <a:pt x="272542" y="493268"/>
                  </a:lnTo>
                  <a:lnTo>
                    <a:pt x="654177" y="493268"/>
                  </a:lnTo>
                  <a:lnTo>
                    <a:pt x="654177" y="536067"/>
                  </a:lnTo>
                  <a:lnTo>
                    <a:pt x="654177" y="600202"/>
                  </a:lnTo>
                  <a:lnTo>
                    <a:pt x="654177" y="749935"/>
                  </a:lnTo>
                  <a:lnTo>
                    <a:pt x="272542" y="749935"/>
                  </a:lnTo>
                  <a:lnTo>
                    <a:pt x="109093" y="749935"/>
                  </a:lnTo>
                  <a:lnTo>
                    <a:pt x="0" y="749935"/>
                  </a:lnTo>
                  <a:lnTo>
                    <a:pt x="0" y="600202"/>
                  </a:lnTo>
                  <a:lnTo>
                    <a:pt x="0" y="536067"/>
                  </a:lnTo>
                  <a:lnTo>
                    <a:pt x="0" y="493268"/>
                  </a:lnTo>
                  <a:close/>
                </a:path>
              </a:pathLst>
            </a:custGeom>
            <a:ln w="5626">
              <a:solidFill>
                <a:srgbClr val="000000"/>
              </a:solidFill>
            </a:ln>
          </p:spPr>
          <p:txBody>
            <a:bodyPr wrap="square" lIns="0" tIns="0" rIns="0" bIns="0" rtlCol="0"/>
            <a:lstStyle/>
            <a:p>
              <a:endParaRPr/>
            </a:p>
          </p:txBody>
        </p:sp>
      </p:grpSp>
      <p:sp>
        <p:nvSpPr>
          <p:cNvPr id="127" name="object 127"/>
          <p:cNvSpPr txBox="1"/>
          <p:nvPr/>
        </p:nvSpPr>
        <p:spPr>
          <a:xfrm>
            <a:off x="7501289" y="8382216"/>
            <a:ext cx="673920" cy="289822"/>
          </a:xfrm>
          <a:prstGeom prst="rect">
            <a:avLst/>
          </a:prstGeom>
        </p:spPr>
        <p:txBody>
          <a:bodyPr vert="horz" wrap="square" lIns="0" tIns="30479" rIns="0" bIns="0" rtlCol="0">
            <a:spAutoFit/>
          </a:bodyPr>
          <a:lstStyle/>
          <a:p>
            <a:pPr marR="24553" algn="ctr">
              <a:spcBef>
                <a:spcPts val="240"/>
              </a:spcBef>
            </a:pPr>
            <a:r>
              <a:rPr sz="800" spc="-27" dirty="0">
                <a:solidFill>
                  <a:srgbClr val="585858"/>
                </a:solidFill>
                <a:latin typeface="BIZ UDPゴシック"/>
                <a:cs typeface="BIZ UDPゴシック"/>
              </a:rPr>
              <a:t>未回答</a:t>
            </a:r>
            <a:endParaRPr sz="800">
              <a:latin typeface="BIZ UDPゴシック"/>
              <a:cs typeface="BIZ UDPゴシック"/>
            </a:endParaRPr>
          </a:p>
          <a:p>
            <a:pPr algn="ctr">
              <a:spcBef>
                <a:spcPts val="113"/>
              </a:spcBef>
            </a:pPr>
            <a:r>
              <a:rPr sz="800" dirty="0">
                <a:solidFill>
                  <a:srgbClr val="585858"/>
                </a:solidFill>
                <a:latin typeface="BIZ UDPゴシック"/>
                <a:cs typeface="BIZ UDPゴシック"/>
              </a:rPr>
              <a:t>12</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54%</a:t>
            </a:r>
            <a:endParaRPr sz="800">
              <a:latin typeface="BIZ UDPゴシック"/>
              <a:cs typeface="BIZ UDPゴシック"/>
            </a:endParaRPr>
          </a:p>
        </p:txBody>
      </p:sp>
      <p:grpSp>
        <p:nvGrpSpPr>
          <p:cNvPr id="128" name="object 128"/>
          <p:cNvGrpSpPr/>
          <p:nvPr/>
        </p:nvGrpSpPr>
        <p:grpSpPr>
          <a:xfrm>
            <a:off x="3894452" y="7741493"/>
            <a:ext cx="2570385" cy="446177"/>
            <a:chOff x="3027298" y="5391277"/>
            <a:chExt cx="1927860" cy="334645"/>
          </a:xfrm>
        </p:grpSpPr>
        <p:sp>
          <p:nvSpPr>
            <p:cNvPr id="129" name="object 129"/>
            <p:cNvSpPr/>
            <p:nvPr/>
          </p:nvSpPr>
          <p:spPr>
            <a:xfrm>
              <a:off x="3027298" y="5391277"/>
              <a:ext cx="963930" cy="334645"/>
            </a:xfrm>
            <a:custGeom>
              <a:avLst/>
              <a:gdLst/>
              <a:ahLst/>
              <a:cxnLst/>
              <a:rect l="l" t="t" r="r" b="b"/>
              <a:pathLst>
                <a:path w="963929" h="334645">
                  <a:moveTo>
                    <a:pt x="963930" y="0"/>
                  </a:moveTo>
                  <a:lnTo>
                    <a:pt x="0" y="0"/>
                  </a:lnTo>
                  <a:lnTo>
                    <a:pt x="0" y="334390"/>
                  </a:lnTo>
                  <a:lnTo>
                    <a:pt x="963930" y="334390"/>
                  </a:lnTo>
                  <a:lnTo>
                    <a:pt x="963930" y="0"/>
                  </a:lnTo>
                  <a:close/>
                </a:path>
              </a:pathLst>
            </a:custGeom>
            <a:solidFill>
              <a:srgbClr val="92D050"/>
            </a:solidFill>
          </p:spPr>
          <p:txBody>
            <a:bodyPr wrap="square" lIns="0" tIns="0" rIns="0" bIns="0" rtlCol="0"/>
            <a:lstStyle/>
            <a:p>
              <a:endParaRPr/>
            </a:p>
          </p:txBody>
        </p:sp>
        <p:sp>
          <p:nvSpPr>
            <p:cNvPr id="130" name="object 130"/>
            <p:cNvSpPr/>
            <p:nvPr/>
          </p:nvSpPr>
          <p:spPr>
            <a:xfrm>
              <a:off x="3991228" y="5391277"/>
              <a:ext cx="481965" cy="334645"/>
            </a:xfrm>
            <a:custGeom>
              <a:avLst/>
              <a:gdLst/>
              <a:ahLst/>
              <a:cxnLst/>
              <a:rect l="l" t="t" r="r" b="b"/>
              <a:pathLst>
                <a:path w="481964" h="334645">
                  <a:moveTo>
                    <a:pt x="481964" y="0"/>
                  </a:moveTo>
                  <a:lnTo>
                    <a:pt x="0" y="0"/>
                  </a:lnTo>
                  <a:lnTo>
                    <a:pt x="0" y="334390"/>
                  </a:lnTo>
                  <a:lnTo>
                    <a:pt x="481964" y="334390"/>
                  </a:lnTo>
                  <a:lnTo>
                    <a:pt x="481964" y="0"/>
                  </a:lnTo>
                  <a:close/>
                </a:path>
              </a:pathLst>
            </a:custGeom>
            <a:solidFill>
              <a:srgbClr val="5B9BD4"/>
            </a:solidFill>
          </p:spPr>
          <p:txBody>
            <a:bodyPr wrap="square" lIns="0" tIns="0" rIns="0" bIns="0" rtlCol="0"/>
            <a:lstStyle/>
            <a:p>
              <a:endParaRPr/>
            </a:p>
          </p:txBody>
        </p:sp>
        <p:sp>
          <p:nvSpPr>
            <p:cNvPr id="131" name="object 131"/>
            <p:cNvSpPr/>
            <p:nvPr/>
          </p:nvSpPr>
          <p:spPr>
            <a:xfrm>
              <a:off x="4473193" y="5391277"/>
              <a:ext cx="481965" cy="334645"/>
            </a:xfrm>
            <a:custGeom>
              <a:avLst/>
              <a:gdLst/>
              <a:ahLst/>
              <a:cxnLst/>
              <a:rect l="l" t="t" r="r" b="b"/>
              <a:pathLst>
                <a:path w="481964" h="334645">
                  <a:moveTo>
                    <a:pt x="481964" y="0"/>
                  </a:moveTo>
                  <a:lnTo>
                    <a:pt x="0" y="0"/>
                  </a:lnTo>
                  <a:lnTo>
                    <a:pt x="0" y="334390"/>
                  </a:lnTo>
                  <a:lnTo>
                    <a:pt x="481964" y="334390"/>
                  </a:lnTo>
                  <a:lnTo>
                    <a:pt x="481964" y="0"/>
                  </a:lnTo>
                  <a:close/>
                </a:path>
              </a:pathLst>
            </a:custGeom>
            <a:solidFill>
              <a:srgbClr val="FFC000"/>
            </a:solidFill>
          </p:spPr>
          <p:txBody>
            <a:bodyPr wrap="square" lIns="0" tIns="0" rIns="0" bIns="0" rtlCol="0"/>
            <a:lstStyle/>
            <a:p>
              <a:endParaRPr/>
            </a:p>
          </p:txBody>
        </p:sp>
        <p:sp>
          <p:nvSpPr>
            <p:cNvPr id="132" name="object 132"/>
            <p:cNvSpPr/>
            <p:nvPr/>
          </p:nvSpPr>
          <p:spPr>
            <a:xfrm>
              <a:off x="3469640" y="5505945"/>
              <a:ext cx="1284605" cy="105410"/>
            </a:xfrm>
            <a:custGeom>
              <a:avLst/>
              <a:gdLst/>
              <a:ahLst/>
              <a:cxnLst/>
              <a:rect l="l" t="t" r="r" b="b"/>
              <a:pathLst>
                <a:path w="1284604" h="105410">
                  <a:moveTo>
                    <a:pt x="79121" y="0"/>
                  </a:moveTo>
                  <a:lnTo>
                    <a:pt x="0" y="0"/>
                  </a:lnTo>
                  <a:lnTo>
                    <a:pt x="0" y="104787"/>
                  </a:lnTo>
                  <a:lnTo>
                    <a:pt x="79121" y="104787"/>
                  </a:lnTo>
                  <a:lnTo>
                    <a:pt x="79121" y="0"/>
                  </a:lnTo>
                  <a:close/>
                </a:path>
                <a:path w="1284604" h="105410">
                  <a:moveTo>
                    <a:pt x="802132" y="0"/>
                  </a:moveTo>
                  <a:lnTo>
                    <a:pt x="723011" y="0"/>
                  </a:lnTo>
                  <a:lnTo>
                    <a:pt x="723011" y="104787"/>
                  </a:lnTo>
                  <a:lnTo>
                    <a:pt x="802132" y="104787"/>
                  </a:lnTo>
                  <a:lnTo>
                    <a:pt x="802132" y="0"/>
                  </a:lnTo>
                  <a:close/>
                </a:path>
                <a:path w="1284604" h="105410">
                  <a:moveTo>
                    <a:pt x="1284097" y="0"/>
                  </a:moveTo>
                  <a:lnTo>
                    <a:pt x="1204976" y="0"/>
                  </a:lnTo>
                  <a:lnTo>
                    <a:pt x="1204976" y="104787"/>
                  </a:lnTo>
                  <a:lnTo>
                    <a:pt x="1284097" y="104787"/>
                  </a:lnTo>
                  <a:lnTo>
                    <a:pt x="1284097" y="0"/>
                  </a:lnTo>
                  <a:close/>
                </a:path>
              </a:pathLst>
            </a:custGeom>
            <a:solidFill>
              <a:srgbClr val="FFFFFF"/>
            </a:solidFill>
          </p:spPr>
          <p:txBody>
            <a:bodyPr wrap="square" lIns="0" tIns="0" rIns="0" bIns="0" rtlCol="0"/>
            <a:lstStyle/>
            <a:p>
              <a:endParaRPr/>
            </a:p>
          </p:txBody>
        </p:sp>
      </p:grpSp>
      <p:grpSp>
        <p:nvGrpSpPr>
          <p:cNvPr id="133" name="object 133"/>
          <p:cNvGrpSpPr/>
          <p:nvPr/>
        </p:nvGrpSpPr>
        <p:grpSpPr>
          <a:xfrm>
            <a:off x="3894452" y="6626475"/>
            <a:ext cx="2570385" cy="446177"/>
            <a:chOff x="3027298" y="4554982"/>
            <a:chExt cx="1927860" cy="334645"/>
          </a:xfrm>
        </p:grpSpPr>
        <p:sp>
          <p:nvSpPr>
            <p:cNvPr id="134" name="object 134"/>
            <p:cNvSpPr/>
            <p:nvPr/>
          </p:nvSpPr>
          <p:spPr>
            <a:xfrm>
              <a:off x="3027298" y="4554982"/>
              <a:ext cx="1360805" cy="334645"/>
            </a:xfrm>
            <a:custGeom>
              <a:avLst/>
              <a:gdLst/>
              <a:ahLst/>
              <a:cxnLst/>
              <a:rect l="l" t="t" r="r" b="b"/>
              <a:pathLst>
                <a:path w="1360804" h="334645">
                  <a:moveTo>
                    <a:pt x="1360551" y="0"/>
                  </a:moveTo>
                  <a:lnTo>
                    <a:pt x="0" y="0"/>
                  </a:lnTo>
                  <a:lnTo>
                    <a:pt x="0" y="334518"/>
                  </a:lnTo>
                  <a:lnTo>
                    <a:pt x="1360551" y="334518"/>
                  </a:lnTo>
                  <a:lnTo>
                    <a:pt x="1360551" y="0"/>
                  </a:lnTo>
                  <a:close/>
                </a:path>
              </a:pathLst>
            </a:custGeom>
            <a:solidFill>
              <a:srgbClr val="92D050"/>
            </a:solidFill>
          </p:spPr>
          <p:txBody>
            <a:bodyPr wrap="square" lIns="0" tIns="0" rIns="0" bIns="0" rtlCol="0"/>
            <a:lstStyle/>
            <a:p>
              <a:endParaRPr/>
            </a:p>
          </p:txBody>
        </p:sp>
        <p:sp>
          <p:nvSpPr>
            <p:cNvPr id="135" name="object 135"/>
            <p:cNvSpPr/>
            <p:nvPr/>
          </p:nvSpPr>
          <p:spPr>
            <a:xfrm>
              <a:off x="4387849" y="4554982"/>
              <a:ext cx="454025" cy="334645"/>
            </a:xfrm>
            <a:custGeom>
              <a:avLst/>
              <a:gdLst/>
              <a:ahLst/>
              <a:cxnLst/>
              <a:rect l="l" t="t" r="r" b="b"/>
              <a:pathLst>
                <a:path w="454025" h="334645">
                  <a:moveTo>
                    <a:pt x="454025" y="0"/>
                  </a:moveTo>
                  <a:lnTo>
                    <a:pt x="0" y="0"/>
                  </a:lnTo>
                  <a:lnTo>
                    <a:pt x="0" y="334518"/>
                  </a:lnTo>
                  <a:lnTo>
                    <a:pt x="454025" y="334518"/>
                  </a:lnTo>
                  <a:lnTo>
                    <a:pt x="454025" y="0"/>
                  </a:lnTo>
                  <a:close/>
                </a:path>
              </a:pathLst>
            </a:custGeom>
            <a:solidFill>
              <a:srgbClr val="5B9BD4"/>
            </a:solidFill>
          </p:spPr>
          <p:txBody>
            <a:bodyPr wrap="square" lIns="0" tIns="0" rIns="0" bIns="0" rtlCol="0"/>
            <a:lstStyle/>
            <a:p>
              <a:endParaRPr/>
            </a:p>
          </p:txBody>
        </p:sp>
        <p:sp>
          <p:nvSpPr>
            <p:cNvPr id="136" name="object 136"/>
            <p:cNvSpPr/>
            <p:nvPr/>
          </p:nvSpPr>
          <p:spPr>
            <a:xfrm>
              <a:off x="4841875" y="4554982"/>
              <a:ext cx="113664" cy="334645"/>
            </a:xfrm>
            <a:custGeom>
              <a:avLst/>
              <a:gdLst/>
              <a:ahLst/>
              <a:cxnLst/>
              <a:rect l="l" t="t" r="r" b="b"/>
              <a:pathLst>
                <a:path w="113664" h="334645">
                  <a:moveTo>
                    <a:pt x="113284" y="0"/>
                  </a:moveTo>
                  <a:lnTo>
                    <a:pt x="0" y="0"/>
                  </a:lnTo>
                  <a:lnTo>
                    <a:pt x="0" y="334518"/>
                  </a:lnTo>
                  <a:lnTo>
                    <a:pt x="113284" y="334518"/>
                  </a:lnTo>
                  <a:lnTo>
                    <a:pt x="113284" y="0"/>
                  </a:lnTo>
                  <a:close/>
                </a:path>
              </a:pathLst>
            </a:custGeom>
            <a:solidFill>
              <a:srgbClr val="FFC000"/>
            </a:solidFill>
          </p:spPr>
          <p:txBody>
            <a:bodyPr wrap="square" lIns="0" tIns="0" rIns="0" bIns="0" rtlCol="0"/>
            <a:lstStyle/>
            <a:p>
              <a:endParaRPr/>
            </a:p>
          </p:txBody>
        </p:sp>
        <p:sp>
          <p:nvSpPr>
            <p:cNvPr id="137" name="object 137"/>
            <p:cNvSpPr/>
            <p:nvPr/>
          </p:nvSpPr>
          <p:spPr>
            <a:xfrm>
              <a:off x="3651123" y="4669650"/>
              <a:ext cx="1287145" cy="105410"/>
            </a:xfrm>
            <a:custGeom>
              <a:avLst/>
              <a:gdLst/>
              <a:ahLst/>
              <a:cxnLst/>
              <a:rect l="l" t="t" r="r" b="b"/>
              <a:pathLst>
                <a:path w="1287145" h="105410">
                  <a:moveTo>
                    <a:pt x="113296" y="0"/>
                  </a:moveTo>
                  <a:lnTo>
                    <a:pt x="0" y="0"/>
                  </a:lnTo>
                  <a:lnTo>
                    <a:pt x="0" y="104787"/>
                  </a:lnTo>
                  <a:lnTo>
                    <a:pt x="113296" y="104787"/>
                  </a:lnTo>
                  <a:lnTo>
                    <a:pt x="113296" y="0"/>
                  </a:lnTo>
                  <a:close/>
                </a:path>
                <a:path w="1287145" h="105410">
                  <a:moveTo>
                    <a:pt x="1003300" y="0"/>
                  </a:moveTo>
                  <a:lnTo>
                    <a:pt x="924179" y="0"/>
                  </a:lnTo>
                  <a:lnTo>
                    <a:pt x="924179" y="104787"/>
                  </a:lnTo>
                  <a:lnTo>
                    <a:pt x="1003300" y="104787"/>
                  </a:lnTo>
                  <a:lnTo>
                    <a:pt x="1003300" y="0"/>
                  </a:lnTo>
                  <a:close/>
                </a:path>
                <a:path w="1287145" h="105410">
                  <a:moveTo>
                    <a:pt x="1286891" y="0"/>
                  </a:moveTo>
                  <a:lnTo>
                    <a:pt x="1207770" y="0"/>
                  </a:lnTo>
                  <a:lnTo>
                    <a:pt x="1207770" y="104787"/>
                  </a:lnTo>
                  <a:lnTo>
                    <a:pt x="1286891" y="104787"/>
                  </a:lnTo>
                  <a:lnTo>
                    <a:pt x="1286891" y="0"/>
                  </a:lnTo>
                  <a:close/>
                </a:path>
              </a:pathLst>
            </a:custGeom>
            <a:solidFill>
              <a:srgbClr val="FFFFFF"/>
            </a:solidFill>
          </p:spPr>
          <p:txBody>
            <a:bodyPr wrap="square" lIns="0" tIns="0" rIns="0" bIns="0" rtlCol="0"/>
            <a:lstStyle/>
            <a:p>
              <a:endParaRPr/>
            </a:p>
          </p:txBody>
        </p:sp>
      </p:grpSp>
      <p:graphicFrame>
        <p:nvGraphicFramePr>
          <p:cNvPr id="138" name="object 138"/>
          <p:cNvGraphicFramePr>
            <a:graphicFrameLocks noGrp="1"/>
          </p:cNvGraphicFramePr>
          <p:nvPr>
            <p:extLst>
              <p:ext uri="{D42A27DB-BD31-4B8C-83A1-F6EECF244321}">
                <p14:modId xmlns:p14="http://schemas.microsoft.com/office/powerpoint/2010/main" val="3126279246"/>
              </p:ext>
            </p:extLst>
          </p:nvPr>
        </p:nvGraphicFramePr>
        <p:xfrm>
          <a:off x="3890702" y="6291715"/>
          <a:ext cx="2578846" cy="2228344"/>
        </p:xfrm>
        <a:graphic>
          <a:graphicData uri="http://schemas.openxmlformats.org/drawingml/2006/table">
            <a:tbl>
              <a:tblPr firstRow="1" bandRow="1">
                <a:tableStyleId>{2D5ABB26-0587-4C30-8999-92F81FD0307C}</a:tableStyleId>
              </a:tblPr>
              <a:tblGrid>
                <a:gridCol w="514754">
                  <a:extLst>
                    <a:ext uri="{9D8B030D-6E8A-4147-A177-3AD203B41FA5}">
                      <a16:colId xmlns:a16="http://schemas.microsoft.com/office/drawing/2014/main" val="20000"/>
                    </a:ext>
                  </a:extLst>
                </a:gridCol>
                <a:gridCol w="514754">
                  <a:extLst>
                    <a:ext uri="{9D8B030D-6E8A-4147-A177-3AD203B41FA5}">
                      <a16:colId xmlns:a16="http://schemas.microsoft.com/office/drawing/2014/main" val="20001"/>
                    </a:ext>
                  </a:extLst>
                </a:gridCol>
                <a:gridCol w="257377">
                  <a:extLst>
                    <a:ext uri="{9D8B030D-6E8A-4147-A177-3AD203B41FA5}">
                      <a16:colId xmlns:a16="http://schemas.microsoft.com/office/drawing/2014/main" val="20002"/>
                    </a:ext>
                  </a:extLst>
                </a:gridCol>
                <a:gridCol w="257377">
                  <a:extLst>
                    <a:ext uri="{9D8B030D-6E8A-4147-A177-3AD203B41FA5}">
                      <a16:colId xmlns:a16="http://schemas.microsoft.com/office/drawing/2014/main" val="20003"/>
                    </a:ext>
                  </a:extLst>
                </a:gridCol>
                <a:gridCol w="273462">
                  <a:extLst>
                    <a:ext uri="{9D8B030D-6E8A-4147-A177-3AD203B41FA5}">
                      <a16:colId xmlns:a16="http://schemas.microsoft.com/office/drawing/2014/main" val="20004"/>
                    </a:ext>
                  </a:extLst>
                </a:gridCol>
                <a:gridCol w="115141">
                  <a:extLst>
                    <a:ext uri="{9D8B030D-6E8A-4147-A177-3AD203B41FA5}">
                      <a16:colId xmlns:a16="http://schemas.microsoft.com/office/drawing/2014/main" val="20005"/>
                    </a:ext>
                  </a:extLst>
                </a:gridCol>
                <a:gridCol w="131228">
                  <a:extLst>
                    <a:ext uri="{9D8B030D-6E8A-4147-A177-3AD203B41FA5}">
                      <a16:colId xmlns:a16="http://schemas.microsoft.com/office/drawing/2014/main" val="20006"/>
                    </a:ext>
                  </a:extLst>
                </a:gridCol>
                <a:gridCol w="362359">
                  <a:extLst>
                    <a:ext uri="{9D8B030D-6E8A-4147-A177-3AD203B41FA5}">
                      <a16:colId xmlns:a16="http://schemas.microsoft.com/office/drawing/2014/main" val="20007"/>
                    </a:ext>
                  </a:extLst>
                </a:gridCol>
                <a:gridCol w="152394">
                  <a:extLst>
                    <a:ext uri="{9D8B030D-6E8A-4147-A177-3AD203B41FA5}">
                      <a16:colId xmlns:a16="http://schemas.microsoft.com/office/drawing/2014/main" val="20008"/>
                    </a:ext>
                  </a:extLst>
                </a:gridCol>
              </a:tblGrid>
              <a:tr h="334421">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3">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0"/>
                  </a:ext>
                </a:extLst>
              </a:tr>
              <a:tr h="445330">
                <a:tc gridSpan="5">
                  <a:txBody>
                    <a:bodyPr/>
                    <a:lstStyle/>
                    <a:p>
                      <a:pPr>
                        <a:lnSpc>
                          <a:spcPct val="100000"/>
                        </a:lnSpc>
                        <a:spcBef>
                          <a:spcPts val="425"/>
                        </a:spcBef>
                      </a:pPr>
                      <a:endParaRPr sz="700">
                        <a:latin typeface="Times New Roman"/>
                        <a:cs typeface="Times New Roman"/>
                      </a:endParaRPr>
                    </a:p>
                    <a:p>
                      <a:pPr algn="ctr">
                        <a:lnSpc>
                          <a:spcPct val="100000"/>
                        </a:lnSpc>
                      </a:pPr>
                      <a:r>
                        <a:rPr sz="700" spc="-25" dirty="0">
                          <a:solidFill>
                            <a:srgbClr val="404040"/>
                          </a:solidFill>
                          <a:latin typeface="Calibri"/>
                          <a:cs typeface="Calibri"/>
                        </a:rPr>
                        <a:t>12</a:t>
                      </a:r>
                      <a:endParaRPr sz="700">
                        <a:latin typeface="Calibri"/>
                        <a:cs typeface="Calibri"/>
                      </a:endParaRPr>
                    </a:p>
                  </a:txBody>
                  <a:tcPr marL="0" marR="0" marT="71964" marB="0">
                    <a:lnL w="6350">
                      <a:solidFill>
                        <a:srgbClr val="D9D9D9"/>
                      </a:solidFill>
                      <a:prstDash val="solid"/>
                    </a:ln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gridSpan="3">
                  <a:txBody>
                    <a:bodyPr/>
                    <a:lstStyle/>
                    <a:p>
                      <a:pPr>
                        <a:lnSpc>
                          <a:spcPct val="100000"/>
                        </a:lnSpc>
                        <a:spcBef>
                          <a:spcPts val="425"/>
                        </a:spcBef>
                      </a:pPr>
                      <a:endParaRPr sz="700">
                        <a:latin typeface="Times New Roman"/>
                        <a:cs typeface="Times New Roman"/>
                      </a:endParaRPr>
                    </a:p>
                    <a:p>
                      <a:pPr marL="635" algn="ctr">
                        <a:lnSpc>
                          <a:spcPct val="100000"/>
                        </a:lnSpc>
                      </a:pPr>
                      <a:r>
                        <a:rPr sz="700" spc="-50" dirty="0">
                          <a:solidFill>
                            <a:srgbClr val="404040"/>
                          </a:solidFill>
                          <a:latin typeface="Calibri"/>
                          <a:cs typeface="Calibri"/>
                        </a:rPr>
                        <a:t>4</a:t>
                      </a:r>
                      <a:endParaRPr sz="700">
                        <a:latin typeface="Calibri"/>
                        <a:cs typeface="Calibri"/>
                      </a:endParaRPr>
                    </a:p>
                  </a:txBody>
                  <a:tcPr marL="0" marR="0" marT="71964" marB="0"/>
                </a:tc>
                <a:tc hMerge="1">
                  <a:txBody>
                    <a:bodyPr/>
                    <a:lstStyle/>
                    <a:p>
                      <a:endParaRPr/>
                    </a:p>
                  </a:txBody>
                  <a:tcPr marL="0" marR="0" marT="0" marB="0"/>
                </a:tc>
                <a:tc hMerge="1">
                  <a:txBody>
                    <a:bodyPr/>
                    <a:lstStyle/>
                    <a:p>
                      <a:endParaRPr/>
                    </a:p>
                  </a:txBody>
                  <a:tcPr marL="0" marR="0" marT="0" marB="0"/>
                </a:tc>
                <a:tc>
                  <a:txBody>
                    <a:bodyPr/>
                    <a:lstStyle/>
                    <a:p>
                      <a:pPr>
                        <a:lnSpc>
                          <a:spcPct val="100000"/>
                        </a:lnSpc>
                        <a:spcBef>
                          <a:spcPts val="425"/>
                        </a:spcBef>
                      </a:pPr>
                      <a:endParaRPr sz="700">
                        <a:latin typeface="Times New Roman"/>
                        <a:cs typeface="Times New Roman"/>
                      </a:endParaRPr>
                    </a:p>
                    <a:p>
                      <a:pPr algn="ctr">
                        <a:lnSpc>
                          <a:spcPct val="100000"/>
                        </a:lnSpc>
                      </a:pPr>
                      <a:r>
                        <a:rPr sz="700" spc="-50" dirty="0">
                          <a:solidFill>
                            <a:srgbClr val="404040"/>
                          </a:solidFill>
                          <a:latin typeface="Calibri"/>
                          <a:cs typeface="Calibri"/>
                        </a:rPr>
                        <a:t>1</a:t>
                      </a:r>
                      <a:endParaRPr sz="700">
                        <a:latin typeface="Calibri"/>
                        <a:cs typeface="Calibri"/>
                      </a:endParaRPr>
                    </a:p>
                  </a:txBody>
                  <a:tcPr marL="0" marR="0" marT="71964" marB="0">
                    <a:lnR w="6350">
                      <a:solidFill>
                        <a:srgbClr val="D9D9D9"/>
                      </a:solidFill>
                      <a:prstDash val="solid"/>
                    </a:lnR>
                  </a:tcPr>
                </a:tc>
                <a:extLst>
                  <a:ext uri="{0D108BD9-81ED-4DB2-BD59-A6C34878D82A}">
                    <a16:rowId xmlns:a16="http://schemas.microsoft.com/office/drawing/2014/main" val="10001"/>
                  </a:ext>
                </a:extLst>
              </a:tr>
              <a:tr h="668842">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3">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2"/>
                  </a:ext>
                </a:extLst>
              </a:tr>
              <a:tr h="445330">
                <a:tc gridSpan="3">
                  <a:txBody>
                    <a:bodyPr/>
                    <a:lstStyle/>
                    <a:p>
                      <a:pPr>
                        <a:lnSpc>
                          <a:spcPct val="100000"/>
                        </a:lnSpc>
                        <a:spcBef>
                          <a:spcPts val="425"/>
                        </a:spcBef>
                      </a:pPr>
                      <a:endParaRPr sz="700">
                        <a:latin typeface="Times New Roman"/>
                        <a:cs typeface="Times New Roman"/>
                      </a:endParaRPr>
                    </a:p>
                    <a:p>
                      <a:pPr algn="ctr">
                        <a:lnSpc>
                          <a:spcPct val="100000"/>
                        </a:lnSpc>
                      </a:pPr>
                      <a:r>
                        <a:rPr sz="700" spc="-50" dirty="0">
                          <a:solidFill>
                            <a:srgbClr val="404040"/>
                          </a:solidFill>
                          <a:latin typeface="Calibri"/>
                          <a:cs typeface="Calibri"/>
                        </a:rPr>
                        <a:t>2</a:t>
                      </a:r>
                      <a:endParaRPr sz="700">
                        <a:latin typeface="Calibri"/>
                        <a:cs typeface="Calibri"/>
                      </a:endParaRPr>
                    </a:p>
                  </a:txBody>
                  <a:tcPr marL="0" marR="0" marT="71964" marB="0">
                    <a:lnL w="6350">
                      <a:solidFill>
                        <a:srgbClr val="D9D9D9"/>
                      </a:solidFill>
                      <a:prstDash val="solid"/>
                    </a:lnL>
                  </a:tcPr>
                </a:tc>
                <a:tc hMerge="1">
                  <a:txBody>
                    <a:bodyPr/>
                    <a:lstStyle/>
                    <a:p>
                      <a:endParaRPr/>
                    </a:p>
                  </a:txBody>
                  <a:tcPr marL="0" marR="0" marT="0" marB="0"/>
                </a:tc>
                <a:tc hMerge="1">
                  <a:txBody>
                    <a:bodyPr/>
                    <a:lstStyle/>
                    <a:p>
                      <a:endParaRPr/>
                    </a:p>
                  </a:txBody>
                  <a:tcPr marL="0" marR="0" marT="0" marB="0"/>
                </a:tc>
                <a:tc gridSpan="3">
                  <a:txBody>
                    <a:bodyPr/>
                    <a:lstStyle/>
                    <a:p>
                      <a:pPr>
                        <a:lnSpc>
                          <a:spcPct val="100000"/>
                        </a:lnSpc>
                        <a:spcBef>
                          <a:spcPts val="425"/>
                        </a:spcBef>
                      </a:pPr>
                      <a:endParaRPr sz="700">
                        <a:latin typeface="Times New Roman"/>
                        <a:cs typeface="Times New Roman"/>
                      </a:endParaRPr>
                    </a:p>
                    <a:p>
                      <a:pPr marL="635" algn="ctr">
                        <a:lnSpc>
                          <a:spcPct val="100000"/>
                        </a:lnSpc>
                      </a:pPr>
                      <a:r>
                        <a:rPr sz="700" spc="-50" dirty="0">
                          <a:solidFill>
                            <a:srgbClr val="404040"/>
                          </a:solidFill>
                          <a:latin typeface="Calibri"/>
                          <a:cs typeface="Calibri"/>
                        </a:rPr>
                        <a:t>1</a:t>
                      </a:r>
                      <a:endParaRPr sz="700">
                        <a:latin typeface="Calibri"/>
                        <a:cs typeface="Calibri"/>
                      </a:endParaRPr>
                    </a:p>
                  </a:txBody>
                  <a:tcPr marL="0" marR="0" marT="71964" marB="0"/>
                </a:tc>
                <a:tc hMerge="1">
                  <a:txBody>
                    <a:bodyPr/>
                    <a:lstStyle/>
                    <a:p>
                      <a:endParaRPr/>
                    </a:p>
                  </a:txBody>
                  <a:tcPr marL="0" marR="0" marT="0" marB="0"/>
                </a:tc>
                <a:tc hMerge="1">
                  <a:txBody>
                    <a:bodyPr/>
                    <a:lstStyle/>
                    <a:p>
                      <a:endParaRPr/>
                    </a:p>
                  </a:txBody>
                  <a:tcPr marL="0" marR="0" marT="0" marB="0"/>
                </a:tc>
                <a:tc gridSpan="3">
                  <a:txBody>
                    <a:bodyPr/>
                    <a:lstStyle/>
                    <a:p>
                      <a:pPr>
                        <a:lnSpc>
                          <a:spcPct val="100000"/>
                        </a:lnSpc>
                        <a:spcBef>
                          <a:spcPts val="425"/>
                        </a:spcBef>
                      </a:pPr>
                      <a:endParaRPr sz="700">
                        <a:latin typeface="Times New Roman"/>
                        <a:cs typeface="Times New Roman"/>
                      </a:endParaRPr>
                    </a:p>
                    <a:p>
                      <a:pPr algn="ctr">
                        <a:lnSpc>
                          <a:spcPct val="100000"/>
                        </a:lnSpc>
                      </a:pPr>
                      <a:r>
                        <a:rPr sz="700" spc="-50" dirty="0">
                          <a:solidFill>
                            <a:srgbClr val="404040"/>
                          </a:solidFill>
                          <a:latin typeface="Calibri"/>
                          <a:cs typeface="Calibri"/>
                        </a:rPr>
                        <a:t>1</a:t>
                      </a:r>
                      <a:endParaRPr sz="700">
                        <a:latin typeface="Calibri"/>
                        <a:cs typeface="Calibri"/>
                      </a:endParaRPr>
                    </a:p>
                  </a:txBody>
                  <a:tcPr marL="0" marR="0" marT="71964" marB="0">
                    <a:lnR w="6350">
                      <a:solidFill>
                        <a:srgbClr val="D9D9D9"/>
                      </a:solidFill>
                      <a:prstDash val="solid"/>
                    </a:lnR>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3"/>
                  </a:ext>
                </a:extLst>
              </a:tr>
              <a:tr h="334421">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3">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4"/>
                  </a:ext>
                </a:extLst>
              </a:tr>
            </a:tbl>
          </a:graphicData>
        </a:graphic>
      </p:graphicFrame>
      <p:sp>
        <p:nvSpPr>
          <p:cNvPr id="139" name="object 139"/>
          <p:cNvSpPr txBox="1"/>
          <p:nvPr/>
        </p:nvSpPr>
        <p:spPr>
          <a:xfrm>
            <a:off x="3822996" y="8558936"/>
            <a:ext cx="143928"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Calibri"/>
                <a:cs typeface="Calibri"/>
              </a:rPr>
              <a:t>0%</a:t>
            </a:r>
            <a:endParaRPr sz="667">
              <a:latin typeface="Calibri"/>
              <a:cs typeface="Calibri"/>
            </a:endParaRPr>
          </a:p>
        </p:txBody>
      </p:sp>
      <p:sp>
        <p:nvSpPr>
          <p:cNvPr id="140" name="object 140"/>
          <p:cNvSpPr txBox="1"/>
          <p:nvPr/>
        </p:nvSpPr>
        <p:spPr>
          <a:xfrm>
            <a:off x="4314384" y="8558936"/>
            <a:ext cx="189646"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Calibri"/>
                <a:cs typeface="Calibri"/>
              </a:rPr>
              <a:t>20%</a:t>
            </a:r>
            <a:endParaRPr sz="667">
              <a:latin typeface="Calibri"/>
              <a:cs typeface="Calibri"/>
            </a:endParaRPr>
          </a:p>
        </p:txBody>
      </p:sp>
      <p:sp>
        <p:nvSpPr>
          <p:cNvPr id="141" name="object 141"/>
          <p:cNvSpPr txBox="1"/>
          <p:nvPr/>
        </p:nvSpPr>
        <p:spPr>
          <a:xfrm>
            <a:off x="4828460" y="8558936"/>
            <a:ext cx="189646"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Calibri"/>
                <a:cs typeface="Calibri"/>
              </a:rPr>
              <a:t>40%</a:t>
            </a:r>
            <a:endParaRPr sz="667">
              <a:latin typeface="Calibri"/>
              <a:cs typeface="Calibri"/>
            </a:endParaRPr>
          </a:p>
        </p:txBody>
      </p:sp>
      <p:sp>
        <p:nvSpPr>
          <p:cNvPr id="142" name="object 142"/>
          <p:cNvSpPr txBox="1"/>
          <p:nvPr/>
        </p:nvSpPr>
        <p:spPr>
          <a:xfrm>
            <a:off x="6348340" y="8558936"/>
            <a:ext cx="235365" cy="124885"/>
          </a:xfrm>
          <a:prstGeom prst="rect">
            <a:avLst/>
          </a:prstGeom>
        </p:spPr>
        <p:txBody>
          <a:bodyPr vert="horz" wrap="square" lIns="0" tIns="22013" rIns="0" bIns="0" rtlCol="0">
            <a:spAutoFit/>
          </a:bodyPr>
          <a:lstStyle/>
          <a:p>
            <a:pPr marL="16933">
              <a:spcBef>
                <a:spcPts val="173"/>
              </a:spcBef>
            </a:pPr>
            <a:r>
              <a:rPr sz="667" spc="-27" dirty="0">
                <a:solidFill>
                  <a:srgbClr val="585858"/>
                </a:solidFill>
                <a:latin typeface="Calibri"/>
                <a:cs typeface="Calibri"/>
              </a:rPr>
              <a:t>100%</a:t>
            </a:r>
            <a:endParaRPr sz="667">
              <a:latin typeface="Calibri"/>
              <a:cs typeface="Calibri"/>
            </a:endParaRPr>
          </a:p>
        </p:txBody>
      </p:sp>
      <p:sp>
        <p:nvSpPr>
          <p:cNvPr id="143" name="object 143"/>
          <p:cNvSpPr txBox="1"/>
          <p:nvPr/>
        </p:nvSpPr>
        <p:spPr>
          <a:xfrm>
            <a:off x="3614554" y="7884337"/>
            <a:ext cx="215045"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游ゴシック"/>
                <a:cs typeface="游ゴシック"/>
              </a:rPr>
              <a:t>ある</a:t>
            </a:r>
            <a:endParaRPr sz="667">
              <a:latin typeface="游ゴシック"/>
              <a:cs typeface="游ゴシック"/>
            </a:endParaRPr>
          </a:p>
        </p:txBody>
      </p:sp>
      <p:sp>
        <p:nvSpPr>
          <p:cNvPr id="144" name="object 144"/>
          <p:cNvSpPr txBox="1"/>
          <p:nvPr/>
        </p:nvSpPr>
        <p:spPr>
          <a:xfrm>
            <a:off x="3614554" y="6769149"/>
            <a:ext cx="215045"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游ゴシック"/>
                <a:cs typeface="游ゴシック"/>
              </a:rPr>
              <a:t>ない</a:t>
            </a:r>
            <a:endParaRPr sz="667">
              <a:latin typeface="游ゴシック"/>
              <a:cs typeface="游ゴシック"/>
            </a:endParaRPr>
          </a:p>
        </p:txBody>
      </p:sp>
      <p:grpSp>
        <p:nvGrpSpPr>
          <p:cNvPr id="145" name="object 145"/>
          <p:cNvGrpSpPr/>
          <p:nvPr/>
        </p:nvGrpSpPr>
        <p:grpSpPr>
          <a:xfrm>
            <a:off x="4347064" y="8813215"/>
            <a:ext cx="932992" cy="49951"/>
            <a:chOff x="3366770" y="6195098"/>
            <a:chExt cx="699770" cy="37465"/>
          </a:xfrm>
        </p:grpSpPr>
        <p:sp>
          <p:nvSpPr>
            <p:cNvPr id="146" name="object 146"/>
            <p:cNvSpPr/>
            <p:nvPr/>
          </p:nvSpPr>
          <p:spPr>
            <a:xfrm>
              <a:off x="3366770" y="6195098"/>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147" name="object 147"/>
            <p:cNvSpPr/>
            <p:nvPr/>
          </p:nvSpPr>
          <p:spPr>
            <a:xfrm>
              <a:off x="3698113" y="6195098"/>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148" name="object 148"/>
            <p:cNvSpPr/>
            <p:nvPr/>
          </p:nvSpPr>
          <p:spPr>
            <a:xfrm>
              <a:off x="4029456" y="6195098"/>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149" name="object 149"/>
          <p:cNvSpPr txBox="1"/>
          <p:nvPr/>
        </p:nvSpPr>
        <p:spPr>
          <a:xfrm>
            <a:off x="4400909" y="8558936"/>
            <a:ext cx="1645859" cy="330133"/>
          </a:xfrm>
          <a:prstGeom prst="rect">
            <a:avLst/>
          </a:prstGeom>
        </p:spPr>
        <p:txBody>
          <a:bodyPr vert="horz" wrap="square" lIns="0" tIns="22013" rIns="0" bIns="0" rtlCol="0">
            <a:spAutoFit/>
          </a:bodyPr>
          <a:lstStyle/>
          <a:p>
            <a:pPr marL="958403">
              <a:spcBef>
                <a:spcPts val="173"/>
              </a:spcBef>
              <a:tabLst>
                <a:tab pos="1472317" algn="l"/>
              </a:tabLst>
            </a:pPr>
            <a:r>
              <a:rPr sz="667" spc="-33" dirty="0">
                <a:solidFill>
                  <a:srgbClr val="585858"/>
                </a:solidFill>
                <a:latin typeface="Calibri"/>
                <a:cs typeface="Calibri"/>
              </a:rPr>
              <a:t>60%</a:t>
            </a:r>
            <a:r>
              <a:rPr sz="667" dirty="0">
                <a:solidFill>
                  <a:srgbClr val="585858"/>
                </a:solidFill>
                <a:latin typeface="Calibri"/>
                <a:cs typeface="Calibri"/>
              </a:rPr>
              <a:t>	</a:t>
            </a:r>
            <a:r>
              <a:rPr sz="667" spc="-33" dirty="0">
                <a:solidFill>
                  <a:srgbClr val="585858"/>
                </a:solidFill>
                <a:latin typeface="Calibri"/>
                <a:cs typeface="Calibri"/>
              </a:rPr>
              <a:t>80%</a:t>
            </a:r>
            <a:endParaRPr sz="667">
              <a:latin typeface="Calibri"/>
              <a:cs typeface="Calibri"/>
            </a:endParaRPr>
          </a:p>
          <a:p>
            <a:pPr marL="16933">
              <a:spcBef>
                <a:spcPts val="767"/>
              </a:spcBef>
              <a:tabLst>
                <a:tab pos="458882" algn="l"/>
                <a:tab pos="899984"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grpSp>
        <p:nvGrpSpPr>
          <p:cNvPr id="150" name="object 150"/>
          <p:cNvGrpSpPr/>
          <p:nvPr/>
        </p:nvGrpSpPr>
        <p:grpSpPr>
          <a:xfrm>
            <a:off x="10581093" y="6348354"/>
            <a:ext cx="2398518" cy="2257130"/>
            <a:chOff x="8042465" y="4346384"/>
            <a:chExt cx="1798955" cy="1692910"/>
          </a:xfrm>
        </p:grpSpPr>
        <p:sp>
          <p:nvSpPr>
            <p:cNvPr id="151" name="object 151"/>
            <p:cNvSpPr/>
            <p:nvPr/>
          </p:nvSpPr>
          <p:spPr>
            <a:xfrm>
              <a:off x="8403463" y="4349242"/>
              <a:ext cx="1076325" cy="1687195"/>
            </a:xfrm>
            <a:custGeom>
              <a:avLst/>
              <a:gdLst/>
              <a:ahLst/>
              <a:cxnLst/>
              <a:rect l="l" t="t" r="r" b="b"/>
              <a:pathLst>
                <a:path w="1076325" h="1687195">
                  <a:moveTo>
                    <a:pt x="0" y="1434084"/>
                  </a:moveTo>
                  <a:lnTo>
                    <a:pt x="0" y="1687068"/>
                  </a:lnTo>
                </a:path>
                <a:path w="1076325" h="1687195">
                  <a:moveTo>
                    <a:pt x="0" y="590677"/>
                  </a:moveTo>
                  <a:lnTo>
                    <a:pt x="0" y="1096899"/>
                  </a:lnTo>
                </a:path>
                <a:path w="1076325" h="1687195">
                  <a:moveTo>
                    <a:pt x="0" y="0"/>
                  </a:moveTo>
                  <a:lnTo>
                    <a:pt x="0" y="253492"/>
                  </a:lnTo>
                </a:path>
                <a:path w="1076325" h="1687195">
                  <a:moveTo>
                    <a:pt x="358775" y="1434084"/>
                  </a:moveTo>
                  <a:lnTo>
                    <a:pt x="358775" y="1687068"/>
                  </a:lnTo>
                </a:path>
                <a:path w="1076325" h="1687195">
                  <a:moveTo>
                    <a:pt x="358775" y="590677"/>
                  </a:moveTo>
                  <a:lnTo>
                    <a:pt x="358775" y="1096899"/>
                  </a:lnTo>
                </a:path>
                <a:path w="1076325" h="1687195">
                  <a:moveTo>
                    <a:pt x="358775" y="0"/>
                  </a:moveTo>
                  <a:lnTo>
                    <a:pt x="358775" y="253492"/>
                  </a:lnTo>
                </a:path>
                <a:path w="1076325" h="1687195">
                  <a:moveTo>
                    <a:pt x="717550" y="1434084"/>
                  </a:moveTo>
                  <a:lnTo>
                    <a:pt x="717550" y="1687068"/>
                  </a:lnTo>
                </a:path>
                <a:path w="1076325" h="1687195">
                  <a:moveTo>
                    <a:pt x="717550" y="590677"/>
                  </a:moveTo>
                  <a:lnTo>
                    <a:pt x="717550" y="1096899"/>
                  </a:lnTo>
                </a:path>
                <a:path w="1076325" h="1687195">
                  <a:moveTo>
                    <a:pt x="717550" y="0"/>
                  </a:moveTo>
                  <a:lnTo>
                    <a:pt x="717550" y="253492"/>
                  </a:lnTo>
                </a:path>
                <a:path w="1076325" h="1687195">
                  <a:moveTo>
                    <a:pt x="1076325" y="1434084"/>
                  </a:moveTo>
                  <a:lnTo>
                    <a:pt x="1076325" y="1687068"/>
                  </a:lnTo>
                </a:path>
                <a:path w="1076325" h="1687195">
                  <a:moveTo>
                    <a:pt x="1076325" y="590677"/>
                  </a:moveTo>
                  <a:lnTo>
                    <a:pt x="1076325" y="1096899"/>
                  </a:lnTo>
                </a:path>
                <a:path w="1076325" h="1687195">
                  <a:moveTo>
                    <a:pt x="1076325" y="0"/>
                  </a:moveTo>
                  <a:lnTo>
                    <a:pt x="1076325" y="253492"/>
                  </a:lnTo>
                </a:path>
              </a:pathLst>
            </a:custGeom>
            <a:ln w="5626">
              <a:solidFill>
                <a:srgbClr val="D9D9D9"/>
              </a:solidFill>
            </a:ln>
          </p:spPr>
          <p:txBody>
            <a:bodyPr wrap="square" lIns="0" tIns="0" rIns="0" bIns="0" rtlCol="0"/>
            <a:lstStyle/>
            <a:p>
              <a:endParaRPr/>
            </a:p>
          </p:txBody>
        </p:sp>
        <p:sp>
          <p:nvSpPr>
            <p:cNvPr id="152" name="object 152"/>
            <p:cNvSpPr/>
            <p:nvPr/>
          </p:nvSpPr>
          <p:spPr>
            <a:xfrm>
              <a:off x="9838055" y="4349242"/>
              <a:ext cx="0" cy="1687195"/>
            </a:xfrm>
            <a:custGeom>
              <a:avLst/>
              <a:gdLst/>
              <a:ahLst/>
              <a:cxnLst/>
              <a:rect l="l" t="t" r="r" b="b"/>
              <a:pathLst>
                <a:path h="1687195">
                  <a:moveTo>
                    <a:pt x="0" y="0"/>
                  </a:moveTo>
                  <a:lnTo>
                    <a:pt x="0" y="1687068"/>
                  </a:lnTo>
                </a:path>
              </a:pathLst>
            </a:custGeom>
            <a:ln w="5626">
              <a:solidFill>
                <a:srgbClr val="D9D9D9"/>
              </a:solidFill>
            </a:ln>
          </p:spPr>
          <p:txBody>
            <a:bodyPr wrap="square" lIns="0" tIns="0" rIns="0" bIns="0" rtlCol="0"/>
            <a:lstStyle/>
            <a:p>
              <a:endParaRPr/>
            </a:p>
          </p:txBody>
        </p:sp>
        <p:sp>
          <p:nvSpPr>
            <p:cNvPr id="153" name="object 153"/>
            <p:cNvSpPr/>
            <p:nvPr/>
          </p:nvSpPr>
          <p:spPr>
            <a:xfrm>
              <a:off x="8045323" y="4602734"/>
              <a:ext cx="1195705" cy="1181100"/>
            </a:xfrm>
            <a:custGeom>
              <a:avLst/>
              <a:gdLst/>
              <a:ahLst/>
              <a:cxnLst/>
              <a:rect l="l" t="t" r="r" b="b"/>
              <a:pathLst>
                <a:path w="1195704" h="1181100">
                  <a:moveTo>
                    <a:pt x="1024382" y="843407"/>
                  </a:moveTo>
                  <a:lnTo>
                    <a:pt x="0" y="843407"/>
                  </a:lnTo>
                  <a:lnTo>
                    <a:pt x="0" y="1180592"/>
                  </a:lnTo>
                  <a:lnTo>
                    <a:pt x="1024382" y="1180592"/>
                  </a:lnTo>
                  <a:lnTo>
                    <a:pt x="1024382" y="843407"/>
                  </a:lnTo>
                  <a:close/>
                </a:path>
                <a:path w="1195704" h="1181100">
                  <a:moveTo>
                    <a:pt x="1195197" y="0"/>
                  </a:moveTo>
                  <a:lnTo>
                    <a:pt x="0" y="0"/>
                  </a:lnTo>
                  <a:lnTo>
                    <a:pt x="0" y="337185"/>
                  </a:lnTo>
                  <a:lnTo>
                    <a:pt x="1195197" y="337185"/>
                  </a:lnTo>
                  <a:lnTo>
                    <a:pt x="1195197" y="0"/>
                  </a:lnTo>
                  <a:close/>
                </a:path>
              </a:pathLst>
            </a:custGeom>
            <a:solidFill>
              <a:srgbClr val="92D050"/>
            </a:solidFill>
          </p:spPr>
          <p:txBody>
            <a:bodyPr wrap="square" lIns="0" tIns="0" rIns="0" bIns="0" rtlCol="0"/>
            <a:lstStyle/>
            <a:p>
              <a:endParaRPr/>
            </a:p>
          </p:txBody>
        </p:sp>
        <p:sp>
          <p:nvSpPr>
            <p:cNvPr id="154" name="object 154"/>
            <p:cNvSpPr/>
            <p:nvPr/>
          </p:nvSpPr>
          <p:spPr>
            <a:xfrm>
              <a:off x="9069705" y="4602734"/>
              <a:ext cx="768350" cy="1181100"/>
            </a:xfrm>
            <a:custGeom>
              <a:avLst/>
              <a:gdLst/>
              <a:ahLst/>
              <a:cxnLst/>
              <a:rect l="l" t="t" r="r" b="b"/>
              <a:pathLst>
                <a:path w="768350" h="1181100">
                  <a:moveTo>
                    <a:pt x="256286" y="843407"/>
                  </a:moveTo>
                  <a:lnTo>
                    <a:pt x="0" y="843407"/>
                  </a:lnTo>
                  <a:lnTo>
                    <a:pt x="0" y="1180592"/>
                  </a:lnTo>
                  <a:lnTo>
                    <a:pt x="256286" y="1180592"/>
                  </a:lnTo>
                  <a:lnTo>
                    <a:pt x="256286" y="843407"/>
                  </a:lnTo>
                  <a:close/>
                </a:path>
                <a:path w="768350" h="1181100">
                  <a:moveTo>
                    <a:pt x="767842" y="0"/>
                  </a:moveTo>
                  <a:lnTo>
                    <a:pt x="170815" y="0"/>
                  </a:lnTo>
                  <a:lnTo>
                    <a:pt x="170815" y="337185"/>
                  </a:lnTo>
                  <a:lnTo>
                    <a:pt x="767842" y="337185"/>
                  </a:lnTo>
                  <a:lnTo>
                    <a:pt x="767842" y="0"/>
                  </a:lnTo>
                  <a:close/>
                </a:path>
              </a:pathLst>
            </a:custGeom>
            <a:solidFill>
              <a:srgbClr val="5B9BD4"/>
            </a:solidFill>
          </p:spPr>
          <p:txBody>
            <a:bodyPr wrap="square" lIns="0" tIns="0" rIns="0" bIns="0" rtlCol="0"/>
            <a:lstStyle/>
            <a:p>
              <a:endParaRPr/>
            </a:p>
          </p:txBody>
        </p:sp>
        <p:sp>
          <p:nvSpPr>
            <p:cNvPr id="155" name="object 155"/>
            <p:cNvSpPr/>
            <p:nvPr/>
          </p:nvSpPr>
          <p:spPr>
            <a:xfrm>
              <a:off x="9325991" y="5446141"/>
              <a:ext cx="511809" cy="337185"/>
            </a:xfrm>
            <a:custGeom>
              <a:avLst/>
              <a:gdLst/>
              <a:ahLst/>
              <a:cxnLst/>
              <a:rect l="l" t="t" r="r" b="b"/>
              <a:pathLst>
                <a:path w="511809" h="337185">
                  <a:moveTo>
                    <a:pt x="511619" y="0"/>
                  </a:moveTo>
                  <a:lnTo>
                    <a:pt x="0" y="0"/>
                  </a:lnTo>
                  <a:lnTo>
                    <a:pt x="0" y="337185"/>
                  </a:lnTo>
                  <a:lnTo>
                    <a:pt x="511619" y="337185"/>
                  </a:lnTo>
                  <a:lnTo>
                    <a:pt x="511619" y="0"/>
                  </a:lnTo>
                  <a:close/>
                </a:path>
              </a:pathLst>
            </a:custGeom>
            <a:solidFill>
              <a:srgbClr val="FFC000"/>
            </a:solidFill>
          </p:spPr>
          <p:txBody>
            <a:bodyPr wrap="square" lIns="0" tIns="0" rIns="0" bIns="0" rtlCol="0"/>
            <a:lstStyle/>
            <a:p>
              <a:endParaRPr/>
            </a:p>
          </p:txBody>
        </p:sp>
        <p:sp>
          <p:nvSpPr>
            <p:cNvPr id="156" name="object 156"/>
            <p:cNvSpPr/>
            <p:nvPr/>
          </p:nvSpPr>
          <p:spPr>
            <a:xfrm>
              <a:off x="8045323" y="4349242"/>
              <a:ext cx="0" cy="1687195"/>
            </a:xfrm>
            <a:custGeom>
              <a:avLst/>
              <a:gdLst/>
              <a:ahLst/>
              <a:cxnLst/>
              <a:rect l="l" t="t" r="r" b="b"/>
              <a:pathLst>
                <a:path h="1687195">
                  <a:moveTo>
                    <a:pt x="0" y="1687068"/>
                  </a:moveTo>
                  <a:lnTo>
                    <a:pt x="0" y="0"/>
                  </a:lnTo>
                </a:path>
              </a:pathLst>
            </a:custGeom>
            <a:ln w="5626">
              <a:solidFill>
                <a:srgbClr val="D9D9D9"/>
              </a:solidFill>
            </a:ln>
          </p:spPr>
          <p:txBody>
            <a:bodyPr wrap="square" lIns="0" tIns="0" rIns="0" bIns="0" rtlCol="0"/>
            <a:lstStyle/>
            <a:p>
              <a:endParaRPr/>
            </a:p>
          </p:txBody>
        </p:sp>
        <p:sp>
          <p:nvSpPr>
            <p:cNvPr id="157" name="object 157"/>
            <p:cNvSpPr/>
            <p:nvPr/>
          </p:nvSpPr>
          <p:spPr>
            <a:xfrm>
              <a:off x="8517890" y="5562206"/>
              <a:ext cx="79375" cy="105410"/>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grpSp>
      <p:sp>
        <p:nvSpPr>
          <p:cNvPr id="158" name="object 158"/>
          <p:cNvSpPr txBox="1"/>
          <p:nvPr/>
        </p:nvSpPr>
        <p:spPr>
          <a:xfrm>
            <a:off x="11229870" y="7964429"/>
            <a:ext cx="79584" cy="124885"/>
          </a:xfrm>
          <a:prstGeom prst="rect">
            <a:avLst/>
          </a:prstGeom>
        </p:spPr>
        <p:txBody>
          <a:bodyPr vert="horz" wrap="square" lIns="0" tIns="22013" rIns="0" bIns="0" rtlCol="0">
            <a:spAutoFit/>
          </a:bodyPr>
          <a:lstStyle/>
          <a:p>
            <a:pPr marL="16933">
              <a:spcBef>
                <a:spcPts val="173"/>
              </a:spcBef>
            </a:pPr>
            <a:r>
              <a:rPr sz="667" spc="-67" dirty="0">
                <a:solidFill>
                  <a:srgbClr val="404040"/>
                </a:solidFill>
                <a:latin typeface="Calibri"/>
                <a:cs typeface="Calibri"/>
              </a:rPr>
              <a:t>4</a:t>
            </a:r>
            <a:endParaRPr sz="667">
              <a:latin typeface="Calibri"/>
              <a:cs typeface="Calibri"/>
            </a:endParaRPr>
          </a:p>
        </p:txBody>
      </p:sp>
      <p:sp>
        <p:nvSpPr>
          <p:cNvPr id="159" name="object 159"/>
          <p:cNvSpPr/>
          <p:nvPr/>
        </p:nvSpPr>
        <p:spPr>
          <a:xfrm>
            <a:off x="11328757" y="6844720"/>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60" name="object 160"/>
          <p:cNvSpPr txBox="1"/>
          <p:nvPr/>
        </p:nvSpPr>
        <p:spPr>
          <a:xfrm>
            <a:off x="11343996" y="6839420"/>
            <a:ext cx="79584" cy="124885"/>
          </a:xfrm>
          <a:prstGeom prst="rect">
            <a:avLst/>
          </a:prstGeom>
        </p:spPr>
        <p:txBody>
          <a:bodyPr vert="horz" wrap="square" lIns="0" tIns="22013" rIns="0" bIns="0" rtlCol="0">
            <a:spAutoFit/>
          </a:bodyPr>
          <a:lstStyle/>
          <a:p>
            <a:pPr marL="16933">
              <a:spcBef>
                <a:spcPts val="173"/>
              </a:spcBef>
            </a:pPr>
            <a:r>
              <a:rPr sz="667" spc="-67" dirty="0">
                <a:solidFill>
                  <a:srgbClr val="404040"/>
                </a:solidFill>
                <a:latin typeface="Calibri"/>
                <a:cs typeface="Calibri"/>
              </a:rPr>
              <a:t>2</a:t>
            </a:r>
            <a:endParaRPr sz="667">
              <a:latin typeface="Calibri"/>
              <a:cs typeface="Calibri"/>
            </a:endParaRPr>
          </a:p>
        </p:txBody>
      </p:sp>
      <p:sp>
        <p:nvSpPr>
          <p:cNvPr id="161" name="object 161"/>
          <p:cNvSpPr/>
          <p:nvPr/>
        </p:nvSpPr>
        <p:spPr>
          <a:xfrm>
            <a:off x="12068716" y="7969390"/>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62" name="object 162"/>
          <p:cNvSpPr txBox="1"/>
          <p:nvPr/>
        </p:nvSpPr>
        <p:spPr>
          <a:xfrm>
            <a:off x="12083617" y="7964429"/>
            <a:ext cx="79584" cy="124885"/>
          </a:xfrm>
          <a:prstGeom prst="rect">
            <a:avLst/>
          </a:prstGeom>
        </p:spPr>
        <p:txBody>
          <a:bodyPr vert="horz" wrap="square" lIns="0" tIns="22013" rIns="0" bIns="0" rtlCol="0">
            <a:spAutoFit/>
          </a:bodyPr>
          <a:lstStyle/>
          <a:p>
            <a:pPr marL="16933">
              <a:spcBef>
                <a:spcPts val="173"/>
              </a:spcBef>
            </a:pPr>
            <a:r>
              <a:rPr sz="667" spc="-67" dirty="0">
                <a:solidFill>
                  <a:srgbClr val="404040"/>
                </a:solidFill>
                <a:latin typeface="Calibri"/>
                <a:cs typeface="Calibri"/>
              </a:rPr>
              <a:t>1</a:t>
            </a:r>
            <a:endParaRPr sz="667">
              <a:latin typeface="Calibri"/>
              <a:cs typeface="Calibri"/>
            </a:endParaRPr>
          </a:p>
        </p:txBody>
      </p:sp>
      <p:sp>
        <p:nvSpPr>
          <p:cNvPr id="163" name="object 163"/>
          <p:cNvSpPr/>
          <p:nvPr/>
        </p:nvSpPr>
        <p:spPr>
          <a:xfrm>
            <a:off x="12524038" y="6844720"/>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64" name="object 164"/>
          <p:cNvSpPr txBox="1"/>
          <p:nvPr/>
        </p:nvSpPr>
        <p:spPr>
          <a:xfrm>
            <a:off x="12539107" y="6839420"/>
            <a:ext cx="79584" cy="124885"/>
          </a:xfrm>
          <a:prstGeom prst="rect">
            <a:avLst/>
          </a:prstGeom>
        </p:spPr>
        <p:txBody>
          <a:bodyPr vert="horz" wrap="square" lIns="0" tIns="22013" rIns="0" bIns="0" rtlCol="0">
            <a:spAutoFit/>
          </a:bodyPr>
          <a:lstStyle/>
          <a:p>
            <a:pPr marL="16933">
              <a:spcBef>
                <a:spcPts val="173"/>
              </a:spcBef>
            </a:pPr>
            <a:r>
              <a:rPr sz="667" spc="-67" dirty="0">
                <a:solidFill>
                  <a:srgbClr val="404040"/>
                </a:solidFill>
                <a:latin typeface="Calibri"/>
                <a:cs typeface="Calibri"/>
              </a:rPr>
              <a:t>1</a:t>
            </a:r>
            <a:endParaRPr sz="667">
              <a:latin typeface="Calibri"/>
              <a:cs typeface="Calibri"/>
            </a:endParaRPr>
          </a:p>
        </p:txBody>
      </p:sp>
      <p:sp>
        <p:nvSpPr>
          <p:cNvPr id="165" name="object 165"/>
          <p:cNvSpPr/>
          <p:nvPr/>
        </p:nvSpPr>
        <p:spPr>
          <a:xfrm>
            <a:off x="12580930" y="7969390"/>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66" name="object 166"/>
          <p:cNvSpPr txBox="1"/>
          <p:nvPr/>
        </p:nvSpPr>
        <p:spPr>
          <a:xfrm>
            <a:off x="12596001" y="7964429"/>
            <a:ext cx="79584" cy="124885"/>
          </a:xfrm>
          <a:prstGeom prst="rect">
            <a:avLst/>
          </a:prstGeom>
        </p:spPr>
        <p:txBody>
          <a:bodyPr vert="horz" wrap="square" lIns="0" tIns="22013" rIns="0" bIns="0" rtlCol="0">
            <a:spAutoFit/>
          </a:bodyPr>
          <a:lstStyle/>
          <a:p>
            <a:pPr marL="16933">
              <a:spcBef>
                <a:spcPts val="173"/>
              </a:spcBef>
            </a:pPr>
            <a:r>
              <a:rPr sz="667" spc="-67" dirty="0">
                <a:solidFill>
                  <a:srgbClr val="404040"/>
                </a:solidFill>
                <a:latin typeface="Calibri"/>
                <a:cs typeface="Calibri"/>
              </a:rPr>
              <a:t>2</a:t>
            </a:r>
            <a:endParaRPr sz="667">
              <a:latin typeface="Calibri"/>
              <a:cs typeface="Calibri"/>
            </a:endParaRPr>
          </a:p>
        </p:txBody>
      </p:sp>
      <p:sp>
        <p:nvSpPr>
          <p:cNvPr id="167" name="object 167"/>
          <p:cNvSpPr txBox="1"/>
          <p:nvPr/>
        </p:nvSpPr>
        <p:spPr>
          <a:xfrm>
            <a:off x="10514633" y="8638113"/>
            <a:ext cx="143928"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Calibri"/>
                <a:cs typeface="Calibri"/>
              </a:rPr>
              <a:t>0%</a:t>
            </a:r>
            <a:endParaRPr sz="667">
              <a:latin typeface="Calibri"/>
              <a:cs typeface="Calibri"/>
            </a:endParaRPr>
          </a:p>
        </p:txBody>
      </p:sp>
      <p:sp>
        <p:nvSpPr>
          <p:cNvPr id="168" name="object 168"/>
          <p:cNvSpPr txBox="1"/>
          <p:nvPr/>
        </p:nvSpPr>
        <p:spPr>
          <a:xfrm>
            <a:off x="10969783" y="8638113"/>
            <a:ext cx="1147191" cy="124885"/>
          </a:xfrm>
          <a:prstGeom prst="rect">
            <a:avLst/>
          </a:prstGeom>
        </p:spPr>
        <p:txBody>
          <a:bodyPr vert="horz" wrap="square" lIns="0" tIns="22013" rIns="0" bIns="0" rtlCol="0">
            <a:spAutoFit/>
          </a:bodyPr>
          <a:lstStyle/>
          <a:p>
            <a:pPr marL="16933">
              <a:spcBef>
                <a:spcPts val="173"/>
              </a:spcBef>
              <a:tabLst>
                <a:tab pos="494441" algn="l"/>
                <a:tab pos="972796"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p:txBody>
      </p:sp>
      <p:sp>
        <p:nvSpPr>
          <p:cNvPr id="169" name="object 169"/>
          <p:cNvSpPr txBox="1"/>
          <p:nvPr/>
        </p:nvSpPr>
        <p:spPr>
          <a:xfrm>
            <a:off x="12404323" y="8638113"/>
            <a:ext cx="189646"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Calibri"/>
                <a:cs typeface="Calibri"/>
              </a:rPr>
              <a:t>80%</a:t>
            </a:r>
            <a:endParaRPr sz="667">
              <a:latin typeface="Calibri"/>
              <a:cs typeface="Calibri"/>
            </a:endParaRPr>
          </a:p>
        </p:txBody>
      </p:sp>
      <p:sp>
        <p:nvSpPr>
          <p:cNvPr id="170" name="object 170"/>
          <p:cNvSpPr txBox="1"/>
          <p:nvPr/>
        </p:nvSpPr>
        <p:spPr>
          <a:xfrm>
            <a:off x="12859474" y="8638113"/>
            <a:ext cx="237058" cy="124885"/>
          </a:xfrm>
          <a:prstGeom prst="rect">
            <a:avLst/>
          </a:prstGeom>
        </p:spPr>
        <p:txBody>
          <a:bodyPr vert="horz" wrap="square" lIns="0" tIns="22013" rIns="0" bIns="0" rtlCol="0">
            <a:spAutoFit/>
          </a:bodyPr>
          <a:lstStyle/>
          <a:p>
            <a:pPr marL="16933">
              <a:spcBef>
                <a:spcPts val="173"/>
              </a:spcBef>
            </a:pPr>
            <a:r>
              <a:rPr sz="667" spc="-27" dirty="0">
                <a:solidFill>
                  <a:srgbClr val="585858"/>
                </a:solidFill>
                <a:latin typeface="Calibri"/>
                <a:cs typeface="Calibri"/>
              </a:rPr>
              <a:t>100%</a:t>
            </a:r>
            <a:endParaRPr sz="667">
              <a:latin typeface="Calibri"/>
              <a:cs typeface="Calibri"/>
            </a:endParaRPr>
          </a:p>
        </p:txBody>
      </p:sp>
      <p:sp>
        <p:nvSpPr>
          <p:cNvPr id="171" name="object 171"/>
          <p:cNvSpPr txBox="1"/>
          <p:nvPr/>
        </p:nvSpPr>
        <p:spPr>
          <a:xfrm>
            <a:off x="10126534" y="7959518"/>
            <a:ext cx="395379" cy="124885"/>
          </a:xfrm>
          <a:prstGeom prst="rect">
            <a:avLst/>
          </a:prstGeom>
        </p:spPr>
        <p:txBody>
          <a:bodyPr vert="horz" wrap="square" lIns="0" tIns="22013" rIns="0" bIns="0" rtlCol="0">
            <a:spAutoFit/>
          </a:bodyPr>
          <a:lstStyle/>
          <a:p>
            <a:pPr marL="16933">
              <a:spcBef>
                <a:spcPts val="173"/>
              </a:spcBef>
            </a:pPr>
            <a:r>
              <a:rPr sz="667" spc="-20" dirty="0">
                <a:solidFill>
                  <a:srgbClr val="585858"/>
                </a:solidFill>
                <a:latin typeface="游ゴシック"/>
                <a:cs typeface="游ゴシック"/>
              </a:rPr>
              <a:t>希望する</a:t>
            </a:r>
            <a:endParaRPr sz="667">
              <a:latin typeface="游ゴシック"/>
              <a:cs typeface="游ゴシック"/>
            </a:endParaRPr>
          </a:p>
        </p:txBody>
      </p:sp>
      <p:sp>
        <p:nvSpPr>
          <p:cNvPr id="172" name="object 172"/>
          <p:cNvSpPr txBox="1"/>
          <p:nvPr/>
        </p:nvSpPr>
        <p:spPr>
          <a:xfrm>
            <a:off x="10036284" y="6833764"/>
            <a:ext cx="483429" cy="124885"/>
          </a:xfrm>
          <a:prstGeom prst="rect">
            <a:avLst/>
          </a:prstGeom>
        </p:spPr>
        <p:txBody>
          <a:bodyPr vert="horz" wrap="square" lIns="0" tIns="22013" rIns="0" bIns="0" rtlCol="0">
            <a:spAutoFit/>
          </a:bodyPr>
          <a:lstStyle/>
          <a:p>
            <a:pPr marL="16933">
              <a:spcBef>
                <a:spcPts val="173"/>
              </a:spcBef>
            </a:pPr>
            <a:r>
              <a:rPr sz="667" spc="-13" dirty="0">
                <a:solidFill>
                  <a:srgbClr val="585858"/>
                </a:solidFill>
                <a:latin typeface="游ゴシック"/>
                <a:cs typeface="游ゴシック"/>
              </a:rPr>
              <a:t>希望しない</a:t>
            </a:r>
            <a:endParaRPr sz="667">
              <a:latin typeface="游ゴシック"/>
              <a:cs typeface="游ゴシック"/>
            </a:endParaRPr>
          </a:p>
        </p:txBody>
      </p:sp>
      <p:grpSp>
        <p:nvGrpSpPr>
          <p:cNvPr id="173" name="object 173"/>
          <p:cNvGrpSpPr/>
          <p:nvPr/>
        </p:nvGrpSpPr>
        <p:grpSpPr>
          <a:xfrm>
            <a:off x="10812478" y="8892900"/>
            <a:ext cx="932992" cy="49951"/>
            <a:chOff x="8216010" y="6254864"/>
            <a:chExt cx="699770" cy="37465"/>
          </a:xfrm>
        </p:grpSpPr>
        <p:sp>
          <p:nvSpPr>
            <p:cNvPr id="174" name="object 174"/>
            <p:cNvSpPr/>
            <p:nvPr/>
          </p:nvSpPr>
          <p:spPr>
            <a:xfrm>
              <a:off x="8216010" y="6254864"/>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175" name="object 175"/>
            <p:cNvSpPr/>
            <p:nvPr/>
          </p:nvSpPr>
          <p:spPr>
            <a:xfrm>
              <a:off x="8547353" y="6254864"/>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176" name="object 176"/>
            <p:cNvSpPr/>
            <p:nvPr/>
          </p:nvSpPr>
          <p:spPr>
            <a:xfrm>
              <a:off x="8878696" y="6254864"/>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177" name="object 177"/>
          <p:cNvSpPr txBox="1"/>
          <p:nvPr/>
        </p:nvSpPr>
        <p:spPr>
          <a:xfrm>
            <a:off x="10867680" y="8838088"/>
            <a:ext cx="1546803" cy="124885"/>
          </a:xfrm>
          <a:prstGeom prst="rect">
            <a:avLst/>
          </a:prstGeom>
        </p:spPr>
        <p:txBody>
          <a:bodyPr vert="horz" wrap="square" lIns="0" tIns="22013" rIns="0" bIns="0" rtlCol="0">
            <a:spAutoFit/>
          </a:bodyPr>
          <a:lstStyle/>
          <a:p>
            <a:pPr marL="16933">
              <a:spcBef>
                <a:spcPts val="173"/>
              </a:spcBef>
              <a:tabLst>
                <a:tab pos="458035" algn="l"/>
                <a:tab pos="899984"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178" name="object 178"/>
          <p:cNvSpPr txBox="1"/>
          <p:nvPr/>
        </p:nvSpPr>
        <p:spPr>
          <a:xfrm>
            <a:off x="1483879" y="5620672"/>
            <a:ext cx="314948" cy="185585"/>
          </a:xfrm>
          <a:prstGeom prst="rect">
            <a:avLst/>
          </a:prstGeom>
        </p:spPr>
        <p:txBody>
          <a:bodyPr vert="horz" wrap="square" lIns="0" tIns="21166" rIns="0" bIns="0" rtlCol="0">
            <a:spAutoFit/>
          </a:bodyPr>
          <a:lstStyle/>
          <a:p>
            <a:pPr marL="16933">
              <a:spcBef>
                <a:spcPts val="167"/>
              </a:spcBef>
            </a:pPr>
            <a:r>
              <a:rPr sz="1067" spc="-33" dirty="0">
                <a:latin typeface="游ゴシック"/>
                <a:cs typeface="游ゴシック"/>
              </a:rPr>
              <a:t>問７</a:t>
            </a:r>
            <a:endParaRPr sz="1067">
              <a:latin typeface="游ゴシック"/>
              <a:cs typeface="游ゴシック"/>
            </a:endParaRPr>
          </a:p>
        </p:txBody>
      </p:sp>
      <p:sp>
        <p:nvSpPr>
          <p:cNvPr id="179" name="object 179"/>
          <p:cNvSpPr txBox="1"/>
          <p:nvPr/>
        </p:nvSpPr>
        <p:spPr>
          <a:xfrm>
            <a:off x="2043878" y="5620672"/>
            <a:ext cx="3671857" cy="185585"/>
          </a:xfrm>
          <a:prstGeom prst="rect">
            <a:avLst/>
          </a:prstGeom>
        </p:spPr>
        <p:txBody>
          <a:bodyPr vert="horz" wrap="square" lIns="0" tIns="21166" rIns="0" bIns="0" rtlCol="0">
            <a:spAutoFit/>
          </a:bodyPr>
          <a:lstStyle/>
          <a:p>
            <a:pPr marL="16933">
              <a:spcBef>
                <a:spcPts val="167"/>
              </a:spcBef>
            </a:pPr>
            <a:r>
              <a:rPr sz="1067" spc="-7" dirty="0">
                <a:latin typeface="游ゴシック"/>
                <a:cs typeface="游ゴシック"/>
              </a:rPr>
              <a:t>望まない妊娠で悩んだり、相談されたことがありますか？</a:t>
            </a:r>
            <a:endParaRPr sz="1067">
              <a:latin typeface="游ゴシック"/>
              <a:cs typeface="游ゴシック"/>
            </a:endParaRPr>
          </a:p>
        </p:txBody>
      </p:sp>
      <p:sp>
        <p:nvSpPr>
          <p:cNvPr id="180" name="object 180"/>
          <p:cNvSpPr txBox="1"/>
          <p:nvPr/>
        </p:nvSpPr>
        <p:spPr>
          <a:xfrm>
            <a:off x="5884553" y="6152697"/>
            <a:ext cx="631589" cy="135870"/>
          </a:xfrm>
          <a:prstGeom prst="rect">
            <a:avLst/>
          </a:prstGeom>
        </p:spPr>
        <p:txBody>
          <a:bodyPr vert="horz" wrap="square" lIns="0" tIns="22859" rIns="0" bIns="0" rtlCol="0">
            <a:spAutoFit/>
          </a:bodyPr>
          <a:lstStyle/>
          <a:p>
            <a:pPr marL="16933">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sp>
        <p:nvSpPr>
          <p:cNvPr id="181" name="object 181"/>
          <p:cNvSpPr txBox="1"/>
          <p:nvPr/>
        </p:nvSpPr>
        <p:spPr>
          <a:xfrm>
            <a:off x="12382648" y="6174710"/>
            <a:ext cx="631589" cy="135870"/>
          </a:xfrm>
          <a:prstGeom prst="rect">
            <a:avLst/>
          </a:prstGeom>
        </p:spPr>
        <p:txBody>
          <a:bodyPr vert="horz" wrap="square" lIns="0" tIns="22859" rIns="0" bIns="0" rtlCol="0">
            <a:spAutoFit/>
          </a:bodyPr>
          <a:lstStyle/>
          <a:p>
            <a:pPr marL="16933">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940988" y="1031851"/>
            <a:ext cx="3386541" cy="242866"/>
          </a:xfrm>
          <a:prstGeom prst="rect">
            <a:avLst/>
          </a:prstGeom>
        </p:spPr>
        <p:txBody>
          <a:bodyPr vert="horz" wrap="square" lIns="0" tIns="16933" rIns="0" bIns="0" rtlCol="0">
            <a:spAutoFit/>
          </a:bodyPr>
          <a:lstStyle/>
          <a:p>
            <a:pPr marL="16933">
              <a:spcBef>
                <a:spcPts val="133"/>
              </a:spcBef>
            </a:pPr>
            <a:r>
              <a:rPr sz="1467" dirty="0">
                <a:latin typeface="游ゴシック"/>
                <a:cs typeface="游ゴシック"/>
              </a:rPr>
              <a:t>保健相談に関する調査集計（山武支部</a:t>
            </a:r>
            <a:r>
              <a:rPr sz="1467" spc="-67" dirty="0">
                <a:latin typeface="游ゴシック"/>
                <a:cs typeface="游ゴシック"/>
              </a:rPr>
              <a:t>）</a:t>
            </a:r>
            <a:endParaRPr sz="1467">
              <a:latin typeface="游ゴシック"/>
              <a:cs typeface="游ゴシック"/>
            </a:endParaRPr>
          </a:p>
        </p:txBody>
      </p:sp>
      <p:sp>
        <p:nvSpPr>
          <p:cNvPr id="3" name="object 3"/>
          <p:cNvSpPr txBox="1"/>
          <p:nvPr/>
        </p:nvSpPr>
        <p:spPr>
          <a:xfrm>
            <a:off x="12599730" y="1021947"/>
            <a:ext cx="802610" cy="149678"/>
          </a:xfrm>
          <a:prstGeom prst="rect">
            <a:avLst/>
          </a:prstGeom>
        </p:spPr>
        <p:txBody>
          <a:bodyPr vert="horz" wrap="square" lIns="0" tIns="16086" rIns="0" bIns="0" rtlCol="0">
            <a:spAutoFit/>
          </a:bodyPr>
          <a:lstStyle/>
          <a:p>
            <a:pPr marL="16933">
              <a:spcBef>
                <a:spcPts val="127"/>
              </a:spcBef>
            </a:pPr>
            <a:r>
              <a:rPr sz="867" spc="-27" dirty="0">
                <a:latin typeface="游ゴシック"/>
                <a:cs typeface="游ゴシック"/>
              </a:rPr>
              <a:t>令和３年度実施</a:t>
            </a:r>
            <a:endParaRPr sz="867">
              <a:latin typeface="游ゴシック"/>
              <a:cs typeface="游ゴシック"/>
            </a:endParaRPr>
          </a:p>
        </p:txBody>
      </p:sp>
      <p:sp>
        <p:nvSpPr>
          <p:cNvPr id="4" name="object 4"/>
          <p:cNvSpPr/>
          <p:nvPr/>
        </p:nvSpPr>
        <p:spPr>
          <a:xfrm>
            <a:off x="880269" y="5234803"/>
            <a:ext cx="5967932" cy="3698103"/>
          </a:xfrm>
          <a:custGeom>
            <a:avLst/>
            <a:gdLst/>
            <a:ahLst/>
            <a:cxnLst/>
            <a:rect l="l" t="t" r="r" b="b"/>
            <a:pathLst>
              <a:path w="4476115" h="2773679">
                <a:moveTo>
                  <a:pt x="0" y="2773680"/>
                </a:moveTo>
                <a:lnTo>
                  <a:pt x="4476115" y="2773680"/>
                </a:lnTo>
                <a:lnTo>
                  <a:pt x="4476115" y="0"/>
                </a:lnTo>
                <a:lnTo>
                  <a:pt x="0" y="0"/>
                </a:lnTo>
                <a:lnTo>
                  <a:pt x="0" y="2773680"/>
                </a:lnTo>
                <a:close/>
              </a:path>
            </a:pathLst>
          </a:custGeom>
          <a:ln w="7493">
            <a:solidFill>
              <a:srgbClr val="000000"/>
            </a:solidFill>
          </a:ln>
        </p:spPr>
        <p:txBody>
          <a:bodyPr wrap="square" lIns="0" tIns="0" rIns="0" bIns="0" rtlCol="0"/>
          <a:lstStyle/>
          <a:p>
            <a:endParaRPr/>
          </a:p>
        </p:txBody>
      </p:sp>
      <p:sp>
        <p:nvSpPr>
          <p:cNvPr id="5" name="object 5"/>
          <p:cNvSpPr txBox="1"/>
          <p:nvPr/>
        </p:nvSpPr>
        <p:spPr>
          <a:xfrm>
            <a:off x="2420467" y="5334876"/>
            <a:ext cx="2683834" cy="185585"/>
          </a:xfrm>
          <a:prstGeom prst="rect">
            <a:avLst/>
          </a:prstGeom>
        </p:spPr>
        <p:txBody>
          <a:bodyPr vert="horz" wrap="square" lIns="0" tIns="21166" rIns="0" bIns="0" rtlCol="0">
            <a:spAutoFit/>
          </a:bodyPr>
          <a:lstStyle/>
          <a:p>
            <a:pPr>
              <a:spcBef>
                <a:spcPts val="167"/>
              </a:spcBef>
            </a:pPr>
            <a:r>
              <a:rPr sz="1067" spc="13" dirty="0">
                <a:latin typeface="游ゴシック"/>
                <a:cs typeface="游ゴシック"/>
              </a:rPr>
              <a:t>問２  １型糖尿病の児童生徒はいますか？</a:t>
            </a:r>
            <a:endParaRPr sz="1067">
              <a:latin typeface="游ゴシック"/>
              <a:cs typeface="游ゴシック"/>
            </a:endParaRPr>
          </a:p>
        </p:txBody>
      </p:sp>
      <p:sp>
        <p:nvSpPr>
          <p:cNvPr id="6" name="object 6"/>
          <p:cNvSpPr/>
          <p:nvPr/>
        </p:nvSpPr>
        <p:spPr>
          <a:xfrm>
            <a:off x="7390554" y="5234803"/>
            <a:ext cx="5967932" cy="3698103"/>
          </a:xfrm>
          <a:custGeom>
            <a:avLst/>
            <a:gdLst/>
            <a:ahLst/>
            <a:cxnLst/>
            <a:rect l="l" t="t" r="r" b="b"/>
            <a:pathLst>
              <a:path w="4476115" h="2773679">
                <a:moveTo>
                  <a:pt x="0" y="2773680"/>
                </a:moveTo>
                <a:lnTo>
                  <a:pt x="4475988" y="2773680"/>
                </a:lnTo>
                <a:lnTo>
                  <a:pt x="4475988" y="0"/>
                </a:lnTo>
                <a:lnTo>
                  <a:pt x="0" y="0"/>
                </a:lnTo>
                <a:lnTo>
                  <a:pt x="0" y="2773680"/>
                </a:lnTo>
                <a:close/>
              </a:path>
            </a:pathLst>
          </a:custGeom>
          <a:ln w="7493">
            <a:solidFill>
              <a:srgbClr val="000000"/>
            </a:solidFill>
          </a:ln>
        </p:spPr>
        <p:txBody>
          <a:bodyPr wrap="square" lIns="0" tIns="0" rIns="0" bIns="0" rtlCol="0"/>
          <a:lstStyle/>
          <a:p>
            <a:endParaRPr/>
          </a:p>
        </p:txBody>
      </p:sp>
      <p:sp>
        <p:nvSpPr>
          <p:cNvPr id="7" name="object 7"/>
          <p:cNvSpPr txBox="1"/>
          <p:nvPr/>
        </p:nvSpPr>
        <p:spPr>
          <a:xfrm>
            <a:off x="8746187" y="5390923"/>
            <a:ext cx="3237533" cy="185585"/>
          </a:xfrm>
          <a:prstGeom prst="rect">
            <a:avLst/>
          </a:prstGeom>
        </p:spPr>
        <p:txBody>
          <a:bodyPr vert="horz" wrap="square" lIns="0" tIns="21166" rIns="0" bIns="0" rtlCol="0">
            <a:spAutoFit/>
          </a:bodyPr>
          <a:lstStyle/>
          <a:p>
            <a:pPr>
              <a:spcBef>
                <a:spcPts val="167"/>
              </a:spcBef>
            </a:pPr>
            <a:r>
              <a:rPr sz="1067" spc="-7" dirty="0">
                <a:latin typeface="游ゴシック"/>
                <a:cs typeface="游ゴシック"/>
              </a:rPr>
              <a:t>問２－１  ブドウ糖は保健室に置いてありますか？</a:t>
            </a:r>
            <a:endParaRPr sz="1067">
              <a:latin typeface="游ゴシック"/>
              <a:cs typeface="游ゴシック"/>
            </a:endParaRPr>
          </a:p>
        </p:txBody>
      </p:sp>
      <p:sp>
        <p:nvSpPr>
          <p:cNvPr id="8" name="object 8"/>
          <p:cNvSpPr/>
          <p:nvPr/>
        </p:nvSpPr>
        <p:spPr>
          <a:xfrm>
            <a:off x="880269" y="1536700"/>
            <a:ext cx="5986558" cy="3530469"/>
          </a:xfrm>
          <a:custGeom>
            <a:avLst/>
            <a:gdLst/>
            <a:ahLst/>
            <a:cxnLst/>
            <a:rect l="l" t="t" r="r" b="b"/>
            <a:pathLst>
              <a:path w="4490085" h="2647950">
                <a:moveTo>
                  <a:pt x="0" y="2647823"/>
                </a:moveTo>
                <a:lnTo>
                  <a:pt x="4489704" y="2647823"/>
                </a:lnTo>
                <a:lnTo>
                  <a:pt x="4489704" y="0"/>
                </a:lnTo>
                <a:lnTo>
                  <a:pt x="0" y="0"/>
                </a:lnTo>
                <a:lnTo>
                  <a:pt x="0" y="2647823"/>
                </a:lnTo>
                <a:close/>
              </a:path>
            </a:pathLst>
          </a:custGeom>
          <a:ln w="7493">
            <a:solidFill>
              <a:srgbClr val="000000"/>
            </a:solidFill>
          </a:ln>
        </p:spPr>
        <p:txBody>
          <a:bodyPr wrap="square" lIns="0" tIns="0" rIns="0" bIns="0" rtlCol="0"/>
          <a:lstStyle/>
          <a:p>
            <a:endParaRPr/>
          </a:p>
        </p:txBody>
      </p:sp>
      <p:sp>
        <p:nvSpPr>
          <p:cNvPr id="9" name="object 9"/>
          <p:cNvSpPr txBox="1"/>
          <p:nvPr/>
        </p:nvSpPr>
        <p:spPr>
          <a:xfrm>
            <a:off x="1747562" y="1661596"/>
            <a:ext cx="4232330" cy="186440"/>
          </a:xfrm>
          <a:prstGeom prst="rect">
            <a:avLst/>
          </a:prstGeom>
        </p:spPr>
        <p:txBody>
          <a:bodyPr vert="horz" wrap="square" lIns="0" tIns="22013" rIns="0" bIns="0" rtlCol="0">
            <a:spAutoFit/>
          </a:bodyPr>
          <a:lstStyle/>
          <a:p>
            <a:pPr marL="16933">
              <a:spcBef>
                <a:spcPts val="173"/>
              </a:spcBef>
            </a:pPr>
            <a:r>
              <a:rPr sz="1067" spc="-7" dirty="0">
                <a:latin typeface="游ゴシック"/>
                <a:cs typeface="游ゴシック"/>
              </a:rPr>
              <a:t>問１  児童生徒の中で、頭痛に悩んでいたり相談されていますか？</a:t>
            </a:r>
            <a:endParaRPr sz="1067">
              <a:latin typeface="游ゴシック"/>
              <a:cs typeface="游ゴシック"/>
            </a:endParaRPr>
          </a:p>
        </p:txBody>
      </p:sp>
      <p:grpSp>
        <p:nvGrpSpPr>
          <p:cNvPr id="10" name="object 10"/>
          <p:cNvGrpSpPr/>
          <p:nvPr/>
        </p:nvGrpSpPr>
        <p:grpSpPr>
          <a:xfrm>
            <a:off x="1295641" y="5769115"/>
            <a:ext cx="2296921" cy="2413757"/>
            <a:chOff x="963813" y="3857180"/>
            <a:chExt cx="1722755" cy="1810385"/>
          </a:xfrm>
        </p:grpSpPr>
        <p:sp>
          <p:nvSpPr>
            <p:cNvPr id="11" name="object 11"/>
            <p:cNvSpPr/>
            <p:nvPr/>
          </p:nvSpPr>
          <p:spPr>
            <a:xfrm>
              <a:off x="1719580" y="4155821"/>
              <a:ext cx="574040" cy="756285"/>
            </a:xfrm>
            <a:custGeom>
              <a:avLst/>
              <a:gdLst/>
              <a:ahLst/>
              <a:cxnLst/>
              <a:rect l="l" t="t" r="r" b="b"/>
              <a:pathLst>
                <a:path w="574039" h="756285">
                  <a:moveTo>
                    <a:pt x="0" y="0"/>
                  </a:moveTo>
                  <a:lnTo>
                    <a:pt x="0" y="755904"/>
                  </a:lnTo>
                  <a:lnTo>
                    <a:pt x="574040" y="264160"/>
                  </a:lnTo>
                  <a:lnTo>
                    <a:pt x="539745" y="226747"/>
                  </a:lnTo>
                  <a:lnTo>
                    <a:pt x="503257" y="191930"/>
                  </a:lnTo>
                  <a:lnTo>
                    <a:pt x="464724" y="159776"/>
                  </a:lnTo>
                  <a:lnTo>
                    <a:pt x="424296" y="130355"/>
                  </a:lnTo>
                  <a:lnTo>
                    <a:pt x="382126" y="103736"/>
                  </a:lnTo>
                  <a:lnTo>
                    <a:pt x="338361" y="79989"/>
                  </a:lnTo>
                  <a:lnTo>
                    <a:pt x="293153" y="59184"/>
                  </a:lnTo>
                  <a:lnTo>
                    <a:pt x="246651" y="41389"/>
                  </a:lnTo>
                  <a:lnTo>
                    <a:pt x="199006" y="26674"/>
                  </a:lnTo>
                  <a:lnTo>
                    <a:pt x="150369" y="15108"/>
                  </a:lnTo>
                  <a:lnTo>
                    <a:pt x="100888" y="6761"/>
                  </a:lnTo>
                  <a:lnTo>
                    <a:pt x="50715" y="1701"/>
                  </a:lnTo>
                  <a:lnTo>
                    <a:pt x="0" y="0"/>
                  </a:lnTo>
                  <a:close/>
                </a:path>
              </a:pathLst>
            </a:custGeom>
            <a:solidFill>
              <a:srgbClr val="4471C4"/>
            </a:solidFill>
          </p:spPr>
          <p:txBody>
            <a:bodyPr wrap="square" lIns="0" tIns="0" rIns="0" bIns="0" rtlCol="0"/>
            <a:lstStyle/>
            <a:p>
              <a:endParaRPr/>
            </a:p>
          </p:txBody>
        </p:sp>
        <p:sp>
          <p:nvSpPr>
            <p:cNvPr id="12" name="object 12"/>
            <p:cNvSpPr/>
            <p:nvPr/>
          </p:nvSpPr>
          <p:spPr>
            <a:xfrm>
              <a:off x="963813" y="4155821"/>
              <a:ext cx="1511935" cy="1511935"/>
            </a:xfrm>
            <a:custGeom>
              <a:avLst/>
              <a:gdLst/>
              <a:ahLst/>
              <a:cxnLst/>
              <a:rect l="l" t="t" r="r" b="b"/>
              <a:pathLst>
                <a:path w="1511935" h="1511935">
                  <a:moveTo>
                    <a:pt x="755766" y="0"/>
                  </a:moveTo>
                  <a:lnTo>
                    <a:pt x="706751" y="1590"/>
                  </a:lnTo>
                  <a:lnTo>
                    <a:pt x="658169" y="6328"/>
                  </a:lnTo>
                  <a:lnTo>
                    <a:pt x="610162" y="14159"/>
                  </a:lnTo>
                  <a:lnTo>
                    <a:pt x="562874" y="25031"/>
                  </a:lnTo>
                  <a:lnTo>
                    <a:pt x="516447" y="38891"/>
                  </a:lnTo>
                  <a:lnTo>
                    <a:pt x="471025" y="55688"/>
                  </a:lnTo>
                  <a:lnTo>
                    <a:pt x="426750" y="75367"/>
                  </a:lnTo>
                  <a:lnTo>
                    <a:pt x="383766" y="97877"/>
                  </a:lnTo>
                  <a:lnTo>
                    <a:pt x="342215" y="123165"/>
                  </a:lnTo>
                  <a:lnTo>
                    <a:pt x="302240" y="151178"/>
                  </a:lnTo>
                  <a:lnTo>
                    <a:pt x="263984" y="181863"/>
                  </a:lnTo>
                  <a:lnTo>
                    <a:pt x="228649" y="214099"/>
                  </a:lnTo>
                  <a:lnTo>
                    <a:pt x="195810" y="248034"/>
                  </a:lnTo>
                  <a:lnTo>
                    <a:pt x="165478" y="283543"/>
                  </a:lnTo>
                  <a:lnTo>
                    <a:pt x="137662" y="320502"/>
                  </a:lnTo>
                  <a:lnTo>
                    <a:pt x="112371" y="358785"/>
                  </a:lnTo>
                  <a:lnTo>
                    <a:pt x="89616" y="398268"/>
                  </a:lnTo>
                  <a:lnTo>
                    <a:pt x="69406" y="438827"/>
                  </a:lnTo>
                  <a:lnTo>
                    <a:pt x="51750" y="480336"/>
                  </a:lnTo>
                  <a:lnTo>
                    <a:pt x="36658" y="522670"/>
                  </a:lnTo>
                  <a:lnTo>
                    <a:pt x="24140" y="565706"/>
                  </a:lnTo>
                  <a:lnTo>
                    <a:pt x="14206" y="609317"/>
                  </a:lnTo>
                  <a:lnTo>
                    <a:pt x="6865" y="653380"/>
                  </a:lnTo>
                  <a:lnTo>
                    <a:pt x="2126" y="697769"/>
                  </a:lnTo>
                  <a:lnTo>
                    <a:pt x="0" y="742360"/>
                  </a:lnTo>
                  <a:lnTo>
                    <a:pt x="495" y="787029"/>
                  </a:lnTo>
                  <a:lnTo>
                    <a:pt x="3622" y="831649"/>
                  </a:lnTo>
                  <a:lnTo>
                    <a:pt x="9391" y="876097"/>
                  </a:lnTo>
                  <a:lnTo>
                    <a:pt x="17810" y="920247"/>
                  </a:lnTo>
                  <a:lnTo>
                    <a:pt x="28890" y="963976"/>
                  </a:lnTo>
                  <a:lnTo>
                    <a:pt x="42640" y="1007157"/>
                  </a:lnTo>
                  <a:lnTo>
                    <a:pt x="59069" y="1049667"/>
                  </a:lnTo>
                  <a:lnTo>
                    <a:pt x="78189" y="1091380"/>
                  </a:lnTo>
                  <a:lnTo>
                    <a:pt x="100007" y="1132173"/>
                  </a:lnTo>
                  <a:lnTo>
                    <a:pt x="124533" y="1171919"/>
                  </a:lnTo>
                  <a:lnTo>
                    <a:pt x="151778" y="1210494"/>
                  </a:lnTo>
                  <a:lnTo>
                    <a:pt x="181751" y="1247774"/>
                  </a:lnTo>
                  <a:lnTo>
                    <a:pt x="213984" y="1283106"/>
                  </a:lnTo>
                  <a:lnTo>
                    <a:pt x="247917" y="1315940"/>
                  </a:lnTo>
                  <a:lnTo>
                    <a:pt x="283423" y="1346269"/>
                  </a:lnTo>
                  <a:lnTo>
                    <a:pt x="320380" y="1374082"/>
                  </a:lnTo>
                  <a:lnTo>
                    <a:pt x="358661" y="1399370"/>
                  </a:lnTo>
                  <a:lnTo>
                    <a:pt x="398142" y="1422123"/>
                  </a:lnTo>
                  <a:lnTo>
                    <a:pt x="438699" y="1442331"/>
                  </a:lnTo>
                  <a:lnTo>
                    <a:pt x="480207" y="1459985"/>
                  </a:lnTo>
                  <a:lnTo>
                    <a:pt x="522540" y="1475075"/>
                  </a:lnTo>
                  <a:lnTo>
                    <a:pt x="565574" y="1487591"/>
                  </a:lnTo>
                  <a:lnTo>
                    <a:pt x="609185" y="1497524"/>
                  </a:lnTo>
                  <a:lnTo>
                    <a:pt x="653246" y="1504864"/>
                  </a:lnTo>
                  <a:lnTo>
                    <a:pt x="697635" y="1509601"/>
                  </a:lnTo>
                  <a:lnTo>
                    <a:pt x="742225" y="1511726"/>
                  </a:lnTo>
                  <a:lnTo>
                    <a:pt x="786893" y="1511229"/>
                  </a:lnTo>
                  <a:lnTo>
                    <a:pt x="831513" y="1508100"/>
                  </a:lnTo>
                  <a:lnTo>
                    <a:pt x="875960" y="1502330"/>
                  </a:lnTo>
                  <a:lnTo>
                    <a:pt x="920111" y="1493909"/>
                  </a:lnTo>
                  <a:lnTo>
                    <a:pt x="963839" y="1482827"/>
                  </a:lnTo>
                  <a:lnTo>
                    <a:pt x="1007020" y="1469075"/>
                  </a:lnTo>
                  <a:lnTo>
                    <a:pt x="1049530" y="1452643"/>
                  </a:lnTo>
                  <a:lnTo>
                    <a:pt x="1091243" y="1433521"/>
                  </a:lnTo>
                  <a:lnTo>
                    <a:pt x="1132035" y="1411700"/>
                  </a:lnTo>
                  <a:lnTo>
                    <a:pt x="1171782" y="1387170"/>
                  </a:lnTo>
                  <a:lnTo>
                    <a:pt x="1210357" y="1359921"/>
                  </a:lnTo>
                  <a:lnTo>
                    <a:pt x="1247637" y="1329943"/>
                  </a:lnTo>
                  <a:lnTo>
                    <a:pt x="1282968" y="1297721"/>
                  </a:lnTo>
                  <a:lnTo>
                    <a:pt x="1315803" y="1263798"/>
                  </a:lnTo>
                  <a:lnTo>
                    <a:pt x="1346132" y="1228299"/>
                  </a:lnTo>
                  <a:lnTo>
                    <a:pt x="1373945" y="1191348"/>
                  </a:lnTo>
                  <a:lnTo>
                    <a:pt x="1399233" y="1153071"/>
                  </a:lnTo>
                  <a:lnTo>
                    <a:pt x="1421985" y="1113592"/>
                  </a:lnTo>
                  <a:lnTo>
                    <a:pt x="1442194" y="1073038"/>
                  </a:lnTo>
                  <a:lnTo>
                    <a:pt x="1459847" y="1031531"/>
                  </a:lnTo>
                  <a:lnTo>
                    <a:pt x="1474937" y="989199"/>
                  </a:lnTo>
                  <a:lnTo>
                    <a:pt x="1487453" y="946164"/>
                  </a:lnTo>
                  <a:lnTo>
                    <a:pt x="1497386" y="902553"/>
                  </a:lnTo>
                  <a:lnTo>
                    <a:pt x="1504726" y="858491"/>
                  </a:lnTo>
                  <a:lnTo>
                    <a:pt x="1509463" y="814101"/>
                  </a:lnTo>
                  <a:lnTo>
                    <a:pt x="1511588" y="769510"/>
                  </a:lnTo>
                  <a:lnTo>
                    <a:pt x="1511091" y="724842"/>
                  </a:lnTo>
                  <a:lnTo>
                    <a:pt x="1507962" y="680222"/>
                  </a:lnTo>
                  <a:lnTo>
                    <a:pt x="1502192" y="635776"/>
                  </a:lnTo>
                  <a:lnTo>
                    <a:pt x="1493771" y="591627"/>
                  </a:lnTo>
                  <a:lnTo>
                    <a:pt x="1482689" y="547901"/>
                  </a:lnTo>
                  <a:lnTo>
                    <a:pt x="1468937" y="504723"/>
                  </a:lnTo>
                  <a:lnTo>
                    <a:pt x="1452505" y="462218"/>
                  </a:lnTo>
                  <a:lnTo>
                    <a:pt x="1433383" y="420511"/>
                  </a:lnTo>
                  <a:lnTo>
                    <a:pt x="1411562" y="379727"/>
                  </a:lnTo>
                  <a:lnTo>
                    <a:pt x="1387032" y="339990"/>
                  </a:lnTo>
                  <a:lnTo>
                    <a:pt x="1359783" y="301426"/>
                  </a:lnTo>
                  <a:lnTo>
                    <a:pt x="1329806" y="264159"/>
                  </a:lnTo>
                  <a:lnTo>
                    <a:pt x="755766" y="755903"/>
                  </a:lnTo>
                  <a:lnTo>
                    <a:pt x="755766" y="0"/>
                  </a:lnTo>
                  <a:close/>
                </a:path>
              </a:pathLst>
            </a:custGeom>
            <a:solidFill>
              <a:srgbClr val="EC7C30"/>
            </a:solidFill>
          </p:spPr>
          <p:txBody>
            <a:bodyPr wrap="square" lIns="0" tIns="0" rIns="0" bIns="0" rtlCol="0"/>
            <a:lstStyle/>
            <a:p>
              <a:endParaRPr/>
            </a:p>
          </p:txBody>
        </p:sp>
        <p:sp>
          <p:nvSpPr>
            <p:cNvPr id="13" name="object 13"/>
            <p:cNvSpPr/>
            <p:nvPr/>
          </p:nvSpPr>
          <p:spPr>
            <a:xfrm>
              <a:off x="2035556" y="3860038"/>
              <a:ext cx="647700" cy="365125"/>
            </a:xfrm>
            <a:custGeom>
              <a:avLst/>
              <a:gdLst/>
              <a:ahLst/>
              <a:cxnLst/>
              <a:rect l="l" t="t" r="r" b="b"/>
              <a:pathLst>
                <a:path w="647700" h="365125">
                  <a:moveTo>
                    <a:pt x="647572" y="0"/>
                  </a:moveTo>
                  <a:lnTo>
                    <a:pt x="107695" y="0"/>
                  </a:lnTo>
                  <a:lnTo>
                    <a:pt x="107695" y="186055"/>
                  </a:lnTo>
                  <a:lnTo>
                    <a:pt x="0" y="364998"/>
                  </a:lnTo>
                  <a:lnTo>
                    <a:pt x="107695" y="265811"/>
                  </a:lnTo>
                  <a:lnTo>
                    <a:pt x="107695" y="319024"/>
                  </a:lnTo>
                  <a:lnTo>
                    <a:pt x="647572" y="319024"/>
                  </a:lnTo>
                  <a:lnTo>
                    <a:pt x="647572" y="0"/>
                  </a:lnTo>
                  <a:close/>
                </a:path>
              </a:pathLst>
            </a:custGeom>
            <a:solidFill>
              <a:srgbClr val="FFFFFF"/>
            </a:solidFill>
          </p:spPr>
          <p:txBody>
            <a:bodyPr wrap="square" lIns="0" tIns="0" rIns="0" bIns="0" rtlCol="0"/>
            <a:lstStyle/>
            <a:p>
              <a:endParaRPr/>
            </a:p>
          </p:txBody>
        </p:sp>
        <p:sp>
          <p:nvSpPr>
            <p:cNvPr id="14" name="object 14"/>
            <p:cNvSpPr/>
            <p:nvPr/>
          </p:nvSpPr>
          <p:spPr>
            <a:xfrm>
              <a:off x="2035556" y="3860038"/>
              <a:ext cx="647700" cy="365125"/>
            </a:xfrm>
            <a:custGeom>
              <a:avLst/>
              <a:gdLst/>
              <a:ahLst/>
              <a:cxnLst/>
              <a:rect l="l" t="t" r="r" b="b"/>
              <a:pathLst>
                <a:path w="647700" h="365125">
                  <a:moveTo>
                    <a:pt x="107695" y="0"/>
                  </a:moveTo>
                  <a:lnTo>
                    <a:pt x="197611" y="0"/>
                  </a:lnTo>
                  <a:lnTo>
                    <a:pt x="332612" y="0"/>
                  </a:lnTo>
                  <a:lnTo>
                    <a:pt x="647572" y="0"/>
                  </a:lnTo>
                  <a:lnTo>
                    <a:pt x="647572" y="186055"/>
                  </a:lnTo>
                  <a:lnTo>
                    <a:pt x="647572" y="265811"/>
                  </a:lnTo>
                  <a:lnTo>
                    <a:pt x="647572" y="319024"/>
                  </a:lnTo>
                  <a:lnTo>
                    <a:pt x="332612" y="319024"/>
                  </a:lnTo>
                  <a:lnTo>
                    <a:pt x="197611" y="319024"/>
                  </a:lnTo>
                  <a:lnTo>
                    <a:pt x="107695" y="319024"/>
                  </a:lnTo>
                  <a:lnTo>
                    <a:pt x="107695" y="265811"/>
                  </a:lnTo>
                  <a:lnTo>
                    <a:pt x="0" y="364998"/>
                  </a:lnTo>
                  <a:lnTo>
                    <a:pt x="107695" y="186055"/>
                  </a:lnTo>
                  <a:lnTo>
                    <a:pt x="107695" y="0"/>
                  </a:lnTo>
                  <a:close/>
                </a:path>
              </a:pathLst>
            </a:custGeom>
            <a:ln w="5626">
              <a:solidFill>
                <a:srgbClr val="000000"/>
              </a:solidFill>
            </a:ln>
          </p:spPr>
          <p:txBody>
            <a:bodyPr wrap="square" lIns="0" tIns="0" rIns="0" bIns="0" rtlCol="0"/>
            <a:lstStyle/>
            <a:p>
              <a:endParaRPr/>
            </a:p>
          </p:txBody>
        </p:sp>
      </p:grpSp>
      <p:sp>
        <p:nvSpPr>
          <p:cNvPr id="15" name="object 15"/>
          <p:cNvSpPr txBox="1"/>
          <p:nvPr/>
        </p:nvSpPr>
        <p:spPr>
          <a:xfrm>
            <a:off x="2965361" y="5825890"/>
            <a:ext cx="576557" cy="289822"/>
          </a:xfrm>
          <a:prstGeom prst="rect">
            <a:avLst/>
          </a:prstGeom>
        </p:spPr>
        <p:txBody>
          <a:bodyPr vert="horz" wrap="square" lIns="0" tIns="30479" rIns="0" bIns="0" rtlCol="0">
            <a:spAutoFit/>
          </a:bodyPr>
          <a:lstStyle/>
          <a:p>
            <a:pPr marR="39792" algn="ctr">
              <a:spcBef>
                <a:spcPts val="240"/>
              </a:spcBef>
            </a:pPr>
            <a:r>
              <a:rPr sz="800" spc="-33" dirty="0">
                <a:solidFill>
                  <a:srgbClr val="585858"/>
                </a:solidFill>
                <a:latin typeface="BIZ UDPゴシック"/>
                <a:cs typeface="BIZ UDPゴシック"/>
              </a:rPr>
              <a:t>いる</a:t>
            </a:r>
            <a:endParaRPr sz="800">
              <a:latin typeface="BIZ UDPゴシック"/>
              <a:cs typeface="BIZ UDPゴシック"/>
            </a:endParaRPr>
          </a:p>
          <a:p>
            <a:pPr marR="6773" algn="ctr">
              <a:spcBef>
                <a:spcPts val="113"/>
              </a:spcBef>
            </a:pPr>
            <a:r>
              <a:rPr sz="800" dirty="0">
                <a:solidFill>
                  <a:srgbClr val="585858"/>
                </a:solidFill>
                <a:latin typeface="BIZ UDPゴシック"/>
                <a:cs typeface="BIZ UDPゴシック"/>
              </a:rPr>
              <a:t>7</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14%</a:t>
            </a:r>
            <a:endParaRPr sz="800">
              <a:latin typeface="BIZ UDPゴシック"/>
              <a:cs typeface="BIZ UDPゴシック"/>
            </a:endParaRPr>
          </a:p>
        </p:txBody>
      </p:sp>
      <p:grpSp>
        <p:nvGrpSpPr>
          <p:cNvPr id="16" name="object 16"/>
          <p:cNvGrpSpPr/>
          <p:nvPr/>
        </p:nvGrpSpPr>
        <p:grpSpPr>
          <a:xfrm>
            <a:off x="1011564" y="8086862"/>
            <a:ext cx="874574" cy="523221"/>
            <a:chOff x="750747" y="5595556"/>
            <a:chExt cx="655955" cy="392430"/>
          </a:xfrm>
        </p:grpSpPr>
        <p:sp>
          <p:nvSpPr>
            <p:cNvPr id="17" name="object 17"/>
            <p:cNvSpPr/>
            <p:nvPr/>
          </p:nvSpPr>
          <p:spPr>
            <a:xfrm>
              <a:off x="753605" y="5598414"/>
              <a:ext cx="650240" cy="386715"/>
            </a:xfrm>
            <a:custGeom>
              <a:avLst/>
              <a:gdLst/>
              <a:ahLst/>
              <a:cxnLst/>
              <a:rect l="l" t="t" r="r" b="b"/>
              <a:pathLst>
                <a:path w="650240" h="386714">
                  <a:moveTo>
                    <a:pt x="649998" y="0"/>
                  </a:moveTo>
                  <a:lnTo>
                    <a:pt x="377202" y="89026"/>
                  </a:lnTo>
                  <a:lnTo>
                    <a:pt x="0" y="89026"/>
                  </a:lnTo>
                  <a:lnTo>
                    <a:pt x="0" y="386460"/>
                  </a:lnTo>
                  <a:lnTo>
                    <a:pt x="646569" y="386460"/>
                  </a:lnTo>
                  <a:lnTo>
                    <a:pt x="646569" y="89026"/>
                  </a:lnTo>
                  <a:lnTo>
                    <a:pt x="538873" y="89026"/>
                  </a:lnTo>
                  <a:lnTo>
                    <a:pt x="649998" y="0"/>
                  </a:lnTo>
                  <a:close/>
                </a:path>
              </a:pathLst>
            </a:custGeom>
            <a:solidFill>
              <a:srgbClr val="FFFFFF"/>
            </a:solidFill>
          </p:spPr>
          <p:txBody>
            <a:bodyPr wrap="square" lIns="0" tIns="0" rIns="0" bIns="0" rtlCol="0"/>
            <a:lstStyle/>
            <a:p>
              <a:endParaRPr/>
            </a:p>
          </p:txBody>
        </p:sp>
        <p:sp>
          <p:nvSpPr>
            <p:cNvPr id="18" name="object 18"/>
            <p:cNvSpPr/>
            <p:nvPr/>
          </p:nvSpPr>
          <p:spPr>
            <a:xfrm>
              <a:off x="753605" y="5598414"/>
              <a:ext cx="650240" cy="386715"/>
            </a:xfrm>
            <a:custGeom>
              <a:avLst/>
              <a:gdLst/>
              <a:ahLst/>
              <a:cxnLst/>
              <a:rect l="l" t="t" r="r" b="b"/>
              <a:pathLst>
                <a:path w="650240" h="386714">
                  <a:moveTo>
                    <a:pt x="0" y="89026"/>
                  </a:moveTo>
                  <a:lnTo>
                    <a:pt x="377202" y="89026"/>
                  </a:lnTo>
                  <a:lnTo>
                    <a:pt x="649998" y="0"/>
                  </a:lnTo>
                  <a:lnTo>
                    <a:pt x="538873" y="89026"/>
                  </a:lnTo>
                  <a:lnTo>
                    <a:pt x="646569" y="89026"/>
                  </a:lnTo>
                  <a:lnTo>
                    <a:pt x="646569" y="138556"/>
                  </a:lnTo>
                  <a:lnTo>
                    <a:pt x="646569" y="212978"/>
                  </a:lnTo>
                  <a:lnTo>
                    <a:pt x="646569" y="386460"/>
                  </a:lnTo>
                  <a:lnTo>
                    <a:pt x="538873" y="386460"/>
                  </a:lnTo>
                  <a:lnTo>
                    <a:pt x="377202" y="386460"/>
                  </a:lnTo>
                  <a:lnTo>
                    <a:pt x="0" y="386460"/>
                  </a:lnTo>
                  <a:lnTo>
                    <a:pt x="0" y="212978"/>
                  </a:lnTo>
                  <a:lnTo>
                    <a:pt x="0" y="138556"/>
                  </a:lnTo>
                  <a:lnTo>
                    <a:pt x="0" y="89026"/>
                  </a:lnTo>
                  <a:close/>
                </a:path>
              </a:pathLst>
            </a:custGeom>
            <a:ln w="5626">
              <a:solidFill>
                <a:srgbClr val="000000"/>
              </a:solidFill>
            </a:ln>
          </p:spPr>
          <p:txBody>
            <a:bodyPr wrap="square" lIns="0" tIns="0" rIns="0" bIns="0" rtlCol="0"/>
            <a:lstStyle/>
            <a:p>
              <a:endParaRPr/>
            </a:p>
          </p:txBody>
        </p:sp>
      </p:grpSp>
      <p:sp>
        <p:nvSpPr>
          <p:cNvPr id="19" name="object 19"/>
          <p:cNvSpPr txBox="1"/>
          <p:nvPr/>
        </p:nvSpPr>
        <p:spPr>
          <a:xfrm>
            <a:off x="1136291" y="8247328"/>
            <a:ext cx="671382" cy="290677"/>
          </a:xfrm>
          <a:prstGeom prst="rect">
            <a:avLst/>
          </a:prstGeom>
        </p:spPr>
        <p:txBody>
          <a:bodyPr vert="horz" wrap="square" lIns="0" tIns="31326" rIns="0" bIns="0" rtlCol="0">
            <a:spAutoFit/>
          </a:bodyPr>
          <a:lstStyle/>
          <a:p>
            <a:pPr marR="40639" algn="ctr">
              <a:spcBef>
                <a:spcPts val="247"/>
              </a:spcBef>
            </a:pPr>
            <a:r>
              <a:rPr sz="800" spc="-27" dirty="0">
                <a:solidFill>
                  <a:srgbClr val="585858"/>
                </a:solidFill>
                <a:latin typeface="BIZ UDPゴシック"/>
                <a:cs typeface="BIZ UDPゴシック"/>
              </a:rPr>
              <a:t>いない</a:t>
            </a:r>
            <a:endParaRPr sz="800">
              <a:latin typeface="BIZ UDPゴシック"/>
              <a:cs typeface="BIZ UDPゴシック"/>
            </a:endParaRPr>
          </a:p>
          <a:p>
            <a:pPr marR="6773" algn="ctr">
              <a:spcBef>
                <a:spcPts val="120"/>
              </a:spcBef>
            </a:pPr>
            <a:r>
              <a:rPr sz="800" dirty="0">
                <a:solidFill>
                  <a:srgbClr val="585858"/>
                </a:solidFill>
                <a:latin typeface="BIZ UDPゴシック"/>
                <a:cs typeface="BIZ UDPゴシック"/>
              </a:rPr>
              <a:t>44</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86%</a:t>
            </a:r>
            <a:endParaRPr sz="800">
              <a:latin typeface="BIZ UDPゴシック"/>
              <a:cs typeface="BIZ UDPゴシック"/>
            </a:endParaRPr>
          </a:p>
        </p:txBody>
      </p:sp>
      <p:grpSp>
        <p:nvGrpSpPr>
          <p:cNvPr id="20" name="object 20"/>
          <p:cNvGrpSpPr/>
          <p:nvPr/>
        </p:nvGrpSpPr>
        <p:grpSpPr>
          <a:xfrm>
            <a:off x="7760830" y="5740499"/>
            <a:ext cx="2389205" cy="2627954"/>
            <a:chOff x="5812885" y="3835717"/>
            <a:chExt cx="1791970" cy="1971039"/>
          </a:xfrm>
        </p:grpSpPr>
        <p:sp>
          <p:nvSpPr>
            <p:cNvPr id="21" name="object 21"/>
            <p:cNvSpPr/>
            <p:nvPr/>
          </p:nvSpPr>
          <p:spPr>
            <a:xfrm>
              <a:off x="6603999" y="4230116"/>
              <a:ext cx="596900" cy="785495"/>
            </a:xfrm>
            <a:custGeom>
              <a:avLst/>
              <a:gdLst/>
              <a:ahLst/>
              <a:cxnLst/>
              <a:rect l="l" t="t" r="r" b="b"/>
              <a:pathLst>
                <a:path w="596900" h="785495">
                  <a:moveTo>
                    <a:pt x="0" y="0"/>
                  </a:moveTo>
                  <a:lnTo>
                    <a:pt x="0" y="785495"/>
                  </a:lnTo>
                  <a:lnTo>
                    <a:pt x="596392" y="274447"/>
                  </a:lnTo>
                  <a:lnTo>
                    <a:pt x="563386" y="238275"/>
                  </a:lnTo>
                  <a:lnTo>
                    <a:pt x="528405" y="204420"/>
                  </a:lnTo>
                  <a:lnTo>
                    <a:pt x="491575" y="172940"/>
                  </a:lnTo>
                  <a:lnTo>
                    <a:pt x="453019" y="143893"/>
                  </a:lnTo>
                  <a:lnTo>
                    <a:pt x="412863" y="117337"/>
                  </a:lnTo>
                  <a:lnTo>
                    <a:pt x="371230" y="93329"/>
                  </a:lnTo>
                  <a:lnTo>
                    <a:pt x="328247" y="71929"/>
                  </a:lnTo>
                  <a:lnTo>
                    <a:pt x="284037" y="53194"/>
                  </a:lnTo>
                  <a:lnTo>
                    <a:pt x="238725" y="37182"/>
                  </a:lnTo>
                  <a:lnTo>
                    <a:pt x="192435" y="23951"/>
                  </a:lnTo>
                  <a:lnTo>
                    <a:pt x="145293" y="13559"/>
                  </a:lnTo>
                  <a:lnTo>
                    <a:pt x="97424" y="6065"/>
                  </a:lnTo>
                  <a:lnTo>
                    <a:pt x="48951" y="1525"/>
                  </a:lnTo>
                  <a:lnTo>
                    <a:pt x="0" y="0"/>
                  </a:lnTo>
                  <a:close/>
                </a:path>
              </a:pathLst>
            </a:custGeom>
            <a:solidFill>
              <a:srgbClr val="4471C4"/>
            </a:solidFill>
          </p:spPr>
          <p:txBody>
            <a:bodyPr wrap="square" lIns="0" tIns="0" rIns="0" bIns="0" rtlCol="0"/>
            <a:lstStyle/>
            <a:p>
              <a:endParaRPr/>
            </a:p>
          </p:txBody>
        </p:sp>
        <p:sp>
          <p:nvSpPr>
            <p:cNvPr id="22" name="object 22"/>
            <p:cNvSpPr/>
            <p:nvPr/>
          </p:nvSpPr>
          <p:spPr>
            <a:xfrm>
              <a:off x="5818600" y="4504563"/>
              <a:ext cx="1570990" cy="1296670"/>
            </a:xfrm>
            <a:custGeom>
              <a:avLst/>
              <a:gdLst/>
              <a:ahLst/>
              <a:cxnLst/>
              <a:rect l="l" t="t" r="r" b="b"/>
              <a:pathLst>
                <a:path w="1570990" h="1296670">
                  <a:moveTo>
                    <a:pt x="1381791" y="0"/>
                  </a:moveTo>
                  <a:lnTo>
                    <a:pt x="785399" y="511048"/>
                  </a:lnTo>
                  <a:lnTo>
                    <a:pt x="188880" y="0"/>
                  </a:lnTo>
                  <a:lnTo>
                    <a:pt x="158712" y="37473"/>
                  </a:lnTo>
                  <a:lnTo>
                    <a:pt x="131167" y="76281"/>
                  </a:lnTo>
                  <a:lnTo>
                    <a:pt x="106245" y="116302"/>
                  </a:lnTo>
                  <a:lnTo>
                    <a:pt x="83947" y="157414"/>
                  </a:lnTo>
                  <a:lnTo>
                    <a:pt x="64271" y="199496"/>
                  </a:lnTo>
                  <a:lnTo>
                    <a:pt x="47220" y="242427"/>
                  </a:lnTo>
                  <a:lnTo>
                    <a:pt x="32791" y="286085"/>
                  </a:lnTo>
                  <a:lnTo>
                    <a:pt x="20986" y="330350"/>
                  </a:lnTo>
                  <a:lnTo>
                    <a:pt x="11805" y="375100"/>
                  </a:lnTo>
                  <a:lnTo>
                    <a:pt x="5246" y="420214"/>
                  </a:lnTo>
                  <a:lnTo>
                    <a:pt x="1311" y="465570"/>
                  </a:lnTo>
                  <a:lnTo>
                    <a:pt x="0" y="511047"/>
                  </a:lnTo>
                  <a:lnTo>
                    <a:pt x="1311" y="556525"/>
                  </a:lnTo>
                  <a:lnTo>
                    <a:pt x="5246" y="601881"/>
                  </a:lnTo>
                  <a:lnTo>
                    <a:pt x="11805" y="646995"/>
                  </a:lnTo>
                  <a:lnTo>
                    <a:pt x="20986" y="691745"/>
                  </a:lnTo>
                  <a:lnTo>
                    <a:pt x="32791" y="736010"/>
                  </a:lnTo>
                  <a:lnTo>
                    <a:pt x="47220" y="779668"/>
                  </a:lnTo>
                  <a:lnTo>
                    <a:pt x="64271" y="822599"/>
                  </a:lnTo>
                  <a:lnTo>
                    <a:pt x="83947" y="864681"/>
                  </a:lnTo>
                  <a:lnTo>
                    <a:pt x="106245" y="905793"/>
                  </a:lnTo>
                  <a:lnTo>
                    <a:pt x="131167" y="945814"/>
                  </a:lnTo>
                  <a:lnTo>
                    <a:pt x="158712" y="984622"/>
                  </a:lnTo>
                  <a:lnTo>
                    <a:pt x="188880" y="1022096"/>
                  </a:lnTo>
                  <a:lnTo>
                    <a:pt x="221108" y="1057487"/>
                  </a:lnTo>
                  <a:lnTo>
                    <a:pt x="254978" y="1090474"/>
                  </a:lnTo>
                  <a:lnTo>
                    <a:pt x="290373" y="1121049"/>
                  </a:lnTo>
                  <a:lnTo>
                    <a:pt x="327178" y="1149202"/>
                  </a:lnTo>
                  <a:lnTo>
                    <a:pt x="365277" y="1174923"/>
                  </a:lnTo>
                  <a:lnTo>
                    <a:pt x="404553" y="1198205"/>
                  </a:lnTo>
                  <a:lnTo>
                    <a:pt x="444893" y="1219038"/>
                  </a:lnTo>
                  <a:lnTo>
                    <a:pt x="486178" y="1237413"/>
                  </a:lnTo>
                  <a:lnTo>
                    <a:pt x="528295" y="1253320"/>
                  </a:lnTo>
                  <a:lnTo>
                    <a:pt x="571126" y="1266751"/>
                  </a:lnTo>
                  <a:lnTo>
                    <a:pt x="614557" y="1277697"/>
                  </a:lnTo>
                  <a:lnTo>
                    <a:pt x="658471" y="1286149"/>
                  </a:lnTo>
                  <a:lnTo>
                    <a:pt x="702752" y="1292097"/>
                  </a:lnTo>
                  <a:lnTo>
                    <a:pt x="747286" y="1295533"/>
                  </a:lnTo>
                  <a:lnTo>
                    <a:pt x="791955" y="1296447"/>
                  </a:lnTo>
                  <a:lnTo>
                    <a:pt x="836645" y="1294830"/>
                  </a:lnTo>
                  <a:lnTo>
                    <a:pt x="881239" y="1290674"/>
                  </a:lnTo>
                  <a:lnTo>
                    <a:pt x="925621" y="1283969"/>
                  </a:lnTo>
                  <a:lnTo>
                    <a:pt x="969677" y="1274707"/>
                  </a:lnTo>
                  <a:lnTo>
                    <a:pt x="1013289" y="1262878"/>
                  </a:lnTo>
                  <a:lnTo>
                    <a:pt x="1056343" y="1248472"/>
                  </a:lnTo>
                  <a:lnTo>
                    <a:pt x="1098722" y="1231482"/>
                  </a:lnTo>
                  <a:lnTo>
                    <a:pt x="1140311" y="1211898"/>
                  </a:lnTo>
                  <a:lnTo>
                    <a:pt x="1180994" y="1189710"/>
                  </a:lnTo>
                  <a:lnTo>
                    <a:pt x="1220655" y="1164911"/>
                  </a:lnTo>
                  <a:lnTo>
                    <a:pt x="1259178" y="1137490"/>
                  </a:lnTo>
                  <a:lnTo>
                    <a:pt x="1296447" y="1107440"/>
                  </a:lnTo>
                  <a:lnTo>
                    <a:pt x="1331838" y="1075225"/>
                  </a:lnTo>
                  <a:lnTo>
                    <a:pt x="1364826" y="1041368"/>
                  </a:lnTo>
                  <a:lnTo>
                    <a:pt x="1395401" y="1005984"/>
                  </a:lnTo>
                  <a:lnTo>
                    <a:pt x="1423553" y="969190"/>
                  </a:lnTo>
                  <a:lnTo>
                    <a:pt x="1449275" y="931101"/>
                  </a:lnTo>
                  <a:lnTo>
                    <a:pt x="1472557" y="891834"/>
                  </a:lnTo>
                  <a:lnTo>
                    <a:pt x="1493390" y="851503"/>
                  </a:lnTo>
                  <a:lnTo>
                    <a:pt x="1511764" y="810224"/>
                  </a:lnTo>
                  <a:lnTo>
                    <a:pt x="1527672" y="768114"/>
                  </a:lnTo>
                  <a:lnTo>
                    <a:pt x="1541103" y="725289"/>
                  </a:lnTo>
                  <a:lnTo>
                    <a:pt x="1552049" y="681863"/>
                  </a:lnTo>
                  <a:lnTo>
                    <a:pt x="1560501" y="637954"/>
                  </a:lnTo>
                  <a:lnTo>
                    <a:pt x="1566449" y="593677"/>
                  </a:lnTo>
                  <a:lnTo>
                    <a:pt x="1569884" y="549147"/>
                  </a:lnTo>
                  <a:lnTo>
                    <a:pt x="1570799" y="504480"/>
                  </a:lnTo>
                  <a:lnTo>
                    <a:pt x="1569182" y="459793"/>
                  </a:lnTo>
                  <a:lnTo>
                    <a:pt x="1565026" y="415202"/>
                  </a:lnTo>
                  <a:lnTo>
                    <a:pt x="1558321" y="370821"/>
                  </a:lnTo>
                  <a:lnTo>
                    <a:pt x="1549059" y="326767"/>
                  </a:lnTo>
                  <a:lnTo>
                    <a:pt x="1537229" y="283155"/>
                  </a:lnTo>
                  <a:lnTo>
                    <a:pt x="1522824" y="240102"/>
                  </a:lnTo>
                  <a:lnTo>
                    <a:pt x="1505834" y="197724"/>
                  </a:lnTo>
                  <a:lnTo>
                    <a:pt x="1486249" y="156135"/>
                  </a:lnTo>
                  <a:lnTo>
                    <a:pt x="1464062" y="115453"/>
                  </a:lnTo>
                  <a:lnTo>
                    <a:pt x="1439263" y="75792"/>
                  </a:lnTo>
                  <a:lnTo>
                    <a:pt x="1411842" y="37269"/>
                  </a:lnTo>
                  <a:lnTo>
                    <a:pt x="1381791" y="0"/>
                  </a:lnTo>
                  <a:close/>
                </a:path>
              </a:pathLst>
            </a:custGeom>
            <a:solidFill>
              <a:srgbClr val="EC7C30"/>
            </a:solidFill>
          </p:spPr>
          <p:txBody>
            <a:bodyPr wrap="square" lIns="0" tIns="0" rIns="0" bIns="0" rtlCol="0"/>
            <a:lstStyle/>
            <a:p>
              <a:endParaRPr/>
            </a:p>
          </p:txBody>
        </p:sp>
        <p:sp>
          <p:nvSpPr>
            <p:cNvPr id="23" name="object 23"/>
            <p:cNvSpPr/>
            <p:nvPr/>
          </p:nvSpPr>
          <p:spPr>
            <a:xfrm>
              <a:off x="5818600" y="4504563"/>
              <a:ext cx="1570990" cy="1296670"/>
            </a:xfrm>
            <a:custGeom>
              <a:avLst/>
              <a:gdLst/>
              <a:ahLst/>
              <a:cxnLst/>
              <a:rect l="l" t="t" r="r" b="b"/>
              <a:pathLst>
                <a:path w="1570990" h="1296670">
                  <a:moveTo>
                    <a:pt x="1381791" y="0"/>
                  </a:moveTo>
                  <a:lnTo>
                    <a:pt x="1411842" y="37269"/>
                  </a:lnTo>
                  <a:lnTo>
                    <a:pt x="1439263" y="75792"/>
                  </a:lnTo>
                  <a:lnTo>
                    <a:pt x="1464062" y="115453"/>
                  </a:lnTo>
                  <a:lnTo>
                    <a:pt x="1486249" y="156135"/>
                  </a:lnTo>
                  <a:lnTo>
                    <a:pt x="1505834" y="197724"/>
                  </a:lnTo>
                  <a:lnTo>
                    <a:pt x="1522824" y="240102"/>
                  </a:lnTo>
                  <a:lnTo>
                    <a:pt x="1537229" y="283155"/>
                  </a:lnTo>
                  <a:lnTo>
                    <a:pt x="1549059" y="326767"/>
                  </a:lnTo>
                  <a:lnTo>
                    <a:pt x="1558321" y="370821"/>
                  </a:lnTo>
                  <a:lnTo>
                    <a:pt x="1565026" y="415202"/>
                  </a:lnTo>
                  <a:lnTo>
                    <a:pt x="1569182" y="459793"/>
                  </a:lnTo>
                  <a:lnTo>
                    <a:pt x="1570799" y="504480"/>
                  </a:lnTo>
                  <a:lnTo>
                    <a:pt x="1569884" y="549147"/>
                  </a:lnTo>
                  <a:lnTo>
                    <a:pt x="1566449" y="593677"/>
                  </a:lnTo>
                  <a:lnTo>
                    <a:pt x="1560501" y="637954"/>
                  </a:lnTo>
                  <a:lnTo>
                    <a:pt x="1552049" y="681863"/>
                  </a:lnTo>
                  <a:lnTo>
                    <a:pt x="1541103" y="725289"/>
                  </a:lnTo>
                  <a:lnTo>
                    <a:pt x="1527672" y="768114"/>
                  </a:lnTo>
                  <a:lnTo>
                    <a:pt x="1511764" y="810224"/>
                  </a:lnTo>
                  <a:lnTo>
                    <a:pt x="1493390" y="851503"/>
                  </a:lnTo>
                  <a:lnTo>
                    <a:pt x="1472557" y="891834"/>
                  </a:lnTo>
                  <a:lnTo>
                    <a:pt x="1449275" y="931101"/>
                  </a:lnTo>
                  <a:lnTo>
                    <a:pt x="1423553" y="969190"/>
                  </a:lnTo>
                  <a:lnTo>
                    <a:pt x="1395401" y="1005984"/>
                  </a:lnTo>
                  <a:lnTo>
                    <a:pt x="1364826" y="1041368"/>
                  </a:lnTo>
                  <a:lnTo>
                    <a:pt x="1331838" y="1075225"/>
                  </a:lnTo>
                  <a:lnTo>
                    <a:pt x="1296447" y="1107440"/>
                  </a:lnTo>
                  <a:lnTo>
                    <a:pt x="1259178" y="1137490"/>
                  </a:lnTo>
                  <a:lnTo>
                    <a:pt x="1220655" y="1164911"/>
                  </a:lnTo>
                  <a:lnTo>
                    <a:pt x="1180994" y="1189710"/>
                  </a:lnTo>
                  <a:lnTo>
                    <a:pt x="1140311" y="1211898"/>
                  </a:lnTo>
                  <a:lnTo>
                    <a:pt x="1098722" y="1231482"/>
                  </a:lnTo>
                  <a:lnTo>
                    <a:pt x="1056343" y="1248472"/>
                  </a:lnTo>
                  <a:lnTo>
                    <a:pt x="1013289" y="1262878"/>
                  </a:lnTo>
                  <a:lnTo>
                    <a:pt x="969677" y="1274707"/>
                  </a:lnTo>
                  <a:lnTo>
                    <a:pt x="925621" y="1283969"/>
                  </a:lnTo>
                  <a:lnTo>
                    <a:pt x="881239" y="1290674"/>
                  </a:lnTo>
                  <a:lnTo>
                    <a:pt x="836645" y="1294830"/>
                  </a:lnTo>
                  <a:lnTo>
                    <a:pt x="791955" y="1296447"/>
                  </a:lnTo>
                  <a:lnTo>
                    <a:pt x="747286" y="1295533"/>
                  </a:lnTo>
                  <a:lnTo>
                    <a:pt x="702752" y="1292097"/>
                  </a:lnTo>
                  <a:lnTo>
                    <a:pt x="658471" y="1286149"/>
                  </a:lnTo>
                  <a:lnTo>
                    <a:pt x="614557" y="1277697"/>
                  </a:lnTo>
                  <a:lnTo>
                    <a:pt x="571126" y="1266751"/>
                  </a:lnTo>
                  <a:lnTo>
                    <a:pt x="528295" y="1253320"/>
                  </a:lnTo>
                  <a:lnTo>
                    <a:pt x="486178" y="1237413"/>
                  </a:lnTo>
                  <a:lnTo>
                    <a:pt x="444893" y="1219038"/>
                  </a:lnTo>
                  <a:lnTo>
                    <a:pt x="404553" y="1198205"/>
                  </a:lnTo>
                  <a:lnTo>
                    <a:pt x="365277" y="1174923"/>
                  </a:lnTo>
                  <a:lnTo>
                    <a:pt x="327178" y="1149202"/>
                  </a:lnTo>
                  <a:lnTo>
                    <a:pt x="290373" y="1121049"/>
                  </a:lnTo>
                  <a:lnTo>
                    <a:pt x="254978" y="1090474"/>
                  </a:lnTo>
                  <a:lnTo>
                    <a:pt x="221108" y="1057487"/>
                  </a:lnTo>
                  <a:lnTo>
                    <a:pt x="188880" y="1022096"/>
                  </a:lnTo>
                  <a:lnTo>
                    <a:pt x="158712" y="984622"/>
                  </a:lnTo>
                  <a:lnTo>
                    <a:pt x="131167" y="945814"/>
                  </a:lnTo>
                  <a:lnTo>
                    <a:pt x="106245" y="905793"/>
                  </a:lnTo>
                  <a:lnTo>
                    <a:pt x="83947" y="864681"/>
                  </a:lnTo>
                  <a:lnTo>
                    <a:pt x="64271" y="822599"/>
                  </a:lnTo>
                  <a:lnTo>
                    <a:pt x="47220" y="779668"/>
                  </a:lnTo>
                  <a:lnTo>
                    <a:pt x="32791" y="736010"/>
                  </a:lnTo>
                  <a:lnTo>
                    <a:pt x="20986" y="691745"/>
                  </a:lnTo>
                  <a:lnTo>
                    <a:pt x="11805" y="646995"/>
                  </a:lnTo>
                  <a:lnTo>
                    <a:pt x="5246" y="601881"/>
                  </a:lnTo>
                  <a:lnTo>
                    <a:pt x="1311" y="556525"/>
                  </a:lnTo>
                  <a:lnTo>
                    <a:pt x="0" y="511047"/>
                  </a:lnTo>
                  <a:lnTo>
                    <a:pt x="1311" y="465570"/>
                  </a:lnTo>
                  <a:lnTo>
                    <a:pt x="5246" y="420214"/>
                  </a:lnTo>
                  <a:lnTo>
                    <a:pt x="11805" y="375100"/>
                  </a:lnTo>
                  <a:lnTo>
                    <a:pt x="20986" y="330350"/>
                  </a:lnTo>
                  <a:lnTo>
                    <a:pt x="32791" y="286085"/>
                  </a:lnTo>
                  <a:lnTo>
                    <a:pt x="47220" y="242427"/>
                  </a:lnTo>
                  <a:lnTo>
                    <a:pt x="64271" y="199496"/>
                  </a:lnTo>
                  <a:lnTo>
                    <a:pt x="83947" y="157414"/>
                  </a:lnTo>
                  <a:lnTo>
                    <a:pt x="106245" y="116302"/>
                  </a:lnTo>
                  <a:lnTo>
                    <a:pt x="131167" y="76281"/>
                  </a:lnTo>
                  <a:lnTo>
                    <a:pt x="158712" y="37473"/>
                  </a:lnTo>
                  <a:lnTo>
                    <a:pt x="188880" y="0"/>
                  </a:lnTo>
                  <a:lnTo>
                    <a:pt x="785399" y="511048"/>
                  </a:lnTo>
                  <a:lnTo>
                    <a:pt x="1381791" y="0"/>
                  </a:lnTo>
                  <a:close/>
                </a:path>
              </a:pathLst>
            </a:custGeom>
            <a:ln w="11239">
              <a:solidFill>
                <a:srgbClr val="FFFFFF"/>
              </a:solidFill>
            </a:ln>
          </p:spPr>
          <p:txBody>
            <a:bodyPr wrap="square" lIns="0" tIns="0" rIns="0" bIns="0" rtlCol="0"/>
            <a:lstStyle/>
            <a:p>
              <a:endParaRPr/>
            </a:p>
          </p:txBody>
        </p:sp>
        <p:sp>
          <p:nvSpPr>
            <p:cNvPr id="24" name="object 24"/>
            <p:cNvSpPr/>
            <p:nvPr/>
          </p:nvSpPr>
          <p:spPr>
            <a:xfrm>
              <a:off x="6007480" y="4230116"/>
              <a:ext cx="596900" cy="785495"/>
            </a:xfrm>
            <a:custGeom>
              <a:avLst/>
              <a:gdLst/>
              <a:ahLst/>
              <a:cxnLst/>
              <a:rect l="l" t="t" r="r" b="b"/>
              <a:pathLst>
                <a:path w="596900" h="785495">
                  <a:moveTo>
                    <a:pt x="596519" y="0"/>
                  </a:moveTo>
                  <a:lnTo>
                    <a:pt x="547565" y="1525"/>
                  </a:lnTo>
                  <a:lnTo>
                    <a:pt x="499087" y="6065"/>
                  </a:lnTo>
                  <a:lnTo>
                    <a:pt x="451210" y="13559"/>
                  </a:lnTo>
                  <a:lnTo>
                    <a:pt x="404058" y="23951"/>
                  </a:lnTo>
                  <a:lnTo>
                    <a:pt x="357756" y="37182"/>
                  </a:lnTo>
                  <a:lnTo>
                    <a:pt x="312431" y="53194"/>
                  </a:lnTo>
                  <a:lnTo>
                    <a:pt x="268208" y="71929"/>
                  </a:lnTo>
                  <a:lnTo>
                    <a:pt x="225210" y="93329"/>
                  </a:lnTo>
                  <a:lnTo>
                    <a:pt x="183565" y="117337"/>
                  </a:lnTo>
                  <a:lnTo>
                    <a:pt x="143397" y="143893"/>
                  </a:lnTo>
                  <a:lnTo>
                    <a:pt x="104831" y="172940"/>
                  </a:lnTo>
                  <a:lnTo>
                    <a:pt x="67993" y="204420"/>
                  </a:lnTo>
                  <a:lnTo>
                    <a:pt x="33007" y="238275"/>
                  </a:lnTo>
                  <a:lnTo>
                    <a:pt x="0" y="274447"/>
                  </a:lnTo>
                  <a:lnTo>
                    <a:pt x="596519" y="785495"/>
                  </a:lnTo>
                  <a:lnTo>
                    <a:pt x="596519" y="0"/>
                  </a:lnTo>
                  <a:close/>
                </a:path>
              </a:pathLst>
            </a:custGeom>
            <a:solidFill>
              <a:srgbClr val="A4A4A4"/>
            </a:solidFill>
          </p:spPr>
          <p:txBody>
            <a:bodyPr wrap="square" lIns="0" tIns="0" rIns="0" bIns="0" rtlCol="0"/>
            <a:lstStyle/>
            <a:p>
              <a:endParaRPr/>
            </a:p>
          </p:txBody>
        </p:sp>
        <p:sp>
          <p:nvSpPr>
            <p:cNvPr id="25" name="object 25"/>
            <p:cNvSpPr/>
            <p:nvPr/>
          </p:nvSpPr>
          <p:spPr>
            <a:xfrm>
              <a:off x="6007480" y="4230116"/>
              <a:ext cx="596900" cy="785495"/>
            </a:xfrm>
            <a:custGeom>
              <a:avLst/>
              <a:gdLst/>
              <a:ahLst/>
              <a:cxnLst/>
              <a:rect l="l" t="t" r="r" b="b"/>
              <a:pathLst>
                <a:path w="596900" h="785495">
                  <a:moveTo>
                    <a:pt x="0" y="274447"/>
                  </a:moveTo>
                  <a:lnTo>
                    <a:pt x="33007" y="238275"/>
                  </a:lnTo>
                  <a:lnTo>
                    <a:pt x="67993" y="204420"/>
                  </a:lnTo>
                  <a:lnTo>
                    <a:pt x="104831" y="172940"/>
                  </a:lnTo>
                  <a:lnTo>
                    <a:pt x="143397" y="143893"/>
                  </a:lnTo>
                  <a:lnTo>
                    <a:pt x="183565" y="117337"/>
                  </a:lnTo>
                  <a:lnTo>
                    <a:pt x="225210" y="93329"/>
                  </a:lnTo>
                  <a:lnTo>
                    <a:pt x="268208" y="71929"/>
                  </a:lnTo>
                  <a:lnTo>
                    <a:pt x="312431" y="53194"/>
                  </a:lnTo>
                  <a:lnTo>
                    <a:pt x="357756" y="37182"/>
                  </a:lnTo>
                  <a:lnTo>
                    <a:pt x="404058" y="23951"/>
                  </a:lnTo>
                  <a:lnTo>
                    <a:pt x="451210" y="13559"/>
                  </a:lnTo>
                  <a:lnTo>
                    <a:pt x="499087" y="6065"/>
                  </a:lnTo>
                  <a:lnTo>
                    <a:pt x="547565" y="1525"/>
                  </a:lnTo>
                  <a:lnTo>
                    <a:pt x="596519" y="0"/>
                  </a:lnTo>
                  <a:lnTo>
                    <a:pt x="596519" y="785495"/>
                  </a:lnTo>
                  <a:lnTo>
                    <a:pt x="0" y="274447"/>
                  </a:lnTo>
                  <a:close/>
                </a:path>
              </a:pathLst>
            </a:custGeom>
            <a:ln w="11239">
              <a:solidFill>
                <a:srgbClr val="FFFFFF"/>
              </a:solidFill>
            </a:ln>
          </p:spPr>
          <p:txBody>
            <a:bodyPr wrap="square" lIns="0" tIns="0" rIns="0" bIns="0" rtlCol="0"/>
            <a:lstStyle/>
            <a:p>
              <a:endParaRPr/>
            </a:p>
          </p:txBody>
        </p:sp>
        <p:sp>
          <p:nvSpPr>
            <p:cNvPr id="26" name="object 26"/>
            <p:cNvSpPr/>
            <p:nvPr/>
          </p:nvSpPr>
          <p:spPr>
            <a:xfrm>
              <a:off x="6932294" y="3838575"/>
              <a:ext cx="669925" cy="463550"/>
            </a:xfrm>
            <a:custGeom>
              <a:avLst/>
              <a:gdLst/>
              <a:ahLst/>
              <a:cxnLst/>
              <a:rect l="l" t="t" r="r" b="b"/>
              <a:pathLst>
                <a:path w="669925" h="463550">
                  <a:moveTo>
                    <a:pt x="669416" y="0"/>
                  </a:moveTo>
                  <a:lnTo>
                    <a:pt x="52831" y="0"/>
                  </a:lnTo>
                  <a:lnTo>
                    <a:pt x="52831" y="324612"/>
                  </a:lnTo>
                  <a:lnTo>
                    <a:pt x="155574" y="324612"/>
                  </a:lnTo>
                  <a:lnTo>
                    <a:pt x="0" y="463550"/>
                  </a:lnTo>
                  <a:lnTo>
                    <a:pt x="309752" y="324612"/>
                  </a:lnTo>
                  <a:lnTo>
                    <a:pt x="669416" y="324612"/>
                  </a:lnTo>
                  <a:lnTo>
                    <a:pt x="669416" y="0"/>
                  </a:lnTo>
                  <a:close/>
                </a:path>
              </a:pathLst>
            </a:custGeom>
            <a:solidFill>
              <a:srgbClr val="FFFFFF"/>
            </a:solidFill>
          </p:spPr>
          <p:txBody>
            <a:bodyPr wrap="square" lIns="0" tIns="0" rIns="0" bIns="0" rtlCol="0"/>
            <a:lstStyle/>
            <a:p>
              <a:endParaRPr/>
            </a:p>
          </p:txBody>
        </p:sp>
        <p:sp>
          <p:nvSpPr>
            <p:cNvPr id="27" name="object 27"/>
            <p:cNvSpPr/>
            <p:nvPr/>
          </p:nvSpPr>
          <p:spPr>
            <a:xfrm>
              <a:off x="6932294" y="3838575"/>
              <a:ext cx="669925" cy="463550"/>
            </a:xfrm>
            <a:custGeom>
              <a:avLst/>
              <a:gdLst/>
              <a:ahLst/>
              <a:cxnLst/>
              <a:rect l="l" t="t" r="r" b="b"/>
              <a:pathLst>
                <a:path w="669925" h="463550">
                  <a:moveTo>
                    <a:pt x="52831" y="0"/>
                  </a:moveTo>
                  <a:lnTo>
                    <a:pt x="155574" y="0"/>
                  </a:lnTo>
                  <a:lnTo>
                    <a:pt x="309752" y="0"/>
                  </a:lnTo>
                  <a:lnTo>
                    <a:pt x="669416" y="0"/>
                  </a:lnTo>
                  <a:lnTo>
                    <a:pt x="669416" y="189357"/>
                  </a:lnTo>
                  <a:lnTo>
                    <a:pt x="669416" y="270510"/>
                  </a:lnTo>
                  <a:lnTo>
                    <a:pt x="669416" y="324612"/>
                  </a:lnTo>
                  <a:lnTo>
                    <a:pt x="309752" y="324612"/>
                  </a:lnTo>
                  <a:lnTo>
                    <a:pt x="0" y="463550"/>
                  </a:lnTo>
                  <a:lnTo>
                    <a:pt x="155574" y="324612"/>
                  </a:lnTo>
                  <a:lnTo>
                    <a:pt x="52831" y="324612"/>
                  </a:lnTo>
                  <a:lnTo>
                    <a:pt x="52831" y="270510"/>
                  </a:lnTo>
                  <a:lnTo>
                    <a:pt x="52831" y="189357"/>
                  </a:lnTo>
                  <a:lnTo>
                    <a:pt x="52831" y="0"/>
                  </a:lnTo>
                  <a:close/>
                </a:path>
              </a:pathLst>
            </a:custGeom>
            <a:ln w="5626">
              <a:solidFill>
                <a:srgbClr val="000000"/>
              </a:solidFill>
            </a:ln>
          </p:spPr>
          <p:txBody>
            <a:bodyPr wrap="square" lIns="0" tIns="0" rIns="0" bIns="0" rtlCol="0"/>
            <a:lstStyle/>
            <a:p>
              <a:endParaRPr/>
            </a:p>
          </p:txBody>
        </p:sp>
      </p:grpSp>
      <p:sp>
        <p:nvSpPr>
          <p:cNvPr id="28" name="object 28"/>
          <p:cNvSpPr txBox="1"/>
          <p:nvPr/>
        </p:nvSpPr>
        <p:spPr>
          <a:xfrm>
            <a:off x="9473614" y="5801530"/>
            <a:ext cx="576557" cy="289822"/>
          </a:xfrm>
          <a:prstGeom prst="rect">
            <a:avLst/>
          </a:prstGeom>
        </p:spPr>
        <p:txBody>
          <a:bodyPr vert="horz" wrap="square" lIns="0" tIns="30479" rIns="0" bIns="0" rtlCol="0">
            <a:spAutoFit/>
          </a:bodyPr>
          <a:lstStyle/>
          <a:p>
            <a:pPr marL="1693">
              <a:spcBef>
                <a:spcPts val="240"/>
              </a:spcBef>
            </a:pPr>
            <a:r>
              <a:rPr sz="800" spc="-13" dirty="0">
                <a:solidFill>
                  <a:srgbClr val="585858"/>
                </a:solidFill>
                <a:latin typeface="BIZ UDPゴシック"/>
                <a:cs typeface="BIZ UDPゴシック"/>
              </a:rPr>
              <a:t>置いている</a:t>
            </a:r>
            <a:endParaRPr sz="800">
              <a:latin typeface="BIZ UDPゴシック"/>
              <a:cs typeface="BIZ UDPゴシック"/>
            </a:endParaRPr>
          </a:p>
          <a:p>
            <a:pPr>
              <a:spcBef>
                <a:spcPts val="113"/>
              </a:spcBef>
            </a:pPr>
            <a:r>
              <a:rPr sz="800" dirty="0">
                <a:solidFill>
                  <a:srgbClr val="585858"/>
                </a:solidFill>
                <a:latin typeface="BIZ UDPゴシック"/>
                <a:cs typeface="BIZ UDPゴシック"/>
              </a:rPr>
              <a:t>7</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14%</a:t>
            </a:r>
            <a:endParaRPr sz="800">
              <a:latin typeface="BIZ UDPゴシック"/>
              <a:cs typeface="BIZ UDPゴシック"/>
            </a:endParaRPr>
          </a:p>
        </p:txBody>
      </p:sp>
      <p:grpSp>
        <p:nvGrpSpPr>
          <p:cNvPr id="29" name="object 29"/>
          <p:cNvGrpSpPr/>
          <p:nvPr/>
        </p:nvGrpSpPr>
        <p:grpSpPr>
          <a:xfrm>
            <a:off x="7450072" y="8213180"/>
            <a:ext cx="1369856" cy="479196"/>
            <a:chOff x="5579808" y="5690298"/>
            <a:chExt cx="1027430" cy="359410"/>
          </a:xfrm>
        </p:grpSpPr>
        <p:sp>
          <p:nvSpPr>
            <p:cNvPr id="30" name="object 30"/>
            <p:cNvSpPr/>
            <p:nvPr/>
          </p:nvSpPr>
          <p:spPr>
            <a:xfrm>
              <a:off x="5582666" y="5693156"/>
              <a:ext cx="1021715" cy="353695"/>
            </a:xfrm>
            <a:custGeom>
              <a:avLst/>
              <a:gdLst/>
              <a:ahLst/>
              <a:cxnLst/>
              <a:rect l="l" t="t" r="r" b="b"/>
              <a:pathLst>
                <a:path w="1021715" h="353695">
                  <a:moveTo>
                    <a:pt x="647065" y="0"/>
                  </a:moveTo>
                  <a:lnTo>
                    <a:pt x="0" y="0"/>
                  </a:lnTo>
                  <a:lnTo>
                    <a:pt x="0" y="353313"/>
                  </a:lnTo>
                  <a:lnTo>
                    <a:pt x="647065" y="353313"/>
                  </a:lnTo>
                  <a:lnTo>
                    <a:pt x="647065" y="147192"/>
                  </a:lnTo>
                  <a:lnTo>
                    <a:pt x="1021334" y="107822"/>
                  </a:lnTo>
                  <a:lnTo>
                    <a:pt x="647065" y="58927"/>
                  </a:lnTo>
                  <a:lnTo>
                    <a:pt x="647065" y="0"/>
                  </a:lnTo>
                  <a:close/>
                </a:path>
              </a:pathLst>
            </a:custGeom>
            <a:solidFill>
              <a:srgbClr val="FFFFFF"/>
            </a:solidFill>
          </p:spPr>
          <p:txBody>
            <a:bodyPr wrap="square" lIns="0" tIns="0" rIns="0" bIns="0" rtlCol="0"/>
            <a:lstStyle/>
            <a:p>
              <a:endParaRPr/>
            </a:p>
          </p:txBody>
        </p:sp>
        <p:sp>
          <p:nvSpPr>
            <p:cNvPr id="31" name="object 31"/>
            <p:cNvSpPr/>
            <p:nvPr/>
          </p:nvSpPr>
          <p:spPr>
            <a:xfrm>
              <a:off x="5582666" y="5693156"/>
              <a:ext cx="1021715" cy="353695"/>
            </a:xfrm>
            <a:custGeom>
              <a:avLst/>
              <a:gdLst/>
              <a:ahLst/>
              <a:cxnLst/>
              <a:rect l="l" t="t" r="r" b="b"/>
              <a:pathLst>
                <a:path w="1021715" h="353695">
                  <a:moveTo>
                    <a:pt x="0" y="0"/>
                  </a:moveTo>
                  <a:lnTo>
                    <a:pt x="377444" y="0"/>
                  </a:lnTo>
                  <a:lnTo>
                    <a:pt x="539242" y="0"/>
                  </a:lnTo>
                  <a:lnTo>
                    <a:pt x="647065" y="0"/>
                  </a:lnTo>
                  <a:lnTo>
                    <a:pt x="647065" y="58927"/>
                  </a:lnTo>
                  <a:lnTo>
                    <a:pt x="1021334" y="107822"/>
                  </a:lnTo>
                  <a:lnTo>
                    <a:pt x="647065" y="147192"/>
                  </a:lnTo>
                  <a:lnTo>
                    <a:pt x="647065" y="353313"/>
                  </a:lnTo>
                  <a:lnTo>
                    <a:pt x="539242" y="353313"/>
                  </a:lnTo>
                  <a:lnTo>
                    <a:pt x="377444" y="353313"/>
                  </a:lnTo>
                  <a:lnTo>
                    <a:pt x="0" y="353313"/>
                  </a:lnTo>
                  <a:lnTo>
                    <a:pt x="0" y="147192"/>
                  </a:lnTo>
                  <a:lnTo>
                    <a:pt x="0" y="58927"/>
                  </a:lnTo>
                  <a:lnTo>
                    <a:pt x="0" y="0"/>
                  </a:lnTo>
                  <a:close/>
                </a:path>
              </a:pathLst>
            </a:custGeom>
            <a:ln w="5626">
              <a:solidFill>
                <a:srgbClr val="000000"/>
              </a:solidFill>
            </a:ln>
          </p:spPr>
          <p:txBody>
            <a:bodyPr wrap="square" lIns="0" tIns="0" rIns="0" bIns="0" rtlCol="0"/>
            <a:lstStyle/>
            <a:p>
              <a:endParaRPr/>
            </a:p>
          </p:txBody>
        </p:sp>
      </p:grpSp>
      <p:sp>
        <p:nvSpPr>
          <p:cNvPr id="32" name="object 32"/>
          <p:cNvSpPr txBox="1"/>
          <p:nvPr/>
        </p:nvSpPr>
        <p:spPr>
          <a:xfrm>
            <a:off x="7572580" y="8293855"/>
            <a:ext cx="675615" cy="289822"/>
          </a:xfrm>
          <a:prstGeom prst="rect">
            <a:avLst/>
          </a:prstGeom>
        </p:spPr>
        <p:txBody>
          <a:bodyPr vert="horz" wrap="square" lIns="0" tIns="30479" rIns="0" bIns="0" rtlCol="0">
            <a:spAutoFit/>
          </a:bodyPr>
          <a:lstStyle/>
          <a:p>
            <a:pPr>
              <a:spcBef>
                <a:spcPts val="240"/>
              </a:spcBef>
            </a:pPr>
            <a:r>
              <a:rPr sz="800" spc="-13" dirty="0">
                <a:solidFill>
                  <a:srgbClr val="585858"/>
                </a:solidFill>
                <a:latin typeface="BIZ UDPゴシック"/>
                <a:cs typeface="BIZ UDPゴシック"/>
              </a:rPr>
              <a:t>置いていない</a:t>
            </a:r>
            <a:endParaRPr sz="800">
              <a:latin typeface="BIZ UDPゴシック"/>
              <a:cs typeface="BIZ UDPゴシック"/>
            </a:endParaRPr>
          </a:p>
          <a:p>
            <a:pPr marL="4233">
              <a:spcBef>
                <a:spcPts val="113"/>
              </a:spcBef>
            </a:pPr>
            <a:r>
              <a:rPr sz="800" dirty="0">
                <a:solidFill>
                  <a:srgbClr val="585858"/>
                </a:solidFill>
                <a:latin typeface="BIZ UDPゴシック"/>
                <a:cs typeface="BIZ UDPゴシック"/>
              </a:rPr>
              <a:t>37</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72%</a:t>
            </a:r>
            <a:endParaRPr sz="800">
              <a:latin typeface="BIZ UDPゴシック"/>
              <a:cs typeface="BIZ UDPゴシック"/>
            </a:endParaRPr>
          </a:p>
        </p:txBody>
      </p:sp>
      <p:grpSp>
        <p:nvGrpSpPr>
          <p:cNvPr id="33" name="object 33"/>
          <p:cNvGrpSpPr/>
          <p:nvPr/>
        </p:nvGrpSpPr>
        <p:grpSpPr>
          <a:xfrm>
            <a:off x="7511707" y="5822960"/>
            <a:ext cx="870341" cy="543540"/>
            <a:chOff x="5626036" y="3897566"/>
            <a:chExt cx="652780" cy="407670"/>
          </a:xfrm>
        </p:grpSpPr>
        <p:sp>
          <p:nvSpPr>
            <p:cNvPr id="34" name="object 34"/>
            <p:cNvSpPr/>
            <p:nvPr/>
          </p:nvSpPr>
          <p:spPr>
            <a:xfrm>
              <a:off x="5628893" y="3900424"/>
              <a:ext cx="647065" cy="401955"/>
            </a:xfrm>
            <a:custGeom>
              <a:avLst/>
              <a:gdLst/>
              <a:ahLst/>
              <a:cxnLst/>
              <a:rect l="l" t="t" r="r" b="b"/>
              <a:pathLst>
                <a:path w="647064" h="401954">
                  <a:moveTo>
                    <a:pt x="591566" y="0"/>
                  </a:moveTo>
                  <a:lnTo>
                    <a:pt x="0" y="0"/>
                  </a:lnTo>
                  <a:lnTo>
                    <a:pt x="0" y="297307"/>
                  </a:lnTo>
                  <a:lnTo>
                    <a:pt x="345059" y="297307"/>
                  </a:lnTo>
                  <a:lnTo>
                    <a:pt x="646811" y="401701"/>
                  </a:lnTo>
                  <a:lnTo>
                    <a:pt x="493014" y="297307"/>
                  </a:lnTo>
                  <a:lnTo>
                    <a:pt x="591566" y="297307"/>
                  </a:lnTo>
                  <a:lnTo>
                    <a:pt x="591566" y="0"/>
                  </a:lnTo>
                  <a:close/>
                </a:path>
              </a:pathLst>
            </a:custGeom>
            <a:solidFill>
              <a:srgbClr val="FFFFFF"/>
            </a:solidFill>
          </p:spPr>
          <p:txBody>
            <a:bodyPr wrap="square" lIns="0" tIns="0" rIns="0" bIns="0" rtlCol="0"/>
            <a:lstStyle/>
            <a:p>
              <a:endParaRPr/>
            </a:p>
          </p:txBody>
        </p:sp>
        <p:sp>
          <p:nvSpPr>
            <p:cNvPr id="35" name="object 35"/>
            <p:cNvSpPr/>
            <p:nvPr/>
          </p:nvSpPr>
          <p:spPr>
            <a:xfrm>
              <a:off x="5628893" y="3900424"/>
              <a:ext cx="647065" cy="401955"/>
            </a:xfrm>
            <a:custGeom>
              <a:avLst/>
              <a:gdLst/>
              <a:ahLst/>
              <a:cxnLst/>
              <a:rect l="l" t="t" r="r" b="b"/>
              <a:pathLst>
                <a:path w="647064" h="401954">
                  <a:moveTo>
                    <a:pt x="0" y="0"/>
                  </a:moveTo>
                  <a:lnTo>
                    <a:pt x="345059" y="0"/>
                  </a:lnTo>
                  <a:lnTo>
                    <a:pt x="493014" y="0"/>
                  </a:lnTo>
                  <a:lnTo>
                    <a:pt x="591566" y="0"/>
                  </a:lnTo>
                  <a:lnTo>
                    <a:pt x="591566" y="173355"/>
                  </a:lnTo>
                  <a:lnTo>
                    <a:pt x="591566" y="247777"/>
                  </a:lnTo>
                  <a:lnTo>
                    <a:pt x="591566" y="297307"/>
                  </a:lnTo>
                  <a:lnTo>
                    <a:pt x="493014" y="297307"/>
                  </a:lnTo>
                  <a:lnTo>
                    <a:pt x="646811" y="401701"/>
                  </a:lnTo>
                  <a:lnTo>
                    <a:pt x="345059" y="297307"/>
                  </a:lnTo>
                  <a:lnTo>
                    <a:pt x="0" y="297307"/>
                  </a:lnTo>
                  <a:lnTo>
                    <a:pt x="0" y="247777"/>
                  </a:lnTo>
                  <a:lnTo>
                    <a:pt x="0" y="173355"/>
                  </a:lnTo>
                  <a:lnTo>
                    <a:pt x="0" y="0"/>
                  </a:lnTo>
                  <a:close/>
                </a:path>
              </a:pathLst>
            </a:custGeom>
            <a:ln w="5626">
              <a:solidFill>
                <a:srgbClr val="000000"/>
              </a:solidFill>
            </a:ln>
          </p:spPr>
          <p:txBody>
            <a:bodyPr wrap="square" lIns="0" tIns="0" rIns="0" bIns="0" rtlCol="0"/>
            <a:lstStyle/>
            <a:p>
              <a:endParaRPr/>
            </a:p>
          </p:txBody>
        </p:sp>
      </p:grpSp>
      <p:sp>
        <p:nvSpPr>
          <p:cNvPr id="36" name="object 36"/>
          <p:cNvSpPr txBox="1"/>
          <p:nvPr/>
        </p:nvSpPr>
        <p:spPr>
          <a:xfrm>
            <a:off x="7648269" y="5865706"/>
            <a:ext cx="576557" cy="289822"/>
          </a:xfrm>
          <a:prstGeom prst="rect">
            <a:avLst/>
          </a:prstGeom>
        </p:spPr>
        <p:txBody>
          <a:bodyPr vert="horz" wrap="square" lIns="0" tIns="30479" rIns="0" bIns="0" rtlCol="0">
            <a:spAutoFit/>
          </a:bodyPr>
          <a:lstStyle/>
          <a:p>
            <a:pPr marR="39792" algn="ctr">
              <a:spcBef>
                <a:spcPts val="240"/>
              </a:spcBef>
            </a:pPr>
            <a:r>
              <a:rPr sz="800" spc="-27" dirty="0">
                <a:solidFill>
                  <a:srgbClr val="585858"/>
                </a:solidFill>
                <a:latin typeface="BIZ UDPゴシック"/>
                <a:cs typeface="BIZ UDPゴシック"/>
              </a:rPr>
              <a:t>未回答</a:t>
            </a:r>
            <a:endParaRPr sz="800">
              <a:latin typeface="BIZ UDPゴシック"/>
              <a:cs typeface="BIZ UDPゴシック"/>
            </a:endParaRPr>
          </a:p>
          <a:p>
            <a:pPr marR="6773" algn="ctr">
              <a:spcBef>
                <a:spcPts val="113"/>
              </a:spcBef>
            </a:pPr>
            <a:r>
              <a:rPr sz="800" dirty="0">
                <a:solidFill>
                  <a:srgbClr val="585858"/>
                </a:solidFill>
                <a:latin typeface="BIZ UDPゴシック"/>
                <a:cs typeface="BIZ UDPゴシック"/>
              </a:rPr>
              <a:t>7</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14%</a:t>
            </a:r>
            <a:endParaRPr sz="800">
              <a:latin typeface="BIZ UDPゴシック"/>
              <a:cs typeface="BIZ UDPゴシック"/>
            </a:endParaRPr>
          </a:p>
        </p:txBody>
      </p:sp>
      <p:grpSp>
        <p:nvGrpSpPr>
          <p:cNvPr id="37" name="object 37"/>
          <p:cNvGrpSpPr/>
          <p:nvPr/>
        </p:nvGrpSpPr>
        <p:grpSpPr>
          <a:xfrm>
            <a:off x="1391311" y="2137387"/>
            <a:ext cx="2264749" cy="2372272"/>
            <a:chOff x="1035568" y="1133284"/>
            <a:chExt cx="1698625" cy="1779270"/>
          </a:xfrm>
        </p:grpSpPr>
        <p:sp>
          <p:nvSpPr>
            <p:cNvPr id="38" name="object 38"/>
            <p:cNvSpPr/>
            <p:nvPr/>
          </p:nvSpPr>
          <p:spPr>
            <a:xfrm>
              <a:off x="1797684" y="1393825"/>
              <a:ext cx="756920" cy="1051560"/>
            </a:xfrm>
            <a:custGeom>
              <a:avLst/>
              <a:gdLst/>
              <a:ahLst/>
              <a:cxnLst/>
              <a:rect l="l" t="t" r="r" b="b"/>
              <a:pathLst>
                <a:path w="756919" h="1051560">
                  <a:moveTo>
                    <a:pt x="0" y="0"/>
                  </a:moveTo>
                  <a:lnTo>
                    <a:pt x="0" y="756539"/>
                  </a:lnTo>
                  <a:lnTo>
                    <a:pt x="696595" y="1051433"/>
                  </a:lnTo>
                  <a:lnTo>
                    <a:pt x="714740" y="1004215"/>
                  </a:lnTo>
                  <a:lnTo>
                    <a:pt x="729657" y="956013"/>
                  </a:lnTo>
                  <a:lnTo>
                    <a:pt x="741314" y="906986"/>
                  </a:lnTo>
                  <a:lnTo>
                    <a:pt x="749681" y="857292"/>
                  </a:lnTo>
                  <a:lnTo>
                    <a:pt x="754723" y="807090"/>
                  </a:lnTo>
                  <a:lnTo>
                    <a:pt x="756412" y="756539"/>
                  </a:lnTo>
                  <a:lnTo>
                    <a:pt x="754924" y="708693"/>
                  </a:lnTo>
                  <a:lnTo>
                    <a:pt x="750519" y="661639"/>
                  </a:lnTo>
                  <a:lnTo>
                    <a:pt x="743287" y="615464"/>
                  </a:lnTo>
                  <a:lnTo>
                    <a:pt x="733314" y="570257"/>
                  </a:lnTo>
                  <a:lnTo>
                    <a:pt x="720691" y="526107"/>
                  </a:lnTo>
                  <a:lnTo>
                    <a:pt x="705506" y="483102"/>
                  </a:lnTo>
                  <a:lnTo>
                    <a:pt x="687846" y="441332"/>
                  </a:lnTo>
                  <a:lnTo>
                    <a:pt x="667801" y="400883"/>
                  </a:lnTo>
                  <a:lnTo>
                    <a:pt x="645459" y="361846"/>
                  </a:lnTo>
                  <a:lnTo>
                    <a:pt x="620908" y="324309"/>
                  </a:lnTo>
                  <a:lnTo>
                    <a:pt x="594238" y="288361"/>
                  </a:lnTo>
                  <a:lnTo>
                    <a:pt x="565536" y="254089"/>
                  </a:lnTo>
                  <a:lnTo>
                    <a:pt x="534892" y="221583"/>
                  </a:lnTo>
                  <a:lnTo>
                    <a:pt x="502393" y="190931"/>
                  </a:lnTo>
                  <a:lnTo>
                    <a:pt x="468129" y="162222"/>
                  </a:lnTo>
                  <a:lnTo>
                    <a:pt x="432187" y="135545"/>
                  </a:lnTo>
                  <a:lnTo>
                    <a:pt x="394656" y="110987"/>
                  </a:lnTo>
                  <a:lnTo>
                    <a:pt x="355626" y="88639"/>
                  </a:lnTo>
                  <a:lnTo>
                    <a:pt x="315184" y="68588"/>
                  </a:lnTo>
                  <a:lnTo>
                    <a:pt x="273418" y="50923"/>
                  </a:lnTo>
                  <a:lnTo>
                    <a:pt x="230419" y="35732"/>
                  </a:lnTo>
                  <a:lnTo>
                    <a:pt x="186273" y="23105"/>
                  </a:lnTo>
                  <a:lnTo>
                    <a:pt x="141069" y="13129"/>
                  </a:lnTo>
                  <a:lnTo>
                    <a:pt x="94897" y="5894"/>
                  </a:lnTo>
                  <a:lnTo>
                    <a:pt x="47844" y="1488"/>
                  </a:lnTo>
                  <a:lnTo>
                    <a:pt x="0" y="0"/>
                  </a:lnTo>
                  <a:close/>
                </a:path>
              </a:pathLst>
            </a:custGeom>
            <a:solidFill>
              <a:srgbClr val="4471C4"/>
            </a:solidFill>
          </p:spPr>
          <p:txBody>
            <a:bodyPr wrap="square" lIns="0" tIns="0" rIns="0" bIns="0" rtlCol="0"/>
            <a:lstStyle/>
            <a:p>
              <a:endParaRPr/>
            </a:p>
          </p:txBody>
        </p:sp>
        <p:sp>
          <p:nvSpPr>
            <p:cNvPr id="39" name="object 39"/>
            <p:cNvSpPr/>
            <p:nvPr/>
          </p:nvSpPr>
          <p:spPr>
            <a:xfrm>
              <a:off x="1041283" y="1532890"/>
              <a:ext cx="1453515" cy="1374140"/>
            </a:xfrm>
            <a:custGeom>
              <a:avLst/>
              <a:gdLst/>
              <a:ahLst/>
              <a:cxnLst/>
              <a:rect l="l" t="t" r="r" b="b"/>
              <a:pathLst>
                <a:path w="1453514" h="1374139">
                  <a:moveTo>
                    <a:pt x="319267" y="0"/>
                  </a:moveTo>
                  <a:lnTo>
                    <a:pt x="277394" y="31883"/>
                  </a:lnTo>
                  <a:lnTo>
                    <a:pt x="237977" y="66476"/>
                  </a:lnTo>
                  <a:lnTo>
                    <a:pt x="201135" y="103629"/>
                  </a:lnTo>
                  <a:lnTo>
                    <a:pt x="166986" y="143192"/>
                  </a:lnTo>
                  <a:lnTo>
                    <a:pt x="135650" y="185018"/>
                  </a:lnTo>
                  <a:lnTo>
                    <a:pt x="107243" y="228957"/>
                  </a:lnTo>
                  <a:lnTo>
                    <a:pt x="81884" y="274860"/>
                  </a:lnTo>
                  <a:lnTo>
                    <a:pt x="59692" y="322579"/>
                  </a:lnTo>
                  <a:lnTo>
                    <a:pt x="42415" y="367223"/>
                  </a:lnTo>
                  <a:lnTo>
                    <a:pt x="28132" y="412275"/>
                  </a:lnTo>
                  <a:lnTo>
                    <a:pt x="16798" y="457619"/>
                  </a:lnTo>
                  <a:lnTo>
                    <a:pt x="8365" y="503139"/>
                  </a:lnTo>
                  <a:lnTo>
                    <a:pt x="2785" y="548718"/>
                  </a:lnTo>
                  <a:lnTo>
                    <a:pt x="12" y="594242"/>
                  </a:lnTo>
                  <a:lnTo>
                    <a:pt x="0" y="639592"/>
                  </a:lnTo>
                  <a:lnTo>
                    <a:pt x="2699" y="684654"/>
                  </a:lnTo>
                  <a:lnTo>
                    <a:pt x="8065" y="729312"/>
                  </a:lnTo>
                  <a:lnTo>
                    <a:pt x="16048" y="773448"/>
                  </a:lnTo>
                  <a:lnTo>
                    <a:pt x="26604" y="816948"/>
                  </a:lnTo>
                  <a:lnTo>
                    <a:pt x="39684" y="859695"/>
                  </a:lnTo>
                  <a:lnTo>
                    <a:pt x="55241" y="901572"/>
                  </a:lnTo>
                  <a:lnTo>
                    <a:pt x="73228" y="942465"/>
                  </a:lnTo>
                  <a:lnTo>
                    <a:pt x="93599" y="982256"/>
                  </a:lnTo>
                  <a:lnTo>
                    <a:pt x="116306" y="1020830"/>
                  </a:lnTo>
                  <a:lnTo>
                    <a:pt x="141301" y="1058070"/>
                  </a:lnTo>
                  <a:lnTo>
                    <a:pt x="168539" y="1093861"/>
                  </a:lnTo>
                  <a:lnTo>
                    <a:pt x="197972" y="1128086"/>
                  </a:lnTo>
                  <a:lnTo>
                    <a:pt x="229553" y="1160629"/>
                  </a:lnTo>
                  <a:lnTo>
                    <a:pt x="263235" y="1191374"/>
                  </a:lnTo>
                  <a:lnTo>
                    <a:pt x="298970" y="1220206"/>
                  </a:lnTo>
                  <a:lnTo>
                    <a:pt x="336712" y="1247007"/>
                  </a:lnTo>
                  <a:lnTo>
                    <a:pt x="376413" y="1271662"/>
                  </a:lnTo>
                  <a:lnTo>
                    <a:pt x="418028" y="1294054"/>
                  </a:lnTo>
                  <a:lnTo>
                    <a:pt x="461507" y="1314068"/>
                  </a:lnTo>
                  <a:lnTo>
                    <a:pt x="506138" y="1331356"/>
                  </a:lnTo>
                  <a:lnTo>
                    <a:pt x="551178" y="1345646"/>
                  </a:lnTo>
                  <a:lnTo>
                    <a:pt x="596513" y="1356988"/>
                  </a:lnTo>
                  <a:lnTo>
                    <a:pt x="642025" y="1365427"/>
                  </a:lnTo>
                  <a:lnTo>
                    <a:pt x="687598" y="1371012"/>
                  </a:lnTo>
                  <a:lnTo>
                    <a:pt x="733117" y="1373789"/>
                  </a:lnTo>
                  <a:lnTo>
                    <a:pt x="778465" y="1373806"/>
                  </a:lnTo>
                  <a:lnTo>
                    <a:pt x="823526" y="1371109"/>
                  </a:lnTo>
                  <a:lnTo>
                    <a:pt x="868183" y="1365746"/>
                  </a:lnTo>
                  <a:lnTo>
                    <a:pt x="912321" y="1357764"/>
                  </a:lnTo>
                  <a:lnTo>
                    <a:pt x="955822" y="1347211"/>
                  </a:lnTo>
                  <a:lnTo>
                    <a:pt x="998572" y="1334133"/>
                  </a:lnTo>
                  <a:lnTo>
                    <a:pt x="1040453" y="1318577"/>
                  </a:lnTo>
                  <a:lnTo>
                    <a:pt x="1081349" y="1300591"/>
                  </a:lnTo>
                  <a:lnTo>
                    <a:pt x="1121145" y="1280222"/>
                  </a:lnTo>
                  <a:lnTo>
                    <a:pt x="1159723" y="1257517"/>
                  </a:lnTo>
                  <a:lnTo>
                    <a:pt x="1196968" y="1232523"/>
                  </a:lnTo>
                  <a:lnTo>
                    <a:pt x="1232764" y="1205288"/>
                  </a:lnTo>
                  <a:lnTo>
                    <a:pt x="1266994" y="1175858"/>
                  </a:lnTo>
                  <a:lnTo>
                    <a:pt x="1299541" y="1144281"/>
                  </a:lnTo>
                  <a:lnTo>
                    <a:pt x="1330291" y="1110604"/>
                  </a:lnTo>
                  <a:lnTo>
                    <a:pt x="1359126" y="1074874"/>
                  </a:lnTo>
                  <a:lnTo>
                    <a:pt x="1385930" y="1037138"/>
                  </a:lnTo>
                  <a:lnTo>
                    <a:pt x="1410588" y="997443"/>
                  </a:lnTo>
                  <a:lnTo>
                    <a:pt x="1432982" y="955838"/>
                  </a:lnTo>
                  <a:lnTo>
                    <a:pt x="1452996" y="912367"/>
                  </a:lnTo>
                  <a:lnTo>
                    <a:pt x="756401" y="617473"/>
                  </a:lnTo>
                  <a:lnTo>
                    <a:pt x="319267" y="0"/>
                  </a:lnTo>
                  <a:close/>
                </a:path>
              </a:pathLst>
            </a:custGeom>
            <a:solidFill>
              <a:srgbClr val="EC7C30"/>
            </a:solidFill>
          </p:spPr>
          <p:txBody>
            <a:bodyPr wrap="square" lIns="0" tIns="0" rIns="0" bIns="0" rtlCol="0"/>
            <a:lstStyle/>
            <a:p>
              <a:endParaRPr/>
            </a:p>
          </p:txBody>
        </p:sp>
        <p:sp>
          <p:nvSpPr>
            <p:cNvPr id="40" name="object 40"/>
            <p:cNvSpPr/>
            <p:nvPr/>
          </p:nvSpPr>
          <p:spPr>
            <a:xfrm>
              <a:off x="1041283" y="1532890"/>
              <a:ext cx="1453515" cy="1374140"/>
            </a:xfrm>
            <a:custGeom>
              <a:avLst/>
              <a:gdLst/>
              <a:ahLst/>
              <a:cxnLst/>
              <a:rect l="l" t="t" r="r" b="b"/>
              <a:pathLst>
                <a:path w="1453514" h="1374139">
                  <a:moveTo>
                    <a:pt x="1452996" y="912367"/>
                  </a:moveTo>
                  <a:lnTo>
                    <a:pt x="1432982" y="955838"/>
                  </a:lnTo>
                  <a:lnTo>
                    <a:pt x="1410588" y="997443"/>
                  </a:lnTo>
                  <a:lnTo>
                    <a:pt x="1385930" y="1037138"/>
                  </a:lnTo>
                  <a:lnTo>
                    <a:pt x="1359126" y="1074874"/>
                  </a:lnTo>
                  <a:lnTo>
                    <a:pt x="1330291" y="1110604"/>
                  </a:lnTo>
                  <a:lnTo>
                    <a:pt x="1299541" y="1144281"/>
                  </a:lnTo>
                  <a:lnTo>
                    <a:pt x="1266994" y="1175858"/>
                  </a:lnTo>
                  <a:lnTo>
                    <a:pt x="1232764" y="1205288"/>
                  </a:lnTo>
                  <a:lnTo>
                    <a:pt x="1196968" y="1232523"/>
                  </a:lnTo>
                  <a:lnTo>
                    <a:pt x="1159723" y="1257517"/>
                  </a:lnTo>
                  <a:lnTo>
                    <a:pt x="1121145" y="1280222"/>
                  </a:lnTo>
                  <a:lnTo>
                    <a:pt x="1081349" y="1300591"/>
                  </a:lnTo>
                  <a:lnTo>
                    <a:pt x="1040453" y="1318577"/>
                  </a:lnTo>
                  <a:lnTo>
                    <a:pt x="998572" y="1334133"/>
                  </a:lnTo>
                  <a:lnTo>
                    <a:pt x="955822" y="1347211"/>
                  </a:lnTo>
                  <a:lnTo>
                    <a:pt x="912321" y="1357764"/>
                  </a:lnTo>
                  <a:lnTo>
                    <a:pt x="868183" y="1365746"/>
                  </a:lnTo>
                  <a:lnTo>
                    <a:pt x="823526" y="1371109"/>
                  </a:lnTo>
                  <a:lnTo>
                    <a:pt x="778465" y="1373806"/>
                  </a:lnTo>
                  <a:lnTo>
                    <a:pt x="733117" y="1373789"/>
                  </a:lnTo>
                  <a:lnTo>
                    <a:pt x="687598" y="1371012"/>
                  </a:lnTo>
                  <a:lnTo>
                    <a:pt x="642025" y="1365427"/>
                  </a:lnTo>
                  <a:lnTo>
                    <a:pt x="596513" y="1356988"/>
                  </a:lnTo>
                  <a:lnTo>
                    <a:pt x="551178" y="1345646"/>
                  </a:lnTo>
                  <a:lnTo>
                    <a:pt x="506138" y="1331356"/>
                  </a:lnTo>
                  <a:lnTo>
                    <a:pt x="461507" y="1314068"/>
                  </a:lnTo>
                  <a:lnTo>
                    <a:pt x="418028" y="1294054"/>
                  </a:lnTo>
                  <a:lnTo>
                    <a:pt x="376413" y="1271662"/>
                  </a:lnTo>
                  <a:lnTo>
                    <a:pt x="336712" y="1247007"/>
                  </a:lnTo>
                  <a:lnTo>
                    <a:pt x="298970" y="1220206"/>
                  </a:lnTo>
                  <a:lnTo>
                    <a:pt x="263235" y="1191374"/>
                  </a:lnTo>
                  <a:lnTo>
                    <a:pt x="229553" y="1160629"/>
                  </a:lnTo>
                  <a:lnTo>
                    <a:pt x="197972" y="1128086"/>
                  </a:lnTo>
                  <a:lnTo>
                    <a:pt x="168539" y="1093861"/>
                  </a:lnTo>
                  <a:lnTo>
                    <a:pt x="141301" y="1058070"/>
                  </a:lnTo>
                  <a:lnTo>
                    <a:pt x="116306" y="1020830"/>
                  </a:lnTo>
                  <a:lnTo>
                    <a:pt x="93599" y="982256"/>
                  </a:lnTo>
                  <a:lnTo>
                    <a:pt x="73228" y="942465"/>
                  </a:lnTo>
                  <a:lnTo>
                    <a:pt x="55241" y="901572"/>
                  </a:lnTo>
                  <a:lnTo>
                    <a:pt x="39684" y="859695"/>
                  </a:lnTo>
                  <a:lnTo>
                    <a:pt x="26604" y="816948"/>
                  </a:lnTo>
                  <a:lnTo>
                    <a:pt x="16048" y="773448"/>
                  </a:lnTo>
                  <a:lnTo>
                    <a:pt x="8065" y="729312"/>
                  </a:lnTo>
                  <a:lnTo>
                    <a:pt x="2699" y="684654"/>
                  </a:lnTo>
                  <a:lnTo>
                    <a:pt x="0" y="639592"/>
                  </a:lnTo>
                  <a:lnTo>
                    <a:pt x="12" y="594242"/>
                  </a:lnTo>
                  <a:lnTo>
                    <a:pt x="2785" y="548718"/>
                  </a:lnTo>
                  <a:lnTo>
                    <a:pt x="8365" y="503139"/>
                  </a:lnTo>
                  <a:lnTo>
                    <a:pt x="16798" y="457619"/>
                  </a:lnTo>
                  <a:lnTo>
                    <a:pt x="28132" y="412275"/>
                  </a:lnTo>
                  <a:lnTo>
                    <a:pt x="42415" y="367223"/>
                  </a:lnTo>
                  <a:lnTo>
                    <a:pt x="59692" y="322579"/>
                  </a:lnTo>
                  <a:lnTo>
                    <a:pt x="81884" y="274860"/>
                  </a:lnTo>
                  <a:lnTo>
                    <a:pt x="107243" y="228957"/>
                  </a:lnTo>
                  <a:lnTo>
                    <a:pt x="135650" y="185018"/>
                  </a:lnTo>
                  <a:lnTo>
                    <a:pt x="166986" y="143192"/>
                  </a:lnTo>
                  <a:lnTo>
                    <a:pt x="201135" y="103629"/>
                  </a:lnTo>
                  <a:lnTo>
                    <a:pt x="237977" y="66476"/>
                  </a:lnTo>
                  <a:lnTo>
                    <a:pt x="277394" y="31883"/>
                  </a:lnTo>
                  <a:lnTo>
                    <a:pt x="319267" y="0"/>
                  </a:lnTo>
                  <a:lnTo>
                    <a:pt x="756401" y="617473"/>
                  </a:lnTo>
                  <a:lnTo>
                    <a:pt x="1452996" y="912367"/>
                  </a:lnTo>
                  <a:close/>
                </a:path>
              </a:pathLst>
            </a:custGeom>
            <a:ln w="11239">
              <a:solidFill>
                <a:srgbClr val="FFFFFF"/>
              </a:solidFill>
            </a:ln>
          </p:spPr>
          <p:txBody>
            <a:bodyPr wrap="square" lIns="0" tIns="0" rIns="0" bIns="0" rtlCol="0"/>
            <a:lstStyle/>
            <a:p>
              <a:endParaRPr/>
            </a:p>
          </p:txBody>
        </p:sp>
        <p:sp>
          <p:nvSpPr>
            <p:cNvPr id="41" name="object 41"/>
            <p:cNvSpPr/>
            <p:nvPr/>
          </p:nvSpPr>
          <p:spPr>
            <a:xfrm>
              <a:off x="1360550" y="1399540"/>
              <a:ext cx="437515" cy="751205"/>
            </a:xfrm>
            <a:custGeom>
              <a:avLst/>
              <a:gdLst/>
              <a:ahLst/>
              <a:cxnLst/>
              <a:rect l="l" t="t" r="r" b="b"/>
              <a:pathLst>
                <a:path w="437514" h="751205">
                  <a:moveTo>
                    <a:pt x="344170" y="0"/>
                  </a:moveTo>
                  <a:lnTo>
                    <a:pt x="291428" y="8439"/>
                  </a:lnTo>
                  <a:lnTo>
                    <a:pt x="239570" y="20538"/>
                  </a:lnTo>
                  <a:lnTo>
                    <a:pt x="188781" y="36222"/>
                  </a:lnTo>
                  <a:lnTo>
                    <a:pt x="139246" y="55419"/>
                  </a:lnTo>
                  <a:lnTo>
                    <a:pt x="91147" y="78055"/>
                  </a:lnTo>
                  <a:lnTo>
                    <a:pt x="44670" y="104056"/>
                  </a:lnTo>
                  <a:lnTo>
                    <a:pt x="0" y="133350"/>
                  </a:lnTo>
                  <a:lnTo>
                    <a:pt x="437134" y="750824"/>
                  </a:lnTo>
                  <a:lnTo>
                    <a:pt x="344170" y="0"/>
                  </a:lnTo>
                  <a:close/>
                </a:path>
              </a:pathLst>
            </a:custGeom>
            <a:solidFill>
              <a:srgbClr val="A4A4A4"/>
            </a:solidFill>
          </p:spPr>
          <p:txBody>
            <a:bodyPr wrap="square" lIns="0" tIns="0" rIns="0" bIns="0" rtlCol="0"/>
            <a:lstStyle/>
            <a:p>
              <a:endParaRPr/>
            </a:p>
          </p:txBody>
        </p:sp>
        <p:sp>
          <p:nvSpPr>
            <p:cNvPr id="42" name="object 42"/>
            <p:cNvSpPr/>
            <p:nvPr/>
          </p:nvSpPr>
          <p:spPr>
            <a:xfrm>
              <a:off x="1360550" y="1399540"/>
              <a:ext cx="437515" cy="751205"/>
            </a:xfrm>
            <a:custGeom>
              <a:avLst/>
              <a:gdLst/>
              <a:ahLst/>
              <a:cxnLst/>
              <a:rect l="l" t="t" r="r" b="b"/>
              <a:pathLst>
                <a:path w="437514" h="751205">
                  <a:moveTo>
                    <a:pt x="0" y="133350"/>
                  </a:moveTo>
                  <a:lnTo>
                    <a:pt x="44670" y="104056"/>
                  </a:lnTo>
                  <a:lnTo>
                    <a:pt x="91147" y="78055"/>
                  </a:lnTo>
                  <a:lnTo>
                    <a:pt x="139246" y="55419"/>
                  </a:lnTo>
                  <a:lnTo>
                    <a:pt x="188781" y="36222"/>
                  </a:lnTo>
                  <a:lnTo>
                    <a:pt x="239570" y="20538"/>
                  </a:lnTo>
                  <a:lnTo>
                    <a:pt x="291428" y="8439"/>
                  </a:lnTo>
                  <a:lnTo>
                    <a:pt x="344170" y="0"/>
                  </a:lnTo>
                  <a:lnTo>
                    <a:pt x="437134" y="750824"/>
                  </a:lnTo>
                  <a:lnTo>
                    <a:pt x="0" y="133350"/>
                  </a:lnTo>
                  <a:close/>
                </a:path>
              </a:pathLst>
            </a:custGeom>
            <a:ln w="11239">
              <a:solidFill>
                <a:srgbClr val="FFFFFF"/>
              </a:solidFill>
            </a:ln>
          </p:spPr>
          <p:txBody>
            <a:bodyPr wrap="square" lIns="0" tIns="0" rIns="0" bIns="0" rtlCol="0"/>
            <a:lstStyle/>
            <a:p>
              <a:endParaRPr/>
            </a:p>
          </p:txBody>
        </p:sp>
        <p:sp>
          <p:nvSpPr>
            <p:cNvPr id="43" name="object 43"/>
            <p:cNvSpPr/>
            <p:nvPr/>
          </p:nvSpPr>
          <p:spPr>
            <a:xfrm>
              <a:off x="1704720" y="1393825"/>
              <a:ext cx="93345" cy="756920"/>
            </a:xfrm>
            <a:custGeom>
              <a:avLst/>
              <a:gdLst/>
              <a:ahLst/>
              <a:cxnLst/>
              <a:rect l="l" t="t" r="r" b="b"/>
              <a:pathLst>
                <a:path w="93344" h="756919">
                  <a:moveTo>
                    <a:pt x="92964" y="0"/>
                  </a:moveTo>
                  <a:lnTo>
                    <a:pt x="69651" y="357"/>
                  </a:lnTo>
                  <a:lnTo>
                    <a:pt x="46386" y="1428"/>
                  </a:lnTo>
                  <a:lnTo>
                    <a:pt x="23169" y="3214"/>
                  </a:lnTo>
                  <a:lnTo>
                    <a:pt x="0" y="5714"/>
                  </a:lnTo>
                  <a:lnTo>
                    <a:pt x="92964" y="756538"/>
                  </a:lnTo>
                  <a:lnTo>
                    <a:pt x="92964" y="0"/>
                  </a:lnTo>
                  <a:close/>
                </a:path>
              </a:pathLst>
            </a:custGeom>
            <a:solidFill>
              <a:srgbClr val="FFC000"/>
            </a:solidFill>
          </p:spPr>
          <p:txBody>
            <a:bodyPr wrap="square" lIns="0" tIns="0" rIns="0" bIns="0" rtlCol="0"/>
            <a:lstStyle/>
            <a:p>
              <a:endParaRPr/>
            </a:p>
          </p:txBody>
        </p:sp>
        <p:sp>
          <p:nvSpPr>
            <p:cNvPr id="44" name="object 44"/>
            <p:cNvSpPr/>
            <p:nvPr/>
          </p:nvSpPr>
          <p:spPr>
            <a:xfrm>
              <a:off x="1704720" y="1393825"/>
              <a:ext cx="93345" cy="756920"/>
            </a:xfrm>
            <a:custGeom>
              <a:avLst/>
              <a:gdLst/>
              <a:ahLst/>
              <a:cxnLst/>
              <a:rect l="l" t="t" r="r" b="b"/>
              <a:pathLst>
                <a:path w="93344" h="756919">
                  <a:moveTo>
                    <a:pt x="0" y="5714"/>
                  </a:moveTo>
                  <a:lnTo>
                    <a:pt x="23169" y="3214"/>
                  </a:lnTo>
                  <a:lnTo>
                    <a:pt x="46386" y="1428"/>
                  </a:lnTo>
                  <a:lnTo>
                    <a:pt x="69651" y="357"/>
                  </a:lnTo>
                  <a:lnTo>
                    <a:pt x="92964" y="0"/>
                  </a:lnTo>
                  <a:lnTo>
                    <a:pt x="92964" y="756538"/>
                  </a:lnTo>
                  <a:lnTo>
                    <a:pt x="0" y="5714"/>
                  </a:lnTo>
                  <a:close/>
                </a:path>
              </a:pathLst>
            </a:custGeom>
            <a:ln w="11239">
              <a:solidFill>
                <a:srgbClr val="FFFFFF"/>
              </a:solidFill>
            </a:ln>
          </p:spPr>
          <p:txBody>
            <a:bodyPr wrap="square" lIns="0" tIns="0" rIns="0" bIns="0" rtlCol="0"/>
            <a:lstStyle/>
            <a:p>
              <a:endParaRPr/>
            </a:p>
          </p:txBody>
        </p:sp>
        <p:sp>
          <p:nvSpPr>
            <p:cNvPr id="45" name="object 45"/>
            <p:cNvSpPr/>
            <p:nvPr/>
          </p:nvSpPr>
          <p:spPr>
            <a:xfrm>
              <a:off x="2140076" y="1136142"/>
              <a:ext cx="591185" cy="596900"/>
            </a:xfrm>
            <a:custGeom>
              <a:avLst/>
              <a:gdLst/>
              <a:ahLst/>
              <a:cxnLst/>
              <a:rect l="l" t="t" r="r" b="b"/>
              <a:pathLst>
                <a:path w="591185" h="596900">
                  <a:moveTo>
                    <a:pt x="591058" y="0"/>
                  </a:moveTo>
                  <a:lnTo>
                    <a:pt x="0" y="0"/>
                  </a:lnTo>
                  <a:lnTo>
                    <a:pt x="0" y="268859"/>
                  </a:lnTo>
                  <a:lnTo>
                    <a:pt x="98552" y="268859"/>
                  </a:lnTo>
                  <a:lnTo>
                    <a:pt x="288163" y="596392"/>
                  </a:lnTo>
                  <a:lnTo>
                    <a:pt x="246253" y="268859"/>
                  </a:lnTo>
                  <a:lnTo>
                    <a:pt x="591058" y="268859"/>
                  </a:lnTo>
                  <a:lnTo>
                    <a:pt x="591058" y="0"/>
                  </a:lnTo>
                  <a:close/>
                </a:path>
              </a:pathLst>
            </a:custGeom>
            <a:solidFill>
              <a:srgbClr val="FFFFFF"/>
            </a:solidFill>
          </p:spPr>
          <p:txBody>
            <a:bodyPr wrap="square" lIns="0" tIns="0" rIns="0" bIns="0" rtlCol="0"/>
            <a:lstStyle/>
            <a:p>
              <a:endParaRPr/>
            </a:p>
          </p:txBody>
        </p:sp>
        <p:sp>
          <p:nvSpPr>
            <p:cNvPr id="46" name="object 46"/>
            <p:cNvSpPr/>
            <p:nvPr/>
          </p:nvSpPr>
          <p:spPr>
            <a:xfrm>
              <a:off x="2140076" y="1136142"/>
              <a:ext cx="591185" cy="596900"/>
            </a:xfrm>
            <a:custGeom>
              <a:avLst/>
              <a:gdLst/>
              <a:ahLst/>
              <a:cxnLst/>
              <a:rect l="l" t="t" r="r" b="b"/>
              <a:pathLst>
                <a:path w="591185" h="596900">
                  <a:moveTo>
                    <a:pt x="0" y="0"/>
                  </a:moveTo>
                  <a:lnTo>
                    <a:pt x="98552" y="0"/>
                  </a:lnTo>
                  <a:lnTo>
                    <a:pt x="246253" y="0"/>
                  </a:lnTo>
                  <a:lnTo>
                    <a:pt x="591058" y="0"/>
                  </a:lnTo>
                  <a:lnTo>
                    <a:pt x="591058" y="156845"/>
                  </a:lnTo>
                  <a:lnTo>
                    <a:pt x="591058" y="224028"/>
                  </a:lnTo>
                  <a:lnTo>
                    <a:pt x="591058" y="268859"/>
                  </a:lnTo>
                  <a:lnTo>
                    <a:pt x="246253" y="268859"/>
                  </a:lnTo>
                  <a:lnTo>
                    <a:pt x="288163" y="596392"/>
                  </a:lnTo>
                  <a:lnTo>
                    <a:pt x="98552" y="268859"/>
                  </a:lnTo>
                  <a:lnTo>
                    <a:pt x="0" y="268859"/>
                  </a:lnTo>
                  <a:lnTo>
                    <a:pt x="0" y="224028"/>
                  </a:lnTo>
                  <a:lnTo>
                    <a:pt x="0" y="156845"/>
                  </a:lnTo>
                  <a:lnTo>
                    <a:pt x="0" y="0"/>
                  </a:lnTo>
                  <a:close/>
                </a:path>
              </a:pathLst>
            </a:custGeom>
            <a:ln w="5626">
              <a:solidFill>
                <a:srgbClr val="000000"/>
              </a:solidFill>
            </a:ln>
          </p:spPr>
          <p:txBody>
            <a:bodyPr wrap="square" lIns="0" tIns="0" rIns="0" bIns="0" rtlCol="0"/>
            <a:lstStyle/>
            <a:p>
              <a:endParaRPr/>
            </a:p>
          </p:txBody>
        </p:sp>
      </p:grpSp>
      <p:sp>
        <p:nvSpPr>
          <p:cNvPr id="47" name="object 47"/>
          <p:cNvSpPr txBox="1"/>
          <p:nvPr/>
        </p:nvSpPr>
        <p:spPr>
          <a:xfrm>
            <a:off x="2945718" y="2160322"/>
            <a:ext cx="658682" cy="289822"/>
          </a:xfrm>
          <a:prstGeom prst="rect">
            <a:avLst/>
          </a:prstGeom>
        </p:spPr>
        <p:txBody>
          <a:bodyPr vert="horz" wrap="square" lIns="0" tIns="30479" rIns="0" bIns="0" rtlCol="0">
            <a:spAutoFit/>
          </a:bodyPr>
          <a:lstStyle/>
          <a:p>
            <a:pPr marR="23706" algn="ctr">
              <a:spcBef>
                <a:spcPts val="240"/>
              </a:spcBef>
            </a:pPr>
            <a:r>
              <a:rPr sz="800" spc="-33" dirty="0">
                <a:solidFill>
                  <a:srgbClr val="585858"/>
                </a:solidFill>
                <a:latin typeface="BIZ UDPゴシック"/>
                <a:cs typeface="BIZ UDPゴシック"/>
              </a:rPr>
              <a:t>いる</a:t>
            </a:r>
            <a:endParaRPr sz="800">
              <a:latin typeface="BIZ UDPゴシック"/>
              <a:cs typeface="BIZ UDPゴシック"/>
            </a:endParaRPr>
          </a:p>
          <a:p>
            <a:pPr algn="ctr">
              <a:spcBef>
                <a:spcPts val="113"/>
              </a:spcBef>
            </a:pPr>
            <a:r>
              <a:rPr sz="800" dirty="0">
                <a:solidFill>
                  <a:srgbClr val="585858"/>
                </a:solidFill>
                <a:latin typeface="BIZ UDPゴシック"/>
                <a:cs typeface="BIZ UDPゴシック"/>
              </a:rPr>
              <a:t>16</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31%</a:t>
            </a:r>
            <a:endParaRPr sz="800">
              <a:latin typeface="BIZ UDPゴシック"/>
              <a:cs typeface="BIZ UDPゴシック"/>
            </a:endParaRPr>
          </a:p>
        </p:txBody>
      </p:sp>
      <p:grpSp>
        <p:nvGrpSpPr>
          <p:cNvPr id="48" name="object 48"/>
          <p:cNvGrpSpPr/>
          <p:nvPr/>
        </p:nvGrpSpPr>
        <p:grpSpPr>
          <a:xfrm>
            <a:off x="949370" y="4275480"/>
            <a:ext cx="910133" cy="607884"/>
            <a:chOff x="704100" y="2736913"/>
            <a:chExt cx="682625" cy="455930"/>
          </a:xfrm>
        </p:grpSpPr>
        <p:sp>
          <p:nvSpPr>
            <p:cNvPr id="49" name="object 49"/>
            <p:cNvSpPr/>
            <p:nvPr/>
          </p:nvSpPr>
          <p:spPr>
            <a:xfrm>
              <a:off x="706958" y="2739771"/>
              <a:ext cx="676910" cy="450215"/>
            </a:xfrm>
            <a:custGeom>
              <a:avLst/>
              <a:gdLst/>
              <a:ahLst/>
              <a:cxnLst/>
              <a:rect l="l" t="t" r="r" b="b"/>
              <a:pathLst>
                <a:path w="676910" h="450214">
                  <a:moveTo>
                    <a:pt x="616381" y="0"/>
                  </a:moveTo>
                  <a:lnTo>
                    <a:pt x="394754" y="130428"/>
                  </a:lnTo>
                  <a:lnTo>
                    <a:pt x="0" y="130428"/>
                  </a:lnTo>
                  <a:lnTo>
                    <a:pt x="0" y="449706"/>
                  </a:lnTo>
                  <a:lnTo>
                    <a:pt x="676706" y="449706"/>
                  </a:lnTo>
                  <a:lnTo>
                    <a:pt x="676706" y="130428"/>
                  </a:lnTo>
                  <a:lnTo>
                    <a:pt x="563930" y="130428"/>
                  </a:lnTo>
                  <a:lnTo>
                    <a:pt x="616381" y="0"/>
                  </a:lnTo>
                  <a:close/>
                </a:path>
              </a:pathLst>
            </a:custGeom>
            <a:solidFill>
              <a:srgbClr val="FFFFFF"/>
            </a:solidFill>
          </p:spPr>
          <p:txBody>
            <a:bodyPr wrap="square" lIns="0" tIns="0" rIns="0" bIns="0" rtlCol="0"/>
            <a:lstStyle/>
            <a:p>
              <a:endParaRPr/>
            </a:p>
          </p:txBody>
        </p:sp>
        <p:sp>
          <p:nvSpPr>
            <p:cNvPr id="50" name="object 50"/>
            <p:cNvSpPr/>
            <p:nvPr/>
          </p:nvSpPr>
          <p:spPr>
            <a:xfrm>
              <a:off x="706958" y="2739771"/>
              <a:ext cx="676910" cy="450215"/>
            </a:xfrm>
            <a:custGeom>
              <a:avLst/>
              <a:gdLst/>
              <a:ahLst/>
              <a:cxnLst/>
              <a:rect l="l" t="t" r="r" b="b"/>
              <a:pathLst>
                <a:path w="676910" h="450214">
                  <a:moveTo>
                    <a:pt x="0" y="130428"/>
                  </a:moveTo>
                  <a:lnTo>
                    <a:pt x="394754" y="130428"/>
                  </a:lnTo>
                  <a:lnTo>
                    <a:pt x="616381" y="0"/>
                  </a:lnTo>
                  <a:lnTo>
                    <a:pt x="563930" y="130428"/>
                  </a:lnTo>
                  <a:lnTo>
                    <a:pt x="676706" y="130428"/>
                  </a:lnTo>
                  <a:lnTo>
                    <a:pt x="676706" y="183641"/>
                  </a:lnTo>
                  <a:lnTo>
                    <a:pt x="676706" y="263397"/>
                  </a:lnTo>
                  <a:lnTo>
                    <a:pt x="676706" y="449706"/>
                  </a:lnTo>
                  <a:lnTo>
                    <a:pt x="563930" y="449706"/>
                  </a:lnTo>
                  <a:lnTo>
                    <a:pt x="394754" y="449706"/>
                  </a:lnTo>
                  <a:lnTo>
                    <a:pt x="0" y="449706"/>
                  </a:lnTo>
                  <a:lnTo>
                    <a:pt x="0" y="263397"/>
                  </a:lnTo>
                  <a:lnTo>
                    <a:pt x="0" y="183641"/>
                  </a:lnTo>
                  <a:lnTo>
                    <a:pt x="0" y="130428"/>
                  </a:lnTo>
                  <a:close/>
                </a:path>
              </a:pathLst>
            </a:custGeom>
            <a:ln w="5626">
              <a:solidFill>
                <a:srgbClr val="000000"/>
              </a:solidFill>
            </a:ln>
          </p:spPr>
          <p:txBody>
            <a:bodyPr wrap="square" lIns="0" tIns="0" rIns="0" bIns="0" rtlCol="0"/>
            <a:lstStyle/>
            <a:p>
              <a:endParaRPr/>
            </a:p>
          </p:txBody>
        </p:sp>
      </p:grpSp>
      <p:sp>
        <p:nvSpPr>
          <p:cNvPr id="51" name="object 51"/>
          <p:cNvSpPr txBox="1"/>
          <p:nvPr/>
        </p:nvSpPr>
        <p:spPr>
          <a:xfrm>
            <a:off x="1077906" y="4505985"/>
            <a:ext cx="687468" cy="289822"/>
          </a:xfrm>
          <a:prstGeom prst="rect">
            <a:avLst/>
          </a:prstGeom>
        </p:spPr>
        <p:txBody>
          <a:bodyPr vert="horz" wrap="square" lIns="0" tIns="30479" rIns="0" bIns="0" rtlCol="0">
            <a:spAutoFit/>
          </a:bodyPr>
          <a:lstStyle/>
          <a:p>
            <a:pPr marR="22859" algn="ctr">
              <a:spcBef>
                <a:spcPts val="240"/>
              </a:spcBef>
            </a:pPr>
            <a:r>
              <a:rPr sz="800" spc="-20" dirty="0">
                <a:solidFill>
                  <a:srgbClr val="585858"/>
                </a:solidFill>
                <a:latin typeface="BIZ UDPゴシック"/>
                <a:cs typeface="BIZ UDPゴシック"/>
              </a:rPr>
              <a:t>時々いる</a:t>
            </a:r>
            <a:endParaRPr sz="800">
              <a:latin typeface="BIZ UDPゴシック"/>
              <a:cs typeface="BIZ UDPゴシック"/>
            </a:endParaRPr>
          </a:p>
          <a:p>
            <a:pPr algn="ctr">
              <a:spcBef>
                <a:spcPts val="113"/>
              </a:spcBef>
            </a:pPr>
            <a:r>
              <a:rPr sz="800" dirty="0">
                <a:solidFill>
                  <a:srgbClr val="585858"/>
                </a:solidFill>
                <a:latin typeface="BIZ UDPゴシック"/>
                <a:cs typeface="BIZ UDPゴシック"/>
              </a:rPr>
              <a:t>30</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59%</a:t>
            </a:r>
            <a:endParaRPr sz="800">
              <a:latin typeface="BIZ UDPゴシック"/>
              <a:cs typeface="BIZ UDPゴシック"/>
            </a:endParaRPr>
          </a:p>
        </p:txBody>
      </p:sp>
      <p:grpSp>
        <p:nvGrpSpPr>
          <p:cNvPr id="52" name="object 52"/>
          <p:cNvGrpSpPr/>
          <p:nvPr/>
        </p:nvGrpSpPr>
        <p:grpSpPr>
          <a:xfrm>
            <a:off x="980526" y="2256594"/>
            <a:ext cx="1066760" cy="366593"/>
            <a:chOff x="727468" y="1222692"/>
            <a:chExt cx="800100" cy="274955"/>
          </a:xfrm>
        </p:grpSpPr>
        <p:sp>
          <p:nvSpPr>
            <p:cNvPr id="53" name="object 53"/>
            <p:cNvSpPr/>
            <p:nvPr/>
          </p:nvSpPr>
          <p:spPr>
            <a:xfrm>
              <a:off x="730326" y="1381759"/>
              <a:ext cx="661670" cy="67310"/>
            </a:xfrm>
            <a:custGeom>
              <a:avLst/>
              <a:gdLst/>
              <a:ahLst/>
              <a:cxnLst/>
              <a:rect l="l" t="t" r="r" b="b"/>
              <a:pathLst>
                <a:path w="661669" h="67309">
                  <a:moveTo>
                    <a:pt x="661454" y="63500"/>
                  </a:moveTo>
                  <a:lnTo>
                    <a:pt x="653529" y="63500"/>
                  </a:lnTo>
                  <a:lnTo>
                    <a:pt x="653529" y="0"/>
                  </a:lnTo>
                  <a:lnTo>
                    <a:pt x="0" y="0"/>
                  </a:lnTo>
                  <a:lnTo>
                    <a:pt x="0" y="63500"/>
                  </a:lnTo>
                  <a:lnTo>
                    <a:pt x="0" y="67310"/>
                  </a:lnTo>
                  <a:lnTo>
                    <a:pt x="661454" y="67310"/>
                  </a:lnTo>
                  <a:lnTo>
                    <a:pt x="661454" y="63500"/>
                  </a:lnTo>
                  <a:close/>
                </a:path>
              </a:pathLst>
            </a:custGeom>
            <a:solidFill>
              <a:srgbClr val="FFFFFF"/>
            </a:solidFill>
          </p:spPr>
          <p:txBody>
            <a:bodyPr wrap="square" lIns="0" tIns="0" rIns="0" bIns="0" rtlCol="0"/>
            <a:lstStyle/>
            <a:p>
              <a:endParaRPr/>
            </a:p>
          </p:txBody>
        </p:sp>
        <p:sp>
          <p:nvSpPr>
            <p:cNvPr id="54" name="object 54"/>
            <p:cNvSpPr/>
            <p:nvPr/>
          </p:nvSpPr>
          <p:spPr>
            <a:xfrm>
              <a:off x="730326" y="1225550"/>
              <a:ext cx="794385" cy="269240"/>
            </a:xfrm>
            <a:custGeom>
              <a:avLst/>
              <a:gdLst/>
              <a:ahLst/>
              <a:cxnLst/>
              <a:rect l="l" t="t" r="r" b="b"/>
              <a:pathLst>
                <a:path w="794385" h="269240">
                  <a:moveTo>
                    <a:pt x="0" y="0"/>
                  </a:moveTo>
                  <a:lnTo>
                    <a:pt x="299923" y="0"/>
                  </a:lnTo>
                  <a:lnTo>
                    <a:pt x="428459" y="0"/>
                  </a:lnTo>
                  <a:lnTo>
                    <a:pt x="514146" y="0"/>
                  </a:lnTo>
                  <a:lnTo>
                    <a:pt x="514146" y="156845"/>
                  </a:lnTo>
                  <a:lnTo>
                    <a:pt x="794054" y="219329"/>
                  </a:lnTo>
                  <a:lnTo>
                    <a:pt x="514146" y="224154"/>
                  </a:lnTo>
                  <a:lnTo>
                    <a:pt x="514146" y="268986"/>
                  </a:lnTo>
                  <a:lnTo>
                    <a:pt x="428459" y="268986"/>
                  </a:lnTo>
                  <a:lnTo>
                    <a:pt x="299923" y="268986"/>
                  </a:lnTo>
                  <a:lnTo>
                    <a:pt x="0" y="268986"/>
                  </a:lnTo>
                  <a:lnTo>
                    <a:pt x="0" y="224154"/>
                  </a:lnTo>
                  <a:lnTo>
                    <a:pt x="0" y="156845"/>
                  </a:lnTo>
                  <a:lnTo>
                    <a:pt x="0" y="0"/>
                  </a:lnTo>
                  <a:close/>
                </a:path>
              </a:pathLst>
            </a:custGeom>
            <a:ln w="5626">
              <a:solidFill>
                <a:srgbClr val="000000"/>
              </a:solidFill>
            </a:ln>
          </p:spPr>
          <p:txBody>
            <a:bodyPr wrap="square" lIns="0" tIns="0" rIns="0" bIns="0" rtlCol="0"/>
            <a:lstStyle/>
            <a:p>
              <a:endParaRPr/>
            </a:p>
          </p:txBody>
        </p:sp>
      </p:grpSp>
      <p:sp>
        <p:nvSpPr>
          <p:cNvPr id="55" name="object 55"/>
          <p:cNvSpPr txBox="1"/>
          <p:nvPr/>
        </p:nvSpPr>
        <p:spPr>
          <a:xfrm>
            <a:off x="1081157" y="2278041"/>
            <a:ext cx="526607" cy="290677"/>
          </a:xfrm>
          <a:prstGeom prst="rect">
            <a:avLst/>
          </a:prstGeom>
        </p:spPr>
        <p:txBody>
          <a:bodyPr vert="horz" wrap="square" lIns="0" tIns="31326" rIns="0" bIns="0" rtlCol="0">
            <a:spAutoFit/>
          </a:bodyPr>
          <a:lstStyle/>
          <a:p>
            <a:pPr marL="88051">
              <a:spcBef>
                <a:spcPts val="247"/>
              </a:spcBef>
            </a:pPr>
            <a:r>
              <a:rPr sz="800" spc="-27" dirty="0">
                <a:solidFill>
                  <a:srgbClr val="585858"/>
                </a:solidFill>
                <a:latin typeface="BIZ UDPゴシック"/>
                <a:cs typeface="BIZ UDPゴシック"/>
              </a:rPr>
              <a:t>いない</a:t>
            </a:r>
            <a:endParaRPr sz="800">
              <a:latin typeface="BIZ UDPゴシック"/>
              <a:cs typeface="BIZ UDPゴシック"/>
            </a:endParaRPr>
          </a:p>
          <a:p>
            <a:pPr marL="16933">
              <a:spcBef>
                <a:spcPts val="120"/>
              </a:spcBef>
            </a:pPr>
            <a:r>
              <a:rPr sz="800" dirty="0">
                <a:solidFill>
                  <a:srgbClr val="585858"/>
                </a:solidFill>
                <a:latin typeface="BIZ UDPゴシック"/>
                <a:cs typeface="BIZ UDPゴシック"/>
              </a:rPr>
              <a:t>4</a:t>
            </a:r>
            <a:r>
              <a:rPr sz="800" spc="7" dirty="0">
                <a:solidFill>
                  <a:srgbClr val="585858"/>
                </a:solidFill>
                <a:latin typeface="BIZ UDPゴシック"/>
                <a:cs typeface="BIZ UDPゴシック"/>
              </a:rPr>
              <a:t>校 / </a:t>
            </a:r>
            <a:r>
              <a:rPr sz="800" spc="-33" dirty="0">
                <a:solidFill>
                  <a:srgbClr val="585858"/>
                </a:solidFill>
                <a:latin typeface="BIZ UDPゴシック"/>
                <a:cs typeface="BIZ UDPゴシック"/>
              </a:rPr>
              <a:t>8%</a:t>
            </a:r>
            <a:endParaRPr sz="800">
              <a:latin typeface="BIZ UDPゴシック"/>
              <a:cs typeface="BIZ UDPゴシック"/>
            </a:endParaRPr>
          </a:p>
        </p:txBody>
      </p:sp>
      <p:grpSp>
        <p:nvGrpSpPr>
          <p:cNvPr id="56" name="object 56"/>
          <p:cNvGrpSpPr/>
          <p:nvPr/>
        </p:nvGrpSpPr>
        <p:grpSpPr>
          <a:xfrm>
            <a:off x="1748322" y="1992275"/>
            <a:ext cx="655296" cy="498668"/>
            <a:chOff x="1303337" y="1024445"/>
            <a:chExt cx="491490" cy="374015"/>
          </a:xfrm>
        </p:grpSpPr>
        <p:sp>
          <p:nvSpPr>
            <p:cNvPr id="57" name="object 57"/>
            <p:cNvSpPr/>
            <p:nvPr/>
          </p:nvSpPr>
          <p:spPr>
            <a:xfrm>
              <a:off x="1306194" y="1027303"/>
              <a:ext cx="485775" cy="368300"/>
            </a:xfrm>
            <a:custGeom>
              <a:avLst/>
              <a:gdLst/>
              <a:ahLst/>
              <a:cxnLst/>
              <a:rect l="l" t="t" r="r" b="b"/>
              <a:pathLst>
                <a:path w="485775" h="368300">
                  <a:moveTo>
                    <a:pt x="485648" y="0"/>
                  </a:moveTo>
                  <a:lnTo>
                    <a:pt x="0" y="0"/>
                  </a:lnTo>
                  <a:lnTo>
                    <a:pt x="0" y="234442"/>
                  </a:lnTo>
                  <a:lnTo>
                    <a:pt x="283337" y="234442"/>
                  </a:lnTo>
                  <a:lnTo>
                    <a:pt x="444881" y="367919"/>
                  </a:lnTo>
                  <a:lnTo>
                    <a:pt x="404749" y="234442"/>
                  </a:lnTo>
                  <a:lnTo>
                    <a:pt x="485648" y="234442"/>
                  </a:lnTo>
                  <a:lnTo>
                    <a:pt x="485648" y="0"/>
                  </a:lnTo>
                  <a:close/>
                </a:path>
              </a:pathLst>
            </a:custGeom>
            <a:solidFill>
              <a:srgbClr val="FFFFFF"/>
            </a:solidFill>
          </p:spPr>
          <p:txBody>
            <a:bodyPr wrap="square" lIns="0" tIns="0" rIns="0" bIns="0" rtlCol="0"/>
            <a:lstStyle/>
            <a:p>
              <a:endParaRPr/>
            </a:p>
          </p:txBody>
        </p:sp>
        <p:sp>
          <p:nvSpPr>
            <p:cNvPr id="58" name="object 58"/>
            <p:cNvSpPr/>
            <p:nvPr/>
          </p:nvSpPr>
          <p:spPr>
            <a:xfrm>
              <a:off x="1306194" y="1027303"/>
              <a:ext cx="485775" cy="368300"/>
            </a:xfrm>
            <a:custGeom>
              <a:avLst/>
              <a:gdLst/>
              <a:ahLst/>
              <a:cxnLst/>
              <a:rect l="l" t="t" r="r" b="b"/>
              <a:pathLst>
                <a:path w="485775" h="368300">
                  <a:moveTo>
                    <a:pt x="0" y="0"/>
                  </a:moveTo>
                  <a:lnTo>
                    <a:pt x="283337" y="0"/>
                  </a:lnTo>
                  <a:lnTo>
                    <a:pt x="404749" y="0"/>
                  </a:lnTo>
                  <a:lnTo>
                    <a:pt x="485648" y="0"/>
                  </a:lnTo>
                  <a:lnTo>
                    <a:pt x="485648" y="136779"/>
                  </a:lnTo>
                  <a:lnTo>
                    <a:pt x="485648" y="195326"/>
                  </a:lnTo>
                  <a:lnTo>
                    <a:pt x="485648" y="234442"/>
                  </a:lnTo>
                  <a:lnTo>
                    <a:pt x="404749" y="234442"/>
                  </a:lnTo>
                  <a:lnTo>
                    <a:pt x="444881" y="367919"/>
                  </a:lnTo>
                  <a:lnTo>
                    <a:pt x="283337" y="234442"/>
                  </a:lnTo>
                  <a:lnTo>
                    <a:pt x="0" y="234442"/>
                  </a:lnTo>
                  <a:lnTo>
                    <a:pt x="0" y="195326"/>
                  </a:lnTo>
                  <a:lnTo>
                    <a:pt x="0" y="136779"/>
                  </a:lnTo>
                  <a:lnTo>
                    <a:pt x="0" y="0"/>
                  </a:lnTo>
                  <a:close/>
                </a:path>
              </a:pathLst>
            </a:custGeom>
            <a:ln w="5626">
              <a:solidFill>
                <a:srgbClr val="000000"/>
              </a:solidFill>
            </a:ln>
          </p:spPr>
          <p:txBody>
            <a:bodyPr wrap="square" lIns="0" tIns="0" rIns="0" bIns="0" rtlCol="0"/>
            <a:lstStyle/>
            <a:p>
              <a:endParaRPr/>
            </a:p>
          </p:txBody>
        </p:sp>
      </p:grpSp>
      <p:sp>
        <p:nvSpPr>
          <p:cNvPr id="59" name="object 59"/>
          <p:cNvSpPr txBox="1"/>
          <p:nvPr/>
        </p:nvSpPr>
        <p:spPr>
          <a:xfrm>
            <a:off x="1836287" y="1990693"/>
            <a:ext cx="513061" cy="290677"/>
          </a:xfrm>
          <a:prstGeom prst="rect">
            <a:avLst/>
          </a:prstGeom>
        </p:spPr>
        <p:txBody>
          <a:bodyPr vert="horz" wrap="square" lIns="0" tIns="31326" rIns="0" bIns="0" rtlCol="0">
            <a:spAutoFit/>
          </a:bodyPr>
          <a:lstStyle/>
          <a:p>
            <a:pPr marL="81278">
              <a:spcBef>
                <a:spcPts val="247"/>
              </a:spcBef>
            </a:pPr>
            <a:r>
              <a:rPr sz="800" spc="-27" dirty="0">
                <a:solidFill>
                  <a:srgbClr val="585858"/>
                </a:solidFill>
                <a:latin typeface="BIZ UDPゴシック"/>
                <a:cs typeface="BIZ UDPゴシック"/>
              </a:rPr>
              <a:t>未回答</a:t>
            </a:r>
            <a:endParaRPr sz="800">
              <a:latin typeface="BIZ UDPゴシック"/>
              <a:cs typeface="BIZ UDPゴシック"/>
            </a:endParaRPr>
          </a:p>
          <a:p>
            <a:pPr marL="16933">
              <a:spcBef>
                <a:spcPts val="120"/>
              </a:spcBef>
            </a:pPr>
            <a:r>
              <a:rPr sz="800" dirty="0">
                <a:solidFill>
                  <a:srgbClr val="585858"/>
                </a:solidFill>
                <a:latin typeface="BIZ UDPゴシック"/>
                <a:cs typeface="BIZ UDPゴシック"/>
              </a:rPr>
              <a:t>1</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2%</a:t>
            </a:r>
            <a:endParaRPr sz="800">
              <a:latin typeface="BIZ UDPゴシック"/>
              <a:cs typeface="BIZ UDPゴシック"/>
            </a:endParaRPr>
          </a:p>
        </p:txBody>
      </p:sp>
      <p:grpSp>
        <p:nvGrpSpPr>
          <p:cNvPr id="60" name="object 60"/>
          <p:cNvGrpSpPr/>
          <p:nvPr/>
        </p:nvGrpSpPr>
        <p:grpSpPr>
          <a:xfrm>
            <a:off x="4177572" y="2421434"/>
            <a:ext cx="2460322" cy="299709"/>
            <a:chOff x="3125342" y="1346327"/>
            <a:chExt cx="1845310" cy="224790"/>
          </a:xfrm>
        </p:grpSpPr>
        <p:sp>
          <p:nvSpPr>
            <p:cNvPr id="61" name="object 61"/>
            <p:cNvSpPr/>
            <p:nvPr/>
          </p:nvSpPr>
          <p:spPr>
            <a:xfrm>
              <a:off x="3125342" y="1346327"/>
              <a:ext cx="1845310" cy="224790"/>
            </a:xfrm>
            <a:custGeom>
              <a:avLst/>
              <a:gdLst/>
              <a:ahLst/>
              <a:cxnLst/>
              <a:rect l="l" t="t" r="r" b="b"/>
              <a:pathLst>
                <a:path w="1845310" h="224790">
                  <a:moveTo>
                    <a:pt x="1845056" y="0"/>
                  </a:moveTo>
                  <a:lnTo>
                    <a:pt x="0" y="0"/>
                  </a:lnTo>
                  <a:lnTo>
                    <a:pt x="0" y="224790"/>
                  </a:lnTo>
                  <a:lnTo>
                    <a:pt x="1845056" y="224790"/>
                  </a:lnTo>
                  <a:lnTo>
                    <a:pt x="1845056" y="0"/>
                  </a:lnTo>
                  <a:close/>
                </a:path>
              </a:pathLst>
            </a:custGeom>
            <a:solidFill>
              <a:srgbClr val="92D050"/>
            </a:solidFill>
          </p:spPr>
          <p:txBody>
            <a:bodyPr wrap="square" lIns="0" tIns="0" rIns="0" bIns="0" rtlCol="0"/>
            <a:lstStyle/>
            <a:p>
              <a:endParaRPr/>
            </a:p>
          </p:txBody>
        </p:sp>
        <p:sp>
          <p:nvSpPr>
            <p:cNvPr id="62" name="object 62"/>
            <p:cNvSpPr/>
            <p:nvPr/>
          </p:nvSpPr>
          <p:spPr>
            <a:xfrm>
              <a:off x="4008373" y="1406258"/>
              <a:ext cx="79375" cy="105410"/>
            </a:xfrm>
            <a:custGeom>
              <a:avLst/>
              <a:gdLst/>
              <a:ahLst/>
              <a:cxnLst/>
              <a:rect l="l" t="t" r="r" b="b"/>
              <a:pathLst>
                <a:path w="79375" h="105409">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grpSp>
      <p:grpSp>
        <p:nvGrpSpPr>
          <p:cNvPr id="63" name="object 63"/>
          <p:cNvGrpSpPr/>
          <p:nvPr/>
        </p:nvGrpSpPr>
        <p:grpSpPr>
          <a:xfrm>
            <a:off x="4177572" y="3921164"/>
            <a:ext cx="2460322" cy="301402"/>
            <a:chOff x="3125342" y="2471166"/>
            <a:chExt cx="1845310" cy="226060"/>
          </a:xfrm>
        </p:grpSpPr>
        <p:sp>
          <p:nvSpPr>
            <p:cNvPr id="64" name="object 64"/>
            <p:cNvSpPr/>
            <p:nvPr/>
          </p:nvSpPr>
          <p:spPr>
            <a:xfrm>
              <a:off x="3125342" y="2471166"/>
              <a:ext cx="692785" cy="226060"/>
            </a:xfrm>
            <a:custGeom>
              <a:avLst/>
              <a:gdLst/>
              <a:ahLst/>
              <a:cxnLst/>
              <a:rect l="l" t="t" r="r" b="b"/>
              <a:pathLst>
                <a:path w="692785" h="226060">
                  <a:moveTo>
                    <a:pt x="692404" y="0"/>
                  </a:moveTo>
                  <a:lnTo>
                    <a:pt x="0" y="0"/>
                  </a:lnTo>
                  <a:lnTo>
                    <a:pt x="0" y="225678"/>
                  </a:lnTo>
                  <a:lnTo>
                    <a:pt x="692404" y="225678"/>
                  </a:lnTo>
                  <a:lnTo>
                    <a:pt x="692404" y="0"/>
                  </a:lnTo>
                  <a:close/>
                </a:path>
              </a:pathLst>
            </a:custGeom>
            <a:solidFill>
              <a:srgbClr val="92D050"/>
            </a:solidFill>
          </p:spPr>
          <p:txBody>
            <a:bodyPr wrap="square" lIns="0" tIns="0" rIns="0" bIns="0" rtlCol="0"/>
            <a:lstStyle/>
            <a:p>
              <a:endParaRPr/>
            </a:p>
          </p:txBody>
        </p:sp>
        <p:sp>
          <p:nvSpPr>
            <p:cNvPr id="65" name="object 65"/>
            <p:cNvSpPr/>
            <p:nvPr/>
          </p:nvSpPr>
          <p:spPr>
            <a:xfrm>
              <a:off x="3817746" y="2471166"/>
              <a:ext cx="691515" cy="226060"/>
            </a:xfrm>
            <a:custGeom>
              <a:avLst/>
              <a:gdLst/>
              <a:ahLst/>
              <a:cxnLst/>
              <a:rect l="l" t="t" r="r" b="b"/>
              <a:pathLst>
                <a:path w="691514" h="226060">
                  <a:moveTo>
                    <a:pt x="691388" y="0"/>
                  </a:moveTo>
                  <a:lnTo>
                    <a:pt x="0" y="0"/>
                  </a:lnTo>
                  <a:lnTo>
                    <a:pt x="0" y="225678"/>
                  </a:lnTo>
                  <a:lnTo>
                    <a:pt x="691388" y="225678"/>
                  </a:lnTo>
                  <a:lnTo>
                    <a:pt x="691388" y="0"/>
                  </a:lnTo>
                  <a:close/>
                </a:path>
              </a:pathLst>
            </a:custGeom>
            <a:solidFill>
              <a:srgbClr val="5B9BD4"/>
            </a:solidFill>
          </p:spPr>
          <p:txBody>
            <a:bodyPr wrap="square" lIns="0" tIns="0" rIns="0" bIns="0" rtlCol="0"/>
            <a:lstStyle/>
            <a:p>
              <a:endParaRPr/>
            </a:p>
          </p:txBody>
        </p:sp>
        <p:sp>
          <p:nvSpPr>
            <p:cNvPr id="66" name="object 66"/>
            <p:cNvSpPr/>
            <p:nvPr/>
          </p:nvSpPr>
          <p:spPr>
            <a:xfrm>
              <a:off x="4509134" y="2471166"/>
              <a:ext cx="461645" cy="226060"/>
            </a:xfrm>
            <a:custGeom>
              <a:avLst/>
              <a:gdLst/>
              <a:ahLst/>
              <a:cxnLst/>
              <a:rect l="l" t="t" r="r" b="b"/>
              <a:pathLst>
                <a:path w="461645" h="226060">
                  <a:moveTo>
                    <a:pt x="461263" y="0"/>
                  </a:moveTo>
                  <a:lnTo>
                    <a:pt x="0" y="0"/>
                  </a:lnTo>
                  <a:lnTo>
                    <a:pt x="0" y="225678"/>
                  </a:lnTo>
                  <a:lnTo>
                    <a:pt x="461263" y="225678"/>
                  </a:lnTo>
                  <a:lnTo>
                    <a:pt x="461263" y="0"/>
                  </a:lnTo>
                  <a:close/>
                </a:path>
              </a:pathLst>
            </a:custGeom>
            <a:solidFill>
              <a:srgbClr val="FFC000"/>
            </a:solidFill>
          </p:spPr>
          <p:txBody>
            <a:bodyPr wrap="square" lIns="0" tIns="0" rIns="0" bIns="0" rtlCol="0"/>
            <a:lstStyle/>
            <a:p>
              <a:endParaRPr/>
            </a:p>
          </p:txBody>
        </p:sp>
        <p:sp>
          <p:nvSpPr>
            <p:cNvPr id="67" name="object 67"/>
            <p:cNvSpPr/>
            <p:nvPr/>
          </p:nvSpPr>
          <p:spPr>
            <a:xfrm>
              <a:off x="3431794" y="2531732"/>
              <a:ext cx="1348105" cy="105410"/>
            </a:xfrm>
            <a:custGeom>
              <a:avLst/>
              <a:gdLst/>
              <a:ahLst/>
              <a:cxnLst/>
              <a:rect l="l" t="t" r="r" b="b"/>
              <a:pathLst>
                <a:path w="1348104" h="105410">
                  <a:moveTo>
                    <a:pt x="79121" y="0"/>
                  </a:moveTo>
                  <a:lnTo>
                    <a:pt x="0" y="0"/>
                  </a:lnTo>
                  <a:lnTo>
                    <a:pt x="0" y="104787"/>
                  </a:lnTo>
                  <a:lnTo>
                    <a:pt x="79121" y="104787"/>
                  </a:lnTo>
                  <a:lnTo>
                    <a:pt x="79121" y="0"/>
                  </a:lnTo>
                  <a:close/>
                </a:path>
                <a:path w="1348104" h="105410">
                  <a:moveTo>
                    <a:pt x="771017" y="0"/>
                  </a:moveTo>
                  <a:lnTo>
                    <a:pt x="691896" y="0"/>
                  </a:lnTo>
                  <a:lnTo>
                    <a:pt x="691896" y="104787"/>
                  </a:lnTo>
                  <a:lnTo>
                    <a:pt x="771017" y="104787"/>
                  </a:lnTo>
                  <a:lnTo>
                    <a:pt x="771017" y="0"/>
                  </a:lnTo>
                  <a:close/>
                </a:path>
                <a:path w="1348104" h="105410">
                  <a:moveTo>
                    <a:pt x="1347597" y="0"/>
                  </a:moveTo>
                  <a:lnTo>
                    <a:pt x="1268476" y="0"/>
                  </a:lnTo>
                  <a:lnTo>
                    <a:pt x="1268476" y="104787"/>
                  </a:lnTo>
                  <a:lnTo>
                    <a:pt x="1347597" y="104787"/>
                  </a:lnTo>
                  <a:lnTo>
                    <a:pt x="1347597" y="0"/>
                  </a:lnTo>
                  <a:close/>
                </a:path>
              </a:pathLst>
            </a:custGeom>
            <a:solidFill>
              <a:srgbClr val="FFFFFF"/>
            </a:solidFill>
          </p:spPr>
          <p:txBody>
            <a:bodyPr wrap="square" lIns="0" tIns="0" rIns="0" bIns="0" rtlCol="0"/>
            <a:lstStyle/>
            <a:p>
              <a:endParaRPr/>
            </a:p>
          </p:txBody>
        </p:sp>
      </p:grpSp>
      <p:grpSp>
        <p:nvGrpSpPr>
          <p:cNvPr id="68" name="object 68"/>
          <p:cNvGrpSpPr/>
          <p:nvPr/>
        </p:nvGrpSpPr>
        <p:grpSpPr>
          <a:xfrm>
            <a:off x="4177572" y="3171892"/>
            <a:ext cx="2460322" cy="299709"/>
            <a:chOff x="3125342" y="1909191"/>
            <a:chExt cx="1845310" cy="224790"/>
          </a:xfrm>
        </p:grpSpPr>
        <p:sp>
          <p:nvSpPr>
            <p:cNvPr id="69" name="object 69"/>
            <p:cNvSpPr/>
            <p:nvPr/>
          </p:nvSpPr>
          <p:spPr>
            <a:xfrm>
              <a:off x="3125342" y="1909191"/>
              <a:ext cx="1162050" cy="224790"/>
            </a:xfrm>
            <a:custGeom>
              <a:avLst/>
              <a:gdLst/>
              <a:ahLst/>
              <a:cxnLst/>
              <a:rect l="l" t="t" r="r" b="b"/>
              <a:pathLst>
                <a:path w="1162050" h="224789">
                  <a:moveTo>
                    <a:pt x="1161796" y="0"/>
                  </a:moveTo>
                  <a:lnTo>
                    <a:pt x="0" y="0"/>
                  </a:lnTo>
                  <a:lnTo>
                    <a:pt x="0" y="224789"/>
                  </a:lnTo>
                  <a:lnTo>
                    <a:pt x="1161796" y="224789"/>
                  </a:lnTo>
                  <a:lnTo>
                    <a:pt x="1161796" y="0"/>
                  </a:lnTo>
                  <a:close/>
                </a:path>
              </a:pathLst>
            </a:custGeom>
            <a:solidFill>
              <a:srgbClr val="92D050"/>
            </a:solidFill>
          </p:spPr>
          <p:txBody>
            <a:bodyPr wrap="square" lIns="0" tIns="0" rIns="0" bIns="0" rtlCol="0"/>
            <a:lstStyle/>
            <a:p>
              <a:endParaRPr/>
            </a:p>
          </p:txBody>
        </p:sp>
        <p:sp>
          <p:nvSpPr>
            <p:cNvPr id="70" name="object 70"/>
            <p:cNvSpPr/>
            <p:nvPr/>
          </p:nvSpPr>
          <p:spPr>
            <a:xfrm>
              <a:off x="4287138" y="1909191"/>
              <a:ext cx="546735" cy="224790"/>
            </a:xfrm>
            <a:custGeom>
              <a:avLst/>
              <a:gdLst/>
              <a:ahLst/>
              <a:cxnLst/>
              <a:rect l="l" t="t" r="r" b="b"/>
              <a:pathLst>
                <a:path w="546735" h="224789">
                  <a:moveTo>
                    <a:pt x="546608" y="0"/>
                  </a:moveTo>
                  <a:lnTo>
                    <a:pt x="0" y="0"/>
                  </a:lnTo>
                  <a:lnTo>
                    <a:pt x="0" y="224789"/>
                  </a:lnTo>
                  <a:lnTo>
                    <a:pt x="546608" y="224789"/>
                  </a:lnTo>
                  <a:lnTo>
                    <a:pt x="546608" y="0"/>
                  </a:lnTo>
                  <a:close/>
                </a:path>
              </a:pathLst>
            </a:custGeom>
            <a:solidFill>
              <a:srgbClr val="5B9BD4"/>
            </a:solidFill>
          </p:spPr>
          <p:txBody>
            <a:bodyPr wrap="square" lIns="0" tIns="0" rIns="0" bIns="0" rtlCol="0"/>
            <a:lstStyle/>
            <a:p>
              <a:endParaRPr/>
            </a:p>
          </p:txBody>
        </p:sp>
        <p:sp>
          <p:nvSpPr>
            <p:cNvPr id="71" name="object 71"/>
            <p:cNvSpPr/>
            <p:nvPr/>
          </p:nvSpPr>
          <p:spPr>
            <a:xfrm>
              <a:off x="4833747" y="1909191"/>
              <a:ext cx="137160" cy="224790"/>
            </a:xfrm>
            <a:custGeom>
              <a:avLst/>
              <a:gdLst/>
              <a:ahLst/>
              <a:cxnLst/>
              <a:rect l="l" t="t" r="r" b="b"/>
              <a:pathLst>
                <a:path w="137160" h="224789">
                  <a:moveTo>
                    <a:pt x="136651" y="0"/>
                  </a:moveTo>
                  <a:lnTo>
                    <a:pt x="0" y="0"/>
                  </a:lnTo>
                  <a:lnTo>
                    <a:pt x="0" y="224789"/>
                  </a:lnTo>
                  <a:lnTo>
                    <a:pt x="136651" y="224789"/>
                  </a:lnTo>
                  <a:lnTo>
                    <a:pt x="136651" y="0"/>
                  </a:lnTo>
                  <a:close/>
                </a:path>
              </a:pathLst>
            </a:custGeom>
            <a:solidFill>
              <a:srgbClr val="FFC000"/>
            </a:solidFill>
          </p:spPr>
          <p:txBody>
            <a:bodyPr wrap="square" lIns="0" tIns="0" rIns="0" bIns="0" rtlCol="0"/>
            <a:lstStyle/>
            <a:p>
              <a:endParaRPr/>
            </a:p>
          </p:txBody>
        </p:sp>
        <p:sp>
          <p:nvSpPr>
            <p:cNvPr id="72" name="object 72"/>
            <p:cNvSpPr/>
            <p:nvPr/>
          </p:nvSpPr>
          <p:spPr>
            <a:xfrm>
              <a:off x="3649599" y="1968995"/>
              <a:ext cx="1292225" cy="105410"/>
            </a:xfrm>
            <a:custGeom>
              <a:avLst/>
              <a:gdLst/>
              <a:ahLst/>
              <a:cxnLst/>
              <a:rect l="l" t="t" r="r" b="b"/>
              <a:pathLst>
                <a:path w="1292225" h="105410">
                  <a:moveTo>
                    <a:pt x="113296" y="0"/>
                  </a:moveTo>
                  <a:lnTo>
                    <a:pt x="0" y="0"/>
                  </a:lnTo>
                  <a:lnTo>
                    <a:pt x="0" y="104787"/>
                  </a:lnTo>
                  <a:lnTo>
                    <a:pt x="113296" y="104787"/>
                  </a:lnTo>
                  <a:lnTo>
                    <a:pt x="113296" y="0"/>
                  </a:lnTo>
                  <a:close/>
                </a:path>
                <a:path w="1292225" h="105410">
                  <a:moveTo>
                    <a:pt x="950468" y="0"/>
                  </a:moveTo>
                  <a:lnTo>
                    <a:pt x="871347" y="0"/>
                  </a:lnTo>
                  <a:lnTo>
                    <a:pt x="871347" y="104787"/>
                  </a:lnTo>
                  <a:lnTo>
                    <a:pt x="950468" y="104787"/>
                  </a:lnTo>
                  <a:lnTo>
                    <a:pt x="950468" y="0"/>
                  </a:lnTo>
                  <a:close/>
                </a:path>
                <a:path w="1292225" h="105410">
                  <a:moveTo>
                    <a:pt x="1292098" y="0"/>
                  </a:moveTo>
                  <a:lnTo>
                    <a:pt x="1212977" y="0"/>
                  </a:lnTo>
                  <a:lnTo>
                    <a:pt x="1212977" y="104787"/>
                  </a:lnTo>
                  <a:lnTo>
                    <a:pt x="1292098" y="104787"/>
                  </a:lnTo>
                  <a:lnTo>
                    <a:pt x="1292098" y="0"/>
                  </a:lnTo>
                  <a:close/>
                </a:path>
              </a:pathLst>
            </a:custGeom>
            <a:solidFill>
              <a:srgbClr val="FFFFFF"/>
            </a:solidFill>
          </p:spPr>
          <p:txBody>
            <a:bodyPr wrap="square" lIns="0" tIns="0" rIns="0" bIns="0" rtlCol="0"/>
            <a:lstStyle/>
            <a:p>
              <a:endParaRPr/>
            </a:p>
          </p:txBody>
        </p:sp>
      </p:grpSp>
      <p:graphicFrame>
        <p:nvGraphicFramePr>
          <p:cNvPr id="73" name="object 73"/>
          <p:cNvGraphicFramePr>
            <a:graphicFrameLocks noGrp="1"/>
          </p:cNvGraphicFramePr>
          <p:nvPr>
            <p:extLst>
              <p:ext uri="{D42A27DB-BD31-4B8C-83A1-F6EECF244321}">
                <p14:modId xmlns:p14="http://schemas.microsoft.com/office/powerpoint/2010/main" val="3411095419"/>
              </p:ext>
            </p:extLst>
          </p:nvPr>
        </p:nvGraphicFramePr>
        <p:xfrm>
          <a:off x="4173822" y="2195891"/>
          <a:ext cx="2457780" cy="2248664"/>
        </p:xfrm>
        <a:graphic>
          <a:graphicData uri="http://schemas.openxmlformats.org/drawingml/2006/table">
            <a:tbl>
              <a:tblPr firstRow="1" bandRow="1">
                <a:tableStyleId>{2D5ABB26-0587-4C30-8999-92F81FD0307C}</a:tableStyleId>
              </a:tblPr>
              <a:tblGrid>
                <a:gridCol w="491895">
                  <a:extLst>
                    <a:ext uri="{9D8B030D-6E8A-4147-A177-3AD203B41FA5}">
                      <a16:colId xmlns:a16="http://schemas.microsoft.com/office/drawing/2014/main" val="20000"/>
                    </a:ext>
                  </a:extLst>
                </a:gridCol>
                <a:gridCol w="431783">
                  <a:extLst>
                    <a:ext uri="{9D8B030D-6E8A-4147-A177-3AD203B41FA5}">
                      <a16:colId xmlns:a16="http://schemas.microsoft.com/office/drawing/2014/main" val="20001"/>
                    </a:ext>
                  </a:extLst>
                </a:gridCol>
                <a:gridCol w="60958">
                  <a:extLst>
                    <a:ext uri="{9D8B030D-6E8A-4147-A177-3AD203B41FA5}">
                      <a16:colId xmlns:a16="http://schemas.microsoft.com/office/drawing/2014/main" val="20002"/>
                    </a:ext>
                  </a:extLst>
                </a:gridCol>
                <a:gridCol w="491048">
                  <a:extLst>
                    <a:ext uri="{9D8B030D-6E8A-4147-A177-3AD203B41FA5}">
                      <a16:colId xmlns:a16="http://schemas.microsoft.com/office/drawing/2014/main" val="20003"/>
                    </a:ext>
                  </a:extLst>
                </a:gridCol>
                <a:gridCol w="72809">
                  <a:extLst>
                    <a:ext uri="{9D8B030D-6E8A-4147-A177-3AD203B41FA5}">
                      <a16:colId xmlns:a16="http://schemas.microsoft.com/office/drawing/2014/main" val="20004"/>
                    </a:ext>
                  </a:extLst>
                </a:gridCol>
                <a:gridCol w="295476">
                  <a:extLst>
                    <a:ext uri="{9D8B030D-6E8A-4147-A177-3AD203B41FA5}">
                      <a16:colId xmlns:a16="http://schemas.microsoft.com/office/drawing/2014/main" val="20005"/>
                    </a:ext>
                  </a:extLst>
                </a:gridCol>
                <a:gridCol w="122762">
                  <a:extLst>
                    <a:ext uri="{9D8B030D-6E8A-4147-A177-3AD203B41FA5}">
                      <a16:colId xmlns:a16="http://schemas.microsoft.com/office/drawing/2014/main" val="20006"/>
                    </a:ext>
                  </a:extLst>
                </a:gridCol>
                <a:gridCol w="309022">
                  <a:extLst>
                    <a:ext uri="{9D8B030D-6E8A-4147-A177-3AD203B41FA5}">
                      <a16:colId xmlns:a16="http://schemas.microsoft.com/office/drawing/2014/main" val="20007"/>
                    </a:ext>
                  </a:extLst>
                </a:gridCol>
                <a:gridCol w="182027">
                  <a:extLst>
                    <a:ext uri="{9D8B030D-6E8A-4147-A177-3AD203B41FA5}">
                      <a16:colId xmlns:a16="http://schemas.microsoft.com/office/drawing/2014/main" val="20008"/>
                    </a:ext>
                  </a:extLst>
                </a:gridCol>
              </a:tblGrid>
              <a:tr h="225205">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3">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0"/>
                  </a:ext>
                </a:extLst>
              </a:tr>
              <a:tr h="299709">
                <a:tc gridSpan="9">
                  <a:txBody>
                    <a:bodyPr/>
                    <a:lstStyle/>
                    <a:p>
                      <a:pPr marL="635" algn="ctr">
                        <a:lnSpc>
                          <a:spcPct val="100000"/>
                        </a:lnSpc>
                        <a:spcBef>
                          <a:spcPts val="560"/>
                        </a:spcBef>
                      </a:pPr>
                      <a:r>
                        <a:rPr sz="700" spc="-50" dirty="0">
                          <a:solidFill>
                            <a:srgbClr val="404040"/>
                          </a:solidFill>
                          <a:latin typeface="Calibri"/>
                          <a:cs typeface="Calibri"/>
                        </a:rPr>
                        <a:t>2</a:t>
                      </a:r>
                      <a:endParaRPr sz="700">
                        <a:latin typeface="Calibri"/>
                        <a:cs typeface="Calibri"/>
                      </a:endParaRPr>
                    </a:p>
                  </a:txBody>
                  <a:tcPr marL="0" marR="0" marT="94823" marB="0">
                    <a:lnL w="6350">
                      <a:solidFill>
                        <a:srgbClr val="D9D9D9"/>
                      </a:solidFill>
                      <a:prstDash val="solid"/>
                    </a:lnL>
                    <a:lnR w="6350">
                      <a:solidFill>
                        <a:srgbClr val="D9D9D9"/>
                      </a:solidFill>
                      <a:prstDash val="solid"/>
                    </a:lnR>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1"/>
                  </a:ext>
                </a:extLst>
              </a:tr>
              <a:tr h="450410">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3">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2"/>
                  </a:ext>
                </a:extLst>
              </a:tr>
              <a:tr h="299709">
                <a:tc gridSpan="5">
                  <a:txBody>
                    <a:bodyPr/>
                    <a:lstStyle/>
                    <a:p>
                      <a:pPr marL="635" algn="ctr">
                        <a:lnSpc>
                          <a:spcPct val="100000"/>
                        </a:lnSpc>
                        <a:spcBef>
                          <a:spcPts val="560"/>
                        </a:spcBef>
                      </a:pPr>
                      <a:r>
                        <a:rPr sz="700" spc="-25" dirty="0">
                          <a:solidFill>
                            <a:srgbClr val="404040"/>
                          </a:solidFill>
                          <a:latin typeface="Calibri"/>
                          <a:cs typeface="Calibri"/>
                        </a:rPr>
                        <a:t>17</a:t>
                      </a:r>
                      <a:endParaRPr sz="700">
                        <a:latin typeface="Calibri"/>
                        <a:cs typeface="Calibri"/>
                      </a:endParaRPr>
                    </a:p>
                  </a:txBody>
                  <a:tcPr marL="0" marR="0" marT="94823" marB="0">
                    <a:lnL w="6350">
                      <a:solidFill>
                        <a:srgbClr val="D9D9D9"/>
                      </a:solidFill>
                      <a:prstDash val="solid"/>
                    </a:ln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gridSpan="3">
                  <a:txBody>
                    <a:bodyPr/>
                    <a:lstStyle/>
                    <a:p>
                      <a:pPr marL="635" algn="ctr">
                        <a:lnSpc>
                          <a:spcPct val="100000"/>
                        </a:lnSpc>
                        <a:spcBef>
                          <a:spcPts val="560"/>
                        </a:spcBef>
                      </a:pPr>
                      <a:r>
                        <a:rPr sz="700" spc="-50" dirty="0">
                          <a:solidFill>
                            <a:srgbClr val="404040"/>
                          </a:solidFill>
                          <a:latin typeface="Calibri"/>
                          <a:cs typeface="Calibri"/>
                        </a:rPr>
                        <a:t>8</a:t>
                      </a:r>
                      <a:endParaRPr sz="700">
                        <a:latin typeface="Calibri"/>
                        <a:cs typeface="Calibri"/>
                      </a:endParaRPr>
                    </a:p>
                  </a:txBody>
                  <a:tcPr marL="0" marR="0" marT="94823" marB="0"/>
                </a:tc>
                <a:tc hMerge="1">
                  <a:txBody>
                    <a:bodyPr/>
                    <a:lstStyle/>
                    <a:p>
                      <a:endParaRPr/>
                    </a:p>
                  </a:txBody>
                  <a:tcPr marL="0" marR="0" marT="0" marB="0"/>
                </a:tc>
                <a:tc hMerge="1">
                  <a:txBody>
                    <a:bodyPr/>
                    <a:lstStyle/>
                    <a:p>
                      <a:endParaRPr/>
                    </a:p>
                  </a:txBody>
                  <a:tcPr marL="0" marR="0" marT="0" marB="0"/>
                </a:tc>
                <a:tc>
                  <a:txBody>
                    <a:bodyPr/>
                    <a:lstStyle/>
                    <a:p>
                      <a:pPr marL="635" algn="ctr">
                        <a:lnSpc>
                          <a:spcPct val="100000"/>
                        </a:lnSpc>
                        <a:spcBef>
                          <a:spcPts val="560"/>
                        </a:spcBef>
                      </a:pPr>
                      <a:r>
                        <a:rPr sz="700" spc="-50" dirty="0">
                          <a:solidFill>
                            <a:srgbClr val="404040"/>
                          </a:solidFill>
                          <a:latin typeface="Calibri"/>
                          <a:cs typeface="Calibri"/>
                        </a:rPr>
                        <a:t>2</a:t>
                      </a:r>
                      <a:endParaRPr sz="700">
                        <a:latin typeface="Calibri"/>
                        <a:cs typeface="Calibri"/>
                      </a:endParaRPr>
                    </a:p>
                  </a:txBody>
                  <a:tcPr marL="0" marR="0" marT="94823" marB="0">
                    <a:lnR w="6350">
                      <a:solidFill>
                        <a:srgbClr val="D9D9D9"/>
                      </a:solidFill>
                      <a:prstDash val="solid"/>
                    </a:lnR>
                  </a:tcPr>
                </a:tc>
                <a:extLst>
                  <a:ext uri="{0D108BD9-81ED-4DB2-BD59-A6C34878D82A}">
                    <a16:rowId xmlns:a16="http://schemas.microsoft.com/office/drawing/2014/main" val="10003"/>
                  </a:ext>
                </a:extLst>
              </a:tr>
              <a:tr h="448717">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3">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4"/>
                  </a:ext>
                </a:extLst>
              </a:tr>
              <a:tr h="300556">
                <a:tc gridSpan="2">
                  <a:txBody>
                    <a:bodyPr/>
                    <a:lstStyle/>
                    <a:p>
                      <a:pPr algn="ctr">
                        <a:lnSpc>
                          <a:spcPct val="100000"/>
                        </a:lnSpc>
                        <a:spcBef>
                          <a:spcPts val="570"/>
                        </a:spcBef>
                      </a:pPr>
                      <a:r>
                        <a:rPr sz="700" spc="-50" dirty="0">
                          <a:solidFill>
                            <a:srgbClr val="404040"/>
                          </a:solidFill>
                          <a:latin typeface="Calibri"/>
                          <a:cs typeface="Calibri"/>
                        </a:rPr>
                        <a:t>6</a:t>
                      </a:r>
                      <a:endParaRPr sz="700">
                        <a:latin typeface="Calibri"/>
                        <a:cs typeface="Calibri"/>
                      </a:endParaRPr>
                    </a:p>
                  </a:txBody>
                  <a:tcPr marL="0" marR="0" marT="96516" marB="0">
                    <a:lnL w="6350">
                      <a:solidFill>
                        <a:srgbClr val="D9D9D9"/>
                      </a:solidFill>
                      <a:prstDash val="solid"/>
                    </a:lnL>
                  </a:tcPr>
                </a:tc>
                <a:tc hMerge="1">
                  <a:txBody>
                    <a:bodyPr/>
                    <a:lstStyle/>
                    <a:p>
                      <a:endParaRPr/>
                    </a:p>
                  </a:txBody>
                  <a:tcPr marL="0" marR="0" marT="0" marB="0"/>
                </a:tc>
                <a:tc gridSpan="4">
                  <a:txBody>
                    <a:bodyPr/>
                    <a:lstStyle/>
                    <a:p>
                      <a:pPr algn="ctr">
                        <a:lnSpc>
                          <a:spcPct val="100000"/>
                        </a:lnSpc>
                        <a:spcBef>
                          <a:spcPts val="570"/>
                        </a:spcBef>
                      </a:pPr>
                      <a:r>
                        <a:rPr sz="700" spc="-50" dirty="0">
                          <a:solidFill>
                            <a:srgbClr val="404040"/>
                          </a:solidFill>
                          <a:latin typeface="Calibri"/>
                          <a:cs typeface="Calibri"/>
                        </a:rPr>
                        <a:t>6</a:t>
                      </a:r>
                      <a:endParaRPr sz="700">
                        <a:latin typeface="Calibri"/>
                        <a:cs typeface="Calibri"/>
                      </a:endParaRPr>
                    </a:p>
                  </a:txBody>
                  <a:tcPr marL="0" marR="0" marT="96516"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gridSpan="3">
                  <a:txBody>
                    <a:bodyPr/>
                    <a:lstStyle/>
                    <a:p>
                      <a:pPr marL="635" algn="ctr">
                        <a:lnSpc>
                          <a:spcPct val="100000"/>
                        </a:lnSpc>
                        <a:spcBef>
                          <a:spcPts val="570"/>
                        </a:spcBef>
                      </a:pPr>
                      <a:r>
                        <a:rPr sz="700" spc="-50" dirty="0">
                          <a:solidFill>
                            <a:srgbClr val="404040"/>
                          </a:solidFill>
                          <a:latin typeface="Calibri"/>
                          <a:cs typeface="Calibri"/>
                        </a:rPr>
                        <a:t>4</a:t>
                      </a:r>
                      <a:endParaRPr sz="700">
                        <a:latin typeface="Calibri"/>
                        <a:cs typeface="Calibri"/>
                      </a:endParaRPr>
                    </a:p>
                  </a:txBody>
                  <a:tcPr marL="0" marR="0" marT="96516" marB="0">
                    <a:lnR w="6350">
                      <a:solidFill>
                        <a:srgbClr val="D9D9D9"/>
                      </a:solidFill>
                      <a:prstDash val="solid"/>
                    </a:lnR>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5"/>
                  </a:ext>
                </a:extLst>
              </a:tr>
              <a:tr h="224358">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3">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6"/>
                  </a:ext>
                </a:extLst>
              </a:tr>
            </a:tbl>
          </a:graphicData>
        </a:graphic>
      </p:graphicFrame>
      <p:sp>
        <p:nvSpPr>
          <p:cNvPr id="74" name="object 74"/>
          <p:cNvSpPr txBox="1"/>
          <p:nvPr/>
        </p:nvSpPr>
        <p:spPr>
          <a:xfrm>
            <a:off x="4106287" y="4483092"/>
            <a:ext cx="143928"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Calibri"/>
                <a:cs typeface="Calibri"/>
              </a:rPr>
              <a:t>0%</a:t>
            </a:r>
            <a:endParaRPr sz="667">
              <a:latin typeface="Calibri"/>
              <a:cs typeface="Calibri"/>
            </a:endParaRPr>
          </a:p>
        </p:txBody>
      </p:sp>
      <p:sp>
        <p:nvSpPr>
          <p:cNvPr id="75" name="object 75"/>
          <p:cNvSpPr txBox="1"/>
          <p:nvPr/>
        </p:nvSpPr>
        <p:spPr>
          <a:xfrm>
            <a:off x="4575662" y="4483092"/>
            <a:ext cx="1173436" cy="124885"/>
          </a:xfrm>
          <a:prstGeom prst="rect">
            <a:avLst/>
          </a:prstGeom>
        </p:spPr>
        <p:txBody>
          <a:bodyPr vert="horz" wrap="square" lIns="0" tIns="22013" rIns="0" bIns="0" rtlCol="0">
            <a:spAutoFit/>
          </a:bodyPr>
          <a:lstStyle/>
          <a:p>
            <a:pPr marL="16933">
              <a:spcBef>
                <a:spcPts val="173"/>
              </a:spcBef>
              <a:tabLst>
                <a:tab pos="508834" algn="l"/>
                <a:tab pos="1000735"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p:txBody>
      </p:sp>
      <p:sp>
        <p:nvSpPr>
          <p:cNvPr id="76" name="object 76"/>
          <p:cNvSpPr txBox="1"/>
          <p:nvPr/>
        </p:nvSpPr>
        <p:spPr>
          <a:xfrm>
            <a:off x="6051684" y="4483092"/>
            <a:ext cx="189646"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Calibri"/>
                <a:cs typeface="Calibri"/>
              </a:rPr>
              <a:t>80%</a:t>
            </a:r>
            <a:endParaRPr sz="667">
              <a:latin typeface="Calibri"/>
              <a:cs typeface="Calibri"/>
            </a:endParaRPr>
          </a:p>
        </p:txBody>
      </p:sp>
      <p:sp>
        <p:nvSpPr>
          <p:cNvPr id="77" name="object 77"/>
          <p:cNvSpPr txBox="1"/>
          <p:nvPr/>
        </p:nvSpPr>
        <p:spPr>
          <a:xfrm>
            <a:off x="6521058" y="4483092"/>
            <a:ext cx="235365" cy="124885"/>
          </a:xfrm>
          <a:prstGeom prst="rect">
            <a:avLst/>
          </a:prstGeom>
        </p:spPr>
        <p:txBody>
          <a:bodyPr vert="horz" wrap="square" lIns="0" tIns="22013" rIns="0" bIns="0" rtlCol="0">
            <a:spAutoFit/>
          </a:bodyPr>
          <a:lstStyle/>
          <a:p>
            <a:pPr marL="16933">
              <a:spcBef>
                <a:spcPts val="173"/>
              </a:spcBef>
            </a:pPr>
            <a:r>
              <a:rPr sz="667" spc="-27" dirty="0">
                <a:solidFill>
                  <a:srgbClr val="585858"/>
                </a:solidFill>
                <a:latin typeface="Calibri"/>
                <a:cs typeface="Calibri"/>
              </a:rPr>
              <a:t>100%</a:t>
            </a:r>
            <a:endParaRPr sz="667">
              <a:latin typeface="Calibri"/>
              <a:cs typeface="Calibri"/>
            </a:endParaRPr>
          </a:p>
        </p:txBody>
      </p:sp>
      <p:sp>
        <p:nvSpPr>
          <p:cNvPr id="78" name="object 78"/>
          <p:cNvSpPr txBox="1"/>
          <p:nvPr/>
        </p:nvSpPr>
        <p:spPr>
          <a:xfrm>
            <a:off x="3896999" y="3991028"/>
            <a:ext cx="215045"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游ゴシック"/>
                <a:cs typeface="游ゴシック"/>
              </a:rPr>
              <a:t>いる</a:t>
            </a:r>
            <a:endParaRPr sz="667">
              <a:latin typeface="游ゴシック"/>
              <a:cs typeface="游ゴシック"/>
            </a:endParaRPr>
          </a:p>
        </p:txBody>
      </p:sp>
      <p:sp>
        <p:nvSpPr>
          <p:cNvPr id="79" name="object 79"/>
          <p:cNvSpPr txBox="1"/>
          <p:nvPr/>
        </p:nvSpPr>
        <p:spPr>
          <a:xfrm>
            <a:off x="3717344" y="3240401"/>
            <a:ext cx="393685" cy="124885"/>
          </a:xfrm>
          <a:prstGeom prst="rect">
            <a:avLst/>
          </a:prstGeom>
        </p:spPr>
        <p:txBody>
          <a:bodyPr vert="horz" wrap="square" lIns="0" tIns="22013" rIns="0" bIns="0" rtlCol="0">
            <a:spAutoFit/>
          </a:bodyPr>
          <a:lstStyle/>
          <a:p>
            <a:pPr marL="16933">
              <a:spcBef>
                <a:spcPts val="173"/>
              </a:spcBef>
            </a:pPr>
            <a:r>
              <a:rPr sz="667" spc="-20" dirty="0">
                <a:solidFill>
                  <a:srgbClr val="585858"/>
                </a:solidFill>
                <a:latin typeface="游ゴシック"/>
                <a:cs typeface="游ゴシック"/>
              </a:rPr>
              <a:t>時々いる</a:t>
            </a:r>
            <a:endParaRPr sz="667">
              <a:latin typeface="游ゴシック"/>
              <a:cs typeface="游ゴシック"/>
            </a:endParaRPr>
          </a:p>
        </p:txBody>
      </p:sp>
      <p:sp>
        <p:nvSpPr>
          <p:cNvPr id="80" name="object 80"/>
          <p:cNvSpPr txBox="1"/>
          <p:nvPr/>
        </p:nvSpPr>
        <p:spPr>
          <a:xfrm>
            <a:off x="3807932" y="2489368"/>
            <a:ext cx="303942" cy="124885"/>
          </a:xfrm>
          <a:prstGeom prst="rect">
            <a:avLst/>
          </a:prstGeom>
        </p:spPr>
        <p:txBody>
          <a:bodyPr vert="horz" wrap="square" lIns="0" tIns="22013" rIns="0" bIns="0" rtlCol="0">
            <a:spAutoFit/>
          </a:bodyPr>
          <a:lstStyle/>
          <a:p>
            <a:pPr marL="16933">
              <a:spcBef>
                <a:spcPts val="173"/>
              </a:spcBef>
            </a:pPr>
            <a:r>
              <a:rPr sz="667" spc="-27" dirty="0">
                <a:solidFill>
                  <a:srgbClr val="585858"/>
                </a:solidFill>
                <a:latin typeface="游ゴシック"/>
                <a:cs typeface="游ゴシック"/>
              </a:rPr>
              <a:t>いない</a:t>
            </a:r>
            <a:endParaRPr sz="667">
              <a:latin typeface="游ゴシック"/>
              <a:cs typeface="游ゴシック"/>
            </a:endParaRPr>
          </a:p>
        </p:txBody>
      </p:sp>
      <p:grpSp>
        <p:nvGrpSpPr>
          <p:cNvPr id="81" name="object 81"/>
          <p:cNvGrpSpPr/>
          <p:nvPr/>
        </p:nvGrpSpPr>
        <p:grpSpPr>
          <a:xfrm>
            <a:off x="4485241" y="4738219"/>
            <a:ext cx="932992" cy="49951"/>
            <a:chOff x="3356102" y="3083979"/>
            <a:chExt cx="699770" cy="37465"/>
          </a:xfrm>
        </p:grpSpPr>
        <p:sp>
          <p:nvSpPr>
            <p:cNvPr id="82" name="object 82"/>
            <p:cNvSpPr/>
            <p:nvPr/>
          </p:nvSpPr>
          <p:spPr>
            <a:xfrm>
              <a:off x="3356102" y="3083979"/>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83" name="object 83"/>
            <p:cNvSpPr/>
            <p:nvPr/>
          </p:nvSpPr>
          <p:spPr>
            <a:xfrm>
              <a:off x="3687318" y="3083979"/>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84" name="object 84"/>
            <p:cNvSpPr/>
            <p:nvPr/>
          </p:nvSpPr>
          <p:spPr>
            <a:xfrm>
              <a:off x="4018661" y="3083979"/>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85" name="object 85"/>
          <p:cNvSpPr txBox="1"/>
          <p:nvPr/>
        </p:nvSpPr>
        <p:spPr>
          <a:xfrm>
            <a:off x="4539087" y="4682221"/>
            <a:ext cx="1546803" cy="124885"/>
          </a:xfrm>
          <a:prstGeom prst="rect">
            <a:avLst/>
          </a:prstGeom>
        </p:spPr>
        <p:txBody>
          <a:bodyPr vert="horz" wrap="square" lIns="0" tIns="22013" rIns="0" bIns="0" rtlCol="0">
            <a:spAutoFit/>
          </a:bodyPr>
          <a:lstStyle/>
          <a:p>
            <a:pPr marL="16933">
              <a:spcBef>
                <a:spcPts val="173"/>
              </a:spcBef>
              <a:tabLst>
                <a:tab pos="458035" algn="l"/>
                <a:tab pos="899984"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86" name="object 86"/>
          <p:cNvSpPr txBox="1"/>
          <p:nvPr/>
        </p:nvSpPr>
        <p:spPr>
          <a:xfrm>
            <a:off x="6042373" y="2070420"/>
            <a:ext cx="631589" cy="135870"/>
          </a:xfrm>
          <a:prstGeom prst="rect">
            <a:avLst/>
          </a:prstGeom>
        </p:spPr>
        <p:txBody>
          <a:bodyPr vert="horz" wrap="square" lIns="0" tIns="22859" rIns="0" bIns="0" rtlCol="0">
            <a:spAutoFit/>
          </a:bodyPr>
          <a:lstStyle/>
          <a:p>
            <a:pPr marL="16933">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87" name="object 87"/>
          <p:cNvGrpSpPr/>
          <p:nvPr/>
        </p:nvGrpSpPr>
        <p:grpSpPr>
          <a:xfrm>
            <a:off x="4050493" y="5927774"/>
            <a:ext cx="2572923" cy="2274062"/>
            <a:chOff x="3030029" y="3976179"/>
            <a:chExt cx="1929764" cy="1705610"/>
          </a:xfrm>
        </p:grpSpPr>
        <p:sp>
          <p:nvSpPr>
            <p:cNvPr id="88" name="object 88"/>
            <p:cNvSpPr/>
            <p:nvPr/>
          </p:nvSpPr>
          <p:spPr>
            <a:xfrm>
              <a:off x="3417570" y="3979037"/>
              <a:ext cx="1155065" cy="1699895"/>
            </a:xfrm>
            <a:custGeom>
              <a:avLst/>
              <a:gdLst/>
              <a:ahLst/>
              <a:cxnLst/>
              <a:rect l="l" t="t" r="r" b="b"/>
              <a:pathLst>
                <a:path w="1155064" h="1699895">
                  <a:moveTo>
                    <a:pt x="0" y="1445005"/>
                  </a:moveTo>
                  <a:lnTo>
                    <a:pt x="0" y="1699641"/>
                  </a:lnTo>
                </a:path>
                <a:path w="1155064" h="1699895">
                  <a:moveTo>
                    <a:pt x="0" y="595248"/>
                  </a:moveTo>
                  <a:lnTo>
                    <a:pt x="0" y="1105153"/>
                  </a:lnTo>
                </a:path>
                <a:path w="1155064" h="1699895">
                  <a:moveTo>
                    <a:pt x="0" y="0"/>
                  </a:moveTo>
                  <a:lnTo>
                    <a:pt x="0" y="254507"/>
                  </a:lnTo>
                </a:path>
                <a:path w="1155064" h="1699895">
                  <a:moveTo>
                    <a:pt x="384810" y="1445005"/>
                  </a:moveTo>
                  <a:lnTo>
                    <a:pt x="384810" y="1699641"/>
                  </a:lnTo>
                </a:path>
                <a:path w="1155064" h="1699895">
                  <a:moveTo>
                    <a:pt x="384810" y="595248"/>
                  </a:moveTo>
                  <a:lnTo>
                    <a:pt x="384810" y="1105153"/>
                  </a:lnTo>
                </a:path>
                <a:path w="1155064" h="1699895">
                  <a:moveTo>
                    <a:pt x="384810" y="0"/>
                  </a:moveTo>
                  <a:lnTo>
                    <a:pt x="384810" y="254507"/>
                  </a:lnTo>
                </a:path>
                <a:path w="1155064" h="1699895">
                  <a:moveTo>
                    <a:pt x="769747" y="1445005"/>
                  </a:moveTo>
                  <a:lnTo>
                    <a:pt x="769747" y="1699641"/>
                  </a:lnTo>
                </a:path>
                <a:path w="1155064" h="1699895">
                  <a:moveTo>
                    <a:pt x="769747" y="595248"/>
                  </a:moveTo>
                  <a:lnTo>
                    <a:pt x="769747" y="1105153"/>
                  </a:lnTo>
                </a:path>
                <a:path w="1155064" h="1699895">
                  <a:moveTo>
                    <a:pt x="769747" y="0"/>
                  </a:moveTo>
                  <a:lnTo>
                    <a:pt x="769747" y="254469"/>
                  </a:lnTo>
                </a:path>
                <a:path w="1155064" h="1699895">
                  <a:moveTo>
                    <a:pt x="1154556" y="1445005"/>
                  </a:moveTo>
                  <a:lnTo>
                    <a:pt x="1154556" y="1699641"/>
                  </a:lnTo>
                </a:path>
                <a:path w="1155064" h="1699895">
                  <a:moveTo>
                    <a:pt x="1154556" y="595248"/>
                  </a:moveTo>
                  <a:lnTo>
                    <a:pt x="1154556" y="1105153"/>
                  </a:lnTo>
                </a:path>
                <a:path w="1155064" h="1699895">
                  <a:moveTo>
                    <a:pt x="1154556" y="0"/>
                  </a:moveTo>
                  <a:lnTo>
                    <a:pt x="1154556" y="254469"/>
                  </a:lnTo>
                </a:path>
              </a:pathLst>
            </a:custGeom>
            <a:ln w="5626">
              <a:solidFill>
                <a:srgbClr val="D9D9D9"/>
              </a:solidFill>
            </a:ln>
          </p:spPr>
          <p:txBody>
            <a:bodyPr wrap="square" lIns="0" tIns="0" rIns="0" bIns="0" rtlCol="0"/>
            <a:lstStyle/>
            <a:p>
              <a:endParaRPr/>
            </a:p>
          </p:txBody>
        </p:sp>
        <p:sp>
          <p:nvSpPr>
            <p:cNvPr id="89" name="object 89"/>
            <p:cNvSpPr/>
            <p:nvPr/>
          </p:nvSpPr>
          <p:spPr>
            <a:xfrm>
              <a:off x="4956810" y="3979037"/>
              <a:ext cx="0" cy="1699895"/>
            </a:xfrm>
            <a:custGeom>
              <a:avLst/>
              <a:gdLst/>
              <a:ahLst/>
              <a:cxnLst/>
              <a:rect l="l" t="t" r="r" b="b"/>
              <a:pathLst>
                <a:path h="1699895">
                  <a:moveTo>
                    <a:pt x="0" y="0"/>
                  </a:moveTo>
                  <a:lnTo>
                    <a:pt x="0" y="1699641"/>
                  </a:lnTo>
                </a:path>
              </a:pathLst>
            </a:custGeom>
            <a:ln w="5626">
              <a:solidFill>
                <a:srgbClr val="D9D9D9"/>
              </a:solidFill>
            </a:ln>
          </p:spPr>
          <p:txBody>
            <a:bodyPr wrap="square" lIns="0" tIns="0" rIns="0" bIns="0" rtlCol="0"/>
            <a:lstStyle/>
            <a:p>
              <a:endParaRPr/>
            </a:p>
          </p:txBody>
        </p:sp>
        <p:sp>
          <p:nvSpPr>
            <p:cNvPr id="90" name="object 90"/>
            <p:cNvSpPr/>
            <p:nvPr/>
          </p:nvSpPr>
          <p:spPr>
            <a:xfrm>
              <a:off x="3032887" y="4233545"/>
              <a:ext cx="1924050" cy="1190625"/>
            </a:xfrm>
            <a:custGeom>
              <a:avLst/>
              <a:gdLst/>
              <a:ahLst/>
              <a:cxnLst/>
              <a:rect l="l" t="t" r="r" b="b"/>
              <a:pathLst>
                <a:path w="1924050" h="1190625">
                  <a:moveTo>
                    <a:pt x="911606" y="0"/>
                  </a:moveTo>
                  <a:lnTo>
                    <a:pt x="0" y="0"/>
                  </a:lnTo>
                  <a:lnTo>
                    <a:pt x="0" y="340741"/>
                  </a:lnTo>
                  <a:lnTo>
                    <a:pt x="911606" y="340741"/>
                  </a:lnTo>
                  <a:lnTo>
                    <a:pt x="911606" y="0"/>
                  </a:lnTo>
                  <a:close/>
                </a:path>
                <a:path w="1924050" h="1190625">
                  <a:moveTo>
                    <a:pt x="1924050" y="850646"/>
                  </a:moveTo>
                  <a:lnTo>
                    <a:pt x="0" y="850646"/>
                  </a:lnTo>
                  <a:lnTo>
                    <a:pt x="0" y="1190498"/>
                  </a:lnTo>
                  <a:lnTo>
                    <a:pt x="1924050" y="1190498"/>
                  </a:lnTo>
                  <a:lnTo>
                    <a:pt x="1924050" y="850646"/>
                  </a:lnTo>
                  <a:close/>
                </a:path>
              </a:pathLst>
            </a:custGeom>
            <a:solidFill>
              <a:srgbClr val="92D050"/>
            </a:solidFill>
          </p:spPr>
          <p:txBody>
            <a:bodyPr wrap="square" lIns="0" tIns="0" rIns="0" bIns="0" rtlCol="0"/>
            <a:lstStyle/>
            <a:p>
              <a:endParaRPr/>
            </a:p>
          </p:txBody>
        </p:sp>
        <p:sp>
          <p:nvSpPr>
            <p:cNvPr id="91" name="object 91"/>
            <p:cNvSpPr/>
            <p:nvPr/>
          </p:nvSpPr>
          <p:spPr>
            <a:xfrm>
              <a:off x="3944493" y="4233507"/>
              <a:ext cx="708660" cy="340995"/>
            </a:xfrm>
            <a:custGeom>
              <a:avLst/>
              <a:gdLst/>
              <a:ahLst/>
              <a:cxnLst/>
              <a:rect l="l" t="t" r="r" b="b"/>
              <a:pathLst>
                <a:path w="708660" h="340995">
                  <a:moveTo>
                    <a:pt x="708533" y="0"/>
                  </a:moveTo>
                  <a:lnTo>
                    <a:pt x="0" y="0"/>
                  </a:lnTo>
                  <a:lnTo>
                    <a:pt x="0" y="340779"/>
                  </a:lnTo>
                  <a:lnTo>
                    <a:pt x="708533" y="340779"/>
                  </a:lnTo>
                  <a:lnTo>
                    <a:pt x="708533" y="0"/>
                  </a:lnTo>
                  <a:close/>
                </a:path>
              </a:pathLst>
            </a:custGeom>
            <a:solidFill>
              <a:srgbClr val="5B9BD4"/>
            </a:solidFill>
          </p:spPr>
          <p:txBody>
            <a:bodyPr wrap="square" lIns="0" tIns="0" rIns="0" bIns="0" rtlCol="0"/>
            <a:lstStyle/>
            <a:p>
              <a:endParaRPr/>
            </a:p>
          </p:txBody>
        </p:sp>
        <p:sp>
          <p:nvSpPr>
            <p:cNvPr id="92" name="object 92"/>
            <p:cNvSpPr/>
            <p:nvPr/>
          </p:nvSpPr>
          <p:spPr>
            <a:xfrm>
              <a:off x="4653026" y="4233507"/>
              <a:ext cx="304165" cy="340995"/>
            </a:xfrm>
            <a:custGeom>
              <a:avLst/>
              <a:gdLst/>
              <a:ahLst/>
              <a:cxnLst/>
              <a:rect l="l" t="t" r="r" b="b"/>
              <a:pathLst>
                <a:path w="304164" h="340995">
                  <a:moveTo>
                    <a:pt x="303911" y="0"/>
                  </a:moveTo>
                  <a:lnTo>
                    <a:pt x="0" y="0"/>
                  </a:lnTo>
                  <a:lnTo>
                    <a:pt x="0" y="340779"/>
                  </a:lnTo>
                  <a:lnTo>
                    <a:pt x="303911" y="340779"/>
                  </a:lnTo>
                  <a:lnTo>
                    <a:pt x="303911" y="0"/>
                  </a:lnTo>
                  <a:close/>
                </a:path>
              </a:pathLst>
            </a:custGeom>
            <a:solidFill>
              <a:srgbClr val="FFC000"/>
            </a:solidFill>
          </p:spPr>
          <p:txBody>
            <a:bodyPr wrap="square" lIns="0" tIns="0" rIns="0" bIns="0" rtlCol="0"/>
            <a:lstStyle/>
            <a:p>
              <a:endParaRPr/>
            </a:p>
          </p:txBody>
        </p:sp>
        <p:sp>
          <p:nvSpPr>
            <p:cNvPr id="93" name="object 93"/>
            <p:cNvSpPr/>
            <p:nvPr/>
          </p:nvSpPr>
          <p:spPr>
            <a:xfrm>
              <a:off x="3032887" y="3979037"/>
              <a:ext cx="0" cy="1699895"/>
            </a:xfrm>
            <a:custGeom>
              <a:avLst/>
              <a:gdLst/>
              <a:ahLst/>
              <a:cxnLst/>
              <a:rect l="l" t="t" r="r" b="b"/>
              <a:pathLst>
                <a:path h="1699895">
                  <a:moveTo>
                    <a:pt x="0" y="1699640"/>
                  </a:moveTo>
                  <a:lnTo>
                    <a:pt x="0" y="0"/>
                  </a:lnTo>
                </a:path>
              </a:pathLst>
            </a:custGeom>
            <a:ln w="5626">
              <a:solidFill>
                <a:srgbClr val="D9D9D9"/>
              </a:solidFill>
            </a:ln>
          </p:spPr>
          <p:txBody>
            <a:bodyPr wrap="square" lIns="0" tIns="0" rIns="0" bIns="0" rtlCol="0"/>
            <a:lstStyle/>
            <a:p>
              <a:endParaRPr/>
            </a:p>
          </p:txBody>
        </p:sp>
        <p:sp>
          <p:nvSpPr>
            <p:cNvPr id="94" name="object 94"/>
            <p:cNvSpPr/>
            <p:nvPr/>
          </p:nvSpPr>
          <p:spPr>
            <a:xfrm>
              <a:off x="3955288" y="5201399"/>
              <a:ext cx="79375" cy="105410"/>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grpSp>
      <p:sp>
        <p:nvSpPr>
          <p:cNvPr id="95" name="object 95"/>
          <p:cNvSpPr txBox="1"/>
          <p:nvPr/>
        </p:nvSpPr>
        <p:spPr>
          <a:xfrm>
            <a:off x="5314266" y="7556209"/>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7</a:t>
            </a:r>
            <a:endParaRPr sz="667">
              <a:latin typeface="Calibri"/>
              <a:cs typeface="Calibri"/>
            </a:endParaRPr>
          </a:p>
        </p:txBody>
      </p:sp>
      <p:sp>
        <p:nvSpPr>
          <p:cNvPr id="96" name="object 96"/>
          <p:cNvSpPr/>
          <p:nvPr/>
        </p:nvSpPr>
        <p:spPr>
          <a:xfrm>
            <a:off x="4586329" y="6428203"/>
            <a:ext cx="151546" cy="140541"/>
          </a:xfrm>
          <a:custGeom>
            <a:avLst/>
            <a:gdLst/>
            <a:ahLst/>
            <a:cxnLst/>
            <a:rect l="l" t="t" r="r" b="b"/>
            <a:pathLst>
              <a:path w="113664"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sp>
        <p:nvSpPr>
          <p:cNvPr id="97" name="object 97"/>
          <p:cNvSpPr txBox="1"/>
          <p:nvPr/>
        </p:nvSpPr>
        <p:spPr>
          <a:xfrm>
            <a:off x="4616637" y="6422734"/>
            <a:ext cx="108369" cy="124885"/>
          </a:xfrm>
          <a:prstGeom prst="rect">
            <a:avLst/>
          </a:prstGeom>
        </p:spPr>
        <p:txBody>
          <a:bodyPr vert="horz" wrap="square" lIns="0" tIns="22013" rIns="0" bIns="0" rtlCol="0">
            <a:spAutoFit/>
          </a:bodyPr>
          <a:lstStyle/>
          <a:p>
            <a:pPr>
              <a:spcBef>
                <a:spcPts val="173"/>
              </a:spcBef>
            </a:pPr>
            <a:r>
              <a:rPr sz="667" spc="-33" dirty="0">
                <a:solidFill>
                  <a:srgbClr val="404040"/>
                </a:solidFill>
                <a:latin typeface="Calibri"/>
                <a:cs typeface="Calibri"/>
              </a:rPr>
              <a:t>18</a:t>
            </a:r>
            <a:endParaRPr sz="667">
              <a:latin typeface="Calibri"/>
              <a:cs typeface="Calibri"/>
            </a:endParaRPr>
          </a:p>
        </p:txBody>
      </p:sp>
      <p:sp>
        <p:nvSpPr>
          <p:cNvPr id="98" name="object 98"/>
          <p:cNvSpPr/>
          <p:nvPr/>
        </p:nvSpPr>
        <p:spPr>
          <a:xfrm>
            <a:off x="5666297" y="6428203"/>
            <a:ext cx="151546" cy="140541"/>
          </a:xfrm>
          <a:custGeom>
            <a:avLst/>
            <a:gdLst/>
            <a:ahLst/>
            <a:cxnLst/>
            <a:rect l="l" t="t" r="r" b="b"/>
            <a:pathLst>
              <a:path w="113664"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sp>
        <p:nvSpPr>
          <p:cNvPr id="99" name="object 99"/>
          <p:cNvSpPr txBox="1"/>
          <p:nvPr/>
        </p:nvSpPr>
        <p:spPr>
          <a:xfrm>
            <a:off x="5696775" y="6422734"/>
            <a:ext cx="108369" cy="124885"/>
          </a:xfrm>
          <a:prstGeom prst="rect">
            <a:avLst/>
          </a:prstGeom>
        </p:spPr>
        <p:txBody>
          <a:bodyPr vert="horz" wrap="square" lIns="0" tIns="22013" rIns="0" bIns="0" rtlCol="0">
            <a:spAutoFit/>
          </a:bodyPr>
          <a:lstStyle/>
          <a:p>
            <a:pPr>
              <a:spcBef>
                <a:spcPts val="173"/>
              </a:spcBef>
            </a:pPr>
            <a:r>
              <a:rPr sz="667" spc="-33" dirty="0">
                <a:solidFill>
                  <a:srgbClr val="404040"/>
                </a:solidFill>
                <a:latin typeface="Calibri"/>
                <a:cs typeface="Calibri"/>
              </a:rPr>
              <a:t>14</a:t>
            </a:r>
            <a:endParaRPr sz="667">
              <a:latin typeface="Calibri"/>
              <a:cs typeface="Calibri"/>
            </a:endParaRPr>
          </a:p>
        </p:txBody>
      </p:sp>
      <p:sp>
        <p:nvSpPr>
          <p:cNvPr id="100" name="object 100"/>
          <p:cNvSpPr/>
          <p:nvPr/>
        </p:nvSpPr>
        <p:spPr>
          <a:xfrm>
            <a:off x="6364095" y="6428203"/>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01" name="object 101"/>
          <p:cNvSpPr txBox="1"/>
          <p:nvPr/>
        </p:nvSpPr>
        <p:spPr>
          <a:xfrm>
            <a:off x="6394571" y="6422734"/>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6</a:t>
            </a:r>
            <a:endParaRPr sz="667">
              <a:latin typeface="Calibri"/>
              <a:cs typeface="Calibri"/>
            </a:endParaRPr>
          </a:p>
        </p:txBody>
      </p:sp>
      <p:sp>
        <p:nvSpPr>
          <p:cNvPr id="102" name="object 102"/>
          <p:cNvSpPr txBox="1"/>
          <p:nvPr/>
        </p:nvSpPr>
        <p:spPr>
          <a:xfrm>
            <a:off x="4000119" y="8234872"/>
            <a:ext cx="126995"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0%</a:t>
            </a:r>
            <a:endParaRPr sz="667">
              <a:latin typeface="Calibri"/>
              <a:cs typeface="Calibri"/>
            </a:endParaRPr>
          </a:p>
        </p:txBody>
      </p:sp>
      <p:sp>
        <p:nvSpPr>
          <p:cNvPr id="103" name="object 103"/>
          <p:cNvSpPr txBox="1"/>
          <p:nvPr/>
        </p:nvSpPr>
        <p:spPr>
          <a:xfrm>
            <a:off x="4490151" y="8234872"/>
            <a:ext cx="17271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20%</a:t>
            </a:r>
            <a:endParaRPr sz="667">
              <a:latin typeface="Calibri"/>
              <a:cs typeface="Calibri"/>
            </a:endParaRPr>
          </a:p>
        </p:txBody>
      </p:sp>
      <p:sp>
        <p:nvSpPr>
          <p:cNvPr id="104" name="object 104"/>
          <p:cNvSpPr txBox="1"/>
          <p:nvPr/>
        </p:nvSpPr>
        <p:spPr>
          <a:xfrm>
            <a:off x="6519705" y="8234872"/>
            <a:ext cx="218432"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Calibri"/>
                <a:cs typeface="Calibri"/>
              </a:rPr>
              <a:t>100%</a:t>
            </a:r>
            <a:endParaRPr sz="667">
              <a:latin typeface="Calibri"/>
              <a:cs typeface="Calibri"/>
            </a:endParaRPr>
          </a:p>
        </p:txBody>
      </p:sp>
      <p:sp>
        <p:nvSpPr>
          <p:cNvPr id="105" name="object 105"/>
          <p:cNvSpPr txBox="1"/>
          <p:nvPr/>
        </p:nvSpPr>
        <p:spPr>
          <a:xfrm>
            <a:off x="3790831" y="7550553"/>
            <a:ext cx="197266"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游ゴシック"/>
                <a:cs typeface="游ゴシック"/>
              </a:rPr>
              <a:t>いる</a:t>
            </a:r>
            <a:endParaRPr sz="667">
              <a:latin typeface="游ゴシック"/>
              <a:cs typeface="游ゴシック"/>
            </a:endParaRPr>
          </a:p>
        </p:txBody>
      </p:sp>
      <p:sp>
        <p:nvSpPr>
          <p:cNvPr id="106" name="object 106"/>
          <p:cNvSpPr txBox="1"/>
          <p:nvPr/>
        </p:nvSpPr>
        <p:spPr>
          <a:xfrm>
            <a:off x="3701427" y="6417992"/>
            <a:ext cx="287009"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游ゴシック"/>
                <a:cs typeface="游ゴシック"/>
              </a:rPr>
              <a:t>いない</a:t>
            </a:r>
            <a:endParaRPr sz="667">
              <a:latin typeface="游ゴシック"/>
              <a:cs typeface="游ゴシック"/>
            </a:endParaRPr>
          </a:p>
        </p:txBody>
      </p:sp>
      <p:grpSp>
        <p:nvGrpSpPr>
          <p:cNvPr id="107" name="object 107"/>
          <p:cNvGrpSpPr/>
          <p:nvPr/>
        </p:nvGrpSpPr>
        <p:grpSpPr>
          <a:xfrm>
            <a:off x="4459334" y="8488982"/>
            <a:ext cx="932992" cy="49951"/>
            <a:chOff x="3336671" y="5897156"/>
            <a:chExt cx="699770" cy="37465"/>
          </a:xfrm>
        </p:grpSpPr>
        <p:sp>
          <p:nvSpPr>
            <p:cNvPr id="108" name="object 108"/>
            <p:cNvSpPr/>
            <p:nvPr/>
          </p:nvSpPr>
          <p:spPr>
            <a:xfrm>
              <a:off x="3336671" y="5897156"/>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109" name="object 109"/>
            <p:cNvSpPr/>
            <p:nvPr/>
          </p:nvSpPr>
          <p:spPr>
            <a:xfrm>
              <a:off x="3668014" y="5897156"/>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110" name="object 110"/>
            <p:cNvSpPr/>
            <p:nvPr/>
          </p:nvSpPr>
          <p:spPr>
            <a:xfrm>
              <a:off x="3999357" y="5897156"/>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111" name="object 111"/>
          <p:cNvSpPr txBox="1"/>
          <p:nvPr/>
        </p:nvSpPr>
        <p:spPr>
          <a:xfrm>
            <a:off x="4530450" y="8234873"/>
            <a:ext cx="1671258" cy="330133"/>
          </a:xfrm>
          <a:prstGeom prst="rect">
            <a:avLst/>
          </a:prstGeom>
        </p:spPr>
        <p:txBody>
          <a:bodyPr vert="horz" wrap="square" lIns="0" tIns="22013" rIns="0" bIns="0" rtlCol="0">
            <a:spAutoFit/>
          </a:bodyPr>
          <a:lstStyle/>
          <a:p>
            <a:pPr marL="472428">
              <a:spcBef>
                <a:spcPts val="173"/>
              </a:spcBef>
              <a:tabLst>
                <a:tab pos="985495" algn="l"/>
                <a:tab pos="1498563" algn="l"/>
              </a:tabLst>
            </a:pP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r>
              <a:rPr sz="667" dirty="0">
                <a:solidFill>
                  <a:srgbClr val="585858"/>
                </a:solidFill>
                <a:latin typeface="Calibri"/>
                <a:cs typeface="Calibri"/>
              </a:rPr>
              <a:t>	</a:t>
            </a:r>
            <a:r>
              <a:rPr sz="667" spc="-33" dirty="0">
                <a:solidFill>
                  <a:srgbClr val="585858"/>
                </a:solidFill>
                <a:latin typeface="Calibri"/>
                <a:cs typeface="Calibri"/>
              </a:rPr>
              <a:t>80%</a:t>
            </a:r>
            <a:endParaRPr sz="667">
              <a:latin typeface="Calibri"/>
              <a:cs typeface="Calibri"/>
            </a:endParaRPr>
          </a:p>
          <a:p>
            <a:pPr>
              <a:spcBef>
                <a:spcPts val="767"/>
              </a:spcBef>
              <a:tabLst>
                <a:tab pos="441102" algn="l"/>
                <a:tab pos="883051"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112" name="object 112"/>
          <p:cNvSpPr txBox="1"/>
          <p:nvPr/>
        </p:nvSpPr>
        <p:spPr>
          <a:xfrm>
            <a:off x="6081994" y="5847768"/>
            <a:ext cx="614656" cy="135870"/>
          </a:xfrm>
          <a:prstGeom prst="rect">
            <a:avLst/>
          </a:prstGeom>
        </p:spPr>
        <p:txBody>
          <a:bodyPr vert="horz" wrap="square" lIns="0" tIns="22859" rIns="0" bIns="0" rtlCol="0">
            <a:spAutoFit/>
          </a:bodyPr>
          <a:lstStyle/>
          <a:p>
            <a:pPr>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113" name="object 113"/>
          <p:cNvGrpSpPr/>
          <p:nvPr/>
        </p:nvGrpSpPr>
        <p:grpSpPr>
          <a:xfrm>
            <a:off x="10747209" y="6043085"/>
            <a:ext cx="2386663" cy="2211411"/>
            <a:chOff x="8052752" y="4062666"/>
            <a:chExt cx="1790064" cy="1658620"/>
          </a:xfrm>
        </p:grpSpPr>
        <p:sp>
          <p:nvSpPr>
            <p:cNvPr id="114" name="object 114"/>
            <p:cNvSpPr/>
            <p:nvPr/>
          </p:nvSpPr>
          <p:spPr>
            <a:xfrm>
              <a:off x="8412480" y="4065524"/>
              <a:ext cx="1069975" cy="1652905"/>
            </a:xfrm>
            <a:custGeom>
              <a:avLst/>
              <a:gdLst/>
              <a:ahLst/>
              <a:cxnLst/>
              <a:rect l="l" t="t" r="r" b="b"/>
              <a:pathLst>
                <a:path w="1069975" h="1652904">
                  <a:moveTo>
                    <a:pt x="0" y="1404365"/>
                  </a:moveTo>
                  <a:lnTo>
                    <a:pt x="0" y="1652651"/>
                  </a:lnTo>
                </a:path>
                <a:path w="1069975" h="1652904">
                  <a:moveTo>
                    <a:pt x="0" y="577976"/>
                  </a:moveTo>
                  <a:lnTo>
                    <a:pt x="0" y="1074420"/>
                  </a:lnTo>
                </a:path>
                <a:path w="1069975" h="1652904">
                  <a:moveTo>
                    <a:pt x="0" y="0"/>
                  </a:moveTo>
                  <a:lnTo>
                    <a:pt x="0" y="248030"/>
                  </a:lnTo>
                </a:path>
                <a:path w="1069975" h="1652904">
                  <a:moveTo>
                    <a:pt x="356870" y="1404365"/>
                  </a:moveTo>
                  <a:lnTo>
                    <a:pt x="356870" y="1652651"/>
                  </a:lnTo>
                </a:path>
                <a:path w="1069975" h="1652904">
                  <a:moveTo>
                    <a:pt x="356870" y="577976"/>
                  </a:moveTo>
                  <a:lnTo>
                    <a:pt x="356870" y="1074420"/>
                  </a:lnTo>
                </a:path>
                <a:path w="1069975" h="1652904">
                  <a:moveTo>
                    <a:pt x="356870" y="0"/>
                  </a:moveTo>
                  <a:lnTo>
                    <a:pt x="356870" y="248030"/>
                  </a:lnTo>
                </a:path>
                <a:path w="1069975" h="1652904">
                  <a:moveTo>
                    <a:pt x="713867" y="1404365"/>
                  </a:moveTo>
                  <a:lnTo>
                    <a:pt x="713867" y="1652651"/>
                  </a:lnTo>
                </a:path>
                <a:path w="1069975" h="1652904">
                  <a:moveTo>
                    <a:pt x="713867" y="577976"/>
                  </a:moveTo>
                  <a:lnTo>
                    <a:pt x="713867" y="1074420"/>
                  </a:lnTo>
                </a:path>
                <a:path w="1069975" h="1652904">
                  <a:moveTo>
                    <a:pt x="713867" y="0"/>
                  </a:moveTo>
                  <a:lnTo>
                    <a:pt x="713867" y="248030"/>
                  </a:lnTo>
                </a:path>
                <a:path w="1069975" h="1652904">
                  <a:moveTo>
                    <a:pt x="1069975" y="1404365"/>
                  </a:moveTo>
                  <a:lnTo>
                    <a:pt x="1069975" y="1652651"/>
                  </a:lnTo>
                </a:path>
                <a:path w="1069975" h="1652904">
                  <a:moveTo>
                    <a:pt x="1069975" y="577976"/>
                  </a:moveTo>
                  <a:lnTo>
                    <a:pt x="1069975" y="1074420"/>
                  </a:lnTo>
                </a:path>
                <a:path w="1069975" h="1652904">
                  <a:moveTo>
                    <a:pt x="1069975" y="0"/>
                  </a:moveTo>
                  <a:lnTo>
                    <a:pt x="1069975" y="248030"/>
                  </a:lnTo>
                </a:path>
              </a:pathLst>
            </a:custGeom>
            <a:ln w="5626">
              <a:solidFill>
                <a:srgbClr val="D9D9D9"/>
              </a:solidFill>
            </a:ln>
          </p:spPr>
          <p:txBody>
            <a:bodyPr wrap="square" lIns="0" tIns="0" rIns="0" bIns="0" rtlCol="0"/>
            <a:lstStyle/>
            <a:p>
              <a:endParaRPr/>
            </a:p>
          </p:txBody>
        </p:sp>
        <p:sp>
          <p:nvSpPr>
            <p:cNvPr id="115" name="object 115"/>
            <p:cNvSpPr/>
            <p:nvPr/>
          </p:nvSpPr>
          <p:spPr>
            <a:xfrm>
              <a:off x="9839706" y="4065524"/>
              <a:ext cx="0" cy="1652905"/>
            </a:xfrm>
            <a:custGeom>
              <a:avLst/>
              <a:gdLst/>
              <a:ahLst/>
              <a:cxnLst/>
              <a:rect l="l" t="t" r="r" b="b"/>
              <a:pathLst>
                <a:path h="1652904">
                  <a:moveTo>
                    <a:pt x="0" y="0"/>
                  </a:moveTo>
                  <a:lnTo>
                    <a:pt x="0" y="1652651"/>
                  </a:lnTo>
                </a:path>
              </a:pathLst>
            </a:custGeom>
            <a:ln w="5626">
              <a:solidFill>
                <a:srgbClr val="D9D9D9"/>
              </a:solidFill>
            </a:ln>
          </p:spPr>
          <p:txBody>
            <a:bodyPr wrap="square" lIns="0" tIns="0" rIns="0" bIns="0" rtlCol="0"/>
            <a:lstStyle/>
            <a:p>
              <a:endParaRPr/>
            </a:p>
          </p:txBody>
        </p:sp>
        <p:sp>
          <p:nvSpPr>
            <p:cNvPr id="116" name="object 116"/>
            <p:cNvSpPr/>
            <p:nvPr/>
          </p:nvSpPr>
          <p:spPr>
            <a:xfrm>
              <a:off x="8055610" y="4313555"/>
              <a:ext cx="1529715" cy="1156335"/>
            </a:xfrm>
            <a:custGeom>
              <a:avLst/>
              <a:gdLst/>
              <a:ahLst/>
              <a:cxnLst/>
              <a:rect l="l" t="t" r="r" b="b"/>
              <a:pathLst>
                <a:path w="1529715" h="1156335">
                  <a:moveTo>
                    <a:pt x="972693" y="0"/>
                  </a:moveTo>
                  <a:lnTo>
                    <a:pt x="0" y="0"/>
                  </a:lnTo>
                  <a:lnTo>
                    <a:pt x="0" y="329946"/>
                  </a:lnTo>
                  <a:lnTo>
                    <a:pt x="972693" y="329946"/>
                  </a:lnTo>
                  <a:lnTo>
                    <a:pt x="972693" y="0"/>
                  </a:lnTo>
                  <a:close/>
                </a:path>
                <a:path w="1529715" h="1156335">
                  <a:moveTo>
                    <a:pt x="1529334" y="826389"/>
                  </a:moveTo>
                  <a:lnTo>
                    <a:pt x="0" y="826389"/>
                  </a:lnTo>
                  <a:lnTo>
                    <a:pt x="0" y="1156335"/>
                  </a:lnTo>
                  <a:lnTo>
                    <a:pt x="1529334" y="1156335"/>
                  </a:lnTo>
                  <a:lnTo>
                    <a:pt x="1529334" y="826389"/>
                  </a:lnTo>
                  <a:close/>
                </a:path>
              </a:pathLst>
            </a:custGeom>
            <a:solidFill>
              <a:srgbClr val="92D050"/>
            </a:solidFill>
          </p:spPr>
          <p:txBody>
            <a:bodyPr wrap="square" lIns="0" tIns="0" rIns="0" bIns="0" rtlCol="0"/>
            <a:lstStyle/>
            <a:p>
              <a:endParaRPr/>
            </a:p>
          </p:txBody>
        </p:sp>
        <p:sp>
          <p:nvSpPr>
            <p:cNvPr id="117" name="object 117"/>
            <p:cNvSpPr/>
            <p:nvPr/>
          </p:nvSpPr>
          <p:spPr>
            <a:xfrm>
              <a:off x="9028303" y="4313555"/>
              <a:ext cx="811530" cy="1156335"/>
            </a:xfrm>
            <a:custGeom>
              <a:avLst/>
              <a:gdLst/>
              <a:ahLst/>
              <a:cxnLst/>
              <a:rect l="l" t="t" r="r" b="b"/>
              <a:pathLst>
                <a:path w="811529" h="1156335">
                  <a:moveTo>
                    <a:pt x="595249" y="0"/>
                  </a:moveTo>
                  <a:lnTo>
                    <a:pt x="0" y="0"/>
                  </a:lnTo>
                  <a:lnTo>
                    <a:pt x="0" y="329946"/>
                  </a:lnTo>
                  <a:lnTo>
                    <a:pt x="595249" y="329946"/>
                  </a:lnTo>
                  <a:lnTo>
                    <a:pt x="595249" y="0"/>
                  </a:lnTo>
                  <a:close/>
                </a:path>
                <a:path w="811529" h="1156335">
                  <a:moveTo>
                    <a:pt x="811149" y="826389"/>
                  </a:moveTo>
                  <a:lnTo>
                    <a:pt x="556641" y="826389"/>
                  </a:lnTo>
                  <a:lnTo>
                    <a:pt x="556641" y="1156335"/>
                  </a:lnTo>
                  <a:lnTo>
                    <a:pt x="811149" y="1156335"/>
                  </a:lnTo>
                  <a:lnTo>
                    <a:pt x="811149" y="826389"/>
                  </a:lnTo>
                  <a:close/>
                </a:path>
              </a:pathLst>
            </a:custGeom>
            <a:solidFill>
              <a:srgbClr val="5B9BD4"/>
            </a:solidFill>
          </p:spPr>
          <p:txBody>
            <a:bodyPr wrap="square" lIns="0" tIns="0" rIns="0" bIns="0" rtlCol="0"/>
            <a:lstStyle/>
            <a:p>
              <a:endParaRPr/>
            </a:p>
          </p:txBody>
        </p:sp>
        <p:sp>
          <p:nvSpPr>
            <p:cNvPr id="118" name="object 118"/>
            <p:cNvSpPr/>
            <p:nvPr/>
          </p:nvSpPr>
          <p:spPr>
            <a:xfrm>
              <a:off x="9623552" y="4313504"/>
              <a:ext cx="215900" cy="330200"/>
            </a:xfrm>
            <a:custGeom>
              <a:avLst/>
              <a:gdLst/>
              <a:ahLst/>
              <a:cxnLst/>
              <a:rect l="l" t="t" r="r" b="b"/>
              <a:pathLst>
                <a:path w="215900" h="330200">
                  <a:moveTo>
                    <a:pt x="215798" y="0"/>
                  </a:moveTo>
                  <a:lnTo>
                    <a:pt x="0" y="0"/>
                  </a:lnTo>
                  <a:lnTo>
                    <a:pt x="0" y="329996"/>
                  </a:lnTo>
                  <a:lnTo>
                    <a:pt x="215798" y="329996"/>
                  </a:lnTo>
                  <a:lnTo>
                    <a:pt x="215798" y="0"/>
                  </a:lnTo>
                  <a:close/>
                </a:path>
              </a:pathLst>
            </a:custGeom>
            <a:solidFill>
              <a:srgbClr val="FFC000"/>
            </a:solidFill>
          </p:spPr>
          <p:txBody>
            <a:bodyPr wrap="square" lIns="0" tIns="0" rIns="0" bIns="0" rtlCol="0"/>
            <a:lstStyle/>
            <a:p>
              <a:endParaRPr/>
            </a:p>
          </p:txBody>
        </p:sp>
        <p:sp>
          <p:nvSpPr>
            <p:cNvPr id="119" name="object 119"/>
            <p:cNvSpPr/>
            <p:nvPr/>
          </p:nvSpPr>
          <p:spPr>
            <a:xfrm>
              <a:off x="8055610" y="4065524"/>
              <a:ext cx="0" cy="1652905"/>
            </a:xfrm>
            <a:custGeom>
              <a:avLst/>
              <a:gdLst/>
              <a:ahLst/>
              <a:cxnLst/>
              <a:rect l="l" t="t" r="r" b="b"/>
              <a:pathLst>
                <a:path h="1652904">
                  <a:moveTo>
                    <a:pt x="0" y="1652651"/>
                  </a:moveTo>
                  <a:lnTo>
                    <a:pt x="0" y="0"/>
                  </a:lnTo>
                </a:path>
              </a:pathLst>
            </a:custGeom>
            <a:ln w="5626">
              <a:solidFill>
                <a:srgbClr val="D9D9D9"/>
              </a:solidFill>
            </a:ln>
          </p:spPr>
          <p:txBody>
            <a:bodyPr wrap="square" lIns="0" tIns="0" rIns="0" bIns="0" rtlCol="0"/>
            <a:lstStyle/>
            <a:p>
              <a:endParaRPr/>
            </a:p>
          </p:txBody>
        </p:sp>
        <p:sp>
          <p:nvSpPr>
            <p:cNvPr id="120" name="object 120"/>
            <p:cNvSpPr/>
            <p:nvPr/>
          </p:nvSpPr>
          <p:spPr>
            <a:xfrm>
              <a:off x="8780653" y="5252580"/>
              <a:ext cx="79375" cy="105410"/>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grpSp>
      <p:sp>
        <p:nvSpPr>
          <p:cNvPr id="121" name="object 121"/>
          <p:cNvSpPr txBox="1"/>
          <p:nvPr/>
        </p:nvSpPr>
        <p:spPr>
          <a:xfrm>
            <a:off x="11749031" y="7624448"/>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6</a:t>
            </a:r>
            <a:endParaRPr sz="667">
              <a:latin typeface="Calibri"/>
              <a:cs typeface="Calibri"/>
            </a:endParaRPr>
          </a:p>
        </p:txBody>
      </p:sp>
      <p:sp>
        <p:nvSpPr>
          <p:cNvPr id="122" name="object 122"/>
          <p:cNvSpPr/>
          <p:nvPr/>
        </p:nvSpPr>
        <p:spPr>
          <a:xfrm>
            <a:off x="11324191" y="6527937"/>
            <a:ext cx="151546" cy="140541"/>
          </a:xfrm>
          <a:custGeom>
            <a:avLst/>
            <a:gdLst/>
            <a:ahLst/>
            <a:cxnLst/>
            <a:rect l="l" t="t" r="r" b="b"/>
            <a:pathLst>
              <a:path w="113665"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sp>
        <p:nvSpPr>
          <p:cNvPr id="123" name="object 123"/>
          <p:cNvSpPr txBox="1"/>
          <p:nvPr/>
        </p:nvSpPr>
        <p:spPr>
          <a:xfrm>
            <a:off x="11355686" y="6522298"/>
            <a:ext cx="108369" cy="124885"/>
          </a:xfrm>
          <a:prstGeom prst="rect">
            <a:avLst/>
          </a:prstGeom>
        </p:spPr>
        <p:txBody>
          <a:bodyPr vert="horz" wrap="square" lIns="0" tIns="22013" rIns="0" bIns="0" rtlCol="0">
            <a:spAutoFit/>
          </a:bodyPr>
          <a:lstStyle/>
          <a:p>
            <a:pPr>
              <a:spcBef>
                <a:spcPts val="173"/>
              </a:spcBef>
            </a:pPr>
            <a:r>
              <a:rPr sz="667" spc="-33" dirty="0">
                <a:solidFill>
                  <a:srgbClr val="404040"/>
                </a:solidFill>
                <a:latin typeface="Calibri"/>
                <a:cs typeface="Calibri"/>
              </a:rPr>
              <a:t>18</a:t>
            </a:r>
            <a:endParaRPr sz="667">
              <a:latin typeface="Calibri"/>
              <a:cs typeface="Calibri"/>
            </a:endParaRPr>
          </a:p>
        </p:txBody>
      </p:sp>
      <p:sp>
        <p:nvSpPr>
          <p:cNvPr id="124" name="object 124"/>
          <p:cNvSpPr/>
          <p:nvPr/>
        </p:nvSpPr>
        <p:spPr>
          <a:xfrm>
            <a:off x="12907061" y="7629579"/>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25" name="object 125"/>
          <p:cNvSpPr txBox="1"/>
          <p:nvPr/>
        </p:nvSpPr>
        <p:spPr>
          <a:xfrm>
            <a:off x="12938554" y="7624448"/>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1</a:t>
            </a:r>
            <a:endParaRPr sz="667">
              <a:latin typeface="Calibri"/>
              <a:cs typeface="Calibri"/>
            </a:endParaRPr>
          </a:p>
        </p:txBody>
      </p:sp>
      <p:sp>
        <p:nvSpPr>
          <p:cNvPr id="126" name="object 126"/>
          <p:cNvSpPr/>
          <p:nvPr/>
        </p:nvSpPr>
        <p:spPr>
          <a:xfrm>
            <a:off x="12369447" y="6527937"/>
            <a:ext cx="151546" cy="140541"/>
          </a:xfrm>
          <a:custGeom>
            <a:avLst/>
            <a:gdLst/>
            <a:ahLst/>
            <a:cxnLst/>
            <a:rect l="l" t="t" r="r" b="b"/>
            <a:pathLst>
              <a:path w="113665"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sp>
        <p:nvSpPr>
          <p:cNvPr id="127" name="object 127"/>
          <p:cNvSpPr txBox="1"/>
          <p:nvPr/>
        </p:nvSpPr>
        <p:spPr>
          <a:xfrm>
            <a:off x="12400941" y="6522298"/>
            <a:ext cx="108369" cy="124885"/>
          </a:xfrm>
          <a:prstGeom prst="rect">
            <a:avLst/>
          </a:prstGeom>
        </p:spPr>
        <p:txBody>
          <a:bodyPr vert="horz" wrap="square" lIns="0" tIns="22013" rIns="0" bIns="0" rtlCol="0">
            <a:spAutoFit/>
          </a:bodyPr>
          <a:lstStyle/>
          <a:p>
            <a:pPr>
              <a:spcBef>
                <a:spcPts val="173"/>
              </a:spcBef>
            </a:pPr>
            <a:r>
              <a:rPr sz="667" spc="-33" dirty="0">
                <a:solidFill>
                  <a:srgbClr val="404040"/>
                </a:solidFill>
                <a:latin typeface="Calibri"/>
                <a:cs typeface="Calibri"/>
              </a:rPr>
              <a:t>11</a:t>
            </a:r>
            <a:endParaRPr sz="667">
              <a:latin typeface="Calibri"/>
              <a:cs typeface="Calibri"/>
            </a:endParaRPr>
          </a:p>
        </p:txBody>
      </p:sp>
      <p:sp>
        <p:nvSpPr>
          <p:cNvPr id="128" name="object 128"/>
          <p:cNvSpPr/>
          <p:nvPr/>
        </p:nvSpPr>
        <p:spPr>
          <a:xfrm>
            <a:off x="12932799" y="6527937"/>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29" name="object 129"/>
          <p:cNvSpPr txBox="1"/>
          <p:nvPr/>
        </p:nvSpPr>
        <p:spPr>
          <a:xfrm>
            <a:off x="12964123" y="6522298"/>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4</a:t>
            </a:r>
            <a:endParaRPr sz="667">
              <a:latin typeface="Calibri"/>
              <a:cs typeface="Calibri"/>
            </a:endParaRPr>
          </a:p>
        </p:txBody>
      </p:sp>
      <p:sp>
        <p:nvSpPr>
          <p:cNvPr id="130" name="object 130"/>
          <p:cNvSpPr txBox="1"/>
          <p:nvPr/>
        </p:nvSpPr>
        <p:spPr>
          <a:xfrm>
            <a:off x="10697681" y="8287363"/>
            <a:ext cx="126995"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0%</a:t>
            </a:r>
            <a:endParaRPr sz="667">
              <a:latin typeface="Calibri"/>
              <a:cs typeface="Calibri"/>
            </a:endParaRPr>
          </a:p>
        </p:txBody>
      </p:sp>
      <p:sp>
        <p:nvSpPr>
          <p:cNvPr id="131" name="object 131"/>
          <p:cNvSpPr txBox="1"/>
          <p:nvPr/>
        </p:nvSpPr>
        <p:spPr>
          <a:xfrm>
            <a:off x="12102248" y="8287363"/>
            <a:ext cx="17271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60%</a:t>
            </a:r>
            <a:endParaRPr sz="667">
              <a:latin typeface="Calibri"/>
              <a:cs typeface="Calibri"/>
            </a:endParaRPr>
          </a:p>
        </p:txBody>
      </p:sp>
      <p:sp>
        <p:nvSpPr>
          <p:cNvPr id="132" name="object 132"/>
          <p:cNvSpPr txBox="1"/>
          <p:nvPr/>
        </p:nvSpPr>
        <p:spPr>
          <a:xfrm>
            <a:off x="12578059" y="8287363"/>
            <a:ext cx="17271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80%</a:t>
            </a:r>
            <a:endParaRPr sz="667">
              <a:latin typeface="Calibri"/>
              <a:cs typeface="Calibri"/>
            </a:endParaRPr>
          </a:p>
        </p:txBody>
      </p:sp>
      <p:sp>
        <p:nvSpPr>
          <p:cNvPr id="133" name="object 133"/>
          <p:cNvSpPr txBox="1"/>
          <p:nvPr/>
        </p:nvSpPr>
        <p:spPr>
          <a:xfrm>
            <a:off x="13031177" y="8287363"/>
            <a:ext cx="218432"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Calibri"/>
                <a:cs typeface="Calibri"/>
              </a:rPr>
              <a:t>100%</a:t>
            </a:r>
            <a:endParaRPr sz="667">
              <a:latin typeface="Calibri"/>
              <a:cs typeface="Calibri"/>
            </a:endParaRPr>
          </a:p>
        </p:txBody>
      </p:sp>
      <p:sp>
        <p:nvSpPr>
          <p:cNvPr id="134" name="object 134"/>
          <p:cNvSpPr txBox="1"/>
          <p:nvPr/>
        </p:nvSpPr>
        <p:spPr>
          <a:xfrm>
            <a:off x="10218994" y="7619537"/>
            <a:ext cx="466496" cy="124885"/>
          </a:xfrm>
          <a:prstGeom prst="rect">
            <a:avLst/>
          </a:prstGeom>
        </p:spPr>
        <p:txBody>
          <a:bodyPr vert="horz" wrap="square" lIns="0" tIns="22013" rIns="0" bIns="0" rtlCol="0">
            <a:spAutoFit/>
          </a:bodyPr>
          <a:lstStyle/>
          <a:p>
            <a:pPr>
              <a:spcBef>
                <a:spcPts val="173"/>
              </a:spcBef>
            </a:pPr>
            <a:r>
              <a:rPr sz="667" spc="-13" dirty="0">
                <a:solidFill>
                  <a:srgbClr val="585858"/>
                </a:solidFill>
                <a:latin typeface="游ゴシック"/>
                <a:cs typeface="游ゴシック"/>
              </a:rPr>
              <a:t>置いている</a:t>
            </a:r>
            <a:endParaRPr sz="667">
              <a:latin typeface="游ゴシック"/>
              <a:cs typeface="游ゴシック"/>
            </a:endParaRPr>
          </a:p>
        </p:txBody>
      </p:sp>
      <p:sp>
        <p:nvSpPr>
          <p:cNvPr id="135" name="object 135"/>
          <p:cNvSpPr txBox="1"/>
          <p:nvPr/>
        </p:nvSpPr>
        <p:spPr>
          <a:xfrm>
            <a:off x="10129588" y="6517557"/>
            <a:ext cx="556239" cy="124885"/>
          </a:xfrm>
          <a:prstGeom prst="rect">
            <a:avLst/>
          </a:prstGeom>
        </p:spPr>
        <p:txBody>
          <a:bodyPr vert="horz" wrap="square" lIns="0" tIns="22013" rIns="0" bIns="0" rtlCol="0">
            <a:spAutoFit/>
          </a:bodyPr>
          <a:lstStyle/>
          <a:p>
            <a:pPr>
              <a:spcBef>
                <a:spcPts val="173"/>
              </a:spcBef>
            </a:pPr>
            <a:r>
              <a:rPr sz="667" spc="-13" dirty="0">
                <a:solidFill>
                  <a:srgbClr val="585858"/>
                </a:solidFill>
                <a:latin typeface="游ゴシック"/>
                <a:cs typeface="游ゴシック"/>
              </a:rPr>
              <a:t>置いていない</a:t>
            </a:r>
            <a:endParaRPr sz="667">
              <a:latin typeface="游ゴシック"/>
              <a:cs typeface="游ゴシック"/>
            </a:endParaRPr>
          </a:p>
        </p:txBody>
      </p:sp>
      <p:grpSp>
        <p:nvGrpSpPr>
          <p:cNvPr id="136" name="object 136"/>
          <p:cNvGrpSpPr/>
          <p:nvPr/>
        </p:nvGrpSpPr>
        <p:grpSpPr>
          <a:xfrm>
            <a:off x="10927966" y="8541643"/>
            <a:ext cx="491895" cy="49951"/>
            <a:chOff x="8188325" y="5936653"/>
            <a:chExt cx="368935" cy="37465"/>
          </a:xfrm>
        </p:grpSpPr>
        <p:sp>
          <p:nvSpPr>
            <p:cNvPr id="137" name="object 137"/>
            <p:cNvSpPr/>
            <p:nvPr/>
          </p:nvSpPr>
          <p:spPr>
            <a:xfrm>
              <a:off x="8188325" y="5936653"/>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138" name="object 138"/>
            <p:cNvSpPr/>
            <p:nvPr/>
          </p:nvSpPr>
          <p:spPr>
            <a:xfrm>
              <a:off x="8519668" y="5936653"/>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grpSp>
      <p:sp>
        <p:nvSpPr>
          <p:cNvPr id="139" name="object 139"/>
          <p:cNvSpPr txBox="1"/>
          <p:nvPr/>
        </p:nvSpPr>
        <p:spPr>
          <a:xfrm>
            <a:off x="11000099" y="8287364"/>
            <a:ext cx="799224" cy="330133"/>
          </a:xfrm>
          <a:prstGeom prst="rect">
            <a:avLst/>
          </a:prstGeom>
        </p:spPr>
        <p:txBody>
          <a:bodyPr vert="horz" wrap="square" lIns="0" tIns="22013" rIns="0" bIns="0" rtlCol="0">
            <a:spAutoFit/>
          </a:bodyPr>
          <a:lstStyle/>
          <a:p>
            <a:pPr marL="149856">
              <a:spcBef>
                <a:spcPts val="173"/>
              </a:spcBef>
              <a:tabLst>
                <a:tab pos="626518"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endParaRPr sz="667">
              <a:latin typeface="Calibri"/>
              <a:cs typeface="Calibri"/>
            </a:endParaRPr>
          </a:p>
          <a:p>
            <a:pPr>
              <a:spcBef>
                <a:spcPts val="767"/>
              </a:spcBef>
              <a:tabLst>
                <a:tab pos="441102"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endParaRPr sz="667">
              <a:latin typeface="游ゴシック"/>
              <a:cs typeface="游ゴシック"/>
            </a:endParaRPr>
          </a:p>
        </p:txBody>
      </p:sp>
      <p:sp>
        <p:nvSpPr>
          <p:cNvPr id="140" name="object 140"/>
          <p:cNvSpPr/>
          <p:nvPr/>
        </p:nvSpPr>
        <p:spPr>
          <a:xfrm>
            <a:off x="11811514" y="8541643"/>
            <a:ext cx="49951" cy="49951"/>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sp>
        <p:nvSpPr>
          <p:cNvPr id="141" name="object 141"/>
          <p:cNvSpPr txBox="1"/>
          <p:nvPr/>
        </p:nvSpPr>
        <p:spPr>
          <a:xfrm>
            <a:off x="11883477" y="8486492"/>
            <a:ext cx="645983" cy="124885"/>
          </a:xfrm>
          <a:prstGeom prst="rect">
            <a:avLst/>
          </a:prstGeom>
        </p:spPr>
        <p:txBody>
          <a:bodyPr vert="horz" wrap="square" lIns="0" tIns="22013" rIns="0" bIns="0" rtlCol="0">
            <a:spAutoFit/>
          </a:bodyPr>
          <a:lstStyle/>
          <a:p>
            <a:pPr>
              <a:spcBef>
                <a:spcPts val="173"/>
              </a:spcBef>
            </a:pPr>
            <a:r>
              <a:rPr sz="667" spc="-13" dirty="0">
                <a:solidFill>
                  <a:srgbClr val="585858"/>
                </a:solidFill>
                <a:latin typeface="游ゴシック"/>
                <a:cs typeface="游ゴシック"/>
              </a:rPr>
              <a:t>全日制高等学校</a:t>
            </a:r>
            <a:endParaRPr sz="667">
              <a:latin typeface="游ゴシック"/>
              <a:cs typeface="游ゴシック"/>
            </a:endParaRPr>
          </a:p>
        </p:txBody>
      </p:sp>
      <p:sp>
        <p:nvSpPr>
          <p:cNvPr id="142" name="object 142"/>
          <p:cNvSpPr txBox="1"/>
          <p:nvPr/>
        </p:nvSpPr>
        <p:spPr>
          <a:xfrm>
            <a:off x="12578905" y="5902967"/>
            <a:ext cx="614656" cy="135870"/>
          </a:xfrm>
          <a:prstGeom prst="rect">
            <a:avLst/>
          </a:prstGeom>
        </p:spPr>
        <p:txBody>
          <a:bodyPr vert="horz" wrap="square" lIns="0" tIns="22859" rIns="0" bIns="0" rtlCol="0">
            <a:spAutoFit/>
          </a:bodyPr>
          <a:lstStyle/>
          <a:p>
            <a:pPr>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880671" y="846946"/>
            <a:ext cx="3386541" cy="242866"/>
          </a:xfrm>
          <a:prstGeom prst="rect">
            <a:avLst/>
          </a:prstGeom>
        </p:spPr>
        <p:txBody>
          <a:bodyPr vert="horz" wrap="square" lIns="0" tIns="16933" rIns="0" bIns="0" rtlCol="0">
            <a:spAutoFit/>
          </a:bodyPr>
          <a:lstStyle/>
          <a:p>
            <a:pPr marL="16933">
              <a:spcBef>
                <a:spcPts val="133"/>
              </a:spcBef>
            </a:pPr>
            <a:r>
              <a:rPr sz="1467" dirty="0">
                <a:latin typeface="游ゴシック"/>
                <a:cs typeface="游ゴシック"/>
              </a:rPr>
              <a:t>保健相談に関する調査集計（山武支部</a:t>
            </a:r>
            <a:r>
              <a:rPr sz="1467" spc="-67" dirty="0">
                <a:latin typeface="游ゴシック"/>
                <a:cs typeface="游ゴシック"/>
              </a:rPr>
              <a:t>）</a:t>
            </a:r>
            <a:endParaRPr sz="1467">
              <a:latin typeface="游ゴシック"/>
              <a:cs typeface="游ゴシック"/>
            </a:endParaRPr>
          </a:p>
        </p:txBody>
      </p:sp>
      <p:sp>
        <p:nvSpPr>
          <p:cNvPr id="3" name="object 3"/>
          <p:cNvSpPr txBox="1"/>
          <p:nvPr/>
        </p:nvSpPr>
        <p:spPr>
          <a:xfrm>
            <a:off x="12523531" y="837042"/>
            <a:ext cx="802610" cy="149678"/>
          </a:xfrm>
          <a:prstGeom prst="rect">
            <a:avLst/>
          </a:prstGeom>
        </p:spPr>
        <p:txBody>
          <a:bodyPr vert="horz" wrap="square" lIns="0" tIns="16086" rIns="0" bIns="0" rtlCol="0">
            <a:spAutoFit/>
          </a:bodyPr>
          <a:lstStyle/>
          <a:p>
            <a:pPr marL="16933">
              <a:spcBef>
                <a:spcPts val="127"/>
              </a:spcBef>
            </a:pPr>
            <a:r>
              <a:rPr sz="867" spc="-27" dirty="0">
                <a:latin typeface="游ゴシック"/>
                <a:cs typeface="游ゴシック"/>
              </a:rPr>
              <a:t>令和３年度実施</a:t>
            </a:r>
            <a:endParaRPr sz="867">
              <a:latin typeface="游ゴシック"/>
              <a:cs typeface="游ゴシック"/>
            </a:endParaRPr>
          </a:p>
        </p:txBody>
      </p:sp>
      <p:sp>
        <p:nvSpPr>
          <p:cNvPr id="4" name="object 4"/>
          <p:cNvSpPr/>
          <p:nvPr/>
        </p:nvSpPr>
        <p:spPr>
          <a:xfrm>
            <a:off x="804070" y="5426583"/>
            <a:ext cx="5967932" cy="3698103"/>
          </a:xfrm>
          <a:custGeom>
            <a:avLst/>
            <a:gdLst/>
            <a:ahLst/>
            <a:cxnLst/>
            <a:rect l="l" t="t" r="r" b="b"/>
            <a:pathLst>
              <a:path w="4476115" h="2773679">
                <a:moveTo>
                  <a:pt x="0" y="2773679"/>
                </a:moveTo>
                <a:lnTo>
                  <a:pt x="4475988" y="2773679"/>
                </a:lnTo>
                <a:lnTo>
                  <a:pt x="4475988" y="0"/>
                </a:lnTo>
                <a:lnTo>
                  <a:pt x="0" y="0"/>
                </a:lnTo>
                <a:lnTo>
                  <a:pt x="0" y="2773679"/>
                </a:lnTo>
                <a:close/>
              </a:path>
            </a:pathLst>
          </a:custGeom>
          <a:ln w="7493">
            <a:solidFill>
              <a:srgbClr val="000000"/>
            </a:solidFill>
          </a:ln>
        </p:spPr>
        <p:txBody>
          <a:bodyPr wrap="square" lIns="0" tIns="0" rIns="0" bIns="0" rtlCol="0"/>
          <a:lstStyle/>
          <a:p>
            <a:endParaRPr/>
          </a:p>
        </p:txBody>
      </p:sp>
      <p:sp>
        <p:nvSpPr>
          <p:cNvPr id="5" name="object 5"/>
          <p:cNvSpPr txBox="1"/>
          <p:nvPr/>
        </p:nvSpPr>
        <p:spPr>
          <a:xfrm>
            <a:off x="1920780" y="5536138"/>
            <a:ext cx="3656618" cy="186440"/>
          </a:xfrm>
          <a:prstGeom prst="rect">
            <a:avLst/>
          </a:prstGeom>
        </p:spPr>
        <p:txBody>
          <a:bodyPr vert="horz" wrap="square" lIns="0" tIns="22013" rIns="0" bIns="0" rtlCol="0">
            <a:spAutoFit/>
          </a:bodyPr>
          <a:lstStyle/>
          <a:p>
            <a:pPr>
              <a:spcBef>
                <a:spcPts val="173"/>
              </a:spcBef>
            </a:pPr>
            <a:r>
              <a:rPr sz="1067" spc="-7" dirty="0">
                <a:latin typeface="游ゴシック"/>
                <a:cs typeface="游ゴシック"/>
              </a:rPr>
              <a:t>問４  わき汗で悩んだり、相談されたことがありますか？</a:t>
            </a:r>
            <a:endParaRPr sz="1067">
              <a:latin typeface="游ゴシック"/>
              <a:cs typeface="游ゴシック"/>
            </a:endParaRPr>
          </a:p>
        </p:txBody>
      </p:sp>
      <p:sp>
        <p:nvSpPr>
          <p:cNvPr id="6" name="object 6"/>
          <p:cNvSpPr/>
          <p:nvPr/>
        </p:nvSpPr>
        <p:spPr>
          <a:xfrm>
            <a:off x="7314354" y="5418693"/>
            <a:ext cx="5968778" cy="3699796"/>
          </a:xfrm>
          <a:custGeom>
            <a:avLst/>
            <a:gdLst/>
            <a:ahLst/>
            <a:cxnLst/>
            <a:rect l="l" t="t" r="r" b="b"/>
            <a:pathLst>
              <a:path w="4476750" h="2774950">
                <a:moveTo>
                  <a:pt x="0" y="2774441"/>
                </a:moveTo>
                <a:lnTo>
                  <a:pt x="4476369" y="2774441"/>
                </a:lnTo>
                <a:lnTo>
                  <a:pt x="4476369" y="0"/>
                </a:lnTo>
                <a:lnTo>
                  <a:pt x="0" y="0"/>
                </a:lnTo>
                <a:lnTo>
                  <a:pt x="0" y="2774441"/>
                </a:lnTo>
                <a:close/>
              </a:path>
            </a:pathLst>
          </a:custGeom>
          <a:ln w="7493">
            <a:solidFill>
              <a:srgbClr val="000000"/>
            </a:solidFill>
          </a:ln>
        </p:spPr>
        <p:txBody>
          <a:bodyPr wrap="square" lIns="0" tIns="0" rIns="0" bIns="0" rtlCol="0"/>
          <a:lstStyle/>
          <a:p>
            <a:endParaRPr/>
          </a:p>
        </p:txBody>
      </p:sp>
      <p:sp>
        <p:nvSpPr>
          <p:cNvPr id="7" name="object 7"/>
          <p:cNvSpPr txBox="1"/>
          <p:nvPr/>
        </p:nvSpPr>
        <p:spPr>
          <a:xfrm>
            <a:off x="7886172" y="5399660"/>
            <a:ext cx="4914718" cy="471432"/>
          </a:xfrm>
          <a:prstGeom prst="rect">
            <a:avLst/>
          </a:prstGeom>
        </p:spPr>
        <p:txBody>
          <a:bodyPr vert="horz" wrap="square" lIns="0" tIns="16086" rIns="0" bIns="0" rtlCol="0">
            <a:spAutoFit/>
          </a:bodyPr>
          <a:lstStyle/>
          <a:p>
            <a:pPr marL="698483" marR="6773" indent="-699329">
              <a:lnSpc>
                <a:spcPct val="144700"/>
              </a:lnSpc>
              <a:spcBef>
                <a:spcPts val="127"/>
              </a:spcBef>
            </a:pPr>
            <a:r>
              <a:rPr sz="1067" spc="-7" dirty="0">
                <a:latin typeface="游ゴシック"/>
                <a:cs typeface="游ゴシック"/>
              </a:rPr>
              <a:t>問４－１  わき汗の治療に対する外用薬が発売され保険適用になっています。資料をご希望されますか？</a:t>
            </a:r>
            <a:endParaRPr sz="1067">
              <a:latin typeface="游ゴシック"/>
              <a:cs typeface="游ゴシック"/>
            </a:endParaRPr>
          </a:p>
        </p:txBody>
      </p:sp>
      <p:sp>
        <p:nvSpPr>
          <p:cNvPr id="8" name="object 8"/>
          <p:cNvSpPr/>
          <p:nvPr/>
        </p:nvSpPr>
        <p:spPr>
          <a:xfrm>
            <a:off x="804069" y="1536700"/>
            <a:ext cx="5965392" cy="3698103"/>
          </a:xfrm>
          <a:custGeom>
            <a:avLst/>
            <a:gdLst/>
            <a:ahLst/>
            <a:cxnLst/>
            <a:rect l="l" t="t" r="r" b="b"/>
            <a:pathLst>
              <a:path w="4474210" h="2773679">
                <a:moveTo>
                  <a:pt x="0" y="2773679"/>
                </a:moveTo>
                <a:lnTo>
                  <a:pt x="4474083" y="2773679"/>
                </a:lnTo>
                <a:lnTo>
                  <a:pt x="4474083" y="0"/>
                </a:lnTo>
                <a:lnTo>
                  <a:pt x="0" y="0"/>
                </a:lnTo>
                <a:lnTo>
                  <a:pt x="0" y="2773679"/>
                </a:lnTo>
                <a:close/>
              </a:path>
            </a:pathLst>
          </a:custGeom>
          <a:ln w="7493">
            <a:solidFill>
              <a:srgbClr val="000000"/>
            </a:solidFill>
          </a:ln>
        </p:spPr>
        <p:txBody>
          <a:bodyPr wrap="square" lIns="0" tIns="0" rIns="0" bIns="0" rtlCol="0"/>
          <a:lstStyle/>
          <a:p>
            <a:endParaRPr/>
          </a:p>
        </p:txBody>
      </p:sp>
      <p:sp>
        <p:nvSpPr>
          <p:cNvPr id="9" name="object 9"/>
          <p:cNvSpPr txBox="1"/>
          <p:nvPr/>
        </p:nvSpPr>
        <p:spPr>
          <a:xfrm>
            <a:off x="1029613" y="1641684"/>
            <a:ext cx="5425237" cy="185585"/>
          </a:xfrm>
          <a:prstGeom prst="rect">
            <a:avLst/>
          </a:prstGeom>
        </p:spPr>
        <p:txBody>
          <a:bodyPr vert="horz" wrap="square" lIns="0" tIns="21166" rIns="0" bIns="0" rtlCol="0">
            <a:spAutoFit/>
          </a:bodyPr>
          <a:lstStyle/>
          <a:p>
            <a:pPr>
              <a:spcBef>
                <a:spcPts val="167"/>
              </a:spcBef>
            </a:pPr>
            <a:r>
              <a:rPr sz="1067" spc="47" dirty="0">
                <a:latin typeface="游ゴシック"/>
                <a:cs typeface="游ゴシック"/>
              </a:rPr>
              <a:t>問３   アナフィラキシー補助治療剤</a:t>
            </a:r>
            <a:r>
              <a:rPr sz="1067" dirty="0">
                <a:latin typeface="Calibri"/>
                <a:cs typeface="Calibri"/>
              </a:rPr>
              <a:t>(</a:t>
            </a:r>
            <a:r>
              <a:rPr sz="1067" dirty="0">
                <a:latin typeface="游ゴシック"/>
                <a:cs typeface="游ゴシック"/>
              </a:rPr>
              <a:t>エピペン注射</a:t>
            </a:r>
            <a:r>
              <a:rPr sz="1067" dirty="0">
                <a:latin typeface="Calibri"/>
                <a:cs typeface="Calibri"/>
              </a:rPr>
              <a:t>)</a:t>
            </a:r>
            <a:r>
              <a:rPr sz="1067" spc="-7" dirty="0">
                <a:latin typeface="游ゴシック"/>
                <a:cs typeface="游ゴシック"/>
              </a:rPr>
              <a:t>を持っている児童生徒はいますか？</a:t>
            </a:r>
            <a:endParaRPr sz="1067">
              <a:latin typeface="游ゴシック"/>
              <a:cs typeface="游ゴシック"/>
            </a:endParaRPr>
          </a:p>
        </p:txBody>
      </p:sp>
      <p:sp>
        <p:nvSpPr>
          <p:cNvPr id="10" name="object 10"/>
          <p:cNvSpPr/>
          <p:nvPr/>
        </p:nvSpPr>
        <p:spPr>
          <a:xfrm>
            <a:off x="804070" y="1351795"/>
            <a:ext cx="5967932" cy="0"/>
          </a:xfrm>
          <a:custGeom>
            <a:avLst/>
            <a:gdLst/>
            <a:ahLst/>
            <a:cxnLst/>
            <a:rect l="l" t="t" r="r" b="b"/>
            <a:pathLst>
              <a:path w="4476115">
                <a:moveTo>
                  <a:pt x="0" y="0"/>
                </a:moveTo>
                <a:lnTo>
                  <a:pt x="4476115" y="0"/>
                </a:lnTo>
              </a:path>
            </a:pathLst>
          </a:custGeom>
          <a:ln w="7493">
            <a:solidFill>
              <a:srgbClr val="000000"/>
            </a:solidFill>
          </a:ln>
        </p:spPr>
        <p:txBody>
          <a:bodyPr wrap="square" lIns="0" tIns="0" rIns="0" bIns="0" rtlCol="0"/>
          <a:lstStyle/>
          <a:p>
            <a:endParaRPr/>
          </a:p>
        </p:txBody>
      </p:sp>
      <p:sp>
        <p:nvSpPr>
          <p:cNvPr id="11" name="object 11"/>
          <p:cNvSpPr/>
          <p:nvPr/>
        </p:nvSpPr>
        <p:spPr>
          <a:xfrm>
            <a:off x="7314355" y="1351795"/>
            <a:ext cx="5967932" cy="0"/>
          </a:xfrm>
          <a:custGeom>
            <a:avLst/>
            <a:gdLst/>
            <a:ahLst/>
            <a:cxnLst/>
            <a:rect l="l" t="t" r="r" b="b"/>
            <a:pathLst>
              <a:path w="4476115">
                <a:moveTo>
                  <a:pt x="0" y="0"/>
                </a:moveTo>
                <a:lnTo>
                  <a:pt x="4475988" y="0"/>
                </a:lnTo>
              </a:path>
            </a:pathLst>
          </a:custGeom>
          <a:ln w="7493">
            <a:solidFill>
              <a:srgbClr val="000000"/>
            </a:solidFill>
          </a:ln>
        </p:spPr>
        <p:txBody>
          <a:bodyPr wrap="square" lIns="0" tIns="0" rIns="0" bIns="0" rtlCol="0"/>
          <a:lstStyle/>
          <a:p>
            <a:endParaRPr/>
          </a:p>
        </p:txBody>
      </p:sp>
      <p:sp>
        <p:nvSpPr>
          <p:cNvPr id="12" name="object 12"/>
          <p:cNvSpPr/>
          <p:nvPr/>
        </p:nvSpPr>
        <p:spPr>
          <a:xfrm>
            <a:off x="7318250" y="1536700"/>
            <a:ext cx="5965392" cy="3698103"/>
          </a:xfrm>
          <a:custGeom>
            <a:avLst/>
            <a:gdLst/>
            <a:ahLst/>
            <a:cxnLst/>
            <a:rect l="l" t="t" r="r" b="b"/>
            <a:pathLst>
              <a:path w="4474209" h="2773679">
                <a:moveTo>
                  <a:pt x="0" y="2773679"/>
                </a:moveTo>
                <a:lnTo>
                  <a:pt x="4473955" y="2773679"/>
                </a:lnTo>
                <a:lnTo>
                  <a:pt x="4473955" y="0"/>
                </a:lnTo>
                <a:lnTo>
                  <a:pt x="0" y="0"/>
                </a:lnTo>
                <a:lnTo>
                  <a:pt x="0" y="2773679"/>
                </a:lnTo>
                <a:close/>
              </a:path>
            </a:pathLst>
          </a:custGeom>
          <a:ln w="7493">
            <a:solidFill>
              <a:srgbClr val="000000"/>
            </a:solidFill>
          </a:ln>
        </p:spPr>
        <p:txBody>
          <a:bodyPr wrap="square" lIns="0" tIns="0" rIns="0" bIns="0" rtlCol="0"/>
          <a:lstStyle/>
          <a:p>
            <a:endParaRPr/>
          </a:p>
        </p:txBody>
      </p:sp>
      <p:sp>
        <p:nvSpPr>
          <p:cNvPr id="13" name="object 13"/>
          <p:cNvSpPr txBox="1"/>
          <p:nvPr/>
        </p:nvSpPr>
        <p:spPr>
          <a:xfrm>
            <a:off x="7873133" y="1614930"/>
            <a:ext cx="579099" cy="185585"/>
          </a:xfrm>
          <a:prstGeom prst="rect">
            <a:avLst/>
          </a:prstGeom>
        </p:spPr>
        <p:txBody>
          <a:bodyPr vert="horz" wrap="square" lIns="0" tIns="21166" rIns="0" bIns="0" rtlCol="0">
            <a:spAutoFit/>
          </a:bodyPr>
          <a:lstStyle/>
          <a:p>
            <a:pPr>
              <a:spcBef>
                <a:spcPts val="167"/>
              </a:spcBef>
            </a:pPr>
            <a:r>
              <a:rPr sz="1067" spc="-20" dirty="0">
                <a:latin typeface="游ゴシック"/>
                <a:cs typeface="游ゴシック"/>
              </a:rPr>
              <a:t>問３ー１</a:t>
            </a:r>
            <a:endParaRPr sz="1067">
              <a:latin typeface="游ゴシック"/>
              <a:cs typeface="游ゴシック"/>
            </a:endParaRPr>
          </a:p>
        </p:txBody>
      </p:sp>
      <p:sp>
        <p:nvSpPr>
          <p:cNvPr id="14" name="object 14"/>
          <p:cNvSpPr txBox="1"/>
          <p:nvPr/>
        </p:nvSpPr>
        <p:spPr>
          <a:xfrm>
            <a:off x="8712320" y="1614930"/>
            <a:ext cx="3805625" cy="185585"/>
          </a:xfrm>
          <a:prstGeom prst="rect">
            <a:avLst/>
          </a:prstGeom>
        </p:spPr>
        <p:txBody>
          <a:bodyPr vert="horz" wrap="square" lIns="0" tIns="21166" rIns="0" bIns="0" rtlCol="0">
            <a:spAutoFit/>
          </a:bodyPr>
          <a:lstStyle/>
          <a:p>
            <a:pPr>
              <a:spcBef>
                <a:spcPts val="167"/>
              </a:spcBef>
            </a:pPr>
            <a:r>
              <a:rPr sz="1067" spc="-7" dirty="0">
                <a:latin typeface="游ゴシック"/>
                <a:cs typeface="游ゴシック"/>
              </a:rPr>
              <a:t>製造元がアプリを公開しました。資料をご希望されますか？</a:t>
            </a:r>
            <a:endParaRPr sz="1067">
              <a:latin typeface="游ゴシック"/>
              <a:cs typeface="游ゴシック"/>
            </a:endParaRPr>
          </a:p>
        </p:txBody>
      </p:sp>
      <p:grpSp>
        <p:nvGrpSpPr>
          <p:cNvPr id="15" name="object 15"/>
          <p:cNvGrpSpPr/>
          <p:nvPr/>
        </p:nvGrpSpPr>
        <p:grpSpPr>
          <a:xfrm>
            <a:off x="7752146" y="6437364"/>
            <a:ext cx="2370579" cy="2445083"/>
            <a:chOff x="5863523" y="4497070"/>
            <a:chExt cx="1778000" cy="1833880"/>
          </a:xfrm>
        </p:grpSpPr>
        <p:sp>
          <p:nvSpPr>
            <p:cNvPr id="16" name="object 16"/>
            <p:cNvSpPr/>
            <p:nvPr/>
          </p:nvSpPr>
          <p:spPr>
            <a:xfrm>
              <a:off x="6414516" y="4502785"/>
              <a:ext cx="1019810" cy="1564640"/>
            </a:xfrm>
            <a:custGeom>
              <a:avLst/>
              <a:gdLst/>
              <a:ahLst/>
              <a:cxnLst/>
              <a:rect l="l" t="t" r="r" b="b"/>
              <a:pathLst>
                <a:path w="1019809" h="1564639">
                  <a:moveTo>
                    <a:pt x="237109" y="0"/>
                  </a:moveTo>
                  <a:lnTo>
                    <a:pt x="237109" y="782192"/>
                  </a:lnTo>
                  <a:lnTo>
                    <a:pt x="0" y="1527555"/>
                  </a:lnTo>
                  <a:lnTo>
                    <a:pt x="46336" y="1540798"/>
                  </a:lnTo>
                  <a:lnTo>
                    <a:pt x="93356" y="1551108"/>
                  </a:lnTo>
                  <a:lnTo>
                    <a:pt x="140918" y="1558481"/>
                  </a:lnTo>
                  <a:lnTo>
                    <a:pt x="188882" y="1562908"/>
                  </a:lnTo>
                  <a:lnTo>
                    <a:pt x="237109" y="1564385"/>
                  </a:lnTo>
                  <a:lnTo>
                    <a:pt x="284751" y="1562958"/>
                  </a:lnTo>
                  <a:lnTo>
                    <a:pt x="331639" y="1558731"/>
                  </a:lnTo>
                  <a:lnTo>
                    <a:pt x="377691" y="1551785"/>
                  </a:lnTo>
                  <a:lnTo>
                    <a:pt x="422826" y="1542203"/>
                  </a:lnTo>
                  <a:lnTo>
                    <a:pt x="466961" y="1530066"/>
                  </a:lnTo>
                  <a:lnTo>
                    <a:pt x="510014" y="1515457"/>
                  </a:lnTo>
                  <a:lnTo>
                    <a:pt x="551904" y="1498455"/>
                  </a:lnTo>
                  <a:lnTo>
                    <a:pt x="592549" y="1479145"/>
                  </a:lnTo>
                  <a:lnTo>
                    <a:pt x="631867" y="1457607"/>
                  </a:lnTo>
                  <a:lnTo>
                    <a:pt x="669775" y="1433923"/>
                  </a:lnTo>
                  <a:lnTo>
                    <a:pt x="706193" y="1408174"/>
                  </a:lnTo>
                  <a:lnTo>
                    <a:pt x="741038" y="1380444"/>
                  </a:lnTo>
                  <a:lnTo>
                    <a:pt x="774229" y="1350812"/>
                  </a:lnTo>
                  <a:lnTo>
                    <a:pt x="805682" y="1319362"/>
                  </a:lnTo>
                  <a:lnTo>
                    <a:pt x="835318" y="1286174"/>
                  </a:lnTo>
                  <a:lnTo>
                    <a:pt x="863053" y="1251332"/>
                  </a:lnTo>
                  <a:lnTo>
                    <a:pt x="888806" y="1214915"/>
                  </a:lnTo>
                  <a:lnTo>
                    <a:pt x="912495" y="1177007"/>
                  </a:lnTo>
                  <a:lnTo>
                    <a:pt x="934037" y="1137689"/>
                  </a:lnTo>
                  <a:lnTo>
                    <a:pt x="953352" y="1097043"/>
                  </a:lnTo>
                  <a:lnTo>
                    <a:pt x="970358" y="1055149"/>
                  </a:lnTo>
                  <a:lnTo>
                    <a:pt x="984972" y="1012092"/>
                  </a:lnTo>
                  <a:lnTo>
                    <a:pt x="997112" y="967951"/>
                  </a:lnTo>
                  <a:lnTo>
                    <a:pt x="1006697" y="922809"/>
                  </a:lnTo>
                  <a:lnTo>
                    <a:pt x="1013645" y="876747"/>
                  </a:lnTo>
                  <a:lnTo>
                    <a:pt x="1017874" y="829848"/>
                  </a:lnTo>
                  <a:lnTo>
                    <a:pt x="1019302" y="782192"/>
                  </a:lnTo>
                  <a:lnTo>
                    <a:pt x="1017874" y="734550"/>
                  </a:lnTo>
                  <a:lnTo>
                    <a:pt x="1013645" y="687662"/>
                  </a:lnTo>
                  <a:lnTo>
                    <a:pt x="1006697" y="641610"/>
                  </a:lnTo>
                  <a:lnTo>
                    <a:pt x="997112" y="596475"/>
                  </a:lnTo>
                  <a:lnTo>
                    <a:pt x="984972" y="552340"/>
                  </a:lnTo>
                  <a:lnTo>
                    <a:pt x="970358" y="509287"/>
                  </a:lnTo>
                  <a:lnTo>
                    <a:pt x="953352" y="467397"/>
                  </a:lnTo>
                  <a:lnTo>
                    <a:pt x="934037" y="426752"/>
                  </a:lnTo>
                  <a:lnTo>
                    <a:pt x="912495" y="387434"/>
                  </a:lnTo>
                  <a:lnTo>
                    <a:pt x="888806" y="349526"/>
                  </a:lnTo>
                  <a:lnTo>
                    <a:pt x="863053" y="313108"/>
                  </a:lnTo>
                  <a:lnTo>
                    <a:pt x="835318" y="278263"/>
                  </a:lnTo>
                  <a:lnTo>
                    <a:pt x="805682" y="245072"/>
                  </a:lnTo>
                  <a:lnTo>
                    <a:pt x="774229" y="213619"/>
                  </a:lnTo>
                  <a:lnTo>
                    <a:pt x="741038" y="183983"/>
                  </a:lnTo>
                  <a:lnTo>
                    <a:pt x="706193" y="156248"/>
                  </a:lnTo>
                  <a:lnTo>
                    <a:pt x="669775" y="130495"/>
                  </a:lnTo>
                  <a:lnTo>
                    <a:pt x="631867" y="106806"/>
                  </a:lnTo>
                  <a:lnTo>
                    <a:pt x="592549" y="85264"/>
                  </a:lnTo>
                  <a:lnTo>
                    <a:pt x="551904" y="65949"/>
                  </a:lnTo>
                  <a:lnTo>
                    <a:pt x="510014" y="48943"/>
                  </a:lnTo>
                  <a:lnTo>
                    <a:pt x="466961" y="34329"/>
                  </a:lnTo>
                  <a:lnTo>
                    <a:pt x="422826" y="22189"/>
                  </a:lnTo>
                  <a:lnTo>
                    <a:pt x="377691" y="12604"/>
                  </a:lnTo>
                  <a:lnTo>
                    <a:pt x="331639" y="5656"/>
                  </a:lnTo>
                  <a:lnTo>
                    <a:pt x="284751" y="1427"/>
                  </a:lnTo>
                  <a:lnTo>
                    <a:pt x="237109" y="0"/>
                  </a:lnTo>
                  <a:close/>
                </a:path>
              </a:pathLst>
            </a:custGeom>
            <a:solidFill>
              <a:srgbClr val="4471C4"/>
            </a:solidFill>
          </p:spPr>
          <p:txBody>
            <a:bodyPr wrap="square" lIns="0" tIns="0" rIns="0" bIns="0" rtlCol="0"/>
            <a:lstStyle/>
            <a:p>
              <a:endParaRPr/>
            </a:p>
          </p:txBody>
        </p:sp>
        <p:sp>
          <p:nvSpPr>
            <p:cNvPr id="17" name="object 17"/>
            <p:cNvSpPr/>
            <p:nvPr/>
          </p:nvSpPr>
          <p:spPr>
            <a:xfrm>
              <a:off x="5869238" y="4555617"/>
              <a:ext cx="782955" cy="1475105"/>
            </a:xfrm>
            <a:custGeom>
              <a:avLst/>
              <a:gdLst/>
              <a:ahLst/>
              <a:cxnLst/>
              <a:rect l="l" t="t" r="r" b="b"/>
              <a:pathLst>
                <a:path w="782954" h="1475104">
                  <a:moveTo>
                    <a:pt x="499811" y="0"/>
                  </a:moveTo>
                  <a:lnTo>
                    <a:pt x="453278" y="19783"/>
                  </a:lnTo>
                  <a:lnTo>
                    <a:pt x="408401" y="42376"/>
                  </a:lnTo>
                  <a:lnTo>
                    <a:pt x="365284" y="67667"/>
                  </a:lnTo>
                  <a:lnTo>
                    <a:pt x="324032" y="95545"/>
                  </a:lnTo>
                  <a:lnTo>
                    <a:pt x="284748" y="125900"/>
                  </a:lnTo>
                  <a:lnTo>
                    <a:pt x="247538" y="158620"/>
                  </a:lnTo>
                  <a:lnTo>
                    <a:pt x="212505" y="193595"/>
                  </a:lnTo>
                  <a:lnTo>
                    <a:pt x="179755" y="230714"/>
                  </a:lnTo>
                  <a:lnTo>
                    <a:pt x="149391" y="269867"/>
                  </a:lnTo>
                  <a:lnTo>
                    <a:pt x="121518" y="310942"/>
                  </a:lnTo>
                  <a:lnTo>
                    <a:pt x="96240" y="353829"/>
                  </a:lnTo>
                  <a:lnTo>
                    <a:pt x="73662" y="398417"/>
                  </a:lnTo>
                  <a:lnTo>
                    <a:pt x="53888" y="444594"/>
                  </a:lnTo>
                  <a:lnTo>
                    <a:pt x="37023" y="492252"/>
                  </a:lnTo>
                  <a:lnTo>
                    <a:pt x="23927" y="538098"/>
                  </a:lnTo>
                  <a:lnTo>
                    <a:pt x="13730" y="584073"/>
                  </a:lnTo>
                  <a:lnTo>
                    <a:pt x="6379" y="630074"/>
                  </a:lnTo>
                  <a:lnTo>
                    <a:pt x="1820" y="675997"/>
                  </a:lnTo>
                  <a:lnTo>
                    <a:pt x="0" y="721740"/>
                  </a:lnTo>
                  <a:lnTo>
                    <a:pt x="865" y="767201"/>
                  </a:lnTo>
                  <a:lnTo>
                    <a:pt x="4364" y="812277"/>
                  </a:lnTo>
                  <a:lnTo>
                    <a:pt x="10441" y="856865"/>
                  </a:lnTo>
                  <a:lnTo>
                    <a:pt x="19046" y="900862"/>
                  </a:lnTo>
                  <a:lnTo>
                    <a:pt x="30123" y="944166"/>
                  </a:lnTo>
                  <a:lnTo>
                    <a:pt x="43620" y="986674"/>
                  </a:lnTo>
                  <a:lnTo>
                    <a:pt x="59484" y="1028283"/>
                  </a:lnTo>
                  <a:lnTo>
                    <a:pt x="77661" y="1068890"/>
                  </a:lnTo>
                  <a:lnTo>
                    <a:pt x="98099" y="1108394"/>
                  </a:lnTo>
                  <a:lnTo>
                    <a:pt x="120744" y="1146690"/>
                  </a:lnTo>
                  <a:lnTo>
                    <a:pt x="145543" y="1183677"/>
                  </a:lnTo>
                  <a:lnTo>
                    <a:pt x="172442" y="1219251"/>
                  </a:lnTo>
                  <a:lnTo>
                    <a:pt x="201389" y="1253311"/>
                  </a:lnTo>
                  <a:lnTo>
                    <a:pt x="232331" y="1285753"/>
                  </a:lnTo>
                  <a:lnTo>
                    <a:pt x="265213" y="1316474"/>
                  </a:lnTo>
                  <a:lnTo>
                    <a:pt x="299984" y="1345372"/>
                  </a:lnTo>
                  <a:lnTo>
                    <a:pt x="336590" y="1372344"/>
                  </a:lnTo>
                  <a:lnTo>
                    <a:pt x="374977" y="1397288"/>
                  </a:lnTo>
                  <a:lnTo>
                    <a:pt x="415092" y="1420101"/>
                  </a:lnTo>
                  <a:lnTo>
                    <a:pt x="456883" y="1440679"/>
                  </a:lnTo>
                  <a:lnTo>
                    <a:pt x="500296" y="1458921"/>
                  </a:lnTo>
                  <a:lnTo>
                    <a:pt x="545277" y="1474724"/>
                  </a:lnTo>
                  <a:lnTo>
                    <a:pt x="782386" y="729361"/>
                  </a:lnTo>
                  <a:lnTo>
                    <a:pt x="499811" y="0"/>
                  </a:lnTo>
                  <a:close/>
                </a:path>
              </a:pathLst>
            </a:custGeom>
            <a:solidFill>
              <a:srgbClr val="EC7C30"/>
            </a:solidFill>
          </p:spPr>
          <p:txBody>
            <a:bodyPr wrap="square" lIns="0" tIns="0" rIns="0" bIns="0" rtlCol="0"/>
            <a:lstStyle/>
            <a:p>
              <a:endParaRPr/>
            </a:p>
          </p:txBody>
        </p:sp>
        <p:sp>
          <p:nvSpPr>
            <p:cNvPr id="18" name="object 18"/>
            <p:cNvSpPr/>
            <p:nvPr/>
          </p:nvSpPr>
          <p:spPr>
            <a:xfrm>
              <a:off x="5869238" y="4555617"/>
              <a:ext cx="782955" cy="1475105"/>
            </a:xfrm>
            <a:custGeom>
              <a:avLst/>
              <a:gdLst/>
              <a:ahLst/>
              <a:cxnLst/>
              <a:rect l="l" t="t" r="r" b="b"/>
              <a:pathLst>
                <a:path w="782954" h="1475104">
                  <a:moveTo>
                    <a:pt x="545277" y="1474724"/>
                  </a:moveTo>
                  <a:lnTo>
                    <a:pt x="500296" y="1458921"/>
                  </a:lnTo>
                  <a:lnTo>
                    <a:pt x="456883" y="1440679"/>
                  </a:lnTo>
                  <a:lnTo>
                    <a:pt x="415092" y="1420101"/>
                  </a:lnTo>
                  <a:lnTo>
                    <a:pt x="374977" y="1397288"/>
                  </a:lnTo>
                  <a:lnTo>
                    <a:pt x="336590" y="1372344"/>
                  </a:lnTo>
                  <a:lnTo>
                    <a:pt x="299984" y="1345372"/>
                  </a:lnTo>
                  <a:lnTo>
                    <a:pt x="265213" y="1316474"/>
                  </a:lnTo>
                  <a:lnTo>
                    <a:pt x="232331" y="1285753"/>
                  </a:lnTo>
                  <a:lnTo>
                    <a:pt x="201389" y="1253311"/>
                  </a:lnTo>
                  <a:lnTo>
                    <a:pt x="172442" y="1219251"/>
                  </a:lnTo>
                  <a:lnTo>
                    <a:pt x="145543" y="1183677"/>
                  </a:lnTo>
                  <a:lnTo>
                    <a:pt x="120744" y="1146690"/>
                  </a:lnTo>
                  <a:lnTo>
                    <a:pt x="98099" y="1108394"/>
                  </a:lnTo>
                  <a:lnTo>
                    <a:pt x="77661" y="1068890"/>
                  </a:lnTo>
                  <a:lnTo>
                    <a:pt x="59484" y="1028283"/>
                  </a:lnTo>
                  <a:lnTo>
                    <a:pt x="43620" y="986674"/>
                  </a:lnTo>
                  <a:lnTo>
                    <a:pt x="30123" y="944166"/>
                  </a:lnTo>
                  <a:lnTo>
                    <a:pt x="19046" y="900862"/>
                  </a:lnTo>
                  <a:lnTo>
                    <a:pt x="10441" y="856865"/>
                  </a:lnTo>
                  <a:lnTo>
                    <a:pt x="4364" y="812277"/>
                  </a:lnTo>
                  <a:lnTo>
                    <a:pt x="865" y="767201"/>
                  </a:lnTo>
                  <a:lnTo>
                    <a:pt x="0" y="721740"/>
                  </a:lnTo>
                  <a:lnTo>
                    <a:pt x="1820" y="675997"/>
                  </a:lnTo>
                  <a:lnTo>
                    <a:pt x="6379" y="630074"/>
                  </a:lnTo>
                  <a:lnTo>
                    <a:pt x="13730" y="584073"/>
                  </a:lnTo>
                  <a:lnTo>
                    <a:pt x="23927" y="538098"/>
                  </a:lnTo>
                  <a:lnTo>
                    <a:pt x="37023" y="492252"/>
                  </a:lnTo>
                  <a:lnTo>
                    <a:pt x="53888" y="444594"/>
                  </a:lnTo>
                  <a:lnTo>
                    <a:pt x="73662" y="398417"/>
                  </a:lnTo>
                  <a:lnTo>
                    <a:pt x="96240" y="353829"/>
                  </a:lnTo>
                  <a:lnTo>
                    <a:pt x="121518" y="310942"/>
                  </a:lnTo>
                  <a:lnTo>
                    <a:pt x="149391" y="269867"/>
                  </a:lnTo>
                  <a:lnTo>
                    <a:pt x="179755" y="230714"/>
                  </a:lnTo>
                  <a:lnTo>
                    <a:pt x="212505" y="193595"/>
                  </a:lnTo>
                  <a:lnTo>
                    <a:pt x="247538" y="158620"/>
                  </a:lnTo>
                  <a:lnTo>
                    <a:pt x="284748" y="125900"/>
                  </a:lnTo>
                  <a:lnTo>
                    <a:pt x="324032" y="95545"/>
                  </a:lnTo>
                  <a:lnTo>
                    <a:pt x="365284" y="67667"/>
                  </a:lnTo>
                  <a:lnTo>
                    <a:pt x="408401" y="42376"/>
                  </a:lnTo>
                  <a:lnTo>
                    <a:pt x="453278" y="19783"/>
                  </a:lnTo>
                  <a:lnTo>
                    <a:pt x="499811" y="0"/>
                  </a:lnTo>
                  <a:lnTo>
                    <a:pt x="782386" y="729361"/>
                  </a:lnTo>
                  <a:lnTo>
                    <a:pt x="545277" y="1474724"/>
                  </a:lnTo>
                  <a:close/>
                </a:path>
              </a:pathLst>
            </a:custGeom>
            <a:ln w="11239">
              <a:solidFill>
                <a:srgbClr val="FFFFFF"/>
              </a:solidFill>
            </a:ln>
          </p:spPr>
          <p:txBody>
            <a:bodyPr wrap="square" lIns="0" tIns="0" rIns="0" bIns="0" rtlCol="0"/>
            <a:lstStyle/>
            <a:p>
              <a:endParaRPr/>
            </a:p>
          </p:txBody>
        </p:sp>
        <p:sp>
          <p:nvSpPr>
            <p:cNvPr id="19" name="object 19"/>
            <p:cNvSpPr/>
            <p:nvPr/>
          </p:nvSpPr>
          <p:spPr>
            <a:xfrm>
              <a:off x="6369050" y="4502785"/>
              <a:ext cx="282575" cy="782320"/>
            </a:xfrm>
            <a:custGeom>
              <a:avLst/>
              <a:gdLst/>
              <a:ahLst/>
              <a:cxnLst/>
              <a:rect l="l" t="t" r="r" b="b"/>
              <a:pathLst>
                <a:path w="282575" h="782320">
                  <a:moveTo>
                    <a:pt x="282575" y="0"/>
                  </a:moveTo>
                  <a:lnTo>
                    <a:pt x="234338" y="1488"/>
                  </a:lnTo>
                  <a:lnTo>
                    <a:pt x="186370" y="5936"/>
                  </a:lnTo>
                  <a:lnTo>
                    <a:pt x="138811" y="13319"/>
                  </a:lnTo>
                  <a:lnTo>
                    <a:pt x="91802" y="23612"/>
                  </a:lnTo>
                  <a:lnTo>
                    <a:pt x="45484" y="36791"/>
                  </a:lnTo>
                  <a:lnTo>
                    <a:pt x="0" y="52831"/>
                  </a:lnTo>
                  <a:lnTo>
                    <a:pt x="282575" y="782192"/>
                  </a:lnTo>
                  <a:lnTo>
                    <a:pt x="282575" y="0"/>
                  </a:lnTo>
                  <a:close/>
                </a:path>
              </a:pathLst>
            </a:custGeom>
            <a:solidFill>
              <a:srgbClr val="A4A4A4"/>
            </a:solidFill>
          </p:spPr>
          <p:txBody>
            <a:bodyPr wrap="square" lIns="0" tIns="0" rIns="0" bIns="0" rtlCol="0"/>
            <a:lstStyle/>
            <a:p>
              <a:endParaRPr/>
            </a:p>
          </p:txBody>
        </p:sp>
        <p:sp>
          <p:nvSpPr>
            <p:cNvPr id="20" name="object 20"/>
            <p:cNvSpPr/>
            <p:nvPr/>
          </p:nvSpPr>
          <p:spPr>
            <a:xfrm>
              <a:off x="6369050" y="4502785"/>
              <a:ext cx="282575" cy="782320"/>
            </a:xfrm>
            <a:custGeom>
              <a:avLst/>
              <a:gdLst/>
              <a:ahLst/>
              <a:cxnLst/>
              <a:rect l="l" t="t" r="r" b="b"/>
              <a:pathLst>
                <a:path w="282575" h="782320">
                  <a:moveTo>
                    <a:pt x="0" y="52831"/>
                  </a:moveTo>
                  <a:lnTo>
                    <a:pt x="45484" y="36791"/>
                  </a:lnTo>
                  <a:lnTo>
                    <a:pt x="91802" y="23612"/>
                  </a:lnTo>
                  <a:lnTo>
                    <a:pt x="138811" y="13319"/>
                  </a:lnTo>
                  <a:lnTo>
                    <a:pt x="186370" y="5936"/>
                  </a:lnTo>
                  <a:lnTo>
                    <a:pt x="234338" y="1488"/>
                  </a:lnTo>
                  <a:lnTo>
                    <a:pt x="282575" y="0"/>
                  </a:lnTo>
                  <a:lnTo>
                    <a:pt x="282575" y="782192"/>
                  </a:lnTo>
                  <a:lnTo>
                    <a:pt x="0" y="52831"/>
                  </a:lnTo>
                  <a:close/>
                </a:path>
              </a:pathLst>
            </a:custGeom>
            <a:ln w="11239">
              <a:solidFill>
                <a:srgbClr val="FFFFFF"/>
              </a:solidFill>
            </a:ln>
          </p:spPr>
          <p:txBody>
            <a:bodyPr wrap="square" lIns="0" tIns="0" rIns="0" bIns="0" rtlCol="0"/>
            <a:lstStyle/>
            <a:p>
              <a:endParaRPr/>
            </a:p>
          </p:txBody>
        </p:sp>
        <p:sp>
          <p:nvSpPr>
            <p:cNvPr id="21" name="object 21"/>
            <p:cNvSpPr/>
            <p:nvPr/>
          </p:nvSpPr>
          <p:spPr>
            <a:xfrm>
              <a:off x="6973443" y="5404993"/>
              <a:ext cx="664845" cy="923290"/>
            </a:xfrm>
            <a:custGeom>
              <a:avLst/>
              <a:gdLst/>
              <a:ahLst/>
              <a:cxnLst/>
              <a:rect l="l" t="t" r="r" b="b"/>
              <a:pathLst>
                <a:path w="664845" h="923289">
                  <a:moveTo>
                    <a:pt x="451104" y="0"/>
                  </a:moveTo>
                  <a:lnTo>
                    <a:pt x="387731" y="618236"/>
                  </a:lnTo>
                  <a:lnTo>
                    <a:pt x="0" y="618236"/>
                  </a:lnTo>
                  <a:lnTo>
                    <a:pt x="0" y="922959"/>
                  </a:lnTo>
                  <a:lnTo>
                    <a:pt x="664718" y="922959"/>
                  </a:lnTo>
                  <a:lnTo>
                    <a:pt x="664718" y="618236"/>
                  </a:lnTo>
                  <a:lnTo>
                    <a:pt x="553847" y="618236"/>
                  </a:lnTo>
                  <a:lnTo>
                    <a:pt x="451104" y="0"/>
                  </a:lnTo>
                  <a:close/>
                </a:path>
              </a:pathLst>
            </a:custGeom>
            <a:solidFill>
              <a:srgbClr val="FFFFFF"/>
            </a:solidFill>
          </p:spPr>
          <p:txBody>
            <a:bodyPr wrap="square" lIns="0" tIns="0" rIns="0" bIns="0" rtlCol="0"/>
            <a:lstStyle/>
            <a:p>
              <a:endParaRPr/>
            </a:p>
          </p:txBody>
        </p:sp>
        <p:sp>
          <p:nvSpPr>
            <p:cNvPr id="22" name="object 22"/>
            <p:cNvSpPr/>
            <p:nvPr/>
          </p:nvSpPr>
          <p:spPr>
            <a:xfrm>
              <a:off x="6973443" y="5404993"/>
              <a:ext cx="664845" cy="923290"/>
            </a:xfrm>
            <a:custGeom>
              <a:avLst/>
              <a:gdLst/>
              <a:ahLst/>
              <a:cxnLst/>
              <a:rect l="l" t="t" r="r" b="b"/>
              <a:pathLst>
                <a:path w="664845" h="923289">
                  <a:moveTo>
                    <a:pt x="0" y="618236"/>
                  </a:moveTo>
                  <a:lnTo>
                    <a:pt x="387731" y="618236"/>
                  </a:lnTo>
                  <a:lnTo>
                    <a:pt x="451104" y="0"/>
                  </a:lnTo>
                  <a:lnTo>
                    <a:pt x="553847" y="618236"/>
                  </a:lnTo>
                  <a:lnTo>
                    <a:pt x="664718" y="618236"/>
                  </a:lnTo>
                  <a:lnTo>
                    <a:pt x="664718" y="669036"/>
                  </a:lnTo>
                  <a:lnTo>
                    <a:pt x="664718" y="745236"/>
                  </a:lnTo>
                  <a:lnTo>
                    <a:pt x="664718" y="922959"/>
                  </a:lnTo>
                  <a:lnTo>
                    <a:pt x="553847" y="922959"/>
                  </a:lnTo>
                  <a:lnTo>
                    <a:pt x="387731" y="922959"/>
                  </a:lnTo>
                  <a:lnTo>
                    <a:pt x="0" y="922959"/>
                  </a:lnTo>
                  <a:lnTo>
                    <a:pt x="0" y="745236"/>
                  </a:lnTo>
                  <a:lnTo>
                    <a:pt x="0" y="669036"/>
                  </a:lnTo>
                  <a:lnTo>
                    <a:pt x="0" y="618236"/>
                  </a:lnTo>
                  <a:close/>
                </a:path>
              </a:pathLst>
            </a:custGeom>
            <a:ln w="5626">
              <a:solidFill>
                <a:srgbClr val="000000"/>
              </a:solidFill>
            </a:ln>
          </p:spPr>
          <p:txBody>
            <a:bodyPr wrap="square" lIns="0" tIns="0" rIns="0" bIns="0" rtlCol="0"/>
            <a:lstStyle/>
            <a:p>
              <a:endParaRPr/>
            </a:p>
          </p:txBody>
        </p:sp>
      </p:grpSp>
      <p:sp>
        <p:nvSpPr>
          <p:cNvPr id="23" name="object 23"/>
          <p:cNvSpPr txBox="1"/>
          <p:nvPr/>
        </p:nvSpPr>
        <p:spPr>
          <a:xfrm>
            <a:off x="9366261" y="8515203"/>
            <a:ext cx="671382" cy="290677"/>
          </a:xfrm>
          <a:prstGeom prst="rect">
            <a:avLst/>
          </a:prstGeom>
        </p:spPr>
        <p:txBody>
          <a:bodyPr vert="horz" wrap="square" lIns="0" tIns="31326" rIns="0" bIns="0" rtlCol="0">
            <a:spAutoFit/>
          </a:bodyPr>
          <a:lstStyle/>
          <a:p>
            <a:pPr marR="40639" algn="ctr">
              <a:spcBef>
                <a:spcPts val="247"/>
              </a:spcBef>
            </a:pPr>
            <a:r>
              <a:rPr sz="800" spc="-20" dirty="0">
                <a:solidFill>
                  <a:srgbClr val="585858"/>
                </a:solidFill>
                <a:latin typeface="BIZ UDPゴシック"/>
                <a:cs typeface="BIZ UDPゴシック"/>
              </a:rPr>
              <a:t>希望する</a:t>
            </a:r>
            <a:endParaRPr sz="800">
              <a:latin typeface="BIZ UDPゴシック"/>
              <a:cs typeface="BIZ UDPゴシック"/>
            </a:endParaRPr>
          </a:p>
          <a:p>
            <a:pPr marR="6773" algn="ctr">
              <a:spcBef>
                <a:spcPts val="120"/>
              </a:spcBef>
            </a:pPr>
            <a:r>
              <a:rPr sz="800" dirty="0">
                <a:solidFill>
                  <a:srgbClr val="585858"/>
                </a:solidFill>
                <a:latin typeface="BIZ UDPゴシック"/>
                <a:cs typeface="BIZ UDPゴシック"/>
              </a:rPr>
              <a:t>28</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55%</a:t>
            </a:r>
            <a:endParaRPr sz="800">
              <a:latin typeface="BIZ UDPゴシック"/>
              <a:cs typeface="BIZ UDPゴシック"/>
            </a:endParaRPr>
          </a:p>
        </p:txBody>
      </p:sp>
      <p:grpSp>
        <p:nvGrpSpPr>
          <p:cNvPr id="24" name="object 24"/>
          <p:cNvGrpSpPr/>
          <p:nvPr/>
        </p:nvGrpSpPr>
        <p:grpSpPr>
          <a:xfrm>
            <a:off x="7391314" y="7516231"/>
            <a:ext cx="855102" cy="1337684"/>
            <a:chOff x="5592889" y="5306250"/>
            <a:chExt cx="641350" cy="1003300"/>
          </a:xfrm>
        </p:grpSpPr>
        <p:sp>
          <p:nvSpPr>
            <p:cNvPr id="25" name="object 25"/>
            <p:cNvSpPr/>
            <p:nvPr/>
          </p:nvSpPr>
          <p:spPr>
            <a:xfrm>
              <a:off x="5595747" y="5309108"/>
              <a:ext cx="635635" cy="997585"/>
            </a:xfrm>
            <a:custGeom>
              <a:avLst/>
              <a:gdLst/>
              <a:ahLst/>
              <a:cxnLst/>
              <a:rect l="l" t="t" r="r" b="b"/>
              <a:pathLst>
                <a:path w="635635" h="997585">
                  <a:moveTo>
                    <a:pt x="274066" y="0"/>
                  </a:moveTo>
                  <a:lnTo>
                    <a:pt x="105918" y="686815"/>
                  </a:lnTo>
                  <a:lnTo>
                    <a:pt x="0" y="686815"/>
                  </a:lnTo>
                  <a:lnTo>
                    <a:pt x="0" y="997203"/>
                  </a:lnTo>
                  <a:lnTo>
                    <a:pt x="635508" y="997203"/>
                  </a:lnTo>
                  <a:lnTo>
                    <a:pt x="635508" y="686815"/>
                  </a:lnTo>
                  <a:lnTo>
                    <a:pt x="264795" y="686815"/>
                  </a:lnTo>
                  <a:lnTo>
                    <a:pt x="274066" y="0"/>
                  </a:lnTo>
                  <a:close/>
                </a:path>
              </a:pathLst>
            </a:custGeom>
            <a:solidFill>
              <a:srgbClr val="FFFFFF"/>
            </a:solidFill>
          </p:spPr>
          <p:txBody>
            <a:bodyPr wrap="square" lIns="0" tIns="0" rIns="0" bIns="0" rtlCol="0"/>
            <a:lstStyle/>
            <a:p>
              <a:endParaRPr/>
            </a:p>
          </p:txBody>
        </p:sp>
        <p:sp>
          <p:nvSpPr>
            <p:cNvPr id="26" name="object 26"/>
            <p:cNvSpPr/>
            <p:nvPr/>
          </p:nvSpPr>
          <p:spPr>
            <a:xfrm>
              <a:off x="5595747" y="5309108"/>
              <a:ext cx="635635" cy="997585"/>
            </a:xfrm>
            <a:custGeom>
              <a:avLst/>
              <a:gdLst/>
              <a:ahLst/>
              <a:cxnLst/>
              <a:rect l="l" t="t" r="r" b="b"/>
              <a:pathLst>
                <a:path w="635635" h="997585">
                  <a:moveTo>
                    <a:pt x="0" y="686815"/>
                  </a:moveTo>
                  <a:lnTo>
                    <a:pt x="105918" y="686815"/>
                  </a:lnTo>
                  <a:lnTo>
                    <a:pt x="274066" y="0"/>
                  </a:lnTo>
                  <a:lnTo>
                    <a:pt x="264795" y="686815"/>
                  </a:lnTo>
                  <a:lnTo>
                    <a:pt x="635508" y="686815"/>
                  </a:lnTo>
                  <a:lnTo>
                    <a:pt x="635508" y="738504"/>
                  </a:lnTo>
                  <a:lnTo>
                    <a:pt x="635508" y="816101"/>
                  </a:lnTo>
                  <a:lnTo>
                    <a:pt x="635508" y="997203"/>
                  </a:lnTo>
                  <a:lnTo>
                    <a:pt x="264795" y="997203"/>
                  </a:lnTo>
                  <a:lnTo>
                    <a:pt x="105918" y="997203"/>
                  </a:lnTo>
                  <a:lnTo>
                    <a:pt x="0" y="997203"/>
                  </a:lnTo>
                  <a:lnTo>
                    <a:pt x="0" y="816101"/>
                  </a:lnTo>
                  <a:lnTo>
                    <a:pt x="0" y="738504"/>
                  </a:lnTo>
                  <a:lnTo>
                    <a:pt x="0" y="686815"/>
                  </a:lnTo>
                  <a:close/>
                </a:path>
              </a:pathLst>
            </a:custGeom>
            <a:ln w="5626">
              <a:solidFill>
                <a:srgbClr val="000000"/>
              </a:solidFill>
            </a:ln>
          </p:spPr>
          <p:txBody>
            <a:bodyPr wrap="square" lIns="0" tIns="0" rIns="0" bIns="0" rtlCol="0"/>
            <a:lstStyle/>
            <a:p>
              <a:endParaRPr/>
            </a:p>
          </p:txBody>
        </p:sp>
      </p:grpSp>
      <p:sp>
        <p:nvSpPr>
          <p:cNvPr id="27" name="object 27"/>
          <p:cNvSpPr txBox="1"/>
          <p:nvPr/>
        </p:nvSpPr>
        <p:spPr>
          <a:xfrm>
            <a:off x="7510267" y="8483647"/>
            <a:ext cx="669687" cy="289822"/>
          </a:xfrm>
          <a:prstGeom prst="rect">
            <a:avLst/>
          </a:prstGeom>
        </p:spPr>
        <p:txBody>
          <a:bodyPr vert="horz" wrap="square" lIns="0" tIns="30479" rIns="0" bIns="0" rtlCol="0">
            <a:spAutoFit/>
          </a:bodyPr>
          <a:lstStyle/>
          <a:p>
            <a:pPr marL="54185">
              <a:spcBef>
                <a:spcPts val="240"/>
              </a:spcBef>
            </a:pPr>
            <a:r>
              <a:rPr sz="800" spc="-13" dirty="0">
                <a:solidFill>
                  <a:srgbClr val="585858"/>
                </a:solidFill>
                <a:latin typeface="BIZ UDPゴシック"/>
                <a:cs typeface="BIZ UDPゴシック"/>
              </a:rPr>
              <a:t>希望しない</a:t>
            </a:r>
            <a:endParaRPr sz="800">
              <a:latin typeface="BIZ UDPゴシック"/>
              <a:cs typeface="BIZ UDPゴシック"/>
            </a:endParaRPr>
          </a:p>
          <a:p>
            <a:pPr>
              <a:spcBef>
                <a:spcPts val="113"/>
              </a:spcBef>
            </a:pPr>
            <a:r>
              <a:rPr sz="800" dirty="0">
                <a:solidFill>
                  <a:srgbClr val="585858"/>
                </a:solidFill>
                <a:latin typeface="BIZ UDPゴシック"/>
                <a:cs typeface="BIZ UDPゴシック"/>
              </a:rPr>
              <a:t>20</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39%</a:t>
            </a:r>
            <a:endParaRPr sz="800">
              <a:latin typeface="BIZ UDPゴシック"/>
              <a:cs typeface="BIZ UDPゴシック"/>
            </a:endParaRPr>
          </a:p>
        </p:txBody>
      </p:sp>
      <p:grpSp>
        <p:nvGrpSpPr>
          <p:cNvPr id="28" name="object 28"/>
          <p:cNvGrpSpPr/>
          <p:nvPr/>
        </p:nvGrpSpPr>
        <p:grpSpPr>
          <a:xfrm>
            <a:off x="7669180" y="6072548"/>
            <a:ext cx="946538" cy="394532"/>
            <a:chOff x="5801296" y="4223448"/>
            <a:chExt cx="709930" cy="295910"/>
          </a:xfrm>
        </p:grpSpPr>
        <p:sp>
          <p:nvSpPr>
            <p:cNvPr id="29" name="object 29"/>
            <p:cNvSpPr/>
            <p:nvPr/>
          </p:nvSpPr>
          <p:spPr>
            <a:xfrm>
              <a:off x="5804154" y="4226306"/>
              <a:ext cx="704215" cy="290195"/>
            </a:xfrm>
            <a:custGeom>
              <a:avLst/>
              <a:gdLst/>
              <a:ahLst/>
              <a:cxnLst/>
              <a:rect l="l" t="t" r="r" b="b"/>
              <a:pathLst>
                <a:path w="704215" h="290195">
                  <a:moveTo>
                    <a:pt x="591439" y="0"/>
                  </a:moveTo>
                  <a:lnTo>
                    <a:pt x="0" y="0"/>
                  </a:lnTo>
                  <a:lnTo>
                    <a:pt x="0" y="275971"/>
                  </a:lnTo>
                  <a:lnTo>
                    <a:pt x="591439" y="275971"/>
                  </a:lnTo>
                  <a:lnTo>
                    <a:pt x="591439" y="229997"/>
                  </a:lnTo>
                  <a:lnTo>
                    <a:pt x="703707" y="289814"/>
                  </a:lnTo>
                  <a:lnTo>
                    <a:pt x="591439" y="161036"/>
                  </a:lnTo>
                  <a:lnTo>
                    <a:pt x="591439" y="0"/>
                  </a:lnTo>
                  <a:close/>
                </a:path>
              </a:pathLst>
            </a:custGeom>
            <a:solidFill>
              <a:srgbClr val="FFFFFF"/>
            </a:solidFill>
          </p:spPr>
          <p:txBody>
            <a:bodyPr wrap="square" lIns="0" tIns="0" rIns="0" bIns="0" rtlCol="0"/>
            <a:lstStyle/>
            <a:p>
              <a:endParaRPr/>
            </a:p>
          </p:txBody>
        </p:sp>
        <p:sp>
          <p:nvSpPr>
            <p:cNvPr id="30" name="object 30"/>
            <p:cNvSpPr/>
            <p:nvPr/>
          </p:nvSpPr>
          <p:spPr>
            <a:xfrm>
              <a:off x="5804154" y="4226306"/>
              <a:ext cx="704215" cy="290195"/>
            </a:xfrm>
            <a:custGeom>
              <a:avLst/>
              <a:gdLst/>
              <a:ahLst/>
              <a:cxnLst/>
              <a:rect l="l" t="t" r="r" b="b"/>
              <a:pathLst>
                <a:path w="704215" h="290195">
                  <a:moveTo>
                    <a:pt x="0" y="0"/>
                  </a:moveTo>
                  <a:lnTo>
                    <a:pt x="344932" y="0"/>
                  </a:lnTo>
                  <a:lnTo>
                    <a:pt x="492887" y="0"/>
                  </a:lnTo>
                  <a:lnTo>
                    <a:pt x="591439" y="0"/>
                  </a:lnTo>
                  <a:lnTo>
                    <a:pt x="591439" y="161036"/>
                  </a:lnTo>
                  <a:lnTo>
                    <a:pt x="703707" y="289814"/>
                  </a:lnTo>
                  <a:lnTo>
                    <a:pt x="591439" y="229997"/>
                  </a:lnTo>
                  <a:lnTo>
                    <a:pt x="591439" y="275971"/>
                  </a:lnTo>
                  <a:lnTo>
                    <a:pt x="492887" y="275971"/>
                  </a:lnTo>
                  <a:lnTo>
                    <a:pt x="344932" y="275971"/>
                  </a:lnTo>
                  <a:lnTo>
                    <a:pt x="0" y="275971"/>
                  </a:lnTo>
                  <a:lnTo>
                    <a:pt x="0" y="229997"/>
                  </a:lnTo>
                  <a:lnTo>
                    <a:pt x="0" y="161036"/>
                  </a:lnTo>
                  <a:lnTo>
                    <a:pt x="0" y="0"/>
                  </a:lnTo>
                  <a:close/>
                </a:path>
              </a:pathLst>
            </a:custGeom>
            <a:ln w="5626">
              <a:solidFill>
                <a:srgbClr val="000000"/>
              </a:solidFill>
            </a:ln>
          </p:spPr>
          <p:txBody>
            <a:bodyPr wrap="square" lIns="0" tIns="0" rIns="0" bIns="0" rtlCol="0"/>
            <a:lstStyle/>
            <a:p>
              <a:endParaRPr/>
            </a:p>
          </p:txBody>
        </p:sp>
      </p:grpSp>
      <p:sp>
        <p:nvSpPr>
          <p:cNvPr id="31" name="object 31"/>
          <p:cNvSpPr txBox="1"/>
          <p:nvPr/>
        </p:nvSpPr>
        <p:spPr>
          <a:xfrm>
            <a:off x="7839439" y="6099583"/>
            <a:ext cx="509674" cy="290677"/>
          </a:xfrm>
          <a:prstGeom prst="rect">
            <a:avLst/>
          </a:prstGeom>
        </p:spPr>
        <p:txBody>
          <a:bodyPr vert="horz" wrap="square" lIns="0" tIns="31326" rIns="0" bIns="0" rtlCol="0">
            <a:spAutoFit/>
          </a:bodyPr>
          <a:lstStyle/>
          <a:p>
            <a:pPr marL="70272">
              <a:spcBef>
                <a:spcPts val="247"/>
              </a:spcBef>
            </a:pPr>
            <a:r>
              <a:rPr sz="800" spc="-27" dirty="0">
                <a:solidFill>
                  <a:srgbClr val="585858"/>
                </a:solidFill>
                <a:latin typeface="BIZ UDPゴシック"/>
                <a:cs typeface="BIZ UDPゴシック"/>
              </a:rPr>
              <a:t>未回答</a:t>
            </a:r>
            <a:endParaRPr sz="800">
              <a:latin typeface="BIZ UDPゴシック"/>
              <a:cs typeface="BIZ UDPゴシック"/>
            </a:endParaRPr>
          </a:p>
          <a:p>
            <a:pPr>
              <a:spcBef>
                <a:spcPts val="120"/>
              </a:spcBef>
            </a:pPr>
            <a:r>
              <a:rPr sz="800" dirty="0">
                <a:solidFill>
                  <a:srgbClr val="585858"/>
                </a:solidFill>
                <a:latin typeface="BIZ UDPゴシック"/>
                <a:cs typeface="BIZ UDPゴシック"/>
              </a:rPr>
              <a:t>3</a:t>
            </a:r>
            <a:r>
              <a:rPr sz="800" spc="7" dirty="0">
                <a:solidFill>
                  <a:srgbClr val="585858"/>
                </a:solidFill>
                <a:latin typeface="BIZ UDPゴシック"/>
                <a:cs typeface="BIZ UDPゴシック"/>
              </a:rPr>
              <a:t>校 / </a:t>
            </a:r>
            <a:r>
              <a:rPr sz="800" spc="-33" dirty="0">
                <a:solidFill>
                  <a:srgbClr val="585858"/>
                </a:solidFill>
                <a:latin typeface="BIZ UDPゴシック"/>
                <a:cs typeface="BIZ UDPゴシック"/>
              </a:rPr>
              <a:t>6%</a:t>
            </a:r>
            <a:endParaRPr sz="800">
              <a:latin typeface="BIZ UDPゴシック"/>
              <a:cs typeface="BIZ UDPゴシック"/>
            </a:endParaRPr>
          </a:p>
        </p:txBody>
      </p:sp>
      <p:grpSp>
        <p:nvGrpSpPr>
          <p:cNvPr id="32" name="object 32"/>
          <p:cNvGrpSpPr/>
          <p:nvPr/>
        </p:nvGrpSpPr>
        <p:grpSpPr>
          <a:xfrm>
            <a:off x="7624966" y="2042564"/>
            <a:ext cx="2434923" cy="2572078"/>
            <a:chOff x="5768135" y="1200848"/>
            <a:chExt cx="1826260" cy="1929130"/>
          </a:xfrm>
        </p:grpSpPr>
        <p:sp>
          <p:nvSpPr>
            <p:cNvPr id="33" name="object 33"/>
            <p:cNvSpPr/>
            <p:nvPr/>
          </p:nvSpPr>
          <p:spPr>
            <a:xfrm>
              <a:off x="6609969" y="1451483"/>
              <a:ext cx="836294" cy="1254760"/>
            </a:xfrm>
            <a:custGeom>
              <a:avLst/>
              <a:gdLst/>
              <a:ahLst/>
              <a:cxnLst/>
              <a:rect l="l" t="t" r="r" b="b"/>
              <a:pathLst>
                <a:path w="836295" h="1254760">
                  <a:moveTo>
                    <a:pt x="0" y="0"/>
                  </a:moveTo>
                  <a:lnTo>
                    <a:pt x="0" y="836168"/>
                  </a:lnTo>
                  <a:lnTo>
                    <a:pt x="724154" y="1254252"/>
                  </a:lnTo>
                  <a:lnTo>
                    <a:pt x="747328" y="1211265"/>
                  </a:lnTo>
                  <a:lnTo>
                    <a:pt x="767894" y="1167136"/>
                  </a:lnTo>
                  <a:lnTo>
                    <a:pt x="785819" y="1121983"/>
                  </a:lnTo>
                  <a:lnTo>
                    <a:pt x="801073" y="1075924"/>
                  </a:lnTo>
                  <a:lnTo>
                    <a:pt x="813623" y="1029076"/>
                  </a:lnTo>
                  <a:lnTo>
                    <a:pt x="823439" y="981559"/>
                  </a:lnTo>
                  <a:lnTo>
                    <a:pt x="830490" y="933490"/>
                  </a:lnTo>
                  <a:lnTo>
                    <a:pt x="834743" y="884986"/>
                  </a:lnTo>
                  <a:lnTo>
                    <a:pt x="836168" y="836168"/>
                  </a:lnTo>
                  <a:lnTo>
                    <a:pt x="834844" y="788721"/>
                  </a:lnTo>
                  <a:lnTo>
                    <a:pt x="830919" y="741969"/>
                  </a:lnTo>
                  <a:lnTo>
                    <a:pt x="824465" y="695982"/>
                  </a:lnTo>
                  <a:lnTo>
                    <a:pt x="815552" y="650830"/>
                  </a:lnTo>
                  <a:lnTo>
                    <a:pt x="804250" y="606583"/>
                  </a:lnTo>
                  <a:lnTo>
                    <a:pt x="790630" y="563313"/>
                  </a:lnTo>
                  <a:lnTo>
                    <a:pt x="774763" y="521090"/>
                  </a:lnTo>
                  <a:lnTo>
                    <a:pt x="756718" y="479985"/>
                  </a:lnTo>
                  <a:lnTo>
                    <a:pt x="736568" y="440068"/>
                  </a:lnTo>
                  <a:lnTo>
                    <a:pt x="714382" y="401409"/>
                  </a:lnTo>
                  <a:lnTo>
                    <a:pt x="690231" y="364081"/>
                  </a:lnTo>
                  <a:lnTo>
                    <a:pt x="664186" y="328152"/>
                  </a:lnTo>
                  <a:lnTo>
                    <a:pt x="636317" y="293694"/>
                  </a:lnTo>
                  <a:lnTo>
                    <a:pt x="606694" y="260777"/>
                  </a:lnTo>
                  <a:lnTo>
                    <a:pt x="575390" y="229473"/>
                  </a:lnTo>
                  <a:lnTo>
                    <a:pt x="542473" y="199850"/>
                  </a:lnTo>
                  <a:lnTo>
                    <a:pt x="508015" y="171981"/>
                  </a:lnTo>
                  <a:lnTo>
                    <a:pt x="472086" y="145936"/>
                  </a:lnTo>
                  <a:lnTo>
                    <a:pt x="434758" y="121785"/>
                  </a:lnTo>
                  <a:lnTo>
                    <a:pt x="396099" y="99599"/>
                  </a:lnTo>
                  <a:lnTo>
                    <a:pt x="356182" y="79449"/>
                  </a:lnTo>
                  <a:lnTo>
                    <a:pt x="315077" y="61404"/>
                  </a:lnTo>
                  <a:lnTo>
                    <a:pt x="272854" y="45537"/>
                  </a:lnTo>
                  <a:lnTo>
                    <a:pt x="229584" y="31917"/>
                  </a:lnTo>
                  <a:lnTo>
                    <a:pt x="185337" y="20615"/>
                  </a:lnTo>
                  <a:lnTo>
                    <a:pt x="140185" y="11702"/>
                  </a:lnTo>
                  <a:lnTo>
                    <a:pt x="94198" y="5248"/>
                  </a:lnTo>
                  <a:lnTo>
                    <a:pt x="47446" y="1323"/>
                  </a:lnTo>
                  <a:lnTo>
                    <a:pt x="0" y="0"/>
                  </a:lnTo>
                  <a:close/>
                </a:path>
              </a:pathLst>
            </a:custGeom>
            <a:solidFill>
              <a:srgbClr val="4471C4"/>
            </a:solidFill>
          </p:spPr>
          <p:txBody>
            <a:bodyPr wrap="square" lIns="0" tIns="0" rIns="0" bIns="0" rtlCol="0"/>
            <a:lstStyle/>
            <a:p>
              <a:endParaRPr/>
            </a:p>
          </p:txBody>
        </p:sp>
        <p:sp>
          <p:nvSpPr>
            <p:cNvPr id="34" name="object 34"/>
            <p:cNvSpPr/>
            <p:nvPr/>
          </p:nvSpPr>
          <p:spPr>
            <a:xfrm>
              <a:off x="6558534" y="2287651"/>
              <a:ext cx="775970" cy="836294"/>
            </a:xfrm>
            <a:custGeom>
              <a:avLst/>
              <a:gdLst/>
              <a:ahLst/>
              <a:cxnLst/>
              <a:rect l="l" t="t" r="r" b="b"/>
              <a:pathLst>
                <a:path w="775970" h="836294">
                  <a:moveTo>
                    <a:pt x="51435" y="0"/>
                  </a:moveTo>
                  <a:lnTo>
                    <a:pt x="0" y="834644"/>
                  </a:lnTo>
                  <a:lnTo>
                    <a:pt x="49837" y="836220"/>
                  </a:lnTo>
                  <a:lnTo>
                    <a:pt x="99295" y="834851"/>
                  </a:lnTo>
                  <a:lnTo>
                    <a:pt x="148263" y="830596"/>
                  </a:lnTo>
                  <a:lnTo>
                    <a:pt x="196632" y="823514"/>
                  </a:lnTo>
                  <a:lnTo>
                    <a:pt x="244292" y="813665"/>
                  </a:lnTo>
                  <a:lnTo>
                    <a:pt x="291132" y="801105"/>
                  </a:lnTo>
                  <a:lnTo>
                    <a:pt x="337044" y="785896"/>
                  </a:lnTo>
                  <a:lnTo>
                    <a:pt x="381917" y="768095"/>
                  </a:lnTo>
                  <a:lnTo>
                    <a:pt x="425642" y="747761"/>
                  </a:lnTo>
                  <a:lnTo>
                    <a:pt x="468109" y="724954"/>
                  </a:lnTo>
                  <a:lnTo>
                    <a:pt x="509208" y="699731"/>
                  </a:lnTo>
                  <a:lnTo>
                    <a:pt x="548829" y="672153"/>
                  </a:lnTo>
                  <a:lnTo>
                    <a:pt x="586864" y="642278"/>
                  </a:lnTo>
                  <a:lnTo>
                    <a:pt x="623201" y="610164"/>
                  </a:lnTo>
                  <a:lnTo>
                    <a:pt x="657731" y="575871"/>
                  </a:lnTo>
                  <a:lnTo>
                    <a:pt x="690345" y="539458"/>
                  </a:lnTo>
                  <a:lnTo>
                    <a:pt x="720932" y="500983"/>
                  </a:lnTo>
                  <a:lnTo>
                    <a:pt x="749383" y="460505"/>
                  </a:lnTo>
                  <a:lnTo>
                    <a:pt x="775589" y="418084"/>
                  </a:lnTo>
                  <a:lnTo>
                    <a:pt x="51435" y="0"/>
                  </a:lnTo>
                  <a:close/>
                </a:path>
              </a:pathLst>
            </a:custGeom>
            <a:solidFill>
              <a:srgbClr val="EC7C30"/>
            </a:solidFill>
          </p:spPr>
          <p:txBody>
            <a:bodyPr wrap="square" lIns="0" tIns="0" rIns="0" bIns="0" rtlCol="0"/>
            <a:lstStyle/>
            <a:p>
              <a:endParaRPr/>
            </a:p>
          </p:txBody>
        </p:sp>
        <p:sp>
          <p:nvSpPr>
            <p:cNvPr id="35" name="object 35"/>
            <p:cNvSpPr/>
            <p:nvPr/>
          </p:nvSpPr>
          <p:spPr>
            <a:xfrm>
              <a:off x="6558534" y="2287651"/>
              <a:ext cx="775970" cy="836294"/>
            </a:xfrm>
            <a:custGeom>
              <a:avLst/>
              <a:gdLst/>
              <a:ahLst/>
              <a:cxnLst/>
              <a:rect l="l" t="t" r="r" b="b"/>
              <a:pathLst>
                <a:path w="775970" h="836294">
                  <a:moveTo>
                    <a:pt x="775589" y="418084"/>
                  </a:moveTo>
                  <a:lnTo>
                    <a:pt x="749383" y="460505"/>
                  </a:lnTo>
                  <a:lnTo>
                    <a:pt x="720932" y="500983"/>
                  </a:lnTo>
                  <a:lnTo>
                    <a:pt x="690345" y="539458"/>
                  </a:lnTo>
                  <a:lnTo>
                    <a:pt x="657731" y="575871"/>
                  </a:lnTo>
                  <a:lnTo>
                    <a:pt x="623201" y="610164"/>
                  </a:lnTo>
                  <a:lnTo>
                    <a:pt x="586864" y="642278"/>
                  </a:lnTo>
                  <a:lnTo>
                    <a:pt x="548829" y="672153"/>
                  </a:lnTo>
                  <a:lnTo>
                    <a:pt x="509208" y="699731"/>
                  </a:lnTo>
                  <a:lnTo>
                    <a:pt x="468109" y="724954"/>
                  </a:lnTo>
                  <a:lnTo>
                    <a:pt x="425642" y="747761"/>
                  </a:lnTo>
                  <a:lnTo>
                    <a:pt x="381917" y="768095"/>
                  </a:lnTo>
                  <a:lnTo>
                    <a:pt x="337044" y="785896"/>
                  </a:lnTo>
                  <a:lnTo>
                    <a:pt x="291132" y="801105"/>
                  </a:lnTo>
                  <a:lnTo>
                    <a:pt x="244292" y="813665"/>
                  </a:lnTo>
                  <a:lnTo>
                    <a:pt x="196632" y="823514"/>
                  </a:lnTo>
                  <a:lnTo>
                    <a:pt x="148263" y="830596"/>
                  </a:lnTo>
                  <a:lnTo>
                    <a:pt x="99295" y="834851"/>
                  </a:lnTo>
                  <a:lnTo>
                    <a:pt x="49837" y="836220"/>
                  </a:lnTo>
                  <a:lnTo>
                    <a:pt x="0" y="834644"/>
                  </a:lnTo>
                  <a:lnTo>
                    <a:pt x="51435" y="0"/>
                  </a:lnTo>
                  <a:lnTo>
                    <a:pt x="775589" y="418084"/>
                  </a:lnTo>
                  <a:close/>
                </a:path>
              </a:pathLst>
            </a:custGeom>
            <a:ln w="11239">
              <a:solidFill>
                <a:srgbClr val="FFFFFF"/>
              </a:solidFill>
            </a:ln>
          </p:spPr>
          <p:txBody>
            <a:bodyPr wrap="square" lIns="0" tIns="0" rIns="0" bIns="0" rtlCol="0"/>
            <a:lstStyle/>
            <a:p>
              <a:endParaRPr/>
            </a:p>
          </p:txBody>
        </p:sp>
        <p:sp>
          <p:nvSpPr>
            <p:cNvPr id="36" name="object 36"/>
            <p:cNvSpPr/>
            <p:nvPr/>
          </p:nvSpPr>
          <p:spPr>
            <a:xfrm>
              <a:off x="5773850" y="1451483"/>
              <a:ext cx="836294" cy="1671320"/>
            </a:xfrm>
            <a:custGeom>
              <a:avLst/>
              <a:gdLst/>
              <a:ahLst/>
              <a:cxnLst/>
              <a:rect l="l" t="t" r="r" b="b"/>
              <a:pathLst>
                <a:path w="836295" h="1671320">
                  <a:moveTo>
                    <a:pt x="836119" y="0"/>
                  </a:moveTo>
                  <a:lnTo>
                    <a:pt x="787353" y="1401"/>
                  </a:lnTo>
                  <a:lnTo>
                    <a:pt x="739296" y="5556"/>
                  </a:lnTo>
                  <a:lnTo>
                    <a:pt x="692027" y="12390"/>
                  </a:lnTo>
                  <a:lnTo>
                    <a:pt x="645626" y="21827"/>
                  </a:lnTo>
                  <a:lnTo>
                    <a:pt x="600172" y="33792"/>
                  </a:lnTo>
                  <a:lnTo>
                    <a:pt x="555746" y="48210"/>
                  </a:lnTo>
                  <a:lnTo>
                    <a:pt x="512427" y="65006"/>
                  </a:lnTo>
                  <a:lnTo>
                    <a:pt x="470296" y="84106"/>
                  </a:lnTo>
                  <a:lnTo>
                    <a:pt x="429432" y="105433"/>
                  </a:lnTo>
                  <a:lnTo>
                    <a:pt x="389914" y="128913"/>
                  </a:lnTo>
                  <a:lnTo>
                    <a:pt x="351824" y="154471"/>
                  </a:lnTo>
                  <a:lnTo>
                    <a:pt x="315240" y="182032"/>
                  </a:lnTo>
                  <a:lnTo>
                    <a:pt x="280243" y="211521"/>
                  </a:lnTo>
                  <a:lnTo>
                    <a:pt x="246912" y="242862"/>
                  </a:lnTo>
                  <a:lnTo>
                    <a:pt x="215328" y="275981"/>
                  </a:lnTo>
                  <a:lnTo>
                    <a:pt x="185570" y="310802"/>
                  </a:lnTo>
                  <a:lnTo>
                    <a:pt x="157718" y="347251"/>
                  </a:lnTo>
                  <a:lnTo>
                    <a:pt x="131852" y="385252"/>
                  </a:lnTo>
                  <a:lnTo>
                    <a:pt x="108051" y="424730"/>
                  </a:lnTo>
                  <a:lnTo>
                    <a:pt x="86397" y="465611"/>
                  </a:lnTo>
                  <a:lnTo>
                    <a:pt x="66968" y="507818"/>
                  </a:lnTo>
                  <a:lnTo>
                    <a:pt x="49844" y="551278"/>
                  </a:lnTo>
                  <a:lnTo>
                    <a:pt x="35106" y="595915"/>
                  </a:lnTo>
                  <a:lnTo>
                    <a:pt x="22832" y="641654"/>
                  </a:lnTo>
                  <a:lnTo>
                    <a:pt x="13104" y="688420"/>
                  </a:lnTo>
                  <a:lnTo>
                    <a:pt x="6000" y="736138"/>
                  </a:lnTo>
                  <a:lnTo>
                    <a:pt x="1602" y="784733"/>
                  </a:lnTo>
                  <a:lnTo>
                    <a:pt x="0" y="832169"/>
                  </a:lnTo>
                  <a:lnTo>
                    <a:pt x="1035" y="879073"/>
                  </a:lnTo>
                  <a:lnTo>
                    <a:pt x="4642" y="925369"/>
                  </a:lnTo>
                  <a:lnTo>
                    <a:pt x="10755" y="970984"/>
                  </a:lnTo>
                  <a:lnTo>
                    <a:pt x="19307" y="1015842"/>
                  </a:lnTo>
                  <a:lnTo>
                    <a:pt x="30233" y="1059868"/>
                  </a:lnTo>
                  <a:lnTo>
                    <a:pt x="43466" y="1102987"/>
                  </a:lnTo>
                  <a:lnTo>
                    <a:pt x="58940" y="1145126"/>
                  </a:lnTo>
                  <a:lnTo>
                    <a:pt x="76590" y="1186208"/>
                  </a:lnTo>
                  <a:lnTo>
                    <a:pt x="96349" y="1226158"/>
                  </a:lnTo>
                  <a:lnTo>
                    <a:pt x="118151" y="1264904"/>
                  </a:lnTo>
                  <a:lnTo>
                    <a:pt x="141931" y="1302368"/>
                  </a:lnTo>
                  <a:lnTo>
                    <a:pt x="167621" y="1338477"/>
                  </a:lnTo>
                  <a:lnTo>
                    <a:pt x="195157" y="1373156"/>
                  </a:lnTo>
                  <a:lnTo>
                    <a:pt x="224471" y="1406329"/>
                  </a:lnTo>
                  <a:lnTo>
                    <a:pt x="255499" y="1437922"/>
                  </a:lnTo>
                  <a:lnTo>
                    <a:pt x="288173" y="1467861"/>
                  </a:lnTo>
                  <a:lnTo>
                    <a:pt x="322429" y="1496070"/>
                  </a:lnTo>
                  <a:lnTo>
                    <a:pt x="358199" y="1522475"/>
                  </a:lnTo>
                  <a:lnTo>
                    <a:pt x="395417" y="1547000"/>
                  </a:lnTo>
                  <a:lnTo>
                    <a:pt x="434019" y="1569571"/>
                  </a:lnTo>
                  <a:lnTo>
                    <a:pt x="473937" y="1590113"/>
                  </a:lnTo>
                  <a:lnTo>
                    <a:pt x="515106" y="1608551"/>
                  </a:lnTo>
                  <a:lnTo>
                    <a:pt x="557460" y="1624811"/>
                  </a:lnTo>
                  <a:lnTo>
                    <a:pt x="600932" y="1638817"/>
                  </a:lnTo>
                  <a:lnTo>
                    <a:pt x="645456" y="1650495"/>
                  </a:lnTo>
                  <a:lnTo>
                    <a:pt x="690967" y="1659770"/>
                  </a:lnTo>
                  <a:lnTo>
                    <a:pt x="737398" y="1666567"/>
                  </a:lnTo>
                  <a:lnTo>
                    <a:pt x="784684" y="1670812"/>
                  </a:lnTo>
                  <a:lnTo>
                    <a:pt x="836119" y="836168"/>
                  </a:lnTo>
                  <a:lnTo>
                    <a:pt x="836119" y="0"/>
                  </a:lnTo>
                  <a:close/>
                </a:path>
              </a:pathLst>
            </a:custGeom>
            <a:solidFill>
              <a:srgbClr val="A4A4A4"/>
            </a:solidFill>
          </p:spPr>
          <p:txBody>
            <a:bodyPr wrap="square" lIns="0" tIns="0" rIns="0" bIns="0" rtlCol="0"/>
            <a:lstStyle/>
            <a:p>
              <a:endParaRPr/>
            </a:p>
          </p:txBody>
        </p:sp>
        <p:sp>
          <p:nvSpPr>
            <p:cNvPr id="37" name="object 37"/>
            <p:cNvSpPr/>
            <p:nvPr/>
          </p:nvSpPr>
          <p:spPr>
            <a:xfrm>
              <a:off x="5773850" y="1451483"/>
              <a:ext cx="836294" cy="1671320"/>
            </a:xfrm>
            <a:custGeom>
              <a:avLst/>
              <a:gdLst/>
              <a:ahLst/>
              <a:cxnLst/>
              <a:rect l="l" t="t" r="r" b="b"/>
              <a:pathLst>
                <a:path w="836295" h="1671320">
                  <a:moveTo>
                    <a:pt x="784684" y="1670812"/>
                  </a:moveTo>
                  <a:lnTo>
                    <a:pt x="737398" y="1666567"/>
                  </a:lnTo>
                  <a:lnTo>
                    <a:pt x="690967" y="1659770"/>
                  </a:lnTo>
                  <a:lnTo>
                    <a:pt x="645456" y="1650495"/>
                  </a:lnTo>
                  <a:lnTo>
                    <a:pt x="600932" y="1638817"/>
                  </a:lnTo>
                  <a:lnTo>
                    <a:pt x="557460" y="1624811"/>
                  </a:lnTo>
                  <a:lnTo>
                    <a:pt x="515106" y="1608551"/>
                  </a:lnTo>
                  <a:lnTo>
                    <a:pt x="473937" y="1590113"/>
                  </a:lnTo>
                  <a:lnTo>
                    <a:pt x="434019" y="1569571"/>
                  </a:lnTo>
                  <a:lnTo>
                    <a:pt x="395417" y="1547000"/>
                  </a:lnTo>
                  <a:lnTo>
                    <a:pt x="358199" y="1522475"/>
                  </a:lnTo>
                  <a:lnTo>
                    <a:pt x="322429" y="1496070"/>
                  </a:lnTo>
                  <a:lnTo>
                    <a:pt x="288173" y="1467861"/>
                  </a:lnTo>
                  <a:lnTo>
                    <a:pt x="255499" y="1437922"/>
                  </a:lnTo>
                  <a:lnTo>
                    <a:pt x="224471" y="1406329"/>
                  </a:lnTo>
                  <a:lnTo>
                    <a:pt x="195157" y="1373156"/>
                  </a:lnTo>
                  <a:lnTo>
                    <a:pt x="167621" y="1338477"/>
                  </a:lnTo>
                  <a:lnTo>
                    <a:pt x="141931" y="1302368"/>
                  </a:lnTo>
                  <a:lnTo>
                    <a:pt x="118151" y="1264904"/>
                  </a:lnTo>
                  <a:lnTo>
                    <a:pt x="96349" y="1226158"/>
                  </a:lnTo>
                  <a:lnTo>
                    <a:pt x="76590" y="1186208"/>
                  </a:lnTo>
                  <a:lnTo>
                    <a:pt x="58940" y="1145126"/>
                  </a:lnTo>
                  <a:lnTo>
                    <a:pt x="43466" y="1102987"/>
                  </a:lnTo>
                  <a:lnTo>
                    <a:pt x="30233" y="1059868"/>
                  </a:lnTo>
                  <a:lnTo>
                    <a:pt x="19307" y="1015842"/>
                  </a:lnTo>
                  <a:lnTo>
                    <a:pt x="10755" y="970984"/>
                  </a:lnTo>
                  <a:lnTo>
                    <a:pt x="4642" y="925369"/>
                  </a:lnTo>
                  <a:lnTo>
                    <a:pt x="1035" y="879073"/>
                  </a:lnTo>
                  <a:lnTo>
                    <a:pt x="0" y="832169"/>
                  </a:lnTo>
                  <a:lnTo>
                    <a:pt x="1602" y="784733"/>
                  </a:lnTo>
                  <a:lnTo>
                    <a:pt x="6000" y="736138"/>
                  </a:lnTo>
                  <a:lnTo>
                    <a:pt x="13104" y="688420"/>
                  </a:lnTo>
                  <a:lnTo>
                    <a:pt x="22832" y="641654"/>
                  </a:lnTo>
                  <a:lnTo>
                    <a:pt x="35106" y="595915"/>
                  </a:lnTo>
                  <a:lnTo>
                    <a:pt x="49844" y="551278"/>
                  </a:lnTo>
                  <a:lnTo>
                    <a:pt x="66968" y="507818"/>
                  </a:lnTo>
                  <a:lnTo>
                    <a:pt x="86397" y="465611"/>
                  </a:lnTo>
                  <a:lnTo>
                    <a:pt x="108051" y="424730"/>
                  </a:lnTo>
                  <a:lnTo>
                    <a:pt x="131852" y="385252"/>
                  </a:lnTo>
                  <a:lnTo>
                    <a:pt x="157718" y="347251"/>
                  </a:lnTo>
                  <a:lnTo>
                    <a:pt x="185570" y="310802"/>
                  </a:lnTo>
                  <a:lnTo>
                    <a:pt x="215328" y="275981"/>
                  </a:lnTo>
                  <a:lnTo>
                    <a:pt x="246912" y="242862"/>
                  </a:lnTo>
                  <a:lnTo>
                    <a:pt x="280243" y="211521"/>
                  </a:lnTo>
                  <a:lnTo>
                    <a:pt x="315240" y="182032"/>
                  </a:lnTo>
                  <a:lnTo>
                    <a:pt x="351824" y="154471"/>
                  </a:lnTo>
                  <a:lnTo>
                    <a:pt x="389914" y="128913"/>
                  </a:lnTo>
                  <a:lnTo>
                    <a:pt x="429432" y="105433"/>
                  </a:lnTo>
                  <a:lnTo>
                    <a:pt x="470296" y="84106"/>
                  </a:lnTo>
                  <a:lnTo>
                    <a:pt x="512427" y="65006"/>
                  </a:lnTo>
                  <a:lnTo>
                    <a:pt x="555746" y="48210"/>
                  </a:lnTo>
                  <a:lnTo>
                    <a:pt x="600172" y="33792"/>
                  </a:lnTo>
                  <a:lnTo>
                    <a:pt x="645626" y="21827"/>
                  </a:lnTo>
                  <a:lnTo>
                    <a:pt x="692027" y="12390"/>
                  </a:lnTo>
                  <a:lnTo>
                    <a:pt x="739296" y="5556"/>
                  </a:lnTo>
                  <a:lnTo>
                    <a:pt x="787353" y="1401"/>
                  </a:lnTo>
                  <a:lnTo>
                    <a:pt x="836119" y="0"/>
                  </a:lnTo>
                  <a:lnTo>
                    <a:pt x="836119" y="836168"/>
                  </a:lnTo>
                  <a:lnTo>
                    <a:pt x="784684" y="1670812"/>
                  </a:lnTo>
                  <a:close/>
                </a:path>
              </a:pathLst>
            </a:custGeom>
            <a:ln w="11239">
              <a:solidFill>
                <a:srgbClr val="FFFFFF"/>
              </a:solidFill>
            </a:ln>
          </p:spPr>
          <p:txBody>
            <a:bodyPr wrap="square" lIns="0" tIns="0" rIns="0" bIns="0" rtlCol="0"/>
            <a:lstStyle/>
            <a:p>
              <a:endParaRPr/>
            </a:p>
          </p:txBody>
        </p:sp>
        <p:sp>
          <p:nvSpPr>
            <p:cNvPr id="38" name="object 38"/>
            <p:cNvSpPr/>
            <p:nvPr/>
          </p:nvSpPr>
          <p:spPr>
            <a:xfrm>
              <a:off x="7002653" y="1203705"/>
              <a:ext cx="589280" cy="665480"/>
            </a:xfrm>
            <a:custGeom>
              <a:avLst/>
              <a:gdLst/>
              <a:ahLst/>
              <a:cxnLst/>
              <a:rect l="l" t="t" r="r" b="b"/>
              <a:pathLst>
                <a:path w="589279" h="665480">
                  <a:moveTo>
                    <a:pt x="588772" y="0"/>
                  </a:moveTo>
                  <a:lnTo>
                    <a:pt x="0" y="0"/>
                  </a:lnTo>
                  <a:lnTo>
                    <a:pt x="0" y="290830"/>
                  </a:lnTo>
                  <a:lnTo>
                    <a:pt x="337502" y="290830"/>
                  </a:lnTo>
                  <a:lnTo>
                    <a:pt x="337502" y="665480"/>
                  </a:lnTo>
                  <a:lnTo>
                    <a:pt x="411099" y="665480"/>
                  </a:lnTo>
                  <a:lnTo>
                    <a:pt x="411099" y="290830"/>
                  </a:lnTo>
                  <a:lnTo>
                    <a:pt x="588772" y="290830"/>
                  </a:lnTo>
                  <a:lnTo>
                    <a:pt x="588772" y="0"/>
                  </a:lnTo>
                  <a:close/>
                </a:path>
              </a:pathLst>
            </a:custGeom>
            <a:solidFill>
              <a:srgbClr val="FFFFFF"/>
            </a:solidFill>
          </p:spPr>
          <p:txBody>
            <a:bodyPr wrap="square" lIns="0" tIns="0" rIns="0" bIns="0" rtlCol="0"/>
            <a:lstStyle/>
            <a:p>
              <a:endParaRPr/>
            </a:p>
          </p:txBody>
        </p:sp>
        <p:sp>
          <p:nvSpPr>
            <p:cNvPr id="39" name="object 39"/>
            <p:cNvSpPr/>
            <p:nvPr/>
          </p:nvSpPr>
          <p:spPr>
            <a:xfrm>
              <a:off x="7002653" y="1203706"/>
              <a:ext cx="589280" cy="666115"/>
            </a:xfrm>
            <a:custGeom>
              <a:avLst/>
              <a:gdLst/>
              <a:ahLst/>
              <a:cxnLst/>
              <a:rect l="l" t="t" r="r" b="b"/>
              <a:pathLst>
                <a:path w="589279" h="666114">
                  <a:moveTo>
                    <a:pt x="0" y="0"/>
                  </a:moveTo>
                  <a:lnTo>
                    <a:pt x="343535" y="0"/>
                  </a:lnTo>
                  <a:lnTo>
                    <a:pt x="490728" y="0"/>
                  </a:lnTo>
                  <a:lnTo>
                    <a:pt x="588772" y="0"/>
                  </a:lnTo>
                  <a:lnTo>
                    <a:pt x="588772" y="169418"/>
                  </a:lnTo>
                  <a:lnTo>
                    <a:pt x="588772" y="242061"/>
                  </a:lnTo>
                  <a:lnTo>
                    <a:pt x="588772" y="290449"/>
                  </a:lnTo>
                  <a:lnTo>
                    <a:pt x="490728" y="290449"/>
                  </a:lnTo>
                  <a:lnTo>
                    <a:pt x="331470" y="665861"/>
                  </a:lnTo>
                  <a:lnTo>
                    <a:pt x="343535" y="290449"/>
                  </a:lnTo>
                  <a:lnTo>
                    <a:pt x="0" y="290449"/>
                  </a:lnTo>
                  <a:lnTo>
                    <a:pt x="0" y="242061"/>
                  </a:lnTo>
                  <a:lnTo>
                    <a:pt x="0" y="169418"/>
                  </a:lnTo>
                  <a:lnTo>
                    <a:pt x="0" y="0"/>
                  </a:lnTo>
                  <a:close/>
                </a:path>
              </a:pathLst>
            </a:custGeom>
            <a:ln w="5626">
              <a:solidFill>
                <a:srgbClr val="000000"/>
              </a:solidFill>
            </a:ln>
          </p:spPr>
          <p:txBody>
            <a:bodyPr wrap="square" lIns="0" tIns="0" rIns="0" bIns="0" rtlCol="0"/>
            <a:lstStyle/>
            <a:p>
              <a:endParaRPr/>
            </a:p>
          </p:txBody>
        </p:sp>
      </p:grpSp>
      <p:sp>
        <p:nvSpPr>
          <p:cNvPr id="40" name="object 40"/>
          <p:cNvSpPr txBox="1"/>
          <p:nvPr/>
        </p:nvSpPr>
        <p:spPr>
          <a:xfrm>
            <a:off x="9362197" y="2078405"/>
            <a:ext cx="656142" cy="290677"/>
          </a:xfrm>
          <a:prstGeom prst="rect">
            <a:avLst/>
          </a:prstGeom>
        </p:spPr>
        <p:txBody>
          <a:bodyPr vert="horz" wrap="square" lIns="0" tIns="31326" rIns="0" bIns="0" rtlCol="0">
            <a:spAutoFit/>
          </a:bodyPr>
          <a:lstStyle/>
          <a:p>
            <a:pPr marR="39792" algn="ctr">
              <a:spcBef>
                <a:spcPts val="247"/>
              </a:spcBef>
            </a:pPr>
            <a:r>
              <a:rPr sz="800" spc="-20" dirty="0">
                <a:solidFill>
                  <a:srgbClr val="585858"/>
                </a:solidFill>
                <a:latin typeface="BIZ UDPゴシック"/>
                <a:cs typeface="BIZ UDPゴシック"/>
              </a:rPr>
              <a:t>希望する</a:t>
            </a:r>
            <a:endParaRPr sz="800">
              <a:latin typeface="BIZ UDPゴシック"/>
              <a:cs typeface="BIZ UDPゴシック"/>
            </a:endParaRPr>
          </a:p>
          <a:p>
            <a:pPr marR="6773" algn="ctr">
              <a:spcBef>
                <a:spcPts val="120"/>
              </a:spcBef>
            </a:pPr>
            <a:r>
              <a:rPr sz="800" dirty="0">
                <a:solidFill>
                  <a:srgbClr val="585858"/>
                </a:solidFill>
                <a:latin typeface="BIZ UDPゴシック"/>
                <a:cs typeface="BIZ UDPゴシック"/>
              </a:rPr>
              <a:t>17</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33%</a:t>
            </a:r>
            <a:endParaRPr sz="800">
              <a:latin typeface="BIZ UDPゴシック"/>
              <a:cs typeface="BIZ UDPゴシック"/>
            </a:endParaRPr>
          </a:p>
        </p:txBody>
      </p:sp>
      <p:grpSp>
        <p:nvGrpSpPr>
          <p:cNvPr id="41" name="object 41"/>
          <p:cNvGrpSpPr/>
          <p:nvPr/>
        </p:nvGrpSpPr>
        <p:grpSpPr>
          <a:xfrm>
            <a:off x="9268812" y="4470038"/>
            <a:ext cx="851715" cy="525760"/>
            <a:chOff x="7001065" y="3021520"/>
            <a:chExt cx="638810" cy="394335"/>
          </a:xfrm>
        </p:grpSpPr>
        <p:sp>
          <p:nvSpPr>
            <p:cNvPr id="42" name="object 42"/>
            <p:cNvSpPr/>
            <p:nvPr/>
          </p:nvSpPr>
          <p:spPr>
            <a:xfrm>
              <a:off x="7003923" y="3024378"/>
              <a:ext cx="633095" cy="388620"/>
            </a:xfrm>
            <a:custGeom>
              <a:avLst/>
              <a:gdLst/>
              <a:ahLst/>
              <a:cxnLst/>
              <a:rect l="l" t="t" r="r" b="b"/>
              <a:pathLst>
                <a:path w="633095" h="388620">
                  <a:moveTo>
                    <a:pt x="1651" y="0"/>
                  </a:moveTo>
                  <a:lnTo>
                    <a:pt x="105537" y="92455"/>
                  </a:lnTo>
                  <a:lnTo>
                    <a:pt x="0" y="92455"/>
                  </a:lnTo>
                  <a:lnTo>
                    <a:pt x="0" y="388619"/>
                  </a:lnTo>
                  <a:lnTo>
                    <a:pt x="633095" y="388619"/>
                  </a:lnTo>
                  <a:lnTo>
                    <a:pt x="633095" y="92455"/>
                  </a:lnTo>
                  <a:lnTo>
                    <a:pt x="263779" y="92455"/>
                  </a:lnTo>
                  <a:lnTo>
                    <a:pt x="1651" y="0"/>
                  </a:lnTo>
                  <a:close/>
                </a:path>
              </a:pathLst>
            </a:custGeom>
            <a:solidFill>
              <a:srgbClr val="FFFFFF"/>
            </a:solidFill>
          </p:spPr>
          <p:txBody>
            <a:bodyPr wrap="square" lIns="0" tIns="0" rIns="0" bIns="0" rtlCol="0"/>
            <a:lstStyle/>
            <a:p>
              <a:endParaRPr/>
            </a:p>
          </p:txBody>
        </p:sp>
        <p:sp>
          <p:nvSpPr>
            <p:cNvPr id="43" name="object 43"/>
            <p:cNvSpPr/>
            <p:nvPr/>
          </p:nvSpPr>
          <p:spPr>
            <a:xfrm>
              <a:off x="7003923" y="3024378"/>
              <a:ext cx="633095" cy="388620"/>
            </a:xfrm>
            <a:custGeom>
              <a:avLst/>
              <a:gdLst/>
              <a:ahLst/>
              <a:cxnLst/>
              <a:rect l="l" t="t" r="r" b="b"/>
              <a:pathLst>
                <a:path w="633095" h="388620">
                  <a:moveTo>
                    <a:pt x="0" y="92455"/>
                  </a:moveTo>
                  <a:lnTo>
                    <a:pt x="105537" y="92455"/>
                  </a:lnTo>
                  <a:lnTo>
                    <a:pt x="1651" y="0"/>
                  </a:lnTo>
                  <a:lnTo>
                    <a:pt x="263779" y="92455"/>
                  </a:lnTo>
                  <a:lnTo>
                    <a:pt x="633095" y="92455"/>
                  </a:lnTo>
                  <a:lnTo>
                    <a:pt x="633095" y="141858"/>
                  </a:lnTo>
                  <a:lnTo>
                    <a:pt x="633095" y="215899"/>
                  </a:lnTo>
                  <a:lnTo>
                    <a:pt x="633095" y="388619"/>
                  </a:lnTo>
                  <a:lnTo>
                    <a:pt x="263779" y="388619"/>
                  </a:lnTo>
                  <a:lnTo>
                    <a:pt x="105537" y="388619"/>
                  </a:lnTo>
                  <a:lnTo>
                    <a:pt x="0" y="388619"/>
                  </a:lnTo>
                  <a:lnTo>
                    <a:pt x="0" y="215899"/>
                  </a:lnTo>
                  <a:lnTo>
                    <a:pt x="0" y="141858"/>
                  </a:lnTo>
                  <a:lnTo>
                    <a:pt x="0" y="92455"/>
                  </a:lnTo>
                  <a:close/>
                </a:path>
              </a:pathLst>
            </a:custGeom>
            <a:ln w="5626">
              <a:solidFill>
                <a:srgbClr val="000000"/>
              </a:solidFill>
            </a:ln>
          </p:spPr>
          <p:txBody>
            <a:bodyPr wrap="square" lIns="0" tIns="0" rIns="0" bIns="0" rtlCol="0"/>
            <a:lstStyle/>
            <a:p>
              <a:endParaRPr/>
            </a:p>
          </p:txBody>
        </p:sp>
      </p:grpSp>
      <p:sp>
        <p:nvSpPr>
          <p:cNvPr id="44" name="object 44"/>
          <p:cNvSpPr txBox="1"/>
          <p:nvPr/>
        </p:nvSpPr>
        <p:spPr>
          <a:xfrm>
            <a:off x="9433653" y="4635207"/>
            <a:ext cx="575712" cy="289822"/>
          </a:xfrm>
          <a:prstGeom prst="rect">
            <a:avLst/>
          </a:prstGeom>
        </p:spPr>
        <p:txBody>
          <a:bodyPr vert="horz" wrap="square" lIns="0" tIns="30479" rIns="0" bIns="0" rtlCol="0">
            <a:spAutoFit/>
          </a:bodyPr>
          <a:lstStyle/>
          <a:p>
            <a:pPr marL="6773">
              <a:spcBef>
                <a:spcPts val="240"/>
              </a:spcBef>
            </a:pPr>
            <a:r>
              <a:rPr sz="800" spc="-13" dirty="0">
                <a:solidFill>
                  <a:srgbClr val="585858"/>
                </a:solidFill>
                <a:latin typeface="BIZ UDPゴシック"/>
                <a:cs typeface="BIZ UDPゴシック"/>
              </a:rPr>
              <a:t>希望しない</a:t>
            </a:r>
            <a:endParaRPr sz="800">
              <a:latin typeface="BIZ UDPゴシック"/>
              <a:cs typeface="BIZ UDPゴシック"/>
            </a:endParaRPr>
          </a:p>
          <a:p>
            <a:pPr>
              <a:spcBef>
                <a:spcPts val="113"/>
              </a:spcBef>
            </a:pPr>
            <a:r>
              <a:rPr sz="800" dirty="0">
                <a:solidFill>
                  <a:srgbClr val="585858"/>
                </a:solidFill>
                <a:latin typeface="BIZ UDPゴシック"/>
                <a:cs typeface="BIZ UDPゴシック"/>
              </a:rPr>
              <a:t>9</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18%</a:t>
            </a:r>
            <a:endParaRPr sz="800">
              <a:latin typeface="BIZ UDPゴシック"/>
              <a:cs typeface="BIZ UDPゴシック"/>
            </a:endParaRPr>
          </a:p>
        </p:txBody>
      </p:sp>
      <p:grpSp>
        <p:nvGrpSpPr>
          <p:cNvPr id="45" name="object 45"/>
          <p:cNvGrpSpPr/>
          <p:nvPr/>
        </p:nvGrpSpPr>
        <p:grpSpPr>
          <a:xfrm>
            <a:off x="7408246" y="2120116"/>
            <a:ext cx="819543" cy="1341070"/>
            <a:chOff x="5605589" y="1259014"/>
            <a:chExt cx="614680" cy="1005840"/>
          </a:xfrm>
        </p:grpSpPr>
        <p:sp>
          <p:nvSpPr>
            <p:cNvPr id="46" name="object 46"/>
            <p:cNvSpPr/>
            <p:nvPr/>
          </p:nvSpPr>
          <p:spPr>
            <a:xfrm>
              <a:off x="5608447" y="1261872"/>
              <a:ext cx="608965" cy="1000125"/>
            </a:xfrm>
            <a:custGeom>
              <a:avLst/>
              <a:gdLst/>
              <a:ahLst/>
              <a:cxnLst/>
              <a:rect l="l" t="t" r="r" b="b"/>
              <a:pathLst>
                <a:path w="608964" h="1000125">
                  <a:moveTo>
                    <a:pt x="608711" y="0"/>
                  </a:moveTo>
                  <a:lnTo>
                    <a:pt x="0" y="0"/>
                  </a:lnTo>
                  <a:lnTo>
                    <a:pt x="0" y="319278"/>
                  </a:lnTo>
                  <a:lnTo>
                    <a:pt x="101473" y="319278"/>
                  </a:lnTo>
                  <a:lnTo>
                    <a:pt x="165735" y="999997"/>
                  </a:lnTo>
                  <a:lnTo>
                    <a:pt x="253619" y="319278"/>
                  </a:lnTo>
                  <a:lnTo>
                    <a:pt x="608711" y="319278"/>
                  </a:lnTo>
                  <a:lnTo>
                    <a:pt x="608711" y="0"/>
                  </a:lnTo>
                  <a:close/>
                </a:path>
              </a:pathLst>
            </a:custGeom>
            <a:solidFill>
              <a:srgbClr val="FFFFFF"/>
            </a:solidFill>
          </p:spPr>
          <p:txBody>
            <a:bodyPr wrap="square" lIns="0" tIns="0" rIns="0" bIns="0" rtlCol="0"/>
            <a:lstStyle/>
            <a:p>
              <a:endParaRPr/>
            </a:p>
          </p:txBody>
        </p:sp>
        <p:sp>
          <p:nvSpPr>
            <p:cNvPr id="47" name="object 47"/>
            <p:cNvSpPr/>
            <p:nvPr/>
          </p:nvSpPr>
          <p:spPr>
            <a:xfrm>
              <a:off x="5608447" y="1261872"/>
              <a:ext cx="608965" cy="1000125"/>
            </a:xfrm>
            <a:custGeom>
              <a:avLst/>
              <a:gdLst/>
              <a:ahLst/>
              <a:cxnLst/>
              <a:rect l="l" t="t" r="r" b="b"/>
              <a:pathLst>
                <a:path w="608964" h="1000125">
                  <a:moveTo>
                    <a:pt x="0" y="0"/>
                  </a:moveTo>
                  <a:lnTo>
                    <a:pt x="101473" y="0"/>
                  </a:lnTo>
                  <a:lnTo>
                    <a:pt x="253619" y="0"/>
                  </a:lnTo>
                  <a:lnTo>
                    <a:pt x="608711" y="0"/>
                  </a:lnTo>
                  <a:lnTo>
                    <a:pt x="608711" y="186182"/>
                  </a:lnTo>
                  <a:lnTo>
                    <a:pt x="608711" y="266065"/>
                  </a:lnTo>
                  <a:lnTo>
                    <a:pt x="608711" y="319278"/>
                  </a:lnTo>
                  <a:lnTo>
                    <a:pt x="253619" y="319278"/>
                  </a:lnTo>
                  <a:lnTo>
                    <a:pt x="165735" y="999997"/>
                  </a:lnTo>
                  <a:lnTo>
                    <a:pt x="101473" y="319278"/>
                  </a:lnTo>
                  <a:lnTo>
                    <a:pt x="0" y="319278"/>
                  </a:lnTo>
                  <a:lnTo>
                    <a:pt x="0" y="266065"/>
                  </a:lnTo>
                  <a:lnTo>
                    <a:pt x="0" y="186182"/>
                  </a:lnTo>
                  <a:lnTo>
                    <a:pt x="0" y="0"/>
                  </a:lnTo>
                  <a:close/>
                </a:path>
              </a:pathLst>
            </a:custGeom>
            <a:ln w="5626">
              <a:solidFill>
                <a:srgbClr val="000000"/>
              </a:solidFill>
            </a:ln>
          </p:spPr>
          <p:txBody>
            <a:bodyPr wrap="square" lIns="0" tIns="0" rIns="0" bIns="0" rtlCol="0"/>
            <a:lstStyle/>
            <a:p>
              <a:endParaRPr/>
            </a:p>
          </p:txBody>
        </p:sp>
      </p:grpSp>
      <p:sp>
        <p:nvSpPr>
          <p:cNvPr id="48" name="object 48"/>
          <p:cNvSpPr txBox="1"/>
          <p:nvPr/>
        </p:nvSpPr>
        <p:spPr>
          <a:xfrm>
            <a:off x="7509081" y="2175429"/>
            <a:ext cx="671382" cy="290677"/>
          </a:xfrm>
          <a:prstGeom prst="rect">
            <a:avLst/>
          </a:prstGeom>
        </p:spPr>
        <p:txBody>
          <a:bodyPr vert="horz" wrap="square" lIns="0" tIns="31326" rIns="0" bIns="0" rtlCol="0">
            <a:spAutoFit/>
          </a:bodyPr>
          <a:lstStyle/>
          <a:p>
            <a:pPr marR="42332" algn="ctr">
              <a:spcBef>
                <a:spcPts val="247"/>
              </a:spcBef>
            </a:pPr>
            <a:r>
              <a:rPr sz="800" spc="-27" dirty="0">
                <a:solidFill>
                  <a:srgbClr val="585858"/>
                </a:solidFill>
                <a:latin typeface="BIZ UDPゴシック"/>
                <a:cs typeface="BIZ UDPゴシック"/>
              </a:rPr>
              <a:t>未回答</a:t>
            </a:r>
            <a:endParaRPr sz="800">
              <a:latin typeface="BIZ UDPゴシック"/>
              <a:cs typeface="BIZ UDPゴシック"/>
            </a:endParaRPr>
          </a:p>
          <a:p>
            <a:pPr marR="6773" algn="ctr">
              <a:spcBef>
                <a:spcPts val="113"/>
              </a:spcBef>
            </a:pPr>
            <a:r>
              <a:rPr sz="800" dirty="0">
                <a:solidFill>
                  <a:srgbClr val="585858"/>
                </a:solidFill>
                <a:latin typeface="BIZ UDPゴシック"/>
                <a:cs typeface="BIZ UDPゴシック"/>
              </a:rPr>
              <a:t>25</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49%</a:t>
            </a:r>
            <a:endParaRPr sz="800">
              <a:latin typeface="BIZ UDPゴシック"/>
              <a:cs typeface="BIZ UDPゴシック"/>
            </a:endParaRPr>
          </a:p>
        </p:txBody>
      </p:sp>
      <p:grpSp>
        <p:nvGrpSpPr>
          <p:cNvPr id="49" name="object 49"/>
          <p:cNvGrpSpPr/>
          <p:nvPr/>
        </p:nvGrpSpPr>
        <p:grpSpPr>
          <a:xfrm>
            <a:off x="1197837" y="5993642"/>
            <a:ext cx="2333327" cy="2461169"/>
            <a:chOff x="947609" y="4164266"/>
            <a:chExt cx="1750060" cy="1845945"/>
          </a:xfrm>
        </p:grpSpPr>
        <p:sp>
          <p:nvSpPr>
            <p:cNvPr id="50" name="object 50"/>
            <p:cNvSpPr/>
            <p:nvPr/>
          </p:nvSpPr>
          <p:spPr>
            <a:xfrm>
              <a:off x="1712595" y="4485767"/>
              <a:ext cx="716280" cy="759460"/>
            </a:xfrm>
            <a:custGeom>
              <a:avLst/>
              <a:gdLst/>
              <a:ahLst/>
              <a:cxnLst/>
              <a:rect l="l" t="t" r="r" b="b"/>
              <a:pathLst>
                <a:path w="716280" h="759460">
                  <a:moveTo>
                    <a:pt x="0" y="0"/>
                  </a:moveTo>
                  <a:lnTo>
                    <a:pt x="0" y="759206"/>
                  </a:lnTo>
                  <a:lnTo>
                    <a:pt x="716026" y="506856"/>
                  </a:lnTo>
                  <a:lnTo>
                    <a:pt x="698635" y="462074"/>
                  </a:lnTo>
                  <a:lnTo>
                    <a:pt x="678653" y="418876"/>
                  </a:lnTo>
                  <a:lnTo>
                    <a:pt x="656190" y="377338"/>
                  </a:lnTo>
                  <a:lnTo>
                    <a:pt x="631354" y="337539"/>
                  </a:lnTo>
                  <a:lnTo>
                    <a:pt x="604254" y="299555"/>
                  </a:lnTo>
                  <a:lnTo>
                    <a:pt x="574998" y="263463"/>
                  </a:lnTo>
                  <a:lnTo>
                    <a:pt x="543695" y="229340"/>
                  </a:lnTo>
                  <a:lnTo>
                    <a:pt x="510454" y="197263"/>
                  </a:lnTo>
                  <a:lnTo>
                    <a:pt x="475384" y="167310"/>
                  </a:lnTo>
                  <a:lnTo>
                    <a:pt x="438594" y="139557"/>
                  </a:lnTo>
                  <a:lnTo>
                    <a:pt x="400192" y="114081"/>
                  </a:lnTo>
                  <a:lnTo>
                    <a:pt x="360287" y="90960"/>
                  </a:lnTo>
                  <a:lnTo>
                    <a:pt x="318988" y="70270"/>
                  </a:lnTo>
                  <a:lnTo>
                    <a:pt x="276404" y="52089"/>
                  </a:lnTo>
                  <a:lnTo>
                    <a:pt x="232644" y="36494"/>
                  </a:lnTo>
                  <a:lnTo>
                    <a:pt x="187815" y="23562"/>
                  </a:lnTo>
                  <a:lnTo>
                    <a:pt x="142028" y="13369"/>
                  </a:lnTo>
                  <a:lnTo>
                    <a:pt x="95390" y="5993"/>
                  </a:lnTo>
                  <a:lnTo>
                    <a:pt x="48011" y="1511"/>
                  </a:lnTo>
                  <a:lnTo>
                    <a:pt x="0" y="0"/>
                  </a:lnTo>
                  <a:close/>
                </a:path>
              </a:pathLst>
            </a:custGeom>
            <a:solidFill>
              <a:srgbClr val="4471C4"/>
            </a:solidFill>
          </p:spPr>
          <p:txBody>
            <a:bodyPr wrap="square" lIns="0" tIns="0" rIns="0" bIns="0" rtlCol="0"/>
            <a:lstStyle/>
            <a:p>
              <a:endParaRPr/>
            </a:p>
          </p:txBody>
        </p:sp>
        <p:sp>
          <p:nvSpPr>
            <p:cNvPr id="51" name="object 51"/>
            <p:cNvSpPr/>
            <p:nvPr/>
          </p:nvSpPr>
          <p:spPr>
            <a:xfrm>
              <a:off x="953324" y="4537075"/>
              <a:ext cx="1518920" cy="1467485"/>
            </a:xfrm>
            <a:custGeom>
              <a:avLst/>
              <a:gdLst/>
              <a:ahLst/>
              <a:cxnLst/>
              <a:rect l="l" t="t" r="r" b="b"/>
              <a:pathLst>
                <a:path w="1518920" h="1467485">
                  <a:moveTo>
                    <a:pt x="484950" y="0"/>
                  </a:moveTo>
                  <a:lnTo>
                    <a:pt x="439954" y="19080"/>
                  </a:lnTo>
                  <a:lnTo>
                    <a:pt x="396807" y="40701"/>
                  </a:lnTo>
                  <a:lnTo>
                    <a:pt x="355565" y="64740"/>
                  </a:lnTo>
                  <a:lnTo>
                    <a:pt x="316285" y="91078"/>
                  </a:lnTo>
                  <a:lnTo>
                    <a:pt x="279022" y="119592"/>
                  </a:lnTo>
                  <a:lnTo>
                    <a:pt x="243832" y="150161"/>
                  </a:lnTo>
                  <a:lnTo>
                    <a:pt x="210770" y="182665"/>
                  </a:lnTo>
                  <a:lnTo>
                    <a:pt x="179892" y="216981"/>
                  </a:lnTo>
                  <a:lnTo>
                    <a:pt x="151254" y="252989"/>
                  </a:lnTo>
                  <a:lnTo>
                    <a:pt x="124911" y="290567"/>
                  </a:lnTo>
                  <a:lnTo>
                    <a:pt x="100920" y="329595"/>
                  </a:lnTo>
                  <a:lnTo>
                    <a:pt x="79335" y="369950"/>
                  </a:lnTo>
                  <a:lnTo>
                    <a:pt x="60214" y="411512"/>
                  </a:lnTo>
                  <a:lnTo>
                    <a:pt x="43611" y="454160"/>
                  </a:lnTo>
                  <a:lnTo>
                    <a:pt x="29582" y="497771"/>
                  </a:lnTo>
                  <a:lnTo>
                    <a:pt x="18183" y="542226"/>
                  </a:lnTo>
                  <a:lnTo>
                    <a:pt x="9469" y="587402"/>
                  </a:lnTo>
                  <a:lnTo>
                    <a:pt x="3497" y="633179"/>
                  </a:lnTo>
                  <a:lnTo>
                    <a:pt x="322" y="679435"/>
                  </a:lnTo>
                  <a:lnTo>
                    <a:pt x="0" y="726049"/>
                  </a:lnTo>
                  <a:lnTo>
                    <a:pt x="2586" y="772900"/>
                  </a:lnTo>
                  <a:lnTo>
                    <a:pt x="8136" y="819867"/>
                  </a:lnTo>
                  <a:lnTo>
                    <a:pt x="16706" y="866827"/>
                  </a:lnTo>
                  <a:lnTo>
                    <a:pt x="28352" y="913661"/>
                  </a:lnTo>
                  <a:lnTo>
                    <a:pt x="43130" y="960247"/>
                  </a:lnTo>
                  <a:lnTo>
                    <a:pt x="60497" y="1005036"/>
                  </a:lnTo>
                  <a:lnTo>
                    <a:pt x="80362" y="1048104"/>
                  </a:lnTo>
                  <a:lnTo>
                    <a:pt x="102613" y="1089396"/>
                  </a:lnTo>
                  <a:lnTo>
                    <a:pt x="127135" y="1128858"/>
                  </a:lnTo>
                  <a:lnTo>
                    <a:pt x="153815" y="1166436"/>
                  </a:lnTo>
                  <a:lnTo>
                    <a:pt x="182540" y="1202075"/>
                  </a:lnTo>
                  <a:lnTo>
                    <a:pt x="213196" y="1235720"/>
                  </a:lnTo>
                  <a:lnTo>
                    <a:pt x="245669" y="1267319"/>
                  </a:lnTo>
                  <a:lnTo>
                    <a:pt x="279847" y="1296815"/>
                  </a:lnTo>
                  <a:lnTo>
                    <a:pt x="315615" y="1324156"/>
                  </a:lnTo>
                  <a:lnTo>
                    <a:pt x="352861" y="1349286"/>
                  </a:lnTo>
                  <a:lnTo>
                    <a:pt x="391470" y="1372151"/>
                  </a:lnTo>
                  <a:lnTo>
                    <a:pt x="431329" y="1392697"/>
                  </a:lnTo>
                  <a:lnTo>
                    <a:pt x="472325" y="1410870"/>
                  </a:lnTo>
                  <a:lnTo>
                    <a:pt x="514344" y="1426616"/>
                  </a:lnTo>
                  <a:lnTo>
                    <a:pt x="557273" y="1439879"/>
                  </a:lnTo>
                  <a:lnTo>
                    <a:pt x="600997" y="1450606"/>
                  </a:lnTo>
                  <a:lnTo>
                    <a:pt x="645405" y="1458742"/>
                  </a:lnTo>
                  <a:lnTo>
                    <a:pt x="690381" y="1464234"/>
                  </a:lnTo>
                  <a:lnTo>
                    <a:pt x="735813" y="1467026"/>
                  </a:lnTo>
                  <a:lnTo>
                    <a:pt x="781588" y="1467064"/>
                  </a:lnTo>
                  <a:lnTo>
                    <a:pt x="827591" y="1464295"/>
                  </a:lnTo>
                  <a:lnTo>
                    <a:pt x="873709" y="1458663"/>
                  </a:lnTo>
                  <a:lnTo>
                    <a:pt x="919829" y="1450114"/>
                  </a:lnTo>
                  <a:lnTo>
                    <a:pt x="965837" y="1438595"/>
                  </a:lnTo>
                  <a:lnTo>
                    <a:pt x="1011619" y="1424051"/>
                  </a:lnTo>
                  <a:lnTo>
                    <a:pt x="1056409" y="1406674"/>
                  </a:lnTo>
                  <a:lnTo>
                    <a:pt x="1099476" y="1386801"/>
                  </a:lnTo>
                  <a:lnTo>
                    <a:pt x="1140768" y="1364543"/>
                  </a:lnTo>
                  <a:lnTo>
                    <a:pt x="1180230" y="1340015"/>
                  </a:lnTo>
                  <a:lnTo>
                    <a:pt x="1217807" y="1313331"/>
                  </a:lnTo>
                  <a:lnTo>
                    <a:pt x="1253446" y="1284602"/>
                  </a:lnTo>
                  <a:lnTo>
                    <a:pt x="1287090" y="1253944"/>
                  </a:lnTo>
                  <a:lnTo>
                    <a:pt x="1318687" y="1221469"/>
                  </a:lnTo>
                  <a:lnTo>
                    <a:pt x="1348182" y="1187290"/>
                  </a:lnTo>
                  <a:lnTo>
                    <a:pt x="1375521" y="1151522"/>
                  </a:lnTo>
                  <a:lnTo>
                    <a:pt x="1400649" y="1114277"/>
                  </a:lnTo>
                  <a:lnTo>
                    <a:pt x="1423511" y="1075669"/>
                  </a:lnTo>
                  <a:lnTo>
                    <a:pt x="1444054" y="1035812"/>
                  </a:lnTo>
                  <a:lnTo>
                    <a:pt x="1462223" y="994818"/>
                  </a:lnTo>
                  <a:lnTo>
                    <a:pt x="1477964" y="952801"/>
                  </a:lnTo>
                  <a:lnTo>
                    <a:pt x="1491222" y="909875"/>
                  </a:lnTo>
                  <a:lnTo>
                    <a:pt x="1501943" y="866153"/>
                  </a:lnTo>
                  <a:lnTo>
                    <a:pt x="1510073" y="821748"/>
                  </a:lnTo>
                  <a:lnTo>
                    <a:pt x="1515557" y="776775"/>
                  </a:lnTo>
                  <a:lnTo>
                    <a:pt x="1518340" y="731345"/>
                  </a:lnTo>
                  <a:lnTo>
                    <a:pt x="1518370" y="685573"/>
                  </a:lnTo>
                  <a:lnTo>
                    <a:pt x="1515590" y="639572"/>
                  </a:lnTo>
                  <a:lnTo>
                    <a:pt x="1509947" y="593456"/>
                  </a:lnTo>
                  <a:lnTo>
                    <a:pt x="1501387" y="547338"/>
                  </a:lnTo>
                  <a:lnTo>
                    <a:pt x="1489855" y="501331"/>
                  </a:lnTo>
                  <a:lnTo>
                    <a:pt x="1475296" y="455549"/>
                  </a:lnTo>
                  <a:lnTo>
                    <a:pt x="759270" y="707898"/>
                  </a:lnTo>
                  <a:lnTo>
                    <a:pt x="484950" y="0"/>
                  </a:lnTo>
                  <a:close/>
                </a:path>
              </a:pathLst>
            </a:custGeom>
            <a:solidFill>
              <a:srgbClr val="EC7C30"/>
            </a:solidFill>
          </p:spPr>
          <p:txBody>
            <a:bodyPr wrap="square" lIns="0" tIns="0" rIns="0" bIns="0" rtlCol="0"/>
            <a:lstStyle/>
            <a:p>
              <a:endParaRPr/>
            </a:p>
          </p:txBody>
        </p:sp>
        <p:sp>
          <p:nvSpPr>
            <p:cNvPr id="52" name="object 52"/>
            <p:cNvSpPr/>
            <p:nvPr/>
          </p:nvSpPr>
          <p:spPr>
            <a:xfrm>
              <a:off x="953324" y="4537075"/>
              <a:ext cx="1518920" cy="1467485"/>
            </a:xfrm>
            <a:custGeom>
              <a:avLst/>
              <a:gdLst/>
              <a:ahLst/>
              <a:cxnLst/>
              <a:rect l="l" t="t" r="r" b="b"/>
              <a:pathLst>
                <a:path w="1518920" h="1467485">
                  <a:moveTo>
                    <a:pt x="1475296" y="455549"/>
                  </a:moveTo>
                  <a:lnTo>
                    <a:pt x="1489855" y="501331"/>
                  </a:lnTo>
                  <a:lnTo>
                    <a:pt x="1501387" y="547338"/>
                  </a:lnTo>
                  <a:lnTo>
                    <a:pt x="1509947" y="593456"/>
                  </a:lnTo>
                  <a:lnTo>
                    <a:pt x="1515590" y="639572"/>
                  </a:lnTo>
                  <a:lnTo>
                    <a:pt x="1518370" y="685573"/>
                  </a:lnTo>
                  <a:lnTo>
                    <a:pt x="1518340" y="731345"/>
                  </a:lnTo>
                  <a:lnTo>
                    <a:pt x="1515557" y="776775"/>
                  </a:lnTo>
                  <a:lnTo>
                    <a:pt x="1510073" y="821748"/>
                  </a:lnTo>
                  <a:lnTo>
                    <a:pt x="1501943" y="866153"/>
                  </a:lnTo>
                  <a:lnTo>
                    <a:pt x="1491222" y="909875"/>
                  </a:lnTo>
                  <a:lnTo>
                    <a:pt x="1477964" y="952801"/>
                  </a:lnTo>
                  <a:lnTo>
                    <a:pt x="1462223" y="994818"/>
                  </a:lnTo>
                  <a:lnTo>
                    <a:pt x="1444054" y="1035812"/>
                  </a:lnTo>
                  <a:lnTo>
                    <a:pt x="1423511" y="1075669"/>
                  </a:lnTo>
                  <a:lnTo>
                    <a:pt x="1400649" y="1114277"/>
                  </a:lnTo>
                  <a:lnTo>
                    <a:pt x="1375521" y="1151522"/>
                  </a:lnTo>
                  <a:lnTo>
                    <a:pt x="1348182" y="1187290"/>
                  </a:lnTo>
                  <a:lnTo>
                    <a:pt x="1318687" y="1221469"/>
                  </a:lnTo>
                  <a:lnTo>
                    <a:pt x="1287090" y="1253944"/>
                  </a:lnTo>
                  <a:lnTo>
                    <a:pt x="1253446" y="1284602"/>
                  </a:lnTo>
                  <a:lnTo>
                    <a:pt x="1217807" y="1313331"/>
                  </a:lnTo>
                  <a:lnTo>
                    <a:pt x="1180230" y="1340015"/>
                  </a:lnTo>
                  <a:lnTo>
                    <a:pt x="1140768" y="1364543"/>
                  </a:lnTo>
                  <a:lnTo>
                    <a:pt x="1099476" y="1386801"/>
                  </a:lnTo>
                  <a:lnTo>
                    <a:pt x="1056409" y="1406674"/>
                  </a:lnTo>
                  <a:lnTo>
                    <a:pt x="1011619" y="1424051"/>
                  </a:lnTo>
                  <a:lnTo>
                    <a:pt x="965837" y="1438595"/>
                  </a:lnTo>
                  <a:lnTo>
                    <a:pt x="919829" y="1450114"/>
                  </a:lnTo>
                  <a:lnTo>
                    <a:pt x="873709" y="1458663"/>
                  </a:lnTo>
                  <a:lnTo>
                    <a:pt x="827591" y="1464295"/>
                  </a:lnTo>
                  <a:lnTo>
                    <a:pt x="781588" y="1467064"/>
                  </a:lnTo>
                  <a:lnTo>
                    <a:pt x="735813" y="1467026"/>
                  </a:lnTo>
                  <a:lnTo>
                    <a:pt x="690381" y="1464234"/>
                  </a:lnTo>
                  <a:lnTo>
                    <a:pt x="645405" y="1458742"/>
                  </a:lnTo>
                  <a:lnTo>
                    <a:pt x="600997" y="1450606"/>
                  </a:lnTo>
                  <a:lnTo>
                    <a:pt x="557273" y="1439879"/>
                  </a:lnTo>
                  <a:lnTo>
                    <a:pt x="514344" y="1426616"/>
                  </a:lnTo>
                  <a:lnTo>
                    <a:pt x="472325" y="1410870"/>
                  </a:lnTo>
                  <a:lnTo>
                    <a:pt x="431329" y="1392697"/>
                  </a:lnTo>
                  <a:lnTo>
                    <a:pt x="391470" y="1372151"/>
                  </a:lnTo>
                  <a:lnTo>
                    <a:pt x="352861" y="1349286"/>
                  </a:lnTo>
                  <a:lnTo>
                    <a:pt x="315615" y="1324156"/>
                  </a:lnTo>
                  <a:lnTo>
                    <a:pt x="279847" y="1296815"/>
                  </a:lnTo>
                  <a:lnTo>
                    <a:pt x="245669" y="1267319"/>
                  </a:lnTo>
                  <a:lnTo>
                    <a:pt x="213196" y="1235720"/>
                  </a:lnTo>
                  <a:lnTo>
                    <a:pt x="182540" y="1202075"/>
                  </a:lnTo>
                  <a:lnTo>
                    <a:pt x="153815" y="1166436"/>
                  </a:lnTo>
                  <a:lnTo>
                    <a:pt x="127135" y="1128858"/>
                  </a:lnTo>
                  <a:lnTo>
                    <a:pt x="102613" y="1089396"/>
                  </a:lnTo>
                  <a:lnTo>
                    <a:pt x="80362" y="1048104"/>
                  </a:lnTo>
                  <a:lnTo>
                    <a:pt x="60497" y="1005036"/>
                  </a:lnTo>
                  <a:lnTo>
                    <a:pt x="43130" y="960247"/>
                  </a:lnTo>
                  <a:lnTo>
                    <a:pt x="28352" y="913661"/>
                  </a:lnTo>
                  <a:lnTo>
                    <a:pt x="16706" y="866827"/>
                  </a:lnTo>
                  <a:lnTo>
                    <a:pt x="8136" y="819867"/>
                  </a:lnTo>
                  <a:lnTo>
                    <a:pt x="2586" y="772900"/>
                  </a:lnTo>
                  <a:lnTo>
                    <a:pt x="0" y="726049"/>
                  </a:lnTo>
                  <a:lnTo>
                    <a:pt x="322" y="679435"/>
                  </a:lnTo>
                  <a:lnTo>
                    <a:pt x="3497" y="633179"/>
                  </a:lnTo>
                  <a:lnTo>
                    <a:pt x="9469" y="587402"/>
                  </a:lnTo>
                  <a:lnTo>
                    <a:pt x="18183" y="542226"/>
                  </a:lnTo>
                  <a:lnTo>
                    <a:pt x="29582" y="497771"/>
                  </a:lnTo>
                  <a:lnTo>
                    <a:pt x="43611" y="454160"/>
                  </a:lnTo>
                  <a:lnTo>
                    <a:pt x="60214" y="411512"/>
                  </a:lnTo>
                  <a:lnTo>
                    <a:pt x="79335" y="369950"/>
                  </a:lnTo>
                  <a:lnTo>
                    <a:pt x="100920" y="329595"/>
                  </a:lnTo>
                  <a:lnTo>
                    <a:pt x="124911" y="290567"/>
                  </a:lnTo>
                  <a:lnTo>
                    <a:pt x="151254" y="252989"/>
                  </a:lnTo>
                  <a:lnTo>
                    <a:pt x="179892" y="216981"/>
                  </a:lnTo>
                  <a:lnTo>
                    <a:pt x="210770" y="182665"/>
                  </a:lnTo>
                  <a:lnTo>
                    <a:pt x="243832" y="150161"/>
                  </a:lnTo>
                  <a:lnTo>
                    <a:pt x="279022" y="119592"/>
                  </a:lnTo>
                  <a:lnTo>
                    <a:pt x="316285" y="91078"/>
                  </a:lnTo>
                  <a:lnTo>
                    <a:pt x="355565" y="64740"/>
                  </a:lnTo>
                  <a:lnTo>
                    <a:pt x="396807" y="40701"/>
                  </a:lnTo>
                  <a:lnTo>
                    <a:pt x="439954" y="19080"/>
                  </a:lnTo>
                  <a:lnTo>
                    <a:pt x="484950" y="0"/>
                  </a:lnTo>
                  <a:lnTo>
                    <a:pt x="759270" y="707898"/>
                  </a:lnTo>
                  <a:lnTo>
                    <a:pt x="1475296" y="455549"/>
                  </a:lnTo>
                  <a:close/>
                </a:path>
              </a:pathLst>
            </a:custGeom>
            <a:ln w="11239">
              <a:solidFill>
                <a:srgbClr val="FFFFFF"/>
              </a:solidFill>
            </a:ln>
          </p:spPr>
          <p:txBody>
            <a:bodyPr wrap="square" lIns="0" tIns="0" rIns="0" bIns="0" rtlCol="0"/>
            <a:lstStyle/>
            <a:p>
              <a:endParaRPr/>
            </a:p>
          </p:txBody>
        </p:sp>
        <p:sp>
          <p:nvSpPr>
            <p:cNvPr id="53" name="object 53"/>
            <p:cNvSpPr/>
            <p:nvPr/>
          </p:nvSpPr>
          <p:spPr>
            <a:xfrm>
              <a:off x="1438275" y="4485767"/>
              <a:ext cx="274320" cy="759460"/>
            </a:xfrm>
            <a:custGeom>
              <a:avLst/>
              <a:gdLst/>
              <a:ahLst/>
              <a:cxnLst/>
              <a:rect l="l" t="t" r="r" b="b"/>
              <a:pathLst>
                <a:path w="274319" h="759460">
                  <a:moveTo>
                    <a:pt x="274320" y="0"/>
                  </a:moveTo>
                  <a:lnTo>
                    <a:pt x="227488" y="1445"/>
                  </a:lnTo>
                  <a:lnTo>
                    <a:pt x="180932" y="5766"/>
                  </a:lnTo>
                  <a:lnTo>
                    <a:pt x="134778" y="12938"/>
                  </a:lnTo>
                  <a:lnTo>
                    <a:pt x="89154" y="22935"/>
                  </a:lnTo>
                  <a:lnTo>
                    <a:pt x="44185" y="35733"/>
                  </a:lnTo>
                  <a:lnTo>
                    <a:pt x="0" y="51308"/>
                  </a:lnTo>
                  <a:lnTo>
                    <a:pt x="274320" y="759206"/>
                  </a:lnTo>
                  <a:lnTo>
                    <a:pt x="274320" y="0"/>
                  </a:lnTo>
                  <a:close/>
                </a:path>
              </a:pathLst>
            </a:custGeom>
            <a:solidFill>
              <a:srgbClr val="A4A4A4"/>
            </a:solidFill>
          </p:spPr>
          <p:txBody>
            <a:bodyPr wrap="square" lIns="0" tIns="0" rIns="0" bIns="0" rtlCol="0"/>
            <a:lstStyle/>
            <a:p>
              <a:endParaRPr/>
            </a:p>
          </p:txBody>
        </p:sp>
        <p:sp>
          <p:nvSpPr>
            <p:cNvPr id="54" name="object 54"/>
            <p:cNvSpPr/>
            <p:nvPr/>
          </p:nvSpPr>
          <p:spPr>
            <a:xfrm>
              <a:off x="1438275" y="4485767"/>
              <a:ext cx="274320" cy="759460"/>
            </a:xfrm>
            <a:custGeom>
              <a:avLst/>
              <a:gdLst/>
              <a:ahLst/>
              <a:cxnLst/>
              <a:rect l="l" t="t" r="r" b="b"/>
              <a:pathLst>
                <a:path w="274319" h="759460">
                  <a:moveTo>
                    <a:pt x="0" y="51308"/>
                  </a:moveTo>
                  <a:lnTo>
                    <a:pt x="44185" y="35733"/>
                  </a:lnTo>
                  <a:lnTo>
                    <a:pt x="89154" y="22935"/>
                  </a:lnTo>
                  <a:lnTo>
                    <a:pt x="134778" y="12938"/>
                  </a:lnTo>
                  <a:lnTo>
                    <a:pt x="180932" y="5766"/>
                  </a:lnTo>
                  <a:lnTo>
                    <a:pt x="227488" y="1445"/>
                  </a:lnTo>
                  <a:lnTo>
                    <a:pt x="274320" y="0"/>
                  </a:lnTo>
                  <a:lnTo>
                    <a:pt x="274320" y="759206"/>
                  </a:lnTo>
                  <a:lnTo>
                    <a:pt x="0" y="51308"/>
                  </a:lnTo>
                  <a:close/>
                </a:path>
              </a:pathLst>
            </a:custGeom>
            <a:ln w="11239">
              <a:solidFill>
                <a:srgbClr val="FFFFFF"/>
              </a:solidFill>
            </a:ln>
          </p:spPr>
          <p:txBody>
            <a:bodyPr wrap="square" lIns="0" tIns="0" rIns="0" bIns="0" rtlCol="0"/>
            <a:lstStyle/>
            <a:p>
              <a:endParaRPr/>
            </a:p>
          </p:txBody>
        </p:sp>
        <p:sp>
          <p:nvSpPr>
            <p:cNvPr id="55" name="object 55"/>
            <p:cNvSpPr/>
            <p:nvPr/>
          </p:nvSpPr>
          <p:spPr>
            <a:xfrm>
              <a:off x="2078227" y="4167124"/>
              <a:ext cx="616585" cy="458470"/>
            </a:xfrm>
            <a:custGeom>
              <a:avLst/>
              <a:gdLst/>
              <a:ahLst/>
              <a:cxnLst/>
              <a:rect l="l" t="t" r="r" b="b"/>
              <a:pathLst>
                <a:path w="616585" h="458470">
                  <a:moveTo>
                    <a:pt x="616585" y="0"/>
                  </a:moveTo>
                  <a:lnTo>
                    <a:pt x="0" y="0"/>
                  </a:lnTo>
                  <a:lnTo>
                    <a:pt x="0" y="297688"/>
                  </a:lnTo>
                  <a:lnTo>
                    <a:pt x="102743" y="297688"/>
                  </a:lnTo>
                  <a:lnTo>
                    <a:pt x="73025" y="458216"/>
                  </a:lnTo>
                  <a:lnTo>
                    <a:pt x="256921" y="297688"/>
                  </a:lnTo>
                  <a:lnTo>
                    <a:pt x="616585" y="297688"/>
                  </a:lnTo>
                  <a:lnTo>
                    <a:pt x="616585" y="0"/>
                  </a:lnTo>
                  <a:close/>
                </a:path>
              </a:pathLst>
            </a:custGeom>
            <a:solidFill>
              <a:srgbClr val="FFFFFF"/>
            </a:solidFill>
          </p:spPr>
          <p:txBody>
            <a:bodyPr wrap="square" lIns="0" tIns="0" rIns="0" bIns="0" rtlCol="0"/>
            <a:lstStyle/>
            <a:p>
              <a:endParaRPr/>
            </a:p>
          </p:txBody>
        </p:sp>
        <p:sp>
          <p:nvSpPr>
            <p:cNvPr id="56" name="object 56"/>
            <p:cNvSpPr/>
            <p:nvPr/>
          </p:nvSpPr>
          <p:spPr>
            <a:xfrm>
              <a:off x="2078227" y="4167124"/>
              <a:ext cx="616585" cy="458470"/>
            </a:xfrm>
            <a:custGeom>
              <a:avLst/>
              <a:gdLst/>
              <a:ahLst/>
              <a:cxnLst/>
              <a:rect l="l" t="t" r="r" b="b"/>
              <a:pathLst>
                <a:path w="616585" h="458470">
                  <a:moveTo>
                    <a:pt x="0" y="0"/>
                  </a:moveTo>
                  <a:lnTo>
                    <a:pt x="102743" y="0"/>
                  </a:lnTo>
                  <a:lnTo>
                    <a:pt x="256921" y="0"/>
                  </a:lnTo>
                  <a:lnTo>
                    <a:pt x="616585" y="0"/>
                  </a:lnTo>
                  <a:lnTo>
                    <a:pt x="616585" y="173736"/>
                  </a:lnTo>
                  <a:lnTo>
                    <a:pt x="616585" y="248158"/>
                  </a:lnTo>
                  <a:lnTo>
                    <a:pt x="616585" y="297688"/>
                  </a:lnTo>
                  <a:lnTo>
                    <a:pt x="256921" y="297688"/>
                  </a:lnTo>
                  <a:lnTo>
                    <a:pt x="73025" y="458216"/>
                  </a:lnTo>
                  <a:lnTo>
                    <a:pt x="102743" y="297688"/>
                  </a:lnTo>
                  <a:lnTo>
                    <a:pt x="0" y="297688"/>
                  </a:lnTo>
                  <a:lnTo>
                    <a:pt x="0" y="248158"/>
                  </a:lnTo>
                  <a:lnTo>
                    <a:pt x="0" y="173736"/>
                  </a:lnTo>
                  <a:lnTo>
                    <a:pt x="0" y="0"/>
                  </a:lnTo>
                  <a:close/>
                </a:path>
              </a:pathLst>
            </a:custGeom>
            <a:ln w="5626">
              <a:solidFill>
                <a:srgbClr val="000000"/>
              </a:solidFill>
            </a:ln>
          </p:spPr>
          <p:txBody>
            <a:bodyPr wrap="square" lIns="0" tIns="0" rIns="0" bIns="0" rtlCol="0"/>
            <a:lstStyle/>
            <a:p>
              <a:endParaRPr/>
            </a:p>
          </p:txBody>
        </p:sp>
      </p:grpSp>
      <p:sp>
        <p:nvSpPr>
          <p:cNvPr id="57" name="object 57"/>
          <p:cNvSpPr txBox="1"/>
          <p:nvPr/>
        </p:nvSpPr>
        <p:spPr>
          <a:xfrm>
            <a:off x="2814488" y="6036558"/>
            <a:ext cx="656988" cy="289822"/>
          </a:xfrm>
          <a:prstGeom prst="rect">
            <a:avLst/>
          </a:prstGeom>
        </p:spPr>
        <p:txBody>
          <a:bodyPr vert="horz" wrap="square" lIns="0" tIns="30479" rIns="0" bIns="0" rtlCol="0">
            <a:spAutoFit/>
          </a:bodyPr>
          <a:lstStyle/>
          <a:p>
            <a:pPr marR="41486" algn="ctr">
              <a:spcBef>
                <a:spcPts val="240"/>
              </a:spcBef>
            </a:pPr>
            <a:r>
              <a:rPr sz="800" spc="-33" dirty="0">
                <a:solidFill>
                  <a:srgbClr val="585858"/>
                </a:solidFill>
                <a:latin typeface="BIZ UDPゴシック"/>
                <a:cs typeface="BIZ UDPゴシック"/>
              </a:rPr>
              <a:t>ある</a:t>
            </a:r>
            <a:endParaRPr sz="800">
              <a:latin typeface="BIZ UDPゴシック"/>
              <a:cs typeface="BIZ UDPゴシック"/>
            </a:endParaRPr>
          </a:p>
          <a:p>
            <a:pPr marR="6773" algn="ctr">
              <a:spcBef>
                <a:spcPts val="113"/>
              </a:spcBef>
            </a:pPr>
            <a:r>
              <a:rPr sz="800" dirty="0">
                <a:solidFill>
                  <a:srgbClr val="585858"/>
                </a:solidFill>
                <a:latin typeface="BIZ UDPゴシック"/>
                <a:cs typeface="BIZ UDPゴシック"/>
              </a:rPr>
              <a:t>10</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20%</a:t>
            </a:r>
            <a:endParaRPr sz="800">
              <a:latin typeface="BIZ UDPゴシック"/>
              <a:cs typeface="BIZ UDPゴシック"/>
            </a:endParaRPr>
          </a:p>
        </p:txBody>
      </p:sp>
      <p:grpSp>
        <p:nvGrpSpPr>
          <p:cNvPr id="58" name="object 58"/>
          <p:cNvGrpSpPr/>
          <p:nvPr/>
        </p:nvGrpSpPr>
        <p:grpSpPr>
          <a:xfrm>
            <a:off x="886141" y="8350336"/>
            <a:ext cx="921139" cy="494435"/>
            <a:chOff x="713828" y="5931852"/>
            <a:chExt cx="690880" cy="370840"/>
          </a:xfrm>
        </p:grpSpPr>
        <p:sp>
          <p:nvSpPr>
            <p:cNvPr id="59" name="object 59"/>
            <p:cNvSpPr/>
            <p:nvPr/>
          </p:nvSpPr>
          <p:spPr>
            <a:xfrm>
              <a:off x="716686" y="5934710"/>
              <a:ext cx="685165" cy="365125"/>
            </a:xfrm>
            <a:custGeom>
              <a:avLst/>
              <a:gdLst/>
              <a:ahLst/>
              <a:cxnLst/>
              <a:rect l="l" t="t" r="r" b="b"/>
              <a:pathLst>
                <a:path w="685165" h="365125">
                  <a:moveTo>
                    <a:pt x="678535" y="0"/>
                  </a:moveTo>
                  <a:lnTo>
                    <a:pt x="399364" y="74040"/>
                  </a:lnTo>
                  <a:lnTo>
                    <a:pt x="0" y="74040"/>
                  </a:lnTo>
                  <a:lnTo>
                    <a:pt x="0" y="364578"/>
                  </a:lnTo>
                  <a:lnTo>
                    <a:pt x="684631" y="364578"/>
                  </a:lnTo>
                  <a:lnTo>
                    <a:pt x="684631" y="74040"/>
                  </a:lnTo>
                  <a:lnTo>
                    <a:pt x="570458" y="74040"/>
                  </a:lnTo>
                  <a:lnTo>
                    <a:pt x="678535" y="0"/>
                  </a:lnTo>
                  <a:close/>
                </a:path>
              </a:pathLst>
            </a:custGeom>
            <a:solidFill>
              <a:srgbClr val="FFFFFF"/>
            </a:solidFill>
          </p:spPr>
          <p:txBody>
            <a:bodyPr wrap="square" lIns="0" tIns="0" rIns="0" bIns="0" rtlCol="0"/>
            <a:lstStyle/>
            <a:p>
              <a:endParaRPr/>
            </a:p>
          </p:txBody>
        </p:sp>
        <p:sp>
          <p:nvSpPr>
            <p:cNvPr id="60" name="object 60"/>
            <p:cNvSpPr/>
            <p:nvPr/>
          </p:nvSpPr>
          <p:spPr>
            <a:xfrm>
              <a:off x="716686" y="5934710"/>
              <a:ext cx="685165" cy="365125"/>
            </a:xfrm>
            <a:custGeom>
              <a:avLst/>
              <a:gdLst/>
              <a:ahLst/>
              <a:cxnLst/>
              <a:rect l="l" t="t" r="r" b="b"/>
              <a:pathLst>
                <a:path w="685165" h="365125">
                  <a:moveTo>
                    <a:pt x="0" y="74040"/>
                  </a:moveTo>
                  <a:lnTo>
                    <a:pt x="399364" y="74040"/>
                  </a:lnTo>
                  <a:lnTo>
                    <a:pt x="678535" y="0"/>
                  </a:lnTo>
                  <a:lnTo>
                    <a:pt x="570458" y="74040"/>
                  </a:lnTo>
                  <a:lnTo>
                    <a:pt x="684631" y="74040"/>
                  </a:lnTo>
                  <a:lnTo>
                    <a:pt x="684631" y="122554"/>
                  </a:lnTo>
                  <a:lnTo>
                    <a:pt x="684631" y="195071"/>
                  </a:lnTo>
                  <a:lnTo>
                    <a:pt x="684631" y="364578"/>
                  </a:lnTo>
                  <a:lnTo>
                    <a:pt x="570458" y="364578"/>
                  </a:lnTo>
                  <a:lnTo>
                    <a:pt x="399364" y="364578"/>
                  </a:lnTo>
                  <a:lnTo>
                    <a:pt x="0" y="364578"/>
                  </a:lnTo>
                  <a:lnTo>
                    <a:pt x="0" y="195071"/>
                  </a:lnTo>
                  <a:lnTo>
                    <a:pt x="0" y="122554"/>
                  </a:lnTo>
                  <a:lnTo>
                    <a:pt x="0" y="74040"/>
                  </a:lnTo>
                  <a:close/>
                </a:path>
              </a:pathLst>
            </a:custGeom>
            <a:ln w="5626">
              <a:solidFill>
                <a:srgbClr val="000000"/>
              </a:solidFill>
            </a:ln>
          </p:spPr>
          <p:txBody>
            <a:bodyPr wrap="square" lIns="0" tIns="0" rIns="0" bIns="0" rtlCol="0"/>
            <a:lstStyle/>
            <a:p>
              <a:endParaRPr/>
            </a:p>
          </p:txBody>
        </p:sp>
      </p:grpSp>
      <p:sp>
        <p:nvSpPr>
          <p:cNvPr id="61" name="object 61"/>
          <p:cNvSpPr txBox="1"/>
          <p:nvPr/>
        </p:nvSpPr>
        <p:spPr>
          <a:xfrm>
            <a:off x="1036114" y="8488074"/>
            <a:ext cx="671382" cy="289822"/>
          </a:xfrm>
          <a:prstGeom prst="rect">
            <a:avLst/>
          </a:prstGeom>
        </p:spPr>
        <p:txBody>
          <a:bodyPr vert="horz" wrap="square" lIns="0" tIns="30479" rIns="0" bIns="0" rtlCol="0">
            <a:spAutoFit/>
          </a:bodyPr>
          <a:lstStyle/>
          <a:p>
            <a:pPr marR="41486" algn="ctr">
              <a:spcBef>
                <a:spcPts val="240"/>
              </a:spcBef>
            </a:pPr>
            <a:r>
              <a:rPr sz="800" spc="-33" dirty="0">
                <a:solidFill>
                  <a:srgbClr val="585858"/>
                </a:solidFill>
                <a:latin typeface="BIZ UDPゴシック"/>
                <a:cs typeface="BIZ UDPゴシック"/>
              </a:rPr>
              <a:t>ない</a:t>
            </a:r>
            <a:endParaRPr sz="800">
              <a:latin typeface="BIZ UDPゴシック"/>
              <a:cs typeface="BIZ UDPゴシック"/>
            </a:endParaRPr>
          </a:p>
          <a:p>
            <a:pPr marR="6773" algn="ctr">
              <a:spcBef>
                <a:spcPts val="113"/>
              </a:spcBef>
            </a:pPr>
            <a:r>
              <a:rPr sz="800" dirty="0">
                <a:solidFill>
                  <a:srgbClr val="585858"/>
                </a:solidFill>
                <a:latin typeface="BIZ UDPゴシック"/>
                <a:cs typeface="BIZ UDPゴシック"/>
              </a:rPr>
              <a:t>38</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74%</a:t>
            </a:r>
            <a:endParaRPr sz="800">
              <a:latin typeface="BIZ UDPゴシック"/>
              <a:cs typeface="BIZ UDPゴシック"/>
            </a:endParaRPr>
          </a:p>
        </p:txBody>
      </p:sp>
      <p:grpSp>
        <p:nvGrpSpPr>
          <p:cNvPr id="62" name="object 62"/>
          <p:cNvGrpSpPr/>
          <p:nvPr/>
        </p:nvGrpSpPr>
        <p:grpSpPr>
          <a:xfrm>
            <a:off x="1006296" y="6011083"/>
            <a:ext cx="1029508" cy="432631"/>
            <a:chOff x="803948" y="4177347"/>
            <a:chExt cx="772160" cy="324485"/>
          </a:xfrm>
        </p:grpSpPr>
        <p:sp>
          <p:nvSpPr>
            <p:cNvPr id="63" name="object 63"/>
            <p:cNvSpPr/>
            <p:nvPr/>
          </p:nvSpPr>
          <p:spPr>
            <a:xfrm>
              <a:off x="806805" y="4180205"/>
              <a:ext cx="766445" cy="318770"/>
            </a:xfrm>
            <a:custGeom>
              <a:avLst/>
              <a:gdLst/>
              <a:ahLst/>
              <a:cxnLst/>
              <a:rect l="l" t="t" r="r" b="b"/>
              <a:pathLst>
                <a:path w="766444" h="318770">
                  <a:moveTo>
                    <a:pt x="545744" y="0"/>
                  </a:moveTo>
                  <a:lnTo>
                    <a:pt x="0" y="0"/>
                  </a:lnTo>
                  <a:lnTo>
                    <a:pt x="0" y="290449"/>
                  </a:lnTo>
                  <a:lnTo>
                    <a:pt x="545744" y="290449"/>
                  </a:lnTo>
                  <a:lnTo>
                    <a:pt x="545744" y="242061"/>
                  </a:lnTo>
                  <a:lnTo>
                    <a:pt x="766216" y="318516"/>
                  </a:lnTo>
                  <a:lnTo>
                    <a:pt x="545744" y="169418"/>
                  </a:lnTo>
                  <a:lnTo>
                    <a:pt x="545744" y="0"/>
                  </a:lnTo>
                  <a:close/>
                </a:path>
              </a:pathLst>
            </a:custGeom>
            <a:solidFill>
              <a:srgbClr val="FFFFFF"/>
            </a:solidFill>
          </p:spPr>
          <p:txBody>
            <a:bodyPr wrap="square" lIns="0" tIns="0" rIns="0" bIns="0" rtlCol="0"/>
            <a:lstStyle/>
            <a:p>
              <a:endParaRPr/>
            </a:p>
          </p:txBody>
        </p:sp>
        <p:sp>
          <p:nvSpPr>
            <p:cNvPr id="64" name="object 64"/>
            <p:cNvSpPr/>
            <p:nvPr/>
          </p:nvSpPr>
          <p:spPr>
            <a:xfrm>
              <a:off x="806805" y="4180205"/>
              <a:ext cx="766445" cy="318770"/>
            </a:xfrm>
            <a:custGeom>
              <a:avLst/>
              <a:gdLst/>
              <a:ahLst/>
              <a:cxnLst/>
              <a:rect l="l" t="t" r="r" b="b"/>
              <a:pathLst>
                <a:path w="766444" h="318770">
                  <a:moveTo>
                    <a:pt x="0" y="0"/>
                  </a:moveTo>
                  <a:lnTo>
                    <a:pt x="318376" y="0"/>
                  </a:lnTo>
                  <a:lnTo>
                    <a:pt x="454825" y="0"/>
                  </a:lnTo>
                  <a:lnTo>
                    <a:pt x="545744" y="0"/>
                  </a:lnTo>
                  <a:lnTo>
                    <a:pt x="545744" y="169418"/>
                  </a:lnTo>
                  <a:lnTo>
                    <a:pt x="766216" y="318516"/>
                  </a:lnTo>
                  <a:lnTo>
                    <a:pt x="545744" y="242061"/>
                  </a:lnTo>
                  <a:lnTo>
                    <a:pt x="545744" y="290449"/>
                  </a:lnTo>
                  <a:lnTo>
                    <a:pt x="454825" y="290449"/>
                  </a:lnTo>
                  <a:lnTo>
                    <a:pt x="318376" y="290449"/>
                  </a:lnTo>
                  <a:lnTo>
                    <a:pt x="0" y="290449"/>
                  </a:lnTo>
                  <a:lnTo>
                    <a:pt x="0" y="242061"/>
                  </a:lnTo>
                  <a:lnTo>
                    <a:pt x="0" y="169418"/>
                  </a:lnTo>
                  <a:lnTo>
                    <a:pt x="0" y="0"/>
                  </a:lnTo>
                  <a:close/>
                </a:path>
              </a:pathLst>
            </a:custGeom>
            <a:ln w="5626">
              <a:solidFill>
                <a:srgbClr val="000000"/>
              </a:solidFill>
            </a:ln>
          </p:spPr>
          <p:txBody>
            <a:bodyPr wrap="square" lIns="0" tIns="0" rIns="0" bIns="0" rtlCol="0"/>
            <a:lstStyle/>
            <a:p>
              <a:endParaRPr/>
            </a:p>
          </p:txBody>
        </p:sp>
      </p:grpSp>
      <p:sp>
        <p:nvSpPr>
          <p:cNvPr id="65" name="object 65"/>
          <p:cNvSpPr txBox="1"/>
          <p:nvPr/>
        </p:nvSpPr>
        <p:spPr>
          <a:xfrm>
            <a:off x="1144213" y="6049426"/>
            <a:ext cx="509674" cy="289822"/>
          </a:xfrm>
          <a:prstGeom prst="rect">
            <a:avLst/>
          </a:prstGeom>
        </p:spPr>
        <p:txBody>
          <a:bodyPr vert="horz" wrap="square" lIns="0" tIns="30479" rIns="0" bIns="0" rtlCol="0">
            <a:spAutoFit/>
          </a:bodyPr>
          <a:lstStyle/>
          <a:p>
            <a:pPr marL="70272">
              <a:spcBef>
                <a:spcPts val="240"/>
              </a:spcBef>
            </a:pPr>
            <a:r>
              <a:rPr sz="800" spc="-27" dirty="0">
                <a:solidFill>
                  <a:srgbClr val="585858"/>
                </a:solidFill>
                <a:latin typeface="BIZ UDPゴシック"/>
                <a:cs typeface="BIZ UDPゴシック"/>
              </a:rPr>
              <a:t>未回答</a:t>
            </a:r>
            <a:endParaRPr sz="800">
              <a:latin typeface="BIZ UDPゴシック"/>
              <a:cs typeface="BIZ UDPゴシック"/>
            </a:endParaRPr>
          </a:p>
          <a:p>
            <a:pPr>
              <a:spcBef>
                <a:spcPts val="113"/>
              </a:spcBef>
            </a:pPr>
            <a:r>
              <a:rPr sz="800" dirty="0">
                <a:solidFill>
                  <a:srgbClr val="585858"/>
                </a:solidFill>
                <a:latin typeface="BIZ UDPゴシック"/>
                <a:cs typeface="BIZ UDPゴシック"/>
              </a:rPr>
              <a:t>3</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6%</a:t>
            </a:r>
            <a:endParaRPr sz="800">
              <a:latin typeface="BIZ UDPゴシック"/>
              <a:cs typeface="BIZ UDPゴシック"/>
            </a:endParaRPr>
          </a:p>
        </p:txBody>
      </p:sp>
      <p:grpSp>
        <p:nvGrpSpPr>
          <p:cNvPr id="66" name="object 66"/>
          <p:cNvGrpSpPr/>
          <p:nvPr/>
        </p:nvGrpSpPr>
        <p:grpSpPr>
          <a:xfrm>
            <a:off x="1199776" y="2091331"/>
            <a:ext cx="2312161" cy="2392591"/>
            <a:chOff x="949063" y="1237424"/>
            <a:chExt cx="1734185" cy="1794510"/>
          </a:xfrm>
        </p:grpSpPr>
        <p:sp>
          <p:nvSpPr>
            <p:cNvPr id="67" name="object 67"/>
            <p:cNvSpPr/>
            <p:nvPr/>
          </p:nvSpPr>
          <p:spPr>
            <a:xfrm>
              <a:off x="1711325" y="1512570"/>
              <a:ext cx="756920" cy="1400175"/>
            </a:xfrm>
            <a:custGeom>
              <a:avLst/>
              <a:gdLst/>
              <a:ahLst/>
              <a:cxnLst/>
              <a:rect l="l" t="t" r="r" b="b"/>
              <a:pathLst>
                <a:path w="756919" h="1400175">
                  <a:moveTo>
                    <a:pt x="0" y="0"/>
                  </a:moveTo>
                  <a:lnTo>
                    <a:pt x="0" y="756539"/>
                  </a:lnTo>
                  <a:lnTo>
                    <a:pt x="398272" y="1399667"/>
                  </a:lnTo>
                  <a:lnTo>
                    <a:pt x="438983" y="1372592"/>
                  </a:lnTo>
                  <a:lnTo>
                    <a:pt x="477585" y="1343174"/>
                  </a:lnTo>
                  <a:lnTo>
                    <a:pt x="514006" y="1311541"/>
                  </a:lnTo>
                  <a:lnTo>
                    <a:pt x="548173" y="1277818"/>
                  </a:lnTo>
                  <a:lnTo>
                    <a:pt x="580017" y="1242134"/>
                  </a:lnTo>
                  <a:lnTo>
                    <a:pt x="609465" y="1204615"/>
                  </a:lnTo>
                  <a:lnTo>
                    <a:pt x="636447" y="1165390"/>
                  </a:lnTo>
                  <a:lnTo>
                    <a:pt x="660892" y="1124585"/>
                  </a:lnTo>
                  <a:lnTo>
                    <a:pt x="682727" y="1082327"/>
                  </a:lnTo>
                  <a:lnTo>
                    <a:pt x="701882" y="1038743"/>
                  </a:lnTo>
                  <a:lnTo>
                    <a:pt x="718286" y="993962"/>
                  </a:lnTo>
                  <a:lnTo>
                    <a:pt x="731867" y="948110"/>
                  </a:lnTo>
                  <a:lnTo>
                    <a:pt x="742554" y="901314"/>
                  </a:lnTo>
                  <a:lnTo>
                    <a:pt x="750276" y="853702"/>
                  </a:lnTo>
                  <a:lnTo>
                    <a:pt x="754961" y="805401"/>
                  </a:lnTo>
                  <a:lnTo>
                    <a:pt x="756539" y="756539"/>
                  </a:lnTo>
                  <a:lnTo>
                    <a:pt x="755050" y="708693"/>
                  </a:lnTo>
                  <a:lnTo>
                    <a:pt x="750644" y="661639"/>
                  </a:lnTo>
                  <a:lnTo>
                    <a:pt x="743409" y="615464"/>
                  </a:lnTo>
                  <a:lnTo>
                    <a:pt x="733433" y="570257"/>
                  </a:lnTo>
                  <a:lnTo>
                    <a:pt x="720806" y="526107"/>
                  </a:lnTo>
                  <a:lnTo>
                    <a:pt x="705615" y="483102"/>
                  </a:lnTo>
                  <a:lnTo>
                    <a:pt x="687950" y="441332"/>
                  </a:lnTo>
                  <a:lnTo>
                    <a:pt x="667899" y="400883"/>
                  </a:lnTo>
                  <a:lnTo>
                    <a:pt x="645551" y="361846"/>
                  </a:lnTo>
                  <a:lnTo>
                    <a:pt x="620993" y="324309"/>
                  </a:lnTo>
                  <a:lnTo>
                    <a:pt x="594316" y="288361"/>
                  </a:lnTo>
                  <a:lnTo>
                    <a:pt x="565607" y="254089"/>
                  </a:lnTo>
                  <a:lnTo>
                    <a:pt x="534955" y="221583"/>
                  </a:lnTo>
                  <a:lnTo>
                    <a:pt x="502449" y="190931"/>
                  </a:lnTo>
                  <a:lnTo>
                    <a:pt x="468177" y="162222"/>
                  </a:lnTo>
                  <a:lnTo>
                    <a:pt x="432229" y="135545"/>
                  </a:lnTo>
                  <a:lnTo>
                    <a:pt x="394692" y="110987"/>
                  </a:lnTo>
                  <a:lnTo>
                    <a:pt x="355655" y="88639"/>
                  </a:lnTo>
                  <a:lnTo>
                    <a:pt x="315206" y="68588"/>
                  </a:lnTo>
                  <a:lnTo>
                    <a:pt x="273436" y="50923"/>
                  </a:lnTo>
                  <a:lnTo>
                    <a:pt x="230431" y="35732"/>
                  </a:lnTo>
                  <a:lnTo>
                    <a:pt x="186281" y="23105"/>
                  </a:lnTo>
                  <a:lnTo>
                    <a:pt x="141074" y="13129"/>
                  </a:lnTo>
                  <a:lnTo>
                    <a:pt x="94899" y="5894"/>
                  </a:lnTo>
                  <a:lnTo>
                    <a:pt x="47845" y="1488"/>
                  </a:lnTo>
                  <a:lnTo>
                    <a:pt x="0" y="0"/>
                  </a:lnTo>
                  <a:close/>
                </a:path>
              </a:pathLst>
            </a:custGeom>
            <a:solidFill>
              <a:srgbClr val="4471C4"/>
            </a:solidFill>
          </p:spPr>
          <p:txBody>
            <a:bodyPr wrap="square" lIns="0" tIns="0" rIns="0" bIns="0" rtlCol="0"/>
            <a:lstStyle/>
            <a:p>
              <a:endParaRPr/>
            </a:p>
          </p:txBody>
        </p:sp>
        <p:sp>
          <p:nvSpPr>
            <p:cNvPr id="68" name="object 68"/>
            <p:cNvSpPr/>
            <p:nvPr/>
          </p:nvSpPr>
          <p:spPr>
            <a:xfrm>
              <a:off x="954778" y="1512570"/>
              <a:ext cx="1155065" cy="1513205"/>
            </a:xfrm>
            <a:custGeom>
              <a:avLst/>
              <a:gdLst/>
              <a:ahLst/>
              <a:cxnLst/>
              <a:rect l="l" t="t" r="r" b="b"/>
              <a:pathLst>
                <a:path w="1155064" h="1513205">
                  <a:moveTo>
                    <a:pt x="756546" y="0"/>
                  </a:moveTo>
                  <a:lnTo>
                    <a:pt x="703938" y="1830"/>
                  </a:lnTo>
                  <a:lnTo>
                    <a:pt x="651775" y="7288"/>
                  </a:lnTo>
                  <a:lnTo>
                    <a:pt x="600236" y="16321"/>
                  </a:lnTo>
                  <a:lnTo>
                    <a:pt x="549504" y="28876"/>
                  </a:lnTo>
                  <a:lnTo>
                    <a:pt x="499760" y="44902"/>
                  </a:lnTo>
                  <a:lnTo>
                    <a:pt x="451186" y="64347"/>
                  </a:lnTo>
                  <a:lnTo>
                    <a:pt x="403963" y="87158"/>
                  </a:lnTo>
                  <a:lnTo>
                    <a:pt x="358274" y="113283"/>
                  </a:lnTo>
                  <a:lnTo>
                    <a:pt x="318390" y="139736"/>
                  </a:lnTo>
                  <a:lnTo>
                    <a:pt x="280713" y="168253"/>
                  </a:lnTo>
                  <a:lnTo>
                    <a:pt x="245273" y="198712"/>
                  </a:lnTo>
                  <a:lnTo>
                    <a:pt x="212098" y="230990"/>
                  </a:lnTo>
                  <a:lnTo>
                    <a:pt x="181217" y="264966"/>
                  </a:lnTo>
                  <a:lnTo>
                    <a:pt x="152658" y="300518"/>
                  </a:lnTo>
                  <a:lnTo>
                    <a:pt x="126450" y="337524"/>
                  </a:lnTo>
                  <a:lnTo>
                    <a:pt x="102622" y="375862"/>
                  </a:lnTo>
                  <a:lnTo>
                    <a:pt x="81202" y="415410"/>
                  </a:lnTo>
                  <a:lnTo>
                    <a:pt x="62220" y="456046"/>
                  </a:lnTo>
                  <a:lnTo>
                    <a:pt x="45704" y="497648"/>
                  </a:lnTo>
                  <a:lnTo>
                    <a:pt x="31682" y="540094"/>
                  </a:lnTo>
                  <a:lnTo>
                    <a:pt x="20184" y="583263"/>
                  </a:lnTo>
                  <a:lnTo>
                    <a:pt x="11238" y="627032"/>
                  </a:lnTo>
                  <a:lnTo>
                    <a:pt x="4872" y="671279"/>
                  </a:lnTo>
                  <a:lnTo>
                    <a:pt x="1117" y="715882"/>
                  </a:lnTo>
                  <a:lnTo>
                    <a:pt x="0" y="760720"/>
                  </a:lnTo>
                  <a:lnTo>
                    <a:pt x="1549" y="805670"/>
                  </a:lnTo>
                  <a:lnTo>
                    <a:pt x="5795" y="850611"/>
                  </a:lnTo>
                  <a:lnTo>
                    <a:pt x="12764" y="895420"/>
                  </a:lnTo>
                  <a:lnTo>
                    <a:pt x="22487" y="939975"/>
                  </a:lnTo>
                  <a:lnTo>
                    <a:pt x="34992" y="984156"/>
                  </a:lnTo>
                  <a:lnTo>
                    <a:pt x="50308" y="1027839"/>
                  </a:lnTo>
                  <a:lnTo>
                    <a:pt x="68463" y="1070902"/>
                  </a:lnTo>
                  <a:lnTo>
                    <a:pt x="89485" y="1113224"/>
                  </a:lnTo>
                  <a:lnTo>
                    <a:pt x="113405" y="1154683"/>
                  </a:lnTo>
                  <a:lnTo>
                    <a:pt x="139859" y="1194576"/>
                  </a:lnTo>
                  <a:lnTo>
                    <a:pt x="168377" y="1232261"/>
                  </a:lnTo>
                  <a:lnTo>
                    <a:pt x="198837" y="1267709"/>
                  </a:lnTo>
                  <a:lnTo>
                    <a:pt x="231116" y="1300893"/>
                  </a:lnTo>
                  <a:lnTo>
                    <a:pt x="265093" y="1331782"/>
                  </a:lnTo>
                  <a:lnTo>
                    <a:pt x="300646" y="1360349"/>
                  </a:lnTo>
                  <a:lnTo>
                    <a:pt x="337653" y="1386565"/>
                  </a:lnTo>
                  <a:lnTo>
                    <a:pt x="375992" y="1410400"/>
                  </a:lnTo>
                  <a:lnTo>
                    <a:pt x="415540" y="1431826"/>
                  </a:lnTo>
                  <a:lnTo>
                    <a:pt x="456177" y="1450815"/>
                  </a:lnTo>
                  <a:lnTo>
                    <a:pt x="497780" y="1467338"/>
                  </a:lnTo>
                  <a:lnTo>
                    <a:pt x="540227" y="1481365"/>
                  </a:lnTo>
                  <a:lnTo>
                    <a:pt x="583395" y="1492869"/>
                  </a:lnTo>
                  <a:lnTo>
                    <a:pt x="627165" y="1501820"/>
                  </a:lnTo>
                  <a:lnTo>
                    <a:pt x="671412" y="1508189"/>
                  </a:lnTo>
                  <a:lnTo>
                    <a:pt x="716015" y="1511949"/>
                  </a:lnTo>
                  <a:lnTo>
                    <a:pt x="760853" y="1513070"/>
                  </a:lnTo>
                  <a:lnTo>
                    <a:pt x="805804" y="1511523"/>
                  </a:lnTo>
                  <a:lnTo>
                    <a:pt x="850744" y="1507280"/>
                  </a:lnTo>
                  <a:lnTo>
                    <a:pt x="895554" y="1500311"/>
                  </a:lnTo>
                  <a:lnTo>
                    <a:pt x="940109" y="1490589"/>
                  </a:lnTo>
                  <a:lnTo>
                    <a:pt x="984290" y="1478085"/>
                  </a:lnTo>
                  <a:lnTo>
                    <a:pt x="1027973" y="1462769"/>
                  </a:lnTo>
                  <a:lnTo>
                    <a:pt x="1071036" y="1444613"/>
                  </a:lnTo>
                  <a:lnTo>
                    <a:pt x="1113359" y="1423589"/>
                  </a:lnTo>
                  <a:lnTo>
                    <a:pt x="1154818" y="1399666"/>
                  </a:lnTo>
                  <a:lnTo>
                    <a:pt x="756546" y="756538"/>
                  </a:lnTo>
                  <a:lnTo>
                    <a:pt x="756546" y="0"/>
                  </a:lnTo>
                  <a:close/>
                </a:path>
              </a:pathLst>
            </a:custGeom>
            <a:solidFill>
              <a:srgbClr val="EC7C30"/>
            </a:solidFill>
          </p:spPr>
          <p:txBody>
            <a:bodyPr wrap="square" lIns="0" tIns="0" rIns="0" bIns="0" rtlCol="0"/>
            <a:lstStyle/>
            <a:p>
              <a:endParaRPr/>
            </a:p>
          </p:txBody>
        </p:sp>
        <p:sp>
          <p:nvSpPr>
            <p:cNvPr id="69" name="object 69"/>
            <p:cNvSpPr/>
            <p:nvPr/>
          </p:nvSpPr>
          <p:spPr>
            <a:xfrm>
              <a:off x="954778" y="1512570"/>
              <a:ext cx="1155065" cy="1513205"/>
            </a:xfrm>
            <a:custGeom>
              <a:avLst/>
              <a:gdLst/>
              <a:ahLst/>
              <a:cxnLst/>
              <a:rect l="l" t="t" r="r" b="b"/>
              <a:pathLst>
                <a:path w="1155064" h="1513205">
                  <a:moveTo>
                    <a:pt x="1154818" y="1399666"/>
                  </a:moveTo>
                  <a:lnTo>
                    <a:pt x="1113359" y="1423589"/>
                  </a:lnTo>
                  <a:lnTo>
                    <a:pt x="1071036" y="1444613"/>
                  </a:lnTo>
                  <a:lnTo>
                    <a:pt x="1027973" y="1462769"/>
                  </a:lnTo>
                  <a:lnTo>
                    <a:pt x="984290" y="1478085"/>
                  </a:lnTo>
                  <a:lnTo>
                    <a:pt x="940109" y="1490589"/>
                  </a:lnTo>
                  <a:lnTo>
                    <a:pt x="895554" y="1500311"/>
                  </a:lnTo>
                  <a:lnTo>
                    <a:pt x="850744" y="1507280"/>
                  </a:lnTo>
                  <a:lnTo>
                    <a:pt x="805804" y="1511523"/>
                  </a:lnTo>
                  <a:lnTo>
                    <a:pt x="760853" y="1513070"/>
                  </a:lnTo>
                  <a:lnTo>
                    <a:pt x="716015" y="1511949"/>
                  </a:lnTo>
                  <a:lnTo>
                    <a:pt x="671412" y="1508189"/>
                  </a:lnTo>
                  <a:lnTo>
                    <a:pt x="627165" y="1501820"/>
                  </a:lnTo>
                  <a:lnTo>
                    <a:pt x="583395" y="1492869"/>
                  </a:lnTo>
                  <a:lnTo>
                    <a:pt x="540227" y="1481365"/>
                  </a:lnTo>
                  <a:lnTo>
                    <a:pt x="497780" y="1467338"/>
                  </a:lnTo>
                  <a:lnTo>
                    <a:pt x="456177" y="1450815"/>
                  </a:lnTo>
                  <a:lnTo>
                    <a:pt x="415540" y="1431826"/>
                  </a:lnTo>
                  <a:lnTo>
                    <a:pt x="375992" y="1410400"/>
                  </a:lnTo>
                  <a:lnTo>
                    <a:pt x="337653" y="1386565"/>
                  </a:lnTo>
                  <a:lnTo>
                    <a:pt x="300646" y="1360349"/>
                  </a:lnTo>
                  <a:lnTo>
                    <a:pt x="265093" y="1331782"/>
                  </a:lnTo>
                  <a:lnTo>
                    <a:pt x="231116" y="1300893"/>
                  </a:lnTo>
                  <a:lnTo>
                    <a:pt x="198837" y="1267709"/>
                  </a:lnTo>
                  <a:lnTo>
                    <a:pt x="168377" y="1232261"/>
                  </a:lnTo>
                  <a:lnTo>
                    <a:pt x="139859" y="1194576"/>
                  </a:lnTo>
                  <a:lnTo>
                    <a:pt x="113405" y="1154683"/>
                  </a:lnTo>
                  <a:lnTo>
                    <a:pt x="89485" y="1113224"/>
                  </a:lnTo>
                  <a:lnTo>
                    <a:pt x="68463" y="1070902"/>
                  </a:lnTo>
                  <a:lnTo>
                    <a:pt x="50308" y="1027839"/>
                  </a:lnTo>
                  <a:lnTo>
                    <a:pt x="34992" y="984156"/>
                  </a:lnTo>
                  <a:lnTo>
                    <a:pt x="22487" y="939975"/>
                  </a:lnTo>
                  <a:lnTo>
                    <a:pt x="12764" y="895420"/>
                  </a:lnTo>
                  <a:lnTo>
                    <a:pt x="5795" y="850611"/>
                  </a:lnTo>
                  <a:lnTo>
                    <a:pt x="1549" y="805670"/>
                  </a:lnTo>
                  <a:lnTo>
                    <a:pt x="0" y="760720"/>
                  </a:lnTo>
                  <a:lnTo>
                    <a:pt x="1117" y="715882"/>
                  </a:lnTo>
                  <a:lnTo>
                    <a:pt x="4872" y="671279"/>
                  </a:lnTo>
                  <a:lnTo>
                    <a:pt x="11238" y="627032"/>
                  </a:lnTo>
                  <a:lnTo>
                    <a:pt x="20184" y="583263"/>
                  </a:lnTo>
                  <a:lnTo>
                    <a:pt x="31682" y="540094"/>
                  </a:lnTo>
                  <a:lnTo>
                    <a:pt x="45704" y="497648"/>
                  </a:lnTo>
                  <a:lnTo>
                    <a:pt x="62220" y="456046"/>
                  </a:lnTo>
                  <a:lnTo>
                    <a:pt x="81202" y="415410"/>
                  </a:lnTo>
                  <a:lnTo>
                    <a:pt x="102622" y="375862"/>
                  </a:lnTo>
                  <a:lnTo>
                    <a:pt x="126450" y="337524"/>
                  </a:lnTo>
                  <a:lnTo>
                    <a:pt x="152658" y="300518"/>
                  </a:lnTo>
                  <a:lnTo>
                    <a:pt x="181217" y="264966"/>
                  </a:lnTo>
                  <a:lnTo>
                    <a:pt x="212098" y="230990"/>
                  </a:lnTo>
                  <a:lnTo>
                    <a:pt x="245273" y="198712"/>
                  </a:lnTo>
                  <a:lnTo>
                    <a:pt x="280713" y="168253"/>
                  </a:lnTo>
                  <a:lnTo>
                    <a:pt x="318390" y="139736"/>
                  </a:lnTo>
                  <a:lnTo>
                    <a:pt x="358274" y="113283"/>
                  </a:lnTo>
                  <a:lnTo>
                    <a:pt x="403963" y="87158"/>
                  </a:lnTo>
                  <a:lnTo>
                    <a:pt x="451186" y="64347"/>
                  </a:lnTo>
                  <a:lnTo>
                    <a:pt x="499760" y="44902"/>
                  </a:lnTo>
                  <a:lnTo>
                    <a:pt x="549504" y="28876"/>
                  </a:lnTo>
                  <a:lnTo>
                    <a:pt x="600236" y="16321"/>
                  </a:lnTo>
                  <a:lnTo>
                    <a:pt x="651775" y="7288"/>
                  </a:lnTo>
                  <a:lnTo>
                    <a:pt x="703938" y="1830"/>
                  </a:lnTo>
                  <a:lnTo>
                    <a:pt x="756546" y="0"/>
                  </a:lnTo>
                  <a:lnTo>
                    <a:pt x="756546" y="756538"/>
                  </a:lnTo>
                  <a:lnTo>
                    <a:pt x="1154818" y="1399666"/>
                  </a:lnTo>
                  <a:close/>
                </a:path>
              </a:pathLst>
            </a:custGeom>
            <a:ln w="11239">
              <a:solidFill>
                <a:srgbClr val="FFFFFF"/>
              </a:solidFill>
            </a:ln>
          </p:spPr>
          <p:txBody>
            <a:bodyPr wrap="square" lIns="0" tIns="0" rIns="0" bIns="0" rtlCol="0"/>
            <a:lstStyle/>
            <a:p>
              <a:endParaRPr/>
            </a:p>
          </p:txBody>
        </p:sp>
        <p:sp>
          <p:nvSpPr>
            <p:cNvPr id="70" name="object 70"/>
            <p:cNvSpPr/>
            <p:nvPr/>
          </p:nvSpPr>
          <p:spPr>
            <a:xfrm>
              <a:off x="2096516" y="1240281"/>
              <a:ext cx="583565" cy="821690"/>
            </a:xfrm>
            <a:custGeom>
              <a:avLst/>
              <a:gdLst/>
              <a:ahLst/>
              <a:cxnLst/>
              <a:rect l="l" t="t" r="r" b="b"/>
              <a:pathLst>
                <a:path w="583564" h="821689">
                  <a:moveTo>
                    <a:pt x="583311" y="0"/>
                  </a:moveTo>
                  <a:lnTo>
                    <a:pt x="0" y="0"/>
                  </a:lnTo>
                  <a:lnTo>
                    <a:pt x="0" y="297180"/>
                  </a:lnTo>
                  <a:lnTo>
                    <a:pt x="341299" y="297180"/>
                  </a:lnTo>
                  <a:lnTo>
                    <a:pt x="341299" y="821690"/>
                  </a:lnTo>
                  <a:lnTo>
                    <a:pt x="414286" y="821690"/>
                  </a:lnTo>
                  <a:lnTo>
                    <a:pt x="414286" y="297180"/>
                  </a:lnTo>
                  <a:lnTo>
                    <a:pt x="583311" y="297180"/>
                  </a:lnTo>
                  <a:lnTo>
                    <a:pt x="583311" y="0"/>
                  </a:lnTo>
                  <a:close/>
                </a:path>
              </a:pathLst>
            </a:custGeom>
            <a:solidFill>
              <a:srgbClr val="FFFFFF"/>
            </a:solidFill>
          </p:spPr>
          <p:txBody>
            <a:bodyPr wrap="square" lIns="0" tIns="0" rIns="0" bIns="0" rtlCol="0"/>
            <a:lstStyle/>
            <a:p>
              <a:endParaRPr/>
            </a:p>
          </p:txBody>
        </p:sp>
        <p:sp>
          <p:nvSpPr>
            <p:cNvPr id="71" name="object 71"/>
            <p:cNvSpPr/>
            <p:nvPr/>
          </p:nvSpPr>
          <p:spPr>
            <a:xfrm>
              <a:off x="2096516" y="1240282"/>
              <a:ext cx="583565" cy="822325"/>
            </a:xfrm>
            <a:custGeom>
              <a:avLst/>
              <a:gdLst/>
              <a:ahLst/>
              <a:cxnLst/>
              <a:rect l="l" t="t" r="r" b="b"/>
              <a:pathLst>
                <a:path w="583564" h="822325">
                  <a:moveTo>
                    <a:pt x="0" y="0"/>
                  </a:moveTo>
                  <a:lnTo>
                    <a:pt x="340233" y="0"/>
                  </a:lnTo>
                  <a:lnTo>
                    <a:pt x="486029" y="0"/>
                  </a:lnTo>
                  <a:lnTo>
                    <a:pt x="583311" y="0"/>
                  </a:lnTo>
                  <a:lnTo>
                    <a:pt x="583311" y="173736"/>
                  </a:lnTo>
                  <a:lnTo>
                    <a:pt x="583311" y="248158"/>
                  </a:lnTo>
                  <a:lnTo>
                    <a:pt x="583311" y="297688"/>
                  </a:lnTo>
                  <a:lnTo>
                    <a:pt x="486029" y="297688"/>
                  </a:lnTo>
                  <a:lnTo>
                    <a:pt x="342392" y="821816"/>
                  </a:lnTo>
                  <a:lnTo>
                    <a:pt x="340233" y="297688"/>
                  </a:lnTo>
                  <a:lnTo>
                    <a:pt x="0" y="297688"/>
                  </a:lnTo>
                  <a:lnTo>
                    <a:pt x="0" y="248158"/>
                  </a:lnTo>
                  <a:lnTo>
                    <a:pt x="0" y="173736"/>
                  </a:lnTo>
                  <a:lnTo>
                    <a:pt x="0" y="0"/>
                  </a:lnTo>
                  <a:close/>
                </a:path>
              </a:pathLst>
            </a:custGeom>
            <a:ln w="5626">
              <a:solidFill>
                <a:srgbClr val="000000"/>
              </a:solidFill>
            </a:ln>
          </p:spPr>
          <p:txBody>
            <a:bodyPr wrap="square" lIns="0" tIns="0" rIns="0" bIns="0" rtlCol="0"/>
            <a:lstStyle/>
            <a:p>
              <a:endParaRPr/>
            </a:p>
          </p:txBody>
        </p:sp>
      </p:grpSp>
      <p:sp>
        <p:nvSpPr>
          <p:cNvPr id="72" name="object 72"/>
          <p:cNvSpPr txBox="1"/>
          <p:nvPr/>
        </p:nvSpPr>
        <p:spPr>
          <a:xfrm>
            <a:off x="2823462" y="2132868"/>
            <a:ext cx="641750" cy="289822"/>
          </a:xfrm>
          <a:prstGeom prst="rect">
            <a:avLst/>
          </a:prstGeom>
        </p:spPr>
        <p:txBody>
          <a:bodyPr vert="horz" wrap="square" lIns="0" tIns="30479" rIns="0" bIns="0" rtlCol="0">
            <a:spAutoFit/>
          </a:bodyPr>
          <a:lstStyle/>
          <a:p>
            <a:pPr marR="40639" algn="ctr">
              <a:spcBef>
                <a:spcPts val="240"/>
              </a:spcBef>
            </a:pPr>
            <a:r>
              <a:rPr sz="800" spc="-33" dirty="0">
                <a:solidFill>
                  <a:srgbClr val="585858"/>
                </a:solidFill>
                <a:latin typeface="BIZ UDPゴシック"/>
                <a:cs typeface="BIZ UDPゴシック"/>
              </a:rPr>
              <a:t>いる</a:t>
            </a:r>
            <a:endParaRPr sz="800">
              <a:latin typeface="BIZ UDPゴシック"/>
              <a:cs typeface="BIZ UDPゴシック"/>
            </a:endParaRPr>
          </a:p>
          <a:p>
            <a:pPr marR="6773" algn="ctr">
              <a:spcBef>
                <a:spcPts val="120"/>
              </a:spcBef>
            </a:pPr>
            <a:r>
              <a:rPr sz="800" dirty="0">
                <a:solidFill>
                  <a:srgbClr val="585858"/>
                </a:solidFill>
                <a:latin typeface="BIZ UDPゴシック"/>
                <a:cs typeface="BIZ UDPゴシック"/>
              </a:rPr>
              <a:t>21</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41%</a:t>
            </a:r>
            <a:endParaRPr sz="800">
              <a:latin typeface="BIZ UDPゴシック"/>
              <a:cs typeface="BIZ UDPゴシック"/>
            </a:endParaRPr>
          </a:p>
        </p:txBody>
      </p:sp>
      <p:grpSp>
        <p:nvGrpSpPr>
          <p:cNvPr id="73" name="object 73"/>
          <p:cNvGrpSpPr/>
          <p:nvPr/>
        </p:nvGrpSpPr>
        <p:grpSpPr>
          <a:xfrm>
            <a:off x="951670" y="3739052"/>
            <a:ext cx="809383" cy="1117559"/>
            <a:chOff x="762977" y="2473261"/>
            <a:chExt cx="607060" cy="838200"/>
          </a:xfrm>
        </p:grpSpPr>
        <p:sp>
          <p:nvSpPr>
            <p:cNvPr id="74" name="object 74"/>
            <p:cNvSpPr/>
            <p:nvPr/>
          </p:nvSpPr>
          <p:spPr>
            <a:xfrm>
              <a:off x="765835" y="2476119"/>
              <a:ext cx="601345" cy="832485"/>
            </a:xfrm>
            <a:custGeom>
              <a:avLst/>
              <a:gdLst/>
              <a:ahLst/>
              <a:cxnLst/>
              <a:rect l="l" t="t" r="r" b="b"/>
              <a:pathLst>
                <a:path w="601344" h="832485">
                  <a:moveTo>
                    <a:pt x="217919" y="0"/>
                  </a:moveTo>
                  <a:lnTo>
                    <a:pt x="100215" y="512699"/>
                  </a:lnTo>
                  <a:lnTo>
                    <a:pt x="0" y="512699"/>
                  </a:lnTo>
                  <a:lnTo>
                    <a:pt x="0" y="831977"/>
                  </a:lnTo>
                  <a:lnTo>
                    <a:pt x="601319" y="831977"/>
                  </a:lnTo>
                  <a:lnTo>
                    <a:pt x="601319" y="512699"/>
                  </a:lnTo>
                  <a:lnTo>
                    <a:pt x="250545" y="512699"/>
                  </a:lnTo>
                  <a:lnTo>
                    <a:pt x="217919" y="0"/>
                  </a:lnTo>
                  <a:close/>
                </a:path>
              </a:pathLst>
            </a:custGeom>
            <a:solidFill>
              <a:srgbClr val="FFFFFF"/>
            </a:solidFill>
          </p:spPr>
          <p:txBody>
            <a:bodyPr wrap="square" lIns="0" tIns="0" rIns="0" bIns="0" rtlCol="0"/>
            <a:lstStyle/>
            <a:p>
              <a:endParaRPr/>
            </a:p>
          </p:txBody>
        </p:sp>
        <p:sp>
          <p:nvSpPr>
            <p:cNvPr id="75" name="object 75"/>
            <p:cNvSpPr/>
            <p:nvPr/>
          </p:nvSpPr>
          <p:spPr>
            <a:xfrm>
              <a:off x="765835" y="2476119"/>
              <a:ext cx="601345" cy="832485"/>
            </a:xfrm>
            <a:custGeom>
              <a:avLst/>
              <a:gdLst/>
              <a:ahLst/>
              <a:cxnLst/>
              <a:rect l="l" t="t" r="r" b="b"/>
              <a:pathLst>
                <a:path w="601344" h="832485">
                  <a:moveTo>
                    <a:pt x="0" y="512699"/>
                  </a:moveTo>
                  <a:lnTo>
                    <a:pt x="100215" y="512699"/>
                  </a:lnTo>
                  <a:lnTo>
                    <a:pt x="217919" y="0"/>
                  </a:lnTo>
                  <a:lnTo>
                    <a:pt x="250545" y="512699"/>
                  </a:lnTo>
                  <a:lnTo>
                    <a:pt x="601319" y="512699"/>
                  </a:lnTo>
                  <a:lnTo>
                    <a:pt x="601319" y="565912"/>
                  </a:lnTo>
                  <a:lnTo>
                    <a:pt x="601319" y="645668"/>
                  </a:lnTo>
                  <a:lnTo>
                    <a:pt x="601319" y="831977"/>
                  </a:lnTo>
                  <a:lnTo>
                    <a:pt x="250545" y="831977"/>
                  </a:lnTo>
                  <a:lnTo>
                    <a:pt x="100215" y="831977"/>
                  </a:lnTo>
                  <a:lnTo>
                    <a:pt x="0" y="831977"/>
                  </a:lnTo>
                  <a:lnTo>
                    <a:pt x="0" y="645668"/>
                  </a:lnTo>
                  <a:lnTo>
                    <a:pt x="0" y="565912"/>
                  </a:lnTo>
                  <a:lnTo>
                    <a:pt x="0" y="512699"/>
                  </a:lnTo>
                  <a:close/>
                </a:path>
              </a:pathLst>
            </a:custGeom>
            <a:ln w="5626">
              <a:solidFill>
                <a:srgbClr val="000000"/>
              </a:solidFill>
            </a:ln>
          </p:spPr>
          <p:txBody>
            <a:bodyPr wrap="square" lIns="0" tIns="0" rIns="0" bIns="0" rtlCol="0"/>
            <a:lstStyle/>
            <a:p>
              <a:endParaRPr/>
            </a:p>
          </p:txBody>
        </p:sp>
      </p:grpSp>
      <p:sp>
        <p:nvSpPr>
          <p:cNvPr id="76" name="object 76"/>
          <p:cNvSpPr txBox="1"/>
          <p:nvPr/>
        </p:nvSpPr>
        <p:spPr>
          <a:xfrm>
            <a:off x="1046680" y="4478108"/>
            <a:ext cx="669687" cy="290677"/>
          </a:xfrm>
          <a:prstGeom prst="rect">
            <a:avLst/>
          </a:prstGeom>
        </p:spPr>
        <p:txBody>
          <a:bodyPr vert="horz" wrap="square" lIns="0" tIns="31326" rIns="0" bIns="0" rtlCol="0">
            <a:spAutoFit/>
          </a:bodyPr>
          <a:lstStyle/>
          <a:p>
            <a:pPr marR="40639" algn="ctr">
              <a:spcBef>
                <a:spcPts val="247"/>
              </a:spcBef>
            </a:pPr>
            <a:r>
              <a:rPr sz="800" spc="-27" dirty="0">
                <a:solidFill>
                  <a:srgbClr val="585858"/>
                </a:solidFill>
                <a:latin typeface="BIZ UDPゴシック"/>
                <a:cs typeface="BIZ UDPゴシック"/>
              </a:rPr>
              <a:t>いない</a:t>
            </a:r>
            <a:endParaRPr sz="800">
              <a:latin typeface="BIZ UDPゴシック"/>
              <a:cs typeface="BIZ UDPゴシック"/>
            </a:endParaRPr>
          </a:p>
          <a:p>
            <a:pPr marR="6773" algn="ctr">
              <a:spcBef>
                <a:spcPts val="120"/>
              </a:spcBef>
            </a:pPr>
            <a:r>
              <a:rPr sz="800" dirty="0">
                <a:solidFill>
                  <a:srgbClr val="585858"/>
                </a:solidFill>
                <a:latin typeface="BIZ UDPゴシック"/>
                <a:cs typeface="BIZ UDPゴシック"/>
              </a:rPr>
              <a:t>30</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59%</a:t>
            </a:r>
            <a:endParaRPr sz="800">
              <a:latin typeface="BIZ UDPゴシック"/>
              <a:cs typeface="BIZ UDPゴシック"/>
            </a:endParaRPr>
          </a:p>
        </p:txBody>
      </p:sp>
      <p:grpSp>
        <p:nvGrpSpPr>
          <p:cNvPr id="77" name="object 77"/>
          <p:cNvGrpSpPr/>
          <p:nvPr/>
        </p:nvGrpSpPr>
        <p:grpSpPr>
          <a:xfrm>
            <a:off x="3974294" y="2302820"/>
            <a:ext cx="2572923" cy="2211411"/>
            <a:chOff x="3030029" y="1396047"/>
            <a:chExt cx="1929764" cy="1658620"/>
          </a:xfrm>
        </p:grpSpPr>
        <p:sp>
          <p:nvSpPr>
            <p:cNvPr id="78" name="object 78"/>
            <p:cNvSpPr/>
            <p:nvPr/>
          </p:nvSpPr>
          <p:spPr>
            <a:xfrm>
              <a:off x="3417570" y="1398905"/>
              <a:ext cx="1155065" cy="1652905"/>
            </a:xfrm>
            <a:custGeom>
              <a:avLst/>
              <a:gdLst/>
              <a:ahLst/>
              <a:cxnLst/>
              <a:rect l="l" t="t" r="r" b="b"/>
              <a:pathLst>
                <a:path w="1155064" h="1652905">
                  <a:moveTo>
                    <a:pt x="0" y="1404493"/>
                  </a:moveTo>
                  <a:lnTo>
                    <a:pt x="0" y="1652524"/>
                  </a:lnTo>
                </a:path>
                <a:path w="1155064" h="1652905">
                  <a:moveTo>
                    <a:pt x="0" y="578231"/>
                  </a:moveTo>
                  <a:lnTo>
                    <a:pt x="0" y="1074547"/>
                  </a:lnTo>
                </a:path>
                <a:path w="1155064" h="1652905">
                  <a:moveTo>
                    <a:pt x="0" y="0"/>
                  </a:moveTo>
                  <a:lnTo>
                    <a:pt x="0" y="248158"/>
                  </a:lnTo>
                </a:path>
                <a:path w="1155064" h="1652905">
                  <a:moveTo>
                    <a:pt x="384810" y="1404493"/>
                  </a:moveTo>
                  <a:lnTo>
                    <a:pt x="384810" y="1652524"/>
                  </a:lnTo>
                </a:path>
                <a:path w="1155064" h="1652905">
                  <a:moveTo>
                    <a:pt x="384810" y="578231"/>
                  </a:moveTo>
                  <a:lnTo>
                    <a:pt x="384810" y="1074547"/>
                  </a:lnTo>
                </a:path>
                <a:path w="1155064" h="1652905">
                  <a:moveTo>
                    <a:pt x="384810" y="0"/>
                  </a:moveTo>
                  <a:lnTo>
                    <a:pt x="384810" y="248158"/>
                  </a:lnTo>
                </a:path>
                <a:path w="1155064" h="1652905">
                  <a:moveTo>
                    <a:pt x="769747" y="1404493"/>
                  </a:moveTo>
                  <a:lnTo>
                    <a:pt x="769747" y="1652524"/>
                  </a:lnTo>
                </a:path>
                <a:path w="1155064" h="1652905">
                  <a:moveTo>
                    <a:pt x="769747" y="578231"/>
                  </a:moveTo>
                  <a:lnTo>
                    <a:pt x="769747" y="1074547"/>
                  </a:lnTo>
                </a:path>
                <a:path w="1155064" h="1652905">
                  <a:moveTo>
                    <a:pt x="769747" y="0"/>
                  </a:moveTo>
                  <a:lnTo>
                    <a:pt x="769747" y="248158"/>
                  </a:lnTo>
                </a:path>
                <a:path w="1155064" h="1652905">
                  <a:moveTo>
                    <a:pt x="1154556" y="1404493"/>
                  </a:moveTo>
                  <a:lnTo>
                    <a:pt x="1154556" y="1652524"/>
                  </a:lnTo>
                </a:path>
                <a:path w="1155064" h="1652905">
                  <a:moveTo>
                    <a:pt x="1154556" y="578231"/>
                  </a:moveTo>
                  <a:lnTo>
                    <a:pt x="1154556" y="1074547"/>
                  </a:lnTo>
                </a:path>
                <a:path w="1155064" h="1652905">
                  <a:moveTo>
                    <a:pt x="1154556" y="0"/>
                  </a:moveTo>
                  <a:lnTo>
                    <a:pt x="1154556" y="248158"/>
                  </a:lnTo>
                </a:path>
              </a:pathLst>
            </a:custGeom>
            <a:ln w="5626">
              <a:solidFill>
                <a:srgbClr val="D9D9D9"/>
              </a:solidFill>
            </a:ln>
          </p:spPr>
          <p:txBody>
            <a:bodyPr wrap="square" lIns="0" tIns="0" rIns="0" bIns="0" rtlCol="0"/>
            <a:lstStyle/>
            <a:p>
              <a:endParaRPr/>
            </a:p>
          </p:txBody>
        </p:sp>
        <p:sp>
          <p:nvSpPr>
            <p:cNvPr id="79" name="object 79"/>
            <p:cNvSpPr/>
            <p:nvPr/>
          </p:nvSpPr>
          <p:spPr>
            <a:xfrm>
              <a:off x="4956810" y="1398905"/>
              <a:ext cx="0" cy="1652905"/>
            </a:xfrm>
            <a:custGeom>
              <a:avLst/>
              <a:gdLst/>
              <a:ahLst/>
              <a:cxnLst/>
              <a:rect l="l" t="t" r="r" b="b"/>
              <a:pathLst>
                <a:path h="1652905">
                  <a:moveTo>
                    <a:pt x="0" y="0"/>
                  </a:moveTo>
                  <a:lnTo>
                    <a:pt x="0" y="1652524"/>
                  </a:lnTo>
                </a:path>
              </a:pathLst>
            </a:custGeom>
            <a:ln w="5626">
              <a:solidFill>
                <a:srgbClr val="D9D9D9"/>
              </a:solidFill>
            </a:ln>
          </p:spPr>
          <p:txBody>
            <a:bodyPr wrap="square" lIns="0" tIns="0" rIns="0" bIns="0" rtlCol="0"/>
            <a:lstStyle/>
            <a:p>
              <a:endParaRPr/>
            </a:p>
          </p:txBody>
        </p:sp>
        <p:sp>
          <p:nvSpPr>
            <p:cNvPr id="80" name="object 80"/>
            <p:cNvSpPr/>
            <p:nvPr/>
          </p:nvSpPr>
          <p:spPr>
            <a:xfrm>
              <a:off x="3032887" y="1647062"/>
              <a:ext cx="1202055" cy="1156335"/>
            </a:xfrm>
            <a:custGeom>
              <a:avLst/>
              <a:gdLst/>
              <a:ahLst/>
              <a:cxnLst/>
              <a:rect l="l" t="t" r="r" b="b"/>
              <a:pathLst>
                <a:path w="1202054" h="1156335">
                  <a:moveTo>
                    <a:pt x="916178" y="826389"/>
                  </a:moveTo>
                  <a:lnTo>
                    <a:pt x="0" y="826389"/>
                  </a:lnTo>
                  <a:lnTo>
                    <a:pt x="0" y="1156335"/>
                  </a:lnTo>
                  <a:lnTo>
                    <a:pt x="916178" y="1156335"/>
                  </a:lnTo>
                  <a:lnTo>
                    <a:pt x="916178" y="826389"/>
                  </a:lnTo>
                  <a:close/>
                </a:path>
                <a:path w="1202054" h="1156335">
                  <a:moveTo>
                    <a:pt x="1202055" y="0"/>
                  </a:moveTo>
                  <a:lnTo>
                    <a:pt x="0" y="0"/>
                  </a:lnTo>
                  <a:lnTo>
                    <a:pt x="0" y="330073"/>
                  </a:lnTo>
                  <a:lnTo>
                    <a:pt x="1202055" y="330073"/>
                  </a:lnTo>
                  <a:lnTo>
                    <a:pt x="1202055" y="0"/>
                  </a:lnTo>
                  <a:close/>
                </a:path>
              </a:pathLst>
            </a:custGeom>
            <a:solidFill>
              <a:srgbClr val="92D050"/>
            </a:solidFill>
          </p:spPr>
          <p:txBody>
            <a:bodyPr wrap="square" lIns="0" tIns="0" rIns="0" bIns="0" rtlCol="0"/>
            <a:lstStyle/>
            <a:p>
              <a:endParaRPr/>
            </a:p>
          </p:txBody>
        </p:sp>
        <p:sp>
          <p:nvSpPr>
            <p:cNvPr id="81" name="object 81"/>
            <p:cNvSpPr/>
            <p:nvPr/>
          </p:nvSpPr>
          <p:spPr>
            <a:xfrm>
              <a:off x="3949065" y="1647062"/>
              <a:ext cx="767080" cy="1156335"/>
            </a:xfrm>
            <a:custGeom>
              <a:avLst/>
              <a:gdLst/>
              <a:ahLst/>
              <a:cxnLst/>
              <a:rect l="l" t="t" r="r" b="b"/>
              <a:pathLst>
                <a:path w="767079" h="1156335">
                  <a:moveTo>
                    <a:pt x="732790" y="826389"/>
                  </a:moveTo>
                  <a:lnTo>
                    <a:pt x="0" y="826389"/>
                  </a:lnTo>
                  <a:lnTo>
                    <a:pt x="0" y="1156335"/>
                  </a:lnTo>
                  <a:lnTo>
                    <a:pt x="732790" y="1156335"/>
                  </a:lnTo>
                  <a:lnTo>
                    <a:pt x="732790" y="826389"/>
                  </a:lnTo>
                  <a:close/>
                </a:path>
                <a:path w="767079" h="1156335">
                  <a:moveTo>
                    <a:pt x="766953" y="0"/>
                  </a:moveTo>
                  <a:lnTo>
                    <a:pt x="285877" y="0"/>
                  </a:lnTo>
                  <a:lnTo>
                    <a:pt x="285877" y="330073"/>
                  </a:lnTo>
                  <a:lnTo>
                    <a:pt x="766953" y="330073"/>
                  </a:lnTo>
                  <a:lnTo>
                    <a:pt x="766953" y="0"/>
                  </a:lnTo>
                  <a:close/>
                </a:path>
              </a:pathLst>
            </a:custGeom>
            <a:solidFill>
              <a:srgbClr val="5B9BD4"/>
            </a:solidFill>
          </p:spPr>
          <p:txBody>
            <a:bodyPr wrap="square" lIns="0" tIns="0" rIns="0" bIns="0" rtlCol="0"/>
            <a:lstStyle/>
            <a:p>
              <a:endParaRPr/>
            </a:p>
          </p:txBody>
        </p:sp>
        <p:sp>
          <p:nvSpPr>
            <p:cNvPr id="82" name="object 82"/>
            <p:cNvSpPr/>
            <p:nvPr/>
          </p:nvSpPr>
          <p:spPr>
            <a:xfrm>
              <a:off x="4681855" y="1647062"/>
              <a:ext cx="275590" cy="1156335"/>
            </a:xfrm>
            <a:custGeom>
              <a:avLst/>
              <a:gdLst/>
              <a:ahLst/>
              <a:cxnLst/>
              <a:rect l="l" t="t" r="r" b="b"/>
              <a:pathLst>
                <a:path w="275589" h="1156335">
                  <a:moveTo>
                    <a:pt x="275082" y="826389"/>
                  </a:moveTo>
                  <a:lnTo>
                    <a:pt x="0" y="826389"/>
                  </a:lnTo>
                  <a:lnTo>
                    <a:pt x="0" y="1156335"/>
                  </a:lnTo>
                  <a:lnTo>
                    <a:pt x="275082" y="1156335"/>
                  </a:lnTo>
                  <a:lnTo>
                    <a:pt x="275082" y="826389"/>
                  </a:lnTo>
                  <a:close/>
                </a:path>
                <a:path w="275589" h="1156335">
                  <a:moveTo>
                    <a:pt x="275082" y="0"/>
                  </a:moveTo>
                  <a:lnTo>
                    <a:pt x="34163" y="0"/>
                  </a:lnTo>
                  <a:lnTo>
                    <a:pt x="34163" y="330073"/>
                  </a:lnTo>
                  <a:lnTo>
                    <a:pt x="275082" y="330073"/>
                  </a:lnTo>
                  <a:lnTo>
                    <a:pt x="275082" y="0"/>
                  </a:lnTo>
                  <a:close/>
                </a:path>
              </a:pathLst>
            </a:custGeom>
            <a:solidFill>
              <a:srgbClr val="FFC000"/>
            </a:solidFill>
          </p:spPr>
          <p:txBody>
            <a:bodyPr wrap="square" lIns="0" tIns="0" rIns="0" bIns="0" rtlCol="0"/>
            <a:lstStyle/>
            <a:p>
              <a:endParaRPr/>
            </a:p>
          </p:txBody>
        </p:sp>
        <p:sp>
          <p:nvSpPr>
            <p:cNvPr id="83" name="object 83"/>
            <p:cNvSpPr/>
            <p:nvPr/>
          </p:nvSpPr>
          <p:spPr>
            <a:xfrm>
              <a:off x="3032887" y="1398905"/>
              <a:ext cx="0" cy="1652905"/>
            </a:xfrm>
            <a:custGeom>
              <a:avLst/>
              <a:gdLst/>
              <a:ahLst/>
              <a:cxnLst/>
              <a:rect l="l" t="t" r="r" b="b"/>
              <a:pathLst>
                <a:path h="1652905">
                  <a:moveTo>
                    <a:pt x="0" y="1652524"/>
                  </a:moveTo>
                  <a:lnTo>
                    <a:pt x="0" y="0"/>
                  </a:lnTo>
                </a:path>
              </a:pathLst>
            </a:custGeom>
            <a:ln w="5626">
              <a:solidFill>
                <a:srgbClr val="D9D9D9"/>
              </a:solidFill>
            </a:ln>
          </p:spPr>
          <p:txBody>
            <a:bodyPr wrap="square" lIns="0" tIns="0" rIns="0" bIns="0" rtlCol="0"/>
            <a:lstStyle/>
            <a:p>
              <a:endParaRPr/>
            </a:p>
          </p:txBody>
        </p:sp>
        <p:sp>
          <p:nvSpPr>
            <p:cNvPr id="84" name="object 84"/>
            <p:cNvSpPr/>
            <p:nvPr/>
          </p:nvSpPr>
          <p:spPr>
            <a:xfrm>
              <a:off x="3434334" y="2585961"/>
              <a:ext cx="113664" cy="105410"/>
            </a:xfrm>
            <a:custGeom>
              <a:avLst/>
              <a:gdLst/>
              <a:ahLst/>
              <a:cxnLst/>
              <a:rect l="l" t="t" r="r" b="b"/>
              <a:pathLst>
                <a:path w="113664"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grpSp>
      <p:sp>
        <p:nvSpPr>
          <p:cNvPr id="85" name="object 85"/>
          <p:cNvSpPr txBox="1"/>
          <p:nvPr/>
        </p:nvSpPr>
        <p:spPr>
          <a:xfrm>
            <a:off x="4543656" y="3883336"/>
            <a:ext cx="108369" cy="124885"/>
          </a:xfrm>
          <a:prstGeom prst="rect">
            <a:avLst/>
          </a:prstGeom>
        </p:spPr>
        <p:txBody>
          <a:bodyPr vert="horz" wrap="square" lIns="0" tIns="22013" rIns="0" bIns="0" rtlCol="0">
            <a:spAutoFit/>
          </a:bodyPr>
          <a:lstStyle/>
          <a:p>
            <a:pPr>
              <a:spcBef>
                <a:spcPts val="173"/>
              </a:spcBef>
            </a:pPr>
            <a:r>
              <a:rPr sz="667" spc="-33" dirty="0">
                <a:solidFill>
                  <a:srgbClr val="404040"/>
                </a:solidFill>
                <a:latin typeface="Calibri"/>
                <a:cs typeface="Calibri"/>
              </a:rPr>
              <a:t>10</a:t>
            </a:r>
            <a:endParaRPr sz="667">
              <a:latin typeface="Calibri"/>
              <a:cs typeface="Calibri"/>
            </a:endParaRPr>
          </a:p>
        </p:txBody>
      </p:sp>
      <p:sp>
        <p:nvSpPr>
          <p:cNvPr id="86" name="object 86"/>
          <p:cNvSpPr/>
          <p:nvPr/>
        </p:nvSpPr>
        <p:spPr>
          <a:xfrm>
            <a:off x="4704179" y="2787502"/>
            <a:ext cx="151546" cy="140541"/>
          </a:xfrm>
          <a:custGeom>
            <a:avLst/>
            <a:gdLst/>
            <a:ahLst/>
            <a:cxnLst/>
            <a:rect l="l" t="t" r="r" b="b"/>
            <a:pathLst>
              <a:path w="113664"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sp>
        <p:nvSpPr>
          <p:cNvPr id="87" name="object 87"/>
          <p:cNvSpPr txBox="1"/>
          <p:nvPr/>
        </p:nvSpPr>
        <p:spPr>
          <a:xfrm>
            <a:off x="4734149" y="2781186"/>
            <a:ext cx="108369" cy="124885"/>
          </a:xfrm>
          <a:prstGeom prst="rect">
            <a:avLst/>
          </a:prstGeom>
        </p:spPr>
        <p:txBody>
          <a:bodyPr vert="horz" wrap="square" lIns="0" tIns="22013" rIns="0" bIns="0" rtlCol="0">
            <a:spAutoFit/>
          </a:bodyPr>
          <a:lstStyle/>
          <a:p>
            <a:pPr>
              <a:spcBef>
                <a:spcPts val="173"/>
              </a:spcBef>
            </a:pPr>
            <a:r>
              <a:rPr sz="667" spc="-33" dirty="0">
                <a:solidFill>
                  <a:srgbClr val="404040"/>
                </a:solidFill>
                <a:latin typeface="Calibri"/>
                <a:cs typeface="Calibri"/>
              </a:rPr>
              <a:t>15</a:t>
            </a:r>
            <a:endParaRPr sz="667">
              <a:latin typeface="Calibri"/>
              <a:cs typeface="Calibri"/>
            </a:endParaRPr>
          </a:p>
        </p:txBody>
      </p:sp>
      <p:sp>
        <p:nvSpPr>
          <p:cNvPr id="88" name="object 88"/>
          <p:cNvSpPr/>
          <p:nvPr/>
        </p:nvSpPr>
        <p:spPr>
          <a:xfrm>
            <a:off x="5635479" y="3889314"/>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89" name="object 89"/>
          <p:cNvSpPr txBox="1"/>
          <p:nvPr/>
        </p:nvSpPr>
        <p:spPr>
          <a:xfrm>
            <a:off x="5665618" y="3883336"/>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8</a:t>
            </a:r>
            <a:endParaRPr sz="667">
              <a:latin typeface="Calibri"/>
              <a:cs typeface="Calibri"/>
            </a:endParaRPr>
          </a:p>
        </p:txBody>
      </p:sp>
      <p:sp>
        <p:nvSpPr>
          <p:cNvPr id="90" name="object 90"/>
          <p:cNvSpPr/>
          <p:nvPr/>
        </p:nvSpPr>
        <p:spPr>
          <a:xfrm>
            <a:off x="5849168" y="2787502"/>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91" name="object 91"/>
          <p:cNvSpPr txBox="1"/>
          <p:nvPr/>
        </p:nvSpPr>
        <p:spPr>
          <a:xfrm>
            <a:off x="5879478" y="2781186"/>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6</a:t>
            </a:r>
            <a:endParaRPr sz="667">
              <a:latin typeface="Calibri"/>
              <a:cs typeface="Calibri"/>
            </a:endParaRPr>
          </a:p>
        </p:txBody>
      </p:sp>
      <p:sp>
        <p:nvSpPr>
          <p:cNvPr id="92" name="object 92"/>
          <p:cNvSpPr/>
          <p:nvPr/>
        </p:nvSpPr>
        <p:spPr>
          <a:xfrm>
            <a:off x="6307198" y="3889314"/>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93" name="object 93"/>
          <p:cNvSpPr txBox="1"/>
          <p:nvPr/>
        </p:nvSpPr>
        <p:spPr>
          <a:xfrm>
            <a:off x="6337846" y="3883336"/>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3</a:t>
            </a:r>
            <a:endParaRPr sz="667">
              <a:latin typeface="Calibri"/>
              <a:cs typeface="Calibri"/>
            </a:endParaRPr>
          </a:p>
        </p:txBody>
      </p:sp>
      <p:sp>
        <p:nvSpPr>
          <p:cNvPr id="94" name="object 94"/>
          <p:cNvSpPr/>
          <p:nvPr/>
        </p:nvSpPr>
        <p:spPr>
          <a:xfrm>
            <a:off x="6330227" y="2787502"/>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95" name="object 95"/>
          <p:cNvSpPr txBox="1"/>
          <p:nvPr/>
        </p:nvSpPr>
        <p:spPr>
          <a:xfrm>
            <a:off x="6360536" y="2781186"/>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3</a:t>
            </a:r>
            <a:endParaRPr sz="667">
              <a:latin typeface="Calibri"/>
              <a:cs typeface="Calibri"/>
            </a:endParaRPr>
          </a:p>
        </p:txBody>
      </p:sp>
      <p:sp>
        <p:nvSpPr>
          <p:cNvPr id="96" name="object 96"/>
          <p:cNvSpPr txBox="1"/>
          <p:nvPr/>
        </p:nvSpPr>
        <p:spPr>
          <a:xfrm>
            <a:off x="3923921" y="4546082"/>
            <a:ext cx="1689037" cy="124885"/>
          </a:xfrm>
          <a:prstGeom prst="rect">
            <a:avLst/>
          </a:prstGeom>
        </p:spPr>
        <p:txBody>
          <a:bodyPr vert="horz" wrap="square" lIns="0" tIns="22013" rIns="0" bIns="0" rtlCol="0">
            <a:spAutoFit/>
          </a:bodyPr>
          <a:lstStyle/>
          <a:p>
            <a:pPr>
              <a:spcBef>
                <a:spcPts val="173"/>
              </a:spcBef>
              <a:tabLst>
                <a:tab pos="489361" algn="l"/>
                <a:tab pos="1002428" algn="l"/>
                <a:tab pos="1515495" algn="l"/>
              </a:tabLst>
            </a:pPr>
            <a:r>
              <a:rPr sz="667" spc="-33" dirty="0">
                <a:solidFill>
                  <a:srgbClr val="585858"/>
                </a:solidFill>
                <a:latin typeface="Calibri"/>
                <a:cs typeface="Calibri"/>
              </a:rPr>
              <a:t>0%</a:t>
            </a:r>
            <a:r>
              <a:rPr sz="667" dirty="0">
                <a:solidFill>
                  <a:srgbClr val="585858"/>
                </a:solidFill>
                <a:latin typeface="Calibri"/>
                <a:cs typeface="Calibri"/>
              </a:rPr>
              <a:t>	</a:t>
            </a: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p:txBody>
      </p:sp>
      <p:sp>
        <p:nvSpPr>
          <p:cNvPr id="97" name="object 97"/>
          <p:cNvSpPr txBox="1"/>
          <p:nvPr/>
        </p:nvSpPr>
        <p:spPr>
          <a:xfrm>
            <a:off x="5953304" y="4546082"/>
            <a:ext cx="17271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80%</a:t>
            </a:r>
            <a:endParaRPr sz="667">
              <a:latin typeface="Calibri"/>
              <a:cs typeface="Calibri"/>
            </a:endParaRPr>
          </a:p>
        </p:txBody>
      </p:sp>
      <p:sp>
        <p:nvSpPr>
          <p:cNvPr id="98" name="object 98"/>
          <p:cNvSpPr txBox="1"/>
          <p:nvPr/>
        </p:nvSpPr>
        <p:spPr>
          <a:xfrm>
            <a:off x="6443506" y="4546082"/>
            <a:ext cx="218432"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Calibri"/>
                <a:cs typeface="Calibri"/>
              </a:rPr>
              <a:t>100%</a:t>
            </a:r>
            <a:endParaRPr sz="667">
              <a:latin typeface="Calibri"/>
              <a:cs typeface="Calibri"/>
            </a:endParaRPr>
          </a:p>
        </p:txBody>
      </p:sp>
      <p:sp>
        <p:nvSpPr>
          <p:cNvPr id="99" name="object 99"/>
          <p:cNvSpPr txBox="1"/>
          <p:nvPr/>
        </p:nvSpPr>
        <p:spPr>
          <a:xfrm>
            <a:off x="3714632" y="3878426"/>
            <a:ext cx="197266"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游ゴシック"/>
                <a:cs typeface="游ゴシック"/>
              </a:rPr>
              <a:t>いる</a:t>
            </a:r>
            <a:endParaRPr sz="667">
              <a:latin typeface="游ゴシック"/>
              <a:cs typeface="游ゴシック"/>
            </a:endParaRPr>
          </a:p>
        </p:txBody>
      </p:sp>
      <p:sp>
        <p:nvSpPr>
          <p:cNvPr id="100" name="object 100"/>
          <p:cNvSpPr txBox="1"/>
          <p:nvPr/>
        </p:nvSpPr>
        <p:spPr>
          <a:xfrm>
            <a:off x="3625228" y="2776276"/>
            <a:ext cx="287009"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游ゴシック"/>
                <a:cs typeface="游ゴシック"/>
              </a:rPr>
              <a:t>いない</a:t>
            </a:r>
            <a:endParaRPr sz="667">
              <a:latin typeface="游ゴシック"/>
              <a:cs typeface="游ゴシック"/>
            </a:endParaRPr>
          </a:p>
        </p:txBody>
      </p:sp>
      <p:grpSp>
        <p:nvGrpSpPr>
          <p:cNvPr id="101" name="object 101"/>
          <p:cNvGrpSpPr/>
          <p:nvPr/>
        </p:nvGrpSpPr>
        <p:grpSpPr>
          <a:xfrm>
            <a:off x="4383135" y="4801378"/>
            <a:ext cx="932992" cy="49951"/>
            <a:chOff x="3336671" y="3270034"/>
            <a:chExt cx="699770" cy="37465"/>
          </a:xfrm>
        </p:grpSpPr>
        <p:sp>
          <p:nvSpPr>
            <p:cNvPr id="102" name="object 102"/>
            <p:cNvSpPr/>
            <p:nvPr/>
          </p:nvSpPr>
          <p:spPr>
            <a:xfrm>
              <a:off x="3336671" y="3270034"/>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103" name="object 103"/>
            <p:cNvSpPr/>
            <p:nvPr/>
          </p:nvSpPr>
          <p:spPr>
            <a:xfrm>
              <a:off x="3668014" y="3270034"/>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104" name="object 104"/>
            <p:cNvSpPr/>
            <p:nvPr/>
          </p:nvSpPr>
          <p:spPr>
            <a:xfrm>
              <a:off x="3999357" y="3270034"/>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105" name="object 105"/>
          <p:cNvSpPr txBox="1"/>
          <p:nvPr/>
        </p:nvSpPr>
        <p:spPr>
          <a:xfrm>
            <a:off x="4454251" y="4744804"/>
            <a:ext cx="1529023" cy="124885"/>
          </a:xfrm>
          <a:prstGeom prst="rect">
            <a:avLst/>
          </a:prstGeom>
        </p:spPr>
        <p:txBody>
          <a:bodyPr vert="horz" wrap="square" lIns="0" tIns="22013" rIns="0" bIns="0" rtlCol="0">
            <a:spAutoFit/>
          </a:bodyPr>
          <a:lstStyle/>
          <a:p>
            <a:pPr>
              <a:spcBef>
                <a:spcPts val="173"/>
              </a:spcBef>
              <a:tabLst>
                <a:tab pos="441102" algn="l"/>
                <a:tab pos="883051"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106" name="object 106"/>
          <p:cNvSpPr txBox="1"/>
          <p:nvPr/>
        </p:nvSpPr>
        <p:spPr>
          <a:xfrm>
            <a:off x="5944837" y="2141538"/>
            <a:ext cx="614656" cy="135870"/>
          </a:xfrm>
          <a:prstGeom prst="rect">
            <a:avLst/>
          </a:prstGeom>
        </p:spPr>
        <p:txBody>
          <a:bodyPr vert="horz" wrap="square" lIns="0" tIns="22859" rIns="0" bIns="0" rtlCol="0">
            <a:spAutoFit/>
          </a:bodyPr>
          <a:lstStyle/>
          <a:p>
            <a:pPr>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107" name="object 107"/>
          <p:cNvGrpSpPr/>
          <p:nvPr/>
        </p:nvGrpSpPr>
        <p:grpSpPr>
          <a:xfrm>
            <a:off x="10631556" y="2217987"/>
            <a:ext cx="2426457" cy="2370579"/>
            <a:chOff x="8023161" y="1332420"/>
            <a:chExt cx="1819910" cy="1778000"/>
          </a:xfrm>
        </p:grpSpPr>
        <p:sp>
          <p:nvSpPr>
            <p:cNvPr id="108" name="object 108"/>
            <p:cNvSpPr/>
            <p:nvPr/>
          </p:nvSpPr>
          <p:spPr>
            <a:xfrm>
              <a:off x="8389111" y="1335278"/>
              <a:ext cx="1088390" cy="1772285"/>
            </a:xfrm>
            <a:custGeom>
              <a:avLst/>
              <a:gdLst/>
              <a:ahLst/>
              <a:cxnLst/>
              <a:rect l="l" t="t" r="r" b="b"/>
              <a:pathLst>
                <a:path w="1088390" h="1772285">
                  <a:moveTo>
                    <a:pt x="0" y="1505965"/>
                  </a:moveTo>
                  <a:lnTo>
                    <a:pt x="0" y="1771904"/>
                  </a:lnTo>
                </a:path>
                <a:path w="1088390" h="1772285">
                  <a:moveTo>
                    <a:pt x="0" y="620267"/>
                  </a:moveTo>
                  <a:lnTo>
                    <a:pt x="0" y="1151636"/>
                  </a:lnTo>
                </a:path>
                <a:path w="1088390" h="1772285">
                  <a:moveTo>
                    <a:pt x="0" y="0"/>
                  </a:moveTo>
                  <a:lnTo>
                    <a:pt x="0" y="265938"/>
                  </a:lnTo>
                </a:path>
                <a:path w="1088390" h="1772285">
                  <a:moveTo>
                    <a:pt x="362330" y="1505965"/>
                  </a:moveTo>
                  <a:lnTo>
                    <a:pt x="362330" y="1771904"/>
                  </a:lnTo>
                </a:path>
                <a:path w="1088390" h="1772285">
                  <a:moveTo>
                    <a:pt x="362330" y="620267"/>
                  </a:moveTo>
                  <a:lnTo>
                    <a:pt x="362330" y="1151636"/>
                  </a:lnTo>
                </a:path>
                <a:path w="1088390" h="1772285">
                  <a:moveTo>
                    <a:pt x="362330" y="0"/>
                  </a:moveTo>
                  <a:lnTo>
                    <a:pt x="362330" y="265938"/>
                  </a:lnTo>
                </a:path>
                <a:path w="1088390" h="1772285">
                  <a:moveTo>
                    <a:pt x="724661" y="1505965"/>
                  </a:moveTo>
                  <a:lnTo>
                    <a:pt x="724661" y="1771904"/>
                  </a:lnTo>
                </a:path>
                <a:path w="1088390" h="1772285">
                  <a:moveTo>
                    <a:pt x="724661" y="620267"/>
                  </a:moveTo>
                  <a:lnTo>
                    <a:pt x="724661" y="1151636"/>
                  </a:lnTo>
                </a:path>
                <a:path w="1088390" h="1772285">
                  <a:moveTo>
                    <a:pt x="724661" y="0"/>
                  </a:moveTo>
                  <a:lnTo>
                    <a:pt x="724661" y="265938"/>
                  </a:lnTo>
                </a:path>
                <a:path w="1088390" h="1772285">
                  <a:moveTo>
                    <a:pt x="1087881" y="1505965"/>
                  </a:moveTo>
                  <a:lnTo>
                    <a:pt x="1087881" y="1771904"/>
                  </a:lnTo>
                </a:path>
                <a:path w="1088390" h="1772285">
                  <a:moveTo>
                    <a:pt x="1087881" y="620267"/>
                  </a:moveTo>
                  <a:lnTo>
                    <a:pt x="1087881" y="1151636"/>
                  </a:lnTo>
                </a:path>
                <a:path w="1088390" h="1772285">
                  <a:moveTo>
                    <a:pt x="1087881" y="0"/>
                  </a:moveTo>
                  <a:lnTo>
                    <a:pt x="1087881" y="265938"/>
                  </a:lnTo>
                </a:path>
              </a:pathLst>
            </a:custGeom>
            <a:ln w="5626">
              <a:solidFill>
                <a:srgbClr val="D9D9D9"/>
              </a:solidFill>
            </a:ln>
          </p:spPr>
          <p:txBody>
            <a:bodyPr wrap="square" lIns="0" tIns="0" rIns="0" bIns="0" rtlCol="0"/>
            <a:lstStyle/>
            <a:p>
              <a:endParaRPr/>
            </a:p>
          </p:txBody>
        </p:sp>
        <p:sp>
          <p:nvSpPr>
            <p:cNvPr id="109" name="object 109"/>
            <p:cNvSpPr/>
            <p:nvPr/>
          </p:nvSpPr>
          <p:spPr>
            <a:xfrm>
              <a:off x="9839705" y="1335278"/>
              <a:ext cx="0" cy="1772285"/>
            </a:xfrm>
            <a:custGeom>
              <a:avLst/>
              <a:gdLst/>
              <a:ahLst/>
              <a:cxnLst/>
              <a:rect l="l" t="t" r="r" b="b"/>
              <a:pathLst>
                <a:path h="1772285">
                  <a:moveTo>
                    <a:pt x="0" y="0"/>
                  </a:moveTo>
                  <a:lnTo>
                    <a:pt x="0" y="1771904"/>
                  </a:lnTo>
                </a:path>
              </a:pathLst>
            </a:custGeom>
            <a:ln w="5626">
              <a:solidFill>
                <a:srgbClr val="D9D9D9"/>
              </a:solidFill>
            </a:ln>
          </p:spPr>
          <p:txBody>
            <a:bodyPr wrap="square" lIns="0" tIns="0" rIns="0" bIns="0" rtlCol="0"/>
            <a:lstStyle/>
            <a:p>
              <a:endParaRPr/>
            </a:p>
          </p:txBody>
        </p:sp>
        <p:sp>
          <p:nvSpPr>
            <p:cNvPr id="110" name="object 110"/>
            <p:cNvSpPr/>
            <p:nvPr/>
          </p:nvSpPr>
          <p:spPr>
            <a:xfrm>
              <a:off x="8026019" y="1601215"/>
              <a:ext cx="1007744" cy="1240155"/>
            </a:xfrm>
            <a:custGeom>
              <a:avLst/>
              <a:gdLst/>
              <a:ahLst/>
              <a:cxnLst/>
              <a:rect l="l" t="t" r="r" b="b"/>
              <a:pathLst>
                <a:path w="1007745" h="1240155">
                  <a:moveTo>
                    <a:pt x="960120" y="885698"/>
                  </a:moveTo>
                  <a:lnTo>
                    <a:pt x="0" y="885698"/>
                  </a:lnTo>
                  <a:lnTo>
                    <a:pt x="0" y="1240028"/>
                  </a:lnTo>
                  <a:lnTo>
                    <a:pt x="960120" y="1240028"/>
                  </a:lnTo>
                  <a:lnTo>
                    <a:pt x="960120" y="885698"/>
                  </a:lnTo>
                  <a:close/>
                </a:path>
                <a:path w="1007745" h="1240155">
                  <a:moveTo>
                    <a:pt x="1007745" y="0"/>
                  </a:moveTo>
                  <a:lnTo>
                    <a:pt x="0" y="0"/>
                  </a:lnTo>
                  <a:lnTo>
                    <a:pt x="0" y="354330"/>
                  </a:lnTo>
                  <a:lnTo>
                    <a:pt x="1007745" y="354330"/>
                  </a:lnTo>
                  <a:lnTo>
                    <a:pt x="1007745" y="0"/>
                  </a:lnTo>
                  <a:close/>
                </a:path>
              </a:pathLst>
            </a:custGeom>
            <a:solidFill>
              <a:srgbClr val="92D050"/>
            </a:solidFill>
          </p:spPr>
          <p:txBody>
            <a:bodyPr wrap="square" lIns="0" tIns="0" rIns="0" bIns="0" rtlCol="0"/>
            <a:lstStyle/>
            <a:p>
              <a:endParaRPr/>
            </a:p>
          </p:txBody>
        </p:sp>
        <p:sp>
          <p:nvSpPr>
            <p:cNvPr id="111" name="object 111"/>
            <p:cNvSpPr/>
            <p:nvPr/>
          </p:nvSpPr>
          <p:spPr>
            <a:xfrm>
              <a:off x="8986139" y="1601215"/>
              <a:ext cx="652145" cy="1240155"/>
            </a:xfrm>
            <a:custGeom>
              <a:avLst/>
              <a:gdLst/>
              <a:ahLst/>
              <a:cxnLst/>
              <a:rect l="l" t="t" r="r" b="b"/>
              <a:pathLst>
                <a:path w="652145" h="1240155">
                  <a:moveTo>
                    <a:pt x="640207" y="885698"/>
                  </a:moveTo>
                  <a:lnTo>
                    <a:pt x="0" y="885698"/>
                  </a:lnTo>
                  <a:lnTo>
                    <a:pt x="0" y="1240028"/>
                  </a:lnTo>
                  <a:lnTo>
                    <a:pt x="640207" y="1240028"/>
                  </a:lnTo>
                  <a:lnTo>
                    <a:pt x="640207" y="885698"/>
                  </a:lnTo>
                  <a:close/>
                </a:path>
                <a:path w="652145" h="1240155">
                  <a:moveTo>
                    <a:pt x="651891" y="0"/>
                  </a:moveTo>
                  <a:lnTo>
                    <a:pt x="47625" y="0"/>
                  </a:lnTo>
                  <a:lnTo>
                    <a:pt x="47625" y="354330"/>
                  </a:lnTo>
                  <a:lnTo>
                    <a:pt x="651891" y="354330"/>
                  </a:lnTo>
                  <a:lnTo>
                    <a:pt x="651891" y="0"/>
                  </a:lnTo>
                  <a:close/>
                </a:path>
              </a:pathLst>
            </a:custGeom>
            <a:solidFill>
              <a:srgbClr val="5B9BD4"/>
            </a:solidFill>
          </p:spPr>
          <p:txBody>
            <a:bodyPr wrap="square" lIns="0" tIns="0" rIns="0" bIns="0" rtlCol="0"/>
            <a:lstStyle/>
            <a:p>
              <a:endParaRPr/>
            </a:p>
          </p:txBody>
        </p:sp>
        <p:sp>
          <p:nvSpPr>
            <p:cNvPr id="112" name="object 112"/>
            <p:cNvSpPr/>
            <p:nvPr/>
          </p:nvSpPr>
          <p:spPr>
            <a:xfrm>
              <a:off x="9626346" y="1601215"/>
              <a:ext cx="213360" cy="1240155"/>
            </a:xfrm>
            <a:custGeom>
              <a:avLst/>
              <a:gdLst/>
              <a:ahLst/>
              <a:cxnLst/>
              <a:rect l="l" t="t" r="r" b="b"/>
              <a:pathLst>
                <a:path w="213359" h="1240155">
                  <a:moveTo>
                    <a:pt x="213106" y="885698"/>
                  </a:moveTo>
                  <a:lnTo>
                    <a:pt x="0" y="885698"/>
                  </a:lnTo>
                  <a:lnTo>
                    <a:pt x="0" y="1240028"/>
                  </a:lnTo>
                  <a:lnTo>
                    <a:pt x="213106" y="1240028"/>
                  </a:lnTo>
                  <a:lnTo>
                    <a:pt x="213106" y="885698"/>
                  </a:lnTo>
                  <a:close/>
                </a:path>
                <a:path w="213359" h="1240155">
                  <a:moveTo>
                    <a:pt x="213106" y="0"/>
                  </a:moveTo>
                  <a:lnTo>
                    <a:pt x="11684" y="0"/>
                  </a:lnTo>
                  <a:lnTo>
                    <a:pt x="11684" y="354330"/>
                  </a:lnTo>
                  <a:lnTo>
                    <a:pt x="213106" y="354330"/>
                  </a:lnTo>
                  <a:lnTo>
                    <a:pt x="213106" y="0"/>
                  </a:lnTo>
                  <a:close/>
                </a:path>
              </a:pathLst>
            </a:custGeom>
            <a:solidFill>
              <a:srgbClr val="FFC000"/>
            </a:solidFill>
          </p:spPr>
          <p:txBody>
            <a:bodyPr wrap="square" lIns="0" tIns="0" rIns="0" bIns="0" rtlCol="0"/>
            <a:lstStyle/>
            <a:p>
              <a:endParaRPr/>
            </a:p>
          </p:txBody>
        </p:sp>
        <p:sp>
          <p:nvSpPr>
            <p:cNvPr id="113" name="object 113"/>
            <p:cNvSpPr/>
            <p:nvPr/>
          </p:nvSpPr>
          <p:spPr>
            <a:xfrm>
              <a:off x="8026018" y="1335278"/>
              <a:ext cx="0" cy="1772285"/>
            </a:xfrm>
            <a:custGeom>
              <a:avLst/>
              <a:gdLst/>
              <a:ahLst/>
              <a:cxnLst/>
              <a:rect l="l" t="t" r="r" b="b"/>
              <a:pathLst>
                <a:path h="1772285">
                  <a:moveTo>
                    <a:pt x="0" y="1771904"/>
                  </a:moveTo>
                  <a:lnTo>
                    <a:pt x="0" y="0"/>
                  </a:lnTo>
                </a:path>
              </a:pathLst>
            </a:custGeom>
            <a:ln w="5626">
              <a:solidFill>
                <a:srgbClr val="D9D9D9"/>
              </a:solidFill>
            </a:ln>
          </p:spPr>
          <p:txBody>
            <a:bodyPr wrap="square" lIns="0" tIns="0" rIns="0" bIns="0" rtlCol="0"/>
            <a:lstStyle/>
            <a:p>
              <a:endParaRPr/>
            </a:p>
          </p:txBody>
        </p:sp>
        <p:sp>
          <p:nvSpPr>
            <p:cNvPr id="114" name="object 114"/>
            <p:cNvSpPr/>
            <p:nvPr/>
          </p:nvSpPr>
          <p:spPr>
            <a:xfrm>
              <a:off x="8466454" y="2611869"/>
              <a:ext cx="79375" cy="105410"/>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grpSp>
      <p:sp>
        <p:nvSpPr>
          <p:cNvPr id="115" name="object 115"/>
          <p:cNvSpPr txBox="1"/>
          <p:nvPr/>
        </p:nvSpPr>
        <p:spPr>
          <a:xfrm>
            <a:off x="11254257" y="3917879"/>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9</a:t>
            </a:r>
            <a:endParaRPr sz="667">
              <a:latin typeface="Calibri"/>
              <a:cs typeface="Calibri"/>
            </a:endParaRPr>
          </a:p>
        </p:txBody>
      </p:sp>
      <p:sp>
        <p:nvSpPr>
          <p:cNvPr id="116" name="object 116"/>
          <p:cNvSpPr/>
          <p:nvPr/>
        </p:nvSpPr>
        <p:spPr>
          <a:xfrm>
            <a:off x="11254258" y="2742631"/>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17" name="object 117"/>
          <p:cNvSpPr txBox="1"/>
          <p:nvPr/>
        </p:nvSpPr>
        <p:spPr>
          <a:xfrm>
            <a:off x="11285581" y="2736484"/>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5</a:t>
            </a:r>
            <a:endParaRPr sz="667">
              <a:latin typeface="Calibri"/>
              <a:cs typeface="Calibri"/>
            </a:endParaRPr>
          </a:p>
        </p:txBody>
      </p:sp>
      <p:sp>
        <p:nvSpPr>
          <p:cNvPr id="118" name="object 118"/>
          <p:cNvSpPr/>
          <p:nvPr/>
        </p:nvSpPr>
        <p:spPr>
          <a:xfrm>
            <a:off x="12289522" y="3923856"/>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19" name="object 119"/>
          <p:cNvSpPr txBox="1"/>
          <p:nvPr/>
        </p:nvSpPr>
        <p:spPr>
          <a:xfrm>
            <a:off x="12321018" y="3917879"/>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6</a:t>
            </a:r>
            <a:endParaRPr sz="667">
              <a:latin typeface="Calibri"/>
              <a:cs typeface="Calibri"/>
            </a:endParaRPr>
          </a:p>
        </p:txBody>
      </p:sp>
      <p:sp>
        <p:nvSpPr>
          <p:cNvPr id="120" name="object 120"/>
          <p:cNvSpPr/>
          <p:nvPr/>
        </p:nvSpPr>
        <p:spPr>
          <a:xfrm>
            <a:off x="12328975" y="2742631"/>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21" name="object 121"/>
          <p:cNvSpPr txBox="1"/>
          <p:nvPr/>
        </p:nvSpPr>
        <p:spPr>
          <a:xfrm>
            <a:off x="12360808" y="2736484"/>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3</a:t>
            </a:r>
            <a:endParaRPr sz="667">
              <a:latin typeface="Calibri"/>
              <a:cs typeface="Calibri"/>
            </a:endParaRPr>
          </a:p>
        </p:txBody>
      </p:sp>
      <p:sp>
        <p:nvSpPr>
          <p:cNvPr id="122" name="object 122"/>
          <p:cNvSpPr/>
          <p:nvPr/>
        </p:nvSpPr>
        <p:spPr>
          <a:xfrm>
            <a:off x="12858462" y="3923856"/>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23" name="object 123"/>
          <p:cNvSpPr txBox="1"/>
          <p:nvPr/>
        </p:nvSpPr>
        <p:spPr>
          <a:xfrm>
            <a:off x="12890295" y="3917879"/>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2</a:t>
            </a:r>
            <a:endParaRPr sz="667">
              <a:latin typeface="Calibri"/>
              <a:cs typeface="Calibri"/>
            </a:endParaRPr>
          </a:p>
        </p:txBody>
      </p:sp>
      <p:sp>
        <p:nvSpPr>
          <p:cNvPr id="124" name="object 124"/>
          <p:cNvSpPr/>
          <p:nvPr/>
        </p:nvSpPr>
        <p:spPr>
          <a:xfrm>
            <a:off x="12866419" y="2742631"/>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25" name="object 125"/>
          <p:cNvSpPr txBox="1"/>
          <p:nvPr/>
        </p:nvSpPr>
        <p:spPr>
          <a:xfrm>
            <a:off x="12898083" y="2736484"/>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1</a:t>
            </a:r>
            <a:endParaRPr sz="667">
              <a:latin typeface="Calibri"/>
              <a:cs typeface="Calibri"/>
            </a:endParaRPr>
          </a:p>
        </p:txBody>
      </p:sp>
      <p:sp>
        <p:nvSpPr>
          <p:cNvPr id="126" name="object 126"/>
          <p:cNvSpPr txBox="1"/>
          <p:nvPr/>
        </p:nvSpPr>
        <p:spPr>
          <a:xfrm>
            <a:off x="10582029" y="4620417"/>
            <a:ext cx="126995"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0%</a:t>
            </a:r>
            <a:endParaRPr sz="667">
              <a:latin typeface="Calibri"/>
              <a:cs typeface="Calibri"/>
            </a:endParaRPr>
          </a:p>
        </p:txBody>
      </p:sp>
      <p:sp>
        <p:nvSpPr>
          <p:cNvPr id="127" name="object 127"/>
          <p:cNvSpPr txBox="1"/>
          <p:nvPr/>
        </p:nvSpPr>
        <p:spPr>
          <a:xfrm>
            <a:off x="11042936" y="4620417"/>
            <a:ext cx="17271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20%</a:t>
            </a:r>
            <a:endParaRPr sz="667">
              <a:latin typeface="Calibri"/>
              <a:cs typeface="Calibri"/>
            </a:endParaRPr>
          </a:p>
        </p:txBody>
      </p:sp>
      <p:sp>
        <p:nvSpPr>
          <p:cNvPr id="128" name="object 128"/>
          <p:cNvSpPr txBox="1"/>
          <p:nvPr/>
        </p:nvSpPr>
        <p:spPr>
          <a:xfrm>
            <a:off x="11526534" y="4620417"/>
            <a:ext cx="656142" cy="124885"/>
          </a:xfrm>
          <a:prstGeom prst="rect">
            <a:avLst/>
          </a:prstGeom>
        </p:spPr>
        <p:txBody>
          <a:bodyPr vert="horz" wrap="square" lIns="0" tIns="22013" rIns="0" bIns="0" rtlCol="0">
            <a:spAutoFit/>
          </a:bodyPr>
          <a:lstStyle/>
          <a:p>
            <a:pPr>
              <a:spcBef>
                <a:spcPts val="173"/>
              </a:spcBef>
              <a:tabLst>
                <a:tab pos="483435" algn="l"/>
              </a:tabLst>
            </a:pP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p:txBody>
      </p:sp>
      <p:sp>
        <p:nvSpPr>
          <p:cNvPr id="129" name="object 129"/>
          <p:cNvSpPr txBox="1"/>
          <p:nvPr/>
        </p:nvSpPr>
        <p:spPr>
          <a:xfrm>
            <a:off x="12494069" y="4620417"/>
            <a:ext cx="17271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80%</a:t>
            </a:r>
            <a:endParaRPr sz="667">
              <a:latin typeface="Calibri"/>
              <a:cs typeface="Calibri"/>
            </a:endParaRPr>
          </a:p>
        </p:txBody>
      </p:sp>
      <p:sp>
        <p:nvSpPr>
          <p:cNvPr id="130" name="object 130"/>
          <p:cNvSpPr txBox="1"/>
          <p:nvPr/>
        </p:nvSpPr>
        <p:spPr>
          <a:xfrm>
            <a:off x="12954978" y="4620417"/>
            <a:ext cx="218432"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Calibri"/>
                <a:cs typeface="Calibri"/>
              </a:rPr>
              <a:t>100%</a:t>
            </a:r>
            <a:endParaRPr sz="667">
              <a:latin typeface="Calibri"/>
              <a:cs typeface="Calibri"/>
            </a:endParaRPr>
          </a:p>
        </p:txBody>
      </p:sp>
      <p:sp>
        <p:nvSpPr>
          <p:cNvPr id="131" name="object 131"/>
          <p:cNvSpPr txBox="1"/>
          <p:nvPr/>
        </p:nvSpPr>
        <p:spPr>
          <a:xfrm>
            <a:off x="10193253" y="3912968"/>
            <a:ext cx="376753" cy="124885"/>
          </a:xfrm>
          <a:prstGeom prst="rect">
            <a:avLst/>
          </a:prstGeom>
        </p:spPr>
        <p:txBody>
          <a:bodyPr vert="horz" wrap="square" lIns="0" tIns="22013" rIns="0" bIns="0" rtlCol="0">
            <a:spAutoFit/>
          </a:bodyPr>
          <a:lstStyle/>
          <a:p>
            <a:pPr>
              <a:spcBef>
                <a:spcPts val="173"/>
              </a:spcBef>
            </a:pPr>
            <a:r>
              <a:rPr sz="667" spc="-20" dirty="0">
                <a:solidFill>
                  <a:srgbClr val="585858"/>
                </a:solidFill>
                <a:latin typeface="游ゴシック"/>
                <a:cs typeface="游ゴシック"/>
              </a:rPr>
              <a:t>希望する</a:t>
            </a:r>
            <a:endParaRPr sz="667">
              <a:latin typeface="游ゴシック"/>
              <a:cs typeface="游ゴシック"/>
            </a:endParaRPr>
          </a:p>
        </p:txBody>
      </p:sp>
      <p:sp>
        <p:nvSpPr>
          <p:cNvPr id="132" name="object 132"/>
          <p:cNvSpPr txBox="1"/>
          <p:nvPr/>
        </p:nvSpPr>
        <p:spPr>
          <a:xfrm>
            <a:off x="10103850" y="2730828"/>
            <a:ext cx="466496" cy="124885"/>
          </a:xfrm>
          <a:prstGeom prst="rect">
            <a:avLst/>
          </a:prstGeom>
        </p:spPr>
        <p:txBody>
          <a:bodyPr vert="horz" wrap="square" lIns="0" tIns="22013" rIns="0" bIns="0" rtlCol="0">
            <a:spAutoFit/>
          </a:bodyPr>
          <a:lstStyle/>
          <a:p>
            <a:pPr>
              <a:spcBef>
                <a:spcPts val="173"/>
              </a:spcBef>
            </a:pPr>
            <a:r>
              <a:rPr sz="667" spc="-13" dirty="0">
                <a:solidFill>
                  <a:srgbClr val="585858"/>
                </a:solidFill>
                <a:latin typeface="游ゴシック"/>
                <a:cs typeface="游ゴシック"/>
              </a:rPr>
              <a:t>希望しない</a:t>
            </a:r>
            <a:endParaRPr sz="667">
              <a:latin typeface="游ゴシック"/>
              <a:cs typeface="游ゴシック"/>
            </a:endParaRPr>
          </a:p>
        </p:txBody>
      </p:sp>
      <p:grpSp>
        <p:nvGrpSpPr>
          <p:cNvPr id="133" name="object 133"/>
          <p:cNvGrpSpPr/>
          <p:nvPr/>
        </p:nvGrpSpPr>
        <p:grpSpPr>
          <a:xfrm>
            <a:off x="10876995" y="4875543"/>
            <a:ext cx="932992" cy="49951"/>
            <a:chOff x="8207247" y="3325660"/>
            <a:chExt cx="699770" cy="37465"/>
          </a:xfrm>
        </p:grpSpPr>
        <p:sp>
          <p:nvSpPr>
            <p:cNvPr id="134" name="object 134"/>
            <p:cNvSpPr/>
            <p:nvPr/>
          </p:nvSpPr>
          <p:spPr>
            <a:xfrm>
              <a:off x="8207247" y="3325660"/>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135" name="object 135"/>
            <p:cNvSpPr/>
            <p:nvPr/>
          </p:nvSpPr>
          <p:spPr>
            <a:xfrm>
              <a:off x="8538590" y="3325660"/>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136" name="object 136"/>
            <p:cNvSpPr/>
            <p:nvPr/>
          </p:nvSpPr>
          <p:spPr>
            <a:xfrm>
              <a:off x="8869933" y="3325660"/>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137" name="object 137"/>
          <p:cNvSpPr txBox="1"/>
          <p:nvPr/>
        </p:nvSpPr>
        <p:spPr>
          <a:xfrm>
            <a:off x="10949130" y="4819545"/>
            <a:ext cx="1529023" cy="124885"/>
          </a:xfrm>
          <a:prstGeom prst="rect">
            <a:avLst/>
          </a:prstGeom>
        </p:spPr>
        <p:txBody>
          <a:bodyPr vert="horz" wrap="square" lIns="0" tIns="22013" rIns="0" bIns="0" rtlCol="0">
            <a:spAutoFit/>
          </a:bodyPr>
          <a:lstStyle/>
          <a:p>
            <a:pPr>
              <a:spcBef>
                <a:spcPts val="173"/>
              </a:spcBef>
              <a:tabLst>
                <a:tab pos="441102" algn="l"/>
                <a:tab pos="883051"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138" name="object 138"/>
          <p:cNvSpPr txBox="1"/>
          <p:nvPr/>
        </p:nvSpPr>
        <p:spPr>
          <a:xfrm>
            <a:off x="12483571" y="2127653"/>
            <a:ext cx="614656" cy="135870"/>
          </a:xfrm>
          <a:prstGeom prst="rect">
            <a:avLst/>
          </a:prstGeom>
        </p:spPr>
        <p:txBody>
          <a:bodyPr vert="horz" wrap="square" lIns="0" tIns="22859" rIns="0" bIns="0" rtlCol="0">
            <a:spAutoFit/>
          </a:bodyPr>
          <a:lstStyle/>
          <a:p>
            <a:pPr>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139" name="object 139"/>
          <p:cNvGrpSpPr/>
          <p:nvPr/>
        </p:nvGrpSpPr>
        <p:grpSpPr>
          <a:xfrm>
            <a:off x="3917739" y="6133168"/>
            <a:ext cx="2629649" cy="2263901"/>
            <a:chOff x="2987611" y="4268914"/>
            <a:chExt cx="1972310" cy="1697989"/>
          </a:xfrm>
        </p:grpSpPr>
        <p:sp>
          <p:nvSpPr>
            <p:cNvPr id="140" name="object 140"/>
            <p:cNvSpPr/>
            <p:nvPr/>
          </p:nvSpPr>
          <p:spPr>
            <a:xfrm>
              <a:off x="3383406" y="4271772"/>
              <a:ext cx="1179830" cy="1692275"/>
            </a:xfrm>
            <a:custGeom>
              <a:avLst/>
              <a:gdLst/>
              <a:ahLst/>
              <a:cxnLst/>
              <a:rect l="l" t="t" r="r" b="b"/>
              <a:pathLst>
                <a:path w="1179829" h="1692275">
                  <a:moveTo>
                    <a:pt x="0" y="1438655"/>
                  </a:moveTo>
                  <a:lnTo>
                    <a:pt x="0" y="1692020"/>
                  </a:lnTo>
                </a:path>
                <a:path w="1179829" h="1692275">
                  <a:moveTo>
                    <a:pt x="0" y="592581"/>
                  </a:moveTo>
                  <a:lnTo>
                    <a:pt x="0" y="1099692"/>
                  </a:lnTo>
                </a:path>
                <a:path w="1179829" h="1692275">
                  <a:moveTo>
                    <a:pt x="0" y="0"/>
                  </a:moveTo>
                  <a:lnTo>
                    <a:pt x="0" y="253491"/>
                  </a:lnTo>
                </a:path>
                <a:path w="1179829" h="1692275">
                  <a:moveTo>
                    <a:pt x="393826" y="1438655"/>
                  </a:moveTo>
                  <a:lnTo>
                    <a:pt x="393826" y="1692020"/>
                  </a:lnTo>
                </a:path>
                <a:path w="1179829" h="1692275">
                  <a:moveTo>
                    <a:pt x="393826" y="592581"/>
                  </a:moveTo>
                  <a:lnTo>
                    <a:pt x="393826" y="1099692"/>
                  </a:lnTo>
                </a:path>
                <a:path w="1179829" h="1692275">
                  <a:moveTo>
                    <a:pt x="393826" y="0"/>
                  </a:moveTo>
                  <a:lnTo>
                    <a:pt x="393826" y="253491"/>
                  </a:lnTo>
                </a:path>
                <a:path w="1179829" h="1692275">
                  <a:moveTo>
                    <a:pt x="786764" y="1438655"/>
                  </a:moveTo>
                  <a:lnTo>
                    <a:pt x="786764" y="1692020"/>
                  </a:lnTo>
                </a:path>
                <a:path w="1179829" h="1692275">
                  <a:moveTo>
                    <a:pt x="786764" y="592581"/>
                  </a:moveTo>
                  <a:lnTo>
                    <a:pt x="786764" y="1099692"/>
                  </a:lnTo>
                </a:path>
                <a:path w="1179829" h="1692275">
                  <a:moveTo>
                    <a:pt x="786764" y="0"/>
                  </a:moveTo>
                  <a:lnTo>
                    <a:pt x="786764" y="253491"/>
                  </a:lnTo>
                </a:path>
                <a:path w="1179829" h="1692275">
                  <a:moveTo>
                    <a:pt x="1179702" y="1438655"/>
                  </a:moveTo>
                  <a:lnTo>
                    <a:pt x="1179702" y="1692020"/>
                  </a:lnTo>
                </a:path>
                <a:path w="1179829" h="1692275">
                  <a:moveTo>
                    <a:pt x="1179702" y="592581"/>
                  </a:moveTo>
                  <a:lnTo>
                    <a:pt x="1179702" y="1099692"/>
                  </a:lnTo>
                </a:path>
                <a:path w="1179829" h="1692275">
                  <a:moveTo>
                    <a:pt x="1179702" y="0"/>
                  </a:moveTo>
                  <a:lnTo>
                    <a:pt x="1179702" y="253491"/>
                  </a:lnTo>
                </a:path>
              </a:pathLst>
            </a:custGeom>
            <a:ln w="5626">
              <a:solidFill>
                <a:srgbClr val="D9D9D9"/>
              </a:solidFill>
            </a:ln>
          </p:spPr>
          <p:txBody>
            <a:bodyPr wrap="square" lIns="0" tIns="0" rIns="0" bIns="0" rtlCol="0"/>
            <a:lstStyle/>
            <a:p>
              <a:endParaRPr/>
            </a:p>
          </p:txBody>
        </p:sp>
        <p:sp>
          <p:nvSpPr>
            <p:cNvPr id="141" name="object 141"/>
            <p:cNvSpPr/>
            <p:nvPr/>
          </p:nvSpPr>
          <p:spPr>
            <a:xfrm>
              <a:off x="4956809" y="4271772"/>
              <a:ext cx="0" cy="1692275"/>
            </a:xfrm>
            <a:custGeom>
              <a:avLst/>
              <a:gdLst/>
              <a:ahLst/>
              <a:cxnLst/>
              <a:rect l="l" t="t" r="r" b="b"/>
              <a:pathLst>
                <a:path h="1692275">
                  <a:moveTo>
                    <a:pt x="0" y="0"/>
                  </a:moveTo>
                  <a:lnTo>
                    <a:pt x="0" y="1692020"/>
                  </a:lnTo>
                </a:path>
              </a:pathLst>
            </a:custGeom>
            <a:ln w="5626">
              <a:solidFill>
                <a:srgbClr val="D9D9D9"/>
              </a:solidFill>
            </a:ln>
          </p:spPr>
          <p:txBody>
            <a:bodyPr wrap="square" lIns="0" tIns="0" rIns="0" bIns="0" rtlCol="0"/>
            <a:lstStyle/>
            <a:p>
              <a:endParaRPr/>
            </a:p>
          </p:txBody>
        </p:sp>
        <p:sp>
          <p:nvSpPr>
            <p:cNvPr id="142" name="object 142"/>
            <p:cNvSpPr/>
            <p:nvPr/>
          </p:nvSpPr>
          <p:spPr>
            <a:xfrm>
              <a:off x="2990469" y="4525263"/>
              <a:ext cx="1236345" cy="1185545"/>
            </a:xfrm>
            <a:custGeom>
              <a:avLst/>
              <a:gdLst/>
              <a:ahLst/>
              <a:cxnLst/>
              <a:rect l="l" t="t" r="r" b="b"/>
              <a:pathLst>
                <a:path w="1236345" h="1185545">
                  <a:moveTo>
                    <a:pt x="655574" y="846201"/>
                  </a:moveTo>
                  <a:lnTo>
                    <a:pt x="0" y="846201"/>
                  </a:lnTo>
                  <a:lnTo>
                    <a:pt x="0" y="1185164"/>
                  </a:lnTo>
                  <a:lnTo>
                    <a:pt x="655574" y="1185164"/>
                  </a:lnTo>
                  <a:lnTo>
                    <a:pt x="655574" y="846201"/>
                  </a:lnTo>
                  <a:close/>
                </a:path>
                <a:path w="1236345" h="1185545">
                  <a:moveTo>
                    <a:pt x="1236345" y="0"/>
                  </a:moveTo>
                  <a:lnTo>
                    <a:pt x="0" y="0"/>
                  </a:lnTo>
                  <a:lnTo>
                    <a:pt x="0" y="339090"/>
                  </a:lnTo>
                  <a:lnTo>
                    <a:pt x="1236345" y="339090"/>
                  </a:lnTo>
                  <a:lnTo>
                    <a:pt x="1236345" y="0"/>
                  </a:lnTo>
                  <a:close/>
                </a:path>
              </a:pathLst>
            </a:custGeom>
            <a:solidFill>
              <a:srgbClr val="92D050"/>
            </a:solidFill>
          </p:spPr>
          <p:txBody>
            <a:bodyPr wrap="square" lIns="0" tIns="0" rIns="0" bIns="0" rtlCol="0"/>
            <a:lstStyle/>
            <a:p>
              <a:endParaRPr/>
            </a:p>
          </p:txBody>
        </p:sp>
        <p:sp>
          <p:nvSpPr>
            <p:cNvPr id="143" name="object 143"/>
            <p:cNvSpPr/>
            <p:nvPr/>
          </p:nvSpPr>
          <p:spPr>
            <a:xfrm>
              <a:off x="3646043" y="4525263"/>
              <a:ext cx="1086485" cy="1185545"/>
            </a:xfrm>
            <a:custGeom>
              <a:avLst/>
              <a:gdLst/>
              <a:ahLst/>
              <a:cxnLst/>
              <a:rect l="l" t="t" r="r" b="b"/>
              <a:pathLst>
                <a:path w="1086485" h="1185545">
                  <a:moveTo>
                    <a:pt x="873887" y="846201"/>
                  </a:moveTo>
                  <a:lnTo>
                    <a:pt x="0" y="846201"/>
                  </a:lnTo>
                  <a:lnTo>
                    <a:pt x="0" y="1185164"/>
                  </a:lnTo>
                  <a:lnTo>
                    <a:pt x="873887" y="1185164"/>
                  </a:lnTo>
                  <a:lnTo>
                    <a:pt x="873887" y="846201"/>
                  </a:lnTo>
                  <a:close/>
                </a:path>
                <a:path w="1086485" h="1185545">
                  <a:moveTo>
                    <a:pt x="1086104" y="0"/>
                  </a:moveTo>
                  <a:lnTo>
                    <a:pt x="580771" y="0"/>
                  </a:lnTo>
                  <a:lnTo>
                    <a:pt x="580771" y="339090"/>
                  </a:lnTo>
                  <a:lnTo>
                    <a:pt x="1086104" y="339090"/>
                  </a:lnTo>
                  <a:lnTo>
                    <a:pt x="1086104" y="0"/>
                  </a:lnTo>
                  <a:close/>
                </a:path>
              </a:pathLst>
            </a:custGeom>
            <a:solidFill>
              <a:srgbClr val="5B9BD4"/>
            </a:solidFill>
          </p:spPr>
          <p:txBody>
            <a:bodyPr wrap="square" lIns="0" tIns="0" rIns="0" bIns="0" rtlCol="0"/>
            <a:lstStyle/>
            <a:p>
              <a:endParaRPr/>
            </a:p>
          </p:txBody>
        </p:sp>
        <p:sp>
          <p:nvSpPr>
            <p:cNvPr id="144" name="object 144"/>
            <p:cNvSpPr/>
            <p:nvPr/>
          </p:nvSpPr>
          <p:spPr>
            <a:xfrm>
              <a:off x="4519930" y="4525263"/>
              <a:ext cx="437515" cy="1185545"/>
            </a:xfrm>
            <a:custGeom>
              <a:avLst/>
              <a:gdLst/>
              <a:ahLst/>
              <a:cxnLst/>
              <a:rect l="l" t="t" r="r" b="b"/>
              <a:pathLst>
                <a:path w="437514" h="1185545">
                  <a:moveTo>
                    <a:pt x="437007" y="846201"/>
                  </a:moveTo>
                  <a:lnTo>
                    <a:pt x="0" y="846201"/>
                  </a:lnTo>
                  <a:lnTo>
                    <a:pt x="0" y="1185164"/>
                  </a:lnTo>
                  <a:lnTo>
                    <a:pt x="437007" y="1185164"/>
                  </a:lnTo>
                  <a:lnTo>
                    <a:pt x="437007" y="846201"/>
                  </a:lnTo>
                  <a:close/>
                </a:path>
                <a:path w="437514" h="1185545">
                  <a:moveTo>
                    <a:pt x="437007" y="0"/>
                  </a:moveTo>
                  <a:lnTo>
                    <a:pt x="212217" y="0"/>
                  </a:lnTo>
                  <a:lnTo>
                    <a:pt x="212217" y="339090"/>
                  </a:lnTo>
                  <a:lnTo>
                    <a:pt x="437007" y="339090"/>
                  </a:lnTo>
                  <a:lnTo>
                    <a:pt x="437007" y="0"/>
                  </a:lnTo>
                  <a:close/>
                </a:path>
              </a:pathLst>
            </a:custGeom>
            <a:solidFill>
              <a:srgbClr val="FFC000"/>
            </a:solidFill>
          </p:spPr>
          <p:txBody>
            <a:bodyPr wrap="square" lIns="0" tIns="0" rIns="0" bIns="0" rtlCol="0"/>
            <a:lstStyle/>
            <a:p>
              <a:endParaRPr/>
            </a:p>
          </p:txBody>
        </p:sp>
        <p:sp>
          <p:nvSpPr>
            <p:cNvPr id="145" name="object 145"/>
            <p:cNvSpPr/>
            <p:nvPr/>
          </p:nvSpPr>
          <p:spPr>
            <a:xfrm>
              <a:off x="2990468" y="4271772"/>
              <a:ext cx="0" cy="1692275"/>
            </a:xfrm>
            <a:custGeom>
              <a:avLst/>
              <a:gdLst/>
              <a:ahLst/>
              <a:cxnLst/>
              <a:rect l="l" t="t" r="r" b="b"/>
              <a:pathLst>
                <a:path h="1692275">
                  <a:moveTo>
                    <a:pt x="0" y="1692020"/>
                  </a:moveTo>
                  <a:lnTo>
                    <a:pt x="0" y="0"/>
                  </a:lnTo>
                </a:path>
              </a:pathLst>
            </a:custGeom>
            <a:ln w="5626">
              <a:solidFill>
                <a:srgbClr val="D9D9D9"/>
              </a:solidFill>
            </a:ln>
          </p:spPr>
          <p:txBody>
            <a:bodyPr wrap="square" lIns="0" tIns="0" rIns="0" bIns="0" rtlCol="0"/>
            <a:lstStyle/>
            <a:p>
              <a:endParaRPr/>
            </a:p>
          </p:txBody>
        </p:sp>
        <p:sp>
          <p:nvSpPr>
            <p:cNvPr id="146" name="object 146"/>
            <p:cNvSpPr/>
            <p:nvPr/>
          </p:nvSpPr>
          <p:spPr>
            <a:xfrm>
              <a:off x="3278631" y="5488419"/>
              <a:ext cx="79375" cy="105410"/>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grpSp>
      <p:sp>
        <p:nvSpPr>
          <p:cNvPr id="147" name="object 147"/>
          <p:cNvSpPr txBox="1"/>
          <p:nvPr/>
        </p:nvSpPr>
        <p:spPr>
          <a:xfrm>
            <a:off x="4335554" y="7754153"/>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3</a:t>
            </a:r>
            <a:endParaRPr sz="667">
              <a:latin typeface="Calibri"/>
              <a:cs typeface="Calibri"/>
            </a:endParaRPr>
          </a:p>
        </p:txBody>
      </p:sp>
      <p:sp>
        <p:nvSpPr>
          <p:cNvPr id="148" name="object 148"/>
          <p:cNvSpPr/>
          <p:nvPr/>
        </p:nvSpPr>
        <p:spPr>
          <a:xfrm>
            <a:off x="4669975" y="6631057"/>
            <a:ext cx="151546" cy="140541"/>
          </a:xfrm>
          <a:custGeom>
            <a:avLst/>
            <a:gdLst/>
            <a:ahLst/>
            <a:cxnLst/>
            <a:rect l="l" t="t" r="r" b="b"/>
            <a:pathLst>
              <a:path w="113664"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sp>
        <p:nvSpPr>
          <p:cNvPr id="149" name="object 149"/>
          <p:cNvSpPr txBox="1"/>
          <p:nvPr/>
        </p:nvSpPr>
        <p:spPr>
          <a:xfrm>
            <a:off x="4699608" y="6625181"/>
            <a:ext cx="109216" cy="124885"/>
          </a:xfrm>
          <a:prstGeom prst="rect">
            <a:avLst/>
          </a:prstGeom>
        </p:spPr>
        <p:txBody>
          <a:bodyPr vert="horz" wrap="square" lIns="0" tIns="22013" rIns="0" bIns="0" rtlCol="0">
            <a:spAutoFit/>
          </a:bodyPr>
          <a:lstStyle/>
          <a:p>
            <a:pPr>
              <a:spcBef>
                <a:spcPts val="173"/>
              </a:spcBef>
            </a:pPr>
            <a:r>
              <a:rPr sz="667" spc="-33" dirty="0">
                <a:solidFill>
                  <a:srgbClr val="404040"/>
                </a:solidFill>
                <a:latin typeface="Calibri"/>
                <a:cs typeface="Calibri"/>
              </a:rPr>
              <a:t>22</a:t>
            </a:r>
            <a:endParaRPr sz="667">
              <a:latin typeface="Calibri"/>
              <a:cs typeface="Calibri"/>
            </a:endParaRPr>
          </a:p>
        </p:txBody>
      </p:sp>
      <p:sp>
        <p:nvSpPr>
          <p:cNvPr id="150" name="object 150"/>
          <p:cNvSpPr/>
          <p:nvPr/>
        </p:nvSpPr>
        <p:spPr>
          <a:xfrm>
            <a:off x="5325270" y="7759114"/>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51" name="object 151"/>
          <p:cNvSpPr txBox="1"/>
          <p:nvPr/>
        </p:nvSpPr>
        <p:spPr>
          <a:xfrm>
            <a:off x="5355241" y="7754153"/>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4</a:t>
            </a:r>
            <a:endParaRPr sz="667">
              <a:latin typeface="Calibri"/>
              <a:cs typeface="Calibri"/>
            </a:endParaRPr>
          </a:p>
        </p:txBody>
      </p:sp>
      <p:sp>
        <p:nvSpPr>
          <p:cNvPr id="152" name="object 152"/>
          <p:cNvSpPr/>
          <p:nvPr/>
        </p:nvSpPr>
        <p:spPr>
          <a:xfrm>
            <a:off x="5853740" y="6631057"/>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53" name="object 153"/>
          <p:cNvSpPr txBox="1"/>
          <p:nvPr/>
        </p:nvSpPr>
        <p:spPr>
          <a:xfrm>
            <a:off x="5883879" y="6625181"/>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9</a:t>
            </a:r>
            <a:endParaRPr sz="667">
              <a:latin typeface="Calibri"/>
              <a:cs typeface="Calibri"/>
            </a:endParaRPr>
          </a:p>
        </p:txBody>
      </p:sp>
      <p:sp>
        <p:nvSpPr>
          <p:cNvPr id="154" name="object 154"/>
          <p:cNvSpPr/>
          <p:nvPr/>
        </p:nvSpPr>
        <p:spPr>
          <a:xfrm>
            <a:off x="6199168" y="7759114"/>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55" name="object 155"/>
          <p:cNvSpPr txBox="1"/>
          <p:nvPr/>
        </p:nvSpPr>
        <p:spPr>
          <a:xfrm>
            <a:off x="6229308" y="7754153"/>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2</a:t>
            </a:r>
            <a:endParaRPr sz="667">
              <a:latin typeface="Calibri"/>
              <a:cs typeface="Calibri"/>
            </a:endParaRPr>
          </a:p>
        </p:txBody>
      </p:sp>
      <p:sp>
        <p:nvSpPr>
          <p:cNvPr id="156" name="object 156"/>
          <p:cNvSpPr/>
          <p:nvPr/>
        </p:nvSpPr>
        <p:spPr>
          <a:xfrm>
            <a:off x="6340724" y="6631057"/>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57" name="object 157"/>
          <p:cNvSpPr txBox="1"/>
          <p:nvPr/>
        </p:nvSpPr>
        <p:spPr>
          <a:xfrm>
            <a:off x="6370694" y="6625181"/>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4</a:t>
            </a:r>
            <a:endParaRPr sz="667">
              <a:latin typeface="Calibri"/>
              <a:cs typeface="Calibri"/>
            </a:endParaRPr>
          </a:p>
        </p:txBody>
      </p:sp>
      <p:sp>
        <p:nvSpPr>
          <p:cNvPr id="158" name="object 158"/>
          <p:cNvSpPr txBox="1"/>
          <p:nvPr/>
        </p:nvSpPr>
        <p:spPr>
          <a:xfrm>
            <a:off x="3867026" y="8429530"/>
            <a:ext cx="126995"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0%</a:t>
            </a:r>
            <a:endParaRPr sz="667">
              <a:latin typeface="Calibri"/>
              <a:cs typeface="Calibri"/>
            </a:endParaRPr>
          </a:p>
        </p:txBody>
      </p:sp>
      <p:sp>
        <p:nvSpPr>
          <p:cNvPr id="159" name="object 159"/>
          <p:cNvSpPr txBox="1"/>
          <p:nvPr/>
        </p:nvSpPr>
        <p:spPr>
          <a:xfrm>
            <a:off x="4368912" y="8429530"/>
            <a:ext cx="1221695" cy="124885"/>
          </a:xfrm>
          <a:prstGeom prst="rect">
            <a:avLst/>
          </a:prstGeom>
        </p:spPr>
        <p:txBody>
          <a:bodyPr vert="horz" wrap="square" lIns="0" tIns="22013" rIns="0" bIns="0" rtlCol="0">
            <a:spAutoFit/>
          </a:bodyPr>
          <a:lstStyle/>
          <a:p>
            <a:pPr>
              <a:spcBef>
                <a:spcPts val="173"/>
              </a:spcBef>
              <a:tabLst>
                <a:tab pos="524074" algn="l"/>
                <a:tab pos="1048147"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p:txBody>
      </p:sp>
      <p:sp>
        <p:nvSpPr>
          <p:cNvPr id="160" name="object 160"/>
          <p:cNvSpPr txBox="1"/>
          <p:nvPr/>
        </p:nvSpPr>
        <p:spPr>
          <a:xfrm>
            <a:off x="5941960" y="8429530"/>
            <a:ext cx="17271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80%</a:t>
            </a:r>
            <a:endParaRPr sz="667">
              <a:latin typeface="Calibri"/>
              <a:cs typeface="Calibri"/>
            </a:endParaRPr>
          </a:p>
        </p:txBody>
      </p:sp>
      <p:sp>
        <p:nvSpPr>
          <p:cNvPr id="161" name="object 161"/>
          <p:cNvSpPr txBox="1"/>
          <p:nvPr/>
        </p:nvSpPr>
        <p:spPr>
          <a:xfrm>
            <a:off x="6443506" y="8429530"/>
            <a:ext cx="218432"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Calibri"/>
                <a:cs typeface="Calibri"/>
              </a:rPr>
              <a:t>100%</a:t>
            </a:r>
            <a:endParaRPr sz="667">
              <a:latin typeface="Calibri"/>
              <a:cs typeface="Calibri"/>
            </a:endParaRPr>
          </a:p>
        </p:txBody>
      </p:sp>
      <p:sp>
        <p:nvSpPr>
          <p:cNvPr id="162" name="object 162"/>
          <p:cNvSpPr txBox="1"/>
          <p:nvPr/>
        </p:nvSpPr>
        <p:spPr>
          <a:xfrm>
            <a:off x="3658923" y="7748497"/>
            <a:ext cx="198113"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游ゴシック"/>
                <a:cs typeface="游ゴシック"/>
              </a:rPr>
              <a:t>ある</a:t>
            </a:r>
            <a:endParaRPr sz="667">
              <a:latin typeface="游ゴシック"/>
              <a:cs typeface="游ゴシック"/>
            </a:endParaRPr>
          </a:p>
        </p:txBody>
      </p:sp>
      <p:sp>
        <p:nvSpPr>
          <p:cNvPr id="163" name="object 163"/>
          <p:cNvSpPr txBox="1"/>
          <p:nvPr/>
        </p:nvSpPr>
        <p:spPr>
          <a:xfrm>
            <a:off x="3658923" y="6620677"/>
            <a:ext cx="198113"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游ゴシック"/>
                <a:cs typeface="游ゴシック"/>
              </a:rPr>
              <a:t>ない</a:t>
            </a:r>
            <a:endParaRPr sz="667">
              <a:latin typeface="游ゴシック"/>
              <a:cs typeface="游ゴシック"/>
            </a:endParaRPr>
          </a:p>
        </p:txBody>
      </p:sp>
      <p:grpSp>
        <p:nvGrpSpPr>
          <p:cNvPr id="164" name="object 164"/>
          <p:cNvGrpSpPr/>
          <p:nvPr/>
        </p:nvGrpSpPr>
        <p:grpSpPr>
          <a:xfrm>
            <a:off x="4399898" y="8684386"/>
            <a:ext cx="932992" cy="49951"/>
            <a:chOff x="3349244" y="6182398"/>
            <a:chExt cx="699770" cy="37465"/>
          </a:xfrm>
        </p:grpSpPr>
        <p:sp>
          <p:nvSpPr>
            <p:cNvPr id="165" name="object 165"/>
            <p:cNvSpPr/>
            <p:nvPr/>
          </p:nvSpPr>
          <p:spPr>
            <a:xfrm>
              <a:off x="3349244" y="6182398"/>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166" name="object 166"/>
            <p:cNvSpPr/>
            <p:nvPr/>
          </p:nvSpPr>
          <p:spPr>
            <a:xfrm>
              <a:off x="3680587" y="6182398"/>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167" name="object 167"/>
            <p:cNvSpPr/>
            <p:nvPr/>
          </p:nvSpPr>
          <p:spPr>
            <a:xfrm>
              <a:off x="4011930" y="6182398"/>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168" name="object 168"/>
          <p:cNvSpPr txBox="1"/>
          <p:nvPr/>
        </p:nvSpPr>
        <p:spPr>
          <a:xfrm>
            <a:off x="4470847" y="8629404"/>
            <a:ext cx="1529870" cy="124885"/>
          </a:xfrm>
          <a:prstGeom prst="rect">
            <a:avLst/>
          </a:prstGeom>
        </p:spPr>
        <p:txBody>
          <a:bodyPr vert="horz" wrap="square" lIns="0" tIns="22013" rIns="0" bIns="0" rtlCol="0">
            <a:spAutoFit/>
          </a:bodyPr>
          <a:lstStyle/>
          <a:p>
            <a:pPr>
              <a:spcBef>
                <a:spcPts val="173"/>
              </a:spcBef>
              <a:tabLst>
                <a:tab pos="441102" algn="l"/>
                <a:tab pos="883051"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169" name="object 169"/>
          <p:cNvSpPr txBox="1"/>
          <p:nvPr/>
        </p:nvSpPr>
        <p:spPr>
          <a:xfrm>
            <a:off x="5946870" y="5995252"/>
            <a:ext cx="612117" cy="135870"/>
          </a:xfrm>
          <a:prstGeom prst="rect">
            <a:avLst/>
          </a:prstGeom>
        </p:spPr>
        <p:txBody>
          <a:bodyPr vert="horz" wrap="square" lIns="0" tIns="22859" rIns="0" bIns="0" rtlCol="0">
            <a:spAutoFit/>
          </a:bodyPr>
          <a:lstStyle/>
          <a:p>
            <a:pPr>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170" name="object 170"/>
          <p:cNvGrpSpPr/>
          <p:nvPr/>
        </p:nvGrpSpPr>
        <p:grpSpPr>
          <a:xfrm>
            <a:off x="10613270" y="6154842"/>
            <a:ext cx="2444236" cy="2306233"/>
            <a:chOff x="8009445" y="4285170"/>
            <a:chExt cx="1833245" cy="1729739"/>
          </a:xfrm>
        </p:grpSpPr>
        <p:sp>
          <p:nvSpPr>
            <p:cNvPr id="171" name="object 171"/>
            <p:cNvSpPr/>
            <p:nvPr/>
          </p:nvSpPr>
          <p:spPr>
            <a:xfrm>
              <a:off x="8377427" y="4288028"/>
              <a:ext cx="1097280" cy="1724025"/>
            </a:xfrm>
            <a:custGeom>
              <a:avLst/>
              <a:gdLst/>
              <a:ahLst/>
              <a:cxnLst/>
              <a:rect l="l" t="t" r="r" b="b"/>
              <a:pathLst>
                <a:path w="1097279" h="1724025">
                  <a:moveTo>
                    <a:pt x="0" y="1465580"/>
                  </a:moveTo>
                  <a:lnTo>
                    <a:pt x="0" y="1723770"/>
                  </a:lnTo>
                </a:path>
                <a:path w="1097279" h="1724025">
                  <a:moveTo>
                    <a:pt x="0" y="603250"/>
                  </a:moveTo>
                  <a:lnTo>
                    <a:pt x="0" y="1120267"/>
                  </a:lnTo>
                </a:path>
                <a:path w="1097279" h="1724025">
                  <a:moveTo>
                    <a:pt x="0" y="0"/>
                  </a:moveTo>
                  <a:lnTo>
                    <a:pt x="0" y="258825"/>
                  </a:lnTo>
                </a:path>
                <a:path w="1097279" h="1724025">
                  <a:moveTo>
                    <a:pt x="365886" y="1465580"/>
                  </a:moveTo>
                  <a:lnTo>
                    <a:pt x="365886" y="1723770"/>
                  </a:lnTo>
                </a:path>
                <a:path w="1097279" h="1724025">
                  <a:moveTo>
                    <a:pt x="365886" y="603250"/>
                  </a:moveTo>
                  <a:lnTo>
                    <a:pt x="365886" y="1120267"/>
                  </a:lnTo>
                </a:path>
                <a:path w="1097279" h="1724025">
                  <a:moveTo>
                    <a:pt x="365886" y="0"/>
                  </a:moveTo>
                  <a:lnTo>
                    <a:pt x="365886" y="258825"/>
                  </a:lnTo>
                </a:path>
                <a:path w="1097279" h="1724025">
                  <a:moveTo>
                    <a:pt x="731012" y="1465580"/>
                  </a:moveTo>
                  <a:lnTo>
                    <a:pt x="731012" y="1723770"/>
                  </a:lnTo>
                </a:path>
                <a:path w="1097279" h="1724025">
                  <a:moveTo>
                    <a:pt x="731012" y="603250"/>
                  </a:moveTo>
                  <a:lnTo>
                    <a:pt x="731012" y="1120267"/>
                  </a:lnTo>
                </a:path>
                <a:path w="1097279" h="1724025">
                  <a:moveTo>
                    <a:pt x="731012" y="0"/>
                  </a:moveTo>
                  <a:lnTo>
                    <a:pt x="731012" y="258825"/>
                  </a:lnTo>
                </a:path>
                <a:path w="1097279" h="1724025">
                  <a:moveTo>
                    <a:pt x="1096899" y="1465580"/>
                  </a:moveTo>
                  <a:lnTo>
                    <a:pt x="1096899" y="1723770"/>
                  </a:lnTo>
                </a:path>
                <a:path w="1097279" h="1724025">
                  <a:moveTo>
                    <a:pt x="1096899" y="603250"/>
                  </a:moveTo>
                  <a:lnTo>
                    <a:pt x="1096899" y="1120267"/>
                  </a:lnTo>
                </a:path>
                <a:path w="1097279" h="1724025">
                  <a:moveTo>
                    <a:pt x="1096899" y="0"/>
                  </a:moveTo>
                  <a:lnTo>
                    <a:pt x="1096899" y="258825"/>
                  </a:lnTo>
                </a:path>
              </a:pathLst>
            </a:custGeom>
            <a:ln w="5626">
              <a:solidFill>
                <a:srgbClr val="D9D9D9"/>
              </a:solidFill>
            </a:ln>
          </p:spPr>
          <p:txBody>
            <a:bodyPr wrap="square" lIns="0" tIns="0" rIns="0" bIns="0" rtlCol="0"/>
            <a:lstStyle/>
            <a:p>
              <a:endParaRPr/>
            </a:p>
          </p:txBody>
        </p:sp>
        <p:sp>
          <p:nvSpPr>
            <p:cNvPr id="172" name="object 172"/>
            <p:cNvSpPr/>
            <p:nvPr/>
          </p:nvSpPr>
          <p:spPr>
            <a:xfrm>
              <a:off x="9839705" y="4288028"/>
              <a:ext cx="0" cy="1724025"/>
            </a:xfrm>
            <a:custGeom>
              <a:avLst/>
              <a:gdLst/>
              <a:ahLst/>
              <a:cxnLst/>
              <a:rect l="l" t="t" r="r" b="b"/>
              <a:pathLst>
                <a:path h="1724025">
                  <a:moveTo>
                    <a:pt x="0" y="0"/>
                  </a:moveTo>
                  <a:lnTo>
                    <a:pt x="0" y="1723770"/>
                  </a:lnTo>
                </a:path>
              </a:pathLst>
            </a:custGeom>
            <a:ln w="5626">
              <a:solidFill>
                <a:srgbClr val="D9D9D9"/>
              </a:solidFill>
            </a:ln>
          </p:spPr>
          <p:txBody>
            <a:bodyPr wrap="square" lIns="0" tIns="0" rIns="0" bIns="0" rtlCol="0"/>
            <a:lstStyle/>
            <a:p>
              <a:endParaRPr/>
            </a:p>
          </p:txBody>
        </p:sp>
        <p:sp>
          <p:nvSpPr>
            <p:cNvPr id="173" name="object 173"/>
            <p:cNvSpPr/>
            <p:nvPr/>
          </p:nvSpPr>
          <p:spPr>
            <a:xfrm>
              <a:off x="8012303" y="4546853"/>
              <a:ext cx="1116965" cy="1207135"/>
            </a:xfrm>
            <a:custGeom>
              <a:avLst/>
              <a:gdLst/>
              <a:ahLst/>
              <a:cxnLst/>
              <a:rect l="l" t="t" r="r" b="b"/>
              <a:pathLst>
                <a:path w="1116965" h="1207135">
                  <a:moveTo>
                    <a:pt x="913511" y="861441"/>
                  </a:moveTo>
                  <a:lnTo>
                    <a:pt x="0" y="861441"/>
                  </a:lnTo>
                  <a:lnTo>
                    <a:pt x="0" y="1206754"/>
                  </a:lnTo>
                  <a:lnTo>
                    <a:pt x="913511" y="1206754"/>
                  </a:lnTo>
                  <a:lnTo>
                    <a:pt x="913511" y="861441"/>
                  </a:lnTo>
                  <a:close/>
                </a:path>
                <a:path w="1116965" h="1207135">
                  <a:moveTo>
                    <a:pt x="1116711" y="0"/>
                  </a:moveTo>
                  <a:lnTo>
                    <a:pt x="0" y="0"/>
                  </a:lnTo>
                  <a:lnTo>
                    <a:pt x="0" y="344424"/>
                  </a:lnTo>
                  <a:lnTo>
                    <a:pt x="1116711" y="344424"/>
                  </a:lnTo>
                  <a:lnTo>
                    <a:pt x="1116711" y="0"/>
                  </a:lnTo>
                  <a:close/>
                </a:path>
              </a:pathLst>
            </a:custGeom>
            <a:solidFill>
              <a:srgbClr val="92D050"/>
            </a:solidFill>
          </p:spPr>
          <p:txBody>
            <a:bodyPr wrap="square" lIns="0" tIns="0" rIns="0" bIns="0" rtlCol="0"/>
            <a:lstStyle/>
            <a:p>
              <a:endParaRPr/>
            </a:p>
          </p:txBody>
        </p:sp>
        <p:sp>
          <p:nvSpPr>
            <p:cNvPr id="174" name="object 174"/>
            <p:cNvSpPr/>
            <p:nvPr/>
          </p:nvSpPr>
          <p:spPr>
            <a:xfrm>
              <a:off x="8925814" y="4546853"/>
              <a:ext cx="710565" cy="1207135"/>
            </a:xfrm>
            <a:custGeom>
              <a:avLst/>
              <a:gdLst/>
              <a:ahLst/>
              <a:cxnLst/>
              <a:rect l="l" t="t" r="r" b="b"/>
              <a:pathLst>
                <a:path w="710565" h="1207135">
                  <a:moveTo>
                    <a:pt x="633095" y="861441"/>
                  </a:moveTo>
                  <a:lnTo>
                    <a:pt x="0" y="861441"/>
                  </a:lnTo>
                  <a:lnTo>
                    <a:pt x="0" y="1206754"/>
                  </a:lnTo>
                  <a:lnTo>
                    <a:pt x="633095" y="1206754"/>
                  </a:lnTo>
                  <a:lnTo>
                    <a:pt x="633095" y="861441"/>
                  </a:lnTo>
                  <a:close/>
                </a:path>
                <a:path w="710565" h="1207135">
                  <a:moveTo>
                    <a:pt x="710438" y="0"/>
                  </a:moveTo>
                  <a:lnTo>
                    <a:pt x="203200" y="0"/>
                  </a:lnTo>
                  <a:lnTo>
                    <a:pt x="203200" y="344424"/>
                  </a:lnTo>
                  <a:lnTo>
                    <a:pt x="710438" y="344424"/>
                  </a:lnTo>
                  <a:lnTo>
                    <a:pt x="710438" y="0"/>
                  </a:lnTo>
                  <a:close/>
                </a:path>
              </a:pathLst>
            </a:custGeom>
            <a:solidFill>
              <a:srgbClr val="5B9BD4"/>
            </a:solidFill>
          </p:spPr>
          <p:txBody>
            <a:bodyPr wrap="square" lIns="0" tIns="0" rIns="0" bIns="0" rtlCol="0"/>
            <a:lstStyle/>
            <a:p>
              <a:endParaRPr/>
            </a:p>
          </p:txBody>
        </p:sp>
        <p:sp>
          <p:nvSpPr>
            <p:cNvPr id="175" name="object 175"/>
            <p:cNvSpPr/>
            <p:nvPr/>
          </p:nvSpPr>
          <p:spPr>
            <a:xfrm>
              <a:off x="9558909" y="4546853"/>
              <a:ext cx="280670" cy="1207135"/>
            </a:xfrm>
            <a:custGeom>
              <a:avLst/>
              <a:gdLst/>
              <a:ahLst/>
              <a:cxnLst/>
              <a:rect l="l" t="t" r="r" b="b"/>
              <a:pathLst>
                <a:path w="280670" h="1207135">
                  <a:moveTo>
                    <a:pt x="280543" y="861441"/>
                  </a:moveTo>
                  <a:lnTo>
                    <a:pt x="0" y="861441"/>
                  </a:lnTo>
                  <a:lnTo>
                    <a:pt x="0" y="1206754"/>
                  </a:lnTo>
                  <a:lnTo>
                    <a:pt x="280543" y="1206754"/>
                  </a:lnTo>
                  <a:lnTo>
                    <a:pt x="280543" y="861441"/>
                  </a:lnTo>
                  <a:close/>
                </a:path>
                <a:path w="280670" h="1207135">
                  <a:moveTo>
                    <a:pt x="280543" y="0"/>
                  </a:moveTo>
                  <a:lnTo>
                    <a:pt x="77343" y="0"/>
                  </a:lnTo>
                  <a:lnTo>
                    <a:pt x="77343" y="344424"/>
                  </a:lnTo>
                  <a:lnTo>
                    <a:pt x="280543" y="344424"/>
                  </a:lnTo>
                  <a:lnTo>
                    <a:pt x="280543" y="0"/>
                  </a:lnTo>
                  <a:close/>
                </a:path>
              </a:pathLst>
            </a:custGeom>
            <a:solidFill>
              <a:srgbClr val="FFC000"/>
            </a:solidFill>
          </p:spPr>
          <p:txBody>
            <a:bodyPr wrap="square" lIns="0" tIns="0" rIns="0" bIns="0" rtlCol="0"/>
            <a:lstStyle/>
            <a:p>
              <a:endParaRPr/>
            </a:p>
          </p:txBody>
        </p:sp>
        <p:sp>
          <p:nvSpPr>
            <p:cNvPr id="176" name="object 176"/>
            <p:cNvSpPr/>
            <p:nvPr/>
          </p:nvSpPr>
          <p:spPr>
            <a:xfrm>
              <a:off x="8012302" y="4288028"/>
              <a:ext cx="0" cy="1724025"/>
            </a:xfrm>
            <a:custGeom>
              <a:avLst/>
              <a:gdLst/>
              <a:ahLst/>
              <a:cxnLst/>
              <a:rect l="l" t="t" r="r" b="b"/>
              <a:pathLst>
                <a:path h="1724025">
                  <a:moveTo>
                    <a:pt x="0" y="1723771"/>
                  </a:moveTo>
                  <a:lnTo>
                    <a:pt x="0" y="0"/>
                  </a:lnTo>
                </a:path>
              </a:pathLst>
            </a:custGeom>
            <a:ln w="5626">
              <a:solidFill>
                <a:srgbClr val="D9D9D9"/>
              </a:solidFill>
            </a:ln>
          </p:spPr>
          <p:txBody>
            <a:bodyPr wrap="square" lIns="0" tIns="0" rIns="0" bIns="0" rtlCol="0"/>
            <a:lstStyle/>
            <a:p>
              <a:endParaRPr/>
            </a:p>
          </p:txBody>
        </p:sp>
        <p:sp>
          <p:nvSpPr>
            <p:cNvPr id="177" name="object 177"/>
            <p:cNvSpPr/>
            <p:nvPr/>
          </p:nvSpPr>
          <p:spPr>
            <a:xfrm>
              <a:off x="8412479" y="5528424"/>
              <a:ext cx="113664" cy="105410"/>
            </a:xfrm>
            <a:custGeom>
              <a:avLst/>
              <a:gdLst/>
              <a:ahLst/>
              <a:cxnLst/>
              <a:rect l="l" t="t" r="r" b="b"/>
              <a:pathLst>
                <a:path w="113665"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grpSp>
      <p:sp>
        <p:nvSpPr>
          <p:cNvPr id="178" name="object 178"/>
          <p:cNvSpPr txBox="1"/>
          <p:nvPr/>
        </p:nvSpPr>
        <p:spPr>
          <a:xfrm>
            <a:off x="11181445" y="7807321"/>
            <a:ext cx="108369" cy="124885"/>
          </a:xfrm>
          <a:prstGeom prst="rect">
            <a:avLst/>
          </a:prstGeom>
        </p:spPr>
        <p:txBody>
          <a:bodyPr vert="horz" wrap="square" lIns="0" tIns="22013" rIns="0" bIns="0" rtlCol="0">
            <a:spAutoFit/>
          </a:bodyPr>
          <a:lstStyle/>
          <a:p>
            <a:pPr>
              <a:spcBef>
                <a:spcPts val="173"/>
              </a:spcBef>
            </a:pPr>
            <a:r>
              <a:rPr sz="667" spc="-33" dirty="0">
                <a:solidFill>
                  <a:srgbClr val="404040"/>
                </a:solidFill>
                <a:latin typeface="Calibri"/>
                <a:cs typeface="Calibri"/>
              </a:rPr>
              <a:t>13</a:t>
            </a:r>
            <a:endParaRPr sz="667">
              <a:latin typeface="Calibri"/>
              <a:cs typeface="Calibri"/>
            </a:endParaRPr>
          </a:p>
        </p:txBody>
      </p:sp>
      <p:sp>
        <p:nvSpPr>
          <p:cNvPr id="179" name="object 179"/>
          <p:cNvSpPr/>
          <p:nvPr/>
        </p:nvSpPr>
        <p:spPr>
          <a:xfrm>
            <a:off x="11285921" y="6663399"/>
            <a:ext cx="151546" cy="140541"/>
          </a:xfrm>
          <a:custGeom>
            <a:avLst/>
            <a:gdLst/>
            <a:ahLst/>
            <a:cxnLst/>
            <a:rect l="l" t="t" r="r" b="b"/>
            <a:pathLst>
              <a:path w="113665"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sp>
        <p:nvSpPr>
          <p:cNvPr id="180" name="object 180"/>
          <p:cNvSpPr txBox="1"/>
          <p:nvPr/>
        </p:nvSpPr>
        <p:spPr>
          <a:xfrm>
            <a:off x="11316907" y="6658099"/>
            <a:ext cx="108369" cy="124885"/>
          </a:xfrm>
          <a:prstGeom prst="rect">
            <a:avLst/>
          </a:prstGeom>
        </p:spPr>
        <p:txBody>
          <a:bodyPr vert="horz" wrap="square" lIns="0" tIns="22013" rIns="0" bIns="0" rtlCol="0">
            <a:spAutoFit/>
          </a:bodyPr>
          <a:lstStyle/>
          <a:p>
            <a:pPr>
              <a:spcBef>
                <a:spcPts val="173"/>
              </a:spcBef>
            </a:pPr>
            <a:r>
              <a:rPr sz="667" spc="-33" dirty="0">
                <a:solidFill>
                  <a:srgbClr val="404040"/>
                </a:solidFill>
                <a:latin typeface="Calibri"/>
                <a:cs typeface="Calibri"/>
              </a:rPr>
              <a:t>11</a:t>
            </a:r>
            <a:endParaRPr sz="667">
              <a:latin typeface="Calibri"/>
              <a:cs typeface="Calibri"/>
            </a:endParaRPr>
          </a:p>
        </p:txBody>
      </p:sp>
      <p:sp>
        <p:nvSpPr>
          <p:cNvPr id="181" name="object 181"/>
          <p:cNvSpPr/>
          <p:nvPr/>
        </p:nvSpPr>
        <p:spPr>
          <a:xfrm>
            <a:off x="12204181" y="7812452"/>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82" name="object 182"/>
          <p:cNvSpPr txBox="1"/>
          <p:nvPr/>
        </p:nvSpPr>
        <p:spPr>
          <a:xfrm>
            <a:off x="12235338" y="7807321"/>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9</a:t>
            </a:r>
            <a:endParaRPr sz="667">
              <a:latin typeface="Calibri"/>
              <a:cs typeface="Calibri"/>
            </a:endParaRPr>
          </a:p>
        </p:txBody>
      </p:sp>
      <p:sp>
        <p:nvSpPr>
          <p:cNvPr id="183" name="object 183"/>
          <p:cNvSpPr/>
          <p:nvPr/>
        </p:nvSpPr>
        <p:spPr>
          <a:xfrm>
            <a:off x="12391628" y="6663399"/>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84" name="object 184"/>
          <p:cNvSpPr txBox="1"/>
          <p:nvPr/>
        </p:nvSpPr>
        <p:spPr>
          <a:xfrm>
            <a:off x="12422614" y="6658099"/>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5</a:t>
            </a:r>
            <a:endParaRPr sz="667">
              <a:latin typeface="Calibri"/>
              <a:cs typeface="Calibri"/>
            </a:endParaRPr>
          </a:p>
        </p:txBody>
      </p:sp>
      <p:sp>
        <p:nvSpPr>
          <p:cNvPr id="185" name="object 185"/>
          <p:cNvSpPr/>
          <p:nvPr/>
        </p:nvSpPr>
        <p:spPr>
          <a:xfrm>
            <a:off x="12813252" y="7812452"/>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86" name="object 186"/>
          <p:cNvSpPr txBox="1"/>
          <p:nvPr/>
        </p:nvSpPr>
        <p:spPr>
          <a:xfrm>
            <a:off x="12844406" y="7807321"/>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4</a:t>
            </a:r>
            <a:endParaRPr sz="667">
              <a:latin typeface="Calibri"/>
              <a:cs typeface="Calibri"/>
            </a:endParaRPr>
          </a:p>
        </p:txBody>
      </p:sp>
      <p:sp>
        <p:nvSpPr>
          <p:cNvPr id="187" name="object 187"/>
          <p:cNvSpPr/>
          <p:nvPr/>
        </p:nvSpPr>
        <p:spPr>
          <a:xfrm>
            <a:off x="12865404" y="6663399"/>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88" name="object 188"/>
          <p:cNvSpPr txBox="1"/>
          <p:nvPr/>
        </p:nvSpPr>
        <p:spPr>
          <a:xfrm>
            <a:off x="12896391" y="6658099"/>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2</a:t>
            </a:r>
            <a:endParaRPr sz="667">
              <a:latin typeface="Calibri"/>
              <a:cs typeface="Calibri"/>
            </a:endParaRPr>
          </a:p>
        </p:txBody>
      </p:sp>
      <p:sp>
        <p:nvSpPr>
          <p:cNvPr id="189" name="object 189"/>
          <p:cNvSpPr txBox="1"/>
          <p:nvPr/>
        </p:nvSpPr>
        <p:spPr>
          <a:xfrm>
            <a:off x="10563740" y="8494112"/>
            <a:ext cx="126995"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0%</a:t>
            </a:r>
            <a:endParaRPr sz="667">
              <a:latin typeface="Calibri"/>
              <a:cs typeface="Calibri"/>
            </a:endParaRPr>
          </a:p>
        </p:txBody>
      </p:sp>
      <p:sp>
        <p:nvSpPr>
          <p:cNvPr id="190" name="object 190"/>
          <p:cNvSpPr txBox="1"/>
          <p:nvPr/>
        </p:nvSpPr>
        <p:spPr>
          <a:xfrm>
            <a:off x="11028374" y="8494112"/>
            <a:ext cx="17271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20%</a:t>
            </a:r>
            <a:endParaRPr sz="667">
              <a:latin typeface="Calibri"/>
              <a:cs typeface="Calibri"/>
            </a:endParaRPr>
          </a:p>
        </p:txBody>
      </p:sp>
      <p:sp>
        <p:nvSpPr>
          <p:cNvPr id="191" name="object 191"/>
          <p:cNvSpPr txBox="1"/>
          <p:nvPr/>
        </p:nvSpPr>
        <p:spPr>
          <a:xfrm>
            <a:off x="11515529" y="8494112"/>
            <a:ext cx="659529" cy="124885"/>
          </a:xfrm>
          <a:prstGeom prst="rect">
            <a:avLst/>
          </a:prstGeom>
        </p:spPr>
        <p:txBody>
          <a:bodyPr vert="horz" wrap="square" lIns="0" tIns="22013" rIns="0" bIns="0" rtlCol="0">
            <a:spAutoFit/>
          </a:bodyPr>
          <a:lstStyle/>
          <a:p>
            <a:pPr>
              <a:spcBef>
                <a:spcPts val="173"/>
              </a:spcBef>
              <a:tabLst>
                <a:tab pos="486821" algn="l"/>
              </a:tabLst>
            </a:pP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p:txBody>
      </p:sp>
      <p:sp>
        <p:nvSpPr>
          <p:cNvPr id="192" name="object 192"/>
          <p:cNvSpPr txBox="1"/>
          <p:nvPr/>
        </p:nvSpPr>
        <p:spPr>
          <a:xfrm>
            <a:off x="12490515" y="8494112"/>
            <a:ext cx="17271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80%</a:t>
            </a:r>
            <a:endParaRPr sz="667">
              <a:latin typeface="Calibri"/>
              <a:cs typeface="Calibri"/>
            </a:endParaRPr>
          </a:p>
        </p:txBody>
      </p:sp>
      <p:sp>
        <p:nvSpPr>
          <p:cNvPr id="193" name="object 193"/>
          <p:cNvSpPr txBox="1"/>
          <p:nvPr/>
        </p:nvSpPr>
        <p:spPr>
          <a:xfrm>
            <a:off x="12954978" y="8494112"/>
            <a:ext cx="218432"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Calibri"/>
                <a:cs typeface="Calibri"/>
              </a:rPr>
              <a:t>100%</a:t>
            </a:r>
            <a:endParaRPr sz="667">
              <a:latin typeface="Calibri"/>
              <a:cs typeface="Calibri"/>
            </a:endParaRPr>
          </a:p>
        </p:txBody>
      </p:sp>
      <p:sp>
        <p:nvSpPr>
          <p:cNvPr id="194" name="object 194"/>
          <p:cNvSpPr txBox="1"/>
          <p:nvPr/>
        </p:nvSpPr>
        <p:spPr>
          <a:xfrm>
            <a:off x="10174967" y="7802411"/>
            <a:ext cx="378446" cy="124885"/>
          </a:xfrm>
          <a:prstGeom prst="rect">
            <a:avLst/>
          </a:prstGeom>
        </p:spPr>
        <p:txBody>
          <a:bodyPr vert="horz" wrap="square" lIns="0" tIns="22013" rIns="0" bIns="0" rtlCol="0">
            <a:spAutoFit/>
          </a:bodyPr>
          <a:lstStyle/>
          <a:p>
            <a:pPr>
              <a:spcBef>
                <a:spcPts val="173"/>
              </a:spcBef>
            </a:pPr>
            <a:r>
              <a:rPr sz="667" spc="-20" dirty="0">
                <a:solidFill>
                  <a:srgbClr val="585858"/>
                </a:solidFill>
                <a:latin typeface="游ゴシック"/>
                <a:cs typeface="游ゴシック"/>
              </a:rPr>
              <a:t>希望する</a:t>
            </a:r>
            <a:endParaRPr sz="667">
              <a:latin typeface="游ゴシック"/>
              <a:cs typeface="游ゴシック"/>
            </a:endParaRPr>
          </a:p>
        </p:txBody>
      </p:sp>
      <p:sp>
        <p:nvSpPr>
          <p:cNvPr id="195" name="object 195"/>
          <p:cNvSpPr txBox="1"/>
          <p:nvPr/>
        </p:nvSpPr>
        <p:spPr>
          <a:xfrm>
            <a:off x="10085563" y="6653188"/>
            <a:ext cx="468189" cy="124885"/>
          </a:xfrm>
          <a:prstGeom prst="rect">
            <a:avLst/>
          </a:prstGeom>
        </p:spPr>
        <p:txBody>
          <a:bodyPr vert="horz" wrap="square" lIns="0" tIns="22013" rIns="0" bIns="0" rtlCol="0">
            <a:spAutoFit/>
          </a:bodyPr>
          <a:lstStyle/>
          <a:p>
            <a:pPr>
              <a:spcBef>
                <a:spcPts val="173"/>
              </a:spcBef>
            </a:pPr>
            <a:r>
              <a:rPr sz="667" spc="-13" dirty="0">
                <a:solidFill>
                  <a:srgbClr val="585858"/>
                </a:solidFill>
                <a:latin typeface="游ゴシック"/>
                <a:cs typeface="游ゴシック"/>
              </a:rPr>
              <a:t>希望しない</a:t>
            </a:r>
            <a:endParaRPr sz="667">
              <a:latin typeface="游ゴシック"/>
              <a:cs typeface="游ゴシック"/>
            </a:endParaRPr>
          </a:p>
        </p:txBody>
      </p:sp>
      <p:grpSp>
        <p:nvGrpSpPr>
          <p:cNvPr id="196" name="object 196"/>
          <p:cNvGrpSpPr/>
          <p:nvPr/>
        </p:nvGrpSpPr>
        <p:grpSpPr>
          <a:xfrm>
            <a:off x="10867853" y="8748222"/>
            <a:ext cx="932992" cy="49951"/>
            <a:chOff x="8200390" y="6230277"/>
            <a:chExt cx="699770" cy="37465"/>
          </a:xfrm>
        </p:grpSpPr>
        <p:sp>
          <p:nvSpPr>
            <p:cNvPr id="197" name="object 197"/>
            <p:cNvSpPr/>
            <p:nvPr/>
          </p:nvSpPr>
          <p:spPr>
            <a:xfrm>
              <a:off x="8200390" y="6230277"/>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198" name="object 198"/>
            <p:cNvSpPr/>
            <p:nvPr/>
          </p:nvSpPr>
          <p:spPr>
            <a:xfrm>
              <a:off x="8531733" y="6230277"/>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199" name="object 199"/>
            <p:cNvSpPr/>
            <p:nvPr/>
          </p:nvSpPr>
          <p:spPr>
            <a:xfrm>
              <a:off x="8863076" y="6230277"/>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200" name="object 200"/>
          <p:cNvSpPr txBox="1"/>
          <p:nvPr/>
        </p:nvSpPr>
        <p:spPr>
          <a:xfrm>
            <a:off x="10939648" y="8693240"/>
            <a:ext cx="1529870" cy="124885"/>
          </a:xfrm>
          <a:prstGeom prst="rect">
            <a:avLst/>
          </a:prstGeom>
        </p:spPr>
        <p:txBody>
          <a:bodyPr vert="horz" wrap="square" lIns="0" tIns="22013" rIns="0" bIns="0" rtlCol="0">
            <a:spAutoFit/>
          </a:bodyPr>
          <a:lstStyle/>
          <a:p>
            <a:pPr>
              <a:spcBef>
                <a:spcPts val="173"/>
              </a:spcBef>
              <a:tabLst>
                <a:tab pos="441102" algn="l"/>
                <a:tab pos="883051"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201" name="object 201"/>
          <p:cNvSpPr txBox="1"/>
          <p:nvPr/>
        </p:nvSpPr>
        <p:spPr>
          <a:xfrm>
            <a:off x="12490852" y="6046050"/>
            <a:ext cx="614656" cy="135870"/>
          </a:xfrm>
          <a:prstGeom prst="rect">
            <a:avLst/>
          </a:prstGeom>
        </p:spPr>
        <p:txBody>
          <a:bodyPr vert="horz" wrap="square" lIns="0" tIns="22859" rIns="0" bIns="0" rtlCol="0">
            <a:spAutoFit/>
          </a:bodyPr>
          <a:lstStyle/>
          <a:p>
            <a:pPr>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856067" y="694546"/>
            <a:ext cx="3386541" cy="242866"/>
          </a:xfrm>
          <a:prstGeom prst="rect">
            <a:avLst/>
          </a:prstGeom>
        </p:spPr>
        <p:txBody>
          <a:bodyPr vert="horz" wrap="square" lIns="0" tIns="16933" rIns="0" bIns="0" rtlCol="0">
            <a:spAutoFit/>
          </a:bodyPr>
          <a:lstStyle/>
          <a:p>
            <a:pPr marL="16933">
              <a:spcBef>
                <a:spcPts val="133"/>
              </a:spcBef>
            </a:pPr>
            <a:r>
              <a:rPr sz="1467" dirty="0">
                <a:latin typeface="游ゴシック"/>
                <a:cs typeface="游ゴシック"/>
              </a:rPr>
              <a:t>保健相談に関する調査集計（山武支部</a:t>
            </a:r>
            <a:r>
              <a:rPr sz="1467" spc="-67" dirty="0">
                <a:latin typeface="游ゴシック"/>
                <a:cs typeface="游ゴシック"/>
              </a:rPr>
              <a:t>）</a:t>
            </a:r>
            <a:endParaRPr sz="1467">
              <a:latin typeface="游ゴシック"/>
              <a:cs typeface="游ゴシック"/>
            </a:endParaRPr>
          </a:p>
        </p:txBody>
      </p:sp>
      <p:sp>
        <p:nvSpPr>
          <p:cNvPr id="3" name="object 3"/>
          <p:cNvSpPr txBox="1"/>
          <p:nvPr/>
        </p:nvSpPr>
        <p:spPr>
          <a:xfrm>
            <a:off x="12523530" y="684642"/>
            <a:ext cx="802610" cy="149678"/>
          </a:xfrm>
          <a:prstGeom prst="rect">
            <a:avLst/>
          </a:prstGeom>
        </p:spPr>
        <p:txBody>
          <a:bodyPr vert="horz" wrap="square" lIns="0" tIns="16086" rIns="0" bIns="0" rtlCol="0">
            <a:spAutoFit/>
          </a:bodyPr>
          <a:lstStyle/>
          <a:p>
            <a:pPr marL="16933">
              <a:spcBef>
                <a:spcPts val="127"/>
              </a:spcBef>
            </a:pPr>
            <a:r>
              <a:rPr sz="867" spc="-27" dirty="0">
                <a:latin typeface="游ゴシック"/>
                <a:cs typeface="游ゴシック"/>
              </a:rPr>
              <a:t>令和３年度実施</a:t>
            </a:r>
            <a:endParaRPr sz="867">
              <a:latin typeface="游ゴシック"/>
              <a:cs typeface="游ゴシック"/>
            </a:endParaRPr>
          </a:p>
        </p:txBody>
      </p:sp>
      <p:sp>
        <p:nvSpPr>
          <p:cNvPr id="4" name="object 4"/>
          <p:cNvSpPr/>
          <p:nvPr/>
        </p:nvSpPr>
        <p:spPr>
          <a:xfrm>
            <a:off x="804069" y="1384300"/>
            <a:ext cx="5967932" cy="3698103"/>
          </a:xfrm>
          <a:custGeom>
            <a:avLst/>
            <a:gdLst/>
            <a:ahLst/>
            <a:cxnLst/>
            <a:rect l="l" t="t" r="r" b="b"/>
            <a:pathLst>
              <a:path w="4476115" h="2773679">
                <a:moveTo>
                  <a:pt x="0" y="2773426"/>
                </a:moveTo>
                <a:lnTo>
                  <a:pt x="4475988" y="2773426"/>
                </a:lnTo>
                <a:lnTo>
                  <a:pt x="4475988" y="0"/>
                </a:lnTo>
                <a:lnTo>
                  <a:pt x="0" y="0"/>
                </a:lnTo>
                <a:lnTo>
                  <a:pt x="0" y="2773426"/>
                </a:lnTo>
                <a:close/>
              </a:path>
            </a:pathLst>
          </a:custGeom>
          <a:ln w="7493">
            <a:solidFill>
              <a:srgbClr val="000000"/>
            </a:solidFill>
          </a:ln>
        </p:spPr>
        <p:txBody>
          <a:bodyPr wrap="square" lIns="0" tIns="0" rIns="0" bIns="0" rtlCol="0"/>
          <a:lstStyle/>
          <a:p>
            <a:endParaRPr/>
          </a:p>
        </p:txBody>
      </p:sp>
      <p:sp>
        <p:nvSpPr>
          <p:cNvPr id="5" name="object 5"/>
          <p:cNvSpPr txBox="1"/>
          <p:nvPr/>
        </p:nvSpPr>
        <p:spPr>
          <a:xfrm>
            <a:off x="1980213" y="1450677"/>
            <a:ext cx="3673550" cy="185585"/>
          </a:xfrm>
          <a:prstGeom prst="rect">
            <a:avLst/>
          </a:prstGeom>
        </p:spPr>
        <p:txBody>
          <a:bodyPr vert="horz" wrap="square" lIns="0" tIns="21166" rIns="0" bIns="0" rtlCol="0">
            <a:spAutoFit/>
          </a:bodyPr>
          <a:lstStyle/>
          <a:p>
            <a:pPr marL="16933">
              <a:spcBef>
                <a:spcPts val="167"/>
              </a:spcBef>
            </a:pPr>
            <a:r>
              <a:rPr sz="1067" spc="-7" dirty="0">
                <a:latin typeface="游ゴシック"/>
                <a:cs typeface="游ゴシック"/>
              </a:rPr>
              <a:t>問５  ニキビで悩んだり、相談されたことがありますか？</a:t>
            </a:r>
            <a:endParaRPr sz="1067">
              <a:latin typeface="游ゴシック"/>
              <a:cs typeface="游ゴシック"/>
            </a:endParaRPr>
          </a:p>
        </p:txBody>
      </p:sp>
      <p:sp>
        <p:nvSpPr>
          <p:cNvPr id="6" name="object 6"/>
          <p:cNvSpPr/>
          <p:nvPr/>
        </p:nvSpPr>
        <p:spPr>
          <a:xfrm>
            <a:off x="7314353" y="1384300"/>
            <a:ext cx="5968778" cy="3698103"/>
          </a:xfrm>
          <a:custGeom>
            <a:avLst/>
            <a:gdLst/>
            <a:ahLst/>
            <a:cxnLst/>
            <a:rect l="l" t="t" r="r" b="b"/>
            <a:pathLst>
              <a:path w="4476750" h="2773679">
                <a:moveTo>
                  <a:pt x="0" y="2773426"/>
                </a:moveTo>
                <a:lnTo>
                  <a:pt x="4476369" y="2773426"/>
                </a:lnTo>
                <a:lnTo>
                  <a:pt x="4476369" y="0"/>
                </a:lnTo>
                <a:lnTo>
                  <a:pt x="0" y="0"/>
                </a:lnTo>
                <a:lnTo>
                  <a:pt x="0" y="2773426"/>
                </a:lnTo>
                <a:close/>
              </a:path>
            </a:pathLst>
          </a:custGeom>
          <a:ln w="7493">
            <a:solidFill>
              <a:srgbClr val="000000"/>
            </a:solidFill>
          </a:ln>
        </p:spPr>
        <p:txBody>
          <a:bodyPr wrap="square" lIns="0" tIns="0" rIns="0" bIns="0" rtlCol="0"/>
          <a:lstStyle/>
          <a:p>
            <a:endParaRPr/>
          </a:p>
        </p:txBody>
      </p:sp>
      <p:sp>
        <p:nvSpPr>
          <p:cNvPr id="7" name="object 7"/>
          <p:cNvSpPr txBox="1"/>
          <p:nvPr/>
        </p:nvSpPr>
        <p:spPr>
          <a:xfrm>
            <a:off x="8057699" y="1430450"/>
            <a:ext cx="4229790" cy="427337"/>
          </a:xfrm>
          <a:prstGeom prst="rect">
            <a:avLst/>
          </a:prstGeom>
        </p:spPr>
        <p:txBody>
          <a:bodyPr vert="horz" wrap="square" lIns="0" tIns="75351" rIns="0" bIns="0" rtlCol="0">
            <a:spAutoFit/>
          </a:bodyPr>
          <a:lstStyle/>
          <a:p>
            <a:pPr marL="16933">
              <a:spcBef>
                <a:spcPts val="593"/>
              </a:spcBef>
            </a:pPr>
            <a:r>
              <a:rPr sz="933" spc="-7" dirty="0">
                <a:latin typeface="游ゴシック"/>
                <a:cs typeface="游ゴシック"/>
              </a:rPr>
              <a:t>問６  眠気をさますために、エナジードリンクやカフェイン入りのドリンク等</a:t>
            </a:r>
            <a:endParaRPr sz="933">
              <a:latin typeface="游ゴシック"/>
              <a:cs typeface="游ゴシック"/>
            </a:endParaRPr>
          </a:p>
          <a:p>
            <a:pPr marL="375911">
              <a:spcBef>
                <a:spcPts val="460"/>
              </a:spcBef>
            </a:pPr>
            <a:r>
              <a:rPr sz="933" spc="-7" dirty="0">
                <a:latin typeface="游ゴシック"/>
                <a:cs typeface="游ゴシック"/>
              </a:rPr>
              <a:t>飲みすぎている児童生徒が悩んだり、相談されたことがありますか？</a:t>
            </a:r>
            <a:endParaRPr sz="933">
              <a:latin typeface="游ゴシック"/>
              <a:cs typeface="游ゴシック"/>
            </a:endParaRPr>
          </a:p>
        </p:txBody>
      </p:sp>
      <p:sp>
        <p:nvSpPr>
          <p:cNvPr id="8" name="object 8"/>
          <p:cNvSpPr/>
          <p:nvPr/>
        </p:nvSpPr>
        <p:spPr>
          <a:xfrm>
            <a:off x="7314354" y="5265667"/>
            <a:ext cx="5967932" cy="3697256"/>
          </a:xfrm>
          <a:custGeom>
            <a:avLst/>
            <a:gdLst/>
            <a:ahLst/>
            <a:cxnLst/>
            <a:rect l="l" t="t" r="r" b="b"/>
            <a:pathLst>
              <a:path w="4476115" h="2773045">
                <a:moveTo>
                  <a:pt x="0" y="2773045"/>
                </a:moveTo>
                <a:lnTo>
                  <a:pt x="4475861" y="2773045"/>
                </a:lnTo>
                <a:lnTo>
                  <a:pt x="4475861" y="0"/>
                </a:lnTo>
                <a:lnTo>
                  <a:pt x="0" y="0"/>
                </a:lnTo>
                <a:lnTo>
                  <a:pt x="0" y="2773045"/>
                </a:lnTo>
                <a:close/>
              </a:path>
            </a:pathLst>
          </a:custGeom>
          <a:ln w="7493">
            <a:solidFill>
              <a:srgbClr val="000000"/>
            </a:solidFill>
          </a:ln>
        </p:spPr>
        <p:txBody>
          <a:bodyPr wrap="square" lIns="0" tIns="0" rIns="0" bIns="0" rtlCol="0"/>
          <a:lstStyle/>
          <a:p>
            <a:endParaRPr/>
          </a:p>
        </p:txBody>
      </p:sp>
      <p:sp>
        <p:nvSpPr>
          <p:cNvPr id="9" name="object 9"/>
          <p:cNvSpPr txBox="1"/>
          <p:nvPr/>
        </p:nvSpPr>
        <p:spPr>
          <a:xfrm>
            <a:off x="7628964" y="5340120"/>
            <a:ext cx="513908" cy="161518"/>
          </a:xfrm>
          <a:prstGeom prst="rect">
            <a:avLst/>
          </a:prstGeom>
        </p:spPr>
        <p:txBody>
          <a:bodyPr vert="horz" wrap="square" lIns="0" tIns="17779" rIns="0" bIns="0" rtlCol="0">
            <a:spAutoFit/>
          </a:bodyPr>
          <a:lstStyle/>
          <a:p>
            <a:pPr marL="16933">
              <a:spcBef>
                <a:spcPts val="140"/>
              </a:spcBef>
            </a:pPr>
            <a:r>
              <a:rPr sz="933" spc="-27" dirty="0">
                <a:latin typeface="游ゴシック"/>
                <a:cs typeface="游ゴシック"/>
              </a:rPr>
              <a:t>問７－１</a:t>
            </a:r>
            <a:endParaRPr sz="933">
              <a:latin typeface="游ゴシック"/>
              <a:cs typeface="游ゴシック"/>
            </a:endParaRPr>
          </a:p>
        </p:txBody>
      </p:sp>
      <p:sp>
        <p:nvSpPr>
          <p:cNvPr id="10" name="object 10"/>
          <p:cNvSpPr txBox="1"/>
          <p:nvPr/>
        </p:nvSpPr>
        <p:spPr>
          <a:xfrm>
            <a:off x="8228382" y="5283496"/>
            <a:ext cx="4589610" cy="426482"/>
          </a:xfrm>
          <a:prstGeom prst="rect">
            <a:avLst/>
          </a:prstGeom>
        </p:spPr>
        <p:txBody>
          <a:bodyPr vert="horz" wrap="square" lIns="0" tIns="74504" rIns="0" bIns="0" rtlCol="0">
            <a:spAutoFit/>
          </a:bodyPr>
          <a:lstStyle/>
          <a:p>
            <a:pPr marL="16933">
              <a:spcBef>
                <a:spcPts val="587"/>
              </a:spcBef>
            </a:pPr>
            <a:r>
              <a:rPr sz="933" spc="-7" dirty="0">
                <a:latin typeface="游ゴシック"/>
                <a:cs typeface="游ゴシック"/>
              </a:rPr>
              <a:t>オンライン診療に係る緊急避妊薬の調剤が対応できる研修を受講した薬剤師が</a:t>
            </a:r>
            <a:endParaRPr sz="933">
              <a:latin typeface="游ゴシック"/>
              <a:cs typeface="游ゴシック"/>
            </a:endParaRPr>
          </a:p>
          <a:p>
            <a:pPr marL="16933">
              <a:spcBef>
                <a:spcPts val="460"/>
              </a:spcBef>
            </a:pPr>
            <a:r>
              <a:rPr sz="933" spc="-7" dirty="0">
                <a:latin typeface="游ゴシック"/>
                <a:cs typeface="游ゴシック"/>
              </a:rPr>
              <a:t>厚生労働省のホームページで公表されています。リストや資料など希望されますか？</a:t>
            </a:r>
            <a:endParaRPr sz="933">
              <a:latin typeface="游ゴシック"/>
              <a:cs typeface="游ゴシック"/>
            </a:endParaRPr>
          </a:p>
        </p:txBody>
      </p:sp>
      <p:sp>
        <p:nvSpPr>
          <p:cNvPr id="11" name="object 11"/>
          <p:cNvSpPr/>
          <p:nvPr/>
        </p:nvSpPr>
        <p:spPr>
          <a:xfrm>
            <a:off x="804069" y="1199396"/>
            <a:ext cx="5967932" cy="7620"/>
          </a:xfrm>
          <a:custGeom>
            <a:avLst/>
            <a:gdLst/>
            <a:ahLst/>
            <a:cxnLst/>
            <a:rect l="l" t="t" r="r" b="b"/>
            <a:pathLst>
              <a:path w="4476115" h="5715">
                <a:moveTo>
                  <a:pt x="0" y="0"/>
                </a:moveTo>
                <a:lnTo>
                  <a:pt x="0" y="5207"/>
                </a:lnTo>
                <a:lnTo>
                  <a:pt x="4475988" y="5207"/>
                </a:lnTo>
                <a:lnTo>
                  <a:pt x="4475988" y="0"/>
                </a:lnTo>
              </a:path>
            </a:pathLst>
          </a:custGeom>
          <a:ln w="7493">
            <a:solidFill>
              <a:srgbClr val="000000"/>
            </a:solidFill>
          </a:ln>
        </p:spPr>
        <p:txBody>
          <a:bodyPr wrap="square" lIns="0" tIns="0" rIns="0" bIns="0" rtlCol="0"/>
          <a:lstStyle/>
          <a:p>
            <a:endParaRPr/>
          </a:p>
        </p:txBody>
      </p:sp>
      <p:sp>
        <p:nvSpPr>
          <p:cNvPr id="12" name="object 12"/>
          <p:cNvSpPr/>
          <p:nvPr/>
        </p:nvSpPr>
        <p:spPr>
          <a:xfrm>
            <a:off x="7314353" y="1199395"/>
            <a:ext cx="5968778" cy="0"/>
          </a:xfrm>
          <a:custGeom>
            <a:avLst/>
            <a:gdLst/>
            <a:ahLst/>
            <a:cxnLst/>
            <a:rect l="l" t="t" r="r" b="b"/>
            <a:pathLst>
              <a:path w="4476750">
                <a:moveTo>
                  <a:pt x="0" y="0"/>
                </a:moveTo>
                <a:lnTo>
                  <a:pt x="4476369" y="0"/>
                </a:lnTo>
              </a:path>
            </a:pathLst>
          </a:custGeom>
          <a:ln w="7493">
            <a:solidFill>
              <a:srgbClr val="000000"/>
            </a:solidFill>
          </a:ln>
        </p:spPr>
        <p:txBody>
          <a:bodyPr wrap="square" lIns="0" tIns="0" rIns="0" bIns="0" rtlCol="0"/>
          <a:lstStyle/>
          <a:p>
            <a:endParaRPr/>
          </a:p>
        </p:txBody>
      </p:sp>
      <p:sp>
        <p:nvSpPr>
          <p:cNvPr id="13" name="object 13"/>
          <p:cNvSpPr/>
          <p:nvPr/>
        </p:nvSpPr>
        <p:spPr>
          <a:xfrm>
            <a:off x="804069" y="5267360"/>
            <a:ext cx="5967932" cy="3695563"/>
          </a:xfrm>
          <a:custGeom>
            <a:avLst/>
            <a:gdLst/>
            <a:ahLst/>
            <a:cxnLst/>
            <a:rect l="l" t="t" r="r" b="b"/>
            <a:pathLst>
              <a:path w="4476115" h="2771775">
                <a:moveTo>
                  <a:pt x="0" y="2771775"/>
                </a:moveTo>
                <a:lnTo>
                  <a:pt x="4475988" y="2771775"/>
                </a:lnTo>
                <a:lnTo>
                  <a:pt x="4475988" y="0"/>
                </a:lnTo>
                <a:lnTo>
                  <a:pt x="0" y="0"/>
                </a:lnTo>
                <a:lnTo>
                  <a:pt x="0" y="2771775"/>
                </a:lnTo>
                <a:close/>
              </a:path>
            </a:pathLst>
          </a:custGeom>
          <a:ln w="7493">
            <a:solidFill>
              <a:srgbClr val="000000"/>
            </a:solidFill>
          </a:ln>
        </p:spPr>
        <p:txBody>
          <a:bodyPr wrap="square" lIns="0" tIns="0" rIns="0" bIns="0" rtlCol="0"/>
          <a:lstStyle/>
          <a:p>
            <a:endParaRPr/>
          </a:p>
        </p:txBody>
      </p:sp>
      <p:sp>
        <p:nvSpPr>
          <p:cNvPr id="14" name="object 14"/>
          <p:cNvSpPr txBox="1"/>
          <p:nvPr/>
        </p:nvSpPr>
        <p:spPr>
          <a:xfrm>
            <a:off x="1560079" y="5356375"/>
            <a:ext cx="314948" cy="185585"/>
          </a:xfrm>
          <a:prstGeom prst="rect">
            <a:avLst/>
          </a:prstGeom>
        </p:spPr>
        <p:txBody>
          <a:bodyPr vert="horz" wrap="square" lIns="0" tIns="21166" rIns="0" bIns="0" rtlCol="0">
            <a:spAutoFit/>
          </a:bodyPr>
          <a:lstStyle/>
          <a:p>
            <a:pPr marL="16933">
              <a:spcBef>
                <a:spcPts val="167"/>
              </a:spcBef>
            </a:pPr>
            <a:r>
              <a:rPr sz="1067" spc="-33" dirty="0">
                <a:latin typeface="游ゴシック"/>
                <a:cs typeface="游ゴシック"/>
              </a:rPr>
              <a:t>問７</a:t>
            </a:r>
            <a:endParaRPr sz="1067">
              <a:latin typeface="游ゴシック"/>
              <a:cs typeface="游ゴシック"/>
            </a:endParaRPr>
          </a:p>
        </p:txBody>
      </p:sp>
      <p:sp>
        <p:nvSpPr>
          <p:cNvPr id="15" name="object 15"/>
          <p:cNvSpPr txBox="1"/>
          <p:nvPr/>
        </p:nvSpPr>
        <p:spPr>
          <a:xfrm>
            <a:off x="2120078" y="5356375"/>
            <a:ext cx="3671857" cy="185585"/>
          </a:xfrm>
          <a:prstGeom prst="rect">
            <a:avLst/>
          </a:prstGeom>
        </p:spPr>
        <p:txBody>
          <a:bodyPr vert="horz" wrap="square" lIns="0" tIns="21166" rIns="0" bIns="0" rtlCol="0">
            <a:spAutoFit/>
          </a:bodyPr>
          <a:lstStyle/>
          <a:p>
            <a:pPr marL="16933">
              <a:spcBef>
                <a:spcPts val="167"/>
              </a:spcBef>
            </a:pPr>
            <a:r>
              <a:rPr sz="1067" spc="-7" dirty="0">
                <a:latin typeface="游ゴシック"/>
                <a:cs typeface="游ゴシック"/>
              </a:rPr>
              <a:t>望まない妊娠で悩んだり、相談されたことがありますか？</a:t>
            </a:r>
            <a:endParaRPr sz="1067">
              <a:latin typeface="游ゴシック"/>
              <a:cs typeface="游ゴシック"/>
            </a:endParaRPr>
          </a:p>
        </p:txBody>
      </p:sp>
      <p:grpSp>
        <p:nvGrpSpPr>
          <p:cNvPr id="16" name="object 16"/>
          <p:cNvGrpSpPr/>
          <p:nvPr/>
        </p:nvGrpSpPr>
        <p:grpSpPr>
          <a:xfrm>
            <a:off x="7622128" y="5881203"/>
            <a:ext cx="2429843" cy="2531439"/>
            <a:chOff x="5766007" y="4194238"/>
            <a:chExt cx="1822450" cy="1898650"/>
          </a:xfrm>
        </p:grpSpPr>
        <p:sp>
          <p:nvSpPr>
            <p:cNvPr id="17" name="object 17"/>
            <p:cNvSpPr/>
            <p:nvPr/>
          </p:nvSpPr>
          <p:spPr>
            <a:xfrm>
              <a:off x="6593712" y="4443095"/>
              <a:ext cx="822325" cy="1047115"/>
            </a:xfrm>
            <a:custGeom>
              <a:avLst/>
              <a:gdLst/>
              <a:ahLst/>
              <a:cxnLst/>
              <a:rect l="l" t="t" r="r" b="b"/>
              <a:pathLst>
                <a:path w="822325" h="1047114">
                  <a:moveTo>
                    <a:pt x="0" y="0"/>
                  </a:moveTo>
                  <a:lnTo>
                    <a:pt x="0" y="821944"/>
                  </a:lnTo>
                  <a:lnTo>
                    <a:pt x="790575" y="1046861"/>
                  </a:lnTo>
                  <a:lnTo>
                    <a:pt x="804263" y="991554"/>
                  </a:lnTo>
                  <a:lnTo>
                    <a:pt x="814070" y="935497"/>
                  </a:lnTo>
                  <a:lnTo>
                    <a:pt x="819971" y="878893"/>
                  </a:lnTo>
                  <a:lnTo>
                    <a:pt x="821944" y="821944"/>
                  </a:lnTo>
                  <a:lnTo>
                    <a:pt x="820548" y="773640"/>
                  </a:lnTo>
                  <a:lnTo>
                    <a:pt x="816413" y="726073"/>
                  </a:lnTo>
                  <a:lnTo>
                    <a:pt x="809616" y="679319"/>
                  </a:lnTo>
                  <a:lnTo>
                    <a:pt x="800233" y="633455"/>
                  </a:lnTo>
                  <a:lnTo>
                    <a:pt x="788342" y="588558"/>
                  </a:lnTo>
                  <a:lnTo>
                    <a:pt x="774020" y="544705"/>
                  </a:lnTo>
                  <a:lnTo>
                    <a:pt x="757344" y="501973"/>
                  </a:lnTo>
                  <a:lnTo>
                    <a:pt x="738392" y="460439"/>
                  </a:lnTo>
                  <a:lnTo>
                    <a:pt x="717239" y="420181"/>
                  </a:lnTo>
                  <a:lnTo>
                    <a:pt x="693965" y="381275"/>
                  </a:lnTo>
                  <a:lnTo>
                    <a:pt x="668645" y="343798"/>
                  </a:lnTo>
                  <a:lnTo>
                    <a:pt x="641356" y="307827"/>
                  </a:lnTo>
                  <a:lnTo>
                    <a:pt x="612177" y="273439"/>
                  </a:lnTo>
                  <a:lnTo>
                    <a:pt x="581183" y="240712"/>
                  </a:lnTo>
                  <a:lnTo>
                    <a:pt x="548453" y="209722"/>
                  </a:lnTo>
                  <a:lnTo>
                    <a:pt x="514063" y="180547"/>
                  </a:lnTo>
                  <a:lnTo>
                    <a:pt x="478090" y="153263"/>
                  </a:lnTo>
                  <a:lnTo>
                    <a:pt x="440612" y="127947"/>
                  </a:lnTo>
                  <a:lnTo>
                    <a:pt x="401706" y="104677"/>
                  </a:lnTo>
                  <a:lnTo>
                    <a:pt x="361448" y="83529"/>
                  </a:lnTo>
                  <a:lnTo>
                    <a:pt x="319916" y="64581"/>
                  </a:lnTo>
                  <a:lnTo>
                    <a:pt x="277188" y="47909"/>
                  </a:lnTo>
                  <a:lnTo>
                    <a:pt x="233339" y="33591"/>
                  </a:lnTo>
                  <a:lnTo>
                    <a:pt x="188448" y="21704"/>
                  </a:lnTo>
                  <a:lnTo>
                    <a:pt x="142592" y="12324"/>
                  </a:lnTo>
                  <a:lnTo>
                    <a:pt x="95846" y="5528"/>
                  </a:lnTo>
                  <a:lnTo>
                    <a:pt x="48290" y="1395"/>
                  </a:lnTo>
                  <a:lnTo>
                    <a:pt x="0" y="0"/>
                  </a:lnTo>
                  <a:close/>
                </a:path>
              </a:pathLst>
            </a:custGeom>
            <a:solidFill>
              <a:srgbClr val="4471C4"/>
            </a:solidFill>
          </p:spPr>
          <p:txBody>
            <a:bodyPr wrap="square" lIns="0" tIns="0" rIns="0" bIns="0" rtlCol="0"/>
            <a:lstStyle/>
            <a:p>
              <a:endParaRPr/>
            </a:p>
          </p:txBody>
        </p:sp>
        <p:sp>
          <p:nvSpPr>
            <p:cNvPr id="18" name="object 18"/>
            <p:cNvSpPr/>
            <p:nvPr/>
          </p:nvSpPr>
          <p:spPr>
            <a:xfrm>
              <a:off x="6593712" y="5265039"/>
              <a:ext cx="790575" cy="699135"/>
            </a:xfrm>
            <a:custGeom>
              <a:avLst/>
              <a:gdLst/>
              <a:ahLst/>
              <a:cxnLst/>
              <a:rect l="l" t="t" r="r" b="b"/>
              <a:pathLst>
                <a:path w="790575" h="699135">
                  <a:moveTo>
                    <a:pt x="0" y="0"/>
                  </a:moveTo>
                  <a:lnTo>
                    <a:pt x="432689" y="698754"/>
                  </a:lnTo>
                  <a:lnTo>
                    <a:pt x="475235" y="670542"/>
                  </a:lnTo>
                  <a:lnTo>
                    <a:pt x="515758" y="639895"/>
                  </a:lnTo>
                  <a:lnTo>
                    <a:pt x="554170" y="606929"/>
                  </a:lnTo>
                  <a:lnTo>
                    <a:pt x="590385" y="571758"/>
                  </a:lnTo>
                  <a:lnTo>
                    <a:pt x="624316" y="534499"/>
                  </a:lnTo>
                  <a:lnTo>
                    <a:pt x="655875" y="495268"/>
                  </a:lnTo>
                  <a:lnTo>
                    <a:pt x="684977" y="454179"/>
                  </a:lnTo>
                  <a:lnTo>
                    <a:pt x="711533" y="411348"/>
                  </a:lnTo>
                  <a:lnTo>
                    <a:pt x="735458" y="366891"/>
                  </a:lnTo>
                  <a:lnTo>
                    <a:pt x="756665" y="320923"/>
                  </a:lnTo>
                  <a:lnTo>
                    <a:pt x="775066" y="273559"/>
                  </a:lnTo>
                  <a:lnTo>
                    <a:pt x="790575" y="224917"/>
                  </a:lnTo>
                  <a:lnTo>
                    <a:pt x="0" y="0"/>
                  </a:lnTo>
                  <a:close/>
                </a:path>
              </a:pathLst>
            </a:custGeom>
            <a:solidFill>
              <a:srgbClr val="EC7C30"/>
            </a:solidFill>
          </p:spPr>
          <p:txBody>
            <a:bodyPr wrap="square" lIns="0" tIns="0" rIns="0" bIns="0" rtlCol="0"/>
            <a:lstStyle/>
            <a:p>
              <a:endParaRPr/>
            </a:p>
          </p:txBody>
        </p:sp>
        <p:sp>
          <p:nvSpPr>
            <p:cNvPr id="19" name="object 19"/>
            <p:cNvSpPr/>
            <p:nvPr/>
          </p:nvSpPr>
          <p:spPr>
            <a:xfrm>
              <a:off x="6593712" y="5265039"/>
              <a:ext cx="790575" cy="699135"/>
            </a:xfrm>
            <a:custGeom>
              <a:avLst/>
              <a:gdLst/>
              <a:ahLst/>
              <a:cxnLst/>
              <a:rect l="l" t="t" r="r" b="b"/>
              <a:pathLst>
                <a:path w="790575" h="699135">
                  <a:moveTo>
                    <a:pt x="790575" y="224917"/>
                  </a:moveTo>
                  <a:lnTo>
                    <a:pt x="775066" y="273559"/>
                  </a:lnTo>
                  <a:lnTo>
                    <a:pt x="756665" y="320923"/>
                  </a:lnTo>
                  <a:lnTo>
                    <a:pt x="735458" y="366891"/>
                  </a:lnTo>
                  <a:lnTo>
                    <a:pt x="711533" y="411348"/>
                  </a:lnTo>
                  <a:lnTo>
                    <a:pt x="684977" y="454179"/>
                  </a:lnTo>
                  <a:lnTo>
                    <a:pt x="655875" y="495268"/>
                  </a:lnTo>
                  <a:lnTo>
                    <a:pt x="624316" y="534499"/>
                  </a:lnTo>
                  <a:lnTo>
                    <a:pt x="590385" y="571758"/>
                  </a:lnTo>
                  <a:lnTo>
                    <a:pt x="554170" y="606929"/>
                  </a:lnTo>
                  <a:lnTo>
                    <a:pt x="515758" y="639895"/>
                  </a:lnTo>
                  <a:lnTo>
                    <a:pt x="475235" y="670542"/>
                  </a:lnTo>
                  <a:lnTo>
                    <a:pt x="432689" y="698754"/>
                  </a:lnTo>
                  <a:lnTo>
                    <a:pt x="0" y="0"/>
                  </a:lnTo>
                  <a:lnTo>
                    <a:pt x="790575" y="224917"/>
                  </a:lnTo>
                  <a:close/>
                </a:path>
              </a:pathLst>
            </a:custGeom>
            <a:ln w="11239">
              <a:solidFill>
                <a:srgbClr val="FFFFFF"/>
              </a:solidFill>
            </a:ln>
          </p:spPr>
          <p:txBody>
            <a:bodyPr wrap="square" lIns="0" tIns="0" rIns="0" bIns="0" rtlCol="0"/>
            <a:lstStyle/>
            <a:p>
              <a:endParaRPr/>
            </a:p>
          </p:txBody>
        </p:sp>
        <p:sp>
          <p:nvSpPr>
            <p:cNvPr id="20" name="object 20"/>
            <p:cNvSpPr/>
            <p:nvPr/>
          </p:nvSpPr>
          <p:spPr>
            <a:xfrm>
              <a:off x="5771722" y="4443095"/>
              <a:ext cx="1254760" cy="1644014"/>
            </a:xfrm>
            <a:custGeom>
              <a:avLst/>
              <a:gdLst/>
              <a:ahLst/>
              <a:cxnLst/>
              <a:rect l="l" t="t" r="r" b="b"/>
              <a:pathLst>
                <a:path w="1254759" h="1644014">
                  <a:moveTo>
                    <a:pt x="821990" y="0"/>
                  </a:moveTo>
                  <a:lnTo>
                    <a:pt x="771157" y="1573"/>
                  </a:lnTo>
                  <a:lnTo>
                    <a:pt x="720688" y="6267"/>
                  </a:lnTo>
                  <a:lnTo>
                    <a:pt x="670724" y="14040"/>
                  </a:lnTo>
                  <a:lnTo>
                    <a:pt x="621402" y="24852"/>
                  </a:lnTo>
                  <a:lnTo>
                    <a:pt x="572862" y="38661"/>
                  </a:lnTo>
                  <a:lnTo>
                    <a:pt x="525243" y="55428"/>
                  </a:lnTo>
                  <a:lnTo>
                    <a:pt x="478684" y="75111"/>
                  </a:lnTo>
                  <a:lnTo>
                    <a:pt x="433323" y="97669"/>
                  </a:lnTo>
                  <a:lnTo>
                    <a:pt x="389301" y="123063"/>
                  </a:lnTo>
                  <a:lnTo>
                    <a:pt x="348974" y="149677"/>
                  </a:lnTo>
                  <a:lnTo>
                    <a:pt x="310714" y="178234"/>
                  </a:lnTo>
                  <a:lnTo>
                    <a:pt x="274546" y="208626"/>
                  </a:lnTo>
                  <a:lnTo>
                    <a:pt x="240495" y="240748"/>
                  </a:lnTo>
                  <a:lnTo>
                    <a:pt x="208585" y="274493"/>
                  </a:lnTo>
                  <a:lnTo>
                    <a:pt x="178842" y="309756"/>
                  </a:lnTo>
                  <a:lnTo>
                    <a:pt x="151291" y="346430"/>
                  </a:lnTo>
                  <a:lnTo>
                    <a:pt x="125956" y="384409"/>
                  </a:lnTo>
                  <a:lnTo>
                    <a:pt x="102863" y="423586"/>
                  </a:lnTo>
                  <a:lnTo>
                    <a:pt x="82036" y="463857"/>
                  </a:lnTo>
                  <a:lnTo>
                    <a:pt x="63500" y="505114"/>
                  </a:lnTo>
                  <a:lnTo>
                    <a:pt x="47281" y="547252"/>
                  </a:lnTo>
                  <a:lnTo>
                    <a:pt x="33402" y="590165"/>
                  </a:lnTo>
                  <a:lnTo>
                    <a:pt x="21890" y="633745"/>
                  </a:lnTo>
                  <a:lnTo>
                    <a:pt x="12769" y="677888"/>
                  </a:lnTo>
                  <a:lnTo>
                    <a:pt x="6063" y="722488"/>
                  </a:lnTo>
                  <a:lnTo>
                    <a:pt x="1798" y="767437"/>
                  </a:lnTo>
                  <a:lnTo>
                    <a:pt x="0" y="812630"/>
                  </a:lnTo>
                  <a:lnTo>
                    <a:pt x="691" y="857961"/>
                  </a:lnTo>
                  <a:lnTo>
                    <a:pt x="3899" y="903324"/>
                  </a:lnTo>
                  <a:lnTo>
                    <a:pt x="9646" y="948612"/>
                  </a:lnTo>
                  <a:lnTo>
                    <a:pt x="17960" y="993720"/>
                  </a:lnTo>
                  <a:lnTo>
                    <a:pt x="28863" y="1038541"/>
                  </a:lnTo>
                  <a:lnTo>
                    <a:pt x="42382" y="1082969"/>
                  </a:lnTo>
                  <a:lnTo>
                    <a:pt x="58541" y="1126899"/>
                  </a:lnTo>
                  <a:lnTo>
                    <a:pt x="77365" y="1170223"/>
                  </a:lnTo>
                  <a:lnTo>
                    <a:pt x="98880" y="1212836"/>
                  </a:lnTo>
                  <a:lnTo>
                    <a:pt x="123109" y="1254633"/>
                  </a:lnTo>
                  <a:lnTo>
                    <a:pt x="149724" y="1294959"/>
                  </a:lnTo>
                  <a:lnTo>
                    <a:pt x="178281" y="1333219"/>
                  </a:lnTo>
                  <a:lnTo>
                    <a:pt x="208673" y="1369387"/>
                  </a:lnTo>
                  <a:lnTo>
                    <a:pt x="240795" y="1403438"/>
                  </a:lnTo>
                  <a:lnTo>
                    <a:pt x="274540" y="1435348"/>
                  </a:lnTo>
                  <a:lnTo>
                    <a:pt x="309802" y="1465090"/>
                  </a:lnTo>
                  <a:lnTo>
                    <a:pt x="346476" y="1492640"/>
                  </a:lnTo>
                  <a:lnTo>
                    <a:pt x="384455" y="1517974"/>
                  </a:lnTo>
                  <a:lnTo>
                    <a:pt x="423633" y="1541066"/>
                  </a:lnTo>
                  <a:lnTo>
                    <a:pt x="463903" y="1561892"/>
                  </a:lnTo>
                  <a:lnTo>
                    <a:pt x="505161" y="1580426"/>
                  </a:lnTo>
                  <a:lnTo>
                    <a:pt x="547299" y="1596643"/>
                  </a:lnTo>
                  <a:lnTo>
                    <a:pt x="590211" y="1610518"/>
                  </a:lnTo>
                  <a:lnTo>
                    <a:pt x="633792" y="1622028"/>
                  </a:lnTo>
                  <a:lnTo>
                    <a:pt x="677935" y="1631145"/>
                  </a:lnTo>
                  <a:lnTo>
                    <a:pt x="722534" y="1637847"/>
                  </a:lnTo>
                  <a:lnTo>
                    <a:pt x="767483" y="1642107"/>
                  </a:lnTo>
                  <a:lnTo>
                    <a:pt x="812677" y="1643900"/>
                  </a:lnTo>
                  <a:lnTo>
                    <a:pt x="858008" y="1643203"/>
                  </a:lnTo>
                  <a:lnTo>
                    <a:pt x="903370" y="1639989"/>
                  </a:lnTo>
                  <a:lnTo>
                    <a:pt x="948659" y="1634234"/>
                  </a:lnTo>
                  <a:lnTo>
                    <a:pt x="993766" y="1625912"/>
                  </a:lnTo>
                  <a:lnTo>
                    <a:pt x="1038587" y="1615000"/>
                  </a:lnTo>
                  <a:lnTo>
                    <a:pt x="1083016" y="1601471"/>
                  </a:lnTo>
                  <a:lnTo>
                    <a:pt x="1126945" y="1585302"/>
                  </a:lnTo>
                  <a:lnTo>
                    <a:pt x="1170270" y="1566466"/>
                  </a:lnTo>
                  <a:lnTo>
                    <a:pt x="1212883" y="1544940"/>
                  </a:lnTo>
                  <a:lnTo>
                    <a:pt x="1254679" y="1520698"/>
                  </a:lnTo>
                  <a:lnTo>
                    <a:pt x="821990" y="821944"/>
                  </a:lnTo>
                  <a:lnTo>
                    <a:pt x="821990" y="0"/>
                  </a:lnTo>
                  <a:close/>
                </a:path>
              </a:pathLst>
            </a:custGeom>
            <a:solidFill>
              <a:srgbClr val="A4A4A4"/>
            </a:solidFill>
          </p:spPr>
          <p:txBody>
            <a:bodyPr wrap="square" lIns="0" tIns="0" rIns="0" bIns="0" rtlCol="0"/>
            <a:lstStyle/>
            <a:p>
              <a:endParaRPr/>
            </a:p>
          </p:txBody>
        </p:sp>
        <p:sp>
          <p:nvSpPr>
            <p:cNvPr id="21" name="object 21"/>
            <p:cNvSpPr/>
            <p:nvPr/>
          </p:nvSpPr>
          <p:spPr>
            <a:xfrm>
              <a:off x="5771722" y="4443095"/>
              <a:ext cx="1254760" cy="1644014"/>
            </a:xfrm>
            <a:custGeom>
              <a:avLst/>
              <a:gdLst/>
              <a:ahLst/>
              <a:cxnLst/>
              <a:rect l="l" t="t" r="r" b="b"/>
              <a:pathLst>
                <a:path w="1254759" h="1644014">
                  <a:moveTo>
                    <a:pt x="1254679" y="1520698"/>
                  </a:moveTo>
                  <a:lnTo>
                    <a:pt x="1212883" y="1544940"/>
                  </a:lnTo>
                  <a:lnTo>
                    <a:pt x="1170270" y="1566466"/>
                  </a:lnTo>
                  <a:lnTo>
                    <a:pt x="1126945" y="1585302"/>
                  </a:lnTo>
                  <a:lnTo>
                    <a:pt x="1083016" y="1601471"/>
                  </a:lnTo>
                  <a:lnTo>
                    <a:pt x="1038587" y="1615000"/>
                  </a:lnTo>
                  <a:lnTo>
                    <a:pt x="993766" y="1625912"/>
                  </a:lnTo>
                  <a:lnTo>
                    <a:pt x="948659" y="1634234"/>
                  </a:lnTo>
                  <a:lnTo>
                    <a:pt x="903370" y="1639989"/>
                  </a:lnTo>
                  <a:lnTo>
                    <a:pt x="858008" y="1643203"/>
                  </a:lnTo>
                  <a:lnTo>
                    <a:pt x="812677" y="1643900"/>
                  </a:lnTo>
                  <a:lnTo>
                    <a:pt x="767483" y="1642107"/>
                  </a:lnTo>
                  <a:lnTo>
                    <a:pt x="722534" y="1637847"/>
                  </a:lnTo>
                  <a:lnTo>
                    <a:pt x="677935" y="1631145"/>
                  </a:lnTo>
                  <a:lnTo>
                    <a:pt x="633792" y="1622028"/>
                  </a:lnTo>
                  <a:lnTo>
                    <a:pt x="590211" y="1610518"/>
                  </a:lnTo>
                  <a:lnTo>
                    <a:pt x="547299" y="1596643"/>
                  </a:lnTo>
                  <a:lnTo>
                    <a:pt x="505161" y="1580426"/>
                  </a:lnTo>
                  <a:lnTo>
                    <a:pt x="463903" y="1561892"/>
                  </a:lnTo>
                  <a:lnTo>
                    <a:pt x="423633" y="1541066"/>
                  </a:lnTo>
                  <a:lnTo>
                    <a:pt x="384455" y="1517974"/>
                  </a:lnTo>
                  <a:lnTo>
                    <a:pt x="346476" y="1492640"/>
                  </a:lnTo>
                  <a:lnTo>
                    <a:pt x="309802" y="1465090"/>
                  </a:lnTo>
                  <a:lnTo>
                    <a:pt x="274540" y="1435348"/>
                  </a:lnTo>
                  <a:lnTo>
                    <a:pt x="240795" y="1403438"/>
                  </a:lnTo>
                  <a:lnTo>
                    <a:pt x="208673" y="1369387"/>
                  </a:lnTo>
                  <a:lnTo>
                    <a:pt x="178281" y="1333219"/>
                  </a:lnTo>
                  <a:lnTo>
                    <a:pt x="149724" y="1294959"/>
                  </a:lnTo>
                  <a:lnTo>
                    <a:pt x="123109" y="1254633"/>
                  </a:lnTo>
                  <a:lnTo>
                    <a:pt x="98880" y="1212836"/>
                  </a:lnTo>
                  <a:lnTo>
                    <a:pt x="77365" y="1170223"/>
                  </a:lnTo>
                  <a:lnTo>
                    <a:pt x="58541" y="1126899"/>
                  </a:lnTo>
                  <a:lnTo>
                    <a:pt x="42382" y="1082969"/>
                  </a:lnTo>
                  <a:lnTo>
                    <a:pt x="28863" y="1038541"/>
                  </a:lnTo>
                  <a:lnTo>
                    <a:pt x="17960" y="993720"/>
                  </a:lnTo>
                  <a:lnTo>
                    <a:pt x="9646" y="948612"/>
                  </a:lnTo>
                  <a:lnTo>
                    <a:pt x="3899" y="903324"/>
                  </a:lnTo>
                  <a:lnTo>
                    <a:pt x="691" y="857961"/>
                  </a:lnTo>
                  <a:lnTo>
                    <a:pt x="0" y="812630"/>
                  </a:lnTo>
                  <a:lnTo>
                    <a:pt x="1798" y="767437"/>
                  </a:lnTo>
                  <a:lnTo>
                    <a:pt x="6063" y="722488"/>
                  </a:lnTo>
                  <a:lnTo>
                    <a:pt x="12769" y="677888"/>
                  </a:lnTo>
                  <a:lnTo>
                    <a:pt x="21890" y="633745"/>
                  </a:lnTo>
                  <a:lnTo>
                    <a:pt x="33402" y="590165"/>
                  </a:lnTo>
                  <a:lnTo>
                    <a:pt x="47281" y="547252"/>
                  </a:lnTo>
                  <a:lnTo>
                    <a:pt x="63500" y="505114"/>
                  </a:lnTo>
                  <a:lnTo>
                    <a:pt x="82036" y="463857"/>
                  </a:lnTo>
                  <a:lnTo>
                    <a:pt x="102863" y="423586"/>
                  </a:lnTo>
                  <a:lnTo>
                    <a:pt x="125956" y="384409"/>
                  </a:lnTo>
                  <a:lnTo>
                    <a:pt x="151291" y="346430"/>
                  </a:lnTo>
                  <a:lnTo>
                    <a:pt x="178842" y="309756"/>
                  </a:lnTo>
                  <a:lnTo>
                    <a:pt x="208585" y="274493"/>
                  </a:lnTo>
                  <a:lnTo>
                    <a:pt x="240495" y="240748"/>
                  </a:lnTo>
                  <a:lnTo>
                    <a:pt x="274546" y="208626"/>
                  </a:lnTo>
                  <a:lnTo>
                    <a:pt x="310714" y="178234"/>
                  </a:lnTo>
                  <a:lnTo>
                    <a:pt x="348974" y="149677"/>
                  </a:lnTo>
                  <a:lnTo>
                    <a:pt x="389301" y="123063"/>
                  </a:lnTo>
                  <a:lnTo>
                    <a:pt x="433323" y="97669"/>
                  </a:lnTo>
                  <a:lnTo>
                    <a:pt x="478684" y="75111"/>
                  </a:lnTo>
                  <a:lnTo>
                    <a:pt x="525243" y="55428"/>
                  </a:lnTo>
                  <a:lnTo>
                    <a:pt x="572862" y="38661"/>
                  </a:lnTo>
                  <a:lnTo>
                    <a:pt x="621402" y="24852"/>
                  </a:lnTo>
                  <a:lnTo>
                    <a:pt x="670724" y="14040"/>
                  </a:lnTo>
                  <a:lnTo>
                    <a:pt x="720688" y="6267"/>
                  </a:lnTo>
                  <a:lnTo>
                    <a:pt x="771157" y="1573"/>
                  </a:lnTo>
                  <a:lnTo>
                    <a:pt x="821990" y="0"/>
                  </a:lnTo>
                  <a:lnTo>
                    <a:pt x="821990" y="821944"/>
                  </a:lnTo>
                  <a:lnTo>
                    <a:pt x="1254679" y="1520698"/>
                  </a:lnTo>
                  <a:close/>
                </a:path>
              </a:pathLst>
            </a:custGeom>
            <a:ln w="11239">
              <a:solidFill>
                <a:srgbClr val="FFFFFF"/>
              </a:solidFill>
            </a:ln>
          </p:spPr>
          <p:txBody>
            <a:bodyPr wrap="square" lIns="0" tIns="0" rIns="0" bIns="0" rtlCol="0"/>
            <a:lstStyle/>
            <a:p>
              <a:endParaRPr/>
            </a:p>
          </p:txBody>
        </p:sp>
        <p:sp>
          <p:nvSpPr>
            <p:cNvPr id="22" name="object 22"/>
            <p:cNvSpPr/>
            <p:nvPr/>
          </p:nvSpPr>
          <p:spPr>
            <a:xfrm>
              <a:off x="6958710" y="4197096"/>
              <a:ext cx="626745" cy="572770"/>
            </a:xfrm>
            <a:custGeom>
              <a:avLst/>
              <a:gdLst/>
              <a:ahLst/>
              <a:cxnLst/>
              <a:rect l="l" t="t" r="r" b="b"/>
              <a:pathLst>
                <a:path w="626745" h="572770">
                  <a:moveTo>
                    <a:pt x="626745" y="0"/>
                  </a:moveTo>
                  <a:lnTo>
                    <a:pt x="0" y="0"/>
                  </a:lnTo>
                  <a:lnTo>
                    <a:pt x="0" y="297815"/>
                  </a:lnTo>
                  <a:lnTo>
                    <a:pt x="104521" y="297815"/>
                  </a:lnTo>
                  <a:lnTo>
                    <a:pt x="290957" y="572643"/>
                  </a:lnTo>
                  <a:lnTo>
                    <a:pt x="261111" y="297815"/>
                  </a:lnTo>
                  <a:lnTo>
                    <a:pt x="626745" y="297815"/>
                  </a:lnTo>
                  <a:lnTo>
                    <a:pt x="626745" y="0"/>
                  </a:lnTo>
                  <a:close/>
                </a:path>
              </a:pathLst>
            </a:custGeom>
            <a:solidFill>
              <a:srgbClr val="FFFFFF"/>
            </a:solidFill>
          </p:spPr>
          <p:txBody>
            <a:bodyPr wrap="square" lIns="0" tIns="0" rIns="0" bIns="0" rtlCol="0"/>
            <a:lstStyle/>
            <a:p>
              <a:endParaRPr/>
            </a:p>
          </p:txBody>
        </p:sp>
        <p:sp>
          <p:nvSpPr>
            <p:cNvPr id="23" name="object 23"/>
            <p:cNvSpPr/>
            <p:nvPr/>
          </p:nvSpPr>
          <p:spPr>
            <a:xfrm>
              <a:off x="6958710" y="4197096"/>
              <a:ext cx="626745" cy="572770"/>
            </a:xfrm>
            <a:custGeom>
              <a:avLst/>
              <a:gdLst/>
              <a:ahLst/>
              <a:cxnLst/>
              <a:rect l="l" t="t" r="r" b="b"/>
              <a:pathLst>
                <a:path w="626745" h="572770">
                  <a:moveTo>
                    <a:pt x="0" y="0"/>
                  </a:moveTo>
                  <a:lnTo>
                    <a:pt x="104521" y="0"/>
                  </a:lnTo>
                  <a:lnTo>
                    <a:pt x="261111" y="0"/>
                  </a:lnTo>
                  <a:lnTo>
                    <a:pt x="626745" y="0"/>
                  </a:lnTo>
                  <a:lnTo>
                    <a:pt x="626745" y="173609"/>
                  </a:lnTo>
                  <a:lnTo>
                    <a:pt x="626745" y="248158"/>
                  </a:lnTo>
                  <a:lnTo>
                    <a:pt x="626745" y="297815"/>
                  </a:lnTo>
                  <a:lnTo>
                    <a:pt x="261111" y="297815"/>
                  </a:lnTo>
                  <a:lnTo>
                    <a:pt x="290957" y="572643"/>
                  </a:lnTo>
                  <a:lnTo>
                    <a:pt x="104521" y="297815"/>
                  </a:lnTo>
                  <a:lnTo>
                    <a:pt x="0" y="297815"/>
                  </a:lnTo>
                  <a:lnTo>
                    <a:pt x="0" y="248158"/>
                  </a:lnTo>
                  <a:lnTo>
                    <a:pt x="0" y="173609"/>
                  </a:lnTo>
                  <a:lnTo>
                    <a:pt x="0" y="0"/>
                  </a:lnTo>
                  <a:close/>
                </a:path>
              </a:pathLst>
            </a:custGeom>
            <a:ln w="5626">
              <a:solidFill>
                <a:srgbClr val="000000"/>
              </a:solidFill>
            </a:ln>
          </p:spPr>
          <p:txBody>
            <a:bodyPr wrap="square" lIns="0" tIns="0" rIns="0" bIns="0" rtlCol="0"/>
            <a:lstStyle/>
            <a:p>
              <a:endParaRPr/>
            </a:p>
          </p:txBody>
        </p:sp>
      </p:grpSp>
      <p:sp>
        <p:nvSpPr>
          <p:cNvPr id="24" name="object 24"/>
          <p:cNvSpPr txBox="1"/>
          <p:nvPr/>
        </p:nvSpPr>
        <p:spPr>
          <a:xfrm>
            <a:off x="9212341" y="5885014"/>
            <a:ext cx="835629" cy="329146"/>
          </a:xfrm>
          <a:prstGeom prst="rect">
            <a:avLst/>
          </a:prstGeom>
          <a:ln w="5626">
            <a:solidFill>
              <a:srgbClr val="000000"/>
            </a:solidFill>
          </a:ln>
        </p:spPr>
        <p:txBody>
          <a:bodyPr vert="horz" wrap="square" lIns="0" tIns="69423" rIns="0" bIns="0" rtlCol="0">
            <a:spAutoFit/>
          </a:bodyPr>
          <a:lstStyle/>
          <a:p>
            <a:pPr marL="1693" algn="ctr">
              <a:spcBef>
                <a:spcPts val="545"/>
              </a:spcBef>
            </a:pPr>
            <a:r>
              <a:rPr sz="800" spc="-20" dirty="0">
                <a:solidFill>
                  <a:srgbClr val="585858"/>
                </a:solidFill>
                <a:latin typeface="BIZ UDPゴシック"/>
                <a:cs typeface="BIZ UDPゴシック"/>
              </a:rPr>
              <a:t>希望する</a:t>
            </a:r>
            <a:endParaRPr sz="800">
              <a:latin typeface="BIZ UDPゴシック"/>
              <a:cs typeface="BIZ UDPゴシック"/>
            </a:endParaRPr>
          </a:p>
          <a:p>
            <a:pPr marL="35559" algn="ctr">
              <a:spcBef>
                <a:spcPts val="113"/>
              </a:spcBef>
            </a:pPr>
            <a:r>
              <a:rPr sz="800" dirty="0">
                <a:solidFill>
                  <a:srgbClr val="585858"/>
                </a:solidFill>
                <a:latin typeface="BIZ UDPゴシック"/>
                <a:cs typeface="BIZ UDPゴシック"/>
              </a:rPr>
              <a:t>15</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29%</a:t>
            </a:r>
            <a:endParaRPr sz="800">
              <a:latin typeface="BIZ UDPゴシック"/>
              <a:cs typeface="BIZ UDPゴシック"/>
            </a:endParaRPr>
          </a:p>
        </p:txBody>
      </p:sp>
      <p:grpSp>
        <p:nvGrpSpPr>
          <p:cNvPr id="25" name="object 25"/>
          <p:cNvGrpSpPr/>
          <p:nvPr/>
        </p:nvGrpSpPr>
        <p:grpSpPr>
          <a:xfrm>
            <a:off x="9191768" y="7965450"/>
            <a:ext cx="885580" cy="780598"/>
            <a:chOff x="6943280" y="5757481"/>
            <a:chExt cx="664210" cy="585470"/>
          </a:xfrm>
        </p:grpSpPr>
        <p:sp>
          <p:nvSpPr>
            <p:cNvPr id="26" name="object 26"/>
            <p:cNvSpPr/>
            <p:nvPr/>
          </p:nvSpPr>
          <p:spPr>
            <a:xfrm>
              <a:off x="6946138" y="5760339"/>
              <a:ext cx="658495" cy="579755"/>
            </a:xfrm>
            <a:custGeom>
              <a:avLst/>
              <a:gdLst/>
              <a:ahLst/>
              <a:cxnLst/>
              <a:rect l="l" t="t" r="r" b="b"/>
              <a:pathLst>
                <a:path w="658495" h="579754">
                  <a:moveTo>
                    <a:pt x="303530" y="0"/>
                  </a:moveTo>
                  <a:lnTo>
                    <a:pt x="109728" y="261619"/>
                  </a:lnTo>
                  <a:lnTo>
                    <a:pt x="0" y="261619"/>
                  </a:lnTo>
                  <a:lnTo>
                    <a:pt x="0" y="579424"/>
                  </a:lnTo>
                  <a:lnTo>
                    <a:pt x="658368" y="579424"/>
                  </a:lnTo>
                  <a:lnTo>
                    <a:pt x="658368" y="261619"/>
                  </a:lnTo>
                  <a:lnTo>
                    <a:pt x="274320" y="261619"/>
                  </a:lnTo>
                  <a:lnTo>
                    <a:pt x="303530" y="0"/>
                  </a:lnTo>
                  <a:close/>
                </a:path>
              </a:pathLst>
            </a:custGeom>
            <a:solidFill>
              <a:srgbClr val="FFFFFF"/>
            </a:solidFill>
          </p:spPr>
          <p:txBody>
            <a:bodyPr wrap="square" lIns="0" tIns="0" rIns="0" bIns="0" rtlCol="0"/>
            <a:lstStyle/>
            <a:p>
              <a:endParaRPr/>
            </a:p>
          </p:txBody>
        </p:sp>
        <p:sp>
          <p:nvSpPr>
            <p:cNvPr id="27" name="object 27"/>
            <p:cNvSpPr/>
            <p:nvPr/>
          </p:nvSpPr>
          <p:spPr>
            <a:xfrm>
              <a:off x="6946138" y="5760339"/>
              <a:ext cx="658495" cy="579755"/>
            </a:xfrm>
            <a:custGeom>
              <a:avLst/>
              <a:gdLst/>
              <a:ahLst/>
              <a:cxnLst/>
              <a:rect l="l" t="t" r="r" b="b"/>
              <a:pathLst>
                <a:path w="658495" h="579754">
                  <a:moveTo>
                    <a:pt x="0" y="261619"/>
                  </a:moveTo>
                  <a:lnTo>
                    <a:pt x="109728" y="261619"/>
                  </a:lnTo>
                  <a:lnTo>
                    <a:pt x="303530" y="0"/>
                  </a:lnTo>
                  <a:lnTo>
                    <a:pt x="274320" y="261619"/>
                  </a:lnTo>
                  <a:lnTo>
                    <a:pt x="658368" y="261619"/>
                  </a:lnTo>
                  <a:lnTo>
                    <a:pt x="658368" y="314578"/>
                  </a:lnTo>
                  <a:lnTo>
                    <a:pt x="658368" y="394080"/>
                  </a:lnTo>
                  <a:lnTo>
                    <a:pt x="658368" y="579424"/>
                  </a:lnTo>
                  <a:lnTo>
                    <a:pt x="274320" y="579424"/>
                  </a:lnTo>
                  <a:lnTo>
                    <a:pt x="109728" y="579424"/>
                  </a:lnTo>
                  <a:lnTo>
                    <a:pt x="0" y="579424"/>
                  </a:lnTo>
                  <a:lnTo>
                    <a:pt x="0" y="394080"/>
                  </a:lnTo>
                  <a:lnTo>
                    <a:pt x="0" y="314578"/>
                  </a:lnTo>
                  <a:lnTo>
                    <a:pt x="0" y="261619"/>
                  </a:lnTo>
                  <a:close/>
                </a:path>
              </a:pathLst>
            </a:custGeom>
            <a:ln w="5626">
              <a:solidFill>
                <a:srgbClr val="000000"/>
              </a:solidFill>
            </a:ln>
          </p:spPr>
          <p:txBody>
            <a:bodyPr wrap="square" lIns="0" tIns="0" rIns="0" bIns="0" rtlCol="0"/>
            <a:lstStyle/>
            <a:p>
              <a:endParaRPr/>
            </a:p>
          </p:txBody>
        </p:sp>
      </p:grpSp>
      <p:sp>
        <p:nvSpPr>
          <p:cNvPr id="28" name="object 28"/>
          <p:cNvSpPr txBox="1"/>
          <p:nvPr/>
        </p:nvSpPr>
        <p:spPr>
          <a:xfrm>
            <a:off x="9356099" y="8371233"/>
            <a:ext cx="593490" cy="289822"/>
          </a:xfrm>
          <a:prstGeom prst="rect">
            <a:avLst/>
          </a:prstGeom>
        </p:spPr>
        <p:txBody>
          <a:bodyPr vert="horz" wrap="square" lIns="0" tIns="30479" rIns="0" bIns="0" rtlCol="0">
            <a:spAutoFit/>
          </a:bodyPr>
          <a:lstStyle/>
          <a:p>
            <a:pPr marL="23706">
              <a:spcBef>
                <a:spcPts val="240"/>
              </a:spcBef>
            </a:pPr>
            <a:r>
              <a:rPr sz="800" spc="-13" dirty="0">
                <a:solidFill>
                  <a:srgbClr val="585858"/>
                </a:solidFill>
                <a:latin typeface="BIZ UDPゴシック"/>
                <a:cs typeface="BIZ UDPゴシック"/>
              </a:rPr>
              <a:t>希望しない</a:t>
            </a:r>
            <a:endParaRPr sz="800">
              <a:latin typeface="BIZ UDPゴシック"/>
              <a:cs typeface="BIZ UDPゴシック"/>
            </a:endParaRPr>
          </a:p>
          <a:p>
            <a:pPr marL="16933">
              <a:spcBef>
                <a:spcPts val="113"/>
              </a:spcBef>
            </a:pPr>
            <a:r>
              <a:rPr sz="800" dirty="0">
                <a:solidFill>
                  <a:srgbClr val="585858"/>
                </a:solidFill>
                <a:latin typeface="BIZ UDPゴシック"/>
                <a:cs typeface="BIZ UDPゴシック"/>
              </a:rPr>
              <a:t>6</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12%</a:t>
            </a:r>
            <a:endParaRPr sz="800">
              <a:latin typeface="BIZ UDPゴシック"/>
              <a:cs typeface="BIZ UDPゴシック"/>
            </a:endParaRPr>
          </a:p>
        </p:txBody>
      </p:sp>
      <p:grpSp>
        <p:nvGrpSpPr>
          <p:cNvPr id="29" name="object 29"/>
          <p:cNvGrpSpPr/>
          <p:nvPr/>
        </p:nvGrpSpPr>
        <p:grpSpPr>
          <a:xfrm>
            <a:off x="7388942" y="7604952"/>
            <a:ext cx="860181" cy="1080307"/>
            <a:chOff x="5591111" y="5487098"/>
            <a:chExt cx="645160" cy="810260"/>
          </a:xfrm>
        </p:grpSpPr>
        <p:sp>
          <p:nvSpPr>
            <p:cNvPr id="30" name="object 30"/>
            <p:cNvSpPr/>
            <p:nvPr/>
          </p:nvSpPr>
          <p:spPr>
            <a:xfrm>
              <a:off x="5593968" y="5489956"/>
              <a:ext cx="639445" cy="804545"/>
            </a:xfrm>
            <a:custGeom>
              <a:avLst/>
              <a:gdLst/>
              <a:ahLst/>
              <a:cxnLst/>
              <a:rect l="l" t="t" r="r" b="b"/>
              <a:pathLst>
                <a:path w="639445" h="804545">
                  <a:moveTo>
                    <a:pt x="209169" y="0"/>
                  </a:moveTo>
                  <a:lnTo>
                    <a:pt x="106553" y="484885"/>
                  </a:lnTo>
                  <a:lnTo>
                    <a:pt x="0" y="484885"/>
                  </a:lnTo>
                  <a:lnTo>
                    <a:pt x="0" y="804278"/>
                  </a:lnTo>
                  <a:lnTo>
                    <a:pt x="639191" y="804278"/>
                  </a:lnTo>
                  <a:lnTo>
                    <a:pt x="639191" y="484885"/>
                  </a:lnTo>
                  <a:lnTo>
                    <a:pt x="266319" y="484885"/>
                  </a:lnTo>
                  <a:lnTo>
                    <a:pt x="209169" y="0"/>
                  </a:lnTo>
                  <a:close/>
                </a:path>
              </a:pathLst>
            </a:custGeom>
            <a:solidFill>
              <a:srgbClr val="FFFFFF"/>
            </a:solidFill>
          </p:spPr>
          <p:txBody>
            <a:bodyPr wrap="square" lIns="0" tIns="0" rIns="0" bIns="0" rtlCol="0"/>
            <a:lstStyle/>
            <a:p>
              <a:endParaRPr/>
            </a:p>
          </p:txBody>
        </p:sp>
        <p:sp>
          <p:nvSpPr>
            <p:cNvPr id="31" name="object 31"/>
            <p:cNvSpPr/>
            <p:nvPr/>
          </p:nvSpPr>
          <p:spPr>
            <a:xfrm>
              <a:off x="5593968" y="5489956"/>
              <a:ext cx="639445" cy="804545"/>
            </a:xfrm>
            <a:custGeom>
              <a:avLst/>
              <a:gdLst/>
              <a:ahLst/>
              <a:cxnLst/>
              <a:rect l="l" t="t" r="r" b="b"/>
              <a:pathLst>
                <a:path w="639445" h="804545">
                  <a:moveTo>
                    <a:pt x="0" y="484885"/>
                  </a:moveTo>
                  <a:lnTo>
                    <a:pt x="106553" y="484885"/>
                  </a:lnTo>
                  <a:lnTo>
                    <a:pt x="209169" y="0"/>
                  </a:lnTo>
                  <a:lnTo>
                    <a:pt x="266319" y="484885"/>
                  </a:lnTo>
                  <a:lnTo>
                    <a:pt x="639191" y="484885"/>
                  </a:lnTo>
                  <a:lnTo>
                    <a:pt x="639191" y="538098"/>
                  </a:lnTo>
                  <a:lnTo>
                    <a:pt x="639191" y="617981"/>
                  </a:lnTo>
                  <a:lnTo>
                    <a:pt x="639191" y="804278"/>
                  </a:lnTo>
                  <a:lnTo>
                    <a:pt x="266319" y="804278"/>
                  </a:lnTo>
                  <a:lnTo>
                    <a:pt x="106553" y="804278"/>
                  </a:lnTo>
                  <a:lnTo>
                    <a:pt x="0" y="804278"/>
                  </a:lnTo>
                  <a:lnTo>
                    <a:pt x="0" y="617981"/>
                  </a:lnTo>
                  <a:lnTo>
                    <a:pt x="0" y="538098"/>
                  </a:lnTo>
                  <a:lnTo>
                    <a:pt x="0" y="484885"/>
                  </a:lnTo>
                  <a:close/>
                </a:path>
              </a:pathLst>
            </a:custGeom>
            <a:ln w="5626">
              <a:solidFill>
                <a:srgbClr val="000000"/>
              </a:solidFill>
            </a:ln>
          </p:spPr>
          <p:txBody>
            <a:bodyPr wrap="square" lIns="0" tIns="0" rIns="0" bIns="0" rtlCol="0"/>
            <a:lstStyle/>
            <a:p>
              <a:endParaRPr/>
            </a:p>
          </p:txBody>
        </p:sp>
      </p:grpSp>
      <p:sp>
        <p:nvSpPr>
          <p:cNvPr id="32" name="object 32"/>
          <p:cNvSpPr txBox="1"/>
          <p:nvPr/>
        </p:nvSpPr>
        <p:spPr>
          <a:xfrm>
            <a:off x="7493333" y="8309429"/>
            <a:ext cx="686620" cy="289822"/>
          </a:xfrm>
          <a:prstGeom prst="rect">
            <a:avLst/>
          </a:prstGeom>
        </p:spPr>
        <p:txBody>
          <a:bodyPr vert="horz" wrap="square" lIns="0" tIns="30479" rIns="0" bIns="0" rtlCol="0">
            <a:spAutoFit/>
          </a:bodyPr>
          <a:lstStyle/>
          <a:p>
            <a:pPr marR="23706" algn="ctr">
              <a:spcBef>
                <a:spcPts val="240"/>
              </a:spcBef>
            </a:pPr>
            <a:r>
              <a:rPr sz="800" spc="-27" dirty="0">
                <a:solidFill>
                  <a:srgbClr val="585858"/>
                </a:solidFill>
                <a:latin typeface="BIZ UDPゴシック"/>
                <a:cs typeface="BIZ UDPゴシック"/>
              </a:rPr>
              <a:t>未回答</a:t>
            </a:r>
            <a:endParaRPr sz="800">
              <a:latin typeface="BIZ UDPゴシック"/>
              <a:cs typeface="BIZ UDPゴシック"/>
            </a:endParaRPr>
          </a:p>
          <a:p>
            <a:pPr algn="ctr">
              <a:spcBef>
                <a:spcPts val="113"/>
              </a:spcBef>
            </a:pPr>
            <a:r>
              <a:rPr sz="800" dirty="0">
                <a:solidFill>
                  <a:srgbClr val="585858"/>
                </a:solidFill>
                <a:latin typeface="BIZ UDPゴシック"/>
                <a:cs typeface="BIZ UDPゴシック"/>
              </a:rPr>
              <a:t>30</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59%</a:t>
            </a:r>
            <a:endParaRPr sz="800">
              <a:latin typeface="BIZ UDPゴシック"/>
              <a:cs typeface="BIZ UDPゴシック"/>
            </a:endParaRPr>
          </a:p>
        </p:txBody>
      </p:sp>
      <p:grpSp>
        <p:nvGrpSpPr>
          <p:cNvPr id="33" name="object 33"/>
          <p:cNvGrpSpPr/>
          <p:nvPr/>
        </p:nvGrpSpPr>
        <p:grpSpPr>
          <a:xfrm>
            <a:off x="7805241" y="1958234"/>
            <a:ext cx="2315547" cy="2453549"/>
            <a:chOff x="5903346" y="1251902"/>
            <a:chExt cx="1736725" cy="1840230"/>
          </a:xfrm>
        </p:grpSpPr>
        <p:sp>
          <p:nvSpPr>
            <p:cNvPr id="34" name="object 34"/>
            <p:cNvSpPr/>
            <p:nvPr/>
          </p:nvSpPr>
          <p:spPr>
            <a:xfrm>
              <a:off x="6672960" y="1557909"/>
              <a:ext cx="636905" cy="764540"/>
            </a:xfrm>
            <a:custGeom>
              <a:avLst/>
              <a:gdLst/>
              <a:ahLst/>
              <a:cxnLst/>
              <a:rect l="l" t="t" r="r" b="b"/>
              <a:pathLst>
                <a:path w="636904" h="764539">
                  <a:moveTo>
                    <a:pt x="0" y="0"/>
                  </a:moveTo>
                  <a:lnTo>
                    <a:pt x="0" y="764032"/>
                  </a:lnTo>
                  <a:lnTo>
                    <a:pt x="636905" y="342011"/>
                  </a:lnTo>
                  <a:lnTo>
                    <a:pt x="607307" y="300437"/>
                  </a:lnTo>
                  <a:lnTo>
                    <a:pt x="575251" y="261212"/>
                  </a:lnTo>
                  <a:lnTo>
                    <a:pt x="540881" y="224414"/>
                  </a:lnTo>
                  <a:lnTo>
                    <a:pt x="504340" y="190118"/>
                  </a:lnTo>
                  <a:lnTo>
                    <a:pt x="465770" y="158401"/>
                  </a:lnTo>
                  <a:lnTo>
                    <a:pt x="425314" y="129341"/>
                  </a:lnTo>
                  <a:lnTo>
                    <a:pt x="383117" y="103014"/>
                  </a:lnTo>
                  <a:lnTo>
                    <a:pt x="339321" y="79497"/>
                  </a:lnTo>
                  <a:lnTo>
                    <a:pt x="294069" y="58867"/>
                  </a:lnTo>
                  <a:lnTo>
                    <a:pt x="247504" y="41199"/>
                  </a:lnTo>
                  <a:lnTo>
                    <a:pt x="199769" y="26572"/>
                  </a:lnTo>
                  <a:lnTo>
                    <a:pt x="151009" y="15062"/>
                  </a:lnTo>
                  <a:lnTo>
                    <a:pt x="101365" y="6745"/>
                  </a:lnTo>
                  <a:lnTo>
                    <a:pt x="50981" y="1699"/>
                  </a:lnTo>
                  <a:lnTo>
                    <a:pt x="0" y="0"/>
                  </a:lnTo>
                  <a:close/>
                </a:path>
              </a:pathLst>
            </a:custGeom>
            <a:solidFill>
              <a:srgbClr val="4471C4"/>
            </a:solidFill>
          </p:spPr>
          <p:txBody>
            <a:bodyPr wrap="square" lIns="0" tIns="0" rIns="0" bIns="0" rtlCol="0"/>
            <a:lstStyle/>
            <a:p>
              <a:endParaRPr/>
            </a:p>
          </p:txBody>
        </p:sp>
        <p:sp>
          <p:nvSpPr>
            <p:cNvPr id="35" name="object 35"/>
            <p:cNvSpPr/>
            <p:nvPr/>
          </p:nvSpPr>
          <p:spPr>
            <a:xfrm>
              <a:off x="5909061" y="1609471"/>
              <a:ext cx="1527810" cy="1476375"/>
            </a:xfrm>
            <a:custGeom>
              <a:avLst/>
              <a:gdLst/>
              <a:ahLst/>
              <a:cxnLst/>
              <a:rect l="l" t="t" r="r" b="b"/>
              <a:pathLst>
                <a:path w="1527809" h="1476375">
                  <a:moveTo>
                    <a:pt x="487928" y="0"/>
                  </a:moveTo>
                  <a:lnTo>
                    <a:pt x="449909" y="15950"/>
                  </a:lnTo>
                  <a:lnTo>
                    <a:pt x="412855" y="33877"/>
                  </a:lnTo>
                  <a:lnTo>
                    <a:pt x="376825" y="53756"/>
                  </a:lnTo>
                  <a:lnTo>
                    <a:pt x="341878" y="75565"/>
                  </a:lnTo>
                  <a:lnTo>
                    <a:pt x="302425" y="103503"/>
                  </a:lnTo>
                  <a:lnTo>
                    <a:pt x="265267" y="133458"/>
                  </a:lnTo>
                  <a:lnTo>
                    <a:pt x="230428" y="165303"/>
                  </a:lnTo>
                  <a:lnTo>
                    <a:pt x="197934" y="198916"/>
                  </a:lnTo>
                  <a:lnTo>
                    <a:pt x="167809" y="234173"/>
                  </a:lnTo>
                  <a:lnTo>
                    <a:pt x="140078" y="270948"/>
                  </a:lnTo>
                  <a:lnTo>
                    <a:pt x="114767" y="309119"/>
                  </a:lnTo>
                  <a:lnTo>
                    <a:pt x="91901" y="348561"/>
                  </a:lnTo>
                  <a:lnTo>
                    <a:pt x="71505" y="389150"/>
                  </a:lnTo>
                  <a:lnTo>
                    <a:pt x="53604" y="430763"/>
                  </a:lnTo>
                  <a:lnTo>
                    <a:pt x="38224" y="473274"/>
                  </a:lnTo>
                  <a:lnTo>
                    <a:pt x="25388" y="516561"/>
                  </a:lnTo>
                  <a:lnTo>
                    <a:pt x="15123" y="560498"/>
                  </a:lnTo>
                  <a:lnTo>
                    <a:pt x="7453" y="604963"/>
                  </a:lnTo>
                  <a:lnTo>
                    <a:pt x="2403" y="649830"/>
                  </a:lnTo>
                  <a:lnTo>
                    <a:pt x="0" y="694976"/>
                  </a:lnTo>
                  <a:lnTo>
                    <a:pt x="266" y="740277"/>
                  </a:lnTo>
                  <a:lnTo>
                    <a:pt x="3229" y="785609"/>
                  </a:lnTo>
                  <a:lnTo>
                    <a:pt x="8913" y="830848"/>
                  </a:lnTo>
                  <a:lnTo>
                    <a:pt x="17343" y="875870"/>
                  </a:lnTo>
                  <a:lnTo>
                    <a:pt x="28544" y="920550"/>
                  </a:lnTo>
                  <a:lnTo>
                    <a:pt x="42541" y="964765"/>
                  </a:lnTo>
                  <a:lnTo>
                    <a:pt x="59359" y="1008390"/>
                  </a:lnTo>
                  <a:lnTo>
                    <a:pt x="79024" y="1051303"/>
                  </a:lnTo>
                  <a:lnTo>
                    <a:pt x="101561" y="1093377"/>
                  </a:lnTo>
                  <a:lnTo>
                    <a:pt x="126994" y="1134491"/>
                  </a:lnTo>
                  <a:lnTo>
                    <a:pt x="154933" y="1173943"/>
                  </a:lnTo>
                  <a:lnTo>
                    <a:pt x="184887" y="1211101"/>
                  </a:lnTo>
                  <a:lnTo>
                    <a:pt x="216733" y="1245940"/>
                  </a:lnTo>
                  <a:lnTo>
                    <a:pt x="250346" y="1278435"/>
                  </a:lnTo>
                  <a:lnTo>
                    <a:pt x="285602" y="1308560"/>
                  </a:lnTo>
                  <a:lnTo>
                    <a:pt x="322378" y="1336290"/>
                  </a:lnTo>
                  <a:lnTo>
                    <a:pt x="360548" y="1361601"/>
                  </a:lnTo>
                  <a:lnTo>
                    <a:pt x="399990" y="1384467"/>
                  </a:lnTo>
                  <a:lnTo>
                    <a:pt x="440580" y="1404863"/>
                  </a:lnTo>
                  <a:lnTo>
                    <a:pt x="482192" y="1422764"/>
                  </a:lnTo>
                  <a:lnTo>
                    <a:pt x="524703" y="1438145"/>
                  </a:lnTo>
                  <a:lnTo>
                    <a:pt x="567990" y="1450980"/>
                  </a:lnTo>
                  <a:lnTo>
                    <a:pt x="611927" y="1461246"/>
                  </a:lnTo>
                  <a:lnTo>
                    <a:pt x="656392" y="1468916"/>
                  </a:lnTo>
                  <a:lnTo>
                    <a:pt x="701259" y="1473965"/>
                  </a:lnTo>
                  <a:lnTo>
                    <a:pt x="746405" y="1476369"/>
                  </a:lnTo>
                  <a:lnTo>
                    <a:pt x="791707" y="1476102"/>
                  </a:lnTo>
                  <a:lnTo>
                    <a:pt x="837039" y="1473139"/>
                  </a:lnTo>
                  <a:lnTo>
                    <a:pt x="882277" y="1467455"/>
                  </a:lnTo>
                  <a:lnTo>
                    <a:pt x="927299" y="1459026"/>
                  </a:lnTo>
                  <a:lnTo>
                    <a:pt x="971979" y="1447825"/>
                  </a:lnTo>
                  <a:lnTo>
                    <a:pt x="1016194" y="1433827"/>
                  </a:lnTo>
                  <a:lnTo>
                    <a:pt x="1059820" y="1417009"/>
                  </a:lnTo>
                  <a:lnTo>
                    <a:pt x="1102732" y="1397344"/>
                  </a:lnTo>
                  <a:lnTo>
                    <a:pt x="1144806" y="1374808"/>
                  </a:lnTo>
                  <a:lnTo>
                    <a:pt x="1185920" y="1349375"/>
                  </a:lnTo>
                  <a:lnTo>
                    <a:pt x="1225372" y="1321436"/>
                  </a:lnTo>
                  <a:lnTo>
                    <a:pt x="1262530" y="1291481"/>
                  </a:lnTo>
                  <a:lnTo>
                    <a:pt x="1297369" y="1259636"/>
                  </a:lnTo>
                  <a:lnTo>
                    <a:pt x="1329864" y="1226023"/>
                  </a:lnTo>
                  <a:lnTo>
                    <a:pt x="1359989" y="1190766"/>
                  </a:lnTo>
                  <a:lnTo>
                    <a:pt x="1387719" y="1153991"/>
                  </a:lnTo>
                  <a:lnTo>
                    <a:pt x="1413030" y="1115820"/>
                  </a:lnTo>
                  <a:lnTo>
                    <a:pt x="1435896" y="1076378"/>
                  </a:lnTo>
                  <a:lnTo>
                    <a:pt x="1456292" y="1035789"/>
                  </a:lnTo>
                  <a:lnTo>
                    <a:pt x="1474193" y="994176"/>
                  </a:lnTo>
                  <a:lnTo>
                    <a:pt x="1489574" y="951665"/>
                  </a:lnTo>
                  <a:lnTo>
                    <a:pt x="1502410" y="908378"/>
                  </a:lnTo>
                  <a:lnTo>
                    <a:pt x="1512675" y="864441"/>
                  </a:lnTo>
                  <a:lnTo>
                    <a:pt x="1520345" y="819976"/>
                  </a:lnTo>
                  <a:lnTo>
                    <a:pt x="1525394" y="775109"/>
                  </a:lnTo>
                  <a:lnTo>
                    <a:pt x="1527798" y="729963"/>
                  </a:lnTo>
                  <a:lnTo>
                    <a:pt x="1527531" y="684662"/>
                  </a:lnTo>
                  <a:lnTo>
                    <a:pt x="1524568" y="639330"/>
                  </a:lnTo>
                  <a:lnTo>
                    <a:pt x="1518884" y="594091"/>
                  </a:lnTo>
                  <a:lnTo>
                    <a:pt x="1510455" y="549069"/>
                  </a:lnTo>
                  <a:lnTo>
                    <a:pt x="1499254" y="504389"/>
                  </a:lnTo>
                  <a:lnTo>
                    <a:pt x="1485257" y="460174"/>
                  </a:lnTo>
                  <a:lnTo>
                    <a:pt x="1468438" y="416549"/>
                  </a:lnTo>
                  <a:lnTo>
                    <a:pt x="1448773" y="373636"/>
                  </a:lnTo>
                  <a:lnTo>
                    <a:pt x="1426237" y="331562"/>
                  </a:lnTo>
                  <a:lnTo>
                    <a:pt x="1400804" y="290449"/>
                  </a:lnTo>
                  <a:lnTo>
                    <a:pt x="763899" y="712470"/>
                  </a:lnTo>
                  <a:lnTo>
                    <a:pt x="487928" y="0"/>
                  </a:lnTo>
                  <a:close/>
                </a:path>
              </a:pathLst>
            </a:custGeom>
            <a:solidFill>
              <a:srgbClr val="EC7C30"/>
            </a:solidFill>
          </p:spPr>
          <p:txBody>
            <a:bodyPr wrap="square" lIns="0" tIns="0" rIns="0" bIns="0" rtlCol="0"/>
            <a:lstStyle/>
            <a:p>
              <a:endParaRPr/>
            </a:p>
          </p:txBody>
        </p:sp>
        <p:sp>
          <p:nvSpPr>
            <p:cNvPr id="36" name="object 36"/>
            <p:cNvSpPr/>
            <p:nvPr/>
          </p:nvSpPr>
          <p:spPr>
            <a:xfrm>
              <a:off x="5909061" y="1609471"/>
              <a:ext cx="1527810" cy="1476375"/>
            </a:xfrm>
            <a:custGeom>
              <a:avLst/>
              <a:gdLst/>
              <a:ahLst/>
              <a:cxnLst/>
              <a:rect l="l" t="t" r="r" b="b"/>
              <a:pathLst>
                <a:path w="1527809" h="1476375">
                  <a:moveTo>
                    <a:pt x="1400804" y="290449"/>
                  </a:moveTo>
                  <a:lnTo>
                    <a:pt x="1426237" y="331562"/>
                  </a:lnTo>
                  <a:lnTo>
                    <a:pt x="1448773" y="373636"/>
                  </a:lnTo>
                  <a:lnTo>
                    <a:pt x="1468438" y="416549"/>
                  </a:lnTo>
                  <a:lnTo>
                    <a:pt x="1485257" y="460174"/>
                  </a:lnTo>
                  <a:lnTo>
                    <a:pt x="1499254" y="504389"/>
                  </a:lnTo>
                  <a:lnTo>
                    <a:pt x="1510455" y="549069"/>
                  </a:lnTo>
                  <a:lnTo>
                    <a:pt x="1518884" y="594091"/>
                  </a:lnTo>
                  <a:lnTo>
                    <a:pt x="1524568" y="639330"/>
                  </a:lnTo>
                  <a:lnTo>
                    <a:pt x="1527531" y="684662"/>
                  </a:lnTo>
                  <a:lnTo>
                    <a:pt x="1527798" y="729963"/>
                  </a:lnTo>
                  <a:lnTo>
                    <a:pt x="1525394" y="775109"/>
                  </a:lnTo>
                  <a:lnTo>
                    <a:pt x="1520345" y="819976"/>
                  </a:lnTo>
                  <a:lnTo>
                    <a:pt x="1512675" y="864441"/>
                  </a:lnTo>
                  <a:lnTo>
                    <a:pt x="1502410" y="908378"/>
                  </a:lnTo>
                  <a:lnTo>
                    <a:pt x="1489574" y="951665"/>
                  </a:lnTo>
                  <a:lnTo>
                    <a:pt x="1474193" y="994176"/>
                  </a:lnTo>
                  <a:lnTo>
                    <a:pt x="1456292" y="1035789"/>
                  </a:lnTo>
                  <a:lnTo>
                    <a:pt x="1435896" y="1076378"/>
                  </a:lnTo>
                  <a:lnTo>
                    <a:pt x="1413030" y="1115820"/>
                  </a:lnTo>
                  <a:lnTo>
                    <a:pt x="1387719" y="1153991"/>
                  </a:lnTo>
                  <a:lnTo>
                    <a:pt x="1359989" y="1190766"/>
                  </a:lnTo>
                  <a:lnTo>
                    <a:pt x="1329864" y="1226023"/>
                  </a:lnTo>
                  <a:lnTo>
                    <a:pt x="1297369" y="1259636"/>
                  </a:lnTo>
                  <a:lnTo>
                    <a:pt x="1262530" y="1291481"/>
                  </a:lnTo>
                  <a:lnTo>
                    <a:pt x="1225372" y="1321436"/>
                  </a:lnTo>
                  <a:lnTo>
                    <a:pt x="1185920" y="1349375"/>
                  </a:lnTo>
                  <a:lnTo>
                    <a:pt x="1144806" y="1374808"/>
                  </a:lnTo>
                  <a:lnTo>
                    <a:pt x="1102732" y="1397344"/>
                  </a:lnTo>
                  <a:lnTo>
                    <a:pt x="1059820" y="1417009"/>
                  </a:lnTo>
                  <a:lnTo>
                    <a:pt x="1016194" y="1433827"/>
                  </a:lnTo>
                  <a:lnTo>
                    <a:pt x="971979" y="1447825"/>
                  </a:lnTo>
                  <a:lnTo>
                    <a:pt x="927299" y="1459026"/>
                  </a:lnTo>
                  <a:lnTo>
                    <a:pt x="882277" y="1467455"/>
                  </a:lnTo>
                  <a:lnTo>
                    <a:pt x="837039" y="1473139"/>
                  </a:lnTo>
                  <a:lnTo>
                    <a:pt x="791707" y="1476102"/>
                  </a:lnTo>
                  <a:lnTo>
                    <a:pt x="746405" y="1476369"/>
                  </a:lnTo>
                  <a:lnTo>
                    <a:pt x="701259" y="1473965"/>
                  </a:lnTo>
                  <a:lnTo>
                    <a:pt x="656392" y="1468916"/>
                  </a:lnTo>
                  <a:lnTo>
                    <a:pt x="611927" y="1461246"/>
                  </a:lnTo>
                  <a:lnTo>
                    <a:pt x="567990" y="1450980"/>
                  </a:lnTo>
                  <a:lnTo>
                    <a:pt x="524703" y="1438145"/>
                  </a:lnTo>
                  <a:lnTo>
                    <a:pt x="482192" y="1422764"/>
                  </a:lnTo>
                  <a:lnTo>
                    <a:pt x="440580" y="1404863"/>
                  </a:lnTo>
                  <a:lnTo>
                    <a:pt x="399990" y="1384467"/>
                  </a:lnTo>
                  <a:lnTo>
                    <a:pt x="360548" y="1361601"/>
                  </a:lnTo>
                  <a:lnTo>
                    <a:pt x="322378" y="1336290"/>
                  </a:lnTo>
                  <a:lnTo>
                    <a:pt x="285602" y="1308560"/>
                  </a:lnTo>
                  <a:lnTo>
                    <a:pt x="250346" y="1278435"/>
                  </a:lnTo>
                  <a:lnTo>
                    <a:pt x="216733" y="1245940"/>
                  </a:lnTo>
                  <a:lnTo>
                    <a:pt x="184887" y="1211101"/>
                  </a:lnTo>
                  <a:lnTo>
                    <a:pt x="154933" y="1173943"/>
                  </a:lnTo>
                  <a:lnTo>
                    <a:pt x="126994" y="1134491"/>
                  </a:lnTo>
                  <a:lnTo>
                    <a:pt x="101561" y="1093377"/>
                  </a:lnTo>
                  <a:lnTo>
                    <a:pt x="79024" y="1051303"/>
                  </a:lnTo>
                  <a:lnTo>
                    <a:pt x="59359" y="1008390"/>
                  </a:lnTo>
                  <a:lnTo>
                    <a:pt x="42541" y="964765"/>
                  </a:lnTo>
                  <a:lnTo>
                    <a:pt x="28544" y="920550"/>
                  </a:lnTo>
                  <a:lnTo>
                    <a:pt x="17343" y="875870"/>
                  </a:lnTo>
                  <a:lnTo>
                    <a:pt x="8913" y="830848"/>
                  </a:lnTo>
                  <a:lnTo>
                    <a:pt x="3229" y="785609"/>
                  </a:lnTo>
                  <a:lnTo>
                    <a:pt x="266" y="740277"/>
                  </a:lnTo>
                  <a:lnTo>
                    <a:pt x="0" y="694976"/>
                  </a:lnTo>
                  <a:lnTo>
                    <a:pt x="2403" y="649830"/>
                  </a:lnTo>
                  <a:lnTo>
                    <a:pt x="7453" y="604963"/>
                  </a:lnTo>
                  <a:lnTo>
                    <a:pt x="15123" y="560498"/>
                  </a:lnTo>
                  <a:lnTo>
                    <a:pt x="25388" y="516561"/>
                  </a:lnTo>
                  <a:lnTo>
                    <a:pt x="38224" y="473274"/>
                  </a:lnTo>
                  <a:lnTo>
                    <a:pt x="53604" y="430763"/>
                  </a:lnTo>
                  <a:lnTo>
                    <a:pt x="71505" y="389150"/>
                  </a:lnTo>
                  <a:lnTo>
                    <a:pt x="91901" y="348561"/>
                  </a:lnTo>
                  <a:lnTo>
                    <a:pt x="114767" y="309119"/>
                  </a:lnTo>
                  <a:lnTo>
                    <a:pt x="140078" y="270948"/>
                  </a:lnTo>
                  <a:lnTo>
                    <a:pt x="167809" y="234173"/>
                  </a:lnTo>
                  <a:lnTo>
                    <a:pt x="197934" y="198916"/>
                  </a:lnTo>
                  <a:lnTo>
                    <a:pt x="230428" y="165303"/>
                  </a:lnTo>
                  <a:lnTo>
                    <a:pt x="265267" y="133458"/>
                  </a:lnTo>
                  <a:lnTo>
                    <a:pt x="302425" y="103503"/>
                  </a:lnTo>
                  <a:lnTo>
                    <a:pt x="341878" y="75565"/>
                  </a:lnTo>
                  <a:lnTo>
                    <a:pt x="376825" y="53756"/>
                  </a:lnTo>
                  <a:lnTo>
                    <a:pt x="412855" y="33877"/>
                  </a:lnTo>
                  <a:lnTo>
                    <a:pt x="449909" y="15950"/>
                  </a:lnTo>
                  <a:lnTo>
                    <a:pt x="487928" y="0"/>
                  </a:lnTo>
                  <a:lnTo>
                    <a:pt x="763899" y="712470"/>
                  </a:lnTo>
                  <a:lnTo>
                    <a:pt x="1400804" y="290449"/>
                  </a:lnTo>
                  <a:close/>
                </a:path>
              </a:pathLst>
            </a:custGeom>
            <a:ln w="11239">
              <a:solidFill>
                <a:srgbClr val="FFFFFF"/>
              </a:solidFill>
            </a:ln>
          </p:spPr>
          <p:txBody>
            <a:bodyPr wrap="square" lIns="0" tIns="0" rIns="0" bIns="0" rtlCol="0"/>
            <a:lstStyle/>
            <a:p>
              <a:endParaRPr/>
            </a:p>
          </p:txBody>
        </p:sp>
        <p:sp>
          <p:nvSpPr>
            <p:cNvPr id="37" name="object 37"/>
            <p:cNvSpPr/>
            <p:nvPr/>
          </p:nvSpPr>
          <p:spPr>
            <a:xfrm>
              <a:off x="6396989" y="1557909"/>
              <a:ext cx="276225" cy="764540"/>
            </a:xfrm>
            <a:custGeom>
              <a:avLst/>
              <a:gdLst/>
              <a:ahLst/>
              <a:cxnLst/>
              <a:rect l="l" t="t" r="r" b="b"/>
              <a:pathLst>
                <a:path w="276225" h="764539">
                  <a:moveTo>
                    <a:pt x="275971" y="0"/>
                  </a:moveTo>
                  <a:lnTo>
                    <a:pt x="228876" y="1455"/>
                  </a:lnTo>
                  <a:lnTo>
                    <a:pt x="182042" y="5804"/>
                  </a:lnTo>
                  <a:lnTo>
                    <a:pt x="135604" y="13017"/>
                  </a:lnTo>
                  <a:lnTo>
                    <a:pt x="89694" y="23066"/>
                  </a:lnTo>
                  <a:lnTo>
                    <a:pt x="44448" y="35924"/>
                  </a:lnTo>
                  <a:lnTo>
                    <a:pt x="0" y="51562"/>
                  </a:lnTo>
                  <a:lnTo>
                    <a:pt x="275971" y="764032"/>
                  </a:lnTo>
                  <a:lnTo>
                    <a:pt x="275971" y="0"/>
                  </a:lnTo>
                  <a:close/>
                </a:path>
              </a:pathLst>
            </a:custGeom>
            <a:solidFill>
              <a:srgbClr val="A4A4A4"/>
            </a:solidFill>
          </p:spPr>
          <p:txBody>
            <a:bodyPr wrap="square" lIns="0" tIns="0" rIns="0" bIns="0" rtlCol="0"/>
            <a:lstStyle/>
            <a:p>
              <a:endParaRPr/>
            </a:p>
          </p:txBody>
        </p:sp>
        <p:sp>
          <p:nvSpPr>
            <p:cNvPr id="38" name="object 38"/>
            <p:cNvSpPr/>
            <p:nvPr/>
          </p:nvSpPr>
          <p:spPr>
            <a:xfrm>
              <a:off x="6396989" y="1557909"/>
              <a:ext cx="276225" cy="764540"/>
            </a:xfrm>
            <a:custGeom>
              <a:avLst/>
              <a:gdLst/>
              <a:ahLst/>
              <a:cxnLst/>
              <a:rect l="l" t="t" r="r" b="b"/>
              <a:pathLst>
                <a:path w="276225" h="764539">
                  <a:moveTo>
                    <a:pt x="0" y="51562"/>
                  </a:moveTo>
                  <a:lnTo>
                    <a:pt x="44448" y="35924"/>
                  </a:lnTo>
                  <a:lnTo>
                    <a:pt x="89694" y="23066"/>
                  </a:lnTo>
                  <a:lnTo>
                    <a:pt x="135604" y="13017"/>
                  </a:lnTo>
                  <a:lnTo>
                    <a:pt x="182042" y="5804"/>
                  </a:lnTo>
                  <a:lnTo>
                    <a:pt x="228876" y="1455"/>
                  </a:lnTo>
                  <a:lnTo>
                    <a:pt x="275971" y="0"/>
                  </a:lnTo>
                  <a:lnTo>
                    <a:pt x="275971" y="764032"/>
                  </a:lnTo>
                  <a:lnTo>
                    <a:pt x="0" y="51562"/>
                  </a:lnTo>
                  <a:close/>
                </a:path>
              </a:pathLst>
            </a:custGeom>
            <a:ln w="11239">
              <a:solidFill>
                <a:srgbClr val="FFFFFF"/>
              </a:solidFill>
            </a:ln>
          </p:spPr>
          <p:txBody>
            <a:bodyPr wrap="square" lIns="0" tIns="0" rIns="0" bIns="0" rtlCol="0"/>
            <a:lstStyle/>
            <a:p>
              <a:endParaRPr/>
            </a:p>
          </p:txBody>
        </p:sp>
        <p:sp>
          <p:nvSpPr>
            <p:cNvPr id="39" name="object 39"/>
            <p:cNvSpPr/>
            <p:nvPr/>
          </p:nvSpPr>
          <p:spPr>
            <a:xfrm>
              <a:off x="7034402" y="1254760"/>
              <a:ext cx="602615" cy="394335"/>
            </a:xfrm>
            <a:custGeom>
              <a:avLst/>
              <a:gdLst/>
              <a:ahLst/>
              <a:cxnLst/>
              <a:rect l="l" t="t" r="r" b="b"/>
              <a:pathLst>
                <a:path w="602615" h="394335">
                  <a:moveTo>
                    <a:pt x="602615" y="0"/>
                  </a:moveTo>
                  <a:lnTo>
                    <a:pt x="47371" y="0"/>
                  </a:lnTo>
                  <a:lnTo>
                    <a:pt x="47371" y="288163"/>
                  </a:lnTo>
                  <a:lnTo>
                    <a:pt x="139827" y="288163"/>
                  </a:lnTo>
                  <a:lnTo>
                    <a:pt x="0" y="394081"/>
                  </a:lnTo>
                  <a:lnTo>
                    <a:pt x="278638" y="288163"/>
                  </a:lnTo>
                  <a:lnTo>
                    <a:pt x="602615" y="288163"/>
                  </a:lnTo>
                  <a:lnTo>
                    <a:pt x="602615" y="0"/>
                  </a:lnTo>
                  <a:close/>
                </a:path>
              </a:pathLst>
            </a:custGeom>
            <a:solidFill>
              <a:srgbClr val="FFFFFF"/>
            </a:solidFill>
          </p:spPr>
          <p:txBody>
            <a:bodyPr wrap="square" lIns="0" tIns="0" rIns="0" bIns="0" rtlCol="0"/>
            <a:lstStyle/>
            <a:p>
              <a:endParaRPr/>
            </a:p>
          </p:txBody>
        </p:sp>
        <p:sp>
          <p:nvSpPr>
            <p:cNvPr id="40" name="object 40"/>
            <p:cNvSpPr/>
            <p:nvPr/>
          </p:nvSpPr>
          <p:spPr>
            <a:xfrm>
              <a:off x="7034402" y="1254760"/>
              <a:ext cx="602615" cy="394335"/>
            </a:xfrm>
            <a:custGeom>
              <a:avLst/>
              <a:gdLst/>
              <a:ahLst/>
              <a:cxnLst/>
              <a:rect l="l" t="t" r="r" b="b"/>
              <a:pathLst>
                <a:path w="602615" h="394335">
                  <a:moveTo>
                    <a:pt x="47371" y="0"/>
                  </a:moveTo>
                  <a:lnTo>
                    <a:pt x="139827" y="0"/>
                  </a:lnTo>
                  <a:lnTo>
                    <a:pt x="278638" y="0"/>
                  </a:lnTo>
                  <a:lnTo>
                    <a:pt x="602615" y="0"/>
                  </a:lnTo>
                  <a:lnTo>
                    <a:pt x="602615" y="168021"/>
                  </a:lnTo>
                  <a:lnTo>
                    <a:pt x="602615" y="240157"/>
                  </a:lnTo>
                  <a:lnTo>
                    <a:pt x="602615" y="288163"/>
                  </a:lnTo>
                  <a:lnTo>
                    <a:pt x="278638" y="288163"/>
                  </a:lnTo>
                  <a:lnTo>
                    <a:pt x="0" y="394081"/>
                  </a:lnTo>
                  <a:lnTo>
                    <a:pt x="139827" y="288163"/>
                  </a:lnTo>
                  <a:lnTo>
                    <a:pt x="47371" y="288163"/>
                  </a:lnTo>
                  <a:lnTo>
                    <a:pt x="47371" y="240157"/>
                  </a:lnTo>
                  <a:lnTo>
                    <a:pt x="47371" y="168021"/>
                  </a:lnTo>
                  <a:lnTo>
                    <a:pt x="47371" y="0"/>
                  </a:lnTo>
                  <a:close/>
                </a:path>
              </a:pathLst>
            </a:custGeom>
            <a:ln w="5626">
              <a:solidFill>
                <a:srgbClr val="000000"/>
              </a:solidFill>
            </a:ln>
          </p:spPr>
          <p:txBody>
            <a:bodyPr wrap="square" lIns="0" tIns="0" rIns="0" bIns="0" rtlCol="0"/>
            <a:lstStyle/>
            <a:p>
              <a:endParaRPr/>
            </a:p>
          </p:txBody>
        </p:sp>
      </p:grpSp>
      <p:sp>
        <p:nvSpPr>
          <p:cNvPr id="41" name="object 41"/>
          <p:cNvSpPr txBox="1"/>
          <p:nvPr/>
        </p:nvSpPr>
        <p:spPr>
          <a:xfrm>
            <a:off x="9468702" y="1994037"/>
            <a:ext cx="592645" cy="289822"/>
          </a:xfrm>
          <a:prstGeom prst="rect">
            <a:avLst/>
          </a:prstGeom>
        </p:spPr>
        <p:txBody>
          <a:bodyPr vert="horz" wrap="square" lIns="0" tIns="30479" rIns="0" bIns="0" rtlCol="0">
            <a:spAutoFit/>
          </a:bodyPr>
          <a:lstStyle/>
          <a:p>
            <a:pPr marR="22859" algn="ctr">
              <a:spcBef>
                <a:spcPts val="240"/>
              </a:spcBef>
            </a:pPr>
            <a:r>
              <a:rPr sz="800" spc="-33" dirty="0">
                <a:solidFill>
                  <a:srgbClr val="585858"/>
                </a:solidFill>
                <a:latin typeface="BIZ UDPゴシック"/>
                <a:cs typeface="BIZ UDPゴシック"/>
              </a:rPr>
              <a:t>ある</a:t>
            </a:r>
            <a:endParaRPr sz="800">
              <a:latin typeface="BIZ UDPゴシック"/>
              <a:cs typeface="BIZ UDPゴシック"/>
            </a:endParaRPr>
          </a:p>
          <a:p>
            <a:pPr algn="ctr">
              <a:spcBef>
                <a:spcPts val="113"/>
              </a:spcBef>
            </a:pPr>
            <a:r>
              <a:rPr sz="800" dirty="0">
                <a:solidFill>
                  <a:srgbClr val="585858"/>
                </a:solidFill>
                <a:latin typeface="BIZ UDPゴシック"/>
                <a:cs typeface="BIZ UDPゴシック"/>
              </a:rPr>
              <a:t>8</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16%</a:t>
            </a:r>
            <a:endParaRPr sz="800">
              <a:latin typeface="BIZ UDPゴシック"/>
              <a:cs typeface="BIZ UDPゴシック"/>
            </a:endParaRPr>
          </a:p>
        </p:txBody>
      </p:sp>
      <p:grpSp>
        <p:nvGrpSpPr>
          <p:cNvPr id="42" name="object 42"/>
          <p:cNvGrpSpPr/>
          <p:nvPr/>
        </p:nvGrpSpPr>
        <p:grpSpPr>
          <a:xfrm>
            <a:off x="7520848" y="4351841"/>
            <a:ext cx="1005803" cy="491048"/>
            <a:chOff x="5690044" y="3047174"/>
            <a:chExt cx="754380" cy="368300"/>
          </a:xfrm>
        </p:grpSpPr>
        <p:sp>
          <p:nvSpPr>
            <p:cNvPr id="43" name="object 43"/>
            <p:cNvSpPr/>
            <p:nvPr/>
          </p:nvSpPr>
          <p:spPr>
            <a:xfrm>
              <a:off x="5692902" y="3050032"/>
              <a:ext cx="748665" cy="362585"/>
            </a:xfrm>
            <a:custGeom>
              <a:avLst/>
              <a:gdLst/>
              <a:ahLst/>
              <a:cxnLst/>
              <a:rect l="l" t="t" r="r" b="b"/>
              <a:pathLst>
                <a:path w="748664" h="362585">
                  <a:moveTo>
                    <a:pt x="748411" y="0"/>
                  </a:moveTo>
                  <a:lnTo>
                    <a:pt x="403987" y="74422"/>
                  </a:lnTo>
                  <a:lnTo>
                    <a:pt x="0" y="74422"/>
                  </a:lnTo>
                  <a:lnTo>
                    <a:pt x="0" y="362585"/>
                  </a:lnTo>
                  <a:lnTo>
                    <a:pt x="692531" y="362585"/>
                  </a:lnTo>
                  <a:lnTo>
                    <a:pt x="692531" y="74422"/>
                  </a:lnTo>
                  <a:lnTo>
                    <a:pt x="577088" y="74422"/>
                  </a:lnTo>
                  <a:lnTo>
                    <a:pt x="748411" y="0"/>
                  </a:lnTo>
                  <a:close/>
                </a:path>
              </a:pathLst>
            </a:custGeom>
            <a:solidFill>
              <a:srgbClr val="FFFFFF"/>
            </a:solidFill>
          </p:spPr>
          <p:txBody>
            <a:bodyPr wrap="square" lIns="0" tIns="0" rIns="0" bIns="0" rtlCol="0"/>
            <a:lstStyle/>
            <a:p>
              <a:endParaRPr/>
            </a:p>
          </p:txBody>
        </p:sp>
        <p:sp>
          <p:nvSpPr>
            <p:cNvPr id="44" name="object 44"/>
            <p:cNvSpPr/>
            <p:nvPr/>
          </p:nvSpPr>
          <p:spPr>
            <a:xfrm>
              <a:off x="5692902" y="3050032"/>
              <a:ext cx="748665" cy="362585"/>
            </a:xfrm>
            <a:custGeom>
              <a:avLst/>
              <a:gdLst/>
              <a:ahLst/>
              <a:cxnLst/>
              <a:rect l="l" t="t" r="r" b="b"/>
              <a:pathLst>
                <a:path w="748664" h="362585">
                  <a:moveTo>
                    <a:pt x="0" y="74422"/>
                  </a:moveTo>
                  <a:lnTo>
                    <a:pt x="403987" y="74422"/>
                  </a:lnTo>
                  <a:lnTo>
                    <a:pt x="748411" y="0"/>
                  </a:lnTo>
                  <a:lnTo>
                    <a:pt x="577088" y="74422"/>
                  </a:lnTo>
                  <a:lnTo>
                    <a:pt x="692531" y="74422"/>
                  </a:lnTo>
                  <a:lnTo>
                    <a:pt x="692531" y="122428"/>
                  </a:lnTo>
                  <a:lnTo>
                    <a:pt x="692531" y="194437"/>
                  </a:lnTo>
                  <a:lnTo>
                    <a:pt x="692531" y="362585"/>
                  </a:lnTo>
                  <a:lnTo>
                    <a:pt x="577088" y="362585"/>
                  </a:lnTo>
                  <a:lnTo>
                    <a:pt x="403987" y="362585"/>
                  </a:lnTo>
                  <a:lnTo>
                    <a:pt x="0" y="362585"/>
                  </a:lnTo>
                  <a:lnTo>
                    <a:pt x="0" y="194437"/>
                  </a:lnTo>
                  <a:lnTo>
                    <a:pt x="0" y="122428"/>
                  </a:lnTo>
                  <a:lnTo>
                    <a:pt x="0" y="74422"/>
                  </a:lnTo>
                  <a:close/>
                </a:path>
              </a:pathLst>
            </a:custGeom>
            <a:ln w="5626">
              <a:solidFill>
                <a:srgbClr val="000000"/>
              </a:solidFill>
            </a:ln>
          </p:spPr>
          <p:txBody>
            <a:bodyPr wrap="square" lIns="0" tIns="0" rIns="0" bIns="0" rtlCol="0"/>
            <a:lstStyle/>
            <a:p>
              <a:endParaRPr/>
            </a:p>
          </p:txBody>
        </p:sp>
      </p:grpSp>
      <p:sp>
        <p:nvSpPr>
          <p:cNvPr id="45" name="object 45"/>
          <p:cNvSpPr txBox="1"/>
          <p:nvPr/>
        </p:nvSpPr>
        <p:spPr>
          <a:xfrm>
            <a:off x="7661136" y="4485891"/>
            <a:ext cx="686620" cy="290677"/>
          </a:xfrm>
          <a:prstGeom prst="rect">
            <a:avLst/>
          </a:prstGeom>
        </p:spPr>
        <p:txBody>
          <a:bodyPr vert="horz" wrap="square" lIns="0" tIns="31326" rIns="0" bIns="0" rtlCol="0">
            <a:spAutoFit/>
          </a:bodyPr>
          <a:lstStyle/>
          <a:p>
            <a:pPr marR="23706" algn="ctr">
              <a:spcBef>
                <a:spcPts val="247"/>
              </a:spcBef>
            </a:pPr>
            <a:r>
              <a:rPr sz="800" spc="-33" dirty="0">
                <a:solidFill>
                  <a:srgbClr val="585858"/>
                </a:solidFill>
                <a:latin typeface="BIZ UDPゴシック"/>
                <a:cs typeface="BIZ UDPゴシック"/>
              </a:rPr>
              <a:t>ない</a:t>
            </a:r>
            <a:endParaRPr sz="800">
              <a:latin typeface="BIZ UDPゴシック"/>
              <a:cs typeface="BIZ UDPゴシック"/>
            </a:endParaRPr>
          </a:p>
          <a:p>
            <a:pPr algn="ctr">
              <a:spcBef>
                <a:spcPts val="120"/>
              </a:spcBef>
            </a:pPr>
            <a:r>
              <a:rPr sz="800" dirty="0">
                <a:solidFill>
                  <a:srgbClr val="585858"/>
                </a:solidFill>
                <a:latin typeface="BIZ UDPゴシック"/>
                <a:cs typeface="BIZ UDPゴシック"/>
              </a:rPr>
              <a:t>40</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78%</a:t>
            </a:r>
            <a:endParaRPr sz="800">
              <a:latin typeface="BIZ UDPゴシック"/>
              <a:cs typeface="BIZ UDPゴシック"/>
            </a:endParaRPr>
          </a:p>
        </p:txBody>
      </p:sp>
      <p:grpSp>
        <p:nvGrpSpPr>
          <p:cNvPr id="46" name="object 46"/>
          <p:cNvGrpSpPr/>
          <p:nvPr/>
        </p:nvGrpSpPr>
        <p:grpSpPr>
          <a:xfrm>
            <a:off x="7499343" y="2016822"/>
            <a:ext cx="1148883" cy="402152"/>
            <a:chOff x="5673915" y="1295844"/>
            <a:chExt cx="861694" cy="301625"/>
          </a:xfrm>
        </p:grpSpPr>
        <p:sp>
          <p:nvSpPr>
            <p:cNvPr id="47" name="object 47"/>
            <p:cNvSpPr/>
            <p:nvPr/>
          </p:nvSpPr>
          <p:spPr>
            <a:xfrm>
              <a:off x="5676773" y="1298702"/>
              <a:ext cx="855980" cy="295910"/>
            </a:xfrm>
            <a:custGeom>
              <a:avLst/>
              <a:gdLst/>
              <a:ahLst/>
              <a:cxnLst/>
              <a:rect l="l" t="t" r="r" b="b"/>
              <a:pathLst>
                <a:path w="855979" h="295909">
                  <a:moveTo>
                    <a:pt x="538353" y="0"/>
                  </a:moveTo>
                  <a:lnTo>
                    <a:pt x="0" y="0"/>
                  </a:lnTo>
                  <a:lnTo>
                    <a:pt x="0" y="295529"/>
                  </a:lnTo>
                  <a:lnTo>
                    <a:pt x="538353" y="295529"/>
                  </a:lnTo>
                  <a:lnTo>
                    <a:pt x="538353" y="246253"/>
                  </a:lnTo>
                  <a:lnTo>
                    <a:pt x="855726" y="272288"/>
                  </a:lnTo>
                  <a:lnTo>
                    <a:pt x="538353" y="172339"/>
                  </a:lnTo>
                  <a:lnTo>
                    <a:pt x="538353" y="0"/>
                  </a:lnTo>
                  <a:close/>
                </a:path>
              </a:pathLst>
            </a:custGeom>
            <a:solidFill>
              <a:srgbClr val="FFFFFF"/>
            </a:solidFill>
          </p:spPr>
          <p:txBody>
            <a:bodyPr wrap="square" lIns="0" tIns="0" rIns="0" bIns="0" rtlCol="0"/>
            <a:lstStyle/>
            <a:p>
              <a:endParaRPr/>
            </a:p>
          </p:txBody>
        </p:sp>
        <p:sp>
          <p:nvSpPr>
            <p:cNvPr id="48" name="object 48"/>
            <p:cNvSpPr/>
            <p:nvPr/>
          </p:nvSpPr>
          <p:spPr>
            <a:xfrm>
              <a:off x="5676773" y="1298702"/>
              <a:ext cx="855980" cy="295910"/>
            </a:xfrm>
            <a:custGeom>
              <a:avLst/>
              <a:gdLst/>
              <a:ahLst/>
              <a:cxnLst/>
              <a:rect l="l" t="t" r="r" b="b"/>
              <a:pathLst>
                <a:path w="855979" h="295909">
                  <a:moveTo>
                    <a:pt x="0" y="0"/>
                  </a:moveTo>
                  <a:lnTo>
                    <a:pt x="314071" y="0"/>
                  </a:lnTo>
                  <a:lnTo>
                    <a:pt x="448691" y="0"/>
                  </a:lnTo>
                  <a:lnTo>
                    <a:pt x="538353" y="0"/>
                  </a:lnTo>
                  <a:lnTo>
                    <a:pt x="538353" y="172339"/>
                  </a:lnTo>
                  <a:lnTo>
                    <a:pt x="855726" y="272288"/>
                  </a:lnTo>
                  <a:lnTo>
                    <a:pt x="538353" y="246253"/>
                  </a:lnTo>
                  <a:lnTo>
                    <a:pt x="538353" y="295529"/>
                  </a:lnTo>
                  <a:lnTo>
                    <a:pt x="448691" y="295529"/>
                  </a:lnTo>
                  <a:lnTo>
                    <a:pt x="314071" y="295529"/>
                  </a:lnTo>
                  <a:lnTo>
                    <a:pt x="0" y="295529"/>
                  </a:lnTo>
                  <a:lnTo>
                    <a:pt x="0" y="246253"/>
                  </a:lnTo>
                  <a:lnTo>
                    <a:pt x="0" y="172339"/>
                  </a:lnTo>
                  <a:lnTo>
                    <a:pt x="0" y="0"/>
                  </a:lnTo>
                  <a:close/>
                </a:path>
              </a:pathLst>
            </a:custGeom>
            <a:ln w="5626">
              <a:solidFill>
                <a:srgbClr val="000000"/>
              </a:solidFill>
            </a:ln>
          </p:spPr>
          <p:txBody>
            <a:bodyPr wrap="square" lIns="0" tIns="0" rIns="0" bIns="0" rtlCol="0"/>
            <a:lstStyle/>
            <a:p>
              <a:endParaRPr/>
            </a:p>
          </p:txBody>
        </p:sp>
      </p:grpSp>
      <p:sp>
        <p:nvSpPr>
          <p:cNvPr id="49" name="object 49"/>
          <p:cNvSpPr txBox="1"/>
          <p:nvPr/>
        </p:nvSpPr>
        <p:spPr>
          <a:xfrm>
            <a:off x="7616773" y="2056048"/>
            <a:ext cx="527454" cy="290677"/>
          </a:xfrm>
          <a:prstGeom prst="rect">
            <a:avLst/>
          </a:prstGeom>
        </p:spPr>
        <p:txBody>
          <a:bodyPr vert="horz" wrap="square" lIns="0" tIns="31326" rIns="0" bIns="0" rtlCol="0">
            <a:spAutoFit/>
          </a:bodyPr>
          <a:lstStyle/>
          <a:p>
            <a:pPr marL="87204">
              <a:spcBef>
                <a:spcPts val="247"/>
              </a:spcBef>
            </a:pPr>
            <a:r>
              <a:rPr sz="800" spc="-27" dirty="0">
                <a:solidFill>
                  <a:srgbClr val="585858"/>
                </a:solidFill>
                <a:latin typeface="BIZ UDPゴシック"/>
                <a:cs typeface="BIZ UDPゴシック"/>
              </a:rPr>
              <a:t>未回答</a:t>
            </a:r>
            <a:endParaRPr sz="800">
              <a:latin typeface="BIZ UDPゴシック"/>
              <a:cs typeface="BIZ UDPゴシック"/>
            </a:endParaRPr>
          </a:p>
          <a:p>
            <a:pPr marL="16933">
              <a:spcBef>
                <a:spcPts val="120"/>
              </a:spcBef>
            </a:pPr>
            <a:r>
              <a:rPr sz="800" dirty="0">
                <a:solidFill>
                  <a:srgbClr val="585858"/>
                </a:solidFill>
                <a:latin typeface="BIZ UDPゴシック"/>
                <a:cs typeface="BIZ UDPゴシック"/>
              </a:rPr>
              <a:t>3</a:t>
            </a:r>
            <a:r>
              <a:rPr sz="800" spc="7" dirty="0">
                <a:solidFill>
                  <a:srgbClr val="585858"/>
                </a:solidFill>
                <a:latin typeface="BIZ UDPゴシック"/>
                <a:cs typeface="BIZ UDPゴシック"/>
              </a:rPr>
              <a:t>校 / </a:t>
            </a:r>
            <a:r>
              <a:rPr sz="800" spc="-33" dirty="0">
                <a:solidFill>
                  <a:srgbClr val="585858"/>
                </a:solidFill>
                <a:latin typeface="BIZ UDPゴシック"/>
                <a:cs typeface="BIZ UDPゴシック"/>
              </a:rPr>
              <a:t>6%</a:t>
            </a:r>
            <a:endParaRPr sz="800">
              <a:latin typeface="BIZ UDPゴシック"/>
              <a:cs typeface="BIZ UDPゴシック"/>
            </a:endParaRPr>
          </a:p>
        </p:txBody>
      </p:sp>
      <p:grpSp>
        <p:nvGrpSpPr>
          <p:cNvPr id="50" name="object 50"/>
          <p:cNvGrpSpPr/>
          <p:nvPr/>
        </p:nvGrpSpPr>
        <p:grpSpPr>
          <a:xfrm>
            <a:off x="1214921" y="5849708"/>
            <a:ext cx="2367192" cy="2445928"/>
            <a:chOff x="960423" y="4170616"/>
            <a:chExt cx="1775460" cy="1834514"/>
          </a:xfrm>
        </p:grpSpPr>
        <p:sp>
          <p:nvSpPr>
            <p:cNvPr id="51" name="object 51"/>
            <p:cNvSpPr/>
            <p:nvPr/>
          </p:nvSpPr>
          <p:spPr>
            <a:xfrm>
              <a:off x="1728089" y="4474972"/>
              <a:ext cx="759460" cy="762635"/>
            </a:xfrm>
            <a:custGeom>
              <a:avLst/>
              <a:gdLst/>
              <a:ahLst/>
              <a:cxnLst/>
              <a:rect l="l" t="t" r="r" b="b"/>
              <a:pathLst>
                <a:path w="759460" h="762635">
                  <a:moveTo>
                    <a:pt x="0" y="0"/>
                  </a:moveTo>
                  <a:lnTo>
                    <a:pt x="0" y="762381"/>
                  </a:lnTo>
                  <a:lnTo>
                    <a:pt x="759079" y="692023"/>
                  </a:lnTo>
                  <a:lnTo>
                    <a:pt x="753031" y="643511"/>
                  </a:lnTo>
                  <a:lnTo>
                    <a:pt x="744034" y="596049"/>
                  </a:lnTo>
                  <a:lnTo>
                    <a:pt x="732186" y="549726"/>
                  </a:lnTo>
                  <a:lnTo>
                    <a:pt x="717588" y="504633"/>
                  </a:lnTo>
                  <a:lnTo>
                    <a:pt x="700336" y="460861"/>
                  </a:lnTo>
                  <a:lnTo>
                    <a:pt x="680531" y="418498"/>
                  </a:lnTo>
                  <a:lnTo>
                    <a:pt x="658271" y="377636"/>
                  </a:lnTo>
                  <a:lnTo>
                    <a:pt x="633654" y="338365"/>
                  </a:lnTo>
                  <a:lnTo>
                    <a:pt x="606780" y="300775"/>
                  </a:lnTo>
                  <a:lnTo>
                    <a:pt x="577748" y="264956"/>
                  </a:lnTo>
                  <a:lnTo>
                    <a:pt x="546656" y="230998"/>
                  </a:lnTo>
                  <a:lnTo>
                    <a:pt x="513603" y="198993"/>
                  </a:lnTo>
                  <a:lnTo>
                    <a:pt x="478689" y="169029"/>
                  </a:lnTo>
                  <a:lnTo>
                    <a:pt x="442011" y="141197"/>
                  </a:lnTo>
                  <a:lnTo>
                    <a:pt x="403668" y="115588"/>
                  </a:lnTo>
                  <a:lnTo>
                    <a:pt x="363760" y="92291"/>
                  </a:lnTo>
                  <a:lnTo>
                    <a:pt x="322386" y="71397"/>
                  </a:lnTo>
                  <a:lnTo>
                    <a:pt x="279644" y="52996"/>
                  </a:lnTo>
                  <a:lnTo>
                    <a:pt x="235632" y="37179"/>
                  </a:lnTo>
                  <a:lnTo>
                    <a:pt x="190451" y="24035"/>
                  </a:lnTo>
                  <a:lnTo>
                    <a:pt x="144198" y="13655"/>
                  </a:lnTo>
                  <a:lnTo>
                    <a:pt x="96972" y="6129"/>
                  </a:lnTo>
                  <a:lnTo>
                    <a:pt x="48873" y="1547"/>
                  </a:lnTo>
                  <a:lnTo>
                    <a:pt x="0" y="0"/>
                  </a:lnTo>
                  <a:close/>
                </a:path>
              </a:pathLst>
            </a:custGeom>
            <a:solidFill>
              <a:srgbClr val="4471C4"/>
            </a:solidFill>
          </p:spPr>
          <p:txBody>
            <a:bodyPr wrap="square" lIns="0" tIns="0" rIns="0" bIns="0" rtlCol="0"/>
            <a:lstStyle/>
            <a:p>
              <a:endParaRPr/>
            </a:p>
          </p:txBody>
        </p:sp>
        <p:sp>
          <p:nvSpPr>
            <p:cNvPr id="52" name="object 52"/>
            <p:cNvSpPr/>
            <p:nvPr/>
          </p:nvSpPr>
          <p:spPr>
            <a:xfrm>
              <a:off x="966138" y="4498086"/>
              <a:ext cx="1524000" cy="1501775"/>
            </a:xfrm>
            <a:custGeom>
              <a:avLst/>
              <a:gdLst/>
              <a:ahLst/>
              <a:cxnLst/>
              <a:rect l="l" t="t" r="r" b="b"/>
              <a:pathLst>
                <a:path w="1524000" h="1501775">
                  <a:moveTo>
                    <a:pt x="576022" y="0"/>
                  </a:moveTo>
                  <a:lnTo>
                    <a:pt x="529183" y="13370"/>
                  </a:lnTo>
                  <a:lnTo>
                    <a:pt x="483796" y="29490"/>
                  </a:lnTo>
                  <a:lnTo>
                    <a:pt x="439939" y="48249"/>
                  </a:lnTo>
                  <a:lnTo>
                    <a:pt x="397687" y="69538"/>
                  </a:lnTo>
                  <a:lnTo>
                    <a:pt x="357120" y="93248"/>
                  </a:lnTo>
                  <a:lnTo>
                    <a:pt x="318313" y="119269"/>
                  </a:lnTo>
                  <a:lnTo>
                    <a:pt x="281345" y="147494"/>
                  </a:lnTo>
                  <a:lnTo>
                    <a:pt x="246292" y="177811"/>
                  </a:lnTo>
                  <a:lnTo>
                    <a:pt x="213233" y="210113"/>
                  </a:lnTo>
                  <a:lnTo>
                    <a:pt x="182243" y="244289"/>
                  </a:lnTo>
                  <a:lnTo>
                    <a:pt x="153402" y="280231"/>
                  </a:lnTo>
                  <a:lnTo>
                    <a:pt x="126785" y="317830"/>
                  </a:lnTo>
                  <a:lnTo>
                    <a:pt x="102471" y="356976"/>
                  </a:lnTo>
                  <a:lnTo>
                    <a:pt x="80536" y="397559"/>
                  </a:lnTo>
                  <a:lnTo>
                    <a:pt x="61058" y="439472"/>
                  </a:lnTo>
                  <a:lnTo>
                    <a:pt x="44114" y="482603"/>
                  </a:lnTo>
                  <a:lnTo>
                    <a:pt x="29782" y="526846"/>
                  </a:lnTo>
                  <a:lnTo>
                    <a:pt x="18138" y="572089"/>
                  </a:lnTo>
                  <a:lnTo>
                    <a:pt x="9261" y="618224"/>
                  </a:lnTo>
                  <a:lnTo>
                    <a:pt x="3227" y="665141"/>
                  </a:lnTo>
                  <a:lnTo>
                    <a:pt x="114" y="712732"/>
                  </a:lnTo>
                  <a:lnTo>
                    <a:pt x="0" y="760887"/>
                  </a:lnTo>
                  <a:lnTo>
                    <a:pt x="2960" y="809497"/>
                  </a:lnTo>
                  <a:lnTo>
                    <a:pt x="8902" y="857364"/>
                  </a:lnTo>
                  <a:lnTo>
                    <a:pt x="17697" y="904166"/>
                  </a:lnTo>
                  <a:lnTo>
                    <a:pt x="29248" y="949823"/>
                  </a:lnTo>
                  <a:lnTo>
                    <a:pt x="43459" y="994254"/>
                  </a:lnTo>
                  <a:lnTo>
                    <a:pt x="60231" y="1037378"/>
                  </a:lnTo>
                  <a:lnTo>
                    <a:pt x="79469" y="1079114"/>
                  </a:lnTo>
                  <a:lnTo>
                    <a:pt x="101074" y="1119382"/>
                  </a:lnTo>
                  <a:lnTo>
                    <a:pt x="124950" y="1158101"/>
                  </a:lnTo>
                  <a:lnTo>
                    <a:pt x="151000" y="1195191"/>
                  </a:lnTo>
                  <a:lnTo>
                    <a:pt x="179126" y="1230571"/>
                  </a:lnTo>
                  <a:lnTo>
                    <a:pt x="209231" y="1264159"/>
                  </a:lnTo>
                  <a:lnTo>
                    <a:pt x="241219" y="1295877"/>
                  </a:lnTo>
                  <a:lnTo>
                    <a:pt x="274992" y="1325641"/>
                  </a:lnTo>
                  <a:lnTo>
                    <a:pt x="310454" y="1353373"/>
                  </a:lnTo>
                  <a:lnTo>
                    <a:pt x="347506" y="1378992"/>
                  </a:lnTo>
                  <a:lnTo>
                    <a:pt x="386052" y="1402416"/>
                  </a:lnTo>
                  <a:lnTo>
                    <a:pt x="425994" y="1423565"/>
                  </a:lnTo>
                  <a:lnTo>
                    <a:pt x="467236" y="1442358"/>
                  </a:lnTo>
                  <a:lnTo>
                    <a:pt x="509681" y="1458715"/>
                  </a:lnTo>
                  <a:lnTo>
                    <a:pt x="553231" y="1472555"/>
                  </a:lnTo>
                  <a:lnTo>
                    <a:pt x="597790" y="1483797"/>
                  </a:lnTo>
                  <a:lnTo>
                    <a:pt x="643260" y="1492361"/>
                  </a:lnTo>
                  <a:lnTo>
                    <a:pt x="689543" y="1498166"/>
                  </a:lnTo>
                  <a:lnTo>
                    <a:pt x="736544" y="1501131"/>
                  </a:lnTo>
                  <a:lnTo>
                    <a:pt x="784165" y="1501175"/>
                  </a:lnTo>
                  <a:lnTo>
                    <a:pt x="832308" y="1498218"/>
                  </a:lnTo>
                  <a:lnTo>
                    <a:pt x="880175" y="1492276"/>
                  </a:lnTo>
                  <a:lnTo>
                    <a:pt x="926977" y="1483480"/>
                  </a:lnTo>
                  <a:lnTo>
                    <a:pt x="972634" y="1471928"/>
                  </a:lnTo>
                  <a:lnTo>
                    <a:pt x="1017064" y="1457718"/>
                  </a:lnTo>
                  <a:lnTo>
                    <a:pt x="1060188" y="1440946"/>
                  </a:lnTo>
                  <a:lnTo>
                    <a:pt x="1101924" y="1421710"/>
                  </a:lnTo>
                  <a:lnTo>
                    <a:pt x="1142193" y="1400106"/>
                  </a:lnTo>
                  <a:lnTo>
                    <a:pt x="1180912" y="1376231"/>
                  </a:lnTo>
                  <a:lnTo>
                    <a:pt x="1218002" y="1350184"/>
                  </a:lnTo>
                  <a:lnTo>
                    <a:pt x="1253381" y="1322060"/>
                  </a:lnTo>
                  <a:lnTo>
                    <a:pt x="1286970" y="1291956"/>
                  </a:lnTo>
                  <a:lnTo>
                    <a:pt x="1318687" y="1259971"/>
                  </a:lnTo>
                  <a:lnTo>
                    <a:pt x="1348452" y="1226200"/>
                  </a:lnTo>
                  <a:lnTo>
                    <a:pt x="1376184" y="1190742"/>
                  </a:lnTo>
                  <a:lnTo>
                    <a:pt x="1401802" y="1153692"/>
                  </a:lnTo>
                  <a:lnTo>
                    <a:pt x="1425226" y="1115149"/>
                  </a:lnTo>
                  <a:lnTo>
                    <a:pt x="1446375" y="1075209"/>
                  </a:lnTo>
                  <a:lnTo>
                    <a:pt x="1465169" y="1033969"/>
                  </a:lnTo>
                  <a:lnTo>
                    <a:pt x="1481525" y="991527"/>
                  </a:lnTo>
                  <a:lnTo>
                    <a:pt x="1495365" y="947978"/>
                  </a:lnTo>
                  <a:lnTo>
                    <a:pt x="1506608" y="903422"/>
                  </a:lnTo>
                  <a:lnTo>
                    <a:pt x="1515171" y="857954"/>
                  </a:lnTo>
                  <a:lnTo>
                    <a:pt x="1520976" y="811671"/>
                  </a:lnTo>
                  <a:lnTo>
                    <a:pt x="1523941" y="764672"/>
                  </a:lnTo>
                  <a:lnTo>
                    <a:pt x="1523986" y="717052"/>
                  </a:lnTo>
                  <a:lnTo>
                    <a:pt x="1521029" y="668908"/>
                  </a:lnTo>
                  <a:lnTo>
                    <a:pt x="761950" y="739266"/>
                  </a:lnTo>
                  <a:lnTo>
                    <a:pt x="576022" y="0"/>
                  </a:lnTo>
                  <a:close/>
                </a:path>
              </a:pathLst>
            </a:custGeom>
            <a:solidFill>
              <a:srgbClr val="EC7C30"/>
            </a:solidFill>
          </p:spPr>
          <p:txBody>
            <a:bodyPr wrap="square" lIns="0" tIns="0" rIns="0" bIns="0" rtlCol="0"/>
            <a:lstStyle/>
            <a:p>
              <a:endParaRPr/>
            </a:p>
          </p:txBody>
        </p:sp>
        <p:sp>
          <p:nvSpPr>
            <p:cNvPr id="53" name="object 53"/>
            <p:cNvSpPr/>
            <p:nvPr/>
          </p:nvSpPr>
          <p:spPr>
            <a:xfrm>
              <a:off x="966138" y="4498086"/>
              <a:ext cx="1524000" cy="1501775"/>
            </a:xfrm>
            <a:custGeom>
              <a:avLst/>
              <a:gdLst/>
              <a:ahLst/>
              <a:cxnLst/>
              <a:rect l="l" t="t" r="r" b="b"/>
              <a:pathLst>
                <a:path w="1524000" h="1501775">
                  <a:moveTo>
                    <a:pt x="1521029" y="668908"/>
                  </a:moveTo>
                  <a:lnTo>
                    <a:pt x="1523986" y="717052"/>
                  </a:lnTo>
                  <a:lnTo>
                    <a:pt x="1523941" y="764672"/>
                  </a:lnTo>
                  <a:lnTo>
                    <a:pt x="1520976" y="811671"/>
                  </a:lnTo>
                  <a:lnTo>
                    <a:pt x="1515171" y="857954"/>
                  </a:lnTo>
                  <a:lnTo>
                    <a:pt x="1506608" y="903422"/>
                  </a:lnTo>
                  <a:lnTo>
                    <a:pt x="1495365" y="947978"/>
                  </a:lnTo>
                  <a:lnTo>
                    <a:pt x="1481525" y="991527"/>
                  </a:lnTo>
                  <a:lnTo>
                    <a:pt x="1465169" y="1033969"/>
                  </a:lnTo>
                  <a:lnTo>
                    <a:pt x="1446375" y="1075209"/>
                  </a:lnTo>
                  <a:lnTo>
                    <a:pt x="1425226" y="1115149"/>
                  </a:lnTo>
                  <a:lnTo>
                    <a:pt x="1401802" y="1153692"/>
                  </a:lnTo>
                  <a:lnTo>
                    <a:pt x="1376184" y="1190742"/>
                  </a:lnTo>
                  <a:lnTo>
                    <a:pt x="1348452" y="1226200"/>
                  </a:lnTo>
                  <a:lnTo>
                    <a:pt x="1318687" y="1259971"/>
                  </a:lnTo>
                  <a:lnTo>
                    <a:pt x="1286970" y="1291956"/>
                  </a:lnTo>
                  <a:lnTo>
                    <a:pt x="1253381" y="1322060"/>
                  </a:lnTo>
                  <a:lnTo>
                    <a:pt x="1218002" y="1350184"/>
                  </a:lnTo>
                  <a:lnTo>
                    <a:pt x="1180912" y="1376231"/>
                  </a:lnTo>
                  <a:lnTo>
                    <a:pt x="1142193" y="1400106"/>
                  </a:lnTo>
                  <a:lnTo>
                    <a:pt x="1101924" y="1421710"/>
                  </a:lnTo>
                  <a:lnTo>
                    <a:pt x="1060188" y="1440946"/>
                  </a:lnTo>
                  <a:lnTo>
                    <a:pt x="1017064" y="1457718"/>
                  </a:lnTo>
                  <a:lnTo>
                    <a:pt x="972634" y="1471928"/>
                  </a:lnTo>
                  <a:lnTo>
                    <a:pt x="926977" y="1483480"/>
                  </a:lnTo>
                  <a:lnTo>
                    <a:pt x="880175" y="1492276"/>
                  </a:lnTo>
                  <a:lnTo>
                    <a:pt x="832308" y="1498218"/>
                  </a:lnTo>
                  <a:lnTo>
                    <a:pt x="784165" y="1501175"/>
                  </a:lnTo>
                  <a:lnTo>
                    <a:pt x="736544" y="1501131"/>
                  </a:lnTo>
                  <a:lnTo>
                    <a:pt x="689543" y="1498166"/>
                  </a:lnTo>
                  <a:lnTo>
                    <a:pt x="643260" y="1492361"/>
                  </a:lnTo>
                  <a:lnTo>
                    <a:pt x="597790" y="1483797"/>
                  </a:lnTo>
                  <a:lnTo>
                    <a:pt x="553231" y="1472555"/>
                  </a:lnTo>
                  <a:lnTo>
                    <a:pt x="509681" y="1458715"/>
                  </a:lnTo>
                  <a:lnTo>
                    <a:pt x="467236" y="1442358"/>
                  </a:lnTo>
                  <a:lnTo>
                    <a:pt x="425994" y="1423565"/>
                  </a:lnTo>
                  <a:lnTo>
                    <a:pt x="386052" y="1402416"/>
                  </a:lnTo>
                  <a:lnTo>
                    <a:pt x="347506" y="1378992"/>
                  </a:lnTo>
                  <a:lnTo>
                    <a:pt x="310454" y="1353373"/>
                  </a:lnTo>
                  <a:lnTo>
                    <a:pt x="274992" y="1325641"/>
                  </a:lnTo>
                  <a:lnTo>
                    <a:pt x="241219" y="1295877"/>
                  </a:lnTo>
                  <a:lnTo>
                    <a:pt x="209231" y="1264159"/>
                  </a:lnTo>
                  <a:lnTo>
                    <a:pt x="179126" y="1230571"/>
                  </a:lnTo>
                  <a:lnTo>
                    <a:pt x="151000" y="1195191"/>
                  </a:lnTo>
                  <a:lnTo>
                    <a:pt x="124950" y="1158101"/>
                  </a:lnTo>
                  <a:lnTo>
                    <a:pt x="101074" y="1119382"/>
                  </a:lnTo>
                  <a:lnTo>
                    <a:pt x="79469" y="1079114"/>
                  </a:lnTo>
                  <a:lnTo>
                    <a:pt x="60231" y="1037378"/>
                  </a:lnTo>
                  <a:lnTo>
                    <a:pt x="43459" y="994254"/>
                  </a:lnTo>
                  <a:lnTo>
                    <a:pt x="29248" y="949823"/>
                  </a:lnTo>
                  <a:lnTo>
                    <a:pt x="17697" y="904166"/>
                  </a:lnTo>
                  <a:lnTo>
                    <a:pt x="8902" y="857364"/>
                  </a:lnTo>
                  <a:lnTo>
                    <a:pt x="2960" y="809497"/>
                  </a:lnTo>
                  <a:lnTo>
                    <a:pt x="0" y="760887"/>
                  </a:lnTo>
                  <a:lnTo>
                    <a:pt x="114" y="712732"/>
                  </a:lnTo>
                  <a:lnTo>
                    <a:pt x="3227" y="665141"/>
                  </a:lnTo>
                  <a:lnTo>
                    <a:pt x="9261" y="618224"/>
                  </a:lnTo>
                  <a:lnTo>
                    <a:pt x="18138" y="572089"/>
                  </a:lnTo>
                  <a:lnTo>
                    <a:pt x="29782" y="526846"/>
                  </a:lnTo>
                  <a:lnTo>
                    <a:pt x="44114" y="482603"/>
                  </a:lnTo>
                  <a:lnTo>
                    <a:pt x="61058" y="439472"/>
                  </a:lnTo>
                  <a:lnTo>
                    <a:pt x="80536" y="397559"/>
                  </a:lnTo>
                  <a:lnTo>
                    <a:pt x="102471" y="356976"/>
                  </a:lnTo>
                  <a:lnTo>
                    <a:pt x="126785" y="317830"/>
                  </a:lnTo>
                  <a:lnTo>
                    <a:pt x="153402" y="280231"/>
                  </a:lnTo>
                  <a:lnTo>
                    <a:pt x="182243" y="244289"/>
                  </a:lnTo>
                  <a:lnTo>
                    <a:pt x="213233" y="210113"/>
                  </a:lnTo>
                  <a:lnTo>
                    <a:pt x="246292" y="177811"/>
                  </a:lnTo>
                  <a:lnTo>
                    <a:pt x="281345" y="147494"/>
                  </a:lnTo>
                  <a:lnTo>
                    <a:pt x="318313" y="119269"/>
                  </a:lnTo>
                  <a:lnTo>
                    <a:pt x="357120" y="93248"/>
                  </a:lnTo>
                  <a:lnTo>
                    <a:pt x="397687" y="69538"/>
                  </a:lnTo>
                  <a:lnTo>
                    <a:pt x="439939" y="48249"/>
                  </a:lnTo>
                  <a:lnTo>
                    <a:pt x="483796" y="29490"/>
                  </a:lnTo>
                  <a:lnTo>
                    <a:pt x="529183" y="13370"/>
                  </a:lnTo>
                  <a:lnTo>
                    <a:pt x="576022" y="0"/>
                  </a:lnTo>
                  <a:lnTo>
                    <a:pt x="761950" y="739266"/>
                  </a:lnTo>
                  <a:lnTo>
                    <a:pt x="1521029" y="668908"/>
                  </a:lnTo>
                  <a:close/>
                </a:path>
              </a:pathLst>
            </a:custGeom>
            <a:ln w="11239">
              <a:solidFill>
                <a:srgbClr val="FFFFFF"/>
              </a:solidFill>
            </a:ln>
          </p:spPr>
          <p:txBody>
            <a:bodyPr wrap="square" lIns="0" tIns="0" rIns="0" bIns="0" rtlCol="0"/>
            <a:lstStyle/>
            <a:p>
              <a:endParaRPr/>
            </a:p>
          </p:txBody>
        </p:sp>
        <p:sp>
          <p:nvSpPr>
            <p:cNvPr id="54" name="object 54"/>
            <p:cNvSpPr/>
            <p:nvPr/>
          </p:nvSpPr>
          <p:spPr>
            <a:xfrm>
              <a:off x="1542161" y="4474972"/>
              <a:ext cx="186055" cy="762635"/>
            </a:xfrm>
            <a:custGeom>
              <a:avLst/>
              <a:gdLst/>
              <a:ahLst/>
              <a:cxnLst/>
              <a:rect l="l" t="t" r="r" b="b"/>
              <a:pathLst>
                <a:path w="186055" h="762635">
                  <a:moveTo>
                    <a:pt x="185928" y="0"/>
                  </a:moveTo>
                  <a:lnTo>
                    <a:pt x="139017" y="1450"/>
                  </a:lnTo>
                  <a:lnTo>
                    <a:pt x="92297" y="5794"/>
                  </a:lnTo>
                  <a:lnTo>
                    <a:pt x="45910" y="13019"/>
                  </a:lnTo>
                  <a:lnTo>
                    <a:pt x="0" y="23114"/>
                  </a:lnTo>
                  <a:lnTo>
                    <a:pt x="185928" y="762381"/>
                  </a:lnTo>
                  <a:lnTo>
                    <a:pt x="185928" y="0"/>
                  </a:lnTo>
                  <a:close/>
                </a:path>
              </a:pathLst>
            </a:custGeom>
            <a:solidFill>
              <a:srgbClr val="A4A4A4"/>
            </a:solidFill>
          </p:spPr>
          <p:txBody>
            <a:bodyPr wrap="square" lIns="0" tIns="0" rIns="0" bIns="0" rtlCol="0"/>
            <a:lstStyle/>
            <a:p>
              <a:endParaRPr/>
            </a:p>
          </p:txBody>
        </p:sp>
        <p:sp>
          <p:nvSpPr>
            <p:cNvPr id="55" name="object 55"/>
            <p:cNvSpPr/>
            <p:nvPr/>
          </p:nvSpPr>
          <p:spPr>
            <a:xfrm>
              <a:off x="1542161" y="4474972"/>
              <a:ext cx="186055" cy="762635"/>
            </a:xfrm>
            <a:custGeom>
              <a:avLst/>
              <a:gdLst/>
              <a:ahLst/>
              <a:cxnLst/>
              <a:rect l="l" t="t" r="r" b="b"/>
              <a:pathLst>
                <a:path w="186055" h="762635">
                  <a:moveTo>
                    <a:pt x="0" y="23114"/>
                  </a:moveTo>
                  <a:lnTo>
                    <a:pt x="45910" y="13019"/>
                  </a:lnTo>
                  <a:lnTo>
                    <a:pt x="92297" y="5794"/>
                  </a:lnTo>
                  <a:lnTo>
                    <a:pt x="139017" y="1450"/>
                  </a:lnTo>
                  <a:lnTo>
                    <a:pt x="185928" y="0"/>
                  </a:lnTo>
                  <a:lnTo>
                    <a:pt x="185928" y="762381"/>
                  </a:lnTo>
                  <a:lnTo>
                    <a:pt x="0" y="23114"/>
                  </a:lnTo>
                  <a:close/>
                </a:path>
              </a:pathLst>
            </a:custGeom>
            <a:ln w="11239">
              <a:solidFill>
                <a:srgbClr val="FFFFFF"/>
              </a:solidFill>
            </a:ln>
          </p:spPr>
          <p:txBody>
            <a:bodyPr wrap="square" lIns="0" tIns="0" rIns="0" bIns="0" rtlCol="0"/>
            <a:lstStyle/>
            <a:p>
              <a:endParaRPr/>
            </a:p>
          </p:txBody>
        </p:sp>
        <p:sp>
          <p:nvSpPr>
            <p:cNvPr id="56" name="object 56"/>
            <p:cNvSpPr/>
            <p:nvPr/>
          </p:nvSpPr>
          <p:spPr>
            <a:xfrm>
              <a:off x="2081149" y="4173474"/>
              <a:ext cx="652145" cy="501015"/>
            </a:xfrm>
            <a:custGeom>
              <a:avLst/>
              <a:gdLst/>
              <a:ahLst/>
              <a:cxnLst/>
              <a:rect l="l" t="t" r="r" b="b"/>
              <a:pathLst>
                <a:path w="652144" h="501014">
                  <a:moveTo>
                    <a:pt x="651637" y="0"/>
                  </a:moveTo>
                  <a:lnTo>
                    <a:pt x="0" y="0"/>
                  </a:lnTo>
                  <a:lnTo>
                    <a:pt x="0" y="283464"/>
                  </a:lnTo>
                  <a:lnTo>
                    <a:pt x="108585" y="283464"/>
                  </a:lnTo>
                  <a:lnTo>
                    <a:pt x="160528" y="500506"/>
                  </a:lnTo>
                  <a:lnTo>
                    <a:pt x="271526" y="283464"/>
                  </a:lnTo>
                  <a:lnTo>
                    <a:pt x="651637" y="283464"/>
                  </a:lnTo>
                  <a:lnTo>
                    <a:pt x="651637" y="0"/>
                  </a:lnTo>
                  <a:close/>
                </a:path>
              </a:pathLst>
            </a:custGeom>
            <a:solidFill>
              <a:srgbClr val="FFFFFF"/>
            </a:solidFill>
          </p:spPr>
          <p:txBody>
            <a:bodyPr wrap="square" lIns="0" tIns="0" rIns="0" bIns="0" rtlCol="0"/>
            <a:lstStyle/>
            <a:p>
              <a:endParaRPr/>
            </a:p>
          </p:txBody>
        </p:sp>
        <p:sp>
          <p:nvSpPr>
            <p:cNvPr id="57" name="object 57"/>
            <p:cNvSpPr/>
            <p:nvPr/>
          </p:nvSpPr>
          <p:spPr>
            <a:xfrm>
              <a:off x="2081149" y="4173474"/>
              <a:ext cx="652145" cy="501015"/>
            </a:xfrm>
            <a:custGeom>
              <a:avLst/>
              <a:gdLst/>
              <a:ahLst/>
              <a:cxnLst/>
              <a:rect l="l" t="t" r="r" b="b"/>
              <a:pathLst>
                <a:path w="652144" h="501014">
                  <a:moveTo>
                    <a:pt x="0" y="0"/>
                  </a:moveTo>
                  <a:lnTo>
                    <a:pt x="108585" y="0"/>
                  </a:lnTo>
                  <a:lnTo>
                    <a:pt x="271526" y="0"/>
                  </a:lnTo>
                  <a:lnTo>
                    <a:pt x="651637" y="0"/>
                  </a:lnTo>
                  <a:lnTo>
                    <a:pt x="651637" y="165354"/>
                  </a:lnTo>
                  <a:lnTo>
                    <a:pt x="651637" y="236220"/>
                  </a:lnTo>
                  <a:lnTo>
                    <a:pt x="651637" y="283464"/>
                  </a:lnTo>
                  <a:lnTo>
                    <a:pt x="271526" y="283464"/>
                  </a:lnTo>
                  <a:lnTo>
                    <a:pt x="160528" y="500506"/>
                  </a:lnTo>
                  <a:lnTo>
                    <a:pt x="108585" y="283464"/>
                  </a:lnTo>
                  <a:lnTo>
                    <a:pt x="0" y="283464"/>
                  </a:lnTo>
                  <a:lnTo>
                    <a:pt x="0" y="236220"/>
                  </a:lnTo>
                  <a:lnTo>
                    <a:pt x="0" y="165354"/>
                  </a:lnTo>
                  <a:lnTo>
                    <a:pt x="0" y="0"/>
                  </a:lnTo>
                  <a:close/>
                </a:path>
              </a:pathLst>
            </a:custGeom>
            <a:ln w="5626">
              <a:solidFill>
                <a:srgbClr val="000000"/>
              </a:solidFill>
            </a:ln>
          </p:spPr>
          <p:txBody>
            <a:bodyPr wrap="square" lIns="0" tIns="0" rIns="0" bIns="0" rtlCol="0"/>
            <a:lstStyle/>
            <a:p>
              <a:endParaRPr/>
            </a:p>
          </p:txBody>
        </p:sp>
      </p:grpSp>
      <p:sp>
        <p:nvSpPr>
          <p:cNvPr id="58" name="object 58"/>
          <p:cNvSpPr txBox="1"/>
          <p:nvPr/>
        </p:nvSpPr>
        <p:spPr>
          <a:xfrm>
            <a:off x="2824308" y="5881822"/>
            <a:ext cx="673075" cy="290677"/>
          </a:xfrm>
          <a:prstGeom prst="rect">
            <a:avLst/>
          </a:prstGeom>
        </p:spPr>
        <p:txBody>
          <a:bodyPr vert="horz" wrap="square" lIns="0" tIns="31326" rIns="0" bIns="0" rtlCol="0">
            <a:spAutoFit/>
          </a:bodyPr>
          <a:lstStyle/>
          <a:p>
            <a:pPr marR="22859" algn="ctr">
              <a:spcBef>
                <a:spcPts val="247"/>
              </a:spcBef>
            </a:pPr>
            <a:r>
              <a:rPr sz="800" spc="-33" dirty="0">
                <a:solidFill>
                  <a:srgbClr val="585858"/>
                </a:solidFill>
                <a:latin typeface="BIZ UDPゴシック"/>
                <a:cs typeface="BIZ UDPゴシック"/>
              </a:rPr>
              <a:t>ある</a:t>
            </a:r>
            <a:endParaRPr sz="800">
              <a:latin typeface="BIZ UDPゴシック"/>
              <a:cs typeface="BIZ UDPゴシック"/>
            </a:endParaRPr>
          </a:p>
          <a:p>
            <a:pPr algn="ctr">
              <a:spcBef>
                <a:spcPts val="120"/>
              </a:spcBef>
            </a:pPr>
            <a:r>
              <a:rPr sz="800" dirty="0">
                <a:solidFill>
                  <a:srgbClr val="585858"/>
                </a:solidFill>
                <a:latin typeface="BIZ UDPゴシック"/>
                <a:cs typeface="BIZ UDPゴシック"/>
              </a:rPr>
              <a:t>12</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23%</a:t>
            </a:r>
            <a:endParaRPr sz="800">
              <a:latin typeface="BIZ UDPゴシック"/>
              <a:cs typeface="BIZ UDPゴシック"/>
            </a:endParaRPr>
          </a:p>
        </p:txBody>
      </p:sp>
      <p:grpSp>
        <p:nvGrpSpPr>
          <p:cNvPr id="59" name="object 59"/>
          <p:cNvGrpSpPr/>
          <p:nvPr/>
        </p:nvGrpSpPr>
        <p:grpSpPr>
          <a:xfrm>
            <a:off x="902549" y="8097694"/>
            <a:ext cx="941458" cy="576557"/>
            <a:chOff x="726135" y="5856668"/>
            <a:chExt cx="706120" cy="432434"/>
          </a:xfrm>
        </p:grpSpPr>
        <p:sp>
          <p:nvSpPr>
            <p:cNvPr id="60" name="object 60"/>
            <p:cNvSpPr/>
            <p:nvPr/>
          </p:nvSpPr>
          <p:spPr>
            <a:xfrm>
              <a:off x="728992" y="5859525"/>
              <a:ext cx="700405" cy="426720"/>
            </a:xfrm>
            <a:custGeom>
              <a:avLst/>
              <a:gdLst/>
              <a:ahLst/>
              <a:cxnLst/>
              <a:rect l="l" t="t" r="r" b="b"/>
              <a:pathLst>
                <a:path w="700405" h="426720">
                  <a:moveTo>
                    <a:pt x="558660" y="0"/>
                  </a:moveTo>
                  <a:lnTo>
                    <a:pt x="408330" y="128523"/>
                  </a:lnTo>
                  <a:lnTo>
                    <a:pt x="0" y="128523"/>
                  </a:lnTo>
                  <a:lnTo>
                    <a:pt x="0" y="426338"/>
                  </a:lnTo>
                  <a:lnTo>
                    <a:pt x="700011" y="426338"/>
                  </a:lnTo>
                  <a:lnTo>
                    <a:pt x="700011" y="128523"/>
                  </a:lnTo>
                  <a:lnTo>
                    <a:pt x="583298" y="128523"/>
                  </a:lnTo>
                  <a:lnTo>
                    <a:pt x="558660" y="0"/>
                  </a:lnTo>
                  <a:close/>
                </a:path>
              </a:pathLst>
            </a:custGeom>
            <a:solidFill>
              <a:srgbClr val="FFFFFF"/>
            </a:solidFill>
          </p:spPr>
          <p:txBody>
            <a:bodyPr wrap="square" lIns="0" tIns="0" rIns="0" bIns="0" rtlCol="0"/>
            <a:lstStyle/>
            <a:p>
              <a:endParaRPr/>
            </a:p>
          </p:txBody>
        </p:sp>
        <p:sp>
          <p:nvSpPr>
            <p:cNvPr id="61" name="object 61"/>
            <p:cNvSpPr/>
            <p:nvPr/>
          </p:nvSpPr>
          <p:spPr>
            <a:xfrm>
              <a:off x="728992" y="5859525"/>
              <a:ext cx="700405" cy="426720"/>
            </a:xfrm>
            <a:custGeom>
              <a:avLst/>
              <a:gdLst/>
              <a:ahLst/>
              <a:cxnLst/>
              <a:rect l="l" t="t" r="r" b="b"/>
              <a:pathLst>
                <a:path w="700405" h="426720">
                  <a:moveTo>
                    <a:pt x="0" y="128523"/>
                  </a:moveTo>
                  <a:lnTo>
                    <a:pt x="408330" y="128523"/>
                  </a:lnTo>
                  <a:lnTo>
                    <a:pt x="558660" y="0"/>
                  </a:lnTo>
                  <a:lnTo>
                    <a:pt x="583298" y="128523"/>
                  </a:lnTo>
                  <a:lnTo>
                    <a:pt x="700011" y="128523"/>
                  </a:lnTo>
                  <a:lnTo>
                    <a:pt x="700011" y="178180"/>
                  </a:lnTo>
                  <a:lnTo>
                    <a:pt x="700011" y="252602"/>
                  </a:lnTo>
                  <a:lnTo>
                    <a:pt x="700011" y="426338"/>
                  </a:lnTo>
                  <a:lnTo>
                    <a:pt x="583298" y="426338"/>
                  </a:lnTo>
                  <a:lnTo>
                    <a:pt x="408330" y="426338"/>
                  </a:lnTo>
                  <a:lnTo>
                    <a:pt x="0" y="426338"/>
                  </a:lnTo>
                  <a:lnTo>
                    <a:pt x="0" y="252602"/>
                  </a:lnTo>
                  <a:lnTo>
                    <a:pt x="0" y="178180"/>
                  </a:lnTo>
                  <a:lnTo>
                    <a:pt x="0" y="128523"/>
                  </a:lnTo>
                  <a:close/>
                </a:path>
              </a:pathLst>
            </a:custGeom>
            <a:ln w="5626">
              <a:solidFill>
                <a:srgbClr val="000000"/>
              </a:solidFill>
            </a:ln>
          </p:spPr>
          <p:txBody>
            <a:bodyPr wrap="square" lIns="0" tIns="0" rIns="0" bIns="0" rtlCol="0"/>
            <a:lstStyle/>
            <a:p>
              <a:endParaRPr/>
            </a:p>
          </p:txBody>
        </p:sp>
      </p:grpSp>
      <p:sp>
        <p:nvSpPr>
          <p:cNvPr id="62" name="object 62"/>
          <p:cNvSpPr txBox="1"/>
          <p:nvPr/>
        </p:nvSpPr>
        <p:spPr>
          <a:xfrm>
            <a:off x="1046409" y="8312984"/>
            <a:ext cx="688314" cy="289822"/>
          </a:xfrm>
          <a:prstGeom prst="rect">
            <a:avLst/>
          </a:prstGeom>
        </p:spPr>
        <p:txBody>
          <a:bodyPr vert="horz" wrap="square" lIns="0" tIns="30479" rIns="0" bIns="0" rtlCol="0">
            <a:spAutoFit/>
          </a:bodyPr>
          <a:lstStyle/>
          <a:p>
            <a:pPr marR="25399" algn="ctr">
              <a:spcBef>
                <a:spcPts val="240"/>
              </a:spcBef>
            </a:pPr>
            <a:r>
              <a:rPr sz="800" spc="-33" dirty="0">
                <a:solidFill>
                  <a:srgbClr val="585858"/>
                </a:solidFill>
                <a:latin typeface="BIZ UDPゴシック"/>
                <a:cs typeface="BIZ UDPゴシック"/>
              </a:rPr>
              <a:t>ない</a:t>
            </a:r>
            <a:endParaRPr sz="800">
              <a:latin typeface="BIZ UDPゴシック"/>
              <a:cs typeface="BIZ UDPゴシック"/>
            </a:endParaRPr>
          </a:p>
          <a:p>
            <a:pPr algn="ctr">
              <a:spcBef>
                <a:spcPts val="113"/>
              </a:spcBef>
            </a:pPr>
            <a:r>
              <a:rPr sz="800" dirty="0">
                <a:solidFill>
                  <a:srgbClr val="585858"/>
                </a:solidFill>
                <a:latin typeface="BIZ UDPゴシック"/>
                <a:cs typeface="BIZ UDPゴシック"/>
              </a:rPr>
              <a:t>37</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73%</a:t>
            </a:r>
            <a:endParaRPr sz="800">
              <a:latin typeface="BIZ UDPゴシック"/>
              <a:cs typeface="BIZ UDPゴシック"/>
            </a:endParaRPr>
          </a:p>
        </p:txBody>
      </p:sp>
      <p:grpSp>
        <p:nvGrpSpPr>
          <p:cNvPr id="63" name="object 63"/>
          <p:cNvGrpSpPr/>
          <p:nvPr/>
        </p:nvGrpSpPr>
        <p:grpSpPr>
          <a:xfrm>
            <a:off x="945371" y="5828204"/>
            <a:ext cx="1172590" cy="439404"/>
            <a:chOff x="758253" y="4154487"/>
            <a:chExt cx="879475" cy="329565"/>
          </a:xfrm>
        </p:grpSpPr>
        <p:sp>
          <p:nvSpPr>
            <p:cNvPr id="64" name="object 64"/>
            <p:cNvSpPr/>
            <p:nvPr/>
          </p:nvSpPr>
          <p:spPr>
            <a:xfrm>
              <a:off x="761111" y="4157344"/>
              <a:ext cx="873760" cy="323850"/>
            </a:xfrm>
            <a:custGeom>
              <a:avLst/>
              <a:gdLst/>
              <a:ahLst/>
              <a:cxnLst/>
              <a:rect l="l" t="t" r="r" b="b"/>
              <a:pathLst>
                <a:path w="873760" h="323850">
                  <a:moveTo>
                    <a:pt x="599059" y="0"/>
                  </a:moveTo>
                  <a:lnTo>
                    <a:pt x="0" y="0"/>
                  </a:lnTo>
                  <a:lnTo>
                    <a:pt x="0" y="297815"/>
                  </a:lnTo>
                  <a:lnTo>
                    <a:pt x="599059" y="297815"/>
                  </a:lnTo>
                  <a:lnTo>
                    <a:pt x="599059" y="248158"/>
                  </a:lnTo>
                  <a:lnTo>
                    <a:pt x="873379" y="323469"/>
                  </a:lnTo>
                  <a:lnTo>
                    <a:pt x="599059" y="173736"/>
                  </a:lnTo>
                  <a:lnTo>
                    <a:pt x="599059" y="0"/>
                  </a:lnTo>
                  <a:close/>
                </a:path>
              </a:pathLst>
            </a:custGeom>
            <a:solidFill>
              <a:srgbClr val="FFFFFF"/>
            </a:solidFill>
          </p:spPr>
          <p:txBody>
            <a:bodyPr wrap="square" lIns="0" tIns="0" rIns="0" bIns="0" rtlCol="0"/>
            <a:lstStyle/>
            <a:p>
              <a:endParaRPr/>
            </a:p>
          </p:txBody>
        </p:sp>
        <p:sp>
          <p:nvSpPr>
            <p:cNvPr id="65" name="object 65"/>
            <p:cNvSpPr/>
            <p:nvPr/>
          </p:nvSpPr>
          <p:spPr>
            <a:xfrm>
              <a:off x="761111" y="4157344"/>
              <a:ext cx="873760" cy="323850"/>
            </a:xfrm>
            <a:custGeom>
              <a:avLst/>
              <a:gdLst/>
              <a:ahLst/>
              <a:cxnLst/>
              <a:rect l="l" t="t" r="r" b="b"/>
              <a:pathLst>
                <a:path w="873760" h="323850">
                  <a:moveTo>
                    <a:pt x="0" y="0"/>
                  </a:moveTo>
                  <a:lnTo>
                    <a:pt x="349478" y="0"/>
                  </a:lnTo>
                  <a:lnTo>
                    <a:pt x="499249" y="0"/>
                  </a:lnTo>
                  <a:lnTo>
                    <a:pt x="599059" y="0"/>
                  </a:lnTo>
                  <a:lnTo>
                    <a:pt x="599059" y="173736"/>
                  </a:lnTo>
                  <a:lnTo>
                    <a:pt x="873379" y="323469"/>
                  </a:lnTo>
                  <a:lnTo>
                    <a:pt x="599059" y="248158"/>
                  </a:lnTo>
                  <a:lnTo>
                    <a:pt x="599059" y="297815"/>
                  </a:lnTo>
                  <a:lnTo>
                    <a:pt x="499249" y="297815"/>
                  </a:lnTo>
                  <a:lnTo>
                    <a:pt x="349478" y="297815"/>
                  </a:lnTo>
                  <a:lnTo>
                    <a:pt x="0" y="297815"/>
                  </a:lnTo>
                  <a:lnTo>
                    <a:pt x="0" y="248158"/>
                  </a:lnTo>
                  <a:lnTo>
                    <a:pt x="0" y="173736"/>
                  </a:lnTo>
                  <a:lnTo>
                    <a:pt x="0" y="0"/>
                  </a:lnTo>
                  <a:close/>
                </a:path>
              </a:pathLst>
            </a:custGeom>
            <a:ln w="5626">
              <a:solidFill>
                <a:srgbClr val="000000"/>
              </a:solidFill>
            </a:ln>
          </p:spPr>
          <p:txBody>
            <a:bodyPr wrap="square" lIns="0" tIns="0" rIns="0" bIns="0" rtlCol="0"/>
            <a:lstStyle/>
            <a:p>
              <a:endParaRPr/>
            </a:p>
          </p:txBody>
        </p:sp>
      </p:grpSp>
      <p:sp>
        <p:nvSpPr>
          <p:cNvPr id="66" name="object 66"/>
          <p:cNvSpPr txBox="1"/>
          <p:nvPr/>
        </p:nvSpPr>
        <p:spPr>
          <a:xfrm>
            <a:off x="1102489" y="5871120"/>
            <a:ext cx="527454" cy="289822"/>
          </a:xfrm>
          <a:prstGeom prst="rect">
            <a:avLst/>
          </a:prstGeom>
        </p:spPr>
        <p:txBody>
          <a:bodyPr vert="horz" wrap="square" lIns="0" tIns="30479" rIns="0" bIns="0" rtlCol="0">
            <a:spAutoFit/>
          </a:bodyPr>
          <a:lstStyle/>
          <a:p>
            <a:pPr marL="87204">
              <a:spcBef>
                <a:spcPts val="240"/>
              </a:spcBef>
            </a:pPr>
            <a:r>
              <a:rPr sz="800" spc="-27" dirty="0">
                <a:solidFill>
                  <a:srgbClr val="585858"/>
                </a:solidFill>
                <a:latin typeface="BIZ UDPゴシック"/>
                <a:cs typeface="BIZ UDPゴシック"/>
              </a:rPr>
              <a:t>未回答</a:t>
            </a:r>
            <a:endParaRPr sz="800">
              <a:latin typeface="BIZ UDPゴシック"/>
              <a:cs typeface="BIZ UDPゴシック"/>
            </a:endParaRPr>
          </a:p>
          <a:p>
            <a:pPr marL="16933">
              <a:spcBef>
                <a:spcPts val="113"/>
              </a:spcBef>
            </a:pPr>
            <a:r>
              <a:rPr sz="800" dirty="0">
                <a:solidFill>
                  <a:srgbClr val="585858"/>
                </a:solidFill>
                <a:latin typeface="BIZ UDPゴシック"/>
                <a:cs typeface="BIZ UDPゴシック"/>
              </a:rPr>
              <a:t>2</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4%</a:t>
            </a:r>
            <a:endParaRPr sz="800">
              <a:latin typeface="BIZ UDPゴシック"/>
              <a:cs typeface="BIZ UDPゴシック"/>
            </a:endParaRPr>
          </a:p>
        </p:txBody>
      </p:sp>
      <p:grpSp>
        <p:nvGrpSpPr>
          <p:cNvPr id="67" name="object 67"/>
          <p:cNvGrpSpPr/>
          <p:nvPr/>
        </p:nvGrpSpPr>
        <p:grpSpPr>
          <a:xfrm>
            <a:off x="1241037" y="1990745"/>
            <a:ext cx="2275756" cy="2420529"/>
            <a:chOff x="980011" y="1276286"/>
            <a:chExt cx="1706880" cy="1815464"/>
          </a:xfrm>
        </p:grpSpPr>
        <p:sp>
          <p:nvSpPr>
            <p:cNvPr id="68" name="object 68"/>
            <p:cNvSpPr/>
            <p:nvPr/>
          </p:nvSpPr>
          <p:spPr>
            <a:xfrm>
              <a:off x="1741297" y="1574165"/>
              <a:ext cx="755650" cy="1498600"/>
            </a:xfrm>
            <a:custGeom>
              <a:avLst/>
              <a:gdLst/>
              <a:ahLst/>
              <a:cxnLst/>
              <a:rect l="l" t="t" r="r" b="b"/>
              <a:pathLst>
                <a:path w="755650" h="1498600">
                  <a:moveTo>
                    <a:pt x="0" y="0"/>
                  </a:moveTo>
                  <a:lnTo>
                    <a:pt x="0" y="755650"/>
                  </a:lnTo>
                  <a:lnTo>
                    <a:pt x="138938" y="1498346"/>
                  </a:lnTo>
                  <a:lnTo>
                    <a:pt x="187064" y="1487733"/>
                  </a:lnTo>
                  <a:lnTo>
                    <a:pt x="233881" y="1474189"/>
                  </a:lnTo>
                  <a:lnTo>
                    <a:pt x="279298" y="1457821"/>
                  </a:lnTo>
                  <a:lnTo>
                    <a:pt x="323225" y="1438739"/>
                  </a:lnTo>
                  <a:lnTo>
                    <a:pt x="365570" y="1417052"/>
                  </a:lnTo>
                  <a:lnTo>
                    <a:pt x="406243" y="1392870"/>
                  </a:lnTo>
                  <a:lnTo>
                    <a:pt x="445154" y="1366301"/>
                  </a:lnTo>
                  <a:lnTo>
                    <a:pt x="482212" y="1337455"/>
                  </a:lnTo>
                  <a:lnTo>
                    <a:pt x="517325" y="1306441"/>
                  </a:lnTo>
                  <a:lnTo>
                    <a:pt x="550404" y="1273368"/>
                  </a:lnTo>
                  <a:lnTo>
                    <a:pt x="581358" y="1238345"/>
                  </a:lnTo>
                  <a:lnTo>
                    <a:pt x="610096" y="1201482"/>
                  </a:lnTo>
                  <a:lnTo>
                    <a:pt x="636527" y="1162887"/>
                  </a:lnTo>
                  <a:lnTo>
                    <a:pt x="660561" y="1122671"/>
                  </a:lnTo>
                  <a:lnTo>
                    <a:pt x="682107" y="1080941"/>
                  </a:lnTo>
                  <a:lnTo>
                    <a:pt x="701074" y="1037808"/>
                  </a:lnTo>
                  <a:lnTo>
                    <a:pt x="717372" y="993381"/>
                  </a:lnTo>
                  <a:lnTo>
                    <a:pt x="730910" y="947768"/>
                  </a:lnTo>
                  <a:lnTo>
                    <a:pt x="741598" y="901080"/>
                  </a:lnTo>
                  <a:lnTo>
                    <a:pt x="749344" y="853424"/>
                  </a:lnTo>
                  <a:lnTo>
                    <a:pt x="754058" y="804911"/>
                  </a:lnTo>
                  <a:lnTo>
                    <a:pt x="755650" y="755650"/>
                  </a:lnTo>
                  <a:lnTo>
                    <a:pt x="754163" y="707862"/>
                  </a:lnTo>
                  <a:lnTo>
                    <a:pt x="749762" y="660865"/>
                  </a:lnTo>
                  <a:lnTo>
                    <a:pt x="742535" y="614745"/>
                  </a:lnTo>
                  <a:lnTo>
                    <a:pt x="732571" y="569593"/>
                  </a:lnTo>
                  <a:lnTo>
                    <a:pt x="719957" y="525495"/>
                  </a:lnTo>
                  <a:lnTo>
                    <a:pt x="704784" y="482542"/>
                  </a:lnTo>
                  <a:lnTo>
                    <a:pt x="687139" y="440820"/>
                  </a:lnTo>
                  <a:lnTo>
                    <a:pt x="667111" y="400420"/>
                  </a:lnTo>
                  <a:lnTo>
                    <a:pt x="644788" y="361429"/>
                  </a:lnTo>
                  <a:lnTo>
                    <a:pt x="620259" y="323936"/>
                  </a:lnTo>
                  <a:lnTo>
                    <a:pt x="593612" y="288029"/>
                  </a:lnTo>
                  <a:lnTo>
                    <a:pt x="564937" y="253797"/>
                  </a:lnTo>
                  <a:lnTo>
                    <a:pt x="534320" y="221329"/>
                  </a:lnTo>
                  <a:lnTo>
                    <a:pt x="501852" y="190712"/>
                  </a:lnTo>
                  <a:lnTo>
                    <a:pt x="467620" y="162037"/>
                  </a:lnTo>
                  <a:lnTo>
                    <a:pt x="431713" y="135390"/>
                  </a:lnTo>
                  <a:lnTo>
                    <a:pt x="394220" y="110861"/>
                  </a:lnTo>
                  <a:lnTo>
                    <a:pt x="355229" y="88538"/>
                  </a:lnTo>
                  <a:lnTo>
                    <a:pt x="314829" y="68510"/>
                  </a:lnTo>
                  <a:lnTo>
                    <a:pt x="273107" y="50865"/>
                  </a:lnTo>
                  <a:lnTo>
                    <a:pt x="230154" y="35692"/>
                  </a:lnTo>
                  <a:lnTo>
                    <a:pt x="186056" y="23078"/>
                  </a:lnTo>
                  <a:lnTo>
                    <a:pt x="140904" y="13114"/>
                  </a:lnTo>
                  <a:lnTo>
                    <a:pt x="94784" y="5887"/>
                  </a:lnTo>
                  <a:lnTo>
                    <a:pt x="47787" y="1486"/>
                  </a:lnTo>
                  <a:lnTo>
                    <a:pt x="0" y="0"/>
                  </a:lnTo>
                  <a:close/>
                </a:path>
              </a:pathLst>
            </a:custGeom>
            <a:solidFill>
              <a:srgbClr val="4471C4"/>
            </a:solidFill>
          </p:spPr>
          <p:txBody>
            <a:bodyPr wrap="square" lIns="0" tIns="0" rIns="0" bIns="0" rtlCol="0"/>
            <a:lstStyle/>
            <a:p>
              <a:endParaRPr/>
            </a:p>
          </p:txBody>
        </p:sp>
        <p:sp>
          <p:nvSpPr>
            <p:cNvPr id="69" name="object 69"/>
            <p:cNvSpPr/>
            <p:nvPr/>
          </p:nvSpPr>
          <p:spPr>
            <a:xfrm>
              <a:off x="985726" y="1625219"/>
              <a:ext cx="894715" cy="1460500"/>
            </a:xfrm>
            <a:custGeom>
              <a:avLst/>
              <a:gdLst/>
              <a:ahLst/>
              <a:cxnLst/>
              <a:rect l="l" t="t" r="r" b="b"/>
              <a:pathLst>
                <a:path w="894714" h="1460500">
                  <a:moveTo>
                    <a:pt x="482648" y="0"/>
                  </a:moveTo>
                  <a:lnTo>
                    <a:pt x="437288" y="19285"/>
                  </a:lnTo>
                  <a:lnTo>
                    <a:pt x="393754" y="41212"/>
                  </a:lnTo>
                  <a:lnTo>
                    <a:pt x="352116" y="65655"/>
                  </a:lnTo>
                  <a:lnTo>
                    <a:pt x="312443" y="92492"/>
                  </a:lnTo>
                  <a:lnTo>
                    <a:pt x="274802" y="121597"/>
                  </a:lnTo>
                  <a:lnTo>
                    <a:pt x="239265" y="152846"/>
                  </a:lnTo>
                  <a:lnTo>
                    <a:pt x="205898" y="186117"/>
                  </a:lnTo>
                  <a:lnTo>
                    <a:pt x="174772" y="221285"/>
                  </a:lnTo>
                  <a:lnTo>
                    <a:pt x="145956" y="258226"/>
                  </a:lnTo>
                  <a:lnTo>
                    <a:pt x="119518" y="296815"/>
                  </a:lnTo>
                  <a:lnTo>
                    <a:pt x="95528" y="336931"/>
                  </a:lnTo>
                  <a:lnTo>
                    <a:pt x="74054" y="378447"/>
                  </a:lnTo>
                  <a:lnTo>
                    <a:pt x="55166" y="421240"/>
                  </a:lnTo>
                  <a:lnTo>
                    <a:pt x="38932" y="465187"/>
                  </a:lnTo>
                  <a:lnTo>
                    <a:pt x="25422" y="510163"/>
                  </a:lnTo>
                  <a:lnTo>
                    <a:pt x="14705" y="556045"/>
                  </a:lnTo>
                  <a:lnTo>
                    <a:pt x="6850" y="602708"/>
                  </a:lnTo>
                  <a:lnTo>
                    <a:pt x="1925" y="650028"/>
                  </a:lnTo>
                  <a:lnTo>
                    <a:pt x="0" y="697882"/>
                  </a:lnTo>
                  <a:lnTo>
                    <a:pt x="1143" y="746146"/>
                  </a:lnTo>
                  <a:lnTo>
                    <a:pt x="5424" y="794695"/>
                  </a:lnTo>
                  <a:lnTo>
                    <a:pt x="12913" y="843406"/>
                  </a:lnTo>
                  <a:lnTo>
                    <a:pt x="23153" y="890106"/>
                  </a:lnTo>
                  <a:lnTo>
                    <a:pt x="36114" y="935494"/>
                  </a:lnTo>
                  <a:lnTo>
                    <a:pt x="51690" y="979499"/>
                  </a:lnTo>
                  <a:lnTo>
                    <a:pt x="69780" y="1022051"/>
                  </a:lnTo>
                  <a:lnTo>
                    <a:pt x="90280" y="1063079"/>
                  </a:lnTo>
                  <a:lnTo>
                    <a:pt x="113086" y="1102512"/>
                  </a:lnTo>
                  <a:lnTo>
                    <a:pt x="138095" y="1140279"/>
                  </a:lnTo>
                  <a:lnTo>
                    <a:pt x="165204" y="1176310"/>
                  </a:lnTo>
                  <a:lnTo>
                    <a:pt x="194310" y="1210534"/>
                  </a:lnTo>
                  <a:lnTo>
                    <a:pt x="225309" y="1242880"/>
                  </a:lnTo>
                  <a:lnTo>
                    <a:pt x="258098" y="1273277"/>
                  </a:lnTo>
                  <a:lnTo>
                    <a:pt x="292574" y="1301655"/>
                  </a:lnTo>
                  <a:lnTo>
                    <a:pt x="328633" y="1327943"/>
                  </a:lnTo>
                  <a:lnTo>
                    <a:pt x="366173" y="1352070"/>
                  </a:lnTo>
                  <a:lnTo>
                    <a:pt x="405089" y="1373966"/>
                  </a:lnTo>
                  <a:lnTo>
                    <a:pt x="445279" y="1393559"/>
                  </a:lnTo>
                  <a:lnTo>
                    <a:pt x="486640" y="1410779"/>
                  </a:lnTo>
                  <a:lnTo>
                    <a:pt x="529067" y="1425555"/>
                  </a:lnTo>
                  <a:lnTo>
                    <a:pt x="572459" y="1437816"/>
                  </a:lnTo>
                  <a:lnTo>
                    <a:pt x="616711" y="1447492"/>
                  </a:lnTo>
                  <a:lnTo>
                    <a:pt x="661720" y="1454512"/>
                  </a:lnTo>
                  <a:lnTo>
                    <a:pt x="707383" y="1458804"/>
                  </a:lnTo>
                  <a:lnTo>
                    <a:pt x="753596" y="1460300"/>
                  </a:lnTo>
                  <a:lnTo>
                    <a:pt x="800257" y="1458926"/>
                  </a:lnTo>
                  <a:lnTo>
                    <a:pt x="847263" y="1454614"/>
                  </a:lnTo>
                  <a:lnTo>
                    <a:pt x="894509" y="1447291"/>
                  </a:lnTo>
                  <a:lnTo>
                    <a:pt x="755571" y="704595"/>
                  </a:lnTo>
                  <a:lnTo>
                    <a:pt x="482648" y="0"/>
                  </a:lnTo>
                  <a:close/>
                </a:path>
              </a:pathLst>
            </a:custGeom>
            <a:solidFill>
              <a:srgbClr val="EC7C30"/>
            </a:solidFill>
          </p:spPr>
          <p:txBody>
            <a:bodyPr wrap="square" lIns="0" tIns="0" rIns="0" bIns="0" rtlCol="0"/>
            <a:lstStyle/>
            <a:p>
              <a:endParaRPr/>
            </a:p>
          </p:txBody>
        </p:sp>
        <p:sp>
          <p:nvSpPr>
            <p:cNvPr id="70" name="object 70"/>
            <p:cNvSpPr/>
            <p:nvPr/>
          </p:nvSpPr>
          <p:spPr>
            <a:xfrm>
              <a:off x="985726" y="1625219"/>
              <a:ext cx="894715" cy="1460500"/>
            </a:xfrm>
            <a:custGeom>
              <a:avLst/>
              <a:gdLst/>
              <a:ahLst/>
              <a:cxnLst/>
              <a:rect l="l" t="t" r="r" b="b"/>
              <a:pathLst>
                <a:path w="894714" h="1460500">
                  <a:moveTo>
                    <a:pt x="894509" y="1447291"/>
                  </a:moveTo>
                  <a:lnTo>
                    <a:pt x="847263" y="1454614"/>
                  </a:lnTo>
                  <a:lnTo>
                    <a:pt x="800257" y="1458926"/>
                  </a:lnTo>
                  <a:lnTo>
                    <a:pt x="753596" y="1460300"/>
                  </a:lnTo>
                  <a:lnTo>
                    <a:pt x="707383" y="1458804"/>
                  </a:lnTo>
                  <a:lnTo>
                    <a:pt x="661720" y="1454512"/>
                  </a:lnTo>
                  <a:lnTo>
                    <a:pt x="616711" y="1447492"/>
                  </a:lnTo>
                  <a:lnTo>
                    <a:pt x="572459" y="1437816"/>
                  </a:lnTo>
                  <a:lnTo>
                    <a:pt x="529067" y="1425555"/>
                  </a:lnTo>
                  <a:lnTo>
                    <a:pt x="486640" y="1410779"/>
                  </a:lnTo>
                  <a:lnTo>
                    <a:pt x="445279" y="1393559"/>
                  </a:lnTo>
                  <a:lnTo>
                    <a:pt x="405089" y="1373966"/>
                  </a:lnTo>
                  <a:lnTo>
                    <a:pt x="366173" y="1352070"/>
                  </a:lnTo>
                  <a:lnTo>
                    <a:pt x="328633" y="1327943"/>
                  </a:lnTo>
                  <a:lnTo>
                    <a:pt x="292574" y="1301655"/>
                  </a:lnTo>
                  <a:lnTo>
                    <a:pt x="258098" y="1273277"/>
                  </a:lnTo>
                  <a:lnTo>
                    <a:pt x="225309" y="1242880"/>
                  </a:lnTo>
                  <a:lnTo>
                    <a:pt x="194310" y="1210534"/>
                  </a:lnTo>
                  <a:lnTo>
                    <a:pt x="165204" y="1176310"/>
                  </a:lnTo>
                  <a:lnTo>
                    <a:pt x="138095" y="1140279"/>
                  </a:lnTo>
                  <a:lnTo>
                    <a:pt x="113086" y="1102512"/>
                  </a:lnTo>
                  <a:lnTo>
                    <a:pt x="90280" y="1063079"/>
                  </a:lnTo>
                  <a:lnTo>
                    <a:pt x="69780" y="1022051"/>
                  </a:lnTo>
                  <a:lnTo>
                    <a:pt x="51690" y="979499"/>
                  </a:lnTo>
                  <a:lnTo>
                    <a:pt x="36114" y="935494"/>
                  </a:lnTo>
                  <a:lnTo>
                    <a:pt x="23153" y="890106"/>
                  </a:lnTo>
                  <a:lnTo>
                    <a:pt x="12913" y="843406"/>
                  </a:lnTo>
                  <a:lnTo>
                    <a:pt x="5424" y="794695"/>
                  </a:lnTo>
                  <a:lnTo>
                    <a:pt x="1143" y="746146"/>
                  </a:lnTo>
                  <a:lnTo>
                    <a:pt x="0" y="697882"/>
                  </a:lnTo>
                  <a:lnTo>
                    <a:pt x="1925" y="650028"/>
                  </a:lnTo>
                  <a:lnTo>
                    <a:pt x="6850" y="602708"/>
                  </a:lnTo>
                  <a:lnTo>
                    <a:pt x="14705" y="556045"/>
                  </a:lnTo>
                  <a:lnTo>
                    <a:pt x="25422" y="510163"/>
                  </a:lnTo>
                  <a:lnTo>
                    <a:pt x="38932" y="465187"/>
                  </a:lnTo>
                  <a:lnTo>
                    <a:pt x="55166" y="421240"/>
                  </a:lnTo>
                  <a:lnTo>
                    <a:pt x="74054" y="378447"/>
                  </a:lnTo>
                  <a:lnTo>
                    <a:pt x="95528" y="336931"/>
                  </a:lnTo>
                  <a:lnTo>
                    <a:pt x="119518" y="296815"/>
                  </a:lnTo>
                  <a:lnTo>
                    <a:pt x="145956" y="258226"/>
                  </a:lnTo>
                  <a:lnTo>
                    <a:pt x="174772" y="221285"/>
                  </a:lnTo>
                  <a:lnTo>
                    <a:pt x="205898" y="186117"/>
                  </a:lnTo>
                  <a:lnTo>
                    <a:pt x="239265" y="152846"/>
                  </a:lnTo>
                  <a:lnTo>
                    <a:pt x="274802" y="121597"/>
                  </a:lnTo>
                  <a:lnTo>
                    <a:pt x="312443" y="92492"/>
                  </a:lnTo>
                  <a:lnTo>
                    <a:pt x="352116" y="65655"/>
                  </a:lnTo>
                  <a:lnTo>
                    <a:pt x="393754" y="41212"/>
                  </a:lnTo>
                  <a:lnTo>
                    <a:pt x="437288" y="19285"/>
                  </a:lnTo>
                  <a:lnTo>
                    <a:pt x="482648" y="0"/>
                  </a:lnTo>
                  <a:lnTo>
                    <a:pt x="755571" y="704595"/>
                  </a:lnTo>
                  <a:lnTo>
                    <a:pt x="894509" y="1447291"/>
                  </a:lnTo>
                  <a:close/>
                </a:path>
              </a:pathLst>
            </a:custGeom>
            <a:ln w="11239">
              <a:solidFill>
                <a:srgbClr val="FFFFFF"/>
              </a:solidFill>
            </a:ln>
          </p:spPr>
          <p:txBody>
            <a:bodyPr wrap="square" lIns="0" tIns="0" rIns="0" bIns="0" rtlCol="0"/>
            <a:lstStyle/>
            <a:p>
              <a:endParaRPr/>
            </a:p>
          </p:txBody>
        </p:sp>
        <p:sp>
          <p:nvSpPr>
            <p:cNvPr id="71" name="object 71"/>
            <p:cNvSpPr/>
            <p:nvPr/>
          </p:nvSpPr>
          <p:spPr>
            <a:xfrm>
              <a:off x="1468374" y="1574165"/>
              <a:ext cx="273050" cy="755650"/>
            </a:xfrm>
            <a:custGeom>
              <a:avLst/>
              <a:gdLst/>
              <a:ahLst/>
              <a:cxnLst/>
              <a:rect l="l" t="t" r="r" b="b"/>
              <a:pathLst>
                <a:path w="273050" h="755650">
                  <a:moveTo>
                    <a:pt x="272923" y="0"/>
                  </a:moveTo>
                  <a:lnTo>
                    <a:pt x="226345" y="1444"/>
                  </a:lnTo>
                  <a:lnTo>
                    <a:pt x="180038" y="5757"/>
                  </a:lnTo>
                  <a:lnTo>
                    <a:pt x="134127" y="12906"/>
                  </a:lnTo>
                  <a:lnTo>
                    <a:pt x="88735" y="22859"/>
                  </a:lnTo>
                  <a:lnTo>
                    <a:pt x="43984" y="35586"/>
                  </a:lnTo>
                  <a:lnTo>
                    <a:pt x="0" y="51053"/>
                  </a:lnTo>
                  <a:lnTo>
                    <a:pt x="272923" y="755649"/>
                  </a:lnTo>
                  <a:lnTo>
                    <a:pt x="272923" y="0"/>
                  </a:lnTo>
                  <a:close/>
                </a:path>
              </a:pathLst>
            </a:custGeom>
            <a:solidFill>
              <a:srgbClr val="A4A4A4"/>
            </a:solidFill>
          </p:spPr>
          <p:txBody>
            <a:bodyPr wrap="square" lIns="0" tIns="0" rIns="0" bIns="0" rtlCol="0"/>
            <a:lstStyle/>
            <a:p>
              <a:endParaRPr/>
            </a:p>
          </p:txBody>
        </p:sp>
        <p:sp>
          <p:nvSpPr>
            <p:cNvPr id="72" name="object 72"/>
            <p:cNvSpPr/>
            <p:nvPr/>
          </p:nvSpPr>
          <p:spPr>
            <a:xfrm>
              <a:off x="1468374" y="1574165"/>
              <a:ext cx="273050" cy="755650"/>
            </a:xfrm>
            <a:custGeom>
              <a:avLst/>
              <a:gdLst/>
              <a:ahLst/>
              <a:cxnLst/>
              <a:rect l="l" t="t" r="r" b="b"/>
              <a:pathLst>
                <a:path w="273050" h="755650">
                  <a:moveTo>
                    <a:pt x="0" y="51053"/>
                  </a:moveTo>
                  <a:lnTo>
                    <a:pt x="43984" y="35586"/>
                  </a:lnTo>
                  <a:lnTo>
                    <a:pt x="88735" y="22859"/>
                  </a:lnTo>
                  <a:lnTo>
                    <a:pt x="134127" y="12906"/>
                  </a:lnTo>
                  <a:lnTo>
                    <a:pt x="180038" y="5757"/>
                  </a:lnTo>
                  <a:lnTo>
                    <a:pt x="226345" y="1444"/>
                  </a:lnTo>
                  <a:lnTo>
                    <a:pt x="272923" y="0"/>
                  </a:lnTo>
                  <a:lnTo>
                    <a:pt x="272923" y="755649"/>
                  </a:lnTo>
                  <a:lnTo>
                    <a:pt x="0" y="51053"/>
                  </a:lnTo>
                  <a:close/>
                </a:path>
              </a:pathLst>
            </a:custGeom>
            <a:ln w="11239">
              <a:solidFill>
                <a:srgbClr val="FFFFFF"/>
              </a:solidFill>
            </a:ln>
          </p:spPr>
          <p:txBody>
            <a:bodyPr wrap="square" lIns="0" tIns="0" rIns="0" bIns="0" rtlCol="0"/>
            <a:lstStyle/>
            <a:p>
              <a:endParaRPr/>
            </a:p>
          </p:txBody>
        </p:sp>
        <p:sp>
          <p:nvSpPr>
            <p:cNvPr id="73" name="object 73"/>
            <p:cNvSpPr/>
            <p:nvPr/>
          </p:nvSpPr>
          <p:spPr>
            <a:xfrm>
              <a:off x="2052320" y="1279144"/>
              <a:ext cx="631825" cy="981075"/>
            </a:xfrm>
            <a:custGeom>
              <a:avLst/>
              <a:gdLst/>
              <a:ahLst/>
              <a:cxnLst/>
              <a:rect l="l" t="t" r="r" b="b"/>
              <a:pathLst>
                <a:path w="631825" h="981075">
                  <a:moveTo>
                    <a:pt x="631444" y="0"/>
                  </a:moveTo>
                  <a:lnTo>
                    <a:pt x="0" y="0"/>
                  </a:lnTo>
                  <a:lnTo>
                    <a:pt x="0" y="268986"/>
                  </a:lnTo>
                  <a:lnTo>
                    <a:pt x="368427" y="268986"/>
                  </a:lnTo>
                  <a:lnTo>
                    <a:pt x="441325" y="980947"/>
                  </a:lnTo>
                  <a:lnTo>
                    <a:pt x="526288" y="268986"/>
                  </a:lnTo>
                  <a:lnTo>
                    <a:pt x="631444" y="268986"/>
                  </a:lnTo>
                  <a:lnTo>
                    <a:pt x="631444" y="0"/>
                  </a:lnTo>
                  <a:close/>
                </a:path>
              </a:pathLst>
            </a:custGeom>
            <a:solidFill>
              <a:srgbClr val="FFFFFF"/>
            </a:solidFill>
          </p:spPr>
          <p:txBody>
            <a:bodyPr wrap="square" lIns="0" tIns="0" rIns="0" bIns="0" rtlCol="0"/>
            <a:lstStyle/>
            <a:p>
              <a:endParaRPr/>
            </a:p>
          </p:txBody>
        </p:sp>
        <p:sp>
          <p:nvSpPr>
            <p:cNvPr id="74" name="object 74"/>
            <p:cNvSpPr/>
            <p:nvPr/>
          </p:nvSpPr>
          <p:spPr>
            <a:xfrm>
              <a:off x="2052320" y="1279144"/>
              <a:ext cx="631825" cy="981075"/>
            </a:xfrm>
            <a:custGeom>
              <a:avLst/>
              <a:gdLst/>
              <a:ahLst/>
              <a:cxnLst/>
              <a:rect l="l" t="t" r="r" b="b"/>
              <a:pathLst>
                <a:path w="631825" h="981075">
                  <a:moveTo>
                    <a:pt x="0" y="0"/>
                  </a:moveTo>
                  <a:lnTo>
                    <a:pt x="368427" y="0"/>
                  </a:lnTo>
                  <a:lnTo>
                    <a:pt x="526288" y="0"/>
                  </a:lnTo>
                  <a:lnTo>
                    <a:pt x="631444" y="0"/>
                  </a:lnTo>
                  <a:lnTo>
                    <a:pt x="631444" y="156845"/>
                  </a:lnTo>
                  <a:lnTo>
                    <a:pt x="631444" y="224154"/>
                  </a:lnTo>
                  <a:lnTo>
                    <a:pt x="631444" y="268986"/>
                  </a:lnTo>
                  <a:lnTo>
                    <a:pt x="526288" y="268986"/>
                  </a:lnTo>
                  <a:lnTo>
                    <a:pt x="441325" y="980947"/>
                  </a:lnTo>
                  <a:lnTo>
                    <a:pt x="368427" y="268986"/>
                  </a:lnTo>
                  <a:lnTo>
                    <a:pt x="0" y="268986"/>
                  </a:lnTo>
                  <a:lnTo>
                    <a:pt x="0" y="224154"/>
                  </a:lnTo>
                  <a:lnTo>
                    <a:pt x="0" y="156845"/>
                  </a:lnTo>
                  <a:lnTo>
                    <a:pt x="0" y="0"/>
                  </a:lnTo>
                  <a:close/>
                </a:path>
              </a:pathLst>
            </a:custGeom>
            <a:ln w="5626">
              <a:solidFill>
                <a:srgbClr val="000000"/>
              </a:solidFill>
            </a:ln>
          </p:spPr>
          <p:txBody>
            <a:bodyPr wrap="square" lIns="0" tIns="0" rIns="0" bIns="0" rtlCol="0"/>
            <a:lstStyle/>
            <a:p>
              <a:endParaRPr/>
            </a:p>
          </p:txBody>
        </p:sp>
      </p:grpSp>
      <p:sp>
        <p:nvSpPr>
          <p:cNvPr id="75" name="object 75"/>
          <p:cNvSpPr txBox="1"/>
          <p:nvPr/>
        </p:nvSpPr>
        <p:spPr>
          <a:xfrm>
            <a:off x="2765891" y="2012192"/>
            <a:ext cx="686620" cy="290677"/>
          </a:xfrm>
          <a:prstGeom prst="rect">
            <a:avLst/>
          </a:prstGeom>
        </p:spPr>
        <p:txBody>
          <a:bodyPr vert="horz" wrap="square" lIns="0" tIns="31326" rIns="0" bIns="0" rtlCol="0">
            <a:spAutoFit/>
          </a:bodyPr>
          <a:lstStyle/>
          <a:p>
            <a:pPr marR="22859" algn="ctr">
              <a:spcBef>
                <a:spcPts val="247"/>
              </a:spcBef>
            </a:pPr>
            <a:r>
              <a:rPr sz="800" spc="-33" dirty="0">
                <a:solidFill>
                  <a:srgbClr val="585858"/>
                </a:solidFill>
                <a:latin typeface="BIZ UDPゴシック"/>
                <a:cs typeface="BIZ UDPゴシック"/>
              </a:rPr>
              <a:t>ある</a:t>
            </a:r>
            <a:endParaRPr sz="800">
              <a:latin typeface="BIZ UDPゴシック"/>
              <a:cs typeface="BIZ UDPゴシック"/>
            </a:endParaRPr>
          </a:p>
          <a:p>
            <a:pPr algn="ctr">
              <a:spcBef>
                <a:spcPts val="120"/>
              </a:spcBef>
            </a:pPr>
            <a:r>
              <a:rPr sz="800" dirty="0">
                <a:solidFill>
                  <a:srgbClr val="585858"/>
                </a:solidFill>
                <a:latin typeface="BIZ UDPゴシック"/>
                <a:cs typeface="BIZ UDPゴシック"/>
              </a:rPr>
              <a:t>24</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47%</a:t>
            </a:r>
            <a:endParaRPr sz="800">
              <a:latin typeface="BIZ UDPゴシック"/>
              <a:cs typeface="BIZ UDPゴシック"/>
            </a:endParaRPr>
          </a:p>
        </p:txBody>
      </p:sp>
      <p:grpSp>
        <p:nvGrpSpPr>
          <p:cNvPr id="76" name="object 76"/>
          <p:cNvGrpSpPr/>
          <p:nvPr/>
        </p:nvGrpSpPr>
        <p:grpSpPr>
          <a:xfrm>
            <a:off x="908051" y="3667252"/>
            <a:ext cx="910980" cy="1075227"/>
            <a:chOff x="730262" y="2533713"/>
            <a:chExt cx="683260" cy="806450"/>
          </a:xfrm>
        </p:grpSpPr>
        <p:sp>
          <p:nvSpPr>
            <p:cNvPr id="77" name="object 77"/>
            <p:cNvSpPr/>
            <p:nvPr/>
          </p:nvSpPr>
          <p:spPr>
            <a:xfrm>
              <a:off x="733120" y="2536571"/>
              <a:ext cx="677545" cy="800735"/>
            </a:xfrm>
            <a:custGeom>
              <a:avLst/>
              <a:gdLst/>
              <a:ahLst/>
              <a:cxnLst/>
              <a:rect l="l" t="t" r="r" b="b"/>
              <a:pathLst>
                <a:path w="677544" h="800735">
                  <a:moveTo>
                    <a:pt x="281495" y="0"/>
                  </a:moveTo>
                  <a:lnTo>
                    <a:pt x="112826" y="502665"/>
                  </a:lnTo>
                  <a:lnTo>
                    <a:pt x="0" y="502665"/>
                  </a:lnTo>
                  <a:lnTo>
                    <a:pt x="0" y="800480"/>
                  </a:lnTo>
                  <a:lnTo>
                    <a:pt x="676960" y="800480"/>
                  </a:lnTo>
                  <a:lnTo>
                    <a:pt x="676960" y="502665"/>
                  </a:lnTo>
                  <a:lnTo>
                    <a:pt x="282079" y="502665"/>
                  </a:lnTo>
                  <a:lnTo>
                    <a:pt x="281495" y="0"/>
                  </a:lnTo>
                  <a:close/>
                </a:path>
              </a:pathLst>
            </a:custGeom>
            <a:solidFill>
              <a:srgbClr val="FFFFFF"/>
            </a:solidFill>
          </p:spPr>
          <p:txBody>
            <a:bodyPr wrap="square" lIns="0" tIns="0" rIns="0" bIns="0" rtlCol="0"/>
            <a:lstStyle/>
            <a:p>
              <a:endParaRPr/>
            </a:p>
          </p:txBody>
        </p:sp>
        <p:sp>
          <p:nvSpPr>
            <p:cNvPr id="78" name="object 78"/>
            <p:cNvSpPr/>
            <p:nvPr/>
          </p:nvSpPr>
          <p:spPr>
            <a:xfrm>
              <a:off x="733120" y="2536571"/>
              <a:ext cx="677545" cy="800735"/>
            </a:xfrm>
            <a:custGeom>
              <a:avLst/>
              <a:gdLst/>
              <a:ahLst/>
              <a:cxnLst/>
              <a:rect l="l" t="t" r="r" b="b"/>
              <a:pathLst>
                <a:path w="677544" h="800735">
                  <a:moveTo>
                    <a:pt x="0" y="502665"/>
                  </a:moveTo>
                  <a:lnTo>
                    <a:pt x="112826" y="502665"/>
                  </a:lnTo>
                  <a:lnTo>
                    <a:pt x="281495" y="0"/>
                  </a:lnTo>
                  <a:lnTo>
                    <a:pt x="282079" y="502665"/>
                  </a:lnTo>
                  <a:lnTo>
                    <a:pt x="676960" y="502665"/>
                  </a:lnTo>
                  <a:lnTo>
                    <a:pt x="676960" y="552322"/>
                  </a:lnTo>
                  <a:lnTo>
                    <a:pt x="676960" y="626744"/>
                  </a:lnTo>
                  <a:lnTo>
                    <a:pt x="676960" y="800480"/>
                  </a:lnTo>
                  <a:lnTo>
                    <a:pt x="282079" y="800480"/>
                  </a:lnTo>
                  <a:lnTo>
                    <a:pt x="112826" y="800480"/>
                  </a:lnTo>
                  <a:lnTo>
                    <a:pt x="0" y="800480"/>
                  </a:lnTo>
                  <a:lnTo>
                    <a:pt x="0" y="626744"/>
                  </a:lnTo>
                  <a:lnTo>
                    <a:pt x="0" y="552322"/>
                  </a:lnTo>
                  <a:lnTo>
                    <a:pt x="0" y="502665"/>
                  </a:lnTo>
                  <a:close/>
                </a:path>
              </a:pathLst>
            </a:custGeom>
            <a:ln w="5626">
              <a:solidFill>
                <a:srgbClr val="000000"/>
              </a:solidFill>
            </a:ln>
          </p:spPr>
          <p:txBody>
            <a:bodyPr wrap="square" lIns="0" tIns="0" rIns="0" bIns="0" rtlCol="0"/>
            <a:lstStyle/>
            <a:p>
              <a:endParaRPr/>
            </a:p>
          </p:txBody>
        </p:sp>
      </p:grpSp>
      <p:sp>
        <p:nvSpPr>
          <p:cNvPr id="79" name="object 79"/>
          <p:cNvSpPr txBox="1"/>
          <p:nvPr/>
        </p:nvSpPr>
        <p:spPr>
          <a:xfrm>
            <a:off x="1036250" y="4380363"/>
            <a:ext cx="688314" cy="289822"/>
          </a:xfrm>
          <a:prstGeom prst="rect">
            <a:avLst/>
          </a:prstGeom>
        </p:spPr>
        <p:txBody>
          <a:bodyPr vert="horz" wrap="square" lIns="0" tIns="30479" rIns="0" bIns="0" rtlCol="0">
            <a:spAutoFit/>
          </a:bodyPr>
          <a:lstStyle/>
          <a:p>
            <a:pPr marR="24553" algn="ctr">
              <a:spcBef>
                <a:spcPts val="240"/>
              </a:spcBef>
            </a:pPr>
            <a:r>
              <a:rPr sz="800" spc="-33" dirty="0">
                <a:solidFill>
                  <a:srgbClr val="585858"/>
                </a:solidFill>
                <a:latin typeface="BIZ UDPゴシック"/>
                <a:cs typeface="BIZ UDPゴシック"/>
              </a:rPr>
              <a:t>ない</a:t>
            </a:r>
            <a:endParaRPr sz="800">
              <a:latin typeface="BIZ UDPゴシック"/>
              <a:cs typeface="BIZ UDPゴシック"/>
            </a:endParaRPr>
          </a:p>
          <a:p>
            <a:pPr algn="ctr">
              <a:spcBef>
                <a:spcPts val="113"/>
              </a:spcBef>
            </a:pPr>
            <a:r>
              <a:rPr sz="800" dirty="0">
                <a:solidFill>
                  <a:srgbClr val="585858"/>
                </a:solidFill>
                <a:latin typeface="BIZ UDPゴシック"/>
                <a:cs typeface="BIZ UDPゴシック"/>
              </a:rPr>
              <a:t>24</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47%</a:t>
            </a:r>
            <a:endParaRPr sz="800">
              <a:latin typeface="BIZ UDPゴシック"/>
              <a:cs typeface="BIZ UDPゴシック"/>
            </a:endParaRPr>
          </a:p>
        </p:txBody>
      </p:sp>
      <p:grpSp>
        <p:nvGrpSpPr>
          <p:cNvPr id="80" name="object 80"/>
          <p:cNvGrpSpPr/>
          <p:nvPr/>
        </p:nvGrpSpPr>
        <p:grpSpPr>
          <a:xfrm>
            <a:off x="1146413" y="1953324"/>
            <a:ext cx="928759" cy="456336"/>
            <a:chOff x="909040" y="1248219"/>
            <a:chExt cx="696595" cy="342265"/>
          </a:xfrm>
        </p:grpSpPr>
        <p:sp>
          <p:nvSpPr>
            <p:cNvPr id="81" name="object 81"/>
            <p:cNvSpPr/>
            <p:nvPr/>
          </p:nvSpPr>
          <p:spPr>
            <a:xfrm>
              <a:off x="911898" y="1251077"/>
              <a:ext cx="690880" cy="336550"/>
            </a:xfrm>
            <a:custGeom>
              <a:avLst/>
              <a:gdLst/>
              <a:ahLst/>
              <a:cxnLst/>
              <a:rect l="l" t="t" r="r" b="b"/>
              <a:pathLst>
                <a:path w="690880" h="336550">
                  <a:moveTo>
                    <a:pt x="560920" y="0"/>
                  </a:moveTo>
                  <a:lnTo>
                    <a:pt x="0" y="0"/>
                  </a:lnTo>
                  <a:lnTo>
                    <a:pt x="0" y="297815"/>
                  </a:lnTo>
                  <a:lnTo>
                    <a:pt x="560920" y="297815"/>
                  </a:lnTo>
                  <a:lnTo>
                    <a:pt x="560920" y="248158"/>
                  </a:lnTo>
                  <a:lnTo>
                    <a:pt x="690587" y="336042"/>
                  </a:lnTo>
                  <a:lnTo>
                    <a:pt x="560920" y="173736"/>
                  </a:lnTo>
                  <a:lnTo>
                    <a:pt x="560920" y="0"/>
                  </a:lnTo>
                  <a:close/>
                </a:path>
              </a:pathLst>
            </a:custGeom>
            <a:solidFill>
              <a:srgbClr val="FFFFFF"/>
            </a:solidFill>
          </p:spPr>
          <p:txBody>
            <a:bodyPr wrap="square" lIns="0" tIns="0" rIns="0" bIns="0" rtlCol="0"/>
            <a:lstStyle/>
            <a:p>
              <a:endParaRPr/>
            </a:p>
          </p:txBody>
        </p:sp>
        <p:sp>
          <p:nvSpPr>
            <p:cNvPr id="82" name="object 82"/>
            <p:cNvSpPr/>
            <p:nvPr/>
          </p:nvSpPr>
          <p:spPr>
            <a:xfrm>
              <a:off x="911898" y="1251077"/>
              <a:ext cx="690880" cy="336550"/>
            </a:xfrm>
            <a:custGeom>
              <a:avLst/>
              <a:gdLst/>
              <a:ahLst/>
              <a:cxnLst/>
              <a:rect l="l" t="t" r="r" b="b"/>
              <a:pathLst>
                <a:path w="690880" h="336550">
                  <a:moveTo>
                    <a:pt x="0" y="0"/>
                  </a:moveTo>
                  <a:lnTo>
                    <a:pt x="327228" y="0"/>
                  </a:lnTo>
                  <a:lnTo>
                    <a:pt x="467448" y="0"/>
                  </a:lnTo>
                  <a:lnTo>
                    <a:pt x="560920" y="0"/>
                  </a:lnTo>
                  <a:lnTo>
                    <a:pt x="560920" y="173736"/>
                  </a:lnTo>
                  <a:lnTo>
                    <a:pt x="690587" y="336042"/>
                  </a:lnTo>
                  <a:lnTo>
                    <a:pt x="560920" y="248158"/>
                  </a:lnTo>
                  <a:lnTo>
                    <a:pt x="560920" y="297815"/>
                  </a:lnTo>
                  <a:lnTo>
                    <a:pt x="467448" y="297815"/>
                  </a:lnTo>
                  <a:lnTo>
                    <a:pt x="327228" y="297815"/>
                  </a:lnTo>
                  <a:lnTo>
                    <a:pt x="0" y="297815"/>
                  </a:lnTo>
                  <a:lnTo>
                    <a:pt x="0" y="248158"/>
                  </a:lnTo>
                  <a:lnTo>
                    <a:pt x="0" y="173736"/>
                  </a:lnTo>
                  <a:lnTo>
                    <a:pt x="0" y="0"/>
                  </a:lnTo>
                  <a:close/>
                </a:path>
              </a:pathLst>
            </a:custGeom>
            <a:ln w="5626">
              <a:solidFill>
                <a:srgbClr val="000000"/>
              </a:solidFill>
            </a:ln>
          </p:spPr>
          <p:txBody>
            <a:bodyPr wrap="square" lIns="0" tIns="0" rIns="0" bIns="0" rtlCol="0"/>
            <a:lstStyle/>
            <a:p>
              <a:endParaRPr/>
            </a:p>
          </p:txBody>
        </p:sp>
      </p:grpSp>
      <p:sp>
        <p:nvSpPr>
          <p:cNvPr id="83" name="object 83"/>
          <p:cNvSpPr txBox="1"/>
          <p:nvPr/>
        </p:nvSpPr>
        <p:spPr>
          <a:xfrm>
            <a:off x="1278455" y="1995730"/>
            <a:ext cx="527454" cy="289822"/>
          </a:xfrm>
          <a:prstGeom prst="rect">
            <a:avLst/>
          </a:prstGeom>
        </p:spPr>
        <p:txBody>
          <a:bodyPr vert="horz" wrap="square" lIns="0" tIns="30479" rIns="0" bIns="0" rtlCol="0">
            <a:spAutoFit/>
          </a:bodyPr>
          <a:lstStyle/>
          <a:p>
            <a:pPr marL="87204">
              <a:spcBef>
                <a:spcPts val="240"/>
              </a:spcBef>
            </a:pPr>
            <a:r>
              <a:rPr sz="800" spc="-27" dirty="0">
                <a:solidFill>
                  <a:srgbClr val="585858"/>
                </a:solidFill>
                <a:latin typeface="BIZ UDPゴシック"/>
                <a:cs typeface="BIZ UDPゴシック"/>
              </a:rPr>
              <a:t>未回答</a:t>
            </a:r>
            <a:endParaRPr sz="800">
              <a:latin typeface="BIZ UDPゴシック"/>
              <a:cs typeface="BIZ UDPゴシック"/>
            </a:endParaRPr>
          </a:p>
          <a:p>
            <a:pPr marL="16933">
              <a:spcBef>
                <a:spcPts val="113"/>
              </a:spcBef>
            </a:pPr>
            <a:r>
              <a:rPr sz="800" dirty="0">
                <a:solidFill>
                  <a:srgbClr val="585858"/>
                </a:solidFill>
                <a:latin typeface="BIZ UDPゴシック"/>
                <a:cs typeface="BIZ UDPゴシック"/>
              </a:rPr>
              <a:t>3</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6%</a:t>
            </a:r>
            <a:endParaRPr sz="800">
              <a:latin typeface="BIZ UDPゴシック"/>
              <a:cs typeface="BIZ UDPゴシック"/>
            </a:endParaRPr>
          </a:p>
        </p:txBody>
      </p:sp>
      <p:grpSp>
        <p:nvGrpSpPr>
          <p:cNvPr id="84" name="object 84"/>
          <p:cNvGrpSpPr/>
          <p:nvPr/>
        </p:nvGrpSpPr>
        <p:grpSpPr>
          <a:xfrm>
            <a:off x="3921549" y="3563032"/>
            <a:ext cx="2622029" cy="436864"/>
            <a:chOff x="2990469" y="2455545"/>
            <a:chExt cx="1966595" cy="327660"/>
          </a:xfrm>
        </p:grpSpPr>
        <p:sp>
          <p:nvSpPr>
            <p:cNvPr id="85" name="object 85"/>
            <p:cNvSpPr/>
            <p:nvPr/>
          </p:nvSpPr>
          <p:spPr>
            <a:xfrm>
              <a:off x="2990469" y="2455545"/>
              <a:ext cx="894080" cy="327660"/>
            </a:xfrm>
            <a:custGeom>
              <a:avLst/>
              <a:gdLst/>
              <a:ahLst/>
              <a:cxnLst/>
              <a:rect l="l" t="t" r="r" b="b"/>
              <a:pathLst>
                <a:path w="894079" h="327660">
                  <a:moveTo>
                    <a:pt x="893826" y="0"/>
                  </a:moveTo>
                  <a:lnTo>
                    <a:pt x="0" y="0"/>
                  </a:lnTo>
                  <a:lnTo>
                    <a:pt x="0" y="327278"/>
                  </a:lnTo>
                  <a:lnTo>
                    <a:pt x="893826" y="327278"/>
                  </a:lnTo>
                  <a:lnTo>
                    <a:pt x="893826" y="0"/>
                  </a:lnTo>
                  <a:close/>
                </a:path>
              </a:pathLst>
            </a:custGeom>
            <a:solidFill>
              <a:srgbClr val="92D050"/>
            </a:solidFill>
          </p:spPr>
          <p:txBody>
            <a:bodyPr wrap="square" lIns="0" tIns="0" rIns="0" bIns="0" rtlCol="0"/>
            <a:lstStyle/>
            <a:p>
              <a:endParaRPr/>
            </a:p>
          </p:txBody>
        </p:sp>
        <p:sp>
          <p:nvSpPr>
            <p:cNvPr id="86" name="object 86"/>
            <p:cNvSpPr/>
            <p:nvPr/>
          </p:nvSpPr>
          <p:spPr>
            <a:xfrm>
              <a:off x="3884294" y="2455545"/>
              <a:ext cx="805180" cy="327660"/>
            </a:xfrm>
            <a:custGeom>
              <a:avLst/>
              <a:gdLst/>
              <a:ahLst/>
              <a:cxnLst/>
              <a:rect l="l" t="t" r="r" b="b"/>
              <a:pathLst>
                <a:path w="805179" h="327660">
                  <a:moveTo>
                    <a:pt x="804672" y="0"/>
                  </a:moveTo>
                  <a:lnTo>
                    <a:pt x="0" y="0"/>
                  </a:lnTo>
                  <a:lnTo>
                    <a:pt x="0" y="327278"/>
                  </a:lnTo>
                  <a:lnTo>
                    <a:pt x="804672" y="327278"/>
                  </a:lnTo>
                  <a:lnTo>
                    <a:pt x="804672" y="0"/>
                  </a:lnTo>
                  <a:close/>
                </a:path>
              </a:pathLst>
            </a:custGeom>
            <a:solidFill>
              <a:srgbClr val="5B9BD4"/>
            </a:solidFill>
          </p:spPr>
          <p:txBody>
            <a:bodyPr wrap="square" lIns="0" tIns="0" rIns="0" bIns="0" rtlCol="0"/>
            <a:lstStyle/>
            <a:p>
              <a:endParaRPr/>
            </a:p>
          </p:txBody>
        </p:sp>
        <p:sp>
          <p:nvSpPr>
            <p:cNvPr id="87" name="object 87"/>
            <p:cNvSpPr/>
            <p:nvPr/>
          </p:nvSpPr>
          <p:spPr>
            <a:xfrm>
              <a:off x="4688967" y="2455545"/>
              <a:ext cx="267970" cy="327660"/>
            </a:xfrm>
            <a:custGeom>
              <a:avLst/>
              <a:gdLst/>
              <a:ahLst/>
              <a:cxnLst/>
              <a:rect l="l" t="t" r="r" b="b"/>
              <a:pathLst>
                <a:path w="267970" h="327660">
                  <a:moveTo>
                    <a:pt x="267970" y="0"/>
                  </a:moveTo>
                  <a:lnTo>
                    <a:pt x="0" y="0"/>
                  </a:lnTo>
                  <a:lnTo>
                    <a:pt x="0" y="327278"/>
                  </a:lnTo>
                  <a:lnTo>
                    <a:pt x="267970" y="327278"/>
                  </a:lnTo>
                  <a:lnTo>
                    <a:pt x="267970" y="0"/>
                  </a:lnTo>
                  <a:close/>
                </a:path>
              </a:pathLst>
            </a:custGeom>
            <a:solidFill>
              <a:srgbClr val="FFC000"/>
            </a:solidFill>
          </p:spPr>
          <p:txBody>
            <a:bodyPr wrap="square" lIns="0" tIns="0" rIns="0" bIns="0" rtlCol="0"/>
            <a:lstStyle/>
            <a:p>
              <a:endParaRPr/>
            </a:p>
          </p:txBody>
        </p:sp>
        <p:sp>
          <p:nvSpPr>
            <p:cNvPr id="88" name="object 88"/>
            <p:cNvSpPr/>
            <p:nvPr/>
          </p:nvSpPr>
          <p:spPr>
            <a:xfrm>
              <a:off x="3380740" y="2566530"/>
              <a:ext cx="1482090" cy="105410"/>
            </a:xfrm>
            <a:custGeom>
              <a:avLst/>
              <a:gdLst/>
              <a:ahLst/>
              <a:cxnLst/>
              <a:rect l="l" t="t" r="r" b="b"/>
              <a:pathLst>
                <a:path w="1482089" h="105410">
                  <a:moveTo>
                    <a:pt x="113296" y="0"/>
                  </a:moveTo>
                  <a:lnTo>
                    <a:pt x="0" y="0"/>
                  </a:lnTo>
                  <a:lnTo>
                    <a:pt x="0" y="104787"/>
                  </a:lnTo>
                  <a:lnTo>
                    <a:pt x="113296" y="104787"/>
                  </a:lnTo>
                  <a:lnTo>
                    <a:pt x="113296" y="0"/>
                  </a:lnTo>
                  <a:close/>
                </a:path>
                <a:path w="1482089" h="105410">
                  <a:moveTo>
                    <a:pt x="945261" y="0"/>
                  </a:moveTo>
                  <a:lnTo>
                    <a:pt x="866140" y="0"/>
                  </a:lnTo>
                  <a:lnTo>
                    <a:pt x="866140" y="104787"/>
                  </a:lnTo>
                  <a:lnTo>
                    <a:pt x="945261" y="104787"/>
                  </a:lnTo>
                  <a:lnTo>
                    <a:pt x="945261" y="0"/>
                  </a:lnTo>
                  <a:close/>
                </a:path>
                <a:path w="1482089" h="105410">
                  <a:moveTo>
                    <a:pt x="1481582" y="0"/>
                  </a:moveTo>
                  <a:lnTo>
                    <a:pt x="1402461" y="0"/>
                  </a:lnTo>
                  <a:lnTo>
                    <a:pt x="1402461" y="104787"/>
                  </a:lnTo>
                  <a:lnTo>
                    <a:pt x="1481582" y="104787"/>
                  </a:lnTo>
                  <a:lnTo>
                    <a:pt x="1481582" y="0"/>
                  </a:lnTo>
                  <a:close/>
                </a:path>
              </a:pathLst>
            </a:custGeom>
            <a:solidFill>
              <a:srgbClr val="FFFFFF"/>
            </a:solidFill>
          </p:spPr>
          <p:txBody>
            <a:bodyPr wrap="square" lIns="0" tIns="0" rIns="0" bIns="0" rtlCol="0"/>
            <a:lstStyle/>
            <a:p>
              <a:endParaRPr/>
            </a:p>
          </p:txBody>
        </p:sp>
      </p:grpSp>
      <p:grpSp>
        <p:nvGrpSpPr>
          <p:cNvPr id="89" name="object 89"/>
          <p:cNvGrpSpPr/>
          <p:nvPr/>
        </p:nvGrpSpPr>
        <p:grpSpPr>
          <a:xfrm>
            <a:off x="3921549" y="2470872"/>
            <a:ext cx="2622029" cy="436864"/>
            <a:chOff x="2990469" y="1636395"/>
            <a:chExt cx="1966595" cy="327660"/>
          </a:xfrm>
        </p:grpSpPr>
        <p:sp>
          <p:nvSpPr>
            <p:cNvPr id="90" name="object 90"/>
            <p:cNvSpPr/>
            <p:nvPr/>
          </p:nvSpPr>
          <p:spPr>
            <a:xfrm>
              <a:off x="2990469" y="1636395"/>
              <a:ext cx="1252220" cy="327660"/>
            </a:xfrm>
            <a:custGeom>
              <a:avLst/>
              <a:gdLst/>
              <a:ahLst/>
              <a:cxnLst/>
              <a:rect l="l" t="t" r="r" b="b"/>
              <a:pathLst>
                <a:path w="1252220" h="327660">
                  <a:moveTo>
                    <a:pt x="1251712" y="0"/>
                  </a:moveTo>
                  <a:lnTo>
                    <a:pt x="0" y="0"/>
                  </a:lnTo>
                  <a:lnTo>
                    <a:pt x="0" y="327278"/>
                  </a:lnTo>
                  <a:lnTo>
                    <a:pt x="1251712" y="327278"/>
                  </a:lnTo>
                  <a:lnTo>
                    <a:pt x="1251712" y="0"/>
                  </a:lnTo>
                  <a:close/>
                </a:path>
              </a:pathLst>
            </a:custGeom>
            <a:solidFill>
              <a:srgbClr val="92D050"/>
            </a:solidFill>
          </p:spPr>
          <p:txBody>
            <a:bodyPr wrap="square" lIns="0" tIns="0" rIns="0" bIns="0" rtlCol="0"/>
            <a:lstStyle/>
            <a:p>
              <a:endParaRPr/>
            </a:p>
          </p:txBody>
        </p:sp>
        <p:sp>
          <p:nvSpPr>
            <p:cNvPr id="91" name="object 91"/>
            <p:cNvSpPr/>
            <p:nvPr/>
          </p:nvSpPr>
          <p:spPr>
            <a:xfrm>
              <a:off x="4242180" y="1636395"/>
              <a:ext cx="447040" cy="327660"/>
            </a:xfrm>
            <a:custGeom>
              <a:avLst/>
              <a:gdLst/>
              <a:ahLst/>
              <a:cxnLst/>
              <a:rect l="l" t="t" r="r" b="b"/>
              <a:pathLst>
                <a:path w="447039" h="327660">
                  <a:moveTo>
                    <a:pt x="446786" y="0"/>
                  </a:moveTo>
                  <a:lnTo>
                    <a:pt x="0" y="0"/>
                  </a:lnTo>
                  <a:lnTo>
                    <a:pt x="0" y="327278"/>
                  </a:lnTo>
                  <a:lnTo>
                    <a:pt x="446786" y="327278"/>
                  </a:lnTo>
                  <a:lnTo>
                    <a:pt x="446786" y="0"/>
                  </a:lnTo>
                  <a:close/>
                </a:path>
              </a:pathLst>
            </a:custGeom>
            <a:solidFill>
              <a:srgbClr val="5B9BD4"/>
            </a:solidFill>
          </p:spPr>
          <p:txBody>
            <a:bodyPr wrap="square" lIns="0" tIns="0" rIns="0" bIns="0" rtlCol="0"/>
            <a:lstStyle/>
            <a:p>
              <a:endParaRPr/>
            </a:p>
          </p:txBody>
        </p:sp>
        <p:sp>
          <p:nvSpPr>
            <p:cNvPr id="92" name="object 92"/>
            <p:cNvSpPr/>
            <p:nvPr/>
          </p:nvSpPr>
          <p:spPr>
            <a:xfrm>
              <a:off x="4688967" y="1636395"/>
              <a:ext cx="267970" cy="327660"/>
            </a:xfrm>
            <a:custGeom>
              <a:avLst/>
              <a:gdLst/>
              <a:ahLst/>
              <a:cxnLst/>
              <a:rect l="l" t="t" r="r" b="b"/>
              <a:pathLst>
                <a:path w="267970" h="327660">
                  <a:moveTo>
                    <a:pt x="267970" y="0"/>
                  </a:moveTo>
                  <a:lnTo>
                    <a:pt x="0" y="0"/>
                  </a:lnTo>
                  <a:lnTo>
                    <a:pt x="0" y="327278"/>
                  </a:lnTo>
                  <a:lnTo>
                    <a:pt x="267970" y="327278"/>
                  </a:lnTo>
                  <a:lnTo>
                    <a:pt x="267970" y="0"/>
                  </a:lnTo>
                  <a:close/>
                </a:path>
              </a:pathLst>
            </a:custGeom>
            <a:solidFill>
              <a:srgbClr val="FFC000"/>
            </a:solidFill>
          </p:spPr>
          <p:txBody>
            <a:bodyPr wrap="square" lIns="0" tIns="0" rIns="0" bIns="0" rtlCol="0"/>
            <a:lstStyle/>
            <a:p>
              <a:endParaRPr/>
            </a:p>
          </p:txBody>
        </p:sp>
        <p:sp>
          <p:nvSpPr>
            <p:cNvPr id="93" name="object 93"/>
            <p:cNvSpPr/>
            <p:nvPr/>
          </p:nvSpPr>
          <p:spPr>
            <a:xfrm>
              <a:off x="3559429" y="1748015"/>
              <a:ext cx="1303020" cy="105410"/>
            </a:xfrm>
            <a:custGeom>
              <a:avLst/>
              <a:gdLst/>
              <a:ahLst/>
              <a:cxnLst/>
              <a:rect l="l" t="t" r="r" b="b"/>
              <a:pathLst>
                <a:path w="1303020" h="105410">
                  <a:moveTo>
                    <a:pt x="113296" y="0"/>
                  </a:moveTo>
                  <a:lnTo>
                    <a:pt x="0" y="0"/>
                  </a:lnTo>
                  <a:lnTo>
                    <a:pt x="0" y="104787"/>
                  </a:lnTo>
                  <a:lnTo>
                    <a:pt x="113296" y="104787"/>
                  </a:lnTo>
                  <a:lnTo>
                    <a:pt x="113296" y="0"/>
                  </a:lnTo>
                  <a:close/>
                </a:path>
                <a:path w="1303020" h="105410">
                  <a:moveTo>
                    <a:pt x="945388" y="0"/>
                  </a:moveTo>
                  <a:lnTo>
                    <a:pt x="866267" y="0"/>
                  </a:lnTo>
                  <a:lnTo>
                    <a:pt x="866267" y="104787"/>
                  </a:lnTo>
                  <a:lnTo>
                    <a:pt x="945388" y="104787"/>
                  </a:lnTo>
                  <a:lnTo>
                    <a:pt x="945388" y="0"/>
                  </a:lnTo>
                  <a:close/>
                </a:path>
                <a:path w="1303020" h="105410">
                  <a:moveTo>
                    <a:pt x="1302893" y="0"/>
                  </a:moveTo>
                  <a:lnTo>
                    <a:pt x="1223772" y="0"/>
                  </a:lnTo>
                  <a:lnTo>
                    <a:pt x="1223772" y="104787"/>
                  </a:lnTo>
                  <a:lnTo>
                    <a:pt x="1302893" y="104787"/>
                  </a:lnTo>
                  <a:lnTo>
                    <a:pt x="1302893" y="0"/>
                  </a:lnTo>
                  <a:close/>
                </a:path>
              </a:pathLst>
            </a:custGeom>
            <a:solidFill>
              <a:srgbClr val="FFFFFF"/>
            </a:solidFill>
          </p:spPr>
          <p:txBody>
            <a:bodyPr wrap="square" lIns="0" tIns="0" rIns="0" bIns="0" rtlCol="0"/>
            <a:lstStyle/>
            <a:p>
              <a:endParaRPr/>
            </a:p>
          </p:txBody>
        </p:sp>
      </p:grpSp>
      <p:graphicFrame>
        <p:nvGraphicFramePr>
          <p:cNvPr id="94" name="object 94"/>
          <p:cNvGraphicFramePr>
            <a:graphicFrameLocks noGrp="1"/>
          </p:cNvGraphicFramePr>
          <p:nvPr>
            <p:extLst>
              <p:ext uri="{D42A27DB-BD31-4B8C-83A1-F6EECF244321}">
                <p14:modId xmlns:p14="http://schemas.microsoft.com/office/powerpoint/2010/main" val="2090775831"/>
              </p:ext>
            </p:extLst>
          </p:nvPr>
        </p:nvGraphicFramePr>
        <p:xfrm>
          <a:off x="3917798" y="2143733"/>
          <a:ext cx="2620334" cy="2180932"/>
        </p:xfrm>
        <a:graphic>
          <a:graphicData uri="http://schemas.openxmlformats.org/drawingml/2006/table">
            <a:tbl>
              <a:tblPr firstRow="1" bandRow="1">
                <a:tableStyleId>{2D5ABB26-0587-4C30-8999-92F81FD0307C}</a:tableStyleId>
              </a:tblPr>
              <a:tblGrid>
                <a:gridCol w="523221">
                  <a:extLst>
                    <a:ext uri="{9D8B030D-6E8A-4147-A177-3AD203B41FA5}">
                      <a16:colId xmlns:a16="http://schemas.microsoft.com/office/drawing/2014/main" val="20000"/>
                    </a:ext>
                  </a:extLst>
                </a:gridCol>
                <a:gridCol w="525760">
                  <a:extLst>
                    <a:ext uri="{9D8B030D-6E8A-4147-A177-3AD203B41FA5}">
                      <a16:colId xmlns:a16="http://schemas.microsoft.com/office/drawing/2014/main" val="20001"/>
                    </a:ext>
                  </a:extLst>
                </a:gridCol>
                <a:gridCol w="142235">
                  <a:extLst>
                    <a:ext uri="{9D8B030D-6E8A-4147-A177-3AD203B41FA5}">
                      <a16:colId xmlns:a16="http://schemas.microsoft.com/office/drawing/2014/main" val="20002"/>
                    </a:ext>
                  </a:extLst>
                </a:gridCol>
                <a:gridCol w="380986">
                  <a:extLst>
                    <a:ext uri="{9D8B030D-6E8A-4147-A177-3AD203B41FA5}">
                      <a16:colId xmlns:a16="http://schemas.microsoft.com/office/drawing/2014/main" val="20003"/>
                    </a:ext>
                  </a:extLst>
                </a:gridCol>
                <a:gridCol w="95670">
                  <a:extLst>
                    <a:ext uri="{9D8B030D-6E8A-4147-A177-3AD203B41FA5}">
                      <a16:colId xmlns:a16="http://schemas.microsoft.com/office/drawing/2014/main" val="20004"/>
                    </a:ext>
                  </a:extLst>
                </a:gridCol>
                <a:gridCol w="427551">
                  <a:extLst>
                    <a:ext uri="{9D8B030D-6E8A-4147-A177-3AD203B41FA5}">
                      <a16:colId xmlns:a16="http://schemas.microsoft.com/office/drawing/2014/main" val="20005"/>
                    </a:ext>
                  </a:extLst>
                </a:gridCol>
                <a:gridCol w="167632">
                  <a:extLst>
                    <a:ext uri="{9D8B030D-6E8A-4147-A177-3AD203B41FA5}">
                      <a16:colId xmlns:a16="http://schemas.microsoft.com/office/drawing/2014/main" val="20006"/>
                    </a:ext>
                  </a:extLst>
                </a:gridCol>
                <a:gridCol w="357279">
                  <a:extLst>
                    <a:ext uri="{9D8B030D-6E8A-4147-A177-3AD203B41FA5}">
                      <a16:colId xmlns:a16="http://schemas.microsoft.com/office/drawing/2014/main" val="20007"/>
                    </a:ext>
                  </a:extLst>
                </a:gridCol>
              </a:tblGrid>
              <a:tr h="326801">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0"/>
                  </a:ext>
                </a:extLst>
              </a:tr>
              <a:tr h="436017">
                <a:tc gridSpan="5">
                  <a:txBody>
                    <a:bodyPr/>
                    <a:lstStyle/>
                    <a:p>
                      <a:pPr>
                        <a:lnSpc>
                          <a:spcPct val="100000"/>
                        </a:lnSpc>
                        <a:spcBef>
                          <a:spcPts val="395"/>
                        </a:spcBef>
                      </a:pPr>
                      <a:endParaRPr sz="700">
                        <a:latin typeface="Times New Roman"/>
                        <a:cs typeface="Times New Roman"/>
                      </a:endParaRPr>
                    </a:p>
                    <a:p>
                      <a:pPr algn="ctr">
                        <a:lnSpc>
                          <a:spcPct val="100000"/>
                        </a:lnSpc>
                      </a:pPr>
                      <a:r>
                        <a:rPr sz="700" spc="-25" dirty="0">
                          <a:solidFill>
                            <a:srgbClr val="404040"/>
                          </a:solidFill>
                          <a:latin typeface="Calibri"/>
                          <a:cs typeface="Calibri"/>
                        </a:rPr>
                        <a:t>14</a:t>
                      </a:r>
                      <a:endParaRPr sz="700">
                        <a:latin typeface="Calibri"/>
                        <a:cs typeface="Calibri"/>
                      </a:endParaRPr>
                    </a:p>
                  </a:txBody>
                  <a:tcPr marL="0" marR="0" marT="66884" marB="0">
                    <a:lnL w="6350">
                      <a:solidFill>
                        <a:srgbClr val="D9D9D9"/>
                      </a:solidFill>
                      <a:prstDash val="solid"/>
                    </a:ln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gridSpan="2">
                  <a:txBody>
                    <a:bodyPr/>
                    <a:lstStyle/>
                    <a:p>
                      <a:pPr>
                        <a:lnSpc>
                          <a:spcPct val="100000"/>
                        </a:lnSpc>
                        <a:spcBef>
                          <a:spcPts val="395"/>
                        </a:spcBef>
                      </a:pPr>
                      <a:endParaRPr sz="700">
                        <a:latin typeface="Times New Roman"/>
                        <a:cs typeface="Times New Roman"/>
                      </a:endParaRPr>
                    </a:p>
                    <a:p>
                      <a:pPr algn="ctr">
                        <a:lnSpc>
                          <a:spcPct val="100000"/>
                        </a:lnSpc>
                      </a:pPr>
                      <a:r>
                        <a:rPr sz="700" spc="-50" dirty="0">
                          <a:solidFill>
                            <a:srgbClr val="404040"/>
                          </a:solidFill>
                          <a:latin typeface="Calibri"/>
                          <a:cs typeface="Calibri"/>
                        </a:rPr>
                        <a:t>5</a:t>
                      </a:r>
                      <a:endParaRPr sz="700">
                        <a:latin typeface="Calibri"/>
                        <a:cs typeface="Calibri"/>
                      </a:endParaRPr>
                    </a:p>
                  </a:txBody>
                  <a:tcPr marL="0" marR="0" marT="66884" marB="0"/>
                </a:tc>
                <a:tc hMerge="1">
                  <a:txBody>
                    <a:bodyPr/>
                    <a:lstStyle/>
                    <a:p>
                      <a:endParaRPr/>
                    </a:p>
                  </a:txBody>
                  <a:tcPr marL="0" marR="0" marT="0" marB="0"/>
                </a:tc>
                <a:tc>
                  <a:txBody>
                    <a:bodyPr/>
                    <a:lstStyle/>
                    <a:p>
                      <a:pPr>
                        <a:lnSpc>
                          <a:spcPct val="100000"/>
                        </a:lnSpc>
                        <a:spcBef>
                          <a:spcPts val="395"/>
                        </a:spcBef>
                      </a:pPr>
                      <a:endParaRPr sz="700">
                        <a:latin typeface="Times New Roman"/>
                        <a:cs typeface="Times New Roman"/>
                      </a:endParaRPr>
                    </a:p>
                    <a:p>
                      <a:pPr algn="ctr">
                        <a:lnSpc>
                          <a:spcPct val="100000"/>
                        </a:lnSpc>
                      </a:pPr>
                      <a:r>
                        <a:rPr sz="700" spc="-50" dirty="0">
                          <a:solidFill>
                            <a:srgbClr val="404040"/>
                          </a:solidFill>
                          <a:latin typeface="Calibri"/>
                          <a:cs typeface="Calibri"/>
                        </a:rPr>
                        <a:t>3</a:t>
                      </a:r>
                      <a:endParaRPr sz="700">
                        <a:latin typeface="Calibri"/>
                        <a:cs typeface="Calibri"/>
                      </a:endParaRPr>
                    </a:p>
                  </a:txBody>
                  <a:tcPr marL="0" marR="0" marT="66884" marB="0">
                    <a:lnR w="6350">
                      <a:solidFill>
                        <a:srgbClr val="D9D9D9"/>
                      </a:solidFill>
                      <a:prstDash val="solid"/>
                    </a:lnR>
                  </a:tcPr>
                </a:tc>
                <a:extLst>
                  <a:ext uri="{0D108BD9-81ED-4DB2-BD59-A6C34878D82A}">
                    <a16:rowId xmlns:a16="http://schemas.microsoft.com/office/drawing/2014/main" val="10001"/>
                  </a:ext>
                </a:extLst>
              </a:tr>
              <a:tr h="655296">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2"/>
                  </a:ext>
                </a:extLst>
              </a:tr>
              <a:tr h="436017">
                <a:tc gridSpan="3">
                  <a:txBody>
                    <a:bodyPr/>
                    <a:lstStyle/>
                    <a:p>
                      <a:pPr>
                        <a:lnSpc>
                          <a:spcPct val="100000"/>
                        </a:lnSpc>
                        <a:spcBef>
                          <a:spcPts val="390"/>
                        </a:spcBef>
                      </a:pPr>
                      <a:endParaRPr sz="700">
                        <a:latin typeface="Times New Roman"/>
                        <a:cs typeface="Times New Roman"/>
                      </a:endParaRPr>
                    </a:p>
                    <a:p>
                      <a:pPr algn="ctr">
                        <a:lnSpc>
                          <a:spcPct val="100000"/>
                        </a:lnSpc>
                      </a:pPr>
                      <a:r>
                        <a:rPr sz="700" spc="-25" dirty="0">
                          <a:solidFill>
                            <a:srgbClr val="404040"/>
                          </a:solidFill>
                          <a:latin typeface="Calibri"/>
                          <a:cs typeface="Calibri"/>
                        </a:rPr>
                        <a:t>10</a:t>
                      </a:r>
                      <a:endParaRPr sz="700">
                        <a:latin typeface="Calibri"/>
                        <a:cs typeface="Calibri"/>
                      </a:endParaRPr>
                    </a:p>
                  </a:txBody>
                  <a:tcPr marL="0" marR="0" marT="66038" marB="0">
                    <a:lnL w="6350">
                      <a:solidFill>
                        <a:srgbClr val="D9D9D9"/>
                      </a:solidFill>
                      <a:prstDash val="solid"/>
                    </a:lnL>
                  </a:tcPr>
                </a:tc>
                <a:tc hMerge="1">
                  <a:txBody>
                    <a:bodyPr/>
                    <a:lstStyle/>
                    <a:p>
                      <a:endParaRPr/>
                    </a:p>
                  </a:txBody>
                  <a:tcPr marL="0" marR="0" marT="0" marB="0"/>
                </a:tc>
                <a:tc hMerge="1">
                  <a:txBody>
                    <a:bodyPr/>
                    <a:lstStyle/>
                    <a:p>
                      <a:endParaRPr/>
                    </a:p>
                  </a:txBody>
                  <a:tcPr marL="0" marR="0" marT="0" marB="0"/>
                </a:tc>
                <a:tc gridSpan="4">
                  <a:txBody>
                    <a:bodyPr/>
                    <a:lstStyle/>
                    <a:p>
                      <a:pPr>
                        <a:lnSpc>
                          <a:spcPct val="100000"/>
                        </a:lnSpc>
                        <a:spcBef>
                          <a:spcPts val="390"/>
                        </a:spcBef>
                      </a:pPr>
                      <a:endParaRPr sz="700">
                        <a:latin typeface="Times New Roman"/>
                        <a:cs typeface="Times New Roman"/>
                      </a:endParaRPr>
                    </a:p>
                    <a:p>
                      <a:pPr algn="ctr">
                        <a:lnSpc>
                          <a:spcPct val="100000"/>
                        </a:lnSpc>
                      </a:pPr>
                      <a:r>
                        <a:rPr sz="700" spc="-50" dirty="0">
                          <a:solidFill>
                            <a:srgbClr val="404040"/>
                          </a:solidFill>
                          <a:latin typeface="Calibri"/>
                          <a:cs typeface="Calibri"/>
                        </a:rPr>
                        <a:t>9</a:t>
                      </a:r>
                      <a:endParaRPr sz="700">
                        <a:latin typeface="Calibri"/>
                        <a:cs typeface="Calibri"/>
                      </a:endParaRPr>
                    </a:p>
                  </a:txBody>
                  <a:tcPr marL="0" marR="0" marT="66038"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a:txBody>
                    <a:bodyPr/>
                    <a:lstStyle/>
                    <a:p>
                      <a:pPr>
                        <a:lnSpc>
                          <a:spcPct val="100000"/>
                        </a:lnSpc>
                        <a:spcBef>
                          <a:spcPts val="390"/>
                        </a:spcBef>
                      </a:pPr>
                      <a:endParaRPr sz="700">
                        <a:latin typeface="Times New Roman"/>
                        <a:cs typeface="Times New Roman"/>
                      </a:endParaRPr>
                    </a:p>
                    <a:p>
                      <a:pPr algn="ctr">
                        <a:lnSpc>
                          <a:spcPct val="100000"/>
                        </a:lnSpc>
                      </a:pPr>
                      <a:r>
                        <a:rPr sz="700" spc="-50" dirty="0">
                          <a:solidFill>
                            <a:srgbClr val="404040"/>
                          </a:solidFill>
                          <a:latin typeface="Calibri"/>
                          <a:cs typeface="Calibri"/>
                        </a:rPr>
                        <a:t>3</a:t>
                      </a:r>
                      <a:endParaRPr sz="700">
                        <a:latin typeface="Calibri"/>
                        <a:cs typeface="Calibri"/>
                      </a:endParaRPr>
                    </a:p>
                  </a:txBody>
                  <a:tcPr marL="0" marR="0" marT="66038" marB="0">
                    <a:lnR w="6350">
                      <a:solidFill>
                        <a:srgbClr val="D9D9D9"/>
                      </a:solidFill>
                      <a:prstDash val="solid"/>
                    </a:lnR>
                  </a:tcPr>
                </a:tc>
                <a:extLst>
                  <a:ext uri="{0D108BD9-81ED-4DB2-BD59-A6C34878D82A}">
                    <a16:rowId xmlns:a16="http://schemas.microsoft.com/office/drawing/2014/main" val="10003"/>
                  </a:ext>
                </a:extLst>
              </a:tr>
              <a:tr h="326801">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4"/>
                  </a:ext>
                </a:extLst>
              </a:tr>
            </a:tbl>
          </a:graphicData>
        </a:graphic>
      </p:graphicFrame>
      <p:sp>
        <p:nvSpPr>
          <p:cNvPr id="95" name="object 95"/>
          <p:cNvSpPr txBox="1"/>
          <p:nvPr/>
        </p:nvSpPr>
        <p:spPr>
          <a:xfrm>
            <a:off x="3850092" y="4362865"/>
            <a:ext cx="143928"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Calibri"/>
                <a:cs typeface="Calibri"/>
              </a:rPr>
              <a:t>0%</a:t>
            </a:r>
            <a:endParaRPr sz="667">
              <a:latin typeface="Calibri"/>
              <a:cs typeface="Calibri"/>
            </a:endParaRPr>
          </a:p>
        </p:txBody>
      </p:sp>
      <p:sp>
        <p:nvSpPr>
          <p:cNvPr id="96" name="object 96"/>
          <p:cNvSpPr txBox="1"/>
          <p:nvPr/>
        </p:nvSpPr>
        <p:spPr>
          <a:xfrm>
            <a:off x="4351978" y="4362865"/>
            <a:ext cx="189646"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Calibri"/>
                <a:cs typeface="Calibri"/>
              </a:rPr>
              <a:t>20%</a:t>
            </a:r>
            <a:endParaRPr sz="667">
              <a:latin typeface="Calibri"/>
              <a:cs typeface="Calibri"/>
            </a:endParaRPr>
          </a:p>
        </p:txBody>
      </p:sp>
      <p:sp>
        <p:nvSpPr>
          <p:cNvPr id="97" name="object 97"/>
          <p:cNvSpPr txBox="1"/>
          <p:nvPr/>
        </p:nvSpPr>
        <p:spPr>
          <a:xfrm>
            <a:off x="4876214" y="4362865"/>
            <a:ext cx="189646"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Calibri"/>
                <a:cs typeface="Calibri"/>
              </a:rPr>
              <a:t>40%</a:t>
            </a:r>
            <a:endParaRPr sz="667">
              <a:latin typeface="Calibri"/>
              <a:cs typeface="Calibri"/>
            </a:endParaRPr>
          </a:p>
        </p:txBody>
      </p:sp>
      <p:sp>
        <p:nvSpPr>
          <p:cNvPr id="98" name="object 98"/>
          <p:cNvSpPr txBox="1"/>
          <p:nvPr/>
        </p:nvSpPr>
        <p:spPr>
          <a:xfrm>
            <a:off x="6426572" y="4362865"/>
            <a:ext cx="235365" cy="124885"/>
          </a:xfrm>
          <a:prstGeom prst="rect">
            <a:avLst/>
          </a:prstGeom>
        </p:spPr>
        <p:txBody>
          <a:bodyPr vert="horz" wrap="square" lIns="0" tIns="22013" rIns="0" bIns="0" rtlCol="0">
            <a:spAutoFit/>
          </a:bodyPr>
          <a:lstStyle/>
          <a:p>
            <a:pPr marL="16933">
              <a:spcBef>
                <a:spcPts val="173"/>
              </a:spcBef>
            </a:pPr>
            <a:r>
              <a:rPr sz="667" spc="-27" dirty="0">
                <a:solidFill>
                  <a:srgbClr val="585858"/>
                </a:solidFill>
                <a:latin typeface="Calibri"/>
                <a:cs typeface="Calibri"/>
              </a:rPr>
              <a:t>100%</a:t>
            </a:r>
            <a:endParaRPr sz="667">
              <a:latin typeface="Calibri"/>
              <a:cs typeface="Calibri"/>
            </a:endParaRPr>
          </a:p>
        </p:txBody>
      </p:sp>
      <p:sp>
        <p:nvSpPr>
          <p:cNvPr id="99" name="object 99"/>
          <p:cNvSpPr txBox="1"/>
          <p:nvPr/>
        </p:nvSpPr>
        <p:spPr>
          <a:xfrm>
            <a:off x="3641989" y="3699949"/>
            <a:ext cx="215045"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游ゴシック"/>
                <a:cs typeface="游ゴシック"/>
              </a:rPr>
              <a:t>ある</a:t>
            </a:r>
            <a:endParaRPr sz="667">
              <a:latin typeface="游ゴシック"/>
              <a:cs typeface="游ゴシック"/>
            </a:endParaRPr>
          </a:p>
        </p:txBody>
      </p:sp>
      <p:sp>
        <p:nvSpPr>
          <p:cNvPr id="100" name="object 100"/>
          <p:cNvSpPr txBox="1"/>
          <p:nvPr/>
        </p:nvSpPr>
        <p:spPr>
          <a:xfrm>
            <a:off x="3641989" y="2608467"/>
            <a:ext cx="215045"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游ゴシック"/>
                <a:cs typeface="游ゴシック"/>
              </a:rPr>
              <a:t>ない</a:t>
            </a:r>
            <a:endParaRPr sz="667">
              <a:latin typeface="游ゴシック"/>
              <a:cs typeface="游ゴシック"/>
            </a:endParaRPr>
          </a:p>
        </p:txBody>
      </p:sp>
      <p:grpSp>
        <p:nvGrpSpPr>
          <p:cNvPr id="101" name="object 101"/>
          <p:cNvGrpSpPr/>
          <p:nvPr/>
        </p:nvGrpSpPr>
        <p:grpSpPr>
          <a:xfrm>
            <a:off x="4399897" y="4617991"/>
            <a:ext cx="932992" cy="49951"/>
            <a:chOff x="3349244" y="3246793"/>
            <a:chExt cx="699770" cy="37465"/>
          </a:xfrm>
        </p:grpSpPr>
        <p:sp>
          <p:nvSpPr>
            <p:cNvPr id="102" name="object 102"/>
            <p:cNvSpPr/>
            <p:nvPr/>
          </p:nvSpPr>
          <p:spPr>
            <a:xfrm>
              <a:off x="3349244" y="3246793"/>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103" name="object 103"/>
            <p:cNvSpPr/>
            <p:nvPr/>
          </p:nvSpPr>
          <p:spPr>
            <a:xfrm>
              <a:off x="3680587" y="3246793"/>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104" name="object 104"/>
            <p:cNvSpPr/>
            <p:nvPr/>
          </p:nvSpPr>
          <p:spPr>
            <a:xfrm>
              <a:off x="4011930" y="3246793"/>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105" name="object 105"/>
          <p:cNvSpPr txBox="1"/>
          <p:nvPr/>
        </p:nvSpPr>
        <p:spPr>
          <a:xfrm>
            <a:off x="4453913" y="4362865"/>
            <a:ext cx="1660252" cy="330133"/>
          </a:xfrm>
          <a:prstGeom prst="rect">
            <a:avLst/>
          </a:prstGeom>
        </p:spPr>
        <p:txBody>
          <a:bodyPr vert="horz" wrap="square" lIns="0" tIns="22013" rIns="0" bIns="0" rtlCol="0">
            <a:spAutoFit/>
          </a:bodyPr>
          <a:lstStyle/>
          <a:p>
            <a:pPr marL="963483">
              <a:spcBef>
                <a:spcPts val="173"/>
              </a:spcBef>
              <a:tabLst>
                <a:tab pos="1487556" algn="l"/>
              </a:tabLst>
            </a:pPr>
            <a:r>
              <a:rPr sz="667" spc="-33" dirty="0">
                <a:solidFill>
                  <a:srgbClr val="585858"/>
                </a:solidFill>
                <a:latin typeface="Calibri"/>
                <a:cs typeface="Calibri"/>
              </a:rPr>
              <a:t>60%</a:t>
            </a:r>
            <a:r>
              <a:rPr sz="667" dirty="0">
                <a:solidFill>
                  <a:srgbClr val="585858"/>
                </a:solidFill>
                <a:latin typeface="Calibri"/>
                <a:cs typeface="Calibri"/>
              </a:rPr>
              <a:t>	</a:t>
            </a:r>
            <a:r>
              <a:rPr sz="667" spc="-33" dirty="0">
                <a:solidFill>
                  <a:srgbClr val="585858"/>
                </a:solidFill>
                <a:latin typeface="Calibri"/>
                <a:cs typeface="Calibri"/>
              </a:rPr>
              <a:t>80%</a:t>
            </a:r>
            <a:endParaRPr sz="667">
              <a:latin typeface="Calibri"/>
              <a:cs typeface="Calibri"/>
            </a:endParaRPr>
          </a:p>
          <a:p>
            <a:pPr marL="16933">
              <a:spcBef>
                <a:spcPts val="767"/>
              </a:spcBef>
              <a:tabLst>
                <a:tab pos="458035" algn="l"/>
                <a:tab pos="899984"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106" name="object 106"/>
          <p:cNvSpPr txBox="1"/>
          <p:nvPr/>
        </p:nvSpPr>
        <p:spPr>
          <a:xfrm>
            <a:off x="5945852" y="2032993"/>
            <a:ext cx="631589" cy="135870"/>
          </a:xfrm>
          <a:prstGeom prst="rect">
            <a:avLst/>
          </a:prstGeom>
        </p:spPr>
        <p:txBody>
          <a:bodyPr vert="horz" wrap="square" lIns="0" tIns="22859" rIns="0" bIns="0" rtlCol="0">
            <a:spAutoFit/>
          </a:bodyPr>
          <a:lstStyle/>
          <a:p>
            <a:pPr marL="16933">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107" name="object 107"/>
          <p:cNvGrpSpPr/>
          <p:nvPr/>
        </p:nvGrpSpPr>
        <p:grpSpPr>
          <a:xfrm>
            <a:off x="10453508" y="3625345"/>
            <a:ext cx="2600017" cy="442790"/>
            <a:chOff x="7889620" y="2502281"/>
            <a:chExt cx="1950085" cy="332105"/>
          </a:xfrm>
        </p:grpSpPr>
        <p:sp>
          <p:nvSpPr>
            <p:cNvPr id="108" name="object 108"/>
            <p:cNvSpPr/>
            <p:nvPr/>
          </p:nvSpPr>
          <p:spPr>
            <a:xfrm>
              <a:off x="7889620" y="2502281"/>
              <a:ext cx="1114425" cy="332105"/>
            </a:xfrm>
            <a:custGeom>
              <a:avLst/>
              <a:gdLst/>
              <a:ahLst/>
              <a:cxnLst/>
              <a:rect l="l" t="t" r="r" b="b"/>
              <a:pathLst>
                <a:path w="1114425" h="332105">
                  <a:moveTo>
                    <a:pt x="1114425" y="0"/>
                  </a:moveTo>
                  <a:lnTo>
                    <a:pt x="0" y="0"/>
                  </a:lnTo>
                  <a:lnTo>
                    <a:pt x="0" y="331724"/>
                  </a:lnTo>
                  <a:lnTo>
                    <a:pt x="1114425" y="331724"/>
                  </a:lnTo>
                  <a:lnTo>
                    <a:pt x="1114425" y="0"/>
                  </a:lnTo>
                  <a:close/>
                </a:path>
              </a:pathLst>
            </a:custGeom>
            <a:solidFill>
              <a:srgbClr val="92D050"/>
            </a:solidFill>
          </p:spPr>
          <p:txBody>
            <a:bodyPr wrap="square" lIns="0" tIns="0" rIns="0" bIns="0" rtlCol="0"/>
            <a:lstStyle/>
            <a:p>
              <a:endParaRPr/>
            </a:p>
          </p:txBody>
        </p:sp>
        <p:sp>
          <p:nvSpPr>
            <p:cNvPr id="109" name="object 109"/>
            <p:cNvSpPr/>
            <p:nvPr/>
          </p:nvSpPr>
          <p:spPr>
            <a:xfrm>
              <a:off x="9004045" y="2502281"/>
              <a:ext cx="835660" cy="332105"/>
            </a:xfrm>
            <a:custGeom>
              <a:avLst/>
              <a:gdLst/>
              <a:ahLst/>
              <a:cxnLst/>
              <a:rect l="l" t="t" r="r" b="b"/>
              <a:pathLst>
                <a:path w="835659" h="332105">
                  <a:moveTo>
                    <a:pt x="835405" y="0"/>
                  </a:moveTo>
                  <a:lnTo>
                    <a:pt x="0" y="0"/>
                  </a:lnTo>
                  <a:lnTo>
                    <a:pt x="0" y="331724"/>
                  </a:lnTo>
                  <a:lnTo>
                    <a:pt x="835405" y="331724"/>
                  </a:lnTo>
                  <a:lnTo>
                    <a:pt x="835405" y="0"/>
                  </a:lnTo>
                  <a:close/>
                </a:path>
              </a:pathLst>
            </a:custGeom>
            <a:solidFill>
              <a:srgbClr val="5B9BD4"/>
            </a:solidFill>
          </p:spPr>
          <p:txBody>
            <a:bodyPr wrap="square" lIns="0" tIns="0" rIns="0" bIns="0" rtlCol="0"/>
            <a:lstStyle/>
            <a:p>
              <a:endParaRPr/>
            </a:p>
          </p:txBody>
        </p:sp>
        <p:sp>
          <p:nvSpPr>
            <p:cNvPr id="110" name="object 110"/>
            <p:cNvSpPr/>
            <p:nvPr/>
          </p:nvSpPr>
          <p:spPr>
            <a:xfrm>
              <a:off x="8407273" y="2615679"/>
              <a:ext cx="1054100" cy="105410"/>
            </a:xfrm>
            <a:custGeom>
              <a:avLst/>
              <a:gdLst/>
              <a:ahLst/>
              <a:cxnLst/>
              <a:rect l="l" t="t" r="r" b="b"/>
              <a:pathLst>
                <a:path w="1054100" h="105410">
                  <a:moveTo>
                    <a:pt x="79121" y="0"/>
                  </a:moveTo>
                  <a:lnTo>
                    <a:pt x="0" y="0"/>
                  </a:lnTo>
                  <a:lnTo>
                    <a:pt x="0" y="104787"/>
                  </a:lnTo>
                  <a:lnTo>
                    <a:pt x="79121" y="104787"/>
                  </a:lnTo>
                  <a:lnTo>
                    <a:pt x="79121" y="0"/>
                  </a:lnTo>
                  <a:close/>
                </a:path>
                <a:path w="1054100" h="105410">
                  <a:moveTo>
                    <a:pt x="1054100" y="0"/>
                  </a:moveTo>
                  <a:lnTo>
                    <a:pt x="974979" y="0"/>
                  </a:lnTo>
                  <a:lnTo>
                    <a:pt x="974979" y="104787"/>
                  </a:lnTo>
                  <a:lnTo>
                    <a:pt x="1054100" y="104787"/>
                  </a:lnTo>
                  <a:lnTo>
                    <a:pt x="1054100" y="0"/>
                  </a:lnTo>
                  <a:close/>
                </a:path>
              </a:pathLst>
            </a:custGeom>
            <a:solidFill>
              <a:srgbClr val="FFFFFF"/>
            </a:solidFill>
          </p:spPr>
          <p:txBody>
            <a:bodyPr wrap="square" lIns="0" tIns="0" rIns="0" bIns="0" rtlCol="0"/>
            <a:lstStyle/>
            <a:p>
              <a:endParaRPr/>
            </a:p>
          </p:txBody>
        </p:sp>
      </p:grpSp>
      <p:grpSp>
        <p:nvGrpSpPr>
          <p:cNvPr id="111" name="object 111"/>
          <p:cNvGrpSpPr/>
          <p:nvPr/>
        </p:nvGrpSpPr>
        <p:grpSpPr>
          <a:xfrm>
            <a:off x="10453508" y="2517505"/>
            <a:ext cx="2600017" cy="443637"/>
            <a:chOff x="7889620" y="1671371"/>
            <a:chExt cx="1950085" cy="332740"/>
          </a:xfrm>
        </p:grpSpPr>
        <p:sp>
          <p:nvSpPr>
            <p:cNvPr id="112" name="object 112"/>
            <p:cNvSpPr/>
            <p:nvPr/>
          </p:nvSpPr>
          <p:spPr>
            <a:xfrm>
              <a:off x="7889620" y="1671447"/>
              <a:ext cx="1106805" cy="332740"/>
            </a:xfrm>
            <a:custGeom>
              <a:avLst/>
              <a:gdLst/>
              <a:ahLst/>
              <a:cxnLst/>
              <a:rect l="l" t="t" r="r" b="b"/>
              <a:pathLst>
                <a:path w="1106804" h="332739">
                  <a:moveTo>
                    <a:pt x="1106424" y="0"/>
                  </a:moveTo>
                  <a:lnTo>
                    <a:pt x="0" y="0"/>
                  </a:lnTo>
                  <a:lnTo>
                    <a:pt x="0" y="332613"/>
                  </a:lnTo>
                  <a:lnTo>
                    <a:pt x="1106424" y="332613"/>
                  </a:lnTo>
                  <a:lnTo>
                    <a:pt x="1106424" y="0"/>
                  </a:lnTo>
                  <a:close/>
                </a:path>
              </a:pathLst>
            </a:custGeom>
            <a:solidFill>
              <a:srgbClr val="92D050"/>
            </a:solidFill>
          </p:spPr>
          <p:txBody>
            <a:bodyPr wrap="square" lIns="0" tIns="0" rIns="0" bIns="0" rtlCol="0"/>
            <a:lstStyle/>
            <a:p>
              <a:endParaRPr/>
            </a:p>
          </p:txBody>
        </p:sp>
        <p:sp>
          <p:nvSpPr>
            <p:cNvPr id="113" name="object 113"/>
            <p:cNvSpPr/>
            <p:nvPr/>
          </p:nvSpPr>
          <p:spPr>
            <a:xfrm>
              <a:off x="8996044" y="1671447"/>
              <a:ext cx="580390" cy="332740"/>
            </a:xfrm>
            <a:custGeom>
              <a:avLst/>
              <a:gdLst/>
              <a:ahLst/>
              <a:cxnLst/>
              <a:rect l="l" t="t" r="r" b="b"/>
              <a:pathLst>
                <a:path w="580390" h="332739">
                  <a:moveTo>
                    <a:pt x="579881" y="0"/>
                  </a:moveTo>
                  <a:lnTo>
                    <a:pt x="0" y="0"/>
                  </a:lnTo>
                  <a:lnTo>
                    <a:pt x="0" y="332613"/>
                  </a:lnTo>
                  <a:lnTo>
                    <a:pt x="579881" y="332613"/>
                  </a:lnTo>
                  <a:lnTo>
                    <a:pt x="579881" y="0"/>
                  </a:lnTo>
                  <a:close/>
                </a:path>
              </a:pathLst>
            </a:custGeom>
            <a:solidFill>
              <a:srgbClr val="5B9BD4"/>
            </a:solidFill>
          </p:spPr>
          <p:txBody>
            <a:bodyPr wrap="square" lIns="0" tIns="0" rIns="0" bIns="0" rtlCol="0"/>
            <a:lstStyle/>
            <a:p>
              <a:endParaRPr/>
            </a:p>
          </p:txBody>
        </p:sp>
        <p:sp>
          <p:nvSpPr>
            <p:cNvPr id="114" name="object 114"/>
            <p:cNvSpPr/>
            <p:nvPr/>
          </p:nvSpPr>
          <p:spPr>
            <a:xfrm>
              <a:off x="9575926" y="1671371"/>
              <a:ext cx="263525" cy="332740"/>
            </a:xfrm>
            <a:custGeom>
              <a:avLst/>
              <a:gdLst/>
              <a:ahLst/>
              <a:cxnLst/>
              <a:rect l="l" t="t" r="r" b="b"/>
              <a:pathLst>
                <a:path w="263525" h="332739">
                  <a:moveTo>
                    <a:pt x="263448" y="0"/>
                  </a:moveTo>
                  <a:lnTo>
                    <a:pt x="0" y="0"/>
                  </a:lnTo>
                  <a:lnTo>
                    <a:pt x="0" y="332689"/>
                  </a:lnTo>
                  <a:lnTo>
                    <a:pt x="263448" y="332689"/>
                  </a:lnTo>
                  <a:lnTo>
                    <a:pt x="263448" y="0"/>
                  </a:lnTo>
                  <a:close/>
                </a:path>
              </a:pathLst>
            </a:custGeom>
            <a:solidFill>
              <a:srgbClr val="FFC000"/>
            </a:solidFill>
          </p:spPr>
          <p:txBody>
            <a:bodyPr wrap="square" lIns="0" tIns="0" rIns="0" bIns="0" rtlCol="0"/>
            <a:lstStyle/>
            <a:p>
              <a:endParaRPr/>
            </a:p>
          </p:txBody>
        </p:sp>
        <p:sp>
          <p:nvSpPr>
            <p:cNvPr id="115" name="object 115"/>
            <p:cNvSpPr/>
            <p:nvPr/>
          </p:nvSpPr>
          <p:spPr>
            <a:xfrm>
              <a:off x="8386445" y="1785353"/>
              <a:ext cx="1361440" cy="105410"/>
            </a:xfrm>
            <a:custGeom>
              <a:avLst/>
              <a:gdLst/>
              <a:ahLst/>
              <a:cxnLst/>
              <a:rect l="l" t="t" r="r" b="b"/>
              <a:pathLst>
                <a:path w="1361440" h="105410">
                  <a:moveTo>
                    <a:pt x="113296" y="0"/>
                  </a:moveTo>
                  <a:lnTo>
                    <a:pt x="0" y="0"/>
                  </a:lnTo>
                  <a:lnTo>
                    <a:pt x="0" y="104787"/>
                  </a:lnTo>
                  <a:lnTo>
                    <a:pt x="113296" y="104787"/>
                  </a:lnTo>
                  <a:lnTo>
                    <a:pt x="113296" y="0"/>
                  </a:lnTo>
                  <a:close/>
                </a:path>
                <a:path w="1361440" h="105410">
                  <a:moveTo>
                    <a:pt x="956449" y="0"/>
                  </a:moveTo>
                  <a:lnTo>
                    <a:pt x="843153" y="0"/>
                  </a:lnTo>
                  <a:lnTo>
                    <a:pt x="843153" y="104787"/>
                  </a:lnTo>
                  <a:lnTo>
                    <a:pt x="956449" y="104787"/>
                  </a:lnTo>
                  <a:lnTo>
                    <a:pt x="956449" y="0"/>
                  </a:lnTo>
                  <a:close/>
                </a:path>
                <a:path w="1361440" h="105410">
                  <a:moveTo>
                    <a:pt x="1361059" y="0"/>
                  </a:moveTo>
                  <a:lnTo>
                    <a:pt x="1281938" y="0"/>
                  </a:lnTo>
                  <a:lnTo>
                    <a:pt x="1281938" y="104787"/>
                  </a:lnTo>
                  <a:lnTo>
                    <a:pt x="1361059" y="104787"/>
                  </a:lnTo>
                  <a:lnTo>
                    <a:pt x="1361059" y="0"/>
                  </a:lnTo>
                  <a:close/>
                </a:path>
              </a:pathLst>
            </a:custGeom>
            <a:solidFill>
              <a:srgbClr val="FFFFFF"/>
            </a:solidFill>
          </p:spPr>
          <p:txBody>
            <a:bodyPr wrap="square" lIns="0" tIns="0" rIns="0" bIns="0" rtlCol="0"/>
            <a:lstStyle/>
            <a:p>
              <a:endParaRPr/>
            </a:p>
          </p:txBody>
        </p:sp>
      </p:grpSp>
      <p:graphicFrame>
        <p:nvGraphicFramePr>
          <p:cNvPr id="116" name="object 116"/>
          <p:cNvGraphicFramePr>
            <a:graphicFrameLocks noGrp="1"/>
          </p:cNvGraphicFramePr>
          <p:nvPr>
            <p:extLst>
              <p:ext uri="{D42A27DB-BD31-4B8C-83A1-F6EECF244321}">
                <p14:modId xmlns:p14="http://schemas.microsoft.com/office/powerpoint/2010/main" val="2065610489"/>
              </p:ext>
            </p:extLst>
          </p:nvPr>
        </p:nvGraphicFramePr>
        <p:xfrm>
          <a:off x="10449757" y="2185895"/>
          <a:ext cx="2605095" cy="2211411"/>
        </p:xfrm>
        <a:graphic>
          <a:graphicData uri="http://schemas.openxmlformats.org/drawingml/2006/table">
            <a:tbl>
              <a:tblPr firstRow="1" bandRow="1">
                <a:tableStyleId>{2D5ABB26-0587-4C30-8999-92F81FD0307C}</a:tableStyleId>
              </a:tblPr>
              <a:tblGrid>
                <a:gridCol w="519834">
                  <a:extLst>
                    <a:ext uri="{9D8B030D-6E8A-4147-A177-3AD203B41FA5}">
                      <a16:colId xmlns:a16="http://schemas.microsoft.com/office/drawing/2014/main" val="20000"/>
                    </a:ext>
                  </a:extLst>
                </a:gridCol>
                <a:gridCol w="520681">
                  <a:extLst>
                    <a:ext uri="{9D8B030D-6E8A-4147-A177-3AD203B41FA5}">
                      <a16:colId xmlns:a16="http://schemas.microsoft.com/office/drawing/2014/main" val="20001"/>
                    </a:ext>
                  </a:extLst>
                </a:gridCol>
                <a:gridCol w="441096">
                  <a:extLst>
                    <a:ext uri="{9D8B030D-6E8A-4147-A177-3AD203B41FA5}">
                      <a16:colId xmlns:a16="http://schemas.microsoft.com/office/drawing/2014/main" val="20002"/>
                    </a:ext>
                  </a:extLst>
                </a:gridCol>
                <a:gridCol w="80430">
                  <a:extLst>
                    <a:ext uri="{9D8B030D-6E8A-4147-A177-3AD203B41FA5}">
                      <a16:colId xmlns:a16="http://schemas.microsoft.com/office/drawing/2014/main" val="20003"/>
                    </a:ext>
                  </a:extLst>
                </a:gridCol>
                <a:gridCol w="524914">
                  <a:extLst>
                    <a:ext uri="{9D8B030D-6E8A-4147-A177-3AD203B41FA5}">
                      <a16:colId xmlns:a16="http://schemas.microsoft.com/office/drawing/2014/main" val="20004"/>
                    </a:ext>
                  </a:extLst>
                </a:gridCol>
                <a:gridCol w="165094">
                  <a:extLst>
                    <a:ext uri="{9D8B030D-6E8A-4147-A177-3AD203B41FA5}">
                      <a16:colId xmlns:a16="http://schemas.microsoft.com/office/drawing/2014/main" val="20005"/>
                    </a:ext>
                  </a:extLst>
                </a:gridCol>
                <a:gridCol w="353046">
                  <a:extLst>
                    <a:ext uri="{9D8B030D-6E8A-4147-A177-3AD203B41FA5}">
                      <a16:colId xmlns:a16="http://schemas.microsoft.com/office/drawing/2014/main" val="20006"/>
                    </a:ext>
                  </a:extLst>
                </a:gridCol>
              </a:tblGrid>
              <a:tr h="331034">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0"/>
                  </a:ext>
                </a:extLst>
              </a:tr>
              <a:tr h="442790">
                <a:tc gridSpan="3">
                  <a:txBody>
                    <a:bodyPr/>
                    <a:lstStyle/>
                    <a:p>
                      <a:pPr>
                        <a:lnSpc>
                          <a:spcPct val="100000"/>
                        </a:lnSpc>
                        <a:spcBef>
                          <a:spcPts val="415"/>
                        </a:spcBef>
                      </a:pPr>
                      <a:endParaRPr sz="700">
                        <a:latin typeface="Times New Roman"/>
                        <a:cs typeface="Times New Roman"/>
                      </a:endParaRPr>
                    </a:p>
                    <a:p>
                      <a:pPr algn="ctr">
                        <a:lnSpc>
                          <a:spcPct val="100000"/>
                        </a:lnSpc>
                      </a:pPr>
                      <a:r>
                        <a:rPr sz="700" spc="-25" dirty="0">
                          <a:solidFill>
                            <a:srgbClr val="404040"/>
                          </a:solidFill>
                          <a:latin typeface="Calibri"/>
                          <a:cs typeface="Calibri"/>
                        </a:rPr>
                        <a:t>21</a:t>
                      </a:r>
                      <a:endParaRPr sz="700">
                        <a:latin typeface="Calibri"/>
                        <a:cs typeface="Calibri"/>
                      </a:endParaRPr>
                    </a:p>
                  </a:txBody>
                  <a:tcPr marL="0" marR="0" marT="70271" marB="0">
                    <a:lnL w="6350">
                      <a:solidFill>
                        <a:srgbClr val="D9D9D9"/>
                      </a:solidFill>
                      <a:prstDash val="solid"/>
                    </a:lnL>
                  </a:tcPr>
                </a:tc>
                <a:tc hMerge="1">
                  <a:txBody>
                    <a:bodyPr/>
                    <a:lstStyle/>
                    <a:p>
                      <a:endParaRPr/>
                    </a:p>
                  </a:txBody>
                  <a:tcPr marL="0" marR="0" marT="0" marB="0"/>
                </a:tc>
                <a:tc hMerge="1">
                  <a:txBody>
                    <a:bodyPr/>
                    <a:lstStyle/>
                    <a:p>
                      <a:endParaRPr/>
                    </a:p>
                  </a:txBody>
                  <a:tcPr marL="0" marR="0" marT="0" marB="0"/>
                </a:tc>
                <a:tc gridSpan="3">
                  <a:txBody>
                    <a:bodyPr/>
                    <a:lstStyle/>
                    <a:p>
                      <a:pPr>
                        <a:lnSpc>
                          <a:spcPct val="100000"/>
                        </a:lnSpc>
                        <a:spcBef>
                          <a:spcPts val="415"/>
                        </a:spcBef>
                      </a:pPr>
                      <a:endParaRPr sz="700">
                        <a:latin typeface="Times New Roman"/>
                        <a:cs typeface="Times New Roman"/>
                      </a:endParaRPr>
                    </a:p>
                    <a:p>
                      <a:pPr algn="ctr">
                        <a:lnSpc>
                          <a:spcPct val="100000"/>
                        </a:lnSpc>
                      </a:pPr>
                      <a:r>
                        <a:rPr sz="700" spc="-25" dirty="0">
                          <a:solidFill>
                            <a:srgbClr val="404040"/>
                          </a:solidFill>
                          <a:latin typeface="Calibri"/>
                          <a:cs typeface="Calibri"/>
                        </a:rPr>
                        <a:t>11</a:t>
                      </a:r>
                      <a:endParaRPr sz="700">
                        <a:latin typeface="Calibri"/>
                        <a:cs typeface="Calibri"/>
                      </a:endParaRPr>
                    </a:p>
                  </a:txBody>
                  <a:tcPr marL="0" marR="0" marT="70271" marB="0"/>
                </a:tc>
                <a:tc hMerge="1">
                  <a:txBody>
                    <a:bodyPr/>
                    <a:lstStyle/>
                    <a:p>
                      <a:endParaRPr/>
                    </a:p>
                  </a:txBody>
                  <a:tcPr marL="0" marR="0" marT="0" marB="0"/>
                </a:tc>
                <a:tc hMerge="1">
                  <a:txBody>
                    <a:bodyPr/>
                    <a:lstStyle/>
                    <a:p>
                      <a:endParaRPr/>
                    </a:p>
                  </a:txBody>
                  <a:tcPr marL="0" marR="0" marT="0" marB="0"/>
                </a:tc>
                <a:tc>
                  <a:txBody>
                    <a:bodyPr/>
                    <a:lstStyle/>
                    <a:p>
                      <a:pPr>
                        <a:lnSpc>
                          <a:spcPct val="100000"/>
                        </a:lnSpc>
                        <a:spcBef>
                          <a:spcPts val="415"/>
                        </a:spcBef>
                      </a:pPr>
                      <a:endParaRPr sz="700">
                        <a:latin typeface="Times New Roman"/>
                        <a:cs typeface="Times New Roman"/>
                      </a:endParaRPr>
                    </a:p>
                    <a:p>
                      <a:pPr marL="3175" algn="ctr">
                        <a:lnSpc>
                          <a:spcPct val="100000"/>
                        </a:lnSpc>
                      </a:pPr>
                      <a:r>
                        <a:rPr sz="700" spc="-50" dirty="0">
                          <a:solidFill>
                            <a:srgbClr val="404040"/>
                          </a:solidFill>
                          <a:latin typeface="Calibri"/>
                          <a:cs typeface="Calibri"/>
                        </a:rPr>
                        <a:t>5</a:t>
                      </a:r>
                      <a:endParaRPr sz="700">
                        <a:latin typeface="Calibri"/>
                        <a:cs typeface="Calibri"/>
                      </a:endParaRPr>
                    </a:p>
                  </a:txBody>
                  <a:tcPr marL="0" marR="0" marT="70271" marB="0">
                    <a:lnR w="6350">
                      <a:solidFill>
                        <a:srgbClr val="D9D9D9"/>
                      </a:solidFill>
                      <a:prstDash val="solid"/>
                    </a:lnR>
                  </a:tcPr>
                </a:tc>
                <a:extLst>
                  <a:ext uri="{0D108BD9-81ED-4DB2-BD59-A6C34878D82A}">
                    <a16:rowId xmlns:a16="http://schemas.microsoft.com/office/drawing/2014/main" val="10001"/>
                  </a:ext>
                </a:extLst>
              </a:tr>
              <a:tr h="663762">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2"/>
                  </a:ext>
                </a:extLst>
              </a:tr>
              <a:tr h="441944">
                <a:tc gridSpan="3">
                  <a:txBody>
                    <a:bodyPr/>
                    <a:lstStyle/>
                    <a:p>
                      <a:pPr>
                        <a:lnSpc>
                          <a:spcPct val="100000"/>
                        </a:lnSpc>
                        <a:spcBef>
                          <a:spcPts val="409"/>
                        </a:spcBef>
                      </a:pPr>
                      <a:endParaRPr sz="700">
                        <a:latin typeface="Times New Roman"/>
                        <a:cs typeface="Times New Roman"/>
                      </a:endParaRPr>
                    </a:p>
                    <a:p>
                      <a:pPr marL="6350" algn="ctr">
                        <a:lnSpc>
                          <a:spcPct val="100000"/>
                        </a:lnSpc>
                      </a:pPr>
                      <a:r>
                        <a:rPr sz="700" spc="-50" dirty="0">
                          <a:solidFill>
                            <a:srgbClr val="404040"/>
                          </a:solidFill>
                          <a:latin typeface="Calibri"/>
                          <a:cs typeface="Calibri"/>
                        </a:rPr>
                        <a:t>4</a:t>
                      </a:r>
                      <a:endParaRPr sz="700">
                        <a:latin typeface="Calibri"/>
                        <a:cs typeface="Calibri"/>
                      </a:endParaRPr>
                    </a:p>
                  </a:txBody>
                  <a:tcPr marL="0" marR="0" marT="69423" marB="0">
                    <a:lnL w="6350">
                      <a:solidFill>
                        <a:srgbClr val="D9D9D9"/>
                      </a:solidFill>
                      <a:prstDash val="solid"/>
                    </a:lnL>
                  </a:tcPr>
                </a:tc>
                <a:tc hMerge="1">
                  <a:txBody>
                    <a:bodyPr/>
                    <a:lstStyle/>
                    <a:p>
                      <a:endParaRPr/>
                    </a:p>
                  </a:txBody>
                  <a:tcPr marL="0" marR="0" marT="0" marB="0"/>
                </a:tc>
                <a:tc hMerge="1">
                  <a:txBody>
                    <a:bodyPr/>
                    <a:lstStyle/>
                    <a:p>
                      <a:endParaRPr/>
                    </a:p>
                  </a:txBody>
                  <a:tcPr marL="0" marR="0" marT="0" marB="0"/>
                </a:tc>
                <a:tc gridSpan="4">
                  <a:txBody>
                    <a:bodyPr/>
                    <a:lstStyle/>
                    <a:p>
                      <a:pPr>
                        <a:lnSpc>
                          <a:spcPct val="100000"/>
                        </a:lnSpc>
                        <a:spcBef>
                          <a:spcPts val="409"/>
                        </a:spcBef>
                      </a:pPr>
                      <a:endParaRPr sz="700">
                        <a:latin typeface="Times New Roman"/>
                        <a:cs typeface="Times New Roman"/>
                      </a:endParaRPr>
                    </a:p>
                    <a:p>
                      <a:pPr marL="6985" algn="ctr">
                        <a:lnSpc>
                          <a:spcPct val="100000"/>
                        </a:lnSpc>
                      </a:pPr>
                      <a:r>
                        <a:rPr sz="700" spc="-50" dirty="0">
                          <a:solidFill>
                            <a:srgbClr val="404040"/>
                          </a:solidFill>
                          <a:latin typeface="Calibri"/>
                          <a:cs typeface="Calibri"/>
                        </a:rPr>
                        <a:t>3</a:t>
                      </a:r>
                      <a:endParaRPr sz="700">
                        <a:latin typeface="Calibri"/>
                        <a:cs typeface="Calibri"/>
                      </a:endParaRPr>
                    </a:p>
                  </a:txBody>
                  <a:tcPr marL="0" marR="0" marT="69423" marB="0">
                    <a:lnR w="6350">
                      <a:solidFill>
                        <a:srgbClr val="D9D9D9"/>
                      </a:solidFill>
                      <a:prstDash val="solid"/>
                    </a:lnR>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3"/>
                  </a:ext>
                </a:extLst>
              </a:tr>
              <a:tr h="331881">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4"/>
                  </a:ext>
                </a:extLst>
              </a:tr>
            </a:tbl>
          </a:graphicData>
        </a:graphic>
      </p:graphicFrame>
      <p:sp>
        <p:nvSpPr>
          <p:cNvPr id="117" name="object 117"/>
          <p:cNvSpPr txBox="1"/>
          <p:nvPr/>
        </p:nvSpPr>
        <p:spPr>
          <a:xfrm>
            <a:off x="10383068" y="4436014"/>
            <a:ext cx="143928"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Calibri"/>
                <a:cs typeface="Calibri"/>
              </a:rPr>
              <a:t>0%</a:t>
            </a:r>
            <a:endParaRPr sz="667">
              <a:latin typeface="Calibri"/>
              <a:cs typeface="Calibri"/>
            </a:endParaRPr>
          </a:p>
        </p:txBody>
      </p:sp>
      <p:sp>
        <p:nvSpPr>
          <p:cNvPr id="118" name="object 118"/>
          <p:cNvSpPr txBox="1"/>
          <p:nvPr/>
        </p:nvSpPr>
        <p:spPr>
          <a:xfrm>
            <a:off x="10880552" y="4436014"/>
            <a:ext cx="1230161" cy="124885"/>
          </a:xfrm>
          <a:prstGeom prst="rect">
            <a:avLst/>
          </a:prstGeom>
        </p:spPr>
        <p:txBody>
          <a:bodyPr vert="horz" wrap="square" lIns="0" tIns="22013" rIns="0" bIns="0" rtlCol="0">
            <a:spAutoFit/>
          </a:bodyPr>
          <a:lstStyle/>
          <a:p>
            <a:pPr marL="16933">
              <a:spcBef>
                <a:spcPts val="173"/>
              </a:spcBef>
              <a:tabLst>
                <a:tab pos="536773" algn="l"/>
                <a:tab pos="1056614"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p:txBody>
      </p:sp>
      <p:sp>
        <p:nvSpPr>
          <p:cNvPr id="119" name="object 119"/>
          <p:cNvSpPr txBox="1"/>
          <p:nvPr/>
        </p:nvSpPr>
        <p:spPr>
          <a:xfrm>
            <a:off x="12440562" y="4436014"/>
            <a:ext cx="732339" cy="124885"/>
          </a:xfrm>
          <a:prstGeom prst="rect">
            <a:avLst/>
          </a:prstGeom>
        </p:spPr>
        <p:txBody>
          <a:bodyPr vert="horz" wrap="square" lIns="0" tIns="22013" rIns="0" bIns="0" rtlCol="0">
            <a:spAutoFit/>
          </a:bodyPr>
          <a:lstStyle/>
          <a:p>
            <a:pPr marL="16933">
              <a:spcBef>
                <a:spcPts val="173"/>
              </a:spcBef>
              <a:tabLst>
                <a:tab pos="513914" algn="l"/>
              </a:tabLst>
            </a:pPr>
            <a:r>
              <a:rPr sz="667" spc="-33" dirty="0">
                <a:solidFill>
                  <a:srgbClr val="585858"/>
                </a:solidFill>
                <a:latin typeface="Calibri"/>
                <a:cs typeface="Calibri"/>
              </a:rPr>
              <a:t>80%</a:t>
            </a:r>
            <a:r>
              <a:rPr sz="667" dirty="0">
                <a:solidFill>
                  <a:srgbClr val="585858"/>
                </a:solidFill>
                <a:latin typeface="Calibri"/>
                <a:cs typeface="Calibri"/>
              </a:rPr>
              <a:t>	</a:t>
            </a:r>
            <a:r>
              <a:rPr sz="667" spc="-27" dirty="0">
                <a:solidFill>
                  <a:srgbClr val="585858"/>
                </a:solidFill>
                <a:latin typeface="Calibri"/>
                <a:cs typeface="Calibri"/>
              </a:rPr>
              <a:t>100%</a:t>
            </a:r>
            <a:endParaRPr sz="667">
              <a:latin typeface="Calibri"/>
              <a:cs typeface="Calibri"/>
            </a:endParaRPr>
          </a:p>
        </p:txBody>
      </p:sp>
      <p:sp>
        <p:nvSpPr>
          <p:cNvPr id="120" name="object 120"/>
          <p:cNvSpPr txBox="1"/>
          <p:nvPr/>
        </p:nvSpPr>
        <p:spPr>
          <a:xfrm>
            <a:off x="10174627" y="3765479"/>
            <a:ext cx="214199"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游ゴシック"/>
                <a:cs typeface="游ゴシック"/>
              </a:rPr>
              <a:t>ある</a:t>
            </a:r>
            <a:endParaRPr sz="667">
              <a:latin typeface="游ゴシック"/>
              <a:cs typeface="游ゴシック"/>
            </a:endParaRPr>
          </a:p>
        </p:txBody>
      </p:sp>
      <p:sp>
        <p:nvSpPr>
          <p:cNvPr id="121" name="object 121"/>
          <p:cNvSpPr txBox="1"/>
          <p:nvPr/>
        </p:nvSpPr>
        <p:spPr>
          <a:xfrm>
            <a:off x="10174627" y="2658418"/>
            <a:ext cx="214199"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游ゴシック"/>
                <a:cs typeface="游ゴシック"/>
              </a:rPr>
              <a:t>ない</a:t>
            </a:r>
            <a:endParaRPr sz="667">
              <a:latin typeface="游ゴシック"/>
              <a:cs typeface="游ゴシック"/>
            </a:endParaRPr>
          </a:p>
        </p:txBody>
      </p:sp>
      <p:grpSp>
        <p:nvGrpSpPr>
          <p:cNvPr id="122" name="object 122"/>
          <p:cNvGrpSpPr/>
          <p:nvPr/>
        </p:nvGrpSpPr>
        <p:grpSpPr>
          <a:xfrm>
            <a:off x="10921020" y="4691140"/>
            <a:ext cx="932992" cy="49951"/>
            <a:chOff x="8240268" y="3301657"/>
            <a:chExt cx="699770" cy="37465"/>
          </a:xfrm>
        </p:grpSpPr>
        <p:sp>
          <p:nvSpPr>
            <p:cNvPr id="123" name="object 123"/>
            <p:cNvSpPr/>
            <p:nvPr/>
          </p:nvSpPr>
          <p:spPr>
            <a:xfrm>
              <a:off x="8240268" y="3301657"/>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124" name="object 124"/>
            <p:cNvSpPr/>
            <p:nvPr/>
          </p:nvSpPr>
          <p:spPr>
            <a:xfrm>
              <a:off x="8571611" y="3301657"/>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125" name="object 125"/>
            <p:cNvSpPr/>
            <p:nvPr/>
          </p:nvSpPr>
          <p:spPr>
            <a:xfrm>
              <a:off x="8902954" y="3301657"/>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126" name="object 126"/>
          <p:cNvSpPr txBox="1"/>
          <p:nvPr/>
        </p:nvSpPr>
        <p:spPr>
          <a:xfrm>
            <a:off x="10976052" y="4635142"/>
            <a:ext cx="1549342" cy="124885"/>
          </a:xfrm>
          <a:prstGeom prst="rect">
            <a:avLst/>
          </a:prstGeom>
        </p:spPr>
        <p:txBody>
          <a:bodyPr vert="horz" wrap="square" lIns="0" tIns="22013" rIns="0" bIns="0" rtlCol="0">
            <a:spAutoFit/>
          </a:bodyPr>
          <a:lstStyle/>
          <a:p>
            <a:pPr marL="16933">
              <a:spcBef>
                <a:spcPts val="173"/>
              </a:spcBef>
              <a:tabLst>
                <a:tab pos="458035" algn="l"/>
                <a:tab pos="899984"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127" name="object 127"/>
          <p:cNvSpPr txBox="1"/>
          <p:nvPr/>
        </p:nvSpPr>
        <p:spPr>
          <a:xfrm>
            <a:off x="12427184" y="2056935"/>
            <a:ext cx="629050" cy="135870"/>
          </a:xfrm>
          <a:prstGeom prst="rect">
            <a:avLst/>
          </a:prstGeom>
        </p:spPr>
        <p:txBody>
          <a:bodyPr vert="horz" wrap="square" lIns="0" tIns="22859" rIns="0" bIns="0" rtlCol="0">
            <a:spAutoFit/>
          </a:bodyPr>
          <a:lstStyle/>
          <a:p>
            <a:pPr marL="16933">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128" name="object 128"/>
          <p:cNvGrpSpPr/>
          <p:nvPr/>
        </p:nvGrpSpPr>
        <p:grpSpPr>
          <a:xfrm>
            <a:off x="3986739" y="7448410"/>
            <a:ext cx="2556838" cy="441097"/>
            <a:chOff x="3039364" y="5369686"/>
            <a:chExt cx="1917700" cy="330835"/>
          </a:xfrm>
        </p:grpSpPr>
        <p:sp>
          <p:nvSpPr>
            <p:cNvPr id="129" name="object 129"/>
            <p:cNvSpPr/>
            <p:nvPr/>
          </p:nvSpPr>
          <p:spPr>
            <a:xfrm>
              <a:off x="3039364" y="5369686"/>
              <a:ext cx="192405" cy="330835"/>
            </a:xfrm>
            <a:custGeom>
              <a:avLst/>
              <a:gdLst/>
              <a:ahLst/>
              <a:cxnLst/>
              <a:rect l="l" t="t" r="r" b="b"/>
              <a:pathLst>
                <a:path w="192405" h="330835">
                  <a:moveTo>
                    <a:pt x="192150" y="0"/>
                  </a:moveTo>
                  <a:lnTo>
                    <a:pt x="0" y="0"/>
                  </a:lnTo>
                  <a:lnTo>
                    <a:pt x="0" y="330834"/>
                  </a:lnTo>
                  <a:lnTo>
                    <a:pt x="192150" y="330834"/>
                  </a:lnTo>
                  <a:lnTo>
                    <a:pt x="192150" y="0"/>
                  </a:lnTo>
                  <a:close/>
                </a:path>
              </a:pathLst>
            </a:custGeom>
            <a:solidFill>
              <a:srgbClr val="92D050"/>
            </a:solidFill>
          </p:spPr>
          <p:txBody>
            <a:bodyPr wrap="square" lIns="0" tIns="0" rIns="0" bIns="0" rtlCol="0"/>
            <a:lstStyle/>
            <a:p>
              <a:endParaRPr/>
            </a:p>
          </p:txBody>
        </p:sp>
        <p:sp>
          <p:nvSpPr>
            <p:cNvPr id="130" name="object 130"/>
            <p:cNvSpPr/>
            <p:nvPr/>
          </p:nvSpPr>
          <p:spPr>
            <a:xfrm>
              <a:off x="3231515" y="5369686"/>
              <a:ext cx="958850" cy="330835"/>
            </a:xfrm>
            <a:custGeom>
              <a:avLst/>
              <a:gdLst/>
              <a:ahLst/>
              <a:cxnLst/>
              <a:rect l="l" t="t" r="r" b="b"/>
              <a:pathLst>
                <a:path w="958850" h="330835">
                  <a:moveTo>
                    <a:pt x="958469" y="0"/>
                  </a:moveTo>
                  <a:lnTo>
                    <a:pt x="0" y="0"/>
                  </a:lnTo>
                  <a:lnTo>
                    <a:pt x="0" y="330834"/>
                  </a:lnTo>
                  <a:lnTo>
                    <a:pt x="958469" y="330834"/>
                  </a:lnTo>
                  <a:lnTo>
                    <a:pt x="958469" y="0"/>
                  </a:lnTo>
                  <a:close/>
                </a:path>
              </a:pathLst>
            </a:custGeom>
            <a:solidFill>
              <a:srgbClr val="5B9BD4"/>
            </a:solidFill>
          </p:spPr>
          <p:txBody>
            <a:bodyPr wrap="square" lIns="0" tIns="0" rIns="0" bIns="0" rtlCol="0"/>
            <a:lstStyle/>
            <a:p>
              <a:endParaRPr/>
            </a:p>
          </p:txBody>
        </p:sp>
        <p:sp>
          <p:nvSpPr>
            <p:cNvPr id="131" name="object 131"/>
            <p:cNvSpPr/>
            <p:nvPr/>
          </p:nvSpPr>
          <p:spPr>
            <a:xfrm>
              <a:off x="4189984" y="5369686"/>
              <a:ext cx="767080" cy="330835"/>
            </a:xfrm>
            <a:custGeom>
              <a:avLst/>
              <a:gdLst/>
              <a:ahLst/>
              <a:cxnLst/>
              <a:rect l="l" t="t" r="r" b="b"/>
              <a:pathLst>
                <a:path w="767079" h="330835">
                  <a:moveTo>
                    <a:pt x="766952" y="0"/>
                  </a:moveTo>
                  <a:lnTo>
                    <a:pt x="0" y="0"/>
                  </a:lnTo>
                  <a:lnTo>
                    <a:pt x="0" y="330834"/>
                  </a:lnTo>
                  <a:lnTo>
                    <a:pt x="766952" y="330834"/>
                  </a:lnTo>
                  <a:lnTo>
                    <a:pt x="766952" y="0"/>
                  </a:lnTo>
                  <a:close/>
                </a:path>
              </a:pathLst>
            </a:custGeom>
            <a:solidFill>
              <a:srgbClr val="FFC000"/>
            </a:solidFill>
          </p:spPr>
          <p:txBody>
            <a:bodyPr wrap="square" lIns="0" tIns="0" rIns="0" bIns="0" rtlCol="0"/>
            <a:lstStyle/>
            <a:p>
              <a:endParaRPr/>
            </a:p>
          </p:txBody>
        </p:sp>
        <p:sp>
          <p:nvSpPr>
            <p:cNvPr id="132" name="object 132"/>
            <p:cNvSpPr/>
            <p:nvPr/>
          </p:nvSpPr>
          <p:spPr>
            <a:xfrm>
              <a:off x="3095625" y="5482831"/>
              <a:ext cx="1517650" cy="105410"/>
            </a:xfrm>
            <a:custGeom>
              <a:avLst/>
              <a:gdLst/>
              <a:ahLst/>
              <a:cxnLst/>
              <a:rect l="l" t="t" r="r" b="b"/>
              <a:pathLst>
                <a:path w="1517650" h="105410">
                  <a:moveTo>
                    <a:pt x="79121" y="0"/>
                  </a:moveTo>
                  <a:lnTo>
                    <a:pt x="0" y="0"/>
                  </a:lnTo>
                  <a:lnTo>
                    <a:pt x="0" y="104787"/>
                  </a:lnTo>
                  <a:lnTo>
                    <a:pt x="79121" y="104787"/>
                  </a:lnTo>
                  <a:lnTo>
                    <a:pt x="79121" y="0"/>
                  </a:lnTo>
                  <a:close/>
                </a:path>
                <a:path w="1517650" h="105410">
                  <a:moveTo>
                    <a:pt x="654431" y="0"/>
                  </a:moveTo>
                  <a:lnTo>
                    <a:pt x="575310" y="0"/>
                  </a:lnTo>
                  <a:lnTo>
                    <a:pt x="575310" y="104787"/>
                  </a:lnTo>
                  <a:lnTo>
                    <a:pt x="654431" y="104787"/>
                  </a:lnTo>
                  <a:lnTo>
                    <a:pt x="654431" y="0"/>
                  </a:lnTo>
                  <a:close/>
                </a:path>
                <a:path w="1517650" h="105410">
                  <a:moveTo>
                    <a:pt x="1517269" y="0"/>
                  </a:moveTo>
                  <a:lnTo>
                    <a:pt x="1438148" y="0"/>
                  </a:lnTo>
                  <a:lnTo>
                    <a:pt x="1438148" y="104787"/>
                  </a:lnTo>
                  <a:lnTo>
                    <a:pt x="1517269" y="104787"/>
                  </a:lnTo>
                  <a:lnTo>
                    <a:pt x="1517269" y="0"/>
                  </a:lnTo>
                  <a:close/>
                </a:path>
              </a:pathLst>
            </a:custGeom>
            <a:solidFill>
              <a:srgbClr val="FFFFFF"/>
            </a:solidFill>
          </p:spPr>
          <p:txBody>
            <a:bodyPr wrap="square" lIns="0" tIns="0" rIns="0" bIns="0" rtlCol="0"/>
            <a:lstStyle/>
            <a:p>
              <a:endParaRPr/>
            </a:p>
          </p:txBody>
        </p:sp>
      </p:grpSp>
      <p:grpSp>
        <p:nvGrpSpPr>
          <p:cNvPr id="133" name="object 133"/>
          <p:cNvGrpSpPr/>
          <p:nvPr/>
        </p:nvGrpSpPr>
        <p:grpSpPr>
          <a:xfrm>
            <a:off x="3986739" y="6346599"/>
            <a:ext cx="2556838" cy="441944"/>
            <a:chOff x="3039364" y="4543298"/>
            <a:chExt cx="1917700" cy="331470"/>
          </a:xfrm>
        </p:grpSpPr>
        <p:sp>
          <p:nvSpPr>
            <p:cNvPr id="134" name="object 134"/>
            <p:cNvSpPr/>
            <p:nvPr/>
          </p:nvSpPr>
          <p:spPr>
            <a:xfrm>
              <a:off x="3039364" y="4543298"/>
              <a:ext cx="1315720" cy="331470"/>
            </a:xfrm>
            <a:custGeom>
              <a:avLst/>
              <a:gdLst/>
              <a:ahLst/>
              <a:cxnLst/>
              <a:rect l="l" t="t" r="r" b="b"/>
              <a:pathLst>
                <a:path w="1315720" h="331470">
                  <a:moveTo>
                    <a:pt x="1315212" y="0"/>
                  </a:moveTo>
                  <a:lnTo>
                    <a:pt x="0" y="0"/>
                  </a:lnTo>
                  <a:lnTo>
                    <a:pt x="0" y="330962"/>
                  </a:lnTo>
                  <a:lnTo>
                    <a:pt x="1315212" y="330962"/>
                  </a:lnTo>
                  <a:lnTo>
                    <a:pt x="1315212" y="0"/>
                  </a:lnTo>
                  <a:close/>
                </a:path>
              </a:pathLst>
            </a:custGeom>
            <a:solidFill>
              <a:srgbClr val="92D050"/>
            </a:solidFill>
          </p:spPr>
          <p:txBody>
            <a:bodyPr wrap="square" lIns="0" tIns="0" rIns="0" bIns="0" rtlCol="0"/>
            <a:lstStyle/>
            <a:p>
              <a:endParaRPr/>
            </a:p>
          </p:txBody>
        </p:sp>
        <p:sp>
          <p:nvSpPr>
            <p:cNvPr id="135" name="object 135"/>
            <p:cNvSpPr/>
            <p:nvPr/>
          </p:nvSpPr>
          <p:spPr>
            <a:xfrm>
              <a:off x="4354576" y="4543298"/>
              <a:ext cx="492759" cy="331470"/>
            </a:xfrm>
            <a:custGeom>
              <a:avLst/>
              <a:gdLst/>
              <a:ahLst/>
              <a:cxnLst/>
              <a:rect l="l" t="t" r="r" b="b"/>
              <a:pathLst>
                <a:path w="492760" h="331470">
                  <a:moveTo>
                    <a:pt x="492633" y="0"/>
                  </a:moveTo>
                  <a:lnTo>
                    <a:pt x="0" y="0"/>
                  </a:lnTo>
                  <a:lnTo>
                    <a:pt x="0" y="330962"/>
                  </a:lnTo>
                  <a:lnTo>
                    <a:pt x="492633" y="330962"/>
                  </a:lnTo>
                  <a:lnTo>
                    <a:pt x="492633" y="0"/>
                  </a:lnTo>
                  <a:close/>
                </a:path>
              </a:pathLst>
            </a:custGeom>
            <a:solidFill>
              <a:srgbClr val="5B9BD4"/>
            </a:solidFill>
          </p:spPr>
          <p:txBody>
            <a:bodyPr wrap="square" lIns="0" tIns="0" rIns="0" bIns="0" rtlCol="0"/>
            <a:lstStyle/>
            <a:p>
              <a:endParaRPr/>
            </a:p>
          </p:txBody>
        </p:sp>
        <p:sp>
          <p:nvSpPr>
            <p:cNvPr id="136" name="object 136"/>
            <p:cNvSpPr/>
            <p:nvPr/>
          </p:nvSpPr>
          <p:spPr>
            <a:xfrm>
              <a:off x="4847209" y="4543298"/>
              <a:ext cx="109855" cy="331470"/>
            </a:xfrm>
            <a:custGeom>
              <a:avLst/>
              <a:gdLst/>
              <a:ahLst/>
              <a:cxnLst/>
              <a:rect l="l" t="t" r="r" b="b"/>
              <a:pathLst>
                <a:path w="109854" h="331470">
                  <a:moveTo>
                    <a:pt x="109727" y="0"/>
                  </a:moveTo>
                  <a:lnTo>
                    <a:pt x="0" y="0"/>
                  </a:lnTo>
                  <a:lnTo>
                    <a:pt x="0" y="330962"/>
                  </a:lnTo>
                  <a:lnTo>
                    <a:pt x="109727" y="330962"/>
                  </a:lnTo>
                  <a:lnTo>
                    <a:pt x="109727" y="0"/>
                  </a:lnTo>
                  <a:close/>
                </a:path>
              </a:pathLst>
            </a:custGeom>
            <a:solidFill>
              <a:srgbClr val="FFC000"/>
            </a:solidFill>
          </p:spPr>
          <p:txBody>
            <a:bodyPr wrap="square" lIns="0" tIns="0" rIns="0" bIns="0" rtlCol="0"/>
            <a:lstStyle/>
            <a:p>
              <a:endParaRPr/>
            </a:p>
          </p:txBody>
        </p:sp>
        <p:sp>
          <p:nvSpPr>
            <p:cNvPr id="137" name="object 137"/>
            <p:cNvSpPr/>
            <p:nvPr/>
          </p:nvSpPr>
          <p:spPr>
            <a:xfrm>
              <a:off x="3640074" y="4656569"/>
              <a:ext cx="1301750" cy="105410"/>
            </a:xfrm>
            <a:custGeom>
              <a:avLst/>
              <a:gdLst/>
              <a:ahLst/>
              <a:cxnLst/>
              <a:rect l="l" t="t" r="r" b="b"/>
              <a:pathLst>
                <a:path w="1301750" h="105410">
                  <a:moveTo>
                    <a:pt x="113296" y="0"/>
                  </a:moveTo>
                  <a:lnTo>
                    <a:pt x="0" y="0"/>
                  </a:lnTo>
                  <a:lnTo>
                    <a:pt x="0" y="104787"/>
                  </a:lnTo>
                  <a:lnTo>
                    <a:pt x="113296" y="104787"/>
                  </a:lnTo>
                  <a:lnTo>
                    <a:pt x="113296" y="0"/>
                  </a:lnTo>
                  <a:close/>
                </a:path>
                <a:path w="1301750" h="105410">
                  <a:moveTo>
                    <a:pt x="1000125" y="0"/>
                  </a:moveTo>
                  <a:lnTo>
                    <a:pt x="921004" y="0"/>
                  </a:lnTo>
                  <a:lnTo>
                    <a:pt x="921004" y="104787"/>
                  </a:lnTo>
                  <a:lnTo>
                    <a:pt x="1000125" y="104787"/>
                  </a:lnTo>
                  <a:lnTo>
                    <a:pt x="1000125" y="0"/>
                  </a:lnTo>
                  <a:close/>
                </a:path>
                <a:path w="1301750" h="105410">
                  <a:moveTo>
                    <a:pt x="1301496" y="0"/>
                  </a:moveTo>
                  <a:lnTo>
                    <a:pt x="1222375" y="0"/>
                  </a:lnTo>
                  <a:lnTo>
                    <a:pt x="1222375" y="104787"/>
                  </a:lnTo>
                  <a:lnTo>
                    <a:pt x="1301496" y="104787"/>
                  </a:lnTo>
                  <a:lnTo>
                    <a:pt x="1301496" y="0"/>
                  </a:lnTo>
                  <a:close/>
                </a:path>
              </a:pathLst>
            </a:custGeom>
            <a:solidFill>
              <a:srgbClr val="FFFFFF"/>
            </a:solidFill>
          </p:spPr>
          <p:txBody>
            <a:bodyPr wrap="square" lIns="0" tIns="0" rIns="0" bIns="0" rtlCol="0"/>
            <a:lstStyle/>
            <a:p>
              <a:endParaRPr/>
            </a:p>
          </p:txBody>
        </p:sp>
      </p:grpSp>
      <p:graphicFrame>
        <p:nvGraphicFramePr>
          <p:cNvPr id="138" name="object 138"/>
          <p:cNvGraphicFramePr>
            <a:graphicFrameLocks noGrp="1"/>
          </p:cNvGraphicFramePr>
          <p:nvPr>
            <p:extLst>
              <p:ext uri="{D42A27DB-BD31-4B8C-83A1-F6EECF244321}">
                <p14:modId xmlns:p14="http://schemas.microsoft.com/office/powerpoint/2010/main" val="129802623"/>
              </p:ext>
            </p:extLst>
          </p:nvPr>
        </p:nvGraphicFramePr>
        <p:xfrm>
          <a:off x="3982987" y="6016581"/>
          <a:ext cx="2560225" cy="2202098"/>
        </p:xfrm>
        <a:graphic>
          <a:graphicData uri="http://schemas.openxmlformats.org/drawingml/2006/table">
            <a:tbl>
              <a:tblPr firstRow="1" bandRow="1">
                <a:tableStyleId>{2D5ABB26-0587-4C30-8999-92F81FD0307C}</a:tableStyleId>
              </a:tblPr>
              <a:tblGrid>
                <a:gridCol w="256530">
                  <a:extLst>
                    <a:ext uri="{9D8B030D-6E8A-4147-A177-3AD203B41FA5}">
                      <a16:colId xmlns:a16="http://schemas.microsoft.com/office/drawing/2014/main" val="20000"/>
                    </a:ext>
                  </a:extLst>
                </a:gridCol>
                <a:gridCol w="255684">
                  <a:extLst>
                    <a:ext uri="{9D8B030D-6E8A-4147-A177-3AD203B41FA5}">
                      <a16:colId xmlns:a16="http://schemas.microsoft.com/office/drawing/2014/main" val="20001"/>
                    </a:ext>
                  </a:extLst>
                </a:gridCol>
                <a:gridCol w="511368">
                  <a:extLst>
                    <a:ext uri="{9D8B030D-6E8A-4147-A177-3AD203B41FA5}">
                      <a16:colId xmlns:a16="http://schemas.microsoft.com/office/drawing/2014/main" val="20002"/>
                    </a:ext>
                  </a:extLst>
                </a:gridCol>
                <a:gridCol w="512214">
                  <a:extLst>
                    <a:ext uri="{9D8B030D-6E8A-4147-A177-3AD203B41FA5}">
                      <a16:colId xmlns:a16="http://schemas.microsoft.com/office/drawing/2014/main" val="20003"/>
                    </a:ext>
                  </a:extLst>
                </a:gridCol>
                <a:gridCol w="220125">
                  <a:extLst>
                    <a:ext uri="{9D8B030D-6E8A-4147-A177-3AD203B41FA5}">
                      <a16:colId xmlns:a16="http://schemas.microsoft.com/office/drawing/2014/main" val="20004"/>
                    </a:ext>
                  </a:extLst>
                </a:gridCol>
                <a:gridCol w="287856">
                  <a:extLst>
                    <a:ext uri="{9D8B030D-6E8A-4147-A177-3AD203B41FA5}">
                      <a16:colId xmlns:a16="http://schemas.microsoft.com/office/drawing/2014/main" val="20005"/>
                    </a:ext>
                  </a:extLst>
                </a:gridCol>
                <a:gridCol w="369980">
                  <a:extLst>
                    <a:ext uri="{9D8B030D-6E8A-4147-A177-3AD203B41FA5}">
                      <a16:colId xmlns:a16="http://schemas.microsoft.com/office/drawing/2014/main" val="20006"/>
                    </a:ext>
                  </a:extLst>
                </a:gridCol>
                <a:gridCol w="146468">
                  <a:extLst>
                    <a:ext uri="{9D8B030D-6E8A-4147-A177-3AD203B41FA5}">
                      <a16:colId xmlns:a16="http://schemas.microsoft.com/office/drawing/2014/main" val="20007"/>
                    </a:ext>
                  </a:extLst>
                </a:gridCol>
              </a:tblGrid>
              <a:tr h="329341">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0"/>
                  </a:ext>
                </a:extLst>
              </a:tr>
              <a:tr h="441097">
                <a:tc gridSpan="5">
                  <a:txBody>
                    <a:bodyPr/>
                    <a:lstStyle/>
                    <a:p>
                      <a:pPr>
                        <a:lnSpc>
                          <a:spcPct val="100000"/>
                        </a:lnSpc>
                        <a:spcBef>
                          <a:spcPts val="415"/>
                        </a:spcBef>
                      </a:pPr>
                      <a:endParaRPr sz="700">
                        <a:latin typeface="Times New Roman"/>
                        <a:cs typeface="Times New Roman"/>
                      </a:endParaRPr>
                    </a:p>
                    <a:p>
                      <a:pPr algn="ctr">
                        <a:lnSpc>
                          <a:spcPct val="100000"/>
                        </a:lnSpc>
                      </a:pPr>
                      <a:r>
                        <a:rPr sz="700" spc="-25" dirty="0">
                          <a:solidFill>
                            <a:srgbClr val="404040"/>
                          </a:solidFill>
                          <a:latin typeface="Calibri"/>
                          <a:cs typeface="Calibri"/>
                        </a:rPr>
                        <a:t>24</a:t>
                      </a:r>
                      <a:endParaRPr sz="700">
                        <a:latin typeface="Calibri"/>
                        <a:cs typeface="Calibri"/>
                      </a:endParaRPr>
                    </a:p>
                  </a:txBody>
                  <a:tcPr marL="0" marR="0" marT="70271" marB="0">
                    <a:lnL w="6350">
                      <a:solidFill>
                        <a:srgbClr val="D9D9D9"/>
                      </a:solidFill>
                      <a:prstDash val="solid"/>
                    </a:ln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gridSpan="2">
                  <a:txBody>
                    <a:bodyPr/>
                    <a:lstStyle/>
                    <a:p>
                      <a:pPr>
                        <a:lnSpc>
                          <a:spcPct val="100000"/>
                        </a:lnSpc>
                        <a:spcBef>
                          <a:spcPts val="415"/>
                        </a:spcBef>
                      </a:pPr>
                      <a:endParaRPr sz="700">
                        <a:latin typeface="Times New Roman"/>
                        <a:cs typeface="Times New Roman"/>
                      </a:endParaRPr>
                    </a:p>
                    <a:p>
                      <a:pPr marL="635" algn="ctr">
                        <a:lnSpc>
                          <a:spcPct val="100000"/>
                        </a:lnSpc>
                      </a:pPr>
                      <a:r>
                        <a:rPr sz="700" spc="-50" dirty="0">
                          <a:solidFill>
                            <a:srgbClr val="404040"/>
                          </a:solidFill>
                          <a:latin typeface="Calibri"/>
                          <a:cs typeface="Calibri"/>
                        </a:rPr>
                        <a:t>9</a:t>
                      </a:r>
                      <a:endParaRPr sz="700">
                        <a:latin typeface="Calibri"/>
                        <a:cs typeface="Calibri"/>
                      </a:endParaRPr>
                    </a:p>
                  </a:txBody>
                  <a:tcPr marL="0" marR="0" marT="70271" marB="0"/>
                </a:tc>
                <a:tc hMerge="1">
                  <a:txBody>
                    <a:bodyPr/>
                    <a:lstStyle/>
                    <a:p>
                      <a:endParaRPr/>
                    </a:p>
                  </a:txBody>
                  <a:tcPr marL="0" marR="0" marT="0" marB="0"/>
                </a:tc>
                <a:tc>
                  <a:txBody>
                    <a:bodyPr/>
                    <a:lstStyle/>
                    <a:p>
                      <a:pPr>
                        <a:lnSpc>
                          <a:spcPct val="100000"/>
                        </a:lnSpc>
                        <a:spcBef>
                          <a:spcPts val="415"/>
                        </a:spcBef>
                      </a:pPr>
                      <a:endParaRPr sz="700">
                        <a:latin typeface="Times New Roman"/>
                        <a:cs typeface="Times New Roman"/>
                      </a:endParaRPr>
                    </a:p>
                    <a:p>
                      <a:pPr marL="635" algn="ctr">
                        <a:lnSpc>
                          <a:spcPct val="100000"/>
                        </a:lnSpc>
                      </a:pPr>
                      <a:r>
                        <a:rPr sz="700" spc="-50" dirty="0">
                          <a:solidFill>
                            <a:srgbClr val="404040"/>
                          </a:solidFill>
                          <a:latin typeface="Calibri"/>
                          <a:cs typeface="Calibri"/>
                        </a:rPr>
                        <a:t>2</a:t>
                      </a:r>
                      <a:endParaRPr sz="700">
                        <a:latin typeface="Calibri"/>
                        <a:cs typeface="Calibri"/>
                      </a:endParaRPr>
                    </a:p>
                  </a:txBody>
                  <a:tcPr marL="0" marR="0" marT="70271" marB="0">
                    <a:lnR w="6350">
                      <a:solidFill>
                        <a:srgbClr val="D9D9D9"/>
                      </a:solidFill>
                      <a:prstDash val="solid"/>
                    </a:lnR>
                  </a:tcPr>
                </a:tc>
                <a:extLst>
                  <a:ext uri="{0D108BD9-81ED-4DB2-BD59-A6C34878D82A}">
                    <a16:rowId xmlns:a16="http://schemas.microsoft.com/office/drawing/2014/main" val="10001"/>
                  </a:ext>
                </a:extLst>
              </a:tr>
              <a:tr h="660375">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2"/>
                  </a:ext>
                </a:extLst>
              </a:tr>
              <a:tr h="441097">
                <a:tc>
                  <a:txBody>
                    <a:bodyPr/>
                    <a:lstStyle/>
                    <a:p>
                      <a:pPr>
                        <a:lnSpc>
                          <a:spcPct val="100000"/>
                        </a:lnSpc>
                        <a:spcBef>
                          <a:spcPts val="415"/>
                        </a:spcBef>
                      </a:pPr>
                      <a:endParaRPr sz="700">
                        <a:latin typeface="Times New Roman"/>
                        <a:cs typeface="Times New Roman"/>
                      </a:endParaRPr>
                    </a:p>
                    <a:p>
                      <a:pPr algn="ctr">
                        <a:lnSpc>
                          <a:spcPct val="100000"/>
                        </a:lnSpc>
                      </a:pPr>
                      <a:r>
                        <a:rPr sz="700" spc="-50" dirty="0">
                          <a:solidFill>
                            <a:srgbClr val="404040"/>
                          </a:solidFill>
                          <a:latin typeface="Calibri"/>
                          <a:cs typeface="Calibri"/>
                        </a:rPr>
                        <a:t>1</a:t>
                      </a:r>
                      <a:endParaRPr sz="700">
                        <a:latin typeface="Calibri"/>
                        <a:cs typeface="Calibri"/>
                      </a:endParaRPr>
                    </a:p>
                  </a:txBody>
                  <a:tcPr marL="0" marR="0" marT="70271" marB="0">
                    <a:lnL w="6350">
                      <a:solidFill>
                        <a:srgbClr val="D9D9D9"/>
                      </a:solidFill>
                      <a:prstDash val="solid"/>
                    </a:lnL>
                  </a:tcPr>
                </a:tc>
                <a:tc gridSpan="3">
                  <a:txBody>
                    <a:bodyPr/>
                    <a:lstStyle/>
                    <a:p>
                      <a:pPr>
                        <a:lnSpc>
                          <a:spcPct val="100000"/>
                        </a:lnSpc>
                        <a:spcBef>
                          <a:spcPts val="415"/>
                        </a:spcBef>
                      </a:pPr>
                      <a:endParaRPr sz="700">
                        <a:latin typeface="Times New Roman"/>
                        <a:cs typeface="Times New Roman"/>
                      </a:endParaRPr>
                    </a:p>
                    <a:p>
                      <a:pPr algn="ctr">
                        <a:lnSpc>
                          <a:spcPct val="100000"/>
                        </a:lnSpc>
                      </a:pPr>
                      <a:r>
                        <a:rPr sz="700" spc="-50" dirty="0">
                          <a:solidFill>
                            <a:srgbClr val="404040"/>
                          </a:solidFill>
                          <a:latin typeface="Calibri"/>
                          <a:cs typeface="Calibri"/>
                        </a:rPr>
                        <a:t>5</a:t>
                      </a:r>
                      <a:endParaRPr sz="700">
                        <a:latin typeface="Calibri"/>
                        <a:cs typeface="Calibri"/>
                      </a:endParaRPr>
                    </a:p>
                  </a:txBody>
                  <a:tcPr marL="0" marR="0" marT="70271" marB="0">
                    <a:lnR w="6350">
                      <a:solidFill>
                        <a:srgbClr val="D9D9D9"/>
                      </a:solidFill>
                      <a:prstDash val="solid"/>
                    </a:lnR>
                  </a:tcPr>
                </a:tc>
                <a:tc hMerge="1">
                  <a:txBody>
                    <a:bodyPr/>
                    <a:lstStyle/>
                    <a:p>
                      <a:endParaRPr/>
                    </a:p>
                  </a:txBody>
                  <a:tcPr marL="0" marR="0" marT="0" marB="0"/>
                </a:tc>
                <a:tc hMerge="1">
                  <a:txBody>
                    <a:bodyPr/>
                    <a:lstStyle/>
                    <a:p>
                      <a:endParaRPr/>
                    </a:p>
                  </a:txBody>
                  <a:tcPr marL="0" marR="0" marT="0" marB="0"/>
                </a:tc>
                <a:tc gridSpan="4">
                  <a:txBody>
                    <a:bodyPr/>
                    <a:lstStyle/>
                    <a:p>
                      <a:pPr>
                        <a:lnSpc>
                          <a:spcPct val="100000"/>
                        </a:lnSpc>
                        <a:spcBef>
                          <a:spcPts val="415"/>
                        </a:spcBef>
                      </a:pPr>
                      <a:endParaRPr sz="700">
                        <a:latin typeface="Times New Roman"/>
                        <a:cs typeface="Times New Roman"/>
                      </a:endParaRPr>
                    </a:p>
                    <a:p>
                      <a:pPr marL="635" algn="ctr">
                        <a:lnSpc>
                          <a:spcPct val="100000"/>
                        </a:lnSpc>
                      </a:pPr>
                      <a:r>
                        <a:rPr sz="700" spc="-50" dirty="0">
                          <a:solidFill>
                            <a:srgbClr val="404040"/>
                          </a:solidFill>
                          <a:latin typeface="Calibri"/>
                          <a:cs typeface="Calibri"/>
                        </a:rPr>
                        <a:t>4</a:t>
                      </a:r>
                      <a:endParaRPr sz="700">
                        <a:latin typeface="Calibri"/>
                        <a:cs typeface="Calibri"/>
                      </a:endParaRPr>
                    </a:p>
                  </a:txBody>
                  <a:tcPr marL="0" marR="0" marT="70271" marB="0">
                    <a:lnL w="6350">
                      <a:solidFill>
                        <a:srgbClr val="D9D9D9"/>
                      </a:solidFill>
                      <a:prstDash val="solid"/>
                    </a:lnL>
                    <a:lnR w="6350">
                      <a:solidFill>
                        <a:srgbClr val="D9D9D9"/>
                      </a:solidFill>
                      <a:prstDash val="solid"/>
                    </a:lnR>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3"/>
                  </a:ext>
                </a:extLst>
              </a:tr>
              <a:tr h="330188">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4"/>
                  </a:ext>
                </a:extLst>
              </a:tr>
            </a:tbl>
          </a:graphicData>
        </a:graphic>
      </p:graphicFrame>
      <p:sp>
        <p:nvSpPr>
          <p:cNvPr id="139" name="object 139"/>
          <p:cNvSpPr txBox="1"/>
          <p:nvPr/>
        </p:nvSpPr>
        <p:spPr>
          <a:xfrm>
            <a:off x="3915452" y="8257217"/>
            <a:ext cx="143928"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Calibri"/>
                <a:cs typeface="Calibri"/>
              </a:rPr>
              <a:t>0%</a:t>
            </a:r>
            <a:endParaRPr sz="667">
              <a:latin typeface="Calibri"/>
              <a:cs typeface="Calibri"/>
            </a:endParaRPr>
          </a:p>
        </p:txBody>
      </p:sp>
      <p:sp>
        <p:nvSpPr>
          <p:cNvPr id="140" name="object 140"/>
          <p:cNvSpPr txBox="1"/>
          <p:nvPr/>
        </p:nvSpPr>
        <p:spPr>
          <a:xfrm>
            <a:off x="4403961" y="8257217"/>
            <a:ext cx="1212380" cy="124885"/>
          </a:xfrm>
          <a:prstGeom prst="rect">
            <a:avLst/>
          </a:prstGeom>
        </p:spPr>
        <p:txBody>
          <a:bodyPr vert="horz" wrap="square" lIns="0" tIns="22013" rIns="0" bIns="0" rtlCol="0">
            <a:spAutoFit/>
          </a:bodyPr>
          <a:lstStyle/>
          <a:p>
            <a:pPr marL="16933">
              <a:spcBef>
                <a:spcPts val="173"/>
              </a:spcBef>
              <a:tabLst>
                <a:tab pos="527460" algn="l"/>
                <a:tab pos="1039681"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p:txBody>
      </p:sp>
      <p:sp>
        <p:nvSpPr>
          <p:cNvPr id="141" name="object 141"/>
          <p:cNvSpPr txBox="1"/>
          <p:nvPr/>
        </p:nvSpPr>
        <p:spPr>
          <a:xfrm>
            <a:off x="5938063" y="8257217"/>
            <a:ext cx="189646"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Calibri"/>
                <a:cs typeface="Calibri"/>
              </a:rPr>
              <a:t>80%</a:t>
            </a:r>
            <a:endParaRPr sz="667">
              <a:latin typeface="Calibri"/>
              <a:cs typeface="Calibri"/>
            </a:endParaRPr>
          </a:p>
        </p:txBody>
      </p:sp>
      <p:sp>
        <p:nvSpPr>
          <p:cNvPr id="142" name="object 142"/>
          <p:cNvSpPr txBox="1"/>
          <p:nvPr/>
        </p:nvSpPr>
        <p:spPr>
          <a:xfrm>
            <a:off x="6426572" y="8257217"/>
            <a:ext cx="235365" cy="124885"/>
          </a:xfrm>
          <a:prstGeom prst="rect">
            <a:avLst/>
          </a:prstGeom>
        </p:spPr>
        <p:txBody>
          <a:bodyPr vert="horz" wrap="square" lIns="0" tIns="22013" rIns="0" bIns="0" rtlCol="0">
            <a:spAutoFit/>
          </a:bodyPr>
          <a:lstStyle/>
          <a:p>
            <a:pPr marL="16933">
              <a:spcBef>
                <a:spcPts val="173"/>
              </a:spcBef>
            </a:pPr>
            <a:r>
              <a:rPr sz="667" spc="-27" dirty="0">
                <a:solidFill>
                  <a:srgbClr val="585858"/>
                </a:solidFill>
                <a:latin typeface="Calibri"/>
                <a:cs typeface="Calibri"/>
              </a:rPr>
              <a:t>100%</a:t>
            </a:r>
            <a:endParaRPr sz="667">
              <a:latin typeface="Calibri"/>
              <a:cs typeface="Calibri"/>
            </a:endParaRPr>
          </a:p>
        </p:txBody>
      </p:sp>
      <p:sp>
        <p:nvSpPr>
          <p:cNvPr id="143" name="object 143"/>
          <p:cNvSpPr txBox="1"/>
          <p:nvPr/>
        </p:nvSpPr>
        <p:spPr>
          <a:xfrm>
            <a:off x="3706671" y="7588646"/>
            <a:ext cx="215045"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游ゴシック"/>
                <a:cs typeface="游ゴシック"/>
              </a:rPr>
              <a:t>ある</a:t>
            </a:r>
            <a:endParaRPr sz="667">
              <a:latin typeface="游ゴシック"/>
              <a:cs typeface="游ゴシック"/>
            </a:endParaRPr>
          </a:p>
        </p:txBody>
      </p:sp>
      <p:sp>
        <p:nvSpPr>
          <p:cNvPr id="144" name="object 144"/>
          <p:cNvSpPr txBox="1"/>
          <p:nvPr/>
        </p:nvSpPr>
        <p:spPr>
          <a:xfrm>
            <a:off x="3706671" y="6487411"/>
            <a:ext cx="215045"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游ゴシック"/>
                <a:cs typeface="游ゴシック"/>
              </a:rPr>
              <a:t>ない</a:t>
            </a:r>
            <a:endParaRPr sz="667">
              <a:latin typeface="游ゴシック"/>
              <a:cs typeface="游ゴシック"/>
            </a:endParaRPr>
          </a:p>
        </p:txBody>
      </p:sp>
      <p:grpSp>
        <p:nvGrpSpPr>
          <p:cNvPr id="145" name="object 145"/>
          <p:cNvGrpSpPr/>
          <p:nvPr/>
        </p:nvGrpSpPr>
        <p:grpSpPr>
          <a:xfrm>
            <a:off x="4432408" y="8511328"/>
            <a:ext cx="932992" cy="49951"/>
            <a:chOff x="3373628" y="6166904"/>
            <a:chExt cx="699770" cy="37465"/>
          </a:xfrm>
        </p:grpSpPr>
        <p:sp>
          <p:nvSpPr>
            <p:cNvPr id="146" name="object 146"/>
            <p:cNvSpPr/>
            <p:nvPr/>
          </p:nvSpPr>
          <p:spPr>
            <a:xfrm>
              <a:off x="3373628" y="6166904"/>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147" name="object 147"/>
            <p:cNvSpPr/>
            <p:nvPr/>
          </p:nvSpPr>
          <p:spPr>
            <a:xfrm>
              <a:off x="3704971" y="6166904"/>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148" name="object 148"/>
            <p:cNvSpPr/>
            <p:nvPr/>
          </p:nvSpPr>
          <p:spPr>
            <a:xfrm>
              <a:off x="4036314" y="6166904"/>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149" name="object 149"/>
          <p:cNvSpPr txBox="1"/>
          <p:nvPr/>
        </p:nvSpPr>
        <p:spPr>
          <a:xfrm>
            <a:off x="4486422" y="8456346"/>
            <a:ext cx="1546803" cy="124885"/>
          </a:xfrm>
          <a:prstGeom prst="rect">
            <a:avLst/>
          </a:prstGeom>
        </p:spPr>
        <p:txBody>
          <a:bodyPr vert="horz" wrap="square" lIns="0" tIns="22013" rIns="0" bIns="0" rtlCol="0">
            <a:spAutoFit/>
          </a:bodyPr>
          <a:lstStyle/>
          <a:p>
            <a:pPr marL="16933">
              <a:spcBef>
                <a:spcPts val="173"/>
              </a:spcBef>
              <a:tabLst>
                <a:tab pos="458035" algn="l"/>
                <a:tab pos="899984"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150" name="object 150"/>
          <p:cNvSpPr txBox="1"/>
          <p:nvPr/>
        </p:nvSpPr>
        <p:spPr>
          <a:xfrm>
            <a:off x="5960753" y="5888400"/>
            <a:ext cx="631589" cy="135870"/>
          </a:xfrm>
          <a:prstGeom prst="rect">
            <a:avLst/>
          </a:prstGeom>
        </p:spPr>
        <p:txBody>
          <a:bodyPr vert="horz" wrap="square" lIns="0" tIns="22859" rIns="0" bIns="0" rtlCol="0">
            <a:spAutoFit/>
          </a:bodyPr>
          <a:lstStyle/>
          <a:p>
            <a:pPr marL="16933">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151" name="object 151"/>
          <p:cNvGrpSpPr/>
          <p:nvPr/>
        </p:nvGrpSpPr>
        <p:grpSpPr>
          <a:xfrm>
            <a:off x="10606580" y="7521560"/>
            <a:ext cx="2446776" cy="453796"/>
            <a:chOff x="8004429" y="5424551"/>
            <a:chExt cx="1835150" cy="340360"/>
          </a:xfrm>
        </p:grpSpPr>
        <p:sp>
          <p:nvSpPr>
            <p:cNvPr id="152" name="object 152"/>
            <p:cNvSpPr/>
            <p:nvPr/>
          </p:nvSpPr>
          <p:spPr>
            <a:xfrm>
              <a:off x="8004429" y="5424551"/>
              <a:ext cx="706120" cy="340360"/>
            </a:xfrm>
            <a:custGeom>
              <a:avLst/>
              <a:gdLst/>
              <a:ahLst/>
              <a:cxnLst/>
              <a:rect l="l" t="t" r="r" b="b"/>
              <a:pathLst>
                <a:path w="706120" h="340360">
                  <a:moveTo>
                    <a:pt x="705612" y="0"/>
                  </a:moveTo>
                  <a:lnTo>
                    <a:pt x="0" y="0"/>
                  </a:lnTo>
                  <a:lnTo>
                    <a:pt x="0" y="339851"/>
                  </a:lnTo>
                  <a:lnTo>
                    <a:pt x="705612" y="339851"/>
                  </a:lnTo>
                  <a:lnTo>
                    <a:pt x="705612" y="0"/>
                  </a:lnTo>
                  <a:close/>
                </a:path>
              </a:pathLst>
            </a:custGeom>
            <a:solidFill>
              <a:srgbClr val="92D050"/>
            </a:solidFill>
          </p:spPr>
          <p:txBody>
            <a:bodyPr wrap="square" lIns="0" tIns="0" rIns="0" bIns="0" rtlCol="0"/>
            <a:lstStyle/>
            <a:p>
              <a:endParaRPr/>
            </a:p>
          </p:txBody>
        </p:sp>
        <p:sp>
          <p:nvSpPr>
            <p:cNvPr id="153" name="object 153"/>
            <p:cNvSpPr/>
            <p:nvPr/>
          </p:nvSpPr>
          <p:spPr>
            <a:xfrm>
              <a:off x="8710041" y="5424551"/>
              <a:ext cx="706120" cy="340360"/>
            </a:xfrm>
            <a:custGeom>
              <a:avLst/>
              <a:gdLst/>
              <a:ahLst/>
              <a:cxnLst/>
              <a:rect l="l" t="t" r="r" b="b"/>
              <a:pathLst>
                <a:path w="706120" h="340360">
                  <a:moveTo>
                    <a:pt x="705866" y="0"/>
                  </a:moveTo>
                  <a:lnTo>
                    <a:pt x="0" y="0"/>
                  </a:lnTo>
                  <a:lnTo>
                    <a:pt x="0" y="339851"/>
                  </a:lnTo>
                  <a:lnTo>
                    <a:pt x="705866" y="339851"/>
                  </a:lnTo>
                  <a:lnTo>
                    <a:pt x="705866" y="0"/>
                  </a:lnTo>
                  <a:close/>
                </a:path>
              </a:pathLst>
            </a:custGeom>
            <a:solidFill>
              <a:srgbClr val="5B9BD4"/>
            </a:solidFill>
          </p:spPr>
          <p:txBody>
            <a:bodyPr wrap="square" lIns="0" tIns="0" rIns="0" bIns="0" rtlCol="0"/>
            <a:lstStyle/>
            <a:p>
              <a:endParaRPr/>
            </a:p>
          </p:txBody>
        </p:sp>
        <p:sp>
          <p:nvSpPr>
            <p:cNvPr id="154" name="object 154"/>
            <p:cNvSpPr/>
            <p:nvPr/>
          </p:nvSpPr>
          <p:spPr>
            <a:xfrm>
              <a:off x="9415907" y="5424551"/>
              <a:ext cx="423545" cy="340360"/>
            </a:xfrm>
            <a:custGeom>
              <a:avLst/>
              <a:gdLst/>
              <a:ahLst/>
              <a:cxnLst/>
              <a:rect l="l" t="t" r="r" b="b"/>
              <a:pathLst>
                <a:path w="423545" h="340360">
                  <a:moveTo>
                    <a:pt x="423545" y="0"/>
                  </a:moveTo>
                  <a:lnTo>
                    <a:pt x="0" y="0"/>
                  </a:lnTo>
                  <a:lnTo>
                    <a:pt x="0" y="339851"/>
                  </a:lnTo>
                  <a:lnTo>
                    <a:pt x="423545" y="339851"/>
                  </a:lnTo>
                  <a:lnTo>
                    <a:pt x="423545" y="0"/>
                  </a:lnTo>
                  <a:close/>
                </a:path>
              </a:pathLst>
            </a:custGeom>
            <a:solidFill>
              <a:srgbClr val="FFC000"/>
            </a:solidFill>
          </p:spPr>
          <p:txBody>
            <a:bodyPr wrap="square" lIns="0" tIns="0" rIns="0" bIns="0" rtlCol="0"/>
            <a:lstStyle/>
            <a:p>
              <a:endParaRPr/>
            </a:p>
          </p:txBody>
        </p:sp>
        <p:sp>
          <p:nvSpPr>
            <p:cNvPr id="155" name="object 155"/>
            <p:cNvSpPr/>
            <p:nvPr/>
          </p:nvSpPr>
          <p:spPr>
            <a:xfrm>
              <a:off x="8317865" y="5542140"/>
              <a:ext cx="1350010" cy="105410"/>
            </a:xfrm>
            <a:custGeom>
              <a:avLst/>
              <a:gdLst/>
              <a:ahLst/>
              <a:cxnLst/>
              <a:rect l="l" t="t" r="r" b="b"/>
              <a:pathLst>
                <a:path w="1350009" h="105410">
                  <a:moveTo>
                    <a:pt x="79121" y="0"/>
                  </a:moveTo>
                  <a:lnTo>
                    <a:pt x="0" y="0"/>
                  </a:lnTo>
                  <a:lnTo>
                    <a:pt x="0" y="104787"/>
                  </a:lnTo>
                  <a:lnTo>
                    <a:pt x="79121" y="104787"/>
                  </a:lnTo>
                  <a:lnTo>
                    <a:pt x="79121" y="0"/>
                  </a:lnTo>
                  <a:close/>
                </a:path>
                <a:path w="1350009" h="105410">
                  <a:moveTo>
                    <a:pt x="784987" y="0"/>
                  </a:moveTo>
                  <a:lnTo>
                    <a:pt x="705866" y="0"/>
                  </a:lnTo>
                  <a:lnTo>
                    <a:pt x="705866" y="104787"/>
                  </a:lnTo>
                  <a:lnTo>
                    <a:pt x="784987" y="104787"/>
                  </a:lnTo>
                  <a:lnTo>
                    <a:pt x="784987" y="0"/>
                  </a:lnTo>
                  <a:close/>
                </a:path>
                <a:path w="1350009" h="105410">
                  <a:moveTo>
                    <a:pt x="1349629" y="0"/>
                  </a:moveTo>
                  <a:lnTo>
                    <a:pt x="1270508" y="0"/>
                  </a:lnTo>
                  <a:lnTo>
                    <a:pt x="1270508" y="104787"/>
                  </a:lnTo>
                  <a:lnTo>
                    <a:pt x="1349629" y="104787"/>
                  </a:lnTo>
                  <a:lnTo>
                    <a:pt x="1349629" y="0"/>
                  </a:lnTo>
                  <a:close/>
                </a:path>
              </a:pathLst>
            </a:custGeom>
            <a:solidFill>
              <a:srgbClr val="FFFFFF"/>
            </a:solidFill>
          </p:spPr>
          <p:txBody>
            <a:bodyPr wrap="square" lIns="0" tIns="0" rIns="0" bIns="0" rtlCol="0"/>
            <a:lstStyle/>
            <a:p>
              <a:endParaRPr/>
            </a:p>
          </p:txBody>
        </p:sp>
      </p:grpSp>
      <p:grpSp>
        <p:nvGrpSpPr>
          <p:cNvPr id="156" name="object 156"/>
          <p:cNvGrpSpPr/>
          <p:nvPr/>
        </p:nvGrpSpPr>
        <p:grpSpPr>
          <a:xfrm>
            <a:off x="10606580" y="6388592"/>
            <a:ext cx="2446776" cy="453796"/>
            <a:chOff x="8004429" y="4574794"/>
            <a:chExt cx="1835150" cy="340360"/>
          </a:xfrm>
        </p:grpSpPr>
        <p:sp>
          <p:nvSpPr>
            <p:cNvPr id="157" name="object 157"/>
            <p:cNvSpPr/>
            <p:nvPr/>
          </p:nvSpPr>
          <p:spPr>
            <a:xfrm>
              <a:off x="8004429" y="4574794"/>
              <a:ext cx="918210" cy="340360"/>
            </a:xfrm>
            <a:custGeom>
              <a:avLst/>
              <a:gdLst/>
              <a:ahLst/>
              <a:cxnLst/>
              <a:rect l="l" t="t" r="r" b="b"/>
              <a:pathLst>
                <a:path w="918209" h="340360">
                  <a:moveTo>
                    <a:pt x="917829" y="0"/>
                  </a:moveTo>
                  <a:lnTo>
                    <a:pt x="0" y="0"/>
                  </a:lnTo>
                  <a:lnTo>
                    <a:pt x="0" y="339852"/>
                  </a:lnTo>
                  <a:lnTo>
                    <a:pt x="917829" y="339852"/>
                  </a:lnTo>
                  <a:lnTo>
                    <a:pt x="917829" y="0"/>
                  </a:lnTo>
                  <a:close/>
                </a:path>
              </a:pathLst>
            </a:custGeom>
            <a:solidFill>
              <a:srgbClr val="92D050"/>
            </a:solidFill>
          </p:spPr>
          <p:txBody>
            <a:bodyPr wrap="square" lIns="0" tIns="0" rIns="0" bIns="0" rtlCol="0"/>
            <a:lstStyle/>
            <a:p>
              <a:endParaRPr/>
            </a:p>
          </p:txBody>
        </p:sp>
        <p:sp>
          <p:nvSpPr>
            <p:cNvPr id="158" name="object 158"/>
            <p:cNvSpPr/>
            <p:nvPr/>
          </p:nvSpPr>
          <p:spPr>
            <a:xfrm>
              <a:off x="8922258" y="4574794"/>
              <a:ext cx="611505" cy="340360"/>
            </a:xfrm>
            <a:custGeom>
              <a:avLst/>
              <a:gdLst/>
              <a:ahLst/>
              <a:cxnLst/>
              <a:rect l="l" t="t" r="r" b="b"/>
              <a:pathLst>
                <a:path w="611504" h="340360">
                  <a:moveTo>
                    <a:pt x="611378" y="0"/>
                  </a:moveTo>
                  <a:lnTo>
                    <a:pt x="0" y="0"/>
                  </a:lnTo>
                  <a:lnTo>
                    <a:pt x="0" y="339852"/>
                  </a:lnTo>
                  <a:lnTo>
                    <a:pt x="611378" y="339852"/>
                  </a:lnTo>
                  <a:lnTo>
                    <a:pt x="611378" y="0"/>
                  </a:lnTo>
                  <a:close/>
                </a:path>
              </a:pathLst>
            </a:custGeom>
            <a:solidFill>
              <a:srgbClr val="5B9BD4"/>
            </a:solidFill>
          </p:spPr>
          <p:txBody>
            <a:bodyPr wrap="square" lIns="0" tIns="0" rIns="0" bIns="0" rtlCol="0"/>
            <a:lstStyle/>
            <a:p>
              <a:endParaRPr/>
            </a:p>
          </p:txBody>
        </p:sp>
        <p:sp>
          <p:nvSpPr>
            <p:cNvPr id="159" name="object 159"/>
            <p:cNvSpPr/>
            <p:nvPr/>
          </p:nvSpPr>
          <p:spPr>
            <a:xfrm>
              <a:off x="9533636" y="4574794"/>
              <a:ext cx="306070" cy="340360"/>
            </a:xfrm>
            <a:custGeom>
              <a:avLst/>
              <a:gdLst/>
              <a:ahLst/>
              <a:cxnLst/>
              <a:rect l="l" t="t" r="r" b="b"/>
              <a:pathLst>
                <a:path w="306070" h="340360">
                  <a:moveTo>
                    <a:pt x="305816" y="0"/>
                  </a:moveTo>
                  <a:lnTo>
                    <a:pt x="0" y="0"/>
                  </a:lnTo>
                  <a:lnTo>
                    <a:pt x="0" y="339852"/>
                  </a:lnTo>
                  <a:lnTo>
                    <a:pt x="305816" y="339852"/>
                  </a:lnTo>
                  <a:lnTo>
                    <a:pt x="305816" y="0"/>
                  </a:lnTo>
                  <a:close/>
                </a:path>
              </a:pathLst>
            </a:custGeom>
            <a:solidFill>
              <a:srgbClr val="FFC000"/>
            </a:solidFill>
          </p:spPr>
          <p:txBody>
            <a:bodyPr wrap="square" lIns="0" tIns="0" rIns="0" bIns="0" rtlCol="0"/>
            <a:lstStyle/>
            <a:p>
              <a:endParaRPr/>
            </a:p>
          </p:txBody>
        </p:sp>
        <p:sp>
          <p:nvSpPr>
            <p:cNvPr id="160" name="object 160"/>
            <p:cNvSpPr/>
            <p:nvPr/>
          </p:nvSpPr>
          <p:spPr>
            <a:xfrm>
              <a:off x="8423656" y="4692256"/>
              <a:ext cx="1303020" cy="105410"/>
            </a:xfrm>
            <a:custGeom>
              <a:avLst/>
              <a:gdLst/>
              <a:ahLst/>
              <a:cxnLst/>
              <a:rect l="l" t="t" r="r" b="b"/>
              <a:pathLst>
                <a:path w="1303020" h="105410">
                  <a:moveTo>
                    <a:pt x="79121" y="0"/>
                  </a:moveTo>
                  <a:lnTo>
                    <a:pt x="0" y="0"/>
                  </a:lnTo>
                  <a:lnTo>
                    <a:pt x="0" y="104787"/>
                  </a:lnTo>
                  <a:lnTo>
                    <a:pt x="79121" y="104787"/>
                  </a:lnTo>
                  <a:lnTo>
                    <a:pt x="79121" y="0"/>
                  </a:lnTo>
                  <a:close/>
                </a:path>
                <a:path w="1303020" h="105410">
                  <a:moveTo>
                    <a:pt x="843788" y="0"/>
                  </a:moveTo>
                  <a:lnTo>
                    <a:pt x="764667" y="0"/>
                  </a:lnTo>
                  <a:lnTo>
                    <a:pt x="764667" y="104787"/>
                  </a:lnTo>
                  <a:lnTo>
                    <a:pt x="843788" y="104787"/>
                  </a:lnTo>
                  <a:lnTo>
                    <a:pt x="843788" y="0"/>
                  </a:lnTo>
                  <a:close/>
                </a:path>
                <a:path w="1303020" h="105410">
                  <a:moveTo>
                    <a:pt x="1302639" y="0"/>
                  </a:moveTo>
                  <a:lnTo>
                    <a:pt x="1223518" y="0"/>
                  </a:lnTo>
                  <a:lnTo>
                    <a:pt x="1223518" y="104787"/>
                  </a:lnTo>
                  <a:lnTo>
                    <a:pt x="1302639" y="104787"/>
                  </a:lnTo>
                  <a:lnTo>
                    <a:pt x="1302639" y="0"/>
                  </a:lnTo>
                  <a:close/>
                </a:path>
              </a:pathLst>
            </a:custGeom>
            <a:solidFill>
              <a:srgbClr val="FFFFFF"/>
            </a:solidFill>
          </p:spPr>
          <p:txBody>
            <a:bodyPr wrap="square" lIns="0" tIns="0" rIns="0" bIns="0" rtlCol="0"/>
            <a:lstStyle/>
            <a:p>
              <a:endParaRPr/>
            </a:p>
          </p:txBody>
        </p:sp>
      </p:grpSp>
      <p:graphicFrame>
        <p:nvGraphicFramePr>
          <p:cNvPr id="161" name="object 161"/>
          <p:cNvGraphicFramePr>
            <a:graphicFrameLocks noGrp="1"/>
          </p:cNvGraphicFramePr>
          <p:nvPr>
            <p:extLst>
              <p:ext uri="{D42A27DB-BD31-4B8C-83A1-F6EECF244321}">
                <p14:modId xmlns:p14="http://schemas.microsoft.com/office/powerpoint/2010/main" val="2665163014"/>
              </p:ext>
            </p:extLst>
          </p:nvPr>
        </p:nvGraphicFramePr>
        <p:xfrm>
          <a:off x="10602830" y="6048415"/>
          <a:ext cx="2443388" cy="2264750"/>
        </p:xfrm>
        <a:graphic>
          <a:graphicData uri="http://schemas.openxmlformats.org/drawingml/2006/table">
            <a:tbl>
              <a:tblPr firstRow="1" bandRow="1">
                <a:tableStyleId>{2D5ABB26-0587-4C30-8999-92F81FD0307C}</a:tableStyleId>
              </a:tblPr>
              <a:tblGrid>
                <a:gridCol w="488509">
                  <a:extLst>
                    <a:ext uri="{9D8B030D-6E8A-4147-A177-3AD203B41FA5}">
                      <a16:colId xmlns:a16="http://schemas.microsoft.com/office/drawing/2014/main" val="20000"/>
                    </a:ext>
                  </a:extLst>
                </a:gridCol>
                <a:gridCol w="480042">
                  <a:extLst>
                    <a:ext uri="{9D8B030D-6E8A-4147-A177-3AD203B41FA5}">
                      <a16:colId xmlns:a16="http://schemas.microsoft.com/office/drawing/2014/main" val="20001"/>
                    </a:ext>
                  </a:extLst>
                </a:gridCol>
                <a:gridCol w="253144">
                  <a:extLst>
                    <a:ext uri="{9D8B030D-6E8A-4147-A177-3AD203B41FA5}">
                      <a16:colId xmlns:a16="http://schemas.microsoft.com/office/drawing/2014/main" val="20002"/>
                    </a:ext>
                  </a:extLst>
                </a:gridCol>
                <a:gridCol w="242983">
                  <a:extLst>
                    <a:ext uri="{9D8B030D-6E8A-4147-A177-3AD203B41FA5}">
                      <a16:colId xmlns:a16="http://schemas.microsoft.com/office/drawing/2014/main" val="20003"/>
                    </a:ext>
                  </a:extLst>
                </a:gridCol>
                <a:gridCol w="414005">
                  <a:extLst>
                    <a:ext uri="{9D8B030D-6E8A-4147-A177-3AD203B41FA5}">
                      <a16:colId xmlns:a16="http://schemas.microsoft.com/office/drawing/2014/main" val="20004"/>
                    </a:ext>
                  </a:extLst>
                </a:gridCol>
                <a:gridCol w="75351">
                  <a:extLst>
                    <a:ext uri="{9D8B030D-6E8A-4147-A177-3AD203B41FA5}">
                      <a16:colId xmlns:a16="http://schemas.microsoft.com/office/drawing/2014/main" val="20005"/>
                    </a:ext>
                  </a:extLst>
                </a:gridCol>
                <a:gridCol w="81276">
                  <a:extLst>
                    <a:ext uri="{9D8B030D-6E8A-4147-A177-3AD203B41FA5}">
                      <a16:colId xmlns:a16="http://schemas.microsoft.com/office/drawing/2014/main" val="20006"/>
                    </a:ext>
                  </a:extLst>
                </a:gridCol>
                <a:gridCol w="408078">
                  <a:extLst>
                    <a:ext uri="{9D8B030D-6E8A-4147-A177-3AD203B41FA5}">
                      <a16:colId xmlns:a16="http://schemas.microsoft.com/office/drawing/2014/main" val="20007"/>
                    </a:ext>
                  </a:extLst>
                </a:gridCol>
              </a:tblGrid>
              <a:tr h="339501">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0"/>
                  </a:ext>
                </a:extLst>
              </a:tr>
              <a:tr h="452950">
                <a:tc gridSpan="3">
                  <a:txBody>
                    <a:bodyPr/>
                    <a:lstStyle/>
                    <a:p>
                      <a:pPr>
                        <a:lnSpc>
                          <a:spcPct val="100000"/>
                        </a:lnSpc>
                        <a:spcBef>
                          <a:spcPts val="445"/>
                        </a:spcBef>
                      </a:pPr>
                      <a:endParaRPr sz="700">
                        <a:latin typeface="Times New Roman"/>
                        <a:cs typeface="Times New Roman"/>
                      </a:endParaRPr>
                    </a:p>
                    <a:p>
                      <a:pPr marL="635" algn="ctr">
                        <a:lnSpc>
                          <a:spcPct val="100000"/>
                        </a:lnSpc>
                        <a:spcBef>
                          <a:spcPts val="5"/>
                        </a:spcBef>
                      </a:pPr>
                      <a:r>
                        <a:rPr sz="700" spc="-50" dirty="0">
                          <a:solidFill>
                            <a:srgbClr val="404040"/>
                          </a:solidFill>
                          <a:latin typeface="Calibri"/>
                          <a:cs typeface="Calibri"/>
                        </a:rPr>
                        <a:t>3</a:t>
                      </a:r>
                      <a:endParaRPr sz="700">
                        <a:latin typeface="Calibri"/>
                        <a:cs typeface="Calibri"/>
                      </a:endParaRPr>
                    </a:p>
                  </a:txBody>
                  <a:tcPr marL="0" marR="0" marT="75351" marB="0">
                    <a:lnL w="6350">
                      <a:solidFill>
                        <a:srgbClr val="D9D9D9"/>
                      </a:solidFill>
                      <a:prstDash val="solid"/>
                    </a:lnL>
                  </a:tcPr>
                </a:tc>
                <a:tc hMerge="1">
                  <a:txBody>
                    <a:bodyPr/>
                    <a:lstStyle/>
                    <a:p>
                      <a:endParaRPr/>
                    </a:p>
                  </a:txBody>
                  <a:tcPr marL="0" marR="0" marT="0" marB="0"/>
                </a:tc>
                <a:tc hMerge="1">
                  <a:txBody>
                    <a:bodyPr/>
                    <a:lstStyle/>
                    <a:p>
                      <a:endParaRPr/>
                    </a:p>
                  </a:txBody>
                  <a:tcPr marL="0" marR="0" marT="0" marB="0"/>
                </a:tc>
                <a:tc gridSpan="4">
                  <a:txBody>
                    <a:bodyPr/>
                    <a:lstStyle/>
                    <a:p>
                      <a:pPr>
                        <a:lnSpc>
                          <a:spcPct val="100000"/>
                        </a:lnSpc>
                        <a:spcBef>
                          <a:spcPts val="445"/>
                        </a:spcBef>
                      </a:pPr>
                      <a:endParaRPr sz="700">
                        <a:latin typeface="Times New Roman"/>
                        <a:cs typeface="Times New Roman"/>
                      </a:endParaRPr>
                    </a:p>
                    <a:p>
                      <a:pPr marL="1270" algn="ctr">
                        <a:lnSpc>
                          <a:spcPct val="100000"/>
                        </a:lnSpc>
                        <a:spcBef>
                          <a:spcPts val="5"/>
                        </a:spcBef>
                      </a:pPr>
                      <a:r>
                        <a:rPr sz="700" spc="-50" dirty="0">
                          <a:solidFill>
                            <a:srgbClr val="404040"/>
                          </a:solidFill>
                          <a:latin typeface="Calibri"/>
                          <a:cs typeface="Calibri"/>
                        </a:rPr>
                        <a:t>2</a:t>
                      </a:r>
                      <a:endParaRPr sz="700">
                        <a:latin typeface="Calibri"/>
                        <a:cs typeface="Calibri"/>
                      </a:endParaRPr>
                    </a:p>
                  </a:txBody>
                  <a:tcPr marL="0" marR="0" marT="75351"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a:txBody>
                    <a:bodyPr/>
                    <a:lstStyle/>
                    <a:p>
                      <a:pPr>
                        <a:lnSpc>
                          <a:spcPct val="100000"/>
                        </a:lnSpc>
                        <a:spcBef>
                          <a:spcPts val="445"/>
                        </a:spcBef>
                      </a:pPr>
                      <a:endParaRPr sz="700">
                        <a:latin typeface="Times New Roman"/>
                        <a:cs typeface="Times New Roman"/>
                      </a:endParaRPr>
                    </a:p>
                    <a:p>
                      <a:pPr marL="1905" algn="ctr">
                        <a:lnSpc>
                          <a:spcPct val="100000"/>
                        </a:lnSpc>
                        <a:spcBef>
                          <a:spcPts val="5"/>
                        </a:spcBef>
                      </a:pPr>
                      <a:r>
                        <a:rPr sz="700" spc="-50" dirty="0">
                          <a:solidFill>
                            <a:srgbClr val="404040"/>
                          </a:solidFill>
                          <a:latin typeface="Calibri"/>
                          <a:cs typeface="Calibri"/>
                        </a:rPr>
                        <a:t>1</a:t>
                      </a:r>
                      <a:endParaRPr sz="700">
                        <a:latin typeface="Calibri"/>
                        <a:cs typeface="Calibri"/>
                      </a:endParaRPr>
                    </a:p>
                  </a:txBody>
                  <a:tcPr marL="0" marR="0" marT="75351" marB="0">
                    <a:lnR w="6350">
                      <a:solidFill>
                        <a:srgbClr val="D9D9D9"/>
                      </a:solidFill>
                      <a:prstDash val="solid"/>
                    </a:lnR>
                  </a:tcPr>
                </a:tc>
                <a:extLst>
                  <a:ext uri="{0D108BD9-81ED-4DB2-BD59-A6C34878D82A}">
                    <a16:rowId xmlns:a16="http://schemas.microsoft.com/office/drawing/2014/main" val="10001"/>
                  </a:ext>
                </a:extLst>
              </a:tr>
              <a:tr h="679848">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2"/>
                  </a:ext>
                </a:extLst>
              </a:tr>
              <a:tr h="452950">
                <a:tc gridSpan="2">
                  <a:txBody>
                    <a:bodyPr/>
                    <a:lstStyle/>
                    <a:p>
                      <a:pPr>
                        <a:lnSpc>
                          <a:spcPct val="100000"/>
                        </a:lnSpc>
                        <a:spcBef>
                          <a:spcPts val="450"/>
                        </a:spcBef>
                      </a:pPr>
                      <a:endParaRPr sz="700">
                        <a:latin typeface="Times New Roman"/>
                        <a:cs typeface="Times New Roman"/>
                      </a:endParaRPr>
                    </a:p>
                    <a:p>
                      <a:pPr marR="12065" algn="ctr">
                        <a:lnSpc>
                          <a:spcPct val="100000"/>
                        </a:lnSpc>
                      </a:pPr>
                      <a:r>
                        <a:rPr sz="700" spc="-50" dirty="0">
                          <a:solidFill>
                            <a:srgbClr val="404040"/>
                          </a:solidFill>
                          <a:latin typeface="Calibri"/>
                          <a:cs typeface="Calibri"/>
                        </a:rPr>
                        <a:t>5</a:t>
                      </a:r>
                      <a:endParaRPr sz="700">
                        <a:latin typeface="Calibri"/>
                        <a:cs typeface="Calibri"/>
                      </a:endParaRPr>
                    </a:p>
                  </a:txBody>
                  <a:tcPr marL="0" marR="0" marT="76197" marB="0">
                    <a:lnL w="6350">
                      <a:solidFill>
                        <a:srgbClr val="D9D9D9"/>
                      </a:solidFill>
                      <a:prstDash val="solid"/>
                    </a:lnL>
                  </a:tcPr>
                </a:tc>
                <a:tc hMerge="1">
                  <a:txBody>
                    <a:bodyPr/>
                    <a:lstStyle/>
                    <a:p>
                      <a:endParaRPr/>
                    </a:p>
                  </a:txBody>
                  <a:tcPr marL="0" marR="0" marT="0" marB="0"/>
                </a:tc>
                <a:tc gridSpan="3">
                  <a:txBody>
                    <a:bodyPr/>
                    <a:lstStyle/>
                    <a:p>
                      <a:pPr>
                        <a:lnSpc>
                          <a:spcPct val="100000"/>
                        </a:lnSpc>
                        <a:spcBef>
                          <a:spcPts val="450"/>
                        </a:spcBef>
                      </a:pPr>
                      <a:endParaRPr sz="700">
                        <a:latin typeface="Times New Roman"/>
                        <a:cs typeface="Times New Roman"/>
                      </a:endParaRPr>
                    </a:p>
                    <a:p>
                      <a:pPr marR="11430" algn="ctr">
                        <a:lnSpc>
                          <a:spcPct val="100000"/>
                        </a:lnSpc>
                      </a:pPr>
                      <a:r>
                        <a:rPr sz="700" spc="-50" dirty="0">
                          <a:solidFill>
                            <a:srgbClr val="404040"/>
                          </a:solidFill>
                          <a:latin typeface="Calibri"/>
                          <a:cs typeface="Calibri"/>
                        </a:rPr>
                        <a:t>5</a:t>
                      </a:r>
                      <a:endParaRPr sz="700">
                        <a:latin typeface="Calibri"/>
                        <a:cs typeface="Calibri"/>
                      </a:endParaRPr>
                    </a:p>
                  </a:txBody>
                  <a:tcPr marL="0" marR="0" marT="76197" marB="0"/>
                </a:tc>
                <a:tc hMerge="1">
                  <a:txBody>
                    <a:bodyPr/>
                    <a:lstStyle/>
                    <a:p>
                      <a:endParaRPr/>
                    </a:p>
                  </a:txBody>
                  <a:tcPr marL="0" marR="0" marT="0" marB="0"/>
                </a:tc>
                <a:tc hMerge="1">
                  <a:txBody>
                    <a:bodyPr/>
                    <a:lstStyle/>
                    <a:p>
                      <a:endParaRPr/>
                    </a:p>
                  </a:txBody>
                  <a:tcPr marL="0" marR="0" marT="0" marB="0"/>
                </a:tc>
                <a:tc gridSpan="3">
                  <a:txBody>
                    <a:bodyPr/>
                    <a:lstStyle/>
                    <a:p>
                      <a:pPr>
                        <a:lnSpc>
                          <a:spcPct val="100000"/>
                        </a:lnSpc>
                        <a:spcBef>
                          <a:spcPts val="450"/>
                        </a:spcBef>
                      </a:pPr>
                      <a:endParaRPr sz="700">
                        <a:latin typeface="Times New Roman"/>
                        <a:cs typeface="Times New Roman"/>
                      </a:endParaRPr>
                    </a:p>
                    <a:p>
                      <a:pPr marL="1905" algn="ctr">
                        <a:lnSpc>
                          <a:spcPct val="100000"/>
                        </a:lnSpc>
                      </a:pPr>
                      <a:r>
                        <a:rPr sz="700" spc="-50" dirty="0">
                          <a:solidFill>
                            <a:srgbClr val="404040"/>
                          </a:solidFill>
                          <a:latin typeface="Calibri"/>
                          <a:cs typeface="Calibri"/>
                        </a:rPr>
                        <a:t>3</a:t>
                      </a:r>
                      <a:endParaRPr sz="700">
                        <a:latin typeface="Calibri"/>
                        <a:cs typeface="Calibri"/>
                      </a:endParaRPr>
                    </a:p>
                  </a:txBody>
                  <a:tcPr marL="0" marR="0" marT="76197" marB="0">
                    <a:lnR w="6350">
                      <a:solidFill>
                        <a:srgbClr val="D9D9D9"/>
                      </a:solidFill>
                      <a:prstDash val="solid"/>
                    </a:lnR>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3"/>
                  </a:ext>
                </a:extLst>
              </a:tr>
              <a:tr h="339501">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4"/>
                  </a:ext>
                </a:extLst>
              </a:tr>
            </a:tbl>
          </a:graphicData>
        </a:graphic>
      </p:graphicFrame>
      <p:sp>
        <p:nvSpPr>
          <p:cNvPr id="162" name="object 162"/>
          <p:cNvSpPr txBox="1"/>
          <p:nvPr/>
        </p:nvSpPr>
        <p:spPr>
          <a:xfrm>
            <a:off x="10536308" y="8351465"/>
            <a:ext cx="143928"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Calibri"/>
                <a:cs typeface="Calibri"/>
              </a:rPr>
              <a:t>0%</a:t>
            </a:r>
            <a:endParaRPr sz="667">
              <a:latin typeface="Calibri"/>
              <a:cs typeface="Calibri"/>
            </a:endParaRPr>
          </a:p>
        </p:txBody>
      </p:sp>
      <p:sp>
        <p:nvSpPr>
          <p:cNvPr id="163" name="object 163"/>
          <p:cNvSpPr txBox="1"/>
          <p:nvPr/>
        </p:nvSpPr>
        <p:spPr>
          <a:xfrm>
            <a:off x="11002804" y="8351465"/>
            <a:ext cx="1168357" cy="124885"/>
          </a:xfrm>
          <a:prstGeom prst="rect">
            <a:avLst/>
          </a:prstGeom>
        </p:spPr>
        <p:txBody>
          <a:bodyPr vert="horz" wrap="square" lIns="0" tIns="22013" rIns="0" bIns="0" rtlCol="0">
            <a:spAutoFit/>
          </a:bodyPr>
          <a:lstStyle/>
          <a:p>
            <a:pPr marL="16933">
              <a:spcBef>
                <a:spcPts val="173"/>
              </a:spcBef>
              <a:tabLst>
                <a:tab pos="506294" algn="l"/>
                <a:tab pos="995655"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p:txBody>
      </p:sp>
      <p:sp>
        <p:nvSpPr>
          <p:cNvPr id="164" name="object 164"/>
          <p:cNvSpPr txBox="1"/>
          <p:nvPr/>
        </p:nvSpPr>
        <p:spPr>
          <a:xfrm>
            <a:off x="12471547" y="8351465"/>
            <a:ext cx="189646"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Calibri"/>
                <a:cs typeface="Calibri"/>
              </a:rPr>
              <a:t>80%</a:t>
            </a:r>
            <a:endParaRPr sz="667">
              <a:latin typeface="Calibri"/>
              <a:cs typeface="Calibri"/>
            </a:endParaRPr>
          </a:p>
        </p:txBody>
      </p:sp>
      <p:sp>
        <p:nvSpPr>
          <p:cNvPr id="165" name="object 165"/>
          <p:cNvSpPr txBox="1"/>
          <p:nvPr/>
        </p:nvSpPr>
        <p:spPr>
          <a:xfrm>
            <a:off x="12938044" y="8351465"/>
            <a:ext cx="235365" cy="124885"/>
          </a:xfrm>
          <a:prstGeom prst="rect">
            <a:avLst/>
          </a:prstGeom>
        </p:spPr>
        <p:txBody>
          <a:bodyPr vert="horz" wrap="square" lIns="0" tIns="22013" rIns="0" bIns="0" rtlCol="0">
            <a:spAutoFit/>
          </a:bodyPr>
          <a:lstStyle/>
          <a:p>
            <a:pPr marL="16933">
              <a:spcBef>
                <a:spcPts val="173"/>
              </a:spcBef>
            </a:pPr>
            <a:r>
              <a:rPr sz="667" spc="-27" dirty="0">
                <a:solidFill>
                  <a:srgbClr val="585858"/>
                </a:solidFill>
                <a:latin typeface="Calibri"/>
                <a:cs typeface="Calibri"/>
              </a:rPr>
              <a:t>100%</a:t>
            </a:r>
            <a:endParaRPr sz="667">
              <a:latin typeface="Calibri"/>
              <a:cs typeface="Calibri"/>
            </a:endParaRPr>
          </a:p>
        </p:txBody>
      </p:sp>
      <p:sp>
        <p:nvSpPr>
          <p:cNvPr id="166" name="object 166"/>
          <p:cNvSpPr txBox="1"/>
          <p:nvPr/>
        </p:nvSpPr>
        <p:spPr>
          <a:xfrm>
            <a:off x="10147366" y="7668298"/>
            <a:ext cx="393685" cy="124885"/>
          </a:xfrm>
          <a:prstGeom prst="rect">
            <a:avLst/>
          </a:prstGeom>
        </p:spPr>
        <p:txBody>
          <a:bodyPr vert="horz" wrap="square" lIns="0" tIns="22013" rIns="0" bIns="0" rtlCol="0">
            <a:spAutoFit/>
          </a:bodyPr>
          <a:lstStyle/>
          <a:p>
            <a:pPr marL="16933">
              <a:spcBef>
                <a:spcPts val="173"/>
              </a:spcBef>
            </a:pPr>
            <a:r>
              <a:rPr sz="667" spc="-20" dirty="0">
                <a:solidFill>
                  <a:srgbClr val="585858"/>
                </a:solidFill>
                <a:latin typeface="游ゴシック"/>
                <a:cs typeface="游ゴシック"/>
              </a:rPr>
              <a:t>希望する</a:t>
            </a:r>
            <a:endParaRPr sz="667">
              <a:latin typeface="游ゴシック"/>
              <a:cs typeface="游ゴシック"/>
            </a:endParaRPr>
          </a:p>
        </p:txBody>
      </p:sp>
      <p:sp>
        <p:nvSpPr>
          <p:cNvPr id="167" name="object 167"/>
          <p:cNvSpPr txBox="1"/>
          <p:nvPr/>
        </p:nvSpPr>
        <p:spPr>
          <a:xfrm>
            <a:off x="10057960" y="6534992"/>
            <a:ext cx="483429" cy="124885"/>
          </a:xfrm>
          <a:prstGeom prst="rect">
            <a:avLst/>
          </a:prstGeom>
        </p:spPr>
        <p:txBody>
          <a:bodyPr vert="horz" wrap="square" lIns="0" tIns="22013" rIns="0" bIns="0" rtlCol="0">
            <a:spAutoFit/>
          </a:bodyPr>
          <a:lstStyle/>
          <a:p>
            <a:pPr marL="16933">
              <a:spcBef>
                <a:spcPts val="173"/>
              </a:spcBef>
            </a:pPr>
            <a:r>
              <a:rPr sz="667" spc="-13" dirty="0">
                <a:solidFill>
                  <a:srgbClr val="585858"/>
                </a:solidFill>
                <a:latin typeface="游ゴシック"/>
                <a:cs typeface="游ゴシック"/>
              </a:rPr>
              <a:t>希望しない</a:t>
            </a:r>
            <a:endParaRPr sz="667">
              <a:latin typeface="游ゴシック"/>
              <a:cs typeface="游ゴシック"/>
            </a:endParaRPr>
          </a:p>
        </p:txBody>
      </p:sp>
      <p:grpSp>
        <p:nvGrpSpPr>
          <p:cNvPr id="168" name="object 168"/>
          <p:cNvGrpSpPr/>
          <p:nvPr/>
        </p:nvGrpSpPr>
        <p:grpSpPr>
          <a:xfrm>
            <a:off x="10862603" y="8606151"/>
            <a:ext cx="932992" cy="49951"/>
            <a:chOff x="8196453" y="6238024"/>
            <a:chExt cx="699770" cy="37465"/>
          </a:xfrm>
        </p:grpSpPr>
        <p:sp>
          <p:nvSpPr>
            <p:cNvPr id="169" name="object 169"/>
            <p:cNvSpPr/>
            <p:nvPr/>
          </p:nvSpPr>
          <p:spPr>
            <a:xfrm>
              <a:off x="8196453" y="6238024"/>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170" name="object 170"/>
            <p:cNvSpPr/>
            <p:nvPr/>
          </p:nvSpPr>
          <p:spPr>
            <a:xfrm>
              <a:off x="8527796" y="6238024"/>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171" name="object 171"/>
            <p:cNvSpPr/>
            <p:nvPr/>
          </p:nvSpPr>
          <p:spPr>
            <a:xfrm>
              <a:off x="8859139" y="6238024"/>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172" name="object 172"/>
          <p:cNvSpPr txBox="1"/>
          <p:nvPr/>
        </p:nvSpPr>
        <p:spPr>
          <a:xfrm>
            <a:off x="10917465" y="8550593"/>
            <a:ext cx="1546803" cy="124885"/>
          </a:xfrm>
          <a:prstGeom prst="rect">
            <a:avLst/>
          </a:prstGeom>
        </p:spPr>
        <p:txBody>
          <a:bodyPr vert="horz" wrap="square" lIns="0" tIns="22013" rIns="0" bIns="0" rtlCol="0">
            <a:spAutoFit/>
          </a:bodyPr>
          <a:lstStyle/>
          <a:p>
            <a:pPr marL="16933">
              <a:spcBef>
                <a:spcPts val="173"/>
              </a:spcBef>
              <a:tabLst>
                <a:tab pos="458882" algn="l"/>
                <a:tab pos="899984"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173" name="object 173"/>
          <p:cNvSpPr txBox="1"/>
          <p:nvPr/>
        </p:nvSpPr>
        <p:spPr>
          <a:xfrm>
            <a:off x="12458848" y="5910413"/>
            <a:ext cx="631589" cy="135870"/>
          </a:xfrm>
          <a:prstGeom prst="rect">
            <a:avLst/>
          </a:prstGeom>
        </p:spPr>
        <p:txBody>
          <a:bodyPr vert="horz" wrap="square" lIns="0" tIns="22859" rIns="0" bIns="0" rtlCol="0">
            <a:spAutoFit/>
          </a:bodyPr>
          <a:lstStyle/>
          <a:p>
            <a:pPr marL="16933">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946880" y="955651"/>
            <a:ext cx="3386541" cy="242866"/>
          </a:xfrm>
          <a:prstGeom prst="rect">
            <a:avLst/>
          </a:prstGeom>
        </p:spPr>
        <p:txBody>
          <a:bodyPr vert="horz" wrap="square" lIns="0" tIns="16933" rIns="0" bIns="0" rtlCol="0">
            <a:spAutoFit/>
          </a:bodyPr>
          <a:lstStyle/>
          <a:p>
            <a:pPr marL="16933">
              <a:spcBef>
                <a:spcPts val="133"/>
              </a:spcBef>
            </a:pPr>
            <a:r>
              <a:rPr sz="1467" dirty="0">
                <a:latin typeface="游ゴシック"/>
                <a:cs typeface="游ゴシック"/>
              </a:rPr>
              <a:t>保健相談に関する調査集計（外房支部</a:t>
            </a:r>
            <a:r>
              <a:rPr sz="1467" spc="-67" dirty="0">
                <a:latin typeface="游ゴシック"/>
                <a:cs typeface="游ゴシック"/>
              </a:rPr>
              <a:t>）</a:t>
            </a:r>
            <a:endParaRPr sz="1467">
              <a:latin typeface="游ゴシック"/>
              <a:cs typeface="游ゴシック"/>
            </a:endParaRPr>
          </a:p>
        </p:txBody>
      </p:sp>
      <p:sp>
        <p:nvSpPr>
          <p:cNvPr id="3" name="object 3"/>
          <p:cNvSpPr txBox="1"/>
          <p:nvPr/>
        </p:nvSpPr>
        <p:spPr>
          <a:xfrm>
            <a:off x="12599730" y="945747"/>
            <a:ext cx="802610" cy="149678"/>
          </a:xfrm>
          <a:prstGeom prst="rect">
            <a:avLst/>
          </a:prstGeom>
        </p:spPr>
        <p:txBody>
          <a:bodyPr vert="horz" wrap="square" lIns="0" tIns="16086" rIns="0" bIns="0" rtlCol="0">
            <a:spAutoFit/>
          </a:bodyPr>
          <a:lstStyle/>
          <a:p>
            <a:pPr marL="16933">
              <a:spcBef>
                <a:spcPts val="127"/>
              </a:spcBef>
            </a:pPr>
            <a:r>
              <a:rPr sz="867" spc="-27" dirty="0">
                <a:latin typeface="游ゴシック"/>
                <a:cs typeface="游ゴシック"/>
              </a:rPr>
              <a:t>令和３年度実施</a:t>
            </a:r>
            <a:endParaRPr sz="867">
              <a:latin typeface="游ゴシック"/>
              <a:cs typeface="游ゴシック"/>
            </a:endParaRPr>
          </a:p>
        </p:txBody>
      </p:sp>
      <p:sp>
        <p:nvSpPr>
          <p:cNvPr id="4" name="object 4"/>
          <p:cNvSpPr/>
          <p:nvPr/>
        </p:nvSpPr>
        <p:spPr>
          <a:xfrm>
            <a:off x="880269" y="5158603"/>
            <a:ext cx="5967932" cy="3698103"/>
          </a:xfrm>
          <a:custGeom>
            <a:avLst/>
            <a:gdLst/>
            <a:ahLst/>
            <a:cxnLst/>
            <a:rect l="l" t="t" r="r" b="b"/>
            <a:pathLst>
              <a:path w="4476115" h="2773679">
                <a:moveTo>
                  <a:pt x="0" y="2773680"/>
                </a:moveTo>
                <a:lnTo>
                  <a:pt x="4476115" y="2773680"/>
                </a:lnTo>
                <a:lnTo>
                  <a:pt x="4476115" y="0"/>
                </a:lnTo>
                <a:lnTo>
                  <a:pt x="0" y="0"/>
                </a:lnTo>
                <a:lnTo>
                  <a:pt x="0" y="2773680"/>
                </a:lnTo>
                <a:close/>
              </a:path>
            </a:pathLst>
          </a:custGeom>
          <a:ln w="7493">
            <a:solidFill>
              <a:srgbClr val="000000"/>
            </a:solidFill>
          </a:ln>
        </p:spPr>
        <p:txBody>
          <a:bodyPr wrap="square" lIns="0" tIns="0" rIns="0" bIns="0" rtlCol="0"/>
          <a:lstStyle/>
          <a:p>
            <a:endParaRPr/>
          </a:p>
        </p:txBody>
      </p:sp>
      <p:sp>
        <p:nvSpPr>
          <p:cNvPr id="5" name="object 5"/>
          <p:cNvSpPr txBox="1"/>
          <p:nvPr/>
        </p:nvSpPr>
        <p:spPr>
          <a:xfrm>
            <a:off x="2420467" y="5258676"/>
            <a:ext cx="2683834" cy="185585"/>
          </a:xfrm>
          <a:prstGeom prst="rect">
            <a:avLst/>
          </a:prstGeom>
        </p:spPr>
        <p:txBody>
          <a:bodyPr vert="horz" wrap="square" lIns="0" tIns="21166" rIns="0" bIns="0" rtlCol="0">
            <a:spAutoFit/>
          </a:bodyPr>
          <a:lstStyle/>
          <a:p>
            <a:pPr>
              <a:spcBef>
                <a:spcPts val="167"/>
              </a:spcBef>
            </a:pPr>
            <a:r>
              <a:rPr sz="1067" spc="13" dirty="0">
                <a:latin typeface="游ゴシック"/>
                <a:cs typeface="游ゴシック"/>
              </a:rPr>
              <a:t>問２  １型糖尿病の児童生徒はいますか？</a:t>
            </a:r>
            <a:endParaRPr sz="1067">
              <a:latin typeface="游ゴシック"/>
              <a:cs typeface="游ゴシック"/>
            </a:endParaRPr>
          </a:p>
        </p:txBody>
      </p:sp>
      <p:sp>
        <p:nvSpPr>
          <p:cNvPr id="6" name="object 6"/>
          <p:cNvSpPr/>
          <p:nvPr/>
        </p:nvSpPr>
        <p:spPr>
          <a:xfrm>
            <a:off x="7390554" y="5158603"/>
            <a:ext cx="5967932" cy="3698103"/>
          </a:xfrm>
          <a:custGeom>
            <a:avLst/>
            <a:gdLst/>
            <a:ahLst/>
            <a:cxnLst/>
            <a:rect l="l" t="t" r="r" b="b"/>
            <a:pathLst>
              <a:path w="4476115" h="2773679">
                <a:moveTo>
                  <a:pt x="0" y="2773680"/>
                </a:moveTo>
                <a:lnTo>
                  <a:pt x="4475988" y="2773680"/>
                </a:lnTo>
                <a:lnTo>
                  <a:pt x="4475988" y="0"/>
                </a:lnTo>
                <a:lnTo>
                  <a:pt x="0" y="0"/>
                </a:lnTo>
                <a:lnTo>
                  <a:pt x="0" y="2773680"/>
                </a:lnTo>
                <a:close/>
              </a:path>
            </a:pathLst>
          </a:custGeom>
          <a:ln w="7493">
            <a:solidFill>
              <a:srgbClr val="000000"/>
            </a:solidFill>
          </a:ln>
        </p:spPr>
        <p:txBody>
          <a:bodyPr wrap="square" lIns="0" tIns="0" rIns="0" bIns="0" rtlCol="0"/>
          <a:lstStyle/>
          <a:p>
            <a:endParaRPr/>
          </a:p>
        </p:txBody>
      </p:sp>
      <p:sp>
        <p:nvSpPr>
          <p:cNvPr id="7" name="object 7"/>
          <p:cNvSpPr txBox="1"/>
          <p:nvPr/>
        </p:nvSpPr>
        <p:spPr>
          <a:xfrm>
            <a:off x="8746187" y="5314723"/>
            <a:ext cx="3237533" cy="185585"/>
          </a:xfrm>
          <a:prstGeom prst="rect">
            <a:avLst/>
          </a:prstGeom>
        </p:spPr>
        <p:txBody>
          <a:bodyPr vert="horz" wrap="square" lIns="0" tIns="21166" rIns="0" bIns="0" rtlCol="0">
            <a:spAutoFit/>
          </a:bodyPr>
          <a:lstStyle/>
          <a:p>
            <a:pPr>
              <a:spcBef>
                <a:spcPts val="167"/>
              </a:spcBef>
            </a:pPr>
            <a:r>
              <a:rPr sz="1067" spc="-7" dirty="0">
                <a:latin typeface="游ゴシック"/>
                <a:cs typeface="游ゴシック"/>
              </a:rPr>
              <a:t>問２－１  ブドウ糖は保健室に置いてありますか？</a:t>
            </a:r>
            <a:endParaRPr sz="1067">
              <a:latin typeface="游ゴシック"/>
              <a:cs typeface="游ゴシック"/>
            </a:endParaRPr>
          </a:p>
        </p:txBody>
      </p:sp>
      <p:sp>
        <p:nvSpPr>
          <p:cNvPr id="8" name="object 8"/>
          <p:cNvSpPr/>
          <p:nvPr/>
        </p:nvSpPr>
        <p:spPr>
          <a:xfrm>
            <a:off x="880269" y="1460500"/>
            <a:ext cx="5986558" cy="3530469"/>
          </a:xfrm>
          <a:custGeom>
            <a:avLst/>
            <a:gdLst/>
            <a:ahLst/>
            <a:cxnLst/>
            <a:rect l="l" t="t" r="r" b="b"/>
            <a:pathLst>
              <a:path w="4490085" h="2647950">
                <a:moveTo>
                  <a:pt x="0" y="2647823"/>
                </a:moveTo>
                <a:lnTo>
                  <a:pt x="4489704" y="2647823"/>
                </a:lnTo>
                <a:lnTo>
                  <a:pt x="4489704" y="0"/>
                </a:lnTo>
                <a:lnTo>
                  <a:pt x="0" y="0"/>
                </a:lnTo>
                <a:lnTo>
                  <a:pt x="0" y="2647823"/>
                </a:lnTo>
                <a:close/>
              </a:path>
            </a:pathLst>
          </a:custGeom>
          <a:ln w="7493">
            <a:solidFill>
              <a:srgbClr val="000000"/>
            </a:solidFill>
          </a:ln>
        </p:spPr>
        <p:txBody>
          <a:bodyPr wrap="square" lIns="0" tIns="0" rIns="0" bIns="0" rtlCol="0"/>
          <a:lstStyle/>
          <a:p>
            <a:endParaRPr/>
          </a:p>
        </p:txBody>
      </p:sp>
      <p:sp>
        <p:nvSpPr>
          <p:cNvPr id="9" name="object 9"/>
          <p:cNvSpPr txBox="1"/>
          <p:nvPr/>
        </p:nvSpPr>
        <p:spPr>
          <a:xfrm>
            <a:off x="1764494" y="1585396"/>
            <a:ext cx="4215397" cy="186440"/>
          </a:xfrm>
          <a:prstGeom prst="rect">
            <a:avLst/>
          </a:prstGeom>
        </p:spPr>
        <p:txBody>
          <a:bodyPr vert="horz" wrap="square" lIns="0" tIns="22013" rIns="0" bIns="0" rtlCol="0">
            <a:spAutoFit/>
          </a:bodyPr>
          <a:lstStyle/>
          <a:p>
            <a:pPr>
              <a:spcBef>
                <a:spcPts val="173"/>
              </a:spcBef>
            </a:pPr>
            <a:r>
              <a:rPr sz="1067" spc="-7" dirty="0">
                <a:latin typeface="游ゴシック"/>
                <a:cs typeface="游ゴシック"/>
              </a:rPr>
              <a:t>問１  児童生徒の中で、頭痛に悩んでいたり相談されていますか？</a:t>
            </a:r>
            <a:endParaRPr sz="1067">
              <a:latin typeface="游ゴシック"/>
              <a:cs typeface="游ゴシック"/>
            </a:endParaRPr>
          </a:p>
        </p:txBody>
      </p:sp>
      <p:grpSp>
        <p:nvGrpSpPr>
          <p:cNvPr id="10" name="object 10"/>
          <p:cNvGrpSpPr/>
          <p:nvPr/>
        </p:nvGrpSpPr>
        <p:grpSpPr>
          <a:xfrm>
            <a:off x="1286681" y="2003617"/>
            <a:ext cx="2302848" cy="2325707"/>
            <a:chOff x="957093" y="1090104"/>
            <a:chExt cx="1727200" cy="1744345"/>
          </a:xfrm>
        </p:grpSpPr>
        <p:sp>
          <p:nvSpPr>
            <p:cNvPr id="11" name="object 11"/>
            <p:cNvSpPr/>
            <p:nvPr/>
          </p:nvSpPr>
          <p:spPr>
            <a:xfrm>
              <a:off x="1727327" y="1299464"/>
              <a:ext cx="765175" cy="1147445"/>
            </a:xfrm>
            <a:custGeom>
              <a:avLst/>
              <a:gdLst/>
              <a:ahLst/>
              <a:cxnLst/>
              <a:rect l="l" t="t" r="r" b="b"/>
              <a:pathLst>
                <a:path w="765175" h="1147445">
                  <a:moveTo>
                    <a:pt x="0" y="0"/>
                  </a:moveTo>
                  <a:lnTo>
                    <a:pt x="0" y="764667"/>
                  </a:lnTo>
                  <a:lnTo>
                    <a:pt x="662305" y="1147064"/>
                  </a:lnTo>
                  <a:lnTo>
                    <a:pt x="685955" y="1102738"/>
                  </a:lnTo>
                  <a:lnTo>
                    <a:pt x="706588" y="1057114"/>
                  </a:lnTo>
                  <a:lnTo>
                    <a:pt x="724160" y="1010343"/>
                  </a:lnTo>
                  <a:lnTo>
                    <a:pt x="738632" y="962580"/>
                  </a:lnTo>
                  <a:lnTo>
                    <a:pt x="749959" y="913978"/>
                  </a:lnTo>
                  <a:lnTo>
                    <a:pt x="758102" y="864689"/>
                  </a:lnTo>
                  <a:lnTo>
                    <a:pt x="763018" y="814867"/>
                  </a:lnTo>
                  <a:lnTo>
                    <a:pt x="764667" y="764667"/>
                  </a:lnTo>
                  <a:lnTo>
                    <a:pt x="763162" y="716312"/>
                  </a:lnTo>
                  <a:lnTo>
                    <a:pt x="758710" y="668756"/>
                  </a:lnTo>
                  <a:lnTo>
                    <a:pt x="751399" y="622088"/>
                  </a:lnTo>
                  <a:lnTo>
                    <a:pt x="741318" y="576398"/>
                  </a:lnTo>
                  <a:lnTo>
                    <a:pt x="728558" y="531776"/>
                  </a:lnTo>
                  <a:lnTo>
                    <a:pt x="713207" y="488311"/>
                  </a:lnTo>
                  <a:lnTo>
                    <a:pt x="695355" y="446092"/>
                  </a:lnTo>
                  <a:lnTo>
                    <a:pt x="675091" y="405210"/>
                  </a:lnTo>
                  <a:lnTo>
                    <a:pt x="652506" y="365754"/>
                  </a:lnTo>
                  <a:lnTo>
                    <a:pt x="627688" y="327813"/>
                  </a:lnTo>
                  <a:lnTo>
                    <a:pt x="600727" y="291477"/>
                  </a:lnTo>
                  <a:lnTo>
                    <a:pt x="571712" y="256836"/>
                  </a:lnTo>
                  <a:lnTo>
                    <a:pt x="540734" y="223980"/>
                  </a:lnTo>
                  <a:lnTo>
                    <a:pt x="507881" y="192997"/>
                  </a:lnTo>
                  <a:lnTo>
                    <a:pt x="473242" y="163979"/>
                  </a:lnTo>
                  <a:lnTo>
                    <a:pt x="436909" y="137013"/>
                  </a:lnTo>
                  <a:lnTo>
                    <a:pt x="398969" y="112190"/>
                  </a:lnTo>
                  <a:lnTo>
                    <a:pt x="359512" y="89600"/>
                  </a:lnTo>
                  <a:lnTo>
                    <a:pt x="318629" y="69332"/>
                  </a:lnTo>
                  <a:lnTo>
                    <a:pt x="276407" y="51475"/>
                  </a:lnTo>
                  <a:lnTo>
                    <a:pt x="232938" y="36120"/>
                  </a:lnTo>
                  <a:lnTo>
                    <a:pt x="188310" y="23355"/>
                  </a:lnTo>
                  <a:lnTo>
                    <a:pt x="142612" y="13272"/>
                  </a:lnTo>
                  <a:lnTo>
                    <a:pt x="95935" y="5958"/>
                  </a:lnTo>
                  <a:lnTo>
                    <a:pt x="48368" y="1504"/>
                  </a:lnTo>
                  <a:lnTo>
                    <a:pt x="0" y="0"/>
                  </a:lnTo>
                  <a:close/>
                </a:path>
              </a:pathLst>
            </a:custGeom>
            <a:solidFill>
              <a:srgbClr val="4471C4"/>
            </a:solidFill>
          </p:spPr>
          <p:txBody>
            <a:bodyPr wrap="square" lIns="0" tIns="0" rIns="0" bIns="0" rtlCol="0"/>
            <a:lstStyle/>
            <a:p>
              <a:endParaRPr/>
            </a:p>
          </p:txBody>
        </p:sp>
        <p:sp>
          <p:nvSpPr>
            <p:cNvPr id="12" name="object 12"/>
            <p:cNvSpPr/>
            <p:nvPr/>
          </p:nvSpPr>
          <p:spPr>
            <a:xfrm>
              <a:off x="962808" y="1478407"/>
              <a:ext cx="1426845" cy="1350645"/>
            </a:xfrm>
            <a:custGeom>
              <a:avLst/>
              <a:gdLst/>
              <a:ahLst/>
              <a:cxnLst/>
              <a:rect l="l" t="t" r="r" b="b"/>
              <a:pathLst>
                <a:path w="1426845" h="1350645">
                  <a:moveTo>
                    <a:pt x="273015" y="0"/>
                  </a:moveTo>
                  <a:lnTo>
                    <a:pt x="233301" y="35728"/>
                  </a:lnTo>
                  <a:lnTo>
                    <a:pt x="196248" y="74084"/>
                  </a:lnTo>
                  <a:lnTo>
                    <a:pt x="161982" y="114921"/>
                  </a:lnTo>
                  <a:lnTo>
                    <a:pt x="130629" y="158093"/>
                  </a:lnTo>
                  <a:lnTo>
                    <a:pt x="102314" y="203454"/>
                  </a:lnTo>
                  <a:lnTo>
                    <a:pt x="79437" y="246088"/>
                  </a:lnTo>
                  <a:lnTo>
                    <a:pt x="59514" y="289505"/>
                  </a:lnTo>
                  <a:lnTo>
                    <a:pt x="42511" y="333580"/>
                  </a:lnTo>
                  <a:lnTo>
                    <a:pt x="28397" y="378193"/>
                  </a:lnTo>
                  <a:lnTo>
                    <a:pt x="17138" y="423221"/>
                  </a:lnTo>
                  <a:lnTo>
                    <a:pt x="8701" y="468542"/>
                  </a:lnTo>
                  <a:lnTo>
                    <a:pt x="3054" y="514032"/>
                  </a:lnTo>
                  <a:lnTo>
                    <a:pt x="165" y="559571"/>
                  </a:lnTo>
                  <a:lnTo>
                    <a:pt x="0" y="605035"/>
                  </a:lnTo>
                  <a:lnTo>
                    <a:pt x="2526" y="650302"/>
                  </a:lnTo>
                  <a:lnTo>
                    <a:pt x="7711" y="695250"/>
                  </a:lnTo>
                  <a:lnTo>
                    <a:pt x="15521" y="739757"/>
                  </a:lnTo>
                  <a:lnTo>
                    <a:pt x="25926" y="783701"/>
                  </a:lnTo>
                  <a:lnTo>
                    <a:pt x="38890" y="826958"/>
                  </a:lnTo>
                  <a:lnTo>
                    <a:pt x="54382" y="869407"/>
                  </a:lnTo>
                  <a:lnTo>
                    <a:pt x="72369" y="910926"/>
                  </a:lnTo>
                  <a:lnTo>
                    <a:pt x="92818" y="951392"/>
                  </a:lnTo>
                  <a:lnTo>
                    <a:pt x="115697" y="990683"/>
                  </a:lnTo>
                  <a:lnTo>
                    <a:pt x="140972" y="1028676"/>
                  </a:lnTo>
                  <a:lnTo>
                    <a:pt x="168611" y="1065250"/>
                  </a:lnTo>
                  <a:lnTo>
                    <a:pt x="198580" y="1100282"/>
                  </a:lnTo>
                  <a:lnTo>
                    <a:pt x="230848" y="1133649"/>
                  </a:lnTo>
                  <a:lnTo>
                    <a:pt x="265382" y="1165229"/>
                  </a:lnTo>
                  <a:lnTo>
                    <a:pt x="302148" y="1194901"/>
                  </a:lnTo>
                  <a:lnTo>
                    <a:pt x="341114" y="1222542"/>
                  </a:lnTo>
                  <a:lnTo>
                    <a:pt x="382248" y="1248029"/>
                  </a:lnTo>
                  <a:lnTo>
                    <a:pt x="424869" y="1270896"/>
                  </a:lnTo>
                  <a:lnTo>
                    <a:pt x="468274" y="1290812"/>
                  </a:lnTo>
                  <a:lnTo>
                    <a:pt x="512340" y="1307808"/>
                  </a:lnTo>
                  <a:lnTo>
                    <a:pt x="556946" y="1321917"/>
                  </a:lnTo>
                  <a:lnTo>
                    <a:pt x="601968" y="1333172"/>
                  </a:lnTo>
                  <a:lnTo>
                    <a:pt x="647284" y="1341606"/>
                  </a:lnTo>
                  <a:lnTo>
                    <a:pt x="692772" y="1347251"/>
                  </a:lnTo>
                  <a:lnTo>
                    <a:pt x="738309" y="1350140"/>
                  </a:lnTo>
                  <a:lnTo>
                    <a:pt x="783772" y="1350305"/>
                  </a:lnTo>
                  <a:lnTo>
                    <a:pt x="829041" y="1347780"/>
                  </a:lnTo>
                  <a:lnTo>
                    <a:pt x="873991" y="1342597"/>
                  </a:lnTo>
                  <a:lnTo>
                    <a:pt x="918501" y="1334788"/>
                  </a:lnTo>
                  <a:lnTo>
                    <a:pt x="962447" y="1324387"/>
                  </a:lnTo>
                  <a:lnTo>
                    <a:pt x="1005709" y="1311426"/>
                  </a:lnTo>
                  <a:lnTo>
                    <a:pt x="1048162" y="1295938"/>
                  </a:lnTo>
                  <a:lnTo>
                    <a:pt x="1089686" y="1277955"/>
                  </a:lnTo>
                  <a:lnTo>
                    <a:pt x="1130157" y="1257511"/>
                  </a:lnTo>
                  <a:lnTo>
                    <a:pt x="1169452" y="1234637"/>
                  </a:lnTo>
                  <a:lnTo>
                    <a:pt x="1207450" y="1209367"/>
                  </a:lnTo>
                  <a:lnTo>
                    <a:pt x="1244029" y="1181733"/>
                  </a:lnTo>
                  <a:lnTo>
                    <a:pt x="1279065" y="1151768"/>
                  </a:lnTo>
                  <a:lnTo>
                    <a:pt x="1312436" y="1119505"/>
                  </a:lnTo>
                  <a:lnTo>
                    <a:pt x="1344019" y="1084975"/>
                  </a:lnTo>
                  <a:lnTo>
                    <a:pt x="1373693" y="1048213"/>
                  </a:lnTo>
                  <a:lnTo>
                    <a:pt x="1401335" y="1009251"/>
                  </a:lnTo>
                  <a:lnTo>
                    <a:pt x="1426823" y="968121"/>
                  </a:lnTo>
                  <a:lnTo>
                    <a:pt x="764518" y="585724"/>
                  </a:lnTo>
                  <a:lnTo>
                    <a:pt x="273015" y="0"/>
                  </a:lnTo>
                  <a:close/>
                </a:path>
              </a:pathLst>
            </a:custGeom>
            <a:solidFill>
              <a:srgbClr val="EC7C30"/>
            </a:solidFill>
          </p:spPr>
          <p:txBody>
            <a:bodyPr wrap="square" lIns="0" tIns="0" rIns="0" bIns="0" rtlCol="0"/>
            <a:lstStyle/>
            <a:p>
              <a:endParaRPr/>
            </a:p>
          </p:txBody>
        </p:sp>
        <p:sp>
          <p:nvSpPr>
            <p:cNvPr id="13" name="object 13"/>
            <p:cNvSpPr/>
            <p:nvPr/>
          </p:nvSpPr>
          <p:spPr>
            <a:xfrm>
              <a:off x="962808" y="1478407"/>
              <a:ext cx="1426845" cy="1350645"/>
            </a:xfrm>
            <a:custGeom>
              <a:avLst/>
              <a:gdLst/>
              <a:ahLst/>
              <a:cxnLst/>
              <a:rect l="l" t="t" r="r" b="b"/>
              <a:pathLst>
                <a:path w="1426845" h="1350645">
                  <a:moveTo>
                    <a:pt x="1426823" y="968121"/>
                  </a:moveTo>
                  <a:lnTo>
                    <a:pt x="1401335" y="1009251"/>
                  </a:lnTo>
                  <a:lnTo>
                    <a:pt x="1373693" y="1048213"/>
                  </a:lnTo>
                  <a:lnTo>
                    <a:pt x="1344019" y="1084975"/>
                  </a:lnTo>
                  <a:lnTo>
                    <a:pt x="1312436" y="1119505"/>
                  </a:lnTo>
                  <a:lnTo>
                    <a:pt x="1279065" y="1151768"/>
                  </a:lnTo>
                  <a:lnTo>
                    <a:pt x="1244029" y="1181733"/>
                  </a:lnTo>
                  <a:lnTo>
                    <a:pt x="1207450" y="1209367"/>
                  </a:lnTo>
                  <a:lnTo>
                    <a:pt x="1169452" y="1234637"/>
                  </a:lnTo>
                  <a:lnTo>
                    <a:pt x="1130157" y="1257511"/>
                  </a:lnTo>
                  <a:lnTo>
                    <a:pt x="1089686" y="1277955"/>
                  </a:lnTo>
                  <a:lnTo>
                    <a:pt x="1048162" y="1295938"/>
                  </a:lnTo>
                  <a:lnTo>
                    <a:pt x="1005709" y="1311426"/>
                  </a:lnTo>
                  <a:lnTo>
                    <a:pt x="962447" y="1324387"/>
                  </a:lnTo>
                  <a:lnTo>
                    <a:pt x="918501" y="1334788"/>
                  </a:lnTo>
                  <a:lnTo>
                    <a:pt x="873991" y="1342597"/>
                  </a:lnTo>
                  <a:lnTo>
                    <a:pt x="829041" y="1347780"/>
                  </a:lnTo>
                  <a:lnTo>
                    <a:pt x="783772" y="1350305"/>
                  </a:lnTo>
                  <a:lnTo>
                    <a:pt x="738309" y="1350140"/>
                  </a:lnTo>
                  <a:lnTo>
                    <a:pt x="692772" y="1347251"/>
                  </a:lnTo>
                  <a:lnTo>
                    <a:pt x="647284" y="1341606"/>
                  </a:lnTo>
                  <a:lnTo>
                    <a:pt x="601968" y="1333172"/>
                  </a:lnTo>
                  <a:lnTo>
                    <a:pt x="556946" y="1321917"/>
                  </a:lnTo>
                  <a:lnTo>
                    <a:pt x="512340" y="1307808"/>
                  </a:lnTo>
                  <a:lnTo>
                    <a:pt x="468274" y="1290812"/>
                  </a:lnTo>
                  <a:lnTo>
                    <a:pt x="424869" y="1270896"/>
                  </a:lnTo>
                  <a:lnTo>
                    <a:pt x="382248" y="1248029"/>
                  </a:lnTo>
                  <a:lnTo>
                    <a:pt x="341114" y="1222542"/>
                  </a:lnTo>
                  <a:lnTo>
                    <a:pt x="302148" y="1194901"/>
                  </a:lnTo>
                  <a:lnTo>
                    <a:pt x="265382" y="1165229"/>
                  </a:lnTo>
                  <a:lnTo>
                    <a:pt x="230848" y="1133649"/>
                  </a:lnTo>
                  <a:lnTo>
                    <a:pt x="198580" y="1100282"/>
                  </a:lnTo>
                  <a:lnTo>
                    <a:pt x="168611" y="1065250"/>
                  </a:lnTo>
                  <a:lnTo>
                    <a:pt x="140972" y="1028676"/>
                  </a:lnTo>
                  <a:lnTo>
                    <a:pt x="115697" y="990683"/>
                  </a:lnTo>
                  <a:lnTo>
                    <a:pt x="92818" y="951392"/>
                  </a:lnTo>
                  <a:lnTo>
                    <a:pt x="72369" y="910926"/>
                  </a:lnTo>
                  <a:lnTo>
                    <a:pt x="54382" y="869407"/>
                  </a:lnTo>
                  <a:lnTo>
                    <a:pt x="38890" y="826958"/>
                  </a:lnTo>
                  <a:lnTo>
                    <a:pt x="25926" y="783701"/>
                  </a:lnTo>
                  <a:lnTo>
                    <a:pt x="15521" y="739757"/>
                  </a:lnTo>
                  <a:lnTo>
                    <a:pt x="7711" y="695250"/>
                  </a:lnTo>
                  <a:lnTo>
                    <a:pt x="2526" y="650302"/>
                  </a:lnTo>
                  <a:lnTo>
                    <a:pt x="0" y="605035"/>
                  </a:lnTo>
                  <a:lnTo>
                    <a:pt x="165" y="559571"/>
                  </a:lnTo>
                  <a:lnTo>
                    <a:pt x="3054" y="514032"/>
                  </a:lnTo>
                  <a:lnTo>
                    <a:pt x="8701" y="468542"/>
                  </a:lnTo>
                  <a:lnTo>
                    <a:pt x="17138" y="423221"/>
                  </a:lnTo>
                  <a:lnTo>
                    <a:pt x="28397" y="378193"/>
                  </a:lnTo>
                  <a:lnTo>
                    <a:pt x="42511" y="333580"/>
                  </a:lnTo>
                  <a:lnTo>
                    <a:pt x="59514" y="289505"/>
                  </a:lnTo>
                  <a:lnTo>
                    <a:pt x="79437" y="246088"/>
                  </a:lnTo>
                  <a:lnTo>
                    <a:pt x="102314" y="203454"/>
                  </a:lnTo>
                  <a:lnTo>
                    <a:pt x="130629" y="158093"/>
                  </a:lnTo>
                  <a:lnTo>
                    <a:pt x="161982" y="114921"/>
                  </a:lnTo>
                  <a:lnTo>
                    <a:pt x="196248" y="74084"/>
                  </a:lnTo>
                  <a:lnTo>
                    <a:pt x="233301" y="35728"/>
                  </a:lnTo>
                  <a:lnTo>
                    <a:pt x="273015" y="0"/>
                  </a:lnTo>
                  <a:lnTo>
                    <a:pt x="764518" y="585724"/>
                  </a:lnTo>
                  <a:lnTo>
                    <a:pt x="1426823" y="968121"/>
                  </a:lnTo>
                  <a:close/>
                </a:path>
              </a:pathLst>
            </a:custGeom>
            <a:ln w="11239">
              <a:solidFill>
                <a:srgbClr val="FFFFFF"/>
              </a:solidFill>
            </a:ln>
          </p:spPr>
          <p:txBody>
            <a:bodyPr wrap="square" lIns="0" tIns="0" rIns="0" bIns="0" rtlCol="0"/>
            <a:lstStyle/>
            <a:p>
              <a:endParaRPr/>
            </a:p>
          </p:txBody>
        </p:sp>
        <p:sp>
          <p:nvSpPr>
            <p:cNvPr id="14" name="object 14"/>
            <p:cNvSpPr/>
            <p:nvPr/>
          </p:nvSpPr>
          <p:spPr>
            <a:xfrm>
              <a:off x="1235824" y="1299464"/>
              <a:ext cx="492125" cy="765175"/>
            </a:xfrm>
            <a:custGeom>
              <a:avLst/>
              <a:gdLst/>
              <a:ahLst/>
              <a:cxnLst/>
              <a:rect l="l" t="t" r="r" b="b"/>
              <a:pathLst>
                <a:path w="492125" h="765175">
                  <a:moveTo>
                    <a:pt x="491502" y="0"/>
                  </a:moveTo>
                  <a:lnTo>
                    <a:pt x="442653" y="1562"/>
                  </a:lnTo>
                  <a:lnTo>
                    <a:pt x="394221" y="6217"/>
                  </a:lnTo>
                  <a:lnTo>
                    <a:pt x="346344" y="13914"/>
                  </a:lnTo>
                  <a:lnTo>
                    <a:pt x="299160" y="24602"/>
                  </a:lnTo>
                  <a:lnTo>
                    <a:pt x="252811" y="38231"/>
                  </a:lnTo>
                  <a:lnTo>
                    <a:pt x="207433" y="54750"/>
                  </a:lnTo>
                  <a:lnTo>
                    <a:pt x="163167" y="74110"/>
                  </a:lnTo>
                  <a:lnTo>
                    <a:pt x="120152" y="96259"/>
                  </a:lnTo>
                  <a:lnTo>
                    <a:pt x="78526" y="121148"/>
                  </a:lnTo>
                  <a:lnTo>
                    <a:pt x="38429" y="148726"/>
                  </a:lnTo>
                  <a:lnTo>
                    <a:pt x="0" y="178942"/>
                  </a:lnTo>
                  <a:lnTo>
                    <a:pt x="491502" y="764666"/>
                  </a:lnTo>
                  <a:lnTo>
                    <a:pt x="491502" y="0"/>
                  </a:lnTo>
                  <a:close/>
                </a:path>
              </a:pathLst>
            </a:custGeom>
            <a:solidFill>
              <a:srgbClr val="A4A4A4"/>
            </a:solidFill>
          </p:spPr>
          <p:txBody>
            <a:bodyPr wrap="square" lIns="0" tIns="0" rIns="0" bIns="0" rtlCol="0"/>
            <a:lstStyle/>
            <a:p>
              <a:endParaRPr/>
            </a:p>
          </p:txBody>
        </p:sp>
        <p:sp>
          <p:nvSpPr>
            <p:cNvPr id="15" name="object 15"/>
            <p:cNvSpPr/>
            <p:nvPr/>
          </p:nvSpPr>
          <p:spPr>
            <a:xfrm>
              <a:off x="1235824" y="1299464"/>
              <a:ext cx="492125" cy="765175"/>
            </a:xfrm>
            <a:custGeom>
              <a:avLst/>
              <a:gdLst/>
              <a:ahLst/>
              <a:cxnLst/>
              <a:rect l="l" t="t" r="r" b="b"/>
              <a:pathLst>
                <a:path w="492125" h="765175">
                  <a:moveTo>
                    <a:pt x="0" y="178942"/>
                  </a:moveTo>
                  <a:lnTo>
                    <a:pt x="38429" y="148726"/>
                  </a:lnTo>
                  <a:lnTo>
                    <a:pt x="78526" y="121148"/>
                  </a:lnTo>
                  <a:lnTo>
                    <a:pt x="120152" y="96259"/>
                  </a:lnTo>
                  <a:lnTo>
                    <a:pt x="163167" y="74110"/>
                  </a:lnTo>
                  <a:lnTo>
                    <a:pt x="207433" y="54750"/>
                  </a:lnTo>
                  <a:lnTo>
                    <a:pt x="252811" y="38231"/>
                  </a:lnTo>
                  <a:lnTo>
                    <a:pt x="299160" y="24602"/>
                  </a:lnTo>
                  <a:lnTo>
                    <a:pt x="346344" y="13914"/>
                  </a:lnTo>
                  <a:lnTo>
                    <a:pt x="394221" y="6217"/>
                  </a:lnTo>
                  <a:lnTo>
                    <a:pt x="442653" y="1562"/>
                  </a:lnTo>
                  <a:lnTo>
                    <a:pt x="491502" y="0"/>
                  </a:lnTo>
                  <a:lnTo>
                    <a:pt x="491502" y="764666"/>
                  </a:lnTo>
                  <a:lnTo>
                    <a:pt x="0" y="178942"/>
                  </a:lnTo>
                  <a:close/>
                </a:path>
              </a:pathLst>
            </a:custGeom>
            <a:ln w="11239">
              <a:solidFill>
                <a:srgbClr val="FFFFFF"/>
              </a:solidFill>
            </a:ln>
          </p:spPr>
          <p:txBody>
            <a:bodyPr wrap="square" lIns="0" tIns="0" rIns="0" bIns="0" rtlCol="0"/>
            <a:lstStyle/>
            <a:p>
              <a:endParaRPr/>
            </a:p>
          </p:txBody>
        </p:sp>
        <p:sp>
          <p:nvSpPr>
            <p:cNvPr id="16" name="object 16"/>
            <p:cNvSpPr/>
            <p:nvPr/>
          </p:nvSpPr>
          <p:spPr>
            <a:xfrm>
              <a:off x="2075561" y="1092962"/>
              <a:ext cx="605790" cy="589280"/>
            </a:xfrm>
            <a:custGeom>
              <a:avLst/>
              <a:gdLst/>
              <a:ahLst/>
              <a:cxnLst/>
              <a:rect l="l" t="t" r="r" b="b"/>
              <a:pathLst>
                <a:path w="605789" h="589280">
                  <a:moveTo>
                    <a:pt x="605790" y="0"/>
                  </a:moveTo>
                  <a:lnTo>
                    <a:pt x="0" y="0"/>
                  </a:lnTo>
                  <a:lnTo>
                    <a:pt x="0" y="290068"/>
                  </a:lnTo>
                  <a:lnTo>
                    <a:pt x="353441" y="290068"/>
                  </a:lnTo>
                  <a:lnTo>
                    <a:pt x="314071" y="588899"/>
                  </a:lnTo>
                  <a:lnTo>
                    <a:pt x="504825" y="290068"/>
                  </a:lnTo>
                  <a:lnTo>
                    <a:pt x="605790" y="290068"/>
                  </a:lnTo>
                  <a:lnTo>
                    <a:pt x="605790" y="0"/>
                  </a:lnTo>
                  <a:close/>
                </a:path>
              </a:pathLst>
            </a:custGeom>
            <a:solidFill>
              <a:srgbClr val="FFFFFF"/>
            </a:solidFill>
          </p:spPr>
          <p:txBody>
            <a:bodyPr wrap="square" lIns="0" tIns="0" rIns="0" bIns="0" rtlCol="0"/>
            <a:lstStyle/>
            <a:p>
              <a:endParaRPr/>
            </a:p>
          </p:txBody>
        </p:sp>
        <p:sp>
          <p:nvSpPr>
            <p:cNvPr id="17" name="object 17"/>
            <p:cNvSpPr/>
            <p:nvPr/>
          </p:nvSpPr>
          <p:spPr>
            <a:xfrm>
              <a:off x="2075561" y="1092962"/>
              <a:ext cx="605790" cy="589280"/>
            </a:xfrm>
            <a:custGeom>
              <a:avLst/>
              <a:gdLst/>
              <a:ahLst/>
              <a:cxnLst/>
              <a:rect l="l" t="t" r="r" b="b"/>
              <a:pathLst>
                <a:path w="605789" h="589280">
                  <a:moveTo>
                    <a:pt x="0" y="0"/>
                  </a:moveTo>
                  <a:lnTo>
                    <a:pt x="353441" y="0"/>
                  </a:lnTo>
                  <a:lnTo>
                    <a:pt x="504825" y="0"/>
                  </a:lnTo>
                  <a:lnTo>
                    <a:pt x="605790" y="0"/>
                  </a:lnTo>
                  <a:lnTo>
                    <a:pt x="605790" y="169164"/>
                  </a:lnTo>
                  <a:lnTo>
                    <a:pt x="605790" y="241681"/>
                  </a:lnTo>
                  <a:lnTo>
                    <a:pt x="605790" y="290068"/>
                  </a:lnTo>
                  <a:lnTo>
                    <a:pt x="504825" y="290068"/>
                  </a:lnTo>
                  <a:lnTo>
                    <a:pt x="314071" y="588899"/>
                  </a:lnTo>
                  <a:lnTo>
                    <a:pt x="353441" y="290068"/>
                  </a:lnTo>
                  <a:lnTo>
                    <a:pt x="0" y="290068"/>
                  </a:lnTo>
                  <a:lnTo>
                    <a:pt x="0" y="241681"/>
                  </a:lnTo>
                  <a:lnTo>
                    <a:pt x="0" y="169164"/>
                  </a:lnTo>
                  <a:lnTo>
                    <a:pt x="0" y="0"/>
                  </a:lnTo>
                  <a:close/>
                </a:path>
              </a:pathLst>
            </a:custGeom>
            <a:ln w="5626">
              <a:solidFill>
                <a:srgbClr val="000000"/>
              </a:solidFill>
            </a:ln>
          </p:spPr>
          <p:txBody>
            <a:bodyPr wrap="square" lIns="0" tIns="0" rIns="0" bIns="0" rtlCol="0"/>
            <a:lstStyle/>
            <a:p>
              <a:endParaRPr/>
            </a:p>
          </p:txBody>
        </p:sp>
      </p:grpSp>
      <p:sp>
        <p:nvSpPr>
          <p:cNvPr id="18" name="object 18"/>
          <p:cNvSpPr txBox="1"/>
          <p:nvPr/>
        </p:nvSpPr>
        <p:spPr>
          <a:xfrm>
            <a:off x="2880021" y="2040242"/>
            <a:ext cx="656142" cy="289822"/>
          </a:xfrm>
          <a:prstGeom prst="rect">
            <a:avLst/>
          </a:prstGeom>
        </p:spPr>
        <p:txBody>
          <a:bodyPr vert="horz" wrap="square" lIns="0" tIns="30479" rIns="0" bIns="0" rtlCol="0">
            <a:spAutoFit/>
          </a:bodyPr>
          <a:lstStyle/>
          <a:p>
            <a:pPr marR="40639" algn="ctr">
              <a:spcBef>
                <a:spcPts val="240"/>
              </a:spcBef>
            </a:pPr>
            <a:r>
              <a:rPr sz="800" spc="-33" dirty="0">
                <a:solidFill>
                  <a:srgbClr val="585858"/>
                </a:solidFill>
                <a:latin typeface="BIZ UDPゴシック"/>
                <a:cs typeface="BIZ UDPゴシック"/>
              </a:rPr>
              <a:t>いる</a:t>
            </a:r>
            <a:endParaRPr sz="800">
              <a:latin typeface="BIZ UDPゴシック"/>
              <a:cs typeface="BIZ UDPゴシック"/>
            </a:endParaRPr>
          </a:p>
          <a:p>
            <a:pPr marR="6773" algn="ctr">
              <a:spcBef>
                <a:spcPts val="113"/>
              </a:spcBef>
            </a:pPr>
            <a:r>
              <a:rPr sz="800" dirty="0">
                <a:solidFill>
                  <a:srgbClr val="585858"/>
                </a:solidFill>
                <a:latin typeface="BIZ UDPゴシック"/>
                <a:cs typeface="BIZ UDPゴシック"/>
              </a:rPr>
              <a:t>21</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33%</a:t>
            </a:r>
            <a:endParaRPr sz="800">
              <a:latin typeface="BIZ UDPゴシック"/>
              <a:cs typeface="BIZ UDPゴシック"/>
            </a:endParaRPr>
          </a:p>
        </p:txBody>
      </p:sp>
      <p:grpSp>
        <p:nvGrpSpPr>
          <p:cNvPr id="19" name="object 19"/>
          <p:cNvGrpSpPr/>
          <p:nvPr/>
        </p:nvGrpSpPr>
        <p:grpSpPr>
          <a:xfrm>
            <a:off x="989314" y="4079567"/>
            <a:ext cx="849175" cy="530840"/>
            <a:chOff x="734059" y="2647124"/>
            <a:chExt cx="636905" cy="398145"/>
          </a:xfrm>
        </p:grpSpPr>
        <p:sp>
          <p:nvSpPr>
            <p:cNvPr id="20" name="object 20"/>
            <p:cNvSpPr/>
            <p:nvPr/>
          </p:nvSpPr>
          <p:spPr>
            <a:xfrm>
              <a:off x="736917" y="2649982"/>
              <a:ext cx="631190" cy="392430"/>
            </a:xfrm>
            <a:custGeom>
              <a:avLst/>
              <a:gdLst/>
              <a:ahLst/>
              <a:cxnLst/>
              <a:rect l="l" t="t" r="r" b="b"/>
              <a:pathLst>
                <a:path w="631190" h="392430">
                  <a:moveTo>
                    <a:pt x="498906" y="0"/>
                  </a:moveTo>
                  <a:lnTo>
                    <a:pt x="367944" y="116839"/>
                  </a:lnTo>
                  <a:lnTo>
                    <a:pt x="0" y="116839"/>
                  </a:lnTo>
                  <a:lnTo>
                    <a:pt x="0" y="392429"/>
                  </a:lnTo>
                  <a:lnTo>
                    <a:pt x="630745" y="392429"/>
                  </a:lnTo>
                  <a:lnTo>
                    <a:pt x="630745" y="116839"/>
                  </a:lnTo>
                  <a:lnTo>
                    <a:pt x="525640" y="116839"/>
                  </a:lnTo>
                  <a:lnTo>
                    <a:pt x="498906" y="0"/>
                  </a:lnTo>
                  <a:close/>
                </a:path>
              </a:pathLst>
            </a:custGeom>
            <a:solidFill>
              <a:srgbClr val="FFFFFF"/>
            </a:solidFill>
          </p:spPr>
          <p:txBody>
            <a:bodyPr wrap="square" lIns="0" tIns="0" rIns="0" bIns="0" rtlCol="0"/>
            <a:lstStyle/>
            <a:p>
              <a:endParaRPr/>
            </a:p>
          </p:txBody>
        </p:sp>
        <p:sp>
          <p:nvSpPr>
            <p:cNvPr id="21" name="object 21"/>
            <p:cNvSpPr/>
            <p:nvPr/>
          </p:nvSpPr>
          <p:spPr>
            <a:xfrm>
              <a:off x="736917" y="2649982"/>
              <a:ext cx="631190" cy="392430"/>
            </a:xfrm>
            <a:custGeom>
              <a:avLst/>
              <a:gdLst/>
              <a:ahLst/>
              <a:cxnLst/>
              <a:rect l="l" t="t" r="r" b="b"/>
              <a:pathLst>
                <a:path w="631190" h="392430">
                  <a:moveTo>
                    <a:pt x="0" y="116839"/>
                  </a:moveTo>
                  <a:lnTo>
                    <a:pt x="367944" y="116839"/>
                  </a:lnTo>
                  <a:lnTo>
                    <a:pt x="498906" y="0"/>
                  </a:lnTo>
                  <a:lnTo>
                    <a:pt x="525640" y="116839"/>
                  </a:lnTo>
                  <a:lnTo>
                    <a:pt x="630745" y="116839"/>
                  </a:lnTo>
                  <a:lnTo>
                    <a:pt x="630745" y="162686"/>
                  </a:lnTo>
                  <a:lnTo>
                    <a:pt x="630745" y="231647"/>
                  </a:lnTo>
                  <a:lnTo>
                    <a:pt x="630745" y="392429"/>
                  </a:lnTo>
                  <a:lnTo>
                    <a:pt x="525640" y="392429"/>
                  </a:lnTo>
                  <a:lnTo>
                    <a:pt x="367944" y="392429"/>
                  </a:lnTo>
                  <a:lnTo>
                    <a:pt x="0" y="392429"/>
                  </a:lnTo>
                  <a:lnTo>
                    <a:pt x="0" y="231647"/>
                  </a:lnTo>
                  <a:lnTo>
                    <a:pt x="0" y="162686"/>
                  </a:lnTo>
                  <a:lnTo>
                    <a:pt x="0" y="116839"/>
                  </a:lnTo>
                  <a:close/>
                </a:path>
              </a:pathLst>
            </a:custGeom>
            <a:ln w="5626">
              <a:solidFill>
                <a:srgbClr val="000000"/>
              </a:solidFill>
            </a:ln>
          </p:spPr>
          <p:txBody>
            <a:bodyPr wrap="square" lIns="0" tIns="0" rIns="0" bIns="0" rtlCol="0"/>
            <a:lstStyle/>
            <a:p>
              <a:endParaRPr/>
            </a:p>
          </p:txBody>
        </p:sp>
      </p:grpSp>
      <p:sp>
        <p:nvSpPr>
          <p:cNvPr id="22" name="object 22"/>
          <p:cNvSpPr txBox="1"/>
          <p:nvPr/>
        </p:nvSpPr>
        <p:spPr>
          <a:xfrm>
            <a:off x="1104592" y="4261703"/>
            <a:ext cx="671382" cy="290677"/>
          </a:xfrm>
          <a:prstGeom prst="rect">
            <a:avLst/>
          </a:prstGeom>
        </p:spPr>
        <p:txBody>
          <a:bodyPr vert="horz" wrap="square" lIns="0" tIns="31326" rIns="0" bIns="0" rtlCol="0">
            <a:spAutoFit/>
          </a:bodyPr>
          <a:lstStyle/>
          <a:p>
            <a:pPr marR="40639" algn="ctr">
              <a:spcBef>
                <a:spcPts val="247"/>
              </a:spcBef>
            </a:pPr>
            <a:r>
              <a:rPr sz="800" spc="-20" dirty="0">
                <a:solidFill>
                  <a:srgbClr val="585858"/>
                </a:solidFill>
                <a:latin typeface="BIZ UDPゴシック"/>
                <a:cs typeface="BIZ UDPゴシック"/>
              </a:rPr>
              <a:t>時々いる</a:t>
            </a:r>
            <a:endParaRPr sz="800">
              <a:latin typeface="BIZ UDPゴシック"/>
              <a:cs typeface="BIZ UDPゴシック"/>
            </a:endParaRPr>
          </a:p>
          <a:p>
            <a:pPr marR="6773" algn="ctr">
              <a:spcBef>
                <a:spcPts val="120"/>
              </a:spcBef>
            </a:pPr>
            <a:r>
              <a:rPr sz="800" dirty="0">
                <a:solidFill>
                  <a:srgbClr val="585858"/>
                </a:solidFill>
                <a:latin typeface="BIZ UDPゴシック"/>
                <a:cs typeface="BIZ UDPゴシック"/>
              </a:rPr>
              <a:t>35</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56%</a:t>
            </a:r>
            <a:endParaRPr sz="800">
              <a:latin typeface="BIZ UDPゴシック"/>
              <a:cs typeface="BIZ UDPゴシック"/>
            </a:endParaRPr>
          </a:p>
        </p:txBody>
      </p:sp>
      <p:grpSp>
        <p:nvGrpSpPr>
          <p:cNvPr id="23" name="object 23"/>
          <p:cNvGrpSpPr/>
          <p:nvPr/>
        </p:nvGrpSpPr>
        <p:grpSpPr>
          <a:xfrm>
            <a:off x="1002166" y="2052044"/>
            <a:ext cx="966857" cy="365746"/>
            <a:chOff x="743699" y="1126426"/>
            <a:chExt cx="725170" cy="274320"/>
          </a:xfrm>
        </p:grpSpPr>
        <p:sp>
          <p:nvSpPr>
            <p:cNvPr id="24" name="object 24"/>
            <p:cNvSpPr/>
            <p:nvPr/>
          </p:nvSpPr>
          <p:spPr>
            <a:xfrm>
              <a:off x="746556" y="1285493"/>
              <a:ext cx="646430" cy="111760"/>
            </a:xfrm>
            <a:custGeom>
              <a:avLst/>
              <a:gdLst/>
              <a:ahLst/>
              <a:cxnLst/>
              <a:rect l="l" t="t" r="r" b="b"/>
              <a:pathLst>
                <a:path w="646430" h="111759">
                  <a:moveTo>
                    <a:pt x="646163" y="59690"/>
                  </a:moveTo>
                  <a:lnTo>
                    <a:pt x="638365" y="59690"/>
                  </a:lnTo>
                  <a:lnTo>
                    <a:pt x="638365" y="0"/>
                  </a:lnTo>
                  <a:lnTo>
                    <a:pt x="0" y="0"/>
                  </a:lnTo>
                  <a:lnTo>
                    <a:pt x="0" y="59690"/>
                  </a:lnTo>
                  <a:lnTo>
                    <a:pt x="0" y="67310"/>
                  </a:lnTo>
                  <a:lnTo>
                    <a:pt x="0" y="111760"/>
                  </a:lnTo>
                  <a:lnTo>
                    <a:pt x="559511" y="111760"/>
                  </a:lnTo>
                  <a:lnTo>
                    <a:pt x="559511" y="67310"/>
                  </a:lnTo>
                  <a:lnTo>
                    <a:pt x="646163" y="67310"/>
                  </a:lnTo>
                  <a:lnTo>
                    <a:pt x="646163" y="59690"/>
                  </a:lnTo>
                  <a:close/>
                </a:path>
              </a:pathLst>
            </a:custGeom>
            <a:solidFill>
              <a:srgbClr val="FFFFFF"/>
            </a:solidFill>
          </p:spPr>
          <p:txBody>
            <a:bodyPr wrap="square" lIns="0" tIns="0" rIns="0" bIns="0" rtlCol="0"/>
            <a:lstStyle/>
            <a:p>
              <a:endParaRPr/>
            </a:p>
          </p:txBody>
        </p:sp>
        <p:sp>
          <p:nvSpPr>
            <p:cNvPr id="25" name="object 25"/>
            <p:cNvSpPr/>
            <p:nvPr/>
          </p:nvSpPr>
          <p:spPr>
            <a:xfrm>
              <a:off x="746556" y="1129284"/>
              <a:ext cx="719455" cy="268605"/>
            </a:xfrm>
            <a:custGeom>
              <a:avLst/>
              <a:gdLst/>
              <a:ahLst/>
              <a:cxnLst/>
              <a:rect l="l" t="t" r="r" b="b"/>
              <a:pathLst>
                <a:path w="719455" h="268605">
                  <a:moveTo>
                    <a:pt x="0" y="0"/>
                  </a:moveTo>
                  <a:lnTo>
                    <a:pt x="326339" y="0"/>
                  </a:lnTo>
                  <a:lnTo>
                    <a:pt x="466204" y="0"/>
                  </a:lnTo>
                  <a:lnTo>
                    <a:pt x="559511" y="0"/>
                  </a:lnTo>
                  <a:lnTo>
                    <a:pt x="559511" y="156591"/>
                  </a:lnTo>
                  <a:lnTo>
                    <a:pt x="719277" y="216281"/>
                  </a:lnTo>
                  <a:lnTo>
                    <a:pt x="559511" y="223774"/>
                  </a:lnTo>
                  <a:lnTo>
                    <a:pt x="559511" y="268478"/>
                  </a:lnTo>
                  <a:lnTo>
                    <a:pt x="466204" y="268478"/>
                  </a:lnTo>
                  <a:lnTo>
                    <a:pt x="326339" y="268478"/>
                  </a:lnTo>
                  <a:lnTo>
                    <a:pt x="0" y="268478"/>
                  </a:lnTo>
                  <a:lnTo>
                    <a:pt x="0" y="223774"/>
                  </a:lnTo>
                  <a:lnTo>
                    <a:pt x="0" y="156591"/>
                  </a:lnTo>
                  <a:lnTo>
                    <a:pt x="0" y="0"/>
                  </a:lnTo>
                  <a:close/>
                </a:path>
              </a:pathLst>
            </a:custGeom>
            <a:ln w="5626">
              <a:solidFill>
                <a:srgbClr val="000000"/>
              </a:solidFill>
            </a:ln>
          </p:spPr>
          <p:txBody>
            <a:bodyPr wrap="square" lIns="0" tIns="0" rIns="0" bIns="0" rtlCol="0"/>
            <a:lstStyle/>
            <a:p>
              <a:endParaRPr/>
            </a:p>
          </p:txBody>
        </p:sp>
      </p:grpSp>
      <p:sp>
        <p:nvSpPr>
          <p:cNvPr id="26" name="object 26"/>
          <p:cNvSpPr txBox="1"/>
          <p:nvPr/>
        </p:nvSpPr>
        <p:spPr>
          <a:xfrm>
            <a:off x="1123286" y="2074471"/>
            <a:ext cx="561319" cy="289822"/>
          </a:xfrm>
          <a:prstGeom prst="rect">
            <a:avLst/>
          </a:prstGeom>
        </p:spPr>
        <p:txBody>
          <a:bodyPr vert="horz" wrap="square" lIns="0" tIns="30479" rIns="0" bIns="0" rtlCol="0">
            <a:spAutoFit/>
          </a:bodyPr>
          <a:lstStyle/>
          <a:p>
            <a:pPr marR="39792" algn="ctr">
              <a:spcBef>
                <a:spcPts val="240"/>
              </a:spcBef>
            </a:pPr>
            <a:r>
              <a:rPr sz="800" spc="-27" dirty="0">
                <a:solidFill>
                  <a:srgbClr val="585858"/>
                </a:solidFill>
                <a:latin typeface="BIZ UDPゴシック"/>
                <a:cs typeface="BIZ UDPゴシック"/>
              </a:rPr>
              <a:t>いない</a:t>
            </a:r>
            <a:endParaRPr sz="800">
              <a:latin typeface="BIZ UDPゴシック"/>
              <a:cs typeface="BIZ UDPゴシック"/>
            </a:endParaRPr>
          </a:p>
          <a:p>
            <a:pPr marR="6773" algn="ctr">
              <a:spcBef>
                <a:spcPts val="113"/>
              </a:spcBef>
            </a:pPr>
            <a:r>
              <a:rPr sz="800" dirty="0">
                <a:solidFill>
                  <a:srgbClr val="585858"/>
                </a:solidFill>
                <a:latin typeface="BIZ UDPゴシック"/>
                <a:cs typeface="BIZ UDPゴシック"/>
              </a:rPr>
              <a:t>7</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11%</a:t>
            </a:r>
            <a:endParaRPr sz="800">
              <a:latin typeface="BIZ UDPゴシック"/>
              <a:cs typeface="BIZ UDPゴシック"/>
            </a:endParaRPr>
          </a:p>
        </p:txBody>
      </p:sp>
      <p:grpSp>
        <p:nvGrpSpPr>
          <p:cNvPr id="27" name="object 27"/>
          <p:cNvGrpSpPr/>
          <p:nvPr/>
        </p:nvGrpSpPr>
        <p:grpSpPr>
          <a:xfrm>
            <a:off x="4026787" y="2052891"/>
            <a:ext cx="2615255" cy="2221570"/>
            <a:chOff x="3012249" y="1127061"/>
            <a:chExt cx="1961514" cy="1666239"/>
          </a:xfrm>
        </p:grpSpPr>
        <p:sp>
          <p:nvSpPr>
            <p:cNvPr id="28" name="object 28"/>
            <p:cNvSpPr/>
            <p:nvPr/>
          </p:nvSpPr>
          <p:spPr>
            <a:xfrm>
              <a:off x="3405885" y="1129919"/>
              <a:ext cx="1173480" cy="1660525"/>
            </a:xfrm>
            <a:custGeom>
              <a:avLst/>
              <a:gdLst/>
              <a:ahLst/>
              <a:cxnLst/>
              <a:rect l="l" t="t" r="r" b="b"/>
              <a:pathLst>
                <a:path w="1173479" h="1660525">
                  <a:moveTo>
                    <a:pt x="0" y="1494155"/>
                  </a:moveTo>
                  <a:lnTo>
                    <a:pt x="0" y="1660398"/>
                  </a:lnTo>
                </a:path>
                <a:path w="1173479" h="1660525">
                  <a:moveTo>
                    <a:pt x="0" y="941197"/>
                  </a:moveTo>
                  <a:lnTo>
                    <a:pt x="0" y="1272921"/>
                  </a:lnTo>
                </a:path>
                <a:path w="1173479" h="1660525">
                  <a:moveTo>
                    <a:pt x="0" y="387223"/>
                  </a:moveTo>
                  <a:lnTo>
                    <a:pt x="0" y="719963"/>
                  </a:lnTo>
                </a:path>
                <a:path w="1173479" h="1660525">
                  <a:moveTo>
                    <a:pt x="0" y="0"/>
                  </a:moveTo>
                  <a:lnTo>
                    <a:pt x="0" y="166116"/>
                  </a:lnTo>
                </a:path>
                <a:path w="1173479" h="1660525">
                  <a:moveTo>
                    <a:pt x="391160" y="941197"/>
                  </a:moveTo>
                  <a:lnTo>
                    <a:pt x="391160" y="1660398"/>
                  </a:lnTo>
                </a:path>
                <a:path w="1173479" h="1660525">
                  <a:moveTo>
                    <a:pt x="391160" y="387223"/>
                  </a:moveTo>
                  <a:lnTo>
                    <a:pt x="391160" y="719963"/>
                  </a:lnTo>
                </a:path>
                <a:path w="1173479" h="1660525">
                  <a:moveTo>
                    <a:pt x="391160" y="0"/>
                  </a:moveTo>
                  <a:lnTo>
                    <a:pt x="391160" y="166116"/>
                  </a:lnTo>
                </a:path>
                <a:path w="1173479" h="1660525">
                  <a:moveTo>
                    <a:pt x="782320" y="1494155"/>
                  </a:moveTo>
                  <a:lnTo>
                    <a:pt x="782320" y="1660398"/>
                  </a:lnTo>
                </a:path>
                <a:path w="1173479" h="1660525">
                  <a:moveTo>
                    <a:pt x="782320" y="941197"/>
                  </a:moveTo>
                  <a:lnTo>
                    <a:pt x="782320" y="1272921"/>
                  </a:lnTo>
                </a:path>
                <a:path w="1173479" h="1660525">
                  <a:moveTo>
                    <a:pt x="782320" y="387223"/>
                  </a:moveTo>
                  <a:lnTo>
                    <a:pt x="782320" y="719963"/>
                  </a:lnTo>
                </a:path>
                <a:path w="1173479" h="1660525">
                  <a:moveTo>
                    <a:pt x="782320" y="0"/>
                  </a:moveTo>
                  <a:lnTo>
                    <a:pt x="782320" y="166116"/>
                  </a:lnTo>
                </a:path>
                <a:path w="1173479" h="1660525">
                  <a:moveTo>
                    <a:pt x="1173480" y="941197"/>
                  </a:moveTo>
                  <a:lnTo>
                    <a:pt x="1173480" y="1660398"/>
                  </a:lnTo>
                </a:path>
                <a:path w="1173479" h="1660525">
                  <a:moveTo>
                    <a:pt x="1173480" y="387223"/>
                  </a:moveTo>
                  <a:lnTo>
                    <a:pt x="1173480" y="719963"/>
                  </a:lnTo>
                </a:path>
                <a:path w="1173479" h="1660525">
                  <a:moveTo>
                    <a:pt x="1173480" y="0"/>
                  </a:moveTo>
                  <a:lnTo>
                    <a:pt x="1173480" y="166116"/>
                  </a:lnTo>
                </a:path>
              </a:pathLst>
            </a:custGeom>
            <a:ln w="5626">
              <a:solidFill>
                <a:srgbClr val="D9D9D9"/>
              </a:solidFill>
            </a:ln>
          </p:spPr>
          <p:txBody>
            <a:bodyPr wrap="square" lIns="0" tIns="0" rIns="0" bIns="0" rtlCol="0"/>
            <a:lstStyle/>
            <a:p>
              <a:endParaRPr/>
            </a:p>
          </p:txBody>
        </p:sp>
        <p:sp>
          <p:nvSpPr>
            <p:cNvPr id="29" name="object 29"/>
            <p:cNvSpPr/>
            <p:nvPr/>
          </p:nvSpPr>
          <p:spPr>
            <a:xfrm>
              <a:off x="4970526" y="1129919"/>
              <a:ext cx="0" cy="1660525"/>
            </a:xfrm>
            <a:custGeom>
              <a:avLst/>
              <a:gdLst/>
              <a:ahLst/>
              <a:cxnLst/>
              <a:rect l="l" t="t" r="r" b="b"/>
              <a:pathLst>
                <a:path h="1660525">
                  <a:moveTo>
                    <a:pt x="0" y="0"/>
                  </a:moveTo>
                  <a:lnTo>
                    <a:pt x="0" y="1660398"/>
                  </a:lnTo>
                </a:path>
              </a:pathLst>
            </a:custGeom>
            <a:ln w="5626">
              <a:solidFill>
                <a:srgbClr val="D9D9D9"/>
              </a:solidFill>
            </a:ln>
          </p:spPr>
          <p:txBody>
            <a:bodyPr wrap="square" lIns="0" tIns="0" rIns="0" bIns="0" rtlCol="0"/>
            <a:lstStyle/>
            <a:p>
              <a:endParaRPr/>
            </a:p>
          </p:txBody>
        </p:sp>
        <p:sp>
          <p:nvSpPr>
            <p:cNvPr id="30" name="object 30"/>
            <p:cNvSpPr/>
            <p:nvPr/>
          </p:nvSpPr>
          <p:spPr>
            <a:xfrm>
              <a:off x="3015107" y="1296034"/>
              <a:ext cx="1955800" cy="1328420"/>
            </a:xfrm>
            <a:custGeom>
              <a:avLst/>
              <a:gdLst/>
              <a:ahLst/>
              <a:cxnLst/>
              <a:rect l="l" t="t" r="r" b="b"/>
              <a:pathLst>
                <a:path w="1955800" h="1328420">
                  <a:moveTo>
                    <a:pt x="781939" y="1106805"/>
                  </a:moveTo>
                  <a:lnTo>
                    <a:pt x="0" y="1106805"/>
                  </a:lnTo>
                  <a:lnTo>
                    <a:pt x="0" y="1328039"/>
                  </a:lnTo>
                  <a:lnTo>
                    <a:pt x="781939" y="1328039"/>
                  </a:lnTo>
                  <a:lnTo>
                    <a:pt x="781939" y="1106805"/>
                  </a:lnTo>
                  <a:close/>
                </a:path>
                <a:path w="1955800" h="1328420">
                  <a:moveTo>
                    <a:pt x="1379855" y="553847"/>
                  </a:moveTo>
                  <a:lnTo>
                    <a:pt x="0" y="553847"/>
                  </a:lnTo>
                  <a:lnTo>
                    <a:pt x="0" y="775081"/>
                  </a:lnTo>
                  <a:lnTo>
                    <a:pt x="1379855" y="775081"/>
                  </a:lnTo>
                  <a:lnTo>
                    <a:pt x="1379855" y="553847"/>
                  </a:lnTo>
                  <a:close/>
                </a:path>
                <a:path w="1955800" h="1328420">
                  <a:moveTo>
                    <a:pt x="1955292" y="0"/>
                  </a:moveTo>
                  <a:lnTo>
                    <a:pt x="0" y="0"/>
                  </a:lnTo>
                  <a:lnTo>
                    <a:pt x="0" y="221107"/>
                  </a:lnTo>
                  <a:lnTo>
                    <a:pt x="1955292" y="221107"/>
                  </a:lnTo>
                  <a:lnTo>
                    <a:pt x="1955292" y="0"/>
                  </a:lnTo>
                  <a:close/>
                </a:path>
              </a:pathLst>
            </a:custGeom>
            <a:solidFill>
              <a:srgbClr val="92D050"/>
            </a:solidFill>
          </p:spPr>
          <p:txBody>
            <a:bodyPr wrap="square" lIns="0" tIns="0" rIns="0" bIns="0" rtlCol="0"/>
            <a:lstStyle/>
            <a:p>
              <a:endParaRPr/>
            </a:p>
          </p:txBody>
        </p:sp>
        <p:sp>
          <p:nvSpPr>
            <p:cNvPr id="31" name="object 31"/>
            <p:cNvSpPr/>
            <p:nvPr/>
          </p:nvSpPr>
          <p:spPr>
            <a:xfrm>
              <a:off x="3797046" y="1849881"/>
              <a:ext cx="1058545" cy="774700"/>
            </a:xfrm>
            <a:custGeom>
              <a:avLst/>
              <a:gdLst/>
              <a:ahLst/>
              <a:cxnLst/>
              <a:rect l="l" t="t" r="r" b="b"/>
              <a:pathLst>
                <a:path w="1058545" h="774700">
                  <a:moveTo>
                    <a:pt x="782320" y="552958"/>
                  </a:moveTo>
                  <a:lnTo>
                    <a:pt x="0" y="552958"/>
                  </a:lnTo>
                  <a:lnTo>
                    <a:pt x="0" y="774192"/>
                  </a:lnTo>
                  <a:lnTo>
                    <a:pt x="782320" y="774192"/>
                  </a:lnTo>
                  <a:lnTo>
                    <a:pt x="782320" y="552958"/>
                  </a:lnTo>
                  <a:close/>
                </a:path>
                <a:path w="1058545" h="774700">
                  <a:moveTo>
                    <a:pt x="1058291" y="0"/>
                  </a:moveTo>
                  <a:lnTo>
                    <a:pt x="597916" y="0"/>
                  </a:lnTo>
                  <a:lnTo>
                    <a:pt x="597916" y="221234"/>
                  </a:lnTo>
                  <a:lnTo>
                    <a:pt x="1058291" y="221234"/>
                  </a:lnTo>
                  <a:lnTo>
                    <a:pt x="1058291" y="0"/>
                  </a:lnTo>
                  <a:close/>
                </a:path>
              </a:pathLst>
            </a:custGeom>
            <a:solidFill>
              <a:srgbClr val="5B9BD4"/>
            </a:solidFill>
          </p:spPr>
          <p:txBody>
            <a:bodyPr wrap="square" lIns="0" tIns="0" rIns="0" bIns="0" rtlCol="0"/>
            <a:lstStyle/>
            <a:p>
              <a:endParaRPr/>
            </a:p>
          </p:txBody>
        </p:sp>
        <p:sp>
          <p:nvSpPr>
            <p:cNvPr id="32" name="object 32"/>
            <p:cNvSpPr/>
            <p:nvPr/>
          </p:nvSpPr>
          <p:spPr>
            <a:xfrm>
              <a:off x="4579366" y="1849881"/>
              <a:ext cx="391160" cy="774700"/>
            </a:xfrm>
            <a:custGeom>
              <a:avLst/>
              <a:gdLst/>
              <a:ahLst/>
              <a:cxnLst/>
              <a:rect l="l" t="t" r="r" b="b"/>
              <a:pathLst>
                <a:path w="391160" h="774700">
                  <a:moveTo>
                    <a:pt x="391033" y="552958"/>
                  </a:moveTo>
                  <a:lnTo>
                    <a:pt x="0" y="552958"/>
                  </a:lnTo>
                  <a:lnTo>
                    <a:pt x="0" y="774192"/>
                  </a:lnTo>
                  <a:lnTo>
                    <a:pt x="391033" y="774192"/>
                  </a:lnTo>
                  <a:lnTo>
                    <a:pt x="391033" y="552958"/>
                  </a:lnTo>
                  <a:close/>
                </a:path>
                <a:path w="391160" h="774700">
                  <a:moveTo>
                    <a:pt x="391033" y="0"/>
                  </a:moveTo>
                  <a:lnTo>
                    <a:pt x="275971" y="0"/>
                  </a:lnTo>
                  <a:lnTo>
                    <a:pt x="275971" y="221234"/>
                  </a:lnTo>
                  <a:lnTo>
                    <a:pt x="391033" y="221234"/>
                  </a:lnTo>
                  <a:lnTo>
                    <a:pt x="391033" y="0"/>
                  </a:lnTo>
                  <a:close/>
                </a:path>
              </a:pathLst>
            </a:custGeom>
            <a:solidFill>
              <a:srgbClr val="FFC000"/>
            </a:solidFill>
          </p:spPr>
          <p:txBody>
            <a:bodyPr wrap="square" lIns="0" tIns="0" rIns="0" bIns="0" rtlCol="0"/>
            <a:lstStyle/>
            <a:p>
              <a:endParaRPr/>
            </a:p>
          </p:txBody>
        </p:sp>
        <p:sp>
          <p:nvSpPr>
            <p:cNvPr id="33" name="object 33"/>
            <p:cNvSpPr/>
            <p:nvPr/>
          </p:nvSpPr>
          <p:spPr>
            <a:xfrm>
              <a:off x="3015106" y="1129919"/>
              <a:ext cx="0" cy="1660525"/>
            </a:xfrm>
            <a:custGeom>
              <a:avLst/>
              <a:gdLst/>
              <a:ahLst/>
              <a:cxnLst/>
              <a:rect l="l" t="t" r="r" b="b"/>
              <a:pathLst>
                <a:path h="1660525">
                  <a:moveTo>
                    <a:pt x="0" y="1660398"/>
                  </a:moveTo>
                  <a:lnTo>
                    <a:pt x="0" y="0"/>
                  </a:lnTo>
                </a:path>
              </a:pathLst>
            </a:custGeom>
            <a:ln w="5626">
              <a:solidFill>
                <a:srgbClr val="D9D9D9"/>
              </a:solidFill>
            </a:ln>
          </p:spPr>
          <p:txBody>
            <a:bodyPr wrap="square" lIns="0" tIns="0" rIns="0" bIns="0" rtlCol="0"/>
            <a:lstStyle/>
            <a:p>
              <a:endParaRPr/>
            </a:p>
          </p:txBody>
        </p:sp>
        <p:sp>
          <p:nvSpPr>
            <p:cNvPr id="34" name="object 34"/>
            <p:cNvSpPr/>
            <p:nvPr/>
          </p:nvSpPr>
          <p:spPr>
            <a:xfrm>
              <a:off x="3366642" y="2461247"/>
              <a:ext cx="79375" cy="105410"/>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grpSp>
      <p:sp>
        <p:nvSpPr>
          <p:cNvPr id="35" name="object 35"/>
          <p:cNvSpPr txBox="1"/>
          <p:nvPr/>
        </p:nvSpPr>
        <p:spPr>
          <a:xfrm>
            <a:off x="4529265" y="3825762"/>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8</a:t>
            </a:r>
            <a:endParaRPr sz="667">
              <a:latin typeface="Calibri"/>
              <a:cs typeface="Calibri"/>
            </a:endParaRPr>
          </a:p>
        </p:txBody>
      </p:sp>
      <p:sp>
        <p:nvSpPr>
          <p:cNvPr id="36" name="object 36"/>
          <p:cNvSpPr/>
          <p:nvPr/>
        </p:nvSpPr>
        <p:spPr>
          <a:xfrm>
            <a:off x="4875201" y="3093812"/>
            <a:ext cx="151546" cy="140541"/>
          </a:xfrm>
          <a:custGeom>
            <a:avLst/>
            <a:gdLst/>
            <a:ahLst/>
            <a:cxnLst/>
            <a:rect l="l" t="t" r="r" b="b"/>
            <a:pathLst>
              <a:path w="113664"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sp>
        <p:nvSpPr>
          <p:cNvPr id="37" name="object 37"/>
          <p:cNvSpPr txBox="1"/>
          <p:nvPr/>
        </p:nvSpPr>
        <p:spPr>
          <a:xfrm>
            <a:off x="4905171" y="3086920"/>
            <a:ext cx="109216" cy="124885"/>
          </a:xfrm>
          <a:prstGeom prst="rect">
            <a:avLst/>
          </a:prstGeom>
        </p:spPr>
        <p:txBody>
          <a:bodyPr vert="horz" wrap="square" lIns="0" tIns="22013" rIns="0" bIns="0" rtlCol="0">
            <a:spAutoFit/>
          </a:bodyPr>
          <a:lstStyle/>
          <a:p>
            <a:pPr>
              <a:spcBef>
                <a:spcPts val="173"/>
              </a:spcBef>
            </a:pPr>
            <a:r>
              <a:rPr sz="667" spc="-33" dirty="0">
                <a:solidFill>
                  <a:srgbClr val="404040"/>
                </a:solidFill>
                <a:latin typeface="Calibri"/>
                <a:cs typeface="Calibri"/>
              </a:rPr>
              <a:t>24</a:t>
            </a:r>
            <a:endParaRPr sz="667">
              <a:latin typeface="Calibri"/>
              <a:cs typeface="Calibri"/>
            </a:endParaRPr>
          </a:p>
        </p:txBody>
      </p:sp>
      <p:sp>
        <p:nvSpPr>
          <p:cNvPr id="38" name="object 38"/>
          <p:cNvSpPr/>
          <p:nvPr/>
        </p:nvSpPr>
        <p:spPr>
          <a:xfrm>
            <a:off x="5281416" y="2355885"/>
            <a:ext cx="105829" cy="140541"/>
          </a:xfrm>
          <a:custGeom>
            <a:avLst/>
            <a:gdLst/>
            <a:ahLst/>
            <a:cxnLst/>
            <a:rect l="l" t="t" r="r" b="b"/>
            <a:pathLst>
              <a:path w="79375" h="105409">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39" name="object 39"/>
          <p:cNvSpPr txBox="1"/>
          <p:nvPr/>
        </p:nvSpPr>
        <p:spPr>
          <a:xfrm>
            <a:off x="5311556" y="2349400"/>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4</a:t>
            </a:r>
            <a:endParaRPr sz="667">
              <a:latin typeface="Calibri"/>
              <a:cs typeface="Calibri"/>
            </a:endParaRPr>
          </a:p>
        </p:txBody>
      </p:sp>
      <p:sp>
        <p:nvSpPr>
          <p:cNvPr id="40" name="object 40"/>
          <p:cNvSpPr/>
          <p:nvPr/>
        </p:nvSpPr>
        <p:spPr>
          <a:xfrm>
            <a:off x="5542012" y="3831739"/>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41" name="object 41"/>
          <p:cNvSpPr txBox="1"/>
          <p:nvPr/>
        </p:nvSpPr>
        <p:spPr>
          <a:xfrm>
            <a:off x="5572319" y="3825762"/>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8</a:t>
            </a:r>
            <a:endParaRPr sz="667">
              <a:latin typeface="Calibri"/>
              <a:cs typeface="Calibri"/>
            </a:endParaRPr>
          </a:p>
        </p:txBody>
      </p:sp>
      <p:sp>
        <p:nvSpPr>
          <p:cNvPr id="42" name="object 42"/>
          <p:cNvSpPr/>
          <p:nvPr/>
        </p:nvSpPr>
        <p:spPr>
          <a:xfrm>
            <a:off x="6124834" y="3093812"/>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43" name="object 43"/>
          <p:cNvSpPr txBox="1"/>
          <p:nvPr/>
        </p:nvSpPr>
        <p:spPr>
          <a:xfrm>
            <a:off x="6155144" y="3086920"/>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8</a:t>
            </a:r>
            <a:endParaRPr sz="667">
              <a:latin typeface="Calibri"/>
              <a:cs typeface="Calibri"/>
            </a:endParaRPr>
          </a:p>
        </p:txBody>
      </p:sp>
      <p:sp>
        <p:nvSpPr>
          <p:cNvPr id="44" name="object 44"/>
          <p:cNvSpPr/>
          <p:nvPr/>
        </p:nvSpPr>
        <p:spPr>
          <a:xfrm>
            <a:off x="6324132" y="3831739"/>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45" name="object 45"/>
          <p:cNvSpPr txBox="1"/>
          <p:nvPr/>
        </p:nvSpPr>
        <p:spPr>
          <a:xfrm>
            <a:off x="6354611" y="3825762"/>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4</a:t>
            </a:r>
            <a:endParaRPr sz="667">
              <a:latin typeface="Calibri"/>
              <a:cs typeface="Calibri"/>
            </a:endParaRPr>
          </a:p>
        </p:txBody>
      </p:sp>
      <p:sp>
        <p:nvSpPr>
          <p:cNvPr id="46" name="object 46"/>
          <p:cNvSpPr/>
          <p:nvPr/>
        </p:nvSpPr>
        <p:spPr>
          <a:xfrm>
            <a:off x="6508192" y="3093812"/>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47" name="object 47"/>
          <p:cNvSpPr txBox="1"/>
          <p:nvPr/>
        </p:nvSpPr>
        <p:spPr>
          <a:xfrm>
            <a:off x="6538839" y="3086920"/>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2</a:t>
            </a:r>
            <a:endParaRPr sz="667">
              <a:latin typeface="Calibri"/>
              <a:cs typeface="Calibri"/>
            </a:endParaRPr>
          </a:p>
        </p:txBody>
      </p:sp>
      <p:sp>
        <p:nvSpPr>
          <p:cNvPr id="48" name="object 48"/>
          <p:cNvSpPr txBox="1"/>
          <p:nvPr/>
        </p:nvSpPr>
        <p:spPr>
          <a:xfrm>
            <a:off x="6039325" y="4306075"/>
            <a:ext cx="17271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80%</a:t>
            </a:r>
            <a:endParaRPr sz="667">
              <a:latin typeface="Calibri"/>
              <a:cs typeface="Calibri"/>
            </a:endParaRPr>
          </a:p>
        </p:txBody>
      </p:sp>
      <p:sp>
        <p:nvSpPr>
          <p:cNvPr id="49" name="object 49"/>
          <p:cNvSpPr txBox="1"/>
          <p:nvPr/>
        </p:nvSpPr>
        <p:spPr>
          <a:xfrm>
            <a:off x="6537991" y="4306075"/>
            <a:ext cx="218432"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Calibri"/>
                <a:cs typeface="Calibri"/>
              </a:rPr>
              <a:t>100%</a:t>
            </a:r>
            <a:endParaRPr sz="667">
              <a:latin typeface="Calibri"/>
              <a:cs typeface="Calibri"/>
            </a:endParaRPr>
          </a:p>
        </p:txBody>
      </p:sp>
      <p:sp>
        <p:nvSpPr>
          <p:cNvPr id="50" name="object 50"/>
          <p:cNvSpPr txBox="1"/>
          <p:nvPr/>
        </p:nvSpPr>
        <p:spPr>
          <a:xfrm>
            <a:off x="3767294" y="3820106"/>
            <a:ext cx="198113"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游ゴシック"/>
                <a:cs typeface="游ゴシック"/>
              </a:rPr>
              <a:t>いる</a:t>
            </a:r>
            <a:endParaRPr sz="667">
              <a:latin typeface="游ゴシック"/>
              <a:cs typeface="游ゴシック"/>
            </a:endParaRPr>
          </a:p>
        </p:txBody>
      </p:sp>
      <p:sp>
        <p:nvSpPr>
          <p:cNvPr id="51" name="object 51"/>
          <p:cNvSpPr txBox="1"/>
          <p:nvPr/>
        </p:nvSpPr>
        <p:spPr>
          <a:xfrm>
            <a:off x="3587639" y="3082585"/>
            <a:ext cx="376753" cy="124885"/>
          </a:xfrm>
          <a:prstGeom prst="rect">
            <a:avLst/>
          </a:prstGeom>
        </p:spPr>
        <p:txBody>
          <a:bodyPr vert="horz" wrap="square" lIns="0" tIns="22013" rIns="0" bIns="0" rtlCol="0">
            <a:spAutoFit/>
          </a:bodyPr>
          <a:lstStyle/>
          <a:p>
            <a:pPr>
              <a:spcBef>
                <a:spcPts val="173"/>
              </a:spcBef>
            </a:pPr>
            <a:r>
              <a:rPr sz="667" spc="-20" dirty="0">
                <a:solidFill>
                  <a:srgbClr val="585858"/>
                </a:solidFill>
                <a:latin typeface="游ゴシック"/>
                <a:cs typeface="游ゴシック"/>
              </a:rPr>
              <a:t>時々いる</a:t>
            </a:r>
            <a:endParaRPr sz="667">
              <a:latin typeface="游ゴシック"/>
              <a:cs typeface="游ゴシック"/>
            </a:endParaRPr>
          </a:p>
        </p:txBody>
      </p:sp>
      <p:sp>
        <p:nvSpPr>
          <p:cNvPr id="52" name="object 52"/>
          <p:cNvSpPr txBox="1"/>
          <p:nvPr/>
        </p:nvSpPr>
        <p:spPr>
          <a:xfrm>
            <a:off x="3678229" y="2344489"/>
            <a:ext cx="287009"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游ゴシック"/>
                <a:cs typeface="游ゴシック"/>
              </a:rPr>
              <a:t>いない</a:t>
            </a:r>
            <a:endParaRPr sz="667">
              <a:latin typeface="游ゴシック"/>
              <a:cs typeface="游ゴシック"/>
            </a:endParaRPr>
          </a:p>
        </p:txBody>
      </p:sp>
      <p:grpSp>
        <p:nvGrpSpPr>
          <p:cNvPr id="53" name="object 53"/>
          <p:cNvGrpSpPr/>
          <p:nvPr/>
        </p:nvGrpSpPr>
        <p:grpSpPr>
          <a:xfrm>
            <a:off x="4411584" y="4561946"/>
            <a:ext cx="932992" cy="49951"/>
            <a:chOff x="3300857" y="3008922"/>
            <a:chExt cx="699770" cy="37465"/>
          </a:xfrm>
        </p:grpSpPr>
        <p:sp>
          <p:nvSpPr>
            <p:cNvPr id="54" name="object 54"/>
            <p:cNvSpPr/>
            <p:nvPr/>
          </p:nvSpPr>
          <p:spPr>
            <a:xfrm>
              <a:off x="3300857" y="3008922"/>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55" name="object 55"/>
            <p:cNvSpPr/>
            <p:nvPr/>
          </p:nvSpPr>
          <p:spPr>
            <a:xfrm>
              <a:off x="3632200" y="3008922"/>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56" name="object 56"/>
            <p:cNvSpPr/>
            <p:nvPr/>
          </p:nvSpPr>
          <p:spPr>
            <a:xfrm>
              <a:off x="3963543" y="3008922"/>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57" name="object 57"/>
          <p:cNvSpPr txBox="1"/>
          <p:nvPr/>
        </p:nvSpPr>
        <p:spPr>
          <a:xfrm>
            <a:off x="3976075" y="4306076"/>
            <a:ext cx="2036158" cy="330133"/>
          </a:xfrm>
          <a:prstGeom prst="rect">
            <a:avLst/>
          </a:prstGeom>
        </p:spPr>
        <p:txBody>
          <a:bodyPr vert="horz" wrap="square" lIns="0" tIns="22013" rIns="0" bIns="0" rtlCol="0">
            <a:spAutoFit/>
          </a:bodyPr>
          <a:lstStyle/>
          <a:p>
            <a:pPr>
              <a:spcBef>
                <a:spcPts val="173"/>
              </a:spcBef>
              <a:tabLst>
                <a:tab pos="497828" algn="l"/>
                <a:tab pos="1019361" algn="l"/>
                <a:tab pos="1541741" algn="l"/>
              </a:tabLst>
            </a:pPr>
            <a:r>
              <a:rPr sz="667" spc="-33" dirty="0">
                <a:solidFill>
                  <a:srgbClr val="585858"/>
                </a:solidFill>
                <a:latin typeface="Calibri"/>
                <a:cs typeface="Calibri"/>
              </a:rPr>
              <a:t>0%</a:t>
            </a:r>
            <a:r>
              <a:rPr sz="667" dirty="0">
                <a:solidFill>
                  <a:srgbClr val="585858"/>
                </a:solidFill>
                <a:latin typeface="Calibri"/>
                <a:cs typeface="Calibri"/>
              </a:rPr>
              <a:t>	</a:t>
            </a: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a:p>
            <a:pPr marL="506294">
              <a:spcBef>
                <a:spcPts val="773"/>
              </a:spcBef>
              <a:tabLst>
                <a:tab pos="947396" algn="l"/>
                <a:tab pos="1390191"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58" name="object 58"/>
          <p:cNvSpPr txBox="1"/>
          <p:nvPr/>
        </p:nvSpPr>
        <p:spPr>
          <a:xfrm>
            <a:off x="6059306" y="1994220"/>
            <a:ext cx="614656" cy="135870"/>
          </a:xfrm>
          <a:prstGeom prst="rect">
            <a:avLst/>
          </a:prstGeom>
        </p:spPr>
        <p:txBody>
          <a:bodyPr vert="horz" wrap="square" lIns="0" tIns="22859" rIns="0" bIns="0" rtlCol="0">
            <a:spAutoFit/>
          </a:bodyPr>
          <a:lstStyle/>
          <a:p>
            <a:pPr>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59" name="object 59"/>
          <p:cNvGrpSpPr/>
          <p:nvPr/>
        </p:nvGrpSpPr>
        <p:grpSpPr>
          <a:xfrm>
            <a:off x="1327721" y="5671241"/>
            <a:ext cx="2378197" cy="2442543"/>
            <a:chOff x="987874" y="3840924"/>
            <a:chExt cx="1783714" cy="1831975"/>
          </a:xfrm>
        </p:grpSpPr>
        <p:sp>
          <p:nvSpPr>
            <p:cNvPr id="60" name="object 60"/>
            <p:cNvSpPr/>
            <p:nvPr/>
          </p:nvSpPr>
          <p:spPr>
            <a:xfrm>
              <a:off x="1759076" y="4130547"/>
              <a:ext cx="718185" cy="771525"/>
            </a:xfrm>
            <a:custGeom>
              <a:avLst/>
              <a:gdLst/>
              <a:ahLst/>
              <a:cxnLst/>
              <a:rect l="l" t="t" r="r" b="b"/>
              <a:pathLst>
                <a:path w="718185" h="771525">
                  <a:moveTo>
                    <a:pt x="0" y="0"/>
                  </a:moveTo>
                  <a:lnTo>
                    <a:pt x="0" y="771017"/>
                  </a:lnTo>
                  <a:lnTo>
                    <a:pt x="717804" y="489331"/>
                  </a:lnTo>
                  <a:lnTo>
                    <a:pt x="698113" y="443581"/>
                  </a:lnTo>
                  <a:lnTo>
                    <a:pt x="675736" y="399591"/>
                  </a:lnTo>
                  <a:lnTo>
                    <a:pt x="650793" y="357442"/>
                  </a:lnTo>
                  <a:lnTo>
                    <a:pt x="623402" y="317216"/>
                  </a:lnTo>
                  <a:lnTo>
                    <a:pt x="593683" y="278994"/>
                  </a:lnTo>
                  <a:lnTo>
                    <a:pt x="561756" y="242858"/>
                  </a:lnTo>
                  <a:lnTo>
                    <a:pt x="527739" y="208889"/>
                  </a:lnTo>
                  <a:lnTo>
                    <a:pt x="491752" y="177169"/>
                  </a:lnTo>
                  <a:lnTo>
                    <a:pt x="453915" y="147780"/>
                  </a:lnTo>
                  <a:lnTo>
                    <a:pt x="414346" y="120802"/>
                  </a:lnTo>
                  <a:lnTo>
                    <a:pt x="373165" y="96318"/>
                  </a:lnTo>
                  <a:lnTo>
                    <a:pt x="330491" y="74410"/>
                  </a:lnTo>
                  <a:lnTo>
                    <a:pt x="286444" y="55157"/>
                  </a:lnTo>
                  <a:lnTo>
                    <a:pt x="241143" y="38643"/>
                  </a:lnTo>
                  <a:lnTo>
                    <a:pt x="194706" y="24949"/>
                  </a:lnTo>
                  <a:lnTo>
                    <a:pt x="147255" y="14156"/>
                  </a:lnTo>
                  <a:lnTo>
                    <a:pt x="98907" y="6346"/>
                  </a:lnTo>
                  <a:lnTo>
                    <a:pt x="49782" y="1600"/>
                  </a:lnTo>
                  <a:lnTo>
                    <a:pt x="0" y="0"/>
                  </a:lnTo>
                  <a:close/>
                </a:path>
              </a:pathLst>
            </a:custGeom>
            <a:solidFill>
              <a:srgbClr val="4471C4"/>
            </a:solidFill>
          </p:spPr>
          <p:txBody>
            <a:bodyPr wrap="square" lIns="0" tIns="0" rIns="0" bIns="0" rtlCol="0"/>
            <a:lstStyle/>
            <a:p>
              <a:endParaRPr/>
            </a:p>
          </p:txBody>
        </p:sp>
        <p:sp>
          <p:nvSpPr>
            <p:cNvPr id="61" name="object 61"/>
            <p:cNvSpPr/>
            <p:nvPr/>
          </p:nvSpPr>
          <p:spPr>
            <a:xfrm>
              <a:off x="987874" y="4130547"/>
              <a:ext cx="1543050" cy="1542415"/>
            </a:xfrm>
            <a:custGeom>
              <a:avLst/>
              <a:gdLst/>
              <a:ahLst/>
              <a:cxnLst/>
              <a:rect l="l" t="t" r="r" b="b"/>
              <a:pathLst>
                <a:path w="1543050" h="1542414">
                  <a:moveTo>
                    <a:pt x="771202" y="0"/>
                  </a:moveTo>
                  <a:lnTo>
                    <a:pt x="723102" y="1499"/>
                  </a:lnTo>
                  <a:lnTo>
                    <a:pt x="675284" y="5983"/>
                  </a:lnTo>
                  <a:lnTo>
                    <a:pt x="627882" y="13430"/>
                  </a:lnTo>
                  <a:lnTo>
                    <a:pt x="581031" y="23819"/>
                  </a:lnTo>
                  <a:lnTo>
                    <a:pt x="534864" y="37129"/>
                  </a:lnTo>
                  <a:lnTo>
                    <a:pt x="489516" y="53340"/>
                  </a:lnTo>
                  <a:lnTo>
                    <a:pt x="444683" y="72566"/>
                  </a:lnTo>
                  <a:lnTo>
                    <a:pt x="401685" y="94266"/>
                  </a:lnTo>
                  <a:lnTo>
                    <a:pt x="360576" y="118322"/>
                  </a:lnTo>
                  <a:lnTo>
                    <a:pt x="321405" y="144618"/>
                  </a:lnTo>
                  <a:lnTo>
                    <a:pt x="284223" y="173035"/>
                  </a:lnTo>
                  <a:lnTo>
                    <a:pt x="249082" y="203457"/>
                  </a:lnTo>
                  <a:lnTo>
                    <a:pt x="216034" y="235768"/>
                  </a:lnTo>
                  <a:lnTo>
                    <a:pt x="185128" y="269849"/>
                  </a:lnTo>
                  <a:lnTo>
                    <a:pt x="156416" y="305585"/>
                  </a:lnTo>
                  <a:lnTo>
                    <a:pt x="129949" y="342857"/>
                  </a:lnTo>
                  <a:lnTo>
                    <a:pt x="105778" y="381549"/>
                  </a:lnTo>
                  <a:lnTo>
                    <a:pt x="83955" y="421544"/>
                  </a:lnTo>
                  <a:lnTo>
                    <a:pt x="64530" y="462724"/>
                  </a:lnTo>
                  <a:lnTo>
                    <a:pt x="47554" y="504973"/>
                  </a:lnTo>
                  <a:lnTo>
                    <a:pt x="33079" y="548173"/>
                  </a:lnTo>
                  <a:lnTo>
                    <a:pt x="21155" y="592208"/>
                  </a:lnTo>
                  <a:lnTo>
                    <a:pt x="11835" y="636961"/>
                  </a:lnTo>
                  <a:lnTo>
                    <a:pt x="5168" y="682314"/>
                  </a:lnTo>
                  <a:lnTo>
                    <a:pt x="1206" y="728150"/>
                  </a:lnTo>
                  <a:lnTo>
                    <a:pt x="0" y="774352"/>
                  </a:lnTo>
                  <a:lnTo>
                    <a:pt x="1600" y="820804"/>
                  </a:lnTo>
                  <a:lnTo>
                    <a:pt x="6060" y="867387"/>
                  </a:lnTo>
                  <a:lnTo>
                    <a:pt x="13428" y="913986"/>
                  </a:lnTo>
                  <a:lnTo>
                    <a:pt x="23757" y="960483"/>
                  </a:lnTo>
                  <a:lnTo>
                    <a:pt x="37097" y="1006761"/>
                  </a:lnTo>
                  <a:lnTo>
                    <a:pt x="53500" y="1052703"/>
                  </a:lnTo>
                  <a:lnTo>
                    <a:pt x="72726" y="1097536"/>
                  </a:lnTo>
                  <a:lnTo>
                    <a:pt x="94427" y="1140533"/>
                  </a:lnTo>
                  <a:lnTo>
                    <a:pt x="118483" y="1181642"/>
                  </a:lnTo>
                  <a:lnTo>
                    <a:pt x="144779" y="1220813"/>
                  </a:lnTo>
                  <a:lnTo>
                    <a:pt x="173198" y="1257994"/>
                  </a:lnTo>
                  <a:lnTo>
                    <a:pt x="203621" y="1293134"/>
                  </a:lnTo>
                  <a:lnTo>
                    <a:pt x="235933" y="1326183"/>
                  </a:lnTo>
                  <a:lnTo>
                    <a:pt x="270015" y="1357089"/>
                  </a:lnTo>
                  <a:lnTo>
                    <a:pt x="305752" y="1385801"/>
                  </a:lnTo>
                  <a:lnTo>
                    <a:pt x="343025" y="1412269"/>
                  </a:lnTo>
                  <a:lnTo>
                    <a:pt x="381719" y="1436440"/>
                  </a:lnTo>
                  <a:lnTo>
                    <a:pt x="421715" y="1458265"/>
                  </a:lnTo>
                  <a:lnTo>
                    <a:pt x="462897" y="1477692"/>
                  </a:lnTo>
                  <a:lnTo>
                    <a:pt x="505147" y="1494670"/>
                  </a:lnTo>
                  <a:lnTo>
                    <a:pt x="548349" y="1509148"/>
                  </a:lnTo>
                  <a:lnTo>
                    <a:pt x="592386" y="1521076"/>
                  </a:lnTo>
                  <a:lnTo>
                    <a:pt x="637139" y="1530401"/>
                  </a:lnTo>
                  <a:lnTo>
                    <a:pt x="682493" y="1537073"/>
                  </a:lnTo>
                  <a:lnTo>
                    <a:pt x="728331" y="1541042"/>
                  </a:lnTo>
                  <a:lnTo>
                    <a:pt x="774534" y="1542255"/>
                  </a:lnTo>
                  <a:lnTo>
                    <a:pt x="820987" y="1540662"/>
                  </a:lnTo>
                  <a:lnTo>
                    <a:pt x="867571" y="1536212"/>
                  </a:lnTo>
                  <a:lnTo>
                    <a:pt x="914171" y="1528854"/>
                  </a:lnTo>
                  <a:lnTo>
                    <a:pt x="960668" y="1518537"/>
                  </a:lnTo>
                  <a:lnTo>
                    <a:pt x="1006946" y="1505209"/>
                  </a:lnTo>
                  <a:lnTo>
                    <a:pt x="1052888" y="1488821"/>
                  </a:lnTo>
                  <a:lnTo>
                    <a:pt x="1097722" y="1469593"/>
                  </a:lnTo>
                  <a:lnTo>
                    <a:pt x="1140720" y="1447892"/>
                  </a:lnTo>
                  <a:lnTo>
                    <a:pt x="1181832" y="1423833"/>
                  </a:lnTo>
                  <a:lnTo>
                    <a:pt x="1221006" y="1397534"/>
                  </a:lnTo>
                  <a:lnTo>
                    <a:pt x="1258191" y="1369113"/>
                  </a:lnTo>
                  <a:lnTo>
                    <a:pt x="1293335" y="1338685"/>
                  </a:lnTo>
                  <a:lnTo>
                    <a:pt x="1326389" y="1306369"/>
                  </a:lnTo>
                  <a:lnTo>
                    <a:pt x="1357299" y="1272282"/>
                  </a:lnTo>
                  <a:lnTo>
                    <a:pt x="1386016" y="1236540"/>
                  </a:lnTo>
                  <a:lnTo>
                    <a:pt x="1412489" y="1199261"/>
                  </a:lnTo>
                  <a:lnTo>
                    <a:pt x="1436665" y="1160562"/>
                  </a:lnTo>
                  <a:lnTo>
                    <a:pt x="1458494" y="1120560"/>
                  </a:lnTo>
                  <a:lnTo>
                    <a:pt x="1477925" y="1079373"/>
                  </a:lnTo>
                  <a:lnTo>
                    <a:pt x="1494907" y="1037116"/>
                  </a:lnTo>
                  <a:lnTo>
                    <a:pt x="1509388" y="993909"/>
                  </a:lnTo>
                  <a:lnTo>
                    <a:pt x="1521317" y="949866"/>
                  </a:lnTo>
                  <a:lnTo>
                    <a:pt x="1530643" y="905107"/>
                  </a:lnTo>
                  <a:lnTo>
                    <a:pt x="1537315" y="859748"/>
                  </a:lnTo>
                  <a:lnTo>
                    <a:pt x="1541282" y="813906"/>
                  </a:lnTo>
                  <a:lnTo>
                    <a:pt x="1542492" y="767698"/>
                  </a:lnTo>
                  <a:lnTo>
                    <a:pt x="1540895" y="721242"/>
                  </a:lnTo>
                  <a:lnTo>
                    <a:pt x="1536439" y="674654"/>
                  </a:lnTo>
                  <a:lnTo>
                    <a:pt x="1529074" y="628052"/>
                  </a:lnTo>
                  <a:lnTo>
                    <a:pt x="1518747" y="581552"/>
                  </a:lnTo>
                  <a:lnTo>
                    <a:pt x="1505408" y="535273"/>
                  </a:lnTo>
                  <a:lnTo>
                    <a:pt x="1489006" y="489331"/>
                  </a:lnTo>
                  <a:lnTo>
                    <a:pt x="771202" y="771017"/>
                  </a:lnTo>
                  <a:lnTo>
                    <a:pt x="771202" y="0"/>
                  </a:lnTo>
                  <a:close/>
                </a:path>
              </a:pathLst>
            </a:custGeom>
            <a:solidFill>
              <a:srgbClr val="EC7C30"/>
            </a:solidFill>
          </p:spPr>
          <p:txBody>
            <a:bodyPr wrap="square" lIns="0" tIns="0" rIns="0" bIns="0" rtlCol="0"/>
            <a:lstStyle/>
            <a:p>
              <a:endParaRPr/>
            </a:p>
          </p:txBody>
        </p:sp>
        <p:sp>
          <p:nvSpPr>
            <p:cNvPr id="62" name="object 62"/>
            <p:cNvSpPr/>
            <p:nvPr/>
          </p:nvSpPr>
          <p:spPr>
            <a:xfrm>
              <a:off x="2197501" y="4113021"/>
              <a:ext cx="85725" cy="151130"/>
            </a:xfrm>
            <a:custGeom>
              <a:avLst/>
              <a:gdLst/>
              <a:ahLst/>
              <a:cxnLst/>
              <a:rect l="l" t="t" r="r" b="b"/>
              <a:pathLst>
                <a:path w="85725" h="151129">
                  <a:moveTo>
                    <a:pt x="0" y="151130"/>
                  </a:moveTo>
                  <a:lnTo>
                    <a:pt x="85455" y="151130"/>
                  </a:lnTo>
                  <a:lnTo>
                    <a:pt x="85455" y="0"/>
                  </a:lnTo>
                  <a:lnTo>
                    <a:pt x="0" y="0"/>
                  </a:lnTo>
                  <a:lnTo>
                    <a:pt x="0" y="151130"/>
                  </a:lnTo>
                  <a:close/>
                </a:path>
              </a:pathLst>
            </a:custGeom>
            <a:solidFill>
              <a:srgbClr val="FFFFFF"/>
            </a:solidFill>
          </p:spPr>
          <p:txBody>
            <a:bodyPr wrap="square" lIns="0" tIns="0" rIns="0" bIns="0" rtlCol="0"/>
            <a:lstStyle/>
            <a:p>
              <a:endParaRPr/>
            </a:p>
          </p:txBody>
        </p:sp>
        <p:sp>
          <p:nvSpPr>
            <p:cNvPr id="63" name="object 63"/>
            <p:cNvSpPr/>
            <p:nvPr/>
          </p:nvSpPr>
          <p:spPr>
            <a:xfrm>
              <a:off x="2088261" y="3843781"/>
              <a:ext cx="680085" cy="421005"/>
            </a:xfrm>
            <a:custGeom>
              <a:avLst/>
              <a:gdLst/>
              <a:ahLst/>
              <a:cxnLst/>
              <a:rect l="l" t="t" r="r" b="b"/>
              <a:pathLst>
                <a:path w="680085" h="421004">
                  <a:moveTo>
                    <a:pt x="0" y="0"/>
                  </a:moveTo>
                  <a:lnTo>
                    <a:pt x="113284" y="0"/>
                  </a:lnTo>
                  <a:lnTo>
                    <a:pt x="283337" y="0"/>
                  </a:lnTo>
                  <a:lnTo>
                    <a:pt x="679958" y="0"/>
                  </a:lnTo>
                  <a:lnTo>
                    <a:pt x="679958" y="157226"/>
                  </a:lnTo>
                  <a:lnTo>
                    <a:pt x="679958" y="224663"/>
                  </a:lnTo>
                  <a:lnTo>
                    <a:pt x="679958" y="269621"/>
                  </a:lnTo>
                  <a:lnTo>
                    <a:pt x="283337" y="269621"/>
                  </a:lnTo>
                  <a:lnTo>
                    <a:pt x="105155" y="420751"/>
                  </a:lnTo>
                  <a:lnTo>
                    <a:pt x="113284" y="269621"/>
                  </a:lnTo>
                  <a:lnTo>
                    <a:pt x="0" y="269621"/>
                  </a:lnTo>
                  <a:lnTo>
                    <a:pt x="0" y="224663"/>
                  </a:lnTo>
                  <a:lnTo>
                    <a:pt x="0" y="157226"/>
                  </a:lnTo>
                  <a:lnTo>
                    <a:pt x="0" y="0"/>
                  </a:lnTo>
                  <a:close/>
                </a:path>
              </a:pathLst>
            </a:custGeom>
            <a:ln w="5626">
              <a:solidFill>
                <a:srgbClr val="000000"/>
              </a:solidFill>
            </a:ln>
          </p:spPr>
          <p:txBody>
            <a:bodyPr wrap="square" lIns="0" tIns="0" rIns="0" bIns="0" rtlCol="0"/>
            <a:lstStyle/>
            <a:p>
              <a:endParaRPr/>
            </a:p>
          </p:txBody>
        </p:sp>
      </p:grpSp>
      <p:sp>
        <p:nvSpPr>
          <p:cNvPr id="64" name="object 64"/>
          <p:cNvSpPr txBox="1"/>
          <p:nvPr/>
        </p:nvSpPr>
        <p:spPr>
          <a:xfrm>
            <a:off x="2953169" y="5695361"/>
            <a:ext cx="642596" cy="289822"/>
          </a:xfrm>
          <a:prstGeom prst="rect">
            <a:avLst/>
          </a:prstGeom>
        </p:spPr>
        <p:txBody>
          <a:bodyPr vert="horz" wrap="square" lIns="0" tIns="30479" rIns="0" bIns="0" rtlCol="0">
            <a:spAutoFit/>
          </a:bodyPr>
          <a:lstStyle/>
          <a:p>
            <a:pPr marR="40639" algn="ctr">
              <a:spcBef>
                <a:spcPts val="240"/>
              </a:spcBef>
            </a:pPr>
            <a:r>
              <a:rPr sz="800" spc="-33" dirty="0">
                <a:solidFill>
                  <a:srgbClr val="585858"/>
                </a:solidFill>
                <a:latin typeface="BIZ UDPゴシック"/>
                <a:cs typeface="BIZ UDPゴシック"/>
              </a:rPr>
              <a:t>いる</a:t>
            </a:r>
            <a:endParaRPr sz="800">
              <a:latin typeface="BIZ UDPゴシック"/>
              <a:cs typeface="BIZ UDPゴシック"/>
            </a:endParaRPr>
          </a:p>
          <a:p>
            <a:pPr marR="6773" algn="ctr">
              <a:spcBef>
                <a:spcPts val="113"/>
              </a:spcBef>
            </a:pPr>
            <a:r>
              <a:rPr sz="800" dirty="0">
                <a:solidFill>
                  <a:srgbClr val="585858"/>
                </a:solidFill>
                <a:latin typeface="BIZ UDPゴシック"/>
                <a:cs typeface="BIZ UDPゴシック"/>
              </a:rPr>
              <a:t>12</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19%</a:t>
            </a:r>
            <a:endParaRPr sz="800">
              <a:latin typeface="BIZ UDPゴシック"/>
              <a:cs typeface="BIZ UDPゴシック"/>
            </a:endParaRPr>
          </a:p>
        </p:txBody>
      </p:sp>
      <p:grpSp>
        <p:nvGrpSpPr>
          <p:cNvPr id="65" name="object 65"/>
          <p:cNvGrpSpPr/>
          <p:nvPr/>
        </p:nvGrpSpPr>
        <p:grpSpPr>
          <a:xfrm>
            <a:off x="1076111" y="7930910"/>
            <a:ext cx="927912" cy="594338"/>
            <a:chOff x="799160" y="5535739"/>
            <a:chExt cx="695960" cy="445770"/>
          </a:xfrm>
        </p:grpSpPr>
        <p:sp>
          <p:nvSpPr>
            <p:cNvPr id="66" name="object 66"/>
            <p:cNvSpPr/>
            <p:nvPr/>
          </p:nvSpPr>
          <p:spPr>
            <a:xfrm>
              <a:off x="802017" y="5538597"/>
              <a:ext cx="690245" cy="440055"/>
            </a:xfrm>
            <a:custGeom>
              <a:avLst/>
              <a:gdLst/>
              <a:ahLst/>
              <a:cxnLst/>
              <a:rect l="l" t="t" r="r" b="b"/>
              <a:pathLst>
                <a:path w="690244" h="440054">
                  <a:moveTo>
                    <a:pt x="522719" y="0"/>
                  </a:moveTo>
                  <a:lnTo>
                    <a:pt x="402640" y="187706"/>
                  </a:lnTo>
                  <a:lnTo>
                    <a:pt x="0" y="187706"/>
                  </a:lnTo>
                  <a:lnTo>
                    <a:pt x="0" y="439674"/>
                  </a:lnTo>
                  <a:lnTo>
                    <a:pt x="690232" y="439674"/>
                  </a:lnTo>
                  <a:lnTo>
                    <a:pt x="690232" y="187706"/>
                  </a:lnTo>
                  <a:lnTo>
                    <a:pt x="575170" y="187706"/>
                  </a:lnTo>
                  <a:lnTo>
                    <a:pt x="522719" y="0"/>
                  </a:lnTo>
                  <a:close/>
                </a:path>
              </a:pathLst>
            </a:custGeom>
            <a:solidFill>
              <a:srgbClr val="FFFFFF"/>
            </a:solidFill>
          </p:spPr>
          <p:txBody>
            <a:bodyPr wrap="square" lIns="0" tIns="0" rIns="0" bIns="0" rtlCol="0"/>
            <a:lstStyle/>
            <a:p>
              <a:endParaRPr/>
            </a:p>
          </p:txBody>
        </p:sp>
        <p:sp>
          <p:nvSpPr>
            <p:cNvPr id="67" name="object 67"/>
            <p:cNvSpPr/>
            <p:nvPr/>
          </p:nvSpPr>
          <p:spPr>
            <a:xfrm>
              <a:off x="802017" y="5538597"/>
              <a:ext cx="690245" cy="440055"/>
            </a:xfrm>
            <a:custGeom>
              <a:avLst/>
              <a:gdLst/>
              <a:ahLst/>
              <a:cxnLst/>
              <a:rect l="l" t="t" r="r" b="b"/>
              <a:pathLst>
                <a:path w="690244" h="440054">
                  <a:moveTo>
                    <a:pt x="0" y="187706"/>
                  </a:moveTo>
                  <a:lnTo>
                    <a:pt x="402640" y="187706"/>
                  </a:lnTo>
                  <a:lnTo>
                    <a:pt x="522719" y="0"/>
                  </a:lnTo>
                  <a:lnTo>
                    <a:pt x="575170" y="187706"/>
                  </a:lnTo>
                  <a:lnTo>
                    <a:pt x="690232" y="187706"/>
                  </a:lnTo>
                  <a:lnTo>
                    <a:pt x="690232" y="229743"/>
                  </a:lnTo>
                  <a:lnTo>
                    <a:pt x="690232" y="292735"/>
                  </a:lnTo>
                  <a:lnTo>
                    <a:pt x="690232" y="439674"/>
                  </a:lnTo>
                  <a:lnTo>
                    <a:pt x="575170" y="439674"/>
                  </a:lnTo>
                  <a:lnTo>
                    <a:pt x="402640" y="439674"/>
                  </a:lnTo>
                  <a:lnTo>
                    <a:pt x="0" y="439674"/>
                  </a:lnTo>
                  <a:lnTo>
                    <a:pt x="0" y="292735"/>
                  </a:lnTo>
                  <a:lnTo>
                    <a:pt x="0" y="229743"/>
                  </a:lnTo>
                  <a:lnTo>
                    <a:pt x="0" y="187706"/>
                  </a:lnTo>
                  <a:close/>
                </a:path>
              </a:pathLst>
            </a:custGeom>
            <a:ln w="5626">
              <a:solidFill>
                <a:srgbClr val="000000"/>
              </a:solidFill>
            </a:ln>
          </p:spPr>
          <p:txBody>
            <a:bodyPr wrap="square" lIns="0" tIns="0" rIns="0" bIns="0" rtlCol="0"/>
            <a:lstStyle/>
            <a:p>
              <a:endParaRPr/>
            </a:p>
          </p:txBody>
        </p:sp>
      </p:grpSp>
      <p:sp>
        <p:nvSpPr>
          <p:cNvPr id="68" name="object 68"/>
          <p:cNvSpPr txBox="1"/>
          <p:nvPr/>
        </p:nvSpPr>
        <p:spPr>
          <a:xfrm>
            <a:off x="1227320" y="8192971"/>
            <a:ext cx="641750" cy="290677"/>
          </a:xfrm>
          <a:prstGeom prst="rect">
            <a:avLst/>
          </a:prstGeom>
        </p:spPr>
        <p:txBody>
          <a:bodyPr vert="horz" wrap="square" lIns="0" tIns="31326" rIns="0" bIns="0" rtlCol="0">
            <a:spAutoFit/>
          </a:bodyPr>
          <a:lstStyle/>
          <a:p>
            <a:pPr marR="5080" algn="ctr">
              <a:spcBef>
                <a:spcPts val="247"/>
              </a:spcBef>
            </a:pPr>
            <a:r>
              <a:rPr sz="800" spc="-27" dirty="0">
                <a:solidFill>
                  <a:srgbClr val="585858"/>
                </a:solidFill>
                <a:latin typeface="BIZ UDPゴシック"/>
                <a:cs typeface="BIZ UDPゴシック"/>
              </a:rPr>
              <a:t>いない</a:t>
            </a:r>
            <a:endParaRPr sz="800">
              <a:latin typeface="BIZ UDPゴシック"/>
              <a:cs typeface="BIZ UDPゴシック"/>
            </a:endParaRPr>
          </a:p>
          <a:p>
            <a:pPr marR="6773" algn="ctr">
              <a:spcBef>
                <a:spcPts val="113"/>
              </a:spcBef>
            </a:pPr>
            <a:r>
              <a:rPr sz="800" dirty="0">
                <a:solidFill>
                  <a:srgbClr val="585858"/>
                </a:solidFill>
                <a:latin typeface="BIZ UDPゴシック"/>
                <a:cs typeface="BIZ UDPゴシック"/>
              </a:rPr>
              <a:t>51</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81%</a:t>
            </a:r>
            <a:endParaRPr sz="800">
              <a:latin typeface="BIZ UDPゴシック"/>
              <a:cs typeface="BIZ UDPゴシック"/>
            </a:endParaRPr>
          </a:p>
        </p:txBody>
      </p:sp>
      <p:grpSp>
        <p:nvGrpSpPr>
          <p:cNvPr id="69" name="object 69"/>
          <p:cNvGrpSpPr/>
          <p:nvPr/>
        </p:nvGrpSpPr>
        <p:grpSpPr>
          <a:xfrm>
            <a:off x="7850791" y="5753702"/>
            <a:ext cx="2288455" cy="2488260"/>
            <a:chOff x="5880358" y="3902773"/>
            <a:chExt cx="1716405" cy="1866264"/>
          </a:xfrm>
        </p:grpSpPr>
        <p:sp>
          <p:nvSpPr>
            <p:cNvPr id="70" name="object 70"/>
            <p:cNvSpPr/>
            <p:nvPr/>
          </p:nvSpPr>
          <p:spPr>
            <a:xfrm>
              <a:off x="6642480" y="4250690"/>
              <a:ext cx="486409" cy="756920"/>
            </a:xfrm>
            <a:custGeom>
              <a:avLst/>
              <a:gdLst/>
              <a:ahLst/>
              <a:cxnLst/>
              <a:rect l="l" t="t" r="r" b="b"/>
              <a:pathLst>
                <a:path w="486409" h="756920">
                  <a:moveTo>
                    <a:pt x="0" y="0"/>
                  </a:moveTo>
                  <a:lnTo>
                    <a:pt x="0" y="756412"/>
                  </a:lnTo>
                  <a:lnTo>
                    <a:pt x="486156" y="177038"/>
                  </a:lnTo>
                  <a:lnTo>
                    <a:pt x="448154" y="147152"/>
                  </a:lnTo>
                  <a:lnTo>
                    <a:pt x="408501" y="119873"/>
                  </a:lnTo>
                  <a:lnTo>
                    <a:pt x="367335" y="95252"/>
                  </a:lnTo>
                  <a:lnTo>
                    <a:pt x="324792" y="73338"/>
                  </a:lnTo>
                  <a:lnTo>
                    <a:pt x="281011" y="54183"/>
                  </a:lnTo>
                  <a:lnTo>
                    <a:pt x="236128" y="37837"/>
                  </a:lnTo>
                  <a:lnTo>
                    <a:pt x="190281" y="24350"/>
                  </a:lnTo>
                  <a:lnTo>
                    <a:pt x="143607" y="13772"/>
                  </a:lnTo>
                  <a:lnTo>
                    <a:pt x="96244" y="6154"/>
                  </a:lnTo>
                  <a:lnTo>
                    <a:pt x="48329" y="1547"/>
                  </a:lnTo>
                  <a:lnTo>
                    <a:pt x="0" y="0"/>
                  </a:lnTo>
                  <a:close/>
                </a:path>
              </a:pathLst>
            </a:custGeom>
            <a:solidFill>
              <a:srgbClr val="4471C4"/>
            </a:solidFill>
          </p:spPr>
          <p:txBody>
            <a:bodyPr wrap="square" lIns="0" tIns="0" rIns="0" bIns="0" rtlCol="0"/>
            <a:lstStyle/>
            <a:p>
              <a:endParaRPr/>
            </a:p>
          </p:txBody>
        </p:sp>
        <p:sp>
          <p:nvSpPr>
            <p:cNvPr id="71" name="object 71"/>
            <p:cNvSpPr/>
            <p:nvPr/>
          </p:nvSpPr>
          <p:spPr>
            <a:xfrm>
              <a:off x="5886073" y="4427728"/>
              <a:ext cx="1512570" cy="1336040"/>
            </a:xfrm>
            <a:custGeom>
              <a:avLst/>
              <a:gdLst/>
              <a:ahLst/>
              <a:cxnLst/>
              <a:rect l="l" t="t" r="r" b="b"/>
              <a:pathLst>
                <a:path w="1512570" h="1336039">
                  <a:moveTo>
                    <a:pt x="1242563" y="0"/>
                  </a:moveTo>
                  <a:lnTo>
                    <a:pt x="756407" y="579374"/>
                  </a:lnTo>
                  <a:lnTo>
                    <a:pt x="121026" y="169037"/>
                  </a:lnTo>
                  <a:lnTo>
                    <a:pt x="95574" y="211396"/>
                  </a:lnTo>
                  <a:lnTo>
                    <a:pt x="73171" y="254795"/>
                  </a:lnTo>
                  <a:lnTo>
                    <a:pt x="53798" y="299093"/>
                  </a:lnTo>
                  <a:lnTo>
                    <a:pt x="37433" y="344150"/>
                  </a:lnTo>
                  <a:lnTo>
                    <a:pt x="24055" y="389827"/>
                  </a:lnTo>
                  <a:lnTo>
                    <a:pt x="13644" y="435984"/>
                  </a:lnTo>
                  <a:lnTo>
                    <a:pt x="6178" y="482483"/>
                  </a:lnTo>
                  <a:lnTo>
                    <a:pt x="1637" y="529182"/>
                  </a:lnTo>
                  <a:lnTo>
                    <a:pt x="0" y="575942"/>
                  </a:lnTo>
                  <a:lnTo>
                    <a:pt x="1245" y="622625"/>
                  </a:lnTo>
                  <a:lnTo>
                    <a:pt x="5352" y="669090"/>
                  </a:lnTo>
                  <a:lnTo>
                    <a:pt x="12300" y="715198"/>
                  </a:lnTo>
                  <a:lnTo>
                    <a:pt x="22069" y="760808"/>
                  </a:lnTo>
                  <a:lnTo>
                    <a:pt x="34636" y="805782"/>
                  </a:lnTo>
                  <a:lnTo>
                    <a:pt x="49982" y="849981"/>
                  </a:lnTo>
                  <a:lnTo>
                    <a:pt x="68085" y="893263"/>
                  </a:lnTo>
                  <a:lnTo>
                    <a:pt x="88924" y="935490"/>
                  </a:lnTo>
                  <a:lnTo>
                    <a:pt x="112478" y="976522"/>
                  </a:lnTo>
                  <a:lnTo>
                    <a:pt x="138728" y="1016220"/>
                  </a:lnTo>
                  <a:lnTo>
                    <a:pt x="167650" y="1054444"/>
                  </a:lnTo>
                  <a:lnTo>
                    <a:pt x="199226" y="1091054"/>
                  </a:lnTo>
                  <a:lnTo>
                    <a:pt x="233433" y="1125911"/>
                  </a:lnTo>
                  <a:lnTo>
                    <a:pt x="270251" y="1158875"/>
                  </a:lnTo>
                  <a:lnTo>
                    <a:pt x="307841" y="1188478"/>
                  </a:lnTo>
                  <a:lnTo>
                    <a:pt x="346702" y="1215340"/>
                  </a:lnTo>
                  <a:lnTo>
                    <a:pt x="386708" y="1239471"/>
                  </a:lnTo>
                  <a:lnTo>
                    <a:pt x="427736" y="1260882"/>
                  </a:lnTo>
                  <a:lnTo>
                    <a:pt x="469659" y="1279583"/>
                  </a:lnTo>
                  <a:lnTo>
                    <a:pt x="512353" y="1295586"/>
                  </a:lnTo>
                  <a:lnTo>
                    <a:pt x="555694" y="1308901"/>
                  </a:lnTo>
                  <a:lnTo>
                    <a:pt x="599557" y="1319540"/>
                  </a:lnTo>
                  <a:lnTo>
                    <a:pt x="643816" y="1327512"/>
                  </a:lnTo>
                  <a:lnTo>
                    <a:pt x="688346" y="1332830"/>
                  </a:lnTo>
                  <a:lnTo>
                    <a:pt x="733024" y="1335503"/>
                  </a:lnTo>
                  <a:lnTo>
                    <a:pt x="777723" y="1335543"/>
                  </a:lnTo>
                  <a:lnTo>
                    <a:pt x="822320" y="1332960"/>
                  </a:lnTo>
                  <a:lnTo>
                    <a:pt x="866689" y="1327765"/>
                  </a:lnTo>
                  <a:lnTo>
                    <a:pt x="910706" y="1319969"/>
                  </a:lnTo>
                  <a:lnTo>
                    <a:pt x="954245" y="1309584"/>
                  </a:lnTo>
                  <a:lnTo>
                    <a:pt x="997182" y="1296619"/>
                  </a:lnTo>
                  <a:lnTo>
                    <a:pt x="1039391" y="1281085"/>
                  </a:lnTo>
                  <a:lnTo>
                    <a:pt x="1080749" y="1262995"/>
                  </a:lnTo>
                  <a:lnTo>
                    <a:pt x="1121130" y="1242357"/>
                  </a:lnTo>
                  <a:lnTo>
                    <a:pt x="1160409" y="1219183"/>
                  </a:lnTo>
                  <a:lnTo>
                    <a:pt x="1198461" y="1193485"/>
                  </a:lnTo>
                  <a:lnTo>
                    <a:pt x="1235162" y="1165272"/>
                  </a:lnTo>
                  <a:lnTo>
                    <a:pt x="1270387" y="1134556"/>
                  </a:lnTo>
                  <a:lnTo>
                    <a:pt x="1304011" y="1101347"/>
                  </a:lnTo>
                  <a:lnTo>
                    <a:pt x="1335908" y="1065657"/>
                  </a:lnTo>
                  <a:lnTo>
                    <a:pt x="1365511" y="1028052"/>
                  </a:lnTo>
                  <a:lnTo>
                    <a:pt x="1392372" y="989179"/>
                  </a:lnTo>
                  <a:lnTo>
                    <a:pt x="1416500" y="949161"/>
                  </a:lnTo>
                  <a:lnTo>
                    <a:pt x="1437907" y="908123"/>
                  </a:lnTo>
                  <a:lnTo>
                    <a:pt x="1456605" y="866190"/>
                  </a:lnTo>
                  <a:lnTo>
                    <a:pt x="1472603" y="823487"/>
                  </a:lnTo>
                  <a:lnTo>
                    <a:pt x="1485912" y="780138"/>
                  </a:lnTo>
                  <a:lnTo>
                    <a:pt x="1496545" y="736270"/>
                  </a:lnTo>
                  <a:lnTo>
                    <a:pt x="1504511" y="692006"/>
                  </a:lnTo>
                  <a:lnTo>
                    <a:pt x="1509822" y="647471"/>
                  </a:lnTo>
                  <a:lnTo>
                    <a:pt x="1512488" y="602791"/>
                  </a:lnTo>
                  <a:lnTo>
                    <a:pt x="1512520" y="558090"/>
                  </a:lnTo>
                  <a:lnTo>
                    <a:pt x="1509930" y="513492"/>
                  </a:lnTo>
                  <a:lnTo>
                    <a:pt x="1504728" y="469124"/>
                  </a:lnTo>
                  <a:lnTo>
                    <a:pt x="1496925" y="425109"/>
                  </a:lnTo>
                  <a:lnTo>
                    <a:pt x="1486532" y="381573"/>
                  </a:lnTo>
                  <a:lnTo>
                    <a:pt x="1473561" y="338640"/>
                  </a:lnTo>
                  <a:lnTo>
                    <a:pt x="1458021" y="296435"/>
                  </a:lnTo>
                  <a:lnTo>
                    <a:pt x="1439924" y="255084"/>
                  </a:lnTo>
                  <a:lnTo>
                    <a:pt x="1419281" y="214710"/>
                  </a:lnTo>
                  <a:lnTo>
                    <a:pt x="1396102" y="175440"/>
                  </a:lnTo>
                  <a:lnTo>
                    <a:pt x="1370400" y="137397"/>
                  </a:lnTo>
                  <a:lnTo>
                    <a:pt x="1342183" y="100706"/>
                  </a:lnTo>
                  <a:lnTo>
                    <a:pt x="1311465" y="65494"/>
                  </a:lnTo>
                  <a:lnTo>
                    <a:pt x="1278254" y="31883"/>
                  </a:lnTo>
                  <a:lnTo>
                    <a:pt x="1242563" y="0"/>
                  </a:lnTo>
                  <a:close/>
                </a:path>
              </a:pathLst>
            </a:custGeom>
            <a:solidFill>
              <a:srgbClr val="EC7C30"/>
            </a:solidFill>
          </p:spPr>
          <p:txBody>
            <a:bodyPr wrap="square" lIns="0" tIns="0" rIns="0" bIns="0" rtlCol="0"/>
            <a:lstStyle/>
            <a:p>
              <a:endParaRPr/>
            </a:p>
          </p:txBody>
        </p:sp>
        <p:sp>
          <p:nvSpPr>
            <p:cNvPr id="72" name="object 72"/>
            <p:cNvSpPr/>
            <p:nvPr/>
          </p:nvSpPr>
          <p:spPr>
            <a:xfrm>
              <a:off x="5886073" y="4427728"/>
              <a:ext cx="1512570" cy="1336040"/>
            </a:xfrm>
            <a:custGeom>
              <a:avLst/>
              <a:gdLst/>
              <a:ahLst/>
              <a:cxnLst/>
              <a:rect l="l" t="t" r="r" b="b"/>
              <a:pathLst>
                <a:path w="1512570" h="1336039">
                  <a:moveTo>
                    <a:pt x="1242563" y="0"/>
                  </a:moveTo>
                  <a:lnTo>
                    <a:pt x="1278254" y="31883"/>
                  </a:lnTo>
                  <a:lnTo>
                    <a:pt x="1311465" y="65494"/>
                  </a:lnTo>
                  <a:lnTo>
                    <a:pt x="1342183" y="100706"/>
                  </a:lnTo>
                  <a:lnTo>
                    <a:pt x="1370400" y="137397"/>
                  </a:lnTo>
                  <a:lnTo>
                    <a:pt x="1396102" y="175440"/>
                  </a:lnTo>
                  <a:lnTo>
                    <a:pt x="1419281" y="214710"/>
                  </a:lnTo>
                  <a:lnTo>
                    <a:pt x="1439924" y="255084"/>
                  </a:lnTo>
                  <a:lnTo>
                    <a:pt x="1458021" y="296435"/>
                  </a:lnTo>
                  <a:lnTo>
                    <a:pt x="1473561" y="338640"/>
                  </a:lnTo>
                  <a:lnTo>
                    <a:pt x="1486532" y="381573"/>
                  </a:lnTo>
                  <a:lnTo>
                    <a:pt x="1496925" y="425109"/>
                  </a:lnTo>
                  <a:lnTo>
                    <a:pt x="1504728" y="469124"/>
                  </a:lnTo>
                  <a:lnTo>
                    <a:pt x="1509930" y="513492"/>
                  </a:lnTo>
                  <a:lnTo>
                    <a:pt x="1512520" y="558090"/>
                  </a:lnTo>
                  <a:lnTo>
                    <a:pt x="1512488" y="602791"/>
                  </a:lnTo>
                  <a:lnTo>
                    <a:pt x="1509822" y="647471"/>
                  </a:lnTo>
                  <a:lnTo>
                    <a:pt x="1504511" y="692006"/>
                  </a:lnTo>
                  <a:lnTo>
                    <a:pt x="1496545" y="736270"/>
                  </a:lnTo>
                  <a:lnTo>
                    <a:pt x="1485912" y="780138"/>
                  </a:lnTo>
                  <a:lnTo>
                    <a:pt x="1472603" y="823487"/>
                  </a:lnTo>
                  <a:lnTo>
                    <a:pt x="1456605" y="866190"/>
                  </a:lnTo>
                  <a:lnTo>
                    <a:pt x="1437907" y="908123"/>
                  </a:lnTo>
                  <a:lnTo>
                    <a:pt x="1416500" y="949161"/>
                  </a:lnTo>
                  <a:lnTo>
                    <a:pt x="1392372" y="989179"/>
                  </a:lnTo>
                  <a:lnTo>
                    <a:pt x="1365511" y="1028052"/>
                  </a:lnTo>
                  <a:lnTo>
                    <a:pt x="1335908" y="1065657"/>
                  </a:lnTo>
                  <a:lnTo>
                    <a:pt x="1304011" y="1101347"/>
                  </a:lnTo>
                  <a:lnTo>
                    <a:pt x="1270387" y="1134556"/>
                  </a:lnTo>
                  <a:lnTo>
                    <a:pt x="1235162" y="1165272"/>
                  </a:lnTo>
                  <a:lnTo>
                    <a:pt x="1198461" y="1193485"/>
                  </a:lnTo>
                  <a:lnTo>
                    <a:pt x="1160409" y="1219183"/>
                  </a:lnTo>
                  <a:lnTo>
                    <a:pt x="1121130" y="1242357"/>
                  </a:lnTo>
                  <a:lnTo>
                    <a:pt x="1080749" y="1262995"/>
                  </a:lnTo>
                  <a:lnTo>
                    <a:pt x="1039391" y="1281085"/>
                  </a:lnTo>
                  <a:lnTo>
                    <a:pt x="997182" y="1296619"/>
                  </a:lnTo>
                  <a:lnTo>
                    <a:pt x="954245" y="1309584"/>
                  </a:lnTo>
                  <a:lnTo>
                    <a:pt x="910706" y="1319969"/>
                  </a:lnTo>
                  <a:lnTo>
                    <a:pt x="866689" y="1327765"/>
                  </a:lnTo>
                  <a:lnTo>
                    <a:pt x="822320" y="1332960"/>
                  </a:lnTo>
                  <a:lnTo>
                    <a:pt x="777723" y="1335543"/>
                  </a:lnTo>
                  <a:lnTo>
                    <a:pt x="733024" y="1335503"/>
                  </a:lnTo>
                  <a:lnTo>
                    <a:pt x="688346" y="1332830"/>
                  </a:lnTo>
                  <a:lnTo>
                    <a:pt x="643816" y="1327512"/>
                  </a:lnTo>
                  <a:lnTo>
                    <a:pt x="599557" y="1319540"/>
                  </a:lnTo>
                  <a:lnTo>
                    <a:pt x="555694" y="1308901"/>
                  </a:lnTo>
                  <a:lnTo>
                    <a:pt x="512353" y="1295586"/>
                  </a:lnTo>
                  <a:lnTo>
                    <a:pt x="469659" y="1279583"/>
                  </a:lnTo>
                  <a:lnTo>
                    <a:pt x="427736" y="1260882"/>
                  </a:lnTo>
                  <a:lnTo>
                    <a:pt x="386708" y="1239471"/>
                  </a:lnTo>
                  <a:lnTo>
                    <a:pt x="346702" y="1215340"/>
                  </a:lnTo>
                  <a:lnTo>
                    <a:pt x="307841" y="1188478"/>
                  </a:lnTo>
                  <a:lnTo>
                    <a:pt x="270251" y="1158875"/>
                  </a:lnTo>
                  <a:lnTo>
                    <a:pt x="233433" y="1125911"/>
                  </a:lnTo>
                  <a:lnTo>
                    <a:pt x="199226" y="1091054"/>
                  </a:lnTo>
                  <a:lnTo>
                    <a:pt x="167650" y="1054444"/>
                  </a:lnTo>
                  <a:lnTo>
                    <a:pt x="138728" y="1016220"/>
                  </a:lnTo>
                  <a:lnTo>
                    <a:pt x="112478" y="976522"/>
                  </a:lnTo>
                  <a:lnTo>
                    <a:pt x="88924" y="935490"/>
                  </a:lnTo>
                  <a:lnTo>
                    <a:pt x="68085" y="893263"/>
                  </a:lnTo>
                  <a:lnTo>
                    <a:pt x="49982" y="849981"/>
                  </a:lnTo>
                  <a:lnTo>
                    <a:pt x="34636" y="805782"/>
                  </a:lnTo>
                  <a:lnTo>
                    <a:pt x="22069" y="760808"/>
                  </a:lnTo>
                  <a:lnTo>
                    <a:pt x="12300" y="715198"/>
                  </a:lnTo>
                  <a:lnTo>
                    <a:pt x="5352" y="669090"/>
                  </a:lnTo>
                  <a:lnTo>
                    <a:pt x="1245" y="622625"/>
                  </a:lnTo>
                  <a:lnTo>
                    <a:pt x="0" y="575942"/>
                  </a:lnTo>
                  <a:lnTo>
                    <a:pt x="1637" y="529182"/>
                  </a:lnTo>
                  <a:lnTo>
                    <a:pt x="6178" y="482483"/>
                  </a:lnTo>
                  <a:lnTo>
                    <a:pt x="13644" y="435984"/>
                  </a:lnTo>
                  <a:lnTo>
                    <a:pt x="24055" y="389827"/>
                  </a:lnTo>
                  <a:lnTo>
                    <a:pt x="37433" y="344150"/>
                  </a:lnTo>
                  <a:lnTo>
                    <a:pt x="53798" y="299093"/>
                  </a:lnTo>
                  <a:lnTo>
                    <a:pt x="73171" y="254795"/>
                  </a:lnTo>
                  <a:lnTo>
                    <a:pt x="95574" y="211396"/>
                  </a:lnTo>
                  <a:lnTo>
                    <a:pt x="121026" y="169037"/>
                  </a:lnTo>
                  <a:lnTo>
                    <a:pt x="756407" y="579374"/>
                  </a:lnTo>
                  <a:lnTo>
                    <a:pt x="1242563" y="0"/>
                  </a:lnTo>
                  <a:close/>
                </a:path>
              </a:pathLst>
            </a:custGeom>
            <a:ln w="11239">
              <a:solidFill>
                <a:srgbClr val="FFFFFF"/>
              </a:solidFill>
            </a:ln>
          </p:spPr>
          <p:txBody>
            <a:bodyPr wrap="square" lIns="0" tIns="0" rIns="0" bIns="0" rtlCol="0"/>
            <a:lstStyle/>
            <a:p>
              <a:endParaRPr/>
            </a:p>
          </p:txBody>
        </p:sp>
        <p:sp>
          <p:nvSpPr>
            <p:cNvPr id="73" name="object 73"/>
            <p:cNvSpPr/>
            <p:nvPr/>
          </p:nvSpPr>
          <p:spPr>
            <a:xfrm>
              <a:off x="6007099" y="4250690"/>
              <a:ext cx="635635" cy="756920"/>
            </a:xfrm>
            <a:custGeom>
              <a:avLst/>
              <a:gdLst/>
              <a:ahLst/>
              <a:cxnLst/>
              <a:rect l="l" t="t" r="r" b="b"/>
              <a:pathLst>
                <a:path w="635634" h="756920">
                  <a:moveTo>
                    <a:pt x="635381" y="0"/>
                  </a:moveTo>
                  <a:lnTo>
                    <a:pt x="584280" y="1724"/>
                  </a:lnTo>
                  <a:lnTo>
                    <a:pt x="533793" y="6843"/>
                  </a:lnTo>
                  <a:lnTo>
                    <a:pt x="484067" y="15277"/>
                  </a:lnTo>
                  <a:lnTo>
                    <a:pt x="435247" y="26947"/>
                  </a:lnTo>
                  <a:lnTo>
                    <a:pt x="387481" y="41773"/>
                  </a:lnTo>
                  <a:lnTo>
                    <a:pt x="340915" y="59675"/>
                  </a:lnTo>
                  <a:lnTo>
                    <a:pt x="295696" y="80574"/>
                  </a:lnTo>
                  <a:lnTo>
                    <a:pt x="251969" y="104390"/>
                  </a:lnTo>
                  <a:lnTo>
                    <a:pt x="209883" y="131042"/>
                  </a:lnTo>
                  <a:lnTo>
                    <a:pt x="169582" y="160452"/>
                  </a:lnTo>
                  <a:lnTo>
                    <a:pt x="131214" y="192540"/>
                  </a:lnTo>
                  <a:lnTo>
                    <a:pt x="94925" y="227226"/>
                  </a:lnTo>
                  <a:lnTo>
                    <a:pt x="60862" y="264430"/>
                  </a:lnTo>
                  <a:lnTo>
                    <a:pt x="29172" y="304073"/>
                  </a:lnTo>
                  <a:lnTo>
                    <a:pt x="0" y="346075"/>
                  </a:lnTo>
                  <a:lnTo>
                    <a:pt x="635381" y="756412"/>
                  </a:lnTo>
                  <a:lnTo>
                    <a:pt x="635381" y="0"/>
                  </a:lnTo>
                  <a:close/>
                </a:path>
              </a:pathLst>
            </a:custGeom>
            <a:solidFill>
              <a:srgbClr val="A4A4A4"/>
            </a:solidFill>
          </p:spPr>
          <p:txBody>
            <a:bodyPr wrap="square" lIns="0" tIns="0" rIns="0" bIns="0" rtlCol="0"/>
            <a:lstStyle/>
            <a:p>
              <a:endParaRPr/>
            </a:p>
          </p:txBody>
        </p:sp>
        <p:sp>
          <p:nvSpPr>
            <p:cNvPr id="74" name="object 74"/>
            <p:cNvSpPr/>
            <p:nvPr/>
          </p:nvSpPr>
          <p:spPr>
            <a:xfrm>
              <a:off x="6007099" y="4250690"/>
              <a:ext cx="635635" cy="756920"/>
            </a:xfrm>
            <a:custGeom>
              <a:avLst/>
              <a:gdLst/>
              <a:ahLst/>
              <a:cxnLst/>
              <a:rect l="l" t="t" r="r" b="b"/>
              <a:pathLst>
                <a:path w="635634" h="756920">
                  <a:moveTo>
                    <a:pt x="0" y="346075"/>
                  </a:moveTo>
                  <a:lnTo>
                    <a:pt x="29172" y="304073"/>
                  </a:lnTo>
                  <a:lnTo>
                    <a:pt x="60862" y="264430"/>
                  </a:lnTo>
                  <a:lnTo>
                    <a:pt x="94925" y="227226"/>
                  </a:lnTo>
                  <a:lnTo>
                    <a:pt x="131214" y="192540"/>
                  </a:lnTo>
                  <a:lnTo>
                    <a:pt x="169582" y="160452"/>
                  </a:lnTo>
                  <a:lnTo>
                    <a:pt x="209883" y="131042"/>
                  </a:lnTo>
                  <a:lnTo>
                    <a:pt x="251969" y="104390"/>
                  </a:lnTo>
                  <a:lnTo>
                    <a:pt x="295696" y="80574"/>
                  </a:lnTo>
                  <a:lnTo>
                    <a:pt x="340915" y="59675"/>
                  </a:lnTo>
                  <a:lnTo>
                    <a:pt x="387481" y="41773"/>
                  </a:lnTo>
                  <a:lnTo>
                    <a:pt x="435247" y="26947"/>
                  </a:lnTo>
                  <a:lnTo>
                    <a:pt x="484067" y="15277"/>
                  </a:lnTo>
                  <a:lnTo>
                    <a:pt x="533793" y="6843"/>
                  </a:lnTo>
                  <a:lnTo>
                    <a:pt x="584280" y="1724"/>
                  </a:lnTo>
                  <a:lnTo>
                    <a:pt x="635381" y="0"/>
                  </a:lnTo>
                  <a:lnTo>
                    <a:pt x="635381" y="756412"/>
                  </a:lnTo>
                  <a:lnTo>
                    <a:pt x="0" y="346075"/>
                  </a:lnTo>
                  <a:close/>
                </a:path>
              </a:pathLst>
            </a:custGeom>
            <a:ln w="11239">
              <a:solidFill>
                <a:srgbClr val="FFFFFF"/>
              </a:solidFill>
            </a:ln>
          </p:spPr>
          <p:txBody>
            <a:bodyPr wrap="square" lIns="0" tIns="0" rIns="0" bIns="0" rtlCol="0"/>
            <a:lstStyle/>
            <a:p>
              <a:endParaRPr/>
            </a:p>
          </p:txBody>
        </p:sp>
        <p:sp>
          <p:nvSpPr>
            <p:cNvPr id="75" name="object 75"/>
            <p:cNvSpPr/>
            <p:nvPr/>
          </p:nvSpPr>
          <p:spPr>
            <a:xfrm>
              <a:off x="6901179" y="3905631"/>
              <a:ext cx="692150" cy="391160"/>
            </a:xfrm>
            <a:custGeom>
              <a:avLst/>
              <a:gdLst/>
              <a:ahLst/>
              <a:cxnLst/>
              <a:rect l="l" t="t" r="r" b="b"/>
              <a:pathLst>
                <a:path w="692150" h="391160">
                  <a:moveTo>
                    <a:pt x="692150" y="0"/>
                  </a:moveTo>
                  <a:lnTo>
                    <a:pt x="37592" y="0"/>
                  </a:lnTo>
                  <a:lnTo>
                    <a:pt x="37592" y="285496"/>
                  </a:lnTo>
                  <a:lnTo>
                    <a:pt x="146685" y="285496"/>
                  </a:lnTo>
                  <a:lnTo>
                    <a:pt x="0" y="390779"/>
                  </a:lnTo>
                  <a:lnTo>
                    <a:pt x="310261" y="285496"/>
                  </a:lnTo>
                  <a:lnTo>
                    <a:pt x="692150" y="285496"/>
                  </a:lnTo>
                  <a:lnTo>
                    <a:pt x="692150" y="0"/>
                  </a:lnTo>
                  <a:close/>
                </a:path>
              </a:pathLst>
            </a:custGeom>
            <a:solidFill>
              <a:srgbClr val="FFFFFF"/>
            </a:solidFill>
          </p:spPr>
          <p:txBody>
            <a:bodyPr wrap="square" lIns="0" tIns="0" rIns="0" bIns="0" rtlCol="0"/>
            <a:lstStyle/>
            <a:p>
              <a:endParaRPr/>
            </a:p>
          </p:txBody>
        </p:sp>
        <p:sp>
          <p:nvSpPr>
            <p:cNvPr id="76" name="object 76"/>
            <p:cNvSpPr/>
            <p:nvPr/>
          </p:nvSpPr>
          <p:spPr>
            <a:xfrm>
              <a:off x="6901179" y="3905631"/>
              <a:ext cx="692150" cy="391160"/>
            </a:xfrm>
            <a:custGeom>
              <a:avLst/>
              <a:gdLst/>
              <a:ahLst/>
              <a:cxnLst/>
              <a:rect l="l" t="t" r="r" b="b"/>
              <a:pathLst>
                <a:path w="692150" h="391160">
                  <a:moveTo>
                    <a:pt x="37592" y="0"/>
                  </a:moveTo>
                  <a:lnTo>
                    <a:pt x="146685" y="0"/>
                  </a:lnTo>
                  <a:lnTo>
                    <a:pt x="310261" y="0"/>
                  </a:lnTo>
                  <a:lnTo>
                    <a:pt x="692150" y="0"/>
                  </a:lnTo>
                  <a:lnTo>
                    <a:pt x="692150" y="166497"/>
                  </a:lnTo>
                  <a:lnTo>
                    <a:pt x="692150" y="237871"/>
                  </a:lnTo>
                  <a:lnTo>
                    <a:pt x="692150" y="285496"/>
                  </a:lnTo>
                  <a:lnTo>
                    <a:pt x="310261" y="285496"/>
                  </a:lnTo>
                  <a:lnTo>
                    <a:pt x="0" y="390779"/>
                  </a:lnTo>
                  <a:lnTo>
                    <a:pt x="146685" y="285496"/>
                  </a:lnTo>
                  <a:lnTo>
                    <a:pt x="37592" y="285496"/>
                  </a:lnTo>
                  <a:lnTo>
                    <a:pt x="37592" y="237871"/>
                  </a:lnTo>
                  <a:lnTo>
                    <a:pt x="37592" y="166497"/>
                  </a:lnTo>
                  <a:lnTo>
                    <a:pt x="37592" y="0"/>
                  </a:lnTo>
                  <a:close/>
                </a:path>
              </a:pathLst>
            </a:custGeom>
            <a:ln w="5626">
              <a:solidFill>
                <a:srgbClr val="000000"/>
              </a:solidFill>
            </a:ln>
          </p:spPr>
          <p:txBody>
            <a:bodyPr wrap="square" lIns="0" tIns="0" rIns="0" bIns="0" rtlCol="0"/>
            <a:lstStyle/>
            <a:p>
              <a:endParaRPr/>
            </a:p>
          </p:txBody>
        </p:sp>
      </p:grpSp>
      <p:sp>
        <p:nvSpPr>
          <p:cNvPr id="77" name="object 77"/>
          <p:cNvSpPr txBox="1"/>
          <p:nvPr/>
        </p:nvSpPr>
        <p:spPr>
          <a:xfrm>
            <a:off x="9439580" y="5788658"/>
            <a:ext cx="565552" cy="289822"/>
          </a:xfrm>
          <a:prstGeom prst="rect">
            <a:avLst/>
          </a:prstGeom>
        </p:spPr>
        <p:txBody>
          <a:bodyPr vert="horz" wrap="square" lIns="0" tIns="30479" rIns="0" bIns="0" rtlCol="0">
            <a:spAutoFit/>
          </a:bodyPr>
          <a:lstStyle/>
          <a:p>
            <a:pPr>
              <a:spcBef>
                <a:spcPts val="240"/>
              </a:spcBef>
            </a:pPr>
            <a:r>
              <a:rPr sz="800" spc="-13" dirty="0">
                <a:solidFill>
                  <a:srgbClr val="585858"/>
                </a:solidFill>
                <a:latin typeface="BIZ UDPゴシック"/>
                <a:cs typeface="BIZ UDPゴシック"/>
              </a:rPr>
              <a:t>置いている</a:t>
            </a:r>
            <a:endParaRPr sz="800">
              <a:latin typeface="BIZ UDPゴシック"/>
              <a:cs typeface="BIZ UDPゴシック"/>
            </a:endParaRPr>
          </a:p>
          <a:p>
            <a:pPr marL="4233">
              <a:spcBef>
                <a:spcPts val="113"/>
              </a:spcBef>
            </a:pPr>
            <a:r>
              <a:rPr sz="800" dirty="0">
                <a:solidFill>
                  <a:srgbClr val="585858"/>
                </a:solidFill>
                <a:latin typeface="BIZ UDPゴシック"/>
                <a:cs typeface="BIZ UDPゴシック"/>
              </a:rPr>
              <a:t>7</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11%</a:t>
            </a:r>
            <a:endParaRPr sz="800">
              <a:latin typeface="BIZ UDPゴシック"/>
              <a:cs typeface="BIZ UDPゴシック"/>
            </a:endParaRPr>
          </a:p>
        </p:txBody>
      </p:sp>
      <p:grpSp>
        <p:nvGrpSpPr>
          <p:cNvPr id="78" name="object 78"/>
          <p:cNvGrpSpPr/>
          <p:nvPr/>
        </p:nvGrpSpPr>
        <p:grpSpPr>
          <a:xfrm>
            <a:off x="9013469" y="8183376"/>
            <a:ext cx="1140416" cy="418238"/>
            <a:chOff x="6752399" y="5725096"/>
            <a:chExt cx="855344" cy="313690"/>
          </a:xfrm>
        </p:grpSpPr>
        <p:sp>
          <p:nvSpPr>
            <p:cNvPr id="79" name="object 79"/>
            <p:cNvSpPr/>
            <p:nvPr/>
          </p:nvSpPr>
          <p:spPr>
            <a:xfrm>
              <a:off x="6755256" y="5727954"/>
              <a:ext cx="849630" cy="307975"/>
            </a:xfrm>
            <a:custGeom>
              <a:avLst/>
              <a:gdLst/>
              <a:ahLst/>
              <a:cxnLst/>
              <a:rect l="l" t="t" r="r" b="b"/>
              <a:pathLst>
                <a:path w="849629" h="307975">
                  <a:moveTo>
                    <a:pt x="849121" y="0"/>
                  </a:moveTo>
                  <a:lnTo>
                    <a:pt x="218058" y="0"/>
                  </a:lnTo>
                  <a:lnTo>
                    <a:pt x="218058" y="51308"/>
                  </a:lnTo>
                  <a:lnTo>
                    <a:pt x="0" y="27178"/>
                  </a:lnTo>
                  <a:lnTo>
                    <a:pt x="218058" y="128270"/>
                  </a:lnTo>
                  <a:lnTo>
                    <a:pt x="218058" y="307975"/>
                  </a:lnTo>
                  <a:lnTo>
                    <a:pt x="849121" y="307975"/>
                  </a:lnTo>
                  <a:lnTo>
                    <a:pt x="849121" y="0"/>
                  </a:lnTo>
                  <a:close/>
                </a:path>
              </a:pathLst>
            </a:custGeom>
            <a:solidFill>
              <a:srgbClr val="FFFFFF"/>
            </a:solidFill>
          </p:spPr>
          <p:txBody>
            <a:bodyPr wrap="square" lIns="0" tIns="0" rIns="0" bIns="0" rtlCol="0"/>
            <a:lstStyle/>
            <a:p>
              <a:endParaRPr/>
            </a:p>
          </p:txBody>
        </p:sp>
        <p:sp>
          <p:nvSpPr>
            <p:cNvPr id="80" name="object 80"/>
            <p:cNvSpPr/>
            <p:nvPr/>
          </p:nvSpPr>
          <p:spPr>
            <a:xfrm>
              <a:off x="6755256" y="5727954"/>
              <a:ext cx="849630" cy="307975"/>
            </a:xfrm>
            <a:custGeom>
              <a:avLst/>
              <a:gdLst/>
              <a:ahLst/>
              <a:cxnLst/>
              <a:rect l="l" t="t" r="r" b="b"/>
              <a:pathLst>
                <a:path w="849629" h="307975">
                  <a:moveTo>
                    <a:pt x="218058" y="0"/>
                  </a:moveTo>
                  <a:lnTo>
                    <a:pt x="323214" y="0"/>
                  </a:lnTo>
                  <a:lnTo>
                    <a:pt x="480948" y="0"/>
                  </a:lnTo>
                  <a:lnTo>
                    <a:pt x="849121" y="0"/>
                  </a:lnTo>
                  <a:lnTo>
                    <a:pt x="849121" y="51308"/>
                  </a:lnTo>
                  <a:lnTo>
                    <a:pt x="849121" y="128270"/>
                  </a:lnTo>
                  <a:lnTo>
                    <a:pt x="849121" y="307975"/>
                  </a:lnTo>
                  <a:lnTo>
                    <a:pt x="480948" y="307975"/>
                  </a:lnTo>
                  <a:lnTo>
                    <a:pt x="323214" y="307975"/>
                  </a:lnTo>
                  <a:lnTo>
                    <a:pt x="218058" y="307975"/>
                  </a:lnTo>
                  <a:lnTo>
                    <a:pt x="218058" y="128270"/>
                  </a:lnTo>
                  <a:lnTo>
                    <a:pt x="0" y="27178"/>
                  </a:lnTo>
                  <a:lnTo>
                    <a:pt x="218058" y="51308"/>
                  </a:lnTo>
                  <a:lnTo>
                    <a:pt x="218058" y="0"/>
                  </a:lnTo>
                  <a:close/>
                </a:path>
              </a:pathLst>
            </a:custGeom>
            <a:ln w="5626">
              <a:solidFill>
                <a:srgbClr val="000000"/>
              </a:solidFill>
            </a:ln>
          </p:spPr>
          <p:txBody>
            <a:bodyPr wrap="square" lIns="0" tIns="0" rIns="0" bIns="0" rtlCol="0"/>
            <a:lstStyle/>
            <a:p>
              <a:endParaRPr/>
            </a:p>
          </p:txBody>
        </p:sp>
      </p:grpSp>
      <p:sp>
        <p:nvSpPr>
          <p:cNvPr id="81" name="object 81"/>
          <p:cNvSpPr txBox="1"/>
          <p:nvPr/>
        </p:nvSpPr>
        <p:spPr>
          <a:xfrm>
            <a:off x="9416045" y="8232086"/>
            <a:ext cx="674768" cy="290677"/>
          </a:xfrm>
          <a:prstGeom prst="rect">
            <a:avLst/>
          </a:prstGeom>
        </p:spPr>
        <p:txBody>
          <a:bodyPr vert="horz" wrap="square" lIns="0" tIns="31326" rIns="0" bIns="0" rtlCol="0">
            <a:spAutoFit/>
          </a:bodyPr>
          <a:lstStyle/>
          <a:p>
            <a:pPr>
              <a:spcBef>
                <a:spcPts val="247"/>
              </a:spcBef>
            </a:pPr>
            <a:r>
              <a:rPr sz="800" spc="-13" dirty="0">
                <a:solidFill>
                  <a:srgbClr val="585858"/>
                </a:solidFill>
                <a:latin typeface="BIZ UDPゴシック"/>
                <a:cs typeface="BIZ UDPゴシック"/>
              </a:rPr>
              <a:t>置いていない</a:t>
            </a:r>
            <a:endParaRPr sz="800">
              <a:latin typeface="BIZ UDPゴシック"/>
              <a:cs typeface="BIZ UDPゴシック"/>
            </a:endParaRPr>
          </a:p>
          <a:p>
            <a:pPr marL="4233">
              <a:spcBef>
                <a:spcPts val="120"/>
              </a:spcBef>
            </a:pPr>
            <a:r>
              <a:rPr sz="800" dirty="0">
                <a:solidFill>
                  <a:srgbClr val="585858"/>
                </a:solidFill>
                <a:latin typeface="BIZ UDPゴシック"/>
                <a:cs typeface="BIZ UDPゴシック"/>
              </a:rPr>
              <a:t>46</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73%</a:t>
            </a:r>
            <a:endParaRPr sz="800">
              <a:latin typeface="BIZ UDPゴシック"/>
              <a:cs typeface="BIZ UDPゴシック"/>
            </a:endParaRPr>
          </a:p>
        </p:txBody>
      </p:sp>
      <p:grpSp>
        <p:nvGrpSpPr>
          <p:cNvPr id="82" name="object 82"/>
          <p:cNvGrpSpPr/>
          <p:nvPr/>
        </p:nvGrpSpPr>
        <p:grpSpPr>
          <a:xfrm>
            <a:off x="7533381" y="5805517"/>
            <a:ext cx="855102" cy="539307"/>
            <a:chOff x="5642292" y="3941635"/>
            <a:chExt cx="641350" cy="404495"/>
          </a:xfrm>
        </p:grpSpPr>
        <p:sp>
          <p:nvSpPr>
            <p:cNvPr id="83" name="object 83"/>
            <p:cNvSpPr/>
            <p:nvPr/>
          </p:nvSpPr>
          <p:spPr>
            <a:xfrm>
              <a:off x="5645149" y="3944493"/>
              <a:ext cx="635635" cy="398780"/>
            </a:xfrm>
            <a:custGeom>
              <a:avLst/>
              <a:gdLst/>
              <a:ahLst/>
              <a:cxnLst/>
              <a:rect l="l" t="t" r="r" b="b"/>
              <a:pathLst>
                <a:path w="635635" h="398779">
                  <a:moveTo>
                    <a:pt x="628777" y="0"/>
                  </a:moveTo>
                  <a:lnTo>
                    <a:pt x="0" y="0"/>
                  </a:lnTo>
                  <a:lnTo>
                    <a:pt x="0" y="302133"/>
                  </a:lnTo>
                  <a:lnTo>
                    <a:pt x="366776" y="302133"/>
                  </a:lnTo>
                  <a:lnTo>
                    <a:pt x="635635" y="398399"/>
                  </a:lnTo>
                  <a:lnTo>
                    <a:pt x="524002" y="302133"/>
                  </a:lnTo>
                  <a:lnTo>
                    <a:pt x="628777" y="302133"/>
                  </a:lnTo>
                  <a:lnTo>
                    <a:pt x="628777" y="0"/>
                  </a:lnTo>
                  <a:close/>
                </a:path>
              </a:pathLst>
            </a:custGeom>
            <a:solidFill>
              <a:srgbClr val="FFFFFF"/>
            </a:solidFill>
          </p:spPr>
          <p:txBody>
            <a:bodyPr wrap="square" lIns="0" tIns="0" rIns="0" bIns="0" rtlCol="0"/>
            <a:lstStyle/>
            <a:p>
              <a:endParaRPr/>
            </a:p>
          </p:txBody>
        </p:sp>
        <p:sp>
          <p:nvSpPr>
            <p:cNvPr id="84" name="object 84"/>
            <p:cNvSpPr/>
            <p:nvPr/>
          </p:nvSpPr>
          <p:spPr>
            <a:xfrm>
              <a:off x="5645149" y="3944493"/>
              <a:ext cx="635635" cy="398780"/>
            </a:xfrm>
            <a:custGeom>
              <a:avLst/>
              <a:gdLst/>
              <a:ahLst/>
              <a:cxnLst/>
              <a:rect l="l" t="t" r="r" b="b"/>
              <a:pathLst>
                <a:path w="635635" h="398779">
                  <a:moveTo>
                    <a:pt x="0" y="0"/>
                  </a:moveTo>
                  <a:lnTo>
                    <a:pt x="366776" y="0"/>
                  </a:lnTo>
                  <a:lnTo>
                    <a:pt x="524002" y="0"/>
                  </a:lnTo>
                  <a:lnTo>
                    <a:pt x="628777" y="0"/>
                  </a:lnTo>
                  <a:lnTo>
                    <a:pt x="628777" y="176276"/>
                  </a:lnTo>
                  <a:lnTo>
                    <a:pt x="628777" y="251840"/>
                  </a:lnTo>
                  <a:lnTo>
                    <a:pt x="628777" y="302133"/>
                  </a:lnTo>
                  <a:lnTo>
                    <a:pt x="524002" y="302133"/>
                  </a:lnTo>
                  <a:lnTo>
                    <a:pt x="635635" y="398399"/>
                  </a:lnTo>
                  <a:lnTo>
                    <a:pt x="366776" y="302133"/>
                  </a:lnTo>
                  <a:lnTo>
                    <a:pt x="0" y="302133"/>
                  </a:lnTo>
                  <a:lnTo>
                    <a:pt x="0" y="251840"/>
                  </a:lnTo>
                  <a:lnTo>
                    <a:pt x="0" y="176276"/>
                  </a:lnTo>
                  <a:lnTo>
                    <a:pt x="0" y="0"/>
                  </a:lnTo>
                  <a:close/>
                </a:path>
              </a:pathLst>
            </a:custGeom>
            <a:ln w="5626">
              <a:solidFill>
                <a:srgbClr val="000000"/>
              </a:solidFill>
            </a:ln>
          </p:spPr>
          <p:txBody>
            <a:bodyPr wrap="square" lIns="0" tIns="0" rIns="0" bIns="0" rtlCol="0"/>
            <a:lstStyle/>
            <a:p>
              <a:endParaRPr/>
            </a:p>
          </p:txBody>
        </p:sp>
      </p:grpSp>
      <p:sp>
        <p:nvSpPr>
          <p:cNvPr id="85" name="object 85"/>
          <p:cNvSpPr txBox="1"/>
          <p:nvPr/>
        </p:nvSpPr>
        <p:spPr>
          <a:xfrm>
            <a:off x="7661647" y="5851649"/>
            <a:ext cx="641750" cy="289822"/>
          </a:xfrm>
          <a:prstGeom prst="rect">
            <a:avLst/>
          </a:prstGeom>
        </p:spPr>
        <p:txBody>
          <a:bodyPr vert="horz" wrap="square" lIns="0" tIns="30479" rIns="0" bIns="0" rtlCol="0">
            <a:spAutoFit/>
          </a:bodyPr>
          <a:lstStyle/>
          <a:p>
            <a:pPr marR="41486" algn="ctr">
              <a:spcBef>
                <a:spcPts val="240"/>
              </a:spcBef>
            </a:pPr>
            <a:r>
              <a:rPr sz="800" spc="-27" dirty="0">
                <a:solidFill>
                  <a:srgbClr val="585858"/>
                </a:solidFill>
                <a:latin typeface="BIZ UDPゴシック"/>
                <a:cs typeface="BIZ UDPゴシック"/>
              </a:rPr>
              <a:t>未回答</a:t>
            </a:r>
            <a:endParaRPr sz="800">
              <a:latin typeface="BIZ UDPゴシック"/>
              <a:cs typeface="BIZ UDPゴシック"/>
            </a:endParaRPr>
          </a:p>
          <a:p>
            <a:pPr marR="6773" algn="ctr">
              <a:spcBef>
                <a:spcPts val="113"/>
              </a:spcBef>
            </a:pPr>
            <a:r>
              <a:rPr sz="800" dirty="0">
                <a:solidFill>
                  <a:srgbClr val="585858"/>
                </a:solidFill>
                <a:latin typeface="BIZ UDPゴシック"/>
                <a:cs typeface="BIZ UDPゴシック"/>
              </a:rPr>
              <a:t>10</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16%</a:t>
            </a:r>
            <a:endParaRPr sz="800">
              <a:latin typeface="BIZ UDPゴシック"/>
              <a:cs typeface="BIZ UDPゴシック"/>
            </a:endParaRPr>
          </a:p>
        </p:txBody>
      </p:sp>
      <p:grpSp>
        <p:nvGrpSpPr>
          <p:cNvPr id="86" name="object 86"/>
          <p:cNvGrpSpPr/>
          <p:nvPr/>
        </p:nvGrpSpPr>
        <p:grpSpPr>
          <a:xfrm>
            <a:off x="4048969" y="5872062"/>
            <a:ext cx="2563612" cy="2363806"/>
            <a:chOff x="3028886" y="3991546"/>
            <a:chExt cx="1922780" cy="1772920"/>
          </a:xfrm>
        </p:grpSpPr>
        <p:sp>
          <p:nvSpPr>
            <p:cNvPr id="87" name="object 87"/>
            <p:cNvSpPr/>
            <p:nvPr/>
          </p:nvSpPr>
          <p:spPr>
            <a:xfrm>
              <a:off x="3414902" y="3994404"/>
              <a:ext cx="1149985" cy="1767205"/>
            </a:xfrm>
            <a:custGeom>
              <a:avLst/>
              <a:gdLst/>
              <a:ahLst/>
              <a:cxnLst/>
              <a:rect l="l" t="t" r="r" b="b"/>
              <a:pathLst>
                <a:path w="1149985" h="1767204">
                  <a:moveTo>
                    <a:pt x="0" y="1502410"/>
                  </a:moveTo>
                  <a:lnTo>
                    <a:pt x="0" y="1767205"/>
                  </a:lnTo>
                </a:path>
                <a:path w="1149985" h="1767204">
                  <a:moveTo>
                    <a:pt x="0" y="618617"/>
                  </a:moveTo>
                  <a:lnTo>
                    <a:pt x="0" y="1149096"/>
                  </a:lnTo>
                </a:path>
                <a:path w="1149985" h="1767204">
                  <a:moveTo>
                    <a:pt x="0" y="0"/>
                  </a:moveTo>
                  <a:lnTo>
                    <a:pt x="0" y="265175"/>
                  </a:lnTo>
                </a:path>
                <a:path w="1149985" h="1767204">
                  <a:moveTo>
                    <a:pt x="383032" y="1502410"/>
                  </a:moveTo>
                  <a:lnTo>
                    <a:pt x="383032" y="1767205"/>
                  </a:lnTo>
                </a:path>
                <a:path w="1149985" h="1767204">
                  <a:moveTo>
                    <a:pt x="383032" y="618617"/>
                  </a:moveTo>
                  <a:lnTo>
                    <a:pt x="383032" y="1149096"/>
                  </a:lnTo>
                </a:path>
                <a:path w="1149985" h="1767204">
                  <a:moveTo>
                    <a:pt x="383032" y="0"/>
                  </a:moveTo>
                  <a:lnTo>
                    <a:pt x="383032" y="265175"/>
                  </a:lnTo>
                </a:path>
                <a:path w="1149985" h="1767204">
                  <a:moveTo>
                    <a:pt x="766952" y="1502410"/>
                  </a:moveTo>
                  <a:lnTo>
                    <a:pt x="766952" y="1767205"/>
                  </a:lnTo>
                </a:path>
                <a:path w="1149985" h="1767204">
                  <a:moveTo>
                    <a:pt x="766952" y="618617"/>
                  </a:moveTo>
                  <a:lnTo>
                    <a:pt x="766952" y="1149096"/>
                  </a:lnTo>
                </a:path>
                <a:path w="1149985" h="1767204">
                  <a:moveTo>
                    <a:pt x="766952" y="0"/>
                  </a:moveTo>
                  <a:lnTo>
                    <a:pt x="766952" y="265175"/>
                  </a:lnTo>
                </a:path>
                <a:path w="1149985" h="1767204">
                  <a:moveTo>
                    <a:pt x="1149985" y="1502410"/>
                  </a:moveTo>
                  <a:lnTo>
                    <a:pt x="1149985" y="1767205"/>
                  </a:lnTo>
                </a:path>
                <a:path w="1149985" h="1767204">
                  <a:moveTo>
                    <a:pt x="1149985" y="618617"/>
                  </a:moveTo>
                  <a:lnTo>
                    <a:pt x="1149985" y="1149096"/>
                  </a:lnTo>
                </a:path>
                <a:path w="1149985" h="1767204">
                  <a:moveTo>
                    <a:pt x="1149985" y="0"/>
                  </a:moveTo>
                  <a:lnTo>
                    <a:pt x="1149985" y="265175"/>
                  </a:lnTo>
                </a:path>
              </a:pathLst>
            </a:custGeom>
            <a:ln w="5626">
              <a:solidFill>
                <a:srgbClr val="D9D9D9"/>
              </a:solidFill>
            </a:ln>
          </p:spPr>
          <p:txBody>
            <a:bodyPr wrap="square" lIns="0" tIns="0" rIns="0" bIns="0" rtlCol="0"/>
            <a:lstStyle/>
            <a:p>
              <a:endParaRPr/>
            </a:p>
          </p:txBody>
        </p:sp>
        <p:sp>
          <p:nvSpPr>
            <p:cNvPr id="88" name="object 88"/>
            <p:cNvSpPr/>
            <p:nvPr/>
          </p:nvSpPr>
          <p:spPr>
            <a:xfrm>
              <a:off x="4948300" y="3994404"/>
              <a:ext cx="0" cy="1767205"/>
            </a:xfrm>
            <a:custGeom>
              <a:avLst/>
              <a:gdLst/>
              <a:ahLst/>
              <a:cxnLst/>
              <a:rect l="l" t="t" r="r" b="b"/>
              <a:pathLst>
                <a:path h="1767204">
                  <a:moveTo>
                    <a:pt x="0" y="0"/>
                  </a:moveTo>
                  <a:lnTo>
                    <a:pt x="0" y="1767205"/>
                  </a:lnTo>
                </a:path>
              </a:pathLst>
            </a:custGeom>
            <a:ln w="5626">
              <a:solidFill>
                <a:srgbClr val="D9D9D9"/>
              </a:solidFill>
            </a:ln>
          </p:spPr>
          <p:txBody>
            <a:bodyPr wrap="square" lIns="0" tIns="0" rIns="0" bIns="0" rtlCol="0"/>
            <a:lstStyle/>
            <a:p>
              <a:endParaRPr/>
            </a:p>
          </p:txBody>
        </p:sp>
        <p:sp>
          <p:nvSpPr>
            <p:cNvPr id="89" name="object 89"/>
            <p:cNvSpPr/>
            <p:nvPr/>
          </p:nvSpPr>
          <p:spPr>
            <a:xfrm>
              <a:off x="3031744" y="4259580"/>
              <a:ext cx="1209040" cy="1237615"/>
            </a:xfrm>
            <a:custGeom>
              <a:avLst/>
              <a:gdLst/>
              <a:ahLst/>
              <a:cxnLst/>
              <a:rect l="l" t="t" r="r" b="b"/>
              <a:pathLst>
                <a:path w="1209039" h="1237614">
                  <a:moveTo>
                    <a:pt x="1117727" y="883920"/>
                  </a:moveTo>
                  <a:lnTo>
                    <a:pt x="0" y="883920"/>
                  </a:lnTo>
                  <a:lnTo>
                    <a:pt x="0" y="1237234"/>
                  </a:lnTo>
                  <a:lnTo>
                    <a:pt x="1117727" y="1237234"/>
                  </a:lnTo>
                  <a:lnTo>
                    <a:pt x="1117727" y="883920"/>
                  </a:lnTo>
                  <a:close/>
                </a:path>
                <a:path w="1209039" h="1237614">
                  <a:moveTo>
                    <a:pt x="1208532" y="0"/>
                  </a:moveTo>
                  <a:lnTo>
                    <a:pt x="0" y="0"/>
                  </a:lnTo>
                  <a:lnTo>
                    <a:pt x="0" y="353441"/>
                  </a:lnTo>
                  <a:lnTo>
                    <a:pt x="1208532" y="353441"/>
                  </a:lnTo>
                  <a:lnTo>
                    <a:pt x="1208532" y="0"/>
                  </a:lnTo>
                  <a:close/>
                </a:path>
              </a:pathLst>
            </a:custGeom>
            <a:solidFill>
              <a:srgbClr val="92D050"/>
            </a:solidFill>
          </p:spPr>
          <p:txBody>
            <a:bodyPr wrap="square" lIns="0" tIns="0" rIns="0" bIns="0" rtlCol="0"/>
            <a:lstStyle/>
            <a:p>
              <a:endParaRPr/>
            </a:p>
          </p:txBody>
        </p:sp>
        <p:sp>
          <p:nvSpPr>
            <p:cNvPr id="90" name="object 90"/>
            <p:cNvSpPr/>
            <p:nvPr/>
          </p:nvSpPr>
          <p:spPr>
            <a:xfrm>
              <a:off x="4149471" y="4259580"/>
              <a:ext cx="639445" cy="1237615"/>
            </a:xfrm>
            <a:custGeom>
              <a:avLst/>
              <a:gdLst/>
              <a:ahLst/>
              <a:cxnLst/>
              <a:rect l="l" t="t" r="r" b="b"/>
              <a:pathLst>
                <a:path w="639445" h="1237614">
                  <a:moveTo>
                    <a:pt x="590804" y="0"/>
                  </a:moveTo>
                  <a:lnTo>
                    <a:pt x="90805" y="0"/>
                  </a:lnTo>
                  <a:lnTo>
                    <a:pt x="90805" y="353441"/>
                  </a:lnTo>
                  <a:lnTo>
                    <a:pt x="590804" y="353441"/>
                  </a:lnTo>
                  <a:lnTo>
                    <a:pt x="590804" y="0"/>
                  </a:lnTo>
                  <a:close/>
                </a:path>
                <a:path w="639445" h="1237614">
                  <a:moveTo>
                    <a:pt x="639318" y="883920"/>
                  </a:moveTo>
                  <a:lnTo>
                    <a:pt x="0" y="883920"/>
                  </a:lnTo>
                  <a:lnTo>
                    <a:pt x="0" y="1237234"/>
                  </a:lnTo>
                  <a:lnTo>
                    <a:pt x="639318" y="1237234"/>
                  </a:lnTo>
                  <a:lnTo>
                    <a:pt x="639318" y="883920"/>
                  </a:lnTo>
                  <a:close/>
                </a:path>
              </a:pathLst>
            </a:custGeom>
            <a:solidFill>
              <a:srgbClr val="5B9BD4"/>
            </a:solidFill>
          </p:spPr>
          <p:txBody>
            <a:bodyPr wrap="square" lIns="0" tIns="0" rIns="0" bIns="0" rtlCol="0"/>
            <a:lstStyle/>
            <a:p>
              <a:endParaRPr/>
            </a:p>
          </p:txBody>
        </p:sp>
        <p:sp>
          <p:nvSpPr>
            <p:cNvPr id="91" name="object 91"/>
            <p:cNvSpPr/>
            <p:nvPr/>
          </p:nvSpPr>
          <p:spPr>
            <a:xfrm>
              <a:off x="4740275" y="4259580"/>
              <a:ext cx="207645" cy="1237615"/>
            </a:xfrm>
            <a:custGeom>
              <a:avLst/>
              <a:gdLst/>
              <a:ahLst/>
              <a:cxnLst/>
              <a:rect l="l" t="t" r="r" b="b"/>
              <a:pathLst>
                <a:path w="207645" h="1237614">
                  <a:moveTo>
                    <a:pt x="207645" y="883920"/>
                  </a:moveTo>
                  <a:lnTo>
                    <a:pt x="48514" y="883920"/>
                  </a:lnTo>
                  <a:lnTo>
                    <a:pt x="48514" y="1237234"/>
                  </a:lnTo>
                  <a:lnTo>
                    <a:pt x="207645" y="1237234"/>
                  </a:lnTo>
                  <a:lnTo>
                    <a:pt x="207645" y="883920"/>
                  </a:lnTo>
                  <a:close/>
                </a:path>
                <a:path w="207645" h="1237614">
                  <a:moveTo>
                    <a:pt x="207645" y="0"/>
                  </a:moveTo>
                  <a:lnTo>
                    <a:pt x="0" y="0"/>
                  </a:lnTo>
                  <a:lnTo>
                    <a:pt x="0" y="353441"/>
                  </a:lnTo>
                  <a:lnTo>
                    <a:pt x="207645" y="353441"/>
                  </a:lnTo>
                  <a:lnTo>
                    <a:pt x="207645" y="0"/>
                  </a:lnTo>
                  <a:close/>
                </a:path>
              </a:pathLst>
            </a:custGeom>
            <a:solidFill>
              <a:srgbClr val="FFC000"/>
            </a:solidFill>
          </p:spPr>
          <p:txBody>
            <a:bodyPr wrap="square" lIns="0" tIns="0" rIns="0" bIns="0" rtlCol="0"/>
            <a:lstStyle/>
            <a:p>
              <a:endParaRPr/>
            </a:p>
          </p:txBody>
        </p:sp>
        <p:sp>
          <p:nvSpPr>
            <p:cNvPr id="92" name="object 92"/>
            <p:cNvSpPr/>
            <p:nvPr/>
          </p:nvSpPr>
          <p:spPr>
            <a:xfrm>
              <a:off x="3031743" y="3994404"/>
              <a:ext cx="0" cy="1767205"/>
            </a:xfrm>
            <a:custGeom>
              <a:avLst/>
              <a:gdLst/>
              <a:ahLst/>
              <a:cxnLst/>
              <a:rect l="l" t="t" r="r" b="b"/>
              <a:pathLst>
                <a:path h="1767204">
                  <a:moveTo>
                    <a:pt x="0" y="1767205"/>
                  </a:moveTo>
                  <a:lnTo>
                    <a:pt x="0" y="0"/>
                  </a:lnTo>
                </a:path>
              </a:pathLst>
            </a:custGeom>
            <a:ln w="5626">
              <a:solidFill>
                <a:srgbClr val="D9D9D9"/>
              </a:solidFill>
            </a:ln>
          </p:spPr>
          <p:txBody>
            <a:bodyPr wrap="square" lIns="0" tIns="0" rIns="0" bIns="0" rtlCol="0"/>
            <a:lstStyle/>
            <a:p>
              <a:endParaRPr/>
            </a:p>
          </p:txBody>
        </p:sp>
        <p:sp>
          <p:nvSpPr>
            <p:cNvPr id="93" name="object 93"/>
            <p:cNvSpPr/>
            <p:nvPr/>
          </p:nvSpPr>
          <p:spPr>
            <a:xfrm>
              <a:off x="3551173" y="5267439"/>
              <a:ext cx="79375" cy="105410"/>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grpSp>
      <p:sp>
        <p:nvSpPr>
          <p:cNvPr id="94" name="object 94"/>
          <p:cNvSpPr txBox="1"/>
          <p:nvPr/>
        </p:nvSpPr>
        <p:spPr>
          <a:xfrm>
            <a:off x="4775129" y="7567314"/>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7</a:t>
            </a:r>
            <a:endParaRPr sz="667">
              <a:latin typeface="Calibri"/>
              <a:cs typeface="Calibri"/>
            </a:endParaRPr>
          </a:p>
        </p:txBody>
      </p:sp>
      <p:sp>
        <p:nvSpPr>
          <p:cNvPr id="95" name="object 95"/>
          <p:cNvSpPr/>
          <p:nvPr/>
        </p:nvSpPr>
        <p:spPr>
          <a:xfrm>
            <a:off x="4782747" y="6395012"/>
            <a:ext cx="151546" cy="140541"/>
          </a:xfrm>
          <a:custGeom>
            <a:avLst/>
            <a:gdLst/>
            <a:ahLst/>
            <a:cxnLst/>
            <a:rect l="l" t="t" r="r" b="b"/>
            <a:pathLst>
              <a:path w="113664"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sp>
        <p:nvSpPr>
          <p:cNvPr id="96" name="object 96"/>
          <p:cNvSpPr txBox="1"/>
          <p:nvPr/>
        </p:nvSpPr>
        <p:spPr>
          <a:xfrm>
            <a:off x="4812380" y="6389712"/>
            <a:ext cx="108369" cy="124885"/>
          </a:xfrm>
          <a:prstGeom prst="rect">
            <a:avLst/>
          </a:prstGeom>
        </p:spPr>
        <p:txBody>
          <a:bodyPr vert="horz" wrap="square" lIns="0" tIns="22013" rIns="0" bIns="0" rtlCol="0">
            <a:spAutoFit/>
          </a:bodyPr>
          <a:lstStyle/>
          <a:p>
            <a:pPr>
              <a:spcBef>
                <a:spcPts val="173"/>
              </a:spcBef>
            </a:pPr>
            <a:r>
              <a:rPr sz="667" spc="-33" dirty="0">
                <a:solidFill>
                  <a:srgbClr val="404040"/>
                </a:solidFill>
                <a:latin typeface="Calibri"/>
                <a:cs typeface="Calibri"/>
              </a:rPr>
              <a:t>29</a:t>
            </a:r>
            <a:endParaRPr sz="667">
              <a:latin typeface="Calibri"/>
              <a:cs typeface="Calibri"/>
            </a:endParaRPr>
          </a:p>
        </p:txBody>
      </p:sp>
      <p:sp>
        <p:nvSpPr>
          <p:cNvPr id="97" name="object 97"/>
          <p:cNvSpPr/>
          <p:nvPr/>
        </p:nvSpPr>
        <p:spPr>
          <a:xfrm>
            <a:off x="5916563" y="7573190"/>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98" name="object 98"/>
          <p:cNvSpPr txBox="1"/>
          <p:nvPr/>
        </p:nvSpPr>
        <p:spPr>
          <a:xfrm>
            <a:off x="5946703" y="7567314"/>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4</a:t>
            </a:r>
            <a:endParaRPr sz="667">
              <a:latin typeface="Calibri"/>
              <a:cs typeface="Calibri"/>
            </a:endParaRPr>
          </a:p>
        </p:txBody>
      </p:sp>
      <p:sp>
        <p:nvSpPr>
          <p:cNvPr id="99" name="object 99"/>
          <p:cNvSpPr/>
          <p:nvPr/>
        </p:nvSpPr>
        <p:spPr>
          <a:xfrm>
            <a:off x="5921472" y="6395012"/>
            <a:ext cx="151546" cy="140541"/>
          </a:xfrm>
          <a:custGeom>
            <a:avLst/>
            <a:gdLst/>
            <a:ahLst/>
            <a:cxnLst/>
            <a:rect l="l" t="t" r="r" b="b"/>
            <a:pathLst>
              <a:path w="113664"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sp>
        <p:nvSpPr>
          <p:cNvPr id="100" name="object 100"/>
          <p:cNvSpPr txBox="1"/>
          <p:nvPr/>
        </p:nvSpPr>
        <p:spPr>
          <a:xfrm>
            <a:off x="5951612" y="6389712"/>
            <a:ext cx="108369" cy="124885"/>
          </a:xfrm>
          <a:prstGeom prst="rect">
            <a:avLst/>
          </a:prstGeom>
        </p:spPr>
        <p:txBody>
          <a:bodyPr vert="horz" wrap="square" lIns="0" tIns="22013" rIns="0" bIns="0" rtlCol="0">
            <a:spAutoFit/>
          </a:bodyPr>
          <a:lstStyle/>
          <a:p>
            <a:pPr>
              <a:spcBef>
                <a:spcPts val="173"/>
              </a:spcBef>
            </a:pPr>
            <a:r>
              <a:rPr sz="667" spc="-33" dirty="0">
                <a:solidFill>
                  <a:srgbClr val="404040"/>
                </a:solidFill>
                <a:latin typeface="Calibri"/>
                <a:cs typeface="Calibri"/>
              </a:rPr>
              <a:t>12</a:t>
            </a:r>
            <a:endParaRPr sz="667">
              <a:latin typeface="Calibri"/>
              <a:cs typeface="Calibri"/>
            </a:endParaRPr>
          </a:p>
        </p:txBody>
      </p:sp>
      <p:sp>
        <p:nvSpPr>
          <p:cNvPr id="101" name="object 101"/>
          <p:cNvSpPr/>
          <p:nvPr/>
        </p:nvSpPr>
        <p:spPr>
          <a:xfrm>
            <a:off x="6448927" y="7573190"/>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02" name="object 102"/>
          <p:cNvSpPr txBox="1"/>
          <p:nvPr/>
        </p:nvSpPr>
        <p:spPr>
          <a:xfrm>
            <a:off x="6479067" y="7567314"/>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1</a:t>
            </a:r>
            <a:endParaRPr sz="667">
              <a:latin typeface="Calibri"/>
              <a:cs typeface="Calibri"/>
            </a:endParaRPr>
          </a:p>
        </p:txBody>
      </p:sp>
      <p:sp>
        <p:nvSpPr>
          <p:cNvPr id="103" name="object 103"/>
          <p:cNvSpPr/>
          <p:nvPr/>
        </p:nvSpPr>
        <p:spPr>
          <a:xfrm>
            <a:off x="6416415" y="6395012"/>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04" name="object 104"/>
          <p:cNvSpPr txBox="1"/>
          <p:nvPr/>
        </p:nvSpPr>
        <p:spPr>
          <a:xfrm>
            <a:off x="6446555" y="6389712"/>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5</a:t>
            </a:r>
            <a:endParaRPr sz="667">
              <a:latin typeface="Calibri"/>
              <a:cs typeface="Calibri"/>
            </a:endParaRPr>
          </a:p>
        </p:txBody>
      </p:sp>
      <p:sp>
        <p:nvSpPr>
          <p:cNvPr id="105" name="object 105"/>
          <p:cNvSpPr txBox="1"/>
          <p:nvPr/>
        </p:nvSpPr>
        <p:spPr>
          <a:xfrm>
            <a:off x="3998424" y="8269242"/>
            <a:ext cx="1683111" cy="124885"/>
          </a:xfrm>
          <a:prstGeom prst="rect">
            <a:avLst/>
          </a:prstGeom>
        </p:spPr>
        <p:txBody>
          <a:bodyPr vert="horz" wrap="square" lIns="0" tIns="22013" rIns="0" bIns="0" rtlCol="0">
            <a:spAutoFit/>
          </a:bodyPr>
          <a:lstStyle/>
          <a:p>
            <a:pPr>
              <a:spcBef>
                <a:spcPts val="173"/>
              </a:spcBef>
              <a:tabLst>
                <a:tab pos="487668" algn="l"/>
                <a:tab pos="999042" algn="l"/>
                <a:tab pos="1510416" algn="l"/>
              </a:tabLst>
            </a:pPr>
            <a:r>
              <a:rPr sz="667" spc="-33" dirty="0">
                <a:solidFill>
                  <a:srgbClr val="585858"/>
                </a:solidFill>
                <a:latin typeface="Calibri"/>
                <a:cs typeface="Calibri"/>
              </a:rPr>
              <a:t>0%</a:t>
            </a:r>
            <a:r>
              <a:rPr sz="667" dirty="0">
                <a:solidFill>
                  <a:srgbClr val="585858"/>
                </a:solidFill>
                <a:latin typeface="Calibri"/>
                <a:cs typeface="Calibri"/>
              </a:rPr>
              <a:t>	</a:t>
            </a: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p:txBody>
      </p:sp>
      <p:sp>
        <p:nvSpPr>
          <p:cNvPr id="106" name="object 106"/>
          <p:cNvSpPr txBox="1"/>
          <p:nvPr/>
        </p:nvSpPr>
        <p:spPr>
          <a:xfrm>
            <a:off x="6020191" y="8269242"/>
            <a:ext cx="17271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80%</a:t>
            </a:r>
            <a:endParaRPr sz="667">
              <a:latin typeface="Calibri"/>
              <a:cs typeface="Calibri"/>
            </a:endParaRPr>
          </a:p>
        </p:txBody>
      </p:sp>
      <p:sp>
        <p:nvSpPr>
          <p:cNvPr id="107" name="object 107"/>
          <p:cNvSpPr txBox="1"/>
          <p:nvPr/>
        </p:nvSpPr>
        <p:spPr>
          <a:xfrm>
            <a:off x="6508699" y="8269242"/>
            <a:ext cx="218432"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Calibri"/>
                <a:cs typeface="Calibri"/>
              </a:rPr>
              <a:t>100%</a:t>
            </a:r>
            <a:endParaRPr sz="667">
              <a:latin typeface="Calibri"/>
              <a:cs typeface="Calibri"/>
            </a:endParaRPr>
          </a:p>
        </p:txBody>
      </p:sp>
      <p:sp>
        <p:nvSpPr>
          <p:cNvPr id="108" name="object 108"/>
          <p:cNvSpPr txBox="1"/>
          <p:nvPr/>
        </p:nvSpPr>
        <p:spPr>
          <a:xfrm>
            <a:off x="3789137" y="7562979"/>
            <a:ext cx="197266"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游ゴシック"/>
                <a:cs typeface="游ゴシック"/>
              </a:rPr>
              <a:t>いる</a:t>
            </a:r>
            <a:endParaRPr sz="667">
              <a:latin typeface="游ゴシック"/>
              <a:cs typeface="游ゴシック"/>
            </a:endParaRPr>
          </a:p>
        </p:txBody>
      </p:sp>
      <p:sp>
        <p:nvSpPr>
          <p:cNvPr id="109" name="object 109"/>
          <p:cNvSpPr txBox="1"/>
          <p:nvPr/>
        </p:nvSpPr>
        <p:spPr>
          <a:xfrm>
            <a:off x="3699732" y="6384802"/>
            <a:ext cx="287009"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游ゴシック"/>
                <a:cs typeface="游ゴシック"/>
              </a:rPr>
              <a:t>いない</a:t>
            </a:r>
            <a:endParaRPr sz="667">
              <a:latin typeface="游ゴシック"/>
              <a:cs typeface="游ゴシック"/>
            </a:endParaRPr>
          </a:p>
        </p:txBody>
      </p:sp>
      <p:grpSp>
        <p:nvGrpSpPr>
          <p:cNvPr id="110" name="object 110"/>
          <p:cNvGrpSpPr/>
          <p:nvPr/>
        </p:nvGrpSpPr>
        <p:grpSpPr>
          <a:xfrm>
            <a:off x="4452899" y="8523353"/>
            <a:ext cx="932992" cy="49951"/>
            <a:chOff x="3331845" y="5980087"/>
            <a:chExt cx="699770" cy="37465"/>
          </a:xfrm>
        </p:grpSpPr>
        <p:sp>
          <p:nvSpPr>
            <p:cNvPr id="111" name="object 111"/>
            <p:cNvSpPr/>
            <p:nvPr/>
          </p:nvSpPr>
          <p:spPr>
            <a:xfrm>
              <a:off x="3331845" y="5980087"/>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112" name="object 112"/>
            <p:cNvSpPr/>
            <p:nvPr/>
          </p:nvSpPr>
          <p:spPr>
            <a:xfrm>
              <a:off x="3663188" y="5980087"/>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113" name="object 113"/>
            <p:cNvSpPr/>
            <p:nvPr/>
          </p:nvSpPr>
          <p:spPr>
            <a:xfrm>
              <a:off x="3994531" y="5980087"/>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114" name="object 114"/>
          <p:cNvSpPr txBox="1"/>
          <p:nvPr/>
        </p:nvSpPr>
        <p:spPr>
          <a:xfrm>
            <a:off x="4523848" y="8468371"/>
            <a:ext cx="1529870" cy="124885"/>
          </a:xfrm>
          <a:prstGeom prst="rect">
            <a:avLst/>
          </a:prstGeom>
        </p:spPr>
        <p:txBody>
          <a:bodyPr vert="horz" wrap="square" lIns="0" tIns="22013" rIns="0" bIns="0" rtlCol="0">
            <a:spAutoFit/>
          </a:bodyPr>
          <a:lstStyle/>
          <a:p>
            <a:pPr>
              <a:spcBef>
                <a:spcPts val="173"/>
              </a:spcBef>
              <a:tabLst>
                <a:tab pos="441102" algn="l"/>
                <a:tab pos="883051"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115" name="object 115"/>
          <p:cNvSpPr txBox="1"/>
          <p:nvPr/>
        </p:nvSpPr>
        <p:spPr>
          <a:xfrm>
            <a:off x="6081994" y="5771568"/>
            <a:ext cx="614656" cy="135870"/>
          </a:xfrm>
          <a:prstGeom prst="rect">
            <a:avLst/>
          </a:prstGeom>
        </p:spPr>
        <p:txBody>
          <a:bodyPr vert="horz" wrap="square" lIns="0" tIns="22859" rIns="0" bIns="0" rtlCol="0">
            <a:spAutoFit/>
          </a:bodyPr>
          <a:lstStyle/>
          <a:p>
            <a:pPr>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116" name="object 116"/>
          <p:cNvGrpSpPr/>
          <p:nvPr/>
        </p:nvGrpSpPr>
        <p:grpSpPr>
          <a:xfrm>
            <a:off x="10874373" y="5935899"/>
            <a:ext cx="2247817" cy="2342640"/>
            <a:chOff x="8148129" y="4039425"/>
            <a:chExt cx="1685925" cy="1757045"/>
          </a:xfrm>
        </p:grpSpPr>
        <p:sp>
          <p:nvSpPr>
            <p:cNvPr id="117" name="object 117"/>
            <p:cNvSpPr/>
            <p:nvPr/>
          </p:nvSpPr>
          <p:spPr>
            <a:xfrm>
              <a:off x="8487029" y="4042283"/>
              <a:ext cx="1008380" cy="1751330"/>
            </a:xfrm>
            <a:custGeom>
              <a:avLst/>
              <a:gdLst/>
              <a:ahLst/>
              <a:cxnLst/>
              <a:rect l="l" t="t" r="r" b="b"/>
              <a:pathLst>
                <a:path w="1008379" h="1751329">
                  <a:moveTo>
                    <a:pt x="0" y="1488694"/>
                  </a:moveTo>
                  <a:lnTo>
                    <a:pt x="0" y="1750949"/>
                  </a:lnTo>
                </a:path>
                <a:path w="1008379" h="1751329">
                  <a:moveTo>
                    <a:pt x="0" y="612902"/>
                  </a:moveTo>
                  <a:lnTo>
                    <a:pt x="0" y="1138047"/>
                  </a:lnTo>
                </a:path>
                <a:path w="1008379" h="1751329">
                  <a:moveTo>
                    <a:pt x="0" y="0"/>
                  </a:moveTo>
                  <a:lnTo>
                    <a:pt x="0" y="262255"/>
                  </a:lnTo>
                </a:path>
                <a:path w="1008379" h="1751329">
                  <a:moveTo>
                    <a:pt x="336296" y="1488694"/>
                  </a:moveTo>
                  <a:lnTo>
                    <a:pt x="336296" y="1750949"/>
                  </a:lnTo>
                </a:path>
                <a:path w="1008379" h="1751329">
                  <a:moveTo>
                    <a:pt x="336296" y="612902"/>
                  </a:moveTo>
                  <a:lnTo>
                    <a:pt x="336296" y="1138047"/>
                  </a:lnTo>
                </a:path>
                <a:path w="1008379" h="1751329">
                  <a:moveTo>
                    <a:pt x="336296" y="0"/>
                  </a:moveTo>
                  <a:lnTo>
                    <a:pt x="336296" y="262255"/>
                  </a:lnTo>
                </a:path>
                <a:path w="1008379" h="1751329">
                  <a:moveTo>
                    <a:pt x="671702" y="1488694"/>
                  </a:moveTo>
                  <a:lnTo>
                    <a:pt x="671702" y="1750949"/>
                  </a:lnTo>
                </a:path>
                <a:path w="1008379" h="1751329">
                  <a:moveTo>
                    <a:pt x="671702" y="612902"/>
                  </a:moveTo>
                  <a:lnTo>
                    <a:pt x="671702" y="1138047"/>
                  </a:lnTo>
                </a:path>
                <a:path w="1008379" h="1751329">
                  <a:moveTo>
                    <a:pt x="671702" y="0"/>
                  </a:moveTo>
                  <a:lnTo>
                    <a:pt x="671702" y="262255"/>
                  </a:lnTo>
                </a:path>
                <a:path w="1008379" h="1751329">
                  <a:moveTo>
                    <a:pt x="1007999" y="1488694"/>
                  </a:moveTo>
                  <a:lnTo>
                    <a:pt x="1007999" y="1750949"/>
                  </a:lnTo>
                </a:path>
                <a:path w="1008379" h="1751329">
                  <a:moveTo>
                    <a:pt x="1007999" y="612902"/>
                  </a:moveTo>
                  <a:lnTo>
                    <a:pt x="1007999" y="1138047"/>
                  </a:lnTo>
                </a:path>
                <a:path w="1008379" h="1751329">
                  <a:moveTo>
                    <a:pt x="1007999" y="0"/>
                  </a:moveTo>
                  <a:lnTo>
                    <a:pt x="1007999" y="262255"/>
                  </a:lnTo>
                </a:path>
              </a:pathLst>
            </a:custGeom>
            <a:ln w="5626">
              <a:solidFill>
                <a:srgbClr val="D9D9D9"/>
              </a:solidFill>
            </a:ln>
          </p:spPr>
          <p:txBody>
            <a:bodyPr wrap="square" lIns="0" tIns="0" rIns="0" bIns="0" rtlCol="0"/>
            <a:lstStyle/>
            <a:p>
              <a:endParaRPr/>
            </a:p>
          </p:txBody>
        </p:sp>
        <p:sp>
          <p:nvSpPr>
            <p:cNvPr id="118" name="object 118"/>
            <p:cNvSpPr/>
            <p:nvPr/>
          </p:nvSpPr>
          <p:spPr>
            <a:xfrm>
              <a:off x="9831197" y="4042283"/>
              <a:ext cx="0" cy="1751330"/>
            </a:xfrm>
            <a:custGeom>
              <a:avLst/>
              <a:gdLst/>
              <a:ahLst/>
              <a:cxnLst/>
              <a:rect l="l" t="t" r="r" b="b"/>
              <a:pathLst>
                <a:path h="1751329">
                  <a:moveTo>
                    <a:pt x="0" y="0"/>
                  </a:moveTo>
                  <a:lnTo>
                    <a:pt x="0" y="1750949"/>
                  </a:lnTo>
                </a:path>
              </a:pathLst>
            </a:custGeom>
            <a:ln w="5626">
              <a:solidFill>
                <a:srgbClr val="D9D9D9"/>
              </a:solidFill>
            </a:ln>
          </p:spPr>
          <p:txBody>
            <a:bodyPr wrap="square" lIns="0" tIns="0" rIns="0" bIns="0" rtlCol="0"/>
            <a:lstStyle/>
            <a:p>
              <a:endParaRPr/>
            </a:p>
          </p:txBody>
        </p:sp>
        <p:sp>
          <p:nvSpPr>
            <p:cNvPr id="119" name="object 119"/>
            <p:cNvSpPr/>
            <p:nvPr/>
          </p:nvSpPr>
          <p:spPr>
            <a:xfrm>
              <a:off x="8150987" y="4304537"/>
              <a:ext cx="1120140" cy="1226820"/>
            </a:xfrm>
            <a:custGeom>
              <a:avLst/>
              <a:gdLst/>
              <a:ahLst/>
              <a:cxnLst/>
              <a:rect l="l" t="t" r="r" b="b"/>
              <a:pathLst>
                <a:path w="1120140" h="1226820">
                  <a:moveTo>
                    <a:pt x="1015873" y="0"/>
                  </a:moveTo>
                  <a:lnTo>
                    <a:pt x="0" y="0"/>
                  </a:lnTo>
                  <a:lnTo>
                    <a:pt x="0" y="350647"/>
                  </a:lnTo>
                  <a:lnTo>
                    <a:pt x="1015873" y="350647"/>
                  </a:lnTo>
                  <a:lnTo>
                    <a:pt x="1015873" y="0"/>
                  </a:lnTo>
                  <a:close/>
                </a:path>
                <a:path w="1120140" h="1226820">
                  <a:moveTo>
                    <a:pt x="1120140" y="875792"/>
                  </a:moveTo>
                  <a:lnTo>
                    <a:pt x="0" y="875792"/>
                  </a:lnTo>
                  <a:lnTo>
                    <a:pt x="0" y="1226439"/>
                  </a:lnTo>
                  <a:lnTo>
                    <a:pt x="1120140" y="1226439"/>
                  </a:lnTo>
                  <a:lnTo>
                    <a:pt x="1120140" y="875792"/>
                  </a:lnTo>
                  <a:close/>
                </a:path>
              </a:pathLst>
            </a:custGeom>
            <a:solidFill>
              <a:srgbClr val="92D050"/>
            </a:solidFill>
          </p:spPr>
          <p:txBody>
            <a:bodyPr wrap="square" lIns="0" tIns="0" rIns="0" bIns="0" rtlCol="0"/>
            <a:lstStyle/>
            <a:p>
              <a:endParaRPr/>
            </a:p>
          </p:txBody>
        </p:sp>
        <p:sp>
          <p:nvSpPr>
            <p:cNvPr id="120" name="object 120"/>
            <p:cNvSpPr/>
            <p:nvPr/>
          </p:nvSpPr>
          <p:spPr>
            <a:xfrm>
              <a:off x="9166860" y="4304537"/>
              <a:ext cx="664845" cy="1226820"/>
            </a:xfrm>
            <a:custGeom>
              <a:avLst/>
              <a:gdLst/>
              <a:ahLst/>
              <a:cxnLst/>
              <a:rect l="l" t="t" r="r" b="b"/>
              <a:pathLst>
                <a:path w="664845" h="1226820">
                  <a:moveTo>
                    <a:pt x="469392" y="0"/>
                  </a:moveTo>
                  <a:lnTo>
                    <a:pt x="0" y="0"/>
                  </a:lnTo>
                  <a:lnTo>
                    <a:pt x="0" y="350647"/>
                  </a:lnTo>
                  <a:lnTo>
                    <a:pt x="469392" y="350647"/>
                  </a:lnTo>
                  <a:lnTo>
                    <a:pt x="469392" y="0"/>
                  </a:lnTo>
                  <a:close/>
                </a:path>
                <a:path w="664845" h="1226820">
                  <a:moveTo>
                    <a:pt x="664464" y="875792"/>
                  </a:moveTo>
                  <a:lnTo>
                    <a:pt x="104267" y="875792"/>
                  </a:lnTo>
                  <a:lnTo>
                    <a:pt x="104267" y="1226439"/>
                  </a:lnTo>
                  <a:lnTo>
                    <a:pt x="664464" y="1226439"/>
                  </a:lnTo>
                  <a:lnTo>
                    <a:pt x="664464" y="875792"/>
                  </a:lnTo>
                  <a:close/>
                </a:path>
              </a:pathLst>
            </a:custGeom>
            <a:solidFill>
              <a:srgbClr val="5B9BD4"/>
            </a:solidFill>
          </p:spPr>
          <p:txBody>
            <a:bodyPr wrap="square" lIns="0" tIns="0" rIns="0" bIns="0" rtlCol="0"/>
            <a:lstStyle/>
            <a:p>
              <a:endParaRPr/>
            </a:p>
          </p:txBody>
        </p:sp>
        <p:sp>
          <p:nvSpPr>
            <p:cNvPr id="121" name="object 121"/>
            <p:cNvSpPr/>
            <p:nvPr/>
          </p:nvSpPr>
          <p:spPr>
            <a:xfrm>
              <a:off x="9636252" y="4304512"/>
              <a:ext cx="195580" cy="351155"/>
            </a:xfrm>
            <a:custGeom>
              <a:avLst/>
              <a:gdLst/>
              <a:ahLst/>
              <a:cxnLst/>
              <a:rect l="l" t="t" r="r" b="b"/>
              <a:pathLst>
                <a:path w="195579" h="351154">
                  <a:moveTo>
                    <a:pt x="195122" y="0"/>
                  </a:moveTo>
                  <a:lnTo>
                    <a:pt x="0" y="0"/>
                  </a:lnTo>
                  <a:lnTo>
                    <a:pt x="0" y="350672"/>
                  </a:lnTo>
                  <a:lnTo>
                    <a:pt x="195122" y="350672"/>
                  </a:lnTo>
                  <a:lnTo>
                    <a:pt x="195122" y="0"/>
                  </a:lnTo>
                  <a:close/>
                </a:path>
              </a:pathLst>
            </a:custGeom>
            <a:solidFill>
              <a:srgbClr val="FFC000"/>
            </a:solidFill>
          </p:spPr>
          <p:txBody>
            <a:bodyPr wrap="square" lIns="0" tIns="0" rIns="0" bIns="0" rtlCol="0"/>
            <a:lstStyle/>
            <a:p>
              <a:endParaRPr/>
            </a:p>
          </p:txBody>
        </p:sp>
        <p:sp>
          <p:nvSpPr>
            <p:cNvPr id="122" name="object 122"/>
            <p:cNvSpPr/>
            <p:nvPr/>
          </p:nvSpPr>
          <p:spPr>
            <a:xfrm>
              <a:off x="8150987" y="4042283"/>
              <a:ext cx="0" cy="1751330"/>
            </a:xfrm>
            <a:custGeom>
              <a:avLst/>
              <a:gdLst/>
              <a:ahLst/>
              <a:cxnLst/>
              <a:rect l="l" t="t" r="r" b="b"/>
              <a:pathLst>
                <a:path h="1751329">
                  <a:moveTo>
                    <a:pt x="0" y="1750948"/>
                  </a:moveTo>
                  <a:lnTo>
                    <a:pt x="0" y="0"/>
                  </a:lnTo>
                </a:path>
              </a:pathLst>
            </a:custGeom>
            <a:ln w="5626">
              <a:solidFill>
                <a:srgbClr val="D9D9D9"/>
              </a:solidFill>
            </a:ln>
          </p:spPr>
          <p:txBody>
            <a:bodyPr wrap="square" lIns="0" tIns="0" rIns="0" bIns="0" rtlCol="0"/>
            <a:lstStyle/>
            <a:p>
              <a:endParaRPr/>
            </a:p>
          </p:txBody>
        </p:sp>
        <p:sp>
          <p:nvSpPr>
            <p:cNvPr id="123" name="object 123"/>
            <p:cNvSpPr/>
            <p:nvPr/>
          </p:nvSpPr>
          <p:spPr>
            <a:xfrm>
              <a:off x="8671433" y="5303126"/>
              <a:ext cx="79375" cy="105410"/>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grpSp>
      <p:sp>
        <p:nvSpPr>
          <p:cNvPr id="124" name="object 124"/>
          <p:cNvSpPr txBox="1"/>
          <p:nvPr/>
        </p:nvSpPr>
        <p:spPr>
          <a:xfrm>
            <a:off x="11603918" y="7615809"/>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4</a:t>
            </a:r>
            <a:endParaRPr sz="667">
              <a:latin typeface="Calibri"/>
              <a:cs typeface="Calibri"/>
            </a:endParaRPr>
          </a:p>
        </p:txBody>
      </p:sp>
      <p:sp>
        <p:nvSpPr>
          <p:cNvPr id="125" name="object 125"/>
          <p:cNvSpPr/>
          <p:nvPr/>
        </p:nvSpPr>
        <p:spPr>
          <a:xfrm>
            <a:off x="11479971" y="6453599"/>
            <a:ext cx="151546" cy="140541"/>
          </a:xfrm>
          <a:custGeom>
            <a:avLst/>
            <a:gdLst/>
            <a:ahLst/>
            <a:cxnLst/>
            <a:rect l="l" t="t" r="r" b="b"/>
            <a:pathLst>
              <a:path w="113665"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sp>
        <p:nvSpPr>
          <p:cNvPr id="126" name="object 126"/>
          <p:cNvSpPr txBox="1"/>
          <p:nvPr/>
        </p:nvSpPr>
        <p:spPr>
          <a:xfrm>
            <a:off x="11511635" y="6448130"/>
            <a:ext cx="108369" cy="124885"/>
          </a:xfrm>
          <a:prstGeom prst="rect">
            <a:avLst/>
          </a:prstGeom>
        </p:spPr>
        <p:txBody>
          <a:bodyPr vert="horz" wrap="square" lIns="0" tIns="22013" rIns="0" bIns="0" rtlCol="0">
            <a:spAutoFit/>
          </a:bodyPr>
          <a:lstStyle/>
          <a:p>
            <a:pPr>
              <a:spcBef>
                <a:spcPts val="173"/>
              </a:spcBef>
            </a:pPr>
            <a:r>
              <a:rPr sz="667" spc="-33" dirty="0">
                <a:solidFill>
                  <a:srgbClr val="404040"/>
                </a:solidFill>
                <a:latin typeface="Calibri"/>
                <a:cs typeface="Calibri"/>
              </a:rPr>
              <a:t>26</a:t>
            </a:r>
            <a:endParaRPr sz="667">
              <a:latin typeface="Calibri"/>
              <a:cs typeface="Calibri"/>
            </a:endParaRPr>
          </a:p>
        </p:txBody>
      </p:sp>
      <p:sp>
        <p:nvSpPr>
          <p:cNvPr id="127" name="object 127"/>
          <p:cNvSpPr/>
          <p:nvPr/>
        </p:nvSpPr>
        <p:spPr>
          <a:xfrm>
            <a:off x="12692185" y="7620771"/>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28" name="object 128"/>
          <p:cNvSpPr txBox="1"/>
          <p:nvPr/>
        </p:nvSpPr>
        <p:spPr>
          <a:xfrm>
            <a:off x="12724356" y="7615809"/>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2</a:t>
            </a:r>
            <a:endParaRPr sz="667">
              <a:latin typeface="Calibri"/>
              <a:cs typeface="Calibri"/>
            </a:endParaRPr>
          </a:p>
        </p:txBody>
      </p:sp>
      <p:sp>
        <p:nvSpPr>
          <p:cNvPr id="129" name="object 129"/>
          <p:cNvSpPr/>
          <p:nvPr/>
        </p:nvSpPr>
        <p:spPr>
          <a:xfrm>
            <a:off x="12469858" y="6453599"/>
            <a:ext cx="571479" cy="140541"/>
          </a:xfrm>
          <a:custGeom>
            <a:avLst/>
            <a:gdLst/>
            <a:ahLst/>
            <a:cxnLst/>
            <a:rect l="l" t="t" r="r" b="b"/>
            <a:pathLst>
              <a:path w="428625" h="105410">
                <a:moveTo>
                  <a:pt x="113296" y="0"/>
                </a:moveTo>
                <a:lnTo>
                  <a:pt x="0" y="0"/>
                </a:lnTo>
                <a:lnTo>
                  <a:pt x="0" y="104787"/>
                </a:lnTo>
                <a:lnTo>
                  <a:pt x="113296" y="104787"/>
                </a:lnTo>
                <a:lnTo>
                  <a:pt x="113296" y="0"/>
                </a:lnTo>
                <a:close/>
              </a:path>
              <a:path w="428625" h="105410">
                <a:moveTo>
                  <a:pt x="428244" y="0"/>
                </a:moveTo>
                <a:lnTo>
                  <a:pt x="349123" y="0"/>
                </a:lnTo>
                <a:lnTo>
                  <a:pt x="349123" y="104787"/>
                </a:lnTo>
                <a:lnTo>
                  <a:pt x="428244" y="104787"/>
                </a:lnTo>
                <a:lnTo>
                  <a:pt x="428244" y="0"/>
                </a:lnTo>
                <a:close/>
              </a:path>
            </a:pathLst>
          </a:custGeom>
          <a:solidFill>
            <a:srgbClr val="FFFFFF"/>
          </a:solidFill>
        </p:spPr>
        <p:txBody>
          <a:bodyPr wrap="square" lIns="0" tIns="0" rIns="0" bIns="0" rtlCol="0"/>
          <a:lstStyle/>
          <a:p>
            <a:endParaRPr/>
          </a:p>
        </p:txBody>
      </p:sp>
      <p:sp>
        <p:nvSpPr>
          <p:cNvPr id="130" name="object 130"/>
          <p:cNvSpPr txBox="1"/>
          <p:nvPr/>
        </p:nvSpPr>
        <p:spPr>
          <a:xfrm>
            <a:off x="12501692" y="6448130"/>
            <a:ext cx="528300" cy="124885"/>
          </a:xfrm>
          <a:prstGeom prst="rect">
            <a:avLst/>
          </a:prstGeom>
        </p:spPr>
        <p:txBody>
          <a:bodyPr vert="horz" wrap="square" lIns="0" tIns="22013" rIns="0" bIns="0" rtlCol="0">
            <a:spAutoFit/>
          </a:bodyPr>
          <a:lstStyle/>
          <a:p>
            <a:pPr>
              <a:spcBef>
                <a:spcPts val="173"/>
              </a:spcBef>
              <a:tabLst>
                <a:tab pos="464808" algn="l"/>
              </a:tabLst>
            </a:pPr>
            <a:r>
              <a:rPr sz="667" spc="-33" dirty="0">
                <a:solidFill>
                  <a:srgbClr val="404040"/>
                </a:solidFill>
                <a:latin typeface="Calibri"/>
                <a:cs typeface="Calibri"/>
              </a:rPr>
              <a:t>12</a:t>
            </a:r>
            <a:r>
              <a:rPr sz="667" dirty="0">
                <a:solidFill>
                  <a:srgbClr val="404040"/>
                </a:solidFill>
                <a:latin typeface="Calibri"/>
                <a:cs typeface="Calibri"/>
              </a:rPr>
              <a:t>	</a:t>
            </a:r>
            <a:r>
              <a:rPr sz="667" spc="-67" dirty="0">
                <a:solidFill>
                  <a:srgbClr val="404040"/>
                </a:solidFill>
                <a:latin typeface="Calibri"/>
                <a:cs typeface="Calibri"/>
              </a:rPr>
              <a:t>5</a:t>
            </a:r>
            <a:endParaRPr sz="667">
              <a:latin typeface="Calibri"/>
              <a:cs typeface="Calibri"/>
            </a:endParaRPr>
          </a:p>
        </p:txBody>
      </p:sp>
      <p:sp>
        <p:nvSpPr>
          <p:cNvPr id="131" name="object 131"/>
          <p:cNvSpPr txBox="1"/>
          <p:nvPr/>
        </p:nvSpPr>
        <p:spPr>
          <a:xfrm>
            <a:off x="12594313" y="8311405"/>
            <a:ext cx="173560"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80%</a:t>
            </a:r>
            <a:endParaRPr sz="667">
              <a:latin typeface="Calibri"/>
              <a:cs typeface="Calibri"/>
            </a:endParaRPr>
          </a:p>
        </p:txBody>
      </p:sp>
      <p:sp>
        <p:nvSpPr>
          <p:cNvPr id="132" name="object 132"/>
          <p:cNvSpPr txBox="1"/>
          <p:nvPr/>
        </p:nvSpPr>
        <p:spPr>
          <a:xfrm>
            <a:off x="13019831" y="8311405"/>
            <a:ext cx="218432"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Calibri"/>
                <a:cs typeface="Calibri"/>
              </a:rPr>
              <a:t>100%</a:t>
            </a:r>
            <a:endParaRPr sz="667">
              <a:latin typeface="Calibri"/>
              <a:cs typeface="Calibri"/>
            </a:endParaRPr>
          </a:p>
        </p:txBody>
      </p:sp>
      <p:sp>
        <p:nvSpPr>
          <p:cNvPr id="133" name="object 133"/>
          <p:cNvSpPr txBox="1"/>
          <p:nvPr/>
        </p:nvSpPr>
        <p:spPr>
          <a:xfrm>
            <a:off x="10347005" y="7609984"/>
            <a:ext cx="466496" cy="124885"/>
          </a:xfrm>
          <a:prstGeom prst="rect">
            <a:avLst/>
          </a:prstGeom>
        </p:spPr>
        <p:txBody>
          <a:bodyPr vert="horz" wrap="square" lIns="0" tIns="22013" rIns="0" bIns="0" rtlCol="0">
            <a:spAutoFit/>
          </a:bodyPr>
          <a:lstStyle/>
          <a:p>
            <a:pPr>
              <a:spcBef>
                <a:spcPts val="173"/>
              </a:spcBef>
            </a:pPr>
            <a:r>
              <a:rPr sz="667" spc="-13" dirty="0">
                <a:solidFill>
                  <a:srgbClr val="585858"/>
                </a:solidFill>
                <a:latin typeface="游ゴシック"/>
                <a:cs typeface="游ゴシック"/>
              </a:rPr>
              <a:t>置いている</a:t>
            </a:r>
            <a:endParaRPr sz="667">
              <a:latin typeface="游ゴシック"/>
              <a:cs typeface="游ゴシック"/>
            </a:endParaRPr>
          </a:p>
        </p:txBody>
      </p:sp>
      <p:sp>
        <p:nvSpPr>
          <p:cNvPr id="134" name="object 134"/>
          <p:cNvSpPr txBox="1"/>
          <p:nvPr/>
        </p:nvSpPr>
        <p:spPr>
          <a:xfrm>
            <a:off x="10256415" y="6442474"/>
            <a:ext cx="556239" cy="124885"/>
          </a:xfrm>
          <a:prstGeom prst="rect">
            <a:avLst/>
          </a:prstGeom>
        </p:spPr>
        <p:txBody>
          <a:bodyPr vert="horz" wrap="square" lIns="0" tIns="22013" rIns="0" bIns="0" rtlCol="0">
            <a:spAutoFit/>
          </a:bodyPr>
          <a:lstStyle/>
          <a:p>
            <a:pPr>
              <a:spcBef>
                <a:spcPts val="173"/>
              </a:spcBef>
            </a:pPr>
            <a:r>
              <a:rPr sz="667" spc="-13" dirty="0">
                <a:solidFill>
                  <a:srgbClr val="585858"/>
                </a:solidFill>
                <a:latin typeface="游ゴシック"/>
                <a:cs typeface="游ゴシック"/>
              </a:rPr>
              <a:t>置いていない</a:t>
            </a:r>
            <a:endParaRPr sz="667">
              <a:latin typeface="游ゴシック"/>
              <a:cs typeface="游ゴシック"/>
            </a:endParaRPr>
          </a:p>
        </p:txBody>
      </p:sp>
      <p:grpSp>
        <p:nvGrpSpPr>
          <p:cNvPr id="135" name="object 135"/>
          <p:cNvGrpSpPr/>
          <p:nvPr/>
        </p:nvGrpSpPr>
        <p:grpSpPr>
          <a:xfrm>
            <a:off x="10985874" y="8565515"/>
            <a:ext cx="932992" cy="49951"/>
            <a:chOff x="8231758" y="6011710"/>
            <a:chExt cx="699770" cy="37465"/>
          </a:xfrm>
        </p:grpSpPr>
        <p:sp>
          <p:nvSpPr>
            <p:cNvPr id="136" name="object 136"/>
            <p:cNvSpPr/>
            <p:nvPr/>
          </p:nvSpPr>
          <p:spPr>
            <a:xfrm>
              <a:off x="8231758" y="6011710"/>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137" name="object 137"/>
            <p:cNvSpPr/>
            <p:nvPr/>
          </p:nvSpPr>
          <p:spPr>
            <a:xfrm>
              <a:off x="8563101" y="6011710"/>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138" name="object 138"/>
            <p:cNvSpPr/>
            <p:nvPr/>
          </p:nvSpPr>
          <p:spPr>
            <a:xfrm>
              <a:off x="8894444" y="6011710"/>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139" name="object 139"/>
          <p:cNvSpPr txBox="1"/>
          <p:nvPr/>
        </p:nvSpPr>
        <p:spPr>
          <a:xfrm>
            <a:off x="10824844" y="8311406"/>
            <a:ext cx="1762695" cy="330133"/>
          </a:xfrm>
          <a:prstGeom prst="rect">
            <a:avLst/>
          </a:prstGeom>
        </p:spPr>
        <p:txBody>
          <a:bodyPr vert="horz" wrap="square" lIns="0" tIns="22013" rIns="0" bIns="0" rtlCol="0">
            <a:spAutoFit/>
          </a:bodyPr>
          <a:lstStyle/>
          <a:p>
            <a:pPr>
              <a:spcBef>
                <a:spcPts val="173"/>
              </a:spcBef>
              <a:tabLst>
                <a:tab pos="425016" algn="l"/>
                <a:tab pos="872892" algn="l"/>
                <a:tab pos="1320767" algn="l"/>
              </a:tabLst>
            </a:pPr>
            <a:r>
              <a:rPr sz="667" spc="-33" dirty="0">
                <a:solidFill>
                  <a:srgbClr val="585858"/>
                </a:solidFill>
                <a:latin typeface="Calibri"/>
                <a:cs typeface="Calibri"/>
              </a:rPr>
              <a:t>0%</a:t>
            </a:r>
            <a:r>
              <a:rPr sz="667" dirty="0">
                <a:solidFill>
                  <a:srgbClr val="585858"/>
                </a:solidFill>
                <a:latin typeface="Calibri"/>
                <a:cs typeface="Calibri"/>
              </a:rPr>
              <a:t>	</a:t>
            </a: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a:p>
            <a:pPr marL="232828">
              <a:spcBef>
                <a:spcPts val="767"/>
              </a:spcBef>
              <a:tabLst>
                <a:tab pos="673928" algn="l"/>
                <a:tab pos="1116725"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140" name="object 140"/>
          <p:cNvSpPr txBox="1"/>
          <p:nvPr/>
        </p:nvSpPr>
        <p:spPr>
          <a:xfrm>
            <a:off x="12578905" y="5804925"/>
            <a:ext cx="614656" cy="135870"/>
          </a:xfrm>
          <a:prstGeom prst="rect">
            <a:avLst/>
          </a:prstGeom>
        </p:spPr>
        <p:txBody>
          <a:bodyPr vert="horz" wrap="square" lIns="0" tIns="22859" rIns="0" bIns="0" rtlCol="0">
            <a:spAutoFit/>
          </a:bodyPr>
          <a:lstStyle/>
          <a:p>
            <a:pPr>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863756" y="958843"/>
            <a:ext cx="3386541" cy="242866"/>
          </a:xfrm>
          <a:prstGeom prst="rect">
            <a:avLst/>
          </a:prstGeom>
        </p:spPr>
        <p:txBody>
          <a:bodyPr vert="horz" wrap="square" lIns="0" tIns="16933" rIns="0" bIns="0" rtlCol="0">
            <a:spAutoFit/>
          </a:bodyPr>
          <a:lstStyle/>
          <a:p>
            <a:pPr marL="16933">
              <a:spcBef>
                <a:spcPts val="133"/>
              </a:spcBef>
            </a:pPr>
            <a:r>
              <a:rPr sz="1467" dirty="0">
                <a:latin typeface="游ゴシック"/>
                <a:cs typeface="游ゴシック"/>
              </a:rPr>
              <a:t>保健相談に関する調査集計（外房支部</a:t>
            </a:r>
            <a:r>
              <a:rPr sz="1467" spc="-67" dirty="0">
                <a:latin typeface="游ゴシック"/>
                <a:cs typeface="游ゴシック"/>
              </a:rPr>
              <a:t>）</a:t>
            </a:r>
            <a:endParaRPr sz="1467">
              <a:latin typeface="游ゴシック"/>
              <a:cs typeface="游ゴシック"/>
            </a:endParaRPr>
          </a:p>
        </p:txBody>
      </p:sp>
      <p:sp>
        <p:nvSpPr>
          <p:cNvPr id="3" name="object 3"/>
          <p:cNvSpPr txBox="1"/>
          <p:nvPr/>
        </p:nvSpPr>
        <p:spPr>
          <a:xfrm>
            <a:off x="12523531" y="948939"/>
            <a:ext cx="802610" cy="149678"/>
          </a:xfrm>
          <a:prstGeom prst="rect">
            <a:avLst/>
          </a:prstGeom>
        </p:spPr>
        <p:txBody>
          <a:bodyPr vert="horz" wrap="square" lIns="0" tIns="16086" rIns="0" bIns="0" rtlCol="0">
            <a:spAutoFit/>
          </a:bodyPr>
          <a:lstStyle/>
          <a:p>
            <a:pPr marL="16933">
              <a:spcBef>
                <a:spcPts val="127"/>
              </a:spcBef>
            </a:pPr>
            <a:r>
              <a:rPr sz="867" spc="-27" dirty="0">
                <a:latin typeface="游ゴシック"/>
                <a:cs typeface="游ゴシック"/>
              </a:rPr>
              <a:t>令和３年度実施</a:t>
            </a:r>
            <a:endParaRPr sz="867">
              <a:latin typeface="游ゴシック"/>
              <a:cs typeface="游ゴシック"/>
            </a:endParaRPr>
          </a:p>
        </p:txBody>
      </p:sp>
      <p:sp>
        <p:nvSpPr>
          <p:cNvPr id="4" name="object 4"/>
          <p:cNvSpPr/>
          <p:nvPr/>
        </p:nvSpPr>
        <p:spPr>
          <a:xfrm>
            <a:off x="804070" y="5538480"/>
            <a:ext cx="5967932" cy="3698103"/>
          </a:xfrm>
          <a:custGeom>
            <a:avLst/>
            <a:gdLst/>
            <a:ahLst/>
            <a:cxnLst/>
            <a:rect l="l" t="t" r="r" b="b"/>
            <a:pathLst>
              <a:path w="4476115" h="2773679">
                <a:moveTo>
                  <a:pt x="0" y="2773679"/>
                </a:moveTo>
                <a:lnTo>
                  <a:pt x="4475988" y="2773679"/>
                </a:lnTo>
                <a:lnTo>
                  <a:pt x="4475988" y="0"/>
                </a:lnTo>
                <a:lnTo>
                  <a:pt x="0" y="0"/>
                </a:lnTo>
                <a:lnTo>
                  <a:pt x="0" y="2773679"/>
                </a:lnTo>
                <a:close/>
              </a:path>
            </a:pathLst>
          </a:custGeom>
          <a:ln w="7493">
            <a:solidFill>
              <a:srgbClr val="000000"/>
            </a:solidFill>
          </a:ln>
        </p:spPr>
        <p:txBody>
          <a:bodyPr wrap="square" lIns="0" tIns="0" rIns="0" bIns="0" rtlCol="0"/>
          <a:lstStyle/>
          <a:p>
            <a:endParaRPr/>
          </a:p>
        </p:txBody>
      </p:sp>
      <p:sp>
        <p:nvSpPr>
          <p:cNvPr id="5" name="object 5"/>
          <p:cNvSpPr txBox="1"/>
          <p:nvPr/>
        </p:nvSpPr>
        <p:spPr>
          <a:xfrm>
            <a:off x="1920780" y="5648035"/>
            <a:ext cx="3656618" cy="186440"/>
          </a:xfrm>
          <a:prstGeom prst="rect">
            <a:avLst/>
          </a:prstGeom>
        </p:spPr>
        <p:txBody>
          <a:bodyPr vert="horz" wrap="square" lIns="0" tIns="22013" rIns="0" bIns="0" rtlCol="0">
            <a:spAutoFit/>
          </a:bodyPr>
          <a:lstStyle/>
          <a:p>
            <a:pPr>
              <a:spcBef>
                <a:spcPts val="173"/>
              </a:spcBef>
            </a:pPr>
            <a:r>
              <a:rPr sz="1067" spc="-7" dirty="0">
                <a:latin typeface="游ゴシック"/>
                <a:cs typeface="游ゴシック"/>
              </a:rPr>
              <a:t>問４  わき汗で悩んだり、相談されたことがありますか？</a:t>
            </a:r>
            <a:endParaRPr sz="1067">
              <a:latin typeface="游ゴシック"/>
              <a:cs typeface="游ゴシック"/>
            </a:endParaRPr>
          </a:p>
        </p:txBody>
      </p:sp>
      <p:grpSp>
        <p:nvGrpSpPr>
          <p:cNvPr id="6" name="object 6"/>
          <p:cNvGrpSpPr/>
          <p:nvPr/>
        </p:nvGrpSpPr>
        <p:grpSpPr>
          <a:xfrm>
            <a:off x="7309276" y="5525510"/>
            <a:ext cx="5978938" cy="3709956"/>
            <a:chOff x="5531358" y="3729228"/>
            <a:chExt cx="4484370" cy="2782570"/>
          </a:xfrm>
        </p:grpSpPr>
        <p:sp>
          <p:nvSpPr>
            <p:cNvPr id="7" name="object 7"/>
            <p:cNvSpPr/>
            <p:nvPr/>
          </p:nvSpPr>
          <p:spPr>
            <a:xfrm>
              <a:off x="5535168" y="3733038"/>
              <a:ext cx="4476750" cy="2774950"/>
            </a:xfrm>
            <a:custGeom>
              <a:avLst/>
              <a:gdLst/>
              <a:ahLst/>
              <a:cxnLst/>
              <a:rect l="l" t="t" r="r" b="b"/>
              <a:pathLst>
                <a:path w="4476750" h="2774950">
                  <a:moveTo>
                    <a:pt x="0" y="2774441"/>
                  </a:moveTo>
                  <a:lnTo>
                    <a:pt x="4476369" y="2774441"/>
                  </a:lnTo>
                  <a:lnTo>
                    <a:pt x="4476369" y="0"/>
                  </a:lnTo>
                  <a:lnTo>
                    <a:pt x="0" y="0"/>
                  </a:lnTo>
                  <a:lnTo>
                    <a:pt x="0" y="2774441"/>
                  </a:lnTo>
                  <a:close/>
                </a:path>
              </a:pathLst>
            </a:custGeom>
            <a:ln w="7493">
              <a:solidFill>
                <a:srgbClr val="000000"/>
              </a:solidFill>
            </a:ln>
          </p:spPr>
          <p:txBody>
            <a:bodyPr wrap="square" lIns="0" tIns="0" rIns="0" bIns="0" rtlCol="0"/>
            <a:lstStyle/>
            <a:p>
              <a:endParaRPr/>
            </a:p>
          </p:txBody>
        </p:sp>
        <p:sp>
          <p:nvSpPr>
            <p:cNvPr id="8" name="object 8"/>
            <p:cNvSpPr/>
            <p:nvPr/>
          </p:nvSpPr>
          <p:spPr>
            <a:xfrm>
              <a:off x="6203823" y="4479163"/>
              <a:ext cx="1265555" cy="1577975"/>
            </a:xfrm>
            <a:custGeom>
              <a:avLst/>
              <a:gdLst/>
              <a:ahLst/>
              <a:cxnLst/>
              <a:rect l="l" t="t" r="r" b="b"/>
              <a:pathLst>
                <a:path w="1265554" h="1577975">
                  <a:moveTo>
                    <a:pt x="476250" y="0"/>
                  </a:moveTo>
                  <a:lnTo>
                    <a:pt x="476250" y="788797"/>
                  </a:lnTo>
                  <a:lnTo>
                    <a:pt x="0" y="1417701"/>
                  </a:lnTo>
                  <a:lnTo>
                    <a:pt x="41991" y="1447394"/>
                  </a:lnTo>
                  <a:lnTo>
                    <a:pt x="85642" y="1474186"/>
                  </a:lnTo>
                  <a:lnTo>
                    <a:pt x="130801" y="1498023"/>
                  </a:lnTo>
                  <a:lnTo>
                    <a:pt x="177314" y="1518851"/>
                  </a:lnTo>
                  <a:lnTo>
                    <a:pt x="225028" y="1536620"/>
                  </a:lnTo>
                  <a:lnTo>
                    <a:pt x="273789" y="1551276"/>
                  </a:lnTo>
                  <a:lnTo>
                    <a:pt x="323445" y="1562767"/>
                  </a:lnTo>
                  <a:lnTo>
                    <a:pt x="373843" y="1571039"/>
                  </a:lnTo>
                  <a:lnTo>
                    <a:pt x="424829" y="1576041"/>
                  </a:lnTo>
                  <a:lnTo>
                    <a:pt x="476250" y="1577721"/>
                  </a:lnTo>
                  <a:lnTo>
                    <a:pt x="524311" y="1576281"/>
                  </a:lnTo>
                  <a:lnTo>
                    <a:pt x="571611" y="1572017"/>
                  </a:lnTo>
                  <a:lnTo>
                    <a:pt x="618067" y="1565011"/>
                  </a:lnTo>
                  <a:lnTo>
                    <a:pt x="663595" y="1555345"/>
                  </a:lnTo>
                  <a:lnTo>
                    <a:pt x="708114" y="1543103"/>
                  </a:lnTo>
                  <a:lnTo>
                    <a:pt x="751541" y="1528366"/>
                  </a:lnTo>
                  <a:lnTo>
                    <a:pt x="793794" y="1511218"/>
                  </a:lnTo>
                  <a:lnTo>
                    <a:pt x="834790" y="1491740"/>
                  </a:lnTo>
                  <a:lnTo>
                    <a:pt x="874446" y="1470015"/>
                  </a:lnTo>
                  <a:lnTo>
                    <a:pt x="912681" y="1446126"/>
                  </a:lnTo>
                  <a:lnTo>
                    <a:pt x="949411" y="1420155"/>
                  </a:lnTo>
                  <a:lnTo>
                    <a:pt x="984554" y="1392184"/>
                  </a:lnTo>
                  <a:lnTo>
                    <a:pt x="1018028" y="1362297"/>
                  </a:lnTo>
                  <a:lnTo>
                    <a:pt x="1049750" y="1330575"/>
                  </a:lnTo>
                  <a:lnTo>
                    <a:pt x="1079637" y="1297101"/>
                  </a:lnTo>
                  <a:lnTo>
                    <a:pt x="1107608" y="1261958"/>
                  </a:lnTo>
                  <a:lnTo>
                    <a:pt x="1133579" y="1225228"/>
                  </a:lnTo>
                  <a:lnTo>
                    <a:pt x="1157468" y="1186993"/>
                  </a:lnTo>
                  <a:lnTo>
                    <a:pt x="1179193" y="1147337"/>
                  </a:lnTo>
                  <a:lnTo>
                    <a:pt x="1198671" y="1106341"/>
                  </a:lnTo>
                  <a:lnTo>
                    <a:pt x="1215819" y="1064088"/>
                  </a:lnTo>
                  <a:lnTo>
                    <a:pt x="1230556" y="1020661"/>
                  </a:lnTo>
                  <a:lnTo>
                    <a:pt x="1242798" y="976142"/>
                  </a:lnTo>
                  <a:lnTo>
                    <a:pt x="1252464" y="930614"/>
                  </a:lnTo>
                  <a:lnTo>
                    <a:pt x="1259470" y="884158"/>
                  </a:lnTo>
                  <a:lnTo>
                    <a:pt x="1263734" y="836858"/>
                  </a:lnTo>
                  <a:lnTo>
                    <a:pt x="1265174" y="788797"/>
                  </a:lnTo>
                  <a:lnTo>
                    <a:pt x="1263734" y="740748"/>
                  </a:lnTo>
                  <a:lnTo>
                    <a:pt x="1259470" y="693461"/>
                  </a:lnTo>
                  <a:lnTo>
                    <a:pt x="1252464" y="647017"/>
                  </a:lnTo>
                  <a:lnTo>
                    <a:pt x="1242798" y="601499"/>
                  </a:lnTo>
                  <a:lnTo>
                    <a:pt x="1230556" y="556990"/>
                  </a:lnTo>
                  <a:lnTo>
                    <a:pt x="1215819" y="513572"/>
                  </a:lnTo>
                  <a:lnTo>
                    <a:pt x="1198671" y="471327"/>
                  </a:lnTo>
                  <a:lnTo>
                    <a:pt x="1179193" y="430339"/>
                  </a:lnTo>
                  <a:lnTo>
                    <a:pt x="1157468" y="390689"/>
                  </a:lnTo>
                  <a:lnTo>
                    <a:pt x="1133579" y="352461"/>
                  </a:lnTo>
                  <a:lnTo>
                    <a:pt x="1107608" y="315736"/>
                  </a:lnTo>
                  <a:lnTo>
                    <a:pt x="1079637" y="280597"/>
                  </a:lnTo>
                  <a:lnTo>
                    <a:pt x="1049750" y="247127"/>
                  </a:lnTo>
                  <a:lnTo>
                    <a:pt x="1018028" y="215409"/>
                  </a:lnTo>
                  <a:lnTo>
                    <a:pt x="984554" y="185525"/>
                  </a:lnTo>
                  <a:lnTo>
                    <a:pt x="949411" y="157557"/>
                  </a:lnTo>
                  <a:lnTo>
                    <a:pt x="912681" y="131588"/>
                  </a:lnTo>
                  <a:lnTo>
                    <a:pt x="874446" y="107700"/>
                  </a:lnTo>
                  <a:lnTo>
                    <a:pt x="834790" y="85977"/>
                  </a:lnTo>
                  <a:lnTo>
                    <a:pt x="793794" y="66500"/>
                  </a:lnTo>
                  <a:lnTo>
                    <a:pt x="751541" y="49352"/>
                  </a:lnTo>
                  <a:lnTo>
                    <a:pt x="708114" y="34616"/>
                  </a:lnTo>
                  <a:lnTo>
                    <a:pt x="663595" y="22374"/>
                  </a:lnTo>
                  <a:lnTo>
                    <a:pt x="618067" y="12709"/>
                  </a:lnTo>
                  <a:lnTo>
                    <a:pt x="571611" y="5703"/>
                  </a:lnTo>
                  <a:lnTo>
                    <a:pt x="524311" y="1439"/>
                  </a:lnTo>
                  <a:lnTo>
                    <a:pt x="476250" y="0"/>
                  </a:lnTo>
                  <a:close/>
                </a:path>
              </a:pathLst>
            </a:custGeom>
            <a:solidFill>
              <a:srgbClr val="4471C4"/>
            </a:solidFill>
          </p:spPr>
          <p:txBody>
            <a:bodyPr wrap="square" lIns="0" tIns="0" rIns="0" bIns="0" rtlCol="0"/>
            <a:lstStyle/>
            <a:p>
              <a:endParaRPr/>
            </a:p>
          </p:txBody>
        </p:sp>
        <p:sp>
          <p:nvSpPr>
            <p:cNvPr id="9" name="object 9"/>
            <p:cNvSpPr/>
            <p:nvPr/>
          </p:nvSpPr>
          <p:spPr>
            <a:xfrm>
              <a:off x="5891181" y="4514215"/>
              <a:ext cx="789305" cy="1383030"/>
            </a:xfrm>
            <a:custGeom>
              <a:avLst/>
              <a:gdLst/>
              <a:ahLst/>
              <a:cxnLst/>
              <a:rect l="l" t="t" r="r" b="b"/>
              <a:pathLst>
                <a:path w="789304" h="1383029">
                  <a:moveTo>
                    <a:pt x="556354" y="0"/>
                  </a:moveTo>
                  <a:lnTo>
                    <a:pt x="509591" y="16030"/>
                  </a:lnTo>
                  <a:lnTo>
                    <a:pt x="464097" y="34882"/>
                  </a:lnTo>
                  <a:lnTo>
                    <a:pt x="419992" y="56474"/>
                  </a:lnTo>
                  <a:lnTo>
                    <a:pt x="377394" y="80725"/>
                  </a:lnTo>
                  <a:lnTo>
                    <a:pt x="336422" y="107553"/>
                  </a:lnTo>
                  <a:lnTo>
                    <a:pt x="297195" y="136876"/>
                  </a:lnTo>
                  <a:lnTo>
                    <a:pt x="259831" y="168613"/>
                  </a:lnTo>
                  <a:lnTo>
                    <a:pt x="224451" y="202683"/>
                  </a:lnTo>
                  <a:lnTo>
                    <a:pt x="191172" y="239004"/>
                  </a:lnTo>
                  <a:lnTo>
                    <a:pt x="160114" y="277495"/>
                  </a:lnTo>
                  <a:lnTo>
                    <a:pt x="132237" y="316662"/>
                  </a:lnTo>
                  <a:lnTo>
                    <a:pt x="107072" y="356929"/>
                  </a:lnTo>
                  <a:lnTo>
                    <a:pt x="84604" y="398179"/>
                  </a:lnTo>
                  <a:lnTo>
                    <a:pt x="64816" y="440297"/>
                  </a:lnTo>
                  <a:lnTo>
                    <a:pt x="47691" y="483168"/>
                  </a:lnTo>
                  <a:lnTo>
                    <a:pt x="33216" y="526674"/>
                  </a:lnTo>
                  <a:lnTo>
                    <a:pt x="21372" y="570702"/>
                  </a:lnTo>
                  <a:lnTo>
                    <a:pt x="12144" y="615136"/>
                  </a:lnTo>
                  <a:lnTo>
                    <a:pt x="5517" y="659859"/>
                  </a:lnTo>
                  <a:lnTo>
                    <a:pt x="1474" y="704756"/>
                  </a:lnTo>
                  <a:lnTo>
                    <a:pt x="0" y="749712"/>
                  </a:lnTo>
                  <a:lnTo>
                    <a:pt x="1077" y="794611"/>
                  </a:lnTo>
                  <a:lnTo>
                    <a:pt x="4691" y="839337"/>
                  </a:lnTo>
                  <a:lnTo>
                    <a:pt x="10825" y="883775"/>
                  </a:lnTo>
                  <a:lnTo>
                    <a:pt x="19463" y="927809"/>
                  </a:lnTo>
                  <a:lnTo>
                    <a:pt x="30590" y="971324"/>
                  </a:lnTo>
                  <a:lnTo>
                    <a:pt x="44189" y="1014204"/>
                  </a:lnTo>
                  <a:lnTo>
                    <a:pt x="60245" y="1056334"/>
                  </a:lnTo>
                  <a:lnTo>
                    <a:pt x="78741" y="1097597"/>
                  </a:lnTo>
                  <a:lnTo>
                    <a:pt x="99661" y="1137878"/>
                  </a:lnTo>
                  <a:lnTo>
                    <a:pt x="122989" y="1177063"/>
                  </a:lnTo>
                  <a:lnTo>
                    <a:pt x="148710" y="1215034"/>
                  </a:lnTo>
                  <a:lnTo>
                    <a:pt x="176807" y="1251676"/>
                  </a:lnTo>
                  <a:lnTo>
                    <a:pt x="207265" y="1286874"/>
                  </a:lnTo>
                  <a:lnTo>
                    <a:pt x="240067" y="1320513"/>
                  </a:lnTo>
                  <a:lnTo>
                    <a:pt x="275198" y="1352476"/>
                  </a:lnTo>
                  <a:lnTo>
                    <a:pt x="312641" y="1382649"/>
                  </a:lnTo>
                  <a:lnTo>
                    <a:pt x="788891" y="753745"/>
                  </a:lnTo>
                  <a:lnTo>
                    <a:pt x="556354" y="0"/>
                  </a:lnTo>
                  <a:close/>
                </a:path>
              </a:pathLst>
            </a:custGeom>
            <a:solidFill>
              <a:srgbClr val="EC7C30"/>
            </a:solidFill>
          </p:spPr>
          <p:txBody>
            <a:bodyPr wrap="square" lIns="0" tIns="0" rIns="0" bIns="0" rtlCol="0"/>
            <a:lstStyle/>
            <a:p>
              <a:endParaRPr/>
            </a:p>
          </p:txBody>
        </p:sp>
        <p:sp>
          <p:nvSpPr>
            <p:cNvPr id="10" name="object 10"/>
            <p:cNvSpPr/>
            <p:nvPr/>
          </p:nvSpPr>
          <p:spPr>
            <a:xfrm>
              <a:off x="5891181" y="4514215"/>
              <a:ext cx="789305" cy="1383030"/>
            </a:xfrm>
            <a:custGeom>
              <a:avLst/>
              <a:gdLst/>
              <a:ahLst/>
              <a:cxnLst/>
              <a:rect l="l" t="t" r="r" b="b"/>
              <a:pathLst>
                <a:path w="789304" h="1383029">
                  <a:moveTo>
                    <a:pt x="312641" y="1382649"/>
                  </a:moveTo>
                  <a:lnTo>
                    <a:pt x="275198" y="1352476"/>
                  </a:lnTo>
                  <a:lnTo>
                    <a:pt x="240067" y="1320513"/>
                  </a:lnTo>
                  <a:lnTo>
                    <a:pt x="207265" y="1286874"/>
                  </a:lnTo>
                  <a:lnTo>
                    <a:pt x="176807" y="1251676"/>
                  </a:lnTo>
                  <a:lnTo>
                    <a:pt x="148710" y="1215034"/>
                  </a:lnTo>
                  <a:lnTo>
                    <a:pt x="122989" y="1177063"/>
                  </a:lnTo>
                  <a:lnTo>
                    <a:pt x="99661" y="1137878"/>
                  </a:lnTo>
                  <a:lnTo>
                    <a:pt x="78741" y="1097597"/>
                  </a:lnTo>
                  <a:lnTo>
                    <a:pt x="60245" y="1056334"/>
                  </a:lnTo>
                  <a:lnTo>
                    <a:pt x="44189" y="1014204"/>
                  </a:lnTo>
                  <a:lnTo>
                    <a:pt x="30590" y="971324"/>
                  </a:lnTo>
                  <a:lnTo>
                    <a:pt x="19463" y="927809"/>
                  </a:lnTo>
                  <a:lnTo>
                    <a:pt x="10825" y="883775"/>
                  </a:lnTo>
                  <a:lnTo>
                    <a:pt x="4691" y="839337"/>
                  </a:lnTo>
                  <a:lnTo>
                    <a:pt x="1077" y="794611"/>
                  </a:lnTo>
                  <a:lnTo>
                    <a:pt x="0" y="749712"/>
                  </a:lnTo>
                  <a:lnTo>
                    <a:pt x="1474" y="704756"/>
                  </a:lnTo>
                  <a:lnTo>
                    <a:pt x="5517" y="659859"/>
                  </a:lnTo>
                  <a:lnTo>
                    <a:pt x="12144" y="615136"/>
                  </a:lnTo>
                  <a:lnTo>
                    <a:pt x="21372" y="570702"/>
                  </a:lnTo>
                  <a:lnTo>
                    <a:pt x="33216" y="526674"/>
                  </a:lnTo>
                  <a:lnTo>
                    <a:pt x="47691" y="483168"/>
                  </a:lnTo>
                  <a:lnTo>
                    <a:pt x="64816" y="440297"/>
                  </a:lnTo>
                  <a:lnTo>
                    <a:pt x="84604" y="398179"/>
                  </a:lnTo>
                  <a:lnTo>
                    <a:pt x="107072" y="356929"/>
                  </a:lnTo>
                  <a:lnTo>
                    <a:pt x="132237" y="316662"/>
                  </a:lnTo>
                  <a:lnTo>
                    <a:pt x="160114" y="277495"/>
                  </a:lnTo>
                  <a:lnTo>
                    <a:pt x="191172" y="239004"/>
                  </a:lnTo>
                  <a:lnTo>
                    <a:pt x="224451" y="202683"/>
                  </a:lnTo>
                  <a:lnTo>
                    <a:pt x="259831" y="168613"/>
                  </a:lnTo>
                  <a:lnTo>
                    <a:pt x="297195" y="136876"/>
                  </a:lnTo>
                  <a:lnTo>
                    <a:pt x="336422" y="107553"/>
                  </a:lnTo>
                  <a:lnTo>
                    <a:pt x="377394" y="80725"/>
                  </a:lnTo>
                  <a:lnTo>
                    <a:pt x="419992" y="56474"/>
                  </a:lnTo>
                  <a:lnTo>
                    <a:pt x="464097" y="34882"/>
                  </a:lnTo>
                  <a:lnTo>
                    <a:pt x="509591" y="16030"/>
                  </a:lnTo>
                  <a:lnTo>
                    <a:pt x="556354" y="0"/>
                  </a:lnTo>
                  <a:lnTo>
                    <a:pt x="788891" y="753745"/>
                  </a:lnTo>
                  <a:lnTo>
                    <a:pt x="312641" y="1382649"/>
                  </a:lnTo>
                  <a:close/>
                </a:path>
              </a:pathLst>
            </a:custGeom>
            <a:ln w="11239">
              <a:solidFill>
                <a:srgbClr val="FFFFFF"/>
              </a:solidFill>
            </a:ln>
          </p:spPr>
          <p:txBody>
            <a:bodyPr wrap="square" lIns="0" tIns="0" rIns="0" bIns="0" rtlCol="0"/>
            <a:lstStyle/>
            <a:p>
              <a:endParaRPr/>
            </a:p>
          </p:txBody>
        </p:sp>
        <p:sp>
          <p:nvSpPr>
            <p:cNvPr id="11" name="object 11"/>
            <p:cNvSpPr/>
            <p:nvPr/>
          </p:nvSpPr>
          <p:spPr>
            <a:xfrm>
              <a:off x="6447536" y="4479163"/>
              <a:ext cx="233045" cy="789305"/>
            </a:xfrm>
            <a:custGeom>
              <a:avLst/>
              <a:gdLst/>
              <a:ahLst/>
              <a:cxnLst/>
              <a:rect l="l" t="t" r="r" b="b"/>
              <a:pathLst>
                <a:path w="233045" h="789304">
                  <a:moveTo>
                    <a:pt x="232536" y="0"/>
                  </a:moveTo>
                  <a:lnTo>
                    <a:pt x="185346" y="1414"/>
                  </a:lnTo>
                  <a:lnTo>
                    <a:pt x="138357" y="5644"/>
                  </a:lnTo>
                  <a:lnTo>
                    <a:pt x="91710" y="12673"/>
                  </a:lnTo>
                  <a:lnTo>
                    <a:pt x="45544" y="22482"/>
                  </a:lnTo>
                  <a:lnTo>
                    <a:pt x="0" y="35051"/>
                  </a:lnTo>
                  <a:lnTo>
                    <a:pt x="232536" y="788796"/>
                  </a:lnTo>
                  <a:lnTo>
                    <a:pt x="232536" y="0"/>
                  </a:lnTo>
                  <a:close/>
                </a:path>
              </a:pathLst>
            </a:custGeom>
            <a:solidFill>
              <a:srgbClr val="A4A4A4"/>
            </a:solidFill>
          </p:spPr>
          <p:txBody>
            <a:bodyPr wrap="square" lIns="0" tIns="0" rIns="0" bIns="0" rtlCol="0"/>
            <a:lstStyle/>
            <a:p>
              <a:endParaRPr/>
            </a:p>
          </p:txBody>
        </p:sp>
        <p:sp>
          <p:nvSpPr>
            <p:cNvPr id="12" name="object 12"/>
            <p:cNvSpPr/>
            <p:nvPr/>
          </p:nvSpPr>
          <p:spPr>
            <a:xfrm>
              <a:off x="6447536" y="4479163"/>
              <a:ext cx="233045" cy="789305"/>
            </a:xfrm>
            <a:custGeom>
              <a:avLst/>
              <a:gdLst/>
              <a:ahLst/>
              <a:cxnLst/>
              <a:rect l="l" t="t" r="r" b="b"/>
              <a:pathLst>
                <a:path w="233045" h="789304">
                  <a:moveTo>
                    <a:pt x="0" y="35051"/>
                  </a:moveTo>
                  <a:lnTo>
                    <a:pt x="45544" y="22482"/>
                  </a:lnTo>
                  <a:lnTo>
                    <a:pt x="91710" y="12673"/>
                  </a:lnTo>
                  <a:lnTo>
                    <a:pt x="138357" y="5644"/>
                  </a:lnTo>
                  <a:lnTo>
                    <a:pt x="185346" y="1414"/>
                  </a:lnTo>
                  <a:lnTo>
                    <a:pt x="232536" y="0"/>
                  </a:lnTo>
                  <a:lnTo>
                    <a:pt x="232536" y="788796"/>
                  </a:lnTo>
                  <a:lnTo>
                    <a:pt x="0" y="35051"/>
                  </a:lnTo>
                  <a:close/>
                </a:path>
              </a:pathLst>
            </a:custGeom>
            <a:ln w="11239">
              <a:solidFill>
                <a:srgbClr val="FFFFFF"/>
              </a:solidFill>
            </a:ln>
          </p:spPr>
          <p:txBody>
            <a:bodyPr wrap="square" lIns="0" tIns="0" rIns="0" bIns="0" rtlCol="0"/>
            <a:lstStyle/>
            <a:p>
              <a:endParaRPr/>
            </a:p>
          </p:txBody>
        </p:sp>
        <p:sp>
          <p:nvSpPr>
            <p:cNvPr id="13" name="object 13"/>
            <p:cNvSpPr/>
            <p:nvPr/>
          </p:nvSpPr>
          <p:spPr>
            <a:xfrm>
              <a:off x="7013702" y="5519293"/>
              <a:ext cx="619760" cy="809625"/>
            </a:xfrm>
            <a:custGeom>
              <a:avLst/>
              <a:gdLst/>
              <a:ahLst/>
              <a:cxnLst/>
              <a:rect l="l" t="t" r="r" b="b"/>
              <a:pathLst>
                <a:path w="619759" h="809625">
                  <a:moveTo>
                    <a:pt x="414147" y="0"/>
                  </a:moveTo>
                  <a:lnTo>
                    <a:pt x="361188" y="485775"/>
                  </a:lnTo>
                  <a:lnTo>
                    <a:pt x="0" y="485775"/>
                  </a:lnTo>
                  <a:lnTo>
                    <a:pt x="0" y="809320"/>
                  </a:lnTo>
                  <a:lnTo>
                    <a:pt x="619252" y="809320"/>
                  </a:lnTo>
                  <a:lnTo>
                    <a:pt x="619252" y="485775"/>
                  </a:lnTo>
                  <a:lnTo>
                    <a:pt x="516001" y="485775"/>
                  </a:lnTo>
                  <a:lnTo>
                    <a:pt x="414147" y="0"/>
                  </a:lnTo>
                  <a:close/>
                </a:path>
              </a:pathLst>
            </a:custGeom>
            <a:solidFill>
              <a:srgbClr val="FFFFFF"/>
            </a:solidFill>
          </p:spPr>
          <p:txBody>
            <a:bodyPr wrap="square" lIns="0" tIns="0" rIns="0" bIns="0" rtlCol="0"/>
            <a:lstStyle/>
            <a:p>
              <a:endParaRPr/>
            </a:p>
          </p:txBody>
        </p:sp>
        <p:sp>
          <p:nvSpPr>
            <p:cNvPr id="14" name="object 14"/>
            <p:cNvSpPr/>
            <p:nvPr/>
          </p:nvSpPr>
          <p:spPr>
            <a:xfrm>
              <a:off x="7013702" y="5519293"/>
              <a:ext cx="619760" cy="809625"/>
            </a:xfrm>
            <a:custGeom>
              <a:avLst/>
              <a:gdLst/>
              <a:ahLst/>
              <a:cxnLst/>
              <a:rect l="l" t="t" r="r" b="b"/>
              <a:pathLst>
                <a:path w="619759" h="809625">
                  <a:moveTo>
                    <a:pt x="0" y="485775"/>
                  </a:moveTo>
                  <a:lnTo>
                    <a:pt x="361188" y="485775"/>
                  </a:lnTo>
                  <a:lnTo>
                    <a:pt x="414147" y="0"/>
                  </a:lnTo>
                  <a:lnTo>
                    <a:pt x="516001" y="485775"/>
                  </a:lnTo>
                  <a:lnTo>
                    <a:pt x="619252" y="485775"/>
                  </a:lnTo>
                  <a:lnTo>
                    <a:pt x="619252" y="539750"/>
                  </a:lnTo>
                  <a:lnTo>
                    <a:pt x="619252" y="620649"/>
                  </a:lnTo>
                  <a:lnTo>
                    <a:pt x="619252" y="809320"/>
                  </a:lnTo>
                  <a:lnTo>
                    <a:pt x="516001" y="809320"/>
                  </a:lnTo>
                  <a:lnTo>
                    <a:pt x="361188" y="809320"/>
                  </a:lnTo>
                  <a:lnTo>
                    <a:pt x="0" y="809320"/>
                  </a:lnTo>
                  <a:lnTo>
                    <a:pt x="0" y="620649"/>
                  </a:lnTo>
                  <a:lnTo>
                    <a:pt x="0" y="539750"/>
                  </a:lnTo>
                  <a:lnTo>
                    <a:pt x="0" y="485775"/>
                  </a:lnTo>
                  <a:close/>
                </a:path>
              </a:pathLst>
            </a:custGeom>
            <a:ln w="5626">
              <a:solidFill>
                <a:srgbClr val="000000"/>
              </a:solidFill>
            </a:ln>
          </p:spPr>
          <p:txBody>
            <a:bodyPr wrap="square" lIns="0" tIns="0" rIns="0" bIns="0" rtlCol="0"/>
            <a:lstStyle/>
            <a:p>
              <a:endParaRPr/>
            </a:p>
          </p:txBody>
        </p:sp>
      </p:grpSp>
      <p:sp>
        <p:nvSpPr>
          <p:cNvPr id="15" name="object 15"/>
          <p:cNvSpPr/>
          <p:nvPr/>
        </p:nvSpPr>
        <p:spPr>
          <a:xfrm>
            <a:off x="804069" y="1648597"/>
            <a:ext cx="5965392" cy="3698103"/>
          </a:xfrm>
          <a:custGeom>
            <a:avLst/>
            <a:gdLst/>
            <a:ahLst/>
            <a:cxnLst/>
            <a:rect l="l" t="t" r="r" b="b"/>
            <a:pathLst>
              <a:path w="4474210" h="2773679">
                <a:moveTo>
                  <a:pt x="0" y="2773679"/>
                </a:moveTo>
                <a:lnTo>
                  <a:pt x="4474083" y="2773679"/>
                </a:lnTo>
                <a:lnTo>
                  <a:pt x="4474083" y="0"/>
                </a:lnTo>
                <a:lnTo>
                  <a:pt x="0" y="0"/>
                </a:lnTo>
                <a:lnTo>
                  <a:pt x="0" y="2773679"/>
                </a:lnTo>
                <a:close/>
              </a:path>
            </a:pathLst>
          </a:custGeom>
          <a:ln w="7493">
            <a:solidFill>
              <a:srgbClr val="000000"/>
            </a:solidFill>
          </a:ln>
        </p:spPr>
        <p:txBody>
          <a:bodyPr wrap="square" lIns="0" tIns="0" rIns="0" bIns="0" rtlCol="0"/>
          <a:lstStyle/>
          <a:p>
            <a:endParaRPr/>
          </a:p>
        </p:txBody>
      </p:sp>
      <p:sp>
        <p:nvSpPr>
          <p:cNvPr id="16" name="object 16"/>
          <p:cNvSpPr txBox="1"/>
          <p:nvPr/>
        </p:nvSpPr>
        <p:spPr>
          <a:xfrm>
            <a:off x="1029613" y="1753581"/>
            <a:ext cx="5425237" cy="185585"/>
          </a:xfrm>
          <a:prstGeom prst="rect">
            <a:avLst/>
          </a:prstGeom>
        </p:spPr>
        <p:txBody>
          <a:bodyPr vert="horz" wrap="square" lIns="0" tIns="21166" rIns="0" bIns="0" rtlCol="0">
            <a:spAutoFit/>
          </a:bodyPr>
          <a:lstStyle/>
          <a:p>
            <a:pPr>
              <a:spcBef>
                <a:spcPts val="167"/>
              </a:spcBef>
            </a:pPr>
            <a:r>
              <a:rPr sz="1067" spc="47" dirty="0">
                <a:latin typeface="游ゴシック"/>
                <a:cs typeface="游ゴシック"/>
              </a:rPr>
              <a:t>問３   アナフィラキシー補助治療剤</a:t>
            </a:r>
            <a:r>
              <a:rPr sz="1067" dirty="0">
                <a:latin typeface="Calibri"/>
                <a:cs typeface="Calibri"/>
              </a:rPr>
              <a:t>(</a:t>
            </a:r>
            <a:r>
              <a:rPr sz="1067" dirty="0">
                <a:latin typeface="游ゴシック"/>
                <a:cs typeface="游ゴシック"/>
              </a:rPr>
              <a:t>エピペン注射</a:t>
            </a:r>
            <a:r>
              <a:rPr sz="1067" dirty="0">
                <a:latin typeface="Calibri"/>
                <a:cs typeface="Calibri"/>
              </a:rPr>
              <a:t>)</a:t>
            </a:r>
            <a:r>
              <a:rPr sz="1067" spc="-7" dirty="0">
                <a:latin typeface="游ゴシック"/>
                <a:cs typeface="游ゴシック"/>
              </a:rPr>
              <a:t>を持っている児童生徒はいますか？</a:t>
            </a:r>
            <a:endParaRPr sz="1067">
              <a:latin typeface="游ゴシック"/>
              <a:cs typeface="游ゴシック"/>
            </a:endParaRPr>
          </a:p>
        </p:txBody>
      </p:sp>
      <p:sp>
        <p:nvSpPr>
          <p:cNvPr id="17" name="object 17"/>
          <p:cNvSpPr/>
          <p:nvPr/>
        </p:nvSpPr>
        <p:spPr>
          <a:xfrm>
            <a:off x="804070" y="1463692"/>
            <a:ext cx="5967932" cy="0"/>
          </a:xfrm>
          <a:custGeom>
            <a:avLst/>
            <a:gdLst/>
            <a:ahLst/>
            <a:cxnLst/>
            <a:rect l="l" t="t" r="r" b="b"/>
            <a:pathLst>
              <a:path w="4476115">
                <a:moveTo>
                  <a:pt x="0" y="0"/>
                </a:moveTo>
                <a:lnTo>
                  <a:pt x="4476115" y="0"/>
                </a:lnTo>
              </a:path>
            </a:pathLst>
          </a:custGeom>
          <a:ln w="7493">
            <a:solidFill>
              <a:srgbClr val="000000"/>
            </a:solidFill>
          </a:ln>
        </p:spPr>
        <p:txBody>
          <a:bodyPr wrap="square" lIns="0" tIns="0" rIns="0" bIns="0" rtlCol="0"/>
          <a:lstStyle/>
          <a:p>
            <a:endParaRPr/>
          </a:p>
        </p:txBody>
      </p:sp>
      <p:sp>
        <p:nvSpPr>
          <p:cNvPr id="18" name="object 18"/>
          <p:cNvSpPr/>
          <p:nvPr/>
        </p:nvSpPr>
        <p:spPr>
          <a:xfrm>
            <a:off x="7314355" y="1463692"/>
            <a:ext cx="5967932" cy="0"/>
          </a:xfrm>
          <a:custGeom>
            <a:avLst/>
            <a:gdLst/>
            <a:ahLst/>
            <a:cxnLst/>
            <a:rect l="l" t="t" r="r" b="b"/>
            <a:pathLst>
              <a:path w="4476115">
                <a:moveTo>
                  <a:pt x="0" y="0"/>
                </a:moveTo>
                <a:lnTo>
                  <a:pt x="4475988" y="0"/>
                </a:lnTo>
              </a:path>
            </a:pathLst>
          </a:custGeom>
          <a:ln w="7493">
            <a:solidFill>
              <a:srgbClr val="000000"/>
            </a:solidFill>
          </a:ln>
        </p:spPr>
        <p:txBody>
          <a:bodyPr wrap="square" lIns="0" tIns="0" rIns="0" bIns="0" rtlCol="0"/>
          <a:lstStyle/>
          <a:p>
            <a:endParaRPr/>
          </a:p>
        </p:txBody>
      </p:sp>
      <p:sp>
        <p:nvSpPr>
          <p:cNvPr id="19" name="object 19"/>
          <p:cNvSpPr/>
          <p:nvPr/>
        </p:nvSpPr>
        <p:spPr>
          <a:xfrm>
            <a:off x="7318250" y="1648597"/>
            <a:ext cx="5965392" cy="3698103"/>
          </a:xfrm>
          <a:custGeom>
            <a:avLst/>
            <a:gdLst/>
            <a:ahLst/>
            <a:cxnLst/>
            <a:rect l="l" t="t" r="r" b="b"/>
            <a:pathLst>
              <a:path w="4474209" h="2773679">
                <a:moveTo>
                  <a:pt x="0" y="2773679"/>
                </a:moveTo>
                <a:lnTo>
                  <a:pt x="4473955" y="2773679"/>
                </a:lnTo>
                <a:lnTo>
                  <a:pt x="4473955" y="0"/>
                </a:lnTo>
                <a:lnTo>
                  <a:pt x="0" y="0"/>
                </a:lnTo>
                <a:lnTo>
                  <a:pt x="0" y="2773679"/>
                </a:lnTo>
                <a:close/>
              </a:path>
            </a:pathLst>
          </a:custGeom>
          <a:ln w="7493">
            <a:solidFill>
              <a:srgbClr val="000000"/>
            </a:solidFill>
          </a:ln>
        </p:spPr>
        <p:txBody>
          <a:bodyPr wrap="square" lIns="0" tIns="0" rIns="0" bIns="0" rtlCol="0"/>
          <a:lstStyle/>
          <a:p>
            <a:endParaRPr/>
          </a:p>
        </p:txBody>
      </p:sp>
      <p:sp>
        <p:nvSpPr>
          <p:cNvPr id="20" name="object 20"/>
          <p:cNvSpPr txBox="1"/>
          <p:nvPr/>
        </p:nvSpPr>
        <p:spPr>
          <a:xfrm>
            <a:off x="7873133" y="1726827"/>
            <a:ext cx="579099" cy="185585"/>
          </a:xfrm>
          <a:prstGeom prst="rect">
            <a:avLst/>
          </a:prstGeom>
        </p:spPr>
        <p:txBody>
          <a:bodyPr vert="horz" wrap="square" lIns="0" tIns="21166" rIns="0" bIns="0" rtlCol="0">
            <a:spAutoFit/>
          </a:bodyPr>
          <a:lstStyle/>
          <a:p>
            <a:pPr>
              <a:spcBef>
                <a:spcPts val="167"/>
              </a:spcBef>
            </a:pPr>
            <a:r>
              <a:rPr sz="1067" spc="-20" dirty="0">
                <a:latin typeface="游ゴシック"/>
                <a:cs typeface="游ゴシック"/>
              </a:rPr>
              <a:t>問３ー１</a:t>
            </a:r>
            <a:endParaRPr sz="1067">
              <a:latin typeface="游ゴシック"/>
              <a:cs typeface="游ゴシック"/>
            </a:endParaRPr>
          </a:p>
        </p:txBody>
      </p:sp>
      <p:sp>
        <p:nvSpPr>
          <p:cNvPr id="21" name="object 21"/>
          <p:cNvSpPr txBox="1"/>
          <p:nvPr/>
        </p:nvSpPr>
        <p:spPr>
          <a:xfrm>
            <a:off x="8712320" y="1726827"/>
            <a:ext cx="3805625" cy="185585"/>
          </a:xfrm>
          <a:prstGeom prst="rect">
            <a:avLst/>
          </a:prstGeom>
        </p:spPr>
        <p:txBody>
          <a:bodyPr vert="horz" wrap="square" lIns="0" tIns="21166" rIns="0" bIns="0" rtlCol="0">
            <a:spAutoFit/>
          </a:bodyPr>
          <a:lstStyle/>
          <a:p>
            <a:pPr>
              <a:spcBef>
                <a:spcPts val="167"/>
              </a:spcBef>
            </a:pPr>
            <a:r>
              <a:rPr sz="1067" spc="-7" dirty="0">
                <a:latin typeface="游ゴシック"/>
                <a:cs typeface="游ゴシック"/>
              </a:rPr>
              <a:t>製造元がアプリを公開しました。資料をご希望されますか？</a:t>
            </a:r>
            <a:endParaRPr sz="1067">
              <a:latin typeface="游ゴシック"/>
              <a:cs typeface="游ゴシック"/>
            </a:endParaRPr>
          </a:p>
        </p:txBody>
      </p:sp>
      <p:grpSp>
        <p:nvGrpSpPr>
          <p:cNvPr id="22" name="object 22"/>
          <p:cNvGrpSpPr/>
          <p:nvPr/>
        </p:nvGrpSpPr>
        <p:grpSpPr>
          <a:xfrm>
            <a:off x="1098093" y="2540105"/>
            <a:ext cx="2351953" cy="2544139"/>
            <a:chOff x="872798" y="1490091"/>
            <a:chExt cx="1764030" cy="1908175"/>
          </a:xfrm>
        </p:grpSpPr>
        <p:sp>
          <p:nvSpPr>
            <p:cNvPr id="23" name="object 23"/>
            <p:cNvSpPr/>
            <p:nvPr/>
          </p:nvSpPr>
          <p:spPr>
            <a:xfrm>
              <a:off x="899020" y="1495806"/>
              <a:ext cx="1602740" cy="1623060"/>
            </a:xfrm>
            <a:custGeom>
              <a:avLst/>
              <a:gdLst/>
              <a:ahLst/>
              <a:cxnLst/>
              <a:rect l="l" t="t" r="r" b="b"/>
              <a:pathLst>
                <a:path w="1602739" h="1623060">
                  <a:moveTo>
                    <a:pt x="791095" y="0"/>
                  </a:moveTo>
                  <a:lnTo>
                    <a:pt x="791095" y="811530"/>
                  </a:lnTo>
                  <a:lnTo>
                    <a:pt x="0" y="991997"/>
                  </a:lnTo>
                  <a:lnTo>
                    <a:pt x="12357" y="1039530"/>
                  </a:lnTo>
                  <a:lnTo>
                    <a:pt x="27386" y="1085768"/>
                  </a:lnTo>
                  <a:lnTo>
                    <a:pt x="44992" y="1130636"/>
                  </a:lnTo>
                  <a:lnTo>
                    <a:pt x="65079" y="1174056"/>
                  </a:lnTo>
                  <a:lnTo>
                    <a:pt x="87551" y="1215954"/>
                  </a:lnTo>
                  <a:lnTo>
                    <a:pt x="112313" y="1256252"/>
                  </a:lnTo>
                  <a:lnTo>
                    <a:pt x="139270" y="1294876"/>
                  </a:lnTo>
                  <a:lnTo>
                    <a:pt x="168326" y="1331748"/>
                  </a:lnTo>
                  <a:lnTo>
                    <a:pt x="199385" y="1366793"/>
                  </a:lnTo>
                  <a:lnTo>
                    <a:pt x="232352" y="1399934"/>
                  </a:lnTo>
                  <a:lnTo>
                    <a:pt x="267132" y="1431096"/>
                  </a:lnTo>
                  <a:lnTo>
                    <a:pt x="303629" y="1460202"/>
                  </a:lnTo>
                  <a:lnTo>
                    <a:pt x="341747" y="1487176"/>
                  </a:lnTo>
                  <a:lnTo>
                    <a:pt x="381391" y="1511942"/>
                  </a:lnTo>
                  <a:lnTo>
                    <a:pt x="422465" y="1534425"/>
                  </a:lnTo>
                  <a:lnTo>
                    <a:pt x="464875" y="1554548"/>
                  </a:lnTo>
                  <a:lnTo>
                    <a:pt x="508523" y="1572234"/>
                  </a:lnTo>
                  <a:lnTo>
                    <a:pt x="553316" y="1587408"/>
                  </a:lnTo>
                  <a:lnTo>
                    <a:pt x="599157" y="1599994"/>
                  </a:lnTo>
                  <a:lnTo>
                    <a:pt x="645951" y="1609915"/>
                  </a:lnTo>
                  <a:lnTo>
                    <a:pt x="693602" y="1617096"/>
                  </a:lnTo>
                  <a:lnTo>
                    <a:pt x="742016" y="1621461"/>
                  </a:lnTo>
                  <a:lnTo>
                    <a:pt x="791095" y="1622933"/>
                  </a:lnTo>
                  <a:lnTo>
                    <a:pt x="838777" y="1621555"/>
                  </a:lnTo>
                  <a:lnTo>
                    <a:pt x="885734" y="1617473"/>
                  </a:lnTo>
                  <a:lnTo>
                    <a:pt x="931890" y="1610762"/>
                  </a:lnTo>
                  <a:lnTo>
                    <a:pt x="977168" y="1601499"/>
                  </a:lnTo>
                  <a:lnTo>
                    <a:pt x="1021492" y="1589760"/>
                  </a:lnTo>
                  <a:lnTo>
                    <a:pt x="1064786" y="1575621"/>
                  </a:lnTo>
                  <a:lnTo>
                    <a:pt x="1106974" y="1559159"/>
                  </a:lnTo>
                  <a:lnTo>
                    <a:pt x="1147980" y="1540448"/>
                  </a:lnTo>
                  <a:lnTo>
                    <a:pt x="1187728" y="1519567"/>
                  </a:lnTo>
                  <a:lnTo>
                    <a:pt x="1226141" y="1496590"/>
                  </a:lnTo>
                  <a:lnTo>
                    <a:pt x="1263144" y="1471594"/>
                  </a:lnTo>
                  <a:lnTo>
                    <a:pt x="1298661" y="1444654"/>
                  </a:lnTo>
                  <a:lnTo>
                    <a:pt x="1332614" y="1415849"/>
                  </a:lnTo>
                  <a:lnTo>
                    <a:pt x="1364929" y="1385252"/>
                  </a:lnTo>
                  <a:lnTo>
                    <a:pt x="1395529" y="1352941"/>
                  </a:lnTo>
                  <a:lnTo>
                    <a:pt x="1424337" y="1318992"/>
                  </a:lnTo>
                  <a:lnTo>
                    <a:pt x="1451279" y="1283480"/>
                  </a:lnTo>
                  <a:lnTo>
                    <a:pt x="1476277" y="1246482"/>
                  </a:lnTo>
                  <a:lnTo>
                    <a:pt x="1499255" y="1208075"/>
                  </a:lnTo>
                  <a:lnTo>
                    <a:pt x="1520138" y="1168334"/>
                  </a:lnTo>
                  <a:lnTo>
                    <a:pt x="1538849" y="1127335"/>
                  </a:lnTo>
                  <a:lnTo>
                    <a:pt x="1555313" y="1085155"/>
                  </a:lnTo>
                  <a:lnTo>
                    <a:pt x="1569452" y="1041869"/>
                  </a:lnTo>
                  <a:lnTo>
                    <a:pt x="1581191" y="997555"/>
                  </a:lnTo>
                  <a:lnTo>
                    <a:pt x="1590455" y="952288"/>
                  </a:lnTo>
                  <a:lnTo>
                    <a:pt x="1597165" y="906143"/>
                  </a:lnTo>
                  <a:lnTo>
                    <a:pt x="1601248" y="859199"/>
                  </a:lnTo>
                  <a:lnTo>
                    <a:pt x="1602625" y="811530"/>
                  </a:lnTo>
                  <a:lnTo>
                    <a:pt x="1601248" y="763847"/>
                  </a:lnTo>
                  <a:lnTo>
                    <a:pt x="1597165" y="716890"/>
                  </a:lnTo>
                  <a:lnTo>
                    <a:pt x="1590455" y="670735"/>
                  </a:lnTo>
                  <a:lnTo>
                    <a:pt x="1581191" y="625457"/>
                  </a:lnTo>
                  <a:lnTo>
                    <a:pt x="1569452" y="581133"/>
                  </a:lnTo>
                  <a:lnTo>
                    <a:pt x="1555313" y="537839"/>
                  </a:lnTo>
                  <a:lnTo>
                    <a:pt x="1538849" y="495651"/>
                  </a:lnTo>
                  <a:lnTo>
                    <a:pt x="1520138" y="454645"/>
                  </a:lnTo>
                  <a:lnTo>
                    <a:pt x="1499255" y="414897"/>
                  </a:lnTo>
                  <a:lnTo>
                    <a:pt x="1476277" y="376483"/>
                  </a:lnTo>
                  <a:lnTo>
                    <a:pt x="1451279" y="339481"/>
                  </a:lnTo>
                  <a:lnTo>
                    <a:pt x="1424337" y="303964"/>
                  </a:lnTo>
                  <a:lnTo>
                    <a:pt x="1395529" y="270011"/>
                  </a:lnTo>
                  <a:lnTo>
                    <a:pt x="1364929" y="237696"/>
                  </a:lnTo>
                  <a:lnTo>
                    <a:pt x="1332614" y="207096"/>
                  </a:lnTo>
                  <a:lnTo>
                    <a:pt x="1298661" y="178288"/>
                  </a:lnTo>
                  <a:lnTo>
                    <a:pt x="1263144" y="151346"/>
                  </a:lnTo>
                  <a:lnTo>
                    <a:pt x="1226141" y="126348"/>
                  </a:lnTo>
                  <a:lnTo>
                    <a:pt x="1187728" y="103370"/>
                  </a:lnTo>
                  <a:lnTo>
                    <a:pt x="1147980" y="82487"/>
                  </a:lnTo>
                  <a:lnTo>
                    <a:pt x="1106974" y="63775"/>
                  </a:lnTo>
                  <a:lnTo>
                    <a:pt x="1064786" y="47312"/>
                  </a:lnTo>
                  <a:lnTo>
                    <a:pt x="1021492" y="33173"/>
                  </a:lnTo>
                  <a:lnTo>
                    <a:pt x="977168" y="21433"/>
                  </a:lnTo>
                  <a:lnTo>
                    <a:pt x="931890" y="12170"/>
                  </a:lnTo>
                  <a:lnTo>
                    <a:pt x="885734" y="5459"/>
                  </a:lnTo>
                  <a:lnTo>
                    <a:pt x="838777" y="1377"/>
                  </a:lnTo>
                  <a:lnTo>
                    <a:pt x="791095" y="0"/>
                  </a:lnTo>
                  <a:close/>
                </a:path>
              </a:pathLst>
            </a:custGeom>
            <a:solidFill>
              <a:srgbClr val="4471C4"/>
            </a:solidFill>
          </p:spPr>
          <p:txBody>
            <a:bodyPr wrap="square" lIns="0" tIns="0" rIns="0" bIns="0" rtlCol="0"/>
            <a:lstStyle/>
            <a:p>
              <a:endParaRPr/>
            </a:p>
          </p:txBody>
        </p:sp>
        <p:sp>
          <p:nvSpPr>
            <p:cNvPr id="24" name="object 24"/>
            <p:cNvSpPr/>
            <p:nvPr/>
          </p:nvSpPr>
          <p:spPr>
            <a:xfrm>
              <a:off x="878513" y="1495806"/>
              <a:ext cx="812165" cy="992505"/>
            </a:xfrm>
            <a:custGeom>
              <a:avLst/>
              <a:gdLst/>
              <a:ahLst/>
              <a:cxnLst/>
              <a:rect l="l" t="t" r="r" b="b"/>
              <a:pathLst>
                <a:path w="812164" h="992505">
                  <a:moveTo>
                    <a:pt x="811602" y="0"/>
                  </a:moveTo>
                  <a:lnTo>
                    <a:pt x="766116" y="1281"/>
                  </a:lnTo>
                  <a:lnTo>
                    <a:pt x="720797" y="5111"/>
                  </a:lnTo>
                  <a:lnTo>
                    <a:pt x="675763" y="11465"/>
                  </a:lnTo>
                  <a:lnTo>
                    <a:pt x="631135" y="20320"/>
                  </a:lnTo>
                  <a:lnTo>
                    <a:pt x="584950" y="32269"/>
                  </a:lnTo>
                  <a:lnTo>
                    <a:pt x="540074" y="46695"/>
                  </a:lnTo>
                  <a:lnTo>
                    <a:pt x="496565" y="63505"/>
                  </a:lnTo>
                  <a:lnTo>
                    <a:pt x="454481" y="82608"/>
                  </a:lnTo>
                  <a:lnTo>
                    <a:pt x="413878" y="103914"/>
                  </a:lnTo>
                  <a:lnTo>
                    <a:pt x="374813" y="127330"/>
                  </a:lnTo>
                  <a:lnTo>
                    <a:pt x="337344" y="152767"/>
                  </a:lnTo>
                  <a:lnTo>
                    <a:pt x="301528" y="180131"/>
                  </a:lnTo>
                  <a:lnTo>
                    <a:pt x="267422" y="209334"/>
                  </a:lnTo>
                  <a:lnTo>
                    <a:pt x="235084" y="240282"/>
                  </a:lnTo>
                  <a:lnTo>
                    <a:pt x="204571" y="272885"/>
                  </a:lnTo>
                  <a:lnTo>
                    <a:pt x="175940" y="307053"/>
                  </a:lnTo>
                  <a:lnTo>
                    <a:pt x="149248" y="342692"/>
                  </a:lnTo>
                  <a:lnTo>
                    <a:pt x="124552" y="379714"/>
                  </a:lnTo>
                  <a:lnTo>
                    <a:pt x="101911" y="418025"/>
                  </a:lnTo>
                  <a:lnTo>
                    <a:pt x="81380" y="457536"/>
                  </a:lnTo>
                  <a:lnTo>
                    <a:pt x="63018" y="498154"/>
                  </a:lnTo>
                  <a:lnTo>
                    <a:pt x="46881" y="539789"/>
                  </a:lnTo>
                  <a:lnTo>
                    <a:pt x="33026" y="582350"/>
                  </a:lnTo>
                  <a:lnTo>
                    <a:pt x="21512" y="625745"/>
                  </a:lnTo>
                  <a:lnTo>
                    <a:pt x="12395" y="669883"/>
                  </a:lnTo>
                  <a:lnTo>
                    <a:pt x="5732" y="714673"/>
                  </a:lnTo>
                  <a:lnTo>
                    <a:pt x="1581" y="760023"/>
                  </a:lnTo>
                  <a:lnTo>
                    <a:pt x="0" y="805844"/>
                  </a:lnTo>
                  <a:lnTo>
                    <a:pt x="1044" y="852042"/>
                  </a:lnTo>
                  <a:lnTo>
                    <a:pt x="4771" y="898528"/>
                  </a:lnTo>
                  <a:lnTo>
                    <a:pt x="11240" y="945210"/>
                  </a:lnTo>
                  <a:lnTo>
                    <a:pt x="20506" y="991997"/>
                  </a:lnTo>
                  <a:lnTo>
                    <a:pt x="811602" y="811530"/>
                  </a:lnTo>
                  <a:lnTo>
                    <a:pt x="811602" y="0"/>
                  </a:lnTo>
                  <a:close/>
                </a:path>
              </a:pathLst>
            </a:custGeom>
            <a:solidFill>
              <a:srgbClr val="EC7C30"/>
            </a:solidFill>
          </p:spPr>
          <p:txBody>
            <a:bodyPr wrap="square" lIns="0" tIns="0" rIns="0" bIns="0" rtlCol="0"/>
            <a:lstStyle/>
            <a:p>
              <a:endParaRPr/>
            </a:p>
          </p:txBody>
        </p:sp>
        <p:sp>
          <p:nvSpPr>
            <p:cNvPr id="25" name="object 25"/>
            <p:cNvSpPr/>
            <p:nvPr/>
          </p:nvSpPr>
          <p:spPr>
            <a:xfrm>
              <a:off x="878513" y="1495806"/>
              <a:ext cx="812165" cy="992505"/>
            </a:xfrm>
            <a:custGeom>
              <a:avLst/>
              <a:gdLst/>
              <a:ahLst/>
              <a:cxnLst/>
              <a:rect l="l" t="t" r="r" b="b"/>
              <a:pathLst>
                <a:path w="812164" h="992505">
                  <a:moveTo>
                    <a:pt x="20506" y="991997"/>
                  </a:moveTo>
                  <a:lnTo>
                    <a:pt x="11240" y="945210"/>
                  </a:lnTo>
                  <a:lnTo>
                    <a:pt x="4771" y="898528"/>
                  </a:lnTo>
                  <a:lnTo>
                    <a:pt x="1044" y="852042"/>
                  </a:lnTo>
                  <a:lnTo>
                    <a:pt x="0" y="805844"/>
                  </a:lnTo>
                  <a:lnTo>
                    <a:pt x="1581" y="760023"/>
                  </a:lnTo>
                  <a:lnTo>
                    <a:pt x="5732" y="714673"/>
                  </a:lnTo>
                  <a:lnTo>
                    <a:pt x="12395" y="669883"/>
                  </a:lnTo>
                  <a:lnTo>
                    <a:pt x="21512" y="625745"/>
                  </a:lnTo>
                  <a:lnTo>
                    <a:pt x="33026" y="582350"/>
                  </a:lnTo>
                  <a:lnTo>
                    <a:pt x="46881" y="539789"/>
                  </a:lnTo>
                  <a:lnTo>
                    <a:pt x="63018" y="498154"/>
                  </a:lnTo>
                  <a:lnTo>
                    <a:pt x="81380" y="457536"/>
                  </a:lnTo>
                  <a:lnTo>
                    <a:pt x="101911" y="418025"/>
                  </a:lnTo>
                  <a:lnTo>
                    <a:pt x="124552" y="379714"/>
                  </a:lnTo>
                  <a:lnTo>
                    <a:pt x="149248" y="342692"/>
                  </a:lnTo>
                  <a:lnTo>
                    <a:pt x="175940" y="307053"/>
                  </a:lnTo>
                  <a:lnTo>
                    <a:pt x="204571" y="272885"/>
                  </a:lnTo>
                  <a:lnTo>
                    <a:pt x="235084" y="240282"/>
                  </a:lnTo>
                  <a:lnTo>
                    <a:pt x="267422" y="209334"/>
                  </a:lnTo>
                  <a:lnTo>
                    <a:pt x="301528" y="180131"/>
                  </a:lnTo>
                  <a:lnTo>
                    <a:pt x="337344" y="152767"/>
                  </a:lnTo>
                  <a:lnTo>
                    <a:pt x="374813" y="127330"/>
                  </a:lnTo>
                  <a:lnTo>
                    <a:pt x="413878" y="103914"/>
                  </a:lnTo>
                  <a:lnTo>
                    <a:pt x="454481" y="82608"/>
                  </a:lnTo>
                  <a:lnTo>
                    <a:pt x="496565" y="63505"/>
                  </a:lnTo>
                  <a:lnTo>
                    <a:pt x="540074" y="46695"/>
                  </a:lnTo>
                  <a:lnTo>
                    <a:pt x="584950" y="32269"/>
                  </a:lnTo>
                  <a:lnTo>
                    <a:pt x="631135" y="20320"/>
                  </a:lnTo>
                  <a:lnTo>
                    <a:pt x="675763" y="11465"/>
                  </a:lnTo>
                  <a:lnTo>
                    <a:pt x="720797" y="5111"/>
                  </a:lnTo>
                  <a:lnTo>
                    <a:pt x="766116" y="1281"/>
                  </a:lnTo>
                  <a:lnTo>
                    <a:pt x="811602" y="0"/>
                  </a:lnTo>
                  <a:lnTo>
                    <a:pt x="811602" y="811530"/>
                  </a:lnTo>
                  <a:lnTo>
                    <a:pt x="20506" y="991997"/>
                  </a:lnTo>
                  <a:close/>
                </a:path>
              </a:pathLst>
            </a:custGeom>
            <a:ln w="11239">
              <a:solidFill>
                <a:srgbClr val="FFFFFF"/>
              </a:solidFill>
            </a:ln>
          </p:spPr>
          <p:txBody>
            <a:bodyPr wrap="square" lIns="0" tIns="0" rIns="0" bIns="0" rtlCol="0"/>
            <a:lstStyle/>
            <a:p>
              <a:endParaRPr/>
            </a:p>
          </p:txBody>
        </p:sp>
        <p:sp>
          <p:nvSpPr>
            <p:cNvPr id="26" name="object 26"/>
            <p:cNvSpPr/>
            <p:nvPr/>
          </p:nvSpPr>
          <p:spPr>
            <a:xfrm>
              <a:off x="1979295" y="2813177"/>
              <a:ext cx="654685" cy="582295"/>
            </a:xfrm>
            <a:custGeom>
              <a:avLst/>
              <a:gdLst/>
              <a:ahLst/>
              <a:cxnLst/>
              <a:rect l="l" t="t" r="r" b="b"/>
              <a:pathLst>
                <a:path w="654685" h="582295">
                  <a:moveTo>
                    <a:pt x="345313" y="0"/>
                  </a:moveTo>
                  <a:lnTo>
                    <a:pt x="381889" y="277113"/>
                  </a:lnTo>
                  <a:lnTo>
                    <a:pt x="0" y="277113"/>
                  </a:lnTo>
                  <a:lnTo>
                    <a:pt x="0" y="581913"/>
                  </a:lnTo>
                  <a:lnTo>
                    <a:pt x="654558" y="581913"/>
                  </a:lnTo>
                  <a:lnTo>
                    <a:pt x="654558" y="277113"/>
                  </a:lnTo>
                  <a:lnTo>
                    <a:pt x="545465" y="277113"/>
                  </a:lnTo>
                  <a:lnTo>
                    <a:pt x="345313" y="0"/>
                  </a:lnTo>
                  <a:close/>
                </a:path>
              </a:pathLst>
            </a:custGeom>
            <a:solidFill>
              <a:srgbClr val="FFFFFF"/>
            </a:solidFill>
          </p:spPr>
          <p:txBody>
            <a:bodyPr wrap="square" lIns="0" tIns="0" rIns="0" bIns="0" rtlCol="0"/>
            <a:lstStyle/>
            <a:p>
              <a:endParaRPr/>
            </a:p>
          </p:txBody>
        </p:sp>
        <p:sp>
          <p:nvSpPr>
            <p:cNvPr id="27" name="object 27"/>
            <p:cNvSpPr/>
            <p:nvPr/>
          </p:nvSpPr>
          <p:spPr>
            <a:xfrm>
              <a:off x="1979295" y="2813177"/>
              <a:ext cx="654685" cy="582295"/>
            </a:xfrm>
            <a:custGeom>
              <a:avLst/>
              <a:gdLst/>
              <a:ahLst/>
              <a:cxnLst/>
              <a:rect l="l" t="t" r="r" b="b"/>
              <a:pathLst>
                <a:path w="654685" h="582295">
                  <a:moveTo>
                    <a:pt x="0" y="277113"/>
                  </a:moveTo>
                  <a:lnTo>
                    <a:pt x="381889" y="277113"/>
                  </a:lnTo>
                  <a:lnTo>
                    <a:pt x="345313" y="0"/>
                  </a:lnTo>
                  <a:lnTo>
                    <a:pt x="545465" y="277113"/>
                  </a:lnTo>
                  <a:lnTo>
                    <a:pt x="654558" y="277113"/>
                  </a:lnTo>
                  <a:lnTo>
                    <a:pt x="654558" y="327913"/>
                  </a:lnTo>
                  <a:lnTo>
                    <a:pt x="654558" y="404113"/>
                  </a:lnTo>
                  <a:lnTo>
                    <a:pt x="654558" y="581913"/>
                  </a:lnTo>
                  <a:lnTo>
                    <a:pt x="545465" y="581913"/>
                  </a:lnTo>
                  <a:lnTo>
                    <a:pt x="381889" y="581913"/>
                  </a:lnTo>
                  <a:lnTo>
                    <a:pt x="0" y="581913"/>
                  </a:lnTo>
                  <a:lnTo>
                    <a:pt x="0" y="404113"/>
                  </a:lnTo>
                  <a:lnTo>
                    <a:pt x="0" y="327913"/>
                  </a:lnTo>
                  <a:lnTo>
                    <a:pt x="0" y="277113"/>
                  </a:lnTo>
                  <a:close/>
                </a:path>
              </a:pathLst>
            </a:custGeom>
            <a:ln w="5626">
              <a:solidFill>
                <a:srgbClr val="000000"/>
              </a:solidFill>
            </a:ln>
          </p:spPr>
          <p:txBody>
            <a:bodyPr wrap="square" lIns="0" tIns="0" rIns="0" bIns="0" rtlCol="0"/>
            <a:lstStyle/>
            <a:p>
              <a:endParaRPr/>
            </a:p>
          </p:txBody>
        </p:sp>
      </p:grpSp>
      <p:sp>
        <p:nvSpPr>
          <p:cNvPr id="28" name="object 28"/>
          <p:cNvSpPr txBox="1"/>
          <p:nvPr/>
        </p:nvSpPr>
        <p:spPr>
          <a:xfrm>
            <a:off x="2573368" y="4673626"/>
            <a:ext cx="872881" cy="333421"/>
          </a:xfrm>
          <a:prstGeom prst="rect">
            <a:avLst/>
          </a:prstGeom>
          <a:ln w="5626">
            <a:solidFill>
              <a:srgbClr val="000000"/>
            </a:solidFill>
          </a:ln>
        </p:spPr>
        <p:txBody>
          <a:bodyPr vert="horz" wrap="square" lIns="0" tIns="73656" rIns="0" bIns="0" rtlCol="0">
            <a:spAutoFit/>
          </a:bodyPr>
          <a:lstStyle/>
          <a:p>
            <a:pPr marL="847" algn="ctr">
              <a:spcBef>
                <a:spcPts val="579"/>
              </a:spcBef>
            </a:pPr>
            <a:r>
              <a:rPr sz="800" spc="-33" dirty="0">
                <a:solidFill>
                  <a:srgbClr val="585858"/>
                </a:solidFill>
                <a:latin typeface="BIZ UDPゴシック"/>
                <a:cs typeface="BIZ UDPゴシック"/>
              </a:rPr>
              <a:t>いる</a:t>
            </a:r>
            <a:endParaRPr sz="800">
              <a:latin typeface="BIZ UDPゴシック"/>
              <a:cs typeface="BIZ UDPゴシック"/>
            </a:endParaRPr>
          </a:p>
          <a:p>
            <a:pPr marL="35559" algn="ctr">
              <a:spcBef>
                <a:spcPts val="120"/>
              </a:spcBef>
            </a:pPr>
            <a:r>
              <a:rPr sz="800" dirty="0">
                <a:solidFill>
                  <a:srgbClr val="585858"/>
                </a:solidFill>
                <a:latin typeface="BIZ UDPゴシック"/>
                <a:cs typeface="BIZ UDPゴシック"/>
              </a:rPr>
              <a:t>45</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71%</a:t>
            </a:r>
            <a:endParaRPr sz="800">
              <a:latin typeface="BIZ UDPゴシック"/>
              <a:cs typeface="BIZ UDPゴシック"/>
            </a:endParaRPr>
          </a:p>
        </p:txBody>
      </p:sp>
      <p:grpSp>
        <p:nvGrpSpPr>
          <p:cNvPr id="29" name="object 29"/>
          <p:cNvGrpSpPr/>
          <p:nvPr/>
        </p:nvGrpSpPr>
        <p:grpSpPr>
          <a:xfrm>
            <a:off x="948674" y="2190867"/>
            <a:ext cx="856795" cy="768745"/>
            <a:chOff x="760730" y="1228153"/>
            <a:chExt cx="642620" cy="576580"/>
          </a:xfrm>
        </p:grpSpPr>
        <p:sp>
          <p:nvSpPr>
            <p:cNvPr id="30" name="object 30"/>
            <p:cNvSpPr/>
            <p:nvPr/>
          </p:nvSpPr>
          <p:spPr>
            <a:xfrm>
              <a:off x="763587" y="1231011"/>
              <a:ext cx="636905" cy="570865"/>
            </a:xfrm>
            <a:custGeom>
              <a:avLst/>
              <a:gdLst/>
              <a:ahLst/>
              <a:cxnLst/>
              <a:rect l="l" t="t" r="r" b="b"/>
              <a:pathLst>
                <a:path w="636905" h="570864">
                  <a:moveTo>
                    <a:pt x="636460" y="0"/>
                  </a:moveTo>
                  <a:lnTo>
                    <a:pt x="0" y="0"/>
                  </a:lnTo>
                  <a:lnTo>
                    <a:pt x="0" y="275971"/>
                  </a:lnTo>
                  <a:lnTo>
                    <a:pt x="106083" y="275971"/>
                  </a:lnTo>
                  <a:lnTo>
                    <a:pt x="292138" y="570357"/>
                  </a:lnTo>
                  <a:lnTo>
                    <a:pt x="265188" y="275971"/>
                  </a:lnTo>
                  <a:lnTo>
                    <a:pt x="636460" y="275971"/>
                  </a:lnTo>
                  <a:lnTo>
                    <a:pt x="636460" y="0"/>
                  </a:lnTo>
                  <a:close/>
                </a:path>
              </a:pathLst>
            </a:custGeom>
            <a:solidFill>
              <a:srgbClr val="FFFFFF"/>
            </a:solidFill>
          </p:spPr>
          <p:txBody>
            <a:bodyPr wrap="square" lIns="0" tIns="0" rIns="0" bIns="0" rtlCol="0"/>
            <a:lstStyle/>
            <a:p>
              <a:endParaRPr/>
            </a:p>
          </p:txBody>
        </p:sp>
        <p:sp>
          <p:nvSpPr>
            <p:cNvPr id="31" name="object 31"/>
            <p:cNvSpPr/>
            <p:nvPr/>
          </p:nvSpPr>
          <p:spPr>
            <a:xfrm>
              <a:off x="763587" y="1231011"/>
              <a:ext cx="636905" cy="570865"/>
            </a:xfrm>
            <a:custGeom>
              <a:avLst/>
              <a:gdLst/>
              <a:ahLst/>
              <a:cxnLst/>
              <a:rect l="l" t="t" r="r" b="b"/>
              <a:pathLst>
                <a:path w="636905" h="570864">
                  <a:moveTo>
                    <a:pt x="0" y="0"/>
                  </a:moveTo>
                  <a:lnTo>
                    <a:pt x="106083" y="0"/>
                  </a:lnTo>
                  <a:lnTo>
                    <a:pt x="265188" y="0"/>
                  </a:lnTo>
                  <a:lnTo>
                    <a:pt x="636460" y="0"/>
                  </a:lnTo>
                  <a:lnTo>
                    <a:pt x="636460" y="161036"/>
                  </a:lnTo>
                  <a:lnTo>
                    <a:pt x="636460" y="229997"/>
                  </a:lnTo>
                  <a:lnTo>
                    <a:pt x="636460" y="275971"/>
                  </a:lnTo>
                  <a:lnTo>
                    <a:pt x="265188" y="275971"/>
                  </a:lnTo>
                  <a:lnTo>
                    <a:pt x="292138" y="570357"/>
                  </a:lnTo>
                  <a:lnTo>
                    <a:pt x="106083" y="275971"/>
                  </a:lnTo>
                  <a:lnTo>
                    <a:pt x="0" y="275971"/>
                  </a:lnTo>
                  <a:lnTo>
                    <a:pt x="0" y="229997"/>
                  </a:lnTo>
                  <a:lnTo>
                    <a:pt x="0" y="161036"/>
                  </a:lnTo>
                  <a:lnTo>
                    <a:pt x="0" y="0"/>
                  </a:lnTo>
                  <a:close/>
                </a:path>
              </a:pathLst>
            </a:custGeom>
            <a:ln w="5626">
              <a:solidFill>
                <a:srgbClr val="000000"/>
              </a:solidFill>
            </a:ln>
          </p:spPr>
          <p:txBody>
            <a:bodyPr wrap="square" lIns="0" tIns="0" rIns="0" bIns="0" rtlCol="0"/>
            <a:lstStyle/>
            <a:p>
              <a:endParaRPr/>
            </a:p>
          </p:txBody>
        </p:sp>
      </p:grpSp>
      <p:sp>
        <p:nvSpPr>
          <p:cNvPr id="32" name="object 32"/>
          <p:cNvSpPr txBox="1"/>
          <p:nvPr/>
        </p:nvSpPr>
        <p:spPr>
          <a:xfrm>
            <a:off x="1074721" y="2218180"/>
            <a:ext cx="656142" cy="289822"/>
          </a:xfrm>
          <a:prstGeom prst="rect">
            <a:avLst/>
          </a:prstGeom>
        </p:spPr>
        <p:txBody>
          <a:bodyPr vert="horz" wrap="square" lIns="0" tIns="30479" rIns="0" bIns="0" rtlCol="0">
            <a:spAutoFit/>
          </a:bodyPr>
          <a:lstStyle/>
          <a:p>
            <a:pPr marR="39792" algn="ctr">
              <a:spcBef>
                <a:spcPts val="240"/>
              </a:spcBef>
            </a:pPr>
            <a:r>
              <a:rPr sz="800" spc="-27" dirty="0">
                <a:solidFill>
                  <a:srgbClr val="585858"/>
                </a:solidFill>
                <a:latin typeface="BIZ UDPゴシック"/>
                <a:cs typeface="BIZ UDPゴシック"/>
              </a:rPr>
              <a:t>いない</a:t>
            </a:r>
            <a:endParaRPr sz="800">
              <a:latin typeface="BIZ UDPゴシック"/>
              <a:cs typeface="BIZ UDPゴシック"/>
            </a:endParaRPr>
          </a:p>
          <a:p>
            <a:pPr marR="6773" algn="ctr">
              <a:spcBef>
                <a:spcPts val="113"/>
              </a:spcBef>
            </a:pPr>
            <a:r>
              <a:rPr sz="800" dirty="0">
                <a:solidFill>
                  <a:srgbClr val="585858"/>
                </a:solidFill>
                <a:latin typeface="BIZ UDPゴシック"/>
                <a:cs typeface="BIZ UDPゴシック"/>
              </a:rPr>
              <a:t>18</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29%</a:t>
            </a:r>
            <a:endParaRPr sz="800">
              <a:latin typeface="BIZ UDPゴシック"/>
              <a:cs typeface="BIZ UDPゴシック"/>
            </a:endParaRPr>
          </a:p>
        </p:txBody>
      </p:sp>
      <p:grpSp>
        <p:nvGrpSpPr>
          <p:cNvPr id="33" name="object 33"/>
          <p:cNvGrpSpPr/>
          <p:nvPr/>
        </p:nvGrpSpPr>
        <p:grpSpPr>
          <a:xfrm>
            <a:off x="7623207" y="2510812"/>
            <a:ext cx="2413757" cy="2508580"/>
            <a:chOff x="5766815" y="1468120"/>
            <a:chExt cx="1810385" cy="1881505"/>
          </a:xfrm>
        </p:grpSpPr>
        <p:sp>
          <p:nvSpPr>
            <p:cNvPr id="34" name="object 34"/>
            <p:cNvSpPr/>
            <p:nvPr/>
          </p:nvSpPr>
          <p:spPr>
            <a:xfrm>
              <a:off x="6099301" y="1473835"/>
              <a:ext cx="1323975" cy="1651000"/>
            </a:xfrm>
            <a:custGeom>
              <a:avLst/>
              <a:gdLst/>
              <a:ahLst/>
              <a:cxnLst/>
              <a:rect l="l" t="t" r="r" b="b"/>
              <a:pathLst>
                <a:path w="1323975" h="1651000">
                  <a:moveTo>
                    <a:pt x="498348" y="0"/>
                  </a:moveTo>
                  <a:lnTo>
                    <a:pt x="498348" y="825246"/>
                  </a:lnTo>
                  <a:lnTo>
                    <a:pt x="0" y="1483233"/>
                  </a:lnTo>
                  <a:lnTo>
                    <a:pt x="39868" y="1511606"/>
                  </a:lnTo>
                  <a:lnTo>
                    <a:pt x="81184" y="1537469"/>
                  </a:lnTo>
                  <a:lnTo>
                    <a:pt x="123828" y="1560783"/>
                  </a:lnTo>
                  <a:lnTo>
                    <a:pt x="167680" y="1581506"/>
                  </a:lnTo>
                  <a:lnTo>
                    <a:pt x="212618" y="1599598"/>
                  </a:lnTo>
                  <a:lnTo>
                    <a:pt x="258524" y="1615018"/>
                  </a:lnTo>
                  <a:lnTo>
                    <a:pt x="305276" y="1627726"/>
                  </a:lnTo>
                  <a:lnTo>
                    <a:pt x="352755" y="1637681"/>
                  </a:lnTo>
                  <a:lnTo>
                    <a:pt x="400840" y="1644841"/>
                  </a:lnTo>
                  <a:lnTo>
                    <a:pt x="449411" y="1649167"/>
                  </a:lnTo>
                  <a:lnTo>
                    <a:pt x="498348" y="1650619"/>
                  </a:lnTo>
                  <a:lnTo>
                    <a:pt x="546840" y="1649218"/>
                  </a:lnTo>
                  <a:lnTo>
                    <a:pt x="594595" y="1645067"/>
                  </a:lnTo>
                  <a:lnTo>
                    <a:pt x="641533" y="1638243"/>
                  </a:lnTo>
                  <a:lnTo>
                    <a:pt x="687579" y="1628824"/>
                  </a:lnTo>
                  <a:lnTo>
                    <a:pt x="732654" y="1616888"/>
                  </a:lnTo>
                  <a:lnTo>
                    <a:pt x="776682" y="1602510"/>
                  </a:lnTo>
                  <a:lnTo>
                    <a:pt x="819584" y="1585769"/>
                  </a:lnTo>
                  <a:lnTo>
                    <a:pt x="861284" y="1566742"/>
                  </a:lnTo>
                  <a:lnTo>
                    <a:pt x="901704" y="1545507"/>
                  </a:lnTo>
                  <a:lnTo>
                    <a:pt x="940766" y="1522140"/>
                  </a:lnTo>
                  <a:lnTo>
                    <a:pt x="978394" y="1496719"/>
                  </a:lnTo>
                  <a:lnTo>
                    <a:pt x="1014510" y="1469321"/>
                  </a:lnTo>
                  <a:lnTo>
                    <a:pt x="1049037" y="1440025"/>
                  </a:lnTo>
                  <a:lnTo>
                    <a:pt x="1081897" y="1408906"/>
                  </a:lnTo>
                  <a:lnTo>
                    <a:pt x="1113012" y="1376042"/>
                  </a:lnTo>
                  <a:lnTo>
                    <a:pt x="1142306" y="1341512"/>
                  </a:lnTo>
                  <a:lnTo>
                    <a:pt x="1169702" y="1305391"/>
                  </a:lnTo>
                  <a:lnTo>
                    <a:pt x="1195121" y="1267758"/>
                  </a:lnTo>
                  <a:lnTo>
                    <a:pt x="1218486" y="1228689"/>
                  </a:lnTo>
                  <a:lnTo>
                    <a:pt x="1239720" y="1188263"/>
                  </a:lnTo>
                  <a:lnTo>
                    <a:pt x="1258746" y="1146556"/>
                  </a:lnTo>
                  <a:lnTo>
                    <a:pt x="1275486" y="1103645"/>
                  </a:lnTo>
                  <a:lnTo>
                    <a:pt x="1289863" y="1059609"/>
                  </a:lnTo>
                  <a:lnTo>
                    <a:pt x="1301800" y="1014524"/>
                  </a:lnTo>
                  <a:lnTo>
                    <a:pt x="1311219" y="968468"/>
                  </a:lnTo>
                  <a:lnTo>
                    <a:pt x="1318042" y="921518"/>
                  </a:lnTo>
                  <a:lnTo>
                    <a:pt x="1322193" y="873751"/>
                  </a:lnTo>
                  <a:lnTo>
                    <a:pt x="1323594" y="825246"/>
                  </a:lnTo>
                  <a:lnTo>
                    <a:pt x="1322193" y="776753"/>
                  </a:lnTo>
                  <a:lnTo>
                    <a:pt x="1318042" y="728998"/>
                  </a:lnTo>
                  <a:lnTo>
                    <a:pt x="1311219" y="682060"/>
                  </a:lnTo>
                  <a:lnTo>
                    <a:pt x="1301800" y="636014"/>
                  </a:lnTo>
                  <a:lnTo>
                    <a:pt x="1289863" y="590939"/>
                  </a:lnTo>
                  <a:lnTo>
                    <a:pt x="1275486" y="546911"/>
                  </a:lnTo>
                  <a:lnTo>
                    <a:pt x="1258746" y="504009"/>
                  </a:lnTo>
                  <a:lnTo>
                    <a:pt x="1239720" y="462309"/>
                  </a:lnTo>
                  <a:lnTo>
                    <a:pt x="1218486" y="421889"/>
                  </a:lnTo>
                  <a:lnTo>
                    <a:pt x="1195121" y="382827"/>
                  </a:lnTo>
                  <a:lnTo>
                    <a:pt x="1169702" y="345199"/>
                  </a:lnTo>
                  <a:lnTo>
                    <a:pt x="1142306" y="309083"/>
                  </a:lnTo>
                  <a:lnTo>
                    <a:pt x="1113012" y="274556"/>
                  </a:lnTo>
                  <a:lnTo>
                    <a:pt x="1081897" y="241696"/>
                  </a:lnTo>
                  <a:lnTo>
                    <a:pt x="1049037" y="210581"/>
                  </a:lnTo>
                  <a:lnTo>
                    <a:pt x="1014510" y="181287"/>
                  </a:lnTo>
                  <a:lnTo>
                    <a:pt x="978394" y="153891"/>
                  </a:lnTo>
                  <a:lnTo>
                    <a:pt x="940766" y="128472"/>
                  </a:lnTo>
                  <a:lnTo>
                    <a:pt x="901704" y="105107"/>
                  </a:lnTo>
                  <a:lnTo>
                    <a:pt x="861284" y="83873"/>
                  </a:lnTo>
                  <a:lnTo>
                    <a:pt x="819584" y="64847"/>
                  </a:lnTo>
                  <a:lnTo>
                    <a:pt x="776682" y="48107"/>
                  </a:lnTo>
                  <a:lnTo>
                    <a:pt x="732654" y="33730"/>
                  </a:lnTo>
                  <a:lnTo>
                    <a:pt x="687579" y="21793"/>
                  </a:lnTo>
                  <a:lnTo>
                    <a:pt x="641533" y="12374"/>
                  </a:lnTo>
                  <a:lnTo>
                    <a:pt x="594595" y="5551"/>
                  </a:lnTo>
                  <a:lnTo>
                    <a:pt x="546840" y="1400"/>
                  </a:lnTo>
                  <a:lnTo>
                    <a:pt x="498348" y="0"/>
                  </a:lnTo>
                  <a:close/>
                </a:path>
              </a:pathLst>
            </a:custGeom>
            <a:solidFill>
              <a:srgbClr val="4471C4"/>
            </a:solidFill>
          </p:spPr>
          <p:txBody>
            <a:bodyPr wrap="square" lIns="0" tIns="0" rIns="0" bIns="0" rtlCol="0"/>
            <a:lstStyle/>
            <a:p>
              <a:endParaRPr/>
            </a:p>
          </p:txBody>
        </p:sp>
        <p:sp>
          <p:nvSpPr>
            <p:cNvPr id="35" name="object 35"/>
            <p:cNvSpPr/>
            <p:nvPr/>
          </p:nvSpPr>
          <p:spPr>
            <a:xfrm>
              <a:off x="5772530" y="2299081"/>
              <a:ext cx="825500" cy="658495"/>
            </a:xfrm>
            <a:custGeom>
              <a:avLst/>
              <a:gdLst/>
              <a:ahLst/>
              <a:cxnLst/>
              <a:rect l="l" t="t" r="r" b="b"/>
              <a:pathLst>
                <a:path w="825500" h="658494">
                  <a:moveTo>
                    <a:pt x="825119" y="0"/>
                  </a:moveTo>
                  <a:lnTo>
                    <a:pt x="0" y="20574"/>
                  </a:lnTo>
                  <a:lnTo>
                    <a:pt x="2755" y="70573"/>
                  </a:lnTo>
                  <a:lnTo>
                    <a:pt x="8490" y="120011"/>
                  </a:lnTo>
                  <a:lnTo>
                    <a:pt x="17147" y="168770"/>
                  </a:lnTo>
                  <a:lnTo>
                    <a:pt x="28662" y="216732"/>
                  </a:lnTo>
                  <a:lnTo>
                    <a:pt x="42977" y="263779"/>
                  </a:lnTo>
                  <a:lnTo>
                    <a:pt x="60031" y="309792"/>
                  </a:lnTo>
                  <a:lnTo>
                    <a:pt x="79763" y="354655"/>
                  </a:lnTo>
                  <a:lnTo>
                    <a:pt x="102112" y="398249"/>
                  </a:lnTo>
                  <a:lnTo>
                    <a:pt x="127019" y="440457"/>
                  </a:lnTo>
                  <a:lnTo>
                    <a:pt x="154422" y="481160"/>
                  </a:lnTo>
                  <a:lnTo>
                    <a:pt x="184262" y="520241"/>
                  </a:lnTo>
                  <a:lnTo>
                    <a:pt x="216477" y="557582"/>
                  </a:lnTo>
                  <a:lnTo>
                    <a:pt x="251007" y="593065"/>
                  </a:lnTo>
                  <a:lnTo>
                    <a:pt x="287792" y="626573"/>
                  </a:lnTo>
                  <a:lnTo>
                    <a:pt x="326771" y="657987"/>
                  </a:lnTo>
                  <a:lnTo>
                    <a:pt x="825119" y="0"/>
                  </a:lnTo>
                  <a:close/>
                </a:path>
              </a:pathLst>
            </a:custGeom>
            <a:solidFill>
              <a:srgbClr val="EC7C30"/>
            </a:solidFill>
          </p:spPr>
          <p:txBody>
            <a:bodyPr wrap="square" lIns="0" tIns="0" rIns="0" bIns="0" rtlCol="0"/>
            <a:lstStyle/>
            <a:p>
              <a:endParaRPr/>
            </a:p>
          </p:txBody>
        </p:sp>
        <p:sp>
          <p:nvSpPr>
            <p:cNvPr id="36" name="object 36"/>
            <p:cNvSpPr/>
            <p:nvPr/>
          </p:nvSpPr>
          <p:spPr>
            <a:xfrm>
              <a:off x="5772530" y="2299081"/>
              <a:ext cx="825500" cy="658495"/>
            </a:xfrm>
            <a:custGeom>
              <a:avLst/>
              <a:gdLst/>
              <a:ahLst/>
              <a:cxnLst/>
              <a:rect l="l" t="t" r="r" b="b"/>
              <a:pathLst>
                <a:path w="825500" h="658494">
                  <a:moveTo>
                    <a:pt x="326771" y="657987"/>
                  </a:moveTo>
                  <a:lnTo>
                    <a:pt x="287792" y="626573"/>
                  </a:lnTo>
                  <a:lnTo>
                    <a:pt x="251007" y="593065"/>
                  </a:lnTo>
                  <a:lnTo>
                    <a:pt x="216477" y="557582"/>
                  </a:lnTo>
                  <a:lnTo>
                    <a:pt x="184262" y="520241"/>
                  </a:lnTo>
                  <a:lnTo>
                    <a:pt x="154422" y="481160"/>
                  </a:lnTo>
                  <a:lnTo>
                    <a:pt x="127019" y="440457"/>
                  </a:lnTo>
                  <a:lnTo>
                    <a:pt x="102112" y="398249"/>
                  </a:lnTo>
                  <a:lnTo>
                    <a:pt x="79763" y="354655"/>
                  </a:lnTo>
                  <a:lnTo>
                    <a:pt x="60031" y="309792"/>
                  </a:lnTo>
                  <a:lnTo>
                    <a:pt x="42977" y="263779"/>
                  </a:lnTo>
                  <a:lnTo>
                    <a:pt x="28662" y="216732"/>
                  </a:lnTo>
                  <a:lnTo>
                    <a:pt x="17147" y="168770"/>
                  </a:lnTo>
                  <a:lnTo>
                    <a:pt x="8490" y="120011"/>
                  </a:lnTo>
                  <a:lnTo>
                    <a:pt x="2755" y="70573"/>
                  </a:lnTo>
                  <a:lnTo>
                    <a:pt x="0" y="20574"/>
                  </a:lnTo>
                  <a:lnTo>
                    <a:pt x="825119" y="0"/>
                  </a:lnTo>
                  <a:lnTo>
                    <a:pt x="326771" y="657987"/>
                  </a:lnTo>
                  <a:close/>
                </a:path>
              </a:pathLst>
            </a:custGeom>
            <a:ln w="11239">
              <a:solidFill>
                <a:srgbClr val="FFFFFF"/>
              </a:solidFill>
            </a:ln>
          </p:spPr>
          <p:txBody>
            <a:bodyPr wrap="square" lIns="0" tIns="0" rIns="0" bIns="0" rtlCol="0"/>
            <a:lstStyle/>
            <a:p>
              <a:endParaRPr/>
            </a:p>
          </p:txBody>
        </p:sp>
        <p:sp>
          <p:nvSpPr>
            <p:cNvPr id="37" name="object 37"/>
            <p:cNvSpPr/>
            <p:nvPr/>
          </p:nvSpPr>
          <p:spPr>
            <a:xfrm>
              <a:off x="5772530" y="1473835"/>
              <a:ext cx="825500" cy="845819"/>
            </a:xfrm>
            <a:custGeom>
              <a:avLst/>
              <a:gdLst/>
              <a:ahLst/>
              <a:cxnLst/>
              <a:rect l="l" t="t" r="r" b="b"/>
              <a:pathLst>
                <a:path w="825500" h="845819">
                  <a:moveTo>
                    <a:pt x="825119" y="0"/>
                  </a:moveTo>
                  <a:lnTo>
                    <a:pt x="811403" y="0"/>
                  </a:lnTo>
                  <a:lnTo>
                    <a:pt x="756100" y="2857"/>
                  </a:lnTo>
                  <a:lnTo>
                    <a:pt x="708460" y="8192"/>
                  </a:lnTo>
                  <a:lnTo>
                    <a:pt x="661702" y="16178"/>
                  </a:lnTo>
                  <a:lnTo>
                    <a:pt x="615900" y="26738"/>
                  </a:lnTo>
                  <a:lnTo>
                    <a:pt x="571130" y="39792"/>
                  </a:lnTo>
                  <a:lnTo>
                    <a:pt x="527468" y="55260"/>
                  </a:lnTo>
                  <a:lnTo>
                    <a:pt x="484989" y="73062"/>
                  </a:lnTo>
                  <a:lnTo>
                    <a:pt x="443768" y="93120"/>
                  </a:lnTo>
                  <a:lnTo>
                    <a:pt x="403882" y="115355"/>
                  </a:lnTo>
                  <a:lnTo>
                    <a:pt x="365405" y="139687"/>
                  </a:lnTo>
                  <a:lnTo>
                    <a:pt x="328414" y="166036"/>
                  </a:lnTo>
                  <a:lnTo>
                    <a:pt x="292984" y="194324"/>
                  </a:lnTo>
                  <a:lnTo>
                    <a:pt x="259190" y="224470"/>
                  </a:lnTo>
                  <a:lnTo>
                    <a:pt x="227107" y="256397"/>
                  </a:lnTo>
                  <a:lnTo>
                    <a:pt x="196812" y="290023"/>
                  </a:lnTo>
                  <a:lnTo>
                    <a:pt x="168380" y="325271"/>
                  </a:lnTo>
                  <a:lnTo>
                    <a:pt x="141887" y="362061"/>
                  </a:lnTo>
                  <a:lnTo>
                    <a:pt x="117407" y="400313"/>
                  </a:lnTo>
                  <a:lnTo>
                    <a:pt x="95017" y="439948"/>
                  </a:lnTo>
                  <a:lnTo>
                    <a:pt x="74793" y="480887"/>
                  </a:lnTo>
                  <a:lnTo>
                    <a:pt x="56808" y="523051"/>
                  </a:lnTo>
                  <a:lnTo>
                    <a:pt x="41140" y="566360"/>
                  </a:lnTo>
                  <a:lnTo>
                    <a:pt x="27863" y="610734"/>
                  </a:lnTo>
                  <a:lnTo>
                    <a:pt x="17054" y="656096"/>
                  </a:lnTo>
                  <a:lnTo>
                    <a:pt x="8788" y="702364"/>
                  </a:lnTo>
                  <a:lnTo>
                    <a:pt x="3139" y="749460"/>
                  </a:lnTo>
                  <a:lnTo>
                    <a:pt x="185" y="797305"/>
                  </a:lnTo>
                  <a:lnTo>
                    <a:pt x="0" y="845819"/>
                  </a:lnTo>
                  <a:lnTo>
                    <a:pt x="825119" y="825245"/>
                  </a:lnTo>
                  <a:lnTo>
                    <a:pt x="825119" y="0"/>
                  </a:lnTo>
                  <a:close/>
                </a:path>
              </a:pathLst>
            </a:custGeom>
            <a:solidFill>
              <a:srgbClr val="A4A4A4"/>
            </a:solidFill>
          </p:spPr>
          <p:txBody>
            <a:bodyPr wrap="square" lIns="0" tIns="0" rIns="0" bIns="0" rtlCol="0"/>
            <a:lstStyle/>
            <a:p>
              <a:endParaRPr/>
            </a:p>
          </p:txBody>
        </p:sp>
        <p:sp>
          <p:nvSpPr>
            <p:cNvPr id="38" name="object 38"/>
            <p:cNvSpPr/>
            <p:nvPr/>
          </p:nvSpPr>
          <p:spPr>
            <a:xfrm>
              <a:off x="5772530" y="1473835"/>
              <a:ext cx="825500" cy="845819"/>
            </a:xfrm>
            <a:custGeom>
              <a:avLst/>
              <a:gdLst/>
              <a:ahLst/>
              <a:cxnLst/>
              <a:rect l="l" t="t" r="r" b="b"/>
              <a:pathLst>
                <a:path w="825500" h="845819">
                  <a:moveTo>
                    <a:pt x="0" y="845819"/>
                  </a:moveTo>
                  <a:lnTo>
                    <a:pt x="185" y="797305"/>
                  </a:lnTo>
                  <a:lnTo>
                    <a:pt x="3139" y="749460"/>
                  </a:lnTo>
                  <a:lnTo>
                    <a:pt x="8788" y="702364"/>
                  </a:lnTo>
                  <a:lnTo>
                    <a:pt x="17054" y="656096"/>
                  </a:lnTo>
                  <a:lnTo>
                    <a:pt x="27863" y="610734"/>
                  </a:lnTo>
                  <a:lnTo>
                    <a:pt x="41140" y="566360"/>
                  </a:lnTo>
                  <a:lnTo>
                    <a:pt x="56808" y="523051"/>
                  </a:lnTo>
                  <a:lnTo>
                    <a:pt x="74793" y="480887"/>
                  </a:lnTo>
                  <a:lnTo>
                    <a:pt x="95017" y="439948"/>
                  </a:lnTo>
                  <a:lnTo>
                    <a:pt x="117407" y="400313"/>
                  </a:lnTo>
                  <a:lnTo>
                    <a:pt x="141887" y="362061"/>
                  </a:lnTo>
                  <a:lnTo>
                    <a:pt x="168380" y="325271"/>
                  </a:lnTo>
                  <a:lnTo>
                    <a:pt x="196812" y="290023"/>
                  </a:lnTo>
                  <a:lnTo>
                    <a:pt x="227107" y="256397"/>
                  </a:lnTo>
                  <a:lnTo>
                    <a:pt x="259190" y="224470"/>
                  </a:lnTo>
                  <a:lnTo>
                    <a:pt x="292984" y="194324"/>
                  </a:lnTo>
                  <a:lnTo>
                    <a:pt x="328414" y="166036"/>
                  </a:lnTo>
                  <a:lnTo>
                    <a:pt x="365405" y="139687"/>
                  </a:lnTo>
                  <a:lnTo>
                    <a:pt x="403882" y="115355"/>
                  </a:lnTo>
                  <a:lnTo>
                    <a:pt x="443768" y="93120"/>
                  </a:lnTo>
                  <a:lnTo>
                    <a:pt x="484989" y="73062"/>
                  </a:lnTo>
                  <a:lnTo>
                    <a:pt x="527468" y="55260"/>
                  </a:lnTo>
                  <a:lnTo>
                    <a:pt x="571130" y="39792"/>
                  </a:lnTo>
                  <a:lnTo>
                    <a:pt x="615900" y="26738"/>
                  </a:lnTo>
                  <a:lnTo>
                    <a:pt x="661702" y="16178"/>
                  </a:lnTo>
                  <a:lnTo>
                    <a:pt x="708460" y="8192"/>
                  </a:lnTo>
                  <a:lnTo>
                    <a:pt x="756100" y="2857"/>
                  </a:lnTo>
                  <a:lnTo>
                    <a:pt x="804545" y="253"/>
                  </a:lnTo>
                  <a:lnTo>
                    <a:pt x="811403" y="0"/>
                  </a:lnTo>
                  <a:lnTo>
                    <a:pt x="818261" y="0"/>
                  </a:lnTo>
                  <a:lnTo>
                    <a:pt x="825119" y="0"/>
                  </a:lnTo>
                  <a:lnTo>
                    <a:pt x="825119" y="825245"/>
                  </a:lnTo>
                  <a:lnTo>
                    <a:pt x="0" y="845819"/>
                  </a:lnTo>
                  <a:close/>
                </a:path>
              </a:pathLst>
            </a:custGeom>
            <a:ln w="11239">
              <a:solidFill>
                <a:srgbClr val="FFFFFF"/>
              </a:solidFill>
            </a:ln>
          </p:spPr>
          <p:txBody>
            <a:bodyPr wrap="square" lIns="0" tIns="0" rIns="0" bIns="0" rtlCol="0"/>
            <a:lstStyle/>
            <a:p>
              <a:endParaRPr/>
            </a:p>
          </p:txBody>
        </p:sp>
        <p:sp>
          <p:nvSpPr>
            <p:cNvPr id="39" name="object 39"/>
            <p:cNvSpPr/>
            <p:nvPr/>
          </p:nvSpPr>
          <p:spPr>
            <a:xfrm>
              <a:off x="6940041" y="2561971"/>
              <a:ext cx="634365" cy="784860"/>
            </a:xfrm>
            <a:custGeom>
              <a:avLst/>
              <a:gdLst/>
              <a:ahLst/>
              <a:cxnLst/>
              <a:rect l="l" t="t" r="r" b="b"/>
              <a:pathLst>
                <a:path w="634365" h="784860">
                  <a:moveTo>
                    <a:pt x="439928" y="0"/>
                  </a:moveTo>
                  <a:lnTo>
                    <a:pt x="369951" y="465327"/>
                  </a:lnTo>
                  <a:lnTo>
                    <a:pt x="0" y="465327"/>
                  </a:lnTo>
                  <a:lnTo>
                    <a:pt x="0" y="784351"/>
                  </a:lnTo>
                  <a:lnTo>
                    <a:pt x="634238" y="784351"/>
                  </a:lnTo>
                  <a:lnTo>
                    <a:pt x="634238" y="465327"/>
                  </a:lnTo>
                  <a:lnTo>
                    <a:pt x="528574" y="465327"/>
                  </a:lnTo>
                  <a:lnTo>
                    <a:pt x="439928" y="0"/>
                  </a:lnTo>
                  <a:close/>
                </a:path>
              </a:pathLst>
            </a:custGeom>
            <a:solidFill>
              <a:srgbClr val="FFFFFF"/>
            </a:solidFill>
          </p:spPr>
          <p:txBody>
            <a:bodyPr wrap="square" lIns="0" tIns="0" rIns="0" bIns="0" rtlCol="0"/>
            <a:lstStyle/>
            <a:p>
              <a:endParaRPr/>
            </a:p>
          </p:txBody>
        </p:sp>
        <p:sp>
          <p:nvSpPr>
            <p:cNvPr id="40" name="object 40"/>
            <p:cNvSpPr/>
            <p:nvPr/>
          </p:nvSpPr>
          <p:spPr>
            <a:xfrm>
              <a:off x="6940041" y="2561971"/>
              <a:ext cx="634365" cy="784860"/>
            </a:xfrm>
            <a:custGeom>
              <a:avLst/>
              <a:gdLst/>
              <a:ahLst/>
              <a:cxnLst/>
              <a:rect l="l" t="t" r="r" b="b"/>
              <a:pathLst>
                <a:path w="634365" h="784860">
                  <a:moveTo>
                    <a:pt x="0" y="465327"/>
                  </a:moveTo>
                  <a:lnTo>
                    <a:pt x="369951" y="465327"/>
                  </a:lnTo>
                  <a:lnTo>
                    <a:pt x="439928" y="0"/>
                  </a:lnTo>
                  <a:lnTo>
                    <a:pt x="528574" y="465327"/>
                  </a:lnTo>
                  <a:lnTo>
                    <a:pt x="634238" y="465327"/>
                  </a:lnTo>
                  <a:lnTo>
                    <a:pt x="634238" y="518540"/>
                  </a:lnTo>
                  <a:lnTo>
                    <a:pt x="634238" y="598296"/>
                  </a:lnTo>
                  <a:lnTo>
                    <a:pt x="634238" y="784351"/>
                  </a:lnTo>
                  <a:lnTo>
                    <a:pt x="528574" y="784351"/>
                  </a:lnTo>
                  <a:lnTo>
                    <a:pt x="369951" y="784351"/>
                  </a:lnTo>
                  <a:lnTo>
                    <a:pt x="0" y="784351"/>
                  </a:lnTo>
                  <a:lnTo>
                    <a:pt x="0" y="598296"/>
                  </a:lnTo>
                  <a:lnTo>
                    <a:pt x="0" y="518540"/>
                  </a:lnTo>
                  <a:lnTo>
                    <a:pt x="0" y="465327"/>
                  </a:lnTo>
                  <a:close/>
                </a:path>
              </a:pathLst>
            </a:custGeom>
            <a:ln w="5626">
              <a:solidFill>
                <a:srgbClr val="000000"/>
              </a:solidFill>
            </a:ln>
          </p:spPr>
          <p:txBody>
            <a:bodyPr wrap="square" lIns="0" tIns="0" rIns="0" bIns="0" rtlCol="0"/>
            <a:lstStyle/>
            <a:p>
              <a:endParaRPr/>
            </a:p>
          </p:txBody>
        </p:sp>
      </p:grpSp>
      <p:sp>
        <p:nvSpPr>
          <p:cNvPr id="41" name="object 41"/>
          <p:cNvSpPr txBox="1"/>
          <p:nvPr/>
        </p:nvSpPr>
        <p:spPr>
          <a:xfrm>
            <a:off x="9301578" y="4641311"/>
            <a:ext cx="669687" cy="290677"/>
          </a:xfrm>
          <a:prstGeom prst="rect">
            <a:avLst/>
          </a:prstGeom>
        </p:spPr>
        <p:txBody>
          <a:bodyPr vert="horz" wrap="square" lIns="0" tIns="31326" rIns="0" bIns="0" rtlCol="0">
            <a:spAutoFit/>
          </a:bodyPr>
          <a:lstStyle/>
          <a:p>
            <a:pPr marR="39792" algn="ctr">
              <a:spcBef>
                <a:spcPts val="247"/>
              </a:spcBef>
            </a:pPr>
            <a:r>
              <a:rPr sz="800" spc="-20" dirty="0">
                <a:solidFill>
                  <a:srgbClr val="585858"/>
                </a:solidFill>
                <a:latin typeface="BIZ UDPゴシック"/>
                <a:cs typeface="BIZ UDPゴシック"/>
              </a:rPr>
              <a:t>希望する</a:t>
            </a:r>
            <a:endParaRPr sz="800">
              <a:latin typeface="BIZ UDPゴシック"/>
              <a:cs typeface="BIZ UDPゴシック"/>
            </a:endParaRPr>
          </a:p>
          <a:p>
            <a:pPr marR="6773" algn="ctr">
              <a:spcBef>
                <a:spcPts val="120"/>
              </a:spcBef>
            </a:pPr>
            <a:r>
              <a:rPr sz="800" dirty="0">
                <a:solidFill>
                  <a:srgbClr val="585858"/>
                </a:solidFill>
                <a:latin typeface="BIZ UDPゴシック"/>
                <a:cs typeface="BIZ UDPゴシック"/>
              </a:rPr>
              <a:t>38</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60%</a:t>
            </a:r>
            <a:endParaRPr sz="800">
              <a:latin typeface="BIZ UDPゴシック"/>
              <a:cs typeface="BIZ UDPゴシック"/>
            </a:endParaRPr>
          </a:p>
        </p:txBody>
      </p:sp>
      <p:grpSp>
        <p:nvGrpSpPr>
          <p:cNvPr id="42" name="object 42"/>
          <p:cNvGrpSpPr/>
          <p:nvPr/>
        </p:nvGrpSpPr>
        <p:grpSpPr>
          <a:xfrm>
            <a:off x="7404691" y="4116963"/>
            <a:ext cx="834782" cy="913519"/>
            <a:chOff x="5602922" y="2672778"/>
            <a:chExt cx="626110" cy="685165"/>
          </a:xfrm>
        </p:grpSpPr>
        <p:sp>
          <p:nvSpPr>
            <p:cNvPr id="43" name="object 43"/>
            <p:cNvSpPr/>
            <p:nvPr/>
          </p:nvSpPr>
          <p:spPr>
            <a:xfrm>
              <a:off x="5605779" y="2675636"/>
              <a:ext cx="620395" cy="679450"/>
            </a:xfrm>
            <a:custGeom>
              <a:avLst/>
              <a:gdLst/>
              <a:ahLst/>
              <a:cxnLst/>
              <a:rect l="l" t="t" r="r" b="b"/>
              <a:pathLst>
                <a:path w="620395" h="679450">
                  <a:moveTo>
                    <a:pt x="257429" y="0"/>
                  </a:moveTo>
                  <a:lnTo>
                    <a:pt x="103251" y="361823"/>
                  </a:lnTo>
                  <a:lnTo>
                    <a:pt x="0" y="361823"/>
                  </a:lnTo>
                  <a:lnTo>
                    <a:pt x="0" y="679323"/>
                  </a:lnTo>
                  <a:lnTo>
                    <a:pt x="620141" y="679323"/>
                  </a:lnTo>
                  <a:lnTo>
                    <a:pt x="620141" y="361823"/>
                  </a:lnTo>
                  <a:lnTo>
                    <a:pt x="258318" y="361823"/>
                  </a:lnTo>
                  <a:lnTo>
                    <a:pt x="257429" y="0"/>
                  </a:lnTo>
                  <a:close/>
                </a:path>
              </a:pathLst>
            </a:custGeom>
            <a:solidFill>
              <a:srgbClr val="FFFFFF"/>
            </a:solidFill>
          </p:spPr>
          <p:txBody>
            <a:bodyPr wrap="square" lIns="0" tIns="0" rIns="0" bIns="0" rtlCol="0"/>
            <a:lstStyle/>
            <a:p>
              <a:endParaRPr/>
            </a:p>
          </p:txBody>
        </p:sp>
        <p:sp>
          <p:nvSpPr>
            <p:cNvPr id="44" name="object 44"/>
            <p:cNvSpPr/>
            <p:nvPr/>
          </p:nvSpPr>
          <p:spPr>
            <a:xfrm>
              <a:off x="5605779" y="2675636"/>
              <a:ext cx="620395" cy="679450"/>
            </a:xfrm>
            <a:custGeom>
              <a:avLst/>
              <a:gdLst/>
              <a:ahLst/>
              <a:cxnLst/>
              <a:rect l="l" t="t" r="r" b="b"/>
              <a:pathLst>
                <a:path w="620395" h="679450">
                  <a:moveTo>
                    <a:pt x="0" y="361823"/>
                  </a:moveTo>
                  <a:lnTo>
                    <a:pt x="103251" y="361823"/>
                  </a:lnTo>
                  <a:lnTo>
                    <a:pt x="257429" y="0"/>
                  </a:lnTo>
                  <a:lnTo>
                    <a:pt x="258318" y="361823"/>
                  </a:lnTo>
                  <a:lnTo>
                    <a:pt x="620141" y="361823"/>
                  </a:lnTo>
                  <a:lnTo>
                    <a:pt x="620141" y="414782"/>
                  </a:lnTo>
                  <a:lnTo>
                    <a:pt x="620141" y="494157"/>
                  </a:lnTo>
                  <a:lnTo>
                    <a:pt x="620141" y="679323"/>
                  </a:lnTo>
                  <a:lnTo>
                    <a:pt x="258318" y="679323"/>
                  </a:lnTo>
                  <a:lnTo>
                    <a:pt x="103251" y="679323"/>
                  </a:lnTo>
                  <a:lnTo>
                    <a:pt x="0" y="679323"/>
                  </a:lnTo>
                  <a:lnTo>
                    <a:pt x="0" y="494157"/>
                  </a:lnTo>
                  <a:lnTo>
                    <a:pt x="0" y="414782"/>
                  </a:lnTo>
                  <a:lnTo>
                    <a:pt x="0" y="361823"/>
                  </a:lnTo>
                  <a:close/>
                </a:path>
              </a:pathLst>
            </a:custGeom>
            <a:ln w="5626">
              <a:solidFill>
                <a:srgbClr val="000000"/>
              </a:solidFill>
            </a:ln>
          </p:spPr>
          <p:txBody>
            <a:bodyPr wrap="square" lIns="0" tIns="0" rIns="0" bIns="0" rtlCol="0"/>
            <a:lstStyle/>
            <a:p>
              <a:endParaRPr/>
            </a:p>
          </p:txBody>
        </p:sp>
      </p:grpSp>
      <p:sp>
        <p:nvSpPr>
          <p:cNvPr id="45" name="object 45"/>
          <p:cNvSpPr txBox="1"/>
          <p:nvPr/>
        </p:nvSpPr>
        <p:spPr>
          <a:xfrm>
            <a:off x="7560557" y="4653840"/>
            <a:ext cx="575712" cy="290677"/>
          </a:xfrm>
          <a:prstGeom prst="rect">
            <a:avLst/>
          </a:prstGeom>
        </p:spPr>
        <p:txBody>
          <a:bodyPr vert="horz" wrap="square" lIns="0" tIns="31326" rIns="0" bIns="0" rtlCol="0">
            <a:spAutoFit/>
          </a:bodyPr>
          <a:lstStyle/>
          <a:p>
            <a:pPr marL="6773">
              <a:spcBef>
                <a:spcPts val="247"/>
              </a:spcBef>
            </a:pPr>
            <a:r>
              <a:rPr sz="800" spc="-13" dirty="0">
                <a:solidFill>
                  <a:srgbClr val="585858"/>
                </a:solidFill>
                <a:latin typeface="BIZ UDPゴシック"/>
                <a:cs typeface="BIZ UDPゴシック"/>
              </a:rPr>
              <a:t>希望しない</a:t>
            </a:r>
            <a:endParaRPr sz="800">
              <a:latin typeface="BIZ UDPゴシック"/>
              <a:cs typeface="BIZ UDPゴシック"/>
            </a:endParaRPr>
          </a:p>
          <a:p>
            <a:pPr>
              <a:spcBef>
                <a:spcPts val="120"/>
              </a:spcBef>
            </a:pPr>
            <a:r>
              <a:rPr sz="800" dirty="0">
                <a:solidFill>
                  <a:srgbClr val="585858"/>
                </a:solidFill>
                <a:latin typeface="BIZ UDPゴシック"/>
                <a:cs typeface="BIZ UDPゴシック"/>
              </a:rPr>
              <a:t>9</a:t>
            </a:r>
            <a:r>
              <a:rPr sz="800" spc="7" dirty="0">
                <a:solidFill>
                  <a:srgbClr val="585858"/>
                </a:solidFill>
                <a:latin typeface="BIZ UDPゴシック"/>
                <a:cs typeface="BIZ UDPゴシック"/>
              </a:rPr>
              <a:t>校 / </a:t>
            </a:r>
            <a:r>
              <a:rPr sz="800" spc="-33" dirty="0">
                <a:solidFill>
                  <a:srgbClr val="585858"/>
                </a:solidFill>
                <a:latin typeface="BIZ UDPゴシック"/>
                <a:cs typeface="BIZ UDPゴシック"/>
              </a:rPr>
              <a:t>14%</a:t>
            </a:r>
            <a:endParaRPr sz="800">
              <a:latin typeface="BIZ UDPゴシック"/>
              <a:cs typeface="BIZ UDPゴシック"/>
            </a:endParaRPr>
          </a:p>
        </p:txBody>
      </p:sp>
      <p:grpSp>
        <p:nvGrpSpPr>
          <p:cNvPr id="46" name="object 46"/>
          <p:cNvGrpSpPr/>
          <p:nvPr/>
        </p:nvGrpSpPr>
        <p:grpSpPr>
          <a:xfrm>
            <a:off x="7398257" y="2189174"/>
            <a:ext cx="866108" cy="665454"/>
            <a:chOff x="5598096" y="1226883"/>
            <a:chExt cx="649605" cy="499109"/>
          </a:xfrm>
        </p:grpSpPr>
        <p:sp>
          <p:nvSpPr>
            <p:cNvPr id="47" name="object 47"/>
            <p:cNvSpPr/>
            <p:nvPr/>
          </p:nvSpPr>
          <p:spPr>
            <a:xfrm>
              <a:off x="5600954" y="1229741"/>
              <a:ext cx="643890" cy="493395"/>
            </a:xfrm>
            <a:custGeom>
              <a:avLst/>
              <a:gdLst/>
              <a:ahLst/>
              <a:cxnLst/>
              <a:rect l="l" t="t" r="r" b="b"/>
              <a:pathLst>
                <a:path w="643889" h="493394">
                  <a:moveTo>
                    <a:pt x="643763" y="0"/>
                  </a:moveTo>
                  <a:lnTo>
                    <a:pt x="0" y="0"/>
                  </a:lnTo>
                  <a:lnTo>
                    <a:pt x="0" y="283083"/>
                  </a:lnTo>
                  <a:lnTo>
                    <a:pt x="375539" y="283083"/>
                  </a:lnTo>
                  <a:lnTo>
                    <a:pt x="405765" y="493141"/>
                  </a:lnTo>
                  <a:lnTo>
                    <a:pt x="536575" y="283083"/>
                  </a:lnTo>
                  <a:lnTo>
                    <a:pt x="643763" y="283083"/>
                  </a:lnTo>
                  <a:lnTo>
                    <a:pt x="643763" y="0"/>
                  </a:lnTo>
                  <a:close/>
                </a:path>
              </a:pathLst>
            </a:custGeom>
            <a:solidFill>
              <a:srgbClr val="FFFFFF"/>
            </a:solidFill>
          </p:spPr>
          <p:txBody>
            <a:bodyPr wrap="square" lIns="0" tIns="0" rIns="0" bIns="0" rtlCol="0"/>
            <a:lstStyle/>
            <a:p>
              <a:endParaRPr/>
            </a:p>
          </p:txBody>
        </p:sp>
        <p:sp>
          <p:nvSpPr>
            <p:cNvPr id="48" name="object 48"/>
            <p:cNvSpPr/>
            <p:nvPr/>
          </p:nvSpPr>
          <p:spPr>
            <a:xfrm>
              <a:off x="5600954" y="1229741"/>
              <a:ext cx="643890" cy="493395"/>
            </a:xfrm>
            <a:custGeom>
              <a:avLst/>
              <a:gdLst/>
              <a:ahLst/>
              <a:cxnLst/>
              <a:rect l="l" t="t" r="r" b="b"/>
              <a:pathLst>
                <a:path w="643889" h="493394">
                  <a:moveTo>
                    <a:pt x="0" y="0"/>
                  </a:moveTo>
                  <a:lnTo>
                    <a:pt x="375539" y="0"/>
                  </a:lnTo>
                  <a:lnTo>
                    <a:pt x="536575" y="0"/>
                  </a:lnTo>
                  <a:lnTo>
                    <a:pt x="643763" y="0"/>
                  </a:lnTo>
                  <a:lnTo>
                    <a:pt x="643763" y="165100"/>
                  </a:lnTo>
                  <a:lnTo>
                    <a:pt x="643763" y="235839"/>
                  </a:lnTo>
                  <a:lnTo>
                    <a:pt x="643763" y="283083"/>
                  </a:lnTo>
                  <a:lnTo>
                    <a:pt x="536575" y="283083"/>
                  </a:lnTo>
                  <a:lnTo>
                    <a:pt x="405765" y="493141"/>
                  </a:lnTo>
                  <a:lnTo>
                    <a:pt x="375539" y="283083"/>
                  </a:lnTo>
                  <a:lnTo>
                    <a:pt x="0" y="283083"/>
                  </a:lnTo>
                  <a:lnTo>
                    <a:pt x="0" y="235839"/>
                  </a:lnTo>
                  <a:lnTo>
                    <a:pt x="0" y="165100"/>
                  </a:lnTo>
                  <a:lnTo>
                    <a:pt x="0" y="0"/>
                  </a:lnTo>
                  <a:close/>
                </a:path>
              </a:pathLst>
            </a:custGeom>
            <a:ln w="5626">
              <a:solidFill>
                <a:srgbClr val="000000"/>
              </a:solidFill>
            </a:ln>
          </p:spPr>
          <p:txBody>
            <a:bodyPr wrap="square" lIns="0" tIns="0" rIns="0" bIns="0" rtlCol="0"/>
            <a:lstStyle/>
            <a:p>
              <a:endParaRPr/>
            </a:p>
          </p:txBody>
        </p:sp>
      </p:grpSp>
      <p:sp>
        <p:nvSpPr>
          <p:cNvPr id="49" name="object 49"/>
          <p:cNvSpPr txBox="1"/>
          <p:nvPr/>
        </p:nvSpPr>
        <p:spPr>
          <a:xfrm>
            <a:off x="7530077" y="2220273"/>
            <a:ext cx="656142" cy="290677"/>
          </a:xfrm>
          <a:prstGeom prst="rect">
            <a:avLst/>
          </a:prstGeom>
        </p:spPr>
        <p:txBody>
          <a:bodyPr vert="horz" wrap="square" lIns="0" tIns="31326" rIns="0" bIns="0" rtlCol="0">
            <a:spAutoFit/>
          </a:bodyPr>
          <a:lstStyle/>
          <a:p>
            <a:pPr marR="39792" algn="ctr">
              <a:spcBef>
                <a:spcPts val="247"/>
              </a:spcBef>
            </a:pPr>
            <a:r>
              <a:rPr sz="800" spc="-27" dirty="0">
                <a:solidFill>
                  <a:srgbClr val="585858"/>
                </a:solidFill>
                <a:latin typeface="BIZ UDPゴシック"/>
                <a:cs typeface="BIZ UDPゴシック"/>
              </a:rPr>
              <a:t>未回答</a:t>
            </a:r>
            <a:endParaRPr sz="800">
              <a:latin typeface="BIZ UDPゴシック"/>
              <a:cs typeface="BIZ UDPゴシック"/>
            </a:endParaRPr>
          </a:p>
          <a:p>
            <a:pPr marR="6773" algn="ctr">
              <a:spcBef>
                <a:spcPts val="113"/>
              </a:spcBef>
            </a:pPr>
            <a:r>
              <a:rPr sz="800" dirty="0">
                <a:solidFill>
                  <a:srgbClr val="585858"/>
                </a:solidFill>
                <a:latin typeface="BIZ UDPゴシック"/>
                <a:cs typeface="BIZ UDPゴシック"/>
              </a:rPr>
              <a:t>16</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26%</a:t>
            </a:r>
            <a:endParaRPr sz="800">
              <a:latin typeface="BIZ UDPゴシック"/>
              <a:cs typeface="BIZ UDPゴシック"/>
            </a:endParaRPr>
          </a:p>
        </p:txBody>
      </p:sp>
      <p:grpSp>
        <p:nvGrpSpPr>
          <p:cNvPr id="50" name="object 50"/>
          <p:cNvGrpSpPr/>
          <p:nvPr/>
        </p:nvGrpSpPr>
        <p:grpSpPr>
          <a:xfrm>
            <a:off x="1162788" y="6104524"/>
            <a:ext cx="2209718" cy="2406984"/>
            <a:chOff x="921321" y="4163504"/>
            <a:chExt cx="1657350" cy="1805305"/>
          </a:xfrm>
        </p:grpSpPr>
        <p:sp>
          <p:nvSpPr>
            <p:cNvPr id="51" name="object 51"/>
            <p:cNvSpPr/>
            <p:nvPr/>
          </p:nvSpPr>
          <p:spPr>
            <a:xfrm>
              <a:off x="1673859" y="4463415"/>
              <a:ext cx="724535" cy="753110"/>
            </a:xfrm>
            <a:custGeom>
              <a:avLst/>
              <a:gdLst/>
              <a:ahLst/>
              <a:cxnLst/>
              <a:rect l="l" t="t" r="r" b="b"/>
              <a:pathLst>
                <a:path w="724535" h="753110">
                  <a:moveTo>
                    <a:pt x="0" y="0"/>
                  </a:moveTo>
                  <a:lnTo>
                    <a:pt x="0" y="752602"/>
                  </a:lnTo>
                  <a:lnTo>
                    <a:pt x="724535" y="548767"/>
                  </a:lnTo>
                  <a:lnTo>
                    <a:pt x="710115" y="503107"/>
                  </a:lnTo>
                  <a:lnTo>
                    <a:pt x="693016" y="458890"/>
                  </a:lnTo>
                  <a:lnTo>
                    <a:pt x="673343" y="416198"/>
                  </a:lnTo>
                  <a:lnTo>
                    <a:pt x="651203" y="375110"/>
                  </a:lnTo>
                  <a:lnTo>
                    <a:pt x="626702" y="335708"/>
                  </a:lnTo>
                  <a:lnTo>
                    <a:pt x="599945" y="298070"/>
                  </a:lnTo>
                  <a:lnTo>
                    <a:pt x="571039" y="262278"/>
                  </a:lnTo>
                  <a:lnTo>
                    <a:pt x="540089" y="228412"/>
                  </a:lnTo>
                  <a:lnTo>
                    <a:pt x="507201" y="196553"/>
                  </a:lnTo>
                  <a:lnTo>
                    <a:pt x="472482" y="166780"/>
                  </a:lnTo>
                  <a:lnTo>
                    <a:pt x="436038" y="139174"/>
                  </a:lnTo>
                  <a:lnTo>
                    <a:pt x="397973" y="113816"/>
                  </a:lnTo>
                  <a:lnTo>
                    <a:pt x="358396" y="90786"/>
                  </a:lnTo>
                  <a:lnTo>
                    <a:pt x="317410" y="70165"/>
                  </a:lnTo>
                  <a:lnTo>
                    <a:pt x="275123" y="52032"/>
                  </a:lnTo>
                  <a:lnTo>
                    <a:pt x="231640" y="36468"/>
                  </a:lnTo>
                  <a:lnTo>
                    <a:pt x="187068" y="23554"/>
                  </a:lnTo>
                  <a:lnTo>
                    <a:pt x="141511" y="13369"/>
                  </a:lnTo>
                  <a:lnTo>
                    <a:pt x="95077" y="5995"/>
                  </a:lnTo>
                  <a:lnTo>
                    <a:pt x="47871" y="1512"/>
                  </a:lnTo>
                  <a:lnTo>
                    <a:pt x="0" y="0"/>
                  </a:lnTo>
                  <a:close/>
                </a:path>
              </a:pathLst>
            </a:custGeom>
            <a:solidFill>
              <a:srgbClr val="4471C4"/>
            </a:solidFill>
          </p:spPr>
          <p:txBody>
            <a:bodyPr wrap="square" lIns="0" tIns="0" rIns="0" bIns="0" rtlCol="0"/>
            <a:lstStyle/>
            <a:p>
              <a:endParaRPr/>
            </a:p>
          </p:txBody>
        </p:sp>
        <p:sp>
          <p:nvSpPr>
            <p:cNvPr id="52" name="object 52"/>
            <p:cNvSpPr/>
            <p:nvPr/>
          </p:nvSpPr>
          <p:spPr>
            <a:xfrm>
              <a:off x="921321" y="4463415"/>
              <a:ext cx="1505585" cy="1505585"/>
            </a:xfrm>
            <a:custGeom>
              <a:avLst/>
              <a:gdLst/>
              <a:ahLst/>
              <a:cxnLst/>
              <a:rect l="l" t="t" r="r" b="b"/>
              <a:pathLst>
                <a:path w="1505585" h="1505585">
                  <a:moveTo>
                    <a:pt x="752538" y="0"/>
                  </a:moveTo>
                  <a:lnTo>
                    <a:pt x="700972" y="1779"/>
                  </a:lnTo>
                  <a:lnTo>
                    <a:pt x="649668" y="7096"/>
                  </a:lnTo>
                  <a:lnTo>
                    <a:pt x="598840" y="15912"/>
                  </a:lnTo>
                  <a:lnTo>
                    <a:pt x="548703" y="28194"/>
                  </a:lnTo>
                  <a:lnTo>
                    <a:pt x="503287" y="42504"/>
                  </a:lnTo>
                  <a:lnTo>
                    <a:pt x="459415" y="59396"/>
                  </a:lnTo>
                  <a:lnTo>
                    <a:pt x="417147" y="78762"/>
                  </a:lnTo>
                  <a:lnTo>
                    <a:pt x="376544" y="100491"/>
                  </a:lnTo>
                  <a:lnTo>
                    <a:pt x="337668" y="124476"/>
                  </a:lnTo>
                  <a:lnTo>
                    <a:pt x="300578" y="150608"/>
                  </a:lnTo>
                  <a:lnTo>
                    <a:pt x="265338" y="178777"/>
                  </a:lnTo>
                  <a:lnTo>
                    <a:pt x="232006" y="208875"/>
                  </a:lnTo>
                  <a:lnTo>
                    <a:pt x="200645" y="240794"/>
                  </a:lnTo>
                  <a:lnTo>
                    <a:pt x="171315" y="274423"/>
                  </a:lnTo>
                  <a:lnTo>
                    <a:pt x="144077" y="309656"/>
                  </a:lnTo>
                  <a:lnTo>
                    <a:pt x="118993" y="346381"/>
                  </a:lnTo>
                  <a:lnTo>
                    <a:pt x="96123" y="384492"/>
                  </a:lnTo>
                  <a:lnTo>
                    <a:pt x="75528" y="423879"/>
                  </a:lnTo>
                  <a:lnTo>
                    <a:pt x="57269" y="464432"/>
                  </a:lnTo>
                  <a:lnTo>
                    <a:pt x="41408" y="506045"/>
                  </a:lnTo>
                  <a:lnTo>
                    <a:pt x="28005" y="548606"/>
                  </a:lnTo>
                  <a:lnTo>
                    <a:pt x="17121" y="592009"/>
                  </a:lnTo>
                  <a:lnTo>
                    <a:pt x="8818" y="636143"/>
                  </a:lnTo>
                  <a:lnTo>
                    <a:pt x="3156" y="680901"/>
                  </a:lnTo>
                  <a:lnTo>
                    <a:pt x="196" y="726172"/>
                  </a:lnTo>
                  <a:lnTo>
                    <a:pt x="0" y="771850"/>
                  </a:lnTo>
                  <a:lnTo>
                    <a:pt x="2627" y="817823"/>
                  </a:lnTo>
                  <a:lnTo>
                    <a:pt x="8140" y="863985"/>
                  </a:lnTo>
                  <a:lnTo>
                    <a:pt x="16600" y="910226"/>
                  </a:lnTo>
                  <a:lnTo>
                    <a:pt x="28066" y="956437"/>
                  </a:lnTo>
                  <a:lnTo>
                    <a:pt x="42383" y="1001859"/>
                  </a:lnTo>
                  <a:lnTo>
                    <a:pt x="59280" y="1045737"/>
                  </a:lnTo>
                  <a:lnTo>
                    <a:pt x="78651" y="1088010"/>
                  </a:lnTo>
                  <a:lnTo>
                    <a:pt x="100385" y="1128616"/>
                  </a:lnTo>
                  <a:lnTo>
                    <a:pt x="124374" y="1167496"/>
                  </a:lnTo>
                  <a:lnTo>
                    <a:pt x="150510" y="1204588"/>
                  </a:lnTo>
                  <a:lnTo>
                    <a:pt x="178683" y="1239830"/>
                  </a:lnTo>
                  <a:lnTo>
                    <a:pt x="208785" y="1273163"/>
                  </a:lnTo>
                  <a:lnTo>
                    <a:pt x="240707" y="1304525"/>
                  </a:lnTo>
                  <a:lnTo>
                    <a:pt x="274340" y="1333856"/>
                  </a:lnTo>
                  <a:lnTo>
                    <a:pt x="309574" y="1361094"/>
                  </a:lnTo>
                  <a:lnTo>
                    <a:pt x="346303" y="1386178"/>
                  </a:lnTo>
                  <a:lnTo>
                    <a:pt x="384416" y="1409049"/>
                  </a:lnTo>
                  <a:lnTo>
                    <a:pt x="423804" y="1429643"/>
                  </a:lnTo>
                  <a:lnTo>
                    <a:pt x="464360" y="1447902"/>
                  </a:lnTo>
                  <a:lnTo>
                    <a:pt x="505974" y="1463764"/>
                  </a:lnTo>
                  <a:lnTo>
                    <a:pt x="548537" y="1477167"/>
                  </a:lnTo>
                  <a:lnTo>
                    <a:pt x="591941" y="1488052"/>
                  </a:lnTo>
                  <a:lnTo>
                    <a:pt x="636076" y="1496356"/>
                  </a:lnTo>
                  <a:lnTo>
                    <a:pt x="680835" y="1502020"/>
                  </a:lnTo>
                  <a:lnTo>
                    <a:pt x="726107" y="1504983"/>
                  </a:lnTo>
                  <a:lnTo>
                    <a:pt x="771785" y="1505182"/>
                  </a:lnTo>
                  <a:lnTo>
                    <a:pt x="817759" y="1502558"/>
                  </a:lnTo>
                  <a:lnTo>
                    <a:pt x="863921" y="1497050"/>
                  </a:lnTo>
                  <a:lnTo>
                    <a:pt x="910162" y="1488596"/>
                  </a:lnTo>
                  <a:lnTo>
                    <a:pt x="956373" y="1477137"/>
                  </a:lnTo>
                  <a:lnTo>
                    <a:pt x="1001795" y="1462826"/>
                  </a:lnTo>
                  <a:lnTo>
                    <a:pt x="1045673" y="1445934"/>
                  </a:lnTo>
                  <a:lnTo>
                    <a:pt x="1087946" y="1426568"/>
                  </a:lnTo>
                  <a:lnTo>
                    <a:pt x="1128553" y="1404838"/>
                  </a:lnTo>
                  <a:lnTo>
                    <a:pt x="1167432" y="1380853"/>
                  </a:lnTo>
                  <a:lnTo>
                    <a:pt x="1204524" y="1354721"/>
                  </a:lnTo>
                  <a:lnTo>
                    <a:pt x="1239767" y="1326550"/>
                  </a:lnTo>
                  <a:lnTo>
                    <a:pt x="1273100" y="1296451"/>
                  </a:lnTo>
                  <a:lnTo>
                    <a:pt x="1304462" y="1264531"/>
                  </a:lnTo>
                  <a:lnTo>
                    <a:pt x="1333792" y="1230899"/>
                  </a:lnTo>
                  <a:lnTo>
                    <a:pt x="1361030" y="1195665"/>
                  </a:lnTo>
                  <a:lnTo>
                    <a:pt x="1386115" y="1158936"/>
                  </a:lnTo>
                  <a:lnTo>
                    <a:pt x="1408985" y="1120822"/>
                  </a:lnTo>
                  <a:lnTo>
                    <a:pt x="1429580" y="1081432"/>
                  </a:lnTo>
                  <a:lnTo>
                    <a:pt x="1447838" y="1040873"/>
                  </a:lnTo>
                  <a:lnTo>
                    <a:pt x="1463700" y="999256"/>
                  </a:lnTo>
                  <a:lnTo>
                    <a:pt x="1477104" y="956688"/>
                  </a:lnTo>
                  <a:lnTo>
                    <a:pt x="1487988" y="913279"/>
                  </a:lnTo>
                  <a:lnTo>
                    <a:pt x="1496293" y="869137"/>
                  </a:lnTo>
                  <a:lnTo>
                    <a:pt x="1501957" y="824372"/>
                  </a:lnTo>
                  <a:lnTo>
                    <a:pt x="1504919" y="779091"/>
                  </a:lnTo>
                  <a:lnTo>
                    <a:pt x="1505119" y="733403"/>
                  </a:lnTo>
                  <a:lnTo>
                    <a:pt x="1502495" y="687419"/>
                  </a:lnTo>
                  <a:lnTo>
                    <a:pt x="1496986" y="641245"/>
                  </a:lnTo>
                  <a:lnTo>
                    <a:pt x="1488533" y="594991"/>
                  </a:lnTo>
                  <a:lnTo>
                    <a:pt x="1477073" y="548767"/>
                  </a:lnTo>
                  <a:lnTo>
                    <a:pt x="752538" y="752602"/>
                  </a:lnTo>
                  <a:lnTo>
                    <a:pt x="752538" y="0"/>
                  </a:lnTo>
                  <a:close/>
                </a:path>
              </a:pathLst>
            </a:custGeom>
            <a:solidFill>
              <a:srgbClr val="EC7C30"/>
            </a:solidFill>
          </p:spPr>
          <p:txBody>
            <a:bodyPr wrap="square" lIns="0" tIns="0" rIns="0" bIns="0" rtlCol="0"/>
            <a:lstStyle/>
            <a:p>
              <a:endParaRPr/>
            </a:p>
          </p:txBody>
        </p:sp>
        <p:sp>
          <p:nvSpPr>
            <p:cNvPr id="53" name="object 53"/>
            <p:cNvSpPr/>
            <p:nvPr/>
          </p:nvSpPr>
          <p:spPr>
            <a:xfrm>
              <a:off x="1992375" y="4166362"/>
              <a:ext cx="583565" cy="450215"/>
            </a:xfrm>
            <a:custGeom>
              <a:avLst/>
              <a:gdLst/>
              <a:ahLst/>
              <a:cxnLst/>
              <a:rect l="l" t="t" r="r" b="b"/>
              <a:pathLst>
                <a:path w="583564" h="450214">
                  <a:moveTo>
                    <a:pt x="583057" y="0"/>
                  </a:moveTo>
                  <a:lnTo>
                    <a:pt x="0" y="0"/>
                  </a:lnTo>
                  <a:lnTo>
                    <a:pt x="0" y="282956"/>
                  </a:lnTo>
                  <a:lnTo>
                    <a:pt x="97155" y="282956"/>
                  </a:lnTo>
                  <a:lnTo>
                    <a:pt x="135890" y="449706"/>
                  </a:lnTo>
                  <a:lnTo>
                    <a:pt x="242951" y="282956"/>
                  </a:lnTo>
                  <a:lnTo>
                    <a:pt x="583057" y="282956"/>
                  </a:lnTo>
                  <a:lnTo>
                    <a:pt x="583057" y="0"/>
                  </a:lnTo>
                  <a:close/>
                </a:path>
              </a:pathLst>
            </a:custGeom>
            <a:solidFill>
              <a:srgbClr val="FFFFFF"/>
            </a:solidFill>
          </p:spPr>
          <p:txBody>
            <a:bodyPr wrap="square" lIns="0" tIns="0" rIns="0" bIns="0" rtlCol="0"/>
            <a:lstStyle/>
            <a:p>
              <a:endParaRPr/>
            </a:p>
          </p:txBody>
        </p:sp>
        <p:sp>
          <p:nvSpPr>
            <p:cNvPr id="54" name="object 54"/>
            <p:cNvSpPr/>
            <p:nvPr/>
          </p:nvSpPr>
          <p:spPr>
            <a:xfrm>
              <a:off x="1992375" y="4166362"/>
              <a:ext cx="583565" cy="450215"/>
            </a:xfrm>
            <a:custGeom>
              <a:avLst/>
              <a:gdLst/>
              <a:ahLst/>
              <a:cxnLst/>
              <a:rect l="l" t="t" r="r" b="b"/>
              <a:pathLst>
                <a:path w="583564" h="450214">
                  <a:moveTo>
                    <a:pt x="0" y="0"/>
                  </a:moveTo>
                  <a:lnTo>
                    <a:pt x="97155" y="0"/>
                  </a:lnTo>
                  <a:lnTo>
                    <a:pt x="242951" y="0"/>
                  </a:lnTo>
                  <a:lnTo>
                    <a:pt x="583057" y="0"/>
                  </a:lnTo>
                  <a:lnTo>
                    <a:pt x="583057" y="165100"/>
                  </a:lnTo>
                  <a:lnTo>
                    <a:pt x="583057" y="235839"/>
                  </a:lnTo>
                  <a:lnTo>
                    <a:pt x="583057" y="282956"/>
                  </a:lnTo>
                  <a:lnTo>
                    <a:pt x="242951" y="282956"/>
                  </a:lnTo>
                  <a:lnTo>
                    <a:pt x="135890" y="449706"/>
                  </a:lnTo>
                  <a:lnTo>
                    <a:pt x="97155" y="282956"/>
                  </a:lnTo>
                  <a:lnTo>
                    <a:pt x="0" y="282956"/>
                  </a:lnTo>
                  <a:lnTo>
                    <a:pt x="0" y="235839"/>
                  </a:lnTo>
                  <a:lnTo>
                    <a:pt x="0" y="165100"/>
                  </a:lnTo>
                  <a:lnTo>
                    <a:pt x="0" y="0"/>
                  </a:lnTo>
                  <a:close/>
                </a:path>
              </a:pathLst>
            </a:custGeom>
            <a:ln w="5626">
              <a:solidFill>
                <a:srgbClr val="000000"/>
              </a:solidFill>
            </a:ln>
          </p:spPr>
          <p:txBody>
            <a:bodyPr wrap="square" lIns="0" tIns="0" rIns="0" bIns="0" rtlCol="0"/>
            <a:lstStyle/>
            <a:p>
              <a:endParaRPr/>
            </a:p>
          </p:txBody>
        </p:sp>
      </p:grpSp>
      <p:sp>
        <p:nvSpPr>
          <p:cNvPr id="55" name="object 55"/>
          <p:cNvSpPr txBox="1"/>
          <p:nvPr/>
        </p:nvSpPr>
        <p:spPr>
          <a:xfrm>
            <a:off x="2684446" y="6136299"/>
            <a:ext cx="641750" cy="290677"/>
          </a:xfrm>
          <a:prstGeom prst="rect">
            <a:avLst/>
          </a:prstGeom>
        </p:spPr>
        <p:txBody>
          <a:bodyPr vert="horz" wrap="square" lIns="0" tIns="31326" rIns="0" bIns="0" rtlCol="0">
            <a:spAutoFit/>
          </a:bodyPr>
          <a:lstStyle/>
          <a:p>
            <a:pPr marR="40639" algn="ctr">
              <a:spcBef>
                <a:spcPts val="247"/>
              </a:spcBef>
            </a:pPr>
            <a:r>
              <a:rPr sz="800" spc="-33" dirty="0">
                <a:solidFill>
                  <a:srgbClr val="585858"/>
                </a:solidFill>
                <a:latin typeface="BIZ UDPゴシック"/>
                <a:cs typeface="BIZ UDPゴシック"/>
              </a:rPr>
              <a:t>ある</a:t>
            </a:r>
            <a:endParaRPr sz="800">
              <a:latin typeface="BIZ UDPゴシック"/>
              <a:cs typeface="BIZ UDPゴシック"/>
            </a:endParaRPr>
          </a:p>
          <a:p>
            <a:pPr marR="6773" algn="ctr">
              <a:spcBef>
                <a:spcPts val="120"/>
              </a:spcBef>
            </a:pPr>
            <a:r>
              <a:rPr sz="800" dirty="0">
                <a:solidFill>
                  <a:srgbClr val="585858"/>
                </a:solidFill>
                <a:latin typeface="BIZ UDPゴシック"/>
                <a:cs typeface="BIZ UDPゴシック"/>
              </a:rPr>
              <a:t>13</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21%</a:t>
            </a:r>
            <a:endParaRPr sz="800">
              <a:latin typeface="BIZ UDPゴシック"/>
              <a:cs typeface="BIZ UDPゴシック"/>
            </a:endParaRPr>
          </a:p>
        </p:txBody>
      </p:sp>
      <p:grpSp>
        <p:nvGrpSpPr>
          <p:cNvPr id="56" name="object 56"/>
          <p:cNvGrpSpPr/>
          <p:nvPr/>
        </p:nvGrpSpPr>
        <p:grpSpPr>
          <a:xfrm>
            <a:off x="934095" y="8303913"/>
            <a:ext cx="890660" cy="598571"/>
            <a:chOff x="749795" y="5813107"/>
            <a:chExt cx="668020" cy="448945"/>
          </a:xfrm>
        </p:grpSpPr>
        <p:sp>
          <p:nvSpPr>
            <p:cNvPr id="57" name="object 57"/>
            <p:cNvSpPr/>
            <p:nvPr/>
          </p:nvSpPr>
          <p:spPr>
            <a:xfrm>
              <a:off x="752652" y="5815965"/>
              <a:ext cx="662305" cy="443230"/>
            </a:xfrm>
            <a:custGeom>
              <a:avLst/>
              <a:gdLst/>
              <a:ahLst/>
              <a:cxnLst/>
              <a:rect l="l" t="t" r="r" b="b"/>
              <a:pathLst>
                <a:path w="662305" h="443229">
                  <a:moveTo>
                    <a:pt x="466788" y="0"/>
                  </a:moveTo>
                  <a:lnTo>
                    <a:pt x="386118" y="145796"/>
                  </a:lnTo>
                  <a:lnTo>
                    <a:pt x="0" y="145796"/>
                  </a:lnTo>
                  <a:lnTo>
                    <a:pt x="0" y="443103"/>
                  </a:lnTo>
                  <a:lnTo>
                    <a:pt x="661873" y="443103"/>
                  </a:lnTo>
                  <a:lnTo>
                    <a:pt x="661873" y="145796"/>
                  </a:lnTo>
                  <a:lnTo>
                    <a:pt x="551637" y="145796"/>
                  </a:lnTo>
                  <a:lnTo>
                    <a:pt x="466788" y="0"/>
                  </a:lnTo>
                  <a:close/>
                </a:path>
              </a:pathLst>
            </a:custGeom>
            <a:solidFill>
              <a:srgbClr val="FFFFFF"/>
            </a:solidFill>
          </p:spPr>
          <p:txBody>
            <a:bodyPr wrap="square" lIns="0" tIns="0" rIns="0" bIns="0" rtlCol="0"/>
            <a:lstStyle/>
            <a:p>
              <a:endParaRPr/>
            </a:p>
          </p:txBody>
        </p:sp>
        <p:sp>
          <p:nvSpPr>
            <p:cNvPr id="58" name="object 58"/>
            <p:cNvSpPr/>
            <p:nvPr/>
          </p:nvSpPr>
          <p:spPr>
            <a:xfrm>
              <a:off x="752652" y="5815965"/>
              <a:ext cx="662305" cy="443230"/>
            </a:xfrm>
            <a:custGeom>
              <a:avLst/>
              <a:gdLst/>
              <a:ahLst/>
              <a:cxnLst/>
              <a:rect l="l" t="t" r="r" b="b"/>
              <a:pathLst>
                <a:path w="662305" h="443229">
                  <a:moveTo>
                    <a:pt x="0" y="145796"/>
                  </a:moveTo>
                  <a:lnTo>
                    <a:pt x="386118" y="145796"/>
                  </a:lnTo>
                  <a:lnTo>
                    <a:pt x="466788" y="0"/>
                  </a:lnTo>
                  <a:lnTo>
                    <a:pt x="551637" y="145796"/>
                  </a:lnTo>
                  <a:lnTo>
                    <a:pt x="661873" y="145796"/>
                  </a:lnTo>
                  <a:lnTo>
                    <a:pt x="661873" y="195453"/>
                  </a:lnTo>
                  <a:lnTo>
                    <a:pt x="661873" y="269748"/>
                  </a:lnTo>
                  <a:lnTo>
                    <a:pt x="661873" y="443103"/>
                  </a:lnTo>
                  <a:lnTo>
                    <a:pt x="551637" y="443103"/>
                  </a:lnTo>
                  <a:lnTo>
                    <a:pt x="386118" y="443103"/>
                  </a:lnTo>
                  <a:lnTo>
                    <a:pt x="0" y="443103"/>
                  </a:lnTo>
                  <a:lnTo>
                    <a:pt x="0" y="269748"/>
                  </a:lnTo>
                  <a:lnTo>
                    <a:pt x="0" y="195453"/>
                  </a:lnTo>
                  <a:lnTo>
                    <a:pt x="0" y="145796"/>
                  </a:lnTo>
                  <a:close/>
                </a:path>
              </a:pathLst>
            </a:custGeom>
            <a:ln w="5626">
              <a:solidFill>
                <a:srgbClr val="000000"/>
              </a:solidFill>
            </a:ln>
          </p:spPr>
          <p:txBody>
            <a:bodyPr wrap="square" lIns="0" tIns="0" rIns="0" bIns="0" rtlCol="0"/>
            <a:lstStyle/>
            <a:p>
              <a:endParaRPr/>
            </a:p>
          </p:txBody>
        </p:sp>
      </p:grpSp>
      <p:sp>
        <p:nvSpPr>
          <p:cNvPr id="59" name="object 59"/>
          <p:cNvSpPr txBox="1"/>
          <p:nvPr/>
        </p:nvSpPr>
        <p:spPr>
          <a:xfrm>
            <a:off x="1069844" y="8541893"/>
            <a:ext cx="670535" cy="289822"/>
          </a:xfrm>
          <a:prstGeom prst="rect">
            <a:avLst/>
          </a:prstGeom>
        </p:spPr>
        <p:txBody>
          <a:bodyPr vert="horz" wrap="square" lIns="0" tIns="30479" rIns="0" bIns="0" rtlCol="0">
            <a:spAutoFit/>
          </a:bodyPr>
          <a:lstStyle/>
          <a:p>
            <a:pPr marR="40639" algn="ctr">
              <a:spcBef>
                <a:spcPts val="240"/>
              </a:spcBef>
            </a:pPr>
            <a:r>
              <a:rPr sz="800" spc="-33" dirty="0">
                <a:solidFill>
                  <a:srgbClr val="585858"/>
                </a:solidFill>
                <a:latin typeface="BIZ UDPゴシック"/>
                <a:cs typeface="BIZ UDPゴシック"/>
              </a:rPr>
              <a:t>ない</a:t>
            </a:r>
            <a:endParaRPr sz="800">
              <a:latin typeface="BIZ UDPゴシック"/>
              <a:cs typeface="BIZ UDPゴシック"/>
            </a:endParaRPr>
          </a:p>
          <a:p>
            <a:pPr marR="6773" algn="ctr">
              <a:spcBef>
                <a:spcPts val="113"/>
              </a:spcBef>
            </a:pPr>
            <a:r>
              <a:rPr sz="800" dirty="0">
                <a:solidFill>
                  <a:srgbClr val="585858"/>
                </a:solidFill>
                <a:latin typeface="BIZ UDPゴシック"/>
                <a:cs typeface="BIZ UDPゴシック"/>
              </a:rPr>
              <a:t>50</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79%</a:t>
            </a:r>
            <a:endParaRPr sz="800">
              <a:latin typeface="BIZ UDPゴシック"/>
              <a:cs typeface="BIZ UDPゴシック"/>
            </a:endParaRPr>
          </a:p>
        </p:txBody>
      </p:sp>
      <p:grpSp>
        <p:nvGrpSpPr>
          <p:cNvPr id="60" name="object 60"/>
          <p:cNvGrpSpPr/>
          <p:nvPr/>
        </p:nvGrpSpPr>
        <p:grpSpPr>
          <a:xfrm>
            <a:off x="3860676" y="2341568"/>
            <a:ext cx="2686374" cy="2326554"/>
            <a:chOff x="2944812" y="1341183"/>
            <a:chExt cx="2014855" cy="1744980"/>
          </a:xfrm>
        </p:grpSpPr>
        <p:sp>
          <p:nvSpPr>
            <p:cNvPr id="61" name="object 61"/>
            <p:cNvSpPr/>
            <p:nvPr/>
          </p:nvSpPr>
          <p:spPr>
            <a:xfrm>
              <a:off x="3349243" y="1344041"/>
              <a:ext cx="1205865" cy="1739264"/>
            </a:xfrm>
            <a:custGeom>
              <a:avLst/>
              <a:gdLst/>
              <a:ahLst/>
              <a:cxnLst/>
              <a:rect l="l" t="t" r="r" b="b"/>
              <a:pathLst>
                <a:path w="1205864" h="1739264">
                  <a:moveTo>
                    <a:pt x="0" y="1478279"/>
                  </a:moveTo>
                  <a:lnTo>
                    <a:pt x="0" y="1739011"/>
                  </a:lnTo>
                </a:path>
                <a:path w="1205864" h="1739264">
                  <a:moveTo>
                    <a:pt x="0" y="608838"/>
                  </a:moveTo>
                  <a:lnTo>
                    <a:pt x="0" y="1130300"/>
                  </a:lnTo>
                </a:path>
                <a:path w="1205864" h="1739264">
                  <a:moveTo>
                    <a:pt x="0" y="0"/>
                  </a:moveTo>
                  <a:lnTo>
                    <a:pt x="0" y="260857"/>
                  </a:lnTo>
                </a:path>
                <a:path w="1205864" h="1739264">
                  <a:moveTo>
                    <a:pt x="401954" y="1478279"/>
                  </a:moveTo>
                  <a:lnTo>
                    <a:pt x="401954" y="1739011"/>
                  </a:lnTo>
                </a:path>
                <a:path w="1205864" h="1739264">
                  <a:moveTo>
                    <a:pt x="401954" y="608838"/>
                  </a:moveTo>
                  <a:lnTo>
                    <a:pt x="401954" y="1130300"/>
                  </a:lnTo>
                </a:path>
                <a:path w="1205864" h="1739264">
                  <a:moveTo>
                    <a:pt x="401954" y="0"/>
                  </a:moveTo>
                  <a:lnTo>
                    <a:pt x="401954" y="260857"/>
                  </a:lnTo>
                </a:path>
                <a:path w="1205864" h="1739264">
                  <a:moveTo>
                    <a:pt x="803910" y="1478279"/>
                  </a:moveTo>
                  <a:lnTo>
                    <a:pt x="803910" y="1739011"/>
                  </a:lnTo>
                </a:path>
                <a:path w="1205864" h="1739264">
                  <a:moveTo>
                    <a:pt x="803910" y="608838"/>
                  </a:moveTo>
                  <a:lnTo>
                    <a:pt x="803910" y="1130300"/>
                  </a:lnTo>
                </a:path>
                <a:path w="1205864" h="1739264">
                  <a:moveTo>
                    <a:pt x="803910" y="0"/>
                  </a:moveTo>
                  <a:lnTo>
                    <a:pt x="803910" y="260857"/>
                  </a:lnTo>
                </a:path>
                <a:path w="1205864" h="1739264">
                  <a:moveTo>
                    <a:pt x="1205738" y="1478279"/>
                  </a:moveTo>
                  <a:lnTo>
                    <a:pt x="1205738" y="1739011"/>
                  </a:lnTo>
                </a:path>
                <a:path w="1205864" h="1739264">
                  <a:moveTo>
                    <a:pt x="1205738" y="608838"/>
                  </a:moveTo>
                  <a:lnTo>
                    <a:pt x="1205738" y="1130300"/>
                  </a:lnTo>
                </a:path>
                <a:path w="1205864" h="1739264">
                  <a:moveTo>
                    <a:pt x="1205738" y="0"/>
                  </a:moveTo>
                  <a:lnTo>
                    <a:pt x="1205738" y="260857"/>
                  </a:lnTo>
                </a:path>
              </a:pathLst>
            </a:custGeom>
            <a:ln w="5626">
              <a:solidFill>
                <a:srgbClr val="D9D9D9"/>
              </a:solidFill>
            </a:ln>
          </p:spPr>
          <p:txBody>
            <a:bodyPr wrap="square" lIns="0" tIns="0" rIns="0" bIns="0" rtlCol="0"/>
            <a:lstStyle/>
            <a:p>
              <a:endParaRPr/>
            </a:p>
          </p:txBody>
        </p:sp>
        <p:sp>
          <p:nvSpPr>
            <p:cNvPr id="62" name="object 62"/>
            <p:cNvSpPr/>
            <p:nvPr/>
          </p:nvSpPr>
          <p:spPr>
            <a:xfrm>
              <a:off x="4956810" y="1344041"/>
              <a:ext cx="0" cy="1739264"/>
            </a:xfrm>
            <a:custGeom>
              <a:avLst/>
              <a:gdLst/>
              <a:ahLst/>
              <a:cxnLst/>
              <a:rect l="l" t="t" r="r" b="b"/>
              <a:pathLst>
                <a:path h="1739264">
                  <a:moveTo>
                    <a:pt x="0" y="0"/>
                  </a:moveTo>
                  <a:lnTo>
                    <a:pt x="0" y="1739011"/>
                  </a:lnTo>
                </a:path>
              </a:pathLst>
            </a:custGeom>
            <a:ln w="5626">
              <a:solidFill>
                <a:srgbClr val="D9D9D9"/>
              </a:solidFill>
            </a:ln>
          </p:spPr>
          <p:txBody>
            <a:bodyPr wrap="square" lIns="0" tIns="0" rIns="0" bIns="0" rtlCol="0"/>
            <a:lstStyle/>
            <a:p>
              <a:endParaRPr/>
            </a:p>
          </p:txBody>
        </p:sp>
        <p:sp>
          <p:nvSpPr>
            <p:cNvPr id="63" name="object 63"/>
            <p:cNvSpPr/>
            <p:nvPr/>
          </p:nvSpPr>
          <p:spPr>
            <a:xfrm>
              <a:off x="2947670" y="1604898"/>
              <a:ext cx="1473835" cy="1217930"/>
            </a:xfrm>
            <a:custGeom>
              <a:avLst/>
              <a:gdLst/>
              <a:ahLst/>
              <a:cxnLst/>
              <a:rect l="l" t="t" r="r" b="b"/>
              <a:pathLst>
                <a:path w="1473835" h="1217930">
                  <a:moveTo>
                    <a:pt x="1167638" y="869442"/>
                  </a:moveTo>
                  <a:lnTo>
                    <a:pt x="0" y="869442"/>
                  </a:lnTo>
                  <a:lnTo>
                    <a:pt x="0" y="1217422"/>
                  </a:lnTo>
                  <a:lnTo>
                    <a:pt x="1167638" y="1217422"/>
                  </a:lnTo>
                  <a:lnTo>
                    <a:pt x="1167638" y="869442"/>
                  </a:lnTo>
                  <a:close/>
                </a:path>
                <a:path w="1473835" h="1217930">
                  <a:moveTo>
                    <a:pt x="1473454" y="0"/>
                  </a:moveTo>
                  <a:lnTo>
                    <a:pt x="0" y="0"/>
                  </a:lnTo>
                  <a:lnTo>
                    <a:pt x="0" y="347980"/>
                  </a:lnTo>
                  <a:lnTo>
                    <a:pt x="1473454" y="347980"/>
                  </a:lnTo>
                  <a:lnTo>
                    <a:pt x="1473454" y="0"/>
                  </a:lnTo>
                  <a:close/>
                </a:path>
              </a:pathLst>
            </a:custGeom>
            <a:solidFill>
              <a:srgbClr val="92D050"/>
            </a:solidFill>
          </p:spPr>
          <p:txBody>
            <a:bodyPr wrap="square" lIns="0" tIns="0" rIns="0" bIns="0" rtlCol="0"/>
            <a:lstStyle/>
            <a:p>
              <a:endParaRPr/>
            </a:p>
          </p:txBody>
        </p:sp>
        <p:sp>
          <p:nvSpPr>
            <p:cNvPr id="64" name="object 64"/>
            <p:cNvSpPr/>
            <p:nvPr/>
          </p:nvSpPr>
          <p:spPr>
            <a:xfrm>
              <a:off x="4115308" y="1604898"/>
              <a:ext cx="708025" cy="1217930"/>
            </a:xfrm>
            <a:custGeom>
              <a:avLst/>
              <a:gdLst/>
              <a:ahLst/>
              <a:cxnLst/>
              <a:rect l="l" t="t" r="r" b="b"/>
              <a:pathLst>
                <a:path w="708025" h="1217930">
                  <a:moveTo>
                    <a:pt x="607822" y="869442"/>
                  </a:moveTo>
                  <a:lnTo>
                    <a:pt x="0" y="869442"/>
                  </a:lnTo>
                  <a:lnTo>
                    <a:pt x="0" y="1217422"/>
                  </a:lnTo>
                  <a:lnTo>
                    <a:pt x="607822" y="1217422"/>
                  </a:lnTo>
                  <a:lnTo>
                    <a:pt x="607822" y="869442"/>
                  </a:lnTo>
                  <a:close/>
                </a:path>
                <a:path w="708025" h="1217930">
                  <a:moveTo>
                    <a:pt x="707644" y="0"/>
                  </a:moveTo>
                  <a:lnTo>
                    <a:pt x="305816" y="0"/>
                  </a:lnTo>
                  <a:lnTo>
                    <a:pt x="305816" y="347980"/>
                  </a:lnTo>
                  <a:lnTo>
                    <a:pt x="707644" y="347980"/>
                  </a:lnTo>
                  <a:lnTo>
                    <a:pt x="707644" y="0"/>
                  </a:lnTo>
                  <a:close/>
                </a:path>
              </a:pathLst>
            </a:custGeom>
            <a:solidFill>
              <a:srgbClr val="5B9BD4"/>
            </a:solidFill>
          </p:spPr>
          <p:txBody>
            <a:bodyPr wrap="square" lIns="0" tIns="0" rIns="0" bIns="0" rtlCol="0"/>
            <a:lstStyle/>
            <a:p>
              <a:endParaRPr/>
            </a:p>
          </p:txBody>
        </p:sp>
        <p:sp>
          <p:nvSpPr>
            <p:cNvPr id="65" name="object 65"/>
            <p:cNvSpPr/>
            <p:nvPr/>
          </p:nvSpPr>
          <p:spPr>
            <a:xfrm>
              <a:off x="4723130" y="1604898"/>
              <a:ext cx="234315" cy="1217930"/>
            </a:xfrm>
            <a:custGeom>
              <a:avLst/>
              <a:gdLst/>
              <a:ahLst/>
              <a:cxnLst/>
              <a:rect l="l" t="t" r="r" b="b"/>
              <a:pathLst>
                <a:path w="234314" h="1217930">
                  <a:moveTo>
                    <a:pt x="233807" y="869442"/>
                  </a:moveTo>
                  <a:lnTo>
                    <a:pt x="0" y="869442"/>
                  </a:lnTo>
                  <a:lnTo>
                    <a:pt x="0" y="1217422"/>
                  </a:lnTo>
                  <a:lnTo>
                    <a:pt x="233807" y="1217422"/>
                  </a:lnTo>
                  <a:lnTo>
                    <a:pt x="233807" y="869442"/>
                  </a:lnTo>
                  <a:close/>
                </a:path>
                <a:path w="234314" h="1217930">
                  <a:moveTo>
                    <a:pt x="233807" y="0"/>
                  </a:moveTo>
                  <a:lnTo>
                    <a:pt x="99822" y="0"/>
                  </a:lnTo>
                  <a:lnTo>
                    <a:pt x="99822" y="347980"/>
                  </a:lnTo>
                  <a:lnTo>
                    <a:pt x="233807" y="347980"/>
                  </a:lnTo>
                  <a:lnTo>
                    <a:pt x="233807" y="0"/>
                  </a:lnTo>
                  <a:close/>
                </a:path>
              </a:pathLst>
            </a:custGeom>
            <a:solidFill>
              <a:srgbClr val="FFC000"/>
            </a:solidFill>
          </p:spPr>
          <p:txBody>
            <a:bodyPr wrap="square" lIns="0" tIns="0" rIns="0" bIns="0" rtlCol="0"/>
            <a:lstStyle/>
            <a:p>
              <a:endParaRPr/>
            </a:p>
          </p:txBody>
        </p:sp>
        <p:sp>
          <p:nvSpPr>
            <p:cNvPr id="66" name="object 66"/>
            <p:cNvSpPr/>
            <p:nvPr/>
          </p:nvSpPr>
          <p:spPr>
            <a:xfrm>
              <a:off x="2947669" y="1344041"/>
              <a:ext cx="0" cy="1739264"/>
            </a:xfrm>
            <a:custGeom>
              <a:avLst/>
              <a:gdLst/>
              <a:ahLst/>
              <a:cxnLst/>
              <a:rect l="l" t="t" r="r" b="b"/>
              <a:pathLst>
                <a:path h="1739264">
                  <a:moveTo>
                    <a:pt x="0" y="1739138"/>
                  </a:moveTo>
                  <a:lnTo>
                    <a:pt x="0" y="0"/>
                  </a:lnTo>
                </a:path>
              </a:pathLst>
            </a:custGeom>
            <a:ln w="5626">
              <a:solidFill>
                <a:srgbClr val="D9D9D9"/>
              </a:solidFill>
            </a:ln>
          </p:spPr>
          <p:txBody>
            <a:bodyPr wrap="square" lIns="0" tIns="0" rIns="0" bIns="0" rtlCol="0"/>
            <a:lstStyle/>
            <a:p>
              <a:endParaRPr/>
            </a:p>
          </p:txBody>
        </p:sp>
        <p:sp>
          <p:nvSpPr>
            <p:cNvPr id="67" name="object 67"/>
            <p:cNvSpPr/>
            <p:nvPr/>
          </p:nvSpPr>
          <p:spPr>
            <a:xfrm>
              <a:off x="3475101" y="2595994"/>
              <a:ext cx="113664" cy="105410"/>
            </a:xfrm>
            <a:custGeom>
              <a:avLst/>
              <a:gdLst/>
              <a:ahLst/>
              <a:cxnLst/>
              <a:rect l="l" t="t" r="r" b="b"/>
              <a:pathLst>
                <a:path w="113664"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grpSp>
      <p:sp>
        <p:nvSpPr>
          <p:cNvPr id="68" name="object 68"/>
          <p:cNvSpPr txBox="1"/>
          <p:nvPr/>
        </p:nvSpPr>
        <p:spPr>
          <a:xfrm>
            <a:off x="4598519" y="4008610"/>
            <a:ext cx="108369" cy="124885"/>
          </a:xfrm>
          <a:prstGeom prst="rect">
            <a:avLst/>
          </a:prstGeom>
        </p:spPr>
        <p:txBody>
          <a:bodyPr vert="horz" wrap="square" lIns="0" tIns="22013" rIns="0" bIns="0" rtlCol="0">
            <a:spAutoFit/>
          </a:bodyPr>
          <a:lstStyle/>
          <a:p>
            <a:pPr>
              <a:spcBef>
                <a:spcPts val="173"/>
              </a:spcBef>
            </a:pPr>
            <a:r>
              <a:rPr sz="667" spc="-33" dirty="0">
                <a:solidFill>
                  <a:srgbClr val="404040"/>
                </a:solidFill>
                <a:latin typeface="Calibri"/>
                <a:cs typeface="Calibri"/>
              </a:rPr>
              <a:t>25</a:t>
            </a:r>
            <a:endParaRPr sz="667">
              <a:latin typeface="Calibri"/>
              <a:cs typeface="Calibri"/>
            </a:endParaRPr>
          </a:p>
        </p:txBody>
      </p:sp>
      <p:sp>
        <p:nvSpPr>
          <p:cNvPr id="69" name="object 69"/>
          <p:cNvSpPr/>
          <p:nvPr/>
        </p:nvSpPr>
        <p:spPr>
          <a:xfrm>
            <a:off x="4771063" y="2855205"/>
            <a:ext cx="151546" cy="140541"/>
          </a:xfrm>
          <a:custGeom>
            <a:avLst/>
            <a:gdLst/>
            <a:ahLst/>
            <a:cxnLst/>
            <a:rect l="l" t="t" r="r" b="b"/>
            <a:pathLst>
              <a:path w="113664"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sp>
        <p:nvSpPr>
          <p:cNvPr id="70" name="object 70"/>
          <p:cNvSpPr txBox="1"/>
          <p:nvPr/>
        </p:nvSpPr>
        <p:spPr>
          <a:xfrm>
            <a:off x="4801711" y="2848720"/>
            <a:ext cx="108369" cy="124885"/>
          </a:xfrm>
          <a:prstGeom prst="rect">
            <a:avLst/>
          </a:prstGeom>
        </p:spPr>
        <p:txBody>
          <a:bodyPr vert="horz" wrap="square" lIns="0" tIns="22013" rIns="0" bIns="0" rtlCol="0">
            <a:spAutoFit/>
          </a:bodyPr>
          <a:lstStyle/>
          <a:p>
            <a:pPr>
              <a:spcBef>
                <a:spcPts val="173"/>
              </a:spcBef>
            </a:pPr>
            <a:r>
              <a:rPr sz="667" spc="-33" dirty="0">
                <a:solidFill>
                  <a:srgbClr val="404040"/>
                </a:solidFill>
                <a:latin typeface="Calibri"/>
                <a:cs typeface="Calibri"/>
              </a:rPr>
              <a:t>11</a:t>
            </a:r>
            <a:endParaRPr sz="667">
              <a:latin typeface="Calibri"/>
              <a:cs typeface="Calibri"/>
            </a:endParaRPr>
          </a:p>
        </p:txBody>
      </p:sp>
      <p:sp>
        <p:nvSpPr>
          <p:cNvPr id="71" name="object 71"/>
          <p:cNvSpPr/>
          <p:nvPr/>
        </p:nvSpPr>
        <p:spPr>
          <a:xfrm>
            <a:off x="5751296" y="4014587"/>
            <a:ext cx="151546" cy="140541"/>
          </a:xfrm>
          <a:custGeom>
            <a:avLst/>
            <a:gdLst/>
            <a:ahLst/>
            <a:cxnLst/>
            <a:rect l="l" t="t" r="r" b="b"/>
            <a:pathLst>
              <a:path w="113664"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sp>
        <p:nvSpPr>
          <p:cNvPr id="72" name="object 72"/>
          <p:cNvSpPr txBox="1"/>
          <p:nvPr/>
        </p:nvSpPr>
        <p:spPr>
          <a:xfrm>
            <a:off x="5782283" y="4008610"/>
            <a:ext cx="108369" cy="124885"/>
          </a:xfrm>
          <a:prstGeom prst="rect">
            <a:avLst/>
          </a:prstGeom>
        </p:spPr>
        <p:txBody>
          <a:bodyPr vert="horz" wrap="square" lIns="0" tIns="22013" rIns="0" bIns="0" rtlCol="0">
            <a:spAutoFit/>
          </a:bodyPr>
          <a:lstStyle/>
          <a:p>
            <a:pPr>
              <a:spcBef>
                <a:spcPts val="173"/>
              </a:spcBef>
            </a:pPr>
            <a:r>
              <a:rPr sz="667" spc="-33" dirty="0">
                <a:solidFill>
                  <a:srgbClr val="404040"/>
                </a:solidFill>
                <a:latin typeface="Calibri"/>
                <a:cs typeface="Calibri"/>
              </a:rPr>
              <a:t>13</a:t>
            </a:r>
            <a:endParaRPr sz="667">
              <a:latin typeface="Calibri"/>
              <a:cs typeface="Calibri"/>
            </a:endParaRPr>
          </a:p>
        </p:txBody>
      </p:sp>
      <p:sp>
        <p:nvSpPr>
          <p:cNvPr id="73" name="object 73"/>
          <p:cNvSpPr/>
          <p:nvPr/>
        </p:nvSpPr>
        <p:spPr>
          <a:xfrm>
            <a:off x="6044065" y="2855205"/>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74" name="object 74"/>
          <p:cNvSpPr txBox="1"/>
          <p:nvPr/>
        </p:nvSpPr>
        <p:spPr>
          <a:xfrm>
            <a:off x="6074881" y="2848720"/>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3</a:t>
            </a:r>
            <a:endParaRPr sz="667">
              <a:latin typeface="Calibri"/>
              <a:cs typeface="Calibri"/>
            </a:endParaRPr>
          </a:p>
        </p:txBody>
      </p:sp>
      <p:sp>
        <p:nvSpPr>
          <p:cNvPr id="75" name="object 75"/>
          <p:cNvSpPr/>
          <p:nvPr/>
        </p:nvSpPr>
        <p:spPr>
          <a:xfrm>
            <a:off x="6334798" y="4014587"/>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76" name="object 76"/>
          <p:cNvSpPr txBox="1"/>
          <p:nvPr/>
        </p:nvSpPr>
        <p:spPr>
          <a:xfrm>
            <a:off x="6365785" y="4008610"/>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5</a:t>
            </a:r>
            <a:endParaRPr sz="667">
              <a:latin typeface="Calibri"/>
              <a:cs typeface="Calibri"/>
            </a:endParaRPr>
          </a:p>
        </p:txBody>
      </p:sp>
      <p:sp>
        <p:nvSpPr>
          <p:cNvPr id="77" name="object 77"/>
          <p:cNvSpPr/>
          <p:nvPr/>
        </p:nvSpPr>
        <p:spPr>
          <a:xfrm>
            <a:off x="6401175" y="2855205"/>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78" name="object 78"/>
          <p:cNvSpPr txBox="1"/>
          <p:nvPr/>
        </p:nvSpPr>
        <p:spPr>
          <a:xfrm>
            <a:off x="6432160" y="2848720"/>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1</a:t>
            </a:r>
            <a:endParaRPr sz="667">
              <a:latin typeface="Calibri"/>
              <a:cs typeface="Calibri"/>
            </a:endParaRPr>
          </a:p>
        </p:txBody>
      </p:sp>
      <p:sp>
        <p:nvSpPr>
          <p:cNvPr id="79" name="object 79"/>
          <p:cNvSpPr txBox="1"/>
          <p:nvPr/>
        </p:nvSpPr>
        <p:spPr>
          <a:xfrm>
            <a:off x="3810131" y="4700311"/>
            <a:ext cx="126995"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0%</a:t>
            </a:r>
            <a:endParaRPr sz="667">
              <a:latin typeface="Calibri"/>
              <a:cs typeface="Calibri"/>
            </a:endParaRPr>
          </a:p>
        </p:txBody>
      </p:sp>
      <p:sp>
        <p:nvSpPr>
          <p:cNvPr id="80" name="object 80"/>
          <p:cNvSpPr txBox="1"/>
          <p:nvPr/>
        </p:nvSpPr>
        <p:spPr>
          <a:xfrm>
            <a:off x="5930614" y="4700311"/>
            <a:ext cx="17271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80%</a:t>
            </a:r>
            <a:endParaRPr sz="667">
              <a:latin typeface="Calibri"/>
              <a:cs typeface="Calibri"/>
            </a:endParaRPr>
          </a:p>
        </p:txBody>
      </p:sp>
      <p:sp>
        <p:nvSpPr>
          <p:cNvPr id="81" name="object 81"/>
          <p:cNvSpPr txBox="1"/>
          <p:nvPr/>
        </p:nvSpPr>
        <p:spPr>
          <a:xfrm>
            <a:off x="6443506" y="4700311"/>
            <a:ext cx="218432"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Calibri"/>
                <a:cs typeface="Calibri"/>
              </a:rPr>
              <a:t>100%</a:t>
            </a:r>
            <a:endParaRPr sz="667">
              <a:latin typeface="Calibri"/>
              <a:cs typeface="Calibri"/>
            </a:endParaRPr>
          </a:p>
        </p:txBody>
      </p:sp>
      <p:sp>
        <p:nvSpPr>
          <p:cNvPr id="82" name="object 82"/>
          <p:cNvSpPr txBox="1"/>
          <p:nvPr/>
        </p:nvSpPr>
        <p:spPr>
          <a:xfrm>
            <a:off x="3601183" y="4003699"/>
            <a:ext cx="197266"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游ゴシック"/>
                <a:cs typeface="游ゴシック"/>
              </a:rPr>
              <a:t>いる</a:t>
            </a:r>
            <a:endParaRPr sz="667">
              <a:latin typeface="游ゴシック"/>
              <a:cs typeface="游ゴシック"/>
            </a:endParaRPr>
          </a:p>
        </p:txBody>
      </p:sp>
      <p:sp>
        <p:nvSpPr>
          <p:cNvPr id="83" name="object 83"/>
          <p:cNvSpPr txBox="1"/>
          <p:nvPr/>
        </p:nvSpPr>
        <p:spPr>
          <a:xfrm>
            <a:off x="3511779" y="2843978"/>
            <a:ext cx="287009"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游ゴシック"/>
                <a:cs typeface="游ゴシック"/>
              </a:rPr>
              <a:t>いない</a:t>
            </a:r>
            <a:endParaRPr sz="667">
              <a:latin typeface="游ゴシック"/>
              <a:cs typeface="游ゴシック"/>
            </a:endParaRPr>
          </a:p>
        </p:txBody>
      </p:sp>
      <p:grpSp>
        <p:nvGrpSpPr>
          <p:cNvPr id="84" name="object 84"/>
          <p:cNvGrpSpPr/>
          <p:nvPr/>
        </p:nvGrpSpPr>
        <p:grpSpPr>
          <a:xfrm>
            <a:off x="4326240" y="4955437"/>
            <a:ext cx="932992" cy="49951"/>
            <a:chOff x="3293998" y="3301657"/>
            <a:chExt cx="699770" cy="37465"/>
          </a:xfrm>
        </p:grpSpPr>
        <p:sp>
          <p:nvSpPr>
            <p:cNvPr id="85" name="object 85"/>
            <p:cNvSpPr/>
            <p:nvPr/>
          </p:nvSpPr>
          <p:spPr>
            <a:xfrm>
              <a:off x="3293998" y="3301657"/>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86" name="object 86"/>
            <p:cNvSpPr/>
            <p:nvPr/>
          </p:nvSpPr>
          <p:spPr>
            <a:xfrm>
              <a:off x="3625341" y="3301657"/>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87" name="object 87"/>
            <p:cNvSpPr/>
            <p:nvPr/>
          </p:nvSpPr>
          <p:spPr>
            <a:xfrm>
              <a:off x="3956684" y="3301657"/>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88" name="object 88"/>
          <p:cNvSpPr txBox="1"/>
          <p:nvPr/>
        </p:nvSpPr>
        <p:spPr>
          <a:xfrm>
            <a:off x="4323022" y="4700312"/>
            <a:ext cx="1603527" cy="330133"/>
          </a:xfrm>
          <a:prstGeom prst="rect">
            <a:avLst/>
          </a:prstGeom>
        </p:spPr>
        <p:txBody>
          <a:bodyPr vert="horz" wrap="square" lIns="0" tIns="22013" rIns="0" bIns="0" rtlCol="0">
            <a:spAutoFit/>
          </a:bodyPr>
          <a:lstStyle/>
          <a:p>
            <a:pPr>
              <a:spcBef>
                <a:spcPts val="173"/>
              </a:spcBef>
              <a:tabLst>
                <a:tab pos="535080" algn="l"/>
                <a:tab pos="1071007"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a:p>
            <a:pPr marL="73657">
              <a:spcBef>
                <a:spcPts val="767"/>
              </a:spcBef>
              <a:tabLst>
                <a:tab pos="515607" algn="l"/>
                <a:tab pos="957556"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89" name="object 89"/>
          <p:cNvSpPr txBox="1"/>
          <p:nvPr/>
        </p:nvSpPr>
        <p:spPr>
          <a:xfrm>
            <a:off x="5944837" y="2253435"/>
            <a:ext cx="614656" cy="135870"/>
          </a:xfrm>
          <a:prstGeom prst="rect">
            <a:avLst/>
          </a:prstGeom>
        </p:spPr>
        <p:txBody>
          <a:bodyPr vert="horz" wrap="square" lIns="0" tIns="22859" rIns="0" bIns="0" rtlCol="0">
            <a:spAutoFit/>
          </a:bodyPr>
          <a:lstStyle/>
          <a:p>
            <a:pPr>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90" name="object 90"/>
          <p:cNvGrpSpPr/>
          <p:nvPr/>
        </p:nvGrpSpPr>
        <p:grpSpPr>
          <a:xfrm>
            <a:off x="10537749" y="2303977"/>
            <a:ext cx="2519586" cy="2353646"/>
            <a:chOff x="7952803" y="1312989"/>
            <a:chExt cx="1889760" cy="1765300"/>
          </a:xfrm>
        </p:grpSpPr>
        <p:sp>
          <p:nvSpPr>
            <p:cNvPr id="91" name="object 91"/>
            <p:cNvSpPr/>
            <p:nvPr/>
          </p:nvSpPr>
          <p:spPr>
            <a:xfrm>
              <a:off x="8332470" y="1315847"/>
              <a:ext cx="1130300" cy="1759585"/>
            </a:xfrm>
            <a:custGeom>
              <a:avLst/>
              <a:gdLst/>
              <a:ahLst/>
              <a:cxnLst/>
              <a:rect l="l" t="t" r="r" b="b"/>
              <a:pathLst>
                <a:path w="1130300" h="1759585">
                  <a:moveTo>
                    <a:pt x="0" y="1495678"/>
                  </a:moveTo>
                  <a:lnTo>
                    <a:pt x="0" y="1759458"/>
                  </a:lnTo>
                </a:path>
                <a:path w="1130300" h="1759585">
                  <a:moveTo>
                    <a:pt x="0" y="616330"/>
                  </a:moveTo>
                  <a:lnTo>
                    <a:pt x="0" y="1144142"/>
                  </a:lnTo>
                </a:path>
                <a:path w="1130300" h="1759585">
                  <a:moveTo>
                    <a:pt x="0" y="0"/>
                  </a:moveTo>
                  <a:lnTo>
                    <a:pt x="0" y="263778"/>
                  </a:lnTo>
                </a:path>
                <a:path w="1130300" h="1759585">
                  <a:moveTo>
                    <a:pt x="376681" y="1495678"/>
                  </a:moveTo>
                  <a:lnTo>
                    <a:pt x="376681" y="1759458"/>
                  </a:lnTo>
                </a:path>
                <a:path w="1130300" h="1759585">
                  <a:moveTo>
                    <a:pt x="376681" y="616330"/>
                  </a:moveTo>
                  <a:lnTo>
                    <a:pt x="376681" y="1144142"/>
                  </a:lnTo>
                </a:path>
                <a:path w="1130300" h="1759585">
                  <a:moveTo>
                    <a:pt x="376681" y="0"/>
                  </a:moveTo>
                  <a:lnTo>
                    <a:pt x="376681" y="263778"/>
                  </a:lnTo>
                </a:path>
                <a:path w="1130300" h="1759585">
                  <a:moveTo>
                    <a:pt x="753491" y="1495678"/>
                  </a:moveTo>
                  <a:lnTo>
                    <a:pt x="753491" y="1759458"/>
                  </a:lnTo>
                </a:path>
                <a:path w="1130300" h="1759585">
                  <a:moveTo>
                    <a:pt x="753491" y="616330"/>
                  </a:moveTo>
                  <a:lnTo>
                    <a:pt x="753491" y="1144142"/>
                  </a:lnTo>
                </a:path>
                <a:path w="1130300" h="1759585">
                  <a:moveTo>
                    <a:pt x="753491" y="0"/>
                  </a:moveTo>
                  <a:lnTo>
                    <a:pt x="753491" y="263778"/>
                  </a:lnTo>
                </a:path>
                <a:path w="1130300" h="1759585">
                  <a:moveTo>
                    <a:pt x="1130173" y="1495678"/>
                  </a:moveTo>
                  <a:lnTo>
                    <a:pt x="1130173" y="1759458"/>
                  </a:lnTo>
                </a:path>
                <a:path w="1130300" h="1759585">
                  <a:moveTo>
                    <a:pt x="1130173" y="616330"/>
                  </a:moveTo>
                  <a:lnTo>
                    <a:pt x="1130173" y="1144142"/>
                  </a:lnTo>
                </a:path>
                <a:path w="1130300" h="1759585">
                  <a:moveTo>
                    <a:pt x="1130173" y="0"/>
                  </a:moveTo>
                  <a:lnTo>
                    <a:pt x="1130173" y="263778"/>
                  </a:lnTo>
                </a:path>
              </a:pathLst>
            </a:custGeom>
            <a:ln w="5626">
              <a:solidFill>
                <a:srgbClr val="D9D9D9"/>
              </a:solidFill>
            </a:ln>
          </p:spPr>
          <p:txBody>
            <a:bodyPr wrap="square" lIns="0" tIns="0" rIns="0" bIns="0" rtlCol="0"/>
            <a:lstStyle/>
            <a:p>
              <a:endParaRPr/>
            </a:p>
          </p:txBody>
        </p:sp>
        <p:sp>
          <p:nvSpPr>
            <p:cNvPr id="92" name="object 92"/>
            <p:cNvSpPr/>
            <p:nvPr/>
          </p:nvSpPr>
          <p:spPr>
            <a:xfrm>
              <a:off x="9839706" y="1315847"/>
              <a:ext cx="0" cy="1759585"/>
            </a:xfrm>
            <a:custGeom>
              <a:avLst/>
              <a:gdLst/>
              <a:ahLst/>
              <a:cxnLst/>
              <a:rect l="l" t="t" r="r" b="b"/>
              <a:pathLst>
                <a:path h="1759585">
                  <a:moveTo>
                    <a:pt x="0" y="0"/>
                  </a:moveTo>
                  <a:lnTo>
                    <a:pt x="0" y="1759458"/>
                  </a:lnTo>
                </a:path>
              </a:pathLst>
            </a:custGeom>
            <a:ln w="5626">
              <a:solidFill>
                <a:srgbClr val="D9D9D9"/>
              </a:solidFill>
            </a:ln>
          </p:spPr>
          <p:txBody>
            <a:bodyPr wrap="square" lIns="0" tIns="0" rIns="0" bIns="0" rtlCol="0"/>
            <a:lstStyle/>
            <a:p>
              <a:endParaRPr/>
            </a:p>
          </p:txBody>
        </p:sp>
        <p:sp>
          <p:nvSpPr>
            <p:cNvPr id="93" name="object 93"/>
            <p:cNvSpPr/>
            <p:nvPr/>
          </p:nvSpPr>
          <p:spPr>
            <a:xfrm>
              <a:off x="7955661" y="1579625"/>
              <a:ext cx="1256665" cy="1231900"/>
            </a:xfrm>
            <a:custGeom>
              <a:avLst/>
              <a:gdLst/>
              <a:ahLst/>
              <a:cxnLst/>
              <a:rect l="l" t="t" r="r" b="b"/>
              <a:pathLst>
                <a:path w="1256665" h="1231900">
                  <a:moveTo>
                    <a:pt x="1046607" y="880364"/>
                  </a:moveTo>
                  <a:lnTo>
                    <a:pt x="0" y="880364"/>
                  </a:lnTo>
                  <a:lnTo>
                    <a:pt x="0" y="1231900"/>
                  </a:lnTo>
                  <a:lnTo>
                    <a:pt x="1046607" y="1231900"/>
                  </a:lnTo>
                  <a:lnTo>
                    <a:pt x="1046607" y="880364"/>
                  </a:lnTo>
                  <a:close/>
                </a:path>
                <a:path w="1256665" h="1231900">
                  <a:moveTo>
                    <a:pt x="1256157" y="0"/>
                  </a:moveTo>
                  <a:lnTo>
                    <a:pt x="0" y="0"/>
                  </a:lnTo>
                  <a:lnTo>
                    <a:pt x="0" y="352552"/>
                  </a:lnTo>
                  <a:lnTo>
                    <a:pt x="1256157" y="352552"/>
                  </a:lnTo>
                  <a:lnTo>
                    <a:pt x="1256157" y="0"/>
                  </a:lnTo>
                  <a:close/>
                </a:path>
              </a:pathLst>
            </a:custGeom>
            <a:solidFill>
              <a:srgbClr val="92D050"/>
            </a:solidFill>
          </p:spPr>
          <p:txBody>
            <a:bodyPr wrap="square" lIns="0" tIns="0" rIns="0" bIns="0" rtlCol="0"/>
            <a:lstStyle/>
            <a:p>
              <a:endParaRPr/>
            </a:p>
          </p:txBody>
        </p:sp>
        <p:sp>
          <p:nvSpPr>
            <p:cNvPr id="94" name="object 94"/>
            <p:cNvSpPr/>
            <p:nvPr/>
          </p:nvSpPr>
          <p:spPr>
            <a:xfrm>
              <a:off x="9002268" y="1579625"/>
              <a:ext cx="837565" cy="1231900"/>
            </a:xfrm>
            <a:custGeom>
              <a:avLst/>
              <a:gdLst/>
              <a:ahLst/>
              <a:cxnLst/>
              <a:rect l="l" t="t" r="r" b="b"/>
              <a:pathLst>
                <a:path w="837565" h="1231900">
                  <a:moveTo>
                    <a:pt x="575437" y="880364"/>
                  </a:moveTo>
                  <a:lnTo>
                    <a:pt x="0" y="880364"/>
                  </a:lnTo>
                  <a:lnTo>
                    <a:pt x="0" y="1231900"/>
                  </a:lnTo>
                  <a:lnTo>
                    <a:pt x="575437" y="1231900"/>
                  </a:lnTo>
                  <a:lnTo>
                    <a:pt x="575437" y="880364"/>
                  </a:lnTo>
                  <a:close/>
                </a:path>
                <a:path w="837565" h="1231900">
                  <a:moveTo>
                    <a:pt x="837184" y="0"/>
                  </a:moveTo>
                  <a:lnTo>
                    <a:pt x="209550" y="0"/>
                  </a:lnTo>
                  <a:lnTo>
                    <a:pt x="209550" y="352552"/>
                  </a:lnTo>
                  <a:lnTo>
                    <a:pt x="837184" y="352552"/>
                  </a:lnTo>
                  <a:lnTo>
                    <a:pt x="837184" y="0"/>
                  </a:lnTo>
                  <a:close/>
                </a:path>
              </a:pathLst>
            </a:custGeom>
            <a:solidFill>
              <a:srgbClr val="5B9BD4"/>
            </a:solidFill>
          </p:spPr>
          <p:txBody>
            <a:bodyPr wrap="square" lIns="0" tIns="0" rIns="0" bIns="0" rtlCol="0"/>
            <a:lstStyle/>
            <a:p>
              <a:endParaRPr/>
            </a:p>
          </p:txBody>
        </p:sp>
        <p:sp>
          <p:nvSpPr>
            <p:cNvPr id="95" name="object 95"/>
            <p:cNvSpPr/>
            <p:nvPr/>
          </p:nvSpPr>
          <p:spPr>
            <a:xfrm>
              <a:off x="9577705" y="2459951"/>
              <a:ext cx="262255" cy="351790"/>
            </a:xfrm>
            <a:custGeom>
              <a:avLst/>
              <a:gdLst/>
              <a:ahLst/>
              <a:cxnLst/>
              <a:rect l="l" t="t" r="r" b="b"/>
              <a:pathLst>
                <a:path w="262254" h="351789">
                  <a:moveTo>
                    <a:pt x="261658" y="0"/>
                  </a:moveTo>
                  <a:lnTo>
                    <a:pt x="0" y="0"/>
                  </a:lnTo>
                  <a:lnTo>
                    <a:pt x="0" y="351574"/>
                  </a:lnTo>
                  <a:lnTo>
                    <a:pt x="261658" y="351574"/>
                  </a:lnTo>
                  <a:lnTo>
                    <a:pt x="261658" y="0"/>
                  </a:lnTo>
                  <a:close/>
                </a:path>
              </a:pathLst>
            </a:custGeom>
            <a:solidFill>
              <a:srgbClr val="FFC000"/>
            </a:solidFill>
          </p:spPr>
          <p:txBody>
            <a:bodyPr wrap="square" lIns="0" tIns="0" rIns="0" bIns="0" rtlCol="0"/>
            <a:lstStyle/>
            <a:p>
              <a:endParaRPr/>
            </a:p>
          </p:txBody>
        </p:sp>
        <p:sp>
          <p:nvSpPr>
            <p:cNvPr id="96" name="object 96"/>
            <p:cNvSpPr/>
            <p:nvPr/>
          </p:nvSpPr>
          <p:spPr>
            <a:xfrm>
              <a:off x="7955661" y="1315847"/>
              <a:ext cx="0" cy="1759585"/>
            </a:xfrm>
            <a:custGeom>
              <a:avLst/>
              <a:gdLst/>
              <a:ahLst/>
              <a:cxnLst/>
              <a:rect l="l" t="t" r="r" b="b"/>
              <a:pathLst>
                <a:path h="1759585">
                  <a:moveTo>
                    <a:pt x="0" y="1759458"/>
                  </a:moveTo>
                  <a:lnTo>
                    <a:pt x="0" y="0"/>
                  </a:lnTo>
                </a:path>
              </a:pathLst>
            </a:custGeom>
            <a:ln w="5626">
              <a:solidFill>
                <a:srgbClr val="D9D9D9"/>
              </a:solidFill>
            </a:ln>
          </p:spPr>
          <p:txBody>
            <a:bodyPr wrap="square" lIns="0" tIns="0" rIns="0" bIns="0" rtlCol="0"/>
            <a:lstStyle/>
            <a:p>
              <a:endParaRPr/>
            </a:p>
          </p:txBody>
        </p:sp>
        <p:sp>
          <p:nvSpPr>
            <p:cNvPr id="97" name="object 97"/>
            <p:cNvSpPr/>
            <p:nvPr/>
          </p:nvSpPr>
          <p:spPr>
            <a:xfrm>
              <a:off x="8422386" y="2583040"/>
              <a:ext cx="113664" cy="105410"/>
            </a:xfrm>
            <a:custGeom>
              <a:avLst/>
              <a:gdLst/>
              <a:ahLst/>
              <a:cxnLst/>
              <a:rect l="l" t="t" r="r" b="b"/>
              <a:pathLst>
                <a:path w="113665"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grpSp>
      <p:sp>
        <p:nvSpPr>
          <p:cNvPr id="98" name="object 98"/>
          <p:cNvSpPr txBox="1"/>
          <p:nvPr/>
        </p:nvSpPr>
        <p:spPr>
          <a:xfrm>
            <a:off x="11195330" y="3990763"/>
            <a:ext cx="108369" cy="124885"/>
          </a:xfrm>
          <a:prstGeom prst="rect">
            <a:avLst/>
          </a:prstGeom>
        </p:spPr>
        <p:txBody>
          <a:bodyPr vert="horz" wrap="square" lIns="0" tIns="22013" rIns="0" bIns="0" rtlCol="0">
            <a:spAutoFit/>
          </a:bodyPr>
          <a:lstStyle/>
          <a:p>
            <a:pPr>
              <a:spcBef>
                <a:spcPts val="173"/>
              </a:spcBef>
            </a:pPr>
            <a:r>
              <a:rPr sz="667" spc="-33" dirty="0">
                <a:solidFill>
                  <a:srgbClr val="404040"/>
                </a:solidFill>
                <a:latin typeface="Calibri"/>
                <a:cs typeface="Calibri"/>
              </a:rPr>
              <a:t>20</a:t>
            </a:r>
            <a:endParaRPr sz="667">
              <a:latin typeface="Calibri"/>
              <a:cs typeface="Calibri"/>
            </a:endParaRPr>
          </a:p>
        </p:txBody>
      </p:sp>
      <p:sp>
        <p:nvSpPr>
          <p:cNvPr id="99" name="object 99"/>
          <p:cNvSpPr/>
          <p:nvPr/>
        </p:nvSpPr>
        <p:spPr>
          <a:xfrm>
            <a:off x="11326053" y="2824388"/>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00" name="object 100"/>
          <p:cNvSpPr txBox="1"/>
          <p:nvPr/>
        </p:nvSpPr>
        <p:spPr>
          <a:xfrm>
            <a:off x="11357885" y="2818241"/>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6</a:t>
            </a:r>
            <a:endParaRPr sz="667">
              <a:latin typeface="Calibri"/>
              <a:cs typeface="Calibri"/>
            </a:endParaRPr>
          </a:p>
        </p:txBody>
      </p:sp>
      <p:sp>
        <p:nvSpPr>
          <p:cNvPr id="101" name="object 101"/>
          <p:cNvSpPr/>
          <p:nvPr/>
        </p:nvSpPr>
        <p:spPr>
          <a:xfrm>
            <a:off x="12245327" y="3997316"/>
            <a:ext cx="151546" cy="140541"/>
          </a:xfrm>
          <a:custGeom>
            <a:avLst/>
            <a:gdLst/>
            <a:ahLst/>
            <a:cxnLst/>
            <a:rect l="l" t="t" r="r" b="b"/>
            <a:pathLst>
              <a:path w="113665"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sp>
        <p:nvSpPr>
          <p:cNvPr id="102" name="object 102"/>
          <p:cNvSpPr txBox="1"/>
          <p:nvPr/>
        </p:nvSpPr>
        <p:spPr>
          <a:xfrm>
            <a:off x="12277161" y="3990763"/>
            <a:ext cx="108369" cy="124885"/>
          </a:xfrm>
          <a:prstGeom prst="rect">
            <a:avLst/>
          </a:prstGeom>
        </p:spPr>
        <p:txBody>
          <a:bodyPr vert="horz" wrap="square" lIns="0" tIns="22013" rIns="0" bIns="0" rtlCol="0">
            <a:spAutoFit/>
          </a:bodyPr>
          <a:lstStyle/>
          <a:p>
            <a:pPr>
              <a:spcBef>
                <a:spcPts val="173"/>
              </a:spcBef>
            </a:pPr>
            <a:r>
              <a:rPr sz="667" spc="-33" dirty="0">
                <a:solidFill>
                  <a:srgbClr val="404040"/>
                </a:solidFill>
                <a:latin typeface="Calibri"/>
                <a:cs typeface="Calibri"/>
              </a:rPr>
              <a:t>11</a:t>
            </a:r>
            <a:endParaRPr sz="667">
              <a:latin typeface="Calibri"/>
              <a:cs typeface="Calibri"/>
            </a:endParaRPr>
          </a:p>
        </p:txBody>
      </p:sp>
      <p:sp>
        <p:nvSpPr>
          <p:cNvPr id="103" name="object 103"/>
          <p:cNvSpPr/>
          <p:nvPr/>
        </p:nvSpPr>
        <p:spPr>
          <a:xfrm>
            <a:off x="12582121" y="2824388"/>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04" name="object 104"/>
          <p:cNvSpPr txBox="1"/>
          <p:nvPr/>
        </p:nvSpPr>
        <p:spPr>
          <a:xfrm>
            <a:off x="12613953" y="2818241"/>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3</a:t>
            </a:r>
            <a:endParaRPr sz="667">
              <a:latin typeface="Calibri"/>
              <a:cs typeface="Calibri"/>
            </a:endParaRPr>
          </a:p>
        </p:txBody>
      </p:sp>
      <p:sp>
        <p:nvSpPr>
          <p:cNvPr id="105" name="object 105"/>
          <p:cNvSpPr/>
          <p:nvPr/>
        </p:nvSpPr>
        <p:spPr>
          <a:xfrm>
            <a:off x="12826289" y="3997316"/>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06" name="object 106"/>
          <p:cNvSpPr txBox="1"/>
          <p:nvPr/>
        </p:nvSpPr>
        <p:spPr>
          <a:xfrm>
            <a:off x="12858292" y="3990763"/>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5</a:t>
            </a:r>
            <a:endParaRPr sz="667">
              <a:latin typeface="Calibri"/>
              <a:cs typeface="Calibri"/>
            </a:endParaRPr>
          </a:p>
        </p:txBody>
      </p:sp>
      <p:sp>
        <p:nvSpPr>
          <p:cNvPr id="107" name="object 107"/>
          <p:cNvSpPr txBox="1"/>
          <p:nvPr/>
        </p:nvSpPr>
        <p:spPr>
          <a:xfrm>
            <a:off x="10488222" y="4689237"/>
            <a:ext cx="126995"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0%</a:t>
            </a:r>
            <a:endParaRPr sz="667">
              <a:latin typeface="Calibri"/>
              <a:cs typeface="Calibri"/>
            </a:endParaRPr>
          </a:p>
        </p:txBody>
      </p:sp>
      <p:sp>
        <p:nvSpPr>
          <p:cNvPr id="108" name="object 108"/>
          <p:cNvSpPr txBox="1"/>
          <p:nvPr/>
        </p:nvSpPr>
        <p:spPr>
          <a:xfrm>
            <a:off x="12475445" y="4689237"/>
            <a:ext cx="17271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80%</a:t>
            </a:r>
            <a:endParaRPr sz="667">
              <a:latin typeface="Calibri"/>
              <a:cs typeface="Calibri"/>
            </a:endParaRPr>
          </a:p>
        </p:txBody>
      </p:sp>
      <p:sp>
        <p:nvSpPr>
          <p:cNvPr id="109" name="object 109"/>
          <p:cNvSpPr txBox="1"/>
          <p:nvPr/>
        </p:nvSpPr>
        <p:spPr>
          <a:xfrm>
            <a:off x="12954978" y="4689237"/>
            <a:ext cx="218432"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Calibri"/>
                <a:cs typeface="Calibri"/>
              </a:rPr>
              <a:t>100%</a:t>
            </a:r>
            <a:endParaRPr sz="667">
              <a:latin typeface="Calibri"/>
              <a:cs typeface="Calibri"/>
            </a:endParaRPr>
          </a:p>
        </p:txBody>
      </p:sp>
      <p:sp>
        <p:nvSpPr>
          <p:cNvPr id="110" name="object 110"/>
          <p:cNvSpPr txBox="1"/>
          <p:nvPr/>
        </p:nvSpPr>
        <p:spPr>
          <a:xfrm>
            <a:off x="10099786" y="3985852"/>
            <a:ext cx="376753" cy="124885"/>
          </a:xfrm>
          <a:prstGeom prst="rect">
            <a:avLst/>
          </a:prstGeom>
        </p:spPr>
        <p:txBody>
          <a:bodyPr vert="horz" wrap="square" lIns="0" tIns="22013" rIns="0" bIns="0" rtlCol="0">
            <a:spAutoFit/>
          </a:bodyPr>
          <a:lstStyle/>
          <a:p>
            <a:pPr>
              <a:spcBef>
                <a:spcPts val="173"/>
              </a:spcBef>
            </a:pPr>
            <a:r>
              <a:rPr sz="667" spc="-20" dirty="0">
                <a:solidFill>
                  <a:srgbClr val="585858"/>
                </a:solidFill>
                <a:latin typeface="游ゴシック"/>
                <a:cs typeface="游ゴシック"/>
              </a:rPr>
              <a:t>希望する</a:t>
            </a:r>
            <a:endParaRPr sz="667">
              <a:latin typeface="游ゴシック"/>
              <a:cs typeface="游ゴシック"/>
            </a:endParaRPr>
          </a:p>
        </p:txBody>
      </p:sp>
      <p:sp>
        <p:nvSpPr>
          <p:cNvPr id="111" name="object 111"/>
          <p:cNvSpPr txBox="1"/>
          <p:nvPr/>
        </p:nvSpPr>
        <p:spPr>
          <a:xfrm>
            <a:off x="10009025" y="2812585"/>
            <a:ext cx="468189" cy="124885"/>
          </a:xfrm>
          <a:prstGeom prst="rect">
            <a:avLst/>
          </a:prstGeom>
        </p:spPr>
        <p:txBody>
          <a:bodyPr vert="horz" wrap="square" lIns="0" tIns="22013" rIns="0" bIns="0" rtlCol="0">
            <a:spAutoFit/>
          </a:bodyPr>
          <a:lstStyle/>
          <a:p>
            <a:pPr>
              <a:spcBef>
                <a:spcPts val="173"/>
              </a:spcBef>
            </a:pPr>
            <a:r>
              <a:rPr sz="667" spc="-13" dirty="0">
                <a:solidFill>
                  <a:srgbClr val="585858"/>
                </a:solidFill>
                <a:latin typeface="游ゴシック"/>
                <a:cs typeface="游ゴシック"/>
              </a:rPr>
              <a:t>希望しない</a:t>
            </a:r>
            <a:endParaRPr sz="667">
              <a:latin typeface="游ゴシック"/>
              <a:cs typeface="游ゴシック"/>
            </a:endParaRPr>
          </a:p>
        </p:txBody>
      </p:sp>
      <p:grpSp>
        <p:nvGrpSpPr>
          <p:cNvPr id="112" name="object 112"/>
          <p:cNvGrpSpPr/>
          <p:nvPr/>
        </p:nvGrpSpPr>
        <p:grpSpPr>
          <a:xfrm>
            <a:off x="10830092" y="4944939"/>
            <a:ext cx="932992" cy="49951"/>
            <a:chOff x="8172068" y="3293783"/>
            <a:chExt cx="699770" cy="37465"/>
          </a:xfrm>
        </p:grpSpPr>
        <p:sp>
          <p:nvSpPr>
            <p:cNvPr id="113" name="object 113"/>
            <p:cNvSpPr/>
            <p:nvPr/>
          </p:nvSpPr>
          <p:spPr>
            <a:xfrm>
              <a:off x="8172068" y="3293783"/>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114" name="object 114"/>
            <p:cNvSpPr/>
            <p:nvPr/>
          </p:nvSpPr>
          <p:spPr>
            <a:xfrm>
              <a:off x="8503411" y="3293783"/>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115" name="object 115"/>
            <p:cNvSpPr/>
            <p:nvPr/>
          </p:nvSpPr>
          <p:spPr>
            <a:xfrm>
              <a:off x="8834754" y="3293783"/>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116" name="object 116"/>
          <p:cNvSpPr txBox="1"/>
          <p:nvPr/>
        </p:nvSpPr>
        <p:spPr>
          <a:xfrm>
            <a:off x="10901888" y="4689238"/>
            <a:ext cx="1529870" cy="330133"/>
          </a:xfrm>
          <a:prstGeom prst="rect">
            <a:avLst/>
          </a:prstGeom>
        </p:spPr>
        <p:txBody>
          <a:bodyPr vert="horz" wrap="square" lIns="0" tIns="22013" rIns="0" bIns="0" rtlCol="0">
            <a:spAutoFit/>
          </a:bodyPr>
          <a:lstStyle/>
          <a:p>
            <a:pPr marL="65192">
              <a:spcBef>
                <a:spcPts val="173"/>
              </a:spcBef>
              <a:tabLst>
                <a:tab pos="568098" algn="l"/>
                <a:tab pos="1070160"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a:p>
            <a:pPr>
              <a:spcBef>
                <a:spcPts val="773"/>
              </a:spcBef>
              <a:tabLst>
                <a:tab pos="441102" algn="l"/>
                <a:tab pos="883051"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117" name="object 117"/>
          <p:cNvSpPr txBox="1"/>
          <p:nvPr/>
        </p:nvSpPr>
        <p:spPr>
          <a:xfrm>
            <a:off x="12505583" y="2219231"/>
            <a:ext cx="614656" cy="135870"/>
          </a:xfrm>
          <a:prstGeom prst="rect">
            <a:avLst/>
          </a:prstGeom>
        </p:spPr>
        <p:txBody>
          <a:bodyPr vert="horz" wrap="square" lIns="0" tIns="22859" rIns="0" bIns="0" rtlCol="0">
            <a:spAutoFit/>
          </a:bodyPr>
          <a:lstStyle/>
          <a:p>
            <a:pPr>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118" name="object 118"/>
          <p:cNvGrpSpPr/>
          <p:nvPr/>
        </p:nvGrpSpPr>
        <p:grpSpPr>
          <a:xfrm>
            <a:off x="3841034" y="6192404"/>
            <a:ext cx="2706693" cy="2348565"/>
            <a:chOff x="2930080" y="4229417"/>
            <a:chExt cx="2030095" cy="1761489"/>
          </a:xfrm>
        </p:grpSpPr>
        <p:sp>
          <p:nvSpPr>
            <p:cNvPr id="119" name="object 119"/>
            <p:cNvSpPr/>
            <p:nvPr/>
          </p:nvSpPr>
          <p:spPr>
            <a:xfrm>
              <a:off x="3337559" y="4232275"/>
              <a:ext cx="1214755" cy="1755775"/>
            </a:xfrm>
            <a:custGeom>
              <a:avLst/>
              <a:gdLst/>
              <a:ahLst/>
              <a:cxnLst/>
              <a:rect l="l" t="t" r="r" b="b"/>
              <a:pathLst>
                <a:path w="1214754" h="1755775">
                  <a:moveTo>
                    <a:pt x="0" y="1492503"/>
                  </a:moveTo>
                  <a:lnTo>
                    <a:pt x="0" y="1755394"/>
                  </a:lnTo>
                </a:path>
                <a:path w="1214754" h="1755775">
                  <a:moveTo>
                    <a:pt x="0" y="614044"/>
                  </a:moveTo>
                  <a:lnTo>
                    <a:pt x="0" y="1140967"/>
                  </a:lnTo>
                </a:path>
                <a:path w="1214754" h="1755775">
                  <a:moveTo>
                    <a:pt x="0" y="0"/>
                  </a:moveTo>
                  <a:lnTo>
                    <a:pt x="0" y="263397"/>
                  </a:lnTo>
                </a:path>
                <a:path w="1214754" h="1755775">
                  <a:moveTo>
                    <a:pt x="404622" y="1492503"/>
                  </a:moveTo>
                  <a:lnTo>
                    <a:pt x="404622" y="1755394"/>
                  </a:lnTo>
                </a:path>
                <a:path w="1214754" h="1755775">
                  <a:moveTo>
                    <a:pt x="404622" y="614044"/>
                  </a:moveTo>
                  <a:lnTo>
                    <a:pt x="404622" y="1140967"/>
                  </a:lnTo>
                </a:path>
                <a:path w="1214754" h="1755775">
                  <a:moveTo>
                    <a:pt x="404622" y="0"/>
                  </a:moveTo>
                  <a:lnTo>
                    <a:pt x="404622" y="263397"/>
                  </a:lnTo>
                </a:path>
                <a:path w="1214754" h="1755775">
                  <a:moveTo>
                    <a:pt x="809243" y="1492503"/>
                  </a:moveTo>
                  <a:lnTo>
                    <a:pt x="809243" y="1755394"/>
                  </a:lnTo>
                </a:path>
                <a:path w="1214754" h="1755775">
                  <a:moveTo>
                    <a:pt x="809243" y="614044"/>
                  </a:moveTo>
                  <a:lnTo>
                    <a:pt x="809243" y="1140967"/>
                  </a:lnTo>
                </a:path>
                <a:path w="1214754" h="1755775">
                  <a:moveTo>
                    <a:pt x="809243" y="0"/>
                  </a:moveTo>
                  <a:lnTo>
                    <a:pt x="809243" y="263397"/>
                  </a:lnTo>
                </a:path>
                <a:path w="1214754" h="1755775">
                  <a:moveTo>
                    <a:pt x="1214755" y="1492503"/>
                  </a:moveTo>
                  <a:lnTo>
                    <a:pt x="1214755" y="1755394"/>
                  </a:lnTo>
                </a:path>
                <a:path w="1214754" h="1755775">
                  <a:moveTo>
                    <a:pt x="1214755" y="614044"/>
                  </a:moveTo>
                  <a:lnTo>
                    <a:pt x="1214755" y="1140967"/>
                  </a:lnTo>
                </a:path>
                <a:path w="1214754" h="1755775">
                  <a:moveTo>
                    <a:pt x="1214755" y="0"/>
                  </a:moveTo>
                  <a:lnTo>
                    <a:pt x="1214755" y="263397"/>
                  </a:lnTo>
                </a:path>
              </a:pathLst>
            </a:custGeom>
            <a:ln w="5626">
              <a:solidFill>
                <a:srgbClr val="D9D9D9"/>
              </a:solidFill>
            </a:ln>
          </p:spPr>
          <p:txBody>
            <a:bodyPr wrap="square" lIns="0" tIns="0" rIns="0" bIns="0" rtlCol="0"/>
            <a:lstStyle/>
            <a:p>
              <a:endParaRPr/>
            </a:p>
          </p:txBody>
        </p:sp>
        <p:sp>
          <p:nvSpPr>
            <p:cNvPr id="120" name="object 120"/>
            <p:cNvSpPr/>
            <p:nvPr/>
          </p:nvSpPr>
          <p:spPr>
            <a:xfrm>
              <a:off x="4956810" y="4232275"/>
              <a:ext cx="0" cy="1755775"/>
            </a:xfrm>
            <a:custGeom>
              <a:avLst/>
              <a:gdLst/>
              <a:ahLst/>
              <a:cxnLst/>
              <a:rect l="l" t="t" r="r" b="b"/>
              <a:pathLst>
                <a:path h="1755775">
                  <a:moveTo>
                    <a:pt x="0" y="0"/>
                  </a:moveTo>
                  <a:lnTo>
                    <a:pt x="0" y="1755394"/>
                  </a:lnTo>
                </a:path>
              </a:pathLst>
            </a:custGeom>
            <a:ln w="5626">
              <a:solidFill>
                <a:srgbClr val="D9D9D9"/>
              </a:solidFill>
            </a:ln>
          </p:spPr>
          <p:txBody>
            <a:bodyPr wrap="square" lIns="0" tIns="0" rIns="0" bIns="0" rtlCol="0"/>
            <a:lstStyle/>
            <a:p>
              <a:endParaRPr/>
            </a:p>
          </p:txBody>
        </p:sp>
        <p:sp>
          <p:nvSpPr>
            <p:cNvPr id="121" name="object 121"/>
            <p:cNvSpPr/>
            <p:nvPr/>
          </p:nvSpPr>
          <p:spPr>
            <a:xfrm>
              <a:off x="2932938" y="4495673"/>
              <a:ext cx="1408430" cy="1229360"/>
            </a:xfrm>
            <a:custGeom>
              <a:avLst/>
              <a:gdLst/>
              <a:ahLst/>
              <a:cxnLst/>
              <a:rect l="l" t="t" r="r" b="b"/>
              <a:pathLst>
                <a:path w="1408429" h="1229360">
                  <a:moveTo>
                    <a:pt x="674370" y="877570"/>
                  </a:moveTo>
                  <a:lnTo>
                    <a:pt x="0" y="877570"/>
                  </a:lnTo>
                  <a:lnTo>
                    <a:pt x="0" y="1229106"/>
                  </a:lnTo>
                  <a:lnTo>
                    <a:pt x="674370" y="1229106"/>
                  </a:lnTo>
                  <a:lnTo>
                    <a:pt x="674370" y="877570"/>
                  </a:lnTo>
                  <a:close/>
                </a:path>
                <a:path w="1408429" h="1229360">
                  <a:moveTo>
                    <a:pt x="1408049" y="0"/>
                  </a:moveTo>
                  <a:lnTo>
                    <a:pt x="0" y="0"/>
                  </a:lnTo>
                  <a:lnTo>
                    <a:pt x="0" y="350647"/>
                  </a:lnTo>
                  <a:lnTo>
                    <a:pt x="1408049" y="350647"/>
                  </a:lnTo>
                  <a:lnTo>
                    <a:pt x="1408049" y="0"/>
                  </a:lnTo>
                  <a:close/>
                </a:path>
              </a:pathLst>
            </a:custGeom>
            <a:solidFill>
              <a:srgbClr val="92D050"/>
            </a:solidFill>
          </p:spPr>
          <p:txBody>
            <a:bodyPr wrap="square" lIns="0" tIns="0" rIns="0" bIns="0" rtlCol="0"/>
            <a:lstStyle/>
            <a:p>
              <a:endParaRPr/>
            </a:p>
          </p:txBody>
        </p:sp>
        <p:sp>
          <p:nvSpPr>
            <p:cNvPr id="122" name="object 122"/>
            <p:cNvSpPr/>
            <p:nvPr/>
          </p:nvSpPr>
          <p:spPr>
            <a:xfrm>
              <a:off x="3607308" y="4495673"/>
              <a:ext cx="1173480" cy="1229360"/>
            </a:xfrm>
            <a:custGeom>
              <a:avLst/>
              <a:gdLst/>
              <a:ahLst/>
              <a:cxnLst/>
              <a:rect l="l" t="t" r="r" b="b"/>
              <a:pathLst>
                <a:path w="1173479" h="1229360">
                  <a:moveTo>
                    <a:pt x="1012444" y="877570"/>
                  </a:moveTo>
                  <a:lnTo>
                    <a:pt x="0" y="877570"/>
                  </a:lnTo>
                  <a:lnTo>
                    <a:pt x="0" y="1229106"/>
                  </a:lnTo>
                  <a:lnTo>
                    <a:pt x="1012444" y="1229106"/>
                  </a:lnTo>
                  <a:lnTo>
                    <a:pt x="1012444" y="877570"/>
                  </a:lnTo>
                  <a:close/>
                </a:path>
                <a:path w="1173479" h="1229360">
                  <a:moveTo>
                    <a:pt x="1173480" y="0"/>
                  </a:moveTo>
                  <a:lnTo>
                    <a:pt x="733679" y="0"/>
                  </a:lnTo>
                  <a:lnTo>
                    <a:pt x="733679" y="350647"/>
                  </a:lnTo>
                  <a:lnTo>
                    <a:pt x="1173480" y="350647"/>
                  </a:lnTo>
                  <a:lnTo>
                    <a:pt x="1173480" y="0"/>
                  </a:lnTo>
                  <a:close/>
                </a:path>
              </a:pathLst>
            </a:custGeom>
            <a:solidFill>
              <a:srgbClr val="5B9BD4"/>
            </a:solidFill>
          </p:spPr>
          <p:txBody>
            <a:bodyPr wrap="square" lIns="0" tIns="0" rIns="0" bIns="0" rtlCol="0"/>
            <a:lstStyle/>
            <a:p>
              <a:endParaRPr/>
            </a:p>
          </p:txBody>
        </p:sp>
        <p:sp>
          <p:nvSpPr>
            <p:cNvPr id="123" name="object 123"/>
            <p:cNvSpPr/>
            <p:nvPr/>
          </p:nvSpPr>
          <p:spPr>
            <a:xfrm>
              <a:off x="4619752" y="4495673"/>
              <a:ext cx="337185" cy="1229360"/>
            </a:xfrm>
            <a:custGeom>
              <a:avLst/>
              <a:gdLst/>
              <a:ahLst/>
              <a:cxnLst/>
              <a:rect l="l" t="t" r="r" b="b"/>
              <a:pathLst>
                <a:path w="337185" h="1229360">
                  <a:moveTo>
                    <a:pt x="337185" y="877570"/>
                  </a:moveTo>
                  <a:lnTo>
                    <a:pt x="0" y="877570"/>
                  </a:lnTo>
                  <a:lnTo>
                    <a:pt x="0" y="1229106"/>
                  </a:lnTo>
                  <a:lnTo>
                    <a:pt x="337185" y="1229106"/>
                  </a:lnTo>
                  <a:lnTo>
                    <a:pt x="337185" y="877570"/>
                  </a:lnTo>
                  <a:close/>
                </a:path>
                <a:path w="337185" h="1229360">
                  <a:moveTo>
                    <a:pt x="337185" y="0"/>
                  </a:moveTo>
                  <a:lnTo>
                    <a:pt x="161036" y="0"/>
                  </a:lnTo>
                  <a:lnTo>
                    <a:pt x="161036" y="350647"/>
                  </a:lnTo>
                  <a:lnTo>
                    <a:pt x="337185" y="350647"/>
                  </a:lnTo>
                  <a:lnTo>
                    <a:pt x="337185" y="0"/>
                  </a:lnTo>
                  <a:close/>
                </a:path>
              </a:pathLst>
            </a:custGeom>
            <a:solidFill>
              <a:srgbClr val="FFC000"/>
            </a:solidFill>
          </p:spPr>
          <p:txBody>
            <a:bodyPr wrap="square" lIns="0" tIns="0" rIns="0" bIns="0" rtlCol="0"/>
            <a:lstStyle/>
            <a:p>
              <a:endParaRPr/>
            </a:p>
          </p:txBody>
        </p:sp>
        <p:sp>
          <p:nvSpPr>
            <p:cNvPr id="124" name="object 124"/>
            <p:cNvSpPr/>
            <p:nvPr/>
          </p:nvSpPr>
          <p:spPr>
            <a:xfrm>
              <a:off x="2932937" y="4232275"/>
              <a:ext cx="0" cy="1755775"/>
            </a:xfrm>
            <a:custGeom>
              <a:avLst/>
              <a:gdLst/>
              <a:ahLst/>
              <a:cxnLst/>
              <a:rect l="l" t="t" r="r" b="b"/>
              <a:pathLst>
                <a:path h="1755775">
                  <a:moveTo>
                    <a:pt x="0" y="1755393"/>
                  </a:moveTo>
                  <a:lnTo>
                    <a:pt x="0" y="0"/>
                  </a:lnTo>
                </a:path>
              </a:pathLst>
            </a:custGeom>
            <a:ln w="5626">
              <a:solidFill>
                <a:srgbClr val="D9D9D9"/>
              </a:solidFill>
            </a:ln>
          </p:spPr>
          <p:txBody>
            <a:bodyPr wrap="square" lIns="0" tIns="0" rIns="0" bIns="0" rtlCol="0"/>
            <a:lstStyle/>
            <a:p>
              <a:endParaRPr/>
            </a:p>
          </p:txBody>
        </p:sp>
        <p:sp>
          <p:nvSpPr>
            <p:cNvPr id="125" name="object 125"/>
            <p:cNvSpPr/>
            <p:nvPr/>
          </p:nvSpPr>
          <p:spPr>
            <a:xfrm>
              <a:off x="3230752" y="5496420"/>
              <a:ext cx="79375" cy="105410"/>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grpSp>
      <p:sp>
        <p:nvSpPr>
          <p:cNvPr id="126" name="object 126"/>
          <p:cNvSpPr txBox="1"/>
          <p:nvPr/>
        </p:nvSpPr>
        <p:spPr>
          <a:xfrm>
            <a:off x="4272224" y="7876548"/>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4</a:t>
            </a:r>
            <a:endParaRPr sz="667">
              <a:latin typeface="Calibri"/>
              <a:cs typeface="Calibri"/>
            </a:endParaRPr>
          </a:p>
        </p:txBody>
      </p:sp>
      <p:sp>
        <p:nvSpPr>
          <p:cNvPr id="127" name="object 127"/>
          <p:cNvSpPr/>
          <p:nvPr/>
        </p:nvSpPr>
        <p:spPr>
          <a:xfrm>
            <a:off x="4707904" y="6711459"/>
            <a:ext cx="151546" cy="140541"/>
          </a:xfrm>
          <a:custGeom>
            <a:avLst/>
            <a:gdLst/>
            <a:ahLst/>
            <a:cxnLst/>
            <a:rect l="l" t="t" r="r" b="b"/>
            <a:pathLst>
              <a:path w="113664"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sp>
        <p:nvSpPr>
          <p:cNvPr id="128" name="object 128"/>
          <p:cNvSpPr txBox="1"/>
          <p:nvPr/>
        </p:nvSpPr>
        <p:spPr>
          <a:xfrm>
            <a:off x="4738214" y="6706159"/>
            <a:ext cx="108369" cy="124885"/>
          </a:xfrm>
          <a:prstGeom prst="rect">
            <a:avLst/>
          </a:prstGeom>
        </p:spPr>
        <p:txBody>
          <a:bodyPr vert="horz" wrap="square" lIns="0" tIns="22013" rIns="0" bIns="0" rtlCol="0">
            <a:spAutoFit/>
          </a:bodyPr>
          <a:lstStyle/>
          <a:p>
            <a:pPr>
              <a:spcBef>
                <a:spcPts val="173"/>
              </a:spcBef>
            </a:pPr>
            <a:r>
              <a:rPr sz="667" spc="-33" dirty="0">
                <a:solidFill>
                  <a:srgbClr val="404040"/>
                </a:solidFill>
                <a:latin typeface="Calibri"/>
                <a:cs typeface="Calibri"/>
              </a:rPr>
              <a:t>32</a:t>
            </a:r>
            <a:endParaRPr sz="667">
              <a:latin typeface="Calibri"/>
              <a:cs typeface="Calibri"/>
            </a:endParaRPr>
          </a:p>
        </p:txBody>
      </p:sp>
      <p:sp>
        <p:nvSpPr>
          <p:cNvPr id="129" name="object 129"/>
          <p:cNvSpPr/>
          <p:nvPr/>
        </p:nvSpPr>
        <p:spPr>
          <a:xfrm>
            <a:off x="5366078" y="7881678"/>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30" name="object 130"/>
          <p:cNvSpPr txBox="1"/>
          <p:nvPr/>
        </p:nvSpPr>
        <p:spPr>
          <a:xfrm>
            <a:off x="5396556" y="7876548"/>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6</a:t>
            </a:r>
            <a:endParaRPr sz="667">
              <a:latin typeface="Calibri"/>
              <a:cs typeface="Calibri"/>
            </a:endParaRPr>
          </a:p>
        </p:txBody>
      </p:sp>
      <p:sp>
        <p:nvSpPr>
          <p:cNvPr id="131" name="object 131"/>
          <p:cNvSpPr/>
          <p:nvPr/>
        </p:nvSpPr>
        <p:spPr>
          <a:xfrm>
            <a:off x="5939759" y="6711459"/>
            <a:ext cx="151546" cy="140541"/>
          </a:xfrm>
          <a:custGeom>
            <a:avLst/>
            <a:gdLst/>
            <a:ahLst/>
            <a:cxnLst/>
            <a:rect l="l" t="t" r="r" b="b"/>
            <a:pathLst>
              <a:path w="113664"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sp>
        <p:nvSpPr>
          <p:cNvPr id="132" name="object 132"/>
          <p:cNvSpPr txBox="1"/>
          <p:nvPr/>
        </p:nvSpPr>
        <p:spPr>
          <a:xfrm>
            <a:off x="5970407" y="6706159"/>
            <a:ext cx="108369" cy="124885"/>
          </a:xfrm>
          <a:prstGeom prst="rect">
            <a:avLst/>
          </a:prstGeom>
        </p:spPr>
        <p:txBody>
          <a:bodyPr vert="horz" wrap="square" lIns="0" tIns="22013" rIns="0" bIns="0" rtlCol="0">
            <a:spAutoFit/>
          </a:bodyPr>
          <a:lstStyle/>
          <a:p>
            <a:pPr>
              <a:spcBef>
                <a:spcPts val="173"/>
              </a:spcBef>
            </a:pPr>
            <a:r>
              <a:rPr sz="667" spc="-33" dirty="0">
                <a:solidFill>
                  <a:srgbClr val="404040"/>
                </a:solidFill>
                <a:latin typeface="Calibri"/>
                <a:cs typeface="Calibri"/>
              </a:rPr>
              <a:t>10</a:t>
            </a:r>
            <a:endParaRPr sz="667">
              <a:latin typeface="Calibri"/>
              <a:cs typeface="Calibri"/>
            </a:endParaRPr>
          </a:p>
        </p:txBody>
      </p:sp>
      <p:sp>
        <p:nvSpPr>
          <p:cNvPr id="133" name="object 133"/>
          <p:cNvSpPr/>
          <p:nvPr/>
        </p:nvSpPr>
        <p:spPr>
          <a:xfrm>
            <a:off x="6265543" y="7881678"/>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34" name="object 134"/>
          <p:cNvSpPr txBox="1"/>
          <p:nvPr/>
        </p:nvSpPr>
        <p:spPr>
          <a:xfrm>
            <a:off x="6296361" y="7876548"/>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2</a:t>
            </a:r>
            <a:endParaRPr sz="667">
              <a:latin typeface="Calibri"/>
              <a:cs typeface="Calibri"/>
            </a:endParaRPr>
          </a:p>
        </p:txBody>
      </p:sp>
      <p:sp>
        <p:nvSpPr>
          <p:cNvPr id="135" name="object 135"/>
          <p:cNvSpPr/>
          <p:nvPr/>
        </p:nvSpPr>
        <p:spPr>
          <a:xfrm>
            <a:off x="6373067" y="6711459"/>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36" name="object 136"/>
          <p:cNvSpPr txBox="1"/>
          <p:nvPr/>
        </p:nvSpPr>
        <p:spPr>
          <a:xfrm>
            <a:off x="6404052" y="6706159"/>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4</a:t>
            </a:r>
            <a:endParaRPr sz="667">
              <a:latin typeface="Calibri"/>
              <a:cs typeface="Calibri"/>
            </a:endParaRPr>
          </a:p>
        </p:txBody>
      </p:sp>
      <p:sp>
        <p:nvSpPr>
          <p:cNvPr id="137" name="object 137"/>
          <p:cNvSpPr txBox="1"/>
          <p:nvPr/>
        </p:nvSpPr>
        <p:spPr>
          <a:xfrm>
            <a:off x="3790152" y="8574006"/>
            <a:ext cx="12784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0%</a:t>
            </a:r>
            <a:endParaRPr sz="667">
              <a:latin typeface="Calibri"/>
              <a:cs typeface="Calibri"/>
            </a:endParaRPr>
          </a:p>
        </p:txBody>
      </p:sp>
      <p:sp>
        <p:nvSpPr>
          <p:cNvPr id="138" name="object 138"/>
          <p:cNvSpPr txBox="1"/>
          <p:nvPr/>
        </p:nvSpPr>
        <p:spPr>
          <a:xfrm>
            <a:off x="4307446" y="8574006"/>
            <a:ext cx="1252174" cy="124885"/>
          </a:xfrm>
          <a:prstGeom prst="rect">
            <a:avLst/>
          </a:prstGeom>
        </p:spPr>
        <p:txBody>
          <a:bodyPr vert="horz" wrap="square" lIns="0" tIns="22013" rIns="0" bIns="0" rtlCol="0">
            <a:spAutoFit/>
          </a:bodyPr>
          <a:lstStyle/>
          <a:p>
            <a:pPr>
              <a:spcBef>
                <a:spcPts val="173"/>
              </a:spcBef>
              <a:tabLst>
                <a:tab pos="539313" algn="l"/>
                <a:tab pos="1078626"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p:txBody>
      </p:sp>
      <p:sp>
        <p:nvSpPr>
          <p:cNvPr id="139" name="object 139"/>
          <p:cNvSpPr txBox="1"/>
          <p:nvPr/>
        </p:nvSpPr>
        <p:spPr>
          <a:xfrm>
            <a:off x="5926552" y="8574006"/>
            <a:ext cx="17271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80%</a:t>
            </a:r>
            <a:endParaRPr sz="667">
              <a:latin typeface="Calibri"/>
              <a:cs typeface="Calibri"/>
            </a:endParaRPr>
          </a:p>
        </p:txBody>
      </p:sp>
      <p:sp>
        <p:nvSpPr>
          <p:cNvPr id="140" name="object 140"/>
          <p:cNvSpPr txBox="1"/>
          <p:nvPr/>
        </p:nvSpPr>
        <p:spPr>
          <a:xfrm>
            <a:off x="6443506" y="8574006"/>
            <a:ext cx="218432"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Calibri"/>
                <a:cs typeface="Calibri"/>
              </a:rPr>
              <a:t>100%</a:t>
            </a:r>
            <a:endParaRPr sz="667">
              <a:latin typeface="Calibri"/>
              <a:cs typeface="Calibri"/>
            </a:endParaRPr>
          </a:p>
        </p:txBody>
      </p:sp>
      <p:sp>
        <p:nvSpPr>
          <p:cNvPr id="141" name="object 141"/>
          <p:cNvSpPr txBox="1"/>
          <p:nvPr/>
        </p:nvSpPr>
        <p:spPr>
          <a:xfrm>
            <a:off x="3582556" y="7871637"/>
            <a:ext cx="197266"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游ゴシック"/>
                <a:cs typeface="游ゴシック"/>
              </a:rPr>
              <a:t>ある</a:t>
            </a:r>
            <a:endParaRPr sz="667">
              <a:latin typeface="游ゴシック"/>
              <a:cs typeface="游ゴシック"/>
            </a:endParaRPr>
          </a:p>
        </p:txBody>
      </p:sp>
      <p:sp>
        <p:nvSpPr>
          <p:cNvPr id="142" name="object 142"/>
          <p:cNvSpPr txBox="1"/>
          <p:nvPr/>
        </p:nvSpPr>
        <p:spPr>
          <a:xfrm>
            <a:off x="3582556" y="6701249"/>
            <a:ext cx="197266"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游ゴシック"/>
                <a:cs typeface="游ゴシック"/>
              </a:rPr>
              <a:t>ない</a:t>
            </a:r>
            <a:endParaRPr sz="667">
              <a:latin typeface="游ゴシック"/>
              <a:cs typeface="游ゴシック"/>
            </a:endParaRPr>
          </a:p>
        </p:txBody>
      </p:sp>
      <p:grpSp>
        <p:nvGrpSpPr>
          <p:cNvPr id="143" name="object 143"/>
          <p:cNvGrpSpPr/>
          <p:nvPr/>
        </p:nvGrpSpPr>
        <p:grpSpPr>
          <a:xfrm>
            <a:off x="4361461" y="8827947"/>
            <a:ext cx="932992" cy="49951"/>
            <a:chOff x="3320415" y="6206147"/>
            <a:chExt cx="699770" cy="37465"/>
          </a:xfrm>
        </p:grpSpPr>
        <p:sp>
          <p:nvSpPr>
            <p:cNvPr id="144" name="object 144"/>
            <p:cNvSpPr/>
            <p:nvPr/>
          </p:nvSpPr>
          <p:spPr>
            <a:xfrm>
              <a:off x="3320415" y="6206147"/>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145" name="object 145"/>
            <p:cNvSpPr/>
            <p:nvPr/>
          </p:nvSpPr>
          <p:spPr>
            <a:xfrm>
              <a:off x="3651758" y="6206147"/>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146" name="object 146"/>
            <p:cNvSpPr/>
            <p:nvPr/>
          </p:nvSpPr>
          <p:spPr>
            <a:xfrm>
              <a:off x="3983101" y="6206147"/>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147" name="object 147"/>
          <p:cNvSpPr txBox="1"/>
          <p:nvPr/>
        </p:nvSpPr>
        <p:spPr>
          <a:xfrm>
            <a:off x="4432240" y="8773134"/>
            <a:ext cx="1529870" cy="124885"/>
          </a:xfrm>
          <a:prstGeom prst="rect">
            <a:avLst/>
          </a:prstGeom>
        </p:spPr>
        <p:txBody>
          <a:bodyPr vert="horz" wrap="square" lIns="0" tIns="22013" rIns="0" bIns="0" rtlCol="0">
            <a:spAutoFit/>
          </a:bodyPr>
          <a:lstStyle/>
          <a:p>
            <a:pPr>
              <a:spcBef>
                <a:spcPts val="173"/>
              </a:spcBef>
              <a:tabLst>
                <a:tab pos="441102" algn="l"/>
                <a:tab pos="883051"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148" name="object 148"/>
          <p:cNvSpPr txBox="1"/>
          <p:nvPr/>
        </p:nvSpPr>
        <p:spPr>
          <a:xfrm>
            <a:off x="5946870" y="6107149"/>
            <a:ext cx="612117" cy="135870"/>
          </a:xfrm>
          <a:prstGeom prst="rect">
            <a:avLst/>
          </a:prstGeom>
        </p:spPr>
        <p:txBody>
          <a:bodyPr vert="horz" wrap="square" lIns="0" tIns="22859" rIns="0" bIns="0" rtlCol="0">
            <a:spAutoFit/>
          </a:bodyPr>
          <a:lstStyle/>
          <a:p>
            <a:pPr>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sp>
        <p:nvSpPr>
          <p:cNvPr id="149" name="object 149"/>
          <p:cNvSpPr txBox="1"/>
          <p:nvPr/>
        </p:nvSpPr>
        <p:spPr>
          <a:xfrm>
            <a:off x="9390134" y="8617073"/>
            <a:ext cx="669687" cy="289822"/>
          </a:xfrm>
          <a:prstGeom prst="rect">
            <a:avLst/>
          </a:prstGeom>
        </p:spPr>
        <p:txBody>
          <a:bodyPr vert="horz" wrap="square" lIns="0" tIns="30479" rIns="0" bIns="0" rtlCol="0">
            <a:spAutoFit/>
          </a:bodyPr>
          <a:lstStyle/>
          <a:p>
            <a:pPr marR="40639" algn="ctr">
              <a:spcBef>
                <a:spcPts val="240"/>
              </a:spcBef>
            </a:pPr>
            <a:r>
              <a:rPr sz="800" spc="-20" dirty="0">
                <a:solidFill>
                  <a:srgbClr val="585858"/>
                </a:solidFill>
                <a:latin typeface="BIZ UDPゴシック"/>
                <a:cs typeface="BIZ UDPゴシック"/>
              </a:rPr>
              <a:t>希望する</a:t>
            </a:r>
            <a:endParaRPr sz="800">
              <a:latin typeface="BIZ UDPゴシック"/>
              <a:cs typeface="BIZ UDPゴシック"/>
            </a:endParaRPr>
          </a:p>
          <a:p>
            <a:pPr marR="6773" algn="ctr">
              <a:spcBef>
                <a:spcPts val="113"/>
              </a:spcBef>
            </a:pPr>
            <a:r>
              <a:rPr sz="800" dirty="0">
                <a:solidFill>
                  <a:srgbClr val="585858"/>
                </a:solidFill>
                <a:latin typeface="BIZ UDPゴシック"/>
                <a:cs typeface="BIZ UDPゴシック"/>
              </a:rPr>
              <a:t>38</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60%</a:t>
            </a:r>
            <a:endParaRPr sz="800">
              <a:latin typeface="BIZ UDPゴシック"/>
              <a:cs typeface="BIZ UDPゴシック"/>
            </a:endParaRPr>
          </a:p>
        </p:txBody>
      </p:sp>
      <p:grpSp>
        <p:nvGrpSpPr>
          <p:cNvPr id="150" name="object 150"/>
          <p:cNvGrpSpPr/>
          <p:nvPr/>
        </p:nvGrpSpPr>
        <p:grpSpPr>
          <a:xfrm>
            <a:off x="7345087" y="7390731"/>
            <a:ext cx="824623" cy="1468066"/>
            <a:chOff x="5558218" y="5128196"/>
            <a:chExt cx="618490" cy="1101090"/>
          </a:xfrm>
        </p:grpSpPr>
        <p:sp>
          <p:nvSpPr>
            <p:cNvPr id="151" name="object 151"/>
            <p:cNvSpPr/>
            <p:nvPr/>
          </p:nvSpPr>
          <p:spPr>
            <a:xfrm>
              <a:off x="5561075" y="5131054"/>
              <a:ext cx="612775" cy="1095375"/>
            </a:xfrm>
            <a:custGeom>
              <a:avLst/>
              <a:gdLst/>
              <a:ahLst/>
              <a:cxnLst/>
              <a:rect l="l" t="t" r="r" b="b"/>
              <a:pathLst>
                <a:path w="612775" h="1095375">
                  <a:moveTo>
                    <a:pt x="342138" y="0"/>
                  </a:moveTo>
                  <a:lnTo>
                    <a:pt x="357378" y="770255"/>
                  </a:lnTo>
                  <a:lnTo>
                    <a:pt x="0" y="770255"/>
                  </a:lnTo>
                  <a:lnTo>
                    <a:pt x="0" y="1094867"/>
                  </a:lnTo>
                  <a:lnTo>
                    <a:pt x="612775" y="1094867"/>
                  </a:lnTo>
                  <a:lnTo>
                    <a:pt x="612775" y="770255"/>
                  </a:lnTo>
                  <a:lnTo>
                    <a:pt x="510667" y="770255"/>
                  </a:lnTo>
                  <a:lnTo>
                    <a:pt x="342138" y="0"/>
                  </a:lnTo>
                  <a:close/>
                </a:path>
              </a:pathLst>
            </a:custGeom>
            <a:solidFill>
              <a:srgbClr val="FFFFFF"/>
            </a:solidFill>
          </p:spPr>
          <p:txBody>
            <a:bodyPr wrap="square" lIns="0" tIns="0" rIns="0" bIns="0" rtlCol="0"/>
            <a:lstStyle/>
            <a:p>
              <a:endParaRPr/>
            </a:p>
          </p:txBody>
        </p:sp>
        <p:sp>
          <p:nvSpPr>
            <p:cNvPr id="152" name="object 152"/>
            <p:cNvSpPr/>
            <p:nvPr/>
          </p:nvSpPr>
          <p:spPr>
            <a:xfrm>
              <a:off x="5561075" y="5131054"/>
              <a:ext cx="612775" cy="1095375"/>
            </a:xfrm>
            <a:custGeom>
              <a:avLst/>
              <a:gdLst/>
              <a:ahLst/>
              <a:cxnLst/>
              <a:rect l="l" t="t" r="r" b="b"/>
              <a:pathLst>
                <a:path w="612775" h="1095375">
                  <a:moveTo>
                    <a:pt x="0" y="770255"/>
                  </a:moveTo>
                  <a:lnTo>
                    <a:pt x="357378" y="770255"/>
                  </a:lnTo>
                  <a:lnTo>
                    <a:pt x="342138" y="0"/>
                  </a:lnTo>
                  <a:lnTo>
                    <a:pt x="510667" y="770255"/>
                  </a:lnTo>
                  <a:lnTo>
                    <a:pt x="612775" y="770255"/>
                  </a:lnTo>
                  <a:lnTo>
                    <a:pt x="612775" y="824357"/>
                  </a:lnTo>
                  <a:lnTo>
                    <a:pt x="612775" y="905510"/>
                  </a:lnTo>
                  <a:lnTo>
                    <a:pt x="612775" y="1094867"/>
                  </a:lnTo>
                  <a:lnTo>
                    <a:pt x="510667" y="1094867"/>
                  </a:lnTo>
                  <a:lnTo>
                    <a:pt x="357378" y="1094867"/>
                  </a:lnTo>
                  <a:lnTo>
                    <a:pt x="0" y="1094867"/>
                  </a:lnTo>
                  <a:lnTo>
                    <a:pt x="0" y="905510"/>
                  </a:lnTo>
                  <a:lnTo>
                    <a:pt x="0" y="824357"/>
                  </a:lnTo>
                  <a:lnTo>
                    <a:pt x="0" y="770255"/>
                  </a:lnTo>
                  <a:close/>
                </a:path>
              </a:pathLst>
            </a:custGeom>
            <a:ln w="5626">
              <a:solidFill>
                <a:srgbClr val="000000"/>
              </a:solidFill>
            </a:ln>
          </p:spPr>
          <p:txBody>
            <a:bodyPr wrap="square" lIns="0" tIns="0" rIns="0" bIns="0" rtlCol="0"/>
            <a:lstStyle/>
            <a:p>
              <a:endParaRPr/>
            </a:p>
          </p:txBody>
        </p:sp>
      </p:grpSp>
      <p:sp>
        <p:nvSpPr>
          <p:cNvPr id="153" name="object 153"/>
          <p:cNvSpPr txBox="1"/>
          <p:nvPr/>
        </p:nvSpPr>
        <p:spPr>
          <a:xfrm>
            <a:off x="7348899" y="8478708"/>
            <a:ext cx="813616" cy="289822"/>
          </a:xfrm>
          <a:prstGeom prst="rect">
            <a:avLst/>
          </a:prstGeom>
        </p:spPr>
        <p:txBody>
          <a:bodyPr vert="horz" wrap="square" lIns="0" tIns="30479" rIns="0" bIns="0" rtlCol="0">
            <a:spAutoFit/>
          </a:bodyPr>
          <a:lstStyle/>
          <a:p>
            <a:pPr marL="154089">
              <a:spcBef>
                <a:spcPts val="240"/>
              </a:spcBef>
            </a:pPr>
            <a:r>
              <a:rPr sz="800" spc="-13" dirty="0">
                <a:solidFill>
                  <a:srgbClr val="585858"/>
                </a:solidFill>
                <a:latin typeface="BIZ UDPゴシック"/>
                <a:cs typeface="BIZ UDPゴシック"/>
              </a:rPr>
              <a:t>希望しない</a:t>
            </a:r>
            <a:endParaRPr sz="800">
              <a:latin typeface="BIZ UDPゴシック"/>
              <a:cs typeface="BIZ UDPゴシック"/>
            </a:endParaRPr>
          </a:p>
          <a:p>
            <a:pPr marL="99904">
              <a:spcBef>
                <a:spcPts val="120"/>
              </a:spcBef>
            </a:pPr>
            <a:r>
              <a:rPr sz="800" dirty="0">
                <a:solidFill>
                  <a:srgbClr val="585858"/>
                </a:solidFill>
                <a:latin typeface="BIZ UDPゴシック"/>
                <a:cs typeface="BIZ UDPゴシック"/>
              </a:rPr>
              <a:t>22</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35%</a:t>
            </a:r>
            <a:endParaRPr sz="800">
              <a:latin typeface="BIZ UDPゴシック"/>
              <a:cs typeface="BIZ UDPゴシック"/>
            </a:endParaRPr>
          </a:p>
        </p:txBody>
      </p:sp>
      <p:grpSp>
        <p:nvGrpSpPr>
          <p:cNvPr id="154" name="object 154"/>
          <p:cNvGrpSpPr/>
          <p:nvPr/>
        </p:nvGrpSpPr>
        <p:grpSpPr>
          <a:xfrm>
            <a:off x="7869325" y="6115529"/>
            <a:ext cx="5188179" cy="2470482"/>
            <a:chOff x="5951410" y="4171759"/>
            <a:chExt cx="3891279" cy="1852930"/>
          </a:xfrm>
        </p:grpSpPr>
        <p:sp>
          <p:nvSpPr>
            <p:cNvPr id="155" name="object 155"/>
            <p:cNvSpPr/>
            <p:nvPr/>
          </p:nvSpPr>
          <p:spPr>
            <a:xfrm>
              <a:off x="5954267" y="4174617"/>
              <a:ext cx="608330" cy="313690"/>
            </a:xfrm>
            <a:custGeom>
              <a:avLst/>
              <a:gdLst/>
              <a:ahLst/>
              <a:cxnLst/>
              <a:rect l="l" t="t" r="r" b="b"/>
              <a:pathLst>
                <a:path w="608329" h="313689">
                  <a:moveTo>
                    <a:pt x="583946" y="0"/>
                  </a:moveTo>
                  <a:lnTo>
                    <a:pt x="0" y="0"/>
                  </a:lnTo>
                  <a:lnTo>
                    <a:pt x="0" y="258826"/>
                  </a:lnTo>
                  <a:lnTo>
                    <a:pt x="340614" y="258826"/>
                  </a:lnTo>
                  <a:lnTo>
                    <a:pt x="608203" y="313309"/>
                  </a:lnTo>
                  <a:lnTo>
                    <a:pt x="486664" y="258826"/>
                  </a:lnTo>
                  <a:lnTo>
                    <a:pt x="583946" y="258826"/>
                  </a:lnTo>
                  <a:lnTo>
                    <a:pt x="583946" y="0"/>
                  </a:lnTo>
                  <a:close/>
                </a:path>
              </a:pathLst>
            </a:custGeom>
            <a:solidFill>
              <a:srgbClr val="FFFFFF"/>
            </a:solidFill>
          </p:spPr>
          <p:txBody>
            <a:bodyPr wrap="square" lIns="0" tIns="0" rIns="0" bIns="0" rtlCol="0"/>
            <a:lstStyle/>
            <a:p>
              <a:endParaRPr/>
            </a:p>
          </p:txBody>
        </p:sp>
        <p:sp>
          <p:nvSpPr>
            <p:cNvPr id="156" name="object 156"/>
            <p:cNvSpPr/>
            <p:nvPr/>
          </p:nvSpPr>
          <p:spPr>
            <a:xfrm>
              <a:off x="5954267" y="4174617"/>
              <a:ext cx="608330" cy="313690"/>
            </a:xfrm>
            <a:custGeom>
              <a:avLst/>
              <a:gdLst/>
              <a:ahLst/>
              <a:cxnLst/>
              <a:rect l="l" t="t" r="r" b="b"/>
              <a:pathLst>
                <a:path w="608329" h="313689">
                  <a:moveTo>
                    <a:pt x="0" y="0"/>
                  </a:moveTo>
                  <a:lnTo>
                    <a:pt x="340614" y="0"/>
                  </a:lnTo>
                  <a:lnTo>
                    <a:pt x="486664" y="0"/>
                  </a:lnTo>
                  <a:lnTo>
                    <a:pt x="583946" y="0"/>
                  </a:lnTo>
                  <a:lnTo>
                    <a:pt x="583946" y="151003"/>
                  </a:lnTo>
                  <a:lnTo>
                    <a:pt x="583946" y="215646"/>
                  </a:lnTo>
                  <a:lnTo>
                    <a:pt x="583946" y="258826"/>
                  </a:lnTo>
                  <a:lnTo>
                    <a:pt x="486664" y="258826"/>
                  </a:lnTo>
                  <a:lnTo>
                    <a:pt x="608203" y="313309"/>
                  </a:lnTo>
                  <a:lnTo>
                    <a:pt x="340614" y="258826"/>
                  </a:lnTo>
                  <a:lnTo>
                    <a:pt x="0" y="258826"/>
                  </a:lnTo>
                  <a:lnTo>
                    <a:pt x="0" y="215646"/>
                  </a:lnTo>
                  <a:lnTo>
                    <a:pt x="0" y="151003"/>
                  </a:lnTo>
                  <a:lnTo>
                    <a:pt x="0" y="0"/>
                  </a:lnTo>
                  <a:close/>
                </a:path>
              </a:pathLst>
            </a:custGeom>
            <a:ln w="5626">
              <a:solidFill>
                <a:srgbClr val="000000"/>
              </a:solidFill>
            </a:ln>
          </p:spPr>
          <p:txBody>
            <a:bodyPr wrap="square" lIns="0" tIns="0" rIns="0" bIns="0" rtlCol="0"/>
            <a:lstStyle/>
            <a:p>
              <a:endParaRPr/>
            </a:p>
          </p:txBody>
        </p:sp>
        <p:sp>
          <p:nvSpPr>
            <p:cNvPr id="157" name="object 157"/>
            <p:cNvSpPr/>
            <p:nvPr/>
          </p:nvSpPr>
          <p:spPr>
            <a:xfrm>
              <a:off x="8407907" y="4263898"/>
              <a:ext cx="1073785" cy="1758314"/>
            </a:xfrm>
            <a:custGeom>
              <a:avLst/>
              <a:gdLst/>
              <a:ahLst/>
              <a:cxnLst/>
              <a:rect l="l" t="t" r="r" b="b"/>
              <a:pathLst>
                <a:path w="1073784" h="1758314">
                  <a:moveTo>
                    <a:pt x="0" y="1494154"/>
                  </a:moveTo>
                  <a:lnTo>
                    <a:pt x="0" y="1757807"/>
                  </a:lnTo>
                </a:path>
                <a:path w="1073784" h="1758314">
                  <a:moveTo>
                    <a:pt x="0" y="615695"/>
                  </a:moveTo>
                  <a:lnTo>
                    <a:pt x="0" y="1142618"/>
                  </a:lnTo>
                </a:path>
                <a:path w="1073784" h="1758314">
                  <a:moveTo>
                    <a:pt x="0" y="0"/>
                  </a:moveTo>
                  <a:lnTo>
                    <a:pt x="0" y="264159"/>
                  </a:lnTo>
                </a:path>
                <a:path w="1073784" h="1758314">
                  <a:moveTo>
                    <a:pt x="357885" y="1494154"/>
                  </a:moveTo>
                  <a:lnTo>
                    <a:pt x="357885" y="1757807"/>
                  </a:lnTo>
                </a:path>
                <a:path w="1073784" h="1758314">
                  <a:moveTo>
                    <a:pt x="357885" y="615695"/>
                  </a:moveTo>
                  <a:lnTo>
                    <a:pt x="357885" y="1142618"/>
                  </a:lnTo>
                </a:path>
                <a:path w="1073784" h="1758314">
                  <a:moveTo>
                    <a:pt x="357885" y="0"/>
                  </a:moveTo>
                  <a:lnTo>
                    <a:pt x="357885" y="264159"/>
                  </a:lnTo>
                </a:path>
                <a:path w="1073784" h="1758314">
                  <a:moveTo>
                    <a:pt x="715772" y="1494154"/>
                  </a:moveTo>
                  <a:lnTo>
                    <a:pt x="715772" y="1757807"/>
                  </a:lnTo>
                </a:path>
                <a:path w="1073784" h="1758314">
                  <a:moveTo>
                    <a:pt x="715772" y="615695"/>
                  </a:moveTo>
                  <a:lnTo>
                    <a:pt x="715772" y="1142618"/>
                  </a:lnTo>
                </a:path>
                <a:path w="1073784" h="1758314">
                  <a:moveTo>
                    <a:pt x="715772" y="0"/>
                  </a:moveTo>
                  <a:lnTo>
                    <a:pt x="715772" y="264159"/>
                  </a:lnTo>
                </a:path>
                <a:path w="1073784" h="1758314">
                  <a:moveTo>
                    <a:pt x="1073657" y="1494154"/>
                  </a:moveTo>
                  <a:lnTo>
                    <a:pt x="1073657" y="1757807"/>
                  </a:lnTo>
                </a:path>
                <a:path w="1073784" h="1758314">
                  <a:moveTo>
                    <a:pt x="1073657" y="615695"/>
                  </a:moveTo>
                  <a:lnTo>
                    <a:pt x="1073657" y="1142618"/>
                  </a:lnTo>
                </a:path>
                <a:path w="1073784" h="1758314">
                  <a:moveTo>
                    <a:pt x="1073657" y="0"/>
                  </a:moveTo>
                  <a:lnTo>
                    <a:pt x="1073657" y="264159"/>
                  </a:lnTo>
                </a:path>
              </a:pathLst>
            </a:custGeom>
            <a:ln w="5626">
              <a:solidFill>
                <a:srgbClr val="D9D9D9"/>
              </a:solidFill>
            </a:ln>
          </p:spPr>
          <p:txBody>
            <a:bodyPr wrap="square" lIns="0" tIns="0" rIns="0" bIns="0" rtlCol="0"/>
            <a:lstStyle/>
            <a:p>
              <a:endParaRPr/>
            </a:p>
          </p:txBody>
        </p:sp>
        <p:sp>
          <p:nvSpPr>
            <p:cNvPr id="158" name="object 158"/>
            <p:cNvSpPr/>
            <p:nvPr/>
          </p:nvSpPr>
          <p:spPr>
            <a:xfrm>
              <a:off x="9839705" y="4263898"/>
              <a:ext cx="0" cy="1758314"/>
            </a:xfrm>
            <a:custGeom>
              <a:avLst/>
              <a:gdLst/>
              <a:ahLst/>
              <a:cxnLst/>
              <a:rect l="l" t="t" r="r" b="b"/>
              <a:pathLst>
                <a:path h="1758314">
                  <a:moveTo>
                    <a:pt x="0" y="0"/>
                  </a:moveTo>
                  <a:lnTo>
                    <a:pt x="0" y="1757807"/>
                  </a:lnTo>
                </a:path>
              </a:pathLst>
            </a:custGeom>
            <a:ln w="5626">
              <a:solidFill>
                <a:srgbClr val="D9D9D9"/>
              </a:solidFill>
            </a:ln>
          </p:spPr>
          <p:txBody>
            <a:bodyPr wrap="square" lIns="0" tIns="0" rIns="0" bIns="0" rtlCol="0"/>
            <a:lstStyle/>
            <a:p>
              <a:endParaRPr/>
            </a:p>
          </p:txBody>
        </p:sp>
        <p:sp>
          <p:nvSpPr>
            <p:cNvPr id="159" name="object 159"/>
            <p:cNvSpPr/>
            <p:nvPr/>
          </p:nvSpPr>
          <p:spPr>
            <a:xfrm>
              <a:off x="8049514" y="4528058"/>
              <a:ext cx="1449070" cy="1229995"/>
            </a:xfrm>
            <a:custGeom>
              <a:avLst/>
              <a:gdLst/>
              <a:ahLst/>
              <a:cxnLst/>
              <a:rect l="l" t="t" r="r" b="b"/>
              <a:pathLst>
                <a:path w="1449070" h="1229995">
                  <a:moveTo>
                    <a:pt x="971677" y="878459"/>
                  </a:moveTo>
                  <a:lnTo>
                    <a:pt x="0" y="878459"/>
                  </a:lnTo>
                  <a:lnTo>
                    <a:pt x="0" y="1229995"/>
                  </a:lnTo>
                  <a:lnTo>
                    <a:pt x="971677" y="1229995"/>
                  </a:lnTo>
                  <a:lnTo>
                    <a:pt x="971677" y="878459"/>
                  </a:lnTo>
                  <a:close/>
                </a:path>
                <a:path w="1449070" h="1229995">
                  <a:moveTo>
                    <a:pt x="1449070" y="0"/>
                  </a:moveTo>
                  <a:lnTo>
                    <a:pt x="0" y="0"/>
                  </a:lnTo>
                  <a:lnTo>
                    <a:pt x="0" y="351536"/>
                  </a:lnTo>
                  <a:lnTo>
                    <a:pt x="1449070" y="351536"/>
                  </a:lnTo>
                  <a:lnTo>
                    <a:pt x="1449070" y="0"/>
                  </a:lnTo>
                  <a:close/>
                </a:path>
              </a:pathLst>
            </a:custGeom>
            <a:solidFill>
              <a:srgbClr val="92D050"/>
            </a:solidFill>
          </p:spPr>
          <p:txBody>
            <a:bodyPr wrap="square" lIns="0" tIns="0" rIns="0" bIns="0" rtlCol="0"/>
            <a:lstStyle/>
            <a:p>
              <a:endParaRPr/>
            </a:p>
          </p:txBody>
        </p:sp>
        <p:sp>
          <p:nvSpPr>
            <p:cNvPr id="160" name="object 160"/>
            <p:cNvSpPr/>
            <p:nvPr/>
          </p:nvSpPr>
          <p:spPr>
            <a:xfrm>
              <a:off x="9021191" y="4528058"/>
              <a:ext cx="818515" cy="1229995"/>
            </a:xfrm>
            <a:custGeom>
              <a:avLst/>
              <a:gdLst/>
              <a:ahLst/>
              <a:cxnLst/>
              <a:rect l="l" t="t" r="r" b="b"/>
              <a:pathLst>
                <a:path w="818515" h="1229995">
                  <a:moveTo>
                    <a:pt x="562864" y="878459"/>
                  </a:moveTo>
                  <a:lnTo>
                    <a:pt x="0" y="878459"/>
                  </a:lnTo>
                  <a:lnTo>
                    <a:pt x="0" y="1229995"/>
                  </a:lnTo>
                  <a:lnTo>
                    <a:pt x="562864" y="1229995"/>
                  </a:lnTo>
                  <a:lnTo>
                    <a:pt x="562864" y="878459"/>
                  </a:lnTo>
                  <a:close/>
                </a:path>
                <a:path w="818515" h="1229995">
                  <a:moveTo>
                    <a:pt x="818261" y="0"/>
                  </a:moveTo>
                  <a:lnTo>
                    <a:pt x="477393" y="0"/>
                  </a:lnTo>
                  <a:lnTo>
                    <a:pt x="477393" y="351536"/>
                  </a:lnTo>
                  <a:lnTo>
                    <a:pt x="818261" y="351536"/>
                  </a:lnTo>
                  <a:lnTo>
                    <a:pt x="818261" y="0"/>
                  </a:lnTo>
                  <a:close/>
                </a:path>
              </a:pathLst>
            </a:custGeom>
            <a:solidFill>
              <a:srgbClr val="5B9BD4"/>
            </a:solidFill>
          </p:spPr>
          <p:txBody>
            <a:bodyPr wrap="square" lIns="0" tIns="0" rIns="0" bIns="0" rtlCol="0"/>
            <a:lstStyle/>
            <a:p>
              <a:endParaRPr/>
            </a:p>
          </p:txBody>
        </p:sp>
        <p:sp>
          <p:nvSpPr>
            <p:cNvPr id="161" name="object 161"/>
            <p:cNvSpPr/>
            <p:nvPr/>
          </p:nvSpPr>
          <p:spPr>
            <a:xfrm>
              <a:off x="9584054" y="5406479"/>
              <a:ext cx="255904" cy="351790"/>
            </a:xfrm>
            <a:custGeom>
              <a:avLst/>
              <a:gdLst/>
              <a:ahLst/>
              <a:cxnLst/>
              <a:rect l="l" t="t" r="r" b="b"/>
              <a:pathLst>
                <a:path w="255904" h="351789">
                  <a:moveTo>
                    <a:pt x="255358" y="0"/>
                  </a:moveTo>
                  <a:lnTo>
                    <a:pt x="0" y="0"/>
                  </a:lnTo>
                  <a:lnTo>
                    <a:pt x="0" y="351574"/>
                  </a:lnTo>
                  <a:lnTo>
                    <a:pt x="255358" y="351574"/>
                  </a:lnTo>
                  <a:lnTo>
                    <a:pt x="255358" y="0"/>
                  </a:lnTo>
                  <a:close/>
                </a:path>
              </a:pathLst>
            </a:custGeom>
            <a:solidFill>
              <a:srgbClr val="FFC000"/>
            </a:solidFill>
          </p:spPr>
          <p:txBody>
            <a:bodyPr wrap="square" lIns="0" tIns="0" rIns="0" bIns="0" rtlCol="0"/>
            <a:lstStyle/>
            <a:p>
              <a:endParaRPr/>
            </a:p>
          </p:txBody>
        </p:sp>
        <p:sp>
          <p:nvSpPr>
            <p:cNvPr id="162" name="object 162"/>
            <p:cNvSpPr/>
            <p:nvPr/>
          </p:nvSpPr>
          <p:spPr>
            <a:xfrm>
              <a:off x="8049513" y="4263898"/>
              <a:ext cx="0" cy="1758314"/>
            </a:xfrm>
            <a:custGeom>
              <a:avLst/>
              <a:gdLst/>
              <a:ahLst/>
              <a:cxnLst/>
              <a:rect l="l" t="t" r="r" b="b"/>
              <a:pathLst>
                <a:path h="1758314">
                  <a:moveTo>
                    <a:pt x="0" y="1757806"/>
                  </a:moveTo>
                  <a:lnTo>
                    <a:pt x="0" y="0"/>
                  </a:lnTo>
                </a:path>
              </a:pathLst>
            </a:custGeom>
            <a:ln w="5626">
              <a:solidFill>
                <a:srgbClr val="D9D9D9"/>
              </a:solidFill>
            </a:ln>
          </p:spPr>
          <p:txBody>
            <a:bodyPr wrap="square" lIns="0" tIns="0" rIns="0" bIns="0" rtlCol="0"/>
            <a:lstStyle/>
            <a:p>
              <a:endParaRPr/>
            </a:p>
          </p:txBody>
        </p:sp>
        <p:sp>
          <p:nvSpPr>
            <p:cNvPr id="163" name="object 163"/>
            <p:cNvSpPr/>
            <p:nvPr/>
          </p:nvSpPr>
          <p:spPr>
            <a:xfrm>
              <a:off x="8478773" y="5529948"/>
              <a:ext cx="113664" cy="105410"/>
            </a:xfrm>
            <a:custGeom>
              <a:avLst/>
              <a:gdLst/>
              <a:ahLst/>
              <a:cxnLst/>
              <a:rect l="l" t="t" r="r" b="b"/>
              <a:pathLst>
                <a:path w="113665"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grpSp>
      <p:sp>
        <p:nvSpPr>
          <p:cNvPr id="164" name="object 164"/>
          <p:cNvSpPr txBox="1"/>
          <p:nvPr/>
        </p:nvSpPr>
        <p:spPr>
          <a:xfrm>
            <a:off x="11270174" y="7921250"/>
            <a:ext cx="108369" cy="124885"/>
          </a:xfrm>
          <a:prstGeom prst="rect">
            <a:avLst/>
          </a:prstGeom>
        </p:spPr>
        <p:txBody>
          <a:bodyPr vert="horz" wrap="square" lIns="0" tIns="22013" rIns="0" bIns="0" rtlCol="0">
            <a:spAutoFit/>
          </a:bodyPr>
          <a:lstStyle/>
          <a:p>
            <a:pPr>
              <a:spcBef>
                <a:spcPts val="173"/>
              </a:spcBef>
            </a:pPr>
            <a:r>
              <a:rPr sz="667" spc="-33" dirty="0">
                <a:solidFill>
                  <a:srgbClr val="404040"/>
                </a:solidFill>
                <a:latin typeface="Calibri"/>
                <a:cs typeface="Calibri"/>
              </a:rPr>
              <a:t>19</a:t>
            </a:r>
            <a:endParaRPr sz="667">
              <a:latin typeface="Calibri"/>
              <a:cs typeface="Calibri"/>
            </a:endParaRPr>
          </a:p>
        </p:txBody>
      </p:sp>
      <p:sp>
        <p:nvSpPr>
          <p:cNvPr id="165" name="object 165"/>
          <p:cNvSpPr/>
          <p:nvPr/>
        </p:nvSpPr>
        <p:spPr>
          <a:xfrm>
            <a:off x="11557182" y="6754468"/>
            <a:ext cx="151546" cy="140541"/>
          </a:xfrm>
          <a:custGeom>
            <a:avLst/>
            <a:gdLst/>
            <a:ahLst/>
            <a:cxnLst/>
            <a:rect l="l" t="t" r="r" b="b"/>
            <a:pathLst>
              <a:path w="113665"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sp>
        <p:nvSpPr>
          <p:cNvPr id="166" name="object 166"/>
          <p:cNvSpPr txBox="1"/>
          <p:nvPr/>
        </p:nvSpPr>
        <p:spPr>
          <a:xfrm>
            <a:off x="11588340" y="6749338"/>
            <a:ext cx="108369" cy="124885"/>
          </a:xfrm>
          <a:prstGeom prst="rect">
            <a:avLst/>
          </a:prstGeom>
        </p:spPr>
        <p:txBody>
          <a:bodyPr vert="horz" wrap="square" lIns="0" tIns="22013" rIns="0" bIns="0" rtlCol="0">
            <a:spAutoFit/>
          </a:bodyPr>
          <a:lstStyle/>
          <a:p>
            <a:pPr>
              <a:spcBef>
                <a:spcPts val="173"/>
              </a:spcBef>
            </a:pPr>
            <a:r>
              <a:rPr sz="667" spc="-33" dirty="0">
                <a:solidFill>
                  <a:srgbClr val="404040"/>
                </a:solidFill>
                <a:latin typeface="Calibri"/>
                <a:cs typeface="Calibri"/>
              </a:rPr>
              <a:t>17</a:t>
            </a:r>
            <a:endParaRPr sz="667">
              <a:latin typeface="Calibri"/>
              <a:cs typeface="Calibri"/>
            </a:endParaRPr>
          </a:p>
        </p:txBody>
      </p:sp>
      <p:sp>
        <p:nvSpPr>
          <p:cNvPr id="167" name="object 167"/>
          <p:cNvSpPr/>
          <p:nvPr/>
        </p:nvSpPr>
        <p:spPr>
          <a:xfrm>
            <a:off x="12261923" y="7926381"/>
            <a:ext cx="151546" cy="140541"/>
          </a:xfrm>
          <a:custGeom>
            <a:avLst/>
            <a:gdLst/>
            <a:ahLst/>
            <a:cxnLst/>
            <a:rect l="l" t="t" r="r" b="b"/>
            <a:pathLst>
              <a:path w="113665"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sp>
        <p:nvSpPr>
          <p:cNvPr id="168" name="object 168"/>
          <p:cNvSpPr txBox="1"/>
          <p:nvPr/>
        </p:nvSpPr>
        <p:spPr>
          <a:xfrm>
            <a:off x="12292908" y="7921250"/>
            <a:ext cx="108369" cy="124885"/>
          </a:xfrm>
          <a:prstGeom prst="rect">
            <a:avLst/>
          </a:prstGeom>
        </p:spPr>
        <p:txBody>
          <a:bodyPr vert="horz" wrap="square" lIns="0" tIns="22013" rIns="0" bIns="0" rtlCol="0">
            <a:spAutoFit/>
          </a:bodyPr>
          <a:lstStyle/>
          <a:p>
            <a:pPr>
              <a:spcBef>
                <a:spcPts val="173"/>
              </a:spcBef>
            </a:pPr>
            <a:r>
              <a:rPr sz="667" spc="-33" dirty="0">
                <a:solidFill>
                  <a:srgbClr val="404040"/>
                </a:solidFill>
                <a:latin typeface="Calibri"/>
                <a:cs typeface="Calibri"/>
              </a:rPr>
              <a:t>11</a:t>
            </a:r>
            <a:endParaRPr sz="667">
              <a:latin typeface="Calibri"/>
              <a:cs typeface="Calibri"/>
            </a:endParaRPr>
          </a:p>
        </p:txBody>
      </p:sp>
      <p:sp>
        <p:nvSpPr>
          <p:cNvPr id="169" name="object 169"/>
          <p:cNvSpPr/>
          <p:nvPr/>
        </p:nvSpPr>
        <p:spPr>
          <a:xfrm>
            <a:off x="12773459" y="6754468"/>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70" name="object 170"/>
          <p:cNvSpPr txBox="1"/>
          <p:nvPr/>
        </p:nvSpPr>
        <p:spPr>
          <a:xfrm>
            <a:off x="12804616" y="6749338"/>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4</a:t>
            </a:r>
            <a:endParaRPr sz="667">
              <a:latin typeface="Calibri"/>
              <a:cs typeface="Calibri"/>
            </a:endParaRPr>
          </a:p>
        </p:txBody>
      </p:sp>
      <p:sp>
        <p:nvSpPr>
          <p:cNvPr id="171" name="object 171"/>
          <p:cNvSpPr/>
          <p:nvPr/>
        </p:nvSpPr>
        <p:spPr>
          <a:xfrm>
            <a:off x="12830185" y="7926381"/>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72" name="object 172"/>
          <p:cNvSpPr txBox="1"/>
          <p:nvPr/>
        </p:nvSpPr>
        <p:spPr>
          <a:xfrm>
            <a:off x="12861509" y="7921250"/>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5</a:t>
            </a:r>
            <a:endParaRPr sz="667">
              <a:latin typeface="Calibri"/>
              <a:cs typeface="Calibri"/>
            </a:endParaRPr>
          </a:p>
        </p:txBody>
      </p:sp>
      <p:sp>
        <p:nvSpPr>
          <p:cNvPr id="173" name="object 173"/>
          <p:cNvSpPr txBox="1"/>
          <p:nvPr/>
        </p:nvSpPr>
        <p:spPr>
          <a:xfrm>
            <a:off x="10613353" y="8619386"/>
            <a:ext cx="126995"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0%</a:t>
            </a:r>
            <a:endParaRPr sz="667">
              <a:latin typeface="Calibri"/>
              <a:cs typeface="Calibri"/>
            </a:endParaRPr>
          </a:p>
        </p:txBody>
      </p:sp>
      <p:sp>
        <p:nvSpPr>
          <p:cNvPr id="174" name="object 174"/>
          <p:cNvSpPr txBox="1"/>
          <p:nvPr/>
        </p:nvSpPr>
        <p:spPr>
          <a:xfrm>
            <a:off x="11068167" y="8619386"/>
            <a:ext cx="649369" cy="124885"/>
          </a:xfrm>
          <a:prstGeom prst="rect">
            <a:avLst/>
          </a:prstGeom>
        </p:spPr>
        <p:txBody>
          <a:bodyPr vert="horz" wrap="square" lIns="0" tIns="22013" rIns="0" bIns="0" rtlCol="0">
            <a:spAutoFit/>
          </a:bodyPr>
          <a:lstStyle/>
          <a:p>
            <a:pPr>
              <a:spcBef>
                <a:spcPts val="173"/>
              </a:spcBef>
              <a:tabLst>
                <a:tab pos="476661"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endParaRPr sz="667">
              <a:latin typeface="Calibri"/>
              <a:cs typeface="Calibri"/>
            </a:endParaRPr>
          </a:p>
        </p:txBody>
      </p:sp>
      <p:sp>
        <p:nvSpPr>
          <p:cNvPr id="175" name="object 175"/>
          <p:cNvSpPr txBox="1"/>
          <p:nvPr/>
        </p:nvSpPr>
        <p:spPr>
          <a:xfrm>
            <a:off x="12022664" y="8619385"/>
            <a:ext cx="17271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60%</a:t>
            </a:r>
            <a:endParaRPr sz="667">
              <a:latin typeface="Calibri"/>
              <a:cs typeface="Calibri"/>
            </a:endParaRPr>
          </a:p>
        </p:txBody>
      </p:sp>
      <p:sp>
        <p:nvSpPr>
          <p:cNvPr id="176" name="object 176"/>
          <p:cNvSpPr txBox="1"/>
          <p:nvPr/>
        </p:nvSpPr>
        <p:spPr>
          <a:xfrm>
            <a:off x="12500165" y="8619385"/>
            <a:ext cx="17271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80%</a:t>
            </a:r>
            <a:endParaRPr sz="667">
              <a:latin typeface="Calibri"/>
              <a:cs typeface="Calibri"/>
            </a:endParaRPr>
          </a:p>
        </p:txBody>
      </p:sp>
      <p:sp>
        <p:nvSpPr>
          <p:cNvPr id="177" name="object 177"/>
          <p:cNvSpPr txBox="1"/>
          <p:nvPr/>
        </p:nvSpPr>
        <p:spPr>
          <a:xfrm>
            <a:off x="12954978" y="8619385"/>
            <a:ext cx="218432"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Calibri"/>
                <a:cs typeface="Calibri"/>
              </a:rPr>
              <a:t>100%</a:t>
            </a:r>
            <a:endParaRPr sz="667">
              <a:latin typeface="Calibri"/>
              <a:cs typeface="Calibri"/>
            </a:endParaRPr>
          </a:p>
        </p:txBody>
      </p:sp>
      <p:sp>
        <p:nvSpPr>
          <p:cNvPr id="178" name="object 178"/>
          <p:cNvSpPr txBox="1"/>
          <p:nvPr/>
        </p:nvSpPr>
        <p:spPr>
          <a:xfrm>
            <a:off x="10224917" y="7916339"/>
            <a:ext cx="378446" cy="124885"/>
          </a:xfrm>
          <a:prstGeom prst="rect">
            <a:avLst/>
          </a:prstGeom>
        </p:spPr>
        <p:txBody>
          <a:bodyPr vert="horz" wrap="square" lIns="0" tIns="22013" rIns="0" bIns="0" rtlCol="0">
            <a:spAutoFit/>
          </a:bodyPr>
          <a:lstStyle/>
          <a:p>
            <a:pPr>
              <a:spcBef>
                <a:spcPts val="173"/>
              </a:spcBef>
            </a:pPr>
            <a:r>
              <a:rPr sz="667" spc="-20" dirty="0">
                <a:solidFill>
                  <a:srgbClr val="585858"/>
                </a:solidFill>
                <a:latin typeface="游ゴシック"/>
                <a:cs typeface="游ゴシック"/>
              </a:rPr>
              <a:t>希望する</a:t>
            </a:r>
            <a:endParaRPr sz="667">
              <a:latin typeface="游ゴシック"/>
              <a:cs typeface="游ゴシック"/>
            </a:endParaRPr>
          </a:p>
        </p:txBody>
      </p:sp>
      <p:sp>
        <p:nvSpPr>
          <p:cNvPr id="179" name="object 179"/>
          <p:cNvSpPr txBox="1"/>
          <p:nvPr/>
        </p:nvSpPr>
        <p:spPr>
          <a:xfrm>
            <a:off x="10134667" y="6743512"/>
            <a:ext cx="466496" cy="124885"/>
          </a:xfrm>
          <a:prstGeom prst="rect">
            <a:avLst/>
          </a:prstGeom>
        </p:spPr>
        <p:txBody>
          <a:bodyPr vert="horz" wrap="square" lIns="0" tIns="22013" rIns="0" bIns="0" rtlCol="0">
            <a:spAutoFit/>
          </a:bodyPr>
          <a:lstStyle/>
          <a:p>
            <a:pPr>
              <a:spcBef>
                <a:spcPts val="173"/>
              </a:spcBef>
            </a:pPr>
            <a:r>
              <a:rPr sz="667" spc="-13" dirty="0">
                <a:solidFill>
                  <a:srgbClr val="585858"/>
                </a:solidFill>
                <a:latin typeface="游ゴシック"/>
                <a:cs typeface="游ゴシック"/>
              </a:rPr>
              <a:t>希望しない</a:t>
            </a:r>
            <a:endParaRPr sz="667">
              <a:latin typeface="游ゴシック"/>
              <a:cs typeface="游ゴシック"/>
            </a:endParaRPr>
          </a:p>
        </p:txBody>
      </p:sp>
      <p:grpSp>
        <p:nvGrpSpPr>
          <p:cNvPr id="180" name="object 180"/>
          <p:cNvGrpSpPr/>
          <p:nvPr/>
        </p:nvGrpSpPr>
        <p:grpSpPr>
          <a:xfrm>
            <a:off x="10892573" y="8873496"/>
            <a:ext cx="932992" cy="49951"/>
            <a:chOff x="8218931" y="6240310"/>
            <a:chExt cx="699770" cy="37465"/>
          </a:xfrm>
        </p:grpSpPr>
        <p:sp>
          <p:nvSpPr>
            <p:cNvPr id="181" name="object 181"/>
            <p:cNvSpPr/>
            <p:nvPr/>
          </p:nvSpPr>
          <p:spPr>
            <a:xfrm>
              <a:off x="8218931" y="6240310"/>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182" name="object 182"/>
            <p:cNvSpPr/>
            <p:nvPr/>
          </p:nvSpPr>
          <p:spPr>
            <a:xfrm>
              <a:off x="8550274" y="6240310"/>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183" name="object 183"/>
            <p:cNvSpPr/>
            <p:nvPr/>
          </p:nvSpPr>
          <p:spPr>
            <a:xfrm>
              <a:off x="8881617" y="6240310"/>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184" name="object 184"/>
          <p:cNvSpPr txBox="1"/>
          <p:nvPr/>
        </p:nvSpPr>
        <p:spPr>
          <a:xfrm>
            <a:off x="10964538" y="8818514"/>
            <a:ext cx="1529870" cy="124885"/>
          </a:xfrm>
          <a:prstGeom prst="rect">
            <a:avLst/>
          </a:prstGeom>
        </p:spPr>
        <p:txBody>
          <a:bodyPr vert="horz" wrap="square" lIns="0" tIns="22013" rIns="0" bIns="0" rtlCol="0">
            <a:spAutoFit/>
          </a:bodyPr>
          <a:lstStyle/>
          <a:p>
            <a:pPr>
              <a:spcBef>
                <a:spcPts val="173"/>
              </a:spcBef>
              <a:tabLst>
                <a:tab pos="441102" algn="l"/>
                <a:tab pos="883051"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185" name="object 185"/>
          <p:cNvSpPr txBox="1"/>
          <p:nvPr/>
        </p:nvSpPr>
        <p:spPr>
          <a:xfrm>
            <a:off x="7852307" y="5511557"/>
            <a:ext cx="5323641" cy="918157"/>
          </a:xfrm>
          <a:prstGeom prst="rect">
            <a:avLst/>
          </a:prstGeom>
        </p:spPr>
        <p:txBody>
          <a:bodyPr vert="horz" wrap="square" lIns="0" tIns="16086" rIns="0" bIns="0" rtlCol="0">
            <a:spAutoFit/>
          </a:bodyPr>
          <a:lstStyle/>
          <a:p>
            <a:pPr marL="732348" marR="380990" indent="-699329">
              <a:lnSpc>
                <a:spcPct val="144700"/>
              </a:lnSpc>
              <a:spcBef>
                <a:spcPts val="127"/>
              </a:spcBef>
            </a:pPr>
            <a:r>
              <a:rPr sz="1067" spc="-7" dirty="0">
                <a:latin typeface="游ゴシック"/>
                <a:cs typeface="游ゴシック"/>
              </a:rPr>
              <a:t>問４－１  わき汗の治療に対する外用薬が発売され保険適用になっています。資料をご希望されますか？</a:t>
            </a:r>
            <a:endParaRPr sz="1067">
              <a:latin typeface="游ゴシック"/>
              <a:cs typeface="游ゴシック"/>
            </a:endParaRPr>
          </a:p>
          <a:p>
            <a:pPr marL="251454">
              <a:spcBef>
                <a:spcPts val="1300"/>
              </a:spcBef>
              <a:tabLst>
                <a:tab pos="4659937" algn="l"/>
              </a:tabLst>
            </a:pPr>
            <a:r>
              <a:rPr sz="800" dirty="0">
                <a:solidFill>
                  <a:srgbClr val="585858"/>
                </a:solidFill>
                <a:latin typeface="BIZ UDPゴシック"/>
                <a:cs typeface="BIZ UDPゴシック"/>
              </a:rPr>
              <a:t>未回</a:t>
            </a:r>
            <a:r>
              <a:rPr sz="800" spc="-67" dirty="0">
                <a:solidFill>
                  <a:srgbClr val="585858"/>
                </a:solidFill>
                <a:latin typeface="BIZ UDPゴシック"/>
                <a:cs typeface="BIZ UDPゴシック"/>
              </a:rPr>
              <a:t>答</a:t>
            </a:r>
            <a:r>
              <a:rPr sz="800" dirty="0">
                <a:solidFill>
                  <a:srgbClr val="585858"/>
                </a:solidFill>
                <a:latin typeface="BIZ UDPゴシック"/>
                <a:cs typeface="BIZ UDPゴシック"/>
              </a:rPr>
              <a:t>	</a:t>
            </a:r>
            <a:r>
              <a:rPr sz="1100" baseline="5050" dirty="0">
                <a:latin typeface="游ゴシック"/>
                <a:cs typeface="游ゴシック"/>
              </a:rPr>
              <a:t>（単位：校</a:t>
            </a:r>
            <a:r>
              <a:rPr sz="1100" spc="-100" baseline="5050" dirty="0">
                <a:latin typeface="游ゴシック"/>
                <a:cs typeface="游ゴシック"/>
              </a:rPr>
              <a:t>）</a:t>
            </a:r>
            <a:endParaRPr sz="1100" baseline="5050">
              <a:latin typeface="游ゴシック"/>
              <a:cs typeface="游ゴシック"/>
            </a:endParaRPr>
          </a:p>
          <a:p>
            <a:pPr marL="181182">
              <a:spcBef>
                <a:spcPts val="113"/>
              </a:spcBef>
            </a:pPr>
            <a:r>
              <a:rPr sz="800" dirty="0">
                <a:solidFill>
                  <a:srgbClr val="585858"/>
                </a:solidFill>
                <a:latin typeface="BIZ UDPゴシック"/>
                <a:cs typeface="BIZ UDPゴシック"/>
              </a:rPr>
              <a:t>3</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5%</a:t>
            </a:r>
            <a:endParaRPr sz="800">
              <a:latin typeface="BIZ UDPゴシック"/>
              <a:cs typeface="BIZ UDPゴシック"/>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812395" y="770746"/>
            <a:ext cx="3386541" cy="242866"/>
          </a:xfrm>
          <a:prstGeom prst="rect">
            <a:avLst/>
          </a:prstGeom>
        </p:spPr>
        <p:txBody>
          <a:bodyPr vert="horz" wrap="square" lIns="0" tIns="16933" rIns="0" bIns="0" rtlCol="0">
            <a:spAutoFit/>
          </a:bodyPr>
          <a:lstStyle/>
          <a:p>
            <a:pPr marL="16933">
              <a:spcBef>
                <a:spcPts val="133"/>
              </a:spcBef>
            </a:pPr>
            <a:r>
              <a:rPr sz="1467" dirty="0">
                <a:latin typeface="游ゴシック"/>
                <a:cs typeface="游ゴシック"/>
              </a:rPr>
              <a:t>保健相談に関する調査集計（外房支部</a:t>
            </a:r>
            <a:r>
              <a:rPr sz="1467" spc="-67" dirty="0">
                <a:latin typeface="游ゴシック"/>
                <a:cs typeface="游ゴシック"/>
              </a:rPr>
              <a:t>）</a:t>
            </a:r>
            <a:endParaRPr sz="1467">
              <a:latin typeface="游ゴシック"/>
              <a:cs typeface="游ゴシック"/>
            </a:endParaRPr>
          </a:p>
        </p:txBody>
      </p:sp>
      <p:sp>
        <p:nvSpPr>
          <p:cNvPr id="3" name="object 3"/>
          <p:cNvSpPr txBox="1"/>
          <p:nvPr/>
        </p:nvSpPr>
        <p:spPr>
          <a:xfrm>
            <a:off x="12447330" y="760842"/>
            <a:ext cx="802610" cy="149678"/>
          </a:xfrm>
          <a:prstGeom prst="rect">
            <a:avLst/>
          </a:prstGeom>
        </p:spPr>
        <p:txBody>
          <a:bodyPr vert="horz" wrap="square" lIns="0" tIns="16086" rIns="0" bIns="0" rtlCol="0">
            <a:spAutoFit/>
          </a:bodyPr>
          <a:lstStyle/>
          <a:p>
            <a:pPr marL="16933">
              <a:spcBef>
                <a:spcPts val="127"/>
              </a:spcBef>
            </a:pPr>
            <a:r>
              <a:rPr sz="867" spc="-27" dirty="0">
                <a:latin typeface="游ゴシック"/>
                <a:cs typeface="游ゴシック"/>
              </a:rPr>
              <a:t>令和３年度実施</a:t>
            </a:r>
            <a:endParaRPr sz="867">
              <a:latin typeface="游ゴシック"/>
              <a:cs typeface="游ゴシック"/>
            </a:endParaRPr>
          </a:p>
        </p:txBody>
      </p:sp>
      <p:sp>
        <p:nvSpPr>
          <p:cNvPr id="4" name="object 4"/>
          <p:cNvSpPr/>
          <p:nvPr/>
        </p:nvSpPr>
        <p:spPr>
          <a:xfrm>
            <a:off x="727869" y="1460500"/>
            <a:ext cx="5967932" cy="3698103"/>
          </a:xfrm>
          <a:custGeom>
            <a:avLst/>
            <a:gdLst/>
            <a:ahLst/>
            <a:cxnLst/>
            <a:rect l="l" t="t" r="r" b="b"/>
            <a:pathLst>
              <a:path w="4476115" h="2773679">
                <a:moveTo>
                  <a:pt x="0" y="2773426"/>
                </a:moveTo>
                <a:lnTo>
                  <a:pt x="4475988" y="2773426"/>
                </a:lnTo>
                <a:lnTo>
                  <a:pt x="4475988" y="0"/>
                </a:lnTo>
                <a:lnTo>
                  <a:pt x="0" y="0"/>
                </a:lnTo>
                <a:lnTo>
                  <a:pt x="0" y="2773426"/>
                </a:lnTo>
                <a:close/>
              </a:path>
            </a:pathLst>
          </a:custGeom>
          <a:ln w="7493">
            <a:solidFill>
              <a:srgbClr val="000000"/>
            </a:solidFill>
          </a:ln>
        </p:spPr>
        <p:txBody>
          <a:bodyPr wrap="square" lIns="0" tIns="0" rIns="0" bIns="0" rtlCol="0"/>
          <a:lstStyle/>
          <a:p>
            <a:endParaRPr/>
          </a:p>
        </p:txBody>
      </p:sp>
      <p:sp>
        <p:nvSpPr>
          <p:cNvPr id="5" name="object 5"/>
          <p:cNvSpPr txBox="1"/>
          <p:nvPr/>
        </p:nvSpPr>
        <p:spPr>
          <a:xfrm>
            <a:off x="1904013" y="1526877"/>
            <a:ext cx="3673550" cy="185585"/>
          </a:xfrm>
          <a:prstGeom prst="rect">
            <a:avLst/>
          </a:prstGeom>
        </p:spPr>
        <p:txBody>
          <a:bodyPr vert="horz" wrap="square" lIns="0" tIns="21166" rIns="0" bIns="0" rtlCol="0">
            <a:spAutoFit/>
          </a:bodyPr>
          <a:lstStyle/>
          <a:p>
            <a:pPr marL="16933">
              <a:spcBef>
                <a:spcPts val="167"/>
              </a:spcBef>
            </a:pPr>
            <a:r>
              <a:rPr sz="1067" spc="-7" dirty="0">
                <a:latin typeface="游ゴシック"/>
                <a:cs typeface="游ゴシック"/>
              </a:rPr>
              <a:t>問５  ニキビで悩んだり、相談されたことがありますか？</a:t>
            </a:r>
            <a:endParaRPr sz="1067">
              <a:latin typeface="游ゴシック"/>
              <a:cs typeface="游ゴシック"/>
            </a:endParaRPr>
          </a:p>
        </p:txBody>
      </p:sp>
      <p:sp>
        <p:nvSpPr>
          <p:cNvPr id="6" name="object 6"/>
          <p:cNvSpPr/>
          <p:nvPr/>
        </p:nvSpPr>
        <p:spPr>
          <a:xfrm>
            <a:off x="7238153" y="1460500"/>
            <a:ext cx="5968778" cy="3698103"/>
          </a:xfrm>
          <a:custGeom>
            <a:avLst/>
            <a:gdLst/>
            <a:ahLst/>
            <a:cxnLst/>
            <a:rect l="l" t="t" r="r" b="b"/>
            <a:pathLst>
              <a:path w="4476750" h="2773679">
                <a:moveTo>
                  <a:pt x="0" y="2773426"/>
                </a:moveTo>
                <a:lnTo>
                  <a:pt x="4476369" y="2773426"/>
                </a:lnTo>
                <a:lnTo>
                  <a:pt x="4476369" y="0"/>
                </a:lnTo>
                <a:lnTo>
                  <a:pt x="0" y="0"/>
                </a:lnTo>
                <a:lnTo>
                  <a:pt x="0" y="2773426"/>
                </a:lnTo>
                <a:close/>
              </a:path>
            </a:pathLst>
          </a:custGeom>
          <a:ln w="7493">
            <a:solidFill>
              <a:srgbClr val="000000"/>
            </a:solidFill>
          </a:ln>
        </p:spPr>
        <p:txBody>
          <a:bodyPr wrap="square" lIns="0" tIns="0" rIns="0" bIns="0" rtlCol="0"/>
          <a:lstStyle/>
          <a:p>
            <a:endParaRPr/>
          </a:p>
        </p:txBody>
      </p:sp>
      <p:sp>
        <p:nvSpPr>
          <p:cNvPr id="7" name="object 7"/>
          <p:cNvSpPr txBox="1"/>
          <p:nvPr/>
        </p:nvSpPr>
        <p:spPr>
          <a:xfrm>
            <a:off x="7981499" y="1506650"/>
            <a:ext cx="4229790" cy="427337"/>
          </a:xfrm>
          <a:prstGeom prst="rect">
            <a:avLst/>
          </a:prstGeom>
        </p:spPr>
        <p:txBody>
          <a:bodyPr vert="horz" wrap="square" lIns="0" tIns="75351" rIns="0" bIns="0" rtlCol="0">
            <a:spAutoFit/>
          </a:bodyPr>
          <a:lstStyle/>
          <a:p>
            <a:pPr marL="16933">
              <a:spcBef>
                <a:spcPts val="593"/>
              </a:spcBef>
            </a:pPr>
            <a:r>
              <a:rPr sz="933" spc="-7" dirty="0">
                <a:latin typeface="游ゴシック"/>
                <a:cs typeface="游ゴシック"/>
              </a:rPr>
              <a:t>問６  眠気をさますために、エナジードリンクやカフェイン入りのドリンク等</a:t>
            </a:r>
            <a:endParaRPr sz="933">
              <a:latin typeface="游ゴシック"/>
              <a:cs typeface="游ゴシック"/>
            </a:endParaRPr>
          </a:p>
          <a:p>
            <a:pPr marL="375911">
              <a:spcBef>
                <a:spcPts val="460"/>
              </a:spcBef>
            </a:pPr>
            <a:r>
              <a:rPr sz="933" spc="-7" dirty="0">
                <a:latin typeface="游ゴシック"/>
                <a:cs typeface="游ゴシック"/>
              </a:rPr>
              <a:t>飲みすぎている児童生徒が悩んだり、相談されたことがありますか？</a:t>
            </a:r>
            <a:endParaRPr sz="933">
              <a:latin typeface="游ゴシック"/>
              <a:cs typeface="游ゴシック"/>
            </a:endParaRPr>
          </a:p>
        </p:txBody>
      </p:sp>
      <p:sp>
        <p:nvSpPr>
          <p:cNvPr id="8" name="object 8"/>
          <p:cNvSpPr/>
          <p:nvPr/>
        </p:nvSpPr>
        <p:spPr>
          <a:xfrm>
            <a:off x="7238154" y="5341867"/>
            <a:ext cx="5967932" cy="3697256"/>
          </a:xfrm>
          <a:custGeom>
            <a:avLst/>
            <a:gdLst/>
            <a:ahLst/>
            <a:cxnLst/>
            <a:rect l="l" t="t" r="r" b="b"/>
            <a:pathLst>
              <a:path w="4476115" h="2773045">
                <a:moveTo>
                  <a:pt x="0" y="2773045"/>
                </a:moveTo>
                <a:lnTo>
                  <a:pt x="4475861" y="2773045"/>
                </a:lnTo>
                <a:lnTo>
                  <a:pt x="4475861" y="0"/>
                </a:lnTo>
                <a:lnTo>
                  <a:pt x="0" y="0"/>
                </a:lnTo>
                <a:lnTo>
                  <a:pt x="0" y="2773045"/>
                </a:lnTo>
                <a:close/>
              </a:path>
            </a:pathLst>
          </a:custGeom>
          <a:ln w="7493">
            <a:solidFill>
              <a:srgbClr val="000000"/>
            </a:solidFill>
          </a:ln>
        </p:spPr>
        <p:txBody>
          <a:bodyPr wrap="square" lIns="0" tIns="0" rIns="0" bIns="0" rtlCol="0"/>
          <a:lstStyle/>
          <a:p>
            <a:endParaRPr/>
          </a:p>
        </p:txBody>
      </p:sp>
      <p:sp>
        <p:nvSpPr>
          <p:cNvPr id="9" name="object 9"/>
          <p:cNvSpPr txBox="1"/>
          <p:nvPr/>
        </p:nvSpPr>
        <p:spPr>
          <a:xfrm>
            <a:off x="7569697" y="5359696"/>
            <a:ext cx="5172095" cy="426482"/>
          </a:xfrm>
          <a:prstGeom prst="rect">
            <a:avLst/>
          </a:prstGeom>
        </p:spPr>
        <p:txBody>
          <a:bodyPr vert="horz" wrap="square" lIns="0" tIns="74504" rIns="0" bIns="0" rtlCol="0">
            <a:spAutoFit/>
          </a:bodyPr>
          <a:lstStyle/>
          <a:p>
            <a:pPr>
              <a:spcBef>
                <a:spcPts val="587"/>
              </a:spcBef>
            </a:pPr>
            <a:r>
              <a:rPr sz="933" spc="-7" dirty="0">
                <a:latin typeface="游ゴシック"/>
                <a:cs typeface="游ゴシック"/>
              </a:rPr>
              <a:t>問７－１  オンライン診療に係る緊急避妊薬の調剤が対応できる研修を受講した薬剤師が</a:t>
            </a:r>
            <a:endParaRPr sz="933">
              <a:latin typeface="游ゴシック"/>
              <a:cs typeface="游ゴシック"/>
            </a:endParaRPr>
          </a:p>
          <a:p>
            <a:pPr marL="598578">
              <a:spcBef>
                <a:spcPts val="460"/>
              </a:spcBef>
            </a:pPr>
            <a:r>
              <a:rPr sz="933" spc="-7" dirty="0">
                <a:latin typeface="游ゴシック"/>
                <a:cs typeface="游ゴシック"/>
              </a:rPr>
              <a:t>厚生労働省のホームページで公表されています。リストや資料など希望されますか？</a:t>
            </a:r>
            <a:endParaRPr sz="933">
              <a:latin typeface="游ゴシック"/>
              <a:cs typeface="游ゴシック"/>
            </a:endParaRPr>
          </a:p>
        </p:txBody>
      </p:sp>
      <p:sp>
        <p:nvSpPr>
          <p:cNvPr id="10" name="object 10"/>
          <p:cNvSpPr/>
          <p:nvPr/>
        </p:nvSpPr>
        <p:spPr>
          <a:xfrm>
            <a:off x="727869" y="1275596"/>
            <a:ext cx="5967932" cy="7620"/>
          </a:xfrm>
          <a:custGeom>
            <a:avLst/>
            <a:gdLst/>
            <a:ahLst/>
            <a:cxnLst/>
            <a:rect l="l" t="t" r="r" b="b"/>
            <a:pathLst>
              <a:path w="4476115" h="5715">
                <a:moveTo>
                  <a:pt x="0" y="0"/>
                </a:moveTo>
                <a:lnTo>
                  <a:pt x="0" y="5207"/>
                </a:lnTo>
                <a:lnTo>
                  <a:pt x="4475988" y="5207"/>
                </a:lnTo>
                <a:lnTo>
                  <a:pt x="4475988" y="0"/>
                </a:lnTo>
              </a:path>
            </a:pathLst>
          </a:custGeom>
          <a:ln w="7493">
            <a:solidFill>
              <a:srgbClr val="000000"/>
            </a:solidFill>
          </a:ln>
        </p:spPr>
        <p:txBody>
          <a:bodyPr wrap="square" lIns="0" tIns="0" rIns="0" bIns="0" rtlCol="0"/>
          <a:lstStyle/>
          <a:p>
            <a:endParaRPr/>
          </a:p>
        </p:txBody>
      </p:sp>
      <p:sp>
        <p:nvSpPr>
          <p:cNvPr id="11" name="object 11"/>
          <p:cNvSpPr/>
          <p:nvPr/>
        </p:nvSpPr>
        <p:spPr>
          <a:xfrm>
            <a:off x="7238153" y="1275595"/>
            <a:ext cx="5968778" cy="0"/>
          </a:xfrm>
          <a:custGeom>
            <a:avLst/>
            <a:gdLst/>
            <a:ahLst/>
            <a:cxnLst/>
            <a:rect l="l" t="t" r="r" b="b"/>
            <a:pathLst>
              <a:path w="4476750">
                <a:moveTo>
                  <a:pt x="0" y="0"/>
                </a:moveTo>
                <a:lnTo>
                  <a:pt x="4476369" y="0"/>
                </a:lnTo>
              </a:path>
            </a:pathLst>
          </a:custGeom>
          <a:ln w="7493">
            <a:solidFill>
              <a:srgbClr val="000000"/>
            </a:solidFill>
          </a:ln>
        </p:spPr>
        <p:txBody>
          <a:bodyPr wrap="square" lIns="0" tIns="0" rIns="0" bIns="0" rtlCol="0"/>
          <a:lstStyle/>
          <a:p>
            <a:endParaRPr/>
          </a:p>
        </p:txBody>
      </p:sp>
      <p:sp>
        <p:nvSpPr>
          <p:cNvPr id="12" name="object 12"/>
          <p:cNvSpPr/>
          <p:nvPr/>
        </p:nvSpPr>
        <p:spPr>
          <a:xfrm>
            <a:off x="727869" y="5343560"/>
            <a:ext cx="5967932" cy="3695563"/>
          </a:xfrm>
          <a:custGeom>
            <a:avLst/>
            <a:gdLst/>
            <a:ahLst/>
            <a:cxnLst/>
            <a:rect l="l" t="t" r="r" b="b"/>
            <a:pathLst>
              <a:path w="4476115" h="2771775">
                <a:moveTo>
                  <a:pt x="0" y="2771775"/>
                </a:moveTo>
                <a:lnTo>
                  <a:pt x="4475988" y="2771775"/>
                </a:lnTo>
                <a:lnTo>
                  <a:pt x="4475988" y="0"/>
                </a:lnTo>
                <a:lnTo>
                  <a:pt x="0" y="0"/>
                </a:lnTo>
                <a:lnTo>
                  <a:pt x="0" y="2771775"/>
                </a:lnTo>
                <a:close/>
              </a:path>
            </a:pathLst>
          </a:custGeom>
          <a:ln w="7493">
            <a:solidFill>
              <a:srgbClr val="000000"/>
            </a:solidFill>
          </a:ln>
        </p:spPr>
        <p:txBody>
          <a:bodyPr wrap="square" lIns="0" tIns="0" rIns="0" bIns="0" rtlCol="0"/>
          <a:lstStyle/>
          <a:p>
            <a:endParaRPr/>
          </a:p>
        </p:txBody>
      </p:sp>
      <p:sp>
        <p:nvSpPr>
          <p:cNvPr id="13" name="object 13"/>
          <p:cNvSpPr txBox="1"/>
          <p:nvPr/>
        </p:nvSpPr>
        <p:spPr>
          <a:xfrm>
            <a:off x="1500811" y="5432575"/>
            <a:ext cx="298016" cy="185585"/>
          </a:xfrm>
          <a:prstGeom prst="rect">
            <a:avLst/>
          </a:prstGeom>
        </p:spPr>
        <p:txBody>
          <a:bodyPr vert="horz" wrap="square" lIns="0" tIns="21166" rIns="0" bIns="0" rtlCol="0">
            <a:spAutoFit/>
          </a:bodyPr>
          <a:lstStyle/>
          <a:p>
            <a:pPr>
              <a:spcBef>
                <a:spcPts val="167"/>
              </a:spcBef>
            </a:pPr>
            <a:r>
              <a:rPr sz="1067" spc="-33" dirty="0">
                <a:latin typeface="游ゴシック"/>
                <a:cs typeface="游ゴシック"/>
              </a:rPr>
              <a:t>問７</a:t>
            </a:r>
            <a:endParaRPr sz="1067">
              <a:latin typeface="游ゴシック"/>
              <a:cs typeface="游ゴシック"/>
            </a:endParaRPr>
          </a:p>
        </p:txBody>
      </p:sp>
      <p:sp>
        <p:nvSpPr>
          <p:cNvPr id="14" name="object 14"/>
          <p:cNvSpPr txBox="1"/>
          <p:nvPr/>
        </p:nvSpPr>
        <p:spPr>
          <a:xfrm>
            <a:off x="2060811" y="5432575"/>
            <a:ext cx="3654924" cy="185585"/>
          </a:xfrm>
          <a:prstGeom prst="rect">
            <a:avLst/>
          </a:prstGeom>
        </p:spPr>
        <p:txBody>
          <a:bodyPr vert="horz" wrap="square" lIns="0" tIns="21166" rIns="0" bIns="0" rtlCol="0">
            <a:spAutoFit/>
          </a:bodyPr>
          <a:lstStyle/>
          <a:p>
            <a:pPr>
              <a:spcBef>
                <a:spcPts val="167"/>
              </a:spcBef>
            </a:pPr>
            <a:r>
              <a:rPr sz="1067" spc="-7" dirty="0">
                <a:latin typeface="游ゴシック"/>
                <a:cs typeface="游ゴシック"/>
              </a:rPr>
              <a:t>望まない妊娠で悩んだり、相談されたことがありますか？</a:t>
            </a:r>
            <a:endParaRPr sz="1067">
              <a:latin typeface="游ゴシック"/>
              <a:cs typeface="游ゴシック"/>
            </a:endParaRPr>
          </a:p>
        </p:txBody>
      </p:sp>
      <p:grpSp>
        <p:nvGrpSpPr>
          <p:cNvPr id="15" name="object 15"/>
          <p:cNvGrpSpPr/>
          <p:nvPr/>
        </p:nvGrpSpPr>
        <p:grpSpPr>
          <a:xfrm>
            <a:off x="1024984" y="2042732"/>
            <a:ext cx="2448469" cy="2481488"/>
            <a:chOff x="875117" y="1258125"/>
            <a:chExt cx="1836420" cy="1861185"/>
          </a:xfrm>
        </p:grpSpPr>
        <p:sp>
          <p:nvSpPr>
            <p:cNvPr id="16" name="object 16"/>
            <p:cNvSpPr/>
            <p:nvPr/>
          </p:nvSpPr>
          <p:spPr>
            <a:xfrm>
              <a:off x="1583436" y="1467485"/>
              <a:ext cx="949325" cy="1651635"/>
            </a:xfrm>
            <a:custGeom>
              <a:avLst/>
              <a:gdLst/>
              <a:ahLst/>
              <a:cxnLst/>
              <a:rect l="l" t="t" r="r" b="b"/>
              <a:pathLst>
                <a:path w="949325" h="1651635">
                  <a:moveTo>
                    <a:pt x="123062" y="0"/>
                  </a:moveTo>
                  <a:lnTo>
                    <a:pt x="123062" y="825754"/>
                  </a:lnTo>
                  <a:lnTo>
                    <a:pt x="0" y="1642237"/>
                  </a:lnTo>
                  <a:lnTo>
                    <a:pt x="30569" y="1646310"/>
                  </a:lnTo>
                  <a:lnTo>
                    <a:pt x="61293" y="1649206"/>
                  </a:lnTo>
                  <a:lnTo>
                    <a:pt x="92136" y="1650934"/>
                  </a:lnTo>
                  <a:lnTo>
                    <a:pt x="123062" y="1651508"/>
                  </a:lnTo>
                  <a:lnTo>
                    <a:pt x="171582" y="1650106"/>
                  </a:lnTo>
                  <a:lnTo>
                    <a:pt x="219364" y="1645952"/>
                  </a:lnTo>
                  <a:lnTo>
                    <a:pt x="266330" y="1639124"/>
                  </a:lnTo>
                  <a:lnTo>
                    <a:pt x="312402" y="1629699"/>
                  </a:lnTo>
                  <a:lnTo>
                    <a:pt x="357504" y="1617754"/>
                  </a:lnTo>
                  <a:lnTo>
                    <a:pt x="401558" y="1603368"/>
                  </a:lnTo>
                  <a:lnTo>
                    <a:pt x="444486" y="1586616"/>
                  </a:lnTo>
                  <a:lnTo>
                    <a:pt x="486211" y="1567578"/>
                  </a:lnTo>
                  <a:lnTo>
                    <a:pt x="526655" y="1546330"/>
                  </a:lnTo>
                  <a:lnTo>
                    <a:pt x="565742" y="1522949"/>
                  </a:lnTo>
                  <a:lnTo>
                    <a:pt x="603393" y="1497513"/>
                  </a:lnTo>
                  <a:lnTo>
                    <a:pt x="639532" y="1470100"/>
                  </a:lnTo>
                  <a:lnTo>
                    <a:pt x="674080" y="1440787"/>
                  </a:lnTo>
                  <a:lnTo>
                    <a:pt x="706961" y="1409652"/>
                  </a:lnTo>
                  <a:lnTo>
                    <a:pt x="738096" y="1376771"/>
                  </a:lnTo>
                  <a:lnTo>
                    <a:pt x="767409" y="1342223"/>
                  </a:lnTo>
                  <a:lnTo>
                    <a:pt x="794822" y="1306084"/>
                  </a:lnTo>
                  <a:lnTo>
                    <a:pt x="820258" y="1268433"/>
                  </a:lnTo>
                  <a:lnTo>
                    <a:pt x="843639" y="1229346"/>
                  </a:lnTo>
                  <a:lnTo>
                    <a:pt x="864887" y="1188902"/>
                  </a:lnTo>
                  <a:lnTo>
                    <a:pt x="883925" y="1147177"/>
                  </a:lnTo>
                  <a:lnTo>
                    <a:pt x="900677" y="1104249"/>
                  </a:lnTo>
                  <a:lnTo>
                    <a:pt x="915063" y="1060195"/>
                  </a:lnTo>
                  <a:lnTo>
                    <a:pt x="927008" y="1015093"/>
                  </a:lnTo>
                  <a:lnTo>
                    <a:pt x="936433" y="969021"/>
                  </a:lnTo>
                  <a:lnTo>
                    <a:pt x="943261" y="922055"/>
                  </a:lnTo>
                  <a:lnTo>
                    <a:pt x="947415" y="874273"/>
                  </a:lnTo>
                  <a:lnTo>
                    <a:pt x="948816" y="825754"/>
                  </a:lnTo>
                  <a:lnTo>
                    <a:pt x="947415" y="777234"/>
                  </a:lnTo>
                  <a:lnTo>
                    <a:pt x="943261" y="729452"/>
                  </a:lnTo>
                  <a:lnTo>
                    <a:pt x="936433" y="682486"/>
                  </a:lnTo>
                  <a:lnTo>
                    <a:pt x="927008" y="636414"/>
                  </a:lnTo>
                  <a:lnTo>
                    <a:pt x="915063" y="591312"/>
                  </a:lnTo>
                  <a:lnTo>
                    <a:pt x="900677" y="547258"/>
                  </a:lnTo>
                  <a:lnTo>
                    <a:pt x="883925" y="504330"/>
                  </a:lnTo>
                  <a:lnTo>
                    <a:pt x="864887" y="462605"/>
                  </a:lnTo>
                  <a:lnTo>
                    <a:pt x="843639" y="422161"/>
                  </a:lnTo>
                  <a:lnTo>
                    <a:pt x="820258" y="383074"/>
                  </a:lnTo>
                  <a:lnTo>
                    <a:pt x="794822" y="345423"/>
                  </a:lnTo>
                  <a:lnTo>
                    <a:pt x="767409" y="309284"/>
                  </a:lnTo>
                  <a:lnTo>
                    <a:pt x="738096" y="274736"/>
                  </a:lnTo>
                  <a:lnTo>
                    <a:pt x="706961" y="241855"/>
                  </a:lnTo>
                  <a:lnTo>
                    <a:pt x="674080" y="210720"/>
                  </a:lnTo>
                  <a:lnTo>
                    <a:pt x="639532" y="181407"/>
                  </a:lnTo>
                  <a:lnTo>
                    <a:pt x="603393" y="153994"/>
                  </a:lnTo>
                  <a:lnTo>
                    <a:pt x="565742" y="128558"/>
                  </a:lnTo>
                  <a:lnTo>
                    <a:pt x="526655" y="105177"/>
                  </a:lnTo>
                  <a:lnTo>
                    <a:pt x="486211" y="83929"/>
                  </a:lnTo>
                  <a:lnTo>
                    <a:pt x="444486" y="64891"/>
                  </a:lnTo>
                  <a:lnTo>
                    <a:pt x="401558" y="48139"/>
                  </a:lnTo>
                  <a:lnTo>
                    <a:pt x="357504" y="33753"/>
                  </a:lnTo>
                  <a:lnTo>
                    <a:pt x="312402" y="21808"/>
                  </a:lnTo>
                  <a:lnTo>
                    <a:pt x="266330" y="12383"/>
                  </a:lnTo>
                  <a:lnTo>
                    <a:pt x="219364" y="5555"/>
                  </a:lnTo>
                  <a:lnTo>
                    <a:pt x="171582" y="1401"/>
                  </a:lnTo>
                  <a:lnTo>
                    <a:pt x="123062" y="0"/>
                  </a:lnTo>
                  <a:close/>
                </a:path>
              </a:pathLst>
            </a:custGeom>
            <a:solidFill>
              <a:srgbClr val="4471C4"/>
            </a:solidFill>
          </p:spPr>
          <p:txBody>
            <a:bodyPr wrap="square" lIns="0" tIns="0" rIns="0" bIns="0" rtlCol="0"/>
            <a:lstStyle/>
            <a:p>
              <a:endParaRPr/>
            </a:p>
          </p:txBody>
        </p:sp>
        <p:sp>
          <p:nvSpPr>
            <p:cNvPr id="17" name="object 17"/>
            <p:cNvSpPr/>
            <p:nvPr/>
          </p:nvSpPr>
          <p:spPr>
            <a:xfrm>
              <a:off x="880832" y="1467485"/>
              <a:ext cx="826135" cy="1642745"/>
            </a:xfrm>
            <a:custGeom>
              <a:avLst/>
              <a:gdLst/>
              <a:ahLst/>
              <a:cxnLst/>
              <a:rect l="l" t="t" r="r" b="b"/>
              <a:pathLst>
                <a:path w="826135" h="1642745">
                  <a:moveTo>
                    <a:pt x="825666" y="0"/>
                  </a:moveTo>
                  <a:lnTo>
                    <a:pt x="776948" y="1421"/>
                  </a:lnTo>
                  <a:lnTo>
                    <a:pt x="728907" y="5636"/>
                  </a:lnTo>
                  <a:lnTo>
                    <a:pt x="681628" y="12569"/>
                  </a:lnTo>
                  <a:lnTo>
                    <a:pt x="635197" y="22148"/>
                  </a:lnTo>
                  <a:lnTo>
                    <a:pt x="589702" y="34297"/>
                  </a:lnTo>
                  <a:lnTo>
                    <a:pt x="545228" y="48942"/>
                  </a:lnTo>
                  <a:lnTo>
                    <a:pt x="501862" y="66009"/>
                  </a:lnTo>
                  <a:lnTo>
                    <a:pt x="459691" y="85423"/>
                  </a:lnTo>
                  <a:lnTo>
                    <a:pt x="418799" y="107111"/>
                  </a:lnTo>
                  <a:lnTo>
                    <a:pt x="379274" y="130998"/>
                  </a:lnTo>
                  <a:lnTo>
                    <a:pt x="341203" y="157010"/>
                  </a:lnTo>
                  <a:lnTo>
                    <a:pt x="304670" y="185073"/>
                  </a:lnTo>
                  <a:lnTo>
                    <a:pt x="269764" y="215112"/>
                  </a:lnTo>
                  <a:lnTo>
                    <a:pt x="236569" y="247052"/>
                  </a:lnTo>
                  <a:lnTo>
                    <a:pt x="205173" y="280821"/>
                  </a:lnTo>
                  <a:lnTo>
                    <a:pt x="175661" y="316343"/>
                  </a:lnTo>
                  <a:lnTo>
                    <a:pt x="148120" y="353544"/>
                  </a:lnTo>
                  <a:lnTo>
                    <a:pt x="122637" y="392350"/>
                  </a:lnTo>
                  <a:lnTo>
                    <a:pt x="99297" y="432687"/>
                  </a:lnTo>
                  <a:lnTo>
                    <a:pt x="78187" y="474480"/>
                  </a:lnTo>
                  <a:lnTo>
                    <a:pt x="59393" y="517655"/>
                  </a:lnTo>
                  <a:lnTo>
                    <a:pt x="43002" y="562138"/>
                  </a:lnTo>
                  <a:lnTo>
                    <a:pt x="29100" y="607854"/>
                  </a:lnTo>
                  <a:lnTo>
                    <a:pt x="17772" y="654730"/>
                  </a:lnTo>
                  <a:lnTo>
                    <a:pt x="9107" y="702691"/>
                  </a:lnTo>
                  <a:lnTo>
                    <a:pt x="3262" y="750879"/>
                  </a:lnTo>
                  <a:lnTo>
                    <a:pt x="247" y="798746"/>
                  </a:lnTo>
                  <a:lnTo>
                    <a:pt x="0" y="846206"/>
                  </a:lnTo>
                  <a:lnTo>
                    <a:pt x="2453" y="893168"/>
                  </a:lnTo>
                  <a:lnTo>
                    <a:pt x="7542" y="939546"/>
                  </a:lnTo>
                  <a:lnTo>
                    <a:pt x="15202" y="985251"/>
                  </a:lnTo>
                  <a:lnTo>
                    <a:pt x="25368" y="1030196"/>
                  </a:lnTo>
                  <a:lnTo>
                    <a:pt x="37976" y="1074291"/>
                  </a:lnTo>
                  <a:lnTo>
                    <a:pt x="52959" y="1117449"/>
                  </a:lnTo>
                  <a:lnTo>
                    <a:pt x="70254" y="1159582"/>
                  </a:lnTo>
                  <a:lnTo>
                    <a:pt x="89794" y="1200602"/>
                  </a:lnTo>
                  <a:lnTo>
                    <a:pt x="111515" y="1240420"/>
                  </a:lnTo>
                  <a:lnTo>
                    <a:pt x="135352" y="1278949"/>
                  </a:lnTo>
                  <a:lnTo>
                    <a:pt x="161240" y="1316101"/>
                  </a:lnTo>
                  <a:lnTo>
                    <a:pt x="189114" y="1351786"/>
                  </a:lnTo>
                  <a:lnTo>
                    <a:pt x="218909" y="1385918"/>
                  </a:lnTo>
                  <a:lnTo>
                    <a:pt x="250559" y="1418408"/>
                  </a:lnTo>
                  <a:lnTo>
                    <a:pt x="284001" y="1449168"/>
                  </a:lnTo>
                  <a:lnTo>
                    <a:pt x="319168" y="1478110"/>
                  </a:lnTo>
                  <a:lnTo>
                    <a:pt x="355996" y="1505145"/>
                  </a:lnTo>
                  <a:lnTo>
                    <a:pt x="394419" y="1530187"/>
                  </a:lnTo>
                  <a:lnTo>
                    <a:pt x="434374" y="1553146"/>
                  </a:lnTo>
                  <a:lnTo>
                    <a:pt x="475794" y="1573934"/>
                  </a:lnTo>
                  <a:lnTo>
                    <a:pt x="518614" y="1592464"/>
                  </a:lnTo>
                  <a:lnTo>
                    <a:pt x="562771" y="1608648"/>
                  </a:lnTo>
                  <a:lnTo>
                    <a:pt x="608198" y="1622396"/>
                  </a:lnTo>
                  <a:lnTo>
                    <a:pt x="654830" y="1633622"/>
                  </a:lnTo>
                  <a:lnTo>
                    <a:pt x="702603" y="1642237"/>
                  </a:lnTo>
                  <a:lnTo>
                    <a:pt x="825666" y="825754"/>
                  </a:lnTo>
                  <a:lnTo>
                    <a:pt x="825666" y="0"/>
                  </a:lnTo>
                  <a:close/>
                </a:path>
              </a:pathLst>
            </a:custGeom>
            <a:solidFill>
              <a:srgbClr val="EC7C30"/>
            </a:solidFill>
          </p:spPr>
          <p:txBody>
            <a:bodyPr wrap="square" lIns="0" tIns="0" rIns="0" bIns="0" rtlCol="0"/>
            <a:lstStyle/>
            <a:p>
              <a:endParaRPr/>
            </a:p>
          </p:txBody>
        </p:sp>
        <p:sp>
          <p:nvSpPr>
            <p:cNvPr id="18" name="object 18"/>
            <p:cNvSpPr/>
            <p:nvPr/>
          </p:nvSpPr>
          <p:spPr>
            <a:xfrm>
              <a:off x="880832" y="1467485"/>
              <a:ext cx="826135" cy="1642745"/>
            </a:xfrm>
            <a:custGeom>
              <a:avLst/>
              <a:gdLst/>
              <a:ahLst/>
              <a:cxnLst/>
              <a:rect l="l" t="t" r="r" b="b"/>
              <a:pathLst>
                <a:path w="826135" h="1642745">
                  <a:moveTo>
                    <a:pt x="702603" y="1642237"/>
                  </a:moveTo>
                  <a:lnTo>
                    <a:pt x="654830" y="1633622"/>
                  </a:lnTo>
                  <a:lnTo>
                    <a:pt x="608198" y="1622396"/>
                  </a:lnTo>
                  <a:lnTo>
                    <a:pt x="562771" y="1608648"/>
                  </a:lnTo>
                  <a:lnTo>
                    <a:pt x="518614" y="1592464"/>
                  </a:lnTo>
                  <a:lnTo>
                    <a:pt x="475794" y="1573934"/>
                  </a:lnTo>
                  <a:lnTo>
                    <a:pt x="434374" y="1553146"/>
                  </a:lnTo>
                  <a:lnTo>
                    <a:pt x="394419" y="1530187"/>
                  </a:lnTo>
                  <a:lnTo>
                    <a:pt x="355996" y="1505145"/>
                  </a:lnTo>
                  <a:lnTo>
                    <a:pt x="319168" y="1478110"/>
                  </a:lnTo>
                  <a:lnTo>
                    <a:pt x="284001" y="1449168"/>
                  </a:lnTo>
                  <a:lnTo>
                    <a:pt x="250559" y="1418408"/>
                  </a:lnTo>
                  <a:lnTo>
                    <a:pt x="218909" y="1385918"/>
                  </a:lnTo>
                  <a:lnTo>
                    <a:pt x="189114" y="1351786"/>
                  </a:lnTo>
                  <a:lnTo>
                    <a:pt x="161240" y="1316101"/>
                  </a:lnTo>
                  <a:lnTo>
                    <a:pt x="135352" y="1278949"/>
                  </a:lnTo>
                  <a:lnTo>
                    <a:pt x="111515" y="1240420"/>
                  </a:lnTo>
                  <a:lnTo>
                    <a:pt x="89794" y="1200602"/>
                  </a:lnTo>
                  <a:lnTo>
                    <a:pt x="70254" y="1159582"/>
                  </a:lnTo>
                  <a:lnTo>
                    <a:pt x="52959" y="1117449"/>
                  </a:lnTo>
                  <a:lnTo>
                    <a:pt x="37976" y="1074291"/>
                  </a:lnTo>
                  <a:lnTo>
                    <a:pt x="25368" y="1030196"/>
                  </a:lnTo>
                  <a:lnTo>
                    <a:pt x="15202" y="985251"/>
                  </a:lnTo>
                  <a:lnTo>
                    <a:pt x="7542" y="939546"/>
                  </a:lnTo>
                  <a:lnTo>
                    <a:pt x="2453" y="893168"/>
                  </a:lnTo>
                  <a:lnTo>
                    <a:pt x="0" y="846206"/>
                  </a:lnTo>
                  <a:lnTo>
                    <a:pt x="247" y="798746"/>
                  </a:lnTo>
                  <a:lnTo>
                    <a:pt x="3262" y="750879"/>
                  </a:lnTo>
                  <a:lnTo>
                    <a:pt x="9107" y="702691"/>
                  </a:lnTo>
                  <a:lnTo>
                    <a:pt x="17772" y="654730"/>
                  </a:lnTo>
                  <a:lnTo>
                    <a:pt x="29100" y="607854"/>
                  </a:lnTo>
                  <a:lnTo>
                    <a:pt x="43002" y="562138"/>
                  </a:lnTo>
                  <a:lnTo>
                    <a:pt x="59393" y="517655"/>
                  </a:lnTo>
                  <a:lnTo>
                    <a:pt x="78187" y="474480"/>
                  </a:lnTo>
                  <a:lnTo>
                    <a:pt x="99297" y="432687"/>
                  </a:lnTo>
                  <a:lnTo>
                    <a:pt x="122637" y="392350"/>
                  </a:lnTo>
                  <a:lnTo>
                    <a:pt x="148120" y="353544"/>
                  </a:lnTo>
                  <a:lnTo>
                    <a:pt x="175661" y="316343"/>
                  </a:lnTo>
                  <a:lnTo>
                    <a:pt x="205173" y="280821"/>
                  </a:lnTo>
                  <a:lnTo>
                    <a:pt x="236569" y="247052"/>
                  </a:lnTo>
                  <a:lnTo>
                    <a:pt x="269764" y="215112"/>
                  </a:lnTo>
                  <a:lnTo>
                    <a:pt x="304670" y="185073"/>
                  </a:lnTo>
                  <a:lnTo>
                    <a:pt x="341203" y="157010"/>
                  </a:lnTo>
                  <a:lnTo>
                    <a:pt x="379274" y="130998"/>
                  </a:lnTo>
                  <a:lnTo>
                    <a:pt x="418799" y="107111"/>
                  </a:lnTo>
                  <a:lnTo>
                    <a:pt x="459691" y="85423"/>
                  </a:lnTo>
                  <a:lnTo>
                    <a:pt x="501862" y="66009"/>
                  </a:lnTo>
                  <a:lnTo>
                    <a:pt x="545228" y="48942"/>
                  </a:lnTo>
                  <a:lnTo>
                    <a:pt x="589702" y="34297"/>
                  </a:lnTo>
                  <a:lnTo>
                    <a:pt x="635197" y="22148"/>
                  </a:lnTo>
                  <a:lnTo>
                    <a:pt x="681628" y="12569"/>
                  </a:lnTo>
                  <a:lnTo>
                    <a:pt x="728907" y="5636"/>
                  </a:lnTo>
                  <a:lnTo>
                    <a:pt x="776948" y="1421"/>
                  </a:lnTo>
                  <a:lnTo>
                    <a:pt x="825666" y="0"/>
                  </a:lnTo>
                  <a:lnTo>
                    <a:pt x="825666" y="825754"/>
                  </a:lnTo>
                  <a:lnTo>
                    <a:pt x="702603" y="1642237"/>
                  </a:lnTo>
                  <a:close/>
                </a:path>
              </a:pathLst>
            </a:custGeom>
            <a:ln w="11239">
              <a:solidFill>
                <a:srgbClr val="FFFFFF"/>
              </a:solidFill>
            </a:ln>
          </p:spPr>
          <p:txBody>
            <a:bodyPr wrap="square" lIns="0" tIns="0" rIns="0" bIns="0" rtlCol="0"/>
            <a:lstStyle/>
            <a:p>
              <a:endParaRPr/>
            </a:p>
          </p:txBody>
        </p:sp>
        <p:sp>
          <p:nvSpPr>
            <p:cNvPr id="19" name="object 19"/>
            <p:cNvSpPr/>
            <p:nvPr/>
          </p:nvSpPr>
          <p:spPr>
            <a:xfrm>
              <a:off x="2087880" y="1260983"/>
              <a:ext cx="620395" cy="1094105"/>
            </a:xfrm>
            <a:custGeom>
              <a:avLst/>
              <a:gdLst/>
              <a:ahLst/>
              <a:cxnLst/>
              <a:rect l="l" t="t" r="r" b="b"/>
              <a:pathLst>
                <a:path w="620394" h="1094105">
                  <a:moveTo>
                    <a:pt x="620395" y="0"/>
                  </a:moveTo>
                  <a:lnTo>
                    <a:pt x="0" y="0"/>
                  </a:lnTo>
                  <a:lnTo>
                    <a:pt x="0" y="319024"/>
                  </a:lnTo>
                  <a:lnTo>
                    <a:pt x="361950" y="319024"/>
                  </a:lnTo>
                  <a:lnTo>
                    <a:pt x="441959" y="1093978"/>
                  </a:lnTo>
                  <a:lnTo>
                    <a:pt x="517017" y="319024"/>
                  </a:lnTo>
                  <a:lnTo>
                    <a:pt x="620395" y="319024"/>
                  </a:lnTo>
                  <a:lnTo>
                    <a:pt x="620395" y="0"/>
                  </a:lnTo>
                  <a:close/>
                </a:path>
              </a:pathLst>
            </a:custGeom>
            <a:solidFill>
              <a:srgbClr val="FFFFFF"/>
            </a:solidFill>
          </p:spPr>
          <p:txBody>
            <a:bodyPr wrap="square" lIns="0" tIns="0" rIns="0" bIns="0" rtlCol="0"/>
            <a:lstStyle/>
            <a:p>
              <a:endParaRPr/>
            </a:p>
          </p:txBody>
        </p:sp>
        <p:sp>
          <p:nvSpPr>
            <p:cNvPr id="20" name="object 20"/>
            <p:cNvSpPr/>
            <p:nvPr/>
          </p:nvSpPr>
          <p:spPr>
            <a:xfrm>
              <a:off x="2087880" y="1260983"/>
              <a:ext cx="620395" cy="1094105"/>
            </a:xfrm>
            <a:custGeom>
              <a:avLst/>
              <a:gdLst/>
              <a:ahLst/>
              <a:cxnLst/>
              <a:rect l="l" t="t" r="r" b="b"/>
              <a:pathLst>
                <a:path w="620394" h="1094105">
                  <a:moveTo>
                    <a:pt x="0" y="0"/>
                  </a:moveTo>
                  <a:lnTo>
                    <a:pt x="361950" y="0"/>
                  </a:lnTo>
                  <a:lnTo>
                    <a:pt x="517017" y="0"/>
                  </a:lnTo>
                  <a:lnTo>
                    <a:pt x="620395" y="0"/>
                  </a:lnTo>
                  <a:lnTo>
                    <a:pt x="620395" y="186182"/>
                  </a:lnTo>
                  <a:lnTo>
                    <a:pt x="620395" y="265938"/>
                  </a:lnTo>
                  <a:lnTo>
                    <a:pt x="620395" y="319024"/>
                  </a:lnTo>
                  <a:lnTo>
                    <a:pt x="517017" y="319024"/>
                  </a:lnTo>
                  <a:lnTo>
                    <a:pt x="441959" y="1093978"/>
                  </a:lnTo>
                  <a:lnTo>
                    <a:pt x="361950" y="319024"/>
                  </a:lnTo>
                  <a:lnTo>
                    <a:pt x="0" y="319024"/>
                  </a:lnTo>
                  <a:lnTo>
                    <a:pt x="0" y="265938"/>
                  </a:lnTo>
                  <a:lnTo>
                    <a:pt x="0" y="186182"/>
                  </a:lnTo>
                  <a:lnTo>
                    <a:pt x="0" y="0"/>
                  </a:lnTo>
                  <a:close/>
                </a:path>
              </a:pathLst>
            </a:custGeom>
            <a:ln w="5626">
              <a:solidFill>
                <a:srgbClr val="000000"/>
              </a:solidFill>
            </a:ln>
          </p:spPr>
          <p:txBody>
            <a:bodyPr wrap="square" lIns="0" tIns="0" rIns="0" bIns="0" rtlCol="0"/>
            <a:lstStyle/>
            <a:p>
              <a:endParaRPr/>
            </a:p>
          </p:txBody>
        </p:sp>
      </p:grpSp>
      <p:sp>
        <p:nvSpPr>
          <p:cNvPr id="21" name="object 21"/>
          <p:cNvSpPr txBox="1"/>
          <p:nvPr/>
        </p:nvSpPr>
        <p:spPr>
          <a:xfrm>
            <a:off x="2729820" y="2098492"/>
            <a:ext cx="686620" cy="289822"/>
          </a:xfrm>
          <a:prstGeom prst="rect">
            <a:avLst/>
          </a:prstGeom>
        </p:spPr>
        <p:txBody>
          <a:bodyPr vert="horz" wrap="square" lIns="0" tIns="30479" rIns="0" bIns="0" rtlCol="0">
            <a:spAutoFit/>
          </a:bodyPr>
          <a:lstStyle/>
          <a:p>
            <a:pPr marR="23706" algn="ctr">
              <a:spcBef>
                <a:spcPts val="240"/>
              </a:spcBef>
            </a:pPr>
            <a:r>
              <a:rPr sz="800" spc="-33" dirty="0">
                <a:solidFill>
                  <a:srgbClr val="585858"/>
                </a:solidFill>
                <a:latin typeface="BIZ UDPゴシック"/>
                <a:cs typeface="BIZ UDPゴシック"/>
              </a:rPr>
              <a:t>ある</a:t>
            </a:r>
            <a:endParaRPr sz="800">
              <a:latin typeface="BIZ UDPゴシック"/>
              <a:cs typeface="BIZ UDPゴシック"/>
            </a:endParaRPr>
          </a:p>
          <a:p>
            <a:pPr algn="ctr">
              <a:spcBef>
                <a:spcPts val="120"/>
              </a:spcBef>
            </a:pPr>
            <a:r>
              <a:rPr sz="800" dirty="0">
                <a:solidFill>
                  <a:srgbClr val="585858"/>
                </a:solidFill>
                <a:latin typeface="BIZ UDPゴシック"/>
                <a:cs typeface="BIZ UDPゴシック"/>
              </a:rPr>
              <a:t>33</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52%</a:t>
            </a:r>
            <a:endParaRPr sz="800">
              <a:latin typeface="BIZ UDPゴシック"/>
              <a:cs typeface="BIZ UDPゴシック"/>
            </a:endParaRPr>
          </a:p>
        </p:txBody>
      </p:sp>
      <p:grpSp>
        <p:nvGrpSpPr>
          <p:cNvPr id="22" name="object 22"/>
          <p:cNvGrpSpPr/>
          <p:nvPr/>
        </p:nvGrpSpPr>
        <p:grpSpPr>
          <a:xfrm>
            <a:off x="776160" y="3336728"/>
            <a:ext cx="860181" cy="1466372"/>
            <a:chOff x="688492" y="2228659"/>
            <a:chExt cx="645160" cy="1099820"/>
          </a:xfrm>
        </p:grpSpPr>
        <p:sp>
          <p:nvSpPr>
            <p:cNvPr id="23" name="object 23"/>
            <p:cNvSpPr/>
            <p:nvPr/>
          </p:nvSpPr>
          <p:spPr>
            <a:xfrm>
              <a:off x="691349" y="2231517"/>
              <a:ext cx="639445" cy="1094105"/>
            </a:xfrm>
            <a:custGeom>
              <a:avLst/>
              <a:gdLst/>
              <a:ahLst/>
              <a:cxnLst/>
              <a:rect l="l" t="t" r="r" b="b"/>
              <a:pathLst>
                <a:path w="639444" h="1094104">
                  <a:moveTo>
                    <a:pt x="191668" y="0"/>
                  </a:moveTo>
                  <a:lnTo>
                    <a:pt x="106553" y="774953"/>
                  </a:lnTo>
                  <a:lnTo>
                    <a:pt x="0" y="774953"/>
                  </a:lnTo>
                  <a:lnTo>
                    <a:pt x="0" y="1093850"/>
                  </a:lnTo>
                  <a:lnTo>
                    <a:pt x="639356" y="1093850"/>
                  </a:lnTo>
                  <a:lnTo>
                    <a:pt x="639356" y="774953"/>
                  </a:lnTo>
                  <a:lnTo>
                    <a:pt x="266382" y="774953"/>
                  </a:lnTo>
                  <a:lnTo>
                    <a:pt x="191668" y="0"/>
                  </a:lnTo>
                  <a:close/>
                </a:path>
              </a:pathLst>
            </a:custGeom>
            <a:solidFill>
              <a:srgbClr val="FFFFFF"/>
            </a:solidFill>
          </p:spPr>
          <p:txBody>
            <a:bodyPr wrap="square" lIns="0" tIns="0" rIns="0" bIns="0" rtlCol="0"/>
            <a:lstStyle/>
            <a:p>
              <a:endParaRPr/>
            </a:p>
          </p:txBody>
        </p:sp>
        <p:sp>
          <p:nvSpPr>
            <p:cNvPr id="24" name="object 24"/>
            <p:cNvSpPr/>
            <p:nvPr/>
          </p:nvSpPr>
          <p:spPr>
            <a:xfrm>
              <a:off x="691349" y="2231517"/>
              <a:ext cx="639445" cy="1094105"/>
            </a:xfrm>
            <a:custGeom>
              <a:avLst/>
              <a:gdLst/>
              <a:ahLst/>
              <a:cxnLst/>
              <a:rect l="l" t="t" r="r" b="b"/>
              <a:pathLst>
                <a:path w="639444" h="1094104">
                  <a:moveTo>
                    <a:pt x="0" y="774953"/>
                  </a:moveTo>
                  <a:lnTo>
                    <a:pt x="106553" y="774953"/>
                  </a:lnTo>
                  <a:lnTo>
                    <a:pt x="191668" y="0"/>
                  </a:lnTo>
                  <a:lnTo>
                    <a:pt x="266382" y="774953"/>
                  </a:lnTo>
                  <a:lnTo>
                    <a:pt x="639356" y="774953"/>
                  </a:lnTo>
                  <a:lnTo>
                    <a:pt x="639356" y="828039"/>
                  </a:lnTo>
                  <a:lnTo>
                    <a:pt x="639356" y="907795"/>
                  </a:lnTo>
                  <a:lnTo>
                    <a:pt x="639356" y="1093850"/>
                  </a:lnTo>
                  <a:lnTo>
                    <a:pt x="266382" y="1093850"/>
                  </a:lnTo>
                  <a:lnTo>
                    <a:pt x="106553" y="1093850"/>
                  </a:lnTo>
                  <a:lnTo>
                    <a:pt x="0" y="1093850"/>
                  </a:lnTo>
                  <a:lnTo>
                    <a:pt x="0" y="907795"/>
                  </a:lnTo>
                  <a:lnTo>
                    <a:pt x="0" y="828039"/>
                  </a:lnTo>
                  <a:lnTo>
                    <a:pt x="0" y="774953"/>
                  </a:lnTo>
                  <a:close/>
                </a:path>
              </a:pathLst>
            </a:custGeom>
            <a:ln w="5626">
              <a:solidFill>
                <a:srgbClr val="000000"/>
              </a:solidFill>
            </a:ln>
          </p:spPr>
          <p:txBody>
            <a:bodyPr wrap="square" lIns="0" tIns="0" rIns="0" bIns="0" rtlCol="0"/>
            <a:lstStyle/>
            <a:p>
              <a:endParaRPr/>
            </a:p>
          </p:txBody>
        </p:sp>
      </p:grpSp>
      <p:sp>
        <p:nvSpPr>
          <p:cNvPr id="25" name="object 25"/>
          <p:cNvSpPr txBox="1"/>
          <p:nvPr/>
        </p:nvSpPr>
        <p:spPr>
          <a:xfrm>
            <a:off x="879179" y="4426931"/>
            <a:ext cx="688314" cy="289822"/>
          </a:xfrm>
          <a:prstGeom prst="rect">
            <a:avLst/>
          </a:prstGeom>
        </p:spPr>
        <p:txBody>
          <a:bodyPr vert="horz" wrap="square" lIns="0" tIns="30479" rIns="0" bIns="0" rtlCol="0">
            <a:spAutoFit/>
          </a:bodyPr>
          <a:lstStyle/>
          <a:p>
            <a:pPr marR="24553" algn="ctr">
              <a:spcBef>
                <a:spcPts val="240"/>
              </a:spcBef>
            </a:pPr>
            <a:r>
              <a:rPr sz="800" spc="-33" dirty="0">
                <a:solidFill>
                  <a:srgbClr val="585858"/>
                </a:solidFill>
                <a:latin typeface="BIZ UDPゴシック"/>
                <a:cs typeface="BIZ UDPゴシック"/>
              </a:rPr>
              <a:t>ない</a:t>
            </a:r>
            <a:endParaRPr sz="800">
              <a:latin typeface="BIZ UDPゴシック"/>
              <a:cs typeface="BIZ UDPゴシック"/>
            </a:endParaRPr>
          </a:p>
          <a:p>
            <a:pPr algn="ctr">
              <a:spcBef>
                <a:spcPts val="113"/>
              </a:spcBef>
            </a:pPr>
            <a:r>
              <a:rPr sz="800" dirty="0">
                <a:solidFill>
                  <a:srgbClr val="585858"/>
                </a:solidFill>
                <a:latin typeface="BIZ UDPゴシック"/>
                <a:cs typeface="BIZ UDPゴシック"/>
              </a:rPr>
              <a:t>30</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48%</a:t>
            </a:r>
            <a:endParaRPr sz="800">
              <a:latin typeface="BIZ UDPゴシック"/>
              <a:cs typeface="BIZ UDPゴシック"/>
            </a:endParaRPr>
          </a:p>
        </p:txBody>
      </p:sp>
      <p:grpSp>
        <p:nvGrpSpPr>
          <p:cNvPr id="26" name="object 26"/>
          <p:cNvGrpSpPr/>
          <p:nvPr/>
        </p:nvGrpSpPr>
        <p:grpSpPr>
          <a:xfrm>
            <a:off x="7662929" y="5890688"/>
            <a:ext cx="2529746" cy="2563612"/>
            <a:chOff x="5853761" y="4144200"/>
            <a:chExt cx="1897380" cy="1922780"/>
          </a:xfrm>
        </p:grpSpPr>
        <p:sp>
          <p:nvSpPr>
            <p:cNvPr id="27" name="object 27"/>
            <p:cNvSpPr/>
            <p:nvPr/>
          </p:nvSpPr>
          <p:spPr>
            <a:xfrm>
              <a:off x="6686549" y="4406773"/>
              <a:ext cx="770255" cy="827405"/>
            </a:xfrm>
            <a:custGeom>
              <a:avLst/>
              <a:gdLst/>
              <a:ahLst/>
              <a:cxnLst/>
              <a:rect l="l" t="t" r="r" b="b"/>
              <a:pathLst>
                <a:path w="770254" h="827404">
                  <a:moveTo>
                    <a:pt x="0" y="0"/>
                  </a:moveTo>
                  <a:lnTo>
                    <a:pt x="0" y="826897"/>
                  </a:lnTo>
                  <a:lnTo>
                    <a:pt x="769747" y="524764"/>
                  </a:lnTo>
                  <a:lnTo>
                    <a:pt x="750786" y="480282"/>
                  </a:lnTo>
                  <a:lnTo>
                    <a:pt x="729454" y="437341"/>
                  </a:lnTo>
                  <a:lnTo>
                    <a:pt x="705847" y="396004"/>
                  </a:lnTo>
                  <a:lnTo>
                    <a:pt x="680059" y="356337"/>
                  </a:lnTo>
                  <a:lnTo>
                    <a:pt x="652185" y="318404"/>
                  </a:lnTo>
                  <a:lnTo>
                    <a:pt x="622320" y="282269"/>
                  </a:lnTo>
                  <a:lnTo>
                    <a:pt x="590559" y="247998"/>
                  </a:lnTo>
                  <a:lnTo>
                    <a:pt x="556997" y="215654"/>
                  </a:lnTo>
                  <a:lnTo>
                    <a:pt x="521729" y="185302"/>
                  </a:lnTo>
                  <a:lnTo>
                    <a:pt x="484850" y="157008"/>
                  </a:lnTo>
                  <a:lnTo>
                    <a:pt x="446454" y="130835"/>
                  </a:lnTo>
                  <a:lnTo>
                    <a:pt x="406638" y="106848"/>
                  </a:lnTo>
                  <a:lnTo>
                    <a:pt x="365495" y="85112"/>
                  </a:lnTo>
                  <a:lnTo>
                    <a:pt x="323120" y="65691"/>
                  </a:lnTo>
                  <a:lnTo>
                    <a:pt x="279610" y="48650"/>
                  </a:lnTo>
                  <a:lnTo>
                    <a:pt x="235058" y="34054"/>
                  </a:lnTo>
                  <a:lnTo>
                    <a:pt x="189559" y="21967"/>
                  </a:lnTo>
                  <a:lnTo>
                    <a:pt x="143209" y="12453"/>
                  </a:lnTo>
                  <a:lnTo>
                    <a:pt x="96103" y="5577"/>
                  </a:lnTo>
                  <a:lnTo>
                    <a:pt x="48334" y="1405"/>
                  </a:lnTo>
                  <a:lnTo>
                    <a:pt x="0" y="0"/>
                  </a:lnTo>
                  <a:close/>
                </a:path>
              </a:pathLst>
            </a:custGeom>
            <a:solidFill>
              <a:srgbClr val="4471C4"/>
            </a:solidFill>
          </p:spPr>
          <p:txBody>
            <a:bodyPr wrap="square" lIns="0" tIns="0" rIns="0" bIns="0" rtlCol="0"/>
            <a:lstStyle/>
            <a:p>
              <a:endParaRPr/>
            </a:p>
          </p:txBody>
        </p:sp>
        <p:sp>
          <p:nvSpPr>
            <p:cNvPr id="28" name="object 28"/>
            <p:cNvSpPr/>
            <p:nvPr/>
          </p:nvSpPr>
          <p:spPr>
            <a:xfrm>
              <a:off x="6686549" y="4931537"/>
              <a:ext cx="827405" cy="715645"/>
            </a:xfrm>
            <a:custGeom>
              <a:avLst/>
              <a:gdLst/>
              <a:ahLst/>
              <a:cxnLst/>
              <a:rect l="l" t="t" r="r" b="b"/>
              <a:pathLst>
                <a:path w="827404" h="715645">
                  <a:moveTo>
                    <a:pt x="769747" y="0"/>
                  </a:moveTo>
                  <a:lnTo>
                    <a:pt x="0" y="302133"/>
                  </a:lnTo>
                  <a:lnTo>
                    <a:pt x="716153" y="715645"/>
                  </a:lnTo>
                  <a:lnTo>
                    <a:pt x="739907" y="671474"/>
                  </a:lnTo>
                  <a:lnTo>
                    <a:pt x="760820" y="626224"/>
                  </a:lnTo>
                  <a:lnTo>
                    <a:pt x="778882" y="580026"/>
                  </a:lnTo>
                  <a:lnTo>
                    <a:pt x="794085" y="533013"/>
                  </a:lnTo>
                  <a:lnTo>
                    <a:pt x="806417" y="485318"/>
                  </a:lnTo>
                  <a:lnTo>
                    <a:pt x="815869" y="437074"/>
                  </a:lnTo>
                  <a:lnTo>
                    <a:pt x="822432" y="388412"/>
                  </a:lnTo>
                  <a:lnTo>
                    <a:pt x="826095" y="339465"/>
                  </a:lnTo>
                  <a:lnTo>
                    <a:pt x="826850" y="290366"/>
                  </a:lnTo>
                  <a:lnTo>
                    <a:pt x="824686" y="241248"/>
                  </a:lnTo>
                  <a:lnTo>
                    <a:pt x="819593" y="192242"/>
                  </a:lnTo>
                  <a:lnTo>
                    <a:pt x="811563" y="143482"/>
                  </a:lnTo>
                  <a:lnTo>
                    <a:pt x="800585" y="95100"/>
                  </a:lnTo>
                  <a:lnTo>
                    <a:pt x="786649" y="47228"/>
                  </a:lnTo>
                  <a:lnTo>
                    <a:pt x="769747" y="0"/>
                  </a:lnTo>
                  <a:close/>
                </a:path>
              </a:pathLst>
            </a:custGeom>
            <a:solidFill>
              <a:srgbClr val="EC7C30"/>
            </a:solidFill>
          </p:spPr>
          <p:txBody>
            <a:bodyPr wrap="square" lIns="0" tIns="0" rIns="0" bIns="0" rtlCol="0"/>
            <a:lstStyle/>
            <a:p>
              <a:endParaRPr/>
            </a:p>
          </p:txBody>
        </p:sp>
        <p:sp>
          <p:nvSpPr>
            <p:cNvPr id="29" name="object 29"/>
            <p:cNvSpPr/>
            <p:nvPr/>
          </p:nvSpPr>
          <p:spPr>
            <a:xfrm>
              <a:off x="6686549" y="4931537"/>
              <a:ext cx="827405" cy="715645"/>
            </a:xfrm>
            <a:custGeom>
              <a:avLst/>
              <a:gdLst/>
              <a:ahLst/>
              <a:cxnLst/>
              <a:rect l="l" t="t" r="r" b="b"/>
              <a:pathLst>
                <a:path w="827404" h="715645">
                  <a:moveTo>
                    <a:pt x="769747" y="0"/>
                  </a:moveTo>
                  <a:lnTo>
                    <a:pt x="786649" y="47228"/>
                  </a:lnTo>
                  <a:lnTo>
                    <a:pt x="800585" y="95100"/>
                  </a:lnTo>
                  <a:lnTo>
                    <a:pt x="811563" y="143482"/>
                  </a:lnTo>
                  <a:lnTo>
                    <a:pt x="819593" y="192242"/>
                  </a:lnTo>
                  <a:lnTo>
                    <a:pt x="824686" y="241248"/>
                  </a:lnTo>
                  <a:lnTo>
                    <a:pt x="826850" y="290366"/>
                  </a:lnTo>
                  <a:lnTo>
                    <a:pt x="826095" y="339465"/>
                  </a:lnTo>
                  <a:lnTo>
                    <a:pt x="822432" y="388412"/>
                  </a:lnTo>
                  <a:lnTo>
                    <a:pt x="815869" y="437074"/>
                  </a:lnTo>
                  <a:lnTo>
                    <a:pt x="806417" y="485318"/>
                  </a:lnTo>
                  <a:lnTo>
                    <a:pt x="794085" y="533013"/>
                  </a:lnTo>
                  <a:lnTo>
                    <a:pt x="778882" y="580026"/>
                  </a:lnTo>
                  <a:lnTo>
                    <a:pt x="760820" y="626224"/>
                  </a:lnTo>
                  <a:lnTo>
                    <a:pt x="739907" y="671474"/>
                  </a:lnTo>
                  <a:lnTo>
                    <a:pt x="716153" y="715645"/>
                  </a:lnTo>
                  <a:lnTo>
                    <a:pt x="0" y="302133"/>
                  </a:lnTo>
                  <a:lnTo>
                    <a:pt x="769747" y="0"/>
                  </a:lnTo>
                  <a:close/>
                </a:path>
              </a:pathLst>
            </a:custGeom>
            <a:ln w="11239">
              <a:solidFill>
                <a:srgbClr val="FFFFFF"/>
              </a:solidFill>
            </a:ln>
          </p:spPr>
          <p:txBody>
            <a:bodyPr wrap="square" lIns="0" tIns="0" rIns="0" bIns="0" rtlCol="0"/>
            <a:lstStyle/>
            <a:p>
              <a:endParaRPr/>
            </a:p>
          </p:txBody>
        </p:sp>
        <p:sp>
          <p:nvSpPr>
            <p:cNvPr id="30" name="object 30"/>
            <p:cNvSpPr/>
            <p:nvPr/>
          </p:nvSpPr>
          <p:spPr>
            <a:xfrm>
              <a:off x="5859476" y="4406773"/>
              <a:ext cx="1543685" cy="1654175"/>
            </a:xfrm>
            <a:custGeom>
              <a:avLst/>
              <a:gdLst/>
              <a:ahLst/>
              <a:cxnLst/>
              <a:rect l="l" t="t" r="r" b="b"/>
              <a:pathLst>
                <a:path w="1543684" h="1654175">
                  <a:moveTo>
                    <a:pt x="827073" y="0"/>
                  </a:moveTo>
                  <a:lnTo>
                    <a:pt x="778045" y="1449"/>
                  </a:lnTo>
                  <a:lnTo>
                    <a:pt x="729541" y="5755"/>
                  </a:lnTo>
                  <a:lnTo>
                    <a:pt x="681668" y="12859"/>
                  </a:lnTo>
                  <a:lnTo>
                    <a:pt x="634529" y="22698"/>
                  </a:lnTo>
                  <a:lnTo>
                    <a:pt x="588231" y="35211"/>
                  </a:lnTo>
                  <a:lnTo>
                    <a:pt x="542880" y="50339"/>
                  </a:lnTo>
                  <a:lnTo>
                    <a:pt x="498581" y="68018"/>
                  </a:lnTo>
                  <a:lnTo>
                    <a:pt x="455439" y="88189"/>
                  </a:lnTo>
                  <a:lnTo>
                    <a:pt x="413561" y="110791"/>
                  </a:lnTo>
                  <a:lnTo>
                    <a:pt x="373052" y="135762"/>
                  </a:lnTo>
                  <a:lnTo>
                    <a:pt x="334016" y="163042"/>
                  </a:lnTo>
                  <a:lnTo>
                    <a:pt x="296561" y="192569"/>
                  </a:lnTo>
                  <a:lnTo>
                    <a:pt x="260791" y="224283"/>
                  </a:lnTo>
                  <a:lnTo>
                    <a:pt x="226813" y="258122"/>
                  </a:lnTo>
                  <a:lnTo>
                    <a:pt x="194731" y="294025"/>
                  </a:lnTo>
                  <a:lnTo>
                    <a:pt x="164651" y="331932"/>
                  </a:lnTo>
                  <a:lnTo>
                    <a:pt x="136679" y="371781"/>
                  </a:lnTo>
                  <a:lnTo>
                    <a:pt x="110920" y="413511"/>
                  </a:lnTo>
                  <a:lnTo>
                    <a:pt x="87829" y="456288"/>
                  </a:lnTo>
                  <a:lnTo>
                    <a:pt x="67497" y="499803"/>
                  </a:lnTo>
                  <a:lnTo>
                    <a:pt x="49894" y="543949"/>
                  </a:lnTo>
                  <a:lnTo>
                    <a:pt x="34992" y="588622"/>
                  </a:lnTo>
                  <a:lnTo>
                    <a:pt x="22762" y="633714"/>
                  </a:lnTo>
                  <a:lnTo>
                    <a:pt x="13177" y="679120"/>
                  </a:lnTo>
                  <a:lnTo>
                    <a:pt x="6207" y="724735"/>
                  </a:lnTo>
                  <a:lnTo>
                    <a:pt x="1824" y="770452"/>
                  </a:lnTo>
                  <a:lnTo>
                    <a:pt x="0" y="816165"/>
                  </a:lnTo>
                  <a:lnTo>
                    <a:pt x="705" y="861769"/>
                  </a:lnTo>
                  <a:lnTo>
                    <a:pt x="3913" y="907157"/>
                  </a:lnTo>
                  <a:lnTo>
                    <a:pt x="9593" y="952224"/>
                  </a:lnTo>
                  <a:lnTo>
                    <a:pt x="17718" y="996864"/>
                  </a:lnTo>
                  <a:lnTo>
                    <a:pt x="28259" y="1040971"/>
                  </a:lnTo>
                  <a:lnTo>
                    <a:pt x="41188" y="1084438"/>
                  </a:lnTo>
                  <a:lnTo>
                    <a:pt x="56475" y="1127161"/>
                  </a:lnTo>
                  <a:lnTo>
                    <a:pt x="74093" y="1169033"/>
                  </a:lnTo>
                  <a:lnTo>
                    <a:pt x="94014" y="1209948"/>
                  </a:lnTo>
                  <a:lnTo>
                    <a:pt x="116208" y="1249800"/>
                  </a:lnTo>
                  <a:lnTo>
                    <a:pt x="140647" y="1288484"/>
                  </a:lnTo>
                  <a:lnTo>
                    <a:pt x="167302" y="1325893"/>
                  </a:lnTo>
                  <a:lnTo>
                    <a:pt x="196146" y="1361922"/>
                  </a:lnTo>
                  <a:lnTo>
                    <a:pt x="227149" y="1396465"/>
                  </a:lnTo>
                  <a:lnTo>
                    <a:pt x="260283" y="1429415"/>
                  </a:lnTo>
                  <a:lnTo>
                    <a:pt x="295520" y="1460667"/>
                  </a:lnTo>
                  <a:lnTo>
                    <a:pt x="332831" y="1490116"/>
                  </a:lnTo>
                  <a:lnTo>
                    <a:pt x="372188" y="1517654"/>
                  </a:lnTo>
                  <a:lnTo>
                    <a:pt x="413561" y="1543177"/>
                  </a:lnTo>
                  <a:lnTo>
                    <a:pt x="456338" y="1566255"/>
                  </a:lnTo>
                  <a:lnTo>
                    <a:pt x="499854" y="1586576"/>
                  </a:lnTo>
                  <a:lnTo>
                    <a:pt x="544003" y="1604170"/>
                  </a:lnTo>
                  <a:lnTo>
                    <a:pt x="588678" y="1619065"/>
                  </a:lnTo>
                  <a:lnTo>
                    <a:pt x="633773" y="1631288"/>
                  </a:lnTo>
                  <a:lnTo>
                    <a:pt x="679184" y="1640868"/>
                  </a:lnTo>
                  <a:lnTo>
                    <a:pt x="724802" y="1647834"/>
                  </a:lnTo>
                  <a:lnTo>
                    <a:pt x="770524" y="1652214"/>
                  </a:lnTo>
                  <a:lnTo>
                    <a:pt x="816241" y="1654037"/>
                  </a:lnTo>
                  <a:lnTo>
                    <a:pt x="861850" y="1653329"/>
                  </a:lnTo>
                  <a:lnTo>
                    <a:pt x="907243" y="1650121"/>
                  </a:lnTo>
                  <a:lnTo>
                    <a:pt x="952314" y="1644440"/>
                  </a:lnTo>
                  <a:lnTo>
                    <a:pt x="996958" y="1636315"/>
                  </a:lnTo>
                  <a:lnTo>
                    <a:pt x="1041068" y="1625774"/>
                  </a:lnTo>
                  <a:lnTo>
                    <a:pt x="1084539" y="1612846"/>
                  </a:lnTo>
                  <a:lnTo>
                    <a:pt x="1127264" y="1597558"/>
                  </a:lnTo>
                  <a:lnTo>
                    <a:pt x="1169138" y="1579939"/>
                  </a:lnTo>
                  <a:lnTo>
                    <a:pt x="1210054" y="1560018"/>
                  </a:lnTo>
                  <a:lnTo>
                    <a:pt x="1249906" y="1537823"/>
                  </a:lnTo>
                  <a:lnTo>
                    <a:pt x="1288589" y="1513381"/>
                  </a:lnTo>
                  <a:lnTo>
                    <a:pt x="1325997" y="1486723"/>
                  </a:lnTo>
                  <a:lnTo>
                    <a:pt x="1362022" y="1457875"/>
                  </a:lnTo>
                  <a:lnTo>
                    <a:pt x="1396560" y="1426867"/>
                  </a:lnTo>
                  <a:lnTo>
                    <a:pt x="1429505" y="1393727"/>
                  </a:lnTo>
                  <a:lnTo>
                    <a:pt x="1460750" y="1358482"/>
                  </a:lnTo>
                  <a:lnTo>
                    <a:pt x="1490189" y="1321162"/>
                  </a:lnTo>
                  <a:lnTo>
                    <a:pt x="1517716" y="1281795"/>
                  </a:lnTo>
                  <a:lnTo>
                    <a:pt x="1543226" y="1240408"/>
                  </a:lnTo>
                  <a:lnTo>
                    <a:pt x="827073" y="826896"/>
                  </a:lnTo>
                  <a:lnTo>
                    <a:pt x="827073" y="0"/>
                  </a:lnTo>
                  <a:close/>
                </a:path>
              </a:pathLst>
            </a:custGeom>
            <a:solidFill>
              <a:srgbClr val="A4A4A4"/>
            </a:solidFill>
          </p:spPr>
          <p:txBody>
            <a:bodyPr wrap="square" lIns="0" tIns="0" rIns="0" bIns="0" rtlCol="0"/>
            <a:lstStyle/>
            <a:p>
              <a:endParaRPr/>
            </a:p>
          </p:txBody>
        </p:sp>
        <p:sp>
          <p:nvSpPr>
            <p:cNvPr id="31" name="object 31"/>
            <p:cNvSpPr/>
            <p:nvPr/>
          </p:nvSpPr>
          <p:spPr>
            <a:xfrm>
              <a:off x="5859476" y="4406773"/>
              <a:ext cx="1543685" cy="1654175"/>
            </a:xfrm>
            <a:custGeom>
              <a:avLst/>
              <a:gdLst/>
              <a:ahLst/>
              <a:cxnLst/>
              <a:rect l="l" t="t" r="r" b="b"/>
              <a:pathLst>
                <a:path w="1543684" h="1654175">
                  <a:moveTo>
                    <a:pt x="1543226" y="1240408"/>
                  </a:moveTo>
                  <a:lnTo>
                    <a:pt x="1517716" y="1281795"/>
                  </a:lnTo>
                  <a:lnTo>
                    <a:pt x="1490189" y="1321162"/>
                  </a:lnTo>
                  <a:lnTo>
                    <a:pt x="1460750" y="1358482"/>
                  </a:lnTo>
                  <a:lnTo>
                    <a:pt x="1429505" y="1393727"/>
                  </a:lnTo>
                  <a:lnTo>
                    <a:pt x="1396560" y="1426867"/>
                  </a:lnTo>
                  <a:lnTo>
                    <a:pt x="1362022" y="1457875"/>
                  </a:lnTo>
                  <a:lnTo>
                    <a:pt x="1325997" y="1486723"/>
                  </a:lnTo>
                  <a:lnTo>
                    <a:pt x="1288589" y="1513381"/>
                  </a:lnTo>
                  <a:lnTo>
                    <a:pt x="1249906" y="1537823"/>
                  </a:lnTo>
                  <a:lnTo>
                    <a:pt x="1210054" y="1560018"/>
                  </a:lnTo>
                  <a:lnTo>
                    <a:pt x="1169138" y="1579939"/>
                  </a:lnTo>
                  <a:lnTo>
                    <a:pt x="1127264" y="1597558"/>
                  </a:lnTo>
                  <a:lnTo>
                    <a:pt x="1084539" y="1612846"/>
                  </a:lnTo>
                  <a:lnTo>
                    <a:pt x="1041068" y="1625774"/>
                  </a:lnTo>
                  <a:lnTo>
                    <a:pt x="996958" y="1636315"/>
                  </a:lnTo>
                  <a:lnTo>
                    <a:pt x="952314" y="1644440"/>
                  </a:lnTo>
                  <a:lnTo>
                    <a:pt x="907243" y="1650121"/>
                  </a:lnTo>
                  <a:lnTo>
                    <a:pt x="861850" y="1653329"/>
                  </a:lnTo>
                  <a:lnTo>
                    <a:pt x="816241" y="1654037"/>
                  </a:lnTo>
                  <a:lnTo>
                    <a:pt x="770524" y="1652214"/>
                  </a:lnTo>
                  <a:lnTo>
                    <a:pt x="724802" y="1647834"/>
                  </a:lnTo>
                  <a:lnTo>
                    <a:pt x="679184" y="1640868"/>
                  </a:lnTo>
                  <a:lnTo>
                    <a:pt x="633773" y="1631288"/>
                  </a:lnTo>
                  <a:lnTo>
                    <a:pt x="588678" y="1619065"/>
                  </a:lnTo>
                  <a:lnTo>
                    <a:pt x="544003" y="1604170"/>
                  </a:lnTo>
                  <a:lnTo>
                    <a:pt x="499854" y="1586576"/>
                  </a:lnTo>
                  <a:lnTo>
                    <a:pt x="456338" y="1566255"/>
                  </a:lnTo>
                  <a:lnTo>
                    <a:pt x="413561" y="1543177"/>
                  </a:lnTo>
                  <a:lnTo>
                    <a:pt x="372188" y="1517654"/>
                  </a:lnTo>
                  <a:lnTo>
                    <a:pt x="332831" y="1490116"/>
                  </a:lnTo>
                  <a:lnTo>
                    <a:pt x="295520" y="1460667"/>
                  </a:lnTo>
                  <a:lnTo>
                    <a:pt x="260283" y="1429415"/>
                  </a:lnTo>
                  <a:lnTo>
                    <a:pt x="227149" y="1396465"/>
                  </a:lnTo>
                  <a:lnTo>
                    <a:pt x="196146" y="1361922"/>
                  </a:lnTo>
                  <a:lnTo>
                    <a:pt x="167302" y="1325893"/>
                  </a:lnTo>
                  <a:lnTo>
                    <a:pt x="140647" y="1288484"/>
                  </a:lnTo>
                  <a:lnTo>
                    <a:pt x="116208" y="1249800"/>
                  </a:lnTo>
                  <a:lnTo>
                    <a:pt x="94014" y="1209948"/>
                  </a:lnTo>
                  <a:lnTo>
                    <a:pt x="74093" y="1169033"/>
                  </a:lnTo>
                  <a:lnTo>
                    <a:pt x="56475" y="1127161"/>
                  </a:lnTo>
                  <a:lnTo>
                    <a:pt x="41188" y="1084438"/>
                  </a:lnTo>
                  <a:lnTo>
                    <a:pt x="28259" y="1040971"/>
                  </a:lnTo>
                  <a:lnTo>
                    <a:pt x="17718" y="996864"/>
                  </a:lnTo>
                  <a:lnTo>
                    <a:pt x="9593" y="952224"/>
                  </a:lnTo>
                  <a:lnTo>
                    <a:pt x="3913" y="907157"/>
                  </a:lnTo>
                  <a:lnTo>
                    <a:pt x="705" y="861769"/>
                  </a:lnTo>
                  <a:lnTo>
                    <a:pt x="0" y="816165"/>
                  </a:lnTo>
                  <a:lnTo>
                    <a:pt x="1824" y="770452"/>
                  </a:lnTo>
                  <a:lnTo>
                    <a:pt x="6207" y="724735"/>
                  </a:lnTo>
                  <a:lnTo>
                    <a:pt x="13177" y="679120"/>
                  </a:lnTo>
                  <a:lnTo>
                    <a:pt x="22762" y="633714"/>
                  </a:lnTo>
                  <a:lnTo>
                    <a:pt x="34992" y="588622"/>
                  </a:lnTo>
                  <a:lnTo>
                    <a:pt x="49894" y="543949"/>
                  </a:lnTo>
                  <a:lnTo>
                    <a:pt x="67497" y="499803"/>
                  </a:lnTo>
                  <a:lnTo>
                    <a:pt x="87829" y="456288"/>
                  </a:lnTo>
                  <a:lnTo>
                    <a:pt x="110920" y="413511"/>
                  </a:lnTo>
                  <a:lnTo>
                    <a:pt x="136679" y="371781"/>
                  </a:lnTo>
                  <a:lnTo>
                    <a:pt x="164651" y="331932"/>
                  </a:lnTo>
                  <a:lnTo>
                    <a:pt x="194731" y="294025"/>
                  </a:lnTo>
                  <a:lnTo>
                    <a:pt x="226813" y="258122"/>
                  </a:lnTo>
                  <a:lnTo>
                    <a:pt x="260791" y="224283"/>
                  </a:lnTo>
                  <a:lnTo>
                    <a:pt x="296561" y="192569"/>
                  </a:lnTo>
                  <a:lnTo>
                    <a:pt x="334016" y="163042"/>
                  </a:lnTo>
                  <a:lnTo>
                    <a:pt x="373052" y="135762"/>
                  </a:lnTo>
                  <a:lnTo>
                    <a:pt x="413561" y="110791"/>
                  </a:lnTo>
                  <a:lnTo>
                    <a:pt x="455439" y="88189"/>
                  </a:lnTo>
                  <a:lnTo>
                    <a:pt x="498581" y="68018"/>
                  </a:lnTo>
                  <a:lnTo>
                    <a:pt x="542880" y="50339"/>
                  </a:lnTo>
                  <a:lnTo>
                    <a:pt x="588231" y="35211"/>
                  </a:lnTo>
                  <a:lnTo>
                    <a:pt x="634529" y="22698"/>
                  </a:lnTo>
                  <a:lnTo>
                    <a:pt x="681668" y="12859"/>
                  </a:lnTo>
                  <a:lnTo>
                    <a:pt x="729541" y="5755"/>
                  </a:lnTo>
                  <a:lnTo>
                    <a:pt x="778045" y="1449"/>
                  </a:lnTo>
                  <a:lnTo>
                    <a:pt x="827073" y="0"/>
                  </a:lnTo>
                  <a:lnTo>
                    <a:pt x="827073" y="826896"/>
                  </a:lnTo>
                  <a:lnTo>
                    <a:pt x="1543226" y="1240408"/>
                  </a:lnTo>
                  <a:close/>
                </a:path>
              </a:pathLst>
            </a:custGeom>
            <a:ln w="11239">
              <a:solidFill>
                <a:srgbClr val="FFFFFF"/>
              </a:solidFill>
            </a:ln>
          </p:spPr>
          <p:txBody>
            <a:bodyPr wrap="square" lIns="0" tIns="0" rIns="0" bIns="0" rtlCol="0"/>
            <a:lstStyle/>
            <a:p>
              <a:endParaRPr/>
            </a:p>
          </p:txBody>
        </p:sp>
        <p:sp>
          <p:nvSpPr>
            <p:cNvPr id="32" name="object 32"/>
            <p:cNvSpPr/>
            <p:nvPr/>
          </p:nvSpPr>
          <p:spPr>
            <a:xfrm>
              <a:off x="7100315" y="4147058"/>
              <a:ext cx="647700" cy="403860"/>
            </a:xfrm>
            <a:custGeom>
              <a:avLst/>
              <a:gdLst/>
              <a:ahLst/>
              <a:cxnLst/>
              <a:rect l="l" t="t" r="r" b="b"/>
              <a:pathLst>
                <a:path w="647700" h="403860">
                  <a:moveTo>
                    <a:pt x="647446" y="0"/>
                  </a:moveTo>
                  <a:lnTo>
                    <a:pt x="0" y="0"/>
                  </a:lnTo>
                  <a:lnTo>
                    <a:pt x="0" y="294386"/>
                  </a:lnTo>
                  <a:lnTo>
                    <a:pt x="107950" y="294386"/>
                  </a:lnTo>
                  <a:lnTo>
                    <a:pt x="52069" y="403352"/>
                  </a:lnTo>
                  <a:lnTo>
                    <a:pt x="269748" y="294386"/>
                  </a:lnTo>
                  <a:lnTo>
                    <a:pt x="647446" y="294386"/>
                  </a:lnTo>
                  <a:lnTo>
                    <a:pt x="647446" y="0"/>
                  </a:lnTo>
                  <a:close/>
                </a:path>
              </a:pathLst>
            </a:custGeom>
            <a:solidFill>
              <a:srgbClr val="FFFFFF"/>
            </a:solidFill>
          </p:spPr>
          <p:txBody>
            <a:bodyPr wrap="square" lIns="0" tIns="0" rIns="0" bIns="0" rtlCol="0"/>
            <a:lstStyle/>
            <a:p>
              <a:endParaRPr/>
            </a:p>
          </p:txBody>
        </p:sp>
        <p:sp>
          <p:nvSpPr>
            <p:cNvPr id="33" name="object 33"/>
            <p:cNvSpPr/>
            <p:nvPr/>
          </p:nvSpPr>
          <p:spPr>
            <a:xfrm>
              <a:off x="7100315" y="4147058"/>
              <a:ext cx="647700" cy="403860"/>
            </a:xfrm>
            <a:custGeom>
              <a:avLst/>
              <a:gdLst/>
              <a:ahLst/>
              <a:cxnLst/>
              <a:rect l="l" t="t" r="r" b="b"/>
              <a:pathLst>
                <a:path w="647700" h="403860">
                  <a:moveTo>
                    <a:pt x="0" y="0"/>
                  </a:moveTo>
                  <a:lnTo>
                    <a:pt x="107950" y="0"/>
                  </a:lnTo>
                  <a:lnTo>
                    <a:pt x="269748" y="0"/>
                  </a:lnTo>
                  <a:lnTo>
                    <a:pt x="647446" y="0"/>
                  </a:lnTo>
                  <a:lnTo>
                    <a:pt x="647446" y="171704"/>
                  </a:lnTo>
                  <a:lnTo>
                    <a:pt x="647446" y="245364"/>
                  </a:lnTo>
                  <a:lnTo>
                    <a:pt x="647446" y="294386"/>
                  </a:lnTo>
                  <a:lnTo>
                    <a:pt x="269748" y="294386"/>
                  </a:lnTo>
                  <a:lnTo>
                    <a:pt x="52069" y="403352"/>
                  </a:lnTo>
                  <a:lnTo>
                    <a:pt x="107950" y="294386"/>
                  </a:lnTo>
                  <a:lnTo>
                    <a:pt x="0" y="294386"/>
                  </a:lnTo>
                  <a:lnTo>
                    <a:pt x="0" y="245364"/>
                  </a:lnTo>
                  <a:lnTo>
                    <a:pt x="0" y="171704"/>
                  </a:lnTo>
                  <a:lnTo>
                    <a:pt x="0" y="0"/>
                  </a:lnTo>
                  <a:close/>
                </a:path>
              </a:pathLst>
            </a:custGeom>
            <a:ln w="5626">
              <a:solidFill>
                <a:srgbClr val="000000"/>
              </a:solidFill>
            </a:ln>
          </p:spPr>
          <p:txBody>
            <a:bodyPr wrap="square" lIns="0" tIns="0" rIns="0" bIns="0" rtlCol="0"/>
            <a:lstStyle/>
            <a:p>
              <a:endParaRPr/>
            </a:p>
          </p:txBody>
        </p:sp>
      </p:grpSp>
      <p:sp>
        <p:nvSpPr>
          <p:cNvPr id="34" name="object 34"/>
          <p:cNvSpPr txBox="1"/>
          <p:nvPr/>
        </p:nvSpPr>
        <p:spPr>
          <a:xfrm>
            <a:off x="9444823" y="5929914"/>
            <a:ext cx="641750" cy="290677"/>
          </a:xfrm>
          <a:prstGeom prst="rect">
            <a:avLst/>
          </a:prstGeom>
        </p:spPr>
        <p:txBody>
          <a:bodyPr vert="horz" wrap="square" lIns="0" tIns="31326" rIns="0" bIns="0" rtlCol="0">
            <a:spAutoFit/>
          </a:bodyPr>
          <a:lstStyle/>
          <a:p>
            <a:pPr marR="3387" algn="ctr">
              <a:spcBef>
                <a:spcPts val="247"/>
              </a:spcBef>
            </a:pPr>
            <a:r>
              <a:rPr sz="800" spc="-20" dirty="0">
                <a:solidFill>
                  <a:srgbClr val="585858"/>
                </a:solidFill>
                <a:latin typeface="BIZ UDPゴシック"/>
                <a:cs typeface="BIZ UDPゴシック"/>
              </a:rPr>
              <a:t>希望する</a:t>
            </a:r>
            <a:endParaRPr sz="800">
              <a:latin typeface="BIZ UDPゴシック"/>
              <a:cs typeface="BIZ UDPゴシック"/>
            </a:endParaRPr>
          </a:p>
          <a:p>
            <a:pPr marR="6773" algn="ctr">
              <a:spcBef>
                <a:spcPts val="120"/>
              </a:spcBef>
            </a:pPr>
            <a:r>
              <a:rPr sz="800" dirty="0">
                <a:solidFill>
                  <a:srgbClr val="585858"/>
                </a:solidFill>
                <a:latin typeface="BIZ UDPゴシック"/>
                <a:cs typeface="BIZ UDPゴシック"/>
              </a:rPr>
              <a:t>12</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19%</a:t>
            </a:r>
            <a:endParaRPr sz="800">
              <a:latin typeface="BIZ UDPゴシック"/>
              <a:cs typeface="BIZ UDPゴシック"/>
            </a:endParaRPr>
          </a:p>
        </p:txBody>
      </p:sp>
      <p:grpSp>
        <p:nvGrpSpPr>
          <p:cNvPr id="35" name="object 35"/>
          <p:cNvGrpSpPr/>
          <p:nvPr/>
        </p:nvGrpSpPr>
        <p:grpSpPr>
          <a:xfrm>
            <a:off x="9295731" y="7421913"/>
            <a:ext cx="851715" cy="1197989"/>
            <a:chOff x="7078408" y="5292661"/>
            <a:chExt cx="638810" cy="898525"/>
          </a:xfrm>
        </p:grpSpPr>
        <p:sp>
          <p:nvSpPr>
            <p:cNvPr id="36" name="object 36"/>
            <p:cNvSpPr/>
            <p:nvPr/>
          </p:nvSpPr>
          <p:spPr>
            <a:xfrm>
              <a:off x="7081265" y="5295519"/>
              <a:ext cx="633095" cy="892810"/>
            </a:xfrm>
            <a:custGeom>
              <a:avLst/>
              <a:gdLst/>
              <a:ahLst/>
              <a:cxnLst/>
              <a:rect l="l" t="t" r="r" b="b"/>
              <a:pathLst>
                <a:path w="633095" h="892810">
                  <a:moveTo>
                    <a:pt x="429895" y="0"/>
                  </a:moveTo>
                  <a:lnTo>
                    <a:pt x="369189" y="580898"/>
                  </a:lnTo>
                  <a:lnTo>
                    <a:pt x="0" y="580898"/>
                  </a:lnTo>
                  <a:lnTo>
                    <a:pt x="0" y="892810"/>
                  </a:lnTo>
                  <a:lnTo>
                    <a:pt x="632841" y="892810"/>
                  </a:lnTo>
                  <a:lnTo>
                    <a:pt x="632841" y="580898"/>
                  </a:lnTo>
                  <a:lnTo>
                    <a:pt x="527431" y="580898"/>
                  </a:lnTo>
                  <a:lnTo>
                    <a:pt x="429895" y="0"/>
                  </a:lnTo>
                  <a:close/>
                </a:path>
              </a:pathLst>
            </a:custGeom>
            <a:solidFill>
              <a:srgbClr val="FFFFFF"/>
            </a:solidFill>
          </p:spPr>
          <p:txBody>
            <a:bodyPr wrap="square" lIns="0" tIns="0" rIns="0" bIns="0" rtlCol="0"/>
            <a:lstStyle/>
            <a:p>
              <a:endParaRPr/>
            </a:p>
          </p:txBody>
        </p:sp>
        <p:sp>
          <p:nvSpPr>
            <p:cNvPr id="37" name="object 37"/>
            <p:cNvSpPr/>
            <p:nvPr/>
          </p:nvSpPr>
          <p:spPr>
            <a:xfrm>
              <a:off x="7081265" y="5295519"/>
              <a:ext cx="633095" cy="892810"/>
            </a:xfrm>
            <a:custGeom>
              <a:avLst/>
              <a:gdLst/>
              <a:ahLst/>
              <a:cxnLst/>
              <a:rect l="l" t="t" r="r" b="b"/>
              <a:pathLst>
                <a:path w="633095" h="892810">
                  <a:moveTo>
                    <a:pt x="0" y="580898"/>
                  </a:moveTo>
                  <a:lnTo>
                    <a:pt x="369189" y="580898"/>
                  </a:lnTo>
                  <a:lnTo>
                    <a:pt x="429895" y="0"/>
                  </a:lnTo>
                  <a:lnTo>
                    <a:pt x="527431" y="580898"/>
                  </a:lnTo>
                  <a:lnTo>
                    <a:pt x="632841" y="580898"/>
                  </a:lnTo>
                  <a:lnTo>
                    <a:pt x="632841" y="632841"/>
                  </a:lnTo>
                  <a:lnTo>
                    <a:pt x="632841" y="710819"/>
                  </a:lnTo>
                  <a:lnTo>
                    <a:pt x="632841" y="892810"/>
                  </a:lnTo>
                  <a:lnTo>
                    <a:pt x="527431" y="892810"/>
                  </a:lnTo>
                  <a:lnTo>
                    <a:pt x="369189" y="892810"/>
                  </a:lnTo>
                  <a:lnTo>
                    <a:pt x="0" y="892810"/>
                  </a:lnTo>
                  <a:lnTo>
                    <a:pt x="0" y="710819"/>
                  </a:lnTo>
                  <a:lnTo>
                    <a:pt x="0" y="632841"/>
                  </a:lnTo>
                  <a:lnTo>
                    <a:pt x="0" y="580898"/>
                  </a:lnTo>
                  <a:close/>
                </a:path>
              </a:pathLst>
            </a:custGeom>
            <a:ln w="5626">
              <a:solidFill>
                <a:srgbClr val="000000"/>
              </a:solidFill>
            </a:ln>
          </p:spPr>
          <p:txBody>
            <a:bodyPr wrap="square" lIns="0" tIns="0" rIns="0" bIns="0" rtlCol="0"/>
            <a:lstStyle/>
            <a:p>
              <a:endParaRPr/>
            </a:p>
          </p:txBody>
        </p:sp>
      </p:grpSp>
      <p:sp>
        <p:nvSpPr>
          <p:cNvPr id="38" name="object 38"/>
          <p:cNvSpPr txBox="1"/>
          <p:nvPr/>
        </p:nvSpPr>
        <p:spPr>
          <a:xfrm>
            <a:off x="9460233" y="8248003"/>
            <a:ext cx="575712" cy="290677"/>
          </a:xfrm>
          <a:prstGeom prst="rect">
            <a:avLst/>
          </a:prstGeom>
        </p:spPr>
        <p:txBody>
          <a:bodyPr vert="horz" wrap="square" lIns="0" tIns="31326" rIns="0" bIns="0" rtlCol="0">
            <a:spAutoFit/>
          </a:bodyPr>
          <a:lstStyle/>
          <a:p>
            <a:pPr marL="6773">
              <a:spcBef>
                <a:spcPts val="247"/>
              </a:spcBef>
            </a:pPr>
            <a:r>
              <a:rPr sz="800" spc="-13" dirty="0">
                <a:solidFill>
                  <a:srgbClr val="585858"/>
                </a:solidFill>
                <a:latin typeface="BIZ UDPゴシック"/>
                <a:cs typeface="BIZ UDPゴシック"/>
              </a:rPr>
              <a:t>希望しない</a:t>
            </a:r>
            <a:endParaRPr sz="800">
              <a:latin typeface="BIZ UDPゴシック"/>
              <a:cs typeface="BIZ UDPゴシック"/>
            </a:endParaRPr>
          </a:p>
          <a:p>
            <a:pPr>
              <a:spcBef>
                <a:spcPts val="120"/>
              </a:spcBef>
            </a:pPr>
            <a:r>
              <a:rPr sz="800" dirty="0">
                <a:solidFill>
                  <a:srgbClr val="585858"/>
                </a:solidFill>
                <a:latin typeface="BIZ UDPゴシック"/>
                <a:cs typeface="BIZ UDPゴシック"/>
              </a:rPr>
              <a:t>9</a:t>
            </a:r>
            <a:r>
              <a:rPr sz="800" spc="7" dirty="0">
                <a:solidFill>
                  <a:srgbClr val="585858"/>
                </a:solidFill>
                <a:latin typeface="BIZ UDPゴシック"/>
                <a:cs typeface="BIZ UDPゴシック"/>
              </a:rPr>
              <a:t>校 / </a:t>
            </a:r>
            <a:r>
              <a:rPr sz="800" spc="-33" dirty="0">
                <a:solidFill>
                  <a:srgbClr val="585858"/>
                </a:solidFill>
                <a:latin typeface="BIZ UDPゴシック"/>
                <a:cs typeface="BIZ UDPゴシック"/>
              </a:rPr>
              <a:t>14%</a:t>
            </a:r>
            <a:endParaRPr sz="800">
              <a:latin typeface="BIZ UDPゴシック"/>
              <a:cs typeface="BIZ UDPゴシック"/>
            </a:endParaRPr>
          </a:p>
        </p:txBody>
      </p:sp>
      <p:grpSp>
        <p:nvGrpSpPr>
          <p:cNvPr id="39" name="object 39"/>
          <p:cNvGrpSpPr/>
          <p:nvPr/>
        </p:nvGrpSpPr>
        <p:grpSpPr>
          <a:xfrm>
            <a:off x="7404517" y="7890780"/>
            <a:ext cx="900820" cy="842402"/>
            <a:chOff x="5659945" y="5644324"/>
            <a:chExt cx="675640" cy="631825"/>
          </a:xfrm>
        </p:grpSpPr>
        <p:sp>
          <p:nvSpPr>
            <p:cNvPr id="40" name="object 40"/>
            <p:cNvSpPr/>
            <p:nvPr/>
          </p:nvSpPr>
          <p:spPr>
            <a:xfrm>
              <a:off x="5662803" y="5647181"/>
              <a:ext cx="669925" cy="626110"/>
            </a:xfrm>
            <a:custGeom>
              <a:avLst/>
              <a:gdLst/>
              <a:ahLst/>
              <a:cxnLst/>
              <a:rect l="l" t="t" r="r" b="b"/>
              <a:pathLst>
                <a:path w="669925" h="626110">
                  <a:moveTo>
                    <a:pt x="307594" y="0"/>
                  </a:moveTo>
                  <a:lnTo>
                    <a:pt x="111632" y="313816"/>
                  </a:lnTo>
                  <a:lnTo>
                    <a:pt x="0" y="313816"/>
                  </a:lnTo>
                  <a:lnTo>
                    <a:pt x="0" y="625728"/>
                  </a:lnTo>
                  <a:lnTo>
                    <a:pt x="669798" y="625728"/>
                  </a:lnTo>
                  <a:lnTo>
                    <a:pt x="669798" y="313816"/>
                  </a:lnTo>
                  <a:lnTo>
                    <a:pt x="279019" y="313816"/>
                  </a:lnTo>
                  <a:lnTo>
                    <a:pt x="307594" y="0"/>
                  </a:lnTo>
                  <a:close/>
                </a:path>
              </a:pathLst>
            </a:custGeom>
            <a:solidFill>
              <a:srgbClr val="FFFFFF"/>
            </a:solidFill>
          </p:spPr>
          <p:txBody>
            <a:bodyPr wrap="square" lIns="0" tIns="0" rIns="0" bIns="0" rtlCol="0"/>
            <a:lstStyle/>
            <a:p>
              <a:endParaRPr/>
            </a:p>
          </p:txBody>
        </p:sp>
        <p:sp>
          <p:nvSpPr>
            <p:cNvPr id="41" name="object 41"/>
            <p:cNvSpPr/>
            <p:nvPr/>
          </p:nvSpPr>
          <p:spPr>
            <a:xfrm>
              <a:off x="5662803" y="5647181"/>
              <a:ext cx="669925" cy="626110"/>
            </a:xfrm>
            <a:custGeom>
              <a:avLst/>
              <a:gdLst/>
              <a:ahLst/>
              <a:cxnLst/>
              <a:rect l="l" t="t" r="r" b="b"/>
              <a:pathLst>
                <a:path w="669925" h="626110">
                  <a:moveTo>
                    <a:pt x="0" y="313816"/>
                  </a:moveTo>
                  <a:lnTo>
                    <a:pt x="111632" y="313816"/>
                  </a:lnTo>
                  <a:lnTo>
                    <a:pt x="307594" y="0"/>
                  </a:lnTo>
                  <a:lnTo>
                    <a:pt x="279019" y="313816"/>
                  </a:lnTo>
                  <a:lnTo>
                    <a:pt x="669798" y="313816"/>
                  </a:lnTo>
                  <a:lnTo>
                    <a:pt x="669798" y="365759"/>
                  </a:lnTo>
                  <a:lnTo>
                    <a:pt x="669798" y="443737"/>
                  </a:lnTo>
                  <a:lnTo>
                    <a:pt x="669798" y="625728"/>
                  </a:lnTo>
                  <a:lnTo>
                    <a:pt x="279019" y="625728"/>
                  </a:lnTo>
                  <a:lnTo>
                    <a:pt x="111632" y="625728"/>
                  </a:lnTo>
                  <a:lnTo>
                    <a:pt x="0" y="625728"/>
                  </a:lnTo>
                  <a:lnTo>
                    <a:pt x="0" y="443737"/>
                  </a:lnTo>
                  <a:lnTo>
                    <a:pt x="0" y="365759"/>
                  </a:lnTo>
                  <a:lnTo>
                    <a:pt x="0" y="313816"/>
                  </a:lnTo>
                  <a:close/>
                </a:path>
              </a:pathLst>
            </a:custGeom>
            <a:ln w="5626">
              <a:solidFill>
                <a:srgbClr val="000000"/>
              </a:solidFill>
            </a:ln>
          </p:spPr>
          <p:txBody>
            <a:bodyPr wrap="square" lIns="0" tIns="0" rIns="0" bIns="0" rtlCol="0"/>
            <a:lstStyle/>
            <a:p>
              <a:endParaRPr/>
            </a:p>
          </p:txBody>
        </p:sp>
      </p:grpSp>
      <p:sp>
        <p:nvSpPr>
          <p:cNvPr id="42" name="object 42"/>
          <p:cNvSpPr txBox="1"/>
          <p:nvPr/>
        </p:nvSpPr>
        <p:spPr>
          <a:xfrm>
            <a:off x="7545822" y="8362093"/>
            <a:ext cx="670535" cy="289822"/>
          </a:xfrm>
          <a:prstGeom prst="rect">
            <a:avLst/>
          </a:prstGeom>
        </p:spPr>
        <p:txBody>
          <a:bodyPr vert="horz" wrap="square" lIns="0" tIns="30479" rIns="0" bIns="0" rtlCol="0">
            <a:spAutoFit/>
          </a:bodyPr>
          <a:lstStyle/>
          <a:p>
            <a:pPr marR="39792" algn="ctr">
              <a:spcBef>
                <a:spcPts val="240"/>
              </a:spcBef>
            </a:pPr>
            <a:r>
              <a:rPr sz="800" spc="-27" dirty="0">
                <a:solidFill>
                  <a:srgbClr val="585858"/>
                </a:solidFill>
                <a:latin typeface="BIZ UDPゴシック"/>
                <a:cs typeface="BIZ UDPゴシック"/>
              </a:rPr>
              <a:t>未回答</a:t>
            </a:r>
            <a:endParaRPr sz="800">
              <a:latin typeface="BIZ UDPゴシック"/>
              <a:cs typeface="BIZ UDPゴシック"/>
            </a:endParaRPr>
          </a:p>
          <a:p>
            <a:pPr marR="6773" algn="ctr">
              <a:spcBef>
                <a:spcPts val="113"/>
              </a:spcBef>
            </a:pPr>
            <a:r>
              <a:rPr sz="800" dirty="0">
                <a:solidFill>
                  <a:srgbClr val="585858"/>
                </a:solidFill>
                <a:latin typeface="BIZ UDPゴシック"/>
                <a:cs typeface="BIZ UDPゴシック"/>
              </a:rPr>
              <a:t>42</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67%</a:t>
            </a:r>
            <a:endParaRPr sz="800">
              <a:latin typeface="BIZ UDPゴシック"/>
              <a:cs typeface="BIZ UDPゴシック"/>
            </a:endParaRPr>
          </a:p>
        </p:txBody>
      </p:sp>
      <p:grpSp>
        <p:nvGrpSpPr>
          <p:cNvPr id="43" name="object 43"/>
          <p:cNvGrpSpPr/>
          <p:nvPr/>
        </p:nvGrpSpPr>
        <p:grpSpPr>
          <a:xfrm>
            <a:off x="7668722" y="2128411"/>
            <a:ext cx="2402751" cy="2390897"/>
            <a:chOff x="5858106" y="1322387"/>
            <a:chExt cx="1802130" cy="1793239"/>
          </a:xfrm>
        </p:grpSpPr>
        <p:sp>
          <p:nvSpPr>
            <p:cNvPr id="44" name="object 44"/>
            <p:cNvSpPr/>
            <p:nvPr/>
          </p:nvSpPr>
          <p:spPr>
            <a:xfrm>
              <a:off x="6638670" y="1554099"/>
              <a:ext cx="440055" cy="781050"/>
            </a:xfrm>
            <a:custGeom>
              <a:avLst/>
              <a:gdLst/>
              <a:ahLst/>
              <a:cxnLst/>
              <a:rect l="l" t="t" r="r" b="b"/>
              <a:pathLst>
                <a:path w="440054" h="781050">
                  <a:moveTo>
                    <a:pt x="0" y="0"/>
                  </a:moveTo>
                  <a:lnTo>
                    <a:pt x="0" y="780542"/>
                  </a:lnTo>
                  <a:lnTo>
                    <a:pt x="439673" y="135636"/>
                  </a:lnTo>
                  <a:lnTo>
                    <a:pt x="395608" y="107704"/>
                  </a:lnTo>
                  <a:lnTo>
                    <a:pt x="349966" y="82870"/>
                  </a:lnTo>
                  <a:lnTo>
                    <a:pt x="302909" y="61185"/>
                  </a:lnTo>
                  <a:lnTo>
                    <a:pt x="254601" y="42699"/>
                  </a:lnTo>
                  <a:lnTo>
                    <a:pt x="205204" y="27461"/>
                  </a:lnTo>
                  <a:lnTo>
                    <a:pt x="154883" y="15522"/>
                  </a:lnTo>
                  <a:lnTo>
                    <a:pt x="103800" y="6932"/>
                  </a:lnTo>
                  <a:lnTo>
                    <a:pt x="52118" y="1741"/>
                  </a:lnTo>
                  <a:lnTo>
                    <a:pt x="0" y="0"/>
                  </a:lnTo>
                  <a:close/>
                </a:path>
              </a:pathLst>
            </a:custGeom>
            <a:solidFill>
              <a:srgbClr val="4471C4"/>
            </a:solidFill>
          </p:spPr>
          <p:txBody>
            <a:bodyPr wrap="square" lIns="0" tIns="0" rIns="0" bIns="0" rtlCol="0"/>
            <a:lstStyle/>
            <a:p>
              <a:endParaRPr/>
            </a:p>
          </p:txBody>
        </p:sp>
        <p:sp>
          <p:nvSpPr>
            <p:cNvPr id="45" name="object 45"/>
            <p:cNvSpPr/>
            <p:nvPr/>
          </p:nvSpPr>
          <p:spPr>
            <a:xfrm>
              <a:off x="5858106" y="1554099"/>
              <a:ext cx="1561465" cy="1561465"/>
            </a:xfrm>
            <a:custGeom>
              <a:avLst/>
              <a:gdLst/>
              <a:ahLst/>
              <a:cxnLst/>
              <a:rect l="l" t="t" r="r" b="b"/>
              <a:pathLst>
                <a:path w="1561465" h="1561464">
                  <a:moveTo>
                    <a:pt x="780564" y="0"/>
                  </a:moveTo>
                  <a:lnTo>
                    <a:pt x="732370" y="1485"/>
                  </a:lnTo>
                  <a:lnTo>
                    <a:pt x="684688" y="5900"/>
                  </a:lnTo>
                  <a:lnTo>
                    <a:pt x="637634" y="13184"/>
                  </a:lnTo>
                  <a:lnTo>
                    <a:pt x="591322" y="23274"/>
                  </a:lnTo>
                  <a:lnTo>
                    <a:pt x="545869" y="36110"/>
                  </a:lnTo>
                  <a:lnTo>
                    <a:pt x="501391" y="51629"/>
                  </a:lnTo>
                  <a:lnTo>
                    <a:pt x="458002" y="69770"/>
                  </a:lnTo>
                  <a:lnTo>
                    <a:pt x="415820" y="90471"/>
                  </a:lnTo>
                  <a:lnTo>
                    <a:pt x="374959" y="113671"/>
                  </a:lnTo>
                  <a:lnTo>
                    <a:pt x="335536" y="139309"/>
                  </a:lnTo>
                  <a:lnTo>
                    <a:pt x="297665" y="167322"/>
                  </a:lnTo>
                  <a:lnTo>
                    <a:pt x="261463" y="197649"/>
                  </a:lnTo>
                  <a:lnTo>
                    <a:pt x="227046" y="230229"/>
                  </a:lnTo>
                  <a:lnTo>
                    <a:pt x="194529" y="265000"/>
                  </a:lnTo>
                  <a:lnTo>
                    <a:pt x="164028" y="301900"/>
                  </a:lnTo>
                  <a:lnTo>
                    <a:pt x="135658" y="340868"/>
                  </a:lnTo>
                  <a:lnTo>
                    <a:pt x="110051" y="380949"/>
                  </a:lnTo>
                  <a:lnTo>
                    <a:pt x="87177" y="421984"/>
                  </a:lnTo>
                  <a:lnTo>
                    <a:pt x="67015" y="463857"/>
                  </a:lnTo>
                  <a:lnTo>
                    <a:pt x="49542" y="506456"/>
                  </a:lnTo>
                  <a:lnTo>
                    <a:pt x="34738" y="549668"/>
                  </a:lnTo>
                  <a:lnTo>
                    <a:pt x="22582" y="593378"/>
                  </a:lnTo>
                  <a:lnTo>
                    <a:pt x="13051" y="637473"/>
                  </a:lnTo>
                  <a:lnTo>
                    <a:pt x="6125" y="681839"/>
                  </a:lnTo>
                  <a:lnTo>
                    <a:pt x="1781" y="726364"/>
                  </a:lnTo>
                  <a:lnTo>
                    <a:pt x="0" y="770934"/>
                  </a:lnTo>
                  <a:lnTo>
                    <a:pt x="758" y="815434"/>
                  </a:lnTo>
                  <a:lnTo>
                    <a:pt x="4035" y="859752"/>
                  </a:lnTo>
                  <a:lnTo>
                    <a:pt x="9810" y="903774"/>
                  </a:lnTo>
                  <a:lnTo>
                    <a:pt x="18060" y="947387"/>
                  </a:lnTo>
                  <a:lnTo>
                    <a:pt x="28766" y="990477"/>
                  </a:lnTo>
                  <a:lnTo>
                    <a:pt x="41904" y="1032930"/>
                  </a:lnTo>
                  <a:lnTo>
                    <a:pt x="57454" y="1074634"/>
                  </a:lnTo>
                  <a:lnTo>
                    <a:pt x="75394" y="1115473"/>
                  </a:lnTo>
                  <a:lnTo>
                    <a:pt x="95703" y="1155336"/>
                  </a:lnTo>
                  <a:lnTo>
                    <a:pt x="118360" y="1194109"/>
                  </a:lnTo>
                  <a:lnTo>
                    <a:pt x="143343" y="1231677"/>
                  </a:lnTo>
                  <a:lnTo>
                    <a:pt x="170631" y="1267928"/>
                  </a:lnTo>
                  <a:lnTo>
                    <a:pt x="200202" y="1302748"/>
                  </a:lnTo>
                  <a:lnTo>
                    <a:pt x="232035" y="1336023"/>
                  </a:lnTo>
                  <a:lnTo>
                    <a:pt x="266108" y="1367641"/>
                  </a:lnTo>
                  <a:lnTo>
                    <a:pt x="302400" y="1397487"/>
                  </a:lnTo>
                  <a:lnTo>
                    <a:pt x="340890" y="1425448"/>
                  </a:lnTo>
                  <a:lnTo>
                    <a:pt x="380972" y="1451054"/>
                  </a:lnTo>
                  <a:lnTo>
                    <a:pt x="422006" y="1473926"/>
                  </a:lnTo>
                  <a:lnTo>
                    <a:pt x="463880" y="1494087"/>
                  </a:lnTo>
                  <a:lnTo>
                    <a:pt x="506479" y="1511556"/>
                  </a:lnTo>
                  <a:lnTo>
                    <a:pt x="549690" y="1526357"/>
                  </a:lnTo>
                  <a:lnTo>
                    <a:pt x="593400" y="1538509"/>
                  </a:lnTo>
                  <a:lnTo>
                    <a:pt x="637495" y="1548036"/>
                  </a:lnTo>
                  <a:lnTo>
                    <a:pt x="681862" y="1554957"/>
                  </a:lnTo>
                  <a:lnTo>
                    <a:pt x="726387" y="1559296"/>
                  </a:lnTo>
                  <a:lnTo>
                    <a:pt x="770956" y="1561073"/>
                  </a:lnTo>
                  <a:lnTo>
                    <a:pt x="815457" y="1560310"/>
                  </a:lnTo>
                  <a:lnTo>
                    <a:pt x="859775" y="1557029"/>
                  </a:lnTo>
                  <a:lnTo>
                    <a:pt x="903797" y="1551250"/>
                  </a:lnTo>
                  <a:lnTo>
                    <a:pt x="947410" y="1542996"/>
                  </a:lnTo>
                  <a:lnTo>
                    <a:pt x="990499" y="1532288"/>
                  </a:lnTo>
                  <a:lnTo>
                    <a:pt x="1032953" y="1519147"/>
                  </a:lnTo>
                  <a:lnTo>
                    <a:pt x="1074656" y="1503596"/>
                  </a:lnTo>
                  <a:lnTo>
                    <a:pt x="1115496" y="1485655"/>
                  </a:lnTo>
                  <a:lnTo>
                    <a:pt x="1155359" y="1465346"/>
                  </a:lnTo>
                  <a:lnTo>
                    <a:pt x="1194131" y="1442691"/>
                  </a:lnTo>
                  <a:lnTo>
                    <a:pt x="1231700" y="1417711"/>
                  </a:lnTo>
                  <a:lnTo>
                    <a:pt x="1267951" y="1390428"/>
                  </a:lnTo>
                  <a:lnTo>
                    <a:pt x="1302771" y="1360863"/>
                  </a:lnTo>
                  <a:lnTo>
                    <a:pt x="1336046" y="1329038"/>
                  </a:lnTo>
                  <a:lnTo>
                    <a:pt x="1367663" y="1294974"/>
                  </a:lnTo>
                  <a:lnTo>
                    <a:pt x="1397509" y="1258692"/>
                  </a:lnTo>
                  <a:lnTo>
                    <a:pt x="1425470" y="1220216"/>
                  </a:lnTo>
                  <a:lnTo>
                    <a:pt x="1451076" y="1180134"/>
                  </a:lnTo>
                  <a:lnTo>
                    <a:pt x="1473949" y="1139099"/>
                  </a:lnTo>
                  <a:lnTo>
                    <a:pt x="1494109" y="1097226"/>
                  </a:lnTo>
                  <a:lnTo>
                    <a:pt x="1511579" y="1054627"/>
                  </a:lnTo>
                  <a:lnTo>
                    <a:pt x="1526379" y="1011415"/>
                  </a:lnTo>
                  <a:lnTo>
                    <a:pt x="1538532" y="967705"/>
                  </a:lnTo>
                  <a:lnTo>
                    <a:pt x="1548058" y="923610"/>
                  </a:lnTo>
                  <a:lnTo>
                    <a:pt x="1554980" y="879244"/>
                  </a:lnTo>
                  <a:lnTo>
                    <a:pt x="1559319" y="834719"/>
                  </a:lnTo>
                  <a:lnTo>
                    <a:pt x="1561096" y="790149"/>
                  </a:lnTo>
                  <a:lnTo>
                    <a:pt x="1560333" y="745649"/>
                  </a:lnTo>
                  <a:lnTo>
                    <a:pt x="1557051" y="701331"/>
                  </a:lnTo>
                  <a:lnTo>
                    <a:pt x="1551273" y="657309"/>
                  </a:lnTo>
                  <a:lnTo>
                    <a:pt x="1543018" y="613696"/>
                  </a:lnTo>
                  <a:lnTo>
                    <a:pt x="1532310" y="570606"/>
                  </a:lnTo>
                  <a:lnTo>
                    <a:pt x="1519170" y="528153"/>
                  </a:lnTo>
                  <a:lnTo>
                    <a:pt x="1503618" y="486449"/>
                  </a:lnTo>
                  <a:lnTo>
                    <a:pt x="1485677" y="445610"/>
                  </a:lnTo>
                  <a:lnTo>
                    <a:pt x="1465369" y="405747"/>
                  </a:lnTo>
                  <a:lnTo>
                    <a:pt x="1442714" y="366974"/>
                  </a:lnTo>
                  <a:lnTo>
                    <a:pt x="1417734" y="329406"/>
                  </a:lnTo>
                  <a:lnTo>
                    <a:pt x="1390450" y="293155"/>
                  </a:lnTo>
                  <a:lnTo>
                    <a:pt x="1360885" y="258335"/>
                  </a:lnTo>
                  <a:lnTo>
                    <a:pt x="1329060" y="225060"/>
                  </a:lnTo>
                  <a:lnTo>
                    <a:pt x="1294996" y="193442"/>
                  </a:lnTo>
                  <a:lnTo>
                    <a:pt x="1258715" y="163596"/>
                  </a:lnTo>
                  <a:lnTo>
                    <a:pt x="1220238" y="135636"/>
                  </a:lnTo>
                  <a:lnTo>
                    <a:pt x="780564" y="780542"/>
                  </a:lnTo>
                  <a:lnTo>
                    <a:pt x="780564" y="0"/>
                  </a:lnTo>
                  <a:close/>
                </a:path>
              </a:pathLst>
            </a:custGeom>
            <a:solidFill>
              <a:srgbClr val="EC7C30"/>
            </a:solidFill>
          </p:spPr>
          <p:txBody>
            <a:bodyPr wrap="square" lIns="0" tIns="0" rIns="0" bIns="0" rtlCol="0"/>
            <a:lstStyle/>
            <a:p>
              <a:endParaRPr/>
            </a:p>
          </p:txBody>
        </p:sp>
        <p:sp>
          <p:nvSpPr>
            <p:cNvPr id="46" name="object 46"/>
            <p:cNvSpPr/>
            <p:nvPr/>
          </p:nvSpPr>
          <p:spPr>
            <a:xfrm>
              <a:off x="6868667" y="1325245"/>
              <a:ext cx="788670" cy="317500"/>
            </a:xfrm>
            <a:custGeom>
              <a:avLst/>
              <a:gdLst/>
              <a:ahLst/>
              <a:cxnLst/>
              <a:rect l="l" t="t" r="r" b="b"/>
              <a:pathLst>
                <a:path w="788670" h="317500">
                  <a:moveTo>
                    <a:pt x="788542" y="0"/>
                  </a:moveTo>
                  <a:lnTo>
                    <a:pt x="263651" y="0"/>
                  </a:lnTo>
                  <a:lnTo>
                    <a:pt x="263651" y="185166"/>
                  </a:lnTo>
                  <a:lnTo>
                    <a:pt x="0" y="263525"/>
                  </a:lnTo>
                  <a:lnTo>
                    <a:pt x="263651" y="264414"/>
                  </a:lnTo>
                  <a:lnTo>
                    <a:pt x="263651" y="317373"/>
                  </a:lnTo>
                  <a:lnTo>
                    <a:pt x="788542" y="317373"/>
                  </a:lnTo>
                  <a:lnTo>
                    <a:pt x="788542" y="0"/>
                  </a:lnTo>
                  <a:close/>
                </a:path>
              </a:pathLst>
            </a:custGeom>
            <a:solidFill>
              <a:srgbClr val="FFFFFF"/>
            </a:solidFill>
          </p:spPr>
          <p:txBody>
            <a:bodyPr wrap="square" lIns="0" tIns="0" rIns="0" bIns="0" rtlCol="0"/>
            <a:lstStyle/>
            <a:p>
              <a:endParaRPr/>
            </a:p>
          </p:txBody>
        </p:sp>
        <p:sp>
          <p:nvSpPr>
            <p:cNvPr id="47" name="object 47"/>
            <p:cNvSpPr/>
            <p:nvPr/>
          </p:nvSpPr>
          <p:spPr>
            <a:xfrm>
              <a:off x="6868667" y="1325245"/>
              <a:ext cx="788670" cy="317500"/>
            </a:xfrm>
            <a:custGeom>
              <a:avLst/>
              <a:gdLst/>
              <a:ahLst/>
              <a:cxnLst/>
              <a:rect l="l" t="t" r="r" b="b"/>
              <a:pathLst>
                <a:path w="788670" h="317500">
                  <a:moveTo>
                    <a:pt x="263651" y="0"/>
                  </a:moveTo>
                  <a:lnTo>
                    <a:pt x="351027" y="0"/>
                  </a:lnTo>
                  <a:lnTo>
                    <a:pt x="482345" y="0"/>
                  </a:lnTo>
                  <a:lnTo>
                    <a:pt x="788542" y="0"/>
                  </a:lnTo>
                  <a:lnTo>
                    <a:pt x="788542" y="185166"/>
                  </a:lnTo>
                  <a:lnTo>
                    <a:pt x="788542" y="264414"/>
                  </a:lnTo>
                  <a:lnTo>
                    <a:pt x="788542" y="317373"/>
                  </a:lnTo>
                  <a:lnTo>
                    <a:pt x="482345" y="317373"/>
                  </a:lnTo>
                  <a:lnTo>
                    <a:pt x="351027" y="317373"/>
                  </a:lnTo>
                  <a:lnTo>
                    <a:pt x="263651" y="317373"/>
                  </a:lnTo>
                  <a:lnTo>
                    <a:pt x="263651" y="264414"/>
                  </a:lnTo>
                  <a:lnTo>
                    <a:pt x="0" y="263525"/>
                  </a:lnTo>
                  <a:lnTo>
                    <a:pt x="263651" y="185166"/>
                  </a:lnTo>
                  <a:lnTo>
                    <a:pt x="263651" y="0"/>
                  </a:lnTo>
                  <a:close/>
                </a:path>
              </a:pathLst>
            </a:custGeom>
            <a:ln w="5626">
              <a:solidFill>
                <a:srgbClr val="000000"/>
              </a:solidFill>
            </a:ln>
          </p:spPr>
          <p:txBody>
            <a:bodyPr wrap="square" lIns="0" tIns="0" rIns="0" bIns="0" rtlCol="0"/>
            <a:lstStyle/>
            <a:p>
              <a:endParaRPr/>
            </a:p>
          </p:txBody>
        </p:sp>
      </p:grpSp>
      <p:sp>
        <p:nvSpPr>
          <p:cNvPr id="48" name="object 48"/>
          <p:cNvSpPr txBox="1"/>
          <p:nvPr/>
        </p:nvSpPr>
        <p:spPr>
          <a:xfrm>
            <a:off x="9439743" y="2183324"/>
            <a:ext cx="592645" cy="289822"/>
          </a:xfrm>
          <a:prstGeom prst="rect">
            <a:avLst/>
          </a:prstGeom>
        </p:spPr>
        <p:txBody>
          <a:bodyPr vert="horz" wrap="square" lIns="0" tIns="30479" rIns="0" bIns="0" rtlCol="0">
            <a:spAutoFit/>
          </a:bodyPr>
          <a:lstStyle/>
          <a:p>
            <a:pPr marR="22859" algn="ctr">
              <a:spcBef>
                <a:spcPts val="240"/>
              </a:spcBef>
            </a:pPr>
            <a:r>
              <a:rPr sz="800" spc="-33" dirty="0">
                <a:solidFill>
                  <a:srgbClr val="585858"/>
                </a:solidFill>
                <a:latin typeface="BIZ UDPゴシック"/>
                <a:cs typeface="BIZ UDPゴシック"/>
              </a:rPr>
              <a:t>ある</a:t>
            </a:r>
            <a:endParaRPr sz="800">
              <a:latin typeface="BIZ UDPゴシック"/>
              <a:cs typeface="BIZ UDPゴシック"/>
            </a:endParaRPr>
          </a:p>
          <a:p>
            <a:pPr algn="ctr">
              <a:spcBef>
                <a:spcPts val="113"/>
              </a:spcBef>
            </a:pPr>
            <a:r>
              <a:rPr sz="800" dirty="0">
                <a:solidFill>
                  <a:srgbClr val="585858"/>
                </a:solidFill>
                <a:latin typeface="BIZ UDPゴシック"/>
                <a:cs typeface="BIZ UDPゴシック"/>
              </a:rPr>
              <a:t>6</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10%</a:t>
            </a:r>
            <a:endParaRPr sz="800">
              <a:latin typeface="BIZ UDPゴシック"/>
              <a:cs typeface="BIZ UDPゴシック"/>
            </a:endParaRPr>
          </a:p>
        </p:txBody>
      </p:sp>
      <p:grpSp>
        <p:nvGrpSpPr>
          <p:cNvPr id="49" name="object 49"/>
          <p:cNvGrpSpPr/>
          <p:nvPr/>
        </p:nvGrpSpPr>
        <p:grpSpPr>
          <a:xfrm>
            <a:off x="7366081" y="4468680"/>
            <a:ext cx="1040515" cy="413158"/>
            <a:chOff x="5631116" y="3077654"/>
            <a:chExt cx="780415" cy="309880"/>
          </a:xfrm>
        </p:grpSpPr>
        <p:sp>
          <p:nvSpPr>
            <p:cNvPr id="50" name="object 50"/>
            <p:cNvSpPr/>
            <p:nvPr/>
          </p:nvSpPr>
          <p:spPr>
            <a:xfrm>
              <a:off x="5633973" y="3080512"/>
              <a:ext cx="774700" cy="304165"/>
            </a:xfrm>
            <a:custGeom>
              <a:avLst/>
              <a:gdLst/>
              <a:ahLst/>
              <a:cxnLst/>
              <a:rect l="l" t="t" r="r" b="b"/>
              <a:pathLst>
                <a:path w="774700" h="304164">
                  <a:moveTo>
                    <a:pt x="774573" y="0"/>
                  </a:moveTo>
                  <a:lnTo>
                    <a:pt x="639318" y="69976"/>
                  </a:lnTo>
                  <a:lnTo>
                    <a:pt x="639318" y="23240"/>
                  </a:lnTo>
                  <a:lnTo>
                    <a:pt x="0" y="23240"/>
                  </a:lnTo>
                  <a:lnTo>
                    <a:pt x="0" y="304037"/>
                  </a:lnTo>
                  <a:lnTo>
                    <a:pt x="639318" y="304037"/>
                  </a:lnTo>
                  <a:lnTo>
                    <a:pt x="639318" y="140207"/>
                  </a:lnTo>
                  <a:lnTo>
                    <a:pt x="774573" y="0"/>
                  </a:lnTo>
                  <a:close/>
                </a:path>
              </a:pathLst>
            </a:custGeom>
            <a:solidFill>
              <a:srgbClr val="FFFFFF"/>
            </a:solidFill>
          </p:spPr>
          <p:txBody>
            <a:bodyPr wrap="square" lIns="0" tIns="0" rIns="0" bIns="0" rtlCol="0"/>
            <a:lstStyle/>
            <a:p>
              <a:endParaRPr/>
            </a:p>
          </p:txBody>
        </p:sp>
        <p:sp>
          <p:nvSpPr>
            <p:cNvPr id="51" name="object 51"/>
            <p:cNvSpPr/>
            <p:nvPr/>
          </p:nvSpPr>
          <p:spPr>
            <a:xfrm>
              <a:off x="5633973" y="3080512"/>
              <a:ext cx="774700" cy="304165"/>
            </a:xfrm>
            <a:custGeom>
              <a:avLst/>
              <a:gdLst/>
              <a:ahLst/>
              <a:cxnLst/>
              <a:rect l="l" t="t" r="r" b="b"/>
              <a:pathLst>
                <a:path w="774700" h="304164">
                  <a:moveTo>
                    <a:pt x="0" y="23240"/>
                  </a:moveTo>
                  <a:lnTo>
                    <a:pt x="372872" y="23240"/>
                  </a:lnTo>
                  <a:lnTo>
                    <a:pt x="532765" y="23240"/>
                  </a:lnTo>
                  <a:lnTo>
                    <a:pt x="639318" y="23240"/>
                  </a:lnTo>
                  <a:lnTo>
                    <a:pt x="639318" y="69976"/>
                  </a:lnTo>
                  <a:lnTo>
                    <a:pt x="774573" y="0"/>
                  </a:lnTo>
                  <a:lnTo>
                    <a:pt x="639318" y="140207"/>
                  </a:lnTo>
                  <a:lnTo>
                    <a:pt x="639318" y="304037"/>
                  </a:lnTo>
                  <a:lnTo>
                    <a:pt x="532765" y="304037"/>
                  </a:lnTo>
                  <a:lnTo>
                    <a:pt x="372872" y="304037"/>
                  </a:lnTo>
                  <a:lnTo>
                    <a:pt x="0" y="304037"/>
                  </a:lnTo>
                  <a:lnTo>
                    <a:pt x="0" y="140207"/>
                  </a:lnTo>
                  <a:lnTo>
                    <a:pt x="0" y="69976"/>
                  </a:lnTo>
                  <a:lnTo>
                    <a:pt x="0" y="23240"/>
                  </a:lnTo>
                  <a:close/>
                </a:path>
              </a:pathLst>
            </a:custGeom>
            <a:ln w="5626">
              <a:solidFill>
                <a:srgbClr val="000000"/>
              </a:solidFill>
            </a:ln>
          </p:spPr>
          <p:txBody>
            <a:bodyPr wrap="square" lIns="0" tIns="0" rIns="0" bIns="0" rtlCol="0"/>
            <a:lstStyle/>
            <a:p>
              <a:endParaRPr/>
            </a:p>
          </p:txBody>
        </p:sp>
      </p:grpSp>
      <p:sp>
        <p:nvSpPr>
          <p:cNvPr id="52" name="object 52"/>
          <p:cNvSpPr txBox="1"/>
          <p:nvPr/>
        </p:nvSpPr>
        <p:spPr>
          <a:xfrm>
            <a:off x="7470300" y="4529580"/>
            <a:ext cx="686620" cy="290677"/>
          </a:xfrm>
          <a:prstGeom prst="rect">
            <a:avLst/>
          </a:prstGeom>
        </p:spPr>
        <p:txBody>
          <a:bodyPr vert="horz" wrap="square" lIns="0" tIns="31326" rIns="0" bIns="0" rtlCol="0">
            <a:spAutoFit/>
          </a:bodyPr>
          <a:lstStyle/>
          <a:p>
            <a:pPr marR="23706" algn="ctr">
              <a:spcBef>
                <a:spcPts val="247"/>
              </a:spcBef>
            </a:pPr>
            <a:r>
              <a:rPr sz="800" spc="-33" dirty="0">
                <a:solidFill>
                  <a:srgbClr val="585858"/>
                </a:solidFill>
                <a:latin typeface="BIZ UDPゴシック"/>
                <a:cs typeface="BIZ UDPゴシック"/>
              </a:rPr>
              <a:t>ない</a:t>
            </a:r>
            <a:endParaRPr sz="800">
              <a:latin typeface="BIZ UDPゴシック"/>
              <a:cs typeface="BIZ UDPゴシック"/>
            </a:endParaRPr>
          </a:p>
          <a:p>
            <a:pPr algn="ctr">
              <a:spcBef>
                <a:spcPts val="120"/>
              </a:spcBef>
            </a:pPr>
            <a:r>
              <a:rPr sz="800" dirty="0">
                <a:solidFill>
                  <a:srgbClr val="585858"/>
                </a:solidFill>
                <a:latin typeface="BIZ UDPゴシック"/>
                <a:cs typeface="BIZ UDPゴシック"/>
              </a:rPr>
              <a:t>57</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90%</a:t>
            </a:r>
            <a:endParaRPr sz="800">
              <a:latin typeface="BIZ UDPゴシック"/>
              <a:cs typeface="BIZ UDPゴシック"/>
            </a:endParaRPr>
          </a:p>
        </p:txBody>
      </p:sp>
      <p:grpSp>
        <p:nvGrpSpPr>
          <p:cNvPr id="53" name="object 53"/>
          <p:cNvGrpSpPr/>
          <p:nvPr/>
        </p:nvGrpSpPr>
        <p:grpSpPr>
          <a:xfrm>
            <a:off x="1110582" y="5836165"/>
            <a:ext cx="2373119" cy="2570385"/>
            <a:chOff x="939318" y="4103306"/>
            <a:chExt cx="1779905" cy="1927860"/>
          </a:xfrm>
        </p:grpSpPr>
        <p:sp>
          <p:nvSpPr>
            <p:cNvPr id="54" name="object 54"/>
            <p:cNvSpPr/>
            <p:nvPr/>
          </p:nvSpPr>
          <p:spPr>
            <a:xfrm>
              <a:off x="1739519" y="4430395"/>
              <a:ext cx="573405" cy="800735"/>
            </a:xfrm>
            <a:custGeom>
              <a:avLst/>
              <a:gdLst/>
              <a:ahLst/>
              <a:cxnLst/>
              <a:rect l="l" t="t" r="r" b="b"/>
              <a:pathLst>
                <a:path w="573405" h="800735">
                  <a:moveTo>
                    <a:pt x="0" y="0"/>
                  </a:moveTo>
                  <a:lnTo>
                    <a:pt x="0" y="800354"/>
                  </a:lnTo>
                  <a:lnTo>
                    <a:pt x="573024" y="241554"/>
                  </a:lnTo>
                  <a:lnTo>
                    <a:pt x="537292" y="207119"/>
                  </a:lnTo>
                  <a:lnTo>
                    <a:pt x="499699" y="175129"/>
                  </a:lnTo>
                  <a:lnTo>
                    <a:pt x="460375" y="145636"/>
                  </a:lnTo>
                  <a:lnTo>
                    <a:pt x="419446" y="118696"/>
                  </a:lnTo>
                  <a:lnTo>
                    <a:pt x="377040" y="94361"/>
                  </a:lnTo>
                  <a:lnTo>
                    <a:pt x="333286" y="72687"/>
                  </a:lnTo>
                  <a:lnTo>
                    <a:pt x="288311" y="53727"/>
                  </a:lnTo>
                  <a:lnTo>
                    <a:pt x="242244" y="37536"/>
                  </a:lnTo>
                  <a:lnTo>
                    <a:pt x="195212" y="24167"/>
                  </a:lnTo>
                  <a:lnTo>
                    <a:pt x="147344" y="13675"/>
                  </a:lnTo>
                  <a:lnTo>
                    <a:pt x="98767" y="6114"/>
                  </a:lnTo>
                  <a:lnTo>
                    <a:pt x="49610" y="1537"/>
                  </a:lnTo>
                  <a:lnTo>
                    <a:pt x="0" y="0"/>
                  </a:lnTo>
                  <a:close/>
                </a:path>
              </a:pathLst>
            </a:custGeom>
            <a:solidFill>
              <a:srgbClr val="4471C4"/>
            </a:solidFill>
          </p:spPr>
          <p:txBody>
            <a:bodyPr wrap="square" lIns="0" tIns="0" rIns="0" bIns="0" rtlCol="0"/>
            <a:lstStyle/>
            <a:p>
              <a:endParaRPr/>
            </a:p>
          </p:txBody>
        </p:sp>
        <p:sp>
          <p:nvSpPr>
            <p:cNvPr id="55" name="object 55"/>
            <p:cNvSpPr/>
            <p:nvPr/>
          </p:nvSpPr>
          <p:spPr>
            <a:xfrm>
              <a:off x="939318" y="4430395"/>
              <a:ext cx="1600835" cy="1600835"/>
            </a:xfrm>
            <a:custGeom>
              <a:avLst/>
              <a:gdLst/>
              <a:ahLst/>
              <a:cxnLst/>
              <a:rect l="l" t="t" r="r" b="b"/>
              <a:pathLst>
                <a:path w="1600835" h="1600835">
                  <a:moveTo>
                    <a:pt x="800200" y="0"/>
                  </a:moveTo>
                  <a:lnTo>
                    <a:pt x="748200" y="1691"/>
                  </a:lnTo>
                  <a:lnTo>
                    <a:pt x="696692" y="6723"/>
                  </a:lnTo>
                  <a:lnTo>
                    <a:pt x="645826" y="15037"/>
                  </a:lnTo>
                  <a:lnTo>
                    <a:pt x="595749" y="26571"/>
                  </a:lnTo>
                  <a:lnTo>
                    <a:pt x="546611" y="41263"/>
                  </a:lnTo>
                  <a:lnTo>
                    <a:pt x="498561" y="59055"/>
                  </a:lnTo>
                  <a:lnTo>
                    <a:pt x="451746" y="79883"/>
                  </a:lnTo>
                  <a:lnTo>
                    <a:pt x="406315" y="103688"/>
                  </a:lnTo>
                  <a:lnTo>
                    <a:pt x="362418" y="130409"/>
                  </a:lnTo>
                  <a:lnTo>
                    <a:pt x="320203" y="159984"/>
                  </a:lnTo>
                  <a:lnTo>
                    <a:pt x="279818" y="192354"/>
                  </a:lnTo>
                  <a:lnTo>
                    <a:pt x="241413" y="227457"/>
                  </a:lnTo>
                  <a:lnTo>
                    <a:pt x="207531" y="262542"/>
                  </a:lnTo>
                  <a:lnTo>
                    <a:pt x="176203" y="299140"/>
                  </a:lnTo>
                  <a:lnTo>
                    <a:pt x="147431" y="337131"/>
                  </a:lnTo>
                  <a:lnTo>
                    <a:pt x="121215" y="376398"/>
                  </a:lnTo>
                  <a:lnTo>
                    <a:pt x="97557" y="416822"/>
                  </a:lnTo>
                  <a:lnTo>
                    <a:pt x="76459" y="458284"/>
                  </a:lnTo>
                  <a:lnTo>
                    <a:pt x="57922" y="500667"/>
                  </a:lnTo>
                  <a:lnTo>
                    <a:pt x="41948" y="543851"/>
                  </a:lnTo>
                  <a:lnTo>
                    <a:pt x="28538" y="587718"/>
                  </a:lnTo>
                  <a:lnTo>
                    <a:pt x="17693" y="632150"/>
                  </a:lnTo>
                  <a:lnTo>
                    <a:pt x="9415" y="677028"/>
                  </a:lnTo>
                  <a:lnTo>
                    <a:pt x="3706" y="722235"/>
                  </a:lnTo>
                  <a:lnTo>
                    <a:pt x="567" y="767650"/>
                  </a:lnTo>
                  <a:lnTo>
                    <a:pt x="0" y="813157"/>
                  </a:lnTo>
                  <a:lnTo>
                    <a:pt x="2005" y="858637"/>
                  </a:lnTo>
                  <a:lnTo>
                    <a:pt x="6585" y="903971"/>
                  </a:lnTo>
                  <a:lnTo>
                    <a:pt x="13741" y="949040"/>
                  </a:lnTo>
                  <a:lnTo>
                    <a:pt x="23474" y="993727"/>
                  </a:lnTo>
                  <a:lnTo>
                    <a:pt x="35786" y="1037913"/>
                  </a:lnTo>
                  <a:lnTo>
                    <a:pt x="50679" y="1081480"/>
                  </a:lnTo>
                  <a:lnTo>
                    <a:pt x="68153" y="1124309"/>
                  </a:lnTo>
                  <a:lnTo>
                    <a:pt x="88211" y="1166281"/>
                  </a:lnTo>
                  <a:lnTo>
                    <a:pt x="110854" y="1207279"/>
                  </a:lnTo>
                  <a:lnTo>
                    <a:pt x="136083" y="1247183"/>
                  </a:lnTo>
                  <a:lnTo>
                    <a:pt x="163900" y="1285876"/>
                  </a:lnTo>
                  <a:lnTo>
                    <a:pt x="194306" y="1323239"/>
                  </a:lnTo>
                  <a:lnTo>
                    <a:pt x="227303" y="1359154"/>
                  </a:lnTo>
                  <a:lnTo>
                    <a:pt x="262388" y="1393042"/>
                  </a:lnTo>
                  <a:lnTo>
                    <a:pt x="298986" y="1424376"/>
                  </a:lnTo>
                  <a:lnTo>
                    <a:pt x="336978" y="1453155"/>
                  </a:lnTo>
                  <a:lnTo>
                    <a:pt x="376245" y="1479377"/>
                  </a:lnTo>
                  <a:lnTo>
                    <a:pt x="416669" y="1503041"/>
                  </a:lnTo>
                  <a:lnTo>
                    <a:pt x="458132" y="1524144"/>
                  </a:lnTo>
                  <a:lnTo>
                    <a:pt x="500515" y="1542686"/>
                  </a:lnTo>
                  <a:lnTo>
                    <a:pt x="543700" y="1558666"/>
                  </a:lnTo>
                  <a:lnTo>
                    <a:pt x="587569" y="1572081"/>
                  </a:lnTo>
                  <a:lnTo>
                    <a:pt x="632003" y="1582930"/>
                  </a:lnTo>
                  <a:lnTo>
                    <a:pt x="676883" y="1591212"/>
                  </a:lnTo>
                  <a:lnTo>
                    <a:pt x="722092" y="1596925"/>
                  </a:lnTo>
                  <a:lnTo>
                    <a:pt x="767511" y="1600068"/>
                  </a:lnTo>
                  <a:lnTo>
                    <a:pt x="813021" y="1600640"/>
                  </a:lnTo>
                  <a:lnTo>
                    <a:pt x="858505" y="1598638"/>
                  </a:lnTo>
                  <a:lnTo>
                    <a:pt x="903844" y="1594062"/>
                  </a:lnTo>
                  <a:lnTo>
                    <a:pt x="948918" y="1586910"/>
                  </a:lnTo>
                  <a:lnTo>
                    <a:pt x="993611" y="1577180"/>
                  </a:lnTo>
                  <a:lnTo>
                    <a:pt x="1037804" y="1564871"/>
                  </a:lnTo>
                  <a:lnTo>
                    <a:pt x="1081378" y="1549981"/>
                  </a:lnTo>
                  <a:lnTo>
                    <a:pt x="1124215" y="1532510"/>
                  </a:lnTo>
                  <a:lnTo>
                    <a:pt x="1166196" y="1512455"/>
                  </a:lnTo>
                  <a:lnTo>
                    <a:pt x="1207204" y="1489815"/>
                  </a:lnTo>
                  <a:lnTo>
                    <a:pt x="1247119" y="1464589"/>
                  </a:lnTo>
                  <a:lnTo>
                    <a:pt x="1285823" y="1436775"/>
                  </a:lnTo>
                  <a:lnTo>
                    <a:pt x="1323199" y="1406372"/>
                  </a:lnTo>
                  <a:lnTo>
                    <a:pt x="1359127" y="1373378"/>
                  </a:lnTo>
                  <a:lnTo>
                    <a:pt x="1393002" y="1338278"/>
                  </a:lnTo>
                  <a:lnTo>
                    <a:pt x="1424323" y="1301668"/>
                  </a:lnTo>
                  <a:lnTo>
                    <a:pt x="1453091" y="1263665"/>
                  </a:lnTo>
                  <a:lnTo>
                    <a:pt x="1479302" y="1224387"/>
                  </a:lnTo>
                  <a:lnTo>
                    <a:pt x="1502956" y="1183954"/>
                  </a:lnTo>
                  <a:lnTo>
                    <a:pt x="1524050" y="1142482"/>
                  </a:lnTo>
                  <a:lnTo>
                    <a:pt x="1542584" y="1100092"/>
                  </a:lnTo>
                  <a:lnTo>
                    <a:pt x="1558556" y="1056901"/>
                  </a:lnTo>
                  <a:lnTo>
                    <a:pt x="1571965" y="1013027"/>
                  </a:lnTo>
                  <a:lnTo>
                    <a:pt x="1582808" y="968589"/>
                  </a:lnTo>
                  <a:lnTo>
                    <a:pt x="1591085" y="923705"/>
                  </a:lnTo>
                  <a:lnTo>
                    <a:pt x="1596794" y="878494"/>
                  </a:lnTo>
                  <a:lnTo>
                    <a:pt x="1599933" y="833074"/>
                  </a:lnTo>
                  <a:lnTo>
                    <a:pt x="1600500" y="787564"/>
                  </a:lnTo>
                  <a:lnTo>
                    <a:pt x="1598496" y="742081"/>
                  </a:lnTo>
                  <a:lnTo>
                    <a:pt x="1593917" y="696745"/>
                  </a:lnTo>
                  <a:lnTo>
                    <a:pt x="1586762" y="651673"/>
                  </a:lnTo>
                  <a:lnTo>
                    <a:pt x="1577031" y="606984"/>
                  </a:lnTo>
                  <a:lnTo>
                    <a:pt x="1564720" y="562797"/>
                  </a:lnTo>
                  <a:lnTo>
                    <a:pt x="1549830" y="519229"/>
                  </a:lnTo>
                  <a:lnTo>
                    <a:pt x="1532357" y="476400"/>
                  </a:lnTo>
                  <a:lnTo>
                    <a:pt x="1512302" y="434427"/>
                  </a:lnTo>
                  <a:lnTo>
                    <a:pt x="1489662" y="393429"/>
                  </a:lnTo>
                  <a:lnTo>
                    <a:pt x="1464435" y="353524"/>
                  </a:lnTo>
                  <a:lnTo>
                    <a:pt x="1436621" y="314831"/>
                  </a:lnTo>
                  <a:lnTo>
                    <a:pt x="1406218" y="277468"/>
                  </a:lnTo>
                  <a:lnTo>
                    <a:pt x="1373224" y="241554"/>
                  </a:lnTo>
                  <a:lnTo>
                    <a:pt x="800200" y="800354"/>
                  </a:lnTo>
                  <a:lnTo>
                    <a:pt x="800200" y="0"/>
                  </a:lnTo>
                  <a:close/>
                </a:path>
              </a:pathLst>
            </a:custGeom>
            <a:solidFill>
              <a:srgbClr val="EC7C30"/>
            </a:solidFill>
          </p:spPr>
          <p:txBody>
            <a:bodyPr wrap="square" lIns="0" tIns="0" rIns="0" bIns="0" rtlCol="0"/>
            <a:lstStyle/>
            <a:p>
              <a:endParaRPr/>
            </a:p>
          </p:txBody>
        </p:sp>
        <p:sp>
          <p:nvSpPr>
            <p:cNvPr id="56" name="object 56"/>
            <p:cNvSpPr/>
            <p:nvPr/>
          </p:nvSpPr>
          <p:spPr>
            <a:xfrm>
              <a:off x="2050414" y="4106164"/>
              <a:ext cx="666115" cy="387350"/>
            </a:xfrm>
            <a:custGeom>
              <a:avLst/>
              <a:gdLst/>
              <a:ahLst/>
              <a:cxnLst/>
              <a:rect l="l" t="t" r="r" b="b"/>
              <a:pathLst>
                <a:path w="666114" h="387350">
                  <a:moveTo>
                    <a:pt x="665734" y="0"/>
                  </a:moveTo>
                  <a:lnTo>
                    <a:pt x="102743" y="0"/>
                  </a:lnTo>
                  <a:lnTo>
                    <a:pt x="102743" y="276098"/>
                  </a:lnTo>
                  <a:lnTo>
                    <a:pt x="196596" y="276098"/>
                  </a:lnTo>
                  <a:lnTo>
                    <a:pt x="0" y="387096"/>
                  </a:lnTo>
                  <a:lnTo>
                    <a:pt x="337312" y="276098"/>
                  </a:lnTo>
                  <a:lnTo>
                    <a:pt x="665734" y="276098"/>
                  </a:lnTo>
                  <a:lnTo>
                    <a:pt x="665734" y="0"/>
                  </a:lnTo>
                  <a:close/>
                </a:path>
              </a:pathLst>
            </a:custGeom>
            <a:solidFill>
              <a:srgbClr val="FFFFFF"/>
            </a:solidFill>
          </p:spPr>
          <p:txBody>
            <a:bodyPr wrap="square" lIns="0" tIns="0" rIns="0" bIns="0" rtlCol="0"/>
            <a:lstStyle/>
            <a:p>
              <a:endParaRPr/>
            </a:p>
          </p:txBody>
        </p:sp>
        <p:sp>
          <p:nvSpPr>
            <p:cNvPr id="57" name="object 57"/>
            <p:cNvSpPr/>
            <p:nvPr/>
          </p:nvSpPr>
          <p:spPr>
            <a:xfrm>
              <a:off x="2050414" y="4106164"/>
              <a:ext cx="666115" cy="387350"/>
            </a:xfrm>
            <a:custGeom>
              <a:avLst/>
              <a:gdLst/>
              <a:ahLst/>
              <a:cxnLst/>
              <a:rect l="l" t="t" r="r" b="b"/>
              <a:pathLst>
                <a:path w="666114" h="387350">
                  <a:moveTo>
                    <a:pt x="102743" y="0"/>
                  </a:moveTo>
                  <a:lnTo>
                    <a:pt x="196596" y="0"/>
                  </a:lnTo>
                  <a:lnTo>
                    <a:pt x="337312" y="0"/>
                  </a:lnTo>
                  <a:lnTo>
                    <a:pt x="665734" y="0"/>
                  </a:lnTo>
                  <a:lnTo>
                    <a:pt x="665734" y="161036"/>
                  </a:lnTo>
                  <a:lnTo>
                    <a:pt x="665734" y="230124"/>
                  </a:lnTo>
                  <a:lnTo>
                    <a:pt x="665734" y="276098"/>
                  </a:lnTo>
                  <a:lnTo>
                    <a:pt x="337312" y="276098"/>
                  </a:lnTo>
                  <a:lnTo>
                    <a:pt x="0" y="387096"/>
                  </a:lnTo>
                  <a:lnTo>
                    <a:pt x="196596" y="276098"/>
                  </a:lnTo>
                  <a:lnTo>
                    <a:pt x="102743" y="276098"/>
                  </a:lnTo>
                  <a:lnTo>
                    <a:pt x="102743" y="230124"/>
                  </a:lnTo>
                  <a:lnTo>
                    <a:pt x="102743" y="161036"/>
                  </a:lnTo>
                  <a:lnTo>
                    <a:pt x="102743" y="0"/>
                  </a:lnTo>
                  <a:close/>
                </a:path>
              </a:pathLst>
            </a:custGeom>
            <a:ln w="5626">
              <a:solidFill>
                <a:srgbClr val="000000"/>
              </a:solidFill>
            </a:ln>
          </p:spPr>
          <p:txBody>
            <a:bodyPr wrap="square" lIns="0" tIns="0" rIns="0" bIns="0" rtlCol="0"/>
            <a:lstStyle/>
            <a:p>
              <a:endParaRPr/>
            </a:p>
          </p:txBody>
        </p:sp>
      </p:grpSp>
      <p:sp>
        <p:nvSpPr>
          <p:cNvPr id="58" name="object 58"/>
          <p:cNvSpPr txBox="1"/>
          <p:nvPr/>
        </p:nvSpPr>
        <p:spPr>
          <a:xfrm>
            <a:off x="2841916" y="5863368"/>
            <a:ext cx="575712" cy="290677"/>
          </a:xfrm>
          <a:prstGeom prst="rect">
            <a:avLst/>
          </a:prstGeom>
        </p:spPr>
        <p:txBody>
          <a:bodyPr vert="horz" wrap="square" lIns="0" tIns="31326" rIns="0" bIns="0" rtlCol="0">
            <a:spAutoFit/>
          </a:bodyPr>
          <a:lstStyle/>
          <a:p>
            <a:pPr marR="39792" algn="ctr">
              <a:spcBef>
                <a:spcPts val="247"/>
              </a:spcBef>
            </a:pPr>
            <a:r>
              <a:rPr sz="800" spc="-33" dirty="0">
                <a:solidFill>
                  <a:srgbClr val="585858"/>
                </a:solidFill>
                <a:latin typeface="BIZ UDPゴシック"/>
                <a:cs typeface="BIZ UDPゴシック"/>
              </a:rPr>
              <a:t>ある</a:t>
            </a:r>
            <a:endParaRPr sz="800">
              <a:latin typeface="BIZ UDPゴシック"/>
              <a:cs typeface="BIZ UDPゴシック"/>
            </a:endParaRPr>
          </a:p>
          <a:p>
            <a:pPr marR="6773" algn="ctr">
              <a:spcBef>
                <a:spcPts val="120"/>
              </a:spcBef>
            </a:pPr>
            <a:r>
              <a:rPr sz="800" dirty="0">
                <a:solidFill>
                  <a:srgbClr val="585858"/>
                </a:solidFill>
                <a:latin typeface="BIZ UDPゴシック"/>
                <a:cs typeface="BIZ UDPゴシック"/>
              </a:rPr>
              <a:t>8</a:t>
            </a:r>
            <a:r>
              <a:rPr sz="800" spc="7" dirty="0">
                <a:solidFill>
                  <a:srgbClr val="585858"/>
                </a:solidFill>
                <a:latin typeface="BIZ UDPゴシック"/>
                <a:cs typeface="BIZ UDPゴシック"/>
              </a:rPr>
              <a:t>校 / </a:t>
            </a:r>
            <a:r>
              <a:rPr sz="800" spc="-33" dirty="0">
                <a:solidFill>
                  <a:srgbClr val="585858"/>
                </a:solidFill>
                <a:latin typeface="BIZ UDPゴシック"/>
                <a:cs typeface="BIZ UDPゴシック"/>
              </a:rPr>
              <a:t>13%</a:t>
            </a:r>
            <a:endParaRPr sz="800">
              <a:latin typeface="BIZ UDPゴシック"/>
              <a:cs typeface="BIZ UDPゴシック"/>
            </a:endParaRPr>
          </a:p>
        </p:txBody>
      </p:sp>
      <p:grpSp>
        <p:nvGrpSpPr>
          <p:cNvPr id="59" name="object 59"/>
          <p:cNvGrpSpPr/>
          <p:nvPr/>
        </p:nvGrpSpPr>
        <p:grpSpPr>
          <a:xfrm>
            <a:off x="889304" y="8318838"/>
            <a:ext cx="877961" cy="469883"/>
            <a:chOff x="773353" y="5965380"/>
            <a:chExt cx="658495" cy="352425"/>
          </a:xfrm>
        </p:grpSpPr>
        <p:sp>
          <p:nvSpPr>
            <p:cNvPr id="60" name="object 60"/>
            <p:cNvSpPr/>
            <p:nvPr/>
          </p:nvSpPr>
          <p:spPr>
            <a:xfrm>
              <a:off x="776211" y="5968238"/>
              <a:ext cx="652780" cy="346710"/>
            </a:xfrm>
            <a:custGeom>
              <a:avLst/>
              <a:gdLst/>
              <a:ahLst/>
              <a:cxnLst/>
              <a:rect l="l" t="t" r="r" b="b"/>
              <a:pathLst>
                <a:path w="652780" h="346710">
                  <a:moveTo>
                    <a:pt x="652411" y="0"/>
                  </a:moveTo>
                  <a:lnTo>
                    <a:pt x="350875" y="55752"/>
                  </a:lnTo>
                  <a:lnTo>
                    <a:pt x="0" y="55752"/>
                  </a:lnTo>
                  <a:lnTo>
                    <a:pt x="0" y="346252"/>
                  </a:lnTo>
                  <a:lnTo>
                    <a:pt x="601484" y="346252"/>
                  </a:lnTo>
                  <a:lnTo>
                    <a:pt x="601484" y="55752"/>
                  </a:lnTo>
                  <a:lnTo>
                    <a:pt x="501281" y="55752"/>
                  </a:lnTo>
                  <a:lnTo>
                    <a:pt x="652411" y="0"/>
                  </a:lnTo>
                  <a:close/>
                </a:path>
              </a:pathLst>
            </a:custGeom>
            <a:solidFill>
              <a:srgbClr val="FFFFFF"/>
            </a:solidFill>
          </p:spPr>
          <p:txBody>
            <a:bodyPr wrap="square" lIns="0" tIns="0" rIns="0" bIns="0" rtlCol="0"/>
            <a:lstStyle/>
            <a:p>
              <a:endParaRPr/>
            </a:p>
          </p:txBody>
        </p:sp>
        <p:sp>
          <p:nvSpPr>
            <p:cNvPr id="61" name="object 61"/>
            <p:cNvSpPr/>
            <p:nvPr/>
          </p:nvSpPr>
          <p:spPr>
            <a:xfrm>
              <a:off x="776211" y="5968238"/>
              <a:ext cx="652780" cy="346710"/>
            </a:xfrm>
            <a:custGeom>
              <a:avLst/>
              <a:gdLst/>
              <a:ahLst/>
              <a:cxnLst/>
              <a:rect l="l" t="t" r="r" b="b"/>
              <a:pathLst>
                <a:path w="652780" h="346710">
                  <a:moveTo>
                    <a:pt x="0" y="55752"/>
                  </a:moveTo>
                  <a:lnTo>
                    <a:pt x="350875" y="55752"/>
                  </a:lnTo>
                  <a:lnTo>
                    <a:pt x="652411" y="0"/>
                  </a:lnTo>
                  <a:lnTo>
                    <a:pt x="501281" y="55752"/>
                  </a:lnTo>
                  <a:lnTo>
                    <a:pt x="601484" y="55752"/>
                  </a:lnTo>
                  <a:lnTo>
                    <a:pt x="601484" y="104139"/>
                  </a:lnTo>
                  <a:lnTo>
                    <a:pt x="601484" y="176783"/>
                  </a:lnTo>
                  <a:lnTo>
                    <a:pt x="601484" y="346252"/>
                  </a:lnTo>
                  <a:lnTo>
                    <a:pt x="501281" y="346252"/>
                  </a:lnTo>
                  <a:lnTo>
                    <a:pt x="350875" y="346252"/>
                  </a:lnTo>
                  <a:lnTo>
                    <a:pt x="0" y="346252"/>
                  </a:lnTo>
                  <a:lnTo>
                    <a:pt x="0" y="176783"/>
                  </a:lnTo>
                  <a:lnTo>
                    <a:pt x="0" y="104139"/>
                  </a:lnTo>
                  <a:lnTo>
                    <a:pt x="0" y="55752"/>
                  </a:lnTo>
                  <a:close/>
                </a:path>
              </a:pathLst>
            </a:custGeom>
            <a:ln w="5626">
              <a:solidFill>
                <a:srgbClr val="000000"/>
              </a:solidFill>
            </a:ln>
          </p:spPr>
          <p:txBody>
            <a:bodyPr wrap="square" lIns="0" tIns="0" rIns="0" bIns="0" rtlCol="0"/>
            <a:lstStyle/>
            <a:p>
              <a:endParaRPr/>
            </a:p>
          </p:txBody>
        </p:sp>
      </p:grpSp>
      <p:sp>
        <p:nvSpPr>
          <p:cNvPr id="62" name="object 62"/>
          <p:cNvSpPr txBox="1"/>
          <p:nvPr/>
        </p:nvSpPr>
        <p:spPr>
          <a:xfrm>
            <a:off x="984296" y="8430707"/>
            <a:ext cx="671382" cy="290677"/>
          </a:xfrm>
          <a:prstGeom prst="rect">
            <a:avLst/>
          </a:prstGeom>
        </p:spPr>
        <p:txBody>
          <a:bodyPr vert="horz" wrap="square" lIns="0" tIns="31326" rIns="0" bIns="0" rtlCol="0">
            <a:spAutoFit/>
          </a:bodyPr>
          <a:lstStyle/>
          <a:p>
            <a:pPr marR="42332" algn="ctr">
              <a:spcBef>
                <a:spcPts val="247"/>
              </a:spcBef>
            </a:pPr>
            <a:r>
              <a:rPr sz="800" spc="-33" dirty="0">
                <a:solidFill>
                  <a:srgbClr val="585858"/>
                </a:solidFill>
                <a:latin typeface="BIZ UDPゴシック"/>
                <a:cs typeface="BIZ UDPゴシック"/>
              </a:rPr>
              <a:t>ない</a:t>
            </a:r>
            <a:endParaRPr sz="800">
              <a:latin typeface="BIZ UDPゴシック"/>
              <a:cs typeface="BIZ UDPゴシック"/>
            </a:endParaRPr>
          </a:p>
          <a:p>
            <a:pPr marR="6773" algn="ctr">
              <a:spcBef>
                <a:spcPts val="113"/>
              </a:spcBef>
            </a:pPr>
            <a:r>
              <a:rPr sz="800" dirty="0">
                <a:solidFill>
                  <a:srgbClr val="585858"/>
                </a:solidFill>
                <a:latin typeface="BIZ UDPゴシック"/>
                <a:cs typeface="BIZ UDPゴシック"/>
              </a:rPr>
              <a:t>55</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87%</a:t>
            </a:r>
            <a:endParaRPr sz="800">
              <a:latin typeface="BIZ UDPゴシック"/>
              <a:cs typeface="BIZ UDPゴシック"/>
            </a:endParaRPr>
          </a:p>
        </p:txBody>
      </p:sp>
      <p:grpSp>
        <p:nvGrpSpPr>
          <p:cNvPr id="63" name="object 63"/>
          <p:cNvGrpSpPr/>
          <p:nvPr/>
        </p:nvGrpSpPr>
        <p:grpSpPr>
          <a:xfrm>
            <a:off x="3819864" y="2183950"/>
            <a:ext cx="2661820" cy="2375658"/>
            <a:chOff x="2971355" y="1364043"/>
            <a:chExt cx="1996439" cy="1781810"/>
          </a:xfrm>
        </p:grpSpPr>
        <p:sp>
          <p:nvSpPr>
            <p:cNvPr id="64" name="object 64"/>
            <p:cNvSpPr/>
            <p:nvPr/>
          </p:nvSpPr>
          <p:spPr>
            <a:xfrm>
              <a:off x="3372611" y="1366901"/>
              <a:ext cx="1194435" cy="1776095"/>
            </a:xfrm>
            <a:custGeom>
              <a:avLst/>
              <a:gdLst/>
              <a:ahLst/>
              <a:cxnLst/>
              <a:rect l="l" t="t" r="r" b="b"/>
              <a:pathLst>
                <a:path w="1194435" h="1776095">
                  <a:moveTo>
                    <a:pt x="0" y="1509394"/>
                  </a:moveTo>
                  <a:lnTo>
                    <a:pt x="0" y="1775967"/>
                  </a:lnTo>
                </a:path>
                <a:path w="1194435" h="1776095">
                  <a:moveTo>
                    <a:pt x="0" y="621918"/>
                  </a:moveTo>
                  <a:lnTo>
                    <a:pt x="0" y="1154175"/>
                  </a:lnTo>
                </a:path>
                <a:path w="1194435" h="1776095">
                  <a:moveTo>
                    <a:pt x="0" y="0"/>
                  </a:moveTo>
                  <a:lnTo>
                    <a:pt x="0" y="266699"/>
                  </a:lnTo>
                </a:path>
                <a:path w="1194435" h="1776095">
                  <a:moveTo>
                    <a:pt x="397510" y="1509394"/>
                  </a:moveTo>
                  <a:lnTo>
                    <a:pt x="397510" y="1775967"/>
                  </a:lnTo>
                </a:path>
                <a:path w="1194435" h="1776095">
                  <a:moveTo>
                    <a:pt x="397510" y="621918"/>
                  </a:moveTo>
                  <a:lnTo>
                    <a:pt x="397510" y="1154175"/>
                  </a:lnTo>
                </a:path>
                <a:path w="1194435" h="1776095">
                  <a:moveTo>
                    <a:pt x="397510" y="0"/>
                  </a:moveTo>
                  <a:lnTo>
                    <a:pt x="397510" y="266699"/>
                  </a:lnTo>
                </a:path>
                <a:path w="1194435" h="1776095">
                  <a:moveTo>
                    <a:pt x="795782" y="1509394"/>
                  </a:moveTo>
                  <a:lnTo>
                    <a:pt x="795782" y="1775967"/>
                  </a:lnTo>
                </a:path>
                <a:path w="1194435" h="1776095">
                  <a:moveTo>
                    <a:pt x="795782" y="621918"/>
                  </a:moveTo>
                  <a:lnTo>
                    <a:pt x="795782" y="1154175"/>
                  </a:lnTo>
                </a:path>
                <a:path w="1194435" h="1776095">
                  <a:moveTo>
                    <a:pt x="795782" y="0"/>
                  </a:moveTo>
                  <a:lnTo>
                    <a:pt x="795782" y="266699"/>
                  </a:lnTo>
                </a:path>
                <a:path w="1194435" h="1776095">
                  <a:moveTo>
                    <a:pt x="1194053" y="1509394"/>
                  </a:moveTo>
                  <a:lnTo>
                    <a:pt x="1194053" y="1775967"/>
                  </a:lnTo>
                </a:path>
                <a:path w="1194435" h="1776095">
                  <a:moveTo>
                    <a:pt x="1194053" y="621918"/>
                  </a:moveTo>
                  <a:lnTo>
                    <a:pt x="1194053" y="1154175"/>
                  </a:lnTo>
                </a:path>
                <a:path w="1194435" h="1776095">
                  <a:moveTo>
                    <a:pt x="1194053" y="0"/>
                  </a:moveTo>
                  <a:lnTo>
                    <a:pt x="1194053" y="266699"/>
                  </a:lnTo>
                </a:path>
              </a:pathLst>
            </a:custGeom>
            <a:ln w="5626">
              <a:solidFill>
                <a:srgbClr val="D9D9D9"/>
              </a:solidFill>
            </a:ln>
          </p:spPr>
          <p:txBody>
            <a:bodyPr wrap="square" lIns="0" tIns="0" rIns="0" bIns="0" rtlCol="0"/>
            <a:lstStyle/>
            <a:p>
              <a:endParaRPr/>
            </a:p>
          </p:txBody>
        </p:sp>
        <p:sp>
          <p:nvSpPr>
            <p:cNvPr id="65" name="object 65"/>
            <p:cNvSpPr/>
            <p:nvPr/>
          </p:nvSpPr>
          <p:spPr>
            <a:xfrm>
              <a:off x="4964557" y="1366901"/>
              <a:ext cx="0" cy="1776095"/>
            </a:xfrm>
            <a:custGeom>
              <a:avLst/>
              <a:gdLst/>
              <a:ahLst/>
              <a:cxnLst/>
              <a:rect l="l" t="t" r="r" b="b"/>
              <a:pathLst>
                <a:path h="1776095">
                  <a:moveTo>
                    <a:pt x="0" y="0"/>
                  </a:moveTo>
                  <a:lnTo>
                    <a:pt x="0" y="1775968"/>
                  </a:lnTo>
                </a:path>
              </a:pathLst>
            </a:custGeom>
            <a:ln w="5626">
              <a:solidFill>
                <a:srgbClr val="D9D9D9"/>
              </a:solidFill>
            </a:ln>
          </p:spPr>
          <p:txBody>
            <a:bodyPr wrap="square" lIns="0" tIns="0" rIns="0" bIns="0" rtlCol="0"/>
            <a:lstStyle/>
            <a:p>
              <a:endParaRPr/>
            </a:p>
          </p:txBody>
        </p:sp>
        <p:sp>
          <p:nvSpPr>
            <p:cNvPr id="66" name="object 66"/>
            <p:cNvSpPr/>
            <p:nvPr/>
          </p:nvSpPr>
          <p:spPr>
            <a:xfrm>
              <a:off x="2974213" y="1633600"/>
              <a:ext cx="1564005" cy="1242695"/>
            </a:xfrm>
            <a:custGeom>
              <a:avLst/>
              <a:gdLst/>
              <a:ahLst/>
              <a:cxnLst/>
              <a:rect l="l" t="t" r="r" b="b"/>
              <a:pathLst>
                <a:path w="1564004" h="1242695">
                  <a:moveTo>
                    <a:pt x="928878" y="887476"/>
                  </a:moveTo>
                  <a:lnTo>
                    <a:pt x="0" y="887476"/>
                  </a:lnTo>
                  <a:lnTo>
                    <a:pt x="0" y="1242695"/>
                  </a:lnTo>
                  <a:lnTo>
                    <a:pt x="928878" y="1242695"/>
                  </a:lnTo>
                  <a:lnTo>
                    <a:pt x="928878" y="887476"/>
                  </a:lnTo>
                  <a:close/>
                </a:path>
                <a:path w="1564004" h="1242695">
                  <a:moveTo>
                    <a:pt x="1563751" y="0"/>
                  </a:moveTo>
                  <a:lnTo>
                    <a:pt x="0" y="0"/>
                  </a:lnTo>
                  <a:lnTo>
                    <a:pt x="0" y="355219"/>
                  </a:lnTo>
                  <a:lnTo>
                    <a:pt x="1563751" y="355219"/>
                  </a:lnTo>
                  <a:lnTo>
                    <a:pt x="1563751" y="0"/>
                  </a:lnTo>
                  <a:close/>
                </a:path>
              </a:pathLst>
            </a:custGeom>
            <a:solidFill>
              <a:srgbClr val="92D050"/>
            </a:solidFill>
          </p:spPr>
          <p:txBody>
            <a:bodyPr wrap="square" lIns="0" tIns="0" rIns="0" bIns="0" rtlCol="0"/>
            <a:lstStyle/>
            <a:p>
              <a:endParaRPr/>
            </a:p>
          </p:txBody>
        </p:sp>
        <p:sp>
          <p:nvSpPr>
            <p:cNvPr id="67" name="object 67"/>
            <p:cNvSpPr/>
            <p:nvPr/>
          </p:nvSpPr>
          <p:spPr>
            <a:xfrm>
              <a:off x="3903091" y="1633600"/>
              <a:ext cx="862330" cy="1242695"/>
            </a:xfrm>
            <a:custGeom>
              <a:avLst/>
              <a:gdLst/>
              <a:ahLst/>
              <a:cxnLst/>
              <a:rect l="l" t="t" r="r" b="b"/>
              <a:pathLst>
                <a:path w="862329" h="1242695">
                  <a:moveTo>
                    <a:pt x="847979" y="0"/>
                  </a:moveTo>
                  <a:lnTo>
                    <a:pt x="634873" y="0"/>
                  </a:lnTo>
                  <a:lnTo>
                    <a:pt x="634873" y="355219"/>
                  </a:lnTo>
                  <a:lnTo>
                    <a:pt x="847979" y="355219"/>
                  </a:lnTo>
                  <a:lnTo>
                    <a:pt x="847979" y="0"/>
                  </a:lnTo>
                  <a:close/>
                </a:path>
                <a:path w="862329" h="1242695">
                  <a:moveTo>
                    <a:pt x="862330" y="887476"/>
                  </a:moveTo>
                  <a:lnTo>
                    <a:pt x="0" y="887476"/>
                  </a:lnTo>
                  <a:lnTo>
                    <a:pt x="0" y="1242695"/>
                  </a:lnTo>
                  <a:lnTo>
                    <a:pt x="862330" y="1242695"/>
                  </a:lnTo>
                  <a:lnTo>
                    <a:pt x="862330" y="887476"/>
                  </a:lnTo>
                  <a:close/>
                </a:path>
              </a:pathLst>
            </a:custGeom>
            <a:solidFill>
              <a:srgbClr val="5B9BD4"/>
            </a:solidFill>
          </p:spPr>
          <p:txBody>
            <a:bodyPr wrap="square" lIns="0" tIns="0" rIns="0" bIns="0" rtlCol="0"/>
            <a:lstStyle/>
            <a:p>
              <a:endParaRPr/>
            </a:p>
          </p:txBody>
        </p:sp>
        <p:sp>
          <p:nvSpPr>
            <p:cNvPr id="68" name="object 68"/>
            <p:cNvSpPr/>
            <p:nvPr/>
          </p:nvSpPr>
          <p:spPr>
            <a:xfrm>
              <a:off x="4751070" y="1633600"/>
              <a:ext cx="213360" cy="1242695"/>
            </a:xfrm>
            <a:custGeom>
              <a:avLst/>
              <a:gdLst/>
              <a:ahLst/>
              <a:cxnLst/>
              <a:rect l="l" t="t" r="r" b="b"/>
              <a:pathLst>
                <a:path w="213360" h="1242695">
                  <a:moveTo>
                    <a:pt x="213106" y="887476"/>
                  </a:moveTo>
                  <a:lnTo>
                    <a:pt x="14351" y="887476"/>
                  </a:lnTo>
                  <a:lnTo>
                    <a:pt x="14351" y="1242695"/>
                  </a:lnTo>
                  <a:lnTo>
                    <a:pt x="213106" y="1242695"/>
                  </a:lnTo>
                  <a:lnTo>
                    <a:pt x="213106" y="887476"/>
                  </a:lnTo>
                  <a:close/>
                </a:path>
                <a:path w="213360" h="1242695">
                  <a:moveTo>
                    <a:pt x="213106" y="0"/>
                  </a:moveTo>
                  <a:lnTo>
                    <a:pt x="0" y="0"/>
                  </a:lnTo>
                  <a:lnTo>
                    <a:pt x="0" y="355219"/>
                  </a:lnTo>
                  <a:lnTo>
                    <a:pt x="213106" y="355219"/>
                  </a:lnTo>
                  <a:lnTo>
                    <a:pt x="213106" y="0"/>
                  </a:lnTo>
                  <a:close/>
                </a:path>
              </a:pathLst>
            </a:custGeom>
            <a:solidFill>
              <a:srgbClr val="FFC000"/>
            </a:solidFill>
          </p:spPr>
          <p:txBody>
            <a:bodyPr wrap="square" lIns="0" tIns="0" rIns="0" bIns="0" rtlCol="0"/>
            <a:lstStyle/>
            <a:p>
              <a:endParaRPr/>
            </a:p>
          </p:txBody>
        </p:sp>
        <p:sp>
          <p:nvSpPr>
            <p:cNvPr id="69" name="object 69"/>
            <p:cNvSpPr/>
            <p:nvPr/>
          </p:nvSpPr>
          <p:spPr>
            <a:xfrm>
              <a:off x="2974212" y="1366901"/>
              <a:ext cx="0" cy="1776095"/>
            </a:xfrm>
            <a:custGeom>
              <a:avLst/>
              <a:gdLst/>
              <a:ahLst/>
              <a:cxnLst/>
              <a:rect l="l" t="t" r="r" b="b"/>
              <a:pathLst>
                <a:path h="1776095">
                  <a:moveTo>
                    <a:pt x="0" y="1775968"/>
                  </a:moveTo>
                  <a:lnTo>
                    <a:pt x="0" y="0"/>
                  </a:lnTo>
                </a:path>
              </a:pathLst>
            </a:custGeom>
            <a:ln w="5626">
              <a:solidFill>
                <a:srgbClr val="D9D9D9"/>
              </a:solidFill>
            </a:ln>
          </p:spPr>
          <p:txBody>
            <a:bodyPr wrap="square" lIns="0" tIns="0" rIns="0" bIns="0" rtlCol="0"/>
            <a:lstStyle/>
            <a:p>
              <a:endParaRPr/>
            </a:p>
          </p:txBody>
        </p:sp>
        <p:sp>
          <p:nvSpPr>
            <p:cNvPr id="70" name="object 70"/>
            <p:cNvSpPr/>
            <p:nvPr/>
          </p:nvSpPr>
          <p:spPr>
            <a:xfrm>
              <a:off x="3382009" y="2646540"/>
              <a:ext cx="113664" cy="105410"/>
            </a:xfrm>
            <a:custGeom>
              <a:avLst/>
              <a:gdLst/>
              <a:ahLst/>
              <a:cxnLst/>
              <a:rect l="l" t="t" r="r" b="b"/>
              <a:pathLst>
                <a:path w="113664"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grpSp>
      <p:sp>
        <p:nvSpPr>
          <p:cNvPr id="71" name="object 71"/>
          <p:cNvSpPr txBox="1"/>
          <p:nvPr/>
        </p:nvSpPr>
        <p:spPr>
          <a:xfrm>
            <a:off x="4380590" y="3887905"/>
            <a:ext cx="125302" cy="124885"/>
          </a:xfrm>
          <a:prstGeom prst="rect">
            <a:avLst/>
          </a:prstGeom>
        </p:spPr>
        <p:txBody>
          <a:bodyPr vert="horz" wrap="square" lIns="0" tIns="22013" rIns="0" bIns="0" rtlCol="0">
            <a:spAutoFit/>
          </a:bodyPr>
          <a:lstStyle/>
          <a:p>
            <a:pPr marL="16933">
              <a:spcBef>
                <a:spcPts val="173"/>
              </a:spcBef>
            </a:pPr>
            <a:r>
              <a:rPr sz="667" spc="-33" dirty="0">
                <a:solidFill>
                  <a:srgbClr val="404040"/>
                </a:solidFill>
                <a:latin typeface="Calibri"/>
                <a:cs typeface="Calibri"/>
              </a:rPr>
              <a:t>14</a:t>
            </a:r>
            <a:endParaRPr sz="667">
              <a:latin typeface="Calibri"/>
              <a:cs typeface="Calibri"/>
            </a:endParaRPr>
          </a:p>
        </p:txBody>
      </p:sp>
      <p:sp>
        <p:nvSpPr>
          <p:cNvPr id="72" name="object 72"/>
          <p:cNvSpPr/>
          <p:nvPr/>
        </p:nvSpPr>
        <p:spPr>
          <a:xfrm>
            <a:off x="4790700" y="2709948"/>
            <a:ext cx="151546" cy="140541"/>
          </a:xfrm>
          <a:custGeom>
            <a:avLst/>
            <a:gdLst/>
            <a:ahLst/>
            <a:cxnLst/>
            <a:rect l="l" t="t" r="r" b="b"/>
            <a:pathLst>
              <a:path w="113664"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sp>
        <p:nvSpPr>
          <p:cNvPr id="73" name="object 73"/>
          <p:cNvSpPr txBox="1"/>
          <p:nvPr/>
        </p:nvSpPr>
        <p:spPr>
          <a:xfrm>
            <a:off x="4804077" y="2703801"/>
            <a:ext cx="125302" cy="124885"/>
          </a:xfrm>
          <a:prstGeom prst="rect">
            <a:avLst/>
          </a:prstGeom>
        </p:spPr>
        <p:txBody>
          <a:bodyPr vert="horz" wrap="square" lIns="0" tIns="22013" rIns="0" bIns="0" rtlCol="0">
            <a:spAutoFit/>
          </a:bodyPr>
          <a:lstStyle/>
          <a:p>
            <a:pPr marL="16933">
              <a:spcBef>
                <a:spcPts val="173"/>
              </a:spcBef>
            </a:pPr>
            <a:r>
              <a:rPr sz="667" spc="-33" dirty="0">
                <a:solidFill>
                  <a:srgbClr val="404040"/>
                </a:solidFill>
                <a:latin typeface="Calibri"/>
                <a:cs typeface="Calibri"/>
              </a:rPr>
              <a:t>22</a:t>
            </a:r>
            <a:endParaRPr sz="667">
              <a:latin typeface="Calibri"/>
              <a:cs typeface="Calibri"/>
            </a:endParaRPr>
          </a:p>
        </p:txBody>
      </p:sp>
      <p:sp>
        <p:nvSpPr>
          <p:cNvPr id="74" name="object 74"/>
          <p:cNvSpPr/>
          <p:nvPr/>
        </p:nvSpPr>
        <p:spPr>
          <a:xfrm>
            <a:off x="5561478" y="3893883"/>
            <a:ext cx="151546" cy="140541"/>
          </a:xfrm>
          <a:custGeom>
            <a:avLst/>
            <a:gdLst/>
            <a:ahLst/>
            <a:cxnLst/>
            <a:rect l="l" t="t" r="r" b="b"/>
            <a:pathLst>
              <a:path w="113664"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sp>
        <p:nvSpPr>
          <p:cNvPr id="75" name="object 75"/>
          <p:cNvSpPr txBox="1"/>
          <p:nvPr/>
        </p:nvSpPr>
        <p:spPr>
          <a:xfrm>
            <a:off x="5575023" y="3887905"/>
            <a:ext cx="125302" cy="124885"/>
          </a:xfrm>
          <a:prstGeom prst="rect">
            <a:avLst/>
          </a:prstGeom>
        </p:spPr>
        <p:txBody>
          <a:bodyPr vert="horz" wrap="square" lIns="0" tIns="22013" rIns="0" bIns="0" rtlCol="0">
            <a:spAutoFit/>
          </a:bodyPr>
          <a:lstStyle/>
          <a:p>
            <a:pPr marL="16933">
              <a:spcBef>
                <a:spcPts val="173"/>
              </a:spcBef>
            </a:pPr>
            <a:r>
              <a:rPr sz="667" spc="-33" dirty="0">
                <a:solidFill>
                  <a:srgbClr val="404040"/>
                </a:solidFill>
                <a:latin typeface="Calibri"/>
                <a:cs typeface="Calibri"/>
              </a:rPr>
              <a:t>13</a:t>
            </a:r>
            <a:endParaRPr sz="667">
              <a:latin typeface="Calibri"/>
              <a:cs typeface="Calibri"/>
            </a:endParaRPr>
          </a:p>
        </p:txBody>
      </p:sp>
      <p:sp>
        <p:nvSpPr>
          <p:cNvPr id="76" name="object 76"/>
          <p:cNvSpPr/>
          <p:nvPr/>
        </p:nvSpPr>
        <p:spPr>
          <a:xfrm>
            <a:off x="5998172" y="2709948"/>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77" name="object 77"/>
          <p:cNvSpPr txBox="1"/>
          <p:nvPr/>
        </p:nvSpPr>
        <p:spPr>
          <a:xfrm>
            <a:off x="6011888" y="2703801"/>
            <a:ext cx="79584" cy="124885"/>
          </a:xfrm>
          <a:prstGeom prst="rect">
            <a:avLst/>
          </a:prstGeom>
        </p:spPr>
        <p:txBody>
          <a:bodyPr vert="horz" wrap="square" lIns="0" tIns="22013" rIns="0" bIns="0" rtlCol="0">
            <a:spAutoFit/>
          </a:bodyPr>
          <a:lstStyle/>
          <a:p>
            <a:pPr marL="16933">
              <a:spcBef>
                <a:spcPts val="173"/>
              </a:spcBef>
            </a:pPr>
            <a:r>
              <a:rPr sz="667" spc="-67" dirty="0">
                <a:solidFill>
                  <a:srgbClr val="404040"/>
                </a:solidFill>
                <a:latin typeface="Calibri"/>
                <a:cs typeface="Calibri"/>
              </a:rPr>
              <a:t>3</a:t>
            </a:r>
            <a:endParaRPr sz="667">
              <a:latin typeface="Calibri"/>
              <a:cs typeface="Calibri"/>
            </a:endParaRPr>
          </a:p>
        </p:txBody>
      </p:sp>
      <p:sp>
        <p:nvSpPr>
          <p:cNvPr id="78" name="object 78"/>
          <p:cNvSpPr/>
          <p:nvPr/>
        </p:nvSpPr>
        <p:spPr>
          <a:xfrm>
            <a:off x="6291954" y="3893883"/>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79" name="object 79"/>
          <p:cNvSpPr txBox="1"/>
          <p:nvPr/>
        </p:nvSpPr>
        <p:spPr>
          <a:xfrm>
            <a:off x="6305669" y="3887905"/>
            <a:ext cx="79584" cy="124885"/>
          </a:xfrm>
          <a:prstGeom prst="rect">
            <a:avLst/>
          </a:prstGeom>
        </p:spPr>
        <p:txBody>
          <a:bodyPr vert="horz" wrap="square" lIns="0" tIns="22013" rIns="0" bIns="0" rtlCol="0">
            <a:spAutoFit/>
          </a:bodyPr>
          <a:lstStyle/>
          <a:p>
            <a:pPr marL="16933">
              <a:spcBef>
                <a:spcPts val="173"/>
              </a:spcBef>
            </a:pPr>
            <a:r>
              <a:rPr sz="667" spc="-67" dirty="0">
                <a:solidFill>
                  <a:srgbClr val="404040"/>
                </a:solidFill>
                <a:latin typeface="Calibri"/>
                <a:cs typeface="Calibri"/>
              </a:rPr>
              <a:t>3</a:t>
            </a:r>
            <a:endParaRPr sz="667">
              <a:latin typeface="Calibri"/>
              <a:cs typeface="Calibri"/>
            </a:endParaRPr>
          </a:p>
        </p:txBody>
      </p:sp>
      <p:sp>
        <p:nvSpPr>
          <p:cNvPr id="80" name="object 80"/>
          <p:cNvSpPr/>
          <p:nvPr/>
        </p:nvSpPr>
        <p:spPr>
          <a:xfrm>
            <a:off x="6282472" y="2709948"/>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81" name="object 81"/>
          <p:cNvSpPr txBox="1"/>
          <p:nvPr/>
        </p:nvSpPr>
        <p:spPr>
          <a:xfrm>
            <a:off x="6295849" y="2703801"/>
            <a:ext cx="79584" cy="124885"/>
          </a:xfrm>
          <a:prstGeom prst="rect">
            <a:avLst/>
          </a:prstGeom>
        </p:spPr>
        <p:txBody>
          <a:bodyPr vert="horz" wrap="square" lIns="0" tIns="22013" rIns="0" bIns="0" rtlCol="0">
            <a:spAutoFit/>
          </a:bodyPr>
          <a:lstStyle/>
          <a:p>
            <a:pPr marL="16933">
              <a:spcBef>
                <a:spcPts val="173"/>
              </a:spcBef>
            </a:pPr>
            <a:r>
              <a:rPr sz="667" spc="-67" dirty="0">
                <a:solidFill>
                  <a:srgbClr val="404040"/>
                </a:solidFill>
                <a:latin typeface="Calibri"/>
                <a:cs typeface="Calibri"/>
              </a:rPr>
              <a:t>3</a:t>
            </a:r>
            <a:endParaRPr sz="667">
              <a:latin typeface="Calibri"/>
              <a:cs typeface="Calibri"/>
            </a:endParaRPr>
          </a:p>
        </p:txBody>
      </p:sp>
      <p:sp>
        <p:nvSpPr>
          <p:cNvPr id="82" name="object 82"/>
          <p:cNvSpPr txBox="1"/>
          <p:nvPr/>
        </p:nvSpPr>
        <p:spPr>
          <a:xfrm>
            <a:off x="3752386" y="4591798"/>
            <a:ext cx="143928"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Calibri"/>
                <a:cs typeface="Calibri"/>
              </a:rPr>
              <a:t>0%</a:t>
            </a:r>
            <a:endParaRPr sz="667">
              <a:latin typeface="Calibri"/>
              <a:cs typeface="Calibri"/>
            </a:endParaRPr>
          </a:p>
        </p:txBody>
      </p:sp>
      <p:sp>
        <p:nvSpPr>
          <p:cNvPr id="83" name="object 83"/>
          <p:cNvSpPr txBox="1"/>
          <p:nvPr/>
        </p:nvSpPr>
        <p:spPr>
          <a:xfrm>
            <a:off x="4260369" y="4591798"/>
            <a:ext cx="189646"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Calibri"/>
                <a:cs typeface="Calibri"/>
              </a:rPr>
              <a:t>20%</a:t>
            </a:r>
            <a:endParaRPr sz="667">
              <a:latin typeface="Calibri"/>
              <a:cs typeface="Calibri"/>
            </a:endParaRPr>
          </a:p>
        </p:txBody>
      </p:sp>
      <p:sp>
        <p:nvSpPr>
          <p:cNvPr id="84" name="object 84"/>
          <p:cNvSpPr txBox="1"/>
          <p:nvPr/>
        </p:nvSpPr>
        <p:spPr>
          <a:xfrm>
            <a:off x="4791040" y="4591798"/>
            <a:ext cx="189646"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Calibri"/>
                <a:cs typeface="Calibri"/>
              </a:rPr>
              <a:t>40%</a:t>
            </a:r>
            <a:endParaRPr sz="667">
              <a:latin typeface="Calibri"/>
              <a:cs typeface="Calibri"/>
            </a:endParaRPr>
          </a:p>
        </p:txBody>
      </p:sp>
      <p:sp>
        <p:nvSpPr>
          <p:cNvPr id="85" name="object 85"/>
          <p:cNvSpPr txBox="1"/>
          <p:nvPr/>
        </p:nvSpPr>
        <p:spPr>
          <a:xfrm>
            <a:off x="6360869" y="4591798"/>
            <a:ext cx="235365" cy="124885"/>
          </a:xfrm>
          <a:prstGeom prst="rect">
            <a:avLst/>
          </a:prstGeom>
        </p:spPr>
        <p:txBody>
          <a:bodyPr vert="horz" wrap="square" lIns="0" tIns="22013" rIns="0" bIns="0" rtlCol="0">
            <a:spAutoFit/>
          </a:bodyPr>
          <a:lstStyle/>
          <a:p>
            <a:pPr marL="16933">
              <a:spcBef>
                <a:spcPts val="173"/>
              </a:spcBef>
            </a:pPr>
            <a:r>
              <a:rPr sz="667" spc="-27" dirty="0">
                <a:solidFill>
                  <a:srgbClr val="585858"/>
                </a:solidFill>
                <a:latin typeface="Calibri"/>
                <a:cs typeface="Calibri"/>
              </a:rPr>
              <a:t>100%</a:t>
            </a:r>
            <a:endParaRPr sz="667">
              <a:latin typeface="Calibri"/>
              <a:cs typeface="Calibri"/>
            </a:endParaRPr>
          </a:p>
        </p:txBody>
      </p:sp>
      <p:sp>
        <p:nvSpPr>
          <p:cNvPr id="86" name="object 86"/>
          <p:cNvSpPr txBox="1"/>
          <p:nvPr/>
        </p:nvSpPr>
        <p:spPr>
          <a:xfrm>
            <a:off x="3543437" y="3882249"/>
            <a:ext cx="214199"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游ゴシック"/>
                <a:cs typeface="游ゴシック"/>
              </a:rPr>
              <a:t>ある</a:t>
            </a:r>
            <a:endParaRPr sz="667">
              <a:latin typeface="游ゴシック"/>
              <a:cs typeface="游ゴシック"/>
            </a:endParaRPr>
          </a:p>
        </p:txBody>
      </p:sp>
      <p:sp>
        <p:nvSpPr>
          <p:cNvPr id="87" name="object 87"/>
          <p:cNvSpPr txBox="1"/>
          <p:nvPr/>
        </p:nvSpPr>
        <p:spPr>
          <a:xfrm>
            <a:off x="3543437" y="2698145"/>
            <a:ext cx="214199"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游ゴシック"/>
                <a:cs typeface="游ゴシック"/>
              </a:rPr>
              <a:t>ない</a:t>
            </a:r>
            <a:endParaRPr sz="667">
              <a:latin typeface="游ゴシック"/>
              <a:cs typeface="游ゴシック"/>
            </a:endParaRPr>
          </a:p>
        </p:txBody>
      </p:sp>
      <p:grpSp>
        <p:nvGrpSpPr>
          <p:cNvPr id="88" name="object 88"/>
          <p:cNvGrpSpPr/>
          <p:nvPr/>
        </p:nvGrpSpPr>
        <p:grpSpPr>
          <a:xfrm>
            <a:off x="4317940" y="4846924"/>
            <a:ext cx="932992" cy="49951"/>
            <a:chOff x="3344926" y="3361347"/>
            <a:chExt cx="699770" cy="37465"/>
          </a:xfrm>
        </p:grpSpPr>
        <p:sp>
          <p:nvSpPr>
            <p:cNvPr id="89" name="object 89"/>
            <p:cNvSpPr/>
            <p:nvPr/>
          </p:nvSpPr>
          <p:spPr>
            <a:xfrm>
              <a:off x="3344926" y="3361347"/>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90" name="object 90"/>
            <p:cNvSpPr/>
            <p:nvPr/>
          </p:nvSpPr>
          <p:spPr>
            <a:xfrm>
              <a:off x="3676269" y="3361347"/>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91" name="object 91"/>
            <p:cNvSpPr/>
            <p:nvPr/>
          </p:nvSpPr>
          <p:spPr>
            <a:xfrm>
              <a:off x="4007612" y="3361347"/>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92" name="object 92"/>
          <p:cNvSpPr txBox="1"/>
          <p:nvPr/>
        </p:nvSpPr>
        <p:spPr>
          <a:xfrm>
            <a:off x="4372124" y="4591798"/>
            <a:ext cx="1670411" cy="330133"/>
          </a:xfrm>
          <a:prstGeom prst="rect">
            <a:avLst/>
          </a:prstGeom>
        </p:spPr>
        <p:txBody>
          <a:bodyPr vert="horz" wrap="square" lIns="0" tIns="22013" rIns="0" bIns="0" rtlCol="0">
            <a:spAutoFit/>
          </a:bodyPr>
          <a:lstStyle/>
          <a:p>
            <a:pPr marL="966869">
              <a:spcBef>
                <a:spcPts val="173"/>
              </a:spcBef>
              <a:tabLst>
                <a:tab pos="1496869" algn="l"/>
              </a:tabLst>
            </a:pPr>
            <a:r>
              <a:rPr sz="667" spc="-33" dirty="0">
                <a:solidFill>
                  <a:srgbClr val="585858"/>
                </a:solidFill>
                <a:latin typeface="Calibri"/>
                <a:cs typeface="Calibri"/>
              </a:rPr>
              <a:t>60%</a:t>
            </a:r>
            <a:r>
              <a:rPr sz="667" dirty="0">
                <a:solidFill>
                  <a:srgbClr val="585858"/>
                </a:solidFill>
                <a:latin typeface="Calibri"/>
                <a:cs typeface="Calibri"/>
              </a:rPr>
              <a:t>	</a:t>
            </a:r>
            <a:r>
              <a:rPr sz="667" spc="-33" dirty="0">
                <a:solidFill>
                  <a:srgbClr val="585858"/>
                </a:solidFill>
                <a:latin typeface="Calibri"/>
                <a:cs typeface="Calibri"/>
              </a:rPr>
              <a:t>80%</a:t>
            </a:r>
            <a:endParaRPr sz="667">
              <a:latin typeface="Calibri"/>
              <a:cs typeface="Calibri"/>
            </a:endParaRPr>
          </a:p>
          <a:p>
            <a:pPr marL="16933">
              <a:spcBef>
                <a:spcPts val="767"/>
              </a:spcBef>
              <a:tabLst>
                <a:tab pos="458035" algn="l"/>
                <a:tab pos="899984"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93" name="object 93"/>
          <p:cNvSpPr txBox="1"/>
          <p:nvPr/>
        </p:nvSpPr>
        <p:spPr>
          <a:xfrm>
            <a:off x="5869652" y="2109193"/>
            <a:ext cx="631589" cy="135870"/>
          </a:xfrm>
          <a:prstGeom prst="rect">
            <a:avLst/>
          </a:prstGeom>
        </p:spPr>
        <p:txBody>
          <a:bodyPr vert="horz" wrap="square" lIns="0" tIns="22859" rIns="0" bIns="0" rtlCol="0">
            <a:spAutoFit/>
          </a:bodyPr>
          <a:lstStyle/>
          <a:p>
            <a:pPr marL="16933">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94" name="object 94"/>
          <p:cNvGrpSpPr/>
          <p:nvPr/>
        </p:nvGrpSpPr>
        <p:grpSpPr>
          <a:xfrm>
            <a:off x="10442837" y="3723049"/>
            <a:ext cx="2544986" cy="442790"/>
            <a:chOff x="7938769" y="2518410"/>
            <a:chExt cx="1908810" cy="332105"/>
          </a:xfrm>
        </p:grpSpPr>
        <p:sp>
          <p:nvSpPr>
            <p:cNvPr id="95" name="object 95"/>
            <p:cNvSpPr/>
            <p:nvPr/>
          </p:nvSpPr>
          <p:spPr>
            <a:xfrm>
              <a:off x="7938769" y="2518410"/>
              <a:ext cx="636905" cy="332105"/>
            </a:xfrm>
            <a:custGeom>
              <a:avLst/>
              <a:gdLst/>
              <a:ahLst/>
              <a:cxnLst/>
              <a:rect l="l" t="t" r="r" b="b"/>
              <a:pathLst>
                <a:path w="636904" h="332105">
                  <a:moveTo>
                    <a:pt x="636397" y="0"/>
                  </a:moveTo>
                  <a:lnTo>
                    <a:pt x="0" y="0"/>
                  </a:lnTo>
                  <a:lnTo>
                    <a:pt x="0" y="331850"/>
                  </a:lnTo>
                  <a:lnTo>
                    <a:pt x="636397" y="331850"/>
                  </a:lnTo>
                  <a:lnTo>
                    <a:pt x="636397" y="0"/>
                  </a:lnTo>
                  <a:close/>
                </a:path>
              </a:pathLst>
            </a:custGeom>
            <a:solidFill>
              <a:srgbClr val="92D050"/>
            </a:solidFill>
          </p:spPr>
          <p:txBody>
            <a:bodyPr wrap="square" lIns="0" tIns="0" rIns="0" bIns="0" rtlCol="0"/>
            <a:lstStyle/>
            <a:p>
              <a:endParaRPr/>
            </a:p>
          </p:txBody>
        </p:sp>
        <p:sp>
          <p:nvSpPr>
            <p:cNvPr id="96" name="object 96"/>
            <p:cNvSpPr/>
            <p:nvPr/>
          </p:nvSpPr>
          <p:spPr>
            <a:xfrm>
              <a:off x="8575166" y="2518410"/>
              <a:ext cx="318770" cy="332105"/>
            </a:xfrm>
            <a:custGeom>
              <a:avLst/>
              <a:gdLst/>
              <a:ahLst/>
              <a:cxnLst/>
              <a:rect l="l" t="t" r="r" b="b"/>
              <a:pathLst>
                <a:path w="318770" h="332105">
                  <a:moveTo>
                    <a:pt x="318261" y="0"/>
                  </a:moveTo>
                  <a:lnTo>
                    <a:pt x="0" y="0"/>
                  </a:lnTo>
                  <a:lnTo>
                    <a:pt x="0" y="331850"/>
                  </a:lnTo>
                  <a:lnTo>
                    <a:pt x="318261" y="331850"/>
                  </a:lnTo>
                  <a:lnTo>
                    <a:pt x="318261" y="0"/>
                  </a:lnTo>
                  <a:close/>
                </a:path>
              </a:pathLst>
            </a:custGeom>
            <a:solidFill>
              <a:srgbClr val="5B9BD4"/>
            </a:solidFill>
          </p:spPr>
          <p:txBody>
            <a:bodyPr wrap="square" lIns="0" tIns="0" rIns="0" bIns="0" rtlCol="0"/>
            <a:lstStyle/>
            <a:p>
              <a:endParaRPr/>
            </a:p>
          </p:txBody>
        </p:sp>
        <p:sp>
          <p:nvSpPr>
            <p:cNvPr id="97" name="object 97"/>
            <p:cNvSpPr/>
            <p:nvPr/>
          </p:nvSpPr>
          <p:spPr>
            <a:xfrm>
              <a:off x="8893428" y="2518410"/>
              <a:ext cx="954405" cy="332105"/>
            </a:xfrm>
            <a:custGeom>
              <a:avLst/>
              <a:gdLst/>
              <a:ahLst/>
              <a:cxnLst/>
              <a:rect l="l" t="t" r="r" b="b"/>
              <a:pathLst>
                <a:path w="954404" h="332105">
                  <a:moveTo>
                    <a:pt x="954024" y="0"/>
                  </a:moveTo>
                  <a:lnTo>
                    <a:pt x="0" y="0"/>
                  </a:lnTo>
                  <a:lnTo>
                    <a:pt x="0" y="331850"/>
                  </a:lnTo>
                  <a:lnTo>
                    <a:pt x="954024" y="331850"/>
                  </a:lnTo>
                  <a:lnTo>
                    <a:pt x="954024" y="0"/>
                  </a:lnTo>
                  <a:close/>
                </a:path>
              </a:pathLst>
            </a:custGeom>
            <a:solidFill>
              <a:srgbClr val="FFC000"/>
            </a:solidFill>
          </p:spPr>
          <p:txBody>
            <a:bodyPr wrap="square" lIns="0" tIns="0" rIns="0" bIns="0" rtlCol="0"/>
            <a:lstStyle/>
            <a:p>
              <a:endParaRPr/>
            </a:p>
          </p:txBody>
        </p:sp>
        <p:sp>
          <p:nvSpPr>
            <p:cNvPr id="98" name="object 98"/>
            <p:cNvSpPr/>
            <p:nvPr/>
          </p:nvSpPr>
          <p:spPr>
            <a:xfrm>
              <a:off x="8217281" y="2631681"/>
              <a:ext cx="1192530" cy="105410"/>
            </a:xfrm>
            <a:custGeom>
              <a:avLst/>
              <a:gdLst/>
              <a:ahLst/>
              <a:cxnLst/>
              <a:rect l="l" t="t" r="r" b="b"/>
              <a:pathLst>
                <a:path w="1192529" h="105410">
                  <a:moveTo>
                    <a:pt x="79121" y="0"/>
                  </a:moveTo>
                  <a:lnTo>
                    <a:pt x="0" y="0"/>
                  </a:lnTo>
                  <a:lnTo>
                    <a:pt x="0" y="104787"/>
                  </a:lnTo>
                  <a:lnTo>
                    <a:pt x="79121" y="104787"/>
                  </a:lnTo>
                  <a:lnTo>
                    <a:pt x="79121" y="0"/>
                  </a:lnTo>
                  <a:close/>
                </a:path>
                <a:path w="1192529" h="105410">
                  <a:moveTo>
                    <a:pt x="556387" y="0"/>
                  </a:moveTo>
                  <a:lnTo>
                    <a:pt x="477266" y="0"/>
                  </a:lnTo>
                  <a:lnTo>
                    <a:pt x="477266" y="104787"/>
                  </a:lnTo>
                  <a:lnTo>
                    <a:pt x="556387" y="104787"/>
                  </a:lnTo>
                  <a:lnTo>
                    <a:pt x="556387" y="0"/>
                  </a:lnTo>
                  <a:close/>
                </a:path>
                <a:path w="1192529" h="105410">
                  <a:moveTo>
                    <a:pt x="1192530" y="0"/>
                  </a:moveTo>
                  <a:lnTo>
                    <a:pt x="1113409" y="0"/>
                  </a:lnTo>
                  <a:lnTo>
                    <a:pt x="1113409" y="104787"/>
                  </a:lnTo>
                  <a:lnTo>
                    <a:pt x="1192530" y="104787"/>
                  </a:lnTo>
                  <a:lnTo>
                    <a:pt x="1192530" y="0"/>
                  </a:lnTo>
                  <a:close/>
                </a:path>
              </a:pathLst>
            </a:custGeom>
            <a:solidFill>
              <a:srgbClr val="FFFFFF"/>
            </a:solidFill>
          </p:spPr>
          <p:txBody>
            <a:bodyPr wrap="square" lIns="0" tIns="0" rIns="0" bIns="0" rtlCol="0"/>
            <a:lstStyle/>
            <a:p>
              <a:endParaRPr/>
            </a:p>
          </p:txBody>
        </p:sp>
      </p:grpSp>
      <p:grpSp>
        <p:nvGrpSpPr>
          <p:cNvPr id="99" name="object 99"/>
          <p:cNvGrpSpPr/>
          <p:nvPr/>
        </p:nvGrpSpPr>
        <p:grpSpPr>
          <a:xfrm>
            <a:off x="10442837" y="2615312"/>
            <a:ext cx="2544986" cy="442790"/>
            <a:chOff x="7938769" y="1687576"/>
            <a:chExt cx="1908810" cy="332105"/>
          </a:xfrm>
        </p:grpSpPr>
        <p:sp>
          <p:nvSpPr>
            <p:cNvPr id="100" name="object 100"/>
            <p:cNvSpPr/>
            <p:nvPr/>
          </p:nvSpPr>
          <p:spPr>
            <a:xfrm>
              <a:off x="7938769" y="1687576"/>
              <a:ext cx="1248410" cy="332105"/>
            </a:xfrm>
            <a:custGeom>
              <a:avLst/>
              <a:gdLst/>
              <a:ahLst/>
              <a:cxnLst/>
              <a:rect l="l" t="t" r="r" b="b"/>
              <a:pathLst>
                <a:path w="1248409" h="332105">
                  <a:moveTo>
                    <a:pt x="1247902" y="0"/>
                  </a:moveTo>
                  <a:lnTo>
                    <a:pt x="0" y="0"/>
                  </a:lnTo>
                  <a:lnTo>
                    <a:pt x="0" y="331851"/>
                  </a:lnTo>
                  <a:lnTo>
                    <a:pt x="1247902" y="331851"/>
                  </a:lnTo>
                  <a:lnTo>
                    <a:pt x="1247902" y="0"/>
                  </a:lnTo>
                  <a:close/>
                </a:path>
              </a:pathLst>
            </a:custGeom>
            <a:solidFill>
              <a:srgbClr val="92D050"/>
            </a:solidFill>
          </p:spPr>
          <p:txBody>
            <a:bodyPr wrap="square" lIns="0" tIns="0" rIns="0" bIns="0" rtlCol="0"/>
            <a:lstStyle/>
            <a:p>
              <a:endParaRPr/>
            </a:p>
          </p:txBody>
        </p:sp>
        <p:sp>
          <p:nvSpPr>
            <p:cNvPr id="101" name="object 101"/>
            <p:cNvSpPr/>
            <p:nvPr/>
          </p:nvSpPr>
          <p:spPr>
            <a:xfrm>
              <a:off x="9186671" y="1687576"/>
              <a:ext cx="551180" cy="332105"/>
            </a:xfrm>
            <a:custGeom>
              <a:avLst/>
              <a:gdLst/>
              <a:ahLst/>
              <a:cxnLst/>
              <a:rect l="l" t="t" r="r" b="b"/>
              <a:pathLst>
                <a:path w="551179" h="332105">
                  <a:moveTo>
                    <a:pt x="551179" y="0"/>
                  </a:moveTo>
                  <a:lnTo>
                    <a:pt x="0" y="0"/>
                  </a:lnTo>
                  <a:lnTo>
                    <a:pt x="0" y="331851"/>
                  </a:lnTo>
                  <a:lnTo>
                    <a:pt x="551179" y="331851"/>
                  </a:lnTo>
                  <a:lnTo>
                    <a:pt x="551179" y="0"/>
                  </a:lnTo>
                  <a:close/>
                </a:path>
              </a:pathLst>
            </a:custGeom>
            <a:solidFill>
              <a:srgbClr val="5B9BD4"/>
            </a:solidFill>
          </p:spPr>
          <p:txBody>
            <a:bodyPr wrap="square" lIns="0" tIns="0" rIns="0" bIns="0" rtlCol="0"/>
            <a:lstStyle/>
            <a:p>
              <a:endParaRPr/>
            </a:p>
          </p:txBody>
        </p:sp>
        <p:sp>
          <p:nvSpPr>
            <p:cNvPr id="102" name="object 102"/>
            <p:cNvSpPr/>
            <p:nvPr/>
          </p:nvSpPr>
          <p:spPr>
            <a:xfrm>
              <a:off x="9737851" y="1687576"/>
              <a:ext cx="109855" cy="332105"/>
            </a:xfrm>
            <a:custGeom>
              <a:avLst/>
              <a:gdLst/>
              <a:ahLst/>
              <a:cxnLst/>
              <a:rect l="l" t="t" r="r" b="b"/>
              <a:pathLst>
                <a:path w="109854" h="332105">
                  <a:moveTo>
                    <a:pt x="109600" y="0"/>
                  </a:moveTo>
                  <a:lnTo>
                    <a:pt x="0" y="0"/>
                  </a:lnTo>
                  <a:lnTo>
                    <a:pt x="0" y="331851"/>
                  </a:lnTo>
                  <a:lnTo>
                    <a:pt x="109600" y="331851"/>
                  </a:lnTo>
                  <a:lnTo>
                    <a:pt x="109600" y="0"/>
                  </a:lnTo>
                  <a:close/>
                </a:path>
              </a:pathLst>
            </a:custGeom>
            <a:solidFill>
              <a:srgbClr val="FFC000"/>
            </a:solidFill>
          </p:spPr>
          <p:txBody>
            <a:bodyPr wrap="square" lIns="0" tIns="0" rIns="0" bIns="0" rtlCol="0"/>
            <a:lstStyle/>
            <a:p>
              <a:endParaRPr/>
            </a:p>
          </p:txBody>
        </p:sp>
        <p:sp>
          <p:nvSpPr>
            <p:cNvPr id="103" name="object 103"/>
            <p:cNvSpPr/>
            <p:nvPr/>
          </p:nvSpPr>
          <p:spPr>
            <a:xfrm>
              <a:off x="8506079" y="1801228"/>
              <a:ext cx="1325880" cy="105410"/>
            </a:xfrm>
            <a:custGeom>
              <a:avLst/>
              <a:gdLst/>
              <a:ahLst/>
              <a:cxnLst/>
              <a:rect l="l" t="t" r="r" b="b"/>
              <a:pathLst>
                <a:path w="1325879" h="105410">
                  <a:moveTo>
                    <a:pt x="113296" y="0"/>
                  </a:moveTo>
                  <a:lnTo>
                    <a:pt x="0" y="0"/>
                  </a:lnTo>
                  <a:lnTo>
                    <a:pt x="0" y="104787"/>
                  </a:lnTo>
                  <a:lnTo>
                    <a:pt x="113296" y="104787"/>
                  </a:lnTo>
                  <a:lnTo>
                    <a:pt x="113296" y="0"/>
                  </a:lnTo>
                  <a:close/>
                </a:path>
                <a:path w="1325879" h="105410">
                  <a:moveTo>
                    <a:pt x="1012583" y="0"/>
                  </a:moveTo>
                  <a:lnTo>
                    <a:pt x="899287" y="0"/>
                  </a:lnTo>
                  <a:lnTo>
                    <a:pt x="899287" y="104787"/>
                  </a:lnTo>
                  <a:lnTo>
                    <a:pt x="1012583" y="104787"/>
                  </a:lnTo>
                  <a:lnTo>
                    <a:pt x="1012583" y="0"/>
                  </a:lnTo>
                  <a:close/>
                </a:path>
                <a:path w="1325879" h="105410">
                  <a:moveTo>
                    <a:pt x="1325880" y="0"/>
                  </a:moveTo>
                  <a:lnTo>
                    <a:pt x="1246759" y="0"/>
                  </a:lnTo>
                  <a:lnTo>
                    <a:pt x="1246759" y="104787"/>
                  </a:lnTo>
                  <a:lnTo>
                    <a:pt x="1325880" y="104787"/>
                  </a:lnTo>
                  <a:lnTo>
                    <a:pt x="1325880" y="0"/>
                  </a:lnTo>
                  <a:close/>
                </a:path>
              </a:pathLst>
            </a:custGeom>
            <a:solidFill>
              <a:srgbClr val="FFFFFF"/>
            </a:solidFill>
          </p:spPr>
          <p:txBody>
            <a:bodyPr wrap="square" lIns="0" tIns="0" rIns="0" bIns="0" rtlCol="0"/>
            <a:lstStyle/>
            <a:p>
              <a:endParaRPr/>
            </a:p>
          </p:txBody>
        </p:sp>
      </p:grpSp>
      <p:graphicFrame>
        <p:nvGraphicFramePr>
          <p:cNvPr id="104" name="object 104"/>
          <p:cNvGraphicFramePr>
            <a:graphicFrameLocks noGrp="1"/>
          </p:cNvGraphicFramePr>
          <p:nvPr>
            <p:extLst>
              <p:ext uri="{D42A27DB-BD31-4B8C-83A1-F6EECF244321}">
                <p14:modId xmlns:p14="http://schemas.microsoft.com/office/powerpoint/2010/main" val="2698629757"/>
              </p:ext>
            </p:extLst>
          </p:nvPr>
        </p:nvGraphicFramePr>
        <p:xfrm>
          <a:off x="10439087" y="2282923"/>
          <a:ext cx="2539056" cy="2212259"/>
        </p:xfrm>
        <a:graphic>
          <a:graphicData uri="http://schemas.openxmlformats.org/drawingml/2006/table">
            <a:tbl>
              <a:tblPr firstRow="1" bandRow="1">
                <a:tableStyleId>{2D5ABB26-0587-4C30-8999-92F81FD0307C}</a:tableStyleId>
              </a:tblPr>
              <a:tblGrid>
                <a:gridCol w="508828">
                  <a:extLst>
                    <a:ext uri="{9D8B030D-6E8A-4147-A177-3AD203B41FA5}">
                      <a16:colId xmlns:a16="http://schemas.microsoft.com/office/drawing/2014/main" val="20000"/>
                    </a:ext>
                  </a:extLst>
                </a:gridCol>
                <a:gridCol w="338653">
                  <a:extLst>
                    <a:ext uri="{9D8B030D-6E8A-4147-A177-3AD203B41FA5}">
                      <a16:colId xmlns:a16="http://schemas.microsoft.com/office/drawing/2014/main" val="20001"/>
                    </a:ext>
                  </a:extLst>
                </a:gridCol>
                <a:gridCol w="165939">
                  <a:extLst>
                    <a:ext uri="{9D8B030D-6E8A-4147-A177-3AD203B41FA5}">
                      <a16:colId xmlns:a16="http://schemas.microsoft.com/office/drawing/2014/main" val="20002"/>
                    </a:ext>
                  </a:extLst>
                </a:gridCol>
                <a:gridCol w="257377">
                  <a:extLst>
                    <a:ext uri="{9D8B030D-6E8A-4147-A177-3AD203B41FA5}">
                      <a16:colId xmlns:a16="http://schemas.microsoft.com/office/drawing/2014/main" val="20003"/>
                    </a:ext>
                  </a:extLst>
                </a:gridCol>
                <a:gridCol w="253991">
                  <a:extLst>
                    <a:ext uri="{9D8B030D-6E8A-4147-A177-3AD203B41FA5}">
                      <a16:colId xmlns:a16="http://schemas.microsoft.com/office/drawing/2014/main" val="20004"/>
                    </a:ext>
                  </a:extLst>
                </a:gridCol>
                <a:gridCol w="136307">
                  <a:extLst>
                    <a:ext uri="{9D8B030D-6E8A-4147-A177-3AD203B41FA5}">
                      <a16:colId xmlns:a16="http://schemas.microsoft.com/office/drawing/2014/main" val="20005"/>
                    </a:ext>
                  </a:extLst>
                </a:gridCol>
                <a:gridCol w="370826">
                  <a:extLst>
                    <a:ext uri="{9D8B030D-6E8A-4147-A177-3AD203B41FA5}">
                      <a16:colId xmlns:a16="http://schemas.microsoft.com/office/drawing/2014/main" val="20006"/>
                    </a:ext>
                  </a:extLst>
                </a:gridCol>
                <a:gridCol w="362360">
                  <a:extLst>
                    <a:ext uri="{9D8B030D-6E8A-4147-A177-3AD203B41FA5}">
                      <a16:colId xmlns:a16="http://schemas.microsoft.com/office/drawing/2014/main" val="20007"/>
                    </a:ext>
                  </a:extLst>
                </a:gridCol>
                <a:gridCol w="144775">
                  <a:extLst>
                    <a:ext uri="{9D8B030D-6E8A-4147-A177-3AD203B41FA5}">
                      <a16:colId xmlns:a16="http://schemas.microsoft.com/office/drawing/2014/main" val="20008"/>
                    </a:ext>
                  </a:extLst>
                </a:gridCol>
              </a:tblGrid>
              <a:tr h="331881">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0"/>
                  </a:ext>
                </a:extLst>
              </a:tr>
              <a:tr h="441944">
                <a:tc gridSpan="6">
                  <a:txBody>
                    <a:bodyPr/>
                    <a:lstStyle/>
                    <a:p>
                      <a:pPr>
                        <a:lnSpc>
                          <a:spcPct val="100000"/>
                        </a:lnSpc>
                        <a:spcBef>
                          <a:spcPts val="409"/>
                        </a:spcBef>
                      </a:pPr>
                      <a:endParaRPr sz="700">
                        <a:latin typeface="Times New Roman"/>
                        <a:cs typeface="Times New Roman"/>
                      </a:endParaRPr>
                    </a:p>
                    <a:p>
                      <a:pPr marL="1905" algn="ctr">
                        <a:lnSpc>
                          <a:spcPct val="100000"/>
                        </a:lnSpc>
                        <a:spcBef>
                          <a:spcPts val="5"/>
                        </a:spcBef>
                      </a:pPr>
                      <a:r>
                        <a:rPr sz="700" spc="-25" dirty="0">
                          <a:solidFill>
                            <a:srgbClr val="404040"/>
                          </a:solidFill>
                          <a:latin typeface="Calibri"/>
                          <a:cs typeface="Calibri"/>
                        </a:rPr>
                        <a:t>34</a:t>
                      </a:r>
                      <a:endParaRPr sz="700">
                        <a:latin typeface="Calibri"/>
                        <a:cs typeface="Calibri"/>
                      </a:endParaRPr>
                    </a:p>
                  </a:txBody>
                  <a:tcPr marL="0" marR="0" marT="69423" marB="0">
                    <a:lnL w="6350">
                      <a:solidFill>
                        <a:srgbClr val="D9D9D9"/>
                      </a:solidFill>
                      <a:prstDash val="solid"/>
                    </a:ln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gridSpan="2">
                  <a:txBody>
                    <a:bodyPr/>
                    <a:lstStyle/>
                    <a:p>
                      <a:pPr>
                        <a:lnSpc>
                          <a:spcPct val="100000"/>
                        </a:lnSpc>
                        <a:spcBef>
                          <a:spcPts val="409"/>
                        </a:spcBef>
                      </a:pPr>
                      <a:endParaRPr sz="700">
                        <a:latin typeface="Times New Roman"/>
                        <a:cs typeface="Times New Roman"/>
                      </a:endParaRPr>
                    </a:p>
                    <a:p>
                      <a:pPr marL="1270" algn="ctr">
                        <a:lnSpc>
                          <a:spcPct val="100000"/>
                        </a:lnSpc>
                        <a:spcBef>
                          <a:spcPts val="5"/>
                        </a:spcBef>
                      </a:pPr>
                      <a:r>
                        <a:rPr sz="700" spc="-25" dirty="0">
                          <a:solidFill>
                            <a:srgbClr val="404040"/>
                          </a:solidFill>
                          <a:latin typeface="Calibri"/>
                          <a:cs typeface="Calibri"/>
                        </a:rPr>
                        <a:t>15</a:t>
                      </a:r>
                      <a:endParaRPr sz="700">
                        <a:latin typeface="Calibri"/>
                        <a:cs typeface="Calibri"/>
                      </a:endParaRPr>
                    </a:p>
                  </a:txBody>
                  <a:tcPr marL="0" marR="0" marT="69423" marB="0"/>
                </a:tc>
                <a:tc hMerge="1">
                  <a:txBody>
                    <a:bodyPr/>
                    <a:lstStyle/>
                    <a:p>
                      <a:endParaRPr/>
                    </a:p>
                  </a:txBody>
                  <a:tcPr marL="0" marR="0" marT="0" marB="0"/>
                </a:tc>
                <a:tc>
                  <a:txBody>
                    <a:bodyPr/>
                    <a:lstStyle/>
                    <a:p>
                      <a:pPr>
                        <a:lnSpc>
                          <a:spcPct val="100000"/>
                        </a:lnSpc>
                        <a:spcBef>
                          <a:spcPts val="409"/>
                        </a:spcBef>
                      </a:pPr>
                      <a:endParaRPr sz="700">
                        <a:latin typeface="Times New Roman"/>
                        <a:cs typeface="Times New Roman"/>
                      </a:endParaRPr>
                    </a:p>
                    <a:p>
                      <a:pPr marL="1270" algn="ctr">
                        <a:lnSpc>
                          <a:spcPct val="100000"/>
                        </a:lnSpc>
                        <a:spcBef>
                          <a:spcPts val="5"/>
                        </a:spcBef>
                      </a:pPr>
                      <a:r>
                        <a:rPr sz="700" spc="-50" dirty="0">
                          <a:solidFill>
                            <a:srgbClr val="404040"/>
                          </a:solidFill>
                          <a:latin typeface="Calibri"/>
                          <a:cs typeface="Calibri"/>
                        </a:rPr>
                        <a:t>3</a:t>
                      </a:r>
                      <a:endParaRPr sz="700">
                        <a:latin typeface="Calibri"/>
                        <a:cs typeface="Calibri"/>
                      </a:endParaRPr>
                    </a:p>
                  </a:txBody>
                  <a:tcPr marL="0" marR="0" marT="69423" marB="0">
                    <a:lnR w="6350">
                      <a:solidFill>
                        <a:srgbClr val="D9D9D9"/>
                      </a:solidFill>
                      <a:prstDash val="solid"/>
                    </a:lnR>
                  </a:tcPr>
                </a:tc>
                <a:extLst>
                  <a:ext uri="{0D108BD9-81ED-4DB2-BD59-A6C34878D82A}">
                    <a16:rowId xmlns:a16="http://schemas.microsoft.com/office/drawing/2014/main" val="10001"/>
                  </a:ext>
                </a:extLst>
              </a:tr>
              <a:tr h="664609">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2"/>
                  </a:ext>
                </a:extLst>
              </a:tr>
              <a:tr h="441944">
                <a:tc gridSpan="2">
                  <a:txBody>
                    <a:bodyPr/>
                    <a:lstStyle/>
                    <a:p>
                      <a:pPr>
                        <a:lnSpc>
                          <a:spcPct val="100000"/>
                        </a:lnSpc>
                        <a:spcBef>
                          <a:spcPts val="409"/>
                        </a:spcBef>
                      </a:pPr>
                      <a:endParaRPr sz="700">
                        <a:latin typeface="Times New Roman"/>
                        <a:cs typeface="Times New Roman"/>
                      </a:endParaRPr>
                    </a:p>
                    <a:p>
                      <a:pPr marL="1905" algn="ctr">
                        <a:lnSpc>
                          <a:spcPct val="100000"/>
                        </a:lnSpc>
                      </a:pPr>
                      <a:r>
                        <a:rPr sz="700" spc="-50" dirty="0">
                          <a:solidFill>
                            <a:srgbClr val="404040"/>
                          </a:solidFill>
                          <a:latin typeface="Calibri"/>
                          <a:cs typeface="Calibri"/>
                        </a:rPr>
                        <a:t>2</a:t>
                      </a:r>
                      <a:endParaRPr sz="700">
                        <a:latin typeface="Calibri"/>
                        <a:cs typeface="Calibri"/>
                      </a:endParaRPr>
                    </a:p>
                  </a:txBody>
                  <a:tcPr marL="0" marR="0" marT="69423" marB="0">
                    <a:lnL w="6350">
                      <a:solidFill>
                        <a:srgbClr val="D9D9D9"/>
                      </a:solidFill>
                      <a:prstDash val="solid"/>
                    </a:lnL>
                  </a:tcPr>
                </a:tc>
                <a:tc hMerge="1">
                  <a:txBody>
                    <a:bodyPr/>
                    <a:lstStyle/>
                    <a:p>
                      <a:endParaRPr/>
                    </a:p>
                  </a:txBody>
                  <a:tcPr marL="0" marR="0" marT="0" marB="0"/>
                </a:tc>
                <a:tc gridSpan="2">
                  <a:txBody>
                    <a:bodyPr/>
                    <a:lstStyle/>
                    <a:p>
                      <a:pPr>
                        <a:lnSpc>
                          <a:spcPct val="100000"/>
                        </a:lnSpc>
                        <a:spcBef>
                          <a:spcPts val="409"/>
                        </a:spcBef>
                      </a:pPr>
                      <a:endParaRPr sz="700">
                        <a:latin typeface="Times New Roman"/>
                        <a:cs typeface="Times New Roman"/>
                      </a:endParaRPr>
                    </a:p>
                    <a:p>
                      <a:pPr marL="1270" algn="ctr">
                        <a:lnSpc>
                          <a:spcPct val="100000"/>
                        </a:lnSpc>
                      </a:pPr>
                      <a:r>
                        <a:rPr sz="700" spc="-50" dirty="0">
                          <a:solidFill>
                            <a:srgbClr val="404040"/>
                          </a:solidFill>
                          <a:latin typeface="Calibri"/>
                          <a:cs typeface="Calibri"/>
                        </a:rPr>
                        <a:t>1</a:t>
                      </a:r>
                      <a:endParaRPr sz="700">
                        <a:latin typeface="Calibri"/>
                        <a:cs typeface="Calibri"/>
                      </a:endParaRPr>
                    </a:p>
                  </a:txBody>
                  <a:tcPr marL="0" marR="0" marT="69423" marB="0"/>
                </a:tc>
                <a:tc hMerge="1">
                  <a:txBody>
                    <a:bodyPr/>
                    <a:lstStyle/>
                    <a:p>
                      <a:endParaRPr/>
                    </a:p>
                  </a:txBody>
                  <a:tcPr marL="0" marR="0" marT="0" marB="0"/>
                </a:tc>
                <a:tc gridSpan="5">
                  <a:txBody>
                    <a:bodyPr/>
                    <a:lstStyle/>
                    <a:p>
                      <a:pPr>
                        <a:lnSpc>
                          <a:spcPct val="100000"/>
                        </a:lnSpc>
                        <a:spcBef>
                          <a:spcPts val="409"/>
                        </a:spcBef>
                      </a:pPr>
                      <a:endParaRPr sz="700">
                        <a:latin typeface="Times New Roman"/>
                        <a:cs typeface="Times New Roman"/>
                      </a:endParaRPr>
                    </a:p>
                    <a:p>
                      <a:pPr marL="1270" algn="ctr">
                        <a:lnSpc>
                          <a:spcPct val="100000"/>
                        </a:lnSpc>
                      </a:pPr>
                      <a:r>
                        <a:rPr sz="700" spc="-50" dirty="0">
                          <a:solidFill>
                            <a:srgbClr val="404040"/>
                          </a:solidFill>
                          <a:latin typeface="Calibri"/>
                          <a:cs typeface="Calibri"/>
                        </a:rPr>
                        <a:t>3</a:t>
                      </a:r>
                      <a:endParaRPr sz="700">
                        <a:latin typeface="Calibri"/>
                        <a:cs typeface="Calibri"/>
                      </a:endParaRPr>
                    </a:p>
                  </a:txBody>
                  <a:tcPr marL="0" marR="0" marT="69423" marB="0">
                    <a:lnR w="6350">
                      <a:solidFill>
                        <a:srgbClr val="D9D9D9"/>
                      </a:solidFill>
                      <a:prstDash val="solid"/>
                    </a:lnR>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3"/>
                  </a:ext>
                </a:extLst>
              </a:tr>
              <a:tr h="331881">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4"/>
                  </a:ext>
                </a:extLst>
              </a:tr>
            </a:tbl>
          </a:graphicData>
        </a:graphic>
      </p:graphicFrame>
      <p:sp>
        <p:nvSpPr>
          <p:cNvPr id="105" name="object 105"/>
          <p:cNvSpPr txBox="1"/>
          <p:nvPr/>
        </p:nvSpPr>
        <p:spPr>
          <a:xfrm>
            <a:off x="10372398" y="4533312"/>
            <a:ext cx="143928"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Calibri"/>
                <a:cs typeface="Calibri"/>
              </a:rPr>
              <a:t>0%</a:t>
            </a:r>
            <a:endParaRPr sz="667">
              <a:latin typeface="Calibri"/>
              <a:cs typeface="Calibri"/>
            </a:endParaRPr>
          </a:p>
        </p:txBody>
      </p:sp>
      <p:sp>
        <p:nvSpPr>
          <p:cNvPr id="106" name="object 106"/>
          <p:cNvSpPr txBox="1"/>
          <p:nvPr/>
        </p:nvSpPr>
        <p:spPr>
          <a:xfrm>
            <a:off x="10858704" y="4533312"/>
            <a:ext cx="1207302" cy="124885"/>
          </a:xfrm>
          <a:prstGeom prst="rect">
            <a:avLst/>
          </a:prstGeom>
        </p:spPr>
        <p:txBody>
          <a:bodyPr vert="horz" wrap="square" lIns="0" tIns="22013" rIns="0" bIns="0" rtlCol="0">
            <a:spAutoFit/>
          </a:bodyPr>
          <a:lstStyle/>
          <a:p>
            <a:pPr marL="16933">
              <a:spcBef>
                <a:spcPts val="173"/>
              </a:spcBef>
              <a:tabLst>
                <a:tab pos="525767" algn="l"/>
                <a:tab pos="1034601"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p:txBody>
      </p:sp>
      <p:sp>
        <p:nvSpPr>
          <p:cNvPr id="107" name="object 107"/>
          <p:cNvSpPr txBox="1"/>
          <p:nvPr/>
        </p:nvSpPr>
        <p:spPr>
          <a:xfrm>
            <a:off x="12386034" y="4533312"/>
            <a:ext cx="189646"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Calibri"/>
                <a:cs typeface="Calibri"/>
              </a:rPr>
              <a:t>80%</a:t>
            </a:r>
            <a:endParaRPr sz="667">
              <a:latin typeface="Calibri"/>
              <a:cs typeface="Calibri"/>
            </a:endParaRPr>
          </a:p>
        </p:txBody>
      </p:sp>
      <p:sp>
        <p:nvSpPr>
          <p:cNvPr id="108" name="object 108"/>
          <p:cNvSpPr txBox="1"/>
          <p:nvPr/>
        </p:nvSpPr>
        <p:spPr>
          <a:xfrm>
            <a:off x="12872342" y="4533312"/>
            <a:ext cx="235365" cy="124885"/>
          </a:xfrm>
          <a:prstGeom prst="rect">
            <a:avLst/>
          </a:prstGeom>
        </p:spPr>
        <p:txBody>
          <a:bodyPr vert="horz" wrap="square" lIns="0" tIns="22013" rIns="0" bIns="0" rtlCol="0">
            <a:spAutoFit/>
          </a:bodyPr>
          <a:lstStyle/>
          <a:p>
            <a:pPr marL="16933">
              <a:spcBef>
                <a:spcPts val="173"/>
              </a:spcBef>
            </a:pPr>
            <a:r>
              <a:rPr sz="667" spc="-27" dirty="0">
                <a:solidFill>
                  <a:srgbClr val="585858"/>
                </a:solidFill>
                <a:latin typeface="Calibri"/>
                <a:cs typeface="Calibri"/>
              </a:rPr>
              <a:t>100%</a:t>
            </a:r>
            <a:endParaRPr sz="667">
              <a:latin typeface="Calibri"/>
              <a:cs typeface="Calibri"/>
            </a:endParaRPr>
          </a:p>
        </p:txBody>
      </p:sp>
      <p:sp>
        <p:nvSpPr>
          <p:cNvPr id="109" name="object 109"/>
          <p:cNvSpPr txBox="1"/>
          <p:nvPr/>
        </p:nvSpPr>
        <p:spPr>
          <a:xfrm>
            <a:off x="10164295" y="3863183"/>
            <a:ext cx="215045"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游ゴシック"/>
                <a:cs typeface="游ゴシック"/>
              </a:rPr>
              <a:t>ある</a:t>
            </a:r>
            <a:endParaRPr sz="667">
              <a:latin typeface="游ゴシック"/>
              <a:cs typeface="游ゴシック"/>
            </a:endParaRPr>
          </a:p>
        </p:txBody>
      </p:sp>
      <p:sp>
        <p:nvSpPr>
          <p:cNvPr id="110" name="object 110"/>
          <p:cNvSpPr txBox="1"/>
          <p:nvPr/>
        </p:nvSpPr>
        <p:spPr>
          <a:xfrm>
            <a:off x="10164295" y="2755039"/>
            <a:ext cx="215045"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游ゴシック"/>
                <a:cs typeface="游ゴシック"/>
              </a:rPr>
              <a:t>ない</a:t>
            </a:r>
            <a:endParaRPr sz="667">
              <a:latin typeface="游ゴシック"/>
              <a:cs typeface="游ゴシック"/>
            </a:endParaRPr>
          </a:p>
        </p:txBody>
      </p:sp>
      <p:grpSp>
        <p:nvGrpSpPr>
          <p:cNvPr id="111" name="object 111"/>
          <p:cNvGrpSpPr/>
          <p:nvPr/>
        </p:nvGrpSpPr>
        <p:grpSpPr>
          <a:xfrm>
            <a:off x="10882750" y="4789014"/>
            <a:ext cx="932992" cy="49951"/>
            <a:chOff x="8268716" y="3317913"/>
            <a:chExt cx="699770" cy="37465"/>
          </a:xfrm>
        </p:grpSpPr>
        <p:sp>
          <p:nvSpPr>
            <p:cNvPr id="112" name="object 112"/>
            <p:cNvSpPr/>
            <p:nvPr/>
          </p:nvSpPr>
          <p:spPr>
            <a:xfrm>
              <a:off x="8268716" y="3317913"/>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113" name="object 113"/>
            <p:cNvSpPr/>
            <p:nvPr/>
          </p:nvSpPr>
          <p:spPr>
            <a:xfrm>
              <a:off x="8600059" y="3317913"/>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114" name="object 114"/>
            <p:cNvSpPr/>
            <p:nvPr/>
          </p:nvSpPr>
          <p:spPr>
            <a:xfrm>
              <a:off x="8931402" y="3317913"/>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115" name="object 115"/>
          <p:cNvSpPr txBox="1"/>
          <p:nvPr/>
        </p:nvSpPr>
        <p:spPr>
          <a:xfrm>
            <a:off x="10937612" y="4733186"/>
            <a:ext cx="1546803" cy="124885"/>
          </a:xfrm>
          <a:prstGeom prst="rect">
            <a:avLst/>
          </a:prstGeom>
        </p:spPr>
        <p:txBody>
          <a:bodyPr vert="horz" wrap="square" lIns="0" tIns="22013" rIns="0" bIns="0" rtlCol="0">
            <a:spAutoFit/>
          </a:bodyPr>
          <a:lstStyle/>
          <a:p>
            <a:pPr marL="16933">
              <a:spcBef>
                <a:spcPts val="173"/>
              </a:spcBef>
              <a:tabLst>
                <a:tab pos="458035" algn="l"/>
                <a:tab pos="899984"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116" name="object 116"/>
          <p:cNvSpPr txBox="1"/>
          <p:nvPr/>
        </p:nvSpPr>
        <p:spPr>
          <a:xfrm>
            <a:off x="12350984" y="2133135"/>
            <a:ext cx="629050" cy="135870"/>
          </a:xfrm>
          <a:prstGeom prst="rect">
            <a:avLst/>
          </a:prstGeom>
        </p:spPr>
        <p:txBody>
          <a:bodyPr vert="horz" wrap="square" lIns="0" tIns="22859" rIns="0" bIns="0" rtlCol="0">
            <a:spAutoFit/>
          </a:bodyPr>
          <a:lstStyle/>
          <a:p>
            <a:pPr marL="16933">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117" name="object 117"/>
          <p:cNvGrpSpPr/>
          <p:nvPr/>
        </p:nvGrpSpPr>
        <p:grpSpPr>
          <a:xfrm>
            <a:off x="3841538" y="6004307"/>
            <a:ext cx="2618643" cy="2368885"/>
            <a:chOff x="2987611" y="4229417"/>
            <a:chExt cx="1964055" cy="1776730"/>
          </a:xfrm>
        </p:grpSpPr>
        <p:sp>
          <p:nvSpPr>
            <p:cNvPr id="118" name="object 118"/>
            <p:cNvSpPr/>
            <p:nvPr/>
          </p:nvSpPr>
          <p:spPr>
            <a:xfrm>
              <a:off x="3381628" y="4232275"/>
              <a:ext cx="1175385" cy="1771014"/>
            </a:xfrm>
            <a:custGeom>
              <a:avLst/>
              <a:gdLst/>
              <a:ahLst/>
              <a:cxnLst/>
              <a:rect l="l" t="t" r="r" b="b"/>
              <a:pathLst>
                <a:path w="1175385" h="1771014">
                  <a:moveTo>
                    <a:pt x="0" y="1505203"/>
                  </a:moveTo>
                  <a:lnTo>
                    <a:pt x="0" y="1771014"/>
                  </a:lnTo>
                </a:path>
                <a:path w="1175385" h="1771014">
                  <a:moveTo>
                    <a:pt x="0" y="619505"/>
                  </a:moveTo>
                  <a:lnTo>
                    <a:pt x="0" y="1150873"/>
                  </a:lnTo>
                </a:path>
                <a:path w="1175385" h="1771014">
                  <a:moveTo>
                    <a:pt x="0" y="0"/>
                  </a:moveTo>
                  <a:lnTo>
                    <a:pt x="0" y="266064"/>
                  </a:lnTo>
                </a:path>
                <a:path w="1175385" h="1771014">
                  <a:moveTo>
                    <a:pt x="392049" y="1505203"/>
                  </a:moveTo>
                  <a:lnTo>
                    <a:pt x="392049" y="1771014"/>
                  </a:lnTo>
                </a:path>
                <a:path w="1175385" h="1771014">
                  <a:moveTo>
                    <a:pt x="392049" y="619505"/>
                  </a:moveTo>
                  <a:lnTo>
                    <a:pt x="392049" y="1150873"/>
                  </a:lnTo>
                </a:path>
                <a:path w="1175385" h="1771014">
                  <a:moveTo>
                    <a:pt x="392049" y="0"/>
                  </a:moveTo>
                  <a:lnTo>
                    <a:pt x="392049" y="266064"/>
                  </a:lnTo>
                </a:path>
                <a:path w="1175385" h="1771014">
                  <a:moveTo>
                    <a:pt x="783209" y="1505203"/>
                  </a:moveTo>
                  <a:lnTo>
                    <a:pt x="783209" y="1771014"/>
                  </a:lnTo>
                </a:path>
                <a:path w="1175385" h="1771014">
                  <a:moveTo>
                    <a:pt x="783209" y="619505"/>
                  </a:moveTo>
                  <a:lnTo>
                    <a:pt x="783209" y="1150873"/>
                  </a:lnTo>
                </a:path>
                <a:path w="1175385" h="1771014">
                  <a:moveTo>
                    <a:pt x="783209" y="0"/>
                  </a:moveTo>
                  <a:lnTo>
                    <a:pt x="783209" y="266064"/>
                  </a:lnTo>
                </a:path>
                <a:path w="1175385" h="1771014">
                  <a:moveTo>
                    <a:pt x="1175258" y="1505203"/>
                  </a:moveTo>
                  <a:lnTo>
                    <a:pt x="1175258" y="1771014"/>
                  </a:lnTo>
                </a:path>
                <a:path w="1175385" h="1771014">
                  <a:moveTo>
                    <a:pt x="1175258" y="619506"/>
                  </a:moveTo>
                  <a:lnTo>
                    <a:pt x="1175258" y="1150873"/>
                  </a:lnTo>
                </a:path>
                <a:path w="1175385" h="1771014">
                  <a:moveTo>
                    <a:pt x="1175258" y="0"/>
                  </a:moveTo>
                  <a:lnTo>
                    <a:pt x="1175258" y="266141"/>
                  </a:lnTo>
                </a:path>
              </a:pathLst>
            </a:custGeom>
            <a:ln w="5626">
              <a:solidFill>
                <a:srgbClr val="D9D9D9"/>
              </a:solidFill>
            </a:ln>
          </p:spPr>
          <p:txBody>
            <a:bodyPr wrap="square" lIns="0" tIns="0" rIns="0" bIns="0" rtlCol="0"/>
            <a:lstStyle/>
            <a:p>
              <a:endParaRPr/>
            </a:p>
          </p:txBody>
        </p:sp>
        <p:sp>
          <p:nvSpPr>
            <p:cNvPr id="119" name="object 119"/>
            <p:cNvSpPr/>
            <p:nvPr/>
          </p:nvSpPr>
          <p:spPr>
            <a:xfrm>
              <a:off x="4948300" y="4232275"/>
              <a:ext cx="0" cy="1771014"/>
            </a:xfrm>
            <a:custGeom>
              <a:avLst/>
              <a:gdLst/>
              <a:ahLst/>
              <a:cxnLst/>
              <a:rect l="l" t="t" r="r" b="b"/>
              <a:pathLst>
                <a:path h="1771014">
                  <a:moveTo>
                    <a:pt x="0" y="0"/>
                  </a:moveTo>
                  <a:lnTo>
                    <a:pt x="0" y="1771014"/>
                  </a:lnTo>
                </a:path>
              </a:pathLst>
            </a:custGeom>
            <a:ln w="5626">
              <a:solidFill>
                <a:srgbClr val="D9D9D9"/>
              </a:solidFill>
            </a:ln>
          </p:spPr>
          <p:txBody>
            <a:bodyPr wrap="square" lIns="0" tIns="0" rIns="0" bIns="0" rtlCol="0"/>
            <a:lstStyle/>
            <a:p>
              <a:endParaRPr/>
            </a:p>
          </p:txBody>
        </p:sp>
        <p:sp>
          <p:nvSpPr>
            <p:cNvPr id="120" name="object 120"/>
            <p:cNvSpPr/>
            <p:nvPr/>
          </p:nvSpPr>
          <p:spPr>
            <a:xfrm>
              <a:off x="2990469" y="4498340"/>
              <a:ext cx="1280795" cy="1239520"/>
            </a:xfrm>
            <a:custGeom>
              <a:avLst/>
              <a:gdLst/>
              <a:ahLst/>
              <a:cxnLst/>
              <a:rect l="l" t="t" r="r" b="b"/>
              <a:pathLst>
                <a:path w="1280795" h="1239520">
                  <a:moveTo>
                    <a:pt x="652780" y="884809"/>
                  </a:moveTo>
                  <a:lnTo>
                    <a:pt x="0" y="884809"/>
                  </a:lnTo>
                  <a:lnTo>
                    <a:pt x="0" y="1239139"/>
                  </a:lnTo>
                  <a:lnTo>
                    <a:pt x="652780" y="1239139"/>
                  </a:lnTo>
                  <a:lnTo>
                    <a:pt x="652780" y="884809"/>
                  </a:lnTo>
                  <a:close/>
                </a:path>
                <a:path w="1280795" h="1239520">
                  <a:moveTo>
                    <a:pt x="1280414" y="0"/>
                  </a:moveTo>
                  <a:lnTo>
                    <a:pt x="0" y="0"/>
                  </a:lnTo>
                  <a:lnTo>
                    <a:pt x="0" y="353441"/>
                  </a:lnTo>
                  <a:lnTo>
                    <a:pt x="1280414" y="353441"/>
                  </a:lnTo>
                  <a:lnTo>
                    <a:pt x="1280414" y="0"/>
                  </a:lnTo>
                  <a:close/>
                </a:path>
              </a:pathLst>
            </a:custGeom>
            <a:solidFill>
              <a:srgbClr val="92D050"/>
            </a:solidFill>
          </p:spPr>
          <p:txBody>
            <a:bodyPr wrap="square" lIns="0" tIns="0" rIns="0" bIns="0" rtlCol="0"/>
            <a:lstStyle/>
            <a:p>
              <a:endParaRPr/>
            </a:p>
          </p:txBody>
        </p:sp>
        <p:sp>
          <p:nvSpPr>
            <p:cNvPr id="121" name="object 121"/>
            <p:cNvSpPr/>
            <p:nvPr/>
          </p:nvSpPr>
          <p:spPr>
            <a:xfrm>
              <a:off x="4270882" y="4498416"/>
              <a:ext cx="602615" cy="353695"/>
            </a:xfrm>
            <a:custGeom>
              <a:avLst/>
              <a:gdLst/>
              <a:ahLst/>
              <a:cxnLst/>
              <a:rect l="l" t="t" r="r" b="b"/>
              <a:pathLst>
                <a:path w="602614" h="353695">
                  <a:moveTo>
                    <a:pt x="602437" y="0"/>
                  </a:moveTo>
                  <a:lnTo>
                    <a:pt x="0" y="0"/>
                  </a:lnTo>
                  <a:lnTo>
                    <a:pt x="0" y="353364"/>
                  </a:lnTo>
                  <a:lnTo>
                    <a:pt x="602437" y="353364"/>
                  </a:lnTo>
                  <a:lnTo>
                    <a:pt x="602437" y="0"/>
                  </a:lnTo>
                  <a:close/>
                </a:path>
              </a:pathLst>
            </a:custGeom>
            <a:solidFill>
              <a:srgbClr val="5B9BD4"/>
            </a:solidFill>
          </p:spPr>
          <p:txBody>
            <a:bodyPr wrap="square" lIns="0" tIns="0" rIns="0" bIns="0" rtlCol="0"/>
            <a:lstStyle/>
            <a:p>
              <a:endParaRPr/>
            </a:p>
          </p:txBody>
        </p:sp>
        <p:sp>
          <p:nvSpPr>
            <p:cNvPr id="122" name="object 122"/>
            <p:cNvSpPr/>
            <p:nvPr/>
          </p:nvSpPr>
          <p:spPr>
            <a:xfrm>
              <a:off x="3643249" y="4498340"/>
              <a:ext cx="1304925" cy="1239520"/>
            </a:xfrm>
            <a:custGeom>
              <a:avLst/>
              <a:gdLst/>
              <a:ahLst/>
              <a:cxnLst/>
              <a:rect l="l" t="t" r="r" b="b"/>
              <a:pathLst>
                <a:path w="1304925" h="1239520">
                  <a:moveTo>
                    <a:pt x="1304671" y="884809"/>
                  </a:moveTo>
                  <a:lnTo>
                    <a:pt x="0" y="884809"/>
                  </a:lnTo>
                  <a:lnTo>
                    <a:pt x="0" y="1239139"/>
                  </a:lnTo>
                  <a:lnTo>
                    <a:pt x="1304671" y="1239139"/>
                  </a:lnTo>
                  <a:lnTo>
                    <a:pt x="1304671" y="884809"/>
                  </a:lnTo>
                  <a:close/>
                </a:path>
                <a:path w="1304925" h="1239520">
                  <a:moveTo>
                    <a:pt x="1304671" y="229108"/>
                  </a:moveTo>
                  <a:lnTo>
                    <a:pt x="1230122" y="229108"/>
                  </a:lnTo>
                  <a:lnTo>
                    <a:pt x="1230122" y="353441"/>
                  </a:lnTo>
                  <a:lnTo>
                    <a:pt x="1304671" y="353441"/>
                  </a:lnTo>
                  <a:lnTo>
                    <a:pt x="1304671" y="229108"/>
                  </a:lnTo>
                  <a:close/>
                </a:path>
                <a:path w="1304925" h="1239520">
                  <a:moveTo>
                    <a:pt x="1304671" y="0"/>
                  </a:moveTo>
                  <a:lnTo>
                    <a:pt x="1230122" y="0"/>
                  </a:lnTo>
                  <a:lnTo>
                    <a:pt x="1230122" y="124320"/>
                  </a:lnTo>
                  <a:lnTo>
                    <a:pt x="1304671" y="124320"/>
                  </a:lnTo>
                  <a:lnTo>
                    <a:pt x="1304671" y="0"/>
                  </a:lnTo>
                  <a:close/>
                </a:path>
              </a:pathLst>
            </a:custGeom>
            <a:solidFill>
              <a:srgbClr val="FFC000"/>
            </a:solidFill>
          </p:spPr>
          <p:txBody>
            <a:bodyPr wrap="square" lIns="0" tIns="0" rIns="0" bIns="0" rtlCol="0"/>
            <a:lstStyle/>
            <a:p>
              <a:endParaRPr/>
            </a:p>
          </p:txBody>
        </p:sp>
        <p:sp>
          <p:nvSpPr>
            <p:cNvPr id="123" name="object 123"/>
            <p:cNvSpPr/>
            <p:nvPr/>
          </p:nvSpPr>
          <p:spPr>
            <a:xfrm>
              <a:off x="2990468" y="4232275"/>
              <a:ext cx="0" cy="1771014"/>
            </a:xfrm>
            <a:custGeom>
              <a:avLst/>
              <a:gdLst/>
              <a:ahLst/>
              <a:cxnLst/>
              <a:rect l="l" t="t" r="r" b="b"/>
              <a:pathLst>
                <a:path h="1771014">
                  <a:moveTo>
                    <a:pt x="0" y="1771014"/>
                  </a:moveTo>
                  <a:lnTo>
                    <a:pt x="0" y="0"/>
                  </a:lnTo>
                </a:path>
              </a:pathLst>
            </a:custGeom>
            <a:ln w="5626">
              <a:solidFill>
                <a:srgbClr val="D9D9D9"/>
              </a:solidFill>
            </a:ln>
          </p:spPr>
          <p:txBody>
            <a:bodyPr wrap="square" lIns="0" tIns="0" rIns="0" bIns="0" rtlCol="0"/>
            <a:lstStyle/>
            <a:p>
              <a:endParaRPr/>
            </a:p>
          </p:txBody>
        </p:sp>
        <p:sp>
          <p:nvSpPr>
            <p:cNvPr id="124" name="object 124"/>
            <p:cNvSpPr/>
            <p:nvPr/>
          </p:nvSpPr>
          <p:spPr>
            <a:xfrm>
              <a:off x="3277234" y="5508104"/>
              <a:ext cx="79375" cy="105410"/>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grpSp>
      <p:sp>
        <p:nvSpPr>
          <p:cNvPr id="125" name="object 125"/>
          <p:cNvSpPr txBox="1"/>
          <p:nvPr/>
        </p:nvSpPr>
        <p:spPr>
          <a:xfrm>
            <a:off x="4257320" y="7703453"/>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2</a:t>
            </a:r>
            <a:endParaRPr sz="667">
              <a:latin typeface="Calibri"/>
              <a:cs typeface="Calibri"/>
            </a:endParaRPr>
          </a:p>
        </p:txBody>
      </p:sp>
      <p:sp>
        <p:nvSpPr>
          <p:cNvPr id="126" name="object 126"/>
          <p:cNvSpPr/>
          <p:nvPr/>
        </p:nvSpPr>
        <p:spPr>
          <a:xfrm>
            <a:off x="4623237" y="6528611"/>
            <a:ext cx="151546" cy="140541"/>
          </a:xfrm>
          <a:custGeom>
            <a:avLst/>
            <a:gdLst/>
            <a:ahLst/>
            <a:cxnLst/>
            <a:rect l="l" t="t" r="r" b="b"/>
            <a:pathLst>
              <a:path w="113664"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sp>
        <p:nvSpPr>
          <p:cNvPr id="127" name="object 127"/>
          <p:cNvSpPr txBox="1"/>
          <p:nvPr/>
        </p:nvSpPr>
        <p:spPr>
          <a:xfrm>
            <a:off x="4653206" y="6523311"/>
            <a:ext cx="108369" cy="124885"/>
          </a:xfrm>
          <a:prstGeom prst="rect">
            <a:avLst/>
          </a:prstGeom>
        </p:spPr>
        <p:txBody>
          <a:bodyPr vert="horz" wrap="square" lIns="0" tIns="22013" rIns="0" bIns="0" rtlCol="0">
            <a:spAutoFit/>
          </a:bodyPr>
          <a:lstStyle/>
          <a:p>
            <a:pPr>
              <a:spcBef>
                <a:spcPts val="173"/>
              </a:spcBef>
            </a:pPr>
            <a:r>
              <a:rPr sz="667" spc="-33" dirty="0">
                <a:solidFill>
                  <a:srgbClr val="404040"/>
                </a:solidFill>
                <a:latin typeface="Calibri"/>
                <a:cs typeface="Calibri"/>
              </a:rPr>
              <a:t>34</a:t>
            </a:r>
            <a:endParaRPr sz="667">
              <a:latin typeface="Calibri"/>
              <a:cs typeface="Calibri"/>
            </a:endParaRPr>
          </a:p>
        </p:txBody>
      </p:sp>
      <p:sp>
        <p:nvSpPr>
          <p:cNvPr id="128" name="object 128"/>
          <p:cNvSpPr/>
          <p:nvPr/>
        </p:nvSpPr>
        <p:spPr>
          <a:xfrm>
            <a:off x="5878118" y="6528611"/>
            <a:ext cx="151546" cy="140541"/>
          </a:xfrm>
          <a:custGeom>
            <a:avLst/>
            <a:gdLst/>
            <a:ahLst/>
            <a:cxnLst/>
            <a:rect l="l" t="t" r="r" b="b"/>
            <a:pathLst>
              <a:path w="113664"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sp>
        <p:nvSpPr>
          <p:cNvPr id="129" name="object 129"/>
          <p:cNvSpPr txBox="1"/>
          <p:nvPr/>
        </p:nvSpPr>
        <p:spPr>
          <a:xfrm>
            <a:off x="5908091" y="6523311"/>
            <a:ext cx="108369" cy="124885"/>
          </a:xfrm>
          <a:prstGeom prst="rect">
            <a:avLst/>
          </a:prstGeom>
        </p:spPr>
        <p:txBody>
          <a:bodyPr vert="horz" wrap="square" lIns="0" tIns="22013" rIns="0" bIns="0" rtlCol="0">
            <a:spAutoFit/>
          </a:bodyPr>
          <a:lstStyle/>
          <a:p>
            <a:pPr>
              <a:spcBef>
                <a:spcPts val="173"/>
              </a:spcBef>
            </a:pPr>
            <a:r>
              <a:rPr sz="667" spc="-33" dirty="0">
                <a:solidFill>
                  <a:srgbClr val="404040"/>
                </a:solidFill>
                <a:latin typeface="Calibri"/>
                <a:cs typeface="Calibri"/>
              </a:rPr>
              <a:t>16</a:t>
            </a:r>
            <a:endParaRPr sz="667">
              <a:latin typeface="Calibri"/>
              <a:cs typeface="Calibri"/>
            </a:endParaRPr>
          </a:p>
        </p:txBody>
      </p:sp>
      <p:sp>
        <p:nvSpPr>
          <p:cNvPr id="130" name="object 130"/>
          <p:cNvSpPr/>
          <p:nvPr/>
        </p:nvSpPr>
        <p:spPr>
          <a:xfrm>
            <a:off x="5532863" y="7709160"/>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31" name="object 131"/>
          <p:cNvSpPr txBox="1"/>
          <p:nvPr/>
        </p:nvSpPr>
        <p:spPr>
          <a:xfrm>
            <a:off x="5562663" y="7703453"/>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4</a:t>
            </a:r>
            <a:endParaRPr sz="667">
              <a:latin typeface="Calibri"/>
              <a:cs typeface="Calibri"/>
            </a:endParaRPr>
          </a:p>
        </p:txBody>
      </p:sp>
      <p:sp>
        <p:nvSpPr>
          <p:cNvPr id="132" name="object 132"/>
          <p:cNvSpPr txBox="1"/>
          <p:nvPr/>
        </p:nvSpPr>
        <p:spPr>
          <a:xfrm>
            <a:off x="6382714" y="6523311"/>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2</a:t>
            </a:r>
            <a:endParaRPr sz="667">
              <a:latin typeface="Calibri"/>
              <a:cs typeface="Calibri"/>
            </a:endParaRPr>
          </a:p>
        </p:txBody>
      </p:sp>
      <p:sp>
        <p:nvSpPr>
          <p:cNvPr id="133" name="object 133"/>
          <p:cNvSpPr txBox="1"/>
          <p:nvPr/>
        </p:nvSpPr>
        <p:spPr>
          <a:xfrm>
            <a:off x="3790825" y="8406567"/>
            <a:ext cx="126995"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0%</a:t>
            </a:r>
            <a:endParaRPr sz="667">
              <a:latin typeface="Calibri"/>
              <a:cs typeface="Calibri"/>
            </a:endParaRPr>
          </a:p>
        </p:txBody>
      </p:sp>
      <p:sp>
        <p:nvSpPr>
          <p:cNvPr id="134" name="object 134"/>
          <p:cNvSpPr txBox="1"/>
          <p:nvPr/>
        </p:nvSpPr>
        <p:spPr>
          <a:xfrm>
            <a:off x="4290170" y="8406567"/>
            <a:ext cx="17271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20%</a:t>
            </a:r>
            <a:endParaRPr sz="667">
              <a:latin typeface="Calibri"/>
              <a:cs typeface="Calibri"/>
            </a:endParaRPr>
          </a:p>
        </p:txBody>
      </p:sp>
      <p:sp>
        <p:nvSpPr>
          <p:cNvPr id="135" name="object 135"/>
          <p:cNvSpPr txBox="1"/>
          <p:nvPr/>
        </p:nvSpPr>
        <p:spPr>
          <a:xfrm>
            <a:off x="6356299" y="8406567"/>
            <a:ext cx="218432"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Calibri"/>
                <a:cs typeface="Calibri"/>
              </a:rPr>
              <a:t>100%</a:t>
            </a:r>
            <a:endParaRPr sz="667">
              <a:latin typeface="Calibri"/>
              <a:cs typeface="Calibri"/>
            </a:endParaRPr>
          </a:p>
        </p:txBody>
      </p:sp>
      <p:sp>
        <p:nvSpPr>
          <p:cNvPr id="136" name="object 136"/>
          <p:cNvSpPr txBox="1"/>
          <p:nvPr/>
        </p:nvSpPr>
        <p:spPr>
          <a:xfrm>
            <a:off x="3581875" y="7699118"/>
            <a:ext cx="198113"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游ゴシック"/>
                <a:cs typeface="游ゴシック"/>
              </a:rPr>
              <a:t>ある</a:t>
            </a:r>
            <a:endParaRPr sz="667">
              <a:latin typeface="游ゴシック"/>
              <a:cs typeface="游ゴシック"/>
            </a:endParaRPr>
          </a:p>
        </p:txBody>
      </p:sp>
      <p:sp>
        <p:nvSpPr>
          <p:cNvPr id="137" name="object 137"/>
          <p:cNvSpPr txBox="1"/>
          <p:nvPr/>
        </p:nvSpPr>
        <p:spPr>
          <a:xfrm>
            <a:off x="3581875" y="6517655"/>
            <a:ext cx="198113"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游ゴシック"/>
                <a:cs typeface="游ゴシック"/>
              </a:rPr>
              <a:t>ない</a:t>
            </a:r>
            <a:endParaRPr sz="667">
              <a:latin typeface="游ゴシック"/>
              <a:cs typeface="游ゴシック"/>
            </a:endParaRPr>
          </a:p>
        </p:txBody>
      </p:sp>
      <p:grpSp>
        <p:nvGrpSpPr>
          <p:cNvPr id="138" name="object 138"/>
          <p:cNvGrpSpPr/>
          <p:nvPr/>
        </p:nvGrpSpPr>
        <p:grpSpPr>
          <a:xfrm>
            <a:off x="4317940" y="8660677"/>
            <a:ext cx="932992" cy="49951"/>
            <a:chOff x="3344926" y="6221768"/>
            <a:chExt cx="699770" cy="37465"/>
          </a:xfrm>
        </p:grpSpPr>
        <p:sp>
          <p:nvSpPr>
            <p:cNvPr id="139" name="object 139"/>
            <p:cNvSpPr/>
            <p:nvPr/>
          </p:nvSpPr>
          <p:spPr>
            <a:xfrm>
              <a:off x="3344926" y="6221768"/>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140" name="object 140"/>
            <p:cNvSpPr/>
            <p:nvPr/>
          </p:nvSpPr>
          <p:spPr>
            <a:xfrm>
              <a:off x="3676269" y="6221768"/>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141" name="object 141"/>
            <p:cNvSpPr/>
            <p:nvPr/>
          </p:nvSpPr>
          <p:spPr>
            <a:xfrm>
              <a:off x="4007612" y="6221768"/>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142" name="object 142"/>
          <p:cNvSpPr txBox="1"/>
          <p:nvPr/>
        </p:nvSpPr>
        <p:spPr>
          <a:xfrm>
            <a:off x="4389057" y="8406568"/>
            <a:ext cx="1639932" cy="330133"/>
          </a:xfrm>
          <a:prstGeom prst="rect">
            <a:avLst/>
          </a:prstGeom>
        </p:spPr>
        <p:txBody>
          <a:bodyPr vert="horz" wrap="square" lIns="0" tIns="22013" rIns="0" bIns="0" rtlCol="0">
            <a:spAutoFit/>
          </a:bodyPr>
          <a:lstStyle/>
          <a:p>
            <a:pPr marL="423323">
              <a:spcBef>
                <a:spcPts val="173"/>
              </a:spcBef>
              <a:tabLst>
                <a:tab pos="944856" algn="l"/>
                <a:tab pos="1467237" algn="l"/>
              </a:tabLst>
            </a:pP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r>
              <a:rPr sz="667" dirty="0">
                <a:solidFill>
                  <a:srgbClr val="585858"/>
                </a:solidFill>
                <a:latin typeface="Calibri"/>
                <a:cs typeface="Calibri"/>
              </a:rPr>
              <a:t>	</a:t>
            </a:r>
            <a:r>
              <a:rPr sz="667" spc="-33" dirty="0">
                <a:solidFill>
                  <a:srgbClr val="585858"/>
                </a:solidFill>
                <a:latin typeface="Calibri"/>
                <a:cs typeface="Calibri"/>
              </a:rPr>
              <a:t>80%</a:t>
            </a:r>
            <a:endParaRPr sz="667">
              <a:latin typeface="Calibri"/>
              <a:cs typeface="Calibri"/>
            </a:endParaRPr>
          </a:p>
          <a:p>
            <a:pPr>
              <a:spcBef>
                <a:spcPts val="767"/>
              </a:spcBef>
              <a:tabLst>
                <a:tab pos="441102" algn="l"/>
                <a:tab pos="883051"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143" name="object 143"/>
          <p:cNvSpPr txBox="1"/>
          <p:nvPr/>
        </p:nvSpPr>
        <p:spPr>
          <a:xfrm>
            <a:off x="5901486" y="5964600"/>
            <a:ext cx="614656" cy="135870"/>
          </a:xfrm>
          <a:prstGeom prst="rect">
            <a:avLst/>
          </a:prstGeom>
        </p:spPr>
        <p:txBody>
          <a:bodyPr vert="horz" wrap="square" lIns="0" tIns="22859" rIns="0" bIns="0" rtlCol="0">
            <a:spAutoFit/>
          </a:bodyPr>
          <a:lstStyle/>
          <a:p>
            <a:pPr>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144" name="object 144"/>
          <p:cNvGrpSpPr/>
          <p:nvPr/>
        </p:nvGrpSpPr>
        <p:grpSpPr>
          <a:xfrm>
            <a:off x="10643236" y="6046469"/>
            <a:ext cx="2338407" cy="2316394"/>
            <a:chOff x="8089074" y="4261040"/>
            <a:chExt cx="1753870" cy="1737360"/>
          </a:xfrm>
        </p:grpSpPr>
        <p:sp>
          <p:nvSpPr>
            <p:cNvPr id="145" name="object 145"/>
            <p:cNvSpPr/>
            <p:nvPr/>
          </p:nvSpPr>
          <p:spPr>
            <a:xfrm>
              <a:off x="8441181" y="4263898"/>
              <a:ext cx="1049655" cy="1731645"/>
            </a:xfrm>
            <a:custGeom>
              <a:avLst/>
              <a:gdLst/>
              <a:ahLst/>
              <a:cxnLst/>
              <a:rect l="l" t="t" r="r" b="b"/>
              <a:pathLst>
                <a:path w="1049654" h="1731645">
                  <a:moveTo>
                    <a:pt x="0" y="605789"/>
                  </a:moveTo>
                  <a:lnTo>
                    <a:pt x="0" y="1731645"/>
                  </a:lnTo>
                </a:path>
                <a:path w="1049654" h="1731645">
                  <a:moveTo>
                    <a:pt x="0" y="0"/>
                  </a:moveTo>
                  <a:lnTo>
                    <a:pt x="0" y="259714"/>
                  </a:lnTo>
                </a:path>
                <a:path w="1049654" h="1731645">
                  <a:moveTo>
                    <a:pt x="349757" y="1471675"/>
                  </a:moveTo>
                  <a:lnTo>
                    <a:pt x="349757" y="1731645"/>
                  </a:lnTo>
                </a:path>
                <a:path w="1049654" h="1731645">
                  <a:moveTo>
                    <a:pt x="349757" y="605789"/>
                  </a:moveTo>
                  <a:lnTo>
                    <a:pt x="349757" y="1125600"/>
                  </a:lnTo>
                </a:path>
                <a:path w="1049654" h="1731645">
                  <a:moveTo>
                    <a:pt x="349757" y="0"/>
                  </a:moveTo>
                  <a:lnTo>
                    <a:pt x="349757" y="259714"/>
                  </a:lnTo>
                </a:path>
                <a:path w="1049654" h="1731645">
                  <a:moveTo>
                    <a:pt x="699516" y="605789"/>
                  </a:moveTo>
                  <a:lnTo>
                    <a:pt x="699516" y="1731645"/>
                  </a:lnTo>
                </a:path>
                <a:path w="1049654" h="1731645">
                  <a:moveTo>
                    <a:pt x="699516" y="0"/>
                  </a:moveTo>
                  <a:lnTo>
                    <a:pt x="699516" y="259714"/>
                  </a:lnTo>
                </a:path>
                <a:path w="1049654" h="1731645">
                  <a:moveTo>
                    <a:pt x="1049401" y="1471675"/>
                  </a:moveTo>
                  <a:lnTo>
                    <a:pt x="1049401" y="1731645"/>
                  </a:lnTo>
                </a:path>
                <a:path w="1049654" h="1731645">
                  <a:moveTo>
                    <a:pt x="1049401" y="605789"/>
                  </a:moveTo>
                  <a:lnTo>
                    <a:pt x="1049401" y="1125499"/>
                  </a:lnTo>
                </a:path>
                <a:path w="1049654" h="1731645">
                  <a:moveTo>
                    <a:pt x="1049401" y="0"/>
                  </a:moveTo>
                  <a:lnTo>
                    <a:pt x="1049401" y="259714"/>
                  </a:lnTo>
                </a:path>
              </a:pathLst>
            </a:custGeom>
            <a:ln w="5626">
              <a:solidFill>
                <a:srgbClr val="D9D9D9"/>
              </a:solidFill>
            </a:ln>
          </p:spPr>
          <p:txBody>
            <a:bodyPr wrap="square" lIns="0" tIns="0" rIns="0" bIns="0" rtlCol="0"/>
            <a:lstStyle/>
            <a:p>
              <a:endParaRPr/>
            </a:p>
          </p:txBody>
        </p:sp>
        <p:sp>
          <p:nvSpPr>
            <p:cNvPr id="146" name="object 146"/>
            <p:cNvSpPr/>
            <p:nvPr/>
          </p:nvSpPr>
          <p:spPr>
            <a:xfrm>
              <a:off x="9839705" y="4263898"/>
              <a:ext cx="0" cy="1731645"/>
            </a:xfrm>
            <a:custGeom>
              <a:avLst/>
              <a:gdLst/>
              <a:ahLst/>
              <a:cxnLst/>
              <a:rect l="l" t="t" r="r" b="b"/>
              <a:pathLst>
                <a:path h="1731645">
                  <a:moveTo>
                    <a:pt x="0" y="0"/>
                  </a:moveTo>
                  <a:lnTo>
                    <a:pt x="0" y="1731645"/>
                  </a:lnTo>
                </a:path>
              </a:pathLst>
            </a:custGeom>
            <a:ln w="5626">
              <a:solidFill>
                <a:srgbClr val="D9D9D9"/>
              </a:solidFill>
            </a:ln>
          </p:spPr>
          <p:txBody>
            <a:bodyPr wrap="square" lIns="0" tIns="0" rIns="0" bIns="0" rtlCol="0"/>
            <a:lstStyle/>
            <a:p>
              <a:endParaRPr/>
            </a:p>
          </p:txBody>
        </p:sp>
        <p:sp>
          <p:nvSpPr>
            <p:cNvPr id="147" name="object 147"/>
            <p:cNvSpPr/>
            <p:nvPr/>
          </p:nvSpPr>
          <p:spPr>
            <a:xfrm>
              <a:off x="8091932" y="4523613"/>
              <a:ext cx="1359535" cy="1212215"/>
            </a:xfrm>
            <a:custGeom>
              <a:avLst/>
              <a:gdLst/>
              <a:ahLst/>
              <a:cxnLst/>
              <a:rect l="l" t="t" r="r" b="b"/>
              <a:pathLst>
                <a:path w="1359534" h="1212214">
                  <a:moveTo>
                    <a:pt x="349250" y="865886"/>
                  </a:moveTo>
                  <a:lnTo>
                    <a:pt x="0" y="865886"/>
                  </a:lnTo>
                  <a:lnTo>
                    <a:pt x="0" y="1211961"/>
                  </a:lnTo>
                  <a:lnTo>
                    <a:pt x="349250" y="1211961"/>
                  </a:lnTo>
                  <a:lnTo>
                    <a:pt x="349250" y="865886"/>
                  </a:lnTo>
                  <a:close/>
                </a:path>
                <a:path w="1359534" h="1212214">
                  <a:moveTo>
                    <a:pt x="1359027" y="0"/>
                  </a:moveTo>
                  <a:lnTo>
                    <a:pt x="0" y="0"/>
                  </a:lnTo>
                  <a:lnTo>
                    <a:pt x="0" y="346075"/>
                  </a:lnTo>
                  <a:lnTo>
                    <a:pt x="1359027" y="346075"/>
                  </a:lnTo>
                  <a:lnTo>
                    <a:pt x="1359027" y="0"/>
                  </a:lnTo>
                  <a:close/>
                </a:path>
              </a:pathLst>
            </a:custGeom>
            <a:solidFill>
              <a:srgbClr val="92D050"/>
            </a:solidFill>
          </p:spPr>
          <p:txBody>
            <a:bodyPr wrap="square" lIns="0" tIns="0" rIns="0" bIns="0" rtlCol="0"/>
            <a:lstStyle/>
            <a:p>
              <a:endParaRPr/>
            </a:p>
          </p:txBody>
        </p:sp>
        <p:sp>
          <p:nvSpPr>
            <p:cNvPr id="148" name="object 148"/>
            <p:cNvSpPr/>
            <p:nvPr/>
          </p:nvSpPr>
          <p:spPr>
            <a:xfrm>
              <a:off x="8441182" y="4523613"/>
              <a:ext cx="1398270" cy="1212215"/>
            </a:xfrm>
            <a:custGeom>
              <a:avLst/>
              <a:gdLst/>
              <a:ahLst/>
              <a:cxnLst/>
              <a:rect l="l" t="t" r="r" b="b"/>
              <a:pathLst>
                <a:path w="1398270" h="1212214">
                  <a:moveTo>
                    <a:pt x="699516" y="865886"/>
                  </a:moveTo>
                  <a:lnTo>
                    <a:pt x="0" y="865886"/>
                  </a:lnTo>
                  <a:lnTo>
                    <a:pt x="0" y="1211961"/>
                  </a:lnTo>
                  <a:lnTo>
                    <a:pt x="699516" y="1211961"/>
                  </a:lnTo>
                  <a:lnTo>
                    <a:pt x="699516" y="865886"/>
                  </a:lnTo>
                  <a:close/>
                </a:path>
                <a:path w="1398270" h="1212214">
                  <a:moveTo>
                    <a:pt x="1398270" y="0"/>
                  </a:moveTo>
                  <a:lnTo>
                    <a:pt x="1009777" y="0"/>
                  </a:lnTo>
                  <a:lnTo>
                    <a:pt x="1009777" y="346075"/>
                  </a:lnTo>
                  <a:lnTo>
                    <a:pt x="1398270" y="346075"/>
                  </a:lnTo>
                  <a:lnTo>
                    <a:pt x="1398270" y="0"/>
                  </a:lnTo>
                  <a:close/>
                </a:path>
              </a:pathLst>
            </a:custGeom>
            <a:solidFill>
              <a:srgbClr val="5B9BD4"/>
            </a:solidFill>
          </p:spPr>
          <p:txBody>
            <a:bodyPr wrap="square" lIns="0" tIns="0" rIns="0" bIns="0" rtlCol="0"/>
            <a:lstStyle/>
            <a:p>
              <a:endParaRPr/>
            </a:p>
          </p:txBody>
        </p:sp>
        <p:sp>
          <p:nvSpPr>
            <p:cNvPr id="149" name="object 149"/>
            <p:cNvSpPr/>
            <p:nvPr/>
          </p:nvSpPr>
          <p:spPr>
            <a:xfrm>
              <a:off x="9140697" y="5389397"/>
              <a:ext cx="699135" cy="346710"/>
            </a:xfrm>
            <a:custGeom>
              <a:avLst/>
              <a:gdLst/>
              <a:ahLst/>
              <a:cxnLst/>
              <a:rect l="l" t="t" r="r" b="b"/>
              <a:pathLst>
                <a:path w="699134" h="346710">
                  <a:moveTo>
                    <a:pt x="698652" y="0"/>
                  </a:moveTo>
                  <a:lnTo>
                    <a:pt x="0" y="0"/>
                  </a:lnTo>
                  <a:lnTo>
                    <a:pt x="0" y="346176"/>
                  </a:lnTo>
                  <a:lnTo>
                    <a:pt x="698652" y="346176"/>
                  </a:lnTo>
                  <a:lnTo>
                    <a:pt x="698652" y="0"/>
                  </a:lnTo>
                  <a:close/>
                </a:path>
              </a:pathLst>
            </a:custGeom>
            <a:solidFill>
              <a:srgbClr val="FFC000"/>
            </a:solidFill>
          </p:spPr>
          <p:txBody>
            <a:bodyPr wrap="square" lIns="0" tIns="0" rIns="0" bIns="0" rtlCol="0"/>
            <a:lstStyle/>
            <a:p>
              <a:endParaRPr/>
            </a:p>
          </p:txBody>
        </p:sp>
        <p:sp>
          <p:nvSpPr>
            <p:cNvPr id="150" name="object 150"/>
            <p:cNvSpPr/>
            <p:nvPr/>
          </p:nvSpPr>
          <p:spPr>
            <a:xfrm>
              <a:off x="8091931" y="4263898"/>
              <a:ext cx="0" cy="1731645"/>
            </a:xfrm>
            <a:custGeom>
              <a:avLst/>
              <a:gdLst/>
              <a:ahLst/>
              <a:cxnLst/>
              <a:rect l="l" t="t" r="r" b="b"/>
              <a:pathLst>
                <a:path h="1731645">
                  <a:moveTo>
                    <a:pt x="0" y="1731644"/>
                  </a:moveTo>
                  <a:lnTo>
                    <a:pt x="0" y="0"/>
                  </a:lnTo>
                </a:path>
              </a:pathLst>
            </a:custGeom>
            <a:ln w="5626">
              <a:solidFill>
                <a:srgbClr val="D9D9D9"/>
              </a:solidFill>
            </a:ln>
          </p:spPr>
          <p:txBody>
            <a:bodyPr wrap="square" lIns="0" tIns="0" rIns="0" bIns="0" rtlCol="0"/>
            <a:lstStyle/>
            <a:p>
              <a:endParaRPr/>
            </a:p>
          </p:txBody>
        </p:sp>
        <p:sp>
          <p:nvSpPr>
            <p:cNvPr id="151" name="object 151"/>
            <p:cNvSpPr/>
            <p:nvPr/>
          </p:nvSpPr>
          <p:spPr>
            <a:xfrm>
              <a:off x="8227186" y="5510263"/>
              <a:ext cx="79375" cy="105410"/>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grpSp>
      <p:sp>
        <p:nvSpPr>
          <p:cNvPr id="152" name="object 152"/>
          <p:cNvSpPr txBox="1"/>
          <p:nvPr/>
        </p:nvSpPr>
        <p:spPr>
          <a:xfrm>
            <a:off x="10859043" y="7706738"/>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2</a:t>
            </a:r>
            <a:endParaRPr sz="667">
              <a:latin typeface="Calibri"/>
              <a:cs typeface="Calibri"/>
            </a:endParaRPr>
          </a:p>
        </p:txBody>
      </p:sp>
      <p:sp>
        <p:nvSpPr>
          <p:cNvPr id="153" name="object 153"/>
          <p:cNvSpPr/>
          <p:nvPr/>
        </p:nvSpPr>
        <p:spPr>
          <a:xfrm>
            <a:off x="11500625" y="6557566"/>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54" name="object 154"/>
          <p:cNvSpPr txBox="1"/>
          <p:nvPr/>
        </p:nvSpPr>
        <p:spPr>
          <a:xfrm>
            <a:off x="11532458" y="6552266"/>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7</a:t>
            </a:r>
            <a:endParaRPr sz="667">
              <a:latin typeface="Calibri"/>
              <a:cs typeface="Calibri"/>
            </a:endParaRPr>
          </a:p>
        </p:txBody>
      </p:sp>
      <p:sp>
        <p:nvSpPr>
          <p:cNvPr id="155" name="object 155"/>
          <p:cNvSpPr/>
          <p:nvPr/>
        </p:nvSpPr>
        <p:spPr>
          <a:xfrm>
            <a:off x="11526363" y="7712038"/>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56" name="object 156"/>
          <p:cNvSpPr txBox="1"/>
          <p:nvPr/>
        </p:nvSpPr>
        <p:spPr>
          <a:xfrm>
            <a:off x="11558363" y="7706738"/>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4</a:t>
            </a:r>
            <a:endParaRPr sz="667">
              <a:latin typeface="Calibri"/>
              <a:cs typeface="Calibri"/>
            </a:endParaRPr>
          </a:p>
        </p:txBody>
      </p:sp>
      <p:sp>
        <p:nvSpPr>
          <p:cNvPr id="157" name="object 157"/>
          <p:cNvSpPr/>
          <p:nvPr/>
        </p:nvSpPr>
        <p:spPr>
          <a:xfrm>
            <a:off x="12665594" y="6557566"/>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58" name="object 158"/>
          <p:cNvSpPr txBox="1"/>
          <p:nvPr/>
        </p:nvSpPr>
        <p:spPr>
          <a:xfrm>
            <a:off x="12697936" y="6552266"/>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2</a:t>
            </a:r>
            <a:endParaRPr sz="667">
              <a:latin typeface="Calibri"/>
              <a:cs typeface="Calibri"/>
            </a:endParaRPr>
          </a:p>
        </p:txBody>
      </p:sp>
      <p:sp>
        <p:nvSpPr>
          <p:cNvPr id="159" name="object 159"/>
          <p:cNvSpPr/>
          <p:nvPr/>
        </p:nvSpPr>
        <p:spPr>
          <a:xfrm>
            <a:off x="12458508" y="7712038"/>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60" name="object 160"/>
          <p:cNvSpPr txBox="1"/>
          <p:nvPr/>
        </p:nvSpPr>
        <p:spPr>
          <a:xfrm>
            <a:off x="12490678" y="7706738"/>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4</a:t>
            </a:r>
            <a:endParaRPr sz="667">
              <a:latin typeface="Calibri"/>
              <a:cs typeface="Calibri"/>
            </a:endParaRPr>
          </a:p>
        </p:txBody>
      </p:sp>
      <p:sp>
        <p:nvSpPr>
          <p:cNvPr id="161" name="object 161"/>
          <p:cNvSpPr txBox="1"/>
          <p:nvPr/>
        </p:nvSpPr>
        <p:spPr>
          <a:xfrm>
            <a:off x="10593709" y="8395662"/>
            <a:ext cx="126995"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0%</a:t>
            </a:r>
            <a:endParaRPr sz="667">
              <a:latin typeface="Calibri"/>
              <a:cs typeface="Calibri"/>
            </a:endParaRPr>
          </a:p>
        </p:txBody>
      </p:sp>
      <p:sp>
        <p:nvSpPr>
          <p:cNvPr id="162" name="object 162"/>
          <p:cNvSpPr txBox="1"/>
          <p:nvPr/>
        </p:nvSpPr>
        <p:spPr>
          <a:xfrm>
            <a:off x="12435480" y="8395662"/>
            <a:ext cx="17271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80%</a:t>
            </a:r>
            <a:endParaRPr sz="667">
              <a:latin typeface="Calibri"/>
              <a:cs typeface="Calibri"/>
            </a:endParaRPr>
          </a:p>
        </p:txBody>
      </p:sp>
      <p:sp>
        <p:nvSpPr>
          <p:cNvPr id="163" name="object 163"/>
          <p:cNvSpPr txBox="1"/>
          <p:nvPr/>
        </p:nvSpPr>
        <p:spPr>
          <a:xfrm>
            <a:off x="12878777" y="8395662"/>
            <a:ext cx="218432"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Calibri"/>
                <a:cs typeface="Calibri"/>
              </a:rPr>
              <a:t>100%</a:t>
            </a:r>
            <a:endParaRPr sz="667">
              <a:latin typeface="Calibri"/>
              <a:cs typeface="Calibri"/>
            </a:endParaRPr>
          </a:p>
        </p:txBody>
      </p:sp>
      <p:sp>
        <p:nvSpPr>
          <p:cNvPr id="164" name="object 164"/>
          <p:cNvSpPr txBox="1"/>
          <p:nvPr/>
        </p:nvSpPr>
        <p:spPr>
          <a:xfrm>
            <a:off x="10205102" y="7701827"/>
            <a:ext cx="376753" cy="124885"/>
          </a:xfrm>
          <a:prstGeom prst="rect">
            <a:avLst/>
          </a:prstGeom>
        </p:spPr>
        <p:txBody>
          <a:bodyPr vert="horz" wrap="square" lIns="0" tIns="22013" rIns="0" bIns="0" rtlCol="0">
            <a:spAutoFit/>
          </a:bodyPr>
          <a:lstStyle/>
          <a:p>
            <a:pPr>
              <a:spcBef>
                <a:spcPts val="173"/>
              </a:spcBef>
            </a:pPr>
            <a:r>
              <a:rPr sz="667" spc="-20" dirty="0">
                <a:solidFill>
                  <a:srgbClr val="585858"/>
                </a:solidFill>
                <a:latin typeface="游ゴシック"/>
                <a:cs typeface="游ゴシック"/>
              </a:rPr>
              <a:t>希望する</a:t>
            </a:r>
            <a:endParaRPr sz="667">
              <a:latin typeface="游ゴシック"/>
              <a:cs typeface="游ゴシック"/>
            </a:endParaRPr>
          </a:p>
        </p:txBody>
      </p:sp>
      <p:sp>
        <p:nvSpPr>
          <p:cNvPr id="165" name="object 165"/>
          <p:cNvSpPr txBox="1"/>
          <p:nvPr/>
        </p:nvSpPr>
        <p:spPr>
          <a:xfrm>
            <a:off x="10115699" y="6547356"/>
            <a:ext cx="468189" cy="124885"/>
          </a:xfrm>
          <a:prstGeom prst="rect">
            <a:avLst/>
          </a:prstGeom>
        </p:spPr>
        <p:txBody>
          <a:bodyPr vert="horz" wrap="square" lIns="0" tIns="22013" rIns="0" bIns="0" rtlCol="0">
            <a:spAutoFit/>
          </a:bodyPr>
          <a:lstStyle/>
          <a:p>
            <a:pPr>
              <a:spcBef>
                <a:spcPts val="173"/>
              </a:spcBef>
            </a:pPr>
            <a:r>
              <a:rPr sz="667" spc="-13" dirty="0">
                <a:solidFill>
                  <a:srgbClr val="585858"/>
                </a:solidFill>
                <a:latin typeface="游ゴシック"/>
                <a:cs typeface="游ゴシック"/>
              </a:rPr>
              <a:t>希望しない</a:t>
            </a:r>
            <a:endParaRPr sz="667">
              <a:latin typeface="游ゴシック"/>
              <a:cs typeface="游ゴシック"/>
            </a:endParaRPr>
          </a:p>
        </p:txBody>
      </p:sp>
      <p:grpSp>
        <p:nvGrpSpPr>
          <p:cNvPr id="166" name="object 166"/>
          <p:cNvGrpSpPr/>
          <p:nvPr/>
        </p:nvGrpSpPr>
        <p:grpSpPr>
          <a:xfrm>
            <a:off x="10844820" y="8650348"/>
            <a:ext cx="932992" cy="49951"/>
            <a:chOff x="8240268" y="6214021"/>
            <a:chExt cx="699770" cy="37465"/>
          </a:xfrm>
        </p:grpSpPr>
        <p:sp>
          <p:nvSpPr>
            <p:cNvPr id="167" name="object 167"/>
            <p:cNvSpPr/>
            <p:nvPr/>
          </p:nvSpPr>
          <p:spPr>
            <a:xfrm>
              <a:off x="8240268" y="6214021"/>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168" name="object 168"/>
            <p:cNvSpPr/>
            <p:nvPr/>
          </p:nvSpPr>
          <p:spPr>
            <a:xfrm>
              <a:off x="8571611" y="6214021"/>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169" name="object 169"/>
            <p:cNvSpPr/>
            <p:nvPr/>
          </p:nvSpPr>
          <p:spPr>
            <a:xfrm>
              <a:off x="8902954" y="6214021"/>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170" name="object 170"/>
          <p:cNvSpPr txBox="1"/>
          <p:nvPr/>
        </p:nvSpPr>
        <p:spPr>
          <a:xfrm>
            <a:off x="10916784" y="8395663"/>
            <a:ext cx="1532410" cy="330133"/>
          </a:xfrm>
          <a:prstGeom prst="rect">
            <a:avLst/>
          </a:prstGeom>
        </p:spPr>
        <p:txBody>
          <a:bodyPr vert="horz" wrap="square" lIns="0" tIns="22013" rIns="0" bIns="0" rtlCol="0">
            <a:spAutoFit/>
          </a:bodyPr>
          <a:lstStyle/>
          <a:p>
            <a:pPr marL="120224">
              <a:spcBef>
                <a:spcPts val="173"/>
              </a:spcBef>
              <a:tabLst>
                <a:tab pos="585879" algn="l"/>
                <a:tab pos="1052380"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a:p>
            <a:pPr>
              <a:spcBef>
                <a:spcPts val="767"/>
              </a:spcBef>
              <a:tabLst>
                <a:tab pos="441102" algn="l"/>
                <a:tab pos="883051"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171" name="object 171"/>
          <p:cNvSpPr txBox="1"/>
          <p:nvPr/>
        </p:nvSpPr>
        <p:spPr>
          <a:xfrm>
            <a:off x="12399581" y="5986613"/>
            <a:ext cx="614656" cy="135870"/>
          </a:xfrm>
          <a:prstGeom prst="rect">
            <a:avLst/>
          </a:prstGeom>
        </p:spPr>
        <p:txBody>
          <a:bodyPr vert="horz" wrap="square" lIns="0" tIns="22859" rIns="0" bIns="0" rtlCol="0">
            <a:spAutoFit/>
          </a:bodyPr>
          <a:lstStyle/>
          <a:p>
            <a:pPr>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956600" y="1031851"/>
            <a:ext cx="3386541" cy="242866"/>
          </a:xfrm>
          <a:prstGeom prst="rect">
            <a:avLst/>
          </a:prstGeom>
        </p:spPr>
        <p:txBody>
          <a:bodyPr vert="horz" wrap="square" lIns="0" tIns="16933" rIns="0" bIns="0" rtlCol="0">
            <a:spAutoFit/>
          </a:bodyPr>
          <a:lstStyle/>
          <a:p>
            <a:pPr marL="16933">
              <a:spcBef>
                <a:spcPts val="133"/>
              </a:spcBef>
            </a:pPr>
            <a:r>
              <a:rPr sz="1467" dirty="0">
                <a:latin typeface="游ゴシック"/>
                <a:cs typeface="游ゴシック"/>
              </a:rPr>
              <a:t>保健相談に関する調査集計（館山支部</a:t>
            </a:r>
            <a:r>
              <a:rPr sz="1467" spc="-67" dirty="0">
                <a:latin typeface="游ゴシック"/>
                <a:cs typeface="游ゴシック"/>
              </a:rPr>
              <a:t>）</a:t>
            </a:r>
            <a:endParaRPr sz="1467">
              <a:latin typeface="游ゴシック"/>
              <a:cs typeface="游ゴシック"/>
            </a:endParaRPr>
          </a:p>
        </p:txBody>
      </p:sp>
      <p:sp>
        <p:nvSpPr>
          <p:cNvPr id="3" name="object 3"/>
          <p:cNvSpPr txBox="1"/>
          <p:nvPr/>
        </p:nvSpPr>
        <p:spPr>
          <a:xfrm>
            <a:off x="12599730" y="1021947"/>
            <a:ext cx="802610" cy="149678"/>
          </a:xfrm>
          <a:prstGeom prst="rect">
            <a:avLst/>
          </a:prstGeom>
        </p:spPr>
        <p:txBody>
          <a:bodyPr vert="horz" wrap="square" lIns="0" tIns="16086" rIns="0" bIns="0" rtlCol="0">
            <a:spAutoFit/>
          </a:bodyPr>
          <a:lstStyle/>
          <a:p>
            <a:pPr marL="16933">
              <a:spcBef>
                <a:spcPts val="127"/>
              </a:spcBef>
            </a:pPr>
            <a:r>
              <a:rPr sz="867" spc="-27" dirty="0">
                <a:latin typeface="游ゴシック"/>
                <a:cs typeface="游ゴシック"/>
              </a:rPr>
              <a:t>令和３年度実施</a:t>
            </a:r>
            <a:endParaRPr sz="867">
              <a:latin typeface="游ゴシック"/>
              <a:cs typeface="游ゴシック"/>
            </a:endParaRPr>
          </a:p>
        </p:txBody>
      </p:sp>
      <p:sp>
        <p:nvSpPr>
          <p:cNvPr id="4" name="object 4"/>
          <p:cNvSpPr/>
          <p:nvPr/>
        </p:nvSpPr>
        <p:spPr>
          <a:xfrm>
            <a:off x="880269" y="5234803"/>
            <a:ext cx="5967932" cy="3698103"/>
          </a:xfrm>
          <a:custGeom>
            <a:avLst/>
            <a:gdLst/>
            <a:ahLst/>
            <a:cxnLst/>
            <a:rect l="l" t="t" r="r" b="b"/>
            <a:pathLst>
              <a:path w="4476115" h="2773679">
                <a:moveTo>
                  <a:pt x="0" y="2773680"/>
                </a:moveTo>
                <a:lnTo>
                  <a:pt x="4476115" y="2773680"/>
                </a:lnTo>
                <a:lnTo>
                  <a:pt x="4476115" y="0"/>
                </a:lnTo>
                <a:lnTo>
                  <a:pt x="0" y="0"/>
                </a:lnTo>
                <a:lnTo>
                  <a:pt x="0" y="2773680"/>
                </a:lnTo>
                <a:close/>
              </a:path>
            </a:pathLst>
          </a:custGeom>
          <a:ln w="7493">
            <a:solidFill>
              <a:srgbClr val="000000"/>
            </a:solidFill>
          </a:ln>
        </p:spPr>
        <p:txBody>
          <a:bodyPr wrap="square" lIns="0" tIns="0" rIns="0" bIns="0" rtlCol="0"/>
          <a:lstStyle/>
          <a:p>
            <a:endParaRPr/>
          </a:p>
        </p:txBody>
      </p:sp>
      <p:sp>
        <p:nvSpPr>
          <p:cNvPr id="5" name="object 5"/>
          <p:cNvSpPr txBox="1"/>
          <p:nvPr/>
        </p:nvSpPr>
        <p:spPr>
          <a:xfrm>
            <a:off x="2420467" y="5334876"/>
            <a:ext cx="2683834" cy="185585"/>
          </a:xfrm>
          <a:prstGeom prst="rect">
            <a:avLst/>
          </a:prstGeom>
        </p:spPr>
        <p:txBody>
          <a:bodyPr vert="horz" wrap="square" lIns="0" tIns="21166" rIns="0" bIns="0" rtlCol="0">
            <a:spAutoFit/>
          </a:bodyPr>
          <a:lstStyle/>
          <a:p>
            <a:pPr>
              <a:spcBef>
                <a:spcPts val="167"/>
              </a:spcBef>
            </a:pPr>
            <a:r>
              <a:rPr sz="1067" spc="13" dirty="0">
                <a:latin typeface="游ゴシック"/>
                <a:cs typeface="游ゴシック"/>
              </a:rPr>
              <a:t>問２  １型糖尿病の児童生徒はいますか？</a:t>
            </a:r>
            <a:endParaRPr sz="1067">
              <a:latin typeface="游ゴシック"/>
              <a:cs typeface="游ゴシック"/>
            </a:endParaRPr>
          </a:p>
        </p:txBody>
      </p:sp>
      <p:sp>
        <p:nvSpPr>
          <p:cNvPr id="6" name="object 6"/>
          <p:cNvSpPr/>
          <p:nvPr/>
        </p:nvSpPr>
        <p:spPr>
          <a:xfrm>
            <a:off x="7390554" y="5234803"/>
            <a:ext cx="5967932" cy="3698103"/>
          </a:xfrm>
          <a:custGeom>
            <a:avLst/>
            <a:gdLst/>
            <a:ahLst/>
            <a:cxnLst/>
            <a:rect l="l" t="t" r="r" b="b"/>
            <a:pathLst>
              <a:path w="4476115" h="2773679">
                <a:moveTo>
                  <a:pt x="0" y="2773680"/>
                </a:moveTo>
                <a:lnTo>
                  <a:pt x="4475988" y="2773680"/>
                </a:lnTo>
                <a:lnTo>
                  <a:pt x="4475988" y="0"/>
                </a:lnTo>
                <a:lnTo>
                  <a:pt x="0" y="0"/>
                </a:lnTo>
                <a:lnTo>
                  <a:pt x="0" y="2773680"/>
                </a:lnTo>
                <a:close/>
              </a:path>
            </a:pathLst>
          </a:custGeom>
          <a:ln w="7493">
            <a:solidFill>
              <a:srgbClr val="000000"/>
            </a:solidFill>
          </a:ln>
        </p:spPr>
        <p:txBody>
          <a:bodyPr wrap="square" lIns="0" tIns="0" rIns="0" bIns="0" rtlCol="0"/>
          <a:lstStyle/>
          <a:p>
            <a:endParaRPr/>
          </a:p>
        </p:txBody>
      </p:sp>
      <p:sp>
        <p:nvSpPr>
          <p:cNvPr id="7" name="object 7"/>
          <p:cNvSpPr txBox="1"/>
          <p:nvPr/>
        </p:nvSpPr>
        <p:spPr>
          <a:xfrm>
            <a:off x="8746187" y="5390923"/>
            <a:ext cx="3237533" cy="185585"/>
          </a:xfrm>
          <a:prstGeom prst="rect">
            <a:avLst/>
          </a:prstGeom>
        </p:spPr>
        <p:txBody>
          <a:bodyPr vert="horz" wrap="square" lIns="0" tIns="21166" rIns="0" bIns="0" rtlCol="0">
            <a:spAutoFit/>
          </a:bodyPr>
          <a:lstStyle/>
          <a:p>
            <a:pPr>
              <a:spcBef>
                <a:spcPts val="167"/>
              </a:spcBef>
            </a:pPr>
            <a:r>
              <a:rPr sz="1067" spc="-7" dirty="0">
                <a:latin typeface="游ゴシック"/>
                <a:cs typeface="游ゴシック"/>
              </a:rPr>
              <a:t>問２－１  ブドウ糖は保健室に置いてありますか？</a:t>
            </a:r>
            <a:endParaRPr sz="1067">
              <a:latin typeface="游ゴシック"/>
              <a:cs typeface="游ゴシック"/>
            </a:endParaRPr>
          </a:p>
        </p:txBody>
      </p:sp>
      <p:sp>
        <p:nvSpPr>
          <p:cNvPr id="8" name="object 8"/>
          <p:cNvSpPr/>
          <p:nvPr/>
        </p:nvSpPr>
        <p:spPr>
          <a:xfrm>
            <a:off x="880269" y="1536700"/>
            <a:ext cx="5986558" cy="3530469"/>
          </a:xfrm>
          <a:custGeom>
            <a:avLst/>
            <a:gdLst/>
            <a:ahLst/>
            <a:cxnLst/>
            <a:rect l="l" t="t" r="r" b="b"/>
            <a:pathLst>
              <a:path w="4490085" h="2647950">
                <a:moveTo>
                  <a:pt x="0" y="2647823"/>
                </a:moveTo>
                <a:lnTo>
                  <a:pt x="4489704" y="2647823"/>
                </a:lnTo>
                <a:lnTo>
                  <a:pt x="4489704" y="0"/>
                </a:lnTo>
                <a:lnTo>
                  <a:pt x="0" y="0"/>
                </a:lnTo>
                <a:lnTo>
                  <a:pt x="0" y="2647823"/>
                </a:lnTo>
                <a:close/>
              </a:path>
            </a:pathLst>
          </a:custGeom>
          <a:ln w="7493">
            <a:solidFill>
              <a:srgbClr val="000000"/>
            </a:solidFill>
          </a:ln>
        </p:spPr>
        <p:txBody>
          <a:bodyPr wrap="square" lIns="0" tIns="0" rIns="0" bIns="0" rtlCol="0"/>
          <a:lstStyle/>
          <a:p>
            <a:endParaRPr/>
          </a:p>
        </p:txBody>
      </p:sp>
      <p:sp>
        <p:nvSpPr>
          <p:cNvPr id="9" name="object 9"/>
          <p:cNvSpPr txBox="1"/>
          <p:nvPr/>
        </p:nvSpPr>
        <p:spPr>
          <a:xfrm>
            <a:off x="1747562" y="1661596"/>
            <a:ext cx="4232330" cy="186440"/>
          </a:xfrm>
          <a:prstGeom prst="rect">
            <a:avLst/>
          </a:prstGeom>
        </p:spPr>
        <p:txBody>
          <a:bodyPr vert="horz" wrap="square" lIns="0" tIns="22013" rIns="0" bIns="0" rtlCol="0">
            <a:spAutoFit/>
          </a:bodyPr>
          <a:lstStyle/>
          <a:p>
            <a:pPr marL="16933">
              <a:spcBef>
                <a:spcPts val="173"/>
              </a:spcBef>
            </a:pPr>
            <a:r>
              <a:rPr sz="1067" spc="-7" dirty="0">
                <a:latin typeface="游ゴシック"/>
                <a:cs typeface="游ゴシック"/>
              </a:rPr>
              <a:t>問１  児童生徒の中で、頭痛に悩んでいたり相談されていますか？</a:t>
            </a:r>
            <a:endParaRPr sz="1067">
              <a:latin typeface="游ゴシック"/>
              <a:cs typeface="游ゴシック"/>
            </a:endParaRPr>
          </a:p>
        </p:txBody>
      </p:sp>
      <p:grpSp>
        <p:nvGrpSpPr>
          <p:cNvPr id="10" name="object 10"/>
          <p:cNvGrpSpPr/>
          <p:nvPr/>
        </p:nvGrpSpPr>
        <p:grpSpPr>
          <a:xfrm>
            <a:off x="1163816" y="1998371"/>
            <a:ext cx="2375658" cy="2518740"/>
            <a:chOff x="864941" y="1029017"/>
            <a:chExt cx="1781810" cy="1889125"/>
          </a:xfrm>
        </p:grpSpPr>
        <p:sp>
          <p:nvSpPr>
            <p:cNvPr id="11" name="object 11"/>
            <p:cNvSpPr/>
            <p:nvPr/>
          </p:nvSpPr>
          <p:spPr>
            <a:xfrm>
              <a:off x="1685925" y="1281811"/>
              <a:ext cx="815340" cy="1223010"/>
            </a:xfrm>
            <a:custGeom>
              <a:avLst/>
              <a:gdLst/>
              <a:ahLst/>
              <a:cxnLst/>
              <a:rect l="l" t="t" r="r" b="b"/>
              <a:pathLst>
                <a:path w="815339" h="1223010">
                  <a:moveTo>
                    <a:pt x="0" y="0"/>
                  </a:moveTo>
                  <a:lnTo>
                    <a:pt x="0" y="815213"/>
                  </a:lnTo>
                  <a:lnTo>
                    <a:pt x="705993" y="1222756"/>
                  </a:lnTo>
                  <a:lnTo>
                    <a:pt x="731214" y="1175563"/>
                  </a:lnTo>
                  <a:lnTo>
                    <a:pt x="753223" y="1126966"/>
                  </a:lnTo>
                  <a:lnTo>
                    <a:pt x="771972" y="1077130"/>
                  </a:lnTo>
                  <a:lnTo>
                    <a:pt x="787415" y="1026223"/>
                  </a:lnTo>
                  <a:lnTo>
                    <a:pt x="799507" y="974411"/>
                  </a:lnTo>
                  <a:lnTo>
                    <a:pt x="808202" y="921861"/>
                  </a:lnTo>
                  <a:lnTo>
                    <a:pt x="813452" y="868739"/>
                  </a:lnTo>
                  <a:lnTo>
                    <a:pt x="815213" y="815213"/>
                  </a:lnTo>
                  <a:lnTo>
                    <a:pt x="813829" y="767314"/>
                  </a:lnTo>
                  <a:lnTo>
                    <a:pt x="809728" y="720144"/>
                  </a:lnTo>
                  <a:lnTo>
                    <a:pt x="802987" y="673779"/>
                  </a:lnTo>
                  <a:lnTo>
                    <a:pt x="793681" y="628296"/>
                  </a:lnTo>
                  <a:lnTo>
                    <a:pt x="781889" y="583771"/>
                  </a:lnTo>
                  <a:lnTo>
                    <a:pt x="767685" y="540281"/>
                  </a:lnTo>
                  <a:lnTo>
                    <a:pt x="751147" y="497901"/>
                  </a:lnTo>
                  <a:lnTo>
                    <a:pt x="732351" y="456709"/>
                  </a:lnTo>
                  <a:lnTo>
                    <a:pt x="711373" y="416781"/>
                  </a:lnTo>
                  <a:lnTo>
                    <a:pt x="688290" y="378193"/>
                  </a:lnTo>
                  <a:lnTo>
                    <a:pt x="663178" y="341022"/>
                  </a:lnTo>
                  <a:lnTo>
                    <a:pt x="636115" y="305345"/>
                  </a:lnTo>
                  <a:lnTo>
                    <a:pt x="607175" y="271237"/>
                  </a:lnTo>
                  <a:lnTo>
                    <a:pt x="576437" y="238775"/>
                  </a:lnTo>
                  <a:lnTo>
                    <a:pt x="543975" y="208037"/>
                  </a:lnTo>
                  <a:lnTo>
                    <a:pt x="509867" y="179097"/>
                  </a:lnTo>
                  <a:lnTo>
                    <a:pt x="474190" y="152034"/>
                  </a:lnTo>
                  <a:lnTo>
                    <a:pt x="437019" y="126922"/>
                  </a:lnTo>
                  <a:lnTo>
                    <a:pt x="398431" y="103839"/>
                  </a:lnTo>
                  <a:lnTo>
                    <a:pt x="358503" y="82861"/>
                  </a:lnTo>
                  <a:lnTo>
                    <a:pt x="317311" y="64065"/>
                  </a:lnTo>
                  <a:lnTo>
                    <a:pt x="274931" y="47527"/>
                  </a:lnTo>
                  <a:lnTo>
                    <a:pt x="231441" y="33323"/>
                  </a:lnTo>
                  <a:lnTo>
                    <a:pt x="186916" y="21531"/>
                  </a:lnTo>
                  <a:lnTo>
                    <a:pt x="141433" y="12225"/>
                  </a:lnTo>
                  <a:lnTo>
                    <a:pt x="95068" y="5484"/>
                  </a:lnTo>
                  <a:lnTo>
                    <a:pt x="47898" y="1383"/>
                  </a:lnTo>
                  <a:lnTo>
                    <a:pt x="0" y="0"/>
                  </a:lnTo>
                  <a:close/>
                </a:path>
              </a:pathLst>
            </a:custGeom>
            <a:solidFill>
              <a:srgbClr val="4471C4"/>
            </a:solidFill>
          </p:spPr>
          <p:txBody>
            <a:bodyPr wrap="square" lIns="0" tIns="0" rIns="0" bIns="0" rtlCol="0"/>
            <a:lstStyle/>
            <a:p>
              <a:endParaRPr/>
            </a:p>
          </p:txBody>
        </p:sp>
        <p:sp>
          <p:nvSpPr>
            <p:cNvPr id="12" name="object 12"/>
            <p:cNvSpPr/>
            <p:nvPr/>
          </p:nvSpPr>
          <p:spPr>
            <a:xfrm>
              <a:off x="870656" y="1689354"/>
              <a:ext cx="1521460" cy="1223010"/>
            </a:xfrm>
            <a:custGeom>
              <a:avLst/>
              <a:gdLst/>
              <a:ahLst/>
              <a:cxnLst/>
              <a:rect l="l" t="t" r="r" b="b"/>
              <a:pathLst>
                <a:path w="1521460" h="1223010">
                  <a:moveTo>
                    <a:pt x="109288" y="0"/>
                  </a:moveTo>
                  <a:lnTo>
                    <a:pt x="86537" y="42185"/>
                  </a:lnTo>
                  <a:lnTo>
                    <a:pt x="66503" y="85096"/>
                  </a:lnTo>
                  <a:lnTo>
                    <a:pt x="49159" y="128628"/>
                  </a:lnTo>
                  <a:lnTo>
                    <a:pt x="34476" y="172677"/>
                  </a:lnTo>
                  <a:lnTo>
                    <a:pt x="22426" y="217139"/>
                  </a:lnTo>
                  <a:lnTo>
                    <a:pt x="12981" y="261909"/>
                  </a:lnTo>
                  <a:lnTo>
                    <a:pt x="6114" y="306883"/>
                  </a:lnTo>
                  <a:lnTo>
                    <a:pt x="1796" y="351957"/>
                  </a:lnTo>
                  <a:lnTo>
                    <a:pt x="0" y="397026"/>
                  </a:lnTo>
                  <a:lnTo>
                    <a:pt x="696" y="441986"/>
                  </a:lnTo>
                  <a:lnTo>
                    <a:pt x="3859" y="486732"/>
                  </a:lnTo>
                  <a:lnTo>
                    <a:pt x="9458" y="531161"/>
                  </a:lnTo>
                  <a:lnTo>
                    <a:pt x="17468" y="575168"/>
                  </a:lnTo>
                  <a:lnTo>
                    <a:pt x="27858" y="618648"/>
                  </a:lnTo>
                  <a:lnTo>
                    <a:pt x="40603" y="661498"/>
                  </a:lnTo>
                  <a:lnTo>
                    <a:pt x="55673" y="703612"/>
                  </a:lnTo>
                  <a:lnTo>
                    <a:pt x="73040" y="744887"/>
                  </a:lnTo>
                  <a:lnTo>
                    <a:pt x="92677" y="785218"/>
                  </a:lnTo>
                  <a:lnTo>
                    <a:pt x="114556" y="824501"/>
                  </a:lnTo>
                  <a:lnTo>
                    <a:pt x="138648" y="862631"/>
                  </a:lnTo>
                  <a:lnTo>
                    <a:pt x="164927" y="899505"/>
                  </a:lnTo>
                  <a:lnTo>
                    <a:pt x="193363" y="935017"/>
                  </a:lnTo>
                  <a:lnTo>
                    <a:pt x="223928" y="969064"/>
                  </a:lnTo>
                  <a:lnTo>
                    <a:pt x="256596" y="1001541"/>
                  </a:lnTo>
                  <a:lnTo>
                    <a:pt x="291337" y="1032343"/>
                  </a:lnTo>
                  <a:lnTo>
                    <a:pt x="328125" y="1061367"/>
                  </a:lnTo>
                  <a:lnTo>
                    <a:pt x="366930" y="1088509"/>
                  </a:lnTo>
                  <a:lnTo>
                    <a:pt x="407725" y="1113663"/>
                  </a:lnTo>
                  <a:lnTo>
                    <a:pt x="449897" y="1136407"/>
                  </a:lnTo>
                  <a:lnTo>
                    <a:pt x="492797" y="1156436"/>
                  </a:lnTo>
                  <a:lnTo>
                    <a:pt x="536320" y="1173776"/>
                  </a:lnTo>
                  <a:lnTo>
                    <a:pt x="580362" y="1188457"/>
                  </a:lnTo>
                  <a:lnTo>
                    <a:pt x="624818" y="1200505"/>
                  </a:lnTo>
                  <a:lnTo>
                    <a:pt x="669583" y="1209949"/>
                  </a:lnTo>
                  <a:lnTo>
                    <a:pt x="714553" y="1216816"/>
                  </a:lnTo>
                  <a:lnTo>
                    <a:pt x="759624" y="1221135"/>
                  </a:lnTo>
                  <a:lnTo>
                    <a:pt x="804691" y="1222933"/>
                  </a:lnTo>
                  <a:lnTo>
                    <a:pt x="849649" y="1222238"/>
                  </a:lnTo>
                  <a:lnTo>
                    <a:pt x="894395" y="1219077"/>
                  </a:lnTo>
                  <a:lnTo>
                    <a:pt x="938823" y="1213480"/>
                  </a:lnTo>
                  <a:lnTo>
                    <a:pt x="982830" y="1205473"/>
                  </a:lnTo>
                  <a:lnTo>
                    <a:pt x="1026310" y="1195085"/>
                  </a:lnTo>
                  <a:lnTo>
                    <a:pt x="1069160" y="1182344"/>
                  </a:lnTo>
                  <a:lnTo>
                    <a:pt x="1111274" y="1167276"/>
                  </a:lnTo>
                  <a:lnTo>
                    <a:pt x="1152548" y="1149911"/>
                  </a:lnTo>
                  <a:lnTo>
                    <a:pt x="1192878" y="1130276"/>
                  </a:lnTo>
                  <a:lnTo>
                    <a:pt x="1232160" y="1108399"/>
                  </a:lnTo>
                  <a:lnTo>
                    <a:pt x="1270288" y="1084308"/>
                  </a:lnTo>
                  <a:lnTo>
                    <a:pt x="1307159" y="1058031"/>
                  </a:lnTo>
                  <a:lnTo>
                    <a:pt x="1342667" y="1029595"/>
                  </a:lnTo>
                  <a:lnTo>
                    <a:pt x="1376709" y="999028"/>
                  </a:lnTo>
                  <a:lnTo>
                    <a:pt x="1409180" y="966359"/>
                  </a:lnTo>
                  <a:lnTo>
                    <a:pt x="1439974" y="931615"/>
                  </a:lnTo>
                  <a:lnTo>
                    <a:pt x="1468989" y="894824"/>
                  </a:lnTo>
                  <a:lnTo>
                    <a:pt x="1496120" y="856014"/>
                  </a:lnTo>
                  <a:lnTo>
                    <a:pt x="1521261" y="815213"/>
                  </a:lnTo>
                  <a:lnTo>
                    <a:pt x="109288" y="0"/>
                  </a:lnTo>
                  <a:close/>
                </a:path>
              </a:pathLst>
            </a:custGeom>
            <a:solidFill>
              <a:srgbClr val="EC7C30"/>
            </a:solidFill>
          </p:spPr>
          <p:txBody>
            <a:bodyPr wrap="square" lIns="0" tIns="0" rIns="0" bIns="0" rtlCol="0"/>
            <a:lstStyle/>
            <a:p>
              <a:endParaRPr/>
            </a:p>
          </p:txBody>
        </p:sp>
        <p:sp>
          <p:nvSpPr>
            <p:cNvPr id="13" name="object 13"/>
            <p:cNvSpPr/>
            <p:nvPr/>
          </p:nvSpPr>
          <p:spPr>
            <a:xfrm>
              <a:off x="870656" y="1689354"/>
              <a:ext cx="1521460" cy="1223010"/>
            </a:xfrm>
            <a:custGeom>
              <a:avLst/>
              <a:gdLst/>
              <a:ahLst/>
              <a:cxnLst/>
              <a:rect l="l" t="t" r="r" b="b"/>
              <a:pathLst>
                <a:path w="1521460" h="1223010">
                  <a:moveTo>
                    <a:pt x="1521261" y="815213"/>
                  </a:moveTo>
                  <a:lnTo>
                    <a:pt x="1496120" y="856014"/>
                  </a:lnTo>
                  <a:lnTo>
                    <a:pt x="1468989" y="894824"/>
                  </a:lnTo>
                  <a:lnTo>
                    <a:pt x="1439974" y="931615"/>
                  </a:lnTo>
                  <a:lnTo>
                    <a:pt x="1409180" y="966359"/>
                  </a:lnTo>
                  <a:lnTo>
                    <a:pt x="1376709" y="999028"/>
                  </a:lnTo>
                  <a:lnTo>
                    <a:pt x="1342667" y="1029595"/>
                  </a:lnTo>
                  <a:lnTo>
                    <a:pt x="1307159" y="1058031"/>
                  </a:lnTo>
                  <a:lnTo>
                    <a:pt x="1270288" y="1084308"/>
                  </a:lnTo>
                  <a:lnTo>
                    <a:pt x="1232160" y="1108399"/>
                  </a:lnTo>
                  <a:lnTo>
                    <a:pt x="1192878" y="1130276"/>
                  </a:lnTo>
                  <a:lnTo>
                    <a:pt x="1152548" y="1149911"/>
                  </a:lnTo>
                  <a:lnTo>
                    <a:pt x="1111274" y="1167276"/>
                  </a:lnTo>
                  <a:lnTo>
                    <a:pt x="1069160" y="1182344"/>
                  </a:lnTo>
                  <a:lnTo>
                    <a:pt x="1026310" y="1195085"/>
                  </a:lnTo>
                  <a:lnTo>
                    <a:pt x="982830" y="1205473"/>
                  </a:lnTo>
                  <a:lnTo>
                    <a:pt x="938823" y="1213480"/>
                  </a:lnTo>
                  <a:lnTo>
                    <a:pt x="894395" y="1219077"/>
                  </a:lnTo>
                  <a:lnTo>
                    <a:pt x="849649" y="1222238"/>
                  </a:lnTo>
                  <a:lnTo>
                    <a:pt x="804691" y="1222933"/>
                  </a:lnTo>
                  <a:lnTo>
                    <a:pt x="759624" y="1221135"/>
                  </a:lnTo>
                  <a:lnTo>
                    <a:pt x="714553" y="1216816"/>
                  </a:lnTo>
                  <a:lnTo>
                    <a:pt x="669583" y="1209949"/>
                  </a:lnTo>
                  <a:lnTo>
                    <a:pt x="624818" y="1200505"/>
                  </a:lnTo>
                  <a:lnTo>
                    <a:pt x="580362" y="1188457"/>
                  </a:lnTo>
                  <a:lnTo>
                    <a:pt x="536320" y="1173776"/>
                  </a:lnTo>
                  <a:lnTo>
                    <a:pt x="492797" y="1156436"/>
                  </a:lnTo>
                  <a:lnTo>
                    <a:pt x="449897" y="1136407"/>
                  </a:lnTo>
                  <a:lnTo>
                    <a:pt x="407725" y="1113663"/>
                  </a:lnTo>
                  <a:lnTo>
                    <a:pt x="366930" y="1088509"/>
                  </a:lnTo>
                  <a:lnTo>
                    <a:pt x="328125" y="1061367"/>
                  </a:lnTo>
                  <a:lnTo>
                    <a:pt x="291337" y="1032343"/>
                  </a:lnTo>
                  <a:lnTo>
                    <a:pt x="256596" y="1001541"/>
                  </a:lnTo>
                  <a:lnTo>
                    <a:pt x="223928" y="969064"/>
                  </a:lnTo>
                  <a:lnTo>
                    <a:pt x="193363" y="935017"/>
                  </a:lnTo>
                  <a:lnTo>
                    <a:pt x="164927" y="899505"/>
                  </a:lnTo>
                  <a:lnTo>
                    <a:pt x="138648" y="862631"/>
                  </a:lnTo>
                  <a:lnTo>
                    <a:pt x="114556" y="824501"/>
                  </a:lnTo>
                  <a:lnTo>
                    <a:pt x="92677" y="785218"/>
                  </a:lnTo>
                  <a:lnTo>
                    <a:pt x="73040" y="744887"/>
                  </a:lnTo>
                  <a:lnTo>
                    <a:pt x="55673" y="703612"/>
                  </a:lnTo>
                  <a:lnTo>
                    <a:pt x="40603" y="661498"/>
                  </a:lnTo>
                  <a:lnTo>
                    <a:pt x="27858" y="618648"/>
                  </a:lnTo>
                  <a:lnTo>
                    <a:pt x="17468" y="575168"/>
                  </a:lnTo>
                  <a:lnTo>
                    <a:pt x="9458" y="531161"/>
                  </a:lnTo>
                  <a:lnTo>
                    <a:pt x="3859" y="486732"/>
                  </a:lnTo>
                  <a:lnTo>
                    <a:pt x="696" y="441986"/>
                  </a:lnTo>
                  <a:lnTo>
                    <a:pt x="0" y="397026"/>
                  </a:lnTo>
                  <a:lnTo>
                    <a:pt x="1796" y="351957"/>
                  </a:lnTo>
                  <a:lnTo>
                    <a:pt x="6114" y="306883"/>
                  </a:lnTo>
                  <a:lnTo>
                    <a:pt x="12981" y="261909"/>
                  </a:lnTo>
                  <a:lnTo>
                    <a:pt x="22426" y="217139"/>
                  </a:lnTo>
                  <a:lnTo>
                    <a:pt x="34476" y="172677"/>
                  </a:lnTo>
                  <a:lnTo>
                    <a:pt x="49159" y="128628"/>
                  </a:lnTo>
                  <a:lnTo>
                    <a:pt x="66503" y="85096"/>
                  </a:lnTo>
                  <a:lnTo>
                    <a:pt x="86537" y="42185"/>
                  </a:lnTo>
                  <a:lnTo>
                    <a:pt x="109288" y="0"/>
                  </a:lnTo>
                  <a:lnTo>
                    <a:pt x="815268" y="407669"/>
                  </a:lnTo>
                  <a:lnTo>
                    <a:pt x="1521261" y="815213"/>
                  </a:lnTo>
                  <a:close/>
                </a:path>
              </a:pathLst>
            </a:custGeom>
            <a:ln w="11239">
              <a:solidFill>
                <a:srgbClr val="FFFFFF"/>
              </a:solidFill>
            </a:ln>
          </p:spPr>
          <p:txBody>
            <a:bodyPr wrap="square" lIns="0" tIns="0" rIns="0" bIns="0" rtlCol="0"/>
            <a:lstStyle/>
            <a:p>
              <a:endParaRPr/>
            </a:p>
          </p:txBody>
        </p:sp>
        <p:sp>
          <p:nvSpPr>
            <p:cNvPr id="14" name="object 14"/>
            <p:cNvSpPr/>
            <p:nvPr/>
          </p:nvSpPr>
          <p:spPr>
            <a:xfrm>
              <a:off x="979944" y="1281811"/>
              <a:ext cx="706120" cy="815340"/>
            </a:xfrm>
            <a:custGeom>
              <a:avLst/>
              <a:gdLst/>
              <a:ahLst/>
              <a:cxnLst/>
              <a:rect l="l" t="t" r="r" b="b"/>
              <a:pathLst>
                <a:path w="706119" h="815339">
                  <a:moveTo>
                    <a:pt x="705980" y="0"/>
                  </a:moveTo>
                  <a:lnTo>
                    <a:pt x="657666" y="1428"/>
                  </a:lnTo>
                  <a:lnTo>
                    <a:pt x="609866" y="5672"/>
                  </a:lnTo>
                  <a:lnTo>
                    <a:pt x="562683" y="12672"/>
                  </a:lnTo>
                  <a:lnTo>
                    <a:pt x="516222" y="22369"/>
                  </a:lnTo>
                  <a:lnTo>
                    <a:pt x="470587" y="34701"/>
                  </a:lnTo>
                  <a:lnTo>
                    <a:pt x="425883" y="49609"/>
                  </a:lnTo>
                  <a:lnTo>
                    <a:pt x="382214" y="67033"/>
                  </a:lnTo>
                  <a:lnTo>
                    <a:pt x="339684" y="86913"/>
                  </a:lnTo>
                  <a:lnTo>
                    <a:pt x="298397" y="109188"/>
                  </a:lnTo>
                  <a:lnTo>
                    <a:pt x="258459" y="133798"/>
                  </a:lnTo>
                  <a:lnTo>
                    <a:pt x="219972" y="160684"/>
                  </a:lnTo>
                  <a:lnTo>
                    <a:pt x="183043" y="189785"/>
                  </a:lnTo>
                  <a:lnTo>
                    <a:pt x="147774" y="221040"/>
                  </a:lnTo>
                  <a:lnTo>
                    <a:pt x="114271" y="254391"/>
                  </a:lnTo>
                  <a:lnTo>
                    <a:pt x="82638" y="289777"/>
                  </a:lnTo>
                  <a:lnTo>
                    <a:pt x="52978" y="327138"/>
                  </a:lnTo>
                  <a:lnTo>
                    <a:pt x="25398" y="366413"/>
                  </a:lnTo>
                  <a:lnTo>
                    <a:pt x="0" y="407542"/>
                  </a:lnTo>
                  <a:lnTo>
                    <a:pt x="705980" y="815212"/>
                  </a:lnTo>
                  <a:lnTo>
                    <a:pt x="705980" y="0"/>
                  </a:lnTo>
                  <a:close/>
                </a:path>
              </a:pathLst>
            </a:custGeom>
            <a:solidFill>
              <a:srgbClr val="A4A4A4"/>
            </a:solidFill>
          </p:spPr>
          <p:txBody>
            <a:bodyPr wrap="square" lIns="0" tIns="0" rIns="0" bIns="0" rtlCol="0"/>
            <a:lstStyle/>
            <a:p>
              <a:endParaRPr/>
            </a:p>
          </p:txBody>
        </p:sp>
        <p:sp>
          <p:nvSpPr>
            <p:cNvPr id="15" name="object 15"/>
            <p:cNvSpPr/>
            <p:nvPr/>
          </p:nvSpPr>
          <p:spPr>
            <a:xfrm>
              <a:off x="979944" y="1281811"/>
              <a:ext cx="706120" cy="815340"/>
            </a:xfrm>
            <a:custGeom>
              <a:avLst/>
              <a:gdLst/>
              <a:ahLst/>
              <a:cxnLst/>
              <a:rect l="l" t="t" r="r" b="b"/>
              <a:pathLst>
                <a:path w="706119" h="815339">
                  <a:moveTo>
                    <a:pt x="0" y="407542"/>
                  </a:moveTo>
                  <a:lnTo>
                    <a:pt x="25398" y="366413"/>
                  </a:lnTo>
                  <a:lnTo>
                    <a:pt x="52978" y="327138"/>
                  </a:lnTo>
                  <a:lnTo>
                    <a:pt x="82638" y="289777"/>
                  </a:lnTo>
                  <a:lnTo>
                    <a:pt x="114271" y="254391"/>
                  </a:lnTo>
                  <a:lnTo>
                    <a:pt x="147774" y="221040"/>
                  </a:lnTo>
                  <a:lnTo>
                    <a:pt x="183043" y="189785"/>
                  </a:lnTo>
                  <a:lnTo>
                    <a:pt x="219972" y="160684"/>
                  </a:lnTo>
                  <a:lnTo>
                    <a:pt x="258459" y="133798"/>
                  </a:lnTo>
                  <a:lnTo>
                    <a:pt x="298397" y="109188"/>
                  </a:lnTo>
                  <a:lnTo>
                    <a:pt x="339684" y="86913"/>
                  </a:lnTo>
                  <a:lnTo>
                    <a:pt x="382214" y="67033"/>
                  </a:lnTo>
                  <a:lnTo>
                    <a:pt x="425883" y="49609"/>
                  </a:lnTo>
                  <a:lnTo>
                    <a:pt x="470587" y="34701"/>
                  </a:lnTo>
                  <a:lnTo>
                    <a:pt x="516222" y="22369"/>
                  </a:lnTo>
                  <a:lnTo>
                    <a:pt x="562683" y="12672"/>
                  </a:lnTo>
                  <a:lnTo>
                    <a:pt x="609866" y="5672"/>
                  </a:lnTo>
                  <a:lnTo>
                    <a:pt x="657666" y="1428"/>
                  </a:lnTo>
                  <a:lnTo>
                    <a:pt x="705980" y="0"/>
                  </a:lnTo>
                  <a:lnTo>
                    <a:pt x="705980" y="815212"/>
                  </a:lnTo>
                  <a:lnTo>
                    <a:pt x="0" y="407542"/>
                  </a:lnTo>
                  <a:close/>
                </a:path>
              </a:pathLst>
            </a:custGeom>
            <a:ln w="11239">
              <a:solidFill>
                <a:srgbClr val="FFFFFF"/>
              </a:solidFill>
            </a:ln>
          </p:spPr>
          <p:txBody>
            <a:bodyPr wrap="square" lIns="0" tIns="0" rIns="0" bIns="0" rtlCol="0"/>
            <a:lstStyle/>
            <a:p>
              <a:endParaRPr/>
            </a:p>
          </p:txBody>
        </p:sp>
        <p:sp>
          <p:nvSpPr>
            <p:cNvPr id="16" name="object 16"/>
            <p:cNvSpPr/>
            <p:nvPr/>
          </p:nvSpPr>
          <p:spPr>
            <a:xfrm>
              <a:off x="2022094" y="1031874"/>
              <a:ext cx="621665" cy="657860"/>
            </a:xfrm>
            <a:custGeom>
              <a:avLst/>
              <a:gdLst/>
              <a:ahLst/>
              <a:cxnLst/>
              <a:rect l="l" t="t" r="r" b="b"/>
              <a:pathLst>
                <a:path w="621664" h="657860">
                  <a:moveTo>
                    <a:pt x="621284" y="0"/>
                  </a:moveTo>
                  <a:lnTo>
                    <a:pt x="0" y="0"/>
                  </a:lnTo>
                  <a:lnTo>
                    <a:pt x="0" y="297180"/>
                  </a:lnTo>
                  <a:lnTo>
                    <a:pt x="366128" y="297180"/>
                  </a:lnTo>
                  <a:lnTo>
                    <a:pt x="366128" y="657860"/>
                  </a:lnTo>
                  <a:lnTo>
                    <a:pt x="443826" y="657860"/>
                  </a:lnTo>
                  <a:lnTo>
                    <a:pt x="443826" y="297180"/>
                  </a:lnTo>
                  <a:lnTo>
                    <a:pt x="621284" y="297180"/>
                  </a:lnTo>
                  <a:lnTo>
                    <a:pt x="621284" y="0"/>
                  </a:lnTo>
                  <a:close/>
                </a:path>
              </a:pathLst>
            </a:custGeom>
            <a:solidFill>
              <a:srgbClr val="FFFFFF"/>
            </a:solidFill>
          </p:spPr>
          <p:txBody>
            <a:bodyPr wrap="square" lIns="0" tIns="0" rIns="0" bIns="0" rtlCol="0"/>
            <a:lstStyle/>
            <a:p>
              <a:endParaRPr/>
            </a:p>
          </p:txBody>
        </p:sp>
        <p:sp>
          <p:nvSpPr>
            <p:cNvPr id="17" name="object 17"/>
            <p:cNvSpPr/>
            <p:nvPr/>
          </p:nvSpPr>
          <p:spPr>
            <a:xfrm>
              <a:off x="2022094" y="1031875"/>
              <a:ext cx="621665" cy="657860"/>
            </a:xfrm>
            <a:custGeom>
              <a:avLst/>
              <a:gdLst/>
              <a:ahLst/>
              <a:cxnLst/>
              <a:rect l="l" t="t" r="r" b="b"/>
              <a:pathLst>
                <a:path w="621664" h="657860">
                  <a:moveTo>
                    <a:pt x="0" y="0"/>
                  </a:moveTo>
                  <a:lnTo>
                    <a:pt x="362458" y="0"/>
                  </a:lnTo>
                  <a:lnTo>
                    <a:pt x="517779" y="0"/>
                  </a:lnTo>
                  <a:lnTo>
                    <a:pt x="621284" y="0"/>
                  </a:lnTo>
                  <a:lnTo>
                    <a:pt x="621284" y="173609"/>
                  </a:lnTo>
                  <a:lnTo>
                    <a:pt x="621284" y="248031"/>
                  </a:lnTo>
                  <a:lnTo>
                    <a:pt x="621284" y="297688"/>
                  </a:lnTo>
                  <a:lnTo>
                    <a:pt x="517779" y="297688"/>
                  </a:lnTo>
                  <a:lnTo>
                    <a:pt x="369824" y="657479"/>
                  </a:lnTo>
                  <a:lnTo>
                    <a:pt x="362458" y="297688"/>
                  </a:lnTo>
                  <a:lnTo>
                    <a:pt x="0" y="297688"/>
                  </a:lnTo>
                  <a:lnTo>
                    <a:pt x="0" y="248031"/>
                  </a:lnTo>
                  <a:lnTo>
                    <a:pt x="0" y="173609"/>
                  </a:lnTo>
                  <a:lnTo>
                    <a:pt x="0" y="0"/>
                  </a:lnTo>
                  <a:close/>
                </a:path>
              </a:pathLst>
            </a:custGeom>
            <a:ln w="5626">
              <a:solidFill>
                <a:srgbClr val="000000"/>
              </a:solidFill>
            </a:ln>
          </p:spPr>
          <p:txBody>
            <a:bodyPr wrap="square" lIns="0" tIns="0" rIns="0" bIns="0" rtlCol="0"/>
            <a:lstStyle/>
            <a:p>
              <a:endParaRPr/>
            </a:p>
          </p:txBody>
        </p:sp>
      </p:grpSp>
      <p:sp>
        <p:nvSpPr>
          <p:cNvPr id="18" name="object 18"/>
          <p:cNvSpPr txBox="1"/>
          <p:nvPr/>
        </p:nvSpPr>
        <p:spPr>
          <a:xfrm>
            <a:off x="2801453" y="2040076"/>
            <a:ext cx="673075" cy="289822"/>
          </a:xfrm>
          <a:prstGeom prst="rect">
            <a:avLst/>
          </a:prstGeom>
        </p:spPr>
        <p:txBody>
          <a:bodyPr vert="horz" wrap="square" lIns="0" tIns="30479" rIns="0" bIns="0" rtlCol="0">
            <a:spAutoFit/>
          </a:bodyPr>
          <a:lstStyle/>
          <a:p>
            <a:pPr marR="23706" algn="ctr">
              <a:spcBef>
                <a:spcPts val="240"/>
              </a:spcBef>
            </a:pPr>
            <a:r>
              <a:rPr sz="800" spc="-33" dirty="0">
                <a:solidFill>
                  <a:srgbClr val="585858"/>
                </a:solidFill>
                <a:latin typeface="BIZ UDPゴシック"/>
                <a:cs typeface="BIZ UDPゴシック"/>
              </a:rPr>
              <a:t>いる</a:t>
            </a:r>
            <a:endParaRPr sz="800">
              <a:latin typeface="BIZ UDPゴシック"/>
              <a:cs typeface="BIZ UDPゴシック"/>
            </a:endParaRPr>
          </a:p>
          <a:p>
            <a:pPr algn="ctr">
              <a:spcBef>
                <a:spcPts val="113"/>
              </a:spcBef>
            </a:pPr>
            <a:r>
              <a:rPr sz="800" dirty="0">
                <a:solidFill>
                  <a:srgbClr val="585858"/>
                </a:solidFill>
                <a:latin typeface="BIZ UDPゴシック"/>
                <a:cs typeface="BIZ UDPゴシック"/>
              </a:rPr>
              <a:t>10</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33%</a:t>
            </a:r>
            <a:endParaRPr sz="800">
              <a:latin typeface="BIZ UDPゴシック"/>
              <a:cs typeface="BIZ UDPゴシック"/>
            </a:endParaRPr>
          </a:p>
        </p:txBody>
      </p:sp>
      <p:grpSp>
        <p:nvGrpSpPr>
          <p:cNvPr id="19" name="object 19"/>
          <p:cNvGrpSpPr/>
          <p:nvPr/>
        </p:nvGrpSpPr>
        <p:grpSpPr>
          <a:xfrm>
            <a:off x="957481" y="4359806"/>
            <a:ext cx="818696" cy="554546"/>
            <a:chOff x="710183" y="2800159"/>
            <a:chExt cx="614045" cy="415925"/>
          </a:xfrm>
        </p:grpSpPr>
        <p:sp>
          <p:nvSpPr>
            <p:cNvPr id="20" name="object 20"/>
            <p:cNvSpPr/>
            <p:nvPr/>
          </p:nvSpPr>
          <p:spPr>
            <a:xfrm>
              <a:off x="713041" y="2803017"/>
              <a:ext cx="608330" cy="410209"/>
            </a:xfrm>
            <a:custGeom>
              <a:avLst/>
              <a:gdLst/>
              <a:ahLst/>
              <a:cxnLst/>
              <a:rect l="l" t="t" r="r" b="b"/>
              <a:pathLst>
                <a:path w="608330" h="410210">
                  <a:moveTo>
                    <a:pt x="565340" y="0"/>
                  </a:moveTo>
                  <a:lnTo>
                    <a:pt x="354825" y="126746"/>
                  </a:lnTo>
                  <a:lnTo>
                    <a:pt x="0" y="126746"/>
                  </a:lnTo>
                  <a:lnTo>
                    <a:pt x="0" y="410083"/>
                  </a:lnTo>
                  <a:lnTo>
                    <a:pt x="608266" y="410083"/>
                  </a:lnTo>
                  <a:lnTo>
                    <a:pt x="608266" y="126746"/>
                  </a:lnTo>
                  <a:lnTo>
                    <a:pt x="506882" y="126746"/>
                  </a:lnTo>
                  <a:lnTo>
                    <a:pt x="565340" y="0"/>
                  </a:lnTo>
                  <a:close/>
                </a:path>
              </a:pathLst>
            </a:custGeom>
            <a:solidFill>
              <a:srgbClr val="FFFFFF"/>
            </a:solidFill>
          </p:spPr>
          <p:txBody>
            <a:bodyPr wrap="square" lIns="0" tIns="0" rIns="0" bIns="0" rtlCol="0"/>
            <a:lstStyle/>
            <a:p>
              <a:endParaRPr/>
            </a:p>
          </p:txBody>
        </p:sp>
        <p:sp>
          <p:nvSpPr>
            <p:cNvPr id="21" name="object 21"/>
            <p:cNvSpPr/>
            <p:nvPr/>
          </p:nvSpPr>
          <p:spPr>
            <a:xfrm>
              <a:off x="713041" y="2803017"/>
              <a:ext cx="608330" cy="410209"/>
            </a:xfrm>
            <a:custGeom>
              <a:avLst/>
              <a:gdLst/>
              <a:ahLst/>
              <a:cxnLst/>
              <a:rect l="l" t="t" r="r" b="b"/>
              <a:pathLst>
                <a:path w="608330" h="410210">
                  <a:moveTo>
                    <a:pt x="0" y="126746"/>
                  </a:moveTo>
                  <a:lnTo>
                    <a:pt x="354825" y="126746"/>
                  </a:lnTo>
                  <a:lnTo>
                    <a:pt x="565340" y="0"/>
                  </a:lnTo>
                  <a:lnTo>
                    <a:pt x="506882" y="126746"/>
                  </a:lnTo>
                  <a:lnTo>
                    <a:pt x="608266" y="126746"/>
                  </a:lnTo>
                  <a:lnTo>
                    <a:pt x="608266" y="173990"/>
                  </a:lnTo>
                  <a:lnTo>
                    <a:pt x="608266" y="244729"/>
                  </a:lnTo>
                  <a:lnTo>
                    <a:pt x="608266" y="410083"/>
                  </a:lnTo>
                  <a:lnTo>
                    <a:pt x="506882" y="410083"/>
                  </a:lnTo>
                  <a:lnTo>
                    <a:pt x="354825" y="410083"/>
                  </a:lnTo>
                  <a:lnTo>
                    <a:pt x="0" y="410083"/>
                  </a:lnTo>
                  <a:lnTo>
                    <a:pt x="0" y="244729"/>
                  </a:lnTo>
                  <a:lnTo>
                    <a:pt x="0" y="173990"/>
                  </a:lnTo>
                  <a:lnTo>
                    <a:pt x="0" y="126746"/>
                  </a:lnTo>
                  <a:close/>
                </a:path>
              </a:pathLst>
            </a:custGeom>
            <a:ln w="5626">
              <a:solidFill>
                <a:srgbClr val="000000"/>
              </a:solidFill>
            </a:ln>
          </p:spPr>
          <p:txBody>
            <a:bodyPr wrap="square" lIns="0" tIns="0" rIns="0" bIns="0" rtlCol="0"/>
            <a:lstStyle/>
            <a:p>
              <a:endParaRPr/>
            </a:p>
          </p:txBody>
        </p:sp>
      </p:grpSp>
      <p:sp>
        <p:nvSpPr>
          <p:cNvPr id="22" name="object 22"/>
          <p:cNvSpPr txBox="1"/>
          <p:nvPr/>
        </p:nvSpPr>
        <p:spPr>
          <a:xfrm>
            <a:off x="1047428" y="4562057"/>
            <a:ext cx="673075" cy="289822"/>
          </a:xfrm>
          <a:prstGeom prst="rect">
            <a:avLst/>
          </a:prstGeom>
        </p:spPr>
        <p:txBody>
          <a:bodyPr vert="horz" wrap="square" lIns="0" tIns="30479" rIns="0" bIns="0" rtlCol="0">
            <a:spAutoFit/>
          </a:bodyPr>
          <a:lstStyle/>
          <a:p>
            <a:pPr marR="22859" algn="ctr">
              <a:spcBef>
                <a:spcPts val="240"/>
              </a:spcBef>
            </a:pPr>
            <a:r>
              <a:rPr sz="800" spc="-20" dirty="0">
                <a:solidFill>
                  <a:srgbClr val="585858"/>
                </a:solidFill>
                <a:latin typeface="BIZ UDPゴシック"/>
                <a:cs typeface="BIZ UDPゴシック"/>
              </a:rPr>
              <a:t>時々いる</a:t>
            </a:r>
            <a:endParaRPr sz="800">
              <a:latin typeface="BIZ UDPゴシック"/>
              <a:cs typeface="BIZ UDPゴシック"/>
            </a:endParaRPr>
          </a:p>
          <a:p>
            <a:pPr algn="ctr">
              <a:spcBef>
                <a:spcPts val="113"/>
              </a:spcBef>
            </a:pPr>
            <a:r>
              <a:rPr sz="800" dirty="0">
                <a:solidFill>
                  <a:srgbClr val="585858"/>
                </a:solidFill>
                <a:latin typeface="BIZ UDPゴシック"/>
                <a:cs typeface="BIZ UDPゴシック"/>
              </a:rPr>
              <a:t>15</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50%</a:t>
            </a:r>
            <a:endParaRPr sz="800">
              <a:latin typeface="BIZ UDPゴシック"/>
              <a:cs typeface="BIZ UDPゴシック"/>
            </a:endParaRPr>
          </a:p>
        </p:txBody>
      </p:sp>
      <p:grpSp>
        <p:nvGrpSpPr>
          <p:cNvPr id="23" name="object 23"/>
          <p:cNvGrpSpPr/>
          <p:nvPr/>
        </p:nvGrpSpPr>
        <p:grpSpPr>
          <a:xfrm>
            <a:off x="1030952" y="1984316"/>
            <a:ext cx="764512" cy="501208"/>
            <a:chOff x="765289" y="1018476"/>
            <a:chExt cx="573405" cy="375920"/>
          </a:xfrm>
        </p:grpSpPr>
        <p:sp>
          <p:nvSpPr>
            <p:cNvPr id="24" name="object 24"/>
            <p:cNvSpPr/>
            <p:nvPr/>
          </p:nvSpPr>
          <p:spPr>
            <a:xfrm>
              <a:off x="768146" y="1021334"/>
              <a:ext cx="567690" cy="370205"/>
            </a:xfrm>
            <a:custGeom>
              <a:avLst/>
              <a:gdLst/>
              <a:ahLst/>
              <a:cxnLst/>
              <a:rect l="l" t="t" r="r" b="b"/>
              <a:pathLst>
                <a:path w="567690" h="370205">
                  <a:moveTo>
                    <a:pt x="567258" y="0"/>
                  </a:moveTo>
                  <a:lnTo>
                    <a:pt x="0" y="0"/>
                  </a:lnTo>
                  <a:lnTo>
                    <a:pt x="0" y="268859"/>
                  </a:lnTo>
                  <a:lnTo>
                    <a:pt x="330923" y="268859"/>
                  </a:lnTo>
                  <a:lnTo>
                    <a:pt x="510235" y="369697"/>
                  </a:lnTo>
                  <a:lnTo>
                    <a:pt x="472744" y="268859"/>
                  </a:lnTo>
                  <a:lnTo>
                    <a:pt x="567258" y="268859"/>
                  </a:lnTo>
                  <a:lnTo>
                    <a:pt x="567258" y="0"/>
                  </a:lnTo>
                  <a:close/>
                </a:path>
              </a:pathLst>
            </a:custGeom>
            <a:solidFill>
              <a:srgbClr val="FFFFFF"/>
            </a:solidFill>
          </p:spPr>
          <p:txBody>
            <a:bodyPr wrap="square" lIns="0" tIns="0" rIns="0" bIns="0" rtlCol="0"/>
            <a:lstStyle/>
            <a:p>
              <a:endParaRPr/>
            </a:p>
          </p:txBody>
        </p:sp>
        <p:sp>
          <p:nvSpPr>
            <p:cNvPr id="25" name="object 25"/>
            <p:cNvSpPr/>
            <p:nvPr/>
          </p:nvSpPr>
          <p:spPr>
            <a:xfrm>
              <a:off x="768146" y="1021334"/>
              <a:ext cx="567690" cy="370205"/>
            </a:xfrm>
            <a:custGeom>
              <a:avLst/>
              <a:gdLst/>
              <a:ahLst/>
              <a:cxnLst/>
              <a:rect l="l" t="t" r="r" b="b"/>
              <a:pathLst>
                <a:path w="567690" h="370205">
                  <a:moveTo>
                    <a:pt x="0" y="0"/>
                  </a:moveTo>
                  <a:lnTo>
                    <a:pt x="330923" y="0"/>
                  </a:lnTo>
                  <a:lnTo>
                    <a:pt x="472744" y="0"/>
                  </a:lnTo>
                  <a:lnTo>
                    <a:pt x="567258" y="0"/>
                  </a:lnTo>
                  <a:lnTo>
                    <a:pt x="567258" y="156845"/>
                  </a:lnTo>
                  <a:lnTo>
                    <a:pt x="567258" y="224154"/>
                  </a:lnTo>
                  <a:lnTo>
                    <a:pt x="567258" y="268859"/>
                  </a:lnTo>
                  <a:lnTo>
                    <a:pt x="472744" y="268859"/>
                  </a:lnTo>
                  <a:lnTo>
                    <a:pt x="510235" y="369697"/>
                  </a:lnTo>
                  <a:lnTo>
                    <a:pt x="330923" y="268859"/>
                  </a:lnTo>
                  <a:lnTo>
                    <a:pt x="0" y="268859"/>
                  </a:lnTo>
                  <a:lnTo>
                    <a:pt x="0" y="224154"/>
                  </a:lnTo>
                  <a:lnTo>
                    <a:pt x="0" y="156845"/>
                  </a:lnTo>
                  <a:lnTo>
                    <a:pt x="0" y="0"/>
                  </a:lnTo>
                  <a:close/>
                </a:path>
              </a:pathLst>
            </a:custGeom>
            <a:ln w="5626">
              <a:solidFill>
                <a:srgbClr val="000000"/>
              </a:solidFill>
            </a:ln>
          </p:spPr>
          <p:txBody>
            <a:bodyPr wrap="square" lIns="0" tIns="0" rIns="0" bIns="0" rtlCol="0"/>
            <a:lstStyle/>
            <a:p>
              <a:endParaRPr/>
            </a:p>
          </p:txBody>
        </p:sp>
      </p:grpSp>
      <p:sp>
        <p:nvSpPr>
          <p:cNvPr id="26" name="object 26"/>
          <p:cNvSpPr txBox="1"/>
          <p:nvPr/>
        </p:nvSpPr>
        <p:spPr>
          <a:xfrm>
            <a:off x="1034761" y="1988127"/>
            <a:ext cx="756892" cy="308630"/>
          </a:xfrm>
          <a:prstGeom prst="rect">
            <a:avLst/>
          </a:prstGeom>
          <a:ln w="5626">
            <a:solidFill>
              <a:srgbClr val="000000"/>
            </a:solidFill>
          </a:ln>
        </p:spPr>
        <p:txBody>
          <a:bodyPr vert="horz" wrap="square" lIns="0" tIns="49105" rIns="0" bIns="0" rtlCol="0">
            <a:spAutoFit/>
          </a:bodyPr>
          <a:lstStyle/>
          <a:p>
            <a:pPr algn="ctr">
              <a:spcBef>
                <a:spcPts val="387"/>
              </a:spcBef>
            </a:pPr>
            <a:r>
              <a:rPr sz="800" spc="-27" dirty="0">
                <a:solidFill>
                  <a:srgbClr val="585858"/>
                </a:solidFill>
                <a:latin typeface="BIZ UDPゴシック"/>
                <a:cs typeface="BIZ UDPゴシック"/>
              </a:rPr>
              <a:t>いない</a:t>
            </a:r>
            <a:endParaRPr sz="800">
              <a:latin typeface="BIZ UDPゴシック"/>
              <a:cs typeface="BIZ UDPゴシック"/>
            </a:endParaRPr>
          </a:p>
          <a:p>
            <a:pPr marL="33866" algn="ctr">
              <a:spcBef>
                <a:spcPts val="120"/>
              </a:spcBef>
            </a:pPr>
            <a:r>
              <a:rPr sz="800" dirty="0">
                <a:solidFill>
                  <a:srgbClr val="585858"/>
                </a:solidFill>
                <a:latin typeface="BIZ UDPゴシック"/>
                <a:cs typeface="BIZ UDPゴシック"/>
              </a:rPr>
              <a:t>5</a:t>
            </a:r>
            <a:r>
              <a:rPr sz="800" spc="7" dirty="0">
                <a:solidFill>
                  <a:srgbClr val="585858"/>
                </a:solidFill>
                <a:latin typeface="BIZ UDPゴシック"/>
                <a:cs typeface="BIZ UDPゴシック"/>
              </a:rPr>
              <a:t>校 / </a:t>
            </a:r>
            <a:r>
              <a:rPr sz="800" spc="-33" dirty="0">
                <a:solidFill>
                  <a:srgbClr val="585858"/>
                </a:solidFill>
                <a:latin typeface="BIZ UDPゴシック"/>
                <a:cs typeface="BIZ UDPゴシック"/>
              </a:rPr>
              <a:t>17%</a:t>
            </a:r>
            <a:endParaRPr sz="800">
              <a:latin typeface="BIZ UDPゴシック"/>
              <a:cs typeface="BIZ UDPゴシック"/>
            </a:endParaRPr>
          </a:p>
        </p:txBody>
      </p:sp>
      <p:grpSp>
        <p:nvGrpSpPr>
          <p:cNvPr id="27" name="object 27"/>
          <p:cNvGrpSpPr/>
          <p:nvPr/>
        </p:nvGrpSpPr>
        <p:grpSpPr>
          <a:xfrm>
            <a:off x="4027889" y="2431086"/>
            <a:ext cx="2592397" cy="307327"/>
            <a:chOff x="3013075" y="1353566"/>
            <a:chExt cx="1944370" cy="230504"/>
          </a:xfrm>
        </p:grpSpPr>
        <p:sp>
          <p:nvSpPr>
            <p:cNvPr id="28" name="object 28"/>
            <p:cNvSpPr/>
            <p:nvPr/>
          </p:nvSpPr>
          <p:spPr>
            <a:xfrm>
              <a:off x="3013075" y="1353566"/>
              <a:ext cx="1944370" cy="230504"/>
            </a:xfrm>
            <a:custGeom>
              <a:avLst/>
              <a:gdLst/>
              <a:ahLst/>
              <a:cxnLst/>
              <a:rect l="l" t="t" r="r" b="b"/>
              <a:pathLst>
                <a:path w="1944370" h="230505">
                  <a:moveTo>
                    <a:pt x="1943862" y="0"/>
                  </a:moveTo>
                  <a:lnTo>
                    <a:pt x="0" y="0"/>
                  </a:lnTo>
                  <a:lnTo>
                    <a:pt x="0" y="230124"/>
                  </a:lnTo>
                  <a:lnTo>
                    <a:pt x="1943862" y="230124"/>
                  </a:lnTo>
                  <a:lnTo>
                    <a:pt x="1943862" y="0"/>
                  </a:lnTo>
                  <a:close/>
                </a:path>
              </a:pathLst>
            </a:custGeom>
            <a:solidFill>
              <a:srgbClr val="92D050"/>
            </a:solidFill>
          </p:spPr>
          <p:txBody>
            <a:bodyPr wrap="square" lIns="0" tIns="0" rIns="0" bIns="0" rtlCol="0"/>
            <a:lstStyle/>
            <a:p>
              <a:endParaRPr/>
            </a:p>
          </p:txBody>
        </p:sp>
        <p:sp>
          <p:nvSpPr>
            <p:cNvPr id="29" name="object 29"/>
            <p:cNvSpPr/>
            <p:nvPr/>
          </p:nvSpPr>
          <p:spPr>
            <a:xfrm>
              <a:off x="3945382" y="1416164"/>
              <a:ext cx="79375" cy="105410"/>
            </a:xfrm>
            <a:custGeom>
              <a:avLst/>
              <a:gdLst/>
              <a:ahLst/>
              <a:cxnLst/>
              <a:rect l="l" t="t" r="r" b="b"/>
              <a:pathLst>
                <a:path w="79375" h="105409">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grpSp>
      <p:grpSp>
        <p:nvGrpSpPr>
          <p:cNvPr id="30" name="object 30"/>
          <p:cNvGrpSpPr/>
          <p:nvPr/>
        </p:nvGrpSpPr>
        <p:grpSpPr>
          <a:xfrm>
            <a:off x="4027889" y="3963157"/>
            <a:ext cx="2592397" cy="307327"/>
            <a:chOff x="3013075" y="2502662"/>
            <a:chExt cx="1944370" cy="230504"/>
          </a:xfrm>
        </p:grpSpPr>
        <p:sp>
          <p:nvSpPr>
            <p:cNvPr id="31" name="object 31"/>
            <p:cNvSpPr/>
            <p:nvPr/>
          </p:nvSpPr>
          <p:spPr>
            <a:xfrm>
              <a:off x="3013075" y="2502662"/>
              <a:ext cx="972185" cy="230504"/>
            </a:xfrm>
            <a:custGeom>
              <a:avLst/>
              <a:gdLst/>
              <a:ahLst/>
              <a:cxnLst/>
              <a:rect l="l" t="t" r="r" b="b"/>
              <a:pathLst>
                <a:path w="972185" h="230505">
                  <a:moveTo>
                    <a:pt x="971931" y="0"/>
                  </a:moveTo>
                  <a:lnTo>
                    <a:pt x="0" y="0"/>
                  </a:lnTo>
                  <a:lnTo>
                    <a:pt x="0" y="230124"/>
                  </a:lnTo>
                  <a:lnTo>
                    <a:pt x="971931" y="230124"/>
                  </a:lnTo>
                  <a:lnTo>
                    <a:pt x="971931" y="0"/>
                  </a:lnTo>
                  <a:close/>
                </a:path>
              </a:pathLst>
            </a:custGeom>
            <a:solidFill>
              <a:srgbClr val="92D050"/>
            </a:solidFill>
          </p:spPr>
          <p:txBody>
            <a:bodyPr wrap="square" lIns="0" tIns="0" rIns="0" bIns="0" rtlCol="0"/>
            <a:lstStyle/>
            <a:p>
              <a:endParaRPr/>
            </a:p>
          </p:txBody>
        </p:sp>
        <p:sp>
          <p:nvSpPr>
            <p:cNvPr id="32" name="object 32"/>
            <p:cNvSpPr/>
            <p:nvPr/>
          </p:nvSpPr>
          <p:spPr>
            <a:xfrm>
              <a:off x="3985005" y="2502662"/>
              <a:ext cx="729615" cy="230504"/>
            </a:xfrm>
            <a:custGeom>
              <a:avLst/>
              <a:gdLst/>
              <a:ahLst/>
              <a:cxnLst/>
              <a:rect l="l" t="t" r="r" b="b"/>
              <a:pathLst>
                <a:path w="729614" h="230505">
                  <a:moveTo>
                    <a:pt x="729234" y="0"/>
                  </a:moveTo>
                  <a:lnTo>
                    <a:pt x="0" y="0"/>
                  </a:lnTo>
                  <a:lnTo>
                    <a:pt x="0" y="230124"/>
                  </a:lnTo>
                  <a:lnTo>
                    <a:pt x="729234" y="230124"/>
                  </a:lnTo>
                  <a:lnTo>
                    <a:pt x="729234" y="0"/>
                  </a:lnTo>
                  <a:close/>
                </a:path>
              </a:pathLst>
            </a:custGeom>
            <a:solidFill>
              <a:srgbClr val="5B9BD4"/>
            </a:solidFill>
          </p:spPr>
          <p:txBody>
            <a:bodyPr wrap="square" lIns="0" tIns="0" rIns="0" bIns="0" rtlCol="0"/>
            <a:lstStyle/>
            <a:p>
              <a:endParaRPr/>
            </a:p>
          </p:txBody>
        </p:sp>
        <p:sp>
          <p:nvSpPr>
            <p:cNvPr id="33" name="object 33"/>
            <p:cNvSpPr/>
            <p:nvPr/>
          </p:nvSpPr>
          <p:spPr>
            <a:xfrm>
              <a:off x="4714239" y="2502662"/>
              <a:ext cx="243204" cy="230504"/>
            </a:xfrm>
            <a:custGeom>
              <a:avLst/>
              <a:gdLst/>
              <a:ahLst/>
              <a:cxnLst/>
              <a:rect l="l" t="t" r="r" b="b"/>
              <a:pathLst>
                <a:path w="243204" h="230505">
                  <a:moveTo>
                    <a:pt x="242697" y="0"/>
                  </a:moveTo>
                  <a:lnTo>
                    <a:pt x="0" y="0"/>
                  </a:lnTo>
                  <a:lnTo>
                    <a:pt x="0" y="230124"/>
                  </a:lnTo>
                  <a:lnTo>
                    <a:pt x="242697" y="230124"/>
                  </a:lnTo>
                  <a:lnTo>
                    <a:pt x="242697" y="0"/>
                  </a:lnTo>
                  <a:close/>
                </a:path>
              </a:pathLst>
            </a:custGeom>
            <a:solidFill>
              <a:srgbClr val="FFC000"/>
            </a:solidFill>
          </p:spPr>
          <p:txBody>
            <a:bodyPr wrap="square" lIns="0" tIns="0" rIns="0" bIns="0" rtlCol="0"/>
            <a:lstStyle/>
            <a:p>
              <a:endParaRPr/>
            </a:p>
          </p:txBody>
        </p:sp>
        <p:sp>
          <p:nvSpPr>
            <p:cNvPr id="34" name="object 34"/>
            <p:cNvSpPr/>
            <p:nvPr/>
          </p:nvSpPr>
          <p:spPr>
            <a:xfrm>
              <a:off x="3459480" y="2565272"/>
              <a:ext cx="1415415" cy="104775"/>
            </a:xfrm>
            <a:custGeom>
              <a:avLst/>
              <a:gdLst/>
              <a:ahLst/>
              <a:cxnLst/>
              <a:rect l="l" t="t" r="r" b="b"/>
              <a:pathLst>
                <a:path w="1415414" h="104775">
                  <a:moveTo>
                    <a:pt x="79121" y="0"/>
                  </a:moveTo>
                  <a:lnTo>
                    <a:pt x="0" y="0"/>
                  </a:lnTo>
                  <a:lnTo>
                    <a:pt x="0" y="104775"/>
                  </a:lnTo>
                  <a:lnTo>
                    <a:pt x="79121" y="104775"/>
                  </a:lnTo>
                  <a:lnTo>
                    <a:pt x="79121" y="0"/>
                  </a:lnTo>
                  <a:close/>
                </a:path>
                <a:path w="1415414" h="104775">
                  <a:moveTo>
                    <a:pt x="929513" y="0"/>
                  </a:moveTo>
                  <a:lnTo>
                    <a:pt x="850392" y="0"/>
                  </a:lnTo>
                  <a:lnTo>
                    <a:pt x="850392" y="104775"/>
                  </a:lnTo>
                  <a:lnTo>
                    <a:pt x="929513" y="104775"/>
                  </a:lnTo>
                  <a:lnTo>
                    <a:pt x="929513" y="0"/>
                  </a:lnTo>
                  <a:close/>
                </a:path>
                <a:path w="1415414" h="104775">
                  <a:moveTo>
                    <a:pt x="1415415" y="0"/>
                  </a:moveTo>
                  <a:lnTo>
                    <a:pt x="1336294" y="0"/>
                  </a:lnTo>
                  <a:lnTo>
                    <a:pt x="1336294" y="104775"/>
                  </a:lnTo>
                  <a:lnTo>
                    <a:pt x="1415415" y="104775"/>
                  </a:lnTo>
                  <a:lnTo>
                    <a:pt x="1415415" y="0"/>
                  </a:lnTo>
                  <a:close/>
                </a:path>
              </a:pathLst>
            </a:custGeom>
            <a:solidFill>
              <a:srgbClr val="FFFFFF"/>
            </a:solidFill>
          </p:spPr>
          <p:txBody>
            <a:bodyPr wrap="square" lIns="0" tIns="0" rIns="0" bIns="0" rtlCol="0"/>
            <a:lstStyle/>
            <a:p>
              <a:endParaRPr/>
            </a:p>
          </p:txBody>
        </p:sp>
      </p:grpSp>
      <p:grpSp>
        <p:nvGrpSpPr>
          <p:cNvPr id="35" name="object 35"/>
          <p:cNvGrpSpPr/>
          <p:nvPr/>
        </p:nvGrpSpPr>
        <p:grpSpPr>
          <a:xfrm>
            <a:off x="4027889" y="3197122"/>
            <a:ext cx="2592397" cy="307327"/>
            <a:chOff x="3013075" y="1928114"/>
            <a:chExt cx="1944370" cy="230504"/>
          </a:xfrm>
        </p:grpSpPr>
        <p:sp>
          <p:nvSpPr>
            <p:cNvPr id="36" name="object 36"/>
            <p:cNvSpPr/>
            <p:nvPr/>
          </p:nvSpPr>
          <p:spPr>
            <a:xfrm>
              <a:off x="3013075" y="1928114"/>
              <a:ext cx="1110615" cy="230504"/>
            </a:xfrm>
            <a:custGeom>
              <a:avLst/>
              <a:gdLst/>
              <a:ahLst/>
              <a:cxnLst/>
              <a:rect l="l" t="t" r="r" b="b"/>
              <a:pathLst>
                <a:path w="1110614" h="230505">
                  <a:moveTo>
                    <a:pt x="1110361" y="0"/>
                  </a:moveTo>
                  <a:lnTo>
                    <a:pt x="0" y="0"/>
                  </a:lnTo>
                  <a:lnTo>
                    <a:pt x="0" y="230124"/>
                  </a:lnTo>
                  <a:lnTo>
                    <a:pt x="1110361" y="230124"/>
                  </a:lnTo>
                  <a:lnTo>
                    <a:pt x="1110361" y="0"/>
                  </a:lnTo>
                  <a:close/>
                </a:path>
              </a:pathLst>
            </a:custGeom>
            <a:solidFill>
              <a:srgbClr val="92D050"/>
            </a:solidFill>
          </p:spPr>
          <p:txBody>
            <a:bodyPr wrap="square" lIns="0" tIns="0" rIns="0" bIns="0" rtlCol="0"/>
            <a:lstStyle/>
            <a:p>
              <a:endParaRPr/>
            </a:p>
          </p:txBody>
        </p:sp>
        <p:sp>
          <p:nvSpPr>
            <p:cNvPr id="37" name="object 37"/>
            <p:cNvSpPr/>
            <p:nvPr/>
          </p:nvSpPr>
          <p:spPr>
            <a:xfrm>
              <a:off x="4123436" y="1928114"/>
              <a:ext cx="555625" cy="230504"/>
            </a:xfrm>
            <a:custGeom>
              <a:avLst/>
              <a:gdLst/>
              <a:ahLst/>
              <a:cxnLst/>
              <a:rect l="l" t="t" r="r" b="b"/>
              <a:pathLst>
                <a:path w="555625" h="230505">
                  <a:moveTo>
                    <a:pt x="555624" y="0"/>
                  </a:moveTo>
                  <a:lnTo>
                    <a:pt x="0" y="0"/>
                  </a:lnTo>
                  <a:lnTo>
                    <a:pt x="0" y="230124"/>
                  </a:lnTo>
                  <a:lnTo>
                    <a:pt x="555624" y="230124"/>
                  </a:lnTo>
                  <a:lnTo>
                    <a:pt x="555624" y="0"/>
                  </a:lnTo>
                  <a:close/>
                </a:path>
              </a:pathLst>
            </a:custGeom>
            <a:solidFill>
              <a:srgbClr val="5B9BD4"/>
            </a:solidFill>
          </p:spPr>
          <p:txBody>
            <a:bodyPr wrap="square" lIns="0" tIns="0" rIns="0" bIns="0" rtlCol="0"/>
            <a:lstStyle/>
            <a:p>
              <a:endParaRPr/>
            </a:p>
          </p:txBody>
        </p:sp>
        <p:sp>
          <p:nvSpPr>
            <p:cNvPr id="38" name="object 38"/>
            <p:cNvSpPr/>
            <p:nvPr/>
          </p:nvSpPr>
          <p:spPr>
            <a:xfrm>
              <a:off x="4679060" y="1928114"/>
              <a:ext cx="278130" cy="230504"/>
            </a:xfrm>
            <a:custGeom>
              <a:avLst/>
              <a:gdLst/>
              <a:ahLst/>
              <a:cxnLst/>
              <a:rect l="l" t="t" r="r" b="b"/>
              <a:pathLst>
                <a:path w="278129" h="230505">
                  <a:moveTo>
                    <a:pt x="277875" y="0"/>
                  </a:moveTo>
                  <a:lnTo>
                    <a:pt x="0" y="0"/>
                  </a:lnTo>
                  <a:lnTo>
                    <a:pt x="0" y="230124"/>
                  </a:lnTo>
                  <a:lnTo>
                    <a:pt x="277875" y="230124"/>
                  </a:lnTo>
                  <a:lnTo>
                    <a:pt x="277875" y="0"/>
                  </a:lnTo>
                  <a:close/>
                </a:path>
              </a:pathLst>
            </a:custGeom>
            <a:solidFill>
              <a:srgbClr val="FFC000"/>
            </a:solidFill>
          </p:spPr>
          <p:txBody>
            <a:bodyPr wrap="square" lIns="0" tIns="0" rIns="0" bIns="0" rtlCol="0"/>
            <a:lstStyle/>
            <a:p>
              <a:endParaRPr/>
            </a:p>
          </p:txBody>
        </p:sp>
        <p:sp>
          <p:nvSpPr>
            <p:cNvPr id="39" name="object 39"/>
            <p:cNvSpPr/>
            <p:nvPr/>
          </p:nvSpPr>
          <p:spPr>
            <a:xfrm>
              <a:off x="3528822" y="1990724"/>
              <a:ext cx="1329055" cy="104775"/>
            </a:xfrm>
            <a:custGeom>
              <a:avLst/>
              <a:gdLst/>
              <a:ahLst/>
              <a:cxnLst/>
              <a:rect l="l" t="t" r="r" b="b"/>
              <a:pathLst>
                <a:path w="1329054" h="104775">
                  <a:moveTo>
                    <a:pt x="79121" y="0"/>
                  </a:moveTo>
                  <a:lnTo>
                    <a:pt x="0" y="0"/>
                  </a:lnTo>
                  <a:lnTo>
                    <a:pt x="0" y="104775"/>
                  </a:lnTo>
                  <a:lnTo>
                    <a:pt x="79121" y="104775"/>
                  </a:lnTo>
                  <a:lnTo>
                    <a:pt x="79121" y="0"/>
                  </a:lnTo>
                  <a:close/>
                </a:path>
                <a:path w="1329054" h="104775">
                  <a:moveTo>
                    <a:pt x="912241" y="0"/>
                  </a:moveTo>
                  <a:lnTo>
                    <a:pt x="833120" y="0"/>
                  </a:lnTo>
                  <a:lnTo>
                    <a:pt x="833120" y="104775"/>
                  </a:lnTo>
                  <a:lnTo>
                    <a:pt x="912241" y="104775"/>
                  </a:lnTo>
                  <a:lnTo>
                    <a:pt x="912241" y="0"/>
                  </a:lnTo>
                  <a:close/>
                </a:path>
                <a:path w="1329054" h="104775">
                  <a:moveTo>
                    <a:pt x="1328674" y="0"/>
                  </a:moveTo>
                  <a:lnTo>
                    <a:pt x="1249553" y="0"/>
                  </a:lnTo>
                  <a:lnTo>
                    <a:pt x="1249553" y="104775"/>
                  </a:lnTo>
                  <a:lnTo>
                    <a:pt x="1328674" y="104775"/>
                  </a:lnTo>
                  <a:lnTo>
                    <a:pt x="1328674" y="0"/>
                  </a:lnTo>
                  <a:close/>
                </a:path>
              </a:pathLst>
            </a:custGeom>
            <a:solidFill>
              <a:srgbClr val="FFFFFF"/>
            </a:solidFill>
          </p:spPr>
          <p:txBody>
            <a:bodyPr wrap="square" lIns="0" tIns="0" rIns="0" bIns="0" rtlCol="0"/>
            <a:lstStyle/>
            <a:p>
              <a:endParaRPr/>
            </a:p>
          </p:txBody>
        </p:sp>
      </p:grpSp>
      <p:graphicFrame>
        <p:nvGraphicFramePr>
          <p:cNvPr id="40" name="object 40"/>
          <p:cNvGraphicFramePr>
            <a:graphicFrameLocks noGrp="1"/>
          </p:cNvGraphicFramePr>
          <p:nvPr>
            <p:extLst>
              <p:ext uri="{D42A27DB-BD31-4B8C-83A1-F6EECF244321}">
                <p14:modId xmlns:p14="http://schemas.microsoft.com/office/powerpoint/2010/main" val="1768141674"/>
              </p:ext>
            </p:extLst>
          </p:nvPr>
        </p:nvGraphicFramePr>
        <p:xfrm>
          <a:off x="4024137" y="2201309"/>
          <a:ext cx="2594089" cy="2296074"/>
        </p:xfrm>
        <a:graphic>
          <a:graphicData uri="http://schemas.openxmlformats.org/drawingml/2006/table">
            <a:tbl>
              <a:tblPr firstRow="1" bandRow="1">
                <a:tableStyleId>{2D5ABB26-0587-4C30-8999-92F81FD0307C}</a:tableStyleId>
              </a:tblPr>
              <a:tblGrid>
                <a:gridCol w="518141">
                  <a:extLst>
                    <a:ext uri="{9D8B030D-6E8A-4147-A177-3AD203B41FA5}">
                      <a16:colId xmlns:a16="http://schemas.microsoft.com/office/drawing/2014/main" val="20000"/>
                    </a:ext>
                  </a:extLst>
                </a:gridCol>
                <a:gridCol w="518987">
                  <a:extLst>
                    <a:ext uri="{9D8B030D-6E8A-4147-A177-3AD203B41FA5}">
                      <a16:colId xmlns:a16="http://schemas.microsoft.com/office/drawing/2014/main" val="20001"/>
                    </a:ext>
                  </a:extLst>
                </a:gridCol>
                <a:gridCol w="259069">
                  <a:extLst>
                    <a:ext uri="{9D8B030D-6E8A-4147-A177-3AD203B41FA5}">
                      <a16:colId xmlns:a16="http://schemas.microsoft.com/office/drawing/2014/main" val="20002"/>
                    </a:ext>
                  </a:extLst>
                </a:gridCol>
                <a:gridCol w="184566">
                  <a:extLst>
                    <a:ext uri="{9D8B030D-6E8A-4147-A177-3AD203B41FA5}">
                      <a16:colId xmlns:a16="http://schemas.microsoft.com/office/drawing/2014/main" val="20003"/>
                    </a:ext>
                  </a:extLst>
                </a:gridCol>
                <a:gridCol w="74504">
                  <a:extLst>
                    <a:ext uri="{9D8B030D-6E8A-4147-A177-3AD203B41FA5}">
                      <a16:colId xmlns:a16="http://schemas.microsoft.com/office/drawing/2014/main" val="20004"/>
                    </a:ext>
                  </a:extLst>
                </a:gridCol>
                <a:gridCol w="518141">
                  <a:extLst>
                    <a:ext uri="{9D8B030D-6E8A-4147-A177-3AD203B41FA5}">
                      <a16:colId xmlns:a16="http://schemas.microsoft.com/office/drawing/2014/main" val="20005"/>
                    </a:ext>
                  </a:extLst>
                </a:gridCol>
                <a:gridCol w="149008">
                  <a:extLst>
                    <a:ext uri="{9D8B030D-6E8A-4147-A177-3AD203B41FA5}">
                      <a16:colId xmlns:a16="http://schemas.microsoft.com/office/drawing/2014/main" val="20006"/>
                    </a:ext>
                  </a:extLst>
                </a:gridCol>
                <a:gridCol w="47412">
                  <a:extLst>
                    <a:ext uri="{9D8B030D-6E8A-4147-A177-3AD203B41FA5}">
                      <a16:colId xmlns:a16="http://schemas.microsoft.com/office/drawing/2014/main" val="20007"/>
                    </a:ext>
                  </a:extLst>
                </a:gridCol>
                <a:gridCol w="324261">
                  <a:extLst>
                    <a:ext uri="{9D8B030D-6E8A-4147-A177-3AD203B41FA5}">
                      <a16:colId xmlns:a16="http://schemas.microsoft.com/office/drawing/2014/main" val="20008"/>
                    </a:ext>
                  </a:extLst>
                </a:gridCol>
              </a:tblGrid>
              <a:tr h="229438">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3">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hMerge="1">
                  <a:txBody>
                    <a:bodyPr/>
                    <a:lstStyle/>
                    <a:p>
                      <a:endParaRPr/>
                    </a:p>
                  </a:txBody>
                  <a:tcPr marL="0" marR="0" marT="0" marB="0"/>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3">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0"/>
                  </a:ext>
                </a:extLst>
              </a:tr>
              <a:tr h="306482">
                <a:tc gridSpan="9">
                  <a:txBody>
                    <a:bodyPr/>
                    <a:lstStyle/>
                    <a:p>
                      <a:pPr>
                        <a:lnSpc>
                          <a:spcPct val="100000"/>
                        </a:lnSpc>
                        <a:spcBef>
                          <a:spcPts val="10"/>
                        </a:spcBef>
                      </a:pPr>
                      <a:endParaRPr sz="700">
                        <a:latin typeface="Times New Roman"/>
                        <a:cs typeface="Times New Roman"/>
                      </a:endParaRPr>
                    </a:p>
                    <a:p>
                      <a:pPr marL="635" algn="ctr">
                        <a:lnSpc>
                          <a:spcPct val="100000"/>
                        </a:lnSpc>
                      </a:pPr>
                      <a:r>
                        <a:rPr sz="700" spc="-50" dirty="0">
                          <a:solidFill>
                            <a:srgbClr val="404040"/>
                          </a:solidFill>
                          <a:latin typeface="Calibri"/>
                          <a:cs typeface="Calibri"/>
                        </a:rPr>
                        <a:t>2</a:t>
                      </a:r>
                      <a:endParaRPr sz="700">
                        <a:latin typeface="Calibri"/>
                        <a:cs typeface="Calibri"/>
                      </a:endParaRPr>
                    </a:p>
                  </a:txBody>
                  <a:tcPr marL="0" marR="0" marT="1693" marB="0">
                    <a:lnL w="6350">
                      <a:solidFill>
                        <a:srgbClr val="D9D9D9"/>
                      </a:solidFill>
                      <a:prstDash val="solid"/>
                    </a:lnL>
                    <a:lnR w="6350">
                      <a:solidFill>
                        <a:srgbClr val="D9D9D9"/>
                      </a:solidFill>
                      <a:prstDash val="solid"/>
                    </a:lnR>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1"/>
                  </a:ext>
                </a:extLst>
              </a:tr>
              <a:tr h="458876">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3">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hMerge="1">
                  <a:txBody>
                    <a:bodyPr/>
                    <a:lstStyle/>
                    <a:p>
                      <a:endParaRPr/>
                    </a:p>
                  </a:txBody>
                  <a:tcPr marL="0" marR="0" marT="0" marB="0"/>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3">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2"/>
                  </a:ext>
                </a:extLst>
              </a:tr>
              <a:tr h="306482">
                <a:tc gridSpan="4">
                  <a:txBody>
                    <a:bodyPr/>
                    <a:lstStyle/>
                    <a:p>
                      <a:pPr>
                        <a:lnSpc>
                          <a:spcPct val="100000"/>
                        </a:lnSpc>
                        <a:spcBef>
                          <a:spcPts val="10"/>
                        </a:spcBef>
                      </a:pPr>
                      <a:endParaRPr sz="700">
                        <a:latin typeface="Times New Roman"/>
                        <a:cs typeface="Times New Roman"/>
                      </a:endParaRPr>
                    </a:p>
                    <a:p>
                      <a:pPr marL="635" algn="ctr">
                        <a:lnSpc>
                          <a:spcPct val="100000"/>
                        </a:lnSpc>
                      </a:pPr>
                      <a:r>
                        <a:rPr sz="700" spc="-50" dirty="0">
                          <a:solidFill>
                            <a:srgbClr val="404040"/>
                          </a:solidFill>
                          <a:latin typeface="Calibri"/>
                          <a:cs typeface="Calibri"/>
                        </a:rPr>
                        <a:t>8</a:t>
                      </a:r>
                      <a:endParaRPr sz="700">
                        <a:latin typeface="Calibri"/>
                        <a:cs typeface="Calibri"/>
                      </a:endParaRPr>
                    </a:p>
                  </a:txBody>
                  <a:tcPr marL="0" marR="0" marT="1693" marB="0">
                    <a:lnL w="6350">
                      <a:solidFill>
                        <a:srgbClr val="D9D9D9"/>
                      </a:solidFill>
                      <a:prstDash val="solid"/>
                    </a:ln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gridSpan="3">
                  <a:txBody>
                    <a:bodyPr/>
                    <a:lstStyle/>
                    <a:p>
                      <a:pPr>
                        <a:lnSpc>
                          <a:spcPct val="100000"/>
                        </a:lnSpc>
                        <a:spcBef>
                          <a:spcPts val="10"/>
                        </a:spcBef>
                      </a:pPr>
                      <a:endParaRPr sz="700">
                        <a:latin typeface="Times New Roman"/>
                        <a:cs typeface="Times New Roman"/>
                      </a:endParaRPr>
                    </a:p>
                    <a:p>
                      <a:pPr marL="635" algn="ctr">
                        <a:lnSpc>
                          <a:spcPct val="100000"/>
                        </a:lnSpc>
                      </a:pPr>
                      <a:r>
                        <a:rPr sz="700" spc="-50" dirty="0">
                          <a:solidFill>
                            <a:srgbClr val="404040"/>
                          </a:solidFill>
                          <a:latin typeface="Calibri"/>
                          <a:cs typeface="Calibri"/>
                        </a:rPr>
                        <a:t>4</a:t>
                      </a:r>
                      <a:endParaRPr sz="700">
                        <a:latin typeface="Calibri"/>
                        <a:cs typeface="Calibri"/>
                      </a:endParaRPr>
                    </a:p>
                  </a:txBody>
                  <a:tcPr marL="0" marR="0" marT="1693" marB="0"/>
                </a:tc>
                <a:tc hMerge="1">
                  <a:txBody>
                    <a:bodyPr/>
                    <a:lstStyle/>
                    <a:p>
                      <a:endParaRPr/>
                    </a:p>
                  </a:txBody>
                  <a:tcPr marL="0" marR="0" marT="0" marB="0"/>
                </a:tc>
                <a:tc hMerge="1">
                  <a:txBody>
                    <a:bodyPr/>
                    <a:lstStyle/>
                    <a:p>
                      <a:endParaRPr/>
                    </a:p>
                  </a:txBody>
                  <a:tcPr marL="0" marR="0" marT="0" marB="0"/>
                </a:tc>
                <a:tc gridSpan="2">
                  <a:txBody>
                    <a:bodyPr/>
                    <a:lstStyle/>
                    <a:p>
                      <a:pPr>
                        <a:lnSpc>
                          <a:spcPct val="100000"/>
                        </a:lnSpc>
                        <a:spcBef>
                          <a:spcPts val="10"/>
                        </a:spcBef>
                      </a:pPr>
                      <a:endParaRPr sz="700">
                        <a:latin typeface="Times New Roman"/>
                        <a:cs typeface="Times New Roman"/>
                      </a:endParaRPr>
                    </a:p>
                    <a:p>
                      <a:pPr marL="635" algn="ctr">
                        <a:lnSpc>
                          <a:spcPct val="100000"/>
                        </a:lnSpc>
                      </a:pPr>
                      <a:r>
                        <a:rPr sz="700" spc="-50" dirty="0">
                          <a:solidFill>
                            <a:srgbClr val="404040"/>
                          </a:solidFill>
                          <a:latin typeface="Calibri"/>
                          <a:cs typeface="Calibri"/>
                        </a:rPr>
                        <a:t>2</a:t>
                      </a:r>
                      <a:endParaRPr sz="700">
                        <a:latin typeface="Calibri"/>
                        <a:cs typeface="Calibri"/>
                      </a:endParaRPr>
                    </a:p>
                  </a:txBody>
                  <a:tcPr marL="0" marR="0" marT="1693" marB="0">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3"/>
                  </a:ext>
                </a:extLst>
              </a:tr>
              <a:tr h="458876">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3">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hMerge="1">
                  <a:txBody>
                    <a:bodyPr/>
                    <a:lstStyle/>
                    <a:p>
                      <a:endParaRPr/>
                    </a:p>
                  </a:txBody>
                  <a:tcPr marL="0" marR="0" marT="0" marB="0"/>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3">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4"/>
                  </a:ext>
                </a:extLst>
              </a:tr>
              <a:tr h="306482">
                <a:tc gridSpan="3">
                  <a:txBody>
                    <a:bodyPr/>
                    <a:lstStyle/>
                    <a:p>
                      <a:pPr>
                        <a:lnSpc>
                          <a:spcPct val="100000"/>
                        </a:lnSpc>
                        <a:spcBef>
                          <a:spcPts val="10"/>
                        </a:spcBef>
                      </a:pPr>
                      <a:endParaRPr sz="700">
                        <a:latin typeface="Times New Roman"/>
                        <a:cs typeface="Times New Roman"/>
                      </a:endParaRPr>
                    </a:p>
                    <a:p>
                      <a:pPr marL="635" algn="ctr">
                        <a:lnSpc>
                          <a:spcPct val="100000"/>
                        </a:lnSpc>
                      </a:pPr>
                      <a:r>
                        <a:rPr sz="700" spc="-50" dirty="0">
                          <a:solidFill>
                            <a:srgbClr val="404040"/>
                          </a:solidFill>
                          <a:latin typeface="Calibri"/>
                          <a:cs typeface="Calibri"/>
                        </a:rPr>
                        <a:t>4</a:t>
                      </a:r>
                      <a:endParaRPr sz="700">
                        <a:latin typeface="Calibri"/>
                        <a:cs typeface="Calibri"/>
                      </a:endParaRPr>
                    </a:p>
                  </a:txBody>
                  <a:tcPr marL="0" marR="0" marT="1693" marB="0">
                    <a:lnL w="6350">
                      <a:solidFill>
                        <a:srgbClr val="D9D9D9"/>
                      </a:solidFill>
                      <a:prstDash val="solid"/>
                    </a:lnL>
                  </a:tcPr>
                </a:tc>
                <a:tc hMerge="1">
                  <a:txBody>
                    <a:bodyPr/>
                    <a:lstStyle/>
                    <a:p>
                      <a:endParaRPr/>
                    </a:p>
                  </a:txBody>
                  <a:tcPr marL="0" marR="0" marT="0" marB="0"/>
                </a:tc>
                <a:tc hMerge="1">
                  <a:txBody>
                    <a:bodyPr/>
                    <a:lstStyle/>
                    <a:p>
                      <a:endParaRPr/>
                    </a:p>
                  </a:txBody>
                  <a:tcPr marL="0" marR="0" marT="0" marB="0"/>
                </a:tc>
                <a:tc gridSpan="5">
                  <a:txBody>
                    <a:bodyPr/>
                    <a:lstStyle/>
                    <a:p>
                      <a:pPr>
                        <a:lnSpc>
                          <a:spcPct val="100000"/>
                        </a:lnSpc>
                        <a:spcBef>
                          <a:spcPts val="10"/>
                        </a:spcBef>
                      </a:pPr>
                      <a:endParaRPr sz="700">
                        <a:latin typeface="Times New Roman"/>
                        <a:cs typeface="Times New Roman"/>
                      </a:endParaRPr>
                    </a:p>
                    <a:p>
                      <a:pPr algn="ctr">
                        <a:lnSpc>
                          <a:spcPct val="100000"/>
                        </a:lnSpc>
                      </a:pPr>
                      <a:r>
                        <a:rPr sz="700" spc="-50" dirty="0">
                          <a:solidFill>
                            <a:srgbClr val="404040"/>
                          </a:solidFill>
                          <a:latin typeface="Calibri"/>
                          <a:cs typeface="Calibri"/>
                        </a:rPr>
                        <a:t>3</a:t>
                      </a:r>
                      <a:endParaRPr sz="700">
                        <a:latin typeface="Calibri"/>
                        <a:cs typeface="Calibri"/>
                      </a:endParaRPr>
                    </a:p>
                  </a:txBody>
                  <a:tcPr marL="0" marR="0" marT="1693"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a:txBody>
                    <a:bodyPr/>
                    <a:lstStyle/>
                    <a:p>
                      <a:pPr>
                        <a:lnSpc>
                          <a:spcPct val="100000"/>
                        </a:lnSpc>
                        <a:spcBef>
                          <a:spcPts val="10"/>
                        </a:spcBef>
                      </a:pPr>
                      <a:endParaRPr sz="700">
                        <a:latin typeface="Times New Roman"/>
                        <a:cs typeface="Times New Roman"/>
                      </a:endParaRPr>
                    </a:p>
                    <a:p>
                      <a:pPr marL="635" algn="ctr">
                        <a:lnSpc>
                          <a:spcPct val="100000"/>
                        </a:lnSpc>
                      </a:pPr>
                      <a:r>
                        <a:rPr sz="700" spc="-50" dirty="0">
                          <a:solidFill>
                            <a:srgbClr val="404040"/>
                          </a:solidFill>
                          <a:latin typeface="Calibri"/>
                          <a:cs typeface="Calibri"/>
                        </a:rPr>
                        <a:t>1</a:t>
                      </a:r>
                      <a:endParaRPr sz="700">
                        <a:latin typeface="Calibri"/>
                        <a:cs typeface="Calibri"/>
                      </a:endParaRPr>
                    </a:p>
                  </a:txBody>
                  <a:tcPr marL="0" marR="0" marT="1693" marB="0">
                    <a:lnR w="6350">
                      <a:solidFill>
                        <a:srgbClr val="D9D9D9"/>
                      </a:solidFill>
                      <a:prstDash val="solid"/>
                    </a:lnR>
                  </a:tcPr>
                </a:tc>
                <a:extLst>
                  <a:ext uri="{0D108BD9-81ED-4DB2-BD59-A6C34878D82A}">
                    <a16:rowId xmlns:a16="http://schemas.microsoft.com/office/drawing/2014/main" val="10005"/>
                  </a:ext>
                </a:extLst>
              </a:tr>
              <a:tr h="229438">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3">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hMerge="1">
                  <a:txBody>
                    <a:bodyPr/>
                    <a:lstStyle/>
                    <a:p>
                      <a:endParaRPr/>
                    </a:p>
                  </a:txBody>
                  <a:tcPr marL="0" marR="0" marT="0" marB="0"/>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3">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6"/>
                  </a:ext>
                </a:extLst>
              </a:tr>
            </a:tbl>
          </a:graphicData>
        </a:graphic>
      </p:graphicFrame>
      <p:sp>
        <p:nvSpPr>
          <p:cNvPr id="41" name="object 41"/>
          <p:cNvSpPr txBox="1"/>
          <p:nvPr/>
        </p:nvSpPr>
        <p:spPr>
          <a:xfrm>
            <a:off x="3956264" y="4535177"/>
            <a:ext cx="144775"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Calibri"/>
                <a:cs typeface="Calibri"/>
              </a:rPr>
              <a:t>0%</a:t>
            </a:r>
            <a:endParaRPr sz="667">
              <a:latin typeface="Calibri"/>
              <a:cs typeface="Calibri"/>
            </a:endParaRPr>
          </a:p>
        </p:txBody>
      </p:sp>
      <p:sp>
        <p:nvSpPr>
          <p:cNvPr id="42" name="object 42"/>
          <p:cNvSpPr txBox="1"/>
          <p:nvPr/>
        </p:nvSpPr>
        <p:spPr>
          <a:xfrm>
            <a:off x="4452052" y="4535177"/>
            <a:ext cx="1226774" cy="124885"/>
          </a:xfrm>
          <a:prstGeom prst="rect">
            <a:avLst/>
          </a:prstGeom>
        </p:spPr>
        <p:txBody>
          <a:bodyPr vert="horz" wrap="square" lIns="0" tIns="22013" rIns="0" bIns="0" rtlCol="0">
            <a:spAutoFit/>
          </a:bodyPr>
          <a:lstStyle/>
          <a:p>
            <a:pPr marL="16933">
              <a:spcBef>
                <a:spcPts val="173"/>
              </a:spcBef>
              <a:tabLst>
                <a:tab pos="535080" algn="l"/>
                <a:tab pos="1053227"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p:txBody>
      </p:sp>
      <p:sp>
        <p:nvSpPr>
          <p:cNvPr id="43" name="object 43"/>
          <p:cNvSpPr txBox="1"/>
          <p:nvPr/>
        </p:nvSpPr>
        <p:spPr>
          <a:xfrm>
            <a:off x="6007320" y="4535177"/>
            <a:ext cx="189646"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Calibri"/>
                <a:cs typeface="Calibri"/>
              </a:rPr>
              <a:t>80%</a:t>
            </a:r>
            <a:endParaRPr sz="667">
              <a:latin typeface="Calibri"/>
              <a:cs typeface="Calibri"/>
            </a:endParaRPr>
          </a:p>
        </p:txBody>
      </p:sp>
      <p:sp>
        <p:nvSpPr>
          <p:cNvPr id="44" name="object 44"/>
          <p:cNvSpPr txBox="1"/>
          <p:nvPr/>
        </p:nvSpPr>
        <p:spPr>
          <a:xfrm>
            <a:off x="6502772" y="4535177"/>
            <a:ext cx="235365" cy="124885"/>
          </a:xfrm>
          <a:prstGeom prst="rect">
            <a:avLst/>
          </a:prstGeom>
        </p:spPr>
        <p:txBody>
          <a:bodyPr vert="horz" wrap="square" lIns="0" tIns="22013" rIns="0" bIns="0" rtlCol="0">
            <a:spAutoFit/>
          </a:bodyPr>
          <a:lstStyle/>
          <a:p>
            <a:pPr marL="16933">
              <a:spcBef>
                <a:spcPts val="173"/>
              </a:spcBef>
            </a:pPr>
            <a:r>
              <a:rPr sz="667" spc="-27" dirty="0">
                <a:solidFill>
                  <a:srgbClr val="585858"/>
                </a:solidFill>
                <a:latin typeface="Calibri"/>
                <a:cs typeface="Calibri"/>
              </a:rPr>
              <a:t>100%</a:t>
            </a:r>
            <a:endParaRPr sz="667">
              <a:latin typeface="Calibri"/>
              <a:cs typeface="Calibri"/>
            </a:endParaRPr>
          </a:p>
        </p:txBody>
      </p:sp>
      <p:sp>
        <p:nvSpPr>
          <p:cNvPr id="45" name="object 45"/>
          <p:cNvSpPr txBox="1"/>
          <p:nvPr/>
        </p:nvSpPr>
        <p:spPr>
          <a:xfrm>
            <a:off x="3748330" y="4035730"/>
            <a:ext cx="214199"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游ゴシック"/>
                <a:cs typeface="游ゴシック"/>
              </a:rPr>
              <a:t>いる</a:t>
            </a:r>
            <a:endParaRPr sz="667">
              <a:latin typeface="游ゴシック"/>
              <a:cs typeface="游ゴシック"/>
            </a:endParaRPr>
          </a:p>
        </p:txBody>
      </p:sp>
      <p:sp>
        <p:nvSpPr>
          <p:cNvPr id="46" name="object 46"/>
          <p:cNvSpPr txBox="1"/>
          <p:nvPr/>
        </p:nvSpPr>
        <p:spPr>
          <a:xfrm>
            <a:off x="3568166" y="3268780"/>
            <a:ext cx="395379" cy="124885"/>
          </a:xfrm>
          <a:prstGeom prst="rect">
            <a:avLst/>
          </a:prstGeom>
        </p:spPr>
        <p:txBody>
          <a:bodyPr vert="horz" wrap="square" lIns="0" tIns="22013" rIns="0" bIns="0" rtlCol="0">
            <a:spAutoFit/>
          </a:bodyPr>
          <a:lstStyle/>
          <a:p>
            <a:pPr marL="16933">
              <a:spcBef>
                <a:spcPts val="173"/>
              </a:spcBef>
            </a:pPr>
            <a:r>
              <a:rPr sz="667" spc="-20" dirty="0">
                <a:solidFill>
                  <a:srgbClr val="585858"/>
                </a:solidFill>
                <a:latin typeface="游ゴシック"/>
                <a:cs typeface="游ゴシック"/>
              </a:rPr>
              <a:t>時々いる</a:t>
            </a:r>
            <a:endParaRPr sz="667">
              <a:latin typeface="游ゴシック"/>
              <a:cs typeface="游ゴシック"/>
            </a:endParaRPr>
          </a:p>
        </p:txBody>
      </p:sp>
      <p:sp>
        <p:nvSpPr>
          <p:cNvPr id="47" name="object 47"/>
          <p:cNvSpPr txBox="1"/>
          <p:nvPr/>
        </p:nvSpPr>
        <p:spPr>
          <a:xfrm>
            <a:off x="3657571" y="2503151"/>
            <a:ext cx="303942" cy="124885"/>
          </a:xfrm>
          <a:prstGeom prst="rect">
            <a:avLst/>
          </a:prstGeom>
        </p:spPr>
        <p:txBody>
          <a:bodyPr vert="horz" wrap="square" lIns="0" tIns="22013" rIns="0" bIns="0" rtlCol="0">
            <a:spAutoFit/>
          </a:bodyPr>
          <a:lstStyle/>
          <a:p>
            <a:pPr marL="16933">
              <a:spcBef>
                <a:spcPts val="173"/>
              </a:spcBef>
            </a:pPr>
            <a:r>
              <a:rPr sz="667" spc="-27" dirty="0">
                <a:solidFill>
                  <a:srgbClr val="585858"/>
                </a:solidFill>
                <a:latin typeface="游ゴシック"/>
                <a:cs typeface="游ゴシック"/>
              </a:rPr>
              <a:t>いない</a:t>
            </a:r>
            <a:endParaRPr sz="667">
              <a:latin typeface="游ゴシック"/>
              <a:cs typeface="游ゴシック"/>
            </a:endParaRPr>
          </a:p>
        </p:txBody>
      </p:sp>
      <p:grpSp>
        <p:nvGrpSpPr>
          <p:cNvPr id="48" name="object 48"/>
          <p:cNvGrpSpPr/>
          <p:nvPr/>
        </p:nvGrpSpPr>
        <p:grpSpPr>
          <a:xfrm>
            <a:off x="4401253" y="4790879"/>
            <a:ext cx="932992" cy="49951"/>
            <a:chOff x="3293109" y="3123476"/>
            <a:chExt cx="699770" cy="37465"/>
          </a:xfrm>
        </p:grpSpPr>
        <p:sp>
          <p:nvSpPr>
            <p:cNvPr id="49" name="object 49"/>
            <p:cNvSpPr/>
            <p:nvPr/>
          </p:nvSpPr>
          <p:spPr>
            <a:xfrm>
              <a:off x="3293109" y="3123476"/>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50" name="object 50"/>
            <p:cNvSpPr/>
            <p:nvPr/>
          </p:nvSpPr>
          <p:spPr>
            <a:xfrm>
              <a:off x="3624452" y="3123476"/>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51" name="object 51"/>
            <p:cNvSpPr/>
            <p:nvPr/>
          </p:nvSpPr>
          <p:spPr>
            <a:xfrm>
              <a:off x="3955795" y="3123476"/>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52" name="object 52"/>
          <p:cNvSpPr txBox="1"/>
          <p:nvPr/>
        </p:nvSpPr>
        <p:spPr>
          <a:xfrm>
            <a:off x="4454932" y="4735051"/>
            <a:ext cx="1546803" cy="124885"/>
          </a:xfrm>
          <a:prstGeom prst="rect">
            <a:avLst/>
          </a:prstGeom>
        </p:spPr>
        <p:txBody>
          <a:bodyPr vert="horz" wrap="square" lIns="0" tIns="22013" rIns="0" bIns="0" rtlCol="0">
            <a:spAutoFit/>
          </a:bodyPr>
          <a:lstStyle/>
          <a:p>
            <a:pPr marL="16933">
              <a:spcBef>
                <a:spcPts val="173"/>
              </a:spcBef>
              <a:tabLst>
                <a:tab pos="458882" algn="l"/>
                <a:tab pos="899984"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53" name="object 53"/>
          <p:cNvSpPr txBox="1"/>
          <p:nvPr/>
        </p:nvSpPr>
        <p:spPr>
          <a:xfrm>
            <a:off x="6042373" y="2070420"/>
            <a:ext cx="631589" cy="135870"/>
          </a:xfrm>
          <a:prstGeom prst="rect">
            <a:avLst/>
          </a:prstGeom>
        </p:spPr>
        <p:txBody>
          <a:bodyPr vert="horz" wrap="square" lIns="0" tIns="22859" rIns="0" bIns="0" rtlCol="0">
            <a:spAutoFit/>
          </a:bodyPr>
          <a:lstStyle/>
          <a:p>
            <a:pPr marL="16933">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54" name="object 54"/>
          <p:cNvGrpSpPr/>
          <p:nvPr/>
        </p:nvGrpSpPr>
        <p:grpSpPr>
          <a:xfrm>
            <a:off x="1193021" y="5727798"/>
            <a:ext cx="2315547" cy="2570385"/>
            <a:chOff x="886845" y="3826192"/>
            <a:chExt cx="1736725" cy="1927860"/>
          </a:xfrm>
        </p:grpSpPr>
        <p:sp>
          <p:nvSpPr>
            <p:cNvPr id="55" name="object 55"/>
            <p:cNvSpPr/>
            <p:nvPr/>
          </p:nvSpPr>
          <p:spPr>
            <a:xfrm>
              <a:off x="1694560" y="4138549"/>
              <a:ext cx="168275" cy="807720"/>
            </a:xfrm>
            <a:custGeom>
              <a:avLst/>
              <a:gdLst/>
              <a:ahLst/>
              <a:cxnLst/>
              <a:rect l="l" t="t" r="r" b="b"/>
              <a:pathLst>
                <a:path w="168275" h="807720">
                  <a:moveTo>
                    <a:pt x="0" y="0"/>
                  </a:moveTo>
                  <a:lnTo>
                    <a:pt x="0" y="807593"/>
                  </a:lnTo>
                  <a:lnTo>
                    <a:pt x="167894" y="17653"/>
                  </a:lnTo>
                  <a:lnTo>
                    <a:pt x="126283" y="9911"/>
                  </a:lnTo>
                  <a:lnTo>
                    <a:pt x="84375" y="4397"/>
                  </a:lnTo>
                  <a:lnTo>
                    <a:pt x="42253" y="1097"/>
                  </a:lnTo>
                  <a:lnTo>
                    <a:pt x="0" y="0"/>
                  </a:lnTo>
                  <a:close/>
                </a:path>
              </a:pathLst>
            </a:custGeom>
            <a:solidFill>
              <a:srgbClr val="4471C4"/>
            </a:solidFill>
          </p:spPr>
          <p:txBody>
            <a:bodyPr wrap="square" lIns="0" tIns="0" rIns="0" bIns="0" rtlCol="0"/>
            <a:lstStyle/>
            <a:p>
              <a:endParaRPr/>
            </a:p>
          </p:txBody>
        </p:sp>
        <p:sp>
          <p:nvSpPr>
            <p:cNvPr id="56" name="object 56"/>
            <p:cNvSpPr/>
            <p:nvPr/>
          </p:nvSpPr>
          <p:spPr>
            <a:xfrm>
              <a:off x="886845" y="4138549"/>
              <a:ext cx="1615440" cy="1615440"/>
            </a:xfrm>
            <a:custGeom>
              <a:avLst/>
              <a:gdLst/>
              <a:ahLst/>
              <a:cxnLst/>
              <a:rect l="l" t="t" r="r" b="b"/>
              <a:pathLst>
                <a:path w="1615439" h="1615439">
                  <a:moveTo>
                    <a:pt x="807715" y="0"/>
                  </a:moveTo>
                  <a:lnTo>
                    <a:pt x="758281" y="1499"/>
                  </a:lnTo>
                  <a:lnTo>
                    <a:pt x="709534" y="5944"/>
                  </a:lnTo>
                  <a:lnTo>
                    <a:pt x="661572" y="13256"/>
                  </a:lnTo>
                  <a:lnTo>
                    <a:pt x="614493" y="23355"/>
                  </a:lnTo>
                  <a:lnTo>
                    <a:pt x="568394" y="36163"/>
                  </a:lnTo>
                  <a:lnTo>
                    <a:pt x="523373" y="51601"/>
                  </a:lnTo>
                  <a:lnTo>
                    <a:pt x="479528" y="69589"/>
                  </a:lnTo>
                  <a:lnTo>
                    <a:pt x="436956" y="90048"/>
                  </a:lnTo>
                  <a:lnTo>
                    <a:pt x="395756" y="112899"/>
                  </a:lnTo>
                  <a:lnTo>
                    <a:pt x="356024" y="138064"/>
                  </a:lnTo>
                  <a:lnTo>
                    <a:pt x="317859" y="165462"/>
                  </a:lnTo>
                  <a:lnTo>
                    <a:pt x="281358" y="195015"/>
                  </a:lnTo>
                  <a:lnTo>
                    <a:pt x="246620" y="226644"/>
                  </a:lnTo>
                  <a:lnTo>
                    <a:pt x="213741" y="260270"/>
                  </a:lnTo>
                  <a:lnTo>
                    <a:pt x="182819" y="295813"/>
                  </a:lnTo>
                  <a:lnTo>
                    <a:pt x="153952" y="333195"/>
                  </a:lnTo>
                  <a:lnTo>
                    <a:pt x="127239" y="372336"/>
                  </a:lnTo>
                  <a:lnTo>
                    <a:pt x="102775" y="413157"/>
                  </a:lnTo>
                  <a:lnTo>
                    <a:pt x="80660" y="455579"/>
                  </a:lnTo>
                  <a:lnTo>
                    <a:pt x="60991" y="499524"/>
                  </a:lnTo>
                  <a:lnTo>
                    <a:pt x="43865" y="544911"/>
                  </a:lnTo>
                  <a:lnTo>
                    <a:pt x="29381" y="591662"/>
                  </a:lnTo>
                  <a:lnTo>
                    <a:pt x="17636" y="639698"/>
                  </a:lnTo>
                  <a:lnTo>
                    <a:pt x="9111" y="686409"/>
                  </a:lnTo>
                  <a:lnTo>
                    <a:pt x="3368" y="732972"/>
                  </a:lnTo>
                  <a:lnTo>
                    <a:pt x="351" y="779299"/>
                  </a:lnTo>
                  <a:lnTo>
                    <a:pt x="0" y="825298"/>
                  </a:lnTo>
                  <a:lnTo>
                    <a:pt x="2256" y="870881"/>
                  </a:lnTo>
                  <a:lnTo>
                    <a:pt x="7062" y="915957"/>
                  </a:lnTo>
                  <a:lnTo>
                    <a:pt x="14359" y="960437"/>
                  </a:lnTo>
                  <a:lnTo>
                    <a:pt x="24089" y="1004231"/>
                  </a:lnTo>
                  <a:lnTo>
                    <a:pt x="36193" y="1047248"/>
                  </a:lnTo>
                  <a:lnTo>
                    <a:pt x="50613" y="1089400"/>
                  </a:lnTo>
                  <a:lnTo>
                    <a:pt x="67291" y="1130596"/>
                  </a:lnTo>
                  <a:lnTo>
                    <a:pt x="86169" y="1170747"/>
                  </a:lnTo>
                  <a:lnTo>
                    <a:pt x="107187" y="1209762"/>
                  </a:lnTo>
                  <a:lnTo>
                    <a:pt x="130288" y="1247552"/>
                  </a:lnTo>
                  <a:lnTo>
                    <a:pt x="155413" y="1284027"/>
                  </a:lnTo>
                  <a:lnTo>
                    <a:pt x="182504" y="1319097"/>
                  </a:lnTo>
                  <a:lnTo>
                    <a:pt x="211503" y="1352673"/>
                  </a:lnTo>
                  <a:lnTo>
                    <a:pt x="242350" y="1384664"/>
                  </a:lnTo>
                  <a:lnTo>
                    <a:pt x="274989" y="1414980"/>
                  </a:lnTo>
                  <a:lnTo>
                    <a:pt x="309360" y="1443533"/>
                  </a:lnTo>
                  <a:lnTo>
                    <a:pt x="345405" y="1470231"/>
                  </a:lnTo>
                  <a:lnTo>
                    <a:pt x="383066" y="1494985"/>
                  </a:lnTo>
                  <a:lnTo>
                    <a:pt x="422284" y="1517706"/>
                  </a:lnTo>
                  <a:lnTo>
                    <a:pt x="463002" y="1538303"/>
                  </a:lnTo>
                  <a:lnTo>
                    <a:pt x="505160" y="1556687"/>
                  </a:lnTo>
                  <a:lnTo>
                    <a:pt x="548700" y="1572767"/>
                  </a:lnTo>
                  <a:lnTo>
                    <a:pt x="593564" y="1586455"/>
                  </a:lnTo>
                  <a:lnTo>
                    <a:pt x="639694" y="1597659"/>
                  </a:lnTo>
                  <a:lnTo>
                    <a:pt x="686405" y="1606182"/>
                  </a:lnTo>
                  <a:lnTo>
                    <a:pt x="732968" y="1611922"/>
                  </a:lnTo>
                  <a:lnTo>
                    <a:pt x="779294" y="1614937"/>
                  </a:lnTo>
                  <a:lnTo>
                    <a:pt x="825294" y="1615287"/>
                  </a:lnTo>
                  <a:lnTo>
                    <a:pt x="870877" y="1613029"/>
                  </a:lnTo>
                  <a:lnTo>
                    <a:pt x="915953" y="1608222"/>
                  </a:lnTo>
                  <a:lnTo>
                    <a:pt x="960433" y="1600924"/>
                  </a:lnTo>
                  <a:lnTo>
                    <a:pt x="1004226" y="1591193"/>
                  </a:lnTo>
                  <a:lnTo>
                    <a:pt x="1047244" y="1579089"/>
                  </a:lnTo>
                  <a:lnTo>
                    <a:pt x="1089396" y="1564668"/>
                  </a:lnTo>
                  <a:lnTo>
                    <a:pt x="1130592" y="1547990"/>
                  </a:lnTo>
                  <a:lnTo>
                    <a:pt x="1170743" y="1529113"/>
                  </a:lnTo>
                  <a:lnTo>
                    <a:pt x="1209758" y="1508095"/>
                  </a:lnTo>
                  <a:lnTo>
                    <a:pt x="1247548" y="1484995"/>
                  </a:lnTo>
                  <a:lnTo>
                    <a:pt x="1284023" y="1459870"/>
                  </a:lnTo>
                  <a:lnTo>
                    <a:pt x="1319093" y="1432780"/>
                  </a:lnTo>
                  <a:lnTo>
                    <a:pt x="1352669" y="1403783"/>
                  </a:lnTo>
                  <a:lnTo>
                    <a:pt x="1384660" y="1372936"/>
                  </a:lnTo>
                  <a:lnTo>
                    <a:pt x="1414976" y="1340299"/>
                  </a:lnTo>
                  <a:lnTo>
                    <a:pt x="1443528" y="1305930"/>
                  </a:lnTo>
                  <a:lnTo>
                    <a:pt x="1470227" y="1269886"/>
                  </a:lnTo>
                  <a:lnTo>
                    <a:pt x="1494981" y="1232227"/>
                  </a:lnTo>
                  <a:lnTo>
                    <a:pt x="1517702" y="1193011"/>
                  </a:lnTo>
                  <a:lnTo>
                    <a:pt x="1538299" y="1152296"/>
                  </a:lnTo>
                  <a:lnTo>
                    <a:pt x="1556683" y="1110140"/>
                  </a:lnTo>
                  <a:lnTo>
                    <a:pt x="1572763" y="1066602"/>
                  </a:lnTo>
                  <a:lnTo>
                    <a:pt x="1586451" y="1021741"/>
                  </a:lnTo>
                  <a:lnTo>
                    <a:pt x="1597655" y="975613"/>
                  </a:lnTo>
                  <a:lnTo>
                    <a:pt x="1606191" y="928903"/>
                  </a:lnTo>
                  <a:lnTo>
                    <a:pt x="1611943" y="882340"/>
                  </a:lnTo>
                  <a:lnTo>
                    <a:pt x="1614970" y="836013"/>
                  </a:lnTo>
                  <a:lnTo>
                    <a:pt x="1615329" y="790014"/>
                  </a:lnTo>
                  <a:lnTo>
                    <a:pt x="1613081" y="744431"/>
                  </a:lnTo>
                  <a:lnTo>
                    <a:pt x="1608282" y="699355"/>
                  </a:lnTo>
                  <a:lnTo>
                    <a:pt x="1600991" y="654875"/>
                  </a:lnTo>
                  <a:lnTo>
                    <a:pt x="1591267" y="611081"/>
                  </a:lnTo>
                  <a:lnTo>
                    <a:pt x="1579167" y="568064"/>
                  </a:lnTo>
                  <a:lnTo>
                    <a:pt x="1564751" y="525912"/>
                  </a:lnTo>
                  <a:lnTo>
                    <a:pt x="1548077" y="484716"/>
                  </a:lnTo>
                  <a:lnTo>
                    <a:pt x="1529202" y="444565"/>
                  </a:lnTo>
                  <a:lnTo>
                    <a:pt x="1508185" y="405550"/>
                  </a:lnTo>
                  <a:lnTo>
                    <a:pt x="1485086" y="367760"/>
                  </a:lnTo>
                  <a:lnTo>
                    <a:pt x="1459961" y="331285"/>
                  </a:lnTo>
                  <a:lnTo>
                    <a:pt x="1432869" y="296215"/>
                  </a:lnTo>
                  <a:lnTo>
                    <a:pt x="1403869" y="262639"/>
                  </a:lnTo>
                  <a:lnTo>
                    <a:pt x="1373020" y="230648"/>
                  </a:lnTo>
                  <a:lnTo>
                    <a:pt x="1340378" y="200332"/>
                  </a:lnTo>
                  <a:lnTo>
                    <a:pt x="1306003" y="171779"/>
                  </a:lnTo>
                  <a:lnTo>
                    <a:pt x="1269954" y="145081"/>
                  </a:lnTo>
                  <a:lnTo>
                    <a:pt x="1232287" y="120327"/>
                  </a:lnTo>
                  <a:lnTo>
                    <a:pt x="1193063" y="97606"/>
                  </a:lnTo>
                  <a:lnTo>
                    <a:pt x="1152338" y="77009"/>
                  </a:lnTo>
                  <a:lnTo>
                    <a:pt x="1110173" y="58625"/>
                  </a:lnTo>
                  <a:lnTo>
                    <a:pt x="1066624" y="42545"/>
                  </a:lnTo>
                  <a:lnTo>
                    <a:pt x="1021750" y="28857"/>
                  </a:lnTo>
                  <a:lnTo>
                    <a:pt x="975609" y="17652"/>
                  </a:lnTo>
                  <a:lnTo>
                    <a:pt x="807715" y="807592"/>
                  </a:lnTo>
                  <a:lnTo>
                    <a:pt x="807715" y="0"/>
                  </a:lnTo>
                  <a:close/>
                </a:path>
              </a:pathLst>
            </a:custGeom>
            <a:solidFill>
              <a:srgbClr val="EC7C30"/>
            </a:solidFill>
          </p:spPr>
          <p:txBody>
            <a:bodyPr wrap="square" lIns="0" tIns="0" rIns="0" bIns="0" rtlCol="0"/>
            <a:lstStyle/>
            <a:p>
              <a:endParaRPr/>
            </a:p>
          </p:txBody>
        </p:sp>
        <p:sp>
          <p:nvSpPr>
            <p:cNvPr id="57" name="object 57"/>
            <p:cNvSpPr/>
            <p:nvPr/>
          </p:nvSpPr>
          <p:spPr>
            <a:xfrm>
              <a:off x="1779015" y="3829050"/>
              <a:ext cx="841375" cy="314325"/>
            </a:xfrm>
            <a:custGeom>
              <a:avLst/>
              <a:gdLst/>
              <a:ahLst/>
              <a:cxnLst/>
              <a:rect l="l" t="t" r="r" b="b"/>
              <a:pathLst>
                <a:path w="841375" h="314325">
                  <a:moveTo>
                    <a:pt x="228092" y="0"/>
                  </a:moveTo>
                  <a:lnTo>
                    <a:pt x="330200" y="0"/>
                  </a:lnTo>
                  <a:lnTo>
                    <a:pt x="483489" y="0"/>
                  </a:lnTo>
                  <a:lnTo>
                    <a:pt x="841121" y="0"/>
                  </a:lnTo>
                  <a:lnTo>
                    <a:pt x="841121" y="165100"/>
                  </a:lnTo>
                  <a:lnTo>
                    <a:pt x="841121" y="235965"/>
                  </a:lnTo>
                  <a:lnTo>
                    <a:pt x="841121" y="283083"/>
                  </a:lnTo>
                  <a:lnTo>
                    <a:pt x="483489" y="283083"/>
                  </a:lnTo>
                  <a:lnTo>
                    <a:pt x="330200" y="283083"/>
                  </a:lnTo>
                  <a:lnTo>
                    <a:pt x="228092" y="283083"/>
                  </a:lnTo>
                  <a:lnTo>
                    <a:pt x="228092" y="235965"/>
                  </a:lnTo>
                  <a:lnTo>
                    <a:pt x="0" y="313817"/>
                  </a:lnTo>
                  <a:lnTo>
                    <a:pt x="228092" y="165100"/>
                  </a:lnTo>
                  <a:lnTo>
                    <a:pt x="228092" y="0"/>
                  </a:lnTo>
                  <a:close/>
                </a:path>
              </a:pathLst>
            </a:custGeom>
            <a:ln w="5626">
              <a:solidFill>
                <a:srgbClr val="000000"/>
              </a:solidFill>
            </a:ln>
          </p:spPr>
          <p:txBody>
            <a:bodyPr wrap="square" lIns="0" tIns="0" rIns="0" bIns="0" rtlCol="0"/>
            <a:lstStyle/>
            <a:p>
              <a:endParaRPr/>
            </a:p>
          </p:txBody>
        </p:sp>
      </p:grpSp>
      <p:sp>
        <p:nvSpPr>
          <p:cNvPr id="58" name="object 58"/>
          <p:cNvSpPr txBox="1"/>
          <p:nvPr/>
        </p:nvSpPr>
        <p:spPr>
          <a:xfrm>
            <a:off x="2872738" y="5759744"/>
            <a:ext cx="496128" cy="290677"/>
          </a:xfrm>
          <a:prstGeom prst="rect">
            <a:avLst/>
          </a:prstGeom>
        </p:spPr>
        <p:txBody>
          <a:bodyPr vert="horz" wrap="square" lIns="0" tIns="31326" rIns="0" bIns="0" rtlCol="0">
            <a:spAutoFit/>
          </a:bodyPr>
          <a:lstStyle/>
          <a:p>
            <a:pPr marR="39792" algn="ctr">
              <a:spcBef>
                <a:spcPts val="247"/>
              </a:spcBef>
            </a:pPr>
            <a:r>
              <a:rPr sz="800" spc="-33" dirty="0">
                <a:solidFill>
                  <a:srgbClr val="585858"/>
                </a:solidFill>
                <a:latin typeface="BIZ UDPゴシック"/>
                <a:cs typeface="BIZ UDPゴシック"/>
              </a:rPr>
              <a:t>いる</a:t>
            </a:r>
            <a:endParaRPr sz="800">
              <a:latin typeface="BIZ UDPゴシック"/>
              <a:cs typeface="BIZ UDPゴシック"/>
            </a:endParaRPr>
          </a:p>
          <a:p>
            <a:pPr marR="6773" algn="ctr">
              <a:spcBef>
                <a:spcPts val="113"/>
              </a:spcBef>
            </a:pPr>
            <a:r>
              <a:rPr sz="800" dirty="0">
                <a:solidFill>
                  <a:srgbClr val="585858"/>
                </a:solidFill>
                <a:latin typeface="BIZ UDPゴシック"/>
                <a:cs typeface="BIZ UDPゴシック"/>
              </a:rPr>
              <a:t>1</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3%</a:t>
            </a:r>
            <a:endParaRPr sz="800">
              <a:latin typeface="BIZ UDPゴシック"/>
              <a:cs typeface="BIZ UDPゴシック"/>
            </a:endParaRPr>
          </a:p>
        </p:txBody>
      </p:sp>
      <p:grpSp>
        <p:nvGrpSpPr>
          <p:cNvPr id="59" name="object 59"/>
          <p:cNvGrpSpPr/>
          <p:nvPr/>
        </p:nvGrpSpPr>
        <p:grpSpPr>
          <a:xfrm>
            <a:off x="950962" y="8206746"/>
            <a:ext cx="1210688" cy="433477"/>
            <a:chOff x="705294" y="5685472"/>
            <a:chExt cx="908050" cy="325120"/>
          </a:xfrm>
        </p:grpSpPr>
        <p:sp>
          <p:nvSpPr>
            <p:cNvPr id="60" name="object 60"/>
            <p:cNvSpPr/>
            <p:nvPr/>
          </p:nvSpPr>
          <p:spPr>
            <a:xfrm>
              <a:off x="708151" y="5688330"/>
              <a:ext cx="902335" cy="319405"/>
            </a:xfrm>
            <a:custGeom>
              <a:avLst/>
              <a:gdLst/>
              <a:ahLst/>
              <a:cxnLst/>
              <a:rect l="l" t="t" r="r" b="b"/>
              <a:pathLst>
                <a:path w="902335" h="319404">
                  <a:moveTo>
                    <a:pt x="608711" y="0"/>
                  </a:moveTo>
                  <a:lnTo>
                    <a:pt x="0" y="0"/>
                  </a:lnTo>
                  <a:lnTo>
                    <a:pt x="0" y="319151"/>
                  </a:lnTo>
                  <a:lnTo>
                    <a:pt x="608711" y="319151"/>
                  </a:lnTo>
                  <a:lnTo>
                    <a:pt x="608711" y="132969"/>
                  </a:lnTo>
                  <a:lnTo>
                    <a:pt x="901954" y="61087"/>
                  </a:lnTo>
                  <a:lnTo>
                    <a:pt x="608711" y="53213"/>
                  </a:lnTo>
                  <a:lnTo>
                    <a:pt x="608711" y="0"/>
                  </a:lnTo>
                  <a:close/>
                </a:path>
              </a:pathLst>
            </a:custGeom>
            <a:solidFill>
              <a:srgbClr val="FFFFFF"/>
            </a:solidFill>
          </p:spPr>
          <p:txBody>
            <a:bodyPr wrap="square" lIns="0" tIns="0" rIns="0" bIns="0" rtlCol="0"/>
            <a:lstStyle/>
            <a:p>
              <a:endParaRPr/>
            </a:p>
          </p:txBody>
        </p:sp>
        <p:sp>
          <p:nvSpPr>
            <p:cNvPr id="61" name="object 61"/>
            <p:cNvSpPr/>
            <p:nvPr/>
          </p:nvSpPr>
          <p:spPr>
            <a:xfrm>
              <a:off x="708151" y="5688330"/>
              <a:ext cx="902335" cy="319405"/>
            </a:xfrm>
            <a:custGeom>
              <a:avLst/>
              <a:gdLst/>
              <a:ahLst/>
              <a:cxnLst/>
              <a:rect l="l" t="t" r="r" b="b"/>
              <a:pathLst>
                <a:path w="902335" h="319404">
                  <a:moveTo>
                    <a:pt x="0" y="0"/>
                  </a:moveTo>
                  <a:lnTo>
                    <a:pt x="355117" y="0"/>
                  </a:lnTo>
                  <a:lnTo>
                    <a:pt x="507301" y="0"/>
                  </a:lnTo>
                  <a:lnTo>
                    <a:pt x="608711" y="0"/>
                  </a:lnTo>
                  <a:lnTo>
                    <a:pt x="608711" y="53213"/>
                  </a:lnTo>
                  <a:lnTo>
                    <a:pt x="901954" y="61087"/>
                  </a:lnTo>
                  <a:lnTo>
                    <a:pt x="608711" y="132969"/>
                  </a:lnTo>
                  <a:lnTo>
                    <a:pt x="608711" y="319151"/>
                  </a:lnTo>
                  <a:lnTo>
                    <a:pt x="507301" y="319151"/>
                  </a:lnTo>
                  <a:lnTo>
                    <a:pt x="355117" y="319151"/>
                  </a:lnTo>
                  <a:lnTo>
                    <a:pt x="0" y="319151"/>
                  </a:lnTo>
                  <a:lnTo>
                    <a:pt x="0" y="132969"/>
                  </a:lnTo>
                  <a:lnTo>
                    <a:pt x="0" y="53213"/>
                  </a:lnTo>
                  <a:lnTo>
                    <a:pt x="0" y="0"/>
                  </a:lnTo>
                  <a:close/>
                </a:path>
              </a:pathLst>
            </a:custGeom>
            <a:ln w="5626">
              <a:solidFill>
                <a:srgbClr val="000000"/>
              </a:solidFill>
            </a:ln>
          </p:spPr>
          <p:txBody>
            <a:bodyPr wrap="square" lIns="0" tIns="0" rIns="0" bIns="0" rtlCol="0"/>
            <a:lstStyle/>
            <a:p>
              <a:endParaRPr/>
            </a:p>
          </p:txBody>
        </p:sp>
      </p:grpSp>
      <p:sp>
        <p:nvSpPr>
          <p:cNvPr id="62" name="object 62"/>
          <p:cNvSpPr txBox="1"/>
          <p:nvPr/>
        </p:nvSpPr>
        <p:spPr>
          <a:xfrm>
            <a:off x="1050544" y="8264199"/>
            <a:ext cx="671382" cy="289822"/>
          </a:xfrm>
          <a:prstGeom prst="rect">
            <a:avLst/>
          </a:prstGeom>
        </p:spPr>
        <p:txBody>
          <a:bodyPr vert="horz" wrap="square" lIns="0" tIns="30479" rIns="0" bIns="0" rtlCol="0">
            <a:spAutoFit/>
          </a:bodyPr>
          <a:lstStyle/>
          <a:p>
            <a:pPr marR="40639" algn="ctr">
              <a:spcBef>
                <a:spcPts val="240"/>
              </a:spcBef>
            </a:pPr>
            <a:r>
              <a:rPr sz="800" spc="-27" dirty="0">
                <a:solidFill>
                  <a:srgbClr val="585858"/>
                </a:solidFill>
                <a:latin typeface="BIZ UDPゴシック"/>
                <a:cs typeface="BIZ UDPゴシック"/>
              </a:rPr>
              <a:t>いない</a:t>
            </a:r>
            <a:endParaRPr sz="800">
              <a:latin typeface="BIZ UDPゴシック"/>
              <a:cs typeface="BIZ UDPゴシック"/>
            </a:endParaRPr>
          </a:p>
          <a:p>
            <a:pPr marR="6773" algn="ctr">
              <a:spcBef>
                <a:spcPts val="113"/>
              </a:spcBef>
            </a:pPr>
            <a:r>
              <a:rPr sz="800" dirty="0">
                <a:solidFill>
                  <a:srgbClr val="585858"/>
                </a:solidFill>
                <a:latin typeface="BIZ UDPゴシック"/>
                <a:cs typeface="BIZ UDPゴシック"/>
              </a:rPr>
              <a:t>29</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97%</a:t>
            </a:r>
            <a:endParaRPr sz="800">
              <a:latin typeface="BIZ UDPゴシック"/>
              <a:cs typeface="BIZ UDPゴシック"/>
            </a:endParaRPr>
          </a:p>
        </p:txBody>
      </p:sp>
      <p:grpSp>
        <p:nvGrpSpPr>
          <p:cNvPr id="63" name="object 63"/>
          <p:cNvGrpSpPr/>
          <p:nvPr/>
        </p:nvGrpSpPr>
        <p:grpSpPr>
          <a:xfrm>
            <a:off x="7911704" y="5858858"/>
            <a:ext cx="2278295" cy="2467094"/>
            <a:chOff x="5926044" y="3924490"/>
            <a:chExt cx="1708785" cy="1850389"/>
          </a:xfrm>
        </p:grpSpPr>
        <p:sp>
          <p:nvSpPr>
            <p:cNvPr id="64" name="object 64"/>
            <p:cNvSpPr/>
            <p:nvPr/>
          </p:nvSpPr>
          <p:spPr>
            <a:xfrm>
              <a:off x="6681723" y="4268724"/>
              <a:ext cx="156210" cy="750570"/>
            </a:xfrm>
            <a:custGeom>
              <a:avLst/>
              <a:gdLst/>
              <a:ahLst/>
              <a:cxnLst/>
              <a:rect l="l" t="t" r="r" b="b"/>
              <a:pathLst>
                <a:path w="156209" h="750570">
                  <a:moveTo>
                    <a:pt x="0" y="0"/>
                  </a:moveTo>
                  <a:lnTo>
                    <a:pt x="0" y="750062"/>
                  </a:lnTo>
                  <a:lnTo>
                    <a:pt x="155956" y="16383"/>
                  </a:lnTo>
                  <a:lnTo>
                    <a:pt x="117318" y="9215"/>
                  </a:lnTo>
                  <a:lnTo>
                    <a:pt x="78406" y="4095"/>
                  </a:lnTo>
                  <a:lnTo>
                    <a:pt x="39280" y="1023"/>
                  </a:lnTo>
                  <a:lnTo>
                    <a:pt x="0" y="0"/>
                  </a:lnTo>
                  <a:close/>
                </a:path>
              </a:pathLst>
            </a:custGeom>
            <a:solidFill>
              <a:srgbClr val="4471C4"/>
            </a:solidFill>
          </p:spPr>
          <p:txBody>
            <a:bodyPr wrap="square" lIns="0" tIns="0" rIns="0" bIns="0" rtlCol="0"/>
            <a:lstStyle/>
            <a:p>
              <a:endParaRPr/>
            </a:p>
          </p:txBody>
        </p:sp>
        <p:sp>
          <p:nvSpPr>
            <p:cNvPr id="65" name="object 65"/>
            <p:cNvSpPr/>
            <p:nvPr/>
          </p:nvSpPr>
          <p:spPr>
            <a:xfrm>
              <a:off x="5931759" y="4285107"/>
              <a:ext cx="1500505" cy="1483995"/>
            </a:xfrm>
            <a:custGeom>
              <a:avLst/>
              <a:gdLst/>
              <a:ahLst/>
              <a:cxnLst/>
              <a:rect l="l" t="t" r="r" b="b"/>
              <a:pathLst>
                <a:path w="1500504" h="1483995">
                  <a:moveTo>
                    <a:pt x="905919" y="0"/>
                  </a:moveTo>
                  <a:lnTo>
                    <a:pt x="749963" y="733679"/>
                  </a:lnTo>
                  <a:lnTo>
                    <a:pt x="3965" y="655193"/>
                  </a:lnTo>
                  <a:lnTo>
                    <a:pt x="486" y="702747"/>
                  </a:lnTo>
                  <a:lnTo>
                    <a:pt x="0" y="749870"/>
                  </a:lnTo>
                  <a:lnTo>
                    <a:pt x="2430" y="796458"/>
                  </a:lnTo>
                  <a:lnTo>
                    <a:pt x="7703" y="842406"/>
                  </a:lnTo>
                  <a:lnTo>
                    <a:pt x="15742" y="887611"/>
                  </a:lnTo>
                  <a:lnTo>
                    <a:pt x="26472" y="931969"/>
                  </a:lnTo>
                  <a:lnTo>
                    <a:pt x="39819" y="975377"/>
                  </a:lnTo>
                  <a:lnTo>
                    <a:pt x="55706" y="1017730"/>
                  </a:lnTo>
                  <a:lnTo>
                    <a:pt x="74059" y="1058926"/>
                  </a:lnTo>
                  <a:lnTo>
                    <a:pt x="94802" y="1098860"/>
                  </a:lnTo>
                  <a:lnTo>
                    <a:pt x="117860" y="1137428"/>
                  </a:lnTo>
                  <a:lnTo>
                    <a:pt x="143157" y="1174527"/>
                  </a:lnTo>
                  <a:lnTo>
                    <a:pt x="170619" y="1210053"/>
                  </a:lnTo>
                  <a:lnTo>
                    <a:pt x="200170" y="1243903"/>
                  </a:lnTo>
                  <a:lnTo>
                    <a:pt x="231735" y="1275972"/>
                  </a:lnTo>
                  <a:lnTo>
                    <a:pt x="265237" y="1306157"/>
                  </a:lnTo>
                  <a:lnTo>
                    <a:pt x="300603" y="1334354"/>
                  </a:lnTo>
                  <a:lnTo>
                    <a:pt x="337757" y="1360459"/>
                  </a:lnTo>
                  <a:lnTo>
                    <a:pt x="376623" y="1384369"/>
                  </a:lnTo>
                  <a:lnTo>
                    <a:pt x="417127" y="1405980"/>
                  </a:lnTo>
                  <a:lnTo>
                    <a:pt x="459192" y="1425188"/>
                  </a:lnTo>
                  <a:lnTo>
                    <a:pt x="502745" y="1441889"/>
                  </a:lnTo>
                  <a:lnTo>
                    <a:pt x="547708" y="1455981"/>
                  </a:lnTo>
                  <a:lnTo>
                    <a:pt x="594007" y="1467358"/>
                  </a:lnTo>
                  <a:lnTo>
                    <a:pt x="640720" y="1475774"/>
                  </a:lnTo>
                  <a:lnTo>
                    <a:pt x="687265" y="1481198"/>
                  </a:lnTo>
                  <a:lnTo>
                    <a:pt x="733541" y="1483696"/>
                  </a:lnTo>
                  <a:lnTo>
                    <a:pt x="779442" y="1483338"/>
                  </a:lnTo>
                  <a:lnTo>
                    <a:pt x="824864" y="1480190"/>
                  </a:lnTo>
                  <a:lnTo>
                    <a:pt x="869704" y="1474320"/>
                  </a:lnTo>
                  <a:lnTo>
                    <a:pt x="913856" y="1465796"/>
                  </a:lnTo>
                  <a:lnTo>
                    <a:pt x="957217" y="1454686"/>
                  </a:lnTo>
                  <a:lnTo>
                    <a:pt x="999682" y="1441057"/>
                  </a:lnTo>
                  <a:lnTo>
                    <a:pt x="1041148" y="1424977"/>
                  </a:lnTo>
                  <a:lnTo>
                    <a:pt x="1081510" y="1406514"/>
                  </a:lnTo>
                  <a:lnTo>
                    <a:pt x="1120665" y="1385736"/>
                  </a:lnTo>
                  <a:lnTo>
                    <a:pt x="1158507" y="1362710"/>
                  </a:lnTo>
                  <a:lnTo>
                    <a:pt x="1194932" y="1337503"/>
                  </a:lnTo>
                  <a:lnTo>
                    <a:pt x="1229837" y="1310185"/>
                  </a:lnTo>
                  <a:lnTo>
                    <a:pt x="1263118" y="1280821"/>
                  </a:lnTo>
                  <a:lnTo>
                    <a:pt x="1294669" y="1249481"/>
                  </a:lnTo>
                  <a:lnTo>
                    <a:pt x="1324388" y="1216232"/>
                  </a:lnTo>
                  <a:lnTo>
                    <a:pt x="1352169" y="1181141"/>
                  </a:lnTo>
                  <a:lnTo>
                    <a:pt x="1377908" y="1144277"/>
                  </a:lnTo>
                  <a:lnTo>
                    <a:pt x="1401503" y="1105706"/>
                  </a:lnTo>
                  <a:lnTo>
                    <a:pt x="1422847" y="1065498"/>
                  </a:lnTo>
                  <a:lnTo>
                    <a:pt x="1441837" y="1023718"/>
                  </a:lnTo>
                  <a:lnTo>
                    <a:pt x="1458369" y="980436"/>
                  </a:lnTo>
                  <a:lnTo>
                    <a:pt x="1472339" y="935719"/>
                  </a:lnTo>
                  <a:lnTo>
                    <a:pt x="1483642" y="889635"/>
                  </a:lnTo>
                  <a:lnTo>
                    <a:pt x="1492059" y="842922"/>
                  </a:lnTo>
                  <a:lnTo>
                    <a:pt x="1497483" y="796377"/>
                  </a:lnTo>
                  <a:lnTo>
                    <a:pt x="1499981" y="750101"/>
                  </a:lnTo>
                  <a:lnTo>
                    <a:pt x="1499623" y="704200"/>
                  </a:lnTo>
                  <a:lnTo>
                    <a:pt x="1496475" y="658778"/>
                  </a:lnTo>
                  <a:lnTo>
                    <a:pt x="1490605" y="613938"/>
                  </a:lnTo>
                  <a:lnTo>
                    <a:pt x="1482081" y="569786"/>
                  </a:lnTo>
                  <a:lnTo>
                    <a:pt x="1470971" y="526425"/>
                  </a:lnTo>
                  <a:lnTo>
                    <a:pt x="1457342" y="483960"/>
                  </a:lnTo>
                  <a:lnTo>
                    <a:pt x="1441262" y="442494"/>
                  </a:lnTo>
                  <a:lnTo>
                    <a:pt x="1422799" y="402131"/>
                  </a:lnTo>
                  <a:lnTo>
                    <a:pt x="1402021" y="362977"/>
                  </a:lnTo>
                  <a:lnTo>
                    <a:pt x="1378994" y="325135"/>
                  </a:lnTo>
                  <a:lnTo>
                    <a:pt x="1353788" y="288710"/>
                  </a:lnTo>
                  <a:lnTo>
                    <a:pt x="1326470" y="253805"/>
                  </a:lnTo>
                  <a:lnTo>
                    <a:pt x="1297106" y="220524"/>
                  </a:lnTo>
                  <a:lnTo>
                    <a:pt x="1265766" y="188973"/>
                  </a:lnTo>
                  <a:lnTo>
                    <a:pt x="1232517" y="159254"/>
                  </a:lnTo>
                  <a:lnTo>
                    <a:pt x="1197426" y="131473"/>
                  </a:lnTo>
                  <a:lnTo>
                    <a:pt x="1160562" y="105734"/>
                  </a:lnTo>
                  <a:lnTo>
                    <a:pt x="1121991" y="82139"/>
                  </a:lnTo>
                  <a:lnTo>
                    <a:pt x="1081783" y="60795"/>
                  </a:lnTo>
                  <a:lnTo>
                    <a:pt x="1040003" y="41805"/>
                  </a:lnTo>
                  <a:lnTo>
                    <a:pt x="996721" y="25273"/>
                  </a:lnTo>
                  <a:lnTo>
                    <a:pt x="952004" y="11303"/>
                  </a:lnTo>
                  <a:lnTo>
                    <a:pt x="905919" y="0"/>
                  </a:lnTo>
                  <a:close/>
                </a:path>
              </a:pathLst>
            </a:custGeom>
            <a:solidFill>
              <a:srgbClr val="EC7C30"/>
            </a:solidFill>
          </p:spPr>
          <p:txBody>
            <a:bodyPr wrap="square" lIns="0" tIns="0" rIns="0" bIns="0" rtlCol="0"/>
            <a:lstStyle/>
            <a:p>
              <a:endParaRPr/>
            </a:p>
          </p:txBody>
        </p:sp>
        <p:sp>
          <p:nvSpPr>
            <p:cNvPr id="66" name="object 66"/>
            <p:cNvSpPr/>
            <p:nvPr/>
          </p:nvSpPr>
          <p:spPr>
            <a:xfrm>
              <a:off x="5931759" y="4285107"/>
              <a:ext cx="1500505" cy="1483995"/>
            </a:xfrm>
            <a:custGeom>
              <a:avLst/>
              <a:gdLst/>
              <a:ahLst/>
              <a:cxnLst/>
              <a:rect l="l" t="t" r="r" b="b"/>
              <a:pathLst>
                <a:path w="1500504" h="1483995">
                  <a:moveTo>
                    <a:pt x="905919" y="0"/>
                  </a:moveTo>
                  <a:lnTo>
                    <a:pt x="952004" y="11303"/>
                  </a:lnTo>
                  <a:lnTo>
                    <a:pt x="996721" y="25273"/>
                  </a:lnTo>
                  <a:lnTo>
                    <a:pt x="1040003" y="41805"/>
                  </a:lnTo>
                  <a:lnTo>
                    <a:pt x="1081783" y="60795"/>
                  </a:lnTo>
                  <a:lnTo>
                    <a:pt x="1121991" y="82139"/>
                  </a:lnTo>
                  <a:lnTo>
                    <a:pt x="1160562" y="105734"/>
                  </a:lnTo>
                  <a:lnTo>
                    <a:pt x="1197426" y="131473"/>
                  </a:lnTo>
                  <a:lnTo>
                    <a:pt x="1232517" y="159254"/>
                  </a:lnTo>
                  <a:lnTo>
                    <a:pt x="1265766" y="188973"/>
                  </a:lnTo>
                  <a:lnTo>
                    <a:pt x="1297106" y="220524"/>
                  </a:lnTo>
                  <a:lnTo>
                    <a:pt x="1326470" y="253805"/>
                  </a:lnTo>
                  <a:lnTo>
                    <a:pt x="1353788" y="288710"/>
                  </a:lnTo>
                  <a:lnTo>
                    <a:pt x="1378994" y="325135"/>
                  </a:lnTo>
                  <a:lnTo>
                    <a:pt x="1402021" y="362977"/>
                  </a:lnTo>
                  <a:lnTo>
                    <a:pt x="1422799" y="402131"/>
                  </a:lnTo>
                  <a:lnTo>
                    <a:pt x="1441262" y="442494"/>
                  </a:lnTo>
                  <a:lnTo>
                    <a:pt x="1457342" y="483960"/>
                  </a:lnTo>
                  <a:lnTo>
                    <a:pt x="1470971" y="526425"/>
                  </a:lnTo>
                  <a:lnTo>
                    <a:pt x="1482081" y="569786"/>
                  </a:lnTo>
                  <a:lnTo>
                    <a:pt x="1490605" y="613938"/>
                  </a:lnTo>
                  <a:lnTo>
                    <a:pt x="1496475" y="658778"/>
                  </a:lnTo>
                  <a:lnTo>
                    <a:pt x="1499623" y="704200"/>
                  </a:lnTo>
                  <a:lnTo>
                    <a:pt x="1499981" y="750101"/>
                  </a:lnTo>
                  <a:lnTo>
                    <a:pt x="1497483" y="796377"/>
                  </a:lnTo>
                  <a:lnTo>
                    <a:pt x="1492059" y="842922"/>
                  </a:lnTo>
                  <a:lnTo>
                    <a:pt x="1483642" y="889635"/>
                  </a:lnTo>
                  <a:lnTo>
                    <a:pt x="1472339" y="935719"/>
                  </a:lnTo>
                  <a:lnTo>
                    <a:pt x="1458369" y="980436"/>
                  </a:lnTo>
                  <a:lnTo>
                    <a:pt x="1441837" y="1023718"/>
                  </a:lnTo>
                  <a:lnTo>
                    <a:pt x="1422847" y="1065498"/>
                  </a:lnTo>
                  <a:lnTo>
                    <a:pt x="1401503" y="1105706"/>
                  </a:lnTo>
                  <a:lnTo>
                    <a:pt x="1377908" y="1144277"/>
                  </a:lnTo>
                  <a:lnTo>
                    <a:pt x="1352169" y="1181141"/>
                  </a:lnTo>
                  <a:lnTo>
                    <a:pt x="1324388" y="1216232"/>
                  </a:lnTo>
                  <a:lnTo>
                    <a:pt x="1294669" y="1249481"/>
                  </a:lnTo>
                  <a:lnTo>
                    <a:pt x="1263118" y="1280821"/>
                  </a:lnTo>
                  <a:lnTo>
                    <a:pt x="1229837" y="1310185"/>
                  </a:lnTo>
                  <a:lnTo>
                    <a:pt x="1194932" y="1337503"/>
                  </a:lnTo>
                  <a:lnTo>
                    <a:pt x="1158507" y="1362710"/>
                  </a:lnTo>
                  <a:lnTo>
                    <a:pt x="1120665" y="1385736"/>
                  </a:lnTo>
                  <a:lnTo>
                    <a:pt x="1081510" y="1406514"/>
                  </a:lnTo>
                  <a:lnTo>
                    <a:pt x="1041148" y="1424977"/>
                  </a:lnTo>
                  <a:lnTo>
                    <a:pt x="999682" y="1441057"/>
                  </a:lnTo>
                  <a:lnTo>
                    <a:pt x="957217" y="1454686"/>
                  </a:lnTo>
                  <a:lnTo>
                    <a:pt x="913856" y="1465796"/>
                  </a:lnTo>
                  <a:lnTo>
                    <a:pt x="869704" y="1474320"/>
                  </a:lnTo>
                  <a:lnTo>
                    <a:pt x="824864" y="1480190"/>
                  </a:lnTo>
                  <a:lnTo>
                    <a:pt x="779442" y="1483338"/>
                  </a:lnTo>
                  <a:lnTo>
                    <a:pt x="733541" y="1483696"/>
                  </a:lnTo>
                  <a:lnTo>
                    <a:pt x="687265" y="1481198"/>
                  </a:lnTo>
                  <a:lnTo>
                    <a:pt x="640720" y="1475774"/>
                  </a:lnTo>
                  <a:lnTo>
                    <a:pt x="594007" y="1467358"/>
                  </a:lnTo>
                  <a:lnTo>
                    <a:pt x="547708" y="1455981"/>
                  </a:lnTo>
                  <a:lnTo>
                    <a:pt x="502745" y="1441889"/>
                  </a:lnTo>
                  <a:lnTo>
                    <a:pt x="459192" y="1425188"/>
                  </a:lnTo>
                  <a:lnTo>
                    <a:pt x="417127" y="1405980"/>
                  </a:lnTo>
                  <a:lnTo>
                    <a:pt x="376623" y="1384369"/>
                  </a:lnTo>
                  <a:lnTo>
                    <a:pt x="337757" y="1360459"/>
                  </a:lnTo>
                  <a:lnTo>
                    <a:pt x="300603" y="1334354"/>
                  </a:lnTo>
                  <a:lnTo>
                    <a:pt x="265237" y="1306157"/>
                  </a:lnTo>
                  <a:lnTo>
                    <a:pt x="231735" y="1275972"/>
                  </a:lnTo>
                  <a:lnTo>
                    <a:pt x="200170" y="1243903"/>
                  </a:lnTo>
                  <a:lnTo>
                    <a:pt x="170619" y="1210053"/>
                  </a:lnTo>
                  <a:lnTo>
                    <a:pt x="143157" y="1174527"/>
                  </a:lnTo>
                  <a:lnTo>
                    <a:pt x="117860" y="1137428"/>
                  </a:lnTo>
                  <a:lnTo>
                    <a:pt x="94802" y="1098860"/>
                  </a:lnTo>
                  <a:lnTo>
                    <a:pt x="74059" y="1058926"/>
                  </a:lnTo>
                  <a:lnTo>
                    <a:pt x="55706" y="1017730"/>
                  </a:lnTo>
                  <a:lnTo>
                    <a:pt x="39819" y="975377"/>
                  </a:lnTo>
                  <a:lnTo>
                    <a:pt x="26472" y="931969"/>
                  </a:lnTo>
                  <a:lnTo>
                    <a:pt x="15742" y="887611"/>
                  </a:lnTo>
                  <a:lnTo>
                    <a:pt x="7703" y="842406"/>
                  </a:lnTo>
                  <a:lnTo>
                    <a:pt x="2430" y="796458"/>
                  </a:lnTo>
                  <a:lnTo>
                    <a:pt x="0" y="749870"/>
                  </a:lnTo>
                  <a:lnTo>
                    <a:pt x="486" y="702747"/>
                  </a:lnTo>
                  <a:lnTo>
                    <a:pt x="3965" y="655193"/>
                  </a:lnTo>
                  <a:lnTo>
                    <a:pt x="749963" y="733679"/>
                  </a:lnTo>
                  <a:lnTo>
                    <a:pt x="905919" y="0"/>
                  </a:lnTo>
                  <a:close/>
                </a:path>
              </a:pathLst>
            </a:custGeom>
            <a:ln w="11239">
              <a:solidFill>
                <a:srgbClr val="FFFFFF"/>
              </a:solidFill>
            </a:ln>
          </p:spPr>
          <p:txBody>
            <a:bodyPr wrap="square" lIns="0" tIns="0" rIns="0" bIns="0" rtlCol="0"/>
            <a:lstStyle/>
            <a:p>
              <a:endParaRPr/>
            </a:p>
          </p:txBody>
        </p:sp>
        <p:sp>
          <p:nvSpPr>
            <p:cNvPr id="67" name="object 67"/>
            <p:cNvSpPr/>
            <p:nvPr/>
          </p:nvSpPr>
          <p:spPr>
            <a:xfrm>
              <a:off x="5935725" y="4268724"/>
              <a:ext cx="746125" cy="750570"/>
            </a:xfrm>
            <a:custGeom>
              <a:avLst/>
              <a:gdLst/>
              <a:ahLst/>
              <a:cxnLst/>
              <a:rect l="l" t="t" r="r" b="b"/>
              <a:pathLst>
                <a:path w="746125" h="750570">
                  <a:moveTo>
                    <a:pt x="745998" y="0"/>
                  </a:moveTo>
                  <a:lnTo>
                    <a:pt x="698346" y="1495"/>
                  </a:lnTo>
                  <a:lnTo>
                    <a:pt x="651436" y="5923"/>
                  </a:lnTo>
                  <a:lnTo>
                    <a:pt x="605362" y="13198"/>
                  </a:lnTo>
                  <a:lnTo>
                    <a:pt x="560219" y="23235"/>
                  </a:lnTo>
                  <a:lnTo>
                    <a:pt x="516104" y="35947"/>
                  </a:lnTo>
                  <a:lnTo>
                    <a:pt x="473112" y="51248"/>
                  </a:lnTo>
                  <a:lnTo>
                    <a:pt x="431338" y="69053"/>
                  </a:lnTo>
                  <a:lnTo>
                    <a:pt x="390877" y="89276"/>
                  </a:lnTo>
                  <a:lnTo>
                    <a:pt x="351825" y="111830"/>
                  </a:lnTo>
                  <a:lnTo>
                    <a:pt x="314278" y="136631"/>
                  </a:lnTo>
                  <a:lnTo>
                    <a:pt x="278330" y="163592"/>
                  </a:lnTo>
                  <a:lnTo>
                    <a:pt x="244078" y="192627"/>
                  </a:lnTo>
                  <a:lnTo>
                    <a:pt x="211616" y="223650"/>
                  </a:lnTo>
                  <a:lnTo>
                    <a:pt x="181040" y="256576"/>
                  </a:lnTo>
                  <a:lnTo>
                    <a:pt x="152445" y="291318"/>
                  </a:lnTo>
                  <a:lnTo>
                    <a:pt x="125927" y="327791"/>
                  </a:lnTo>
                  <a:lnTo>
                    <a:pt x="101581" y="365909"/>
                  </a:lnTo>
                  <a:lnTo>
                    <a:pt x="79503" y="405586"/>
                  </a:lnTo>
                  <a:lnTo>
                    <a:pt x="59789" y="446736"/>
                  </a:lnTo>
                  <a:lnTo>
                    <a:pt x="42532" y="489273"/>
                  </a:lnTo>
                  <a:lnTo>
                    <a:pt x="27830" y="533111"/>
                  </a:lnTo>
                  <a:lnTo>
                    <a:pt x="15776" y="578165"/>
                  </a:lnTo>
                  <a:lnTo>
                    <a:pt x="6468" y="624348"/>
                  </a:lnTo>
                  <a:lnTo>
                    <a:pt x="0" y="671576"/>
                  </a:lnTo>
                  <a:lnTo>
                    <a:pt x="745998" y="750061"/>
                  </a:lnTo>
                  <a:lnTo>
                    <a:pt x="745998" y="0"/>
                  </a:lnTo>
                  <a:close/>
                </a:path>
              </a:pathLst>
            </a:custGeom>
            <a:solidFill>
              <a:srgbClr val="A4A4A4"/>
            </a:solidFill>
          </p:spPr>
          <p:txBody>
            <a:bodyPr wrap="square" lIns="0" tIns="0" rIns="0" bIns="0" rtlCol="0"/>
            <a:lstStyle/>
            <a:p>
              <a:endParaRPr/>
            </a:p>
          </p:txBody>
        </p:sp>
        <p:sp>
          <p:nvSpPr>
            <p:cNvPr id="68" name="object 68"/>
            <p:cNvSpPr/>
            <p:nvPr/>
          </p:nvSpPr>
          <p:spPr>
            <a:xfrm>
              <a:off x="5935725" y="4268724"/>
              <a:ext cx="746125" cy="750570"/>
            </a:xfrm>
            <a:custGeom>
              <a:avLst/>
              <a:gdLst/>
              <a:ahLst/>
              <a:cxnLst/>
              <a:rect l="l" t="t" r="r" b="b"/>
              <a:pathLst>
                <a:path w="746125" h="750570">
                  <a:moveTo>
                    <a:pt x="0" y="671576"/>
                  </a:moveTo>
                  <a:lnTo>
                    <a:pt x="6468" y="624348"/>
                  </a:lnTo>
                  <a:lnTo>
                    <a:pt x="15776" y="578165"/>
                  </a:lnTo>
                  <a:lnTo>
                    <a:pt x="27830" y="533111"/>
                  </a:lnTo>
                  <a:lnTo>
                    <a:pt x="42532" y="489273"/>
                  </a:lnTo>
                  <a:lnTo>
                    <a:pt x="59789" y="446736"/>
                  </a:lnTo>
                  <a:lnTo>
                    <a:pt x="79503" y="405586"/>
                  </a:lnTo>
                  <a:lnTo>
                    <a:pt x="101581" y="365909"/>
                  </a:lnTo>
                  <a:lnTo>
                    <a:pt x="125927" y="327791"/>
                  </a:lnTo>
                  <a:lnTo>
                    <a:pt x="152445" y="291318"/>
                  </a:lnTo>
                  <a:lnTo>
                    <a:pt x="181040" y="256576"/>
                  </a:lnTo>
                  <a:lnTo>
                    <a:pt x="211616" y="223650"/>
                  </a:lnTo>
                  <a:lnTo>
                    <a:pt x="244078" y="192627"/>
                  </a:lnTo>
                  <a:lnTo>
                    <a:pt x="278330" y="163592"/>
                  </a:lnTo>
                  <a:lnTo>
                    <a:pt x="314278" y="136631"/>
                  </a:lnTo>
                  <a:lnTo>
                    <a:pt x="351825" y="111830"/>
                  </a:lnTo>
                  <a:lnTo>
                    <a:pt x="390877" y="89276"/>
                  </a:lnTo>
                  <a:lnTo>
                    <a:pt x="431338" y="69053"/>
                  </a:lnTo>
                  <a:lnTo>
                    <a:pt x="473112" y="51248"/>
                  </a:lnTo>
                  <a:lnTo>
                    <a:pt x="516104" y="35947"/>
                  </a:lnTo>
                  <a:lnTo>
                    <a:pt x="560219" y="23235"/>
                  </a:lnTo>
                  <a:lnTo>
                    <a:pt x="605362" y="13198"/>
                  </a:lnTo>
                  <a:lnTo>
                    <a:pt x="651436" y="5923"/>
                  </a:lnTo>
                  <a:lnTo>
                    <a:pt x="698346" y="1495"/>
                  </a:lnTo>
                  <a:lnTo>
                    <a:pt x="745998" y="0"/>
                  </a:lnTo>
                  <a:lnTo>
                    <a:pt x="745998" y="750061"/>
                  </a:lnTo>
                  <a:lnTo>
                    <a:pt x="0" y="671576"/>
                  </a:lnTo>
                  <a:close/>
                </a:path>
              </a:pathLst>
            </a:custGeom>
            <a:ln w="11239">
              <a:solidFill>
                <a:srgbClr val="FFFFFF"/>
              </a:solidFill>
            </a:ln>
          </p:spPr>
          <p:txBody>
            <a:bodyPr wrap="square" lIns="0" tIns="0" rIns="0" bIns="0" rtlCol="0"/>
            <a:lstStyle/>
            <a:p>
              <a:endParaRPr/>
            </a:p>
          </p:txBody>
        </p:sp>
        <p:sp>
          <p:nvSpPr>
            <p:cNvPr id="69" name="object 69"/>
            <p:cNvSpPr/>
            <p:nvPr/>
          </p:nvSpPr>
          <p:spPr>
            <a:xfrm>
              <a:off x="6760082" y="3927348"/>
              <a:ext cx="871855" cy="345440"/>
            </a:xfrm>
            <a:custGeom>
              <a:avLst/>
              <a:gdLst/>
              <a:ahLst/>
              <a:cxnLst/>
              <a:rect l="l" t="t" r="r" b="b"/>
              <a:pathLst>
                <a:path w="871854" h="345439">
                  <a:moveTo>
                    <a:pt x="216026" y="0"/>
                  </a:moveTo>
                  <a:lnTo>
                    <a:pt x="325373" y="0"/>
                  </a:lnTo>
                  <a:lnTo>
                    <a:pt x="489330" y="0"/>
                  </a:lnTo>
                  <a:lnTo>
                    <a:pt x="871854" y="0"/>
                  </a:lnTo>
                  <a:lnTo>
                    <a:pt x="871854" y="170180"/>
                  </a:lnTo>
                  <a:lnTo>
                    <a:pt x="871854" y="243204"/>
                  </a:lnTo>
                  <a:lnTo>
                    <a:pt x="871854" y="291846"/>
                  </a:lnTo>
                  <a:lnTo>
                    <a:pt x="489330" y="291846"/>
                  </a:lnTo>
                  <a:lnTo>
                    <a:pt x="325373" y="291846"/>
                  </a:lnTo>
                  <a:lnTo>
                    <a:pt x="216026" y="291846"/>
                  </a:lnTo>
                  <a:lnTo>
                    <a:pt x="216026" y="243204"/>
                  </a:lnTo>
                  <a:lnTo>
                    <a:pt x="0" y="345440"/>
                  </a:lnTo>
                  <a:lnTo>
                    <a:pt x="216026" y="170180"/>
                  </a:lnTo>
                  <a:lnTo>
                    <a:pt x="216026" y="0"/>
                  </a:lnTo>
                  <a:close/>
                </a:path>
              </a:pathLst>
            </a:custGeom>
            <a:ln w="5626">
              <a:solidFill>
                <a:srgbClr val="000000"/>
              </a:solidFill>
            </a:ln>
          </p:spPr>
          <p:txBody>
            <a:bodyPr wrap="square" lIns="0" tIns="0" rIns="0" bIns="0" rtlCol="0"/>
            <a:lstStyle/>
            <a:p>
              <a:endParaRPr/>
            </a:p>
          </p:txBody>
        </p:sp>
      </p:grpSp>
      <p:sp>
        <p:nvSpPr>
          <p:cNvPr id="70" name="object 70"/>
          <p:cNvSpPr txBox="1"/>
          <p:nvPr/>
        </p:nvSpPr>
        <p:spPr>
          <a:xfrm>
            <a:off x="9490717" y="5896391"/>
            <a:ext cx="535920" cy="290677"/>
          </a:xfrm>
          <a:prstGeom prst="rect">
            <a:avLst/>
          </a:prstGeom>
        </p:spPr>
        <p:txBody>
          <a:bodyPr vert="horz" wrap="square" lIns="0" tIns="31326" rIns="0" bIns="0" rtlCol="0">
            <a:spAutoFit/>
          </a:bodyPr>
          <a:lstStyle/>
          <a:p>
            <a:pPr>
              <a:spcBef>
                <a:spcPts val="247"/>
              </a:spcBef>
            </a:pPr>
            <a:r>
              <a:rPr sz="800" spc="-13" dirty="0">
                <a:solidFill>
                  <a:srgbClr val="585858"/>
                </a:solidFill>
                <a:latin typeface="BIZ UDPゴシック"/>
                <a:cs typeface="BIZ UDPゴシック"/>
              </a:rPr>
              <a:t>置いている</a:t>
            </a:r>
            <a:endParaRPr sz="800">
              <a:latin typeface="BIZ UDPゴシック"/>
              <a:cs typeface="BIZ UDPゴシック"/>
            </a:endParaRPr>
          </a:p>
          <a:p>
            <a:pPr marL="36406">
              <a:spcBef>
                <a:spcPts val="120"/>
              </a:spcBef>
            </a:pPr>
            <a:r>
              <a:rPr sz="800" dirty="0">
                <a:solidFill>
                  <a:srgbClr val="585858"/>
                </a:solidFill>
                <a:latin typeface="BIZ UDPゴシック"/>
                <a:cs typeface="BIZ UDPゴシック"/>
              </a:rPr>
              <a:t>1</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4%</a:t>
            </a:r>
            <a:endParaRPr sz="800">
              <a:latin typeface="BIZ UDPゴシック"/>
              <a:cs typeface="BIZ UDPゴシック"/>
            </a:endParaRPr>
          </a:p>
        </p:txBody>
      </p:sp>
      <p:grpSp>
        <p:nvGrpSpPr>
          <p:cNvPr id="71" name="object 71"/>
          <p:cNvGrpSpPr/>
          <p:nvPr/>
        </p:nvGrpSpPr>
        <p:grpSpPr>
          <a:xfrm>
            <a:off x="9242569" y="8123099"/>
            <a:ext cx="974477" cy="650216"/>
            <a:chOff x="6924230" y="5622734"/>
            <a:chExt cx="730885" cy="487680"/>
          </a:xfrm>
        </p:grpSpPr>
        <p:sp>
          <p:nvSpPr>
            <p:cNvPr id="72" name="object 72"/>
            <p:cNvSpPr/>
            <p:nvPr/>
          </p:nvSpPr>
          <p:spPr>
            <a:xfrm>
              <a:off x="6927088" y="5625592"/>
              <a:ext cx="725170" cy="481965"/>
            </a:xfrm>
            <a:custGeom>
              <a:avLst/>
              <a:gdLst/>
              <a:ahLst/>
              <a:cxnLst/>
              <a:rect l="l" t="t" r="r" b="b"/>
              <a:pathLst>
                <a:path w="725170" h="481964">
                  <a:moveTo>
                    <a:pt x="195453" y="0"/>
                  </a:moveTo>
                  <a:lnTo>
                    <a:pt x="120777" y="164337"/>
                  </a:lnTo>
                  <a:lnTo>
                    <a:pt x="0" y="164337"/>
                  </a:lnTo>
                  <a:lnTo>
                    <a:pt x="0" y="481710"/>
                  </a:lnTo>
                  <a:lnTo>
                    <a:pt x="725043" y="481710"/>
                  </a:lnTo>
                  <a:lnTo>
                    <a:pt x="725043" y="164337"/>
                  </a:lnTo>
                  <a:lnTo>
                    <a:pt x="302006" y="164337"/>
                  </a:lnTo>
                  <a:lnTo>
                    <a:pt x="195453" y="0"/>
                  </a:lnTo>
                  <a:close/>
                </a:path>
              </a:pathLst>
            </a:custGeom>
            <a:solidFill>
              <a:srgbClr val="FFFFFF"/>
            </a:solidFill>
          </p:spPr>
          <p:txBody>
            <a:bodyPr wrap="square" lIns="0" tIns="0" rIns="0" bIns="0" rtlCol="0"/>
            <a:lstStyle/>
            <a:p>
              <a:endParaRPr/>
            </a:p>
          </p:txBody>
        </p:sp>
        <p:sp>
          <p:nvSpPr>
            <p:cNvPr id="73" name="object 73"/>
            <p:cNvSpPr/>
            <p:nvPr/>
          </p:nvSpPr>
          <p:spPr>
            <a:xfrm>
              <a:off x="6927088" y="5625592"/>
              <a:ext cx="725170" cy="481965"/>
            </a:xfrm>
            <a:custGeom>
              <a:avLst/>
              <a:gdLst/>
              <a:ahLst/>
              <a:cxnLst/>
              <a:rect l="l" t="t" r="r" b="b"/>
              <a:pathLst>
                <a:path w="725170" h="481964">
                  <a:moveTo>
                    <a:pt x="0" y="164337"/>
                  </a:moveTo>
                  <a:lnTo>
                    <a:pt x="120777" y="164337"/>
                  </a:lnTo>
                  <a:lnTo>
                    <a:pt x="195453" y="0"/>
                  </a:lnTo>
                  <a:lnTo>
                    <a:pt x="302006" y="164337"/>
                  </a:lnTo>
                  <a:lnTo>
                    <a:pt x="725043" y="164337"/>
                  </a:lnTo>
                  <a:lnTo>
                    <a:pt x="725043" y="217169"/>
                  </a:lnTo>
                  <a:lnTo>
                    <a:pt x="725043" y="296545"/>
                  </a:lnTo>
                  <a:lnTo>
                    <a:pt x="725043" y="481710"/>
                  </a:lnTo>
                  <a:lnTo>
                    <a:pt x="302006" y="481710"/>
                  </a:lnTo>
                  <a:lnTo>
                    <a:pt x="120777" y="481710"/>
                  </a:lnTo>
                  <a:lnTo>
                    <a:pt x="0" y="481710"/>
                  </a:lnTo>
                  <a:lnTo>
                    <a:pt x="0" y="296545"/>
                  </a:lnTo>
                  <a:lnTo>
                    <a:pt x="0" y="217169"/>
                  </a:lnTo>
                  <a:lnTo>
                    <a:pt x="0" y="164337"/>
                  </a:lnTo>
                  <a:close/>
                </a:path>
              </a:pathLst>
            </a:custGeom>
            <a:ln w="5626">
              <a:solidFill>
                <a:srgbClr val="000000"/>
              </a:solidFill>
            </a:ln>
          </p:spPr>
          <p:txBody>
            <a:bodyPr wrap="square" lIns="0" tIns="0" rIns="0" bIns="0" rtlCol="0"/>
            <a:lstStyle/>
            <a:p>
              <a:endParaRPr/>
            </a:p>
          </p:txBody>
        </p:sp>
      </p:grpSp>
      <p:sp>
        <p:nvSpPr>
          <p:cNvPr id="74" name="object 74"/>
          <p:cNvSpPr txBox="1"/>
          <p:nvPr/>
        </p:nvSpPr>
        <p:spPr>
          <a:xfrm>
            <a:off x="9416723" y="8397352"/>
            <a:ext cx="674768" cy="290677"/>
          </a:xfrm>
          <a:prstGeom prst="rect">
            <a:avLst/>
          </a:prstGeom>
        </p:spPr>
        <p:txBody>
          <a:bodyPr vert="horz" wrap="square" lIns="0" tIns="31326" rIns="0" bIns="0" rtlCol="0">
            <a:spAutoFit/>
          </a:bodyPr>
          <a:lstStyle/>
          <a:p>
            <a:pPr>
              <a:spcBef>
                <a:spcPts val="247"/>
              </a:spcBef>
            </a:pPr>
            <a:r>
              <a:rPr sz="800" spc="-13" dirty="0">
                <a:solidFill>
                  <a:srgbClr val="585858"/>
                </a:solidFill>
                <a:latin typeface="BIZ UDPゴシック"/>
                <a:cs typeface="BIZ UDPゴシック"/>
              </a:rPr>
              <a:t>置いていない</a:t>
            </a:r>
            <a:endParaRPr sz="800">
              <a:latin typeface="BIZ UDPゴシック"/>
              <a:cs typeface="BIZ UDPゴシック"/>
            </a:endParaRPr>
          </a:p>
          <a:p>
            <a:pPr marL="4233">
              <a:spcBef>
                <a:spcPts val="120"/>
              </a:spcBef>
            </a:pPr>
            <a:r>
              <a:rPr sz="800" dirty="0">
                <a:solidFill>
                  <a:srgbClr val="585858"/>
                </a:solidFill>
                <a:latin typeface="BIZ UDPゴシック"/>
                <a:cs typeface="BIZ UDPゴシック"/>
              </a:rPr>
              <a:t>22</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73%</a:t>
            </a:r>
            <a:endParaRPr sz="800">
              <a:latin typeface="BIZ UDPゴシック"/>
              <a:cs typeface="BIZ UDPゴシック"/>
            </a:endParaRPr>
          </a:p>
        </p:txBody>
      </p:sp>
      <p:grpSp>
        <p:nvGrpSpPr>
          <p:cNvPr id="75" name="object 75"/>
          <p:cNvGrpSpPr/>
          <p:nvPr/>
        </p:nvGrpSpPr>
        <p:grpSpPr>
          <a:xfrm>
            <a:off x="7490542" y="5924218"/>
            <a:ext cx="776365" cy="654449"/>
            <a:chOff x="5610161" y="3973512"/>
            <a:chExt cx="582295" cy="490855"/>
          </a:xfrm>
        </p:grpSpPr>
        <p:sp>
          <p:nvSpPr>
            <p:cNvPr id="76" name="object 76"/>
            <p:cNvSpPr/>
            <p:nvPr/>
          </p:nvSpPr>
          <p:spPr>
            <a:xfrm>
              <a:off x="5613018" y="3976369"/>
              <a:ext cx="576580" cy="485140"/>
            </a:xfrm>
            <a:custGeom>
              <a:avLst/>
              <a:gdLst/>
              <a:ahLst/>
              <a:cxnLst/>
              <a:rect l="l" t="t" r="r" b="b"/>
              <a:pathLst>
                <a:path w="576579" h="485139">
                  <a:moveTo>
                    <a:pt x="576326" y="0"/>
                  </a:moveTo>
                  <a:lnTo>
                    <a:pt x="0" y="0"/>
                  </a:lnTo>
                  <a:lnTo>
                    <a:pt x="0" y="319024"/>
                  </a:lnTo>
                  <a:lnTo>
                    <a:pt x="336169" y="319024"/>
                  </a:lnTo>
                  <a:lnTo>
                    <a:pt x="566801" y="485013"/>
                  </a:lnTo>
                  <a:lnTo>
                    <a:pt x="480314" y="319024"/>
                  </a:lnTo>
                  <a:lnTo>
                    <a:pt x="576326" y="319024"/>
                  </a:lnTo>
                  <a:lnTo>
                    <a:pt x="576326" y="0"/>
                  </a:lnTo>
                  <a:close/>
                </a:path>
              </a:pathLst>
            </a:custGeom>
            <a:solidFill>
              <a:srgbClr val="FFFFFF"/>
            </a:solidFill>
          </p:spPr>
          <p:txBody>
            <a:bodyPr wrap="square" lIns="0" tIns="0" rIns="0" bIns="0" rtlCol="0"/>
            <a:lstStyle/>
            <a:p>
              <a:endParaRPr/>
            </a:p>
          </p:txBody>
        </p:sp>
        <p:sp>
          <p:nvSpPr>
            <p:cNvPr id="77" name="object 77"/>
            <p:cNvSpPr/>
            <p:nvPr/>
          </p:nvSpPr>
          <p:spPr>
            <a:xfrm>
              <a:off x="5613018" y="3976369"/>
              <a:ext cx="576580" cy="485140"/>
            </a:xfrm>
            <a:custGeom>
              <a:avLst/>
              <a:gdLst/>
              <a:ahLst/>
              <a:cxnLst/>
              <a:rect l="l" t="t" r="r" b="b"/>
              <a:pathLst>
                <a:path w="576579" h="485139">
                  <a:moveTo>
                    <a:pt x="0" y="0"/>
                  </a:moveTo>
                  <a:lnTo>
                    <a:pt x="336169" y="0"/>
                  </a:lnTo>
                  <a:lnTo>
                    <a:pt x="480314" y="0"/>
                  </a:lnTo>
                  <a:lnTo>
                    <a:pt x="576326" y="0"/>
                  </a:lnTo>
                  <a:lnTo>
                    <a:pt x="576326" y="186055"/>
                  </a:lnTo>
                  <a:lnTo>
                    <a:pt x="576326" y="265811"/>
                  </a:lnTo>
                  <a:lnTo>
                    <a:pt x="576326" y="319024"/>
                  </a:lnTo>
                  <a:lnTo>
                    <a:pt x="480314" y="319024"/>
                  </a:lnTo>
                  <a:lnTo>
                    <a:pt x="566801" y="485013"/>
                  </a:lnTo>
                  <a:lnTo>
                    <a:pt x="336169" y="319024"/>
                  </a:lnTo>
                  <a:lnTo>
                    <a:pt x="0" y="319024"/>
                  </a:lnTo>
                  <a:lnTo>
                    <a:pt x="0" y="265811"/>
                  </a:lnTo>
                  <a:lnTo>
                    <a:pt x="0" y="186055"/>
                  </a:lnTo>
                  <a:lnTo>
                    <a:pt x="0" y="0"/>
                  </a:lnTo>
                  <a:close/>
                </a:path>
              </a:pathLst>
            </a:custGeom>
            <a:ln w="5626">
              <a:solidFill>
                <a:srgbClr val="000000"/>
              </a:solidFill>
            </a:ln>
          </p:spPr>
          <p:txBody>
            <a:bodyPr wrap="square" lIns="0" tIns="0" rIns="0" bIns="0" rtlCol="0"/>
            <a:lstStyle/>
            <a:p>
              <a:endParaRPr/>
            </a:p>
          </p:txBody>
        </p:sp>
      </p:grpSp>
      <p:sp>
        <p:nvSpPr>
          <p:cNvPr id="78" name="object 78"/>
          <p:cNvSpPr txBox="1"/>
          <p:nvPr/>
        </p:nvSpPr>
        <p:spPr>
          <a:xfrm>
            <a:off x="7610341" y="5981525"/>
            <a:ext cx="590105" cy="289822"/>
          </a:xfrm>
          <a:prstGeom prst="rect">
            <a:avLst/>
          </a:prstGeom>
        </p:spPr>
        <p:txBody>
          <a:bodyPr vert="horz" wrap="square" lIns="0" tIns="30479" rIns="0" bIns="0" rtlCol="0">
            <a:spAutoFit/>
          </a:bodyPr>
          <a:lstStyle/>
          <a:p>
            <a:pPr marR="42332" algn="ctr">
              <a:spcBef>
                <a:spcPts val="240"/>
              </a:spcBef>
            </a:pPr>
            <a:r>
              <a:rPr sz="800" spc="-27" dirty="0">
                <a:solidFill>
                  <a:srgbClr val="585858"/>
                </a:solidFill>
                <a:latin typeface="BIZ UDPゴシック"/>
                <a:cs typeface="BIZ UDPゴシック"/>
              </a:rPr>
              <a:t>未回答</a:t>
            </a:r>
            <a:endParaRPr sz="800">
              <a:latin typeface="BIZ UDPゴシック"/>
              <a:cs typeface="BIZ UDPゴシック"/>
            </a:endParaRPr>
          </a:p>
          <a:p>
            <a:pPr marR="6773" algn="ctr">
              <a:spcBef>
                <a:spcPts val="113"/>
              </a:spcBef>
            </a:pPr>
            <a:r>
              <a:rPr sz="800" dirty="0">
                <a:solidFill>
                  <a:srgbClr val="585858"/>
                </a:solidFill>
                <a:latin typeface="BIZ UDPゴシック"/>
                <a:cs typeface="BIZ UDPゴシック"/>
              </a:rPr>
              <a:t>7</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23%</a:t>
            </a:r>
            <a:endParaRPr sz="800">
              <a:latin typeface="BIZ UDPゴシック"/>
              <a:cs typeface="BIZ UDPゴシック"/>
            </a:endParaRPr>
          </a:p>
        </p:txBody>
      </p:sp>
      <p:grpSp>
        <p:nvGrpSpPr>
          <p:cNvPr id="79" name="object 79"/>
          <p:cNvGrpSpPr/>
          <p:nvPr/>
        </p:nvGrpSpPr>
        <p:grpSpPr>
          <a:xfrm>
            <a:off x="3923837" y="6012098"/>
            <a:ext cx="2688067" cy="2200404"/>
            <a:chOff x="2935033" y="4039425"/>
            <a:chExt cx="2016125" cy="1650364"/>
          </a:xfrm>
        </p:grpSpPr>
        <p:sp>
          <p:nvSpPr>
            <p:cNvPr id="80" name="object 80"/>
            <p:cNvSpPr/>
            <p:nvPr/>
          </p:nvSpPr>
          <p:spPr>
            <a:xfrm>
              <a:off x="3340226" y="4042283"/>
              <a:ext cx="1205865" cy="1644650"/>
            </a:xfrm>
            <a:custGeom>
              <a:avLst/>
              <a:gdLst/>
              <a:ahLst/>
              <a:cxnLst/>
              <a:rect l="l" t="t" r="r" b="b"/>
              <a:pathLst>
                <a:path w="1205864" h="1644650">
                  <a:moveTo>
                    <a:pt x="0" y="1397889"/>
                  </a:moveTo>
                  <a:lnTo>
                    <a:pt x="0" y="1644142"/>
                  </a:lnTo>
                </a:path>
                <a:path w="1205864" h="1644650">
                  <a:moveTo>
                    <a:pt x="0" y="575183"/>
                  </a:moveTo>
                  <a:lnTo>
                    <a:pt x="0" y="1068832"/>
                  </a:lnTo>
                </a:path>
                <a:path w="1205864" h="1644650">
                  <a:moveTo>
                    <a:pt x="0" y="0"/>
                  </a:moveTo>
                  <a:lnTo>
                    <a:pt x="0" y="247014"/>
                  </a:lnTo>
                </a:path>
                <a:path w="1205864" h="1644650">
                  <a:moveTo>
                    <a:pt x="401954" y="1397889"/>
                  </a:moveTo>
                  <a:lnTo>
                    <a:pt x="401954" y="1644142"/>
                  </a:lnTo>
                </a:path>
                <a:path w="1205864" h="1644650">
                  <a:moveTo>
                    <a:pt x="401954" y="575183"/>
                  </a:moveTo>
                  <a:lnTo>
                    <a:pt x="401954" y="1068832"/>
                  </a:lnTo>
                </a:path>
                <a:path w="1205864" h="1644650">
                  <a:moveTo>
                    <a:pt x="401954" y="0"/>
                  </a:moveTo>
                  <a:lnTo>
                    <a:pt x="401954" y="247014"/>
                  </a:lnTo>
                </a:path>
                <a:path w="1205864" h="1644650">
                  <a:moveTo>
                    <a:pt x="803910" y="1397889"/>
                  </a:moveTo>
                  <a:lnTo>
                    <a:pt x="803910" y="1644142"/>
                  </a:lnTo>
                </a:path>
                <a:path w="1205864" h="1644650">
                  <a:moveTo>
                    <a:pt x="803910" y="575183"/>
                  </a:moveTo>
                  <a:lnTo>
                    <a:pt x="803910" y="1068832"/>
                  </a:lnTo>
                </a:path>
                <a:path w="1205864" h="1644650">
                  <a:moveTo>
                    <a:pt x="803910" y="0"/>
                  </a:moveTo>
                  <a:lnTo>
                    <a:pt x="803910" y="246989"/>
                  </a:lnTo>
                </a:path>
                <a:path w="1205864" h="1644650">
                  <a:moveTo>
                    <a:pt x="1205864" y="1397889"/>
                  </a:moveTo>
                  <a:lnTo>
                    <a:pt x="1205864" y="1644142"/>
                  </a:lnTo>
                </a:path>
                <a:path w="1205864" h="1644650">
                  <a:moveTo>
                    <a:pt x="1205864" y="575183"/>
                  </a:moveTo>
                  <a:lnTo>
                    <a:pt x="1205864" y="1068832"/>
                  </a:lnTo>
                </a:path>
                <a:path w="1205864" h="1644650">
                  <a:moveTo>
                    <a:pt x="1205864" y="0"/>
                  </a:moveTo>
                  <a:lnTo>
                    <a:pt x="1205864" y="246989"/>
                  </a:lnTo>
                </a:path>
              </a:pathLst>
            </a:custGeom>
            <a:ln w="5626">
              <a:solidFill>
                <a:srgbClr val="D9D9D9"/>
              </a:solidFill>
            </a:ln>
          </p:spPr>
          <p:txBody>
            <a:bodyPr wrap="square" lIns="0" tIns="0" rIns="0" bIns="0" rtlCol="0"/>
            <a:lstStyle/>
            <a:p>
              <a:endParaRPr/>
            </a:p>
          </p:txBody>
        </p:sp>
        <p:sp>
          <p:nvSpPr>
            <p:cNvPr id="81" name="object 81"/>
            <p:cNvSpPr/>
            <p:nvPr/>
          </p:nvSpPr>
          <p:spPr>
            <a:xfrm>
              <a:off x="4948300" y="4042283"/>
              <a:ext cx="0" cy="1644650"/>
            </a:xfrm>
            <a:custGeom>
              <a:avLst/>
              <a:gdLst/>
              <a:ahLst/>
              <a:cxnLst/>
              <a:rect l="l" t="t" r="r" b="b"/>
              <a:pathLst>
                <a:path h="1644650">
                  <a:moveTo>
                    <a:pt x="0" y="0"/>
                  </a:moveTo>
                  <a:lnTo>
                    <a:pt x="0" y="1644142"/>
                  </a:lnTo>
                </a:path>
              </a:pathLst>
            </a:custGeom>
            <a:ln w="5626">
              <a:solidFill>
                <a:srgbClr val="D9D9D9"/>
              </a:solidFill>
            </a:ln>
          </p:spPr>
          <p:txBody>
            <a:bodyPr wrap="square" lIns="0" tIns="0" rIns="0" bIns="0" rtlCol="0"/>
            <a:lstStyle/>
            <a:p>
              <a:endParaRPr/>
            </a:p>
          </p:txBody>
        </p:sp>
        <p:sp>
          <p:nvSpPr>
            <p:cNvPr id="82" name="object 82"/>
            <p:cNvSpPr/>
            <p:nvPr/>
          </p:nvSpPr>
          <p:spPr>
            <a:xfrm>
              <a:off x="2937891" y="4289297"/>
              <a:ext cx="2010410" cy="1151255"/>
            </a:xfrm>
            <a:custGeom>
              <a:avLst/>
              <a:gdLst/>
              <a:ahLst/>
              <a:cxnLst/>
              <a:rect l="l" t="t" r="r" b="b"/>
              <a:pathLst>
                <a:path w="2010410" h="1151254">
                  <a:moveTo>
                    <a:pt x="1136142" y="0"/>
                  </a:moveTo>
                  <a:lnTo>
                    <a:pt x="0" y="0"/>
                  </a:lnTo>
                  <a:lnTo>
                    <a:pt x="0" y="328168"/>
                  </a:lnTo>
                  <a:lnTo>
                    <a:pt x="1136142" y="328168"/>
                  </a:lnTo>
                  <a:lnTo>
                    <a:pt x="1136142" y="0"/>
                  </a:lnTo>
                  <a:close/>
                </a:path>
                <a:path w="2010410" h="1151254">
                  <a:moveTo>
                    <a:pt x="2010029" y="821817"/>
                  </a:moveTo>
                  <a:lnTo>
                    <a:pt x="0" y="821817"/>
                  </a:lnTo>
                  <a:lnTo>
                    <a:pt x="0" y="1150874"/>
                  </a:lnTo>
                  <a:lnTo>
                    <a:pt x="2010029" y="1150874"/>
                  </a:lnTo>
                  <a:lnTo>
                    <a:pt x="2010029" y="821817"/>
                  </a:lnTo>
                  <a:close/>
                </a:path>
              </a:pathLst>
            </a:custGeom>
            <a:solidFill>
              <a:srgbClr val="92D050"/>
            </a:solidFill>
          </p:spPr>
          <p:txBody>
            <a:bodyPr wrap="square" lIns="0" tIns="0" rIns="0" bIns="0" rtlCol="0"/>
            <a:lstStyle/>
            <a:p>
              <a:endParaRPr/>
            </a:p>
          </p:txBody>
        </p:sp>
        <p:sp>
          <p:nvSpPr>
            <p:cNvPr id="83" name="object 83"/>
            <p:cNvSpPr/>
            <p:nvPr/>
          </p:nvSpPr>
          <p:spPr>
            <a:xfrm>
              <a:off x="4074032" y="4289272"/>
              <a:ext cx="612775" cy="328295"/>
            </a:xfrm>
            <a:custGeom>
              <a:avLst/>
              <a:gdLst/>
              <a:ahLst/>
              <a:cxnLst/>
              <a:rect l="l" t="t" r="r" b="b"/>
              <a:pathLst>
                <a:path w="612775" h="328295">
                  <a:moveTo>
                    <a:pt x="612330" y="0"/>
                  </a:moveTo>
                  <a:lnTo>
                    <a:pt x="0" y="0"/>
                  </a:lnTo>
                  <a:lnTo>
                    <a:pt x="0" y="328193"/>
                  </a:lnTo>
                  <a:lnTo>
                    <a:pt x="612330" y="328193"/>
                  </a:lnTo>
                  <a:lnTo>
                    <a:pt x="612330" y="0"/>
                  </a:lnTo>
                  <a:close/>
                </a:path>
              </a:pathLst>
            </a:custGeom>
            <a:solidFill>
              <a:srgbClr val="5B9BD4"/>
            </a:solidFill>
          </p:spPr>
          <p:txBody>
            <a:bodyPr wrap="square" lIns="0" tIns="0" rIns="0" bIns="0" rtlCol="0"/>
            <a:lstStyle/>
            <a:p>
              <a:endParaRPr/>
            </a:p>
          </p:txBody>
        </p:sp>
        <p:sp>
          <p:nvSpPr>
            <p:cNvPr id="84" name="object 84"/>
            <p:cNvSpPr/>
            <p:nvPr/>
          </p:nvSpPr>
          <p:spPr>
            <a:xfrm>
              <a:off x="4686300" y="4289272"/>
              <a:ext cx="262255" cy="328295"/>
            </a:xfrm>
            <a:custGeom>
              <a:avLst/>
              <a:gdLst/>
              <a:ahLst/>
              <a:cxnLst/>
              <a:rect l="l" t="t" r="r" b="b"/>
              <a:pathLst>
                <a:path w="262254" h="328295">
                  <a:moveTo>
                    <a:pt x="261658" y="0"/>
                  </a:moveTo>
                  <a:lnTo>
                    <a:pt x="0" y="0"/>
                  </a:lnTo>
                  <a:lnTo>
                    <a:pt x="0" y="328193"/>
                  </a:lnTo>
                  <a:lnTo>
                    <a:pt x="261658" y="328193"/>
                  </a:lnTo>
                  <a:lnTo>
                    <a:pt x="261658" y="0"/>
                  </a:lnTo>
                  <a:close/>
                </a:path>
              </a:pathLst>
            </a:custGeom>
            <a:solidFill>
              <a:srgbClr val="FFC000"/>
            </a:solidFill>
          </p:spPr>
          <p:txBody>
            <a:bodyPr wrap="square" lIns="0" tIns="0" rIns="0" bIns="0" rtlCol="0"/>
            <a:lstStyle/>
            <a:p>
              <a:endParaRPr/>
            </a:p>
          </p:txBody>
        </p:sp>
        <p:sp>
          <p:nvSpPr>
            <p:cNvPr id="85" name="object 85"/>
            <p:cNvSpPr/>
            <p:nvPr/>
          </p:nvSpPr>
          <p:spPr>
            <a:xfrm>
              <a:off x="2937890" y="4042283"/>
              <a:ext cx="0" cy="1644650"/>
            </a:xfrm>
            <a:custGeom>
              <a:avLst/>
              <a:gdLst/>
              <a:ahLst/>
              <a:cxnLst/>
              <a:rect l="l" t="t" r="r" b="b"/>
              <a:pathLst>
                <a:path h="1644650">
                  <a:moveTo>
                    <a:pt x="0" y="1644141"/>
                  </a:moveTo>
                  <a:lnTo>
                    <a:pt x="0" y="0"/>
                  </a:lnTo>
                </a:path>
              </a:pathLst>
            </a:custGeom>
            <a:ln w="5626">
              <a:solidFill>
                <a:srgbClr val="D9D9D9"/>
              </a:solidFill>
            </a:ln>
          </p:spPr>
          <p:txBody>
            <a:bodyPr wrap="square" lIns="0" tIns="0" rIns="0" bIns="0" rtlCol="0"/>
            <a:lstStyle/>
            <a:p>
              <a:endParaRPr/>
            </a:p>
          </p:txBody>
        </p:sp>
        <p:sp>
          <p:nvSpPr>
            <p:cNvPr id="86" name="object 86"/>
            <p:cNvSpPr/>
            <p:nvPr/>
          </p:nvSpPr>
          <p:spPr>
            <a:xfrm>
              <a:off x="3903471" y="5222989"/>
              <a:ext cx="79375" cy="105410"/>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grpSp>
      <p:sp>
        <p:nvSpPr>
          <p:cNvPr id="87" name="object 87"/>
          <p:cNvSpPr txBox="1"/>
          <p:nvPr/>
        </p:nvSpPr>
        <p:spPr>
          <a:xfrm>
            <a:off x="5245689" y="7584995"/>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1</a:t>
            </a:r>
            <a:endParaRPr sz="667">
              <a:latin typeface="Calibri"/>
              <a:cs typeface="Calibri"/>
            </a:endParaRPr>
          </a:p>
        </p:txBody>
      </p:sp>
      <p:sp>
        <p:nvSpPr>
          <p:cNvPr id="88" name="object 88"/>
          <p:cNvSpPr/>
          <p:nvPr/>
        </p:nvSpPr>
        <p:spPr>
          <a:xfrm>
            <a:off x="4609527" y="6494071"/>
            <a:ext cx="151546" cy="140541"/>
          </a:xfrm>
          <a:custGeom>
            <a:avLst/>
            <a:gdLst/>
            <a:ahLst/>
            <a:cxnLst/>
            <a:rect l="l" t="t" r="r" b="b"/>
            <a:pathLst>
              <a:path w="113664"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sp>
        <p:nvSpPr>
          <p:cNvPr id="89" name="object 89"/>
          <p:cNvSpPr txBox="1"/>
          <p:nvPr/>
        </p:nvSpPr>
        <p:spPr>
          <a:xfrm>
            <a:off x="4640175" y="6488602"/>
            <a:ext cx="108369" cy="124885"/>
          </a:xfrm>
          <a:prstGeom prst="rect">
            <a:avLst/>
          </a:prstGeom>
        </p:spPr>
        <p:txBody>
          <a:bodyPr vert="horz" wrap="square" lIns="0" tIns="22013" rIns="0" bIns="0" rtlCol="0">
            <a:spAutoFit/>
          </a:bodyPr>
          <a:lstStyle/>
          <a:p>
            <a:pPr>
              <a:spcBef>
                <a:spcPts val="173"/>
              </a:spcBef>
            </a:pPr>
            <a:r>
              <a:rPr sz="667" spc="-33" dirty="0">
                <a:solidFill>
                  <a:srgbClr val="404040"/>
                </a:solidFill>
                <a:latin typeface="Calibri"/>
                <a:cs typeface="Calibri"/>
              </a:rPr>
              <a:t>13</a:t>
            </a:r>
            <a:endParaRPr sz="667">
              <a:latin typeface="Calibri"/>
              <a:cs typeface="Calibri"/>
            </a:endParaRPr>
          </a:p>
        </p:txBody>
      </p:sp>
      <p:sp>
        <p:nvSpPr>
          <p:cNvPr id="90" name="object 90"/>
          <p:cNvSpPr/>
          <p:nvPr/>
        </p:nvSpPr>
        <p:spPr>
          <a:xfrm>
            <a:off x="5797864" y="6494071"/>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91" name="object 91"/>
          <p:cNvSpPr txBox="1"/>
          <p:nvPr/>
        </p:nvSpPr>
        <p:spPr>
          <a:xfrm>
            <a:off x="5828342" y="6488602"/>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7</a:t>
            </a:r>
            <a:endParaRPr sz="667">
              <a:latin typeface="Calibri"/>
              <a:cs typeface="Calibri"/>
            </a:endParaRPr>
          </a:p>
        </p:txBody>
      </p:sp>
      <p:sp>
        <p:nvSpPr>
          <p:cNvPr id="92" name="object 92"/>
          <p:cNvSpPr/>
          <p:nvPr/>
        </p:nvSpPr>
        <p:spPr>
          <a:xfrm>
            <a:off x="6380519" y="6494071"/>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93" name="object 93"/>
          <p:cNvSpPr txBox="1"/>
          <p:nvPr/>
        </p:nvSpPr>
        <p:spPr>
          <a:xfrm>
            <a:off x="6411504" y="6488602"/>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3</a:t>
            </a:r>
            <a:endParaRPr sz="667">
              <a:latin typeface="Calibri"/>
              <a:cs typeface="Calibri"/>
            </a:endParaRPr>
          </a:p>
        </p:txBody>
      </p:sp>
      <p:sp>
        <p:nvSpPr>
          <p:cNvPr id="94" name="object 94"/>
          <p:cNvSpPr txBox="1"/>
          <p:nvPr/>
        </p:nvSpPr>
        <p:spPr>
          <a:xfrm>
            <a:off x="3873292" y="8245032"/>
            <a:ext cx="126995"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0%</a:t>
            </a:r>
            <a:endParaRPr sz="667">
              <a:latin typeface="Calibri"/>
              <a:cs typeface="Calibri"/>
            </a:endParaRPr>
          </a:p>
        </p:txBody>
      </p:sp>
      <p:sp>
        <p:nvSpPr>
          <p:cNvPr id="95" name="object 95"/>
          <p:cNvSpPr txBox="1"/>
          <p:nvPr/>
        </p:nvSpPr>
        <p:spPr>
          <a:xfrm>
            <a:off x="4386523" y="8245031"/>
            <a:ext cx="17271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20%</a:t>
            </a:r>
            <a:endParaRPr sz="667">
              <a:latin typeface="Calibri"/>
              <a:cs typeface="Calibri"/>
            </a:endParaRPr>
          </a:p>
        </p:txBody>
      </p:sp>
      <p:sp>
        <p:nvSpPr>
          <p:cNvPr id="96" name="object 96"/>
          <p:cNvSpPr txBox="1"/>
          <p:nvPr/>
        </p:nvSpPr>
        <p:spPr>
          <a:xfrm>
            <a:off x="5994962" y="8245031"/>
            <a:ext cx="17271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80%</a:t>
            </a:r>
            <a:endParaRPr sz="667">
              <a:latin typeface="Calibri"/>
              <a:cs typeface="Calibri"/>
            </a:endParaRPr>
          </a:p>
        </p:txBody>
      </p:sp>
      <p:sp>
        <p:nvSpPr>
          <p:cNvPr id="97" name="object 97"/>
          <p:cNvSpPr txBox="1"/>
          <p:nvPr/>
        </p:nvSpPr>
        <p:spPr>
          <a:xfrm>
            <a:off x="6508699" y="8245031"/>
            <a:ext cx="218432"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Calibri"/>
                <a:cs typeface="Calibri"/>
              </a:rPr>
              <a:t>100%</a:t>
            </a:r>
            <a:endParaRPr sz="667">
              <a:latin typeface="Calibri"/>
              <a:cs typeface="Calibri"/>
            </a:endParaRPr>
          </a:p>
        </p:txBody>
      </p:sp>
      <p:sp>
        <p:nvSpPr>
          <p:cNvPr id="98" name="object 98"/>
          <p:cNvSpPr txBox="1"/>
          <p:nvPr/>
        </p:nvSpPr>
        <p:spPr>
          <a:xfrm>
            <a:off x="3665191" y="7580253"/>
            <a:ext cx="197266"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游ゴシック"/>
                <a:cs typeface="游ゴシック"/>
              </a:rPr>
              <a:t>いる</a:t>
            </a:r>
            <a:endParaRPr sz="667">
              <a:latin typeface="游ゴシック"/>
              <a:cs typeface="游ゴシック"/>
            </a:endParaRPr>
          </a:p>
        </p:txBody>
      </p:sp>
      <p:sp>
        <p:nvSpPr>
          <p:cNvPr id="99" name="object 99"/>
          <p:cNvSpPr txBox="1"/>
          <p:nvPr/>
        </p:nvSpPr>
        <p:spPr>
          <a:xfrm>
            <a:off x="3574599" y="6483691"/>
            <a:ext cx="287009"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游ゴシック"/>
                <a:cs typeface="游ゴシック"/>
              </a:rPr>
              <a:t>いない</a:t>
            </a:r>
            <a:endParaRPr sz="667">
              <a:latin typeface="游ゴシック"/>
              <a:cs typeface="游ゴシック"/>
            </a:endParaRPr>
          </a:p>
        </p:txBody>
      </p:sp>
      <p:grpSp>
        <p:nvGrpSpPr>
          <p:cNvPr id="100" name="object 100"/>
          <p:cNvGrpSpPr/>
          <p:nvPr/>
        </p:nvGrpSpPr>
        <p:grpSpPr>
          <a:xfrm>
            <a:off x="4390418" y="8499480"/>
            <a:ext cx="932992" cy="49951"/>
            <a:chOff x="3284982" y="5905030"/>
            <a:chExt cx="699770" cy="37465"/>
          </a:xfrm>
        </p:grpSpPr>
        <p:sp>
          <p:nvSpPr>
            <p:cNvPr id="101" name="object 101"/>
            <p:cNvSpPr/>
            <p:nvPr/>
          </p:nvSpPr>
          <p:spPr>
            <a:xfrm>
              <a:off x="3284982" y="5905030"/>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102" name="object 102"/>
            <p:cNvSpPr/>
            <p:nvPr/>
          </p:nvSpPr>
          <p:spPr>
            <a:xfrm>
              <a:off x="3616198" y="5905030"/>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103" name="object 103"/>
            <p:cNvSpPr/>
            <p:nvPr/>
          </p:nvSpPr>
          <p:spPr>
            <a:xfrm>
              <a:off x="3947541" y="5905030"/>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104" name="object 104"/>
          <p:cNvSpPr txBox="1"/>
          <p:nvPr/>
        </p:nvSpPr>
        <p:spPr>
          <a:xfrm>
            <a:off x="4461366" y="8245032"/>
            <a:ext cx="1529023" cy="330133"/>
          </a:xfrm>
          <a:prstGeom prst="rect">
            <a:avLst/>
          </a:prstGeom>
        </p:spPr>
        <p:txBody>
          <a:bodyPr vert="horz" wrap="square" lIns="0" tIns="22013" rIns="0" bIns="0" rtlCol="0">
            <a:spAutoFit/>
          </a:bodyPr>
          <a:lstStyle/>
          <a:p>
            <a:pPr marL="460575">
              <a:spcBef>
                <a:spcPts val="173"/>
              </a:spcBef>
              <a:tabLst>
                <a:tab pos="997348" algn="l"/>
              </a:tabLst>
            </a:pP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a:p>
            <a:pPr>
              <a:spcBef>
                <a:spcPts val="767"/>
              </a:spcBef>
              <a:tabLst>
                <a:tab pos="441102" algn="l"/>
                <a:tab pos="883051"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105" name="object 105"/>
          <p:cNvSpPr txBox="1"/>
          <p:nvPr/>
        </p:nvSpPr>
        <p:spPr>
          <a:xfrm>
            <a:off x="6081994" y="5847768"/>
            <a:ext cx="614656" cy="135870"/>
          </a:xfrm>
          <a:prstGeom prst="rect">
            <a:avLst/>
          </a:prstGeom>
        </p:spPr>
        <p:txBody>
          <a:bodyPr vert="horz" wrap="square" lIns="0" tIns="22859" rIns="0" bIns="0" rtlCol="0">
            <a:spAutoFit/>
          </a:bodyPr>
          <a:lstStyle/>
          <a:p>
            <a:pPr>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106" name="object 106"/>
          <p:cNvGrpSpPr/>
          <p:nvPr/>
        </p:nvGrpSpPr>
        <p:grpSpPr>
          <a:xfrm>
            <a:off x="10820527" y="6012098"/>
            <a:ext cx="2313007" cy="2274062"/>
            <a:chOff x="8107743" y="4039425"/>
            <a:chExt cx="1734820" cy="1705610"/>
          </a:xfrm>
        </p:grpSpPr>
        <p:sp>
          <p:nvSpPr>
            <p:cNvPr id="107" name="object 107"/>
            <p:cNvSpPr/>
            <p:nvPr/>
          </p:nvSpPr>
          <p:spPr>
            <a:xfrm>
              <a:off x="8456549" y="4042283"/>
              <a:ext cx="1037590" cy="1699895"/>
            </a:xfrm>
            <a:custGeom>
              <a:avLst/>
              <a:gdLst/>
              <a:ahLst/>
              <a:cxnLst/>
              <a:rect l="l" t="t" r="r" b="b"/>
              <a:pathLst>
                <a:path w="1037590" h="1699895">
                  <a:moveTo>
                    <a:pt x="0" y="1444625"/>
                  </a:moveTo>
                  <a:lnTo>
                    <a:pt x="0" y="1699895"/>
                  </a:lnTo>
                </a:path>
                <a:path w="1037590" h="1699895">
                  <a:moveTo>
                    <a:pt x="0" y="594995"/>
                  </a:moveTo>
                  <a:lnTo>
                    <a:pt x="0" y="1104773"/>
                  </a:lnTo>
                </a:path>
                <a:path w="1037590" h="1699895">
                  <a:moveTo>
                    <a:pt x="0" y="0"/>
                  </a:moveTo>
                  <a:lnTo>
                    <a:pt x="0" y="255143"/>
                  </a:lnTo>
                </a:path>
                <a:path w="1037590" h="1699895">
                  <a:moveTo>
                    <a:pt x="346075" y="1444625"/>
                  </a:moveTo>
                  <a:lnTo>
                    <a:pt x="346075" y="1699895"/>
                  </a:lnTo>
                </a:path>
                <a:path w="1037590" h="1699895">
                  <a:moveTo>
                    <a:pt x="346075" y="594995"/>
                  </a:moveTo>
                  <a:lnTo>
                    <a:pt x="346075" y="1104773"/>
                  </a:lnTo>
                </a:path>
                <a:path w="1037590" h="1699895">
                  <a:moveTo>
                    <a:pt x="346075" y="0"/>
                  </a:moveTo>
                  <a:lnTo>
                    <a:pt x="346075" y="255143"/>
                  </a:lnTo>
                </a:path>
                <a:path w="1037590" h="1699895">
                  <a:moveTo>
                    <a:pt x="691387" y="1444625"/>
                  </a:moveTo>
                  <a:lnTo>
                    <a:pt x="691387" y="1699895"/>
                  </a:lnTo>
                </a:path>
                <a:path w="1037590" h="1699895">
                  <a:moveTo>
                    <a:pt x="691387" y="594995"/>
                  </a:moveTo>
                  <a:lnTo>
                    <a:pt x="691387" y="1104773"/>
                  </a:lnTo>
                </a:path>
                <a:path w="1037590" h="1699895">
                  <a:moveTo>
                    <a:pt x="691387" y="0"/>
                  </a:moveTo>
                  <a:lnTo>
                    <a:pt x="691387" y="255117"/>
                  </a:lnTo>
                </a:path>
                <a:path w="1037590" h="1699895">
                  <a:moveTo>
                    <a:pt x="1037590" y="1444625"/>
                  </a:moveTo>
                  <a:lnTo>
                    <a:pt x="1037590" y="1699895"/>
                  </a:lnTo>
                </a:path>
                <a:path w="1037590" h="1699895">
                  <a:moveTo>
                    <a:pt x="1037590" y="594995"/>
                  </a:moveTo>
                  <a:lnTo>
                    <a:pt x="1037590" y="1104773"/>
                  </a:lnTo>
                </a:path>
                <a:path w="1037590" h="1699895">
                  <a:moveTo>
                    <a:pt x="1037590" y="0"/>
                  </a:moveTo>
                  <a:lnTo>
                    <a:pt x="1037590" y="255117"/>
                  </a:lnTo>
                </a:path>
              </a:pathLst>
            </a:custGeom>
            <a:ln w="5626">
              <a:solidFill>
                <a:srgbClr val="D9D9D9"/>
              </a:solidFill>
            </a:ln>
          </p:spPr>
          <p:txBody>
            <a:bodyPr wrap="square" lIns="0" tIns="0" rIns="0" bIns="0" rtlCol="0"/>
            <a:lstStyle/>
            <a:p>
              <a:endParaRPr/>
            </a:p>
          </p:txBody>
        </p:sp>
        <p:sp>
          <p:nvSpPr>
            <p:cNvPr id="108" name="object 108"/>
            <p:cNvSpPr/>
            <p:nvPr/>
          </p:nvSpPr>
          <p:spPr>
            <a:xfrm>
              <a:off x="9839706" y="4042283"/>
              <a:ext cx="0" cy="1699895"/>
            </a:xfrm>
            <a:custGeom>
              <a:avLst/>
              <a:gdLst/>
              <a:ahLst/>
              <a:cxnLst/>
              <a:rect l="l" t="t" r="r" b="b"/>
              <a:pathLst>
                <a:path h="1699895">
                  <a:moveTo>
                    <a:pt x="0" y="0"/>
                  </a:moveTo>
                  <a:lnTo>
                    <a:pt x="0" y="1699895"/>
                  </a:lnTo>
                </a:path>
              </a:pathLst>
            </a:custGeom>
            <a:ln w="5626">
              <a:solidFill>
                <a:srgbClr val="D9D9D9"/>
              </a:solidFill>
            </a:ln>
          </p:spPr>
          <p:txBody>
            <a:bodyPr wrap="square" lIns="0" tIns="0" rIns="0" bIns="0" rtlCol="0"/>
            <a:lstStyle/>
            <a:p>
              <a:endParaRPr/>
            </a:p>
          </p:txBody>
        </p:sp>
        <p:sp>
          <p:nvSpPr>
            <p:cNvPr id="109" name="object 109"/>
            <p:cNvSpPr/>
            <p:nvPr/>
          </p:nvSpPr>
          <p:spPr>
            <a:xfrm>
              <a:off x="8110601" y="4297425"/>
              <a:ext cx="1729105" cy="1189990"/>
            </a:xfrm>
            <a:custGeom>
              <a:avLst/>
              <a:gdLst/>
              <a:ahLst/>
              <a:cxnLst/>
              <a:rect l="l" t="t" r="r" b="b"/>
              <a:pathLst>
                <a:path w="1729104" h="1189989">
                  <a:moveTo>
                    <a:pt x="864743" y="0"/>
                  </a:moveTo>
                  <a:lnTo>
                    <a:pt x="0" y="0"/>
                  </a:lnTo>
                  <a:lnTo>
                    <a:pt x="0" y="339852"/>
                  </a:lnTo>
                  <a:lnTo>
                    <a:pt x="864743" y="339852"/>
                  </a:lnTo>
                  <a:lnTo>
                    <a:pt x="864743" y="0"/>
                  </a:lnTo>
                  <a:close/>
                </a:path>
                <a:path w="1729104" h="1189989">
                  <a:moveTo>
                    <a:pt x="1728851" y="849630"/>
                  </a:moveTo>
                  <a:lnTo>
                    <a:pt x="0" y="849630"/>
                  </a:lnTo>
                  <a:lnTo>
                    <a:pt x="0" y="1189482"/>
                  </a:lnTo>
                  <a:lnTo>
                    <a:pt x="1728851" y="1189482"/>
                  </a:lnTo>
                  <a:lnTo>
                    <a:pt x="1728851" y="849630"/>
                  </a:lnTo>
                  <a:close/>
                </a:path>
              </a:pathLst>
            </a:custGeom>
            <a:solidFill>
              <a:srgbClr val="92D050"/>
            </a:solidFill>
          </p:spPr>
          <p:txBody>
            <a:bodyPr wrap="square" lIns="0" tIns="0" rIns="0" bIns="0" rtlCol="0"/>
            <a:lstStyle/>
            <a:p>
              <a:endParaRPr/>
            </a:p>
          </p:txBody>
        </p:sp>
        <p:sp>
          <p:nvSpPr>
            <p:cNvPr id="110" name="object 110"/>
            <p:cNvSpPr/>
            <p:nvPr/>
          </p:nvSpPr>
          <p:spPr>
            <a:xfrm>
              <a:off x="8975344" y="4297400"/>
              <a:ext cx="605155" cy="340360"/>
            </a:xfrm>
            <a:custGeom>
              <a:avLst/>
              <a:gdLst/>
              <a:ahLst/>
              <a:cxnLst/>
              <a:rect l="l" t="t" r="r" b="b"/>
              <a:pathLst>
                <a:path w="605154" h="340360">
                  <a:moveTo>
                    <a:pt x="605129" y="0"/>
                  </a:moveTo>
                  <a:lnTo>
                    <a:pt x="0" y="0"/>
                  </a:lnTo>
                  <a:lnTo>
                    <a:pt x="0" y="339877"/>
                  </a:lnTo>
                  <a:lnTo>
                    <a:pt x="605129" y="339877"/>
                  </a:lnTo>
                  <a:lnTo>
                    <a:pt x="605129" y="0"/>
                  </a:lnTo>
                  <a:close/>
                </a:path>
              </a:pathLst>
            </a:custGeom>
            <a:solidFill>
              <a:srgbClr val="5B9BD4"/>
            </a:solidFill>
          </p:spPr>
          <p:txBody>
            <a:bodyPr wrap="square" lIns="0" tIns="0" rIns="0" bIns="0" rtlCol="0"/>
            <a:lstStyle/>
            <a:p>
              <a:endParaRPr/>
            </a:p>
          </p:txBody>
        </p:sp>
        <p:sp>
          <p:nvSpPr>
            <p:cNvPr id="111" name="object 111"/>
            <p:cNvSpPr/>
            <p:nvPr/>
          </p:nvSpPr>
          <p:spPr>
            <a:xfrm>
              <a:off x="9580499" y="4297400"/>
              <a:ext cx="259079" cy="340360"/>
            </a:xfrm>
            <a:custGeom>
              <a:avLst/>
              <a:gdLst/>
              <a:ahLst/>
              <a:cxnLst/>
              <a:rect l="l" t="t" r="r" b="b"/>
              <a:pathLst>
                <a:path w="259079" h="340360">
                  <a:moveTo>
                    <a:pt x="258952" y="0"/>
                  </a:moveTo>
                  <a:lnTo>
                    <a:pt x="0" y="0"/>
                  </a:lnTo>
                  <a:lnTo>
                    <a:pt x="0" y="339877"/>
                  </a:lnTo>
                  <a:lnTo>
                    <a:pt x="258952" y="339877"/>
                  </a:lnTo>
                  <a:lnTo>
                    <a:pt x="258952" y="0"/>
                  </a:lnTo>
                  <a:close/>
                </a:path>
              </a:pathLst>
            </a:custGeom>
            <a:solidFill>
              <a:srgbClr val="FFC000"/>
            </a:solidFill>
          </p:spPr>
          <p:txBody>
            <a:bodyPr wrap="square" lIns="0" tIns="0" rIns="0" bIns="0" rtlCol="0"/>
            <a:lstStyle/>
            <a:p>
              <a:endParaRPr/>
            </a:p>
          </p:txBody>
        </p:sp>
        <p:sp>
          <p:nvSpPr>
            <p:cNvPr id="112" name="object 112"/>
            <p:cNvSpPr/>
            <p:nvPr/>
          </p:nvSpPr>
          <p:spPr>
            <a:xfrm>
              <a:off x="8110601" y="4042283"/>
              <a:ext cx="0" cy="1699895"/>
            </a:xfrm>
            <a:custGeom>
              <a:avLst/>
              <a:gdLst/>
              <a:ahLst/>
              <a:cxnLst/>
              <a:rect l="l" t="t" r="r" b="b"/>
              <a:pathLst>
                <a:path h="1699895">
                  <a:moveTo>
                    <a:pt x="0" y="1699894"/>
                  </a:moveTo>
                  <a:lnTo>
                    <a:pt x="0" y="0"/>
                  </a:lnTo>
                </a:path>
              </a:pathLst>
            </a:custGeom>
            <a:ln w="5626">
              <a:solidFill>
                <a:srgbClr val="D9D9D9"/>
              </a:solidFill>
            </a:ln>
          </p:spPr>
          <p:txBody>
            <a:bodyPr wrap="square" lIns="0" tIns="0" rIns="0" bIns="0" rtlCol="0"/>
            <a:lstStyle/>
            <a:p>
              <a:endParaRPr/>
            </a:p>
          </p:txBody>
        </p:sp>
        <p:sp>
          <p:nvSpPr>
            <p:cNvPr id="113" name="object 113"/>
            <p:cNvSpPr/>
            <p:nvPr/>
          </p:nvSpPr>
          <p:spPr>
            <a:xfrm>
              <a:off x="8935593" y="5264772"/>
              <a:ext cx="79375" cy="105410"/>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grpSp>
      <p:sp>
        <p:nvSpPr>
          <p:cNvPr id="114" name="object 114"/>
          <p:cNvSpPr txBox="1"/>
          <p:nvPr/>
        </p:nvSpPr>
        <p:spPr>
          <a:xfrm>
            <a:off x="11955950" y="7640703"/>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1</a:t>
            </a:r>
            <a:endParaRPr sz="667">
              <a:latin typeface="Calibri"/>
              <a:cs typeface="Calibri"/>
            </a:endParaRPr>
          </a:p>
        </p:txBody>
      </p:sp>
      <p:sp>
        <p:nvSpPr>
          <p:cNvPr id="115" name="object 115"/>
          <p:cNvSpPr/>
          <p:nvPr/>
        </p:nvSpPr>
        <p:spPr>
          <a:xfrm>
            <a:off x="11325207" y="6512697"/>
            <a:ext cx="151546" cy="140541"/>
          </a:xfrm>
          <a:custGeom>
            <a:avLst/>
            <a:gdLst/>
            <a:ahLst/>
            <a:cxnLst/>
            <a:rect l="l" t="t" r="r" b="b"/>
            <a:pathLst>
              <a:path w="113665"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sp>
        <p:nvSpPr>
          <p:cNvPr id="116" name="object 116"/>
          <p:cNvSpPr txBox="1"/>
          <p:nvPr/>
        </p:nvSpPr>
        <p:spPr>
          <a:xfrm>
            <a:off x="11356531" y="6507397"/>
            <a:ext cx="108369" cy="124885"/>
          </a:xfrm>
          <a:prstGeom prst="rect">
            <a:avLst/>
          </a:prstGeom>
        </p:spPr>
        <p:txBody>
          <a:bodyPr vert="horz" wrap="square" lIns="0" tIns="22013" rIns="0" bIns="0" rtlCol="0">
            <a:spAutoFit/>
          </a:bodyPr>
          <a:lstStyle/>
          <a:p>
            <a:pPr>
              <a:spcBef>
                <a:spcPts val="173"/>
              </a:spcBef>
            </a:pPr>
            <a:r>
              <a:rPr sz="667" spc="-33" dirty="0">
                <a:solidFill>
                  <a:srgbClr val="404040"/>
                </a:solidFill>
                <a:latin typeface="Calibri"/>
                <a:cs typeface="Calibri"/>
              </a:rPr>
              <a:t>10</a:t>
            </a:r>
            <a:endParaRPr sz="667">
              <a:latin typeface="Calibri"/>
              <a:cs typeface="Calibri"/>
            </a:endParaRPr>
          </a:p>
        </p:txBody>
      </p:sp>
      <p:sp>
        <p:nvSpPr>
          <p:cNvPr id="117" name="object 117"/>
          <p:cNvSpPr/>
          <p:nvPr/>
        </p:nvSpPr>
        <p:spPr>
          <a:xfrm>
            <a:off x="12327623" y="6512697"/>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18" name="object 118"/>
          <p:cNvSpPr txBox="1"/>
          <p:nvPr/>
        </p:nvSpPr>
        <p:spPr>
          <a:xfrm>
            <a:off x="12359455" y="6507397"/>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7</a:t>
            </a:r>
            <a:endParaRPr sz="667">
              <a:latin typeface="Calibri"/>
              <a:cs typeface="Calibri"/>
            </a:endParaRPr>
          </a:p>
        </p:txBody>
      </p:sp>
      <p:sp>
        <p:nvSpPr>
          <p:cNvPr id="119" name="object 119"/>
          <p:cNvSpPr/>
          <p:nvPr/>
        </p:nvSpPr>
        <p:spPr>
          <a:xfrm>
            <a:off x="12904013" y="6512697"/>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20" name="object 120"/>
          <p:cNvSpPr txBox="1"/>
          <p:nvPr/>
        </p:nvSpPr>
        <p:spPr>
          <a:xfrm>
            <a:off x="12935677" y="6507397"/>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3</a:t>
            </a:r>
            <a:endParaRPr sz="667">
              <a:latin typeface="Calibri"/>
              <a:cs typeface="Calibri"/>
            </a:endParaRPr>
          </a:p>
        </p:txBody>
      </p:sp>
      <p:sp>
        <p:nvSpPr>
          <p:cNvPr id="121" name="object 121"/>
          <p:cNvSpPr txBox="1"/>
          <p:nvPr/>
        </p:nvSpPr>
        <p:spPr>
          <a:xfrm>
            <a:off x="12592619" y="8319366"/>
            <a:ext cx="17271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80%</a:t>
            </a:r>
            <a:endParaRPr sz="667">
              <a:latin typeface="Calibri"/>
              <a:cs typeface="Calibri"/>
            </a:endParaRPr>
          </a:p>
        </p:txBody>
      </p:sp>
      <p:sp>
        <p:nvSpPr>
          <p:cNvPr id="122" name="object 122"/>
          <p:cNvSpPr txBox="1"/>
          <p:nvPr/>
        </p:nvSpPr>
        <p:spPr>
          <a:xfrm>
            <a:off x="13031177" y="8319366"/>
            <a:ext cx="218432"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Calibri"/>
                <a:cs typeface="Calibri"/>
              </a:rPr>
              <a:t>100%</a:t>
            </a:r>
            <a:endParaRPr sz="667">
              <a:latin typeface="Calibri"/>
              <a:cs typeface="Calibri"/>
            </a:endParaRPr>
          </a:p>
        </p:txBody>
      </p:sp>
      <p:sp>
        <p:nvSpPr>
          <p:cNvPr id="123" name="object 123"/>
          <p:cNvSpPr txBox="1"/>
          <p:nvPr/>
        </p:nvSpPr>
        <p:spPr>
          <a:xfrm>
            <a:off x="10292481" y="7635793"/>
            <a:ext cx="466496" cy="124885"/>
          </a:xfrm>
          <a:prstGeom prst="rect">
            <a:avLst/>
          </a:prstGeom>
        </p:spPr>
        <p:txBody>
          <a:bodyPr vert="horz" wrap="square" lIns="0" tIns="22013" rIns="0" bIns="0" rtlCol="0">
            <a:spAutoFit/>
          </a:bodyPr>
          <a:lstStyle/>
          <a:p>
            <a:pPr>
              <a:spcBef>
                <a:spcPts val="173"/>
              </a:spcBef>
            </a:pPr>
            <a:r>
              <a:rPr sz="667" spc="-13" dirty="0">
                <a:solidFill>
                  <a:srgbClr val="585858"/>
                </a:solidFill>
                <a:latin typeface="游ゴシック"/>
                <a:cs typeface="游ゴシック"/>
              </a:rPr>
              <a:t>置いている</a:t>
            </a:r>
            <a:endParaRPr sz="667">
              <a:latin typeface="游ゴシック"/>
              <a:cs typeface="游ゴシック"/>
            </a:endParaRPr>
          </a:p>
        </p:txBody>
      </p:sp>
      <p:sp>
        <p:nvSpPr>
          <p:cNvPr id="124" name="object 124"/>
          <p:cNvSpPr txBox="1"/>
          <p:nvPr/>
        </p:nvSpPr>
        <p:spPr>
          <a:xfrm>
            <a:off x="10203077" y="6502487"/>
            <a:ext cx="556239" cy="124885"/>
          </a:xfrm>
          <a:prstGeom prst="rect">
            <a:avLst/>
          </a:prstGeom>
        </p:spPr>
        <p:txBody>
          <a:bodyPr vert="horz" wrap="square" lIns="0" tIns="22013" rIns="0" bIns="0" rtlCol="0">
            <a:spAutoFit/>
          </a:bodyPr>
          <a:lstStyle/>
          <a:p>
            <a:pPr>
              <a:spcBef>
                <a:spcPts val="173"/>
              </a:spcBef>
            </a:pPr>
            <a:r>
              <a:rPr sz="667" spc="-13" dirty="0">
                <a:solidFill>
                  <a:srgbClr val="585858"/>
                </a:solidFill>
                <a:latin typeface="游ゴシック"/>
                <a:cs typeface="游ゴシック"/>
              </a:rPr>
              <a:t>置いていない</a:t>
            </a:r>
            <a:endParaRPr sz="667">
              <a:latin typeface="游ゴシック"/>
              <a:cs typeface="游ゴシック"/>
            </a:endParaRPr>
          </a:p>
        </p:txBody>
      </p:sp>
      <p:grpSp>
        <p:nvGrpSpPr>
          <p:cNvPr id="125" name="object 125"/>
          <p:cNvGrpSpPr/>
          <p:nvPr/>
        </p:nvGrpSpPr>
        <p:grpSpPr>
          <a:xfrm>
            <a:off x="10964539" y="8573646"/>
            <a:ext cx="932992" cy="49951"/>
            <a:chOff x="8215756" y="5960656"/>
            <a:chExt cx="699770" cy="37465"/>
          </a:xfrm>
        </p:grpSpPr>
        <p:sp>
          <p:nvSpPr>
            <p:cNvPr id="126" name="object 126"/>
            <p:cNvSpPr/>
            <p:nvPr/>
          </p:nvSpPr>
          <p:spPr>
            <a:xfrm>
              <a:off x="8215756" y="5960656"/>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127" name="object 127"/>
            <p:cNvSpPr/>
            <p:nvPr/>
          </p:nvSpPr>
          <p:spPr>
            <a:xfrm>
              <a:off x="8547099" y="5960656"/>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128" name="object 128"/>
            <p:cNvSpPr/>
            <p:nvPr/>
          </p:nvSpPr>
          <p:spPr>
            <a:xfrm>
              <a:off x="8878442" y="5960656"/>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129" name="object 129"/>
          <p:cNvSpPr txBox="1"/>
          <p:nvPr/>
        </p:nvSpPr>
        <p:spPr>
          <a:xfrm>
            <a:off x="10770829" y="8319367"/>
            <a:ext cx="1798253" cy="330133"/>
          </a:xfrm>
          <a:prstGeom prst="rect">
            <a:avLst/>
          </a:prstGeom>
        </p:spPr>
        <p:txBody>
          <a:bodyPr vert="horz" wrap="square" lIns="0" tIns="22013" rIns="0" bIns="0" rtlCol="0">
            <a:spAutoFit/>
          </a:bodyPr>
          <a:lstStyle/>
          <a:p>
            <a:pPr>
              <a:spcBef>
                <a:spcPts val="173"/>
              </a:spcBef>
              <a:tabLst>
                <a:tab pos="437716" algn="l"/>
                <a:tab pos="899138" algn="l"/>
                <a:tab pos="1359713" algn="l"/>
              </a:tabLst>
            </a:pPr>
            <a:r>
              <a:rPr sz="667" spc="-33" dirty="0">
                <a:solidFill>
                  <a:srgbClr val="585858"/>
                </a:solidFill>
                <a:latin typeface="Calibri"/>
                <a:cs typeface="Calibri"/>
              </a:rPr>
              <a:t>0%</a:t>
            </a:r>
            <a:r>
              <a:rPr sz="667" dirty="0">
                <a:solidFill>
                  <a:srgbClr val="585858"/>
                </a:solidFill>
                <a:latin typeface="Calibri"/>
                <a:cs typeface="Calibri"/>
              </a:rPr>
              <a:t>	</a:t>
            </a: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a:p>
            <a:pPr marL="265000">
              <a:spcBef>
                <a:spcPts val="767"/>
              </a:spcBef>
              <a:tabLst>
                <a:tab pos="706949" algn="l"/>
                <a:tab pos="1148897"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130" name="object 130"/>
          <p:cNvSpPr txBox="1"/>
          <p:nvPr/>
        </p:nvSpPr>
        <p:spPr>
          <a:xfrm>
            <a:off x="12578905" y="5902967"/>
            <a:ext cx="614656" cy="135870"/>
          </a:xfrm>
          <a:prstGeom prst="rect">
            <a:avLst/>
          </a:prstGeom>
        </p:spPr>
        <p:txBody>
          <a:bodyPr vert="horz" wrap="square" lIns="0" tIns="22859" rIns="0" bIns="0" rtlCol="0">
            <a:spAutoFit/>
          </a:bodyPr>
          <a:lstStyle/>
          <a:p>
            <a:pPr>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774755" y="958843"/>
            <a:ext cx="3386541" cy="242866"/>
          </a:xfrm>
          <a:prstGeom prst="rect">
            <a:avLst/>
          </a:prstGeom>
        </p:spPr>
        <p:txBody>
          <a:bodyPr vert="horz" wrap="square" lIns="0" tIns="16933" rIns="0" bIns="0" rtlCol="0">
            <a:spAutoFit/>
          </a:bodyPr>
          <a:lstStyle/>
          <a:p>
            <a:pPr marL="16933">
              <a:spcBef>
                <a:spcPts val="133"/>
              </a:spcBef>
            </a:pPr>
            <a:r>
              <a:rPr sz="1467" dirty="0">
                <a:latin typeface="游ゴシック"/>
                <a:cs typeface="游ゴシック"/>
              </a:rPr>
              <a:t>保健相談に関する調査集計（野田支部</a:t>
            </a:r>
            <a:r>
              <a:rPr sz="1467" spc="-67" dirty="0">
                <a:latin typeface="游ゴシック"/>
                <a:cs typeface="游ゴシック"/>
              </a:rPr>
              <a:t>）</a:t>
            </a:r>
            <a:endParaRPr sz="1467">
              <a:latin typeface="游ゴシック"/>
              <a:cs typeface="游ゴシック"/>
            </a:endParaRPr>
          </a:p>
        </p:txBody>
      </p:sp>
      <p:sp>
        <p:nvSpPr>
          <p:cNvPr id="3" name="object 3"/>
          <p:cNvSpPr txBox="1"/>
          <p:nvPr/>
        </p:nvSpPr>
        <p:spPr>
          <a:xfrm>
            <a:off x="12447331" y="948939"/>
            <a:ext cx="802610" cy="149678"/>
          </a:xfrm>
          <a:prstGeom prst="rect">
            <a:avLst/>
          </a:prstGeom>
        </p:spPr>
        <p:txBody>
          <a:bodyPr vert="horz" wrap="square" lIns="0" tIns="16086" rIns="0" bIns="0" rtlCol="0">
            <a:spAutoFit/>
          </a:bodyPr>
          <a:lstStyle/>
          <a:p>
            <a:pPr marL="16933">
              <a:spcBef>
                <a:spcPts val="127"/>
              </a:spcBef>
            </a:pPr>
            <a:r>
              <a:rPr sz="867" spc="-27" dirty="0">
                <a:latin typeface="游ゴシック"/>
                <a:cs typeface="游ゴシック"/>
              </a:rPr>
              <a:t>令和３年度実施</a:t>
            </a:r>
            <a:endParaRPr sz="867">
              <a:latin typeface="游ゴシック"/>
              <a:cs typeface="游ゴシック"/>
            </a:endParaRPr>
          </a:p>
        </p:txBody>
      </p:sp>
      <p:sp>
        <p:nvSpPr>
          <p:cNvPr id="4" name="object 4"/>
          <p:cNvSpPr/>
          <p:nvPr/>
        </p:nvSpPr>
        <p:spPr>
          <a:xfrm>
            <a:off x="727870" y="9414613"/>
            <a:ext cx="5967932" cy="16933"/>
          </a:xfrm>
          <a:custGeom>
            <a:avLst/>
            <a:gdLst/>
            <a:ahLst/>
            <a:cxnLst/>
            <a:rect l="l" t="t" r="r" b="b"/>
            <a:pathLst>
              <a:path w="4476115" h="12700">
                <a:moveTo>
                  <a:pt x="4475988" y="12191"/>
                </a:moveTo>
                <a:lnTo>
                  <a:pt x="4475988" y="0"/>
                </a:lnTo>
                <a:lnTo>
                  <a:pt x="0" y="0"/>
                </a:lnTo>
                <a:lnTo>
                  <a:pt x="0" y="12191"/>
                </a:lnTo>
              </a:path>
            </a:pathLst>
          </a:custGeom>
          <a:ln w="7493">
            <a:solidFill>
              <a:srgbClr val="000000"/>
            </a:solidFill>
          </a:ln>
        </p:spPr>
        <p:txBody>
          <a:bodyPr wrap="square" lIns="0" tIns="0" rIns="0" bIns="0" rtlCol="0"/>
          <a:lstStyle/>
          <a:p>
            <a:endParaRPr/>
          </a:p>
        </p:txBody>
      </p:sp>
      <p:sp>
        <p:nvSpPr>
          <p:cNvPr id="5" name="object 5"/>
          <p:cNvSpPr/>
          <p:nvPr/>
        </p:nvSpPr>
        <p:spPr>
          <a:xfrm>
            <a:off x="7238154" y="9414613"/>
            <a:ext cx="5968778" cy="16933"/>
          </a:xfrm>
          <a:custGeom>
            <a:avLst/>
            <a:gdLst/>
            <a:ahLst/>
            <a:cxnLst/>
            <a:rect l="l" t="t" r="r" b="b"/>
            <a:pathLst>
              <a:path w="4476750" h="12700">
                <a:moveTo>
                  <a:pt x="4476369" y="12191"/>
                </a:moveTo>
                <a:lnTo>
                  <a:pt x="4476369" y="0"/>
                </a:lnTo>
                <a:lnTo>
                  <a:pt x="0" y="0"/>
                </a:lnTo>
                <a:lnTo>
                  <a:pt x="0" y="12191"/>
                </a:lnTo>
              </a:path>
            </a:pathLst>
          </a:custGeom>
          <a:ln w="7493">
            <a:solidFill>
              <a:srgbClr val="000000"/>
            </a:solidFill>
          </a:ln>
        </p:spPr>
        <p:txBody>
          <a:bodyPr wrap="square" lIns="0" tIns="0" rIns="0" bIns="0" rtlCol="0"/>
          <a:lstStyle/>
          <a:p>
            <a:endParaRPr/>
          </a:p>
        </p:txBody>
      </p:sp>
      <p:sp>
        <p:nvSpPr>
          <p:cNvPr id="6" name="object 6"/>
          <p:cNvSpPr/>
          <p:nvPr/>
        </p:nvSpPr>
        <p:spPr>
          <a:xfrm>
            <a:off x="727870" y="5538480"/>
            <a:ext cx="5967932" cy="3698103"/>
          </a:xfrm>
          <a:custGeom>
            <a:avLst/>
            <a:gdLst/>
            <a:ahLst/>
            <a:cxnLst/>
            <a:rect l="l" t="t" r="r" b="b"/>
            <a:pathLst>
              <a:path w="4476115" h="2773679">
                <a:moveTo>
                  <a:pt x="0" y="2773679"/>
                </a:moveTo>
                <a:lnTo>
                  <a:pt x="4475988" y="2773679"/>
                </a:lnTo>
                <a:lnTo>
                  <a:pt x="4475988" y="0"/>
                </a:lnTo>
                <a:lnTo>
                  <a:pt x="0" y="0"/>
                </a:lnTo>
                <a:lnTo>
                  <a:pt x="0" y="2773679"/>
                </a:lnTo>
                <a:close/>
              </a:path>
            </a:pathLst>
          </a:custGeom>
          <a:ln w="7493">
            <a:solidFill>
              <a:srgbClr val="000000"/>
            </a:solidFill>
          </a:ln>
        </p:spPr>
        <p:txBody>
          <a:bodyPr wrap="square" lIns="0" tIns="0" rIns="0" bIns="0" rtlCol="0"/>
          <a:lstStyle/>
          <a:p>
            <a:endParaRPr/>
          </a:p>
        </p:txBody>
      </p:sp>
      <p:sp>
        <p:nvSpPr>
          <p:cNvPr id="7" name="object 7"/>
          <p:cNvSpPr txBox="1"/>
          <p:nvPr/>
        </p:nvSpPr>
        <p:spPr>
          <a:xfrm>
            <a:off x="1844580" y="5648035"/>
            <a:ext cx="3656618" cy="186440"/>
          </a:xfrm>
          <a:prstGeom prst="rect">
            <a:avLst/>
          </a:prstGeom>
        </p:spPr>
        <p:txBody>
          <a:bodyPr vert="horz" wrap="square" lIns="0" tIns="22013" rIns="0" bIns="0" rtlCol="0">
            <a:spAutoFit/>
          </a:bodyPr>
          <a:lstStyle/>
          <a:p>
            <a:pPr>
              <a:spcBef>
                <a:spcPts val="173"/>
              </a:spcBef>
            </a:pPr>
            <a:r>
              <a:rPr sz="1067" spc="-7" dirty="0">
                <a:latin typeface="游ゴシック"/>
                <a:cs typeface="游ゴシック"/>
              </a:rPr>
              <a:t>問４  わき汗で悩んだり、相談されたことがありますか？</a:t>
            </a:r>
            <a:endParaRPr sz="1067">
              <a:latin typeface="游ゴシック"/>
              <a:cs typeface="游ゴシック"/>
            </a:endParaRPr>
          </a:p>
        </p:txBody>
      </p:sp>
      <p:sp>
        <p:nvSpPr>
          <p:cNvPr id="8" name="object 8"/>
          <p:cNvSpPr/>
          <p:nvPr/>
        </p:nvSpPr>
        <p:spPr>
          <a:xfrm>
            <a:off x="7238154" y="5530590"/>
            <a:ext cx="5968778" cy="3699796"/>
          </a:xfrm>
          <a:custGeom>
            <a:avLst/>
            <a:gdLst/>
            <a:ahLst/>
            <a:cxnLst/>
            <a:rect l="l" t="t" r="r" b="b"/>
            <a:pathLst>
              <a:path w="4476750" h="2774950">
                <a:moveTo>
                  <a:pt x="0" y="2774441"/>
                </a:moveTo>
                <a:lnTo>
                  <a:pt x="4476369" y="2774441"/>
                </a:lnTo>
                <a:lnTo>
                  <a:pt x="4476369" y="0"/>
                </a:lnTo>
                <a:lnTo>
                  <a:pt x="0" y="0"/>
                </a:lnTo>
                <a:lnTo>
                  <a:pt x="0" y="2774441"/>
                </a:lnTo>
                <a:close/>
              </a:path>
            </a:pathLst>
          </a:custGeom>
          <a:ln w="7493">
            <a:solidFill>
              <a:srgbClr val="000000"/>
            </a:solidFill>
          </a:ln>
        </p:spPr>
        <p:txBody>
          <a:bodyPr wrap="square" lIns="0" tIns="0" rIns="0" bIns="0" rtlCol="0"/>
          <a:lstStyle/>
          <a:p>
            <a:endParaRPr/>
          </a:p>
        </p:txBody>
      </p:sp>
      <p:sp>
        <p:nvSpPr>
          <p:cNvPr id="9" name="object 9"/>
          <p:cNvSpPr txBox="1"/>
          <p:nvPr/>
        </p:nvSpPr>
        <p:spPr>
          <a:xfrm>
            <a:off x="7809972" y="5511557"/>
            <a:ext cx="4914718" cy="471432"/>
          </a:xfrm>
          <a:prstGeom prst="rect">
            <a:avLst/>
          </a:prstGeom>
        </p:spPr>
        <p:txBody>
          <a:bodyPr vert="horz" wrap="square" lIns="0" tIns="16086" rIns="0" bIns="0" rtlCol="0">
            <a:spAutoFit/>
          </a:bodyPr>
          <a:lstStyle/>
          <a:p>
            <a:pPr marL="698483" marR="6773" indent="-699329">
              <a:lnSpc>
                <a:spcPct val="144700"/>
              </a:lnSpc>
              <a:spcBef>
                <a:spcPts val="127"/>
              </a:spcBef>
            </a:pPr>
            <a:r>
              <a:rPr sz="1067" spc="-7" dirty="0">
                <a:latin typeface="游ゴシック"/>
                <a:cs typeface="游ゴシック"/>
              </a:rPr>
              <a:t>問４－１  わき汗の治療に対する外用薬が発売され保険適用になっています。資料をご希望されますか？</a:t>
            </a:r>
            <a:endParaRPr sz="1067">
              <a:latin typeface="游ゴシック"/>
              <a:cs typeface="游ゴシック"/>
            </a:endParaRPr>
          </a:p>
        </p:txBody>
      </p:sp>
      <p:sp>
        <p:nvSpPr>
          <p:cNvPr id="10" name="object 10"/>
          <p:cNvSpPr/>
          <p:nvPr/>
        </p:nvSpPr>
        <p:spPr>
          <a:xfrm>
            <a:off x="727869" y="1648597"/>
            <a:ext cx="5965392" cy="3698103"/>
          </a:xfrm>
          <a:custGeom>
            <a:avLst/>
            <a:gdLst/>
            <a:ahLst/>
            <a:cxnLst/>
            <a:rect l="l" t="t" r="r" b="b"/>
            <a:pathLst>
              <a:path w="4474210" h="2773679">
                <a:moveTo>
                  <a:pt x="0" y="2773679"/>
                </a:moveTo>
                <a:lnTo>
                  <a:pt x="4474083" y="2773679"/>
                </a:lnTo>
                <a:lnTo>
                  <a:pt x="4474083" y="0"/>
                </a:lnTo>
                <a:lnTo>
                  <a:pt x="0" y="0"/>
                </a:lnTo>
                <a:lnTo>
                  <a:pt x="0" y="2773679"/>
                </a:lnTo>
                <a:close/>
              </a:path>
            </a:pathLst>
          </a:custGeom>
          <a:ln w="7493">
            <a:solidFill>
              <a:srgbClr val="000000"/>
            </a:solidFill>
          </a:ln>
        </p:spPr>
        <p:txBody>
          <a:bodyPr wrap="square" lIns="0" tIns="0" rIns="0" bIns="0" rtlCol="0"/>
          <a:lstStyle/>
          <a:p>
            <a:endParaRPr/>
          </a:p>
        </p:txBody>
      </p:sp>
      <p:sp>
        <p:nvSpPr>
          <p:cNvPr id="11" name="object 11"/>
          <p:cNvSpPr txBox="1"/>
          <p:nvPr/>
        </p:nvSpPr>
        <p:spPr>
          <a:xfrm>
            <a:off x="953413" y="1753581"/>
            <a:ext cx="5425237" cy="185585"/>
          </a:xfrm>
          <a:prstGeom prst="rect">
            <a:avLst/>
          </a:prstGeom>
        </p:spPr>
        <p:txBody>
          <a:bodyPr vert="horz" wrap="square" lIns="0" tIns="21166" rIns="0" bIns="0" rtlCol="0">
            <a:spAutoFit/>
          </a:bodyPr>
          <a:lstStyle/>
          <a:p>
            <a:pPr>
              <a:spcBef>
                <a:spcPts val="167"/>
              </a:spcBef>
            </a:pPr>
            <a:r>
              <a:rPr sz="1067" spc="47" dirty="0">
                <a:latin typeface="游ゴシック"/>
                <a:cs typeface="游ゴシック"/>
              </a:rPr>
              <a:t>問３   アナフィラキシー補助治療剤</a:t>
            </a:r>
            <a:r>
              <a:rPr sz="1067" dirty="0">
                <a:latin typeface="Calibri"/>
                <a:cs typeface="Calibri"/>
              </a:rPr>
              <a:t>(</a:t>
            </a:r>
            <a:r>
              <a:rPr sz="1067" dirty="0">
                <a:latin typeface="游ゴシック"/>
                <a:cs typeface="游ゴシック"/>
              </a:rPr>
              <a:t>エピペン注射</a:t>
            </a:r>
            <a:r>
              <a:rPr sz="1067" dirty="0">
                <a:latin typeface="Calibri"/>
                <a:cs typeface="Calibri"/>
              </a:rPr>
              <a:t>)</a:t>
            </a:r>
            <a:r>
              <a:rPr sz="1067" spc="-7" dirty="0">
                <a:latin typeface="游ゴシック"/>
                <a:cs typeface="游ゴシック"/>
              </a:rPr>
              <a:t>を持っている児童生徒はいますか？</a:t>
            </a:r>
            <a:endParaRPr sz="1067">
              <a:latin typeface="游ゴシック"/>
              <a:cs typeface="游ゴシック"/>
            </a:endParaRPr>
          </a:p>
        </p:txBody>
      </p:sp>
      <p:sp>
        <p:nvSpPr>
          <p:cNvPr id="12" name="object 12"/>
          <p:cNvSpPr/>
          <p:nvPr/>
        </p:nvSpPr>
        <p:spPr>
          <a:xfrm>
            <a:off x="727870" y="1463692"/>
            <a:ext cx="5967932" cy="0"/>
          </a:xfrm>
          <a:custGeom>
            <a:avLst/>
            <a:gdLst/>
            <a:ahLst/>
            <a:cxnLst/>
            <a:rect l="l" t="t" r="r" b="b"/>
            <a:pathLst>
              <a:path w="4476115">
                <a:moveTo>
                  <a:pt x="0" y="0"/>
                </a:moveTo>
                <a:lnTo>
                  <a:pt x="4476115" y="0"/>
                </a:lnTo>
              </a:path>
            </a:pathLst>
          </a:custGeom>
          <a:ln w="7493">
            <a:solidFill>
              <a:srgbClr val="000000"/>
            </a:solidFill>
          </a:ln>
        </p:spPr>
        <p:txBody>
          <a:bodyPr wrap="square" lIns="0" tIns="0" rIns="0" bIns="0" rtlCol="0"/>
          <a:lstStyle/>
          <a:p>
            <a:endParaRPr/>
          </a:p>
        </p:txBody>
      </p:sp>
      <p:sp>
        <p:nvSpPr>
          <p:cNvPr id="13" name="object 13"/>
          <p:cNvSpPr/>
          <p:nvPr/>
        </p:nvSpPr>
        <p:spPr>
          <a:xfrm>
            <a:off x="7238155" y="1463692"/>
            <a:ext cx="5967932" cy="0"/>
          </a:xfrm>
          <a:custGeom>
            <a:avLst/>
            <a:gdLst/>
            <a:ahLst/>
            <a:cxnLst/>
            <a:rect l="l" t="t" r="r" b="b"/>
            <a:pathLst>
              <a:path w="4476115">
                <a:moveTo>
                  <a:pt x="0" y="0"/>
                </a:moveTo>
                <a:lnTo>
                  <a:pt x="4475988" y="0"/>
                </a:lnTo>
              </a:path>
            </a:pathLst>
          </a:custGeom>
          <a:ln w="7493">
            <a:solidFill>
              <a:srgbClr val="000000"/>
            </a:solidFill>
          </a:ln>
        </p:spPr>
        <p:txBody>
          <a:bodyPr wrap="square" lIns="0" tIns="0" rIns="0" bIns="0" rtlCol="0"/>
          <a:lstStyle/>
          <a:p>
            <a:endParaRPr/>
          </a:p>
        </p:txBody>
      </p:sp>
      <p:sp>
        <p:nvSpPr>
          <p:cNvPr id="14" name="object 14"/>
          <p:cNvSpPr/>
          <p:nvPr/>
        </p:nvSpPr>
        <p:spPr>
          <a:xfrm>
            <a:off x="7242050" y="1648597"/>
            <a:ext cx="5965392" cy="3698103"/>
          </a:xfrm>
          <a:custGeom>
            <a:avLst/>
            <a:gdLst/>
            <a:ahLst/>
            <a:cxnLst/>
            <a:rect l="l" t="t" r="r" b="b"/>
            <a:pathLst>
              <a:path w="4474209" h="2773679">
                <a:moveTo>
                  <a:pt x="0" y="2773679"/>
                </a:moveTo>
                <a:lnTo>
                  <a:pt x="4473955" y="2773679"/>
                </a:lnTo>
                <a:lnTo>
                  <a:pt x="4473955" y="0"/>
                </a:lnTo>
                <a:lnTo>
                  <a:pt x="0" y="0"/>
                </a:lnTo>
                <a:lnTo>
                  <a:pt x="0" y="2773679"/>
                </a:lnTo>
                <a:close/>
              </a:path>
            </a:pathLst>
          </a:custGeom>
          <a:ln w="7493">
            <a:solidFill>
              <a:srgbClr val="000000"/>
            </a:solidFill>
          </a:ln>
        </p:spPr>
        <p:txBody>
          <a:bodyPr wrap="square" lIns="0" tIns="0" rIns="0" bIns="0" rtlCol="0"/>
          <a:lstStyle/>
          <a:p>
            <a:endParaRPr/>
          </a:p>
        </p:txBody>
      </p:sp>
      <p:sp>
        <p:nvSpPr>
          <p:cNvPr id="15" name="object 15"/>
          <p:cNvSpPr txBox="1"/>
          <p:nvPr/>
        </p:nvSpPr>
        <p:spPr>
          <a:xfrm>
            <a:off x="7796933" y="1726827"/>
            <a:ext cx="579099" cy="185585"/>
          </a:xfrm>
          <a:prstGeom prst="rect">
            <a:avLst/>
          </a:prstGeom>
        </p:spPr>
        <p:txBody>
          <a:bodyPr vert="horz" wrap="square" lIns="0" tIns="21166" rIns="0" bIns="0" rtlCol="0">
            <a:spAutoFit/>
          </a:bodyPr>
          <a:lstStyle/>
          <a:p>
            <a:pPr>
              <a:spcBef>
                <a:spcPts val="167"/>
              </a:spcBef>
            </a:pPr>
            <a:r>
              <a:rPr sz="1067" spc="-20" dirty="0">
                <a:latin typeface="游ゴシック"/>
                <a:cs typeface="游ゴシック"/>
              </a:rPr>
              <a:t>問３ー１</a:t>
            </a:r>
            <a:endParaRPr sz="1067">
              <a:latin typeface="游ゴシック"/>
              <a:cs typeface="游ゴシック"/>
            </a:endParaRPr>
          </a:p>
        </p:txBody>
      </p:sp>
      <p:sp>
        <p:nvSpPr>
          <p:cNvPr id="16" name="object 16"/>
          <p:cNvSpPr txBox="1"/>
          <p:nvPr/>
        </p:nvSpPr>
        <p:spPr>
          <a:xfrm>
            <a:off x="8636120" y="1726827"/>
            <a:ext cx="3805625" cy="185585"/>
          </a:xfrm>
          <a:prstGeom prst="rect">
            <a:avLst/>
          </a:prstGeom>
        </p:spPr>
        <p:txBody>
          <a:bodyPr vert="horz" wrap="square" lIns="0" tIns="21166" rIns="0" bIns="0" rtlCol="0">
            <a:spAutoFit/>
          </a:bodyPr>
          <a:lstStyle/>
          <a:p>
            <a:pPr>
              <a:spcBef>
                <a:spcPts val="167"/>
              </a:spcBef>
            </a:pPr>
            <a:r>
              <a:rPr sz="1067" spc="-7" dirty="0">
                <a:latin typeface="游ゴシック"/>
                <a:cs typeface="游ゴシック"/>
              </a:rPr>
              <a:t>製造元がアプリを公開しました。資料をご希望されますか？</a:t>
            </a:r>
            <a:endParaRPr sz="1067">
              <a:latin typeface="游ゴシック"/>
              <a:cs typeface="游ゴシック"/>
            </a:endParaRPr>
          </a:p>
        </p:txBody>
      </p:sp>
      <p:grpSp>
        <p:nvGrpSpPr>
          <p:cNvPr id="17" name="object 17"/>
          <p:cNvGrpSpPr/>
          <p:nvPr/>
        </p:nvGrpSpPr>
        <p:grpSpPr>
          <a:xfrm>
            <a:off x="7645793" y="6211708"/>
            <a:ext cx="2284222" cy="2408677"/>
            <a:chOff x="5840908" y="4243895"/>
            <a:chExt cx="1713230" cy="1806575"/>
          </a:xfrm>
        </p:grpSpPr>
        <p:sp>
          <p:nvSpPr>
            <p:cNvPr id="18" name="object 18"/>
            <p:cNvSpPr/>
            <p:nvPr/>
          </p:nvSpPr>
          <p:spPr>
            <a:xfrm>
              <a:off x="6604507" y="4528185"/>
              <a:ext cx="758190" cy="1431925"/>
            </a:xfrm>
            <a:custGeom>
              <a:avLst/>
              <a:gdLst/>
              <a:ahLst/>
              <a:cxnLst/>
              <a:rect l="l" t="t" r="r" b="b"/>
              <a:pathLst>
                <a:path w="758190" h="1431925">
                  <a:moveTo>
                    <a:pt x="0" y="0"/>
                  </a:moveTo>
                  <a:lnTo>
                    <a:pt x="0" y="757935"/>
                  </a:lnTo>
                  <a:lnTo>
                    <a:pt x="347345" y="1431670"/>
                  </a:lnTo>
                  <a:lnTo>
                    <a:pt x="390847" y="1407394"/>
                  </a:lnTo>
                  <a:lnTo>
                    <a:pt x="432327" y="1380549"/>
                  </a:lnTo>
                  <a:lnTo>
                    <a:pt x="471705" y="1351267"/>
                  </a:lnTo>
                  <a:lnTo>
                    <a:pt x="508903" y="1319676"/>
                  </a:lnTo>
                  <a:lnTo>
                    <a:pt x="543840" y="1285907"/>
                  </a:lnTo>
                  <a:lnTo>
                    <a:pt x="576437" y="1250089"/>
                  </a:lnTo>
                  <a:lnTo>
                    <a:pt x="606616" y="1212351"/>
                  </a:lnTo>
                  <a:lnTo>
                    <a:pt x="634297" y="1172824"/>
                  </a:lnTo>
                  <a:lnTo>
                    <a:pt x="659400" y="1131636"/>
                  </a:lnTo>
                  <a:lnTo>
                    <a:pt x="681847" y="1088918"/>
                  </a:lnTo>
                  <a:lnTo>
                    <a:pt x="701558" y="1044800"/>
                  </a:lnTo>
                  <a:lnTo>
                    <a:pt x="718454" y="999410"/>
                  </a:lnTo>
                  <a:lnTo>
                    <a:pt x="732456" y="952879"/>
                  </a:lnTo>
                  <a:lnTo>
                    <a:pt x="743485" y="905337"/>
                  </a:lnTo>
                  <a:lnTo>
                    <a:pt x="751460" y="856912"/>
                  </a:lnTo>
                  <a:lnTo>
                    <a:pt x="756303" y="807735"/>
                  </a:lnTo>
                  <a:lnTo>
                    <a:pt x="757936" y="757935"/>
                  </a:lnTo>
                  <a:lnTo>
                    <a:pt x="756444" y="710003"/>
                  </a:lnTo>
                  <a:lnTo>
                    <a:pt x="752030" y="662863"/>
                  </a:lnTo>
                  <a:lnTo>
                    <a:pt x="744781" y="616603"/>
                  </a:lnTo>
                  <a:lnTo>
                    <a:pt x="734787" y="571313"/>
                  </a:lnTo>
                  <a:lnTo>
                    <a:pt x="722136" y="527082"/>
                  </a:lnTo>
                  <a:lnTo>
                    <a:pt x="706917" y="483998"/>
                  </a:lnTo>
                  <a:lnTo>
                    <a:pt x="689219" y="442151"/>
                  </a:lnTo>
                  <a:lnTo>
                    <a:pt x="669131" y="401628"/>
                  </a:lnTo>
                  <a:lnTo>
                    <a:pt x="646740" y="362519"/>
                  </a:lnTo>
                  <a:lnTo>
                    <a:pt x="622137" y="324912"/>
                  </a:lnTo>
                  <a:lnTo>
                    <a:pt x="595410" y="288897"/>
                  </a:lnTo>
                  <a:lnTo>
                    <a:pt x="566648" y="254562"/>
                  </a:lnTo>
                  <a:lnTo>
                    <a:pt x="535939" y="221995"/>
                  </a:lnTo>
                  <a:lnTo>
                    <a:pt x="503373" y="191287"/>
                  </a:lnTo>
                  <a:lnTo>
                    <a:pt x="469038" y="162525"/>
                  </a:lnTo>
                  <a:lnTo>
                    <a:pt x="433023" y="135798"/>
                  </a:lnTo>
                  <a:lnTo>
                    <a:pt x="395416" y="111195"/>
                  </a:lnTo>
                  <a:lnTo>
                    <a:pt x="356307" y="88804"/>
                  </a:lnTo>
                  <a:lnTo>
                    <a:pt x="315784" y="68716"/>
                  </a:lnTo>
                  <a:lnTo>
                    <a:pt x="273937" y="51018"/>
                  </a:lnTo>
                  <a:lnTo>
                    <a:pt x="230853" y="35799"/>
                  </a:lnTo>
                  <a:lnTo>
                    <a:pt x="186622" y="23148"/>
                  </a:lnTo>
                  <a:lnTo>
                    <a:pt x="141332" y="13154"/>
                  </a:lnTo>
                  <a:lnTo>
                    <a:pt x="95072" y="5905"/>
                  </a:lnTo>
                  <a:lnTo>
                    <a:pt x="47932" y="1491"/>
                  </a:lnTo>
                  <a:lnTo>
                    <a:pt x="0" y="0"/>
                  </a:lnTo>
                  <a:close/>
                </a:path>
              </a:pathLst>
            </a:custGeom>
            <a:solidFill>
              <a:srgbClr val="4471C4"/>
            </a:solidFill>
          </p:spPr>
          <p:txBody>
            <a:bodyPr wrap="square" lIns="0" tIns="0" rIns="0" bIns="0" rtlCol="0"/>
            <a:lstStyle/>
            <a:p>
              <a:endParaRPr/>
            </a:p>
          </p:txBody>
        </p:sp>
        <p:sp>
          <p:nvSpPr>
            <p:cNvPr id="19" name="object 19"/>
            <p:cNvSpPr/>
            <p:nvPr/>
          </p:nvSpPr>
          <p:spPr>
            <a:xfrm>
              <a:off x="5846623" y="4648581"/>
              <a:ext cx="1105535" cy="1395730"/>
            </a:xfrm>
            <a:custGeom>
              <a:avLst/>
              <a:gdLst/>
              <a:ahLst/>
              <a:cxnLst/>
              <a:rect l="l" t="t" r="r" b="b"/>
              <a:pathLst>
                <a:path w="1105534" h="1395729">
                  <a:moveTo>
                    <a:pt x="348055" y="0"/>
                  </a:moveTo>
                  <a:lnTo>
                    <a:pt x="308093" y="27499"/>
                  </a:lnTo>
                  <a:lnTo>
                    <a:pt x="270400" y="57114"/>
                  </a:lnTo>
                  <a:lnTo>
                    <a:pt x="235010" y="88715"/>
                  </a:lnTo>
                  <a:lnTo>
                    <a:pt x="201956" y="122175"/>
                  </a:lnTo>
                  <a:lnTo>
                    <a:pt x="171273" y="157366"/>
                  </a:lnTo>
                  <a:lnTo>
                    <a:pt x="142995" y="194161"/>
                  </a:lnTo>
                  <a:lnTo>
                    <a:pt x="117157" y="232430"/>
                  </a:lnTo>
                  <a:lnTo>
                    <a:pt x="93791" y="272048"/>
                  </a:lnTo>
                  <a:lnTo>
                    <a:pt x="72933" y="312885"/>
                  </a:lnTo>
                  <a:lnTo>
                    <a:pt x="54617" y="354813"/>
                  </a:lnTo>
                  <a:lnTo>
                    <a:pt x="38876" y="397706"/>
                  </a:lnTo>
                  <a:lnTo>
                    <a:pt x="25745" y="441436"/>
                  </a:lnTo>
                  <a:lnTo>
                    <a:pt x="15257" y="485873"/>
                  </a:lnTo>
                  <a:lnTo>
                    <a:pt x="7448" y="530891"/>
                  </a:lnTo>
                  <a:lnTo>
                    <a:pt x="2351" y="576362"/>
                  </a:lnTo>
                  <a:lnTo>
                    <a:pt x="0" y="622158"/>
                  </a:lnTo>
                  <a:lnTo>
                    <a:pt x="429" y="668151"/>
                  </a:lnTo>
                  <a:lnTo>
                    <a:pt x="3672" y="714214"/>
                  </a:lnTo>
                  <a:lnTo>
                    <a:pt x="9765" y="760218"/>
                  </a:lnTo>
                  <a:lnTo>
                    <a:pt x="18740" y="806035"/>
                  </a:lnTo>
                  <a:lnTo>
                    <a:pt x="30631" y="851538"/>
                  </a:lnTo>
                  <a:lnTo>
                    <a:pt x="45474" y="896599"/>
                  </a:lnTo>
                  <a:lnTo>
                    <a:pt x="63302" y="941091"/>
                  </a:lnTo>
                  <a:lnTo>
                    <a:pt x="84149" y="984885"/>
                  </a:lnTo>
                  <a:lnTo>
                    <a:pt x="107448" y="1026811"/>
                  </a:lnTo>
                  <a:lnTo>
                    <a:pt x="132981" y="1066692"/>
                  </a:lnTo>
                  <a:lnTo>
                    <a:pt x="160628" y="1104491"/>
                  </a:lnTo>
                  <a:lnTo>
                    <a:pt x="190271" y="1140169"/>
                  </a:lnTo>
                  <a:lnTo>
                    <a:pt x="221789" y="1173688"/>
                  </a:lnTo>
                  <a:lnTo>
                    <a:pt x="255063" y="1205010"/>
                  </a:lnTo>
                  <a:lnTo>
                    <a:pt x="289973" y="1234096"/>
                  </a:lnTo>
                  <a:lnTo>
                    <a:pt x="326401" y="1260909"/>
                  </a:lnTo>
                  <a:lnTo>
                    <a:pt x="364226" y="1285410"/>
                  </a:lnTo>
                  <a:lnTo>
                    <a:pt x="403329" y="1307561"/>
                  </a:lnTo>
                  <a:lnTo>
                    <a:pt x="443590" y="1327324"/>
                  </a:lnTo>
                  <a:lnTo>
                    <a:pt x="484890" y="1344662"/>
                  </a:lnTo>
                  <a:lnTo>
                    <a:pt x="527109" y="1359535"/>
                  </a:lnTo>
                  <a:lnTo>
                    <a:pt x="570128" y="1371905"/>
                  </a:lnTo>
                  <a:lnTo>
                    <a:pt x="613827" y="1381735"/>
                  </a:lnTo>
                  <a:lnTo>
                    <a:pt x="658087" y="1388986"/>
                  </a:lnTo>
                  <a:lnTo>
                    <a:pt x="702788" y="1393620"/>
                  </a:lnTo>
                  <a:lnTo>
                    <a:pt x="747811" y="1395600"/>
                  </a:lnTo>
                  <a:lnTo>
                    <a:pt x="793036" y="1394886"/>
                  </a:lnTo>
                  <a:lnTo>
                    <a:pt x="838343" y="1391441"/>
                  </a:lnTo>
                  <a:lnTo>
                    <a:pt x="883614" y="1385226"/>
                  </a:lnTo>
                  <a:lnTo>
                    <a:pt x="928728" y="1376203"/>
                  </a:lnTo>
                  <a:lnTo>
                    <a:pt x="973566" y="1364335"/>
                  </a:lnTo>
                  <a:lnTo>
                    <a:pt x="1018008" y="1349583"/>
                  </a:lnTo>
                  <a:lnTo>
                    <a:pt x="1061936" y="1331909"/>
                  </a:lnTo>
                  <a:lnTo>
                    <a:pt x="1105229" y="1311275"/>
                  </a:lnTo>
                  <a:lnTo>
                    <a:pt x="757884" y="637540"/>
                  </a:lnTo>
                  <a:lnTo>
                    <a:pt x="348055" y="0"/>
                  </a:lnTo>
                  <a:close/>
                </a:path>
              </a:pathLst>
            </a:custGeom>
            <a:solidFill>
              <a:srgbClr val="EC7C30"/>
            </a:solidFill>
          </p:spPr>
          <p:txBody>
            <a:bodyPr wrap="square" lIns="0" tIns="0" rIns="0" bIns="0" rtlCol="0"/>
            <a:lstStyle/>
            <a:p>
              <a:endParaRPr/>
            </a:p>
          </p:txBody>
        </p:sp>
        <p:sp>
          <p:nvSpPr>
            <p:cNvPr id="20" name="object 20"/>
            <p:cNvSpPr/>
            <p:nvPr/>
          </p:nvSpPr>
          <p:spPr>
            <a:xfrm>
              <a:off x="5846623" y="4648581"/>
              <a:ext cx="1105535" cy="1395730"/>
            </a:xfrm>
            <a:custGeom>
              <a:avLst/>
              <a:gdLst/>
              <a:ahLst/>
              <a:cxnLst/>
              <a:rect l="l" t="t" r="r" b="b"/>
              <a:pathLst>
                <a:path w="1105534" h="1395729">
                  <a:moveTo>
                    <a:pt x="1105229" y="1311275"/>
                  </a:moveTo>
                  <a:lnTo>
                    <a:pt x="1061936" y="1331909"/>
                  </a:lnTo>
                  <a:lnTo>
                    <a:pt x="1018008" y="1349583"/>
                  </a:lnTo>
                  <a:lnTo>
                    <a:pt x="973566" y="1364335"/>
                  </a:lnTo>
                  <a:lnTo>
                    <a:pt x="928728" y="1376203"/>
                  </a:lnTo>
                  <a:lnTo>
                    <a:pt x="883614" y="1385226"/>
                  </a:lnTo>
                  <a:lnTo>
                    <a:pt x="838343" y="1391441"/>
                  </a:lnTo>
                  <a:lnTo>
                    <a:pt x="793036" y="1394886"/>
                  </a:lnTo>
                  <a:lnTo>
                    <a:pt x="747811" y="1395600"/>
                  </a:lnTo>
                  <a:lnTo>
                    <a:pt x="702788" y="1393620"/>
                  </a:lnTo>
                  <a:lnTo>
                    <a:pt x="658087" y="1388986"/>
                  </a:lnTo>
                  <a:lnTo>
                    <a:pt x="613827" y="1381735"/>
                  </a:lnTo>
                  <a:lnTo>
                    <a:pt x="570128" y="1371905"/>
                  </a:lnTo>
                  <a:lnTo>
                    <a:pt x="527109" y="1359535"/>
                  </a:lnTo>
                  <a:lnTo>
                    <a:pt x="484890" y="1344662"/>
                  </a:lnTo>
                  <a:lnTo>
                    <a:pt x="443590" y="1327324"/>
                  </a:lnTo>
                  <a:lnTo>
                    <a:pt x="403329" y="1307561"/>
                  </a:lnTo>
                  <a:lnTo>
                    <a:pt x="364226" y="1285410"/>
                  </a:lnTo>
                  <a:lnTo>
                    <a:pt x="326401" y="1260909"/>
                  </a:lnTo>
                  <a:lnTo>
                    <a:pt x="289973" y="1234096"/>
                  </a:lnTo>
                  <a:lnTo>
                    <a:pt x="255063" y="1205010"/>
                  </a:lnTo>
                  <a:lnTo>
                    <a:pt x="221789" y="1173688"/>
                  </a:lnTo>
                  <a:lnTo>
                    <a:pt x="190271" y="1140169"/>
                  </a:lnTo>
                  <a:lnTo>
                    <a:pt x="160628" y="1104491"/>
                  </a:lnTo>
                  <a:lnTo>
                    <a:pt x="132981" y="1066692"/>
                  </a:lnTo>
                  <a:lnTo>
                    <a:pt x="107448" y="1026811"/>
                  </a:lnTo>
                  <a:lnTo>
                    <a:pt x="84149" y="984885"/>
                  </a:lnTo>
                  <a:lnTo>
                    <a:pt x="63302" y="941091"/>
                  </a:lnTo>
                  <a:lnTo>
                    <a:pt x="45474" y="896599"/>
                  </a:lnTo>
                  <a:lnTo>
                    <a:pt x="30631" y="851538"/>
                  </a:lnTo>
                  <a:lnTo>
                    <a:pt x="18740" y="806035"/>
                  </a:lnTo>
                  <a:lnTo>
                    <a:pt x="9765" y="760218"/>
                  </a:lnTo>
                  <a:lnTo>
                    <a:pt x="3672" y="714214"/>
                  </a:lnTo>
                  <a:lnTo>
                    <a:pt x="429" y="668151"/>
                  </a:lnTo>
                  <a:lnTo>
                    <a:pt x="0" y="622158"/>
                  </a:lnTo>
                  <a:lnTo>
                    <a:pt x="2351" y="576362"/>
                  </a:lnTo>
                  <a:lnTo>
                    <a:pt x="7448" y="530891"/>
                  </a:lnTo>
                  <a:lnTo>
                    <a:pt x="15257" y="485873"/>
                  </a:lnTo>
                  <a:lnTo>
                    <a:pt x="25745" y="441436"/>
                  </a:lnTo>
                  <a:lnTo>
                    <a:pt x="38876" y="397706"/>
                  </a:lnTo>
                  <a:lnTo>
                    <a:pt x="54617" y="354813"/>
                  </a:lnTo>
                  <a:lnTo>
                    <a:pt x="72933" y="312885"/>
                  </a:lnTo>
                  <a:lnTo>
                    <a:pt x="93791" y="272048"/>
                  </a:lnTo>
                  <a:lnTo>
                    <a:pt x="117157" y="232430"/>
                  </a:lnTo>
                  <a:lnTo>
                    <a:pt x="142995" y="194161"/>
                  </a:lnTo>
                  <a:lnTo>
                    <a:pt x="171273" y="157366"/>
                  </a:lnTo>
                  <a:lnTo>
                    <a:pt x="201956" y="122175"/>
                  </a:lnTo>
                  <a:lnTo>
                    <a:pt x="235010" y="88715"/>
                  </a:lnTo>
                  <a:lnTo>
                    <a:pt x="270400" y="57114"/>
                  </a:lnTo>
                  <a:lnTo>
                    <a:pt x="308093" y="27499"/>
                  </a:lnTo>
                  <a:lnTo>
                    <a:pt x="348055" y="0"/>
                  </a:lnTo>
                  <a:lnTo>
                    <a:pt x="757884" y="637540"/>
                  </a:lnTo>
                  <a:lnTo>
                    <a:pt x="1105229" y="1311275"/>
                  </a:lnTo>
                  <a:close/>
                </a:path>
              </a:pathLst>
            </a:custGeom>
            <a:ln w="11239">
              <a:solidFill>
                <a:srgbClr val="FFFFFF"/>
              </a:solidFill>
            </a:ln>
          </p:spPr>
          <p:txBody>
            <a:bodyPr wrap="square" lIns="0" tIns="0" rIns="0" bIns="0" rtlCol="0"/>
            <a:lstStyle/>
            <a:p>
              <a:endParaRPr/>
            </a:p>
          </p:txBody>
        </p:sp>
        <p:sp>
          <p:nvSpPr>
            <p:cNvPr id="21" name="object 21"/>
            <p:cNvSpPr/>
            <p:nvPr/>
          </p:nvSpPr>
          <p:spPr>
            <a:xfrm>
              <a:off x="6194678" y="4528185"/>
              <a:ext cx="410209" cy="758190"/>
            </a:xfrm>
            <a:custGeom>
              <a:avLst/>
              <a:gdLst/>
              <a:ahLst/>
              <a:cxnLst/>
              <a:rect l="l" t="t" r="r" b="b"/>
              <a:pathLst>
                <a:path w="410209" h="758189">
                  <a:moveTo>
                    <a:pt x="409829" y="0"/>
                  </a:moveTo>
                  <a:lnTo>
                    <a:pt x="361535" y="1540"/>
                  </a:lnTo>
                  <a:lnTo>
                    <a:pt x="313607" y="6135"/>
                  </a:lnTo>
                  <a:lnTo>
                    <a:pt x="266182" y="13744"/>
                  </a:lnTo>
                  <a:lnTo>
                    <a:pt x="219400" y="24325"/>
                  </a:lnTo>
                  <a:lnTo>
                    <a:pt x="173400" y="37838"/>
                  </a:lnTo>
                  <a:lnTo>
                    <a:pt x="128321" y="54243"/>
                  </a:lnTo>
                  <a:lnTo>
                    <a:pt x="84302" y="73497"/>
                  </a:lnTo>
                  <a:lnTo>
                    <a:pt x="41482" y="95562"/>
                  </a:lnTo>
                  <a:lnTo>
                    <a:pt x="0" y="120395"/>
                  </a:lnTo>
                  <a:lnTo>
                    <a:pt x="409829" y="757935"/>
                  </a:lnTo>
                  <a:lnTo>
                    <a:pt x="409829" y="0"/>
                  </a:lnTo>
                  <a:close/>
                </a:path>
              </a:pathLst>
            </a:custGeom>
            <a:solidFill>
              <a:srgbClr val="A4A4A4"/>
            </a:solidFill>
          </p:spPr>
          <p:txBody>
            <a:bodyPr wrap="square" lIns="0" tIns="0" rIns="0" bIns="0" rtlCol="0"/>
            <a:lstStyle/>
            <a:p>
              <a:endParaRPr/>
            </a:p>
          </p:txBody>
        </p:sp>
        <p:sp>
          <p:nvSpPr>
            <p:cNvPr id="22" name="object 22"/>
            <p:cNvSpPr/>
            <p:nvPr/>
          </p:nvSpPr>
          <p:spPr>
            <a:xfrm>
              <a:off x="6194678" y="4528185"/>
              <a:ext cx="410209" cy="758190"/>
            </a:xfrm>
            <a:custGeom>
              <a:avLst/>
              <a:gdLst/>
              <a:ahLst/>
              <a:cxnLst/>
              <a:rect l="l" t="t" r="r" b="b"/>
              <a:pathLst>
                <a:path w="410209" h="758189">
                  <a:moveTo>
                    <a:pt x="0" y="120395"/>
                  </a:moveTo>
                  <a:lnTo>
                    <a:pt x="41482" y="95562"/>
                  </a:lnTo>
                  <a:lnTo>
                    <a:pt x="84302" y="73497"/>
                  </a:lnTo>
                  <a:lnTo>
                    <a:pt x="128321" y="54243"/>
                  </a:lnTo>
                  <a:lnTo>
                    <a:pt x="173400" y="37838"/>
                  </a:lnTo>
                  <a:lnTo>
                    <a:pt x="219400" y="24325"/>
                  </a:lnTo>
                  <a:lnTo>
                    <a:pt x="266182" y="13744"/>
                  </a:lnTo>
                  <a:lnTo>
                    <a:pt x="313607" y="6135"/>
                  </a:lnTo>
                  <a:lnTo>
                    <a:pt x="361535" y="1540"/>
                  </a:lnTo>
                  <a:lnTo>
                    <a:pt x="409829" y="0"/>
                  </a:lnTo>
                  <a:lnTo>
                    <a:pt x="409829" y="757935"/>
                  </a:lnTo>
                  <a:lnTo>
                    <a:pt x="0" y="120395"/>
                  </a:lnTo>
                  <a:close/>
                </a:path>
              </a:pathLst>
            </a:custGeom>
            <a:ln w="11239">
              <a:solidFill>
                <a:srgbClr val="FFFFFF"/>
              </a:solidFill>
            </a:ln>
          </p:spPr>
          <p:txBody>
            <a:bodyPr wrap="square" lIns="0" tIns="0" rIns="0" bIns="0" rtlCol="0"/>
            <a:lstStyle/>
            <a:p>
              <a:endParaRPr/>
            </a:p>
          </p:txBody>
        </p:sp>
        <p:sp>
          <p:nvSpPr>
            <p:cNvPr id="23" name="object 23"/>
            <p:cNvSpPr/>
            <p:nvPr/>
          </p:nvSpPr>
          <p:spPr>
            <a:xfrm>
              <a:off x="6908799" y="4246753"/>
              <a:ext cx="641985" cy="861060"/>
            </a:xfrm>
            <a:custGeom>
              <a:avLst/>
              <a:gdLst/>
              <a:ahLst/>
              <a:cxnLst/>
              <a:rect l="l" t="t" r="r" b="b"/>
              <a:pathLst>
                <a:path w="641984" h="861060">
                  <a:moveTo>
                    <a:pt x="641985" y="0"/>
                  </a:moveTo>
                  <a:lnTo>
                    <a:pt x="0" y="0"/>
                  </a:lnTo>
                  <a:lnTo>
                    <a:pt x="0" y="290830"/>
                  </a:lnTo>
                  <a:lnTo>
                    <a:pt x="374396" y="290830"/>
                  </a:lnTo>
                  <a:lnTo>
                    <a:pt x="432308" y="860679"/>
                  </a:lnTo>
                  <a:lnTo>
                    <a:pt x="534924" y="290830"/>
                  </a:lnTo>
                  <a:lnTo>
                    <a:pt x="641985" y="290830"/>
                  </a:lnTo>
                  <a:lnTo>
                    <a:pt x="641985" y="0"/>
                  </a:lnTo>
                  <a:close/>
                </a:path>
              </a:pathLst>
            </a:custGeom>
            <a:solidFill>
              <a:srgbClr val="FFFFFF"/>
            </a:solidFill>
          </p:spPr>
          <p:txBody>
            <a:bodyPr wrap="square" lIns="0" tIns="0" rIns="0" bIns="0" rtlCol="0"/>
            <a:lstStyle/>
            <a:p>
              <a:endParaRPr/>
            </a:p>
          </p:txBody>
        </p:sp>
        <p:sp>
          <p:nvSpPr>
            <p:cNvPr id="24" name="object 24"/>
            <p:cNvSpPr/>
            <p:nvPr/>
          </p:nvSpPr>
          <p:spPr>
            <a:xfrm>
              <a:off x="6908799" y="4246753"/>
              <a:ext cx="641985" cy="861060"/>
            </a:xfrm>
            <a:custGeom>
              <a:avLst/>
              <a:gdLst/>
              <a:ahLst/>
              <a:cxnLst/>
              <a:rect l="l" t="t" r="r" b="b"/>
              <a:pathLst>
                <a:path w="641984" h="861060">
                  <a:moveTo>
                    <a:pt x="0" y="0"/>
                  </a:moveTo>
                  <a:lnTo>
                    <a:pt x="374396" y="0"/>
                  </a:lnTo>
                  <a:lnTo>
                    <a:pt x="534924" y="0"/>
                  </a:lnTo>
                  <a:lnTo>
                    <a:pt x="641985" y="0"/>
                  </a:lnTo>
                  <a:lnTo>
                    <a:pt x="641985" y="169672"/>
                  </a:lnTo>
                  <a:lnTo>
                    <a:pt x="641985" y="242315"/>
                  </a:lnTo>
                  <a:lnTo>
                    <a:pt x="641985" y="290830"/>
                  </a:lnTo>
                  <a:lnTo>
                    <a:pt x="534924" y="290830"/>
                  </a:lnTo>
                  <a:lnTo>
                    <a:pt x="432308" y="860679"/>
                  </a:lnTo>
                  <a:lnTo>
                    <a:pt x="374396" y="290830"/>
                  </a:lnTo>
                  <a:lnTo>
                    <a:pt x="0" y="290830"/>
                  </a:lnTo>
                  <a:lnTo>
                    <a:pt x="0" y="242315"/>
                  </a:lnTo>
                  <a:lnTo>
                    <a:pt x="0" y="169672"/>
                  </a:lnTo>
                  <a:lnTo>
                    <a:pt x="0" y="0"/>
                  </a:lnTo>
                  <a:close/>
                </a:path>
              </a:pathLst>
            </a:custGeom>
            <a:ln w="5626">
              <a:solidFill>
                <a:srgbClr val="000000"/>
              </a:solidFill>
            </a:ln>
          </p:spPr>
          <p:txBody>
            <a:bodyPr wrap="square" lIns="0" tIns="0" rIns="0" bIns="0" rtlCol="0"/>
            <a:lstStyle/>
            <a:p>
              <a:endParaRPr/>
            </a:p>
          </p:txBody>
        </p:sp>
      </p:grpSp>
      <p:sp>
        <p:nvSpPr>
          <p:cNvPr id="25" name="object 25"/>
          <p:cNvSpPr txBox="1"/>
          <p:nvPr/>
        </p:nvSpPr>
        <p:spPr>
          <a:xfrm>
            <a:off x="9196931" y="6250051"/>
            <a:ext cx="656988" cy="289822"/>
          </a:xfrm>
          <a:prstGeom prst="rect">
            <a:avLst/>
          </a:prstGeom>
        </p:spPr>
        <p:txBody>
          <a:bodyPr vert="horz" wrap="square" lIns="0" tIns="30479" rIns="0" bIns="0" rtlCol="0">
            <a:spAutoFit/>
          </a:bodyPr>
          <a:lstStyle/>
          <a:p>
            <a:pPr marR="41486" algn="ctr">
              <a:spcBef>
                <a:spcPts val="240"/>
              </a:spcBef>
            </a:pPr>
            <a:r>
              <a:rPr sz="800" spc="-20" dirty="0">
                <a:solidFill>
                  <a:srgbClr val="585858"/>
                </a:solidFill>
                <a:latin typeface="BIZ UDPゴシック"/>
                <a:cs typeface="BIZ UDPゴシック"/>
              </a:rPr>
              <a:t>希望する</a:t>
            </a:r>
            <a:endParaRPr sz="800">
              <a:latin typeface="BIZ UDPゴシック"/>
              <a:cs typeface="BIZ UDPゴシック"/>
            </a:endParaRPr>
          </a:p>
          <a:p>
            <a:pPr marR="6773" algn="ctr">
              <a:spcBef>
                <a:spcPts val="113"/>
              </a:spcBef>
            </a:pPr>
            <a:r>
              <a:rPr sz="800" dirty="0">
                <a:solidFill>
                  <a:srgbClr val="585858"/>
                </a:solidFill>
                <a:latin typeface="BIZ UDPゴシック"/>
                <a:cs typeface="BIZ UDPゴシック"/>
              </a:rPr>
              <a:t>14</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42%</a:t>
            </a:r>
            <a:endParaRPr sz="800">
              <a:latin typeface="BIZ UDPゴシック"/>
              <a:cs typeface="BIZ UDPゴシック"/>
            </a:endParaRPr>
          </a:p>
        </p:txBody>
      </p:sp>
      <p:grpSp>
        <p:nvGrpSpPr>
          <p:cNvPr id="26" name="object 26"/>
          <p:cNvGrpSpPr/>
          <p:nvPr/>
        </p:nvGrpSpPr>
        <p:grpSpPr>
          <a:xfrm>
            <a:off x="7335602" y="8102752"/>
            <a:ext cx="926219" cy="909286"/>
            <a:chOff x="5608256" y="5662231"/>
            <a:chExt cx="694690" cy="681990"/>
          </a:xfrm>
        </p:grpSpPr>
        <p:sp>
          <p:nvSpPr>
            <p:cNvPr id="27" name="object 27"/>
            <p:cNvSpPr/>
            <p:nvPr/>
          </p:nvSpPr>
          <p:spPr>
            <a:xfrm>
              <a:off x="5611114" y="5665089"/>
              <a:ext cx="688975" cy="676275"/>
            </a:xfrm>
            <a:custGeom>
              <a:avLst/>
              <a:gdLst/>
              <a:ahLst/>
              <a:cxnLst/>
              <a:rect l="l" t="t" r="r" b="b"/>
              <a:pathLst>
                <a:path w="688975" h="676275">
                  <a:moveTo>
                    <a:pt x="336931" y="0"/>
                  </a:moveTo>
                  <a:lnTo>
                    <a:pt x="114807" y="350773"/>
                  </a:lnTo>
                  <a:lnTo>
                    <a:pt x="0" y="350773"/>
                  </a:lnTo>
                  <a:lnTo>
                    <a:pt x="0" y="676122"/>
                  </a:lnTo>
                  <a:lnTo>
                    <a:pt x="688721" y="676122"/>
                  </a:lnTo>
                  <a:lnTo>
                    <a:pt x="688721" y="350773"/>
                  </a:lnTo>
                  <a:lnTo>
                    <a:pt x="287020" y="350773"/>
                  </a:lnTo>
                  <a:lnTo>
                    <a:pt x="336931" y="0"/>
                  </a:lnTo>
                  <a:close/>
                </a:path>
              </a:pathLst>
            </a:custGeom>
            <a:solidFill>
              <a:srgbClr val="FFFFFF"/>
            </a:solidFill>
          </p:spPr>
          <p:txBody>
            <a:bodyPr wrap="square" lIns="0" tIns="0" rIns="0" bIns="0" rtlCol="0"/>
            <a:lstStyle/>
            <a:p>
              <a:endParaRPr/>
            </a:p>
          </p:txBody>
        </p:sp>
        <p:sp>
          <p:nvSpPr>
            <p:cNvPr id="28" name="object 28"/>
            <p:cNvSpPr/>
            <p:nvPr/>
          </p:nvSpPr>
          <p:spPr>
            <a:xfrm>
              <a:off x="5611114" y="5665089"/>
              <a:ext cx="688975" cy="676275"/>
            </a:xfrm>
            <a:custGeom>
              <a:avLst/>
              <a:gdLst/>
              <a:ahLst/>
              <a:cxnLst/>
              <a:rect l="l" t="t" r="r" b="b"/>
              <a:pathLst>
                <a:path w="688975" h="676275">
                  <a:moveTo>
                    <a:pt x="0" y="350773"/>
                  </a:moveTo>
                  <a:lnTo>
                    <a:pt x="114807" y="350773"/>
                  </a:lnTo>
                  <a:lnTo>
                    <a:pt x="336931" y="0"/>
                  </a:lnTo>
                  <a:lnTo>
                    <a:pt x="287020" y="350773"/>
                  </a:lnTo>
                  <a:lnTo>
                    <a:pt x="688721" y="350773"/>
                  </a:lnTo>
                  <a:lnTo>
                    <a:pt x="688721" y="405002"/>
                  </a:lnTo>
                  <a:lnTo>
                    <a:pt x="688721" y="486409"/>
                  </a:lnTo>
                  <a:lnTo>
                    <a:pt x="688721" y="676122"/>
                  </a:lnTo>
                  <a:lnTo>
                    <a:pt x="287020" y="676122"/>
                  </a:lnTo>
                  <a:lnTo>
                    <a:pt x="114807" y="676122"/>
                  </a:lnTo>
                  <a:lnTo>
                    <a:pt x="0" y="676122"/>
                  </a:lnTo>
                  <a:lnTo>
                    <a:pt x="0" y="486409"/>
                  </a:lnTo>
                  <a:lnTo>
                    <a:pt x="0" y="405002"/>
                  </a:lnTo>
                  <a:lnTo>
                    <a:pt x="0" y="350773"/>
                  </a:lnTo>
                  <a:close/>
                </a:path>
              </a:pathLst>
            </a:custGeom>
            <a:ln w="5626">
              <a:solidFill>
                <a:srgbClr val="000000"/>
              </a:solidFill>
            </a:ln>
          </p:spPr>
          <p:txBody>
            <a:bodyPr wrap="square" lIns="0" tIns="0" rIns="0" bIns="0" rtlCol="0"/>
            <a:lstStyle/>
            <a:p>
              <a:endParaRPr/>
            </a:p>
          </p:txBody>
        </p:sp>
      </p:grpSp>
      <p:sp>
        <p:nvSpPr>
          <p:cNvPr id="29" name="object 29"/>
          <p:cNvSpPr txBox="1"/>
          <p:nvPr/>
        </p:nvSpPr>
        <p:spPr>
          <a:xfrm>
            <a:off x="7497394" y="8632118"/>
            <a:ext cx="656988" cy="289822"/>
          </a:xfrm>
          <a:prstGeom prst="rect">
            <a:avLst/>
          </a:prstGeom>
        </p:spPr>
        <p:txBody>
          <a:bodyPr vert="horz" wrap="square" lIns="0" tIns="30479" rIns="0" bIns="0" rtlCol="0">
            <a:spAutoFit/>
          </a:bodyPr>
          <a:lstStyle/>
          <a:p>
            <a:pPr marL="46566">
              <a:spcBef>
                <a:spcPts val="240"/>
              </a:spcBef>
            </a:pPr>
            <a:r>
              <a:rPr sz="800" spc="-13" dirty="0">
                <a:solidFill>
                  <a:srgbClr val="585858"/>
                </a:solidFill>
                <a:latin typeface="BIZ UDPゴシック"/>
                <a:cs typeface="BIZ UDPゴシック"/>
              </a:rPr>
              <a:t>希望しない</a:t>
            </a:r>
            <a:endParaRPr sz="800">
              <a:latin typeface="BIZ UDPゴシック"/>
              <a:cs typeface="BIZ UDPゴシック"/>
            </a:endParaRPr>
          </a:p>
          <a:p>
            <a:pPr>
              <a:spcBef>
                <a:spcPts val="113"/>
              </a:spcBef>
            </a:pPr>
            <a:r>
              <a:rPr sz="800" dirty="0">
                <a:solidFill>
                  <a:srgbClr val="585858"/>
                </a:solidFill>
                <a:latin typeface="BIZ UDPゴシック"/>
                <a:cs typeface="BIZ UDPゴシック"/>
              </a:rPr>
              <a:t>16</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49%</a:t>
            </a:r>
            <a:endParaRPr sz="800">
              <a:latin typeface="BIZ UDPゴシック"/>
              <a:cs typeface="BIZ UDPゴシック"/>
            </a:endParaRPr>
          </a:p>
        </p:txBody>
      </p:sp>
      <p:grpSp>
        <p:nvGrpSpPr>
          <p:cNvPr id="30" name="object 30"/>
          <p:cNvGrpSpPr/>
          <p:nvPr/>
        </p:nvGrpSpPr>
        <p:grpSpPr>
          <a:xfrm>
            <a:off x="7568258" y="6145162"/>
            <a:ext cx="815310" cy="491048"/>
            <a:chOff x="5782754" y="4193984"/>
            <a:chExt cx="611505" cy="368300"/>
          </a:xfrm>
        </p:grpSpPr>
        <p:sp>
          <p:nvSpPr>
            <p:cNvPr id="31" name="object 31"/>
            <p:cNvSpPr/>
            <p:nvPr/>
          </p:nvSpPr>
          <p:spPr>
            <a:xfrm>
              <a:off x="5785611" y="4196842"/>
              <a:ext cx="605790" cy="362585"/>
            </a:xfrm>
            <a:custGeom>
              <a:avLst/>
              <a:gdLst/>
              <a:ahLst/>
              <a:cxnLst/>
              <a:rect l="l" t="t" r="r" b="b"/>
              <a:pathLst>
                <a:path w="605789" h="362585">
                  <a:moveTo>
                    <a:pt x="523113" y="0"/>
                  </a:moveTo>
                  <a:lnTo>
                    <a:pt x="0" y="0"/>
                  </a:lnTo>
                  <a:lnTo>
                    <a:pt x="0" y="276479"/>
                  </a:lnTo>
                  <a:lnTo>
                    <a:pt x="305181" y="276479"/>
                  </a:lnTo>
                  <a:lnTo>
                    <a:pt x="605282" y="362077"/>
                  </a:lnTo>
                  <a:lnTo>
                    <a:pt x="435864" y="276479"/>
                  </a:lnTo>
                  <a:lnTo>
                    <a:pt x="523113" y="276479"/>
                  </a:lnTo>
                  <a:lnTo>
                    <a:pt x="523113" y="0"/>
                  </a:lnTo>
                  <a:close/>
                </a:path>
              </a:pathLst>
            </a:custGeom>
            <a:solidFill>
              <a:srgbClr val="FFFFFF"/>
            </a:solidFill>
          </p:spPr>
          <p:txBody>
            <a:bodyPr wrap="square" lIns="0" tIns="0" rIns="0" bIns="0" rtlCol="0"/>
            <a:lstStyle/>
            <a:p>
              <a:endParaRPr/>
            </a:p>
          </p:txBody>
        </p:sp>
        <p:sp>
          <p:nvSpPr>
            <p:cNvPr id="32" name="object 32"/>
            <p:cNvSpPr/>
            <p:nvPr/>
          </p:nvSpPr>
          <p:spPr>
            <a:xfrm>
              <a:off x="5785611" y="4196842"/>
              <a:ext cx="605790" cy="362585"/>
            </a:xfrm>
            <a:custGeom>
              <a:avLst/>
              <a:gdLst/>
              <a:ahLst/>
              <a:cxnLst/>
              <a:rect l="l" t="t" r="r" b="b"/>
              <a:pathLst>
                <a:path w="605789" h="362585">
                  <a:moveTo>
                    <a:pt x="0" y="0"/>
                  </a:moveTo>
                  <a:lnTo>
                    <a:pt x="305181" y="0"/>
                  </a:lnTo>
                  <a:lnTo>
                    <a:pt x="435864" y="0"/>
                  </a:lnTo>
                  <a:lnTo>
                    <a:pt x="523113" y="0"/>
                  </a:lnTo>
                  <a:lnTo>
                    <a:pt x="523113" y="161290"/>
                  </a:lnTo>
                  <a:lnTo>
                    <a:pt x="523113" y="230378"/>
                  </a:lnTo>
                  <a:lnTo>
                    <a:pt x="523113" y="276479"/>
                  </a:lnTo>
                  <a:lnTo>
                    <a:pt x="435864" y="276479"/>
                  </a:lnTo>
                  <a:lnTo>
                    <a:pt x="605282" y="362077"/>
                  </a:lnTo>
                  <a:lnTo>
                    <a:pt x="305181" y="276479"/>
                  </a:lnTo>
                  <a:lnTo>
                    <a:pt x="0" y="276479"/>
                  </a:lnTo>
                  <a:lnTo>
                    <a:pt x="0" y="230378"/>
                  </a:lnTo>
                  <a:lnTo>
                    <a:pt x="0" y="161290"/>
                  </a:lnTo>
                  <a:lnTo>
                    <a:pt x="0" y="0"/>
                  </a:lnTo>
                  <a:close/>
                </a:path>
              </a:pathLst>
            </a:custGeom>
            <a:ln w="5626">
              <a:solidFill>
                <a:srgbClr val="000000"/>
              </a:solidFill>
            </a:ln>
          </p:spPr>
          <p:txBody>
            <a:bodyPr wrap="square" lIns="0" tIns="0" rIns="0" bIns="0" rtlCol="0"/>
            <a:lstStyle/>
            <a:p>
              <a:endParaRPr/>
            </a:p>
          </p:txBody>
        </p:sp>
      </p:grpSp>
      <p:sp>
        <p:nvSpPr>
          <p:cNvPr id="33" name="object 33"/>
          <p:cNvSpPr txBox="1"/>
          <p:nvPr/>
        </p:nvSpPr>
        <p:spPr>
          <a:xfrm>
            <a:off x="7692968" y="6172535"/>
            <a:ext cx="509674" cy="290677"/>
          </a:xfrm>
          <a:prstGeom prst="rect">
            <a:avLst/>
          </a:prstGeom>
        </p:spPr>
        <p:txBody>
          <a:bodyPr vert="horz" wrap="square" lIns="0" tIns="31326" rIns="0" bIns="0" rtlCol="0">
            <a:spAutoFit/>
          </a:bodyPr>
          <a:lstStyle/>
          <a:p>
            <a:pPr marL="70272">
              <a:spcBef>
                <a:spcPts val="247"/>
              </a:spcBef>
            </a:pPr>
            <a:r>
              <a:rPr sz="800" spc="-27" dirty="0">
                <a:solidFill>
                  <a:srgbClr val="585858"/>
                </a:solidFill>
                <a:latin typeface="BIZ UDPゴシック"/>
                <a:cs typeface="BIZ UDPゴシック"/>
              </a:rPr>
              <a:t>未回答</a:t>
            </a:r>
            <a:endParaRPr sz="800">
              <a:latin typeface="BIZ UDPゴシック"/>
              <a:cs typeface="BIZ UDPゴシック"/>
            </a:endParaRPr>
          </a:p>
          <a:p>
            <a:pPr>
              <a:spcBef>
                <a:spcPts val="120"/>
              </a:spcBef>
            </a:pPr>
            <a:r>
              <a:rPr sz="800" dirty="0">
                <a:solidFill>
                  <a:srgbClr val="585858"/>
                </a:solidFill>
                <a:latin typeface="BIZ UDPゴシック"/>
                <a:cs typeface="BIZ UDPゴシック"/>
              </a:rPr>
              <a:t>3</a:t>
            </a:r>
            <a:r>
              <a:rPr sz="800" spc="7" dirty="0">
                <a:solidFill>
                  <a:srgbClr val="585858"/>
                </a:solidFill>
                <a:latin typeface="BIZ UDPゴシック"/>
                <a:cs typeface="BIZ UDPゴシック"/>
              </a:rPr>
              <a:t>校 / </a:t>
            </a:r>
            <a:r>
              <a:rPr sz="800" spc="-33" dirty="0">
                <a:solidFill>
                  <a:srgbClr val="585858"/>
                </a:solidFill>
                <a:latin typeface="BIZ UDPゴシック"/>
                <a:cs typeface="BIZ UDPゴシック"/>
              </a:rPr>
              <a:t>9%</a:t>
            </a:r>
            <a:endParaRPr sz="800">
              <a:latin typeface="BIZ UDPゴシック"/>
              <a:cs typeface="BIZ UDPゴシック"/>
            </a:endParaRPr>
          </a:p>
        </p:txBody>
      </p:sp>
      <p:grpSp>
        <p:nvGrpSpPr>
          <p:cNvPr id="34" name="object 34"/>
          <p:cNvGrpSpPr/>
          <p:nvPr/>
        </p:nvGrpSpPr>
        <p:grpSpPr>
          <a:xfrm>
            <a:off x="7683954" y="2177660"/>
            <a:ext cx="2303694" cy="2476408"/>
            <a:chOff x="5869529" y="1218247"/>
            <a:chExt cx="1727835" cy="1857375"/>
          </a:xfrm>
        </p:grpSpPr>
        <p:sp>
          <p:nvSpPr>
            <p:cNvPr id="35" name="object 35"/>
            <p:cNvSpPr/>
            <p:nvPr/>
          </p:nvSpPr>
          <p:spPr>
            <a:xfrm>
              <a:off x="6658483" y="1503172"/>
              <a:ext cx="783590" cy="1398905"/>
            </a:xfrm>
            <a:custGeom>
              <a:avLst/>
              <a:gdLst/>
              <a:ahLst/>
              <a:cxnLst/>
              <a:rect l="l" t="t" r="r" b="b"/>
              <a:pathLst>
                <a:path w="783590" h="1398905">
                  <a:moveTo>
                    <a:pt x="0" y="0"/>
                  </a:moveTo>
                  <a:lnTo>
                    <a:pt x="0" y="783209"/>
                  </a:lnTo>
                  <a:lnTo>
                    <a:pt x="484123" y="1398905"/>
                  </a:lnTo>
                  <a:lnTo>
                    <a:pt x="523378" y="1365913"/>
                  </a:lnTo>
                  <a:lnTo>
                    <a:pt x="560161" y="1330662"/>
                  </a:lnTo>
                  <a:lnTo>
                    <a:pt x="594401" y="1293293"/>
                  </a:lnTo>
                  <a:lnTo>
                    <a:pt x="626030" y="1253949"/>
                  </a:lnTo>
                  <a:lnTo>
                    <a:pt x="654977" y="1212772"/>
                  </a:lnTo>
                  <a:lnTo>
                    <a:pt x="681173" y="1169905"/>
                  </a:lnTo>
                  <a:lnTo>
                    <a:pt x="704548" y="1125489"/>
                  </a:lnTo>
                  <a:lnTo>
                    <a:pt x="725033" y="1079669"/>
                  </a:lnTo>
                  <a:lnTo>
                    <a:pt x="742557" y="1032585"/>
                  </a:lnTo>
                  <a:lnTo>
                    <a:pt x="757051" y="984381"/>
                  </a:lnTo>
                  <a:lnTo>
                    <a:pt x="768446" y="935199"/>
                  </a:lnTo>
                  <a:lnTo>
                    <a:pt x="776672" y="885181"/>
                  </a:lnTo>
                  <a:lnTo>
                    <a:pt x="781658" y="834470"/>
                  </a:lnTo>
                  <a:lnTo>
                    <a:pt x="783336" y="783209"/>
                  </a:lnTo>
                  <a:lnTo>
                    <a:pt x="781906" y="735497"/>
                  </a:lnTo>
                  <a:lnTo>
                    <a:pt x="777671" y="688541"/>
                  </a:lnTo>
                  <a:lnTo>
                    <a:pt x="770713" y="642424"/>
                  </a:lnTo>
                  <a:lnTo>
                    <a:pt x="761114" y="597226"/>
                  </a:lnTo>
                  <a:lnTo>
                    <a:pt x="748956" y="553030"/>
                  </a:lnTo>
                  <a:lnTo>
                    <a:pt x="734321" y="509918"/>
                  </a:lnTo>
                  <a:lnTo>
                    <a:pt x="717291" y="467972"/>
                  </a:lnTo>
                  <a:lnTo>
                    <a:pt x="697948" y="427274"/>
                  </a:lnTo>
                  <a:lnTo>
                    <a:pt x="676373" y="387905"/>
                  </a:lnTo>
                  <a:lnTo>
                    <a:pt x="652650" y="349947"/>
                  </a:lnTo>
                  <a:lnTo>
                    <a:pt x="626860" y="313483"/>
                  </a:lnTo>
                  <a:lnTo>
                    <a:pt x="599084" y="278594"/>
                  </a:lnTo>
                  <a:lnTo>
                    <a:pt x="569406" y="245362"/>
                  </a:lnTo>
                  <a:lnTo>
                    <a:pt x="537906" y="213869"/>
                  </a:lnTo>
                  <a:lnTo>
                    <a:pt x="504667" y="184198"/>
                  </a:lnTo>
                  <a:lnTo>
                    <a:pt x="469771" y="156429"/>
                  </a:lnTo>
                  <a:lnTo>
                    <a:pt x="433300" y="130646"/>
                  </a:lnTo>
                  <a:lnTo>
                    <a:pt x="395336" y="106929"/>
                  </a:lnTo>
                  <a:lnTo>
                    <a:pt x="355961" y="85361"/>
                  </a:lnTo>
                  <a:lnTo>
                    <a:pt x="315257" y="66023"/>
                  </a:lnTo>
                  <a:lnTo>
                    <a:pt x="273306" y="48998"/>
                  </a:lnTo>
                  <a:lnTo>
                    <a:pt x="230189" y="34368"/>
                  </a:lnTo>
                  <a:lnTo>
                    <a:pt x="185989" y="22214"/>
                  </a:lnTo>
                  <a:lnTo>
                    <a:pt x="140789" y="12618"/>
                  </a:lnTo>
                  <a:lnTo>
                    <a:pt x="94669" y="5662"/>
                  </a:lnTo>
                  <a:lnTo>
                    <a:pt x="47712" y="1429"/>
                  </a:lnTo>
                  <a:lnTo>
                    <a:pt x="0" y="0"/>
                  </a:lnTo>
                  <a:close/>
                </a:path>
              </a:pathLst>
            </a:custGeom>
            <a:solidFill>
              <a:srgbClr val="4471C4"/>
            </a:solidFill>
          </p:spPr>
          <p:txBody>
            <a:bodyPr wrap="square" lIns="0" tIns="0" rIns="0" bIns="0" rtlCol="0"/>
            <a:lstStyle/>
            <a:p>
              <a:endParaRPr/>
            </a:p>
          </p:txBody>
        </p:sp>
        <p:sp>
          <p:nvSpPr>
            <p:cNvPr id="36" name="object 36"/>
            <p:cNvSpPr/>
            <p:nvPr/>
          </p:nvSpPr>
          <p:spPr>
            <a:xfrm>
              <a:off x="5918327" y="2286381"/>
              <a:ext cx="1224280" cy="783590"/>
            </a:xfrm>
            <a:custGeom>
              <a:avLst/>
              <a:gdLst/>
              <a:ahLst/>
              <a:cxnLst/>
              <a:rect l="l" t="t" r="r" b="b"/>
              <a:pathLst>
                <a:path w="1224279" h="783589">
                  <a:moveTo>
                    <a:pt x="740155" y="0"/>
                  </a:moveTo>
                  <a:lnTo>
                    <a:pt x="0" y="256159"/>
                  </a:lnTo>
                  <a:lnTo>
                    <a:pt x="18686" y="304947"/>
                  </a:lnTo>
                  <a:lnTo>
                    <a:pt x="40554" y="352303"/>
                  </a:lnTo>
                  <a:lnTo>
                    <a:pt x="65525" y="398073"/>
                  </a:lnTo>
                  <a:lnTo>
                    <a:pt x="93520" y="442107"/>
                  </a:lnTo>
                  <a:lnTo>
                    <a:pt x="124459" y="484251"/>
                  </a:lnTo>
                  <a:lnTo>
                    <a:pt x="155084" y="520867"/>
                  </a:lnTo>
                  <a:lnTo>
                    <a:pt x="187444" y="555157"/>
                  </a:lnTo>
                  <a:lnTo>
                    <a:pt x="221426" y="587105"/>
                  </a:lnTo>
                  <a:lnTo>
                    <a:pt x="256914" y="616699"/>
                  </a:lnTo>
                  <a:lnTo>
                    <a:pt x="293793" y="643925"/>
                  </a:lnTo>
                  <a:lnTo>
                    <a:pt x="331948" y="668768"/>
                  </a:lnTo>
                  <a:lnTo>
                    <a:pt x="371264" y="691216"/>
                  </a:lnTo>
                  <a:lnTo>
                    <a:pt x="411626" y="711253"/>
                  </a:lnTo>
                  <a:lnTo>
                    <a:pt x="452919" y="728867"/>
                  </a:lnTo>
                  <a:lnTo>
                    <a:pt x="495028" y="744043"/>
                  </a:lnTo>
                  <a:lnTo>
                    <a:pt x="537838" y="756767"/>
                  </a:lnTo>
                  <a:lnTo>
                    <a:pt x="581234" y="767027"/>
                  </a:lnTo>
                  <a:lnTo>
                    <a:pt x="625101" y="774807"/>
                  </a:lnTo>
                  <a:lnTo>
                    <a:pt x="669324" y="780095"/>
                  </a:lnTo>
                  <a:lnTo>
                    <a:pt x="713788" y="782876"/>
                  </a:lnTo>
                  <a:lnTo>
                    <a:pt x="758378" y="783136"/>
                  </a:lnTo>
                  <a:lnTo>
                    <a:pt x="802979" y="780862"/>
                  </a:lnTo>
                  <a:lnTo>
                    <a:pt x="847475" y="776040"/>
                  </a:lnTo>
                  <a:lnTo>
                    <a:pt x="891753" y="768656"/>
                  </a:lnTo>
                  <a:lnTo>
                    <a:pt x="935696" y="758696"/>
                  </a:lnTo>
                  <a:lnTo>
                    <a:pt x="979190" y="746147"/>
                  </a:lnTo>
                  <a:lnTo>
                    <a:pt x="1022119" y="730994"/>
                  </a:lnTo>
                  <a:lnTo>
                    <a:pt x="1064370" y="713224"/>
                  </a:lnTo>
                  <a:lnTo>
                    <a:pt x="1105826" y="692823"/>
                  </a:lnTo>
                  <a:lnTo>
                    <a:pt x="1146373" y="669777"/>
                  </a:lnTo>
                  <a:lnTo>
                    <a:pt x="1185896" y="644073"/>
                  </a:lnTo>
                  <a:lnTo>
                    <a:pt x="1224279" y="615696"/>
                  </a:lnTo>
                  <a:lnTo>
                    <a:pt x="740155" y="0"/>
                  </a:lnTo>
                  <a:close/>
                </a:path>
              </a:pathLst>
            </a:custGeom>
            <a:solidFill>
              <a:srgbClr val="EC7C30"/>
            </a:solidFill>
          </p:spPr>
          <p:txBody>
            <a:bodyPr wrap="square" lIns="0" tIns="0" rIns="0" bIns="0" rtlCol="0"/>
            <a:lstStyle/>
            <a:p>
              <a:endParaRPr/>
            </a:p>
          </p:txBody>
        </p:sp>
        <p:sp>
          <p:nvSpPr>
            <p:cNvPr id="37" name="object 37"/>
            <p:cNvSpPr/>
            <p:nvPr/>
          </p:nvSpPr>
          <p:spPr>
            <a:xfrm>
              <a:off x="5918327" y="2286381"/>
              <a:ext cx="1224280" cy="783590"/>
            </a:xfrm>
            <a:custGeom>
              <a:avLst/>
              <a:gdLst/>
              <a:ahLst/>
              <a:cxnLst/>
              <a:rect l="l" t="t" r="r" b="b"/>
              <a:pathLst>
                <a:path w="1224279" h="783589">
                  <a:moveTo>
                    <a:pt x="1224279" y="615696"/>
                  </a:moveTo>
                  <a:lnTo>
                    <a:pt x="1185896" y="644073"/>
                  </a:lnTo>
                  <a:lnTo>
                    <a:pt x="1146373" y="669777"/>
                  </a:lnTo>
                  <a:lnTo>
                    <a:pt x="1105826" y="692823"/>
                  </a:lnTo>
                  <a:lnTo>
                    <a:pt x="1064370" y="713224"/>
                  </a:lnTo>
                  <a:lnTo>
                    <a:pt x="1022119" y="730994"/>
                  </a:lnTo>
                  <a:lnTo>
                    <a:pt x="979190" y="746147"/>
                  </a:lnTo>
                  <a:lnTo>
                    <a:pt x="935696" y="758696"/>
                  </a:lnTo>
                  <a:lnTo>
                    <a:pt x="891753" y="768656"/>
                  </a:lnTo>
                  <a:lnTo>
                    <a:pt x="847475" y="776040"/>
                  </a:lnTo>
                  <a:lnTo>
                    <a:pt x="802979" y="780862"/>
                  </a:lnTo>
                  <a:lnTo>
                    <a:pt x="758378" y="783136"/>
                  </a:lnTo>
                  <a:lnTo>
                    <a:pt x="713788" y="782876"/>
                  </a:lnTo>
                  <a:lnTo>
                    <a:pt x="669324" y="780095"/>
                  </a:lnTo>
                  <a:lnTo>
                    <a:pt x="625101" y="774807"/>
                  </a:lnTo>
                  <a:lnTo>
                    <a:pt x="581234" y="767027"/>
                  </a:lnTo>
                  <a:lnTo>
                    <a:pt x="537838" y="756767"/>
                  </a:lnTo>
                  <a:lnTo>
                    <a:pt x="495028" y="744043"/>
                  </a:lnTo>
                  <a:lnTo>
                    <a:pt x="452919" y="728867"/>
                  </a:lnTo>
                  <a:lnTo>
                    <a:pt x="411626" y="711253"/>
                  </a:lnTo>
                  <a:lnTo>
                    <a:pt x="371264" y="691216"/>
                  </a:lnTo>
                  <a:lnTo>
                    <a:pt x="331948" y="668768"/>
                  </a:lnTo>
                  <a:lnTo>
                    <a:pt x="293793" y="643925"/>
                  </a:lnTo>
                  <a:lnTo>
                    <a:pt x="256914" y="616699"/>
                  </a:lnTo>
                  <a:lnTo>
                    <a:pt x="221426" y="587105"/>
                  </a:lnTo>
                  <a:lnTo>
                    <a:pt x="187444" y="555157"/>
                  </a:lnTo>
                  <a:lnTo>
                    <a:pt x="155084" y="520867"/>
                  </a:lnTo>
                  <a:lnTo>
                    <a:pt x="124459" y="484251"/>
                  </a:lnTo>
                  <a:lnTo>
                    <a:pt x="93520" y="442107"/>
                  </a:lnTo>
                  <a:lnTo>
                    <a:pt x="65525" y="398073"/>
                  </a:lnTo>
                  <a:lnTo>
                    <a:pt x="40554" y="352303"/>
                  </a:lnTo>
                  <a:lnTo>
                    <a:pt x="18686" y="304947"/>
                  </a:lnTo>
                  <a:lnTo>
                    <a:pt x="0" y="256159"/>
                  </a:lnTo>
                  <a:lnTo>
                    <a:pt x="740155" y="0"/>
                  </a:lnTo>
                  <a:lnTo>
                    <a:pt x="1224279" y="615696"/>
                  </a:lnTo>
                  <a:close/>
                </a:path>
              </a:pathLst>
            </a:custGeom>
            <a:ln w="11239">
              <a:solidFill>
                <a:srgbClr val="FFFFFF"/>
              </a:solidFill>
            </a:ln>
          </p:spPr>
          <p:txBody>
            <a:bodyPr wrap="square" lIns="0" tIns="0" rIns="0" bIns="0" rtlCol="0"/>
            <a:lstStyle/>
            <a:p>
              <a:endParaRPr/>
            </a:p>
          </p:txBody>
        </p:sp>
        <p:sp>
          <p:nvSpPr>
            <p:cNvPr id="38" name="object 38"/>
            <p:cNvSpPr/>
            <p:nvPr/>
          </p:nvSpPr>
          <p:spPr>
            <a:xfrm>
              <a:off x="5875244" y="1503172"/>
              <a:ext cx="783590" cy="1039494"/>
            </a:xfrm>
            <a:custGeom>
              <a:avLst/>
              <a:gdLst/>
              <a:ahLst/>
              <a:cxnLst/>
              <a:rect l="l" t="t" r="r" b="b"/>
              <a:pathLst>
                <a:path w="783590" h="1039494">
                  <a:moveTo>
                    <a:pt x="783238" y="0"/>
                  </a:moveTo>
                  <a:lnTo>
                    <a:pt x="731006" y="1734"/>
                  </a:lnTo>
                  <a:lnTo>
                    <a:pt x="679116" y="6925"/>
                  </a:lnTo>
                  <a:lnTo>
                    <a:pt x="627726" y="15553"/>
                  </a:lnTo>
                  <a:lnTo>
                    <a:pt x="576994" y="27602"/>
                  </a:lnTo>
                  <a:lnTo>
                    <a:pt x="527079" y="43053"/>
                  </a:lnTo>
                  <a:lnTo>
                    <a:pt x="482454" y="60009"/>
                  </a:lnTo>
                  <a:lnTo>
                    <a:pt x="439462" y="79368"/>
                  </a:lnTo>
                  <a:lnTo>
                    <a:pt x="398152" y="101027"/>
                  </a:lnTo>
                  <a:lnTo>
                    <a:pt x="358576" y="124880"/>
                  </a:lnTo>
                  <a:lnTo>
                    <a:pt x="320783" y="150824"/>
                  </a:lnTo>
                  <a:lnTo>
                    <a:pt x="284825" y="178753"/>
                  </a:lnTo>
                  <a:lnTo>
                    <a:pt x="250752" y="208565"/>
                  </a:lnTo>
                  <a:lnTo>
                    <a:pt x="218615" y="240154"/>
                  </a:lnTo>
                  <a:lnTo>
                    <a:pt x="188464" y="273416"/>
                  </a:lnTo>
                  <a:lnTo>
                    <a:pt x="160350" y="308248"/>
                  </a:lnTo>
                  <a:lnTo>
                    <a:pt x="134323" y="344544"/>
                  </a:lnTo>
                  <a:lnTo>
                    <a:pt x="110435" y="382200"/>
                  </a:lnTo>
                  <a:lnTo>
                    <a:pt x="88735" y="421112"/>
                  </a:lnTo>
                  <a:lnTo>
                    <a:pt x="69274" y="461177"/>
                  </a:lnTo>
                  <a:lnTo>
                    <a:pt x="52103" y="502288"/>
                  </a:lnTo>
                  <a:lnTo>
                    <a:pt x="37273" y="544343"/>
                  </a:lnTo>
                  <a:lnTo>
                    <a:pt x="24834" y="587237"/>
                  </a:lnTo>
                  <a:lnTo>
                    <a:pt x="14836" y="630865"/>
                  </a:lnTo>
                  <a:lnTo>
                    <a:pt x="7331" y="675124"/>
                  </a:lnTo>
                  <a:lnTo>
                    <a:pt x="2368" y="719908"/>
                  </a:lnTo>
                  <a:lnTo>
                    <a:pt x="0" y="765114"/>
                  </a:lnTo>
                  <a:lnTo>
                    <a:pt x="275" y="810638"/>
                  </a:lnTo>
                  <a:lnTo>
                    <a:pt x="3244" y="856375"/>
                  </a:lnTo>
                  <a:lnTo>
                    <a:pt x="8959" y="902221"/>
                  </a:lnTo>
                  <a:lnTo>
                    <a:pt x="17470" y="948071"/>
                  </a:lnTo>
                  <a:lnTo>
                    <a:pt x="28828" y="993821"/>
                  </a:lnTo>
                  <a:lnTo>
                    <a:pt x="43082" y="1039368"/>
                  </a:lnTo>
                  <a:lnTo>
                    <a:pt x="783238" y="783209"/>
                  </a:lnTo>
                  <a:lnTo>
                    <a:pt x="783238" y="0"/>
                  </a:lnTo>
                  <a:close/>
                </a:path>
              </a:pathLst>
            </a:custGeom>
            <a:solidFill>
              <a:srgbClr val="A4A4A4"/>
            </a:solidFill>
          </p:spPr>
          <p:txBody>
            <a:bodyPr wrap="square" lIns="0" tIns="0" rIns="0" bIns="0" rtlCol="0"/>
            <a:lstStyle/>
            <a:p>
              <a:endParaRPr/>
            </a:p>
          </p:txBody>
        </p:sp>
        <p:sp>
          <p:nvSpPr>
            <p:cNvPr id="39" name="object 39"/>
            <p:cNvSpPr/>
            <p:nvPr/>
          </p:nvSpPr>
          <p:spPr>
            <a:xfrm>
              <a:off x="5875244" y="1503172"/>
              <a:ext cx="783590" cy="1039494"/>
            </a:xfrm>
            <a:custGeom>
              <a:avLst/>
              <a:gdLst/>
              <a:ahLst/>
              <a:cxnLst/>
              <a:rect l="l" t="t" r="r" b="b"/>
              <a:pathLst>
                <a:path w="783590" h="1039494">
                  <a:moveTo>
                    <a:pt x="43082" y="1039368"/>
                  </a:moveTo>
                  <a:lnTo>
                    <a:pt x="28828" y="993821"/>
                  </a:lnTo>
                  <a:lnTo>
                    <a:pt x="17470" y="948071"/>
                  </a:lnTo>
                  <a:lnTo>
                    <a:pt x="8959" y="902221"/>
                  </a:lnTo>
                  <a:lnTo>
                    <a:pt x="3244" y="856375"/>
                  </a:lnTo>
                  <a:lnTo>
                    <a:pt x="275" y="810638"/>
                  </a:lnTo>
                  <a:lnTo>
                    <a:pt x="0" y="765114"/>
                  </a:lnTo>
                  <a:lnTo>
                    <a:pt x="2368" y="719908"/>
                  </a:lnTo>
                  <a:lnTo>
                    <a:pt x="7331" y="675124"/>
                  </a:lnTo>
                  <a:lnTo>
                    <a:pt x="14836" y="630865"/>
                  </a:lnTo>
                  <a:lnTo>
                    <a:pt x="24834" y="587237"/>
                  </a:lnTo>
                  <a:lnTo>
                    <a:pt x="37273" y="544343"/>
                  </a:lnTo>
                  <a:lnTo>
                    <a:pt x="52103" y="502288"/>
                  </a:lnTo>
                  <a:lnTo>
                    <a:pt x="69274" y="461177"/>
                  </a:lnTo>
                  <a:lnTo>
                    <a:pt x="88735" y="421112"/>
                  </a:lnTo>
                  <a:lnTo>
                    <a:pt x="110435" y="382200"/>
                  </a:lnTo>
                  <a:lnTo>
                    <a:pt x="134323" y="344544"/>
                  </a:lnTo>
                  <a:lnTo>
                    <a:pt x="160350" y="308248"/>
                  </a:lnTo>
                  <a:lnTo>
                    <a:pt x="188464" y="273416"/>
                  </a:lnTo>
                  <a:lnTo>
                    <a:pt x="218615" y="240154"/>
                  </a:lnTo>
                  <a:lnTo>
                    <a:pt x="250752" y="208565"/>
                  </a:lnTo>
                  <a:lnTo>
                    <a:pt x="284825" y="178753"/>
                  </a:lnTo>
                  <a:lnTo>
                    <a:pt x="320783" y="150824"/>
                  </a:lnTo>
                  <a:lnTo>
                    <a:pt x="358576" y="124880"/>
                  </a:lnTo>
                  <a:lnTo>
                    <a:pt x="398152" y="101027"/>
                  </a:lnTo>
                  <a:lnTo>
                    <a:pt x="439462" y="79368"/>
                  </a:lnTo>
                  <a:lnTo>
                    <a:pt x="482454" y="60009"/>
                  </a:lnTo>
                  <a:lnTo>
                    <a:pt x="527079" y="43053"/>
                  </a:lnTo>
                  <a:lnTo>
                    <a:pt x="576994" y="27602"/>
                  </a:lnTo>
                  <a:lnTo>
                    <a:pt x="627726" y="15553"/>
                  </a:lnTo>
                  <a:lnTo>
                    <a:pt x="679116" y="6925"/>
                  </a:lnTo>
                  <a:lnTo>
                    <a:pt x="731006" y="1734"/>
                  </a:lnTo>
                  <a:lnTo>
                    <a:pt x="783238" y="0"/>
                  </a:lnTo>
                  <a:lnTo>
                    <a:pt x="783238" y="783209"/>
                  </a:lnTo>
                  <a:lnTo>
                    <a:pt x="43082" y="1039368"/>
                  </a:lnTo>
                  <a:close/>
                </a:path>
              </a:pathLst>
            </a:custGeom>
            <a:ln w="11239">
              <a:solidFill>
                <a:srgbClr val="FFFFFF"/>
              </a:solidFill>
            </a:ln>
          </p:spPr>
          <p:txBody>
            <a:bodyPr wrap="square" lIns="0" tIns="0" rIns="0" bIns="0" rtlCol="0"/>
            <a:lstStyle/>
            <a:p>
              <a:endParaRPr/>
            </a:p>
          </p:txBody>
        </p:sp>
        <p:sp>
          <p:nvSpPr>
            <p:cNvPr id="40" name="object 40"/>
            <p:cNvSpPr/>
            <p:nvPr/>
          </p:nvSpPr>
          <p:spPr>
            <a:xfrm>
              <a:off x="6982714" y="1221105"/>
              <a:ext cx="612140" cy="809625"/>
            </a:xfrm>
            <a:custGeom>
              <a:avLst/>
              <a:gdLst/>
              <a:ahLst/>
              <a:cxnLst/>
              <a:rect l="l" t="t" r="r" b="b"/>
              <a:pathLst>
                <a:path w="612140" h="809625">
                  <a:moveTo>
                    <a:pt x="611632" y="0"/>
                  </a:moveTo>
                  <a:lnTo>
                    <a:pt x="0" y="0"/>
                  </a:lnTo>
                  <a:lnTo>
                    <a:pt x="0" y="290703"/>
                  </a:lnTo>
                  <a:lnTo>
                    <a:pt x="356743" y="290703"/>
                  </a:lnTo>
                  <a:lnTo>
                    <a:pt x="415925" y="809117"/>
                  </a:lnTo>
                  <a:lnTo>
                    <a:pt x="509651" y="290703"/>
                  </a:lnTo>
                  <a:lnTo>
                    <a:pt x="611632" y="290703"/>
                  </a:lnTo>
                  <a:lnTo>
                    <a:pt x="611632" y="0"/>
                  </a:lnTo>
                  <a:close/>
                </a:path>
              </a:pathLst>
            </a:custGeom>
            <a:solidFill>
              <a:srgbClr val="FFFFFF"/>
            </a:solidFill>
          </p:spPr>
          <p:txBody>
            <a:bodyPr wrap="square" lIns="0" tIns="0" rIns="0" bIns="0" rtlCol="0"/>
            <a:lstStyle/>
            <a:p>
              <a:endParaRPr/>
            </a:p>
          </p:txBody>
        </p:sp>
        <p:sp>
          <p:nvSpPr>
            <p:cNvPr id="41" name="object 41"/>
            <p:cNvSpPr/>
            <p:nvPr/>
          </p:nvSpPr>
          <p:spPr>
            <a:xfrm>
              <a:off x="6982714" y="1221105"/>
              <a:ext cx="612140" cy="809625"/>
            </a:xfrm>
            <a:custGeom>
              <a:avLst/>
              <a:gdLst/>
              <a:ahLst/>
              <a:cxnLst/>
              <a:rect l="l" t="t" r="r" b="b"/>
              <a:pathLst>
                <a:path w="612140" h="809625">
                  <a:moveTo>
                    <a:pt x="0" y="0"/>
                  </a:moveTo>
                  <a:lnTo>
                    <a:pt x="356743" y="0"/>
                  </a:lnTo>
                  <a:lnTo>
                    <a:pt x="509651" y="0"/>
                  </a:lnTo>
                  <a:lnTo>
                    <a:pt x="611632" y="0"/>
                  </a:lnTo>
                  <a:lnTo>
                    <a:pt x="611632" y="169545"/>
                  </a:lnTo>
                  <a:lnTo>
                    <a:pt x="611632" y="242315"/>
                  </a:lnTo>
                  <a:lnTo>
                    <a:pt x="611632" y="290703"/>
                  </a:lnTo>
                  <a:lnTo>
                    <a:pt x="509651" y="290703"/>
                  </a:lnTo>
                  <a:lnTo>
                    <a:pt x="415925" y="809117"/>
                  </a:lnTo>
                  <a:lnTo>
                    <a:pt x="356743" y="290703"/>
                  </a:lnTo>
                  <a:lnTo>
                    <a:pt x="0" y="290703"/>
                  </a:lnTo>
                  <a:lnTo>
                    <a:pt x="0" y="242315"/>
                  </a:lnTo>
                  <a:lnTo>
                    <a:pt x="0" y="169545"/>
                  </a:lnTo>
                  <a:lnTo>
                    <a:pt x="0" y="0"/>
                  </a:lnTo>
                  <a:close/>
                </a:path>
              </a:pathLst>
            </a:custGeom>
            <a:ln w="5626">
              <a:solidFill>
                <a:srgbClr val="000000"/>
              </a:solidFill>
            </a:ln>
          </p:spPr>
          <p:txBody>
            <a:bodyPr wrap="square" lIns="0" tIns="0" rIns="0" bIns="0" rtlCol="0"/>
            <a:lstStyle/>
            <a:p>
              <a:endParaRPr/>
            </a:p>
          </p:txBody>
        </p:sp>
      </p:grpSp>
      <p:sp>
        <p:nvSpPr>
          <p:cNvPr id="42" name="object 42"/>
          <p:cNvSpPr txBox="1"/>
          <p:nvPr/>
        </p:nvSpPr>
        <p:spPr>
          <a:xfrm>
            <a:off x="9274991" y="2215325"/>
            <a:ext cx="656142" cy="289822"/>
          </a:xfrm>
          <a:prstGeom prst="rect">
            <a:avLst/>
          </a:prstGeom>
        </p:spPr>
        <p:txBody>
          <a:bodyPr vert="horz" wrap="square" lIns="0" tIns="30479" rIns="0" bIns="0" rtlCol="0">
            <a:spAutoFit/>
          </a:bodyPr>
          <a:lstStyle/>
          <a:p>
            <a:pPr marR="40639" algn="ctr">
              <a:spcBef>
                <a:spcPts val="240"/>
              </a:spcBef>
            </a:pPr>
            <a:r>
              <a:rPr sz="800" spc="-20" dirty="0">
                <a:solidFill>
                  <a:srgbClr val="585858"/>
                </a:solidFill>
                <a:latin typeface="BIZ UDPゴシック"/>
                <a:cs typeface="BIZ UDPゴシック"/>
              </a:rPr>
              <a:t>希望する</a:t>
            </a:r>
            <a:endParaRPr sz="800">
              <a:latin typeface="BIZ UDPゴシック"/>
              <a:cs typeface="BIZ UDPゴシック"/>
            </a:endParaRPr>
          </a:p>
          <a:p>
            <a:pPr marR="6773" algn="ctr">
              <a:spcBef>
                <a:spcPts val="113"/>
              </a:spcBef>
            </a:pPr>
            <a:r>
              <a:rPr sz="800" dirty="0">
                <a:solidFill>
                  <a:srgbClr val="585858"/>
                </a:solidFill>
                <a:latin typeface="BIZ UDPゴシック"/>
                <a:cs typeface="BIZ UDPゴシック"/>
              </a:rPr>
              <a:t>13</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40%</a:t>
            </a:r>
            <a:endParaRPr sz="800">
              <a:latin typeface="BIZ UDPゴシック"/>
              <a:cs typeface="BIZ UDPゴシック"/>
            </a:endParaRPr>
          </a:p>
        </p:txBody>
      </p:sp>
      <p:grpSp>
        <p:nvGrpSpPr>
          <p:cNvPr id="43" name="object 43"/>
          <p:cNvGrpSpPr/>
          <p:nvPr/>
        </p:nvGrpSpPr>
        <p:grpSpPr>
          <a:xfrm>
            <a:off x="7328999" y="4600053"/>
            <a:ext cx="1116712" cy="496975"/>
            <a:chOff x="5603303" y="3035109"/>
            <a:chExt cx="837565" cy="372745"/>
          </a:xfrm>
        </p:grpSpPr>
        <p:sp>
          <p:nvSpPr>
            <p:cNvPr id="44" name="object 44"/>
            <p:cNvSpPr/>
            <p:nvPr/>
          </p:nvSpPr>
          <p:spPr>
            <a:xfrm>
              <a:off x="5606160" y="3037967"/>
              <a:ext cx="831850" cy="367030"/>
            </a:xfrm>
            <a:custGeom>
              <a:avLst/>
              <a:gdLst/>
              <a:ahLst/>
              <a:cxnLst/>
              <a:rect l="l" t="t" r="r" b="b"/>
              <a:pathLst>
                <a:path w="831850" h="367029">
                  <a:moveTo>
                    <a:pt x="831596" y="0"/>
                  </a:moveTo>
                  <a:lnTo>
                    <a:pt x="681228" y="101854"/>
                  </a:lnTo>
                  <a:lnTo>
                    <a:pt x="681228" y="48895"/>
                  </a:lnTo>
                  <a:lnTo>
                    <a:pt x="0" y="48895"/>
                  </a:lnTo>
                  <a:lnTo>
                    <a:pt x="0" y="366776"/>
                  </a:lnTo>
                  <a:lnTo>
                    <a:pt x="681228" y="366776"/>
                  </a:lnTo>
                  <a:lnTo>
                    <a:pt x="681228" y="181356"/>
                  </a:lnTo>
                  <a:lnTo>
                    <a:pt x="831596" y="0"/>
                  </a:lnTo>
                  <a:close/>
                </a:path>
              </a:pathLst>
            </a:custGeom>
            <a:solidFill>
              <a:srgbClr val="FFFFFF"/>
            </a:solidFill>
          </p:spPr>
          <p:txBody>
            <a:bodyPr wrap="square" lIns="0" tIns="0" rIns="0" bIns="0" rtlCol="0"/>
            <a:lstStyle/>
            <a:p>
              <a:endParaRPr/>
            </a:p>
          </p:txBody>
        </p:sp>
        <p:sp>
          <p:nvSpPr>
            <p:cNvPr id="45" name="object 45"/>
            <p:cNvSpPr/>
            <p:nvPr/>
          </p:nvSpPr>
          <p:spPr>
            <a:xfrm>
              <a:off x="5606160" y="3037967"/>
              <a:ext cx="831850" cy="367030"/>
            </a:xfrm>
            <a:custGeom>
              <a:avLst/>
              <a:gdLst/>
              <a:ahLst/>
              <a:cxnLst/>
              <a:rect l="l" t="t" r="r" b="b"/>
              <a:pathLst>
                <a:path w="831850" h="367029">
                  <a:moveTo>
                    <a:pt x="0" y="48895"/>
                  </a:moveTo>
                  <a:lnTo>
                    <a:pt x="397383" y="48895"/>
                  </a:lnTo>
                  <a:lnTo>
                    <a:pt x="567690" y="48895"/>
                  </a:lnTo>
                  <a:lnTo>
                    <a:pt x="681228" y="48895"/>
                  </a:lnTo>
                  <a:lnTo>
                    <a:pt x="681228" y="101854"/>
                  </a:lnTo>
                  <a:lnTo>
                    <a:pt x="831596" y="0"/>
                  </a:lnTo>
                  <a:lnTo>
                    <a:pt x="681228" y="181356"/>
                  </a:lnTo>
                  <a:lnTo>
                    <a:pt x="681228" y="366776"/>
                  </a:lnTo>
                  <a:lnTo>
                    <a:pt x="567690" y="366776"/>
                  </a:lnTo>
                  <a:lnTo>
                    <a:pt x="397383" y="366776"/>
                  </a:lnTo>
                  <a:lnTo>
                    <a:pt x="0" y="366776"/>
                  </a:lnTo>
                  <a:lnTo>
                    <a:pt x="0" y="181356"/>
                  </a:lnTo>
                  <a:lnTo>
                    <a:pt x="0" y="101854"/>
                  </a:lnTo>
                  <a:lnTo>
                    <a:pt x="0" y="48895"/>
                  </a:lnTo>
                  <a:close/>
                </a:path>
              </a:pathLst>
            </a:custGeom>
            <a:ln w="5626">
              <a:solidFill>
                <a:srgbClr val="000000"/>
              </a:solidFill>
            </a:ln>
          </p:spPr>
          <p:txBody>
            <a:bodyPr wrap="square" lIns="0" tIns="0" rIns="0" bIns="0" rtlCol="0"/>
            <a:lstStyle/>
            <a:p>
              <a:endParaRPr/>
            </a:p>
          </p:txBody>
        </p:sp>
      </p:grpSp>
      <p:sp>
        <p:nvSpPr>
          <p:cNvPr id="46" name="object 46"/>
          <p:cNvSpPr txBox="1"/>
          <p:nvPr/>
        </p:nvSpPr>
        <p:spPr>
          <a:xfrm>
            <a:off x="7486051" y="4721197"/>
            <a:ext cx="656988" cy="289822"/>
          </a:xfrm>
          <a:prstGeom prst="rect">
            <a:avLst/>
          </a:prstGeom>
        </p:spPr>
        <p:txBody>
          <a:bodyPr vert="horz" wrap="square" lIns="0" tIns="30479" rIns="0" bIns="0" rtlCol="0">
            <a:spAutoFit/>
          </a:bodyPr>
          <a:lstStyle/>
          <a:p>
            <a:pPr marL="46566">
              <a:spcBef>
                <a:spcPts val="240"/>
              </a:spcBef>
            </a:pPr>
            <a:r>
              <a:rPr sz="800" spc="-13" dirty="0">
                <a:solidFill>
                  <a:srgbClr val="585858"/>
                </a:solidFill>
                <a:latin typeface="BIZ UDPゴシック"/>
                <a:cs typeface="BIZ UDPゴシック"/>
              </a:rPr>
              <a:t>希望しない</a:t>
            </a:r>
            <a:endParaRPr sz="800">
              <a:latin typeface="BIZ UDPゴシック"/>
              <a:cs typeface="BIZ UDPゴシック"/>
            </a:endParaRPr>
          </a:p>
          <a:p>
            <a:pPr>
              <a:spcBef>
                <a:spcPts val="113"/>
              </a:spcBef>
            </a:pPr>
            <a:r>
              <a:rPr sz="800" dirty="0">
                <a:solidFill>
                  <a:srgbClr val="585858"/>
                </a:solidFill>
                <a:latin typeface="BIZ UDPゴシック"/>
                <a:cs typeface="BIZ UDPゴシック"/>
              </a:rPr>
              <a:t>10</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30%</a:t>
            </a:r>
            <a:endParaRPr sz="800">
              <a:latin typeface="BIZ UDPゴシック"/>
              <a:cs typeface="BIZ UDPゴシック"/>
            </a:endParaRPr>
          </a:p>
        </p:txBody>
      </p:sp>
      <p:grpSp>
        <p:nvGrpSpPr>
          <p:cNvPr id="47" name="object 47"/>
          <p:cNvGrpSpPr/>
          <p:nvPr/>
        </p:nvGrpSpPr>
        <p:grpSpPr>
          <a:xfrm>
            <a:off x="7312913" y="2135836"/>
            <a:ext cx="846635" cy="864415"/>
            <a:chOff x="5591238" y="1186878"/>
            <a:chExt cx="635000" cy="648335"/>
          </a:xfrm>
        </p:grpSpPr>
        <p:sp>
          <p:nvSpPr>
            <p:cNvPr id="48" name="object 48"/>
            <p:cNvSpPr/>
            <p:nvPr/>
          </p:nvSpPr>
          <p:spPr>
            <a:xfrm>
              <a:off x="5594096" y="1189736"/>
              <a:ext cx="629285" cy="642620"/>
            </a:xfrm>
            <a:custGeom>
              <a:avLst/>
              <a:gdLst/>
              <a:ahLst/>
              <a:cxnLst/>
              <a:rect l="l" t="t" r="r" b="b"/>
              <a:pathLst>
                <a:path w="629285" h="642619">
                  <a:moveTo>
                    <a:pt x="628777" y="0"/>
                  </a:moveTo>
                  <a:lnTo>
                    <a:pt x="0" y="0"/>
                  </a:lnTo>
                  <a:lnTo>
                    <a:pt x="0" y="290703"/>
                  </a:lnTo>
                  <a:lnTo>
                    <a:pt x="366776" y="290703"/>
                  </a:lnTo>
                  <a:lnTo>
                    <a:pt x="426339" y="642366"/>
                  </a:lnTo>
                  <a:lnTo>
                    <a:pt x="523875" y="290703"/>
                  </a:lnTo>
                  <a:lnTo>
                    <a:pt x="628777" y="290703"/>
                  </a:lnTo>
                  <a:lnTo>
                    <a:pt x="628777" y="0"/>
                  </a:lnTo>
                  <a:close/>
                </a:path>
              </a:pathLst>
            </a:custGeom>
            <a:solidFill>
              <a:srgbClr val="FFFFFF"/>
            </a:solidFill>
          </p:spPr>
          <p:txBody>
            <a:bodyPr wrap="square" lIns="0" tIns="0" rIns="0" bIns="0" rtlCol="0"/>
            <a:lstStyle/>
            <a:p>
              <a:endParaRPr/>
            </a:p>
          </p:txBody>
        </p:sp>
        <p:sp>
          <p:nvSpPr>
            <p:cNvPr id="49" name="object 49"/>
            <p:cNvSpPr/>
            <p:nvPr/>
          </p:nvSpPr>
          <p:spPr>
            <a:xfrm>
              <a:off x="5594096" y="1189736"/>
              <a:ext cx="629285" cy="642620"/>
            </a:xfrm>
            <a:custGeom>
              <a:avLst/>
              <a:gdLst/>
              <a:ahLst/>
              <a:cxnLst/>
              <a:rect l="l" t="t" r="r" b="b"/>
              <a:pathLst>
                <a:path w="629285" h="642619">
                  <a:moveTo>
                    <a:pt x="0" y="0"/>
                  </a:moveTo>
                  <a:lnTo>
                    <a:pt x="366776" y="0"/>
                  </a:lnTo>
                  <a:lnTo>
                    <a:pt x="523875" y="0"/>
                  </a:lnTo>
                  <a:lnTo>
                    <a:pt x="628777" y="0"/>
                  </a:lnTo>
                  <a:lnTo>
                    <a:pt x="628777" y="169545"/>
                  </a:lnTo>
                  <a:lnTo>
                    <a:pt x="628777" y="242189"/>
                  </a:lnTo>
                  <a:lnTo>
                    <a:pt x="628777" y="290703"/>
                  </a:lnTo>
                  <a:lnTo>
                    <a:pt x="523875" y="290703"/>
                  </a:lnTo>
                  <a:lnTo>
                    <a:pt x="426339" y="642366"/>
                  </a:lnTo>
                  <a:lnTo>
                    <a:pt x="366776" y="290703"/>
                  </a:lnTo>
                  <a:lnTo>
                    <a:pt x="0" y="290703"/>
                  </a:lnTo>
                  <a:lnTo>
                    <a:pt x="0" y="242189"/>
                  </a:lnTo>
                  <a:lnTo>
                    <a:pt x="0" y="169545"/>
                  </a:lnTo>
                  <a:lnTo>
                    <a:pt x="0" y="0"/>
                  </a:lnTo>
                  <a:close/>
                </a:path>
              </a:pathLst>
            </a:custGeom>
            <a:ln w="5626">
              <a:solidFill>
                <a:srgbClr val="000000"/>
              </a:solidFill>
            </a:ln>
          </p:spPr>
          <p:txBody>
            <a:bodyPr wrap="square" lIns="0" tIns="0" rIns="0" bIns="0" rtlCol="0"/>
            <a:lstStyle/>
            <a:p>
              <a:endParaRPr/>
            </a:p>
          </p:txBody>
        </p:sp>
      </p:grpSp>
      <p:sp>
        <p:nvSpPr>
          <p:cNvPr id="50" name="object 50"/>
          <p:cNvSpPr txBox="1"/>
          <p:nvPr/>
        </p:nvSpPr>
        <p:spPr>
          <a:xfrm>
            <a:off x="7434068" y="2173164"/>
            <a:ext cx="656142" cy="289822"/>
          </a:xfrm>
          <a:prstGeom prst="rect">
            <a:avLst/>
          </a:prstGeom>
        </p:spPr>
        <p:txBody>
          <a:bodyPr vert="horz" wrap="square" lIns="0" tIns="30479" rIns="0" bIns="0" rtlCol="0">
            <a:spAutoFit/>
          </a:bodyPr>
          <a:lstStyle/>
          <a:p>
            <a:pPr marR="40639" algn="ctr">
              <a:spcBef>
                <a:spcPts val="240"/>
              </a:spcBef>
            </a:pPr>
            <a:r>
              <a:rPr sz="800" spc="-27" dirty="0">
                <a:solidFill>
                  <a:srgbClr val="585858"/>
                </a:solidFill>
                <a:latin typeface="BIZ UDPゴシック"/>
                <a:cs typeface="BIZ UDPゴシック"/>
              </a:rPr>
              <a:t>未回答</a:t>
            </a:r>
            <a:endParaRPr sz="800">
              <a:latin typeface="BIZ UDPゴシック"/>
              <a:cs typeface="BIZ UDPゴシック"/>
            </a:endParaRPr>
          </a:p>
          <a:p>
            <a:pPr marR="6773" algn="ctr">
              <a:spcBef>
                <a:spcPts val="113"/>
              </a:spcBef>
            </a:pPr>
            <a:r>
              <a:rPr sz="800" dirty="0">
                <a:solidFill>
                  <a:srgbClr val="585858"/>
                </a:solidFill>
                <a:latin typeface="BIZ UDPゴシック"/>
                <a:cs typeface="BIZ UDPゴシック"/>
              </a:rPr>
              <a:t>10</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30%</a:t>
            </a:r>
            <a:endParaRPr sz="800">
              <a:latin typeface="BIZ UDPゴシック"/>
              <a:cs typeface="BIZ UDPゴシック"/>
            </a:endParaRPr>
          </a:p>
        </p:txBody>
      </p:sp>
      <p:grpSp>
        <p:nvGrpSpPr>
          <p:cNvPr id="51" name="object 51"/>
          <p:cNvGrpSpPr/>
          <p:nvPr/>
        </p:nvGrpSpPr>
        <p:grpSpPr>
          <a:xfrm>
            <a:off x="1147489" y="6098935"/>
            <a:ext cx="2263901" cy="2423070"/>
            <a:chOff x="966998" y="4159313"/>
            <a:chExt cx="1697989" cy="1817370"/>
          </a:xfrm>
        </p:grpSpPr>
        <p:sp>
          <p:nvSpPr>
            <p:cNvPr id="52" name="object 52"/>
            <p:cNvSpPr/>
            <p:nvPr/>
          </p:nvSpPr>
          <p:spPr>
            <a:xfrm>
              <a:off x="1738122" y="4418584"/>
              <a:ext cx="283210" cy="761365"/>
            </a:xfrm>
            <a:custGeom>
              <a:avLst/>
              <a:gdLst/>
              <a:ahLst/>
              <a:cxnLst/>
              <a:rect l="l" t="t" r="r" b="b"/>
              <a:pathLst>
                <a:path w="283210" h="761364">
                  <a:moveTo>
                    <a:pt x="0" y="0"/>
                  </a:moveTo>
                  <a:lnTo>
                    <a:pt x="0" y="760983"/>
                  </a:lnTo>
                  <a:lnTo>
                    <a:pt x="282829" y="54609"/>
                  </a:lnTo>
                  <a:lnTo>
                    <a:pt x="237387" y="38041"/>
                  </a:lnTo>
                  <a:lnTo>
                    <a:pt x="191073" y="24421"/>
                  </a:lnTo>
                  <a:lnTo>
                    <a:pt x="144033" y="13779"/>
                  </a:lnTo>
                  <a:lnTo>
                    <a:pt x="96411" y="6143"/>
                  </a:lnTo>
                  <a:lnTo>
                    <a:pt x="48352" y="1540"/>
                  </a:lnTo>
                  <a:lnTo>
                    <a:pt x="0" y="0"/>
                  </a:lnTo>
                  <a:close/>
                </a:path>
              </a:pathLst>
            </a:custGeom>
            <a:solidFill>
              <a:srgbClr val="4471C4"/>
            </a:solidFill>
          </p:spPr>
          <p:txBody>
            <a:bodyPr wrap="square" lIns="0" tIns="0" rIns="0" bIns="0" rtlCol="0"/>
            <a:lstStyle/>
            <a:p>
              <a:endParaRPr/>
            </a:p>
          </p:txBody>
        </p:sp>
        <p:sp>
          <p:nvSpPr>
            <p:cNvPr id="53" name="object 53"/>
            <p:cNvSpPr/>
            <p:nvPr/>
          </p:nvSpPr>
          <p:spPr>
            <a:xfrm>
              <a:off x="972713" y="4462526"/>
              <a:ext cx="1522730" cy="1508760"/>
            </a:xfrm>
            <a:custGeom>
              <a:avLst/>
              <a:gdLst/>
              <a:ahLst/>
              <a:cxnLst/>
              <a:rect l="l" t="t" r="r" b="b"/>
              <a:pathLst>
                <a:path w="1522730" h="1508760">
                  <a:moveTo>
                    <a:pt x="617072" y="0"/>
                  </a:moveTo>
                  <a:lnTo>
                    <a:pt x="569914" y="10651"/>
                  </a:lnTo>
                  <a:lnTo>
                    <a:pt x="523856" y="24164"/>
                  </a:lnTo>
                  <a:lnTo>
                    <a:pt x="479005" y="40451"/>
                  </a:lnTo>
                  <a:lnTo>
                    <a:pt x="435469" y="59422"/>
                  </a:lnTo>
                  <a:lnTo>
                    <a:pt x="393355" y="80989"/>
                  </a:lnTo>
                  <a:lnTo>
                    <a:pt x="352770" y="105064"/>
                  </a:lnTo>
                  <a:lnTo>
                    <a:pt x="313822" y="131559"/>
                  </a:lnTo>
                  <a:lnTo>
                    <a:pt x="276619" y="160385"/>
                  </a:lnTo>
                  <a:lnTo>
                    <a:pt x="241267" y="191453"/>
                  </a:lnTo>
                  <a:lnTo>
                    <a:pt x="207874" y="224677"/>
                  </a:lnTo>
                  <a:lnTo>
                    <a:pt x="176547" y="259966"/>
                  </a:lnTo>
                  <a:lnTo>
                    <a:pt x="147394" y="297233"/>
                  </a:lnTo>
                  <a:lnTo>
                    <a:pt x="120522" y="336390"/>
                  </a:lnTo>
                  <a:lnTo>
                    <a:pt x="96038" y="377347"/>
                  </a:lnTo>
                  <a:lnTo>
                    <a:pt x="74051" y="420017"/>
                  </a:lnTo>
                  <a:lnTo>
                    <a:pt x="54666" y="464312"/>
                  </a:lnTo>
                  <a:lnTo>
                    <a:pt x="38170" y="509543"/>
                  </a:lnTo>
                  <a:lnTo>
                    <a:pt x="24694" y="555128"/>
                  </a:lnTo>
                  <a:lnTo>
                    <a:pt x="14188" y="600950"/>
                  </a:lnTo>
                  <a:lnTo>
                    <a:pt x="6604" y="646893"/>
                  </a:lnTo>
                  <a:lnTo>
                    <a:pt x="1891" y="692841"/>
                  </a:lnTo>
                  <a:lnTo>
                    <a:pt x="0" y="738678"/>
                  </a:lnTo>
                  <a:lnTo>
                    <a:pt x="880" y="784289"/>
                  </a:lnTo>
                  <a:lnTo>
                    <a:pt x="4483" y="829557"/>
                  </a:lnTo>
                  <a:lnTo>
                    <a:pt x="10759" y="874367"/>
                  </a:lnTo>
                  <a:lnTo>
                    <a:pt x="19657" y="918602"/>
                  </a:lnTo>
                  <a:lnTo>
                    <a:pt x="31129" y="962147"/>
                  </a:lnTo>
                  <a:lnTo>
                    <a:pt x="45125" y="1004885"/>
                  </a:lnTo>
                  <a:lnTo>
                    <a:pt x="61595" y="1046702"/>
                  </a:lnTo>
                  <a:lnTo>
                    <a:pt x="80490" y="1087480"/>
                  </a:lnTo>
                  <a:lnTo>
                    <a:pt x="101759" y="1127104"/>
                  </a:lnTo>
                  <a:lnTo>
                    <a:pt x="125353" y="1165458"/>
                  </a:lnTo>
                  <a:lnTo>
                    <a:pt x="151223" y="1202426"/>
                  </a:lnTo>
                  <a:lnTo>
                    <a:pt x="179319" y="1237892"/>
                  </a:lnTo>
                  <a:lnTo>
                    <a:pt x="209591" y="1271740"/>
                  </a:lnTo>
                  <a:lnTo>
                    <a:pt x="241990" y="1303855"/>
                  </a:lnTo>
                  <a:lnTo>
                    <a:pt x="276466" y="1334120"/>
                  </a:lnTo>
                  <a:lnTo>
                    <a:pt x="312969" y="1362419"/>
                  </a:lnTo>
                  <a:lnTo>
                    <a:pt x="351450" y="1388637"/>
                  </a:lnTo>
                  <a:lnTo>
                    <a:pt x="391859" y="1412657"/>
                  </a:lnTo>
                  <a:lnTo>
                    <a:pt x="434146" y="1434364"/>
                  </a:lnTo>
                  <a:lnTo>
                    <a:pt x="478261" y="1453642"/>
                  </a:lnTo>
                  <a:lnTo>
                    <a:pt x="523493" y="1470139"/>
                  </a:lnTo>
                  <a:lnTo>
                    <a:pt x="569078" y="1483615"/>
                  </a:lnTo>
                  <a:lnTo>
                    <a:pt x="614900" y="1494120"/>
                  </a:lnTo>
                  <a:lnTo>
                    <a:pt x="660843" y="1501704"/>
                  </a:lnTo>
                  <a:lnTo>
                    <a:pt x="706791" y="1506416"/>
                  </a:lnTo>
                  <a:lnTo>
                    <a:pt x="752628" y="1508306"/>
                  </a:lnTo>
                  <a:lnTo>
                    <a:pt x="798239" y="1507423"/>
                  </a:lnTo>
                  <a:lnTo>
                    <a:pt x="843507" y="1503818"/>
                  </a:lnTo>
                  <a:lnTo>
                    <a:pt x="888317" y="1497539"/>
                  </a:lnTo>
                  <a:lnTo>
                    <a:pt x="932552" y="1488637"/>
                  </a:lnTo>
                  <a:lnTo>
                    <a:pt x="976097" y="1477162"/>
                  </a:lnTo>
                  <a:lnTo>
                    <a:pt x="1018835" y="1463162"/>
                  </a:lnTo>
                  <a:lnTo>
                    <a:pt x="1060652" y="1446688"/>
                  </a:lnTo>
                  <a:lnTo>
                    <a:pt x="1101430" y="1427790"/>
                  </a:lnTo>
                  <a:lnTo>
                    <a:pt x="1141054" y="1406516"/>
                  </a:lnTo>
                  <a:lnTo>
                    <a:pt x="1179408" y="1382917"/>
                  </a:lnTo>
                  <a:lnTo>
                    <a:pt x="1216376" y="1357043"/>
                  </a:lnTo>
                  <a:lnTo>
                    <a:pt x="1251842" y="1328943"/>
                  </a:lnTo>
                  <a:lnTo>
                    <a:pt x="1285690" y="1298666"/>
                  </a:lnTo>
                  <a:lnTo>
                    <a:pt x="1317805" y="1266263"/>
                  </a:lnTo>
                  <a:lnTo>
                    <a:pt x="1348070" y="1231783"/>
                  </a:lnTo>
                  <a:lnTo>
                    <a:pt x="1376369" y="1195276"/>
                  </a:lnTo>
                  <a:lnTo>
                    <a:pt x="1402587" y="1156791"/>
                  </a:lnTo>
                  <a:lnTo>
                    <a:pt x="1426607" y="1116379"/>
                  </a:lnTo>
                  <a:lnTo>
                    <a:pt x="1448314" y="1074088"/>
                  </a:lnTo>
                  <a:lnTo>
                    <a:pt x="1467591" y="1029970"/>
                  </a:lnTo>
                  <a:lnTo>
                    <a:pt x="1484089" y="984738"/>
                  </a:lnTo>
                  <a:lnTo>
                    <a:pt x="1497565" y="939155"/>
                  </a:lnTo>
                  <a:lnTo>
                    <a:pt x="1508070" y="893336"/>
                  </a:lnTo>
                  <a:lnTo>
                    <a:pt x="1515654" y="847396"/>
                  </a:lnTo>
                  <a:lnTo>
                    <a:pt x="1520366" y="801452"/>
                  </a:lnTo>
                  <a:lnTo>
                    <a:pt x="1522256" y="755620"/>
                  </a:lnTo>
                  <a:lnTo>
                    <a:pt x="1521373" y="710015"/>
                  </a:lnTo>
                  <a:lnTo>
                    <a:pt x="1517768" y="664752"/>
                  </a:lnTo>
                  <a:lnTo>
                    <a:pt x="1511489" y="619949"/>
                  </a:lnTo>
                  <a:lnTo>
                    <a:pt x="1502587" y="575721"/>
                  </a:lnTo>
                  <a:lnTo>
                    <a:pt x="1491112" y="532183"/>
                  </a:lnTo>
                  <a:lnTo>
                    <a:pt x="1477112" y="489452"/>
                  </a:lnTo>
                  <a:lnTo>
                    <a:pt x="1460638" y="447643"/>
                  </a:lnTo>
                  <a:lnTo>
                    <a:pt x="1441740" y="406872"/>
                  </a:lnTo>
                  <a:lnTo>
                    <a:pt x="1420466" y="367255"/>
                  </a:lnTo>
                  <a:lnTo>
                    <a:pt x="1396867" y="328908"/>
                  </a:lnTo>
                  <a:lnTo>
                    <a:pt x="1370993" y="291947"/>
                  </a:lnTo>
                  <a:lnTo>
                    <a:pt x="1342893" y="256487"/>
                  </a:lnTo>
                  <a:lnTo>
                    <a:pt x="1312616" y="222645"/>
                  </a:lnTo>
                  <a:lnTo>
                    <a:pt x="1280213" y="190536"/>
                  </a:lnTo>
                  <a:lnTo>
                    <a:pt x="1245733" y="160276"/>
                  </a:lnTo>
                  <a:lnTo>
                    <a:pt x="1209226" y="131981"/>
                  </a:lnTo>
                  <a:lnTo>
                    <a:pt x="1170741" y="105766"/>
                  </a:lnTo>
                  <a:lnTo>
                    <a:pt x="1130329" y="81749"/>
                  </a:lnTo>
                  <a:lnTo>
                    <a:pt x="1088038" y="60043"/>
                  </a:lnTo>
                  <a:lnTo>
                    <a:pt x="1043919" y="40767"/>
                  </a:lnTo>
                  <a:lnTo>
                    <a:pt x="761090" y="747141"/>
                  </a:lnTo>
                  <a:lnTo>
                    <a:pt x="617072" y="0"/>
                  </a:lnTo>
                  <a:close/>
                </a:path>
              </a:pathLst>
            </a:custGeom>
            <a:solidFill>
              <a:srgbClr val="EC7C30"/>
            </a:solidFill>
          </p:spPr>
          <p:txBody>
            <a:bodyPr wrap="square" lIns="0" tIns="0" rIns="0" bIns="0" rtlCol="0"/>
            <a:lstStyle/>
            <a:p>
              <a:endParaRPr/>
            </a:p>
          </p:txBody>
        </p:sp>
        <p:sp>
          <p:nvSpPr>
            <p:cNvPr id="54" name="object 54"/>
            <p:cNvSpPr/>
            <p:nvPr/>
          </p:nvSpPr>
          <p:spPr>
            <a:xfrm>
              <a:off x="972713" y="4462526"/>
              <a:ext cx="1522730" cy="1508760"/>
            </a:xfrm>
            <a:custGeom>
              <a:avLst/>
              <a:gdLst/>
              <a:ahLst/>
              <a:cxnLst/>
              <a:rect l="l" t="t" r="r" b="b"/>
              <a:pathLst>
                <a:path w="1522730" h="1508760">
                  <a:moveTo>
                    <a:pt x="1043919" y="40767"/>
                  </a:moveTo>
                  <a:lnTo>
                    <a:pt x="1088038" y="60043"/>
                  </a:lnTo>
                  <a:lnTo>
                    <a:pt x="1130329" y="81749"/>
                  </a:lnTo>
                  <a:lnTo>
                    <a:pt x="1170741" y="105766"/>
                  </a:lnTo>
                  <a:lnTo>
                    <a:pt x="1209226" y="131981"/>
                  </a:lnTo>
                  <a:lnTo>
                    <a:pt x="1245733" y="160276"/>
                  </a:lnTo>
                  <a:lnTo>
                    <a:pt x="1280213" y="190536"/>
                  </a:lnTo>
                  <a:lnTo>
                    <a:pt x="1312616" y="222645"/>
                  </a:lnTo>
                  <a:lnTo>
                    <a:pt x="1342893" y="256487"/>
                  </a:lnTo>
                  <a:lnTo>
                    <a:pt x="1370993" y="291947"/>
                  </a:lnTo>
                  <a:lnTo>
                    <a:pt x="1396867" y="328908"/>
                  </a:lnTo>
                  <a:lnTo>
                    <a:pt x="1420466" y="367255"/>
                  </a:lnTo>
                  <a:lnTo>
                    <a:pt x="1441740" y="406872"/>
                  </a:lnTo>
                  <a:lnTo>
                    <a:pt x="1460638" y="447643"/>
                  </a:lnTo>
                  <a:lnTo>
                    <a:pt x="1477112" y="489452"/>
                  </a:lnTo>
                  <a:lnTo>
                    <a:pt x="1491112" y="532183"/>
                  </a:lnTo>
                  <a:lnTo>
                    <a:pt x="1502587" y="575721"/>
                  </a:lnTo>
                  <a:lnTo>
                    <a:pt x="1511489" y="619949"/>
                  </a:lnTo>
                  <a:lnTo>
                    <a:pt x="1517768" y="664752"/>
                  </a:lnTo>
                  <a:lnTo>
                    <a:pt x="1521373" y="710015"/>
                  </a:lnTo>
                  <a:lnTo>
                    <a:pt x="1522256" y="755620"/>
                  </a:lnTo>
                  <a:lnTo>
                    <a:pt x="1520366" y="801452"/>
                  </a:lnTo>
                  <a:lnTo>
                    <a:pt x="1515654" y="847396"/>
                  </a:lnTo>
                  <a:lnTo>
                    <a:pt x="1508070" y="893336"/>
                  </a:lnTo>
                  <a:lnTo>
                    <a:pt x="1497565" y="939155"/>
                  </a:lnTo>
                  <a:lnTo>
                    <a:pt x="1484089" y="984738"/>
                  </a:lnTo>
                  <a:lnTo>
                    <a:pt x="1467591" y="1029970"/>
                  </a:lnTo>
                  <a:lnTo>
                    <a:pt x="1448314" y="1074088"/>
                  </a:lnTo>
                  <a:lnTo>
                    <a:pt x="1426607" y="1116379"/>
                  </a:lnTo>
                  <a:lnTo>
                    <a:pt x="1402587" y="1156791"/>
                  </a:lnTo>
                  <a:lnTo>
                    <a:pt x="1376369" y="1195276"/>
                  </a:lnTo>
                  <a:lnTo>
                    <a:pt x="1348070" y="1231783"/>
                  </a:lnTo>
                  <a:lnTo>
                    <a:pt x="1317805" y="1266263"/>
                  </a:lnTo>
                  <a:lnTo>
                    <a:pt x="1285690" y="1298666"/>
                  </a:lnTo>
                  <a:lnTo>
                    <a:pt x="1251842" y="1328943"/>
                  </a:lnTo>
                  <a:lnTo>
                    <a:pt x="1216376" y="1357043"/>
                  </a:lnTo>
                  <a:lnTo>
                    <a:pt x="1179408" y="1382917"/>
                  </a:lnTo>
                  <a:lnTo>
                    <a:pt x="1141054" y="1406516"/>
                  </a:lnTo>
                  <a:lnTo>
                    <a:pt x="1101430" y="1427790"/>
                  </a:lnTo>
                  <a:lnTo>
                    <a:pt x="1060652" y="1446688"/>
                  </a:lnTo>
                  <a:lnTo>
                    <a:pt x="1018835" y="1463162"/>
                  </a:lnTo>
                  <a:lnTo>
                    <a:pt x="976097" y="1477162"/>
                  </a:lnTo>
                  <a:lnTo>
                    <a:pt x="932552" y="1488637"/>
                  </a:lnTo>
                  <a:lnTo>
                    <a:pt x="888317" y="1497539"/>
                  </a:lnTo>
                  <a:lnTo>
                    <a:pt x="843507" y="1503818"/>
                  </a:lnTo>
                  <a:lnTo>
                    <a:pt x="798239" y="1507423"/>
                  </a:lnTo>
                  <a:lnTo>
                    <a:pt x="752628" y="1508306"/>
                  </a:lnTo>
                  <a:lnTo>
                    <a:pt x="706791" y="1506416"/>
                  </a:lnTo>
                  <a:lnTo>
                    <a:pt x="660843" y="1501704"/>
                  </a:lnTo>
                  <a:lnTo>
                    <a:pt x="614900" y="1494120"/>
                  </a:lnTo>
                  <a:lnTo>
                    <a:pt x="569078" y="1483615"/>
                  </a:lnTo>
                  <a:lnTo>
                    <a:pt x="523493" y="1470139"/>
                  </a:lnTo>
                  <a:lnTo>
                    <a:pt x="478261" y="1453642"/>
                  </a:lnTo>
                  <a:lnTo>
                    <a:pt x="434146" y="1434364"/>
                  </a:lnTo>
                  <a:lnTo>
                    <a:pt x="391859" y="1412657"/>
                  </a:lnTo>
                  <a:lnTo>
                    <a:pt x="351450" y="1388637"/>
                  </a:lnTo>
                  <a:lnTo>
                    <a:pt x="312969" y="1362419"/>
                  </a:lnTo>
                  <a:lnTo>
                    <a:pt x="276466" y="1334120"/>
                  </a:lnTo>
                  <a:lnTo>
                    <a:pt x="241990" y="1303855"/>
                  </a:lnTo>
                  <a:lnTo>
                    <a:pt x="209591" y="1271740"/>
                  </a:lnTo>
                  <a:lnTo>
                    <a:pt x="179319" y="1237892"/>
                  </a:lnTo>
                  <a:lnTo>
                    <a:pt x="151223" y="1202426"/>
                  </a:lnTo>
                  <a:lnTo>
                    <a:pt x="125353" y="1165458"/>
                  </a:lnTo>
                  <a:lnTo>
                    <a:pt x="101759" y="1127104"/>
                  </a:lnTo>
                  <a:lnTo>
                    <a:pt x="80490" y="1087480"/>
                  </a:lnTo>
                  <a:lnTo>
                    <a:pt x="61595" y="1046702"/>
                  </a:lnTo>
                  <a:lnTo>
                    <a:pt x="45125" y="1004885"/>
                  </a:lnTo>
                  <a:lnTo>
                    <a:pt x="31129" y="962147"/>
                  </a:lnTo>
                  <a:lnTo>
                    <a:pt x="19657" y="918602"/>
                  </a:lnTo>
                  <a:lnTo>
                    <a:pt x="10759" y="874367"/>
                  </a:lnTo>
                  <a:lnTo>
                    <a:pt x="4483" y="829557"/>
                  </a:lnTo>
                  <a:lnTo>
                    <a:pt x="880" y="784289"/>
                  </a:lnTo>
                  <a:lnTo>
                    <a:pt x="0" y="738678"/>
                  </a:lnTo>
                  <a:lnTo>
                    <a:pt x="1891" y="692841"/>
                  </a:lnTo>
                  <a:lnTo>
                    <a:pt x="6604" y="646893"/>
                  </a:lnTo>
                  <a:lnTo>
                    <a:pt x="14188" y="600950"/>
                  </a:lnTo>
                  <a:lnTo>
                    <a:pt x="24694" y="555128"/>
                  </a:lnTo>
                  <a:lnTo>
                    <a:pt x="38170" y="509543"/>
                  </a:lnTo>
                  <a:lnTo>
                    <a:pt x="54666" y="464312"/>
                  </a:lnTo>
                  <a:lnTo>
                    <a:pt x="74051" y="420017"/>
                  </a:lnTo>
                  <a:lnTo>
                    <a:pt x="96038" y="377347"/>
                  </a:lnTo>
                  <a:lnTo>
                    <a:pt x="120522" y="336390"/>
                  </a:lnTo>
                  <a:lnTo>
                    <a:pt x="147394" y="297233"/>
                  </a:lnTo>
                  <a:lnTo>
                    <a:pt x="176547" y="259966"/>
                  </a:lnTo>
                  <a:lnTo>
                    <a:pt x="207874" y="224677"/>
                  </a:lnTo>
                  <a:lnTo>
                    <a:pt x="241267" y="191453"/>
                  </a:lnTo>
                  <a:lnTo>
                    <a:pt x="276619" y="160385"/>
                  </a:lnTo>
                  <a:lnTo>
                    <a:pt x="313822" y="131559"/>
                  </a:lnTo>
                  <a:lnTo>
                    <a:pt x="352770" y="105064"/>
                  </a:lnTo>
                  <a:lnTo>
                    <a:pt x="393355" y="80989"/>
                  </a:lnTo>
                  <a:lnTo>
                    <a:pt x="435469" y="59422"/>
                  </a:lnTo>
                  <a:lnTo>
                    <a:pt x="479005" y="40451"/>
                  </a:lnTo>
                  <a:lnTo>
                    <a:pt x="523856" y="24164"/>
                  </a:lnTo>
                  <a:lnTo>
                    <a:pt x="569914" y="10651"/>
                  </a:lnTo>
                  <a:lnTo>
                    <a:pt x="617072" y="0"/>
                  </a:lnTo>
                  <a:lnTo>
                    <a:pt x="761090" y="747141"/>
                  </a:lnTo>
                  <a:lnTo>
                    <a:pt x="1043919" y="40767"/>
                  </a:lnTo>
                  <a:close/>
                </a:path>
              </a:pathLst>
            </a:custGeom>
            <a:ln w="11239">
              <a:solidFill>
                <a:srgbClr val="FFFFFF"/>
              </a:solidFill>
            </a:ln>
          </p:spPr>
          <p:txBody>
            <a:bodyPr wrap="square" lIns="0" tIns="0" rIns="0" bIns="0" rtlCol="0"/>
            <a:lstStyle/>
            <a:p>
              <a:endParaRPr/>
            </a:p>
          </p:txBody>
        </p:sp>
        <p:sp>
          <p:nvSpPr>
            <p:cNvPr id="55" name="object 55"/>
            <p:cNvSpPr/>
            <p:nvPr/>
          </p:nvSpPr>
          <p:spPr>
            <a:xfrm>
              <a:off x="1589786" y="4418457"/>
              <a:ext cx="144145" cy="761365"/>
            </a:xfrm>
            <a:custGeom>
              <a:avLst/>
              <a:gdLst/>
              <a:ahLst/>
              <a:cxnLst/>
              <a:rect l="l" t="t" r="r" b="b"/>
              <a:pathLst>
                <a:path w="144144" h="761364">
                  <a:moveTo>
                    <a:pt x="144018" y="0"/>
                  </a:moveTo>
                  <a:lnTo>
                    <a:pt x="107834" y="857"/>
                  </a:lnTo>
                  <a:lnTo>
                    <a:pt x="71723" y="3429"/>
                  </a:lnTo>
                  <a:lnTo>
                    <a:pt x="35754" y="7715"/>
                  </a:lnTo>
                  <a:lnTo>
                    <a:pt x="0" y="13716"/>
                  </a:lnTo>
                  <a:lnTo>
                    <a:pt x="144018" y="760984"/>
                  </a:lnTo>
                  <a:lnTo>
                    <a:pt x="144018" y="0"/>
                  </a:lnTo>
                  <a:close/>
                </a:path>
              </a:pathLst>
            </a:custGeom>
            <a:solidFill>
              <a:srgbClr val="A4A4A4"/>
            </a:solidFill>
          </p:spPr>
          <p:txBody>
            <a:bodyPr wrap="square" lIns="0" tIns="0" rIns="0" bIns="0" rtlCol="0"/>
            <a:lstStyle/>
            <a:p>
              <a:endParaRPr/>
            </a:p>
          </p:txBody>
        </p:sp>
        <p:sp>
          <p:nvSpPr>
            <p:cNvPr id="56" name="object 56"/>
            <p:cNvSpPr/>
            <p:nvPr/>
          </p:nvSpPr>
          <p:spPr>
            <a:xfrm>
              <a:off x="1589786" y="4418457"/>
              <a:ext cx="144145" cy="761365"/>
            </a:xfrm>
            <a:custGeom>
              <a:avLst/>
              <a:gdLst/>
              <a:ahLst/>
              <a:cxnLst/>
              <a:rect l="l" t="t" r="r" b="b"/>
              <a:pathLst>
                <a:path w="144144" h="761364">
                  <a:moveTo>
                    <a:pt x="0" y="13716"/>
                  </a:moveTo>
                  <a:lnTo>
                    <a:pt x="35754" y="7715"/>
                  </a:lnTo>
                  <a:lnTo>
                    <a:pt x="71723" y="3429"/>
                  </a:lnTo>
                  <a:lnTo>
                    <a:pt x="107834" y="857"/>
                  </a:lnTo>
                  <a:lnTo>
                    <a:pt x="144018" y="0"/>
                  </a:lnTo>
                  <a:lnTo>
                    <a:pt x="144018" y="760984"/>
                  </a:lnTo>
                  <a:lnTo>
                    <a:pt x="0" y="13716"/>
                  </a:lnTo>
                  <a:close/>
                </a:path>
              </a:pathLst>
            </a:custGeom>
            <a:ln w="11239">
              <a:solidFill>
                <a:srgbClr val="FFFFFF"/>
              </a:solidFill>
            </a:ln>
          </p:spPr>
          <p:txBody>
            <a:bodyPr wrap="square" lIns="0" tIns="0" rIns="0" bIns="0" rtlCol="0"/>
            <a:lstStyle/>
            <a:p>
              <a:endParaRPr/>
            </a:p>
          </p:txBody>
        </p:sp>
        <p:sp>
          <p:nvSpPr>
            <p:cNvPr id="57" name="object 57"/>
            <p:cNvSpPr/>
            <p:nvPr/>
          </p:nvSpPr>
          <p:spPr>
            <a:xfrm>
              <a:off x="1882140" y="4162171"/>
              <a:ext cx="779780" cy="283210"/>
            </a:xfrm>
            <a:custGeom>
              <a:avLst/>
              <a:gdLst/>
              <a:ahLst/>
              <a:cxnLst/>
              <a:rect l="l" t="t" r="r" b="b"/>
              <a:pathLst>
                <a:path w="779780" h="283210">
                  <a:moveTo>
                    <a:pt x="779526" y="0"/>
                  </a:moveTo>
                  <a:lnTo>
                    <a:pt x="247142" y="0"/>
                  </a:lnTo>
                  <a:lnTo>
                    <a:pt x="247142" y="165100"/>
                  </a:lnTo>
                  <a:lnTo>
                    <a:pt x="0" y="270256"/>
                  </a:lnTo>
                  <a:lnTo>
                    <a:pt x="247142" y="235839"/>
                  </a:lnTo>
                  <a:lnTo>
                    <a:pt x="247142" y="282956"/>
                  </a:lnTo>
                  <a:lnTo>
                    <a:pt x="779526" y="282956"/>
                  </a:lnTo>
                  <a:lnTo>
                    <a:pt x="779526" y="0"/>
                  </a:lnTo>
                  <a:close/>
                </a:path>
              </a:pathLst>
            </a:custGeom>
            <a:solidFill>
              <a:srgbClr val="FFFFFF"/>
            </a:solidFill>
          </p:spPr>
          <p:txBody>
            <a:bodyPr wrap="square" lIns="0" tIns="0" rIns="0" bIns="0" rtlCol="0"/>
            <a:lstStyle/>
            <a:p>
              <a:endParaRPr/>
            </a:p>
          </p:txBody>
        </p:sp>
        <p:sp>
          <p:nvSpPr>
            <p:cNvPr id="58" name="object 58"/>
            <p:cNvSpPr/>
            <p:nvPr/>
          </p:nvSpPr>
          <p:spPr>
            <a:xfrm>
              <a:off x="1882140" y="4162171"/>
              <a:ext cx="779780" cy="283210"/>
            </a:xfrm>
            <a:custGeom>
              <a:avLst/>
              <a:gdLst/>
              <a:ahLst/>
              <a:cxnLst/>
              <a:rect l="l" t="t" r="r" b="b"/>
              <a:pathLst>
                <a:path w="779780" h="283210">
                  <a:moveTo>
                    <a:pt x="247142" y="0"/>
                  </a:moveTo>
                  <a:lnTo>
                    <a:pt x="335915" y="0"/>
                  </a:lnTo>
                  <a:lnTo>
                    <a:pt x="469011" y="0"/>
                  </a:lnTo>
                  <a:lnTo>
                    <a:pt x="779526" y="0"/>
                  </a:lnTo>
                  <a:lnTo>
                    <a:pt x="779526" y="165100"/>
                  </a:lnTo>
                  <a:lnTo>
                    <a:pt x="779526" y="235839"/>
                  </a:lnTo>
                  <a:lnTo>
                    <a:pt x="779526" y="282956"/>
                  </a:lnTo>
                  <a:lnTo>
                    <a:pt x="469011" y="282956"/>
                  </a:lnTo>
                  <a:lnTo>
                    <a:pt x="335915" y="282956"/>
                  </a:lnTo>
                  <a:lnTo>
                    <a:pt x="247142" y="282956"/>
                  </a:lnTo>
                  <a:lnTo>
                    <a:pt x="247142" y="235839"/>
                  </a:lnTo>
                  <a:lnTo>
                    <a:pt x="0" y="270256"/>
                  </a:lnTo>
                  <a:lnTo>
                    <a:pt x="247142" y="165100"/>
                  </a:lnTo>
                  <a:lnTo>
                    <a:pt x="247142" y="0"/>
                  </a:lnTo>
                  <a:close/>
                </a:path>
              </a:pathLst>
            </a:custGeom>
            <a:ln w="5626">
              <a:solidFill>
                <a:srgbClr val="000000"/>
              </a:solidFill>
            </a:ln>
          </p:spPr>
          <p:txBody>
            <a:bodyPr wrap="square" lIns="0" tIns="0" rIns="0" bIns="0" rtlCol="0"/>
            <a:lstStyle/>
            <a:p>
              <a:endParaRPr/>
            </a:p>
          </p:txBody>
        </p:sp>
      </p:grpSp>
      <p:sp>
        <p:nvSpPr>
          <p:cNvPr id="59" name="object 59"/>
          <p:cNvSpPr txBox="1"/>
          <p:nvPr/>
        </p:nvSpPr>
        <p:spPr>
          <a:xfrm>
            <a:off x="2697143" y="6102746"/>
            <a:ext cx="710327" cy="318888"/>
          </a:xfrm>
          <a:prstGeom prst="rect">
            <a:avLst/>
          </a:prstGeom>
          <a:ln w="5626">
            <a:solidFill>
              <a:srgbClr val="000000"/>
            </a:solidFill>
          </a:ln>
        </p:spPr>
        <p:txBody>
          <a:bodyPr vert="horz" wrap="square" lIns="0" tIns="59264" rIns="0" bIns="0" rtlCol="0">
            <a:spAutoFit/>
          </a:bodyPr>
          <a:lstStyle/>
          <a:p>
            <a:pPr marL="847" algn="ctr">
              <a:spcBef>
                <a:spcPts val="467"/>
              </a:spcBef>
            </a:pPr>
            <a:r>
              <a:rPr sz="800" spc="-33" dirty="0">
                <a:solidFill>
                  <a:srgbClr val="585858"/>
                </a:solidFill>
                <a:latin typeface="BIZ UDPゴシック"/>
                <a:cs typeface="BIZ UDPゴシック"/>
              </a:rPr>
              <a:t>ある</a:t>
            </a:r>
            <a:endParaRPr sz="800">
              <a:latin typeface="BIZ UDPゴシック"/>
              <a:cs typeface="BIZ UDPゴシック"/>
            </a:endParaRPr>
          </a:p>
          <a:p>
            <a:pPr marL="34711" algn="ctr">
              <a:spcBef>
                <a:spcPts val="120"/>
              </a:spcBef>
            </a:pPr>
            <a:r>
              <a:rPr sz="800" dirty="0">
                <a:solidFill>
                  <a:srgbClr val="585858"/>
                </a:solidFill>
                <a:latin typeface="BIZ UDPゴシック"/>
                <a:cs typeface="BIZ UDPゴシック"/>
              </a:rPr>
              <a:t>2</a:t>
            </a:r>
            <a:r>
              <a:rPr sz="800" spc="7" dirty="0">
                <a:solidFill>
                  <a:srgbClr val="585858"/>
                </a:solidFill>
                <a:latin typeface="BIZ UDPゴシック"/>
                <a:cs typeface="BIZ UDPゴシック"/>
              </a:rPr>
              <a:t>校 / </a:t>
            </a:r>
            <a:r>
              <a:rPr sz="800" spc="-33" dirty="0">
                <a:solidFill>
                  <a:srgbClr val="585858"/>
                </a:solidFill>
                <a:latin typeface="BIZ UDPゴシック"/>
                <a:cs typeface="BIZ UDPゴシック"/>
              </a:rPr>
              <a:t>6%</a:t>
            </a:r>
            <a:endParaRPr sz="800">
              <a:latin typeface="BIZ UDPゴシック"/>
              <a:cs typeface="BIZ UDPゴシック"/>
            </a:endParaRPr>
          </a:p>
        </p:txBody>
      </p:sp>
      <p:grpSp>
        <p:nvGrpSpPr>
          <p:cNvPr id="60" name="object 60"/>
          <p:cNvGrpSpPr/>
          <p:nvPr/>
        </p:nvGrpSpPr>
        <p:grpSpPr>
          <a:xfrm>
            <a:off x="803406" y="8470530"/>
            <a:ext cx="1274186" cy="404692"/>
            <a:chOff x="708926" y="5938075"/>
            <a:chExt cx="955675" cy="303530"/>
          </a:xfrm>
        </p:grpSpPr>
        <p:sp>
          <p:nvSpPr>
            <p:cNvPr id="61" name="object 61"/>
            <p:cNvSpPr/>
            <p:nvPr/>
          </p:nvSpPr>
          <p:spPr>
            <a:xfrm>
              <a:off x="711784" y="5940933"/>
              <a:ext cx="949960" cy="297815"/>
            </a:xfrm>
            <a:custGeom>
              <a:avLst/>
              <a:gdLst/>
              <a:ahLst/>
              <a:cxnLst/>
              <a:rect l="l" t="t" r="r" b="b"/>
              <a:pathLst>
                <a:path w="949960" h="297814">
                  <a:moveTo>
                    <a:pt x="639114" y="0"/>
                  </a:moveTo>
                  <a:lnTo>
                    <a:pt x="0" y="0"/>
                  </a:lnTo>
                  <a:lnTo>
                    <a:pt x="0" y="297433"/>
                  </a:lnTo>
                  <a:lnTo>
                    <a:pt x="639114" y="297433"/>
                  </a:lnTo>
                  <a:lnTo>
                    <a:pt x="639114" y="123951"/>
                  </a:lnTo>
                  <a:lnTo>
                    <a:pt x="949756" y="26288"/>
                  </a:lnTo>
                  <a:lnTo>
                    <a:pt x="639114" y="49656"/>
                  </a:lnTo>
                  <a:lnTo>
                    <a:pt x="639114" y="0"/>
                  </a:lnTo>
                  <a:close/>
                </a:path>
              </a:pathLst>
            </a:custGeom>
            <a:solidFill>
              <a:srgbClr val="FFFFFF"/>
            </a:solidFill>
          </p:spPr>
          <p:txBody>
            <a:bodyPr wrap="square" lIns="0" tIns="0" rIns="0" bIns="0" rtlCol="0"/>
            <a:lstStyle/>
            <a:p>
              <a:endParaRPr/>
            </a:p>
          </p:txBody>
        </p:sp>
        <p:sp>
          <p:nvSpPr>
            <p:cNvPr id="62" name="object 62"/>
            <p:cNvSpPr/>
            <p:nvPr/>
          </p:nvSpPr>
          <p:spPr>
            <a:xfrm>
              <a:off x="711784" y="5940933"/>
              <a:ext cx="949960" cy="297815"/>
            </a:xfrm>
            <a:custGeom>
              <a:avLst/>
              <a:gdLst/>
              <a:ahLst/>
              <a:cxnLst/>
              <a:rect l="l" t="t" r="r" b="b"/>
              <a:pathLst>
                <a:path w="949960" h="297814">
                  <a:moveTo>
                    <a:pt x="0" y="0"/>
                  </a:moveTo>
                  <a:lnTo>
                    <a:pt x="372833" y="0"/>
                  </a:lnTo>
                  <a:lnTo>
                    <a:pt x="532625" y="0"/>
                  </a:lnTo>
                  <a:lnTo>
                    <a:pt x="639114" y="0"/>
                  </a:lnTo>
                  <a:lnTo>
                    <a:pt x="639114" y="49656"/>
                  </a:lnTo>
                  <a:lnTo>
                    <a:pt x="949756" y="26288"/>
                  </a:lnTo>
                  <a:lnTo>
                    <a:pt x="639114" y="123951"/>
                  </a:lnTo>
                  <a:lnTo>
                    <a:pt x="639114" y="297433"/>
                  </a:lnTo>
                  <a:lnTo>
                    <a:pt x="532625" y="297433"/>
                  </a:lnTo>
                  <a:lnTo>
                    <a:pt x="372833" y="297433"/>
                  </a:lnTo>
                  <a:lnTo>
                    <a:pt x="0" y="297433"/>
                  </a:lnTo>
                  <a:lnTo>
                    <a:pt x="0" y="123951"/>
                  </a:lnTo>
                  <a:lnTo>
                    <a:pt x="0" y="49656"/>
                  </a:lnTo>
                  <a:lnTo>
                    <a:pt x="0" y="0"/>
                  </a:lnTo>
                  <a:close/>
                </a:path>
              </a:pathLst>
            </a:custGeom>
            <a:ln w="5626">
              <a:solidFill>
                <a:srgbClr val="000000"/>
              </a:solidFill>
            </a:ln>
          </p:spPr>
          <p:txBody>
            <a:bodyPr wrap="square" lIns="0" tIns="0" rIns="0" bIns="0" rtlCol="0"/>
            <a:lstStyle/>
            <a:p>
              <a:endParaRPr/>
            </a:p>
          </p:txBody>
        </p:sp>
      </p:grpSp>
      <p:sp>
        <p:nvSpPr>
          <p:cNvPr id="63" name="object 63"/>
          <p:cNvSpPr txBox="1"/>
          <p:nvPr/>
        </p:nvSpPr>
        <p:spPr>
          <a:xfrm>
            <a:off x="930656" y="8512466"/>
            <a:ext cx="656142" cy="290677"/>
          </a:xfrm>
          <a:prstGeom prst="rect">
            <a:avLst/>
          </a:prstGeom>
        </p:spPr>
        <p:txBody>
          <a:bodyPr vert="horz" wrap="square" lIns="0" tIns="31326" rIns="0" bIns="0" rtlCol="0">
            <a:spAutoFit/>
          </a:bodyPr>
          <a:lstStyle/>
          <a:p>
            <a:pPr marR="40639" algn="ctr">
              <a:spcBef>
                <a:spcPts val="247"/>
              </a:spcBef>
            </a:pPr>
            <a:r>
              <a:rPr sz="800" spc="-33" dirty="0">
                <a:solidFill>
                  <a:srgbClr val="585858"/>
                </a:solidFill>
                <a:latin typeface="BIZ UDPゴシック"/>
                <a:cs typeface="BIZ UDPゴシック"/>
              </a:rPr>
              <a:t>ない</a:t>
            </a:r>
            <a:endParaRPr sz="800">
              <a:latin typeface="BIZ UDPゴシック"/>
              <a:cs typeface="BIZ UDPゴシック"/>
            </a:endParaRPr>
          </a:p>
          <a:p>
            <a:pPr marR="6773" algn="ctr">
              <a:spcBef>
                <a:spcPts val="120"/>
              </a:spcBef>
            </a:pPr>
            <a:r>
              <a:rPr sz="800" dirty="0">
                <a:solidFill>
                  <a:srgbClr val="585858"/>
                </a:solidFill>
                <a:latin typeface="BIZ UDPゴシック"/>
                <a:cs typeface="BIZ UDPゴシック"/>
              </a:rPr>
              <a:t>30</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91%</a:t>
            </a:r>
            <a:endParaRPr sz="800">
              <a:latin typeface="BIZ UDPゴシック"/>
              <a:cs typeface="BIZ UDPゴシック"/>
            </a:endParaRPr>
          </a:p>
        </p:txBody>
      </p:sp>
      <p:grpSp>
        <p:nvGrpSpPr>
          <p:cNvPr id="64" name="object 64"/>
          <p:cNvGrpSpPr/>
          <p:nvPr/>
        </p:nvGrpSpPr>
        <p:grpSpPr>
          <a:xfrm>
            <a:off x="1009306" y="6115699"/>
            <a:ext cx="1068454" cy="385219"/>
            <a:chOff x="863358" y="4171886"/>
            <a:chExt cx="801370" cy="288925"/>
          </a:xfrm>
        </p:grpSpPr>
        <p:sp>
          <p:nvSpPr>
            <p:cNvPr id="65" name="object 65"/>
            <p:cNvSpPr/>
            <p:nvPr/>
          </p:nvSpPr>
          <p:spPr>
            <a:xfrm>
              <a:off x="1527638" y="4410964"/>
              <a:ext cx="116205" cy="11430"/>
            </a:xfrm>
            <a:custGeom>
              <a:avLst/>
              <a:gdLst/>
              <a:ahLst/>
              <a:cxnLst/>
              <a:rect l="l" t="t" r="r" b="b"/>
              <a:pathLst>
                <a:path w="116205" h="11429">
                  <a:moveTo>
                    <a:pt x="0" y="11429"/>
                  </a:moveTo>
                  <a:lnTo>
                    <a:pt x="115662" y="11429"/>
                  </a:lnTo>
                  <a:lnTo>
                    <a:pt x="115662" y="0"/>
                  </a:lnTo>
                  <a:lnTo>
                    <a:pt x="0" y="0"/>
                  </a:lnTo>
                  <a:lnTo>
                    <a:pt x="0" y="11429"/>
                  </a:lnTo>
                  <a:close/>
                </a:path>
              </a:pathLst>
            </a:custGeom>
            <a:solidFill>
              <a:srgbClr val="FFFFFF"/>
            </a:solidFill>
          </p:spPr>
          <p:txBody>
            <a:bodyPr wrap="square" lIns="0" tIns="0" rIns="0" bIns="0" rtlCol="0"/>
            <a:lstStyle/>
            <a:p>
              <a:endParaRPr/>
            </a:p>
          </p:txBody>
        </p:sp>
        <p:sp>
          <p:nvSpPr>
            <p:cNvPr id="66" name="object 66"/>
            <p:cNvSpPr/>
            <p:nvPr/>
          </p:nvSpPr>
          <p:spPr>
            <a:xfrm>
              <a:off x="866216" y="4174744"/>
              <a:ext cx="795655" cy="283210"/>
            </a:xfrm>
            <a:custGeom>
              <a:avLst/>
              <a:gdLst/>
              <a:ahLst/>
              <a:cxnLst/>
              <a:rect l="l" t="t" r="r" b="b"/>
              <a:pathLst>
                <a:path w="795655" h="283210">
                  <a:moveTo>
                    <a:pt x="0" y="0"/>
                  </a:moveTo>
                  <a:lnTo>
                    <a:pt x="296278" y="0"/>
                  </a:lnTo>
                  <a:lnTo>
                    <a:pt x="423214" y="0"/>
                  </a:lnTo>
                  <a:lnTo>
                    <a:pt x="507923" y="0"/>
                  </a:lnTo>
                  <a:lnTo>
                    <a:pt x="507923" y="165100"/>
                  </a:lnTo>
                  <a:lnTo>
                    <a:pt x="795324" y="247142"/>
                  </a:lnTo>
                  <a:lnTo>
                    <a:pt x="507923" y="235965"/>
                  </a:lnTo>
                  <a:lnTo>
                    <a:pt x="507923" y="283083"/>
                  </a:lnTo>
                  <a:lnTo>
                    <a:pt x="423214" y="283083"/>
                  </a:lnTo>
                  <a:lnTo>
                    <a:pt x="296278" y="283083"/>
                  </a:lnTo>
                  <a:lnTo>
                    <a:pt x="0" y="283083"/>
                  </a:lnTo>
                  <a:lnTo>
                    <a:pt x="0" y="235965"/>
                  </a:lnTo>
                  <a:lnTo>
                    <a:pt x="0" y="165100"/>
                  </a:lnTo>
                  <a:lnTo>
                    <a:pt x="0" y="0"/>
                  </a:lnTo>
                  <a:close/>
                </a:path>
              </a:pathLst>
            </a:custGeom>
            <a:ln w="5626">
              <a:solidFill>
                <a:srgbClr val="000000"/>
              </a:solidFill>
            </a:ln>
          </p:spPr>
          <p:txBody>
            <a:bodyPr wrap="square" lIns="0" tIns="0" rIns="0" bIns="0" rtlCol="0"/>
            <a:lstStyle/>
            <a:p>
              <a:endParaRPr/>
            </a:p>
          </p:txBody>
        </p:sp>
      </p:grpSp>
      <p:sp>
        <p:nvSpPr>
          <p:cNvPr id="67" name="object 67"/>
          <p:cNvSpPr txBox="1"/>
          <p:nvPr/>
        </p:nvSpPr>
        <p:spPr>
          <a:xfrm>
            <a:off x="1129376" y="6149131"/>
            <a:ext cx="497822" cy="289822"/>
          </a:xfrm>
          <a:prstGeom prst="rect">
            <a:avLst/>
          </a:prstGeom>
        </p:spPr>
        <p:txBody>
          <a:bodyPr vert="horz" wrap="square" lIns="0" tIns="30479" rIns="0" bIns="0" rtlCol="0">
            <a:spAutoFit/>
          </a:bodyPr>
          <a:lstStyle/>
          <a:p>
            <a:pPr marL="63498">
              <a:spcBef>
                <a:spcPts val="240"/>
              </a:spcBef>
            </a:pPr>
            <a:r>
              <a:rPr sz="800" spc="-27" dirty="0">
                <a:solidFill>
                  <a:srgbClr val="585858"/>
                </a:solidFill>
                <a:latin typeface="BIZ UDPゴシック"/>
                <a:cs typeface="BIZ UDPゴシック"/>
              </a:rPr>
              <a:t>未回答</a:t>
            </a:r>
            <a:endParaRPr sz="800">
              <a:latin typeface="BIZ UDPゴシック"/>
              <a:cs typeface="BIZ UDPゴシック"/>
            </a:endParaRPr>
          </a:p>
          <a:p>
            <a:pPr>
              <a:spcBef>
                <a:spcPts val="113"/>
              </a:spcBef>
            </a:pPr>
            <a:r>
              <a:rPr sz="800" dirty="0">
                <a:solidFill>
                  <a:srgbClr val="585858"/>
                </a:solidFill>
                <a:latin typeface="BIZ UDPゴシック"/>
                <a:cs typeface="BIZ UDPゴシック"/>
              </a:rPr>
              <a:t>1</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3%</a:t>
            </a:r>
            <a:endParaRPr sz="800">
              <a:latin typeface="BIZ UDPゴシック"/>
              <a:cs typeface="BIZ UDPゴシック"/>
            </a:endParaRPr>
          </a:p>
        </p:txBody>
      </p:sp>
      <p:grpSp>
        <p:nvGrpSpPr>
          <p:cNvPr id="68" name="object 68"/>
          <p:cNvGrpSpPr/>
          <p:nvPr/>
        </p:nvGrpSpPr>
        <p:grpSpPr>
          <a:xfrm>
            <a:off x="1053421" y="2549418"/>
            <a:ext cx="2318087" cy="2484026"/>
            <a:chOff x="896445" y="1497076"/>
            <a:chExt cx="1738630" cy="1863089"/>
          </a:xfrm>
        </p:grpSpPr>
        <p:sp>
          <p:nvSpPr>
            <p:cNvPr id="69" name="object 69"/>
            <p:cNvSpPr/>
            <p:nvPr/>
          </p:nvSpPr>
          <p:spPr>
            <a:xfrm>
              <a:off x="1097635" y="1502791"/>
              <a:ext cx="1405890" cy="1601470"/>
            </a:xfrm>
            <a:custGeom>
              <a:avLst/>
              <a:gdLst/>
              <a:ahLst/>
              <a:cxnLst/>
              <a:rect l="l" t="t" r="r" b="b"/>
              <a:pathLst>
                <a:path w="1405889" h="1601470">
                  <a:moveTo>
                    <a:pt x="605053" y="0"/>
                  </a:moveTo>
                  <a:lnTo>
                    <a:pt x="605053" y="800608"/>
                  </a:lnTo>
                  <a:lnTo>
                    <a:pt x="0" y="1324864"/>
                  </a:lnTo>
                  <a:lnTo>
                    <a:pt x="33616" y="1361319"/>
                  </a:lnTo>
                  <a:lnTo>
                    <a:pt x="69208" y="1395428"/>
                  </a:lnTo>
                  <a:lnTo>
                    <a:pt x="106652" y="1427135"/>
                  </a:lnTo>
                  <a:lnTo>
                    <a:pt x="145822" y="1456381"/>
                  </a:lnTo>
                  <a:lnTo>
                    <a:pt x="186594" y="1483110"/>
                  </a:lnTo>
                  <a:lnTo>
                    <a:pt x="228844" y="1507267"/>
                  </a:lnTo>
                  <a:lnTo>
                    <a:pt x="272446" y="1528794"/>
                  </a:lnTo>
                  <a:lnTo>
                    <a:pt x="317276" y="1547634"/>
                  </a:lnTo>
                  <a:lnTo>
                    <a:pt x="363209" y="1563731"/>
                  </a:lnTo>
                  <a:lnTo>
                    <a:pt x="410120" y="1577029"/>
                  </a:lnTo>
                  <a:lnTo>
                    <a:pt x="457885" y="1587470"/>
                  </a:lnTo>
                  <a:lnTo>
                    <a:pt x="506378" y="1594998"/>
                  </a:lnTo>
                  <a:lnTo>
                    <a:pt x="555476" y="1599556"/>
                  </a:lnTo>
                  <a:lnTo>
                    <a:pt x="605053" y="1601089"/>
                  </a:lnTo>
                  <a:lnTo>
                    <a:pt x="653815" y="1599628"/>
                  </a:lnTo>
                  <a:lnTo>
                    <a:pt x="701805" y="1595301"/>
                  </a:lnTo>
                  <a:lnTo>
                    <a:pt x="748939" y="1588191"/>
                  </a:lnTo>
                  <a:lnTo>
                    <a:pt x="795132" y="1578384"/>
                  </a:lnTo>
                  <a:lnTo>
                    <a:pt x="840302" y="1565961"/>
                  </a:lnTo>
                  <a:lnTo>
                    <a:pt x="884364" y="1551008"/>
                  </a:lnTo>
                  <a:lnTo>
                    <a:pt x="927235" y="1533607"/>
                  </a:lnTo>
                  <a:lnTo>
                    <a:pt x="968831" y="1513842"/>
                  </a:lnTo>
                  <a:lnTo>
                    <a:pt x="1009068" y="1491798"/>
                  </a:lnTo>
                  <a:lnTo>
                    <a:pt x="1047863" y="1467558"/>
                  </a:lnTo>
                  <a:lnTo>
                    <a:pt x="1085131" y="1441205"/>
                  </a:lnTo>
                  <a:lnTo>
                    <a:pt x="1120790" y="1412823"/>
                  </a:lnTo>
                  <a:lnTo>
                    <a:pt x="1154755" y="1382497"/>
                  </a:lnTo>
                  <a:lnTo>
                    <a:pt x="1186942" y="1350309"/>
                  </a:lnTo>
                  <a:lnTo>
                    <a:pt x="1217269" y="1316345"/>
                  </a:lnTo>
                  <a:lnTo>
                    <a:pt x="1245650" y="1280686"/>
                  </a:lnTo>
                  <a:lnTo>
                    <a:pt x="1272003" y="1243417"/>
                  </a:lnTo>
                  <a:lnTo>
                    <a:pt x="1296243" y="1204623"/>
                  </a:lnTo>
                  <a:lnTo>
                    <a:pt x="1318288" y="1164386"/>
                  </a:lnTo>
                  <a:lnTo>
                    <a:pt x="1338052" y="1122790"/>
                  </a:lnTo>
                  <a:lnTo>
                    <a:pt x="1355453" y="1079919"/>
                  </a:lnTo>
                  <a:lnTo>
                    <a:pt x="1370407" y="1035856"/>
                  </a:lnTo>
                  <a:lnTo>
                    <a:pt x="1382829" y="990687"/>
                  </a:lnTo>
                  <a:lnTo>
                    <a:pt x="1392637" y="944493"/>
                  </a:lnTo>
                  <a:lnTo>
                    <a:pt x="1399746" y="897360"/>
                  </a:lnTo>
                  <a:lnTo>
                    <a:pt x="1404073" y="849370"/>
                  </a:lnTo>
                  <a:lnTo>
                    <a:pt x="1405534" y="800608"/>
                  </a:lnTo>
                  <a:lnTo>
                    <a:pt x="1404073" y="751831"/>
                  </a:lnTo>
                  <a:lnTo>
                    <a:pt x="1399746" y="703829"/>
                  </a:lnTo>
                  <a:lnTo>
                    <a:pt x="1392637" y="656684"/>
                  </a:lnTo>
                  <a:lnTo>
                    <a:pt x="1382829" y="610480"/>
                  </a:lnTo>
                  <a:lnTo>
                    <a:pt x="1370407" y="565300"/>
                  </a:lnTo>
                  <a:lnTo>
                    <a:pt x="1355453" y="521229"/>
                  </a:lnTo>
                  <a:lnTo>
                    <a:pt x="1338052" y="478350"/>
                  </a:lnTo>
                  <a:lnTo>
                    <a:pt x="1318288" y="436747"/>
                  </a:lnTo>
                  <a:lnTo>
                    <a:pt x="1296243" y="396503"/>
                  </a:lnTo>
                  <a:lnTo>
                    <a:pt x="1272003" y="357702"/>
                  </a:lnTo>
                  <a:lnTo>
                    <a:pt x="1245650" y="320428"/>
                  </a:lnTo>
                  <a:lnTo>
                    <a:pt x="1217269" y="284765"/>
                  </a:lnTo>
                  <a:lnTo>
                    <a:pt x="1186942" y="250796"/>
                  </a:lnTo>
                  <a:lnTo>
                    <a:pt x="1154755" y="218605"/>
                  </a:lnTo>
                  <a:lnTo>
                    <a:pt x="1120790" y="188276"/>
                  </a:lnTo>
                  <a:lnTo>
                    <a:pt x="1085131" y="159892"/>
                  </a:lnTo>
                  <a:lnTo>
                    <a:pt x="1047863" y="133537"/>
                  </a:lnTo>
                  <a:lnTo>
                    <a:pt x="1009068" y="109295"/>
                  </a:lnTo>
                  <a:lnTo>
                    <a:pt x="968831" y="87249"/>
                  </a:lnTo>
                  <a:lnTo>
                    <a:pt x="927235" y="67483"/>
                  </a:lnTo>
                  <a:lnTo>
                    <a:pt x="884364" y="50082"/>
                  </a:lnTo>
                  <a:lnTo>
                    <a:pt x="840302" y="35128"/>
                  </a:lnTo>
                  <a:lnTo>
                    <a:pt x="795132" y="22705"/>
                  </a:lnTo>
                  <a:lnTo>
                    <a:pt x="748939" y="12897"/>
                  </a:lnTo>
                  <a:lnTo>
                    <a:pt x="701805" y="5787"/>
                  </a:lnTo>
                  <a:lnTo>
                    <a:pt x="653815" y="1460"/>
                  </a:lnTo>
                  <a:lnTo>
                    <a:pt x="605053" y="0"/>
                  </a:lnTo>
                  <a:close/>
                </a:path>
              </a:pathLst>
            </a:custGeom>
            <a:solidFill>
              <a:srgbClr val="4471C4"/>
            </a:solidFill>
          </p:spPr>
          <p:txBody>
            <a:bodyPr wrap="square" lIns="0" tIns="0" rIns="0" bIns="0" rtlCol="0"/>
            <a:lstStyle/>
            <a:p>
              <a:endParaRPr/>
            </a:p>
          </p:txBody>
        </p:sp>
        <p:sp>
          <p:nvSpPr>
            <p:cNvPr id="70" name="object 70"/>
            <p:cNvSpPr/>
            <p:nvPr/>
          </p:nvSpPr>
          <p:spPr>
            <a:xfrm>
              <a:off x="902160" y="1502791"/>
              <a:ext cx="800735" cy="1325245"/>
            </a:xfrm>
            <a:custGeom>
              <a:avLst/>
              <a:gdLst/>
              <a:ahLst/>
              <a:cxnLst/>
              <a:rect l="l" t="t" r="r" b="b"/>
              <a:pathLst>
                <a:path w="800735" h="1325245">
                  <a:moveTo>
                    <a:pt x="800528" y="0"/>
                  </a:moveTo>
                  <a:lnTo>
                    <a:pt x="748174" y="1712"/>
                  </a:lnTo>
                  <a:lnTo>
                    <a:pt x="696300" y="6812"/>
                  </a:lnTo>
                  <a:lnTo>
                    <a:pt x="645059" y="15241"/>
                  </a:lnTo>
                  <a:lnTo>
                    <a:pt x="594604" y="26941"/>
                  </a:lnTo>
                  <a:lnTo>
                    <a:pt x="545087" y="41854"/>
                  </a:lnTo>
                  <a:lnTo>
                    <a:pt x="496661" y="59923"/>
                  </a:lnTo>
                  <a:lnTo>
                    <a:pt x="449480" y="81090"/>
                  </a:lnTo>
                  <a:lnTo>
                    <a:pt x="403695" y="105297"/>
                  </a:lnTo>
                  <a:lnTo>
                    <a:pt x="359459" y="132486"/>
                  </a:lnTo>
                  <a:lnTo>
                    <a:pt x="316926" y="162600"/>
                  </a:lnTo>
                  <a:lnTo>
                    <a:pt x="276247" y="195579"/>
                  </a:lnTo>
                  <a:lnTo>
                    <a:pt x="240347" y="228622"/>
                  </a:lnTo>
                  <a:lnTo>
                    <a:pt x="206908" y="263325"/>
                  </a:lnTo>
                  <a:lnTo>
                    <a:pt x="175939" y="299569"/>
                  </a:lnTo>
                  <a:lnTo>
                    <a:pt x="147447" y="337237"/>
                  </a:lnTo>
                  <a:lnTo>
                    <a:pt x="121442" y="376210"/>
                  </a:lnTo>
                  <a:lnTo>
                    <a:pt x="97932" y="416371"/>
                  </a:lnTo>
                  <a:lnTo>
                    <a:pt x="76925" y="457602"/>
                  </a:lnTo>
                  <a:lnTo>
                    <a:pt x="58429" y="499783"/>
                  </a:lnTo>
                  <a:lnTo>
                    <a:pt x="42454" y="542798"/>
                  </a:lnTo>
                  <a:lnTo>
                    <a:pt x="29008" y="586527"/>
                  </a:lnTo>
                  <a:lnTo>
                    <a:pt x="18098" y="630853"/>
                  </a:lnTo>
                  <a:lnTo>
                    <a:pt x="9734" y="675658"/>
                  </a:lnTo>
                  <a:lnTo>
                    <a:pt x="3924" y="720824"/>
                  </a:lnTo>
                  <a:lnTo>
                    <a:pt x="676" y="766232"/>
                  </a:lnTo>
                  <a:lnTo>
                    <a:pt x="0" y="811765"/>
                  </a:lnTo>
                  <a:lnTo>
                    <a:pt x="1902" y="857304"/>
                  </a:lnTo>
                  <a:lnTo>
                    <a:pt x="6392" y="902730"/>
                  </a:lnTo>
                  <a:lnTo>
                    <a:pt x="13478" y="947928"/>
                  </a:lnTo>
                  <a:lnTo>
                    <a:pt x="23169" y="992776"/>
                  </a:lnTo>
                  <a:lnTo>
                    <a:pt x="35473" y="1037159"/>
                  </a:lnTo>
                  <a:lnTo>
                    <a:pt x="50399" y="1080958"/>
                  </a:lnTo>
                  <a:lnTo>
                    <a:pt x="67954" y="1124054"/>
                  </a:lnTo>
                  <a:lnTo>
                    <a:pt x="88148" y="1166329"/>
                  </a:lnTo>
                  <a:lnTo>
                    <a:pt x="110988" y="1207666"/>
                  </a:lnTo>
                  <a:lnTo>
                    <a:pt x="136484" y="1247946"/>
                  </a:lnTo>
                  <a:lnTo>
                    <a:pt x="164643" y="1287051"/>
                  </a:lnTo>
                  <a:lnTo>
                    <a:pt x="195475" y="1324864"/>
                  </a:lnTo>
                  <a:lnTo>
                    <a:pt x="800528" y="800607"/>
                  </a:lnTo>
                  <a:lnTo>
                    <a:pt x="800528" y="0"/>
                  </a:lnTo>
                  <a:close/>
                </a:path>
              </a:pathLst>
            </a:custGeom>
            <a:solidFill>
              <a:srgbClr val="EC7C30"/>
            </a:solidFill>
          </p:spPr>
          <p:txBody>
            <a:bodyPr wrap="square" lIns="0" tIns="0" rIns="0" bIns="0" rtlCol="0"/>
            <a:lstStyle/>
            <a:p>
              <a:endParaRPr/>
            </a:p>
          </p:txBody>
        </p:sp>
        <p:sp>
          <p:nvSpPr>
            <p:cNvPr id="71" name="object 71"/>
            <p:cNvSpPr/>
            <p:nvPr/>
          </p:nvSpPr>
          <p:spPr>
            <a:xfrm>
              <a:off x="902160" y="1502791"/>
              <a:ext cx="800735" cy="1325245"/>
            </a:xfrm>
            <a:custGeom>
              <a:avLst/>
              <a:gdLst/>
              <a:ahLst/>
              <a:cxnLst/>
              <a:rect l="l" t="t" r="r" b="b"/>
              <a:pathLst>
                <a:path w="800735" h="1325245">
                  <a:moveTo>
                    <a:pt x="195475" y="1324864"/>
                  </a:moveTo>
                  <a:lnTo>
                    <a:pt x="164643" y="1287051"/>
                  </a:lnTo>
                  <a:lnTo>
                    <a:pt x="136484" y="1247946"/>
                  </a:lnTo>
                  <a:lnTo>
                    <a:pt x="110988" y="1207666"/>
                  </a:lnTo>
                  <a:lnTo>
                    <a:pt x="88148" y="1166329"/>
                  </a:lnTo>
                  <a:lnTo>
                    <a:pt x="67954" y="1124054"/>
                  </a:lnTo>
                  <a:lnTo>
                    <a:pt x="50399" y="1080958"/>
                  </a:lnTo>
                  <a:lnTo>
                    <a:pt x="35473" y="1037159"/>
                  </a:lnTo>
                  <a:lnTo>
                    <a:pt x="23169" y="992776"/>
                  </a:lnTo>
                  <a:lnTo>
                    <a:pt x="13478" y="947928"/>
                  </a:lnTo>
                  <a:lnTo>
                    <a:pt x="6392" y="902730"/>
                  </a:lnTo>
                  <a:lnTo>
                    <a:pt x="1902" y="857304"/>
                  </a:lnTo>
                  <a:lnTo>
                    <a:pt x="0" y="811765"/>
                  </a:lnTo>
                  <a:lnTo>
                    <a:pt x="676" y="766232"/>
                  </a:lnTo>
                  <a:lnTo>
                    <a:pt x="3924" y="720824"/>
                  </a:lnTo>
                  <a:lnTo>
                    <a:pt x="9734" y="675658"/>
                  </a:lnTo>
                  <a:lnTo>
                    <a:pt x="18098" y="630853"/>
                  </a:lnTo>
                  <a:lnTo>
                    <a:pt x="29008" y="586527"/>
                  </a:lnTo>
                  <a:lnTo>
                    <a:pt x="42454" y="542798"/>
                  </a:lnTo>
                  <a:lnTo>
                    <a:pt x="58429" y="499783"/>
                  </a:lnTo>
                  <a:lnTo>
                    <a:pt x="76925" y="457602"/>
                  </a:lnTo>
                  <a:lnTo>
                    <a:pt x="97932" y="416371"/>
                  </a:lnTo>
                  <a:lnTo>
                    <a:pt x="121442" y="376210"/>
                  </a:lnTo>
                  <a:lnTo>
                    <a:pt x="147447" y="337237"/>
                  </a:lnTo>
                  <a:lnTo>
                    <a:pt x="175939" y="299569"/>
                  </a:lnTo>
                  <a:lnTo>
                    <a:pt x="206908" y="263325"/>
                  </a:lnTo>
                  <a:lnTo>
                    <a:pt x="240347" y="228622"/>
                  </a:lnTo>
                  <a:lnTo>
                    <a:pt x="276247" y="195579"/>
                  </a:lnTo>
                  <a:lnTo>
                    <a:pt x="316926" y="162600"/>
                  </a:lnTo>
                  <a:lnTo>
                    <a:pt x="359459" y="132486"/>
                  </a:lnTo>
                  <a:lnTo>
                    <a:pt x="403695" y="105297"/>
                  </a:lnTo>
                  <a:lnTo>
                    <a:pt x="449480" y="81090"/>
                  </a:lnTo>
                  <a:lnTo>
                    <a:pt x="496661" y="59923"/>
                  </a:lnTo>
                  <a:lnTo>
                    <a:pt x="545087" y="41854"/>
                  </a:lnTo>
                  <a:lnTo>
                    <a:pt x="594604" y="26941"/>
                  </a:lnTo>
                  <a:lnTo>
                    <a:pt x="645059" y="15241"/>
                  </a:lnTo>
                  <a:lnTo>
                    <a:pt x="696300" y="6812"/>
                  </a:lnTo>
                  <a:lnTo>
                    <a:pt x="748174" y="1712"/>
                  </a:lnTo>
                  <a:lnTo>
                    <a:pt x="800528" y="0"/>
                  </a:lnTo>
                  <a:lnTo>
                    <a:pt x="800528" y="800607"/>
                  </a:lnTo>
                  <a:lnTo>
                    <a:pt x="195475" y="1324864"/>
                  </a:lnTo>
                  <a:close/>
                </a:path>
              </a:pathLst>
            </a:custGeom>
            <a:ln w="11239">
              <a:solidFill>
                <a:srgbClr val="FFFFFF"/>
              </a:solidFill>
            </a:ln>
          </p:spPr>
          <p:txBody>
            <a:bodyPr wrap="square" lIns="0" tIns="0" rIns="0" bIns="0" rtlCol="0"/>
            <a:lstStyle/>
            <a:p>
              <a:endParaRPr/>
            </a:p>
          </p:txBody>
        </p:sp>
        <p:sp>
          <p:nvSpPr>
            <p:cNvPr id="72" name="object 72"/>
            <p:cNvSpPr/>
            <p:nvPr/>
          </p:nvSpPr>
          <p:spPr>
            <a:xfrm>
              <a:off x="1972944" y="2635885"/>
              <a:ext cx="659130" cy="721360"/>
            </a:xfrm>
            <a:custGeom>
              <a:avLst/>
              <a:gdLst/>
              <a:ahLst/>
              <a:cxnLst/>
              <a:rect l="l" t="t" r="r" b="b"/>
              <a:pathLst>
                <a:path w="659130" h="721360">
                  <a:moveTo>
                    <a:pt x="457962" y="0"/>
                  </a:moveTo>
                  <a:lnTo>
                    <a:pt x="384429" y="423545"/>
                  </a:lnTo>
                  <a:lnTo>
                    <a:pt x="0" y="423545"/>
                  </a:lnTo>
                  <a:lnTo>
                    <a:pt x="0" y="721106"/>
                  </a:lnTo>
                  <a:lnTo>
                    <a:pt x="659130" y="721106"/>
                  </a:lnTo>
                  <a:lnTo>
                    <a:pt x="659130" y="423545"/>
                  </a:lnTo>
                  <a:lnTo>
                    <a:pt x="549275" y="423545"/>
                  </a:lnTo>
                  <a:lnTo>
                    <a:pt x="457962" y="0"/>
                  </a:lnTo>
                  <a:close/>
                </a:path>
              </a:pathLst>
            </a:custGeom>
            <a:solidFill>
              <a:srgbClr val="FFFFFF"/>
            </a:solidFill>
          </p:spPr>
          <p:txBody>
            <a:bodyPr wrap="square" lIns="0" tIns="0" rIns="0" bIns="0" rtlCol="0"/>
            <a:lstStyle/>
            <a:p>
              <a:endParaRPr/>
            </a:p>
          </p:txBody>
        </p:sp>
        <p:sp>
          <p:nvSpPr>
            <p:cNvPr id="73" name="object 73"/>
            <p:cNvSpPr/>
            <p:nvPr/>
          </p:nvSpPr>
          <p:spPr>
            <a:xfrm>
              <a:off x="1972944" y="2635885"/>
              <a:ext cx="659130" cy="721360"/>
            </a:xfrm>
            <a:custGeom>
              <a:avLst/>
              <a:gdLst/>
              <a:ahLst/>
              <a:cxnLst/>
              <a:rect l="l" t="t" r="r" b="b"/>
              <a:pathLst>
                <a:path w="659130" h="721360">
                  <a:moveTo>
                    <a:pt x="0" y="423545"/>
                  </a:moveTo>
                  <a:lnTo>
                    <a:pt x="384429" y="423545"/>
                  </a:lnTo>
                  <a:lnTo>
                    <a:pt x="457962" y="0"/>
                  </a:lnTo>
                  <a:lnTo>
                    <a:pt x="549275" y="423545"/>
                  </a:lnTo>
                  <a:lnTo>
                    <a:pt x="659130" y="423545"/>
                  </a:lnTo>
                  <a:lnTo>
                    <a:pt x="659130" y="473202"/>
                  </a:lnTo>
                  <a:lnTo>
                    <a:pt x="659130" y="547624"/>
                  </a:lnTo>
                  <a:lnTo>
                    <a:pt x="659130" y="721106"/>
                  </a:lnTo>
                  <a:lnTo>
                    <a:pt x="549275" y="721106"/>
                  </a:lnTo>
                  <a:lnTo>
                    <a:pt x="384429" y="721106"/>
                  </a:lnTo>
                  <a:lnTo>
                    <a:pt x="0" y="721106"/>
                  </a:lnTo>
                  <a:lnTo>
                    <a:pt x="0" y="547624"/>
                  </a:lnTo>
                  <a:lnTo>
                    <a:pt x="0" y="473202"/>
                  </a:lnTo>
                  <a:lnTo>
                    <a:pt x="0" y="423545"/>
                  </a:lnTo>
                  <a:close/>
                </a:path>
              </a:pathLst>
            </a:custGeom>
            <a:ln w="5626">
              <a:solidFill>
                <a:srgbClr val="000000"/>
              </a:solidFill>
            </a:ln>
          </p:spPr>
          <p:txBody>
            <a:bodyPr wrap="square" lIns="0" tIns="0" rIns="0" bIns="0" rtlCol="0"/>
            <a:lstStyle/>
            <a:p>
              <a:endParaRPr/>
            </a:p>
          </p:txBody>
        </p:sp>
      </p:grpSp>
      <p:sp>
        <p:nvSpPr>
          <p:cNvPr id="74" name="object 74"/>
          <p:cNvSpPr txBox="1"/>
          <p:nvPr/>
        </p:nvSpPr>
        <p:spPr>
          <a:xfrm>
            <a:off x="2625687" y="4671246"/>
            <a:ext cx="656142" cy="289822"/>
          </a:xfrm>
          <a:prstGeom prst="rect">
            <a:avLst/>
          </a:prstGeom>
        </p:spPr>
        <p:txBody>
          <a:bodyPr vert="horz" wrap="square" lIns="0" tIns="30479" rIns="0" bIns="0" rtlCol="0">
            <a:spAutoFit/>
          </a:bodyPr>
          <a:lstStyle/>
          <a:p>
            <a:pPr marR="40639" algn="ctr">
              <a:spcBef>
                <a:spcPts val="240"/>
              </a:spcBef>
            </a:pPr>
            <a:r>
              <a:rPr sz="800" spc="-33" dirty="0">
                <a:solidFill>
                  <a:srgbClr val="585858"/>
                </a:solidFill>
                <a:latin typeface="BIZ UDPゴシック"/>
                <a:cs typeface="BIZ UDPゴシック"/>
              </a:rPr>
              <a:t>いる</a:t>
            </a:r>
            <a:endParaRPr sz="800">
              <a:latin typeface="BIZ UDPゴシック"/>
              <a:cs typeface="BIZ UDPゴシック"/>
            </a:endParaRPr>
          </a:p>
          <a:p>
            <a:pPr marR="6773" algn="ctr">
              <a:spcBef>
                <a:spcPts val="113"/>
              </a:spcBef>
            </a:pPr>
            <a:r>
              <a:rPr sz="800" dirty="0">
                <a:solidFill>
                  <a:srgbClr val="585858"/>
                </a:solidFill>
                <a:latin typeface="BIZ UDPゴシック"/>
                <a:cs typeface="BIZ UDPゴシック"/>
              </a:rPr>
              <a:t>21</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64%</a:t>
            </a:r>
            <a:endParaRPr sz="800">
              <a:latin typeface="BIZ UDPゴシック"/>
              <a:cs typeface="BIZ UDPゴシック"/>
            </a:endParaRPr>
          </a:p>
        </p:txBody>
      </p:sp>
      <p:grpSp>
        <p:nvGrpSpPr>
          <p:cNvPr id="75" name="object 75"/>
          <p:cNvGrpSpPr/>
          <p:nvPr/>
        </p:nvGrpSpPr>
        <p:grpSpPr>
          <a:xfrm>
            <a:off x="851562" y="2250809"/>
            <a:ext cx="896587" cy="934685"/>
            <a:chOff x="745045" y="1273111"/>
            <a:chExt cx="672465" cy="701040"/>
          </a:xfrm>
        </p:grpSpPr>
        <p:sp>
          <p:nvSpPr>
            <p:cNvPr id="76" name="object 76"/>
            <p:cNvSpPr/>
            <p:nvPr/>
          </p:nvSpPr>
          <p:spPr>
            <a:xfrm>
              <a:off x="747903" y="1275969"/>
              <a:ext cx="666750" cy="695325"/>
            </a:xfrm>
            <a:custGeom>
              <a:avLst/>
              <a:gdLst/>
              <a:ahLst/>
              <a:cxnLst/>
              <a:rect l="l" t="t" r="r" b="b"/>
              <a:pathLst>
                <a:path w="666750" h="695325">
                  <a:moveTo>
                    <a:pt x="666623" y="0"/>
                  </a:moveTo>
                  <a:lnTo>
                    <a:pt x="0" y="0"/>
                  </a:lnTo>
                  <a:lnTo>
                    <a:pt x="0" y="290449"/>
                  </a:lnTo>
                  <a:lnTo>
                    <a:pt x="111099" y="290449"/>
                  </a:lnTo>
                  <a:lnTo>
                    <a:pt x="226542" y="694817"/>
                  </a:lnTo>
                  <a:lnTo>
                    <a:pt x="277774" y="290449"/>
                  </a:lnTo>
                  <a:lnTo>
                    <a:pt x="666623" y="290449"/>
                  </a:lnTo>
                  <a:lnTo>
                    <a:pt x="666623" y="0"/>
                  </a:lnTo>
                  <a:close/>
                </a:path>
              </a:pathLst>
            </a:custGeom>
            <a:solidFill>
              <a:srgbClr val="FFFFFF"/>
            </a:solidFill>
          </p:spPr>
          <p:txBody>
            <a:bodyPr wrap="square" lIns="0" tIns="0" rIns="0" bIns="0" rtlCol="0"/>
            <a:lstStyle/>
            <a:p>
              <a:endParaRPr/>
            </a:p>
          </p:txBody>
        </p:sp>
        <p:sp>
          <p:nvSpPr>
            <p:cNvPr id="77" name="object 77"/>
            <p:cNvSpPr/>
            <p:nvPr/>
          </p:nvSpPr>
          <p:spPr>
            <a:xfrm>
              <a:off x="747903" y="1275969"/>
              <a:ext cx="666750" cy="695325"/>
            </a:xfrm>
            <a:custGeom>
              <a:avLst/>
              <a:gdLst/>
              <a:ahLst/>
              <a:cxnLst/>
              <a:rect l="l" t="t" r="r" b="b"/>
              <a:pathLst>
                <a:path w="666750" h="695325">
                  <a:moveTo>
                    <a:pt x="0" y="0"/>
                  </a:moveTo>
                  <a:lnTo>
                    <a:pt x="111099" y="0"/>
                  </a:lnTo>
                  <a:lnTo>
                    <a:pt x="277774" y="0"/>
                  </a:lnTo>
                  <a:lnTo>
                    <a:pt x="666623" y="0"/>
                  </a:lnTo>
                  <a:lnTo>
                    <a:pt x="666623" y="169418"/>
                  </a:lnTo>
                  <a:lnTo>
                    <a:pt x="666623" y="242061"/>
                  </a:lnTo>
                  <a:lnTo>
                    <a:pt x="666623" y="290449"/>
                  </a:lnTo>
                  <a:lnTo>
                    <a:pt x="277774" y="290449"/>
                  </a:lnTo>
                  <a:lnTo>
                    <a:pt x="226542" y="694817"/>
                  </a:lnTo>
                  <a:lnTo>
                    <a:pt x="111099" y="290449"/>
                  </a:lnTo>
                  <a:lnTo>
                    <a:pt x="0" y="290449"/>
                  </a:lnTo>
                  <a:lnTo>
                    <a:pt x="0" y="242061"/>
                  </a:lnTo>
                  <a:lnTo>
                    <a:pt x="0" y="169418"/>
                  </a:lnTo>
                  <a:lnTo>
                    <a:pt x="0" y="0"/>
                  </a:lnTo>
                  <a:close/>
                </a:path>
              </a:pathLst>
            </a:custGeom>
            <a:ln w="5626">
              <a:solidFill>
                <a:srgbClr val="000000"/>
              </a:solidFill>
            </a:ln>
          </p:spPr>
          <p:txBody>
            <a:bodyPr wrap="square" lIns="0" tIns="0" rIns="0" bIns="0" rtlCol="0"/>
            <a:lstStyle/>
            <a:p>
              <a:endParaRPr/>
            </a:p>
          </p:txBody>
        </p:sp>
      </p:grpSp>
      <p:sp>
        <p:nvSpPr>
          <p:cNvPr id="78" name="object 78"/>
          <p:cNvSpPr txBox="1"/>
          <p:nvPr/>
        </p:nvSpPr>
        <p:spPr>
          <a:xfrm>
            <a:off x="996895" y="2286649"/>
            <a:ext cx="656988" cy="290677"/>
          </a:xfrm>
          <a:prstGeom prst="rect">
            <a:avLst/>
          </a:prstGeom>
        </p:spPr>
        <p:txBody>
          <a:bodyPr vert="horz" wrap="square" lIns="0" tIns="31326" rIns="0" bIns="0" rtlCol="0">
            <a:spAutoFit/>
          </a:bodyPr>
          <a:lstStyle/>
          <a:p>
            <a:pPr marR="40639" algn="ctr">
              <a:spcBef>
                <a:spcPts val="247"/>
              </a:spcBef>
            </a:pPr>
            <a:r>
              <a:rPr sz="800" spc="-27" dirty="0">
                <a:solidFill>
                  <a:srgbClr val="585858"/>
                </a:solidFill>
                <a:latin typeface="BIZ UDPゴシック"/>
                <a:cs typeface="BIZ UDPゴシック"/>
              </a:rPr>
              <a:t>いない</a:t>
            </a:r>
            <a:endParaRPr sz="800">
              <a:latin typeface="BIZ UDPゴシック"/>
              <a:cs typeface="BIZ UDPゴシック"/>
            </a:endParaRPr>
          </a:p>
          <a:p>
            <a:pPr marR="6773" algn="ctr">
              <a:spcBef>
                <a:spcPts val="120"/>
              </a:spcBef>
            </a:pPr>
            <a:r>
              <a:rPr sz="800" dirty="0">
                <a:solidFill>
                  <a:srgbClr val="585858"/>
                </a:solidFill>
                <a:latin typeface="BIZ UDPゴシック"/>
                <a:cs typeface="BIZ UDPゴシック"/>
              </a:rPr>
              <a:t>12</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36%</a:t>
            </a:r>
            <a:endParaRPr sz="800">
              <a:latin typeface="BIZ UDPゴシック"/>
              <a:cs typeface="BIZ UDPゴシック"/>
            </a:endParaRPr>
          </a:p>
        </p:txBody>
      </p:sp>
      <p:grpSp>
        <p:nvGrpSpPr>
          <p:cNvPr id="79" name="object 79"/>
          <p:cNvGrpSpPr/>
          <p:nvPr/>
        </p:nvGrpSpPr>
        <p:grpSpPr>
          <a:xfrm>
            <a:off x="3898095" y="2362057"/>
            <a:ext cx="2583084" cy="2285915"/>
            <a:chOff x="3030029" y="1356550"/>
            <a:chExt cx="1937385" cy="1714500"/>
          </a:xfrm>
        </p:grpSpPr>
        <p:sp>
          <p:nvSpPr>
            <p:cNvPr id="80" name="object 80"/>
            <p:cNvSpPr/>
            <p:nvPr/>
          </p:nvSpPr>
          <p:spPr>
            <a:xfrm>
              <a:off x="3419348" y="1359408"/>
              <a:ext cx="1159510" cy="1708785"/>
            </a:xfrm>
            <a:custGeom>
              <a:avLst/>
              <a:gdLst/>
              <a:ahLst/>
              <a:cxnLst/>
              <a:rect l="l" t="t" r="r" b="b"/>
              <a:pathLst>
                <a:path w="1159510" h="1708785">
                  <a:moveTo>
                    <a:pt x="0" y="1452118"/>
                  </a:moveTo>
                  <a:lnTo>
                    <a:pt x="0" y="1708277"/>
                  </a:lnTo>
                </a:path>
                <a:path w="1159510" h="1708785">
                  <a:moveTo>
                    <a:pt x="0" y="597916"/>
                  </a:moveTo>
                  <a:lnTo>
                    <a:pt x="0" y="1110488"/>
                  </a:lnTo>
                </a:path>
                <a:path w="1159510" h="1708785">
                  <a:moveTo>
                    <a:pt x="0" y="0"/>
                  </a:moveTo>
                  <a:lnTo>
                    <a:pt x="0" y="256286"/>
                  </a:lnTo>
                </a:path>
                <a:path w="1159510" h="1708785">
                  <a:moveTo>
                    <a:pt x="386714" y="1452118"/>
                  </a:moveTo>
                  <a:lnTo>
                    <a:pt x="386714" y="1708277"/>
                  </a:lnTo>
                </a:path>
                <a:path w="1159510" h="1708785">
                  <a:moveTo>
                    <a:pt x="386714" y="597916"/>
                  </a:moveTo>
                  <a:lnTo>
                    <a:pt x="386714" y="1110488"/>
                  </a:lnTo>
                </a:path>
                <a:path w="1159510" h="1708785">
                  <a:moveTo>
                    <a:pt x="386714" y="0"/>
                  </a:moveTo>
                  <a:lnTo>
                    <a:pt x="386714" y="256286"/>
                  </a:lnTo>
                </a:path>
                <a:path w="1159510" h="1708785">
                  <a:moveTo>
                    <a:pt x="772413" y="1452118"/>
                  </a:moveTo>
                  <a:lnTo>
                    <a:pt x="772413" y="1708277"/>
                  </a:lnTo>
                </a:path>
                <a:path w="1159510" h="1708785">
                  <a:moveTo>
                    <a:pt x="772413" y="597916"/>
                  </a:moveTo>
                  <a:lnTo>
                    <a:pt x="772413" y="1110488"/>
                  </a:lnTo>
                </a:path>
                <a:path w="1159510" h="1708785">
                  <a:moveTo>
                    <a:pt x="772413" y="0"/>
                  </a:moveTo>
                  <a:lnTo>
                    <a:pt x="772413" y="256286"/>
                  </a:lnTo>
                </a:path>
                <a:path w="1159510" h="1708785">
                  <a:moveTo>
                    <a:pt x="1159128" y="1452118"/>
                  </a:moveTo>
                  <a:lnTo>
                    <a:pt x="1159128" y="1708277"/>
                  </a:lnTo>
                </a:path>
                <a:path w="1159510" h="1708785">
                  <a:moveTo>
                    <a:pt x="1159128" y="597916"/>
                  </a:moveTo>
                  <a:lnTo>
                    <a:pt x="1159128" y="1110488"/>
                  </a:lnTo>
                </a:path>
                <a:path w="1159510" h="1708785">
                  <a:moveTo>
                    <a:pt x="1159128" y="0"/>
                  </a:moveTo>
                  <a:lnTo>
                    <a:pt x="1159128" y="256286"/>
                  </a:lnTo>
                </a:path>
              </a:pathLst>
            </a:custGeom>
            <a:ln w="5626">
              <a:solidFill>
                <a:srgbClr val="D9D9D9"/>
              </a:solidFill>
            </a:ln>
          </p:spPr>
          <p:txBody>
            <a:bodyPr wrap="square" lIns="0" tIns="0" rIns="0" bIns="0" rtlCol="0"/>
            <a:lstStyle/>
            <a:p>
              <a:endParaRPr/>
            </a:p>
          </p:txBody>
        </p:sp>
        <p:sp>
          <p:nvSpPr>
            <p:cNvPr id="81" name="object 81"/>
            <p:cNvSpPr/>
            <p:nvPr/>
          </p:nvSpPr>
          <p:spPr>
            <a:xfrm>
              <a:off x="4964557" y="1359408"/>
              <a:ext cx="0" cy="1708785"/>
            </a:xfrm>
            <a:custGeom>
              <a:avLst/>
              <a:gdLst/>
              <a:ahLst/>
              <a:cxnLst/>
              <a:rect l="l" t="t" r="r" b="b"/>
              <a:pathLst>
                <a:path h="1708785">
                  <a:moveTo>
                    <a:pt x="0" y="0"/>
                  </a:moveTo>
                  <a:lnTo>
                    <a:pt x="0" y="1708277"/>
                  </a:lnTo>
                </a:path>
              </a:pathLst>
            </a:custGeom>
            <a:ln w="5626">
              <a:solidFill>
                <a:srgbClr val="D9D9D9"/>
              </a:solidFill>
            </a:ln>
          </p:spPr>
          <p:txBody>
            <a:bodyPr wrap="square" lIns="0" tIns="0" rIns="0" bIns="0" rtlCol="0"/>
            <a:lstStyle/>
            <a:p>
              <a:endParaRPr/>
            </a:p>
          </p:txBody>
        </p:sp>
        <p:sp>
          <p:nvSpPr>
            <p:cNvPr id="82" name="object 82"/>
            <p:cNvSpPr/>
            <p:nvPr/>
          </p:nvSpPr>
          <p:spPr>
            <a:xfrm>
              <a:off x="3032887" y="1615693"/>
              <a:ext cx="1405255" cy="1196340"/>
            </a:xfrm>
            <a:custGeom>
              <a:avLst/>
              <a:gdLst/>
              <a:ahLst/>
              <a:cxnLst/>
              <a:rect l="l" t="t" r="r" b="b"/>
              <a:pathLst>
                <a:path w="1405254" h="1196339">
                  <a:moveTo>
                    <a:pt x="965581" y="854202"/>
                  </a:moveTo>
                  <a:lnTo>
                    <a:pt x="0" y="854202"/>
                  </a:lnTo>
                  <a:lnTo>
                    <a:pt x="0" y="1195832"/>
                  </a:lnTo>
                  <a:lnTo>
                    <a:pt x="965581" y="1195832"/>
                  </a:lnTo>
                  <a:lnTo>
                    <a:pt x="965581" y="854202"/>
                  </a:lnTo>
                  <a:close/>
                </a:path>
                <a:path w="1405254" h="1196339">
                  <a:moveTo>
                    <a:pt x="1405255" y="0"/>
                  </a:moveTo>
                  <a:lnTo>
                    <a:pt x="0" y="0"/>
                  </a:lnTo>
                  <a:lnTo>
                    <a:pt x="0" y="341630"/>
                  </a:lnTo>
                  <a:lnTo>
                    <a:pt x="1405255" y="341630"/>
                  </a:lnTo>
                  <a:lnTo>
                    <a:pt x="1405255" y="0"/>
                  </a:lnTo>
                  <a:close/>
                </a:path>
              </a:pathLst>
            </a:custGeom>
            <a:solidFill>
              <a:srgbClr val="92D050"/>
            </a:solidFill>
          </p:spPr>
          <p:txBody>
            <a:bodyPr wrap="square" lIns="0" tIns="0" rIns="0" bIns="0" rtlCol="0"/>
            <a:lstStyle/>
            <a:p>
              <a:endParaRPr/>
            </a:p>
          </p:txBody>
        </p:sp>
        <p:sp>
          <p:nvSpPr>
            <p:cNvPr id="83" name="object 83"/>
            <p:cNvSpPr/>
            <p:nvPr/>
          </p:nvSpPr>
          <p:spPr>
            <a:xfrm>
              <a:off x="3998468" y="1615693"/>
              <a:ext cx="869950" cy="1196340"/>
            </a:xfrm>
            <a:custGeom>
              <a:avLst/>
              <a:gdLst/>
              <a:ahLst/>
              <a:cxnLst/>
              <a:rect l="l" t="t" r="r" b="b"/>
              <a:pathLst>
                <a:path w="869950" h="1196339">
                  <a:moveTo>
                    <a:pt x="790321" y="0"/>
                  </a:moveTo>
                  <a:lnTo>
                    <a:pt x="439674" y="0"/>
                  </a:lnTo>
                  <a:lnTo>
                    <a:pt x="439674" y="341630"/>
                  </a:lnTo>
                  <a:lnTo>
                    <a:pt x="790321" y="341630"/>
                  </a:lnTo>
                  <a:lnTo>
                    <a:pt x="790321" y="0"/>
                  </a:lnTo>
                  <a:close/>
                </a:path>
                <a:path w="869950" h="1196339">
                  <a:moveTo>
                    <a:pt x="869442" y="854202"/>
                  </a:moveTo>
                  <a:lnTo>
                    <a:pt x="0" y="854202"/>
                  </a:lnTo>
                  <a:lnTo>
                    <a:pt x="0" y="1195832"/>
                  </a:lnTo>
                  <a:lnTo>
                    <a:pt x="869442" y="1195832"/>
                  </a:lnTo>
                  <a:lnTo>
                    <a:pt x="869442" y="854202"/>
                  </a:lnTo>
                  <a:close/>
                </a:path>
              </a:pathLst>
            </a:custGeom>
            <a:solidFill>
              <a:srgbClr val="5B9BD4"/>
            </a:solidFill>
          </p:spPr>
          <p:txBody>
            <a:bodyPr wrap="square" lIns="0" tIns="0" rIns="0" bIns="0" rtlCol="0"/>
            <a:lstStyle/>
            <a:p>
              <a:endParaRPr/>
            </a:p>
          </p:txBody>
        </p:sp>
        <p:sp>
          <p:nvSpPr>
            <p:cNvPr id="84" name="object 84"/>
            <p:cNvSpPr/>
            <p:nvPr/>
          </p:nvSpPr>
          <p:spPr>
            <a:xfrm>
              <a:off x="4788789" y="1615693"/>
              <a:ext cx="175895" cy="1196340"/>
            </a:xfrm>
            <a:custGeom>
              <a:avLst/>
              <a:gdLst/>
              <a:ahLst/>
              <a:cxnLst/>
              <a:rect l="l" t="t" r="r" b="b"/>
              <a:pathLst>
                <a:path w="175895" h="1196339">
                  <a:moveTo>
                    <a:pt x="175387" y="854202"/>
                  </a:moveTo>
                  <a:lnTo>
                    <a:pt x="79121" y="854202"/>
                  </a:lnTo>
                  <a:lnTo>
                    <a:pt x="79121" y="1195832"/>
                  </a:lnTo>
                  <a:lnTo>
                    <a:pt x="175387" y="1195832"/>
                  </a:lnTo>
                  <a:lnTo>
                    <a:pt x="175387" y="854202"/>
                  </a:lnTo>
                  <a:close/>
                </a:path>
                <a:path w="175895" h="1196339">
                  <a:moveTo>
                    <a:pt x="175387" y="0"/>
                  </a:moveTo>
                  <a:lnTo>
                    <a:pt x="0" y="0"/>
                  </a:lnTo>
                  <a:lnTo>
                    <a:pt x="0" y="341630"/>
                  </a:lnTo>
                  <a:lnTo>
                    <a:pt x="175387" y="341630"/>
                  </a:lnTo>
                  <a:lnTo>
                    <a:pt x="175387" y="0"/>
                  </a:lnTo>
                  <a:close/>
                </a:path>
              </a:pathLst>
            </a:custGeom>
            <a:solidFill>
              <a:srgbClr val="FFC000"/>
            </a:solidFill>
          </p:spPr>
          <p:txBody>
            <a:bodyPr wrap="square" lIns="0" tIns="0" rIns="0" bIns="0" rtlCol="0"/>
            <a:lstStyle/>
            <a:p>
              <a:endParaRPr/>
            </a:p>
          </p:txBody>
        </p:sp>
        <p:sp>
          <p:nvSpPr>
            <p:cNvPr id="85" name="object 85"/>
            <p:cNvSpPr/>
            <p:nvPr/>
          </p:nvSpPr>
          <p:spPr>
            <a:xfrm>
              <a:off x="3032887" y="1359408"/>
              <a:ext cx="0" cy="1708785"/>
            </a:xfrm>
            <a:custGeom>
              <a:avLst/>
              <a:gdLst/>
              <a:ahLst/>
              <a:cxnLst/>
              <a:rect l="l" t="t" r="r" b="b"/>
              <a:pathLst>
                <a:path h="1708785">
                  <a:moveTo>
                    <a:pt x="0" y="1708277"/>
                  </a:moveTo>
                  <a:lnTo>
                    <a:pt x="0" y="0"/>
                  </a:lnTo>
                </a:path>
              </a:pathLst>
            </a:custGeom>
            <a:ln w="5626">
              <a:solidFill>
                <a:srgbClr val="D9D9D9"/>
              </a:solidFill>
            </a:ln>
          </p:spPr>
          <p:txBody>
            <a:bodyPr wrap="square" lIns="0" tIns="0" rIns="0" bIns="0" rtlCol="0"/>
            <a:lstStyle/>
            <a:p>
              <a:endParaRPr/>
            </a:p>
          </p:txBody>
        </p:sp>
        <p:sp>
          <p:nvSpPr>
            <p:cNvPr id="86" name="object 86"/>
            <p:cNvSpPr/>
            <p:nvPr/>
          </p:nvSpPr>
          <p:spPr>
            <a:xfrm>
              <a:off x="3459226" y="2588247"/>
              <a:ext cx="113664" cy="105410"/>
            </a:xfrm>
            <a:custGeom>
              <a:avLst/>
              <a:gdLst/>
              <a:ahLst/>
              <a:cxnLst/>
              <a:rect l="l" t="t" r="r" b="b"/>
              <a:pathLst>
                <a:path w="113664"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grpSp>
      <p:sp>
        <p:nvSpPr>
          <p:cNvPr id="87" name="object 87"/>
          <p:cNvSpPr txBox="1"/>
          <p:nvPr/>
        </p:nvSpPr>
        <p:spPr>
          <a:xfrm>
            <a:off x="4500813" y="3997705"/>
            <a:ext cx="108369" cy="124885"/>
          </a:xfrm>
          <a:prstGeom prst="rect">
            <a:avLst/>
          </a:prstGeom>
        </p:spPr>
        <p:txBody>
          <a:bodyPr vert="horz" wrap="square" lIns="0" tIns="22013" rIns="0" bIns="0" rtlCol="0">
            <a:spAutoFit/>
          </a:bodyPr>
          <a:lstStyle/>
          <a:p>
            <a:pPr>
              <a:spcBef>
                <a:spcPts val="173"/>
              </a:spcBef>
            </a:pPr>
            <a:r>
              <a:rPr sz="667" spc="-33" dirty="0">
                <a:solidFill>
                  <a:srgbClr val="404040"/>
                </a:solidFill>
                <a:latin typeface="Calibri"/>
                <a:cs typeface="Calibri"/>
              </a:rPr>
              <a:t>10</a:t>
            </a:r>
            <a:endParaRPr sz="667">
              <a:latin typeface="Calibri"/>
              <a:cs typeface="Calibri"/>
            </a:endParaRPr>
          </a:p>
        </p:txBody>
      </p:sp>
      <p:sp>
        <p:nvSpPr>
          <p:cNvPr id="88" name="object 88"/>
          <p:cNvSpPr/>
          <p:nvPr/>
        </p:nvSpPr>
        <p:spPr>
          <a:xfrm>
            <a:off x="4785793" y="2865365"/>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89" name="object 89"/>
          <p:cNvSpPr txBox="1"/>
          <p:nvPr/>
        </p:nvSpPr>
        <p:spPr>
          <a:xfrm>
            <a:off x="4816100" y="2858473"/>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8</a:t>
            </a:r>
            <a:endParaRPr sz="667">
              <a:latin typeface="Calibri"/>
              <a:cs typeface="Calibri"/>
            </a:endParaRPr>
          </a:p>
        </p:txBody>
      </p:sp>
      <p:sp>
        <p:nvSpPr>
          <p:cNvPr id="90" name="object 90"/>
          <p:cNvSpPr/>
          <p:nvPr/>
        </p:nvSpPr>
        <p:spPr>
          <a:xfrm>
            <a:off x="5716414" y="4004258"/>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91" name="object 91"/>
          <p:cNvSpPr txBox="1"/>
          <p:nvPr/>
        </p:nvSpPr>
        <p:spPr>
          <a:xfrm>
            <a:off x="5746723" y="3997705"/>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9</a:t>
            </a:r>
            <a:endParaRPr sz="667">
              <a:latin typeface="Calibri"/>
              <a:cs typeface="Calibri"/>
            </a:endParaRPr>
          </a:p>
        </p:txBody>
      </p:sp>
      <p:sp>
        <p:nvSpPr>
          <p:cNvPr id="92" name="object 92"/>
          <p:cNvSpPr/>
          <p:nvPr/>
        </p:nvSpPr>
        <p:spPr>
          <a:xfrm>
            <a:off x="5956350" y="2865365"/>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93" name="object 93"/>
          <p:cNvSpPr txBox="1"/>
          <p:nvPr/>
        </p:nvSpPr>
        <p:spPr>
          <a:xfrm>
            <a:off x="5986828" y="2858473"/>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2</a:t>
            </a:r>
            <a:endParaRPr sz="667">
              <a:latin typeface="Calibri"/>
              <a:cs typeface="Calibri"/>
            </a:endParaRPr>
          </a:p>
        </p:txBody>
      </p:sp>
      <p:sp>
        <p:nvSpPr>
          <p:cNvPr id="94" name="object 94"/>
          <p:cNvSpPr/>
          <p:nvPr/>
        </p:nvSpPr>
        <p:spPr>
          <a:xfrm>
            <a:off x="6360365" y="4004258"/>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95" name="object 95"/>
          <p:cNvSpPr txBox="1"/>
          <p:nvPr/>
        </p:nvSpPr>
        <p:spPr>
          <a:xfrm>
            <a:off x="6390841" y="3997705"/>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1</a:t>
            </a:r>
            <a:endParaRPr sz="667">
              <a:latin typeface="Calibri"/>
              <a:cs typeface="Calibri"/>
            </a:endParaRPr>
          </a:p>
        </p:txBody>
      </p:sp>
      <p:sp>
        <p:nvSpPr>
          <p:cNvPr id="96" name="object 96"/>
          <p:cNvSpPr/>
          <p:nvPr/>
        </p:nvSpPr>
        <p:spPr>
          <a:xfrm>
            <a:off x="6307535" y="2865365"/>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97" name="object 97"/>
          <p:cNvSpPr txBox="1"/>
          <p:nvPr/>
        </p:nvSpPr>
        <p:spPr>
          <a:xfrm>
            <a:off x="6338011" y="2858473"/>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1</a:t>
            </a:r>
            <a:endParaRPr sz="667">
              <a:latin typeface="Calibri"/>
              <a:cs typeface="Calibri"/>
            </a:endParaRPr>
          </a:p>
        </p:txBody>
      </p:sp>
      <p:sp>
        <p:nvSpPr>
          <p:cNvPr id="98" name="object 98"/>
          <p:cNvSpPr txBox="1"/>
          <p:nvPr/>
        </p:nvSpPr>
        <p:spPr>
          <a:xfrm>
            <a:off x="3847720" y="4679992"/>
            <a:ext cx="126995"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0%</a:t>
            </a:r>
            <a:endParaRPr sz="667">
              <a:latin typeface="Calibri"/>
              <a:cs typeface="Calibri"/>
            </a:endParaRPr>
          </a:p>
        </p:txBody>
      </p:sp>
      <p:sp>
        <p:nvSpPr>
          <p:cNvPr id="99" name="object 99"/>
          <p:cNvSpPr txBox="1"/>
          <p:nvPr/>
        </p:nvSpPr>
        <p:spPr>
          <a:xfrm>
            <a:off x="4339785" y="4679992"/>
            <a:ext cx="17271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20%</a:t>
            </a:r>
            <a:endParaRPr sz="667">
              <a:latin typeface="Calibri"/>
              <a:cs typeface="Calibri"/>
            </a:endParaRPr>
          </a:p>
        </p:txBody>
      </p:sp>
      <p:sp>
        <p:nvSpPr>
          <p:cNvPr id="100" name="object 100"/>
          <p:cNvSpPr txBox="1"/>
          <p:nvPr/>
        </p:nvSpPr>
        <p:spPr>
          <a:xfrm>
            <a:off x="6377803" y="4679992"/>
            <a:ext cx="218432"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Calibri"/>
                <a:cs typeface="Calibri"/>
              </a:rPr>
              <a:t>100%</a:t>
            </a:r>
            <a:endParaRPr sz="667">
              <a:latin typeface="Calibri"/>
              <a:cs typeface="Calibri"/>
            </a:endParaRPr>
          </a:p>
        </p:txBody>
      </p:sp>
      <p:sp>
        <p:nvSpPr>
          <p:cNvPr id="101" name="object 101"/>
          <p:cNvSpPr txBox="1"/>
          <p:nvPr/>
        </p:nvSpPr>
        <p:spPr>
          <a:xfrm>
            <a:off x="3639278" y="3992794"/>
            <a:ext cx="198113"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游ゴシック"/>
                <a:cs typeface="游ゴシック"/>
              </a:rPr>
              <a:t>いる</a:t>
            </a:r>
            <a:endParaRPr sz="667">
              <a:latin typeface="游ゴシック"/>
              <a:cs typeface="游ゴシック"/>
            </a:endParaRPr>
          </a:p>
        </p:txBody>
      </p:sp>
      <p:sp>
        <p:nvSpPr>
          <p:cNvPr id="102" name="object 102"/>
          <p:cNvSpPr txBox="1"/>
          <p:nvPr/>
        </p:nvSpPr>
        <p:spPr>
          <a:xfrm>
            <a:off x="3549028" y="2854138"/>
            <a:ext cx="287009"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游ゴシック"/>
                <a:cs typeface="游ゴシック"/>
              </a:rPr>
              <a:t>いない</a:t>
            </a:r>
            <a:endParaRPr sz="667">
              <a:latin typeface="游ゴシック"/>
              <a:cs typeface="游ゴシック"/>
            </a:endParaRPr>
          </a:p>
        </p:txBody>
      </p:sp>
      <p:grpSp>
        <p:nvGrpSpPr>
          <p:cNvPr id="103" name="object 103"/>
          <p:cNvGrpSpPr/>
          <p:nvPr/>
        </p:nvGrpSpPr>
        <p:grpSpPr>
          <a:xfrm>
            <a:off x="4312184" y="4934949"/>
            <a:ext cx="932992" cy="49951"/>
            <a:chOff x="3340608" y="3286290"/>
            <a:chExt cx="699770" cy="37465"/>
          </a:xfrm>
        </p:grpSpPr>
        <p:sp>
          <p:nvSpPr>
            <p:cNvPr id="104" name="object 104"/>
            <p:cNvSpPr/>
            <p:nvPr/>
          </p:nvSpPr>
          <p:spPr>
            <a:xfrm>
              <a:off x="3340608" y="3286290"/>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105" name="object 105"/>
            <p:cNvSpPr/>
            <p:nvPr/>
          </p:nvSpPr>
          <p:spPr>
            <a:xfrm>
              <a:off x="3671951" y="3286290"/>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106" name="object 106"/>
            <p:cNvSpPr/>
            <p:nvPr/>
          </p:nvSpPr>
          <p:spPr>
            <a:xfrm>
              <a:off x="4003294" y="3286290"/>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107" name="object 107"/>
          <p:cNvSpPr txBox="1"/>
          <p:nvPr/>
        </p:nvSpPr>
        <p:spPr>
          <a:xfrm>
            <a:off x="4382962" y="4679993"/>
            <a:ext cx="1674645" cy="330133"/>
          </a:xfrm>
          <a:prstGeom prst="rect">
            <a:avLst/>
          </a:prstGeom>
        </p:spPr>
        <p:txBody>
          <a:bodyPr vert="horz" wrap="square" lIns="0" tIns="22013" rIns="0" bIns="0" rtlCol="0">
            <a:spAutoFit/>
          </a:bodyPr>
          <a:lstStyle/>
          <a:p>
            <a:pPr marL="471582">
              <a:spcBef>
                <a:spcPts val="173"/>
              </a:spcBef>
              <a:tabLst>
                <a:tab pos="987189" algn="l"/>
                <a:tab pos="1501949" algn="l"/>
              </a:tabLst>
            </a:pP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r>
              <a:rPr sz="667" dirty="0">
                <a:solidFill>
                  <a:srgbClr val="585858"/>
                </a:solidFill>
                <a:latin typeface="Calibri"/>
                <a:cs typeface="Calibri"/>
              </a:rPr>
              <a:t>	</a:t>
            </a:r>
            <a:r>
              <a:rPr sz="667" spc="-33" dirty="0">
                <a:solidFill>
                  <a:srgbClr val="585858"/>
                </a:solidFill>
                <a:latin typeface="Calibri"/>
                <a:cs typeface="Calibri"/>
              </a:rPr>
              <a:t>80%</a:t>
            </a:r>
            <a:endParaRPr sz="667">
              <a:latin typeface="Calibri"/>
              <a:cs typeface="Calibri"/>
            </a:endParaRPr>
          </a:p>
          <a:p>
            <a:pPr>
              <a:spcBef>
                <a:spcPts val="767"/>
              </a:spcBef>
              <a:tabLst>
                <a:tab pos="441949" algn="l"/>
                <a:tab pos="883051"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108" name="object 108"/>
          <p:cNvSpPr txBox="1"/>
          <p:nvPr/>
        </p:nvSpPr>
        <p:spPr>
          <a:xfrm>
            <a:off x="5868637" y="2253435"/>
            <a:ext cx="614656" cy="135870"/>
          </a:xfrm>
          <a:prstGeom prst="rect">
            <a:avLst/>
          </a:prstGeom>
        </p:spPr>
        <p:txBody>
          <a:bodyPr vert="horz" wrap="square" lIns="0" tIns="22859" rIns="0" bIns="0" rtlCol="0">
            <a:spAutoFit/>
          </a:bodyPr>
          <a:lstStyle/>
          <a:p>
            <a:pPr>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109" name="object 109"/>
          <p:cNvGrpSpPr/>
          <p:nvPr/>
        </p:nvGrpSpPr>
        <p:grpSpPr>
          <a:xfrm>
            <a:off x="10515396" y="2341568"/>
            <a:ext cx="2476408" cy="2296075"/>
            <a:chOff x="7993189" y="1341183"/>
            <a:chExt cx="1857375" cy="1722120"/>
          </a:xfrm>
        </p:grpSpPr>
        <p:sp>
          <p:nvSpPr>
            <p:cNvPr id="110" name="object 110"/>
            <p:cNvSpPr/>
            <p:nvPr/>
          </p:nvSpPr>
          <p:spPr>
            <a:xfrm>
              <a:off x="8366633" y="1344041"/>
              <a:ext cx="1110615" cy="1716405"/>
            </a:xfrm>
            <a:custGeom>
              <a:avLst/>
              <a:gdLst/>
              <a:ahLst/>
              <a:cxnLst/>
              <a:rect l="l" t="t" r="r" b="b"/>
              <a:pathLst>
                <a:path w="1110615" h="1716405">
                  <a:moveTo>
                    <a:pt x="0" y="1458468"/>
                  </a:moveTo>
                  <a:lnTo>
                    <a:pt x="0" y="1715897"/>
                  </a:lnTo>
                </a:path>
                <a:path w="1110615" h="1716405">
                  <a:moveTo>
                    <a:pt x="0" y="600710"/>
                  </a:moveTo>
                  <a:lnTo>
                    <a:pt x="0" y="1115060"/>
                  </a:lnTo>
                </a:path>
                <a:path w="1110615" h="1716405">
                  <a:moveTo>
                    <a:pt x="0" y="0"/>
                  </a:moveTo>
                  <a:lnTo>
                    <a:pt x="0" y="257175"/>
                  </a:lnTo>
                </a:path>
                <a:path w="1110615" h="1716405">
                  <a:moveTo>
                    <a:pt x="370458" y="1458468"/>
                  </a:moveTo>
                  <a:lnTo>
                    <a:pt x="370458" y="1715897"/>
                  </a:lnTo>
                </a:path>
                <a:path w="1110615" h="1716405">
                  <a:moveTo>
                    <a:pt x="370458" y="600710"/>
                  </a:moveTo>
                  <a:lnTo>
                    <a:pt x="370458" y="1115060"/>
                  </a:lnTo>
                </a:path>
                <a:path w="1110615" h="1716405">
                  <a:moveTo>
                    <a:pt x="370458" y="0"/>
                  </a:moveTo>
                  <a:lnTo>
                    <a:pt x="370458" y="257175"/>
                  </a:lnTo>
                </a:path>
                <a:path w="1110615" h="1716405">
                  <a:moveTo>
                    <a:pt x="739901" y="1458468"/>
                  </a:moveTo>
                  <a:lnTo>
                    <a:pt x="739901" y="1715897"/>
                  </a:lnTo>
                </a:path>
                <a:path w="1110615" h="1716405">
                  <a:moveTo>
                    <a:pt x="739901" y="600710"/>
                  </a:moveTo>
                  <a:lnTo>
                    <a:pt x="739901" y="1115060"/>
                  </a:lnTo>
                </a:path>
                <a:path w="1110615" h="1716405">
                  <a:moveTo>
                    <a:pt x="739901" y="0"/>
                  </a:moveTo>
                  <a:lnTo>
                    <a:pt x="739901" y="257175"/>
                  </a:lnTo>
                </a:path>
                <a:path w="1110615" h="1716405">
                  <a:moveTo>
                    <a:pt x="1110361" y="1458468"/>
                  </a:moveTo>
                  <a:lnTo>
                    <a:pt x="1110361" y="1715897"/>
                  </a:lnTo>
                </a:path>
                <a:path w="1110615" h="1716405">
                  <a:moveTo>
                    <a:pt x="1110361" y="600710"/>
                  </a:moveTo>
                  <a:lnTo>
                    <a:pt x="1110361" y="1115060"/>
                  </a:lnTo>
                </a:path>
                <a:path w="1110615" h="1716405">
                  <a:moveTo>
                    <a:pt x="1110361" y="0"/>
                  </a:moveTo>
                  <a:lnTo>
                    <a:pt x="1110361" y="257225"/>
                  </a:lnTo>
                </a:path>
              </a:pathLst>
            </a:custGeom>
            <a:ln w="5626">
              <a:solidFill>
                <a:srgbClr val="D9D9D9"/>
              </a:solidFill>
            </a:ln>
          </p:spPr>
          <p:txBody>
            <a:bodyPr wrap="square" lIns="0" tIns="0" rIns="0" bIns="0" rtlCol="0"/>
            <a:lstStyle/>
            <a:p>
              <a:endParaRPr/>
            </a:p>
          </p:txBody>
        </p:sp>
        <p:sp>
          <p:nvSpPr>
            <p:cNvPr id="111" name="object 111"/>
            <p:cNvSpPr/>
            <p:nvPr/>
          </p:nvSpPr>
          <p:spPr>
            <a:xfrm>
              <a:off x="9847453" y="1344041"/>
              <a:ext cx="0" cy="1716405"/>
            </a:xfrm>
            <a:custGeom>
              <a:avLst/>
              <a:gdLst/>
              <a:ahLst/>
              <a:cxnLst/>
              <a:rect l="l" t="t" r="r" b="b"/>
              <a:pathLst>
                <a:path h="1716405">
                  <a:moveTo>
                    <a:pt x="0" y="0"/>
                  </a:moveTo>
                  <a:lnTo>
                    <a:pt x="0" y="1715897"/>
                  </a:lnTo>
                </a:path>
              </a:pathLst>
            </a:custGeom>
            <a:ln w="5626">
              <a:solidFill>
                <a:srgbClr val="D9D9D9"/>
              </a:solidFill>
            </a:ln>
          </p:spPr>
          <p:txBody>
            <a:bodyPr wrap="square" lIns="0" tIns="0" rIns="0" bIns="0" rtlCol="0"/>
            <a:lstStyle/>
            <a:p>
              <a:endParaRPr/>
            </a:p>
          </p:txBody>
        </p:sp>
        <p:sp>
          <p:nvSpPr>
            <p:cNvPr id="112" name="object 112"/>
            <p:cNvSpPr/>
            <p:nvPr/>
          </p:nvSpPr>
          <p:spPr>
            <a:xfrm>
              <a:off x="7996047" y="1601215"/>
              <a:ext cx="997585" cy="1201420"/>
            </a:xfrm>
            <a:custGeom>
              <a:avLst/>
              <a:gdLst/>
              <a:ahLst/>
              <a:cxnLst/>
              <a:rect l="l" t="t" r="r" b="b"/>
              <a:pathLst>
                <a:path w="997584" h="1201420">
                  <a:moveTo>
                    <a:pt x="616839" y="0"/>
                  </a:moveTo>
                  <a:lnTo>
                    <a:pt x="0" y="0"/>
                  </a:lnTo>
                  <a:lnTo>
                    <a:pt x="0" y="343535"/>
                  </a:lnTo>
                  <a:lnTo>
                    <a:pt x="616839" y="343535"/>
                  </a:lnTo>
                  <a:lnTo>
                    <a:pt x="616839" y="0"/>
                  </a:lnTo>
                  <a:close/>
                </a:path>
                <a:path w="997584" h="1201420">
                  <a:moveTo>
                    <a:pt x="997204" y="857885"/>
                  </a:moveTo>
                  <a:lnTo>
                    <a:pt x="0" y="857885"/>
                  </a:lnTo>
                  <a:lnTo>
                    <a:pt x="0" y="1201293"/>
                  </a:lnTo>
                  <a:lnTo>
                    <a:pt x="997204" y="1201293"/>
                  </a:lnTo>
                  <a:lnTo>
                    <a:pt x="997204" y="857885"/>
                  </a:lnTo>
                  <a:close/>
                </a:path>
              </a:pathLst>
            </a:custGeom>
            <a:solidFill>
              <a:srgbClr val="92D050"/>
            </a:solidFill>
          </p:spPr>
          <p:txBody>
            <a:bodyPr wrap="square" lIns="0" tIns="0" rIns="0" bIns="0" rtlCol="0"/>
            <a:lstStyle/>
            <a:p>
              <a:endParaRPr/>
            </a:p>
          </p:txBody>
        </p:sp>
        <p:sp>
          <p:nvSpPr>
            <p:cNvPr id="113" name="object 113"/>
            <p:cNvSpPr/>
            <p:nvPr/>
          </p:nvSpPr>
          <p:spPr>
            <a:xfrm>
              <a:off x="8612886" y="1601215"/>
              <a:ext cx="1235075" cy="1201420"/>
            </a:xfrm>
            <a:custGeom>
              <a:avLst/>
              <a:gdLst/>
              <a:ahLst/>
              <a:cxnLst/>
              <a:rect l="l" t="t" r="r" b="b"/>
              <a:pathLst>
                <a:path w="1235075" h="1201420">
                  <a:moveTo>
                    <a:pt x="822833" y="0"/>
                  </a:moveTo>
                  <a:lnTo>
                    <a:pt x="0" y="0"/>
                  </a:lnTo>
                  <a:lnTo>
                    <a:pt x="0" y="343535"/>
                  </a:lnTo>
                  <a:lnTo>
                    <a:pt x="822833" y="343535"/>
                  </a:lnTo>
                  <a:lnTo>
                    <a:pt x="822833" y="0"/>
                  </a:lnTo>
                  <a:close/>
                </a:path>
                <a:path w="1235075" h="1201420">
                  <a:moveTo>
                    <a:pt x="1234567" y="857885"/>
                  </a:moveTo>
                  <a:lnTo>
                    <a:pt x="380365" y="857885"/>
                  </a:lnTo>
                  <a:lnTo>
                    <a:pt x="380365" y="1201293"/>
                  </a:lnTo>
                  <a:lnTo>
                    <a:pt x="1234567" y="1201293"/>
                  </a:lnTo>
                  <a:lnTo>
                    <a:pt x="1234567" y="857885"/>
                  </a:lnTo>
                  <a:close/>
                </a:path>
              </a:pathLst>
            </a:custGeom>
            <a:solidFill>
              <a:srgbClr val="5B9BD4"/>
            </a:solidFill>
          </p:spPr>
          <p:txBody>
            <a:bodyPr wrap="square" lIns="0" tIns="0" rIns="0" bIns="0" rtlCol="0"/>
            <a:lstStyle/>
            <a:p>
              <a:endParaRPr/>
            </a:p>
          </p:txBody>
        </p:sp>
        <p:sp>
          <p:nvSpPr>
            <p:cNvPr id="114" name="object 114"/>
            <p:cNvSpPr/>
            <p:nvPr/>
          </p:nvSpPr>
          <p:spPr>
            <a:xfrm>
              <a:off x="9435719" y="1601266"/>
              <a:ext cx="412115" cy="343535"/>
            </a:xfrm>
            <a:custGeom>
              <a:avLst/>
              <a:gdLst/>
              <a:ahLst/>
              <a:cxnLst/>
              <a:rect l="l" t="t" r="r" b="b"/>
              <a:pathLst>
                <a:path w="412115" h="343535">
                  <a:moveTo>
                    <a:pt x="411810" y="0"/>
                  </a:moveTo>
                  <a:lnTo>
                    <a:pt x="0" y="0"/>
                  </a:lnTo>
                  <a:lnTo>
                    <a:pt x="0" y="343484"/>
                  </a:lnTo>
                  <a:lnTo>
                    <a:pt x="411810" y="343484"/>
                  </a:lnTo>
                  <a:lnTo>
                    <a:pt x="411810" y="0"/>
                  </a:lnTo>
                  <a:close/>
                </a:path>
              </a:pathLst>
            </a:custGeom>
            <a:solidFill>
              <a:srgbClr val="FFC000"/>
            </a:solidFill>
          </p:spPr>
          <p:txBody>
            <a:bodyPr wrap="square" lIns="0" tIns="0" rIns="0" bIns="0" rtlCol="0"/>
            <a:lstStyle/>
            <a:p>
              <a:endParaRPr/>
            </a:p>
          </p:txBody>
        </p:sp>
        <p:sp>
          <p:nvSpPr>
            <p:cNvPr id="115" name="object 115"/>
            <p:cNvSpPr/>
            <p:nvPr/>
          </p:nvSpPr>
          <p:spPr>
            <a:xfrm>
              <a:off x="7996047" y="1344041"/>
              <a:ext cx="0" cy="1716405"/>
            </a:xfrm>
            <a:custGeom>
              <a:avLst/>
              <a:gdLst/>
              <a:ahLst/>
              <a:cxnLst/>
              <a:rect l="l" t="t" r="r" b="b"/>
              <a:pathLst>
                <a:path h="1716405">
                  <a:moveTo>
                    <a:pt x="0" y="1715897"/>
                  </a:moveTo>
                  <a:lnTo>
                    <a:pt x="0" y="0"/>
                  </a:lnTo>
                </a:path>
              </a:pathLst>
            </a:custGeom>
            <a:ln w="5626">
              <a:solidFill>
                <a:srgbClr val="D9D9D9"/>
              </a:solidFill>
            </a:ln>
          </p:spPr>
          <p:txBody>
            <a:bodyPr wrap="square" lIns="0" tIns="0" rIns="0" bIns="0" rtlCol="0"/>
            <a:lstStyle/>
            <a:p>
              <a:endParaRPr/>
            </a:p>
          </p:txBody>
        </p:sp>
      </p:grpSp>
      <p:sp>
        <p:nvSpPr>
          <p:cNvPr id="116" name="object 116"/>
          <p:cNvSpPr txBox="1"/>
          <p:nvPr/>
        </p:nvSpPr>
        <p:spPr>
          <a:xfrm>
            <a:off x="11130984" y="3991389"/>
            <a:ext cx="105829" cy="118900"/>
          </a:xfrm>
          <a:prstGeom prst="rect">
            <a:avLst/>
          </a:prstGeom>
          <a:solidFill>
            <a:srgbClr val="92D050"/>
          </a:solidFill>
        </p:spPr>
        <p:txBody>
          <a:bodyPr vert="horz" wrap="square" lIns="0" tIns="16086" rIns="0" bIns="0" rtlCol="0">
            <a:spAutoFit/>
          </a:bodyPr>
          <a:lstStyle/>
          <a:p>
            <a:pPr marL="30479">
              <a:spcBef>
                <a:spcPts val="127"/>
              </a:spcBef>
            </a:pPr>
            <a:r>
              <a:rPr sz="667" spc="-67" dirty="0">
                <a:solidFill>
                  <a:srgbClr val="404040"/>
                </a:solidFill>
                <a:latin typeface="Calibri"/>
                <a:cs typeface="Calibri"/>
              </a:rPr>
              <a:t>7</a:t>
            </a:r>
            <a:endParaRPr sz="667">
              <a:latin typeface="Calibri"/>
              <a:cs typeface="Calibri"/>
            </a:endParaRPr>
          </a:p>
        </p:txBody>
      </p:sp>
      <p:sp>
        <p:nvSpPr>
          <p:cNvPr id="117" name="object 117"/>
          <p:cNvSpPr/>
          <p:nvPr/>
        </p:nvSpPr>
        <p:spPr>
          <a:xfrm>
            <a:off x="10877840" y="2847416"/>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18" name="object 118"/>
          <p:cNvSpPr txBox="1"/>
          <p:nvPr/>
        </p:nvSpPr>
        <p:spPr>
          <a:xfrm>
            <a:off x="10908996" y="2841100"/>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3</a:t>
            </a:r>
            <a:endParaRPr sz="667">
              <a:latin typeface="Calibri"/>
              <a:cs typeface="Calibri"/>
            </a:endParaRPr>
          </a:p>
        </p:txBody>
      </p:sp>
      <p:sp>
        <p:nvSpPr>
          <p:cNvPr id="119" name="object 119"/>
          <p:cNvSpPr txBox="1"/>
          <p:nvPr/>
        </p:nvSpPr>
        <p:spPr>
          <a:xfrm>
            <a:off x="12365210" y="3991389"/>
            <a:ext cx="105829" cy="118900"/>
          </a:xfrm>
          <a:prstGeom prst="rect">
            <a:avLst/>
          </a:prstGeom>
          <a:solidFill>
            <a:srgbClr val="5B9BD4"/>
          </a:solidFill>
        </p:spPr>
        <p:txBody>
          <a:bodyPr vert="horz" wrap="square" lIns="0" tIns="16086" rIns="0" bIns="0" rtlCol="0">
            <a:spAutoFit/>
          </a:bodyPr>
          <a:lstStyle/>
          <a:p>
            <a:pPr marL="31326">
              <a:spcBef>
                <a:spcPts val="127"/>
              </a:spcBef>
            </a:pPr>
            <a:r>
              <a:rPr sz="667" spc="-67" dirty="0">
                <a:solidFill>
                  <a:srgbClr val="404040"/>
                </a:solidFill>
                <a:latin typeface="Calibri"/>
                <a:cs typeface="Calibri"/>
              </a:rPr>
              <a:t>6</a:t>
            </a:r>
            <a:endParaRPr sz="667">
              <a:latin typeface="Calibri"/>
              <a:cs typeface="Calibri"/>
            </a:endParaRPr>
          </a:p>
        </p:txBody>
      </p:sp>
      <p:sp>
        <p:nvSpPr>
          <p:cNvPr id="120" name="object 120"/>
          <p:cNvSpPr/>
          <p:nvPr/>
        </p:nvSpPr>
        <p:spPr>
          <a:xfrm>
            <a:off x="11837755" y="2847416"/>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21" name="object 121"/>
          <p:cNvSpPr txBox="1"/>
          <p:nvPr/>
        </p:nvSpPr>
        <p:spPr>
          <a:xfrm>
            <a:off x="11869250" y="2841100"/>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4</a:t>
            </a:r>
            <a:endParaRPr sz="667">
              <a:latin typeface="Calibri"/>
              <a:cs typeface="Calibri"/>
            </a:endParaRPr>
          </a:p>
        </p:txBody>
      </p:sp>
      <p:sp>
        <p:nvSpPr>
          <p:cNvPr id="122" name="object 122"/>
          <p:cNvSpPr/>
          <p:nvPr/>
        </p:nvSpPr>
        <p:spPr>
          <a:xfrm>
            <a:off x="12660686" y="2847416"/>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23" name="object 123"/>
          <p:cNvSpPr txBox="1"/>
          <p:nvPr/>
        </p:nvSpPr>
        <p:spPr>
          <a:xfrm>
            <a:off x="12692180" y="2841100"/>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2</a:t>
            </a:r>
            <a:endParaRPr sz="667">
              <a:latin typeface="Calibri"/>
              <a:cs typeface="Calibri"/>
            </a:endParaRPr>
          </a:p>
        </p:txBody>
      </p:sp>
      <p:sp>
        <p:nvSpPr>
          <p:cNvPr id="124" name="object 124"/>
          <p:cNvSpPr txBox="1"/>
          <p:nvPr/>
        </p:nvSpPr>
        <p:spPr>
          <a:xfrm>
            <a:off x="10465698" y="4669324"/>
            <a:ext cx="126995"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0%</a:t>
            </a:r>
            <a:endParaRPr sz="667">
              <a:latin typeface="Calibri"/>
              <a:cs typeface="Calibri"/>
            </a:endParaRPr>
          </a:p>
        </p:txBody>
      </p:sp>
      <p:sp>
        <p:nvSpPr>
          <p:cNvPr id="125" name="object 125"/>
          <p:cNvSpPr txBox="1"/>
          <p:nvPr/>
        </p:nvSpPr>
        <p:spPr>
          <a:xfrm>
            <a:off x="12418379" y="4669324"/>
            <a:ext cx="17271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80%</a:t>
            </a:r>
            <a:endParaRPr sz="667">
              <a:latin typeface="Calibri"/>
              <a:cs typeface="Calibri"/>
            </a:endParaRPr>
          </a:p>
        </p:txBody>
      </p:sp>
      <p:sp>
        <p:nvSpPr>
          <p:cNvPr id="126" name="object 126"/>
          <p:cNvSpPr txBox="1"/>
          <p:nvPr/>
        </p:nvSpPr>
        <p:spPr>
          <a:xfrm>
            <a:off x="12889276" y="4669324"/>
            <a:ext cx="218432"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Calibri"/>
                <a:cs typeface="Calibri"/>
              </a:rPr>
              <a:t>100%</a:t>
            </a:r>
            <a:endParaRPr sz="667">
              <a:latin typeface="Calibri"/>
              <a:cs typeface="Calibri"/>
            </a:endParaRPr>
          </a:p>
        </p:txBody>
      </p:sp>
      <p:sp>
        <p:nvSpPr>
          <p:cNvPr id="127" name="object 127"/>
          <p:cNvSpPr txBox="1"/>
          <p:nvPr/>
        </p:nvSpPr>
        <p:spPr>
          <a:xfrm>
            <a:off x="10077601" y="3979756"/>
            <a:ext cx="376753" cy="124885"/>
          </a:xfrm>
          <a:prstGeom prst="rect">
            <a:avLst/>
          </a:prstGeom>
        </p:spPr>
        <p:txBody>
          <a:bodyPr vert="horz" wrap="square" lIns="0" tIns="22013" rIns="0" bIns="0" rtlCol="0">
            <a:spAutoFit/>
          </a:bodyPr>
          <a:lstStyle/>
          <a:p>
            <a:pPr>
              <a:spcBef>
                <a:spcPts val="173"/>
              </a:spcBef>
            </a:pPr>
            <a:r>
              <a:rPr sz="667" spc="-20" dirty="0">
                <a:solidFill>
                  <a:srgbClr val="585858"/>
                </a:solidFill>
                <a:latin typeface="游ゴシック"/>
                <a:cs typeface="游ゴシック"/>
              </a:rPr>
              <a:t>希望する</a:t>
            </a:r>
            <a:endParaRPr sz="667">
              <a:latin typeface="游ゴシック"/>
              <a:cs typeface="游ゴシック"/>
            </a:endParaRPr>
          </a:p>
        </p:txBody>
      </p:sp>
      <p:sp>
        <p:nvSpPr>
          <p:cNvPr id="128" name="object 128"/>
          <p:cNvSpPr txBox="1"/>
          <p:nvPr/>
        </p:nvSpPr>
        <p:spPr>
          <a:xfrm>
            <a:off x="9987010" y="2836189"/>
            <a:ext cx="466496" cy="124885"/>
          </a:xfrm>
          <a:prstGeom prst="rect">
            <a:avLst/>
          </a:prstGeom>
        </p:spPr>
        <p:txBody>
          <a:bodyPr vert="horz" wrap="square" lIns="0" tIns="22013" rIns="0" bIns="0" rtlCol="0">
            <a:spAutoFit/>
          </a:bodyPr>
          <a:lstStyle/>
          <a:p>
            <a:pPr>
              <a:spcBef>
                <a:spcPts val="173"/>
              </a:spcBef>
            </a:pPr>
            <a:r>
              <a:rPr sz="667" spc="-13" dirty="0">
                <a:solidFill>
                  <a:srgbClr val="585858"/>
                </a:solidFill>
                <a:latin typeface="游ゴシック"/>
                <a:cs typeface="游ゴシック"/>
              </a:rPr>
              <a:t>希望しない</a:t>
            </a:r>
            <a:endParaRPr sz="667">
              <a:latin typeface="游ゴシック"/>
              <a:cs typeface="游ゴシック"/>
            </a:endParaRPr>
          </a:p>
        </p:txBody>
      </p:sp>
      <p:grpSp>
        <p:nvGrpSpPr>
          <p:cNvPr id="129" name="object 129"/>
          <p:cNvGrpSpPr/>
          <p:nvPr/>
        </p:nvGrpSpPr>
        <p:grpSpPr>
          <a:xfrm>
            <a:off x="10786064" y="4924450"/>
            <a:ext cx="932992" cy="49951"/>
            <a:chOff x="8196198" y="3278416"/>
            <a:chExt cx="699770" cy="37465"/>
          </a:xfrm>
        </p:grpSpPr>
        <p:sp>
          <p:nvSpPr>
            <p:cNvPr id="130" name="object 130"/>
            <p:cNvSpPr/>
            <p:nvPr/>
          </p:nvSpPr>
          <p:spPr>
            <a:xfrm>
              <a:off x="8196198" y="3278416"/>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131" name="object 131"/>
            <p:cNvSpPr/>
            <p:nvPr/>
          </p:nvSpPr>
          <p:spPr>
            <a:xfrm>
              <a:off x="8527414" y="3278416"/>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132" name="object 132"/>
            <p:cNvSpPr/>
            <p:nvPr/>
          </p:nvSpPr>
          <p:spPr>
            <a:xfrm>
              <a:off x="8858757" y="3278416"/>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133" name="object 133"/>
          <p:cNvSpPr txBox="1"/>
          <p:nvPr/>
        </p:nvSpPr>
        <p:spPr>
          <a:xfrm>
            <a:off x="10857859" y="4669325"/>
            <a:ext cx="1529870" cy="330133"/>
          </a:xfrm>
          <a:prstGeom prst="rect">
            <a:avLst/>
          </a:prstGeom>
        </p:spPr>
        <p:txBody>
          <a:bodyPr vert="horz" wrap="square" lIns="0" tIns="22013" rIns="0" bIns="0" rtlCol="0">
            <a:spAutoFit/>
          </a:bodyPr>
          <a:lstStyle/>
          <a:p>
            <a:pPr marL="77890">
              <a:spcBef>
                <a:spcPts val="173"/>
              </a:spcBef>
              <a:tabLst>
                <a:tab pos="572331" algn="l"/>
                <a:tab pos="1065927"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a:p>
            <a:pPr>
              <a:spcBef>
                <a:spcPts val="767"/>
              </a:spcBef>
              <a:tabLst>
                <a:tab pos="441102" algn="l"/>
                <a:tab pos="883051"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134" name="object 134"/>
          <p:cNvSpPr txBox="1"/>
          <p:nvPr/>
        </p:nvSpPr>
        <p:spPr>
          <a:xfrm>
            <a:off x="12407371" y="2239550"/>
            <a:ext cx="614656" cy="135870"/>
          </a:xfrm>
          <a:prstGeom prst="rect">
            <a:avLst/>
          </a:prstGeom>
        </p:spPr>
        <p:txBody>
          <a:bodyPr vert="horz" wrap="square" lIns="0" tIns="22859" rIns="0" bIns="0" rtlCol="0">
            <a:spAutoFit/>
          </a:bodyPr>
          <a:lstStyle/>
          <a:p>
            <a:pPr>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135" name="object 135"/>
          <p:cNvGrpSpPr/>
          <p:nvPr/>
        </p:nvGrpSpPr>
        <p:grpSpPr>
          <a:xfrm>
            <a:off x="3819865" y="6212892"/>
            <a:ext cx="2651662" cy="2285915"/>
            <a:chOff x="2971355" y="4244784"/>
            <a:chExt cx="1988820" cy="1714500"/>
          </a:xfrm>
        </p:grpSpPr>
        <p:sp>
          <p:nvSpPr>
            <p:cNvPr id="136" name="object 136"/>
            <p:cNvSpPr/>
            <p:nvPr/>
          </p:nvSpPr>
          <p:spPr>
            <a:xfrm>
              <a:off x="3370833" y="4247642"/>
              <a:ext cx="1586230" cy="1708785"/>
            </a:xfrm>
            <a:custGeom>
              <a:avLst/>
              <a:gdLst/>
              <a:ahLst/>
              <a:cxnLst/>
              <a:rect l="l" t="t" r="r" b="b"/>
              <a:pathLst>
                <a:path w="1586229" h="1708785">
                  <a:moveTo>
                    <a:pt x="0" y="1451991"/>
                  </a:moveTo>
                  <a:lnTo>
                    <a:pt x="0" y="1708404"/>
                  </a:lnTo>
                </a:path>
                <a:path w="1586229" h="1708785">
                  <a:moveTo>
                    <a:pt x="0" y="597788"/>
                  </a:moveTo>
                  <a:lnTo>
                    <a:pt x="0" y="1110361"/>
                  </a:lnTo>
                </a:path>
                <a:path w="1586229" h="1708785">
                  <a:moveTo>
                    <a:pt x="0" y="0"/>
                  </a:moveTo>
                  <a:lnTo>
                    <a:pt x="0" y="256159"/>
                  </a:lnTo>
                </a:path>
                <a:path w="1586229" h="1708785">
                  <a:moveTo>
                    <a:pt x="396493" y="1451991"/>
                  </a:moveTo>
                  <a:lnTo>
                    <a:pt x="396493" y="1708404"/>
                  </a:lnTo>
                </a:path>
                <a:path w="1586229" h="1708785">
                  <a:moveTo>
                    <a:pt x="396493" y="597788"/>
                  </a:moveTo>
                  <a:lnTo>
                    <a:pt x="396493" y="1110361"/>
                  </a:lnTo>
                </a:path>
                <a:path w="1586229" h="1708785">
                  <a:moveTo>
                    <a:pt x="396493" y="0"/>
                  </a:moveTo>
                  <a:lnTo>
                    <a:pt x="396493" y="256159"/>
                  </a:lnTo>
                </a:path>
                <a:path w="1586229" h="1708785">
                  <a:moveTo>
                    <a:pt x="793114" y="1451991"/>
                  </a:moveTo>
                  <a:lnTo>
                    <a:pt x="793114" y="1708404"/>
                  </a:lnTo>
                </a:path>
                <a:path w="1586229" h="1708785">
                  <a:moveTo>
                    <a:pt x="793114" y="597789"/>
                  </a:moveTo>
                  <a:lnTo>
                    <a:pt x="793114" y="1110361"/>
                  </a:lnTo>
                </a:path>
                <a:path w="1586229" h="1708785">
                  <a:moveTo>
                    <a:pt x="793114" y="0"/>
                  </a:moveTo>
                  <a:lnTo>
                    <a:pt x="793114" y="256108"/>
                  </a:lnTo>
                </a:path>
                <a:path w="1586229" h="1708785">
                  <a:moveTo>
                    <a:pt x="1189609" y="1451991"/>
                  </a:moveTo>
                  <a:lnTo>
                    <a:pt x="1189609" y="1708404"/>
                  </a:lnTo>
                </a:path>
                <a:path w="1586229" h="1708785">
                  <a:moveTo>
                    <a:pt x="1189609" y="597789"/>
                  </a:moveTo>
                  <a:lnTo>
                    <a:pt x="1189609" y="1110361"/>
                  </a:lnTo>
                </a:path>
                <a:path w="1586229" h="1708785">
                  <a:moveTo>
                    <a:pt x="1189609" y="0"/>
                  </a:moveTo>
                  <a:lnTo>
                    <a:pt x="1189609" y="256108"/>
                  </a:lnTo>
                </a:path>
                <a:path w="1586229" h="1708785">
                  <a:moveTo>
                    <a:pt x="1585976" y="479552"/>
                  </a:moveTo>
                  <a:lnTo>
                    <a:pt x="1585976" y="1708404"/>
                  </a:lnTo>
                </a:path>
                <a:path w="1586229" h="1708785">
                  <a:moveTo>
                    <a:pt x="1585976" y="0"/>
                  </a:moveTo>
                  <a:lnTo>
                    <a:pt x="1585976" y="374764"/>
                  </a:lnTo>
                </a:path>
              </a:pathLst>
            </a:custGeom>
            <a:ln w="5626">
              <a:solidFill>
                <a:srgbClr val="D9D9D9"/>
              </a:solidFill>
            </a:ln>
          </p:spPr>
          <p:txBody>
            <a:bodyPr wrap="square" lIns="0" tIns="0" rIns="0" bIns="0" rtlCol="0"/>
            <a:lstStyle/>
            <a:p>
              <a:endParaRPr/>
            </a:p>
          </p:txBody>
        </p:sp>
        <p:sp>
          <p:nvSpPr>
            <p:cNvPr id="137" name="object 137"/>
            <p:cNvSpPr/>
            <p:nvPr/>
          </p:nvSpPr>
          <p:spPr>
            <a:xfrm>
              <a:off x="2974213" y="4503801"/>
              <a:ext cx="1133475" cy="1196340"/>
            </a:xfrm>
            <a:custGeom>
              <a:avLst/>
              <a:gdLst/>
              <a:ahLst/>
              <a:cxnLst/>
              <a:rect l="l" t="t" r="r" b="b"/>
              <a:pathLst>
                <a:path w="1133475" h="1196339">
                  <a:moveTo>
                    <a:pt x="990981" y="854202"/>
                  </a:moveTo>
                  <a:lnTo>
                    <a:pt x="0" y="854202"/>
                  </a:lnTo>
                  <a:lnTo>
                    <a:pt x="0" y="1195832"/>
                  </a:lnTo>
                  <a:lnTo>
                    <a:pt x="990981" y="1195832"/>
                  </a:lnTo>
                  <a:lnTo>
                    <a:pt x="990981" y="854202"/>
                  </a:lnTo>
                  <a:close/>
                </a:path>
                <a:path w="1133475" h="1196339">
                  <a:moveTo>
                    <a:pt x="1133094" y="0"/>
                  </a:moveTo>
                  <a:lnTo>
                    <a:pt x="0" y="0"/>
                  </a:lnTo>
                  <a:lnTo>
                    <a:pt x="0" y="341630"/>
                  </a:lnTo>
                  <a:lnTo>
                    <a:pt x="1133094" y="341630"/>
                  </a:lnTo>
                  <a:lnTo>
                    <a:pt x="1133094" y="0"/>
                  </a:lnTo>
                  <a:close/>
                </a:path>
              </a:pathLst>
            </a:custGeom>
            <a:solidFill>
              <a:srgbClr val="92D050"/>
            </a:solidFill>
          </p:spPr>
          <p:txBody>
            <a:bodyPr wrap="square" lIns="0" tIns="0" rIns="0" bIns="0" rtlCol="0"/>
            <a:lstStyle/>
            <a:p>
              <a:endParaRPr/>
            </a:p>
          </p:txBody>
        </p:sp>
        <p:sp>
          <p:nvSpPr>
            <p:cNvPr id="138" name="object 138"/>
            <p:cNvSpPr/>
            <p:nvPr/>
          </p:nvSpPr>
          <p:spPr>
            <a:xfrm>
              <a:off x="4107306" y="4503750"/>
              <a:ext cx="779145" cy="342265"/>
            </a:xfrm>
            <a:custGeom>
              <a:avLst/>
              <a:gdLst/>
              <a:ahLst/>
              <a:cxnLst/>
              <a:rect l="l" t="t" r="r" b="b"/>
              <a:pathLst>
                <a:path w="779145" h="342264">
                  <a:moveTo>
                    <a:pt x="778675" y="0"/>
                  </a:moveTo>
                  <a:lnTo>
                    <a:pt x="0" y="0"/>
                  </a:lnTo>
                  <a:lnTo>
                    <a:pt x="0" y="341680"/>
                  </a:lnTo>
                  <a:lnTo>
                    <a:pt x="778675" y="341680"/>
                  </a:lnTo>
                  <a:lnTo>
                    <a:pt x="778675" y="0"/>
                  </a:lnTo>
                  <a:close/>
                </a:path>
              </a:pathLst>
            </a:custGeom>
            <a:solidFill>
              <a:srgbClr val="5B9BD4"/>
            </a:solidFill>
          </p:spPr>
          <p:txBody>
            <a:bodyPr wrap="square" lIns="0" tIns="0" rIns="0" bIns="0" rtlCol="0"/>
            <a:lstStyle/>
            <a:p>
              <a:endParaRPr/>
            </a:p>
          </p:txBody>
        </p:sp>
        <p:sp>
          <p:nvSpPr>
            <p:cNvPr id="139" name="object 139"/>
            <p:cNvSpPr/>
            <p:nvPr/>
          </p:nvSpPr>
          <p:spPr>
            <a:xfrm>
              <a:off x="3965194" y="4503801"/>
              <a:ext cx="991869" cy="1196340"/>
            </a:xfrm>
            <a:custGeom>
              <a:avLst/>
              <a:gdLst/>
              <a:ahLst/>
              <a:cxnLst/>
              <a:rect l="l" t="t" r="r" b="b"/>
              <a:pathLst>
                <a:path w="991870" h="1196339">
                  <a:moveTo>
                    <a:pt x="991743" y="854202"/>
                  </a:moveTo>
                  <a:lnTo>
                    <a:pt x="0" y="854202"/>
                  </a:lnTo>
                  <a:lnTo>
                    <a:pt x="0" y="1195832"/>
                  </a:lnTo>
                  <a:lnTo>
                    <a:pt x="991743" y="1195832"/>
                  </a:lnTo>
                  <a:lnTo>
                    <a:pt x="991743" y="854202"/>
                  </a:lnTo>
                  <a:close/>
                </a:path>
                <a:path w="991870" h="1196339">
                  <a:moveTo>
                    <a:pt x="991743" y="223393"/>
                  </a:moveTo>
                  <a:lnTo>
                    <a:pt x="920750" y="223393"/>
                  </a:lnTo>
                  <a:lnTo>
                    <a:pt x="920750" y="341630"/>
                  </a:lnTo>
                  <a:lnTo>
                    <a:pt x="991743" y="341630"/>
                  </a:lnTo>
                  <a:lnTo>
                    <a:pt x="991743" y="223393"/>
                  </a:lnTo>
                  <a:close/>
                </a:path>
                <a:path w="991870" h="1196339">
                  <a:moveTo>
                    <a:pt x="991743" y="0"/>
                  </a:moveTo>
                  <a:lnTo>
                    <a:pt x="920750" y="0"/>
                  </a:lnTo>
                  <a:lnTo>
                    <a:pt x="920750" y="118605"/>
                  </a:lnTo>
                  <a:lnTo>
                    <a:pt x="991743" y="118605"/>
                  </a:lnTo>
                  <a:lnTo>
                    <a:pt x="991743" y="0"/>
                  </a:lnTo>
                  <a:close/>
                </a:path>
              </a:pathLst>
            </a:custGeom>
            <a:solidFill>
              <a:srgbClr val="FFC000"/>
            </a:solidFill>
          </p:spPr>
          <p:txBody>
            <a:bodyPr wrap="square" lIns="0" tIns="0" rIns="0" bIns="0" rtlCol="0"/>
            <a:lstStyle/>
            <a:p>
              <a:endParaRPr/>
            </a:p>
          </p:txBody>
        </p:sp>
        <p:sp>
          <p:nvSpPr>
            <p:cNvPr id="140" name="object 140"/>
            <p:cNvSpPr/>
            <p:nvPr/>
          </p:nvSpPr>
          <p:spPr>
            <a:xfrm>
              <a:off x="2974212" y="4247642"/>
              <a:ext cx="0" cy="1708785"/>
            </a:xfrm>
            <a:custGeom>
              <a:avLst/>
              <a:gdLst/>
              <a:ahLst/>
              <a:cxnLst/>
              <a:rect l="l" t="t" r="r" b="b"/>
              <a:pathLst>
                <a:path h="1708785">
                  <a:moveTo>
                    <a:pt x="0" y="1708404"/>
                  </a:moveTo>
                  <a:lnTo>
                    <a:pt x="0" y="0"/>
                  </a:lnTo>
                </a:path>
              </a:pathLst>
            </a:custGeom>
            <a:ln w="5626">
              <a:solidFill>
                <a:srgbClr val="D9D9D9"/>
              </a:solidFill>
            </a:ln>
          </p:spPr>
          <p:txBody>
            <a:bodyPr wrap="square" lIns="0" tIns="0" rIns="0" bIns="0" rtlCol="0"/>
            <a:lstStyle/>
            <a:p>
              <a:endParaRPr/>
            </a:p>
          </p:txBody>
        </p:sp>
        <p:sp>
          <p:nvSpPr>
            <p:cNvPr id="141" name="object 141"/>
            <p:cNvSpPr/>
            <p:nvPr/>
          </p:nvSpPr>
          <p:spPr>
            <a:xfrm>
              <a:off x="3430269" y="5476481"/>
              <a:ext cx="79375" cy="105410"/>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grpSp>
      <p:sp>
        <p:nvSpPr>
          <p:cNvPr id="142" name="object 142"/>
          <p:cNvSpPr txBox="1"/>
          <p:nvPr/>
        </p:nvSpPr>
        <p:spPr>
          <a:xfrm>
            <a:off x="4461698" y="7850133"/>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1</a:t>
            </a:r>
            <a:endParaRPr sz="667">
              <a:latin typeface="Calibri"/>
              <a:cs typeface="Calibri"/>
            </a:endParaRPr>
          </a:p>
        </p:txBody>
      </p:sp>
      <p:sp>
        <p:nvSpPr>
          <p:cNvPr id="143" name="object 143"/>
          <p:cNvSpPr/>
          <p:nvPr/>
        </p:nvSpPr>
        <p:spPr>
          <a:xfrm>
            <a:off x="4503353" y="6716370"/>
            <a:ext cx="151546" cy="140541"/>
          </a:xfrm>
          <a:custGeom>
            <a:avLst/>
            <a:gdLst/>
            <a:ahLst/>
            <a:cxnLst/>
            <a:rect l="l" t="t" r="r" b="b"/>
            <a:pathLst>
              <a:path w="113664"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sp>
        <p:nvSpPr>
          <p:cNvPr id="144" name="object 144"/>
          <p:cNvSpPr txBox="1"/>
          <p:nvPr/>
        </p:nvSpPr>
        <p:spPr>
          <a:xfrm>
            <a:off x="4533326" y="6711070"/>
            <a:ext cx="109216" cy="124885"/>
          </a:xfrm>
          <a:prstGeom prst="rect">
            <a:avLst/>
          </a:prstGeom>
        </p:spPr>
        <p:txBody>
          <a:bodyPr vert="horz" wrap="square" lIns="0" tIns="22013" rIns="0" bIns="0" rtlCol="0">
            <a:spAutoFit/>
          </a:bodyPr>
          <a:lstStyle/>
          <a:p>
            <a:pPr>
              <a:spcBef>
                <a:spcPts val="173"/>
              </a:spcBef>
            </a:pPr>
            <a:r>
              <a:rPr sz="667" spc="-33" dirty="0">
                <a:solidFill>
                  <a:srgbClr val="404040"/>
                </a:solidFill>
                <a:latin typeface="Calibri"/>
                <a:cs typeface="Calibri"/>
              </a:rPr>
              <a:t>16</a:t>
            </a:r>
            <a:endParaRPr sz="667">
              <a:latin typeface="Calibri"/>
              <a:cs typeface="Calibri"/>
            </a:endParaRPr>
          </a:p>
        </p:txBody>
      </p:sp>
      <p:sp>
        <p:nvSpPr>
          <p:cNvPr id="145" name="object 145"/>
          <p:cNvSpPr/>
          <p:nvPr/>
        </p:nvSpPr>
        <p:spPr>
          <a:xfrm>
            <a:off x="5777879" y="6716370"/>
            <a:ext cx="151546" cy="140541"/>
          </a:xfrm>
          <a:custGeom>
            <a:avLst/>
            <a:gdLst/>
            <a:ahLst/>
            <a:cxnLst/>
            <a:rect l="l" t="t" r="r" b="b"/>
            <a:pathLst>
              <a:path w="113664"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sp>
        <p:nvSpPr>
          <p:cNvPr id="146" name="object 146"/>
          <p:cNvSpPr txBox="1"/>
          <p:nvPr/>
        </p:nvSpPr>
        <p:spPr>
          <a:xfrm>
            <a:off x="5808019" y="6711070"/>
            <a:ext cx="108369" cy="124885"/>
          </a:xfrm>
          <a:prstGeom prst="rect">
            <a:avLst/>
          </a:prstGeom>
        </p:spPr>
        <p:txBody>
          <a:bodyPr vert="horz" wrap="square" lIns="0" tIns="22013" rIns="0" bIns="0" rtlCol="0">
            <a:spAutoFit/>
          </a:bodyPr>
          <a:lstStyle/>
          <a:p>
            <a:pPr>
              <a:spcBef>
                <a:spcPts val="173"/>
              </a:spcBef>
            </a:pPr>
            <a:r>
              <a:rPr sz="667" spc="-33" dirty="0">
                <a:solidFill>
                  <a:srgbClr val="404040"/>
                </a:solidFill>
                <a:latin typeface="Calibri"/>
                <a:cs typeface="Calibri"/>
              </a:rPr>
              <a:t>11</a:t>
            </a:r>
            <a:endParaRPr sz="667">
              <a:latin typeface="Calibri"/>
              <a:cs typeface="Calibri"/>
            </a:endParaRPr>
          </a:p>
        </p:txBody>
      </p:sp>
      <p:sp>
        <p:nvSpPr>
          <p:cNvPr id="147" name="object 147"/>
          <p:cNvSpPr/>
          <p:nvPr/>
        </p:nvSpPr>
        <p:spPr>
          <a:xfrm>
            <a:off x="5753497" y="7855094"/>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48" name="object 148"/>
          <p:cNvSpPr txBox="1"/>
          <p:nvPr/>
        </p:nvSpPr>
        <p:spPr>
          <a:xfrm>
            <a:off x="5783636" y="7850133"/>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1</a:t>
            </a:r>
            <a:endParaRPr sz="667">
              <a:latin typeface="Calibri"/>
              <a:cs typeface="Calibri"/>
            </a:endParaRPr>
          </a:p>
        </p:txBody>
      </p:sp>
      <p:sp>
        <p:nvSpPr>
          <p:cNvPr id="149" name="object 149"/>
          <p:cNvSpPr txBox="1"/>
          <p:nvPr/>
        </p:nvSpPr>
        <p:spPr>
          <a:xfrm>
            <a:off x="6397276" y="6711070"/>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1</a:t>
            </a:r>
            <a:endParaRPr sz="667">
              <a:latin typeface="Calibri"/>
              <a:cs typeface="Calibri"/>
            </a:endParaRPr>
          </a:p>
        </p:txBody>
      </p:sp>
      <p:sp>
        <p:nvSpPr>
          <p:cNvPr id="150" name="object 150"/>
          <p:cNvSpPr txBox="1"/>
          <p:nvPr/>
        </p:nvSpPr>
        <p:spPr>
          <a:xfrm>
            <a:off x="3769320" y="8531674"/>
            <a:ext cx="126995"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0%</a:t>
            </a:r>
            <a:endParaRPr sz="667">
              <a:latin typeface="Calibri"/>
              <a:cs typeface="Calibri"/>
            </a:endParaRPr>
          </a:p>
        </p:txBody>
      </p:sp>
      <p:sp>
        <p:nvSpPr>
          <p:cNvPr id="151" name="object 151"/>
          <p:cNvSpPr txBox="1"/>
          <p:nvPr/>
        </p:nvSpPr>
        <p:spPr>
          <a:xfrm>
            <a:off x="4275270" y="8531674"/>
            <a:ext cx="17271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20%</a:t>
            </a:r>
            <a:endParaRPr sz="667">
              <a:latin typeface="Calibri"/>
              <a:cs typeface="Calibri"/>
            </a:endParaRPr>
          </a:p>
        </p:txBody>
      </p:sp>
      <p:sp>
        <p:nvSpPr>
          <p:cNvPr id="152" name="object 152"/>
          <p:cNvSpPr txBox="1"/>
          <p:nvPr/>
        </p:nvSpPr>
        <p:spPr>
          <a:xfrm>
            <a:off x="6367306" y="8531674"/>
            <a:ext cx="218432"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Calibri"/>
                <a:cs typeface="Calibri"/>
              </a:rPr>
              <a:t>100%</a:t>
            </a:r>
            <a:endParaRPr sz="667">
              <a:latin typeface="Calibri"/>
              <a:cs typeface="Calibri"/>
            </a:endParaRPr>
          </a:p>
        </p:txBody>
      </p:sp>
      <p:sp>
        <p:nvSpPr>
          <p:cNvPr id="153" name="object 153"/>
          <p:cNvSpPr txBox="1"/>
          <p:nvPr/>
        </p:nvSpPr>
        <p:spPr>
          <a:xfrm>
            <a:off x="3560370" y="7845222"/>
            <a:ext cx="198113"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游ゴシック"/>
                <a:cs typeface="游ゴシック"/>
              </a:rPr>
              <a:t>ある</a:t>
            </a:r>
            <a:endParaRPr sz="667">
              <a:latin typeface="游ゴシック"/>
              <a:cs typeface="游ゴシック"/>
            </a:endParaRPr>
          </a:p>
        </p:txBody>
      </p:sp>
      <p:sp>
        <p:nvSpPr>
          <p:cNvPr id="154" name="object 154"/>
          <p:cNvSpPr txBox="1"/>
          <p:nvPr/>
        </p:nvSpPr>
        <p:spPr>
          <a:xfrm>
            <a:off x="3560370" y="6705414"/>
            <a:ext cx="198113"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游ゴシック"/>
                <a:cs typeface="游ゴシック"/>
              </a:rPr>
              <a:t>ない</a:t>
            </a:r>
            <a:endParaRPr sz="667">
              <a:latin typeface="游ゴシック"/>
              <a:cs typeface="游ゴシック"/>
            </a:endParaRPr>
          </a:p>
        </p:txBody>
      </p:sp>
      <p:grpSp>
        <p:nvGrpSpPr>
          <p:cNvPr id="155" name="object 155"/>
          <p:cNvGrpSpPr/>
          <p:nvPr/>
        </p:nvGrpSpPr>
        <p:grpSpPr>
          <a:xfrm>
            <a:off x="4312860" y="8785784"/>
            <a:ext cx="932992" cy="49951"/>
            <a:chOff x="3341115" y="6174524"/>
            <a:chExt cx="699770" cy="37465"/>
          </a:xfrm>
        </p:grpSpPr>
        <p:sp>
          <p:nvSpPr>
            <p:cNvPr id="156" name="object 156"/>
            <p:cNvSpPr/>
            <p:nvPr/>
          </p:nvSpPr>
          <p:spPr>
            <a:xfrm>
              <a:off x="3341115" y="6174524"/>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157" name="object 157"/>
            <p:cNvSpPr/>
            <p:nvPr/>
          </p:nvSpPr>
          <p:spPr>
            <a:xfrm>
              <a:off x="3672331" y="6174524"/>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158" name="object 158"/>
            <p:cNvSpPr/>
            <p:nvPr/>
          </p:nvSpPr>
          <p:spPr>
            <a:xfrm>
              <a:off x="4003674" y="6174524"/>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159" name="object 159"/>
          <p:cNvSpPr txBox="1"/>
          <p:nvPr/>
        </p:nvSpPr>
        <p:spPr>
          <a:xfrm>
            <a:off x="4383641" y="8531675"/>
            <a:ext cx="1650092" cy="330133"/>
          </a:xfrm>
          <a:prstGeom prst="rect">
            <a:avLst/>
          </a:prstGeom>
        </p:spPr>
        <p:txBody>
          <a:bodyPr vert="horz" wrap="square" lIns="0" tIns="22013" rIns="0" bIns="0" rtlCol="0">
            <a:spAutoFit/>
          </a:bodyPr>
          <a:lstStyle/>
          <a:p>
            <a:pPr marL="419936">
              <a:spcBef>
                <a:spcPts val="173"/>
              </a:spcBef>
              <a:tabLst>
                <a:tab pos="948243" algn="l"/>
                <a:tab pos="1477396" algn="l"/>
              </a:tabLst>
            </a:pP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r>
              <a:rPr sz="667" dirty="0">
                <a:solidFill>
                  <a:srgbClr val="585858"/>
                </a:solidFill>
                <a:latin typeface="Calibri"/>
                <a:cs typeface="Calibri"/>
              </a:rPr>
              <a:t>	</a:t>
            </a:r>
            <a:r>
              <a:rPr sz="667" spc="-33" dirty="0">
                <a:solidFill>
                  <a:srgbClr val="585858"/>
                </a:solidFill>
                <a:latin typeface="Calibri"/>
                <a:cs typeface="Calibri"/>
              </a:rPr>
              <a:t>80%</a:t>
            </a:r>
            <a:endParaRPr sz="667">
              <a:latin typeface="Calibri"/>
              <a:cs typeface="Calibri"/>
            </a:endParaRPr>
          </a:p>
          <a:p>
            <a:pPr>
              <a:spcBef>
                <a:spcPts val="767"/>
              </a:spcBef>
              <a:tabLst>
                <a:tab pos="441102" algn="l"/>
                <a:tab pos="883051"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160" name="object 160"/>
          <p:cNvSpPr txBox="1"/>
          <p:nvPr/>
        </p:nvSpPr>
        <p:spPr>
          <a:xfrm>
            <a:off x="5870670" y="6107149"/>
            <a:ext cx="612117" cy="135870"/>
          </a:xfrm>
          <a:prstGeom prst="rect">
            <a:avLst/>
          </a:prstGeom>
        </p:spPr>
        <p:txBody>
          <a:bodyPr vert="horz" wrap="square" lIns="0" tIns="22859" rIns="0" bIns="0" rtlCol="0">
            <a:spAutoFit/>
          </a:bodyPr>
          <a:lstStyle/>
          <a:p>
            <a:pPr>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161" name="object 161"/>
          <p:cNvGrpSpPr/>
          <p:nvPr/>
        </p:nvGrpSpPr>
        <p:grpSpPr>
          <a:xfrm>
            <a:off x="10471878" y="6287227"/>
            <a:ext cx="2519586" cy="2301155"/>
            <a:chOff x="7960550" y="4300537"/>
            <a:chExt cx="1889760" cy="1725930"/>
          </a:xfrm>
        </p:grpSpPr>
        <p:sp>
          <p:nvSpPr>
            <p:cNvPr id="162" name="object 162"/>
            <p:cNvSpPr/>
            <p:nvPr/>
          </p:nvSpPr>
          <p:spPr>
            <a:xfrm>
              <a:off x="8340471" y="4303394"/>
              <a:ext cx="1130300" cy="1720214"/>
            </a:xfrm>
            <a:custGeom>
              <a:avLst/>
              <a:gdLst/>
              <a:ahLst/>
              <a:cxnLst/>
              <a:rect l="l" t="t" r="r" b="b"/>
              <a:pathLst>
                <a:path w="1130300" h="1720214">
                  <a:moveTo>
                    <a:pt x="0" y="1461897"/>
                  </a:moveTo>
                  <a:lnTo>
                    <a:pt x="0" y="1720214"/>
                  </a:lnTo>
                </a:path>
                <a:path w="1130300" h="1720214">
                  <a:moveTo>
                    <a:pt x="0" y="602234"/>
                  </a:moveTo>
                  <a:lnTo>
                    <a:pt x="0" y="1118362"/>
                  </a:lnTo>
                </a:path>
                <a:path w="1130300" h="1720214">
                  <a:moveTo>
                    <a:pt x="0" y="0"/>
                  </a:moveTo>
                  <a:lnTo>
                    <a:pt x="0" y="257937"/>
                  </a:lnTo>
                </a:path>
                <a:path w="1130300" h="1720214">
                  <a:moveTo>
                    <a:pt x="376808" y="1461897"/>
                  </a:moveTo>
                  <a:lnTo>
                    <a:pt x="376808" y="1720214"/>
                  </a:lnTo>
                </a:path>
                <a:path w="1130300" h="1720214">
                  <a:moveTo>
                    <a:pt x="376808" y="602234"/>
                  </a:moveTo>
                  <a:lnTo>
                    <a:pt x="376808" y="1118362"/>
                  </a:lnTo>
                </a:path>
                <a:path w="1130300" h="1720214">
                  <a:moveTo>
                    <a:pt x="376808" y="0"/>
                  </a:moveTo>
                  <a:lnTo>
                    <a:pt x="376808" y="257937"/>
                  </a:lnTo>
                </a:path>
                <a:path w="1130300" h="1720214">
                  <a:moveTo>
                    <a:pt x="753491" y="1461897"/>
                  </a:moveTo>
                  <a:lnTo>
                    <a:pt x="753491" y="1720214"/>
                  </a:lnTo>
                </a:path>
                <a:path w="1130300" h="1720214">
                  <a:moveTo>
                    <a:pt x="753491" y="602234"/>
                  </a:moveTo>
                  <a:lnTo>
                    <a:pt x="753491" y="1118362"/>
                  </a:lnTo>
                </a:path>
                <a:path w="1130300" h="1720214">
                  <a:moveTo>
                    <a:pt x="753491" y="0"/>
                  </a:moveTo>
                  <a:lnTo>
                    <a:pt x="753491" y="257937"/>
                  </a:lnTo>
                </a:path>
                <a:path w="1130300" h="1720214">
                  <a:moveTo>
                    <a:pt x="1130300" y="1461897"/>
                  </a:moveTo>
                  <a:lnTo>
                    <a:pt x="1130300" y="1720214"/>
                  </a:lnTo>
                </a:path>
                <a:path w="1130300" h="1720214">
                  <a:moveTo>
                    <a:pt x="1130300" y="602234"/>
                  </a:moveTo>
                  <a:lnTo>
                    <a:pt x="1130300" y="1118362"/>
                  </a:lnTo>
                </a:path>
                <a:path w="1130300" h="1720214">
                  <a:moveTo>
                    <a:pt x="1130300" y="0"/>
                  </a:moveTo>
                  <a:lnTo>
                    <a:pt x="1130300" y="257937"/>
                  </a:lnTo>
                </a:path>
              </a:pathLst>
            </a:custGeom>
            <a:ln w="5626">
              <a:solidFill>
                <a:srgbClr val="D9D9D9"/>
              </a:solidFill>
            </a:ln>
          </p:spPr>
          <p:txBody>
            <a:bodyPr wrap="square" lIns="0" tIns="0" rIns="0" bIns="0" rtlCol="0"/>
            <a:lstStyle/>
            <a:p>
              <a:endParaRPr/>
            </a:p>
          </p:txBody>
        </p:sp>
        <p:sp>
          <p:nvSpPr>
            <p:cNvPr id="163" name="object 163"/>
            <p:cNvSpPr/>
            <p:nvPr/>
          </p:nvSpPr>
          <p:spPr>
            <a:xfrm>
              <a:off x="9847452" y="4303394"/>
              <a:ext cx="0" cy="1720214"/>
            </a:xfrm>
            <a:custGeom>
              <a:avLst/>
              <a:gdLst/>
              <a:ahLst/>
              <a:cxnLst/>
              <a:rect l="l" t="t" r="r" b="b"/>
              <a:pathLst>
                <a:path h="1720214">
                  <a:moveTo>
                    <a:pt x="0" y="0"/>
                  </a:moveTo>
                  <a:lnTo>
                    <a:pt x="0" y="1720214"/>
                  </a:lnTo>
                </a:path>
              </a:pathLst>
            </a:custGeom>
            <a:ln w="5626">
              <a:solidFill>
                <a:srgbClr val="D9D9D9"/>
              </a:solidFill>
            </a:ln>
          </p:spPr>
          <p:txBody>
            <a:bodyPr wrap="square" lIns="0" tIns="0" rIns="0" bIns="0" rtlCol="0"/>
            <a:lstStyle/>
            <a:p>
              <a:endParaRPr/>
            </a:p>
          </p:txBody>
        </p:sp>
        <p:sp>
          <p:nvSpPr>
            <p:cNvPr id="164" name="object 164"/>
            <p:cNvSpPr/>
            <p:nvPr/>
          </p:nvSpPr>
          <p:spPr>
            <a:xfrm>
              <a:off x="7963408" y="4561331"/>
              <a:ext cx="1412875" cy="1203960"/>
            </a:xfrm>
            <a:custGeom>
              <a:avLst/>
              <a:gdLst/>
              <a:ahLst/>
              <a:cxnLst/>
              <a:rect l="l" t="t" r="r" b="b"/>
              <a:pathLst>
                <a:path w="1412875" h="1203960">
                  <a:moveTo>
                    <a:pt x="579374" y="860425"/>
                  </a:moveTo>
                  <a:lnTo>
                    <a:pt x="0" y="860425"/>
                  </a:lnTo>
                  <a:lnTo>
                    <a:pt x="0" y="1203960"/>
                  </a:lnTo>
                  <a:lnTo>
                    <a:pt x="579374" y="1203960"/>
                  </a:lnTo>
                  <a:lnTo>
                    <a:pt x="579374" y="860425"/>
                  </a:lnTo>
                  <a:close/>
                </a:path>
                <a:path w="1412875" h="1203960">
                  <a:moveTo>
                    <a:pt x="1412875" y="0"/>
                  </a:moveTo>
                  <a:lnTo>
                    <a:pt x="0" y="0"/>
                  </a:lnTo>
                  <a:lnTo>
                    <a:pt x="0" y="344297"/>
                  </a:lnTo>
                  <a:lnTo>
                    <a:pt x="1412875" y="344297"/>
                  </a:lnTo>
                  <a:lnTo>
                    <a:pt x="1412875" y="0"/>
                  </a:lnTo>
                  <a:close/>
                </a:path>
              </a:pathLst>
            </a:custGeom>
            <a:solidFill>
              <a:srgbClr val="92D050"/>
            </a:solidFill>
          </p:spPr>
          <p:txBody>
            <a:bodyPr wrap="square" lIns="0" tIns="0" rIns="0" bIns="0" rtlCol="0"/>
            <a:lstStyle/>
            <a:p>
              <a:endParaRPr/>
            </a:p>
          </p:txBody>
        </p:sp>
        <p:sp>
          <p:nvSpPr>
            <p:cNvPr id="165" name="object 165"/>
            <p:cNvSpPr/>
            <p:nvPr/>
          </p:nvSpPr>
          <p:spPr>
            <a:xfrm>
              <a:off x="8542782" y="4561331"/>
              <a:ext cx="1304925" cy="1203960"/>
            </a:xfrm>
            <a:custGeom>
              <a:avLst/>
              <a:gdLst/>
              <a:ahLst/>
              <a:cxnLst/>
              <a:rect l="l" t="t" r="r" b="b"/>
              <a:pathLst>
                <a:path w="1304925" h="1203960">
                  <a:moveTo>
                    <a:pt x="1015238" y="860425"/>
                  </a:moveTo>
                  <a:lnTo>
                    <a:pt x="0" y="860425"/>
                  </a:lnTo>
                  <a:lnTo>
                    <a:pt x="0" y="1203960"/>
                  </a:lnTo>
                  <a:lnTo>
                    <a:pt x="1015238" y="1203960"/>
                  </a:lnTo>
                  <a:lnTo>
                    <a:pt x="1015238" y="860425"/>
                  </a:lnTo>
                  <a:close/>
                </a:path>
                <a:path w="1304925" h="1203960">
                  <a:moveTo>
                    <a:pt x="1304671" y="0"/>
                  </a:moveTo>
                  <a:lnTo>
                    <a:pt x="833501" y="0"/>
                  </a:lnTo>
                  <a:lnTo>
                    <a:pt x="833501" y="344297"/>
                  </a:lnTo>
                  <a:lnTo>
                    <a:pt x="1304671" y="344297"/>
                  </a:lnTo>
                  <a:lnTo>
                    <a:pt x="1304671" y="0"/>
                  </a:lnTo>
                  <a:close/>
                </a:path>
              </a:pathLst>
            </a:custGeom>
            <a:solidFill>
              <a:srgbClr val="5B9BD4"/>
            </a:solidFill>
          </p:spPr>
          <p:txBody>
            <a:bodyPr wrap="square" lIns="0" tIns="0" rIns="0" bIns="0" rtlCol="0"/>
            <a:lstStyle/>
            <a:p>
              <a:endParaRPr/>
            </a:p>
          </p:txBody>
        </p:sp>
        <p:sp>
          <p:nvSpPr>
            <p:cNvPr id="166" name="object 166"/>
            <p:cNvSpPr/>
            <p:nvPr/>
          </p:nvSpPr>
          <p:spPr>
            <a:xfrm>
              <a:off x="9558020" y="5421807"/>
              <a:ext cx="289560" cy="343535"/>
            </a:xfrm>
            <a:custGeom>
              <a:avLst/>
              <a:gdLst/>
              <a:ahLst/>
              <a:cxnLst/>
              <a:rect l="l" t="t" r="r" b="b"/>
              <a:pathLst>
                <a:path w="289559" h="343535">
                  <a:moveTo>
                    <a:pt x="289534" y="0"/>
                  </a:moveTo>
                  <a:lnTo>
                    <a:pt x="0" y="0"/>
                  </a:lnTo>
                  <a:lnTo>
                    <a:pt x="0" y="343484"/>
                  </a:lnTo>
                  <a:lnTo>
                    <a:pt x="289534" y="343484"/>
                  </a:lnTo>
                  <a:lnTo>
                    <a:pt x="289534" y="0"/>
                  </a:lnTo>
                  <a:close/>
                </a:path>
              </a:pathLst>
            </a:custGeom>
            <a:solidFill>
              <a:srgbClr val="FFC000"/>
            </a:solidFill>
          </p:spPr>
          <p:txBody>
            <a:bodyPr wrap="square" lIns="0" tIns="0" rIns="0" bIns="0" rtlCol="0"/>
            <a:lstStyle/>
            <a:p>
              <a:endParaRPr/>
            </a:p>
          </p:txBody>
        </p:sp>
        <p:sp>
          <p:nvSpPr>
            <p:cNvPr id="167" name="object 167"/>
            <p:cNvSpPr/>
            <p:nvPr/>
          </p:nvSpPr>
          <p:spPr>
            <a:xfrm>
              <a:off x="7963408" y="4303394"/>
              <a:ext cx="0" cy="1720214"/>
            </a:xfrm>
            <a:custGeom>
              <a:avLst/>
              <a:gdLst/>
              <a:ahLst/>
              <a:cxnLst/>
              <a:rect l="l" t="t" r="r" b="b"/>
              <a:pathLst>
                <a:path h="1720214">
                  <a:moveTo>
                    <a:pt x="0" y="1720215"/>
                  </a:moveTo>
                  <a:lnTo>
                    <a:pt x="0" y="0"/>
                  </a:lnTo>
                </a:path>
              </a:pathLst>
            </a:custGeom>
            <a:ln w="5626">
              <a:solidFill>
                <a:srgbClr val="D9D9D9"/>
              </a:solidFill>
            </a:ln>
          </p:spPr>
          <p:txBody>
            <a:bodyPr wrap="square" lIns="0" tIns="0" rIns="0" bIns="0" rtlCol="0"/>
            <a:lstStyle/>
            <a:p>
              <a:endParaRPr/>
            </a:p>
          </p:txBody>
        </p:sp>
        <p:sp>
          <p:nvSpPr>
            <p:cNvPr id="168" name="object 168"/>
            <p:cNvSpPr/>
            <p:nvPr/>
          </p:nvSpPr>
          <p:spPr>
            <a:xfrm>
              <a:off x="8213725" y="5541124"/>
              <a:ext cx="79375" cy="105410"/>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grpSp>
      <p:sp>
        <p:nvSpPr>
          <p:cNvPr id="169" name="object 169"/>
          <p:cNvSpPr txBox="1"/>
          <p:nvPr/>
        </p:nvSpPr>
        <p:spPr>
          <a:xfrm>
            <a:off x="10841095" y="7936320"/>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4</a:t>
            </a:r>
            <a:endParaRPr sz="667">
              <a:latin typeface="Calibri"/>
              <a:cs typeface="Calibri"/>
            </a:endParaRPr>
          </a:p>
        </p:txBody>
      </p:sp>
      <p:sp>
        <p:nvSpPr>
          <p:cNvPr id="170" name="object 170"/>
          <p:cNvSpPr/>
          <p:nvPr/>
        </p:nvSpPr>
        <p:spPr>
          <a:xfrm>
            <a:off x="11342135" y="6794599"/>
            <a:ext cx="151546" cy="140541"/>
          </a:xfrm>
          <a:custGeom>
            <a:avLst/>
            <a:gdLst/>
            <a:ahLst/>
            <a:cxnLst/>
            <a:rect l="l" t="t" r="r" b="b"/>
            <a:pathLst>
              <a:path w="113665"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sp>
        <p:nvSpPr>
          <p:cNvPr id="171" name="object 171"/>
          <p:cNvSpPr txBox="1"/>
          <p:nvPr/>
        </p:nvSpPr>
        <p:spPr>
          <a:xfrm>
            <a:off x="11373969" y="6788723"/>
            <a:ext cx="108369" cy="124885"/>
          </a:xfrm>
          <a:prstGeom prst="rect">
            <a:avLst/>
          </a:prstGeom>
        </p:spPr>
        <p:txBody>
          <a:bodyPr vert="horz" wrap="square" lIns="0" tIns="22013" rIns="0" bIns="0" rtlCol="0">
            <a:spAutoFit/>
          </a:bodyPr>
          <a:lstStyle/>
          <a:p>
            <a:pPr>
              <a:spcBef>
                <a:spcPts val="173"/>
              </a:spcBef>
            </a:pPr>
            <a:r>
              <a:rPr sz="667" spc="-33" dirty="0">
                <a:solidFill>
                  <a:srgbClr val="404040"/>
                </a:solidFill>
                <a:latin typeface="Calibri"/>
                <a:cs typeface="Calibri"/>
              </a:rPr>
              <a:t>12</a:t>
            </a:r>
            <a:endParaRPr sz="667">
              <a:latin typeface="Calibri"/>
              <a:cs typeface="Calibri"/>
            </a:endParaRPr>
          </a:p>
        </p:txBody>
      </p:sp>
      <p:sp>
        <p:nvSpPr>
          <p:cNvPr id="172" name="object 172"/>
          <p:cNvSpPr/>
          <p:nvPr/>
        </p:nvSpPr>
        <p:spPr>
          <a:xfrm>
            <a:off x="11872130" y="7941282"/>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73" name="object 173"/>
          <p:cNvSpPr txBox="1"/>
          <p:nvPr/>
        </p:nvSpPr>
        <p:spPr>
          <a:xfrm>
            <a:off x="11903793" y="7936320"/>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7</a:t>
            </a:r>
            <a:endParaRPr sz="667">
              <a:latin typeface="Calibri"/>
              <a:cs typeface="Calibri"/>
            </a:endParaRPr>
          </a:p>
        </p:txBody>
      </p:sp>
      <p:sp>
        <p:nvSpPr>
          <p:cNvPr id="174" name="object 174"/>
          <p:cNvSpPr/>
          <p:nvPr/>
        </p:nvSpPr>
        <p:spPr>
          <a:xfrm>
            <a:off x="12620892" y="6794599"/>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75" name="object 175"/>
          <p:cNvSpPr txBox="1"/>
          <p:nvPr/>
        </p:nvSpPr>
        <p:spPr>
          <a:xfrm>
            <a:off x="12652894" y="6788723"/>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4</a:t>
            </a:r>
            <a:endParaRPr sz="667">
              <a:latin typeface="Calibri"/>
              <a:cs typeface="Calibri"/>
            </a:endParaRPr>
          </a:p>
        </p:txBody>
      </p:sp>
      <p:sp>
        <p:nvSpPr>
          <p:cNvPr id="176" name="object 176"/>
          <p:cNvSpPr/>
          <p:nvPr/>
        </p:nvSpPr>
        <p:spPr>
          <a:xfrm>
            <a:off x="12741792" y="7941282"/>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77" name="object 177"/>
          <p:cNvSpPr txBox="1"/>
          <p:nvPr/>
        </p:nvSpPr>
        <p:spPr>
          <a:xfrm>
            <a:off x="12773455" y="7936320"/>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2</a:t>
            </a:r>
            <a:endParaRPr sz="667">
              <a:latin typeface="Calibri"/>
              <a:cs typeface="Calibri"/>
            </a:endParaRPr>
          </a:p>
        </p:txBody>
      </p:sp>
      <p:sp>
        <p:nvSpPr>
          <p:cNvPr id="178" name="object 178"/>
          <p:cNvSpPr txBox="1"/>
          <p:nvPr/>
        </p:nvSpPr>
        <p:spPr>
          <a:xfrm>
            <a:off x="10422181" y="8621011"/>
            <a:ext cx="126995"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0%</a:t>
            </a:r>
            <a:endParaRPr sz="667">
              <a:latin typeface="Calibri"/>
              <a:cs typeface="Calibri"/>
            </a:endParaRPr>
          </a:p>
        </p:txBody>
      </p:sp>
      <p:sp>
        <p:nvSpPr>
          <p:cNvPr id="179" name="object 179"/>
          <p:cNvSpPr txBox="1"/>
          <p:nvPr/>
        </p:nvSpPr>
        <p:spPr>
          <a:xfrm>
            <a:off x="10902053" y="8621011"/>
            <a:ext cx="674768" cy="124885"/>
          </a:xfrm>
          <a:prstGeom prst="rect">
            <a:avLst/>
          </a:prstGeom>
        </p:spPr>
        <p:txBody>
          <a:bodyPr vert="horz" wrap="square" lIns="0" tIns="22013" rIns="0" bIns="0" rtlCol="0">
            <a:spAutoFit/>
          </a:bodyPr>
          <a:lstStyle/>
          <a:p>
            <a:pPr>
              <a:spcBef>
                <a:spcPts val="173"/>
              </a:spcBef>
              <a:tabLst>
                <a:tab pos="502061"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endParaRPr sz="667">
              <a:latin typeface="Calibri"/>
              <a:cs typeface="Calibri"/>
            </a:endParaRPr>
          </a:p>
        </p:txBody>
      </p:sp>
      <p:sp>
        <p:nvSpPr>
          <p:cNvPr id="180" name="object 180"/>
          <p:cNvSpPr txBox="1"/>
          <p:nvPr/>
        </p:nvSpPr>
        <p:spPr>
          <a:xfrm>
            <a:off x="11907180" y="8621011"/>
            <a:ext cx="17271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60%</a:t>
            </a:r>
            <a:endParaRPr sz="667">
              <a:latin typeface="Calibri"/>
              <a:cs typeface="Calibri"/>
            </a:endParaRPr>
          </a:p>
        </p:txBody>
      </p:sp>
      <p:sp>
        <p:nvSpPr>
          <p:cNvPr id="181" name="object 181"/>
          <p:cNvSpPr txBox="1"/>
          <p:nvPr/>
        </p:nvSpPr>
        <p:spPr>
          <a:xfrm>
            <a:off x="12409403" y="8621011"/>
            <a:ext cx="17271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80%</a:t>
            </a:r>
            <a:endParaRPr sz="667">
              <a:latin typeface="Calibri"/>
              <a:cs typeface="Calibri"/>
            </a:endParaRPr>
          </a:p>
        </p:txBody>
      </p:sp>
      <p:sp>
        <p:nvSpPr>
          <p:cNvPr id="182" name="object 182"/>
          <p:cNvSpPr txBox="1"/>
          <p:nvPr/>
        </p:nvSpPr>
        <p:spPr>
          <a:xfrm>
            <a:off x="12889276" y="8621011"/>
            <a:ext cx="218432"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Calibri"/>
                <a:cs typeface="Calibri"/>
              </a:rPr>
              <a:t>100%</a:t>
            </a:r>
            <a:endParaRPr sz="667">
              <a:latin typeface="Calibri"/>
              <a:cs typeface="Calibri"/>
            </a:endParaRPr>
          </a:p>
        </p:txBody>
      </p:sp>
      <p:sp>
        <p:nvSpPr>
          <p:cNvPr id="183" name="object 183"/>
          <p:cNvSpPr txBox="1"/>
          <p:nvPr/>
        </p:nvSpPr>
        <p:spPr>
          <a:xfrm>
            <a:off x="10034084" y="7931410"/>
            <a:ext cx="376753" cy="124885"/>
          </a:xfrm>
          <a:prstGeom prst="rect">
            <a:avLst/>
          </a:prstGeom>
        </p:spPr>
        <p:txBody>
          <a:bodyPr vert="horz" wrap="square" lIns="0" tIns="22013" rIns="0" bIns="0" rtlCol="0">
            <a:spAutoFit/>
          </a:bodyPr>
          <a:lstStyle/>
          <a:p>
            <a:pPr>
              <a:spcBef>
                <a:spcPts val="173"/>
              </a:spcBef>
            </a:pPr>
            <a:r>
              <a:rPr sz="667" spc="-20" dirty="0">
                <a:solidFill>
                  <a:srgbClr val="585858"/>
                </a:solidFill>
                <a:latin typeface="游ゴシック"/>
                <a:cs typeface="游ゴシック"/>
              </a:rPr>
              <a:t>希望する</a:t>
            </a:r>
            <a:endParaRPr sz="667">
              <a:latin typeface="游ゴシック"/>
              <a:cs typeface="游ゴシック"/>
            </a:endParaRPr>
          </a:p>
        </p:txBody>
      </p:sp>
      <p:sp>
        <p:nvSpPr>
          <p:cNvPr id="184" name="object 184"/>
          <p:cNvSpPr txBox="1"/>
          <p:nvPr/>
        </p:nvSpPr>
        <p:spPr>
          <a:xfrm>
            <a:off x="9943493" y="6784219"/>
            <a:ext cx="466496" cy="124885"/>
          </a:xfrm>
          <a:prstGeom prst="rect">
            <a:avLst/>
          </a:prstGeom>
        </p:spPr>
        <p:txBody>
          <a:bodyPr vert="horz" wrap="square" lIns="0" tIns="22013" rIns="0" bIns="0" rtlCol="0">
            <a:spAutoFit/>
          </a:bodyPr>
          <a:lstStyle/>
          <a:p>
            <a:pPr>
              <a:spcBef>
                <a:spcPts val="173"/>
              </a:spcBef>
            </a:pPr>
            <a:r>
              <a:rPr sz="667" spc="-13" dirty="0">
                <a:solidFill>
                  <a:srgbClr val="585858"/>
                </a:solidFill>
                <a:latin typeface="游ゴシック"/>
                <a:cs typeface="游ゴシック"/>
              </a:rPr>
              <a:t>希望しない</a:t>
            </a:r>
            <a:endParaRPr sz="667">
              <a:latin typeface="游ゴシック"/>
              <a:cs typeface="游ゴシック"/>
            </a:endParaRPr>
          </a:p>
        </p:txBody>
      </p:sp>
      <p:grpSp>
        <p:nvGrpSpPr>
          <p:cNvPr id="185" name="object 185"/>
          <p:cNvGrpSpPr/>
          <p:nvPr/>
        </p:nvGrpSpPr>
        <p:grpSpPr>
          <a:xfrm>
            <a:off x="10764222" y="8875866"/>
            <a:ext cx="932992" cy="49951"/>
            <a:chOff x="8179816" y="6242088"/>
            <a:chExt cx="699770" cy="37465"/>
          </a:xfrm>
        </p:grpSpPr>
        <p:sp>
          <p:nvSpPr>
            <p:cNvPr id="186" name="object 186"/>
            <p:cNvSpPr/>
            <p:nvPr/>
          </p:nvSpPr>
          <p:spPr>
            <a:xfrm>
              <a:off x="8179816" y="6242088"/>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187" name="object 187"/>
            <p:cNvSpPr/>
            <p:nvPr/>
          </p:nvSpPr>
          <p:spPr>
            <a:xfrm>
              <a:off x="8511159" y="6242088"/>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188" name="object 188"/>
            <p:cNvSpPr/>
            <p:nvPr/>
          </p:nvSpPr>
          <p:spPr>
            <a:xfrm>
              <a:off x="8842502" y="6242088"/>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189" name="object 189"/>
          <p:cNvSpPr txBox="1"/>
          <p:nvPr/>
        </p:nvSpPr>
        <p:spPr>
          <a:xfrm>
            <a:off x="10836355" y="8821054"/>
            <a:ext cx="1532410" cy="124885"/>
          </a:xfrm>
          <a:prstGeom prst="rect">
            <a:avLst/>
          </a:prstGeom>
        </p:spPr>
        <p:txBody>
          <a:bodyPr vert="horz" wrap="square" lIns="0" tIns="22013" rIns="0" bIns="0" rtlCol="0">
            <a:spAutoFit/>
          </a:bodyPr>
          <a:lstStyle/>
          <a:p>
            <a:pPr>
              <a:spcBef>
                <a:spcPts val="173"/>
              </a:spcBef>
              <a:tabLst>
                <a:tab pos="441102" algn="l"/>
                <a:tab pos="883051"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190" name="object 190"/>
          <p:cNvSpPr txBox="1"/>
          <p:nvPr/>
        </p:nvSpPr>
        <p:spPr>
          <a:xfrm>
            <a:off x="12414652" y="6157947"/>
            <a:ext cx="614656" cy="135870"/>
          </a:xfrm>
          <a:prstGeom prst="rect">
            <a:avLst/>
          </a:prstGeom>
        </p:spPr>
        <p:txBody>
          <a:bodyPr vert="horz" wrap="square" lIns="0" tIns="22859" rIns="0" bIns="0" rtlCol="0">
            <a:spAutoFit/>
          </a:bodyPr>
          <a:lstStyle/>
          <a:p>
            <a:pPr>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944308" y="968224"/>
            <a:ext cx="3386541" cy="242866"/>
          </a:xfrm>
          <a:prstGeom prst="rect">
            <a:avLst/>
          </a:prstGeom>
        </p:spPr>
        <p:txBody>
          <a:bodyPr vert="horz" wrap="square" lIns="0" tIns="16933" rIns="0" bIns="0" rtlCol="0">
            <a:spAutoFit/>
          </a:bodyPr>
          <a:lstStyle/>
          <a:p>
            <a:pPr marL="16933">
              <a:spcBef>
                <a:spcPts val="133"/>
              </a:spcBef>
            </a:pPr>
            <a:r>
              <a:rPr sz="1467" dirty="0">
                <a:latin typeface="游ゴシック"/>
                <a:cs typeface="游ゴシック"/>
              </a:rPr>
              <a:t>保健相談に関する調査集計（館山支部</a:t>
            </a:r>
            <a:r>
              <a:rPr sz="1467" spc="-67" dirty="0">
                <a:latin typeface="游ゴシック"/>
                <a:cs typeface="游ゴシック"/>
              </a:rPr>
              <a:t>）</a:t>
            </a:r>
            <a:endParaRPr sz="1467">
              <a:latin typeface="游ゴシック"/>
              <a:cs typeface="游ゴシック"/>
            </a:endParaRPr>
          </a:p>
        </p:txBody>
      </p:sp>
      <p:sp>
        <p:nvSpPr>
          <p:cNvPr id="3" name="object 3"/>
          <p:cNvSpPr txBox="1"/>
          <p:nvPr/>
        </p:nvSpPr>
        <p:spPr>
          <a:xfrm>
            <a:off x="12599731" y="948939"/>
            <a:ext cx="802610" cy="149678"/>
          </a:xfrm>
          <a:prstGeom prst="rect">
            <a:avLst/>
          </a:prstGeom>
        </p:spPr>
        <p:txBody>
          <a:bodyPr vert="horz" wrap="square" lIns="0" tIns="16086" rIns="0" bIns="0" rtlCol="0">
            <a:spAutoFit/>
          </a:bodyPr>
          <a:lstStyle/>
          <a:p>
            <a:pPr marL="16933">
              <a:spcBef>
                <a:spcPts val="127"/>
              </a:spcBef>
            </a:pPr>
            <a:r>
              <a:rPr sz="867" spc="-27" dirty="0">
                <a:latin typeface="游ゴシック"/>
                <a:cs typeface="游ゴシック"/>
              </a:rPr>
              <a:t>令和３年度実施</a:t>
            </a:r>
            <a:endParaRPr sz="867">
              <a:latin typeface="游ゴシック"/>
              <a:cs typeface="游ゴシック"/>
            </a:endParaRPr>
          </a:p>
        </p:txBody>
      </p:sp>
      <p:sp>
        <p:nvSpPr>
          <p:cNvPr id="4" name="object 4"/>
          <p:cNvSpPr/>
          <p:nvPr/>
        </p:nvSpPr>
        <p:spPr>
          <a:xfrm>
            <a:off x="880270" y="5538480"/>
            <a:ext cx="5967932" cy="3698103"/>
          </a:xfrm>
          <a:custGeom>
            <a:avLst/>
            <a:gdLst/>
            <a:ahLst/>
            <a:cxnLst/>
            <a:rect l="l" t="t" r="r" b="b"/>
            <a:pathLst>
              <a:path w="4476115" h="2773679">
                <a:moveTo>
                  <a:pt x="0" y="2773679"/>
                </a:moveTo>
                <a:lnTo>
                  <a:pt x="4475988" y="2773679"/>
                </a:lnTo>
                <a:lnTo>
                  <a:pt x="4475988" y="0"/>
                </a:lnTo>
                <a:lnTo>
                  <a:pt x="0" y="0"/>
                </a:lnTo>
                <a:lnTo>
                  <a:pt x="0" y="2773679"/>
                </a:lnTo>
                <a:close/>
              </a:path>
            </a:pathLst>
          </a:custGeom>
          <a:ln w="7493">
            <a:solidFill>
              <a:srgbClr val="000000"/>
            </a:solidFill>
          </a:ln>
        </p:spPr>
        <p:txBody>
          <a:bodyPr wrap="square" lIns="0" tIns="0" rIns="0" bIns="0" rtlCol="0"/>
          <a:lstStyle/>
          <a:p>
            <a:endParaRPr/>
          </a:p>
        </p:txBody>
      </p:sp>
      <p:sp>
        <p:nvSpPr>
          <p:cNvPr id="5" name="object 5"/>
          <p:cNvSpPr txBox="1"/>
          <p:nvPr/>
        </p:nvSpPr>
        <p:spPr>
          <a:xfrm>
            <a:off x="1996980" y="5648035"/>
            <a:ext cx="3656618" cy="186440"/>
          </a:xfrm>
          <a:prstGeom prst="rect">
            <a:avLst/>
          </a:prstGeom>
        </p:spPr>
        <p:txBody>
          <a:bodyPr vert="horz" wrap="square" lIns="0" tIns="22013" rIns="0" bIns="0" rtlCol="0">
            <a:spAutoFit/>
          </a:bodyPr>
          <a:lstStyle/>
          <a:p>
            <a:pPr>
              <a:spcBef>
                <a:spcPts val="173"/>
              </a:spcBef>
            </a:pPr>
            <a:r>
              <a:rPr sz="1067" spc="-7" dirty="0">
                <a:latin typeface="游ゴシック"/>
                <a:cs typeface="游ゴシック"/>
              </a:rPr>
              <a:t>問４  わき汗で悩んだり、相談されたことがありますか？</a:t>
            </a:r>
            <a:endParaRPr sz="1067">
              <a:latin typeface="游ゴシック"/>
              <a:cs typeface="游ゴシック"/>
            </a:endParaRPr>
          </a:p>
        </p:txBody>
      </p:sp>
      <p:sp>
        <p:nvSpPr>
          <p:cNvPr id="6" name="object 6"/>
          <p:cNvSpPr/>
          <p:nvPr/>
        </p:nvSpPr>
        <p:spPr>
          <a:xfrm>
            <a:off x="7390554" y="5530590"/>
            <a:ext cx="5968778" cy="3699796"/>
          </a:xfrm>
          <a:custGeom>
            <a:avLst/>
            <a:gdLst/>
            <a:ahLst/>
            <a:cxnLst/>
            <a:rect l="l" t="t" r="r" b="b"/>
            <a:pathLst>
              <a:path w="4476750" h="2774950">
                <a:moveTo>
                  <a:pt x="0" y="2774441"/>
                </a:moveTo>
                <a:lnTo>
                  <a:pt x="4476369" y="2774441"/>
                </a:lnTo>
                <a:lnTo>
                  <a:pt x="4476369" y="0"/>
                </a:lnTo>
                <a:lnTo>
                  <a:pt x="0" y="0"/>
                </a:lnTo>
                <a:lnTo>
                  <a:pt x="0" y="2774441"/>
                </a:lnTo>
                <a:close/>
              </a:path>
            </a:pathLst>
          </a:custGeom>
          <a:ln w="7493">
            <a:solidFill>
              <a:srgbClr val="000000"/>
            </a:solidFill>
          </a:ln>
        </p:spPr>
        <p:txBody>
          <a:bodyPr wrap="square" lIns="0" tIns="0" rIns="0" bIns="0" rtlCol="0"/>
          <a:lstStyle/>
          <a:p>
            <a:endParaRPr/>
          </a:p>
        </p:txBody>
      </p:sp>
      <p:sp>
        <p:nvSpPr>
          <p:cNvPr id="7" name="object 7"/>
          <p:cNvSpPr txBox="1"/>
          <p:nvPr/>
        </p:nvSpPr>
        <p:spPr>
          <a:xfrm>
            <a:off x="7945439" y="5578510"/>
            <a:ext cx="595185" cy="185585"/>
          </a:xfrm>
          <a:prstGeom prst="rect">
            <a:avLst/>
          </a:prstGeom>
        </p:spPr>
        <p:txBody>
          <a:bodyPr vert="horz" wrap="square" lIns="0" tIns="21166" rIns="0" bIns="0" rtlCol="0">
            <a:spAutoFit/>
          </a:bodyPr>
          <a:lstStyle/>
          <a:p>
            <a:pPr marL="16933">
              <a:spcBef>
                <a:spcPts val="167"/>
              </a:spcBef>
            </a:pPr>
            <a:r>
              <a:rPr sz="1067" spc="-27" dirty="0">
                <a:latin typeface="游ゴシック"/>
                <a:cs typeface="游ゴシック"/>
              </a:rPr>
              <a:t>問４－１</a:t>
            </a:r>
            <a:endParaRPr sz="1067">
              <a:latin typeface="游ゴシック"/>
              <a:cs typeface="游ゴシック"/>
            </a:endParaRPr>
          </a:p>
        </p:txBody>
      </p:sp>
      <p:sp>
        <p:nvSpPr>
          <p:cNvPr id="8" name="object 8"/>
          <p:cNvSpPr txBox="1"/>
          <p:nvPr/>
        </p:nvSpPr>
        <p:spPr>
          <a:xfrm>
            <a:off x="8644422" y="5511557"/>
            <a:ext cx="4233176" cy="471432"/>
          </a:xfrm>
          <a:prstGeom prst="rect">
            <a:avLst/>
          </a:prstGeom>
        </p:spPr>
        <p:txBody>
          <a:bodyPr vert="horz" wrap="square" lIns="0" tIns="16086" rIns="0" bIns="0" rtlCol="0">
            <a:spAutoFit/>
          </a:bodyPr>
          <a:lstStyle/>
          <a:p>
            <a:pPr marL="16933" marR="6773">
              <a:lnSpc>
                <a:spcPct val="144700"/>
              </a:lnSpc>
              <a:spcBef>
                <a:spcPts val="127"/>
              </a:spcBef>
            </a:pPr>
            <a:r>
              <a:rPr sz="1067" spc="13" dirty="0">
                <a:latin typeface="游ゴシック"/>
                <a:cs typeface="游ゴシック"/>
              </a:rPr>
              <a:t>わき汗の治療に対する外用薬が発売され保険適用になっています。</a:t>
            </a:r>
            <a:r>
              <a:rPr sz="1067" spc="27" dirty="0">
                <a:latin typeface="游ゴシック"/>
                <a:cs typeface="游ゴシック"/>
              </a:rPr>
              <a:t>資料をご希望されますか？</a:t>
            </a:r>
            <a:endParaRPr sz="1067">
              <a:latin typeface="游ゴシック"/>
              <a:cs typeface="游ゴシック"/>
            </a:endParaRPr>
          </a:p>
        </p:txBody>
      </p:sp>
      <p:sp>
        <p:nvSpPr>
          <p:cNvPr id="9" name="object 9"/>
          <p:cNvSpPr/>
          <p:nvPr/>
        </p:nvSpPr>
        <p:spPr>
          <a:xfrm>
            <a:off x="880269" y="1648597"/>
            <a:ext cx="5965392" cy="3698103"/>
          </a:xfrm>
          <a:custGeom>
            <a:avLst/>
            <a:gdLst/>
            <a:ahLst/>
            <a:cxnLst/>
            <a:rect l="l" t="t" r="r" b="b"/>
            <a:pathLst>
              <a:path w="4474210" h="2773679">
                <a:moveTo>
                  <a:pt x="0" y="2773679"/>
                </a:moveTo>
                <a:lnTo>
                  <a:pt x="4474083" y="2773679"/>
                </a:lnTo>
                <a:lnTo>
                  <a:pt x="4474083" y="0"/>
                </a:lnTo>
                <a:lnTo>
                  <a:pt x="0" y="0"/>
                </a:lnTo>
                <a:lnTo>
                  <a:pt x="0" y="2773679"/>
                </a:lnTo>
                <a:close/>
              </a:path>
            </a:pathLst>
          </a:custGeom>
          <a:ln w="7493">
            <a:solidFill>
              <a:srgbClr val="000000"/>
            </a:solidFill>
          </a:ln>
        </p:spPr>
        <p:txBody>
          <a:bodyPr wrap="square" lIns="0" tIns="0" rIns="0" bIns="0" rtlCol="0"/>
          <a:lstStyle/>
          <a:p>
            <a:endParaRPr/>
          </a:p>
        </p:txBody>
      </p:sp>
      <p:sp>
        <p:nvSpPr>
          <p:cNvPr id="10" name="object 10"/>
          <p:cNvSpPr txBox="1"/>
          <p:nvPr/>
        </p:nvSpPr>
        <p:spPr>
          <a:xfrm>
            <a:off x="1105813" y="1753581"/>
            <a:ext cx="5425237" cy="185585"/>
          </a:xfrm>
          <a:prstGeom prst="rect">
            <a:avLst/>
          </a:prstGeom>
        </p:spPr>
        <p:txBody>
          <a:bodyPr vert="horz" wrap="square" lIns="0" tIns="21166" rIns="0" bIns="0" rtlCol="0">
            <a:spAutoFit/>
          </a:bodyPr>
          <a:lstStyle/>
          <a:p>
            <a:pPr>
              <a:spcBef>
                <a:spcPts val="167"/>
              </a:spcBef>
            </a:pPr>
            <a:r>
              <a:rPr sz="1067" spc="47" dirty="0">
                <a:latin typeface="游ゴシック"/>
                <a:cs typeface="游ゴシック"/>
              </a:rPr>
              <a:t>問３   アナフィラキシー補助治療剤</a:t>
            </a:r>
            <a:r>
              <a:rPr sz="1067" dirty="0">
                <a:latin typeface="Calibri"/>
                <a:cs typeface="Calibri"/>
              </a:rPr>
              <a:t>(</a:t>
            </a:r>
            <a:r>
              <a:rPr sz="1067" dirty="0">
                <a:latin typeface="游ゴシック"/>
                <a:cs typeface="游ゴシック"/>
              </a:rPr>
              <a:t>エピペン注射</a:t>
            </a:r>
            <a:r>
              <a:rPr sz="1067" dirty="0">
                <a:latin typeface="Calibri"/>
                <a:cs typeface="Calibri"/>
              </a:rPr>
              <a:t>)</a:t>
            </a:r>
            <a:r>
              <a:rPr sz="1067" spc="-7" dirty="0">
                <a:latin typeface="游ゴシック"/>
                <a:cs typeface="游ゴシック"/>
              </a:rPr>
              <a:t>を持っている児童生徒はいますか？</a:t>
            </a:r>
            <a:endParaRPr sz="1067">
              <a:latin typeface="游ゴシック"/>
              <a:cs typeface="游ゴシック"/>
            </a:endParaRPr>
          </a:p>
        </p:txBody>
      </p:sp>
      <p:sp>
        <p:nvSpPr>
          <p:cNvPr id="11" name="object 11"/>
          <p:cNvSpPr/>
          <p:nvPr/>
        </p:nvSpPr>
        <p:spPr>
          <a:xfrm>
            <a:off x="880270" y="1463692"/>
            <a:ext cx="5967932" cy="0"/>
          </a:xfrm>
          <a:custGeom>
            <a:avLst/>
            <a:gdLst/>
            <a:ahLst/>
            <a:cxnLst/>
            <a:rect l="l" t="t" r="r" b="b"/>
            <a:pathLst>
              <a:path w="4476115">
                <a:moveTo>
                  <a:pt x="0" y="0"/>
                </a:moveTo>
                <a:lnTo>
                  <a:pt x="4476115" y="0"/>
                </a:lnTo>
              </a:path>
            </a:pathLst>
          </a:custGeom>
          <a:ln w="7493">
            <a:solidFill>
              <a:srgbClr val="000000"/>
            </a:solidFill>
          </a:ln>
        </p:spPr>
        <p:txBody>
          <a:bodyPr wrap="square" lIns="0" tIns="0" rIns="0" bIns="0" rtlCol="0"/>
          <a:lstStyle/>
          <a:p>
            <a:endParaRPr/>
          </a:p>
        </p:txBody>
      </p:sp>
      <p:sp>
        <p:nvSpPr>
          <p:cNvPr id="12" name="object 12"/>
          <p:cNvSpPr/>
          <p:nvPr/>
        </p:nvSpPr>
        <p:spPr>
          <a:xfrm>
            <a:off x="7390555" y="1463692"/>
            <a:ext cx="5967932" cy="0"/>
          </a:xfrm>
          <a:custGeom>
            <a:avLst/>
            <a:gdLst/>
            <a:ahLst/>
            <a:cxnLst/>
            <a:rect l="l" t="t" r="r" b="b"/>
            <a:pathLst>
              <a:path w="4476115">
                <a:moveTo>
                  <a:pt x="0" y="0"/>
                </a:moveTo>
                <a:lnTo>
                  <a:pt x="4475988" y="0"/>
                </a:lnTo>
              </a:path>
            </a:pathLst>
          </a:custGeom>
          <a:ln w="7493">
            <a:solidFill>
              <a:srgbClr val="000000"/>
            </a:solidFill>
          </a:ln>
        </p:spPr>
        <p:txBody>
          <a:bodyPr wrap="square" lIns="0" tIns="0" rIns="0" bIns="0" rtlCol="0"/>
          <a:lstStyle/>
          <a:p>
            <a:endParaRPr/>
          </a:p>
        </p:txBody>
      </p:sp>
      <p:sp>
        <p:nvSpPr>
          <p:cNvPr id="13" name="object 13"/>
          <p:cNvSpPr/>
          <p:nvPr/>
        </p:nvSpPr>
        <p:spPr>
          <a:xfrm>
            <a:off x="7394450" y="1648597"/>
            <a:ext cx="5965392" cy="3698103"/>
          </a:xfrm>
          <a:custGeom>
            <a:avLst/>
            <a:gdLst/>
            <a:ahLst/>
            <a:cxnLst/>
            <a:rect l="l" t="t" r="r" b="b"/>
            <a:pathLst>
              <a:path w="4474209" h="2773679">
                <a:moveTo>
                  <a:pt x="0" y="2773679"/>
                </a:moveTo>
                <a:lnTo>
                  <a:pt x="4473955" y="2773679"/>
                </a:lnTo>
                <a:lnTo>
                  <a:pt x="4473955" y="0"/>
                </a:lnTo>
                <a:lnTo>
                  <a:pt x="0" y="0"/>
                </a:lnTo>
                <a:lnTo>
                  <a:pt x="0" y="2773679"/>
                </a:lnTo>
                <a:close/>
              </a:path>
            </a:pathLst>
          </a:custGeom>
          <a:ln w="7493">
            <a:solidFill>
              <a:srgbClr val="000000"/>
            </a:solidFill>
          </a:ln>
        </p:spPr>
        <p:txBody>
          <a:bodyPr wrap="square" lIns="0" tIns="0" rIns="0" bIns="0" rtlCol="0"/>
          <a:lstStyle/>
          <a:p>
            <a:endParaRPr/>
          </a:p>
        </p:txBody>
      </p:sp>
      <p:sp>
        <p:nvSpPr>
          <p:cNvPr id="14" name="object 14"/>
          <p:cNvSpPr txBox="1"/>
          <p:nvPr/>
        </p:nvSpPr>
        <p:spPr>
          <a:xfrm>
            <a:off x="7932401" y="1726827"/>
            <a:ext cx="596031" cy="185585"/>
          </a:xfrm>
          <a:prstGeom prst="rect">
            <a:avLst/>
          </a:prstGeom>
        </p:spPr>
        <p:txBody>
          <a:bodyPr vert="horz" wrap="square" lIns="0" tIns="21166" rIns="0" bIns="0" rtlCol="0">
            <a:spAutoFit/>
          </a:bodyPr>
          <a:lstStyle/>
          <a:p>
            <a:pPr marL="16933">
              <a:spcBef>
                <a:spcPts val="167"/>
              </a:spcBef>
            </a:pPr>
            <a:r>
              <a:rPr sz="1067" spc="-20" dirty="0">
                <a:latin typeface="游ゴシック"/>
                <a:cs typeface="游ゴシック"/>
              </a:rPr>
              <a:t>問３ー１</a:t>
            </a:r>
            <a:endParaRPr sz="1067">
              <a:latin typeface="游ゴシック"/>
              <a:cs typeface="游ゴシック"/>
            </a:endParaRPr>
          </a:p>
        </p:txBody>
      </p:sp>
      <p:sp>
        <p:nvSpPr>
          <p:cNvPr id="15" name="object 15"/>
          <p:cNvSpPr txBox="1"/>
          <p:nvPr/>
        </p:nvSpPr>
        <p:spPr>
          <a:xfrm>
            <a:off x="8771587" y="1726827"/>
            <a:ext cx="3822558" cy="185585"/>
          </a:xfrm>
          <a:prstGeom prst="rect">
            <a:avLst/>
          </a:prstGeom>
        </p:spPr>
        <p:txBody>
          <a:bodyPr vert="horz" wrap="square" lIns="0" tIns="21166" rIns="0" bIns="0" rtlCol="0">
            <a:spAutoFit/>
          </a:bodyPr>
          <a:lstStyle/>
          <a:p>
            <a:pPr marL="16933">
              <a:spcBef>
                <a:spcPts val="167"/>
              </a:spcBef>
            </a:pPr>
            <a:r>
              <a:rPr sz="1067" spc="-7" dirty="0">
                <a:latin typeface="游ゴシック"/>
                <a:cs typeface="游ゴシック"/>
              </a:rPr>
              <a:t>製造元がアプリを公開しました。資料をご希望されますか？</a:t>
            </a:r>
            <a:endParaRPr sz="1067">
              <a:latin typeface="游ゴシック"/>
              <a:cs typeface="游ゴシック"/>
            </a:endParaRPr>
          </a:p>
        </p:txBody>
      </p:sp>
      <p:grpSp>
        <p:nvGrpSpPr>
          <p:cNvPr id="16" name="object 16"/>
          <p:cNvGrpSpPr/>
          <p:nvPr/>
        </p:nvGrpSpPr>
        <p:grpSpPr>
          <a:xfrm>
            <a:off x="1193881" y="2575325"/>
            <a:ext cx="2339253" cy="2474715"/>
            <a:chOff x="887489" y="1516507"/>
            <a:chExt cx="1754505" cy="1856105"/>
          </a:xfrm>
        </p:grpSpPr>
        <p:sp>
          <p:nvSpPr>
            <p:cNvPr id="17" name="object 17"/>
            <p:cNvSpPr/>
            <p:nvPr/>
          </p:nvSpPr>
          <p:spPr>
            <a:xfrm>
              <a:off x="1368298" y="1522222"/>
              <a:ext cx="1126490" cy="1601470"/>
            </a:xfrm>
            <a:custGeom>
              <a:avLst/>
              <a:gdLst/>
              <a:ahLst/>
              <a:cxnLst/>
              <a:rect l="l" t="t" r="r" b="b"/>
              <a:pathLst>
                <a:path w="1126489" h="1601470">
                  <a:moveTo>
                    <a:pt x="325628" y="0"/>
                  </a:moveTo>
                  <a:lnTo>
                    <a:pt x="325628" y="800608"/>
                  </a:lnTo>
                  <a:lnTo>
                    <a:pt x="0" y="1531874"/>
                  </a:lnTo>
                  <a:lnTo>
                    <a:pt x="44423" y="1550103"/>
                  </a:lnTo>
                  <a:lnTo>
                    <a:pt x="89759" y="1565590"/>
                  </a:lnTo>
                  <a:lnTo>
                    <a:pt x="135880" y="1578310"/>
                  </a:lnTo>
                  <a:lnTo>
                    <a:pt x="182656" y="1588242"/>
                  </a:lnTo>
                  <a:lnTo>
                    <a:pt x="229958" y="1595364"/>
                  </a:lnTo>
                  <a:lnTo>
                    <a:pt x="277659" y="1599654"/>
                  </a:lnTo>
                  <a:lnTo>
                    <a:pt x="325628" y="1601089"/>
                  </a:lnTo>
                  <a:lnTo>
                    <a:pt x="374404" y="1599628"/>
                  </a:lnTo>
                  <a:lnTo>
                    <a:pt x="422406" y="1595301"/>
                  </a:lnTo>
                  <a:lnTo>
                    <a:pt x="469551" y="1588191"/>
                  </a:lnTo>
                  <a:lnTo>
                    <a:pt x="515755" y="1578384"/>
                  </a:lnTo>
                  <a:lnTo>
                    <a:pt x="560935" y="1565961"/>
                  </a:lnTo>
                  <a:lnTo>
                    <a:pt x="605006" y="1551008"/>
                  </a:lnTo>
                  <a:lnTo>
                    <a:pt x="647885" y="1533607"/>
                  </a:lnTo>
                  <a:lnTo>
                    <a:pt x="689488" y="1513842"/>
                  </a:lnTo>
                  <a:lnTo>
                    <a:pt x="729732" y="1491798"/>
                  </a:lnTo>
                  <a:lnTo>
                    <a:pt x="768533" y="1467558"/>
                  </a:lnTo>
                  <a:lnTo>
                    <a:pt x="805807" y="1441205"/>
                  </a:lnTo>
                  <a:lnTo>
                    <a:pt x="841470" y="1412823"/>
                  </a:lnTo>
                  <a:lnTo>
                    <a:pt x="875439" y="1382497"/>
                  </a:lnTo>
                  <a:lnTo>
                    <a:pt x="907630" y="1350309"/>
                  </a:lnTo>
                  <a:lnTo>
                    <a:pt x="937959" y="1316345"/>
                  </a:lnTo>
                  <a:lnTo>
                    <a:pt x="966343" y="1280686"/>
                  </a:lnTo>
                  <a:lnTo>
                    <a:pt x="992698" y="1243417"/>
                  </a:lnTo>
                  <a:lnTo>
                    <a:pt x="1016940" y="1204623"/>
                  </a:lnTo>
                  <a:lnTo>
                    <a:pt x="1038986" y="1164386"/>
                  </a:lnTo>
                  <a:lnTo>
                    <a:pt x="1058752" y="1122790"/>
                  </a:lnTo>
                  <a:lnTo>
                    <a:pt x="1076153" y="1079919"/>
                  </a:lnTo>
                  <a:lnTo>
                    <a:pt x="1091107" y="1035856"/>
                  </a:lnTo>
                  <a:lnTo>
                    <a:pt x="1103530" y="990687"/>
                  </a:lnTo>
                  <a:lnTo>
                    <a:pt x="1113338" y="944493"/>
                  </a:lnTo>
                  <a:lnTo>
                    <a:pt x="1120448" y="897360"/>
                  </a:lnTo>
                  <a:lnTo>
                    <a:pt x="1124775" y="849370"/>
                  </a:lnTo>
                  <a:lnTo>
                    <a:pt x="1126236" y="800608"/>
                  </a:lnTo>
                  <a:lnTo>
                    <a:pt x="1124775" y="751831"/>
                  </a:lnTo>
                  <a:lnTo>
                    <a:pt x="1120448" y="703829"/>
                  </a:lnTo>
                  <a:lnTo>
                    <a:pt x="1113338" y="656684"/>
                  </a:lnTo>
                  <a:lnTo>
                    <a:pt x="1103530" y="610480"/>
                  </a:lnTo>
                  <a:lnTo>
                    <a:pt x="1091107" y="565300"/>
                  </a:lnTo>
                  <a:lnTo>
                    <a:pt x="1076153" y="521229"/>
                  </a:lnTo>
                  <a:lnTo>
                    <a:pt x="1058752" y="478350"/>
                  </a:lnTo>
                  <a:lnTo>
                    <a:pt x="1038986" y="436747"/>
                  </a:lnTo>
                  <a:lnTo>
                    <a:pt x="1016940" y="396503"/>
                  </a:lnTo>
                  <a:lnTo>
                    <a:pt x="992698" y="357702"/>
                  </a:lnTo>
                  <a:lnTo>
                    <a:pt x="966343" y="320428"/>
                  </a:lnTo>
                  <a:lnTo>
                    <a:pt x="937959" y="284765"/>
                  </a:lnTo>
                  <a:lnTo>
                    <a:pt x="907630" y="250796"/>
                  </a:lnTo>
                  <a:lnTo>
                    <a:pt x="875439" y="218605"/>
                  </a:lnTo>
                  <a:lnTo>
                    <a:pt x="841470" y="188276"/>
                  </a:lnTo>
                  <a:lnTo>
                    <a:pt x="805807" y="159892"/>
                  </a:lnTo>
                  <a:lnTo>
                    <a:pt x="768533" y="133537"/>
                  </a:lnTo>
                  <a:lnTo>
                    <a:pt x="729732" y="109295"/>
                  </a:lnTo>
                  <a:lnTo>
                    <a:pt x="689488" y="87249"/>
                  </a:lnTo>
                  <a:lnTo>
                    <a:pt x="647885" y="67483"/>
                  </a:lnTo>
                  <a:lnTo>
                    <a:pt x="605006" y="50082"/>
                  </a:lnTo>
                  <a:lnTo>
                    <a:pt x="560935" y="35128"/>
                  </a:lnTo>
                  <a:lnTo>
                    <a:pt x="515755" y="22705"/>
                  </a:lnTo>
                  <a:lnTo>
                    <a:pt x="469551" y="12897"/>
                  </a:lnTo>
                  <a:lnTo>
                    <a:pt x="422406" y="5787"/>
                  </a:lnTo>
                  <a:lnTo>
                    <a:pt x="374404" y="1460"/>
                  </a:lnTo>
                  <a:lnTo>
                    <a:pt x="325628" y="0"/>
                  </a:lnTo>
                  <a:close/>
                </a:path>
              </a:pathLst>
            </a:custGeom>
            <a:solidFill>
              <a:srgbClr val="4471C4"/>
            </a:solidFill>
          </p:spPr>
          <p:txBody>
            <a:bodyPr wrap="square" lIns="0" tIns="0" rIns="0" bIns="0" rtlCol="0"/>
            <a:lstStyle/>
            <a:p>
              <a:endParaRPr/>
            </a:p>
          </p:txBody>
        </p:sp>
        <p:sp>
          <p:nvSpPr>
            <p:cNvPr id="18" name="object 18"/>
            <p:cNvSpPr/>
            <p:nvPr/>
          </p:nvSpPr>
          <p:spPr>
            <a:xfrm>
              <a:off x="893204" y="1522222"/>
              <a:ext cx="800735" cy="1532255"/>
            </a:xfrm>
            <a:custGeom>
              <a:avLst/>
              <a:gdLst/>
              <a:ahLst/>
              <a:cxnLst/>
              <a:rect l="l" t="t" r="r" b="b"/>
              <a:pathLst>
                <a:path w="800735" h="1532255">
                  <a:moveTo>
                    <a:pt x="800721" y="0"/>
                  </a:moveTo>
                  <a:lnTo>
                    <a:pt x="751074" y="1534"/>
                  </a:lnTo>
                  <a:lnTo>
                    <a:pt x="702029" y="6087"/>
                  </a:lnTo>
                  <a:lnTo>
                    <a:pt x="653700" y="13588"/>
                  </a:lnTo>
                  <a:lnTo>
                    <a:pt x="606198" y="23962"/>
                  </a:lnTo>
                  <a:lnTo>
                    <a:pt x="559635" y="37138"/>
                  </a:lnTo>
                  <a:lnTo>
                    <a:pt x="514125" y="53042"/>
                  </a:lnTo>
                  <a:lnTo>
                    <a:pt x="469780" y="71602"/>
                  </a:lnTo>
                  <a:lnTo>
                    <a:pt x="426711" y="92744"/>
                  </a:lnTo>
                  <a:lnTo>
                    <a:pt x="385032" y="116398"/>
                  </a:lnTo>
                  <a:lnTo>
                    <a:pt x="344856" y="142488"/>
                  </a:lnTo>
                  <a:lnTo>
                    <a:pt x="306293" y="170943"/>
                  </a:lnTo>
                  <a:lnTo>
                    <a:pt x="269458" y="201690"/>
                  </a:lnTo>
                  <a:lnTo>
                    <a:pt x="234462" y="234656"/>
                  </a:lnTo>
                  <a:lnTo>
                    <a:pt x="201417" y="269769"/>
                  </a:lnTo>
                  <a:lnTo>
                    <a:pt x="170437" y="306955"/>
                  </a:lnTo>
                  <a:lnTo>
                    <a:pt x="141633" y="346142"/>
                  </a:lnTo>
                  <a:lnTo>
                    <a:pt x="115118" y="387257"/>
                  </a:lnTo>
                  <a:lnTo>
                    <a:pt x="91004" y="430227"/>
                  </a:lnTo>
                  <a:lnTo>
                    <a:pt x="69404" y="474980"/>
                  </a:lnTo>
                  <a:lnTo>
                    <a:pt x="50904" y="520120"/>
                  </a:lnTo>
                  <a:lnTo>
                    <a:pt x="35336" y="565720"/>
                  </a:lnTo>
                  <a:lnTo>
                    <a:pt x="22658" y="611670"/>
                  </a:lnTo>
                  <a:lnTo>
                    <a:pt x="12828" y="657859"/>
                  </a:lnTo>
                  <a:lnTo>
                    <a:pt x="5803" y="704177"/>
                  </a:lnTo>
                  <a:lnTo>
                    <a:pt x="1541" y="750512"/>
                  </a:lnTo>
                  <a:lnTo>
                    <a:pt x="0" y="796755"/>
                  </a:lnTo>
                  <a:lnTo>
                    <a:pt x="1136" y="842794"/>
                  </a:lnTo>
                  <a:lnTo>
                    <a:pt x="4908" y="888520"/>
                  </a:lnTo>
                  <a:lnTo>
                    <a:pt x="11273" y="933821"/>
                  </a:lnTo>
                  <a:lnTo>
                    <a:pt x="20189" y="978587"/>
                  </a:lnTo>
                  <a:lnTo>
                    <a:pt x="31613" y="1022708"/>
                  </a:lnTo>
                  <a:lnTo>
                    <a:pt x="45503" y="1066073"/>
                  </a:lnTo>
                  <a:lnTo>
                    <a:pt x="61816" y="1108571"/>
                  </a:lnTo>
                  <a:lnTo>
                    <a:pt x="80510" y="1150092"/>
                  </a:lnTo>
                  <a:lnTo>
                    <a:pt x="101543" y="1190525"/>
                  </a:lnTo>
                  <a:lnTo>
                    <a:pt x="124871" y="1229759"/>
                  </a:lnTo>
                  <a:lnTo>
                    <a:pt x="150453" y="1267685"/>
                  </a:lnTo>
                  <a:lnTo>
                    <a:pt x="178246" y="1304192"/>
                  </a:lnTo>
                  <a:lnTo>
                    <a:pt x="208207" y="1339168"/>
                  </a:lnTo>
                  <a:lnTo>
                    <a:pt x="240295" y="1372504"/>
                  </a:lnTo>
                  <a:lnTo>
                    <a:pt x="274467" y="1404088"/>
                  </a:lnTo>
                  <a:lnTo>
                    <a:pt x="310679" y="1433811"/>
                  </a:lnTo>
                  <a:lnTo>
                    <a:pt x="348891" y="1461561"/>
                  </a:lnTo>
                  <a:lnTo>
                    <a:pt x="389058" y="1487229"/>
                  </a:lnTo>
                  <a:lnTo>
                    <a:pt x="431140" y="1510703"/>
                  </a:lnTo>
                  <a:lnTo>
                    <a:pt x="475093" y="1531874"/>
                  </a:lnTo>
                  <a:lnTo>
                    <a:pt x="800721" y="800608"/>
                  </a:lnTo>
                  <a:lnTo>
                    <a:pt x="800721" y="0"/>
                  </a:lnTo>
                  <a:close/>
                </a:path>
              </a:pathLst>
            </a:custGeom>
            <a:solidFill>
              <a:srgbClr val="EC7C30"/>
            </a:solidFill>
          </p:spPr>
          <p:txBody>
            <a:bodyPr wrap="square" lIns="0" tIns="0" rIns="0" bIns="0" rtlCol="0"/>
            <a:lstStyle/>
            <a:p>
              <a:endParaRPr/>
            </a:p>
          </p:txBody>
        </p:sp>
        <p:sp>
          <p:nvSpPr>
            <p:cNvPr id="19" name="object 19"/>
            <p:cNvSpPr/>
            <p:nvPr/>
          </p:nvSpPr>
          <p:spPr>
            <a:xfrm>
              <a:off x="893204" y="1522222"/>
              <a:ext cx="800735" cy="1532255"/>
            </a:xfrm>
            <a:custGeom>
              <a:avLst/>
              <a:gdLst/>
              <a:ahLst/>
              <a:cxnLst/>
              <a:rect l="l" t="t" r="r" b="b"/>
              <a:pathLst>
                <a:path w="800735" h="1532255">
                  <a:moveTo>
                    <a:pt x="475093" y="1531874"/>
                  </a:moveTo>
                  <a:lnTo>
                    <a:pt x="431140" y="1510703"/>
                  </a:lnTo>
                  <a:lnTo>
                    <a:pt x="389058" y="1487229"/>
                  </a:lnTo>
                  <a:lnTo>
                    <a:pt x="348891" y="1461561"/>
                  </a:lnTo>
                  <a:lnTo>
                    <a:pt x="310679" y="1433811"/>
                  </a:lnTo>
                  <a:lnTo>
                    <a:pt x="274467" y="1404088"/>
                  </a:lnTo>
                  <a:lnTo>
                    <a:pt x="240295" y="1372504"/>
                  </a:lnTo>
                  <a:lnTo>
                    <a:pt x="208207" y="1339168"/>
                  </a:lnTo>
                  <a:lnTo>
                    <a:pt x="178246" y="1304192"/>
                  </a:lnTo>
                  <a:lnTo>
                    <a:pt x="150453" y="1267685"/>
                  </a:lnTo>
                  <a:lnTo>
                    <a:pt x="124871" y="1229759"/>
                  </a:lnTo>
                  <a:lnTo>
                    <a:pt x="101543" y="1190525"/>
                  </a:lnTo>
                  <a:lnTo>
                    <a:pt x="80510" y="1150092"/>
                  </a:lnTo>
                  <a:lnTo>
                    <a:pt x="61816" y="1108571"/>
                  </a:lnTo>
                  <a:lnTo>
                    <a:pt x="45503" y="1066073"/>
                  </a:lnTo>
                  <a:lnTo>
                    <a:pt x="31613" y="1022708"/>
                  </a:lnTo>
                  <a:lnTo>
                    <a:pt x="20189" y="978587"/>
                  </a:lnTo>
                  <a:lnTo>
                    <a:pt x="11273" y="933821"/>
                  </a:lnTo>
                  <a:lnTo>
                    <a:pt x="4908" y="888520"/>
                  </a:lnTo>
                  <a:lnTo>
                    <a:pt x="1136" y="842794"/>
                  </a:lnTo>
                  <a:lnTo>
                    <a:pt x="0" y="796755"/>
                  </a:lnTo>
                  <a:lnTo>
                    <a:pt x="1541" y="750512"/>
                  </a:lnTo>
                  <a:lnTo>
                    <a:pt x="5803" y="704177"/>
                  </a:lnTo>
                  <a:lnTo>
                    <a:pt x="12828" y="657859"/>
                  </a:lnTo>
                  <a:lnTo>
                    <a:pt x="22658" y="611670"/>
                  </a:lnTo>
                  <a:lnTo>
                    <a:pt x="35336" y="565720"/>
                  </a:lnTo>
                  <a:lnTo>
                    <a:pt x="50904" y="520120"/>
                  </a:lnTo>
                  <a:lnTo>
                    <a:pt x="69404" y="474980"/>
                  </a:lnTo>
                  <a:lnTo>
                    <a:pt x="91004" y="430227"/>
                  </a:lnTo>
                  <a:lnTo>
                    <a:pt x="115118" y="387257"/>
                  </a:lnTo>
                  <a:lnTo>
                    <a:pt x="141633" y="346142"/>
                  </a:lnTo>
                  <a:lnTo>
                    <a:pt x="170437" y="306955"/>
                  </a:lnTo>
                  <a:lnTo>
                    <a:pt x="201417" y="269769"/>
                  </a:lnTo>
                  <a:lnTo>
                    <a:pt x="234462" y="234656"/>
                  </a:lnTo>
                  <a:lnTo>
                    <a:pt x="269458" y="201690"/>
                  </a:lnTo>
                  <a:lnTo>
                    <a:pt x="306293" y="170943"/>
                  </a:lnTo>
                  <a:lnTo>
                    <a:pt x="344856" y="142488"/>
                  </a:lnTo>
                  <a:lnTo>
                    <a:pt x="385032" y="116398"/>
                  </a:lnTo>
                  <a:lnTo>
                    <a:pt x="426711" y="92744"/>
                  </a:lnTo>
                  <a:lnTo>
                    <a:pt x="469780" y="71602"/>
                  </a:lnTo>
                  <a:lnTo>
                    <a:pt x="514125" y="53042"/>
                  </a:lnTo>
                  <a:lnTo>
                    <a:pt x="559635" y="37138"/>
                  </a:lnTo>
                  <a:lnTo>
                    <a:pt x="606198" y="23962"/>
                  </a:lnTo>
                  <a:lnTo>
                    <a:pt x="653700" y="13588"/>
                  </a:lnTo>
                  <a:lnTo>
                    <a:pt x="702029" y="6087"/>
                  </a:lnTo>
                  <a:lnTo>
                    <a:pt x="751074" y="1534"/>
                  </a:lnTo>
                  <a:lnTo>
                    <a:pt x="800721" y="0"/>
                  </a:lnTo>
                  <a:lnTo>
                    <a:pt x="800721" y="800608"/>
                  </a:lnTo>
                  <a:lnTo>
                    <a:pt x="475093" y="1531874"/>
                  </a:lnTo>
                  <a:close/>
                </a:path>
              </a:pathLst>
            </a:custGeom>
            <a:ln w="11239">
              <a:solidFill>
                <a:srgbClr val="FFFFFF"/>
              </a:solidFill>
            </a:ln>
          </p:spPr>
          <p:txBody>
            <a:bodyPr wrap="square" lIns="0" tIns="0" rIns="0" bIns="0" rtlCol="0"/>
            <a:lstStyle/>
            <a:p>
              <a:endParaRPr/>
            </a:p>
          </p:txBody>
        </p:sp>
        <p:sp>
          <p:nvSpPr>
            <p:cNvPr id="20" name="object 20"/>
            <p:cNvSpPr/>
            <p:nvPr/>
          </p:nvSpPr>
          <p:spPr>
            <a:xfrm>
              <a:off x="1994662" y="2489200"/>
              <a:ext cx="643890" cy="880744"/>
            </a:xfrm>
            <a:custGeom>
              <a:avLst/>
              <a:gdLst/>
              <a:ahLst/>
              <a:cxnLst/>
              <a:rect l="l" t="t" r="r" b="b"/>
              <a:pathLst>
                <a:path w="643889" h="880745">
                  <a:moveTo>
                    <a:pt x="482345" y="0"/>
                  </a:moveTo>
                  <a:lnTo>
                    <a:pt x="375539" y="589914"/>
                  </a:lnTo>
                  <a:lnTo>
                    <a:pt x="0" y="589914"/>
                  </a:lnTo>
                  <a:lnTo>
                    <a:pt x="0" y="880236"/>
                  </a:lnTo>
                  <a:lnTo>
                    <a:pt x="643890" y="880236"/>
                  </a:lnTo>
                  <a:lnTo>
                    <a:pt x="643890" y="589914"/>
                  </a:lnTo>
                  <a:lnTo>
                    <a:pt x="536575" y="589914"/>
                  </a:lnTo>
                  <a:lnTo>
                    <a:pt x="482345" y="0"/>
                  </a:lnTo>
                  <a:close/>
                </a:path>
              </a:pathLst>
            </a:custGeom>
            <a:solidFill>
              <a:srgbClr val="FFFFFF"/>
            </a:solidFill>
          </p:spPr>
          <p:txBody>
            <a:bodyPr wrap="square" lIns="0" tIns="0" rIns="0" bIns="0" rtlCol="0"/>
            <a:lstStyle/>
            <a:p>
              <a:endParaRPr/>
            </a:p>
          </p:txBody>
        </p:sp>
        <p:sp>
          <p:nvSpPr>
            <p:cNvPr id="21" name="object 21"/>
            <p:cNvSpPr/>
            <p:nvPr/>
          </p:nvSpPr>
          <p:spPr>
            <a:xfrm>
              <a:off x="1994662" y="2489200"/>
              <a:ext cx="643890" cy="880744"/>
            </a:xfrm>
            <a:custGeom>
              <a:avLst/>
              <a:gdLst/>
              <a:ahLst/>
              <a:cxnLst/>
              <a:rect l="l" t="t" r="r" b="b"/>
              <a:pathLst>
                <a:path w="643889" h="880745">
                  <a:moveTo>
                    <a:pt x="0" y="589914"/>
                  </a:moveTo>
                  <a:lnTo>
                    <a:pt x="375539" y="589914"/>
                  </a:lnTo>
                  <a:lnTo>
                    <a:pt x="482345" y="0"/>
                  </a:lnTo>
                  <a:lnTo>
                    <a:pt x="536575" y="589914"/>
                  </a:lnTo>
                  <a:lnTo>
                    <a:pt x="643890" y="589914"/>
                  </a:lnTo>
                  <a:lnTo>
                    <a:pt x="643890" y="638301"/>
                  </a:lnTo>
                  <a:lnTo>
                    <a:pt x="643890" y="710818"/>
                  </a:lnTo>
                  <a:lnTo>
                    <a:pt x="643890" y="880236"/>
                  </a:lnTo>
                  <a:lnTo>
                    <a:pt x="536575" y="880236"/>
                  </a:lnTo>
                  <a:lnTo>
                    <a:pt x="375539" y="880236"/>
                  </a:lnTo>
                  <a:lnTo>
                    <a:pt x="0" y="880236"/>
                  </a:lnTo>
                  <a:lnTo>
                    <a:pt x="0" y="710818"/>
                  </a:lnTo>
                  <a:lnTo>
                    <a:pt x="0" y="638301"/>
                  </a:lnTo>
                  <a:lnTo>
                    <a:pt x="0" y="589914"/>
                  </a:lnTo>
                  <a:close/>
                </a:path>
              </a:pathLst>
            </a:custGeom>
            <a:ln w="5626">
              <a:solidFill>
                <a:srgbClr val="000000"/>
              </a:solidFill>
            </a:ln>
          </p:spPr>
          <p:txBody>
            <a:bodyPr wrap="square" lIns="0" tIns="0" rIns="0" bIns="0" rtlCol="0"/>
            <a:lstStyle/>
            <a:p>
              <a:endParaRPr/>
            </a:p>
          </p:txBody>
        </p:sp>
      </p:grpSp>
      <p:sp>
        <p:nvSpPr>
          <p:cNvPr id="22" name="object 22"/>
          <p:cNvSpPr txBox="1"/>
          <p:nvPr/>
        </p:nvSpPr>
        <p:spPr>
          <a:xfrm>
            <a:off x="2797558" y="4692217"/>
            <a:ext cx="656988" cy="289822"/>
          </a:xfrm>
          <a:prstGeom prst="rect">
            <a:avLst/>
          </a:prstGeom>
        </p:spPr>
        <p:txBody>
          <a:bodyPr vert="horz" wrap="square" lIns="0" tIns="30479" rIns="0" bIns="0" rtlCol="0">
            <a:spAutoFit/>
          </a:bodyPr>
          <a:lstStyle/>
          <a:p>
            <a:pPr marR="41486" algn="ctr">
              <a:spcBef>
                <a:spcPts val="240"/>
              </a:spcBef>
            </a:pPr>
            <a:r>
              <a:rPr sz="800" spc="-33" dirty="0">
                <a:solidFill>
                  <a:srgbClr val="585858"/>
                </a:solidFill>
                <a:latin typeface="BIZ UDPゴシック"/>
                <a:cs typeface="BIZ UDPゴシック"/>
              </a:rPr>
              <a:t>いる</a:t>
            </a:r>
            <a:endParaRPr sz="800">
              <a:latin typeface="BIZ UDPゴシック"/>
              <a:cs typeface="BIZ UDPゴシック"/>
            </a:endParaRPr>
          </a:p>
          <a:p>
            <a:pPr marR="6773" algn="ctr">
              <a:spcBef>
                <a:spcPts val="113"/>
              </a:spcBef>
            </a:pPr>
            <a:r>
              <a:rPr sz="800" dirty="0">
                <a:solidFill>
                  <a:srgbClr val="585858"/>
                </a:solidFill>
                <a:latin typeface="BIZ UDPゴシック"/>
                <a:cs typeface="BIZ UDPゴシック"/>
              </a:rPr>
              <a:t>17</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57%</a:t>
            </a:r>
            <a:endParaRPr sz="800">
              <a:latin typeface="BIZ UDPゴシック"/>
              <a:cs typeface="BIZ UDPゴシック"/>
            </a:endParaRPr>
          </a:p>
        </p:txBody>
      </p:sp>
      <p:grpSp>
        <p:nvGrpSpPr>
          <p:cNvPr id="23" name="object 23"/>
          <p:cNvGrpSpPr/>
          <p:nvPr/>
        </p:nvGrpSpPr>
        <p:grpSpPr>
          <a:xfrm>
            <a:off x="965440" y="2219145"/>
            <a:ext cx="911826" cy="1213228"/>
            <a:chOff x="716152" y="1249362"/>
            <a:chExt cx="683895" cy="909955"/>
          </a:xfrm>
        </p:grpSpPr>
        <p:sp>
          <p:nvSpPr>
            <p:cNvPr id="24" name="object 24"/>
            <p:cNvSpPr/>
            <p:nvPr/>
          </p:nvSpPr>
          <p:spPr>
            <a:xfrm>
              <a:off x="719010" y="1252220"/>
              <a:ext cx="678180" cy="904240"/>
            </a:xfrm>
            <a:custGeom>
              <a:avLst/>
              <a:gdLst/>
              <a:ahLst/>
              <a:cxnLst/>
              <a:rect l="l" t="t" r="r" b="b"/>
              <a:pathLst>
                <a:path w="678180" h="904239">
                  <a:moveTo>
                    <a:pt x="677735" y="0"/>
                  </a:moveTo>
                  <a:lnTo>
                    <a:pt x="0" y="0"/>
                  </a:lnTo>
                  <a:lnTo>
                    <a:pt x="0" y="312039"/>
                  </a:lnTo>
                  <a:lnTo>
                    <a:pt x="112966" y="312039"/>
                  </a:lnTo>
                  <a:lnTo>
                    <a:pt x="191884" y="904113"/>
                  </a:lnTo>
                  <a:lnTo>
                    <a:pt x="282409" y="312039"/>
                  </a:lnTo>
                  <a:lnTo>
                    <a:pt x="677735" y="312039"/>
                  </a:lnTo>
                  <a:lnTo>
                    <a:pt x="677735" y="0"/>
                  </a:lnTo>
                  <a:close/>
                </a:path>
              </a:pathLst>
            </a:custGeom>
            <a:solidFill>
              <a:srgbClr val="FFFFFF"/>
            </a:solidFill>
          </p:spPr>
          <p:txBody>
            <a:bodyPr wrap="square" lIns="0" tIns="0" rIns="0" bIns="0" rtlCol="0"/>
            <a:lstStyle/>
            <a:p>
              <a:endParaRPr/>
            </a:p>
          </p:txBody>
        </p:sp>
        <p:sp>
          <p:nvSpPr>
            <p:cNvPr id="25" name="object 25"/>
            <p:cNvSpPr/>
            <p:nvPr/>
          </p:nvSpPr>
          <p:spPr>
            <a:xfrm>
              <a:off x="719010" y="1252220"/>
              <a:ext cx="678180" cy="904240"/>
            </a:xfrm>
            <a:custGeom>
              <a:avLst/>
              <a:gdLst/>
              <a:ahLst/>
              <a:cxnLst/>
              <a:rect l="l" t="t" r="r" b="b"/>
              <a:pathLst>
                <a:path w="678180" h="904239">
                  <a:moveTo>
                    <a:pt x="0" y="0"/>
                  </a:moveTo>
                  <a:lnTo>
                    <a:pt x="112966" y="0"/>
                  </a:lnTo>
                  <a:lnTo>
                    <a:pt x="282409" y="0"/>
                  </a:lnTo>
                  <a:lnTo>
                    <a:pt x="677735" y="0"/>
                  </a:lnTo>
                  <a:lnTo>
                    <a:pt x="677735" y="181991"/>
                  </a:lnTo>
                  <a:lnTo>
                    <a:pt x="677735" y="259969"/>
                  </a:lnTo>
                  <a:lnTo>
                    <a:pt x="677735" y="312039"/>
                  </a:lnTo>
                  <a:lnTo>
                    <a:pt x="282409" y="312039"/>
                  </a:lnTo>
                  <a:lnTo>
                    <a:pt x="191884" y="904113"/>
                  </a:lnTo>
                  <a:lnTo>
                    <a:pt x="112966" y="312039"/>
                  </a:lnTo>
                  <a:lnTo>
                    <a:pt x="0" y="312039"/>
                  </a:lnTo>
                  <a:lnTo>
                    <a:pt x="0" y="259969"/>
                  </a:lnTo>
                  <a:lnTo>
                    <a:pt x="0" y="181991"/>
                  </a:lnTo>
                  <a:lnTo>
                    <a:pt x="0" y="0"/>
                  </a:lnTo>
                  <a:close/>
                </a:path>
              </a:pathLst>
            </a:custGeom>
            <a:ln w="5626">
              <a:solidFill>
                <a:srgbClr val="000000"/>
              </a:solidFill>
            </a:ln>
          </p:spPr>
          <p:txBody>
            <a:bodyPr wrap="square" lIns="0" tIns="0" rIns="0" bIns="0" rtlCol="0"/>
            <a:lstStyle/>
            <a:p>
              <a:endParaRPr/>
            </a:p>
          </p:txBody>
        </p:sp>
      </p:grpSp>
      <p:sp>
        <p:nvSpPr>
          <p:cNvPr id="26" name="object 26"/>
          <p:cNvSpPr txBox="1"/>
          <p:nvPr/>
        </p:nvSpPr>
        <p:spPr>
          <a:xfrm>
            <a:off x="1100936" y="2270696"/>
            <a:ext cx="656988" cy="289822"/>
          </a:xfrm>
          <a:prstGeom prst="rect">
            <a:avLst/>
          </a:prstGeom>
        </p:spPr>
        <p:txBody>
          <a:bodyPr vert="horz" wrap="square" lIns="0" tIns="30479" rIns="0" bIns="0" rtlCol="0">
            <a:spAutoFit/>
          </a:bodyPr>
          <a:lstStyle/>
          <a:p>
            <a:pPr marR="5927" algn="ctr">
              <a:spcBef>
                <a:spcPts val="240"/>
              </a:spcBef>
            </a:pPr>
            <a:r>
              <a:rPr sz="800" spc="-27" dirty="0">
                <a:solidFill>
                  <a:srgbClr val="585858"/>
                </a:solidFill>
                <a:latin typeface="BIZ UDPゴシック"/>
                <a:cs typeface="BIZ UDPゴシック"/>
              </a:rPr>
              <a:t>いない</a:t>
            </a:r>
            <a:endParaRPr sz="800">
              <a:latin typeface="BIZ UDPゴシック"/>
              <a:cs typeface="BIZ UDPゴシック"/>
            </a:endParaRPr>
          </a:p>
          <a:p>
            <a:pPr marR="6773" algn="ctr">
              <a:spcBef>
                <a:spcPts val="113"/>
              </a:spcBef>
            </a:pPr>
            <a:r>
              <a:rPr sz="800" dirty="0">
                <a:solidFill>
                  <a:srgbClr val="585858"/>
                </a:solidFill>
                <a:latin typeface="BIZ UDPゴシック"/>
                <a:cs typeface="BIZ UDPゴシック"/>
              </a:rPr>
              <a:t>13</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43%</a:t>
            </a:r>
            <a:endParaRPr sz="800">
              <a:latin typeface="BIZ UDPゴシック"/>
              <a:cs typeface="BIZ UDPゴシック"/>
            </a:endParaRPr>
          </a:p>
        </p:txBody>
      </p:sp>
      <p:grpSp>
        <p:nvGrpSpPr>
          <p:cNvPr id="27" name="object 27"/>
          <p:cNvGrpSpPr/>
          <p:nvPr/>
        </p:nvGrpSpPr>
        <p:grpSpPr>
          <a:xfrm>
            <a:off x="7745954" y="2218298"/>
            <a:ext cx="2379045" cy="2507734"/>
            <a:chOff x="5801727" y="1248727"/>
            <a:chExt cx="1784350" cy="1880870"/>
          </a:xfrm>
        </p:grpSpPr>
        <p:sp>
          <p:nvSpPr>
            <p:cNvPr id="28" name="object 28"/>
            <p:cNvSpPr/>
            <p:nvPr/>
          </p:nvSpPr>
          <p:spPr>
            <a:xfrm>
              <a:off x="6613778" y="1510665"/>
              <a:ext cx="806450" cy="1543050"/>
            </a:xfrm>
            <a:custGeom>
              <a:avLst/>
              <a:gdLst/>
              <a:ahLst/>
              <a:cxnLst/>
              <a:rect l="l" t="t" r="r" b="b"/>
              <a:pathLst>
                <a:path w="806450" h="1543050">
                  <a:moveTo>
                    <a:pt x="0" y="0"/>
                  </a:moveTo>
                  <a:lnTo>
                    <a:pt x="0" y="806323"/>
                  </a:lnTo>
                  <a:lnTo>
                    <a:pt x="328041" y="1543050"/>
                  </a:lnTo>
                  <a:lnTo>
                    <a:pt x="373109" y="1521292"/>
                  </a:lnTo>
                  <a:lnTo>
                    <a:pt x="416383" y="1497003"/>
                  </a:lnTo>
                  <a:lnTo>
                    <a:pt x="457790" y="1470296"/>
                  </a:lnTo>
                  <a:lnTo>
                    <a:pt x="497257" y="1441282"/>
                  </a:lnTo>
                  <a:lnTo>
                    <a:pt x="534710" y="1410077"/>
                  </a:lnTo>
                  <a:lnTo>
                    <a:pt x="570075" y="1376792"/>
                  </a:lnTo>
                  <a:lnTo>
                    <a:pt x="603279" y="1341540"/>
                  </a:lnTo>
                  <a:lnTo>
                    <a:pt x="634249" y="1304436"/>
                  </a:lnTo>
                  <a:lnTo>
                    <a:pt x="662911" y="1265591"/>
                  </a:lnTo>
                  <a:lnTo>
                    <a:pt x="689192" y="1225120"/>
                  </a:lnTo>
                  <a:lnTo>
                    <a:pt x="713018" y="1183135"/>
                  </a:lnTo>
                  <a:lnTo>
                    <a:pt x="734317" y="1139748"/>
                  </a:lnTo>
                  <a:lnTo>
                    <a:pt x="753013" y="1095074"/>
                  </a:lnTo>
                  <a:lnTo>
                    <a:pt x="769035" y="1049226"/>
                  </a:lnTo>
                  <a:lnTo>
                    <a:pt x="782308" y="1002316"/>
                  </a:lnTo>
                  <a:lnTo>
                    <a:pt x="792760" y="954457"/>
                  </a:lnTo>
                  <a:lnTo>
                    <a:pt x="800316" y="905764"/>
                  </a:lnTo>
                  <a:lnTo>
                    <a:pt x="804904" y="856348"/>
                  </a:lnTo>
                  <a:lnTo>
                    <a:pt x="806450" y="806323"/>
                  </a:lnTo>
                  <a:lnTo>
                    <a:pt x="805080" y="758951"/>
                  </a:lnTo>
                  <a:lnTo>
                    <a:pt x="801024" y="712299"/>
                  </a:lnTo>
                  <a:lnTo>
                    <a:pt x="794355" y="666443"/>
                  </a:lnTo>
                  <a:lnTo>
                    <a:pt x="785151" y="621458"/>
                  </a:lnTo>
                  <a:lnTo>
                    <a:pt x="773485" y="577421"/>
                  </a:lnTo>
                  <a:lnTo>
                    <a:pt x="759434" y="534406"/>
                  </a:lnTo>
                  <a:lnTo>
                    <a:pt x="743075" y="492490"/>
                  </a:lnTo>
                  <a:lnTo>
                    <a:pt x="724481" y="451747"/>
                  </a:lnTo>
                  <a:lnTo>
                    <a:pt x="703729" y="412255"/>
                  </a:lnTo>
                  <a:lnTo>
                    <a:pt x="680895" y="374088"/>
                  </a:lnTo>
                  <a:lnTo>
                    <a:pt x="656054" y="337322"/>
                  </a:lnTo>
                  <a:lnTo>
                    <a:pt x="629281" y="302033"/>
                  </a:lnTo>
                  <a:lnTo>
                    <a:pt x="600653" y="268296"/>
                  </a:lnTo>
                  <a:lnTo>
                    <a:pt x="570245" y="236188"/>
                  </a:lnTo>
                  <a:lnTo>
                    <a:pt x="538133" y="205783"/>
                  </a:lnTo>
                  <a:lnTo>
                    <a:pt x="504392" y="177158"/>
                  </a:lnTo>
                  <a:lnTo>
                    <a:pt x="469099" y="150388"/>
                  </a:lnTo>
                  <a:lnTo>
                    <a:pt x="432327" y="125549"/>
                  </a:lnTo>
                  <a:lnTo>
                    <a:pt x="394154" y="102716"/>
                  </a:lnTo>
                  <a:lnTo>
                    <a:pt x="354655" y="81965"/>
                  </a:lnTo>
                  <a:lnTo>
                    <a:pt x="313906" y="63373"/>
                  </a:lnTo>
                  <a:lnTo>
                    <a:pt x="271981" y="47013"/>
                  </a:lnTo>
                  <a:lnTo>
                    <a:pt x="228958" y="32963"/>
                  </a:lnTo>
                  <a:lnTo>
                    <a:pt x="184911" y="21298"/>
                  </a:lnTo>
                  <a:lnTo>
                    <a:pt x="139916" y="12093"/>
                  </a:lnTo>
                  <a:lnTo>
                    <a:pt x="94048" y="5425"/>
                  </a:lnTo>
                  <a:lnTo>
                    <a:pt x="47384" y="1368"/>
                  </a:lnTo>
                  <a:lnTo>
                    <a:pt x="0" y="0"/>
                  </a:lnTo>
                  <a:close/>
                </a:path>
              </a:pathLst>
            </a:custGeom>
            <a:solidFill>
              <a:srgbClr val="4471C4"/>
            </a:solidFill>
          </p:spPr>
          <p:txBody>
            <a:bodyPr wrap="square" lIns="0" tIns="0" rIns="0" bIns="0" rtlCol="0"/>
            <a:lstStyle/>
            <a:p>
              <a:endParaRPr/>
            </a:p>
          </p:txBody>
        </p:sp>
        <p:sp>
          <p:nvSpPr>
            <p:cNvPr id="29" name="object 29"/>
            <p:cNvSpPr/>
            <p:nvPr/>
          </p:nvSpPr>
          <p:spPr>
            <a:xfrm>
              <a:off x="6139814" y="2316988"/>
              <a:ext cx="802005" cy="806450"/>
            </a:xfrm>
            <a:custGeom>
              <a:avLst/>
              <a:gdLst/>
              <a:ahLst/>
              <a:cxnLst/>
              <a:rect l="l" t="t" r="r" b="b"/>
              <a:pathLst>
                <a:path w="802004" h="806450">
                  <a:moveTo>
                    <a:pt x="473963" y="0"/>
                  </a:moveTo>
                  <a:lnTo>
                    <a:pt x="0" y="652398"/>
                  </a:lnTo>
                  <a:lnTo>
                    <a:pt x="41877" y="680847"/>
                  </a:lnTo>
                  <a:lnTo>
                    <a:pt x="85119" y="706433"/>
                  </a:lnTo>
                  <a:lnTo>
                    <a:pt x="129586" y="729143"/>
                  </a:lnTo>
                  <a:lnTo>
                    <a:pt x="175137" y="748960"/>
                  </a:lnTo>
                  <a:lnTo>
                    <a:pt x="221631" y="765871"/>
                  </a:lnTo>
                  <a:lnTo>
                    <a:pt x="268929" y="779860"/>
                  </a:lnTo>
                  <a:lnTo>
                    <a:pt x="316888" y="790914"/>
                  </a:lnTo>
                  <a:lnTo>
                    <a:pt x="365370" y="799017"/>
                  </a:lnTo>
                  <a:lnTo>
                    <a:pt x="414233" y="804154"/>
                  </a:lnTo>
                  <a:lnTo>
                    <a:pt x="463337" y="806311"/>
                  </a:lnTo>
                  <a:lnTo>
                    <a:pt x="512541" y="805473"/>
                  </a:lnTo>
                  <a:lnTo>
                    <a:pt x="561705" y="801625"/>
                  </a:lnTo>
                  <a:lnTo>
                    <a:pt x="610688" y="794753"/>
                  </a:lnTo>
                  <a:lnTo>
                    <a:pt x="659351" y="784842"/>
                  </a:lnTo>
                  <a:lnTo>
                    <a:pt x="707551" y="771877"/>
                  </a:lnTo>
                  <a:lnTo>
                    <a:pt x="755149" y="755844"/>
                  </a:lnTo>
                  <a:lnTo>
                    <a:pt x="802004" y="736726"/>
                  </a:lnTo>
                  <a:lnTo>
                    <a:pt x="473963" y="0"/>
                  </a:lnTo>
                  <a:close/>
                </a:path>
              </a:pathLst>
            </a:custGeom>
            <a:solidFill>
              <a:srgbClr val="EC7C30"/>
            </a:solidFill>
          </p:spPr>
          <p:txBody>
            <a:bodyPr wrap="square" lIns="0" tIns="0" rIns="0" bIns="0" rtlCol="0"/>
            <a:lstStyle/>
            <a:p>
              <a:endParaRPr/>
            </a:p>
          </p:txBody>
        </p:sp>
        <p:sp>
          <p:nvSpPr>
            <p:cNvPr id="30" name="object 30"/>
            <p:cNvSpPr/>
            <p:nvPr/>
          </p:nvSpPr>
          <p:spPr>
            <a:xfrm>
              <a:off x="6139814" y="2316988"/>
              <a:ext cx="802005" cy="806450"/>
            </a:xfrm>
            <a:custGeom>
              <a:avLst/>
              <a:gdLst/>
              <a:ahLst/>
              <a:cxnLst/>
              <a:rect l="l" t="t" r="r" b="b"/>
              <a:pathLst>
                <a:path w="802004" h="806450">
                  <a:moveTo>
                    <a:pt x="802004" y="736726"/>
                  </a:moveTo>
                  <a:lnTo>
                    <a:pt x="755149" y="755844"/>
                  </a:lnTo>
                  <a:lnTo>
                    <a:pt x="707551" y="771877"/>
                  </a:lnTo>
                  <a:lnTo>
                    <a:pt x="659351" y="784842"/>
                  </a:lnTo>
                  <a:lnTo>
                    <a:pt x="610688" y="794753"/>
                  </a:lnTo>
                  <a:lnTo>
                    <a:pt x="561705" y="801625"/>
                  </a:lnTo>
                  <a:lnTo>
                    <a:pt x="512541" y="805473"/>
                  </a:lnTo>
                  <a:lnTo>
                    <a:pt x="463337" y="806311"/>
                  </a:lnTo>
                  <a:lnTo>
                    <a:pt x="414233" y="804154"/>
                  </a:lnTo>
                  <a:lnTo>
                    <a:pt x="365370" y="799017"/>
                  </a:lnTo>
                  <a:lnTo>
                    <a:pt x="316888" y="790914"/>
                  </a:lnTo>
                  <a:lnTo>
                    <a:pt x="268929" y="779860"/>
                  </a:lnTo>
                  <a:lnTo>
                    <a:pt x="221631" y="765871"/>
                  </a:lnTo>
                  <a:lnTo>
                    <a:pt x="175137" y="748960"/>
                  </a:lnTo>
                  <a:lnTo>
                    <a:pt x="129586" y="729143"/>
                  </a:lnTo>
                  <a:lnTo>
                    <a:pt x="85119" y="706433"/>
                  </a:lnTo>
                  <a:lnTo>
                    <a:pt x="41877" y="680847"/>
                  </a:lnTo>
                  <a:lnTo>
                    <a:pt x="0" y="652398"/>
                  </a:lnTo>
                  <a:lnTo>
                    <a:pt x="473963" y="0"/>
                  </a:lnTo>
                  <a:lnTo>
                    <a:pt x="802004" y="736726"/>
                  </a:lnTo>
                  <a:close/>
                </a:path>
              </a:pathLst>
            </a:custGeom>
            <a:ln w="11239">
              <a:solidFill>
                <a:srgbClr val="FFFFFF"/>
              </a:solidFill>
            </a:ln>
          </p:spPr>
          <p:txBody>
            <a:bodyPr wrap="square" lIns="0" tIns="0" rIns="0" bIns="0" rtlCol="0"/>
            <a:lstStyle/>
            <a:p>
              <a:endParaRPr/>
            </a:p>
          </p:txBody>
        </p:sp>
        <p:sp>
          <p:nvSpPr>
            <p:cNvPr id="31" name="object 31"/>
            <p:cNvSpPr/>
            <p:nvPr/>
          </p:nvSpPr>
          <p:spPr>
            <a:xfrm>
              <a:off x="5807442" y="1510665"/>
              <a:ext cx="806450" cy="1459230"/>
            </a:xfrm>
            <a:custGeom>
              <a:avLst/>
              <a:gdLst/>
              <a:ahLst/>
              <a:cxnLst/>
              <a:rect l="l" t="t" r="r" b="b"/>
              <a:pathLst>
                <a:path w="806450" h="1459230">
                  <a:moveTo>
                    <a:pt x="806336" y="0"/>
                  </a:moveTo>
                  <a:lnTo>
                    <a:pt x="758149" y="1438"/>
                  </a:lnTo>
                  <a:lnTo>
                    <a:pt x="710435" y="5717"/>
                  </a:lnTo>
                  <a:lnTo>
                    <a:pt x="663306" y="12780"/>
                  </a:lnTo>
                  <a:lnTo>
                    <a:pt x="616872" y="22570"/>
                  </a:lnTo>
                  <a:lnTo>
                    <a:pt x="571242" y="35031"/>
                  </a:lnTo>
                  <a:lnTo>
                    <a:pt x="526529" y="50108"/>
                  </a:lnTo>
                  <a:lnTo>
                    <a:pt x="482841" y="67745"/>
                  </a:lnTo>
                  <a:lnTo>
                    <a:pt x="440290" y="87884"/>
                  </a:lnTo>
                  <a:lnTo>
                    <a:pt x="398986" y="110469"/>
                  </a:lnTo>
                  <a:lnTo>
                    <a:pt x="359040" y="135445"/>
                  </a:lnTo>
                  <a:lnTo>
                    <a:pt x="320562" y="162756"/>
                  </a:lnTo>
                  <a:lnTo>
                    <a:pt x="283663" y="192345"/>
                  </a:lnTo>
                  <a:lnTo>
                    <a:pt x="248453" y="224156"/>
                  </a:lnTo>
                  <a:lnTo>
                    <a:pt x="215043" y="258132"/>
                  </a:lnTo>
                  <a:lnTo>
                    <a:pt x="183543" y="294219"/>
                  </a:lnTo>
                  <a:lnTo>
                    <a:pt x="154064" y="332359"/>
                  </a:lnTo>
                  <a:lnTo>
                    <a:pt x="127323" y="371495"/>
                  </a:lnTo>
                  <a:lnTo>
                    <a:pt x="103180" y="411629"/>
                  </a:lnTo>
                  <a:lnTo>
                    <a:pt x="81617" y="452653"/>
                  </a:lnTo>
                  <a:lnTo>
                    <a:pt x="62617" y="494463"/>
                  </a:lnTo>
                  <a:lnTo>
                    <a:pt x="46164" y="536952"/>
                  </a:lnTo>
                  <a:lnTo>
                    <a:pt x="32242" y="580015"/>
                  </a:lnTo>
                  <a:lnTo>
                    <a:pt x="20833" y="623546"/>
                  </a:lnTo>
                  <a:lnTo>
                    <a:pt x="11921" y="667439"/>
                  </a:lnTo>
                  <a:lnTo>
                    <a:pt x="5489" y="711590"/>
                  </a:lnTo>
                  <a:lnTo>
                    <a:pt x="1521" y="755891"/>
                  </a:lnTo>
                  <a:lnTo>
                    <a:pt x="0" y="800239"/>
                  </a:lnTo>
                  <a:lnTo>
                    <a:pt x="908" y="844526"/>
                  </a:lnTo>
                  <a:lnTo>
                    <a:pt x="4231" y="888647"/>
                  </a:lnTo>
                  <a:lnTo>
                    <a:pt x="9951" y="932497"/>
                  </a:lnTo>
                  <a:lnTo>
                    <a:pt x="18050" y="975970"/>
                  </a:lnTo>
                  <a:lnTo>
                    <a:pt x="28514" y="1018960"/>
                  </a:lnTo>
                  <a:lnTo>
                    <a:pt x="41324" y="1061361"/>
                  </a:lnTo>
                  <a:lnTo>
                    <a:pt x="56465" y="1103069"/>
                  </a:lnTo>
                  <a:lnTo>
                    <a:pt x="73919" y="1143976"/>
                  </a:lnTo>
                  <a:lnTo>
                    <a:pt x="93670" y="1183979"/>
                  </a:lnTo>
                  <a:lnTo>
                    <a:pt x="115702" y="1222970"/>
                  </a:lnTo>
                  <a:lnTo>
                    <a:pt x="139997" y="1260844"/>
                  </a:lnTo>
                  <a:lnTo>
                    <a:pt x="166539" y="1297496"/>
                  </a:lnTo>
                  <a:lnTo>
                    <a:pt x="195312" y="1332820"/>
                  </a:lnTo>
                  <a:lnTo>
                    <a:pt x="226298" y="1366710"/>
                  </a:lnTo>
                  <a:lnTo>
                    <a:pt x="259481" y="1399061"/>
                  </a:lnTo>
                  <a:lnTo>
                    <a:pt x="294845" y="1429767"/>
                  </a:lnTo>
                  <a:lnTo>
                    <a:pt x="332372" y="1458722"/>
                  </a:lnTo>
                  <a:lnTo>
                    <a:pt x="806336" y="806323"/>
                  </a:lnTo>
                  <a:lnTo>
                    <a:pt x="806336" y="0"/>
                  </a:lnTo>
                  <a:close/>
                </a:path>
              </a:pathLst>
            </a:custGeom>
            <a:solidFill>
              <a:srgbClr val="A4A4A4"/>
            </a:solidFill>
          </p:spPr>
          <p:txBody>
            <a:bodyPr wrap="square" lIns="0" tIns="0" rIns="0" bIns="0" rtlCol="0"/>
            <a:lstStyle/>
            <a:p>
              <a:endParaRPr/>
            </a:p>
          </p:txBody>
        </p:sp>
        <p:sp>
          <p:nvSpPr>
            <p:cNvPr id="32" name="object 32"/>
            <p:cNvSpPr/>
            <p:nvPr/>
          </p:nvSpPr>
          <p:spPr>
            <a:xfrm>
              <a:off x="5807442" y="1510665"/>
              <a:ext cx="806450" cy="1459230"/>
            </a:xfrm>
            <a:custGeom>
              <a:avLst/>
              <a:gdLst/>
              <a:ahLst/>
              <a:cxnLst/>
              <a:rect l="l" t="t" r="r" b="b"/>
              <a:pathLst>
                <a:path w="806450" h="1459230">
                  <a:moveTo>
                    <a:pt x="332372" y="1458722"/>
                  </a:moveTo>
                  <a:lnTo>
                    <a:pt x="294845" y="1429767"/>
                  </a:lnTo>
                  <a:lnTo>
                    <a:pt x="259481" y="1399061"/>
                  </a:lnTo>
                  <a:lnTo>
                    <a:pt x="226298" y="1366710"/>
                  </a:lnTo>
                  <a:lnTo>
                    <a:pt x="195312" y="1332820"/>
                  </a:lnTo>
                  <a:lnTo>
                    <a:pt x="166539" y="1297496"/>
                  </a:lnTo>
                  <a:lnTo>
                    <a:pt x="139997" y="1260844"/>
                  </a:lnTo>
                  <a:lnTo>
                    <a:pt x="115702" y="1222970"/>
                  </a:lnTo>
                  <a:lnTo>
                    <a:pt x="93670" y="1183979"/>
                  </a:lnTo>
                  <a:lnTo>
                    <a:pt x="73919" y="1143976"/>
                  </a:lnTo>
                  <a:lnTo>
                    <a:pt x="56465" y="1103069"/>
                  </a:lnTo>
                  <a:lnTo>
                    <a:pt x="41324" y="1061361"/>
                  </a:lnTo>
                  <a:lnTo>
                    <a:pt x="28514" y="1018960"/>
                  </a:lnTo>
                  <a:lnTo>
                    <a:pt x="18050" y="975970"/>
                  </a:lnTo>
                  <a:lnTo>
                    <a:pt x="9951" y="932497"/>
                  </a:lnTo>
                  <a:lnTo>
                    <a:pt x="4231" y="888647"/>
                  </a:lnTo>
                  <a:lnTo>
                    <a:pt x="908" y="844526"/>
                  </a:lnTo>
                  <a:lnTo>
                    <a:pt x="0" y="800239"/>
                  </a:lnTo>
                  <a:lnTo>
                    <a:pt x="1521" y="755891"/>
                  </a:lnTo>
                  <a:lnTo>
                    <a:pt x="5489" y="711590"/>
                  </a:lnTo>
                  <a:lnTo>
                    <a:pt x="11921" y="667439"/>
                  </a:lnTo>
                  <a:lnTo>
                    <a:pt x="20833" y="623546"/>
                  </a:lnTo>
                  <a:lnTo>
                    <a:pt x="32242" y="580015"/>
                  </a:lnTo>
                  <a:lnTo>
                    <a:pt x="46164" y="536952"/>
                  </a:lnTo>
                  <a:lnTo>
                    <a:pt x="62617" y="494463"/>
                  </a:lnTo>
                  <a:lnTo>
                    <a:pt x="81617" y="452653"/>
                  </a:lnTo>
                  <a:lnTo>
                    <a:pt x="103180" y="411629"/>
                  </a:lnTo>
                  <a:lnTo>
                    <a:pt x="127323" y="371495"/>
                  </a:lnTo>
                  <a:lnTo>
                    <a:pt x="154064" y="332359"/>
                  </a:lnTo>
                  <a:lnTo>
                    <a:pt x="183543" y="294219"/>
                  </a:lnTo>
                  <a:lnTo>
                    <a:pt x="215043" y="258132"/>
                  </a:lnTo>
                  <a:lnTo>
                    <a:pt x="248453" y="224156"/>
                  </a:lnTo>
                  <a:lnTo>
                    <a:pt x="283663" y="192345"/>
                  </a:lnTo>
                  <a:lnTo>
                    <a:pt x="320562" y="162756"/>
                  </a:lnTo>
                  <a:lnTo>
                    <a:pt x="359040" y="135445"/>
                  </a:lnTo>
                  <a:lnTo>
                    <a:pt x="398986" y="110469"/>
                  </a:lnTo>
                  <a:lnTo>
                    <a:pt x="440290" y="87884"/>
                  </a:lnTo>
                  <a:lnTo>
                    <a:pt x="482841" y="67745"/>
                  </a:lnTo>
                  <a:lnTo>
                    <a:pt x="526529" y="50108"/>
                  </a:lnTo>
                  <a:lnTo>
                    <a:pt x="571242" y="35031"/>
                  </a:lnTo>
                  <a:lnTo>
                    <a:pt x="616872" y="22570"/>
                  </a:lnTo>
                  <a:lnTo>
                    <a:pt x="663306" y="12780"/>
                  </a:lnTo>
                  <a:lnTo>
                    <a:pt x="710435" y="5717"/>
                  </a:lnTo>
                  <a:lnTo>
                    <a:pt x="758149" y="1438"/>
                  </a:lnTo>
                  <a:lnTo>
                    <a:pt x="806336" y="0"/>
                  </a:lnTo>
                  <a:lnTo>
                    <a:pt x="806336" y="806323"/>
                  </a:lnTo>
                  <a:lnTo>
                    <a:pt x="332372" y="1458722"/>
                  </a:lnTo>
                  <a:close/>
                </a:path>
              </a:pathLst>
            </a:custGeom>
            <a:ln w="11239">
              <a:solidFill>
                <a:srgbClr val="FFFFFF"/>
              </a:solidFill>
            </a:ln>
          </p:spPr>
          <p:txBody>
            <a:bodyPr wrap="square" lIns="0" tIns="0" rIns="0" bIns="0" rtlCol="0"/>
            <a:lstStyle/>
            <a:p>
              <a:endParaRPr/>
            </a:p>
          </p:txBody>
        </p:sp>
        <p:sp>
          <p:nvSpPr>
            <p:cNvPr id="33" name="object 33"/>
            <p:cNvSpPr/>
            <p:nvPr/>
          </p:nvSpPr>
          <p:spPr>
            <a:xfrm>
              <a:off x="6978650" y="1251585"/>
              <a:ext cx="604520" cy="897890"/>
            </a:xfrm>
            <a:custGeom>
              <a:avLst/>
              <a:gdLst/>
              <a:ahLst/>
              <a:cxnLst/>
              <a:rect l="l" t="t" r="r" b="b"/>
              <a:pathLst>
                <a:path w="604520" h="897889">
                  <a:moveTo>
                    <a:pt x="604139" y="0"/>
                  </a:moveTo>
                  <a:lnTo>
                    <a:pt x="0" y="0"/>
                  </a:lnTo>
                  <a:lnTo>
                    <a:pt x="0" y="319151"/>
                  </a:lnTo>
                  <a:lnTo>
                    <a:pt x="352425" y="319151"/>
                  </a:lnTo>
                  <a:lnTo>
                    <a:pt x="423926" y="897763"/>
                  </a:lnTo>
                  <a:lnTo>
                    <a:pt x="503428" y="319151"/>
                  </a:lnTo>
                  <a:lnTo>
                    <a:pt x="604139" y="319151"/>
                  </a:lnTo>
                  <a:lnTo>
                    <a:pt x="604139" y="0"/>
                  </a:lnTo>
                  <a:close/>
                </a:path>
              </a:pathLst>
            </a:custGeom>
            <a:solidFill>
              <a:srgbClr val="FFFFFF"/>
            </a:solidFill>
          </p:spPr>
          <p:txBody>
            <a:bodyPr wrap="square" lIns="0" tIns="0" rIns="0" bIns="0" rtlCol="0"/>
            <a:lstStyle/>
            <a:p>
              <a:endParaRPr/>
            </a:p>
          </p:txBody>
        </p:sp>
        <p:sp>
          <p:nvSpPr>
            <p:cNvPr id="34" name="object 34"/>
            <p:cNvSpPr/>
            <p:nvPr/>
          </p:nvSpPr>
          <p:spPr>
            <a:xfrm>
              <a:off x="6978650" y="1251585"/>
              <a:ext cx="604520" cy="897890"/>
            </a:xfrm>
            <a:custGeom>
              <a:avLst/>
              <a:gdLst/>
              <a:ahLst/>
              <a:cxnLst/>
              <a:rect l="l" t="t" r="r" b="b"/>
              <a:pathLst>
                <a:path w="604520" h="897889">
                  <a:moveTo>
                    <a:pt x="0" y="0"/>
                  </a:moveTo>
                  <a:lnTo>
                    <a:pt x="352425" y="0"/>
                  </a:lnTo>
                  <a:lnTo>
                    <a:pt x="503428" y="0"/>
                  </a:lnTo>
                  <a:lnTo>
                    <a:pt x="604139" y="0"/>
                  </a:lnTo>
                  <a:lnTo>
                    <a:pt x="604139" y="186182"/>
                  </a:lnTo>
                  <a:lnTo>
                    <a:pt x="604139" y="265938"/>
                  </a:lnTo>
                  <a:lnTo>
                    <a:pt x="604139" y="319151"/>
                  </a:lnTo>
                  <a:lnTo>
                    <a:pt x="503428" y="319151"/>
                  </a:lnTo>
                  <a:lnTo>
                    <a:pt x="423926" y="897763"/>
                  </a:lnTo>
                  <a:lnTo>
                    <a:pt x="352425" y="319151"/>
                  </a:lnTo>
                  <a:lnTo>
                    <a:pt x="0" y="319151"/>
                  </a:lnTo>
                  <a:lnTo>
                    <a:pt x="0" y="265938"/>
                  </a:lnTo>
                  <a:lnTo>
                    <a:pt x="0" y="186182"/>
                  </a:lnTo>
                  <a:lnTo>
                    <a:pt x="0" y="0"/>
                  </a:lnTo>
                  <a:close/>
                </a:path>
              </a:pathLst>
            </a:custGeom>
            <a:ln w="5626">
              <a:solidFill>
                <a:srgbClr val="000000"/>
              </a:solidFill>
            </a:ln>
          </p:spPr>
          <p:txBody>
            <a:bodyPr wrap="square" lIns="0" tIns="0" rIns="0" bIns="0" rtlCol="0"/>
            <a:lstStyle/>
            <a:p>
              <a:endParaRPr/>
            </a:p>
          </p:txBody>
        </p:sp>
      </p:grpSp>
      <p:sp>
        <p:nvSpPr>
          <p:cNvPr id="35" name="object 35"/>
          <p:cNvSpPr txBox="1"/>
          <p:nvPr/>
        </p:nvSpPr>
        <p:spPr>
          <a:xfrm>
            <a:off x="9400299" y="2273272"/>
            <a:ext cx="673920" cy="290677"/>
          </a:xfrm>
          <a:prstGeom prst="rect">
            <a:avLst/>
          </a:prstGeom>
        </p:spPr>
        <p:txBody>
          <a:bodyPr vert="horz" wrap="square" lIns="0" tIns="31326" rIns="0" bIns="0" rtlCol="0">
            <a:spAutoFit/>
          </a:bodyPr>
          <a:lstStyle/>
          <a:p>
            <a:pPr marR="23706" algn="ctr">
              <a:spcBef>
                <a:spcPts val="247"/>
              </a:spcBef>
            </a:pPr>
            <a:r>
              <a:rPr sz="800" spc="-20" dirty="0">
                <a:solidFill>
                  <a:srgbClr val="585858"/>
                </a:solidFill>
                <a:latin typeface="BIZ UDPゴシック"/>
                <a:cs typeface="BIZ UDPゴシック"/>
              </a:rPr>
              <a:t>希望する</a:t>
            </a:r>
            <a:endParaRPr sz="800">
              <a:latin typeface="BIZ UDPゴシック"/>
              <a:cs typeface="BIZ UDPゴシック"/>
            </a:endParaRPr>
          </a:p>
          <a:p>
            <a:pPr algn="ctr">
              <a:spcBef>
                <a:spcPts val="120"/>
              </a:spcBef>
            </a:pPr>
            <a:r>
              <a:rPr sz="800" dirty="0">
                <a:solidFill>
                  <a:srgbClr val="585858"/>
                </a:solidFill>
                <a:latin typeface="BIZ UDPゴシック"/>
                <a:cs typeface="BIZ UDPゴシック"/>
              </a:rPr>
              <a:t>13</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43%</a:t>
            </a:r>
            <a:endParaRPr sz="800">
              <a:latin typeface="BIZ UDPゴシック"/>
              <a:cs typeface="BIZ UDPゴシック"/>
            </a:endParaRPr>
          </a:p>
        </p:txBody>
      </p:sp>
      <p:grpSp>
        <p:nvGrpSpPr>
          <p:cNvPr id="36" name="object 36"/>
          <p:cNvGrpSpPr/>
          <p:nvPr/>
        </p:nvGrpSpPr>
        <p:grpSpPr>
          <a:xfrm>
            <a:off x="8712575" y="4615461"/>
            <a:ext cx="1462986" cy="421624"/>
            <a:chOff x="6526720" y="3046666"/>
            <a:chExt cx="1097280" cy="316230"/>
          </a:xfrm>
        </p:grpSpPr>
        <p:sp>
          <p:nvSpPr>
            <p:cNvPr id="37" name="object 37"/>
            <p:cNvSpPr/>
            <p:nvPr/>
          </p:nvSpPr>
          <p:spPr>
            <a:xfrm>
              <a:off x="6529577" y="3049524"/>
              <a:ext cx="1091565" cy="310515"/>
            </a:xfrm>
            <a:custGeom>
              <a:avLst/>
              <a:gdLst/>
              <a:ahLst/>
              <a:cxnLst/>
              <a:rect l="l" t="t" r="r" b="b"/>
              <a:pathLst>
                <a:path w="1091565" h="310514">
                  <a:moveTo>
                    <a:pt x="1091311" y="0"/>
                  </a:moveTo>
                  <a:lnTo>
                    <a:pt x="455675" y="0"/>
                  </a:lnTo>
                  <a:lnTo>
                    <a:pt x="455675" y="51816"/>
                  </a:lnTo>
                  <a:lnTo>
                    <a:pt x="0" y="69469"/>
                  </a:lnTo>
                  <a:lnTo>
                    <a:pt x="455675" y="129413"/>
                  </a:lnTo>
                  <a:lnTo>
                    <a:pt x="455675" y="310388"/>
                  </a:lnTo>
                  <a:lnTo>
                    <a:pt x="1091311" y="310388"/>
                  </a:lnTo>
                  <a:lnTo>
                    <a:pt x="1091311" y="0"/>
                  </a:lnTo>
                  <a:close/>
                </a:path>
              </a:pathLst>
            </a:custGeom>
            <a:solidFill>
              <a:srgbClr val="FFFFFF"/>
            </a:solidFill>
          </p:spPr>
          <p:txBody>
            <a:bodyPr wrap="square" lIns="0" tIns="0" rIns="0" bIns="0" rtlCol="0"/>
            <a:lstStyle/>
            <a:p>
              <a:endParaRPr/>
            </a:p>
          </p:txBody>
        </p:sp>
        <p:sp>
          <p:nvSpPr>
            <p:cNvPr id="38" name="object 38"/>
            <p:cNvSpPr/>
            <p:nvPr/>
          </p:nvSpPr>
          <p:spPr>
            <a:xfrm>
              <a:off x="6529577" y="3049524"/>
              <a:ext cx="1091565" cy="310515"/>
            </a:xfrm>
            <a:custGeom>
              <a:avLst/>
              <a:gdLst/>
              <a:ahLst/>
              <a:cxnLst/>
              <a:rect l="l" t="t" r="r" b="b"/>
              <a:pathLst>
                <a:path w="1091565" h="310514">
                  <a:moveTo>
                    <a:pt x="455675" y="0"/>
                  </a:moveTo>
                  <a:lnTo>
                    <a:pt x="561594" y="0"/>
                  </a:lnTo>
                  <a:lnTo>
                    <a:pt x="720597" y="0"/>
                  </a:lnTo>
                  <a:lnTo>
                    <a:pt x="1091311" y="0"/>
                  </a:lnTo>
                  <a:lnTo>
                    <a:pt x="1091311" y="51816"/>
                  </a:lnTo>
                  <a:lnTo>
                    <a:pt x="1091311" y="129413"/>
                  </a:lnTo>
                  <a:lnTo>
                    <a:pt x="1091311" y="310388"/>
                  </a:lnTo>
                  <a:lnTo>
                    <a:pt x="720597" y="310388"/>
                  </a:lnTo>
                  <a:lnTo>
                    <a:pt x="561594" y="310388"/>
                  </a:lnTo>
                  <a:lnTo>
                    <a:pt x="455675" y="310388"/>
                  </a:lnTo>
                  <a:lnTo>
                    <a:pt x="455675" y="129413"/>
                  </a:lnTo>
                  <a:lnTo>
                    <a:pt x="0" y="69469"/>
                  </a:lnTo>
                  <a:lnTo>
                    <a:pt x="455675" y="51816"/>
                  </a:lnTo>
                  <a:lnTo>
                    <a:pt x="455675" y="0"/>
                  </a:lnTo>
                  <a:close/>
                </a:path>
              </a:pathLst>
            </a:custGeom>
            <a:ln w="5626">
              <a:solidFill>
                <a:srgbClr val="000000"/>
              </a:solidFill>
            </a:ln>
          </p:spPr>
          <p:txBody>
            <a:bodyPr wrap="square" lIns="0" tIns="0" rIns="0" bIns="0" rtlCol="0"/>
            <a:lstStyle/>
            <a:p>
              <a:endParaRPr/>
            </a:p>
          </p:txBody>
        </p:sp>
      </p:grpSp>
      <p:sp>
        <p:nvSpPr>
          <p:cNvPr id="39" name="object 39"/>
          <p:cNvSpPr txBox="1"/>
          <p:nvPr/>
        </p:nvSpPr>
        <p:spPr>
          <a:xfrm>
            <a:off x="9470229" y="4665186"/>
            <a:ext cx="592645" cy="290677"/>
          </a:xfrm>
          <a:prstGeom prst="rect">
            <a:avLst/>
          </a:prstGeom>
        </p:spPr>
        <p:txBody>
          <a:bodyPr vert="horz" wrap="square" lIns="0" tIns="31326" rIns="0" bIns="0" rtlCol="0">
            <a:spAutoFit/>
          </a:bodyPr>
          <a:lstStyle/>
          <a:p>
            <a:pPr marL="23706">
              <a:spcBef>
                <a:spcPts val="247"/>
              </a:spcBef>
            </a:pPr>
            <a:r>
              <a:rPr sz="800" spc="-13" dirty="0">
                <a:solidFill>
                  <a:srgbClr val="585858"/>
                </a:solidFill>
                <a:latin typeface="BIZ UDPゴシック"/>
                <a:cs typeface="BIZ UDPゴシック"/>
              </a:rPr>
              <a:t>希望しない</a:t>
            </a:r>
            <a:endParaRPr sz="800">
              <a:latin typeface="BIZ UDPゴシック"/>
              <a:cs typeface="BIZ UDPゴシック"/>
            </a:endParaRPr>
          </a:p>
          <a:p>
            <a:pPr marL="16933">
              <a:spcBef>
                <a:spcPts val="120"/>
              </a:spcBef>
            </a:pPr>
            <a:r>
              <a:rPr sz="800" dirty="0">
                <a:solidFill>
                  <a:srgbClr val="585858"/>
                </a:solidFill>
                <a:latin typeface="BIZ UDPゴシック"/>
                <a:cs typeface="BIZ UDPゴシック"/>
              </a:rPr>
              <a:t>5</a:t>
            </a:r>
            <a:r>
              <a:rPr sz="800" spc="7" dirty="0">
                <a:solidFill>
                  <a:srgbClr val="585858"/>
                </a:solidFill>
                <a:latin typeface="BIZ UDPゴシック"/>
                <a:cs typeface="BIZ UDPゴシック"/>
              </a:rPr>
              <a:t>校 / </a:t>
            </a:r>
            <a:r>
              <a:rPr sz="800" spc="-33" dirty="0">
                <a:solidFill>
                  <a:srgbClr val="585858"/>
                </a:solidFill>
                <a:latin typeface="BIZ UDPゴシック"/>
                <a:cs typeface="BIZ UDPゴシック"/>
              </a:rPr>
              <a:t>17%</a:t>
            </a:r>
            <a:endParaRPr sz="800">
              <a:latin typeface="BIZ UDPゴシック"/>
              <a:cs typeface="BIZ UDPゴシック"/>
            </a:endParaRPr>
          </a:p>
        </p:txBody>
      </p:sp>
      <p:grpSp>
        <p:nvGrpSpPr>
          <p:cNvPr id="40" name="object 40"/>
          <p:cNvGrpSpPr/>
          <p:nvPr/>
        </p:nvGrpSpPr>
        <p:grpSpPr>
          <a:xfrm>
            <a:off x="7531519" y="2283997"/>
            <a:ext cx="755199" cy="1030355"/>
            <a:chOff x="5640895" y="1298003"/>
            <a:chExt cx="566420" cy="772795"/>
          </a:xfrm>
        </p:grpSpPr>
        <p:sp>
          <p:nvSpPr>
            <p:cNvPr id="41" name="object 41"/>
            <p:cNvSpPr/>
            <p:nvPr/>
          </p:nvSpPr>
          <p:spPr>
            <a:xfrm>
              <a:off x="5643753" y="1300861"/>
              <a:ext cx="560705" cy="767080"/>
            </a:xfrm>
            <a:custGeom>
              <a:avLst/>
              <a:gdLst/>
              <a:ahLst/>
              <a:cxnLst/>
              <a:rect l="l" t="t" r="r" b="b"/>
              <a:pathLst>
                <a:path w="560704" h="767080">
                  <a:moveTo>
                    <a:pt x="560451" y="0"/>
                  </a:moveTo>
                  <a:lnTo>
                    <a:pt x="0" y="0"/>
                  </a:lnTo>
                  <a:lnTo>
                    <a:pt x="0" y="268859"/>
                  </a:lnTo>
                  <a:lnTo>
                    <a:pt x="93345" y="268859"/>
                  </a:lnTo>
                  <a:lnTo>
                    <a:pt x="203200" y="766953"/>
                  </a:lnTo>
                  <a:lnTo>
                    <a:pt x="233426" y="268859"/>
                  </a:lnTo>
                  <a:lnTo>
                    <a:pt x="560451" y="268859"/>
                  </a:lnTo>
                  <a:lnTo>
                    <a:pt x="560451" y="0"/>
                  </a:lnTo>
                  <a:close/>
                </a:path>
              </a:pathLst>
            </a:custGeom>
            <a:solidFill>
              <a:srgbClr val="FFFFFF"/>
            </a:solidFill>
          </p:spPr>
          <p:txBody>
            <a:bodyPr wrap="square" lIns="0" tIns="0" rIns="0" bIns="0" rtlCol="0"/>
            <a:lstStyle/>
            <a:p>
              <a:endParaRPr/>
            </a:p>
          </p:txBody>
        </p:sp>
        <p:sp>
          <p:nvSpPr>
            <p:cNvPr id="42" name="object 42"/>
            <p:cNvSpPr/>
            <p:nvPr/>
          </p:nvSpPr>
          <p:spPr>
            <a:xfrm>
              <a:off x="5643753" y="1300861"/>
              <a:ext cx="560705" cy="767080"/>
            </a:xfrm>
            <a:custGeom>
              <a:avLst/>
              <a:gdLst/>
              <a:ahLst/>
              <a:cxnLst/>
              <a:rect l="l" t="t" r="r" b="b"/>
              <a:pathLst>
                <a:path w="560704" h="767080">
                  <a:moveTo>
                    <a:pt x="0" y="0"/>
                  </a:moveTo>
                  <a:lnTo>
                    <a:pt x="93345" y="0"/>
                  </a:lnTo>
                  <a:lnTo>
                    <a:pt x="233426" y="0"/>
                  </a:lnTo>
                  <a:lnTo>
                    <a:pt x="560451" y="0"/>
                  </a:lnTo>
                  <a:lnTo>
                    <a:pt x="560451" y="156845"/>
                  </a:lnTo>
                  <a:lnTo>
                    <a:pt x="560451" y="224028"/>
                  </a:lnTo>
                  <a:lnTo>
                    <a:pt x="560451" y="268859"/>
                  </a:lnTo>
                  <a:lnTo>
                    <a:pt x="233426" y="268859"/>
                  </a:lnTo>
                  <a:lnTo>
                    <a:pt x="203200" y="766953"/>
                  </a:lnTo>
                  <a:lnTo>
                    <a:pt x="93345" y="268859"/>
                  </a:lnTo>
                  <a:lnTo>
                    <a:pt x="0" y="268859"/>
                  </a:lnTo>
                  <a:lnTo>
                    <a:pt x="0" y="224028"/>
                  </a:lnTo>
                  <a:lnTo>
                    <a:pt x="0" y="156845"/>
                  </a:lnTo>
                  <a:lnTo>
                    <a:pt x="0" y="0"/>
                  </a:lnTo>
                  <a:close/>
                </a:path>
              </a:pathLst>
            </a:custGeom>
            <a:ln w="5626">
              <a:solidFill>
                <a:srgbClr val="000000"/>
              </a:solidFill>
            </a:ln>
          </p:spPr>
          <p:txBody>
            <a:bodyPr wrap="square" lIns="0" tIns="0" rIns="0" bIns="0" rtlCol="0"/>
            <a:lstStyle/>
            <a:p>
              <a:endParaRPr/>
            </a:p>
          </p:txBody>
        </p:sp>
      </p:grpSp>
      <p:sp>
        <p:nvSpPr>
          <p:cNvPr id="43" name="object 43"/>
          <p:cNvSpPr txBox="1"/>
          <p:nvPr/>
        </p:nvSpPr>
        <p:spPr>
          <a:xfrm>
            <a:off x="7535331" y="2287807"/>
            <a:ext cx="747579" cy="308630"/>
          </a:xfrm>
          <a:prstGeom prst="rect">
            <a:avLst/>
          </a:prstGeom>
          <a:ln w="5626">
            <a:solidFill>
              <a:srgbClr val="000000"/>
            </a:solidFill>
          </a:ln>
        </p:spPr>
        <p:txBody>
          <a:bodyPr vert="horz" wrap="square" lIns="0" tIns="49105" rIns="0" bIns="0" rtlCol="0">
            <a:spAutoFit/>
          </a:bodyPr>
          <a:lstStyle/>
          <a:p>
            <a:pPr algn="ctr">
              <a:spcBef>
                <a:spcPts val="387"/>
              </a:spcBef>
            </a:pPr>
            <a:r>
              <a:rPr sz="800" spc="-27" dirty="0">
                <a:solidFill>
                  <a:srgbClr val="585858"/>
                </a:solidFill>
                <a:latin typeface="BIZ UDPゴシック"/>
                <a:cs typeface="BIZ UDPゴシック"/>
              </a:rPr>
              <a:t>未回答</a:t>
            </a:r>
            <a:endParaRPr sz="800">
              <a:latin typeface="BIZ UDPゴシック"/>
              <a:cs typeface="BIZ UDPゴシック"/>
            </a:endParaRPr>
          </a:p>
          <a:p>
            <a:pPr marL="35559" algn="ctr">
              <a:spcBef>
                <a:spcPts val="120"/>
              </a:spcBef>
            </a:pPr>
            <a:r>
              <a:rPr sz="800" dirty="0">
                <a:solidFill>
                  <a:srgbClr val="585858"/>
                </a:solidFill>
                <a:latin typeface="BIZ UDPゴシック"/>
                <a:cs typeface="BIZ UDPゴシック"/>
              </a:rPr>
              <a:t>12</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40%</a:t>
            </a:r>
            <a:endParaRPr sz="800">
              <a:latin typeface="BIZ UDPゴシック"/>
              <a:cs typeface="BIZ UDPゴシック"/>
            </a:endParaRPr>
          </a:p>
        </p:txBody>
      </p:sp>
      <p:grpSp>
        <p:nvGrpSpPr>
          <p:cNvPr id="44" name="object 44"/>
          <p:cNvGrpSpPr/>
          <p:nvPr/>
        </p:nvGrpSpPr>
        <p:grpSpPr>
          <a:xfrm>
            <a:off x="1301693" y="6093856"/>
            <a:ext cx="2214798" cy="2340098"/>
            <a:chOff x="968352" y="4155503"/>
            <a:chExt cx="1661160" cy="1755139"/>
          </a:xfrm>
        </p:grpSpPr>
        <p:sp>
          <p:nvSpPr>
            <p:cNvPr id="45" name="object 45"/>
            <p:cNvSpPr/>
            <p:nvPr/>
          </p:nvSpPr>
          <p:spPr>
            <a:xfrm>
              <a:off x="1696085" y="4454779"/>
              <a:ext cx="151765" cy="728345"/>
            </a:xfrm>
            <a:custGeom>
              <a:avLst/>
              <a:gdLst/>
              <a:ahLst/>
              <a:cxnLst/>
              <a:rect l="l" t="t" r="r" b="b"/>
              <a:pathLst>
                <a:path w="151764" h="728345">
                  <a:moveTo>
                    <a:pt x="0" y="0"/>
                  </a:moveTo>
                  <a:lnTo>
                    <a:pt x="0" y="727837"/>
                  </a:lnTo>
                  <a:lnTo>
                    <a:pt x="151384" y="16002"/>
                  </a:lnTo>
                  <a:lnTo>
                    <a:pt x="113889" y="9001"/>
                  </a:lnTo>
                  <a:lnTo>
                    <a:pt x="76120" y="4000"/>
                  </a:lnTo>
                  <a:lnTo>
                    <a:pt x="38137" y="1000"/>
                  </a:lnTo>
                  <a:lnTo>
                    <a:pt x="0" y="0"/>
                  </a:lnTo>
                  <a:close/>
                </a:path>
              </a:pathLst>
            </a:custGeom>
            <a:solidFill>
              <a:srgbClr val="4471C4"/>
            </a:solidFill>
          </p:spPr>
          <p:txBody>
            <a:bodyPr wrap="square" lIns="0" tIns="0" rIns="0" bIns="0" rtlCol="0"/>
            <a:lstStyle/>
            <a:p>
              <a:endParaRPr/>
            </a:p>
          </p:txBody>
        </p:sp>
        <p:sp>
          <p:nvSpPr>
            <p:cNvPr id="46" name="object 46"/>
            <p:cNvSpPr/>
            <p:nvPr/>
          </p:nvSpPr>
          <p:spPr>
            <a:xfrm>
              <a:off x="968352" y="4454779"/>
              <a:ext cx="1456055" cy="1456055"/>
            </a:xfrm>
            <a:custGeom>
              <a:avLst/>
              <a:gdLst/>
              <a:ahLst/>
              <a:cxnLst/>
              <a:rect l="l" t="t" r="r" b="b"/>
              <a:pathLst>
                <a:path w="1456055" h="1456054">
                  <a:moveTo>
                    <a:pt x="727732" y="0"/>
                  </a:moveTo>
                  <a:lnTo>
                    <a:pt x="678993" y="1619"/>
                  </a:lnTo>
                  <a:lnTo>
                    <a:pt x="631005" y="6416"/>
                  </a:lnTo>
                  <a:lnTo>
                    <a:pt x="583885" y="14296"/>
                  </a:lnTo>
                  <a:lnTo>
                    <a:pt x="537749" y="25166"/>
                  </a:lnTo>
                  <a:lnTo>
                    <a:pt x="492711" y="38932"/>
                  </a:lnTo>
                  <a:lnTo>
                    <a:pt x="448887" y="55499"/>
                  </a:lnTo>
                  <a:lnTo>
                    <a:pt x="406394" y="74774"/>
                  </a:lnTo>
                  <a:lnTo>
                    <a:pt x="365347" y="96664"/>
                  </a:lnTo>
                  <a:lnTo>
                    <a:pt x="325861" y="121074"/>
                  </a:lnTo>
                  <a:lnTo>
                    <a:pt x="288053" y="147911"/>
                  </a:lnTo>
                  <a:lnTo>
                    <a:pt x="252038" y="177081"/>
                  </a:lnTo>
                  <a:lnTo>
                    <a:pt x="217932" y="208490"/>
                  </a:lnTo>
                  <a:lnTo>
                    <a:pt x="185850" y="242044"/>
                  </a:lnTo>
                  <a:lnTo>
                    <a:pt x="155908" y="277650"/>
                  </a:lnTo>
                  <a:lnTo>
                    <a:pt x="128223" y="315213"/>
                  </a:lnTo>
                  <a:lnTo>
                    <a:pt x="102908" y="354640"/>
                  </a:lnTo>
                  <a:lnTo>
                    <a:pt x="80081" y="395838"/>
                  </a:lnTo>
                  <a:lnTo>
                    <a:pt x="59857" y="438712"/>
                  </a:lnTo>
                  <a:lnTo>
                    <a:pt x="42352" y="483168"/>
                  </a:lnTo>
                  <a:lnTo>
                    <a:pt x="27681" y="529113"/>
                  </a:lnTo>
                  <a:lnTo>
                    <a:pt x="15960" y="576452"/>
                  </a:lnTo>
                  <a:lnTo>
                    <a:pt x="7527" y="623584"/>
                  </a:lnTo>
                  <a:lnTo>
                    <a:pt x="2232" y="670538"/>
                  </a:lnTo>
                  <a:lnTo>
                    <a:pt x="0" y="717199"/>
                  </a:lnTo>
                  <a:lnTo>
                    <a:pt x="757" y="763454"/>
                  </a:lnTo>
                  <a:lnTo>
                    <a:pt x="4430" y="809190"/>
                  </a:lnTo>
                  <a:lnTo>
                    <a:pt x="10946" y="854292"/>
                  </a:lnTo>
                  <a:lnTo>
                    <a:pt x="20229" y="898646"/>
                  </a:lnTo>
                  <a:lnTo>
                    <a:pt x="32207" y="942140"/>
                  </a:lnTo>
                  <a:lnTo>
                    <a:pt x="46805" y="984659"/>
                  </a:lnTo>
                  <a:lnTo>
                    <a:pt x="63949" y="1026089"/>
                  </a:lnTo>
                  <a:lnTo>
                    <a:pt x="83566" y="1066317"/>
                  </a:lnTo>
                  <a:lnTo>
                    <a:pt x="105582" y="1105229"/>
                  </a:lnTo>
                  <a:lnTo>
                    <a:pt x="129923" y="1142711"/>
                  </a:lnTo>
                  <a:lnTo>
                    <a:pt x="156515" y="1178649"/>
                  </a:lnTo>
                  <a:lnTo>
                    <a:pt x="185284" y="1212930"/>
                  </a:lnTo>
                  <a:lnTo>
                    <a:pt x="216157" y="1245439"/>
                  </a:lnTo>
                  <a:lnTo>
                    <a:pt x="249059" y="1276064"/>
                  </a:lnTo>
                  <a:lnTo>
                    <a:pt x="283917" y="1304689"/>
                  </a:lnTo>
                  <a:lnTo>
                    <a:pt x="320656" y="1331202"/>
                  </a:lnTo>
                  <a:lnTo>
                    <a:pt x="359204" y="1355489"/>
                  </a:lnTo>
                  <a:lnTo>
                    <a:pt x="399485" y="1377435"/>
                  </a:lnTo>
                  <a:lnTo>
                    <a:pt x="441427" y="1396928"/>
                  </a:lnTo>
                  <a:lnTo>
                    <a:pt x="484955" y="1413853"/>
                  </a:lnTo>
                  <a:lnTo>
                    <a:pt x="529996" y="1428096"/>
                  </a:lnTo>
                  <a:lnTo>
                    <a:pt x="576475" y="1439544"/>
                  </a:lnTo>
                  <a:lnTo>
                    <a:pt x="623606" y="1447979"/>
                  </a:lnTo>
                  <a:lnTo>
                    <a:pt x="670558" y="1453276"/>
                  </a:lnTo>
                  <a:lnTo>
                    <a:pt x="717216" y="1455510"/>
                  </a:lnTo>
                  <a:lnTo>
                    <a:pt x="763468" y="1454753"/>
                  </a:lnTo>
                  <a:lnTo>
                    <a:pt x="809200" y="1451081"/>
                  </a:lnTo>
                  <a:lnTo>
                    <a:pt x="854297" y="1444567"/>
                  </a:lnTo>
                  <a:lnTo>
                    <a:pt x="898647" y="1435285"/>
                  </a:lnTo>
                  <a:lnTo>
                    <a:pt x="942136" y="1423309"/>
                  </a:lnTo>
                  <a:lnTo>
                    <a:pt x="984650" y="1408712"/>
                  </a:lnTo>
                  <a:lnTo>
                    <a:pt x="1026075" y="1391569"/>
                  </a:lnTo>
                  <a:lnTo>
                    <a:pt x="1066298" y="1371953"/>
                  </a:lnTo>
                  <a:lnTo>
                    <a:pt x="1105206" y="1349939"/>
                  </a:lnTo>
                  <a:lnTo>
                    <a:pt x="1142684" y="1325600"/>
                  </a:lnTo>
                  <a:lnTo>
                    <a:pt x="1178619" y="1299010"/>
                  </a:lnTo>
                  <a:lnTo>
                    <a:pt x="1212897" y="1270243"/>
                  </a:lnTo>
                  <a:lnTo>
                    <a:pt x="1245405" y="1239373"/>
                  </a:lnTo>
                  <a:lnTo>
                    <a:pt x="1276030" y="1206474"/>
                  </a:lnTo>
                  <a:lnTo>
                    <a:pt x="1304656" y="1171619"/>
                  </a:lnTo>
                  <a:lnTo>
                    <a:pt x="1331172" y="1134883"/>
                  </a:lnTo>
                  <a:lnTo>
                    <a:pt x="1355462" y="1096340"/>
                  </a:lnTo>
                  <a:lnTo>
                    <a:pt x="1377415" y="1056062"/>
                  </a:lnTo>
                  <a:lnTo>
                    <a:pt x="1396915" y="1014125"/>
                  </a:lnTo>
                  <a:lnTo>
                    <a:pt x="1413849" y="970602"/>
                  </a:lnTo>
                  <a:lnTo>
                    <a:pt x="1428105" y="925567"/>
                  </a:lnTo>
                  <a:lnTo>
                    <a:pt x="1439567" y="879093"/>
                  </a:lnTo>
                  <a:lnTo>
                    <a:pt x="1448001" y="831962"/>
                  </a:lnTo>
                  <a:lnTo>
                    <a:pt x="1453299" y="785011"/>
                  </a:lnTo>
                  <a:lnTo>
                    <a:pt x="1455532" y="738352"/>
                  </a:lnTo>
                  <a:lnTo>
                    <a:pt x="1454776" y="692100"/>
                  </a:lnTo>
                  <a:lnTo>
                    <a:pt x="1451104" y="646369"/>
                  </a:lnTo>
                  <a:lnTo>
                    <a:pt x="1444590" y="601271"/>
                  </a:lnTo>
                  <a:lnTo>
                    <a:pt x="1435307" y="556921"/>
                  </a:lnTo>
                  <a:lnTo>
                    <a:pt x="1423331" y="513432"/>
                  </a:lnTo>
                  <a:lnTo>
                    <a:pt x="1408734" y="470919"/>
                  </a:lnTo>
                  <a:lnTo>
                    <a:pt x="1391591" y="429493"/>
                  </a:lnTo>
                  <a:lnTo>
                    <a:pt x="1371976" y="389270"/>
                  </a:lnTo>
                  <a:lnTo>
                    <a:pt x="1349962" y="350363"/>
                  </a:lnTo>
                  <a:lnTo>
                    <a:pt x="1325623" y="312885"/>
                  </a:lnTo>
                  <a:lnTo>
                    <a:pt x="1299033" y="276949"/>
                  </a:lnTo>
                  <a:lnTo>
                    <a:pt x="1270266" y="242671"/>
                  </a:lnTo>
                  <a:lnTo>
                    <a:pt x="1239396" y="210163"/>
                  </a:lnTo>
                  <a:lnTo>
                    <a:pt x="1206496" y="179539"/>
                  </a:lnTo>
                  <a:lnTo>
                    <a:pt x="1171642" y="150912"/>
                  </a:lnTo>
                  <a:lnTo>
                    <a:pt x="1134906" y="124397"/>
                  </a:lnTo>
                  <a:lnTo>
                    <a:pt x="1096362" y="100106"/>
                  </a:lnTo>
                  <a:lnTo>
                    <a:pt x="1056085" y="78154"/>
                  </a:lnTo>
                  <a:lnTo>
                    <a:pt x="1014148" y="58654"/>
                  </a:lnTo>
                  <a:lnTo>
                    <a:pt x="970624" y="41719"/>
                  </a:lnTo>
                  <a:lnTo>
                    <a:pt x="925589" y="27464"/>
                  </a:lnTo>
                  <a:lnTo>
                    <a:pt x="879116" y="16001"/>
                  </a:lnTo>
                  <a:lnTo>
                    <a:pt x="727732" y="727836"/>
                  </a:lnTo>
                  <a:lnTo>
                    <a:pt x="727732" y="0"/>
                  </a:lnTo>
                  <a:close/>
                </a:path>
              </a:pathLst>
            </a:custGeom>
            <a:solidFill>
              <a:srgbClr val="EC7C30"/>
            </a:solidFill>
          </p:spPr>
          <p:txBody>
            <a:bodyPr wrap="square" lIns="0" tIns="0" rIns="0" bIns="0" rtlCol="0"/>
            <a:lstStyle/>
            <a:p>
              <a:endParaRPr/>
            </a:p>
          </p:txBody>
        </p:sp>
        <p:sp>
          <p:nvSpPr>
            <p:cNvPr id="47" name="object 47"/>
            <p:cNvSpPr/>
            <p:nvPr/>
          </p:nvSpPr>
          <p:spPr>
            <a:xfrm>
              <a:off x="1772158" y="4158361"/>
              <a:ext cx="854075" cy="300990"/>
            </a:xfrm>
            <a:custGeom>
              <a:avLst/>
              <a:gdLst/>
              <a:ahLst/>
              <a:cxnLst/>
              <a:rect l="l" t="t" r="r" b="b"/>
              <a:pathLst>
                <a:path w="854075" h="300989">
                  <a:moveTo>
                    <a:pt x="301498" y="0"/>
                  </a:moveTo>
                  <a:lnTo>
                    <a:pt x="393573" y="0"/>
                  </a:lnTo>
                  <a:lnTo>
                    <a:pt x="531622" y="0"/>
                  </a:lnTo>
                  <a:lnTo>
                    <a:pt x="853948" y="0"/>
                  </a:lnTo>
                  <a:lnTo>
                    <a:pt x="853948" y="165100"/>
                  </a:lnTo>
                  <a:lnTo>
                    <a:pt x="853948" y="235839"/>
                  </a:lnTo>
                  <a:lnTo>
                    <a:pt x="853948" y="283083"/>
                  </a:lnTo>
                  <a:lnTo>
                    <a:pt x="531622" y="283083"/>
                  </a:lnTo>
                  <a:lnTo>
                    <a:pt x="393573" y="283083"/>
                  </a:lnTo>
                  <a:lnTo>
                    <a:pt x="301498" y="283083"/>
                  </a:lnTo>
                  <a:lnTo>
                    <a:pt x="301498" y="235839"/>
                  </a:lnTo>
                  <a:lnTo>
                    <a:pt x="0" y="300482"/>
                  </a:lnTo>
                  <a:lnTo>
                    <a:pt x="301498" y="165100"/>
                  </a:lnTo>
                  <a:lnTo>
                    <a:pt x="301498" y="0"/>
                  </a:lnTo>
                  <a:close/>
                </a:path>
              </a:pathLst>
            </a:custGeom>
            <a:ln w="5626">
              <a:solidFill>
                <a:srgbClr val="000000"/>
              </a:solidFill>
            </a:ln>
          </p:spPr>
          <p:txBody>
            <a:bodyPr wrap="square" lIns="0" tIns="0" rIns="0" bIns="0" rtlCol="0"/>
            <a:lstStyle/>
            <a:p>
              <a:endParaRPr/>
            </a:p>
          </p:txBody>
        </p:sp>
      </p:grpSp>
      <p:sp>
        <p:nvSpPr>
          <p:cNvPr id="48" name="object 48"/>
          <p:cNvSpPr txBox="1"/>
          <p:nvPr/>
        </p:nvSpPr>
        <p:spPr>
          <a:xfrm>
            <a:off x="2920661" y="6126756"/>
            <a:ext cx="496975" cy="289822"/>
          </a:xfrm>
          <a:prstGeom prst="rect">
            <a:avLst/>
          </a:prstGeom>
        </p:spPr>
        <p:txBody>
          <a:bodyPr vert="horz" wrap="square" lIns="0" tIns="30479" rIns="0" bIns="0" rtlCol="0">
            <a:spAutoFit/>
          </a:bodyPr>
          <a:lstStyle/>
          <a:p>
            <a:pPr marR="38944" algn="ctr">
              <a:spcBef>
                <a:spcPts val="240"/>
              </a:spcBef>
            </a:pPr>
            <a:r>
              <a:rPr sz="800" spc="-33" dirty="0">
                <a:solidFill>
                  <a:srgbClr val="585858"/>
                </a:solidFill>
                <a:latin typeface="BIZ UDPゴシック"/>
                <a:cs typeface="BIZ UDPゴシック"/>
              </a:rPr>
              <a:t>ある</a:t>
            </a:r>
            <a:endParaRPr sz="800">
              <a:latin typeface="BIZ UDPゴシック"/>
              <a:cs typeface="BIZ UDPゴシック"/>
            </a:endParaRPr>
          </a:p>
          <a:p>
            <a:pPr marR="6773" algn="ctr">
              <a:spcBef>
                <a:spcPts val="113"/>
              </a:spcBef>
            </a:pPr>
            <a:r>
              <a:rPr sz="800" dirty="0">
                <a:solidFill>
                  <a:srgbClr val="585858"/>
                </a:solidFill>
                <a:latin typeface="BIZ UDPゴシック"/>
                <a:cs typeface="BIZ UDPゴシック"/>
              </a:rPr>
              <a:t>1</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3%</a:t>
            </a:r>
            <a:endParaRPr sz="800">
              <a:latin typeface="BIZ UDPゴシック"/>
              <a:cs typeface="BIZ UDPゴシック"/>
            </a:endParaRPr>
          </a:p>
        </p:txBody>
      </p:sp>
      <p:sp>
        <p:nvSpPr>
          <p:cNvPr id="49" name="object 49"/>
          <p:cNvSpPr/>
          <p:nvPr/>
        </p:nvSpPr>
        <p:spPr>
          <a:xfrm>
            <a:off x="959920" y="8421342"/>
            <a:ext cx="1211535" cy="386912"/>
          </a:xfrm>
          <a:custGeom>
            <a:avLst/>
            <a:gdLst/>
            <a:ahLst/>
            <a:cxnLst/>
            <a:rect l="l" t="t" r="r" b="b"/>
            <a:pathLst>
              <a:path w="908685" h="290195">
                <a:moveTo>
                  <a:pt x="0" y="0"/>
                </a:moveTo>
                <a:lnTo>
                  <a:pt x="377367" y="0"/>
                </a:lnTo>
                <a:lnTo>
                  <a:pt x="539102" y="0"/>
                </a:lnTo>
                <a:lnTo>
                  <a:pt x="646887" y="0"/>
                </a:lnTo>
                <a:lnTo>
                  <a:pt x="646887" y="48259"/>
                </a:lnTo>
                <a:lnTo>
                  <a:pt x="908126" y="5079"/>
                </a:lnTo>
                <a:lnTo>
                  <a:pt x="646887" y="120903"/>
                </a:lnTo>
                <a:lnTo>
                  <a:pt x="646887" y="290194"/>
                </a:lnTo>
                <a:lnTo>
                  <a:pt x="539102" y="290194"/>
                </a:lnTo>
                <a:lnTo>
                  <a:pt x="377367" y="290194"/>
                </a:lnTo>
                <a:lnTo>
                  <a:pt x="0" y="290194"/>
                </a:lnTo>
                <a:lnTo>
                  <a:pt x="0" y="120903"/>
                </a:lnTo>
                <a:lnTo>
                  <a:pt x="0" y="48259"/>
                </a:lnTo>
                <a:lnTo>
                  <a:pt x="0" y="0"/>
                </a:lnTo>
                <a:close/>
              </a:path>
            </a:pathLst>
          </a:custGeom>
          <a:ln w="5626">
            <a:solidFill>
              <a:srgbClr val="000000"/>
            </a:solidFill>
          </a:ln>
        </p:spPr>
        <p:txBody>
          <a:bodyPr wrap="square" lIns="0" tIns="0" rIns="0" bIns="0" rtlCol="0"/>
          <a:lstStyle/>
          <a:p>
            <a:endParaRPr/>
          </a:p>
        </p:txBody>
      </p:sp>
      <p:sp>
        <p:nvSpPr>
          <p:cNvPr id="50" name="object 50"/>
          <p:cNvSpPr txBox="1"/>
          <p:nvPr/>
        </p:nvSpPr>
        <p:spPr>
          <a:xfrm>
            <a:off x="1081023" y="8455875"/>
            <a:ext cx="671382" cy="289822"/>
          </a:xfrm>
          <a:prstGeom prst="rect">
            <a:avLst/>
          </a:prstGeom>
        </p:spPr>
        <p:txBody>
          <a:bodyPr vert="horz" wrap="square" lIns="0" tIns="30479" rIns="0" bIns="0" rtlCol="0">
            <a:spAutoFit/>
          </a:bodyPr>
          <a:lstStyle/>
          <a:p>
            <a:pPr marR="42332" algn="ctr">
              <a:spcBef>
                <a:spcPts val="240"/>
              </a:spcBef>
            </a:pPr>
            <a:r>
              <a:rPr sz="800" spc="-33" dirty="0">
                <a:solidFill>
                  <a:srgbClr val="585858"/>
                </a:solidFill>
                <a:latin typeface="BIZ UDPゴシック"/>
                <a:cs typeface="BIZ UDPゴシック"/>
              </a:rPr>
              <a:t>ない</a:t>
            </a:r>
            <a:endParaRPr sz="800">
              <a:latin typeface="BIZ UDPゴシック"/>
              <a:cs typeface="BIZ UDPゴシック"/>
            </a:endParaRPr>
          </a:p>
          <a:p>
            <a:pPr marR="6773" algn="ctr">
              <a:spcBef>
                <a:spcPts val="113"/>
              </a:spcBef>
            </a:pPr>
            <a:r>
              <a:rPr sz="800" dirty="0">
                <a:solidFill>
                  <a:srgbClr val="585858"/>
                </a:solidFill>
                <a:latin typeface="BIZ UDPゴシック"/>
                <a:cs typeface="BIZ UDPゴシック"/>
              </a:rPr>
              <a:t>29</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97%</a:t>
            </a:r>
            <a:endParaRPr sz="800">
              <a:latin typeface="BIZ UDPゴシック"/>
              <a:cs typeface="BIZ UDPゴシック"/>
            </a:endParaRPr>
          </a:p>
        </p:txBody>
      </p:sp>
      <p:grpSp>
        <p:nvGrpSpPr>
          <p:cNvPr id="51" name="object 51"/>
          <p:cNvGrpSpPr/>
          <p:nvPr/>
        </p:nvGrpSpPr>
        <p:grpSpPr>
          <a:xfrm>
            <a:off x="3923838" y="2372047"/>
            <a:ext cx="2699918" cy="2253743"/>
            <a:chOff x="2935033" y="1364043"/>
            <a:chExt cx="2025014" cy="1690370"/>
          </a:xfrm>
        </p:grpSpPr>
        <p:sp>
          <p:nvSpPr>
            <p:cNvPr id="52" name="object 52"/>
            <p:cNvSpPr/>
            <p:nvPr/>
          </p:nvSpPr>
          <p:spPr>
            <a:xfrm>
              <a:off x="3342131" y="1366901"/>
              <a:ext cx="1211580" cy="1684655"/>
            </a:xfrm>
            <a:custGeom>
              <a:avLst/>
              <a:gdLst/>
              <a:ahLst/>
              <a:cxnLst/>
              <a:rect l="l" t="t" r="r" b="b"/>
              <a:pathLst>
                <a:path w="1211579" h="1684655">
                  <a:moveTo>
                    <a:pt x="0" y="1432052"/>
                  </a:moveTo>
                  <a:lnTo>
                    <a:pt x="0" y="1684527"/>
                  </a:lnTo>
                </a:path>
                <a:path w="1211579" h="1684655">
                  <a:moveTo>
                    <a:pt x="0" y="589534"/>
                  </a:moveTo>
                  <a:lnTo>
                    <a:pt x="0" y="1094866"/>
                  </a:lnTo>
                </a:path>
                <a:path w="1211579" h="1684655">
                  <a:moveTo>
                    <a:pt x="0" y="0"/>
                  </a:moveTo>
                  <a:lnTo>
                    <a:pt x="0" y="252349"/>
                  </a:lnTo>
                </a:path>
                <a:path w="1211579" h="1684655">
                  <a:moveTo>
                    <a:pt x="403606" y="1432052"/>
                  </a:moveTo>
                  <a:lnTo>
                    <a:pt x="403606" y="1684527"/>
                  </a:lnTo>
                </a:path>
                <a:path w="1211579" h="1684655">
                  <a:moveTo>
                    <a:pt x="403606" y="589534"/>
                  </a:moveTo>
                  <a:lnTo>
                    <a:pt x="403606" y="1094866"/>
                  </a:lnTo>
                </a:path>
                <a:path w="1211579" h="1684655">
                  <a:moveTo>
                    <a:pt x="403606" y="0"/>
                  </a:moveTo>
                  <a:lnTo>
                    <a:pt x="403606" y="252349"/>
                  </a:lnTo>
                </a:path>
                <a:path w="1211579" h="1684655">
                  <a:moveTo>
                    <a:pt x="807338" y="589534"/>
                  </a:moveTo>
                  <a:lnTo>
                    <a:pt x="807338" y="1684527"/>
                  </a:lnTo>
                </a:path>
                <a:path w="1211579" h="1684655">
                  <a:moveTo>
                    <a:pt x="807338" y="0"/>
                  </a:moveTo>
                  <a:lnTo>
                    <a:pt x="807338" y="252349"/>
                  </a:lnTo>
                </a:path>
                <a:path w="1211579" h="1684655">
                  <a:moveTo>
                    <a:pt x="1211072" y="589534"/>
                  </a:moveTo>
                  <a:lnTo>
                    <a:pt x="1211072" y="1684527"/>
                  </a:lnTo>
                </a:path>
                <a:path w="1211579" h="1684655">
                  <a:moveTo>
                    <a:pt x="1211072" y="0"/>
                  </a:moveTo>
                  <a:lnTo>
                    <a:pt x="1211072" y="252349"/>
                  </a:lnTo>
                </a:path>
              </a:pathLst>
            </a:custGeom>
            <a:ln w="5626">
              <a:solidFill>
                <a:srgbClr val="D9D9D9"/>
              </a:solidFill>
            </a:ln>
          </p:spPr>
          <p:txBody>
            <a:bodyPr wrap="square" lIns="0" tIns="0" rIns="0" bIns="0" rtlCol="0"/>
            <a:lstStyle/>
            <a:p>
              <a:endParaRPr/>
            </a:p>
          </p:txBody>
        </p:sp>
        <p:sp>
          <p:nvSpPr>
            <p:cNvPr id="53" name="object 53"/>
            <p:cNvSpPr/>
            <p:nvPr/>
          </p:nvSpPr>
          <p:spPr>
            <a:xfrm>
              <a:off x="4956810" y="1366901"/>
              <a:ext cx="0" cy="1684655"/>
            </a:xfrm>
            <a:custGeom>
              <a:avLst/>
              <a:gdLst/>
              <a:ahLst/>
              <a:cxnLst/>
              <a:rect l="l" t="t" r="r" b="b"/>
              <a:pathLst>
                <a:path h="1684655">
                  <a:moveTo>
                    <a:pt x="0" y="0"/>
                  </a:moveTo>
                  <a:lnTo>
                    <a:pt x="0" y="1684527"/>
                  </a:lnTo>
                </a:path>
              </a:pathLst>
            </a:custGeom>
            <a:ln w="5626">
              <a:solidFill>
                <a:srgbClr val="D9D9D9"/>
              </a:solidFill>
            </a:ln>
          </p:spPr>
          <p:txBody>
            <a:bodyPr wrap="square" lIns="0" tIns="0" rIns="0" bIns="0" rtlCol="0"/>
            <a:lstStyle/>
            <a:p>
              <a:endParaRPr/>
            </a:p>
          </p:txBody>
        </p:sp>
        <p:sp>
          <p:nvSpPr>
            <p:cNvPr id="54" name="object 54"/>
            <p:cNvSpPr/>
            <p:nvPr/>
          </p:nvSpPr>
          <p:spPr>
            <a:xfrm>
              <a:off x="2937891" y="1619249"/>
              <a:ext cx="1211580" cy="1179830"/>
            </a:xfrm>
            <a:custGeom>
              <a:avLst/>
              <a:gdLst/>
              <a:ahLst/>
              <a:cxnLst/>
              <a:rect l="l" t="t" r="r" b="b"/>
              <a:pathLst>
                <a:path w="1211579" h="1179830">
                  <a:moveTo>
                    <a:pt x="1121664" y="0"/>
                  </a:moveTo>
                  <a:lnTo>
                    <a:pt x="0" y="0"/>
                  </a:lnTo>
                  <a:lnTo>
                    <a:pt x="0" y="337185"/>
                  </a:lnTo>
                  <a:lnTo>
                    <a:pt x="1121664" y="337185"/>
                  </a:lnTo>
                  <a:lnTo>
                    <a:pt x="1121664" y="0"/>
                  </a:lnTo>
                  <a:close/>
                </a:path>
                <a:path w="1211579" h="1179830">
                  <a:moveTo>
                    <a:pt x="1211580" y="842518"/>
                  </a:moveTo>
                  <a:lnTo>
                    <a:pt x="0" y="842518"/>
                  </a:lnTo>
                  <a:lnTo>
                    <a:pt x="0" y="1179703"/>
                  </a:lnTo>
                  <a:lnTo>
                    <a:pt x="1211580" y="1179703"/>
                  </a:lnTo>
                  <a:lnTo>
                    <a:pt x="1211580" y="842518"/>
                  </a:lnTo>
                  <a:close/>
                </a:path>
              </a:pathLst>
            </a:custGeom>
            <a:solidFill>
              <a:srgbClr val="92D050"/>
            </a:solidFill>
          </p:spPr>
          <p:txBody>
            <a:bodyPr wrap="square" lIns="0" tIns="0" rIns="0" bIns="0" rtlCol="0"/>
            <a:lstStyle/>
            <a:p>
              <a:endParaRPr/>
            </a:p>
          </p:txBody>
        </p:sp>
        <p:sp>
          <p:nvSpPr>
            <p:cNvPr id="55" name="object 55"/>
            <p:cNvSpPr/>
            <p:nvPr/>
          </p:nvSpPr>
          <p:spPr>
            <a:xfrm>
              <a:off x="4059555" y="1619249"/>
              <a:ext cx="897890" cy="1179830"/>
            </a:xfrm>
            <a:custGeom>
              <a:avLst/>
              <a:gdLst/>
              <a:ahLst/>
              <a:cxnLst/>
              <a:rect l="l" t="t" r="r" b="b"/>
              <a:pathLst>
                <a:path w="897889" h="1179830">
                  <a:moveTo>
                    <a:pt x="493649" y="842518"/>
                  </a:moveTo>
                  <a:lnTo>
                    <a:pt x="89916" y="842518"/>
                  </a:lnTo>
                  <a:lnTo>
                    <a:pt x="89916" y="1179703"/>
                  </a:lnTo>
                  <a:lnTo>
                    <a:pt x="493649" y="1179703"/>
                  </a:lnTo>
                  <a:lnTo>
                    <a:pt x="493649" y="842518"/>
                  </a:lnTo>
                  <a:close/>
                </a:path>
                <a:path w="897889" h="1179830">
                  <a:moveTo>
                    <a:pt x="897382" y="0"/>
                  </a:moveTo>
                  <a:lnTo>
                    <a:pt x="0" y="0"/>
                  </a:lnTo>
                  <a:lnTo>
                    <a:pt x="0" y="337185"/>
                  </a:lnTo>
                  <a:lnTo>
                    <a:pt x="897382" y="337185"/>
                  </a:lnTo>
                  <a:lnTo>
                    <a:pt x="897382" y="0"/>
                  </a:lnTo>
                  <a:close/>
                </a:path>
              </a:pathLst>
            </a:custGeom>
            <a:solidFill>
              <a:srgbClr val="5B9BD4"/>
            </a:solidFill>
          </p:spPr>
          <p:txBody>
            <a:bodyPr wrap="square" lIns="0" tIns="0" rIns="0" bIns="0" rtlCol="0"/>
            <a:lstStyle/>
            <a:p>
              <a:endParaRPr/>
            </a:p>
          </p:txBody>
        </p:sp>
        <p:sp>
          <p:nvSpPr>
            <p:cNvPr id="56" name="object 56"/>
            <p:cNvSpPr/>
            <p:nvPr/>
          </p:nvSpPr>
          <p:spPr>
            <a:xfrm>
              <a:off x="4553203" y="2461768"/>
              <a:ext cx="403860" cy="337185"/>
            </a:xfrm>
            <a:custGeom>
              <a:avLst/>
              <a:gdLst/>
              <a:ahLst/>
              <a:cxnLst/>
              <a:rect l="l" t="t" r="r" b="b"/>
              <a:pathLst>
                <a:path w="403860" h="337185">
                  <a:moveTo>
                    <a:pt x="403720" y="0"/>
                  </a:moveTo>
                  <a:lnTo>
                    <a:pt x="0" y="0"/>
                  </a:lnTo>
                  <a:lnTo>
                    <a:pt x="0" y="337185"/>
                  </a:lnTo>
                  <a:lnTo>
                    <a:pt x="403720" y="337185"/>
                  </a:lnTo>
                  <a:lnTo>
                    <a:pt x="403720" y="0"/>
                  </a:lnTo>
                  <a:close/>
                </a:path>
              </a:pathLst>
            </a:custGeom>
            <a:solidFill>
              <a:srgbClr val="FFC000"/>
            </a:solidFill>
          </p:spPr>
          <p:txBody>
            <a:bodyPr wrap="square" lIns="0" tIns="0" rIns="0" bIns="0" rtlCol="0"/>
            <a:lstStyle/>
            <a:p>
              <a:endParaRPr/>
            </a:p>
          </p:txBody>
        </p:sp>
        <p:sp>
          <p:nvSpPr>
            <p:cNvPr id="57" name="object 57"/>
            <p:cNvSpPr/>
            <p:nvPr/>
          </p:nvSpPr>
          <p:spPr>
            <a:xfrm>
              <a:off x="2937890" y="1366901"/>
              <a:ext cx="0" cy="1684655"/>
            </a:xfrm>
            <a:custGeom>
              <a:avLst/>
              <a:gdLst/>
              <a:ahLst/>
              <a:cxnLst/>
              <a:rect l="l" t="t" r="r" b="b"/>
              <a:pathLst>
                <a:path h="1684655">
                  <a:moveTo>
                    <a:pt x="0" y="1684527"/>
                  </a:moveTo>
                  <a:lnTo>
                    <a:pt x="0" y="0"/>
                  </a:lnTo>
                </a:path>
              </a:pathLst>
            </a:custGeom>
            <a:ln w="5626">
              <a:solidFill>
                <a:srgbClr val="D9D9D9"/>
              </a:solidFill>
            </a:ln>
          </p:spPr>
          <p:txBody>
            <a:bodyPr wrap="square" lIns="0" tIns="0" rIns="0" bIns="0" rtlCol="0"/>
            <a:lstStyle/>
            <a:p>
              <a:endParaRPr/>
            </a:p>
          </p:txBody>
        </p:sp>
        <p:sp>
          <p:nvSpPr>
            <p:cNvPr id="58" name="object 58"/>
            <p:cNvSpPr/>
            <p:nvPr/>
          </p:nvSpPr>
          <p:spPr>
            <a:xfrm>
              <a:off x="3503929" y="2577960"/>
              <a:ext cx="79375" cy="105410"/>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grpSp>
      <p:sp>
        <p:nvSpPr>
          <p:cNvPr id="59" name="object 59"/>
          <p:cNvSpPr txBox="1"/>
          <p:nvPr/>
        </p:nvSpPr>
        <p:spPr>
          <a:xfrm>
            <a:off x="4712817" y="3984566"/>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9</a:t>
            </a:r>
            <a:endParaRPr sz="667">
              <a:latin typeface="Calibri"/>
              <a:cs typeface="Calibri"/>
            </a:endParaRPr>
          </a:p>
        </p:txBody>
      </p:sp>
      <p:sp>
        <p:nvSpPr>
          <p:cNvPr id="60" name="object 60"/>
          <p:cNvSpPr/>
          <p:nvPr/>
        </p:nvSpPr>
        <p:spPr>
          <a:xfrm>
            <a:off x="4622566" y="2867566"/>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61" name="object 61"/>
          <p:cNvSpPr txBox="1"/>
          <p:nvPr/>
        </p:nvSpPr>
        <p:spPr>
          <a:xfrm>
            <a:off x="4653213" y="2861419"/>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5</a:t>
            </a:r>
            <a:endParaRPr sz="667">
              <a:latin typeface="Calibri"/>
              <a:cs typeface="Calibri"/>
            </a:endParaRPr>
          </a:p>
        </p:txBody>
      </p:sp>
      <p:sp>
        <p:nvSpPr>
          <p:cNvPr id="62" name="object 62"/>
          <p:cNvSpPr/>
          <p:nvPr/>
        </p:nvSpPr>
        <p:spPr>
          <a:xfrm>
            <a:off x="5759089" y="3990543"/>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63" name="object 63"/>
          <p:cNvSpPr txBox="1"/>
          <p:nvPr/>
        </p:nvSpPr>
        <p:spPr>
          <a:xfrm>
            <a:off x="5789736" y="3984566"/>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3</a:t>
            </a:r>
            <a:endParaRPr sz="667">
              <a:latin typeface="Calibri"/>
              <a:cs typeface="Calibri"/>
            </a:endParaRPr>
          </a:p>
        </p:txBody>
      </p:sp>
      <p:sp>
        <p:nvSpPr>
          <p:cNvPr id="64" name="object 64"/>
          <p:cNvSpPr/>
          <p:nvPr/>
        </p:nvSpPr>
        <p:spPr>
          <a:xfrm>
            <a:off x="5968546" y="2867566"/>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65" name="object 65"/>
          <p:cNvSpPr txBox="1"/>
          <p:nvPr/>
        </p:nvSpPr>
        <p:spPr>
          <a:xfrm>
            <a:off x="5999026" y="2861419"/>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4</a:t>
            </a:r>
            <a:endParaRPr sz="667">
              <a:latin typeface="Calibri"/>
              <a:cs typeface="Calibri"/>
            </a:endParaRPr>
          </a:p>
        </p:txBody>
      </p:sp>
      <p:sp>
        <p:nvSpPr>
          <p:cNvPr id="66" name="object 66"/>
          <p:cNvSpPr/>
          <p:nvPr/>
        </p:nvSpPr>
        <p:spPr>
          <a:xfrm>
            <a:off x="6297550" y="3990543"/>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67" name="object 67"/>
          <p:cNvSpPr txBox="1"/>
          <p:nvPr/>
        </p:nvSpPr>
        <p:spPr>
          <a:xfrm>
            <a:off x="6328197" y="3984566"/>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3</a:t>
            </a:r>
            <a:endParaRPr sz="667">
              <a:latin typeface="Calibri"/>
              <a:cs typeface="Calibri"/>
            </a:endParaRPr>
          </a:p>
        </p:txBody>
      </p:sp>
      <p:sp>
        <p:nvSpPr>
          <p:cNvPr id="68" name="object 68"/>
          <p:cNvSpPr txBox="1"/>
          <p:nvPr/>
        </p:nvSpPr>
        <p:spPr>
          <a:xfrm>
            <a:off x="3873293" y="4657979"/>
            <a:ext cx="126995"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0%</a:t>
            </a:r>
            <a:endParaRPr sz="667">
              <a:latin typeface="Calibri"/>
              <a:cs typeface="Calibri"/>
            </a:endParaRPr>
          </a:p>
        </p:txBody>
      </p:sp>
      <p:sp>
        <p:nvSpPr>
          <p:cNvPr id="69" name="object 69"/>
          <p:cNvSpPr txBox="1"/>
          <p:nvPr/>
        </p:nvSpPr>
        <p:spPr>
          <a:xfrm>
            <a:off x="6003937" y="4657979"/>
            <a:ext cx="17271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80%</a:t>
            </a:r>
            <a:endParaRPr sz="667">
              <a:latin typeface="Calibri"/>
              <a:cs typeface="Calibri"/>
            </a:endParaRPr>
          </a:p>
        </p:txBody>
      </p:sp>
      <p:sp>
        <p:nvSpPr>
          <p:cNvPr id="70" name="object 70"/>
          <p:cNvSpPr txBox="1"/>
          <p:nvPr/>
        </p:nvSpPr>
        <p:spPr>
          <a:xfrm>
            <a:off x="6519706" y="4657979"/>
            <a:ext cx="218432"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Calibri"/>
                <a:cs typeface="Calibri"/>
              </a:rPr>
              <a:t>100%</a:t>
            </a:r>
            <a:endParaRPr sz="667">
              <a:latin typeface="Calibri"/>
              <a:cs typeface="Calibri"/>
            </a:endParaRPr>
          </a:p>
        </p:txBody>
      </p:sp>
      <p:sp>
        <p:nvSpPr>
          <p:cNvPr id="71" name="object 71"/>
          <p:cNvSpPr txBox="1"/>
          <p:nvPr/>
        </p:nvSpPr>
        <p:spPr>
          <a:xfrm>
            <a:off x="3664852" y="3978910"/>
            <a:ext cx="197266"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游ゴシック"/>
                <a:cs typeface="游ゴシック"/>
              </a:rPr>
              <a:t>いる</a:t>
            </a:r>
            <a:endParaRPr sz="667">
              <a:latin typeface="游ゴシック"/>
              <a:cs typeface="游ゴシック"/>
            </a:endParaRPr>
          </a:p>
        </p:txBody>
      </p:sp>
      <p:sp>
        <p:nvSpPr>
          <p:cNvPr id="72" name="object 72"/>
          <p:cNvSpPr txBox="1"/>
          <p:nvPr/>
        </p:nvSpPr>
        <p:spPr>
          <a:xfrm>
            <a:off x="3574263" y="2856509"/>
            <a:ext cx="287009"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游ゴシック"/>
                <a:cs typeface="游ゴシック"/>
              </a:rPr>
              <a:t>いない</a:t>
            </a:r>
            <a:endParaRPr sz="667">
              <a:latin typeface="游ゴシック"/>
              <a:cs typeface="游ゴシック"/>
            </a:endParaRPr>
          </a:p>
        </p:txBody>
      </p:sp>
      <p:grpSp>
        <p:nvGrpSpPr>
          <p:cNvPr id="73" name="object 73"/>
          <p:cNvGrpSpPr/>
          <p:nvPr/>
        </p:nvGrpSpPr>
        <p:grpSpPr>
          <a:xfrm>
            <a:off x="4396005" y="4913275"/>
            <a:ext cx="932992" cy="49951"/>
            <a:chOff x="3289172" y="3270034"/>
            <a:chExt cx="699770" cy="37465"/>
          </a:xfrm>
        </p:grpSpPr>
        <p:sp>
          <p:nvSpPr>
            <p:cNvPr id="74" name="object 74"/>
            <p:cNvSpPr/>
            <p:nvPr/>
          </p:nvSpPr>
          <p:spPr>
            <a:xfrm>
              <a:off x="3289172" y="3270034"/>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75" name="object 75"/>
            <p:cNvSpPr/>
            <p:nvPr/>
          </p:nvSpPr>
          <p:spPr>
            <a:xfrm>
              <a:off x="3620515" y="3270034"/>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76" name="object 76"/>
            <p:cNvSpPr/>
            <p:nvPr/>
          </p:nvSpPr>
          <p:spPr>
            <a:xfrm>
              <a:off x="3951858" y="3270034"/>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77" name="object 77"/>
          <p:cNvSpPr txBox="1"/>
          <p:nvPr/>
        </p:nvSpPr>
        <p:spPr>
          <a:xfrm>
            <a:off x="4388556" y="4657980"/>
            <a:ext cx="1607760" cy="330133"/>
          </a:xfrm>
          <a:prstGeom prst="rect">
            <a:avLst/>
          </a:prstGeom>
        </p:spPr>
        <p:txBody>
          <a:bodyPr vert="horz" wrap="square" lIns="0" tIns="22013" rIns="0" bIns="0" rtlCol="0">
            <a:spAutoFit/>
          </a:bodyPr>
          <a:lstStyle/>
          <a:p>
            <a:pPr>
              <a:spcBef>
                <a:spcPts val="173"/>
              </a:spcBef>
              <a:tabLst>
                <a:tab pos="537620" algn="l"/>
                <a:tab pos="1076086"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a:p>
            <a:pPr marL="77890">
              <a:spcBef>
                <a:spcPts val="767"/>
              </a:spcBef>
              <a:tabLst>
                <a:tab pos="519840" algn="l"/>
                <a:tab pos="961789"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78" name="object 78"/>
          <p:cNvSpPr txBox="1"/>
          <p:nvPr/>
        </p:nvSpPr>
        <p:spPr>
          <a:xfrm>
            <a:off x="6021037" y="2253435"/>
            <a:ext cx="614656" cy="135870"/>
          </a:xfrm>
          <a:prstGeom prst="rect">
            <a:avLst/>
          </a:prstGeom>
        </p:spPr>
        <p:txBody>
          <a:bodyPr vert="horz" wrap="square" lIns="0" tIns="22859" rIns="0" bIns="0" rtlCol="0">
            <a:spAutoFit/>
          </a:bodyPr>
          <a:lstStyle/>
          <a:p>
            <a:pPr>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79" name="object 79"/>
          <p:cNvGrpSpPr/>
          <p:nvPr/>
        </p:nvGrpSpPr>
        <p:grpSpPr>
          <a:xfrm>
            <a:off x="10693279" y="3840367"/>
            <a:ext cx="2414604" cy="446177"/>
            <a:chOff x="8012303" y="2465324"/>
            <a:chExt cx="1811020" cy="334645"/>
          </a:xfrm>
        </p:grpSpPr>
        <p:sp>
          <p:nvSpPr>
            <p:cNvPr id="80" name="object 80"/>
            <p:cNvSpPr/>
            <p:nvPr/>
          </p:nvSpPr>
          <p:spPr>
            <a:xfrm>
              <a:off x="8012303" y="2465324"/>
              <a:ext cx="1317625" cy="334645"/>
            </a:xfrm>
            <a:custGeom>
              <a:avLst/>
              <a:gdLst/>
              <a:ahLst/>
              <a:cxnLst/>
              <a:rect l="l" t="t" r="r" b="b"/>
              <a:pathLst>
                <a:path w="1317625" h="334644">
                  <a:moveTo>
                    <a:pt x="1317244" y="0"/>
                  </a:moveTo>
                  <a:lnTo>
                    <a:pt x="0" y="0"/>
                  </a:lnTo>
                  <a:lnTo>
                    <a:pt x="0" y="334517"/>
                  </a:lnTo>
                  <a:lnTo>
                    <a:pt x="1317244" y="334517"/>
                  </a:lnTo>
                  <a:lnTo>
                    <a:pt x="1317244" y="0"/>
                  </a:lnTo>
                  <a:close/>
                </a:path>
              </a:pathLst>
            </a:custGeom>
            <a:solidFill>
              <a:srgbClr val="92D050"/>
            </a:solidFill>
          </p:spPr>
          <p:txBody>
            <a:bodyPr wrap="square" lIns="0" tIns="0" rIns="0" bIns="0" rtlCol="0"/>
            <a:lstStyle/>
            <a:p>
              <a:endParaRPr/>
            </a:p>
          </p:txBody>
        </p:sp>
        <p:sp>
          <p:nvSpPr>
            <p:cNvPr id="81" name="object 81"/>
            <p:cNvSpPr/>
            <p:nvPr/>
          </p:nvSpPr>
          <p:spPr>
            <a:xfrm>
              <a:off x="9329547" y="2465324"/>
              <a:ext cx="329565" cy="334645"/>
            </a:xfrm>
            <a:custGeom>
              <a:avLst/>
              <a:gdLst/>
              <a:ahLst/>
              <a:cxnLst/>
              <a:rect l="l" t="t" r="r" b="b"/>
              <a:pathLst>
                <a:path w="329565" h="334644">
                  <a:moveTo>
                    <a:pt x="329183" y="0"/>
                  </a:moveTo>
                  <a:lnTo>
                    <a:pt x="0" y="0"/>
                  </a:lnTo>
                  <a:lnTo>
                    <a:pt x="0" y="334517"/>
                  </a:lnTo>
                  <a:lnTo>
                    <a:pt x="329183" y="334517"/>
                  </a:lnTo>
                  <a:lnTo>
                    <a:pt x="329183" y="0"/>
                  </a:lnTo>
                  <a:close/>
                </a:path>
              </a:pathLst>
            </a:custGeom>
            <a:solidFill>
              <a:srgbClr val="5B9BD4"/>
            </a:solidFill>
          </p:spPr>
          <p:txBody>
            <a:bodyPr wrap="square" lIns="0" tIns="0" rIns="0" bIns="0" rtlCol="0"/>
            <a:lstStyle/>
            <a:p>
              <a:endParaRPr/>
            </a:p>
          </p:txBody>
        </p:sp>
        <p:sp>
          <p:nvSpPr>
            <p:cNvPr id="82" name="object 82"/>
            <p:cNvSpPr/>
            <p:nvPr/>
          </p:nvSpPr>
          <p:spPr>
            <a:xfrm>
              <a:off x="9658731" y="2465324"/>
              <a:ext cx="164465" cy="334645"/>
            </a:xfrm>
            <a:custGeom>
              <a:avLst/>
              <a:gdLst/>
              <a:ahLst/>
              <a:cxnLst/>
              <a:rect l="l" t="t" r="r" b="b"/>
              <a:pathLst>
                <a:path w="164465" h="334644">
                  <a:moveTo>
                    <a:pt x="164465" y="0"/>
                  </a:moveTo>
                  <a:lnTo>
                    <a:pt x="0" y="0"/>
                  </a:lnTo>
                  <a:lnTo>
                    <a:pt x="0" y="334517"/>
                  </a:lnTo>
                  <a:lnTo>
                    <a:pt x="164465" y="334517"/>
                  </a:lnTo>
                  <a:lnTo>
                    <a:pt x="164465" y="0"/>
                  </a:lnTo>
                  <a:close/>
                </a:path>
              </a:pathLst>
            </a:custGeom>
            <a:solidFill>
              <a:srgbClr val="FFC000"/>
            </a:solidFill>
          </p:spPr>
          <p:txBody>
            <a:bodyPr wrap="square" lIns="0" tIns="0" rIns="0" bIns="0" rtlCol="0"/>
            <a:lstStyle/>
            <a:p>
              <a:endParaRPr/>
            </a:p>
          </p:txBody>
        </p:sp>
        <p:sp>
          <p:nvSpPr>
            <p:cNvPr id="83" name="object 83"/>
            <p:cNvSpPr/>
            <p:nvPr/>
          </p:nvSpPr>
          <p:spPr>
            <a:xfrm>
              <a:off x="8631301" y="2580119"/>
              <a:ext cx="1149350" cy="105410"/>
            </a:xfrm>
            <a:custGeom>
              <a:avLst/>
              <a:gdLst/>
              <a:ahLst/>
              <a:cxnLst/>
              <a:rect l="l" t="t" r="r" b="b"/>
              <a:pathLst>
                <a:path w="1149350" h="105410">
                  <a:moveTo>
                    <a:pt x="79121" y="0"/>
                  </a:moveTo>
                  <a:lnTo>
                    <a:pt x="0" y="0"/>
                  </a:lnTo>
                  <a:lnTo>
                    <a:pt x="0" y="104787"/>
                  </a:lnTo>
                  <a:lnTo>
                    <a:pt x="79121" y="104787"/>
                  </a:lnTo>
                  <a:lnTo>
                    <a:pt x="79121" y="0"/>
                  </a:lnTo>
                  <a:close/>
                </a:path>
                <a:path w="1149350" h="105410">
                  <a:moveTo>
                    <a:pt x="902335" y="0"/>
                  </a:moveTo>
                  <a:lnTo>
                    <a:pt x="823214" y="0"/>
                  </a:lnTo>
                  <a:lnTo>
                    <a:pt x="823214" y="104787"/>
                  </a:lnTo>
                  <a:lnTo>
                    <a:pt x="902335" y="104787"/>
                  </a:lnTo>
                  <a:lnTo>
                    <a:pt x="902335" y="0"/>
                  </a:lnTo>
                  <a:close/>
                </a:path>
                <a:path w="1149350" h="105410">
                  <a:moveTo>
                    <a:pt x="1149350" y="0"/>
                  </a:moveTo>
                  <a:lnTo>
                    <a:pt x="1070229" y="0"/>
                  </a:lnTo>
                  <a:lnTo>
                    <a:pt x="1070229" y="104787"/>
                  </a:lnTo>
                  <a:lnTo>
                    <a:pt x="1149350" y="104787"/>
                  </a:lnTo>
                  <a:lnTo>
                    <a:pt x="1149350" y="0"/>
                  </a:lnTo>
                  <a:close/>
                </a:path>
              </a:pathLst>
            </a:custGeom>
            <a:solidFill>
              <a:srgbClr val="FFFFFF"/>
            </a:solidFill>
          </p:spPr>
          <p:txBody>
            <a:bodyPr wrap="square" lIns="0" tIns="0" rIns="0" bIns="0" rtlCol="0"/>
            <a:lstStyle/>
            <a:p>
              <a:endParaRPr/>
            </a:p>
          </p:txBody>
        </p:sp>
      </p:grpSp>
      <p:grpSp>
        <p:nvGrpSpPr>
          <p:cNvPr id="84" name="object 84"/>
          <p:cNvGrpSpPr/>
          <p:nvPr/>
        </p:nvGrpSpPr>
        <p:grpSpPr>
          <a:xfrm>
            <a:off x="10693279" y="2723148"/>
            <a:ext cx="2414604" cy="446177"/>
            <a:chOff x="8012303" y="1627378"/>
            <a:chExt cx="1811020" cy="334645"/>
          </a:xfrm>
        </p:grpSpPr>
        <p:sp>
          <p:nvSpPr>
            <p:cNvPr id="85" name="object 85"/>
            <p:cNvSpPr/>
            <p:nvPr/>
          </p:nvSpPr>
          <p:spPr>
            <a:xfrm>
              <a:off x="8012303" y="1627378"/>
              <a:ext cx="725170" cy="334645"/>
            </a:xfrm>
            <a:custGeom>
              <a:avLst/>
              <a:gdLst/>
              <a:ahLst/>
              <a:cxnLst/>
              <a:rect l="l" t="t" r="r" b="b"/>
              <a:pathLst>
                <a:path w="725170" h="334644">
                  <a:moveTo>
                    <a:pt x="724789" y="0"/>
                  </a:moveTo>
                  <a:lnTo>
                    <a:pt x="0" y="0"/>
                  </a:lnTo>
                  <a:lnTo>
                    <a:pt x="0" y="334391"/>
                  </a:lnTo>
                  <a:lnTo>
                    <a:pt x="724789" y="334391"/>
                  </a:lnTo>
                  <a:lnTo>
                    <a:pt x="724789" y="0"/>
                  </a:lnTo>
                  <a:close/>
                </a:path>
              </a:pathLst>
            </a:custGeom>
            <a:solidFill>
              <a:srgbClr val="92D050"/>
            </a:solidFill>
          </p:spPr>
          <p:txBody>
            <a:bodyPr wrap="square" lIns="0" tIns="0" rIns="0" bIns="0" rtlCol="0"/>
            <a:lstStyle/>
            <a:p>
              <a:endParaRPr/>
            </a:p>
          </p:txBody>
        </p:sp>
        <p:sp>
          <p:nvSpPr>
            <p:cNvPr id="86" name="object 86"/>
            <p:cNvSpPr/>
            <p:nvPr/>
          </p:nvSpPr>
          <p:spPr>
            <a:xfrm>
              <a:off x="8737092" y="1627378"/>
              <a:ext cx="362585" cy="334645"/>
            </a:xfrm>
            <a:custGeom>
              <a:avLst/>
              <a:gdLst/>
              <a:ahLst/>
              <a:cxnLst/>
              <a:rect l="l" t="t" r="r" b="b"/>
              <a:pathLst>
                <a:path w="362584" h="334644">
                  <a:moveTo>
                    <a:pt x="362330" y="0"/>
                  </a:moveTo>
                  <a:lnTo>
                    <a:pt x="0" y="0"/>
                  </a:lnTo>
                  <a:lnTo>
                    <a:pt x="0" y="334391"/>
                  </a:lnTo>
                  <a:lnTo>
                    <a:pt x="362330" y="334391"/>
                  </a:lnTo>
                  <a:lnTo>
                    <a:pt x="362330" y="0"/>
                  </a:lnTo>
                  <a:close/>
                </a:path>
              </a:pathLst>
            </a:custGeom>
            <a:solidFill>
              <a:srgbClr val="5B9BD4"/>
            </a:solidFill>
          </p:spPr>
          <p:txBody>
            <a:bodyPr wrap="square" lIns="0" tIns="0" rIns="0" bIns="0" rtlCol="0"/>
            <a:lstStyle/>
            <a:p>
              <a:endParaRPr/>
            </a:p>
          </p:txBody>
        </p:sp>
        <p:sp>
          <p:nvSpPr>
            <p:cNvPr id="87" name="object 87"/>
            <p:cNvSpPr/>
            <p:nvPr/>
          </p:nvSpPr>
          <p:spPr>
            <a:xfrm>
              <a:off x="9099423" y="1627378"/>
              <a:ext cx="723900" cy="334645"/>
            </a:xfrm>
            <a:custGeom>
              <a:avLst/>
              <a:gdLst/>
              <a:ahLst/>
              <a:cxnLst/>
              <a:rect l="l" t="t" r="r" b="b"/>
              <a:pathLst>
                <a:path w="723900" h="334644">
                  <a:moveTo>
                    <a:pt x="723773" y="0"/>
                  </a:moveTo>
                  <a:lnTo>
                    <a:pt x="0" y="0"/>
                  </a:lnTo>
                  <a:lnTo>
                    <a:pt x="0" y="334391"/>
                  </a:lnTo>
                  <a:lnTo>
                    <a:pt x="723773" y="334391"/>
                  </a:lnTo>
                  <a:lnTo>
                    <a:pt x="723773" y="0"/>
                  </a:lnTo>
                  <a:close/>
                </a:path>
              </a:pathLst>
            </a:custGeom>
            <a:solidFill>
              <a:srgbClr val="FFC000"/>
            </a:solidFill>
          </p:spPr>
          <p:txBody>
            <a:bodyPr wrap="square" lIns="0" tIns="0" rIns="0" bIns="0" rtlCol="0"/>
            <a:lstStyle/>
            <a:p>
              <a:endParaRPr/>
            </a:p>
          </p:txBody>
        </p:sp>
        <p:sp>
          <p:nvSpPr>
            <p:cNvPr id="88" name="object 88"/>
            <p:cNvSpPr/>
            <p:nvPr/>
          </p:nvSpPr>
          <p:spPr>
            <a:xfrm>
              <a:off x="8334883" y="1742185"/>
              <a:ext cx="1165860" cy="104775"/>
            </a:xfrm>
            <a:custGeom>
              <a:avLst/>
              <a:gdLst/>
              <a:ahLst/>
              <a:cxnLst/>
              <a:rect l="l" t="t" r="r" b="b"/>
              <a:pathLst>
                <a:path w="1165859" h="104775">
                  <a:moveTo>
                    <a:pt x="79121" y="0"/>
                  </a:moveTo>
                  <a:lnTo>
                    <a:pt x="0" y="0"/>
                  </a:lnTo>
                  <a:lnTo>
                    <a:pt x="0" y="104775"/>
                  </a:lnTo>
                  <a:lnTo>
                    <a:pt x="79121" y="104775"/>
                  </a:lnTo>
                  <a:lnTo>
                    <a:pt x="79121" y="0"/>
                  </a:lnTo>
                  <a:close/>
                </a:path>
                <a:path w="1165859" h="104775">
                  <a:moveTo>
                    <a:pt x="622554" y="0"/>
                  </a:moveTo>
                  <a:lnTo>
                    <a:pt x="543433" y="0"/>
                  </a:lnTo>
                  <a:lnTo>
                    <a:pt x="543433" y="104775"/>
                  </a:lnTo>
                  <a:lnTo>
                    <a:pt x="622554" y="104775"/>
                  </a:lnTo>
                  <a:lnTo>
                    <a:pt x="622554" y="0"/>
                  </a:lnTo>
                  <a:close/>
                </a:path>
                <a:path w="1165859" h="104775">
                  <a:moveTo>
                    <a:pt x="1165860" y="0"/>
                  </a:moveTo>
                  <a:lnTo>
                    <a:pt x="1086739" y="0"/>
                  </a:lnTo>
                  <a:lnTo>
                    <a:pt x="1086739" y="104775"/>
                  </a:lnTo>
                  <a:lnTo>
                    <a:pt x="1165860" y="104775"/>
                  </a:lnTo>
                  <a:lnTo>
                    <a:pt x="1165860" y="0"/>
                  </a:lnTo>
                  <a:close/>
                </a:path>
              </a:pathLst>
            </a:custGeom>
            <a:solidFill>
              <a:srgbClr val="FFFFFF"/>
            </a:solidFill>
          </p:spPr>
          <p:txBody>
            <a:bodyPr wrap="square" lIns="0" tIns="0" rIns="0" bIns="0" rtlCol="0"/>
            <a:lstStyle/>
            <a:p>
              <a:endParaRPr/>
            </a:p>
          </p:txBody>
        </p:sp>
      </p:grpSp>
      <p:graphicFrame>
        <p:nvGraphicFramePr>
          <p:cNvPr id="89" name="object 89"/>
          <p:cNvGraphicFramePr>
            <a:graphicFrameLocks noGrp="1"/>
          </p:cNvGraphicFramePr>
          <p:nvPr>
            <p:extLst>
              <p:ext uri="{D42A27DB-BD31-4B8C-83A1-F6EECF244321}">
                <p14:modId xmlns:p14="http://schemas.microsoft.com/office/powerpoint/2010/main" val="2786710667"/>
              </p:ext>
            </p:extLst>
          </p:nvPr>
        </p:nvGraphicFramePr>
        <p:xfrm>
          <a:off x="10689529" y="2387542"/>
          <a:ext cx="2417991" cy="2232578"/>
        </p:xfrm>
        <a:graphic>
          <a:graphicData uri="http://schemas.openxmlformats.org/drawingml/2006/table">
            <a:tbl>
              <a:tblPr firstRow="1" bandRow="1">
                <a:tableStyleId>{2D5ABB26-0587-4C30-8999-92F81FD0307C}</a:tableStyleId>
              </a:tblPr>
              <a:tblGrid>
                <a:gridCol w="483429">
                  <a:extLst>
                    <a:ext uri="{9D8B030D-6E8A-4147-A177-3AD203B41FA5}">
                      <a16:colId xmlns:a16="http://schemas.microsoft.com/office/drawing/2014/main" val="20000"/>
                    </a:ext>
                  </a:extLst>
                </a:gridCol>
                <a:gridCol w="483429">
                  <a:extLst>
                    <a:ext uri="{9D8B030D-6E8A-4147-A177-3AD203B41FA5}">
                      <a16:colId xmlns:a16="http://schemas.microsoft.com/office/drawing/2014/main" val="20001"/>
                    </a:ext>
                  </a:extLst>
                </a:gridCol>
                <a:gridCol w="483429">
                  <a:extLst>
                    <a:ext uri="{9D8B030D-6E8A-4147-A177-3AD203B41FA5}">
                      <a16:colId xmlns:a16="http://schemas.microsoft.com/office/drawing/2014/main" val="20002"/>
                    </a:ext>
                  </a:extLst>
                </a:gridCol>
                <a:gridCol w="307329">
                  <a:extLst>
                    <a:ext uri="{9D8B030D-6E8A-4147-A177-3AD203B41FA5}">
                      <a16:colId xmlns:a16="http://schemas.microsoft.com/office/drawing/2014/main" val="20003"/>
                    </a:ext>
                  </a:extLst>
                </a:gridCol>
                <a:gridCol w="173560">
                  <a:extLst>
                    <a:ext uri="{9D8B030D-6E8A-4147-A177-3AD203B41FA5}">
                      <a16:colId xmlns:a16="http://schemas.microsoft.com/office/drawing/2014/main" val="20004"/>
                    </a:ext>
                  </a:extLst>
                </a:gridCol>
                <a:gridCol w="266690">
                  <a:extLst>
                    <a:ext uri="{9D8B030D-6E8A-4147-A177-3AD203B41FA5}">
                      <a16:colId xmlns:a16="http://schemas.microsoft.com/office/drawing/2014/main" val="20005"/>
                    </a:ext>
                  </a:extLst>
                </a:gridCol>
                <a:gridCol w="220125">
                  <a:extLst>
                    <a:ext uri="{9D8B030D-6E8A-4147-A177-3AD203B41FA5}">
                      <a16:colId xmlns:a16="http://schemas.microsoft.com/office/drawing/2014/main" val="20006"/>
                    </a:ext>
                  </a:extLst>
                </a:gridCol>
              </a:tblGrid>
              <a:tr h="335268">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0"/>
                  </a:ext>
                </a:extLst>
              </a:tr>
              <a:tr h="445330">
                <a:tc gridSpan="2">
                  <a:txBody>
                    <a:bodyPr/>
                    <a:lstStyle/>
                    <a:p>
                      <a:pPr>
                        <a:lnSpc>
                          <a:spcPct val="100000"/>
                        </a:lnSpc>
                        <a:spcBef>
                          <a:spcPts val="420"/>
                        </a:spcBef>
                      </a:pPr>
                      <a:endParaRPr sz="700">
                        <a:latin typeface="Times New Roman"/>
                        <a:cs typeface="Times New Roman"/>
                      </a:endParaRPr>
                    </a:p>
                    <a:p>
                      <a:pPr marL="1905" algn="ctr">
                        <a:lnSpc>
                          <a:spcPct val="100000"/>
                        </a:lnSpc>
                      </a:pPr>
                      <a:r>
                        <a:rPr sz="700" spc="-50" dirty="0">
                          <a:solidFill>
                            <a:srgbClr val="404040"/>
                          </a:solidFill>
                          <a:latin typeface="Calibri"/>
                          <a:cs typeface="Calibri"/>
                        </a:rPr>
                        <a:t>2</a:t>
                      </a:r>
                      <a:endParaRPr sz="700">
                        <a:latin typeface="Calibri"/>
                        <a:cs typeface="Calibri"/>
                      </a:endParaRPr>
                    </a:p>
                  </a:txBody>
                  <a:tcPr marL="0" marR="0" marT="71117" marB="0">
                    <a:lnL w="6350">
                      <a:solidFill>
                        <a:srgbClr val="D9D9D9"/>
                      </a:solidFill>
                      <a:prstDash val="solid"/>
                    </a:lnL>
                    <a:lnR w="6350">
                      <a:solidFill>
                        <a:srgbClr val="D9D9D9"/>
                      </a:solidFill>
                      <a:prstDash val="solid"/>
                    </a:lnR>
                  </a:tcPr>
                </a:tc>
                <a:tc hMerge="1">
                  <a:txBody>
                    <a:bodyPr/>
                    <a:lstStyle/>
                    <a:p>
                      <a:endParaRPr/>
                    </a:p>
                  </a:txBody>
                  <a:tcPr marL="0" marR="0" marT="0" marB="0"/>
                </a:tc>
                <a:tc>
                  <a:txBody>
                    <a:bodyPr/>
                    <a:lstStyle/>
                    <a:p>
                      <a:pPr>
                        <a:lnSpc>
                          <a:spcPct val="100000"/>
                        </a:lnSpc>
                        <a:spcBef>
                          <a:spcPts val="420"/>
                        </a:spcBef>
                      </a:pPr>
                      <a:endParaRPr sz="700">
                        <a:latin typeface="Times New Roman"/>
                        <a:cs typeface="Times New Roman"/>
                      </a:endParaRPr>
                    </a:p>
                    <a:p>
                      <a:pPr marL="1905" algn="ctr">
                        <a:lnSpc>
                          <a:spcPct val="100000"/>
                        </a:lnSpc>
                      </a:pPr>
                      <a:r>
                        <a:rPr sz="700" spc="-50" dirty="0">
                          <a:solidFill>
                            <a:srgbClr val="404040"/>
                          </a:solidFill>
                          <a:latin typeface="Calibri"/>
                          <a:cs typeface="Calibri"/>
                        </a:rPr>
                        <a:t>1</a:t>
                      </a:r>
                      <a:endParaRPr sz="700">
                        <a:latin typeface="Calibri"/>
                        <a:cs typeface="Calibri"/>
                      </a:endParaRPr>
                    </a:p>
                  </a:txBody>
                  <a:tcPr marL="0" marR="0" marT="71117" marB="0">
                    <a:lnL w="6350">
                      <a:solidFill>
                        <a:srgbClr val="D9D9D9"/>
                      </a:solidFill>
                      <a:prstDash val="solid"/>
                    </a:lnL>
                    <a:lnR w="6350">
                      <a:solidFill>
                        <a:srgbClr val="D9D9D9"/>
                      </a:solidFill>
                      <a:prstDash val="solid"/>
                    </a:lnR>
                  </a:tcPr>
                </a:tc>
                <a:tc gridSpan="4">
                  <a:txBody>
                    <a:bodyPr/>
                    <a:lstStyle/>
                    <a:p>
                      <a:pPr>
                        <a:lnSpc>
                          <a:spcPct val="100000"/>
                        </a:lnSpc>
                        <a:spcBef>
                          <a:spcPts val="420"/>
                        </a:spcBef>
                      </a:pPr>
                      <a:endParaRPr sz="700">
                        <a:latin typeface="Times New Roman"/>
                        <a:cs typeface="Times New Roman"/>
                      </a:endParaRPr>
                    </a:p>
                    <a:p>
                      <a:pPr marL="2540" algn="ctr">
                        <a:lnSpc>
                          <a:spcPct val="100000"/>
                        </a:lnSpc>
                      </a:pPr>
                      <a:r>
                        <a:rPr sz="700" spc="-50" dirty="0">
                          <a:solidFill>
                            <a:srgbClr val="404040"/>
                          </a:solidFill>
                          <a:latin typeface="Calibri"/>
                          <a:cs typeface="Calibri"/>
                        </a:rPr>
                        <a:t>2</a:t>
                      </a:r>
                      <a:endParaRPr sz="700">
                        <a:latin typeface="Calibri"/>
                        <a:cs typeface="Calibri"/>
                      </a:endParaRPr>
                    </a:p>
                  </a:txBody>
                  <a:tcPr marL="0" marR="0" marT="71117" marB="0">
                    <a:lnL w="6350">
                      <a:solidFill>
                        <a:srgbClr val="D9D9D9"/>
                      </a:solidFill>
                      <a:prstDash val="solid"/>
                    </a:lnL>
                    <a:lnR w="6350">
                      <a:solidFill>
                        <a:srgbClr val="D9D9D9"/>
                      </a:solidFill>
                      <a:prstDash val="solid"/>
                    </a:lnR>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1"/>
                  </a:ext>
                </a:extLst>
              </a:tr>
              <a:tr h="671382">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2"/>
                  </a:ext>
                </a:extLst>
              </a:tr>
              <a:tr h="445330">
                <a:tc gridSpan="4">
                  <a:txBody>
                    <a:bodyPr/>
                    <a:lstStyle/>
                    <a:p>
                      <a:pPr>
                        <a:lnSpc>
                          <a:spcPct val="100000"/>
                        </a:lnSpc>
                        <a:spcBef>
                          <a:spcPts val="420"/>
                        </a:spcBef>
                      </a:pPr>
                      <a:endParaRPr sz="700">
                        <a:latin typeface="Times New Roman"/>
                        <a:cs typeface="Times New Roman"/>
                      </a:endParaRPr>
                    </a:p>
                    <a:p>
                      <a:pPr marL="1905" algn="ctr">
                        <a:lnSpc>
                          <a:spcPct val="100000"/>
                        </a:lnSpc>
                        <a:spcBef>
                          <a:spcPts val="5"/>
                        </a:spcBef>
                      </a:pPr>
                      <a:r>
                        <a:rPr sz="700" spc="-50" dirty="0">
                          <a:solidFill>
                            <a:srgbClr val="404040"/>
                          </a:solidFill>
                          <a:latin typeface="Calibri"/>
                          <a:cs typeface="Calibri"/>
                        </a:rPr>
                        <a:t>8</a:t>
                      </a:r>
                      <a:endParaRPr sz="700">
                        <a:latin typeface="Calibri"/>
                        <a:cs typeface="Calibri"/>
                      </a:endParaRPr>
                    </a:p>
                  </a:txBody>
                  <a:tcPr marL="0" marR="0" marT="71117" marB="0">
                    <a:lnL w="6350">
                      <a:solidFill>
                        <a:srgbClr val="D9D9D9"/>
                      </a:solidFill>
                      <a:prstDash val="solid"/>
                    </a:ln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gridSpan="2">
                  <a:txBody>
                    <a:bodyPr/>
                    <a:lstStyle/>
                    <a:p>
                      <a:pPr>
                        <a:lnSpc>
                          <a:spcPct val="100000"/>
                        </a:lnSpc>
                        <a:spcBef>
                          <a:spcPts val="420"/>
                        </a:spcBef>
                      </a:pPr>
                      <a:endParaRPr sz="700">
                        <a:latin typeface="Times New Roman"/>
                        <a:cs typeface="Times New Roman"/>
                      </a:endParaRPr>
                    </a:p>
                    <a:p>
                      <a:pPr marL="2540" algn="ctr">
                        <a:lnSpc>
                          <a:spcPct val="100000"/>
                        </a:lnSpc>
                        <a:spcBef>
                          <a:spcPts val="5"/>
                        </a:spcBef>
                      </a:pPr>
                      <a:r>
                        <a:rPr sz="700" spc="-50" dirty="0">
                          <a:solidFill>
                            <a:srgbClr val="404040"/>
                          </a:solidFill>
                          <a:latin typeface="Calibri"/>
                          <a:cs typeface="Calibri"/>
                        </a:rPr>
                        <a:t>2</a:t>
                      </a:r>
                      <a:endParaRPr sz="700">
                        <a:latin typeface="Calibri"/>
                        <a:cs typeface="Calibri"/>
                      </a:endParaRPr>
                    </a:p>
                  </a:txBody>
                  <a:tcPr marL="0" marR="0" marT="71117" marB="0"/>
                </a:tc>
                <a:tc hMerge="1">
                  <a:txBody>
                    <a:bodyPr/>
                    <a:lstStyle/>
                    <a:p>
                      <a:endParaRPr/>
                    </a:p>
                  </a:txBody>
                  <a:tcPr marL="0" marR="0" marT="0" marB="0"/>
                </a:tc>
                <a:tc>
                  <a:txBody>
                    <a:bodyPr/>
                    <a:lstStyle/>
                    <a:p>
                      <a:pPr>
                        <a:lnSpc>
                          <a:spcPct val="100000"/>
                        </a:lnSpc>
                        <a:spcBef>
                          <a:spcPts val="420"/>
                        </a:spcBef>
                      </a:pPr>
                      <a:endParaRPr sz="700">
                        <a:latin typeface="Times New Roman"/>
                        <a:cs typeface="Times New Roman"/>
                      </a:endParaRPr>
                    </a:p>
                    <a:p>
                      <a:pPr marL="2540" algn="ctr">
                        <a:lnSpc>
                          <a:spcPct val="100000"/>
                        </a:lnSpc>
                        <a:spcBef>
                          <a:spcPts val="5"/>
                        </a:spcBef>
                      </a:pPr>
                      <a:r>
                        <a:rPr sz="700" spc="-50" dirty="0">
                          <a:solidFill>
                            <a:srgbClr val="404040"/>
                          </a:solidFill>
                          <a:latin typeface="Calibri"/>
                          <a:cs typeface="Calibri"/>
                        </a:rPr>
                        <a:t>1</a:t>
                      </a:r>
                      <a:endParaRPr sz="700">
                        <a:latin typeface="Calibri"/>
                        <a:cs typeface="Calibri"/>
                      </a:endParaRPr>
                    </a:p>
                  </a:txBody>
                  <a:tcPr marL="0" marR="0" marT="71117" marB="0">
                    <a:lnR w="6350">
                      <a:solidFill>
                        <a:srgbClr val="D9D9D9"/>
                      </a:solidFill>
                      <a:prstDash val="solid"/>
                    </a:lnR>
                  </a:tcPr>
                </a:tc>
                <a:extLst>
                  <a:ext uri="{0D108BD9-81ED-4DB2-BD59-A6C34878D82A}">
                    <a16:rowId xmlns:a16="http://schemas.microsoft.com/office/drawing/2014/main" val="10003"/>
                  </a:ext>
                </a:extLst>
              </a:tr>
              <a:tr h="335268">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4"/>
                  </a:ext>
                </a:extLst>
              </a:tr>
            </a:tbl>
          </a:graphicData>
        </a:graphic>
      </p:graphicFrame>
      <p:sp>
        <p:nvSpPr>
          <p:cNvPr id="90" name="object 90"/>
          <p:cNvSpPr txBox="1"/>
          <p:nvPr/>
        </p:nvSpPr>
        <p:spPr>
          <a:xfrm>
            <a:off x="10623007" y="4657979"/>
            <a:ext cx="143928"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Calibri"/>
                <a:cs typeface="Calibri"/>
              </a:rPr>
              <a:t>0%</a:t>
            </a:r>
            <a:endParaRPr sz="667">
              <a:latin typeface="Calibri"/>
              <a:cs typeface="Calibri"/>
            </a:endParaRPr>
          </a:p>
        </p:txBody>
      </p:sp>
      <p:sp>
        <p:nvSpPr>
          <p:cNvPr id="91" name="object 91"/>
          <p:cNvSpPr txBox="1"/>
          <p:nvPr/>
        </p:nvSpPr>
        <p:spPr>
          <a:xfrm>
            <a:off x="11083070" y="4657979"/>
            <a:ext cx="1155657" cy="124885"/>
          </a:xfrm>
          <a:prstGeom prst="rect">
            <a:avLst/>
          </a:prstGeom>
        </p:spPr>
        <p:txBody>
          <a:bodyPr vert="horz" wrap="square" lIns="0" tIns="22013" rIns="0" bIns="0" rtlCol="0">
            <a:spAutoFit/>
          </a:bodyPr>
          <a:lstStyle/>
          <a:p>
            <a:pPr marL="16933">
              <a:spcBef>
                <a:spcPts val="173"/>
              </a:spcBef>
              <a:tabLst>
                <a:tab pos="499521" algn="l"/>
                <a:tab pos="982109"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p:txBody>
      </p:sp>
      <p:sp>
        <p:nvSpPr>
          <p:cNvPr id="92" name="object 92"/>
          <p:cNvSpPr txBox="1"/>
          <p:nvPr/>
        </p:nvSpPr>
        <p:spPr>
          <a:xfrm>
            <a:off x="12532341" y="4657980"/>
            <a:ext cx="695086" cy="124885"/>
          </a:xfrm>
          <a:prstGeom prst="rect">
            <a:avLst/>
          </a:prstGeom>
        </p:spPr>
        <p:txBody>
          <a:bodyPr vert="horz" wrap="square" lIns="0" tIns="22013" rIns="0" bIns="0" rtlCol="0">
            <a:spAutoFit/>
          </a:bodyPr>
          <a:lstStyle/>
          <a:p>
            <a:pPr marL="16933">
              <a:spcBef>
                <a:spcPts val="173"/>
              </a:spcBef>
              <a:tabLst>
                <a:tab pos="476661" algn="l"/>
              </a:tabLst>
            </a:pPr>
            <a:r>
              <a:rPr sz="667" spc="-33" dirty="0">
                <a:solidFill>
                  <a:srgbClr val="585858"/>
                </a:solidFill>
                <a:latin typeface="Calibri"/>
                <a:cs typeface="Calibri"/>
              </a:rPr>
              <a:t>80%</a:t>
            </a:r>
            <a:r>
              <a:rPr sz="667" dirty="0">
                <a:solidFill>
                  <a:srgbClr val="585858"/>
                </a:solidFill>
                <a:latin typeface="Calibri"/>
                <a:cs typeface="Calibri"/>
              </a:rPr>
              <a:t>	</a:t>
            </a:r>
            <a:r>
              <a:rPr sz="667" spc="-27" dirty="0">
                <a:solidFill>
                  <a:srgbClr val="585858"/>
                </a:solidFill>
                <a:latin typeface="Calibri"/>
                <a:cs typeface="Calibri"/>
              </a:rPr>
              <a:t>100%</a:t>
            </a:r>
            <a:endParaRPr sz="667">
              <a:latin typeface="Calibri"/>
              <a:cs typeface="Calibri"/>
            </a:endParaRPr>
          </a:p>
        </p:txBody>
      </p:sp>
      <p:sp>
        <p:nvSpPr>
          <p:cNvPr id="93" name="object 93"/>
          <p:cNvSpPr txBox="1"/>
          <p:nvPr/>
        </p:nvSpPr>
        <p:spPr>
          <a:xfrm>
            <a:off x="10234912" y="3982533"/>
            <a:ext cx="393685" cy="124885"/>
          </a:xfrm>
          <a:prstGeom prst="rect">
            <a:avLst/>
          </a:prstGeom>
        </p:spPr>
        <p:txBody>
          <a:bodyPr vert="horz" wrap="square" lIns="0" tIns="22013" rIns="0" bIns="0" rtlCol="0">
            <a:spAutoFit/>
          </a:bodyPr>
          <a:lstStyle/>
          <a:p>
            <a:pPr marL="16933">
              <a:spcBef>
                <a:spcPts val="173"/>
              </a:spcBef>
            </a:pPr>
            <a:r>
              <a:rPr sz="667" spc="-20" dirty="0">
                <a:solidFill>
                  <a:srgbClr val="585858"/>
                </a:solidFill>
                <a:latin typeface="游ゴシック"/>
                <a:cs typeface="游ゴシック"/>
              </a:rPr>
              <a:t>希望する</a:t>
            </a:r>
            <a:endParaRPr sz="667">
              <a:latin typeface="游ゴシック"/>
              <a:cs typeface="游ゴシック"/>
            </a:endParaRPr>
          </a:p>
        </p:txBody>
      </p:sp>
      <p:sp>
        <p:nvSpPr>
          <p:cNvPr id="94" name="object 94"/>
          <p:cNvSpPr txBox="1"/>
          <p:nvPr/>
        </p:nvSpPr>
        <p:spPr>
          <a:xfrm>
            <a:off x="10144320" y="2864975"/>
            <a:ext cx="483429" cy="124885"/>
          </a:xfrm>
          <a:prstGeom prst="rect">
            <a:avLst/>
          </a:prstGeom>
        </p:spPr>
        <p:txBody>
          <a:bodyPr vert="horz" wrap="square" lIns="0" tIns="22013" rIns="0" bIns="0" rtlCol="0">
            <a:spAutoFit/>
          </a:bodyPr>
          <a:lstStyle/>
          <a:p>
            <a:pPr marL="16933">
              <a:spcBef>
                <a:spcPts val="173"/>
              </a:spcBef>
            </a:pPr>
            <a:r>
              <a:rPr sz="667" spc="-13" dirty="0">
                <a:solidFill>
                  <a:srgbClr val="585858"/>
                </a:solidFill>
                <a:latin typeface="游ゴシック"/>
                <a:cs typeface="游ゴシック"/>
              </a:rPr>
              <a:t>希望しない</a:t>
            </a:r>
            <a:endParaRPr sz="667">
              <a:latin typeface="游ゴシック"/>
              <a:cs typeface="游ゴシック"/>
            </a:endParaRPr>
          </a:p>
        </p:txBody>
      </p:sp>
      <p:grpSp>
        <p:nvGrpSpPr>
          <p:cNvPr id="95" name="object 95"/>
          <p:cNvGrpSpPr/>
          <p:nvPr/>
        </p:nvGrpSpPr>
        <p:grpSpPr>
          <a:xfrm>
            <a:off x="10933215" y="4913275"/>
            <a:ext cx="932992" cy="49951"/>
            <a:chOff x="8192261" y="3270034"/>
            <a:chExt cx="699770" cy="37465"/>
          </a:xfrm>
        </p:grpSpPr>
        <p:sp>
          <p:nvSpPr>
            <p:cNvPr id="96" name="object 96"/>
            <p:cNvSpPr/>
            <p:nvPr/>
          </p:nvSpPr>
          <p:spPr>
            <a:xfrm>
              <a:off x="8192261" y="3270034"/>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97" name="object 97"/>
            <p:cNvSpPr/>
            <p:nvPr/>
          </p:nvSpPr>
          <p:spPr>
            <a:xfrm>
              <a:off x="8523604" y="3270034"/>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98" name="object 98"/>
            <p:cNvSpPr/>
            <p:nvPr/>
          </p:nvSpPr>
          <p:spPr>
            <a:xfrm>
              <a:off x="8854947" y="3270034"/>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99" name="object 99"/>
          <p:cNvSpPr txBox="1"/>
          <p:nvPr/>
        </p:nvSpPr>
        <p:spPr>
          <a:xfrm>
            <a:off x="10988077" y="4856701"/>
            <a:ext cx="1546803" cy="124885"/>
          </a:xfrm>
          <a:prstGeom prst="rect">
            <a:avLst/>
          </a:prstGeom>
        </p:spPr>
        <p:txBody>
          <a:bodyPr vert="horz" wrap="square" lIns="0" tIns="22013" rIns="0" bIns="0" rtlCol="0">
            <a:spAutoFit/>
          </a:bodyPr>
          <a:lstStyle/>
          <a:p>
            <a:pPr marL="16933">
              <a:spcBef>
                <a:spcPts val="173"/>
              </a:spcBef>
              <a:tabLst>
                <a:tab pos="458882" algn="l"/>
                <a:tab pos="899984"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100" name="object 100"/>
          <p:cNvSpPr txBox="1"/>
          <p:nvPr/>
        </p:nvSpPr>
        <p:spPr>
          <a:xfrm>
            <a:off x="12542838" y="2239550"/>
            <a:ext cx="631589" cy="135870"/>
          </a:xfrm>
          <a:prstGeom prst="rect">
            <a:avLst/>
          </a:prstGeom>
        </p:spPr>
        <p:txBody>
          <a:bodyPr vert="horz" wrap="square" lIns="0" tIns="22859" rIns="0" bIns="0" rtlCol="0">
            <a:spAutoFit/>
          </a:bodyPr>
          <a:lstStyle/>
          <a:p>
            <a:pPr marL="16933">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101" name="object 101"/>
          <p:cNvGrpSpPr/>
          <p:nvPr/>
        </p:nvGrpSpPr>
        <p:grpSpPr>
          <a:xfrm>
            <a:off x="3917234" y="6255055"/>
            <a:ext cx="2694840" cy="2285915"/>
            <a:chOff x="2930080" y="4276407"/>
            <a:chExt cx="2021205" cy="1714500"/>
          </a:xfrm>
        </p:grpSpPr>
        <p:sp>
          <p:nvSpPr>
            <p:cNvPr id="102" name="object 102"/>
            <p:cNvSpPr/>
            <p:nvPr/>
          </p:nvSpPr>
          <p:spPr>
            <a:xfrm>
              <a:off x="3335781" y="4279265"/>
              <a:ext cx="1209675" cy="1708785"/>
            </a:xfrm>
            <a:custGeom>
              <a:avLst/>
              <a:gdLst/>
              <a:ahLst/>
              <a:cxnLst/>
              <a:rect l="l" t="t" r="r" b="b"/>
              <a:pathLst>
                <a:path w="1209675" h="1708785">
                  <a:moveTo>
                    <a:pt x="0" y="1451864"/>
                  </a:moveTo>
                  <a:lnTo>
                    <a:pt x="0" y="1708404"/>
                  </a:lnTo>
                </a:path>
                <a:path w="1209675" h="1708785">
                  <a:moveTo>
                    <a:pt x="0" y="597662"/>
                  </a:moveTo>
                  <a:lnTo>
                    <a:pt x="0" y="1110107"/>
                  </a:lnTo>
                </a:path>
                <a:path w="1209675" h="1708785">
                  <a:moveTo>
                    <a:pt x="0" y="0"/>
                  </a:moveTo>
                  <a:lnTo>
                    <a:pt x="0" y="255981"/>
                  </a:lnTo>
                </a:path>
                <a:path w="1209675" h="1708785">
                  <a:moveTo>
                    <a:pt x="403733" y="1451864"/>
                  </a:moveTo>
                  <a:lnTo>
                    <a:pt x="403733" y="1708404"/>
                  </a:lnTo>
                </a:path>
                <a:path w="1209675" h="1708785">
                  <a:moveTo>
                    <a:pt x="403733" y="597662"/>
                  </a:moveTo>
                  <a:lnTo>
                    <a:pt x="403733" y="1110107"/>
                  </a:lnTo>
                </a:path>
                <a:path w="1209675" h="1708785">
                  <a:moveTo>
                    <a:pt x="403733" y="0"/>
                  </a:moveTo>
                  <a:lnTo>
                    <a:pt x="403733" y="255981"/>
                  </a:lnTo>
                </a:path>
                <a:path w="1209675" h="1708785">
                  <a:moveTo>
                    <a:pt x="806576" y="1451864"/>
                  </a:moveTo>
                  <a:lnTo>
                    <a:pt x="806576" y="1708404"/>
                  </a:lnTo>
                </a:path>
                <a:path w="1209675" h="1708785">
                  <a:moveTo>
                    <a:pt x="806576" y="597662"/>
                  </a:moveTo>
                  <a:lnTo>
                    <a:pt x="806576" y="1110107"/>
                  </a:lnTo>
                </a:path>
                <a:path w="1209675" h="1708785">
                  <a:moveTo>
                    <a:pt x="806576" y="0"/>
                  </a:moveTo>
                  <a:lnTo>
                    <a:pt x="806576" y="255981"/>
                  </a:lnTo>
                </a:path>
                <a:path w="1209675" h="1708785">
                  <a:moveTo>
                    <a:pt x="1209421" y="1451864"/>
                  </a:moveTo>
                  <a:lnTo>
                    <a:pt x="1209421" y="1708404"/>
                  </a:lnTo>
                </a:path>
                <a:path w="1209675" h="1708785">
                  <a:moveTo>
                    <a:pt x="1209421" y="597662"/>
                  </a:moveTo>
                  <a:lnTo>
                    <a:pt x="1209421" y="1110107"/>
                  </a:lnTo>
                </a:path>
                <a:path w="1209675" h="1708785">
                  <a:moveTo>
                    <a:pt x="1209421" y="0"/>
                  </a:moveTo>
                  <a:lnTo>
                    <a:pt x="1209421" y="255981"/>
                  </a:lnTo>
                </a:path>
              </a:pathLst>
            </a:custGeom>
            <a:ln w="5626">
              <a:solidFill>
                <a:srgbClr val="D9D9D9"/>
              </a:solidFill>
            </a:ln>
          </p:spPr>
          <p:txBody>
            <a:bodyPr wrap="square" lIns="0" tIns="0" rIns="0" bIns="0" rtlCol="0"/>
            <a:lstStyle/>
            <a:p>
              <a:endParaRPr/>
            </a:p>
          </p:txBody>
        </p:sp>
        <p:sp>
          <p:nvSpPr>
            <p:cNvPr id="103" name="object 103"/>
            <p:cNvSpPr/>
            <p:nvPr/>
          </p:nvSpPr>
          <p:spPr>
            <a:xfrm>
              <a:off x="4948300" y="4279265"/>
              <a:ext cx="0" cy="1708785"/>
            </a:xfrm>
            <a:custGeom>
              <a:avLst/>
              <a:gdLst/>
              <a:ahLst/>
              <a:cxnLst/>
              <a:rect l="l" t="t" r="r" b="b"/>
              <a:pathLst>
                <a:path h="1708785">
                  <a:moveTo>
                    <a:pt x="0" y="0"/>
                  </a:moveTo>
                  <a:lnTo>
                    <a:pt x="0" y="1708404"/>
                  </a:lnTo>
                </a:path>
              </a:pathLst>
            </a:custGeom>
            <a:ln w="5626">
              <a:solidFill>
                <a:srgbClr val="D9D9D9"/>
              </a:solidFill>
            </a:ln>
          </p:spPr>
          <p:txBody>
            <a:bodyPr wrap="square" lIns="0" tIns="0" rIns="0" bIns="0" rtlCol="0"/>
            <a:lstStyle/>
            <a:p>
              <a:endParaRPr/>
            </a:p>
          </p:txBody>
        </p:sp>
        <p:sp>
          <p:nvSpPr>
            <p:cNvPr id="104" name="object 104"/>
            <p:cNvSpPr/>
            <p:nvPr/>
          </p:nvSpPr>
          <p:spPr>
            <a:xfrm>
              <a:off x="2932937" y="4535246"/>
              <a:ext cx="1226820" cy="342265"/>
            </a:xfrm>
            <a:custGeom>
              <a:avLst/>
              <a:gdLst/>
              <a:ahLst/>
              <a:cxnLst/>
              <a:rect l="l" t="t" r="r" b="b"/>
              <a:pathLst>
                <a:path w="1226820" h="342264">
                  <a:moveTo>
                    <a:pt x="1226451" y="0"/>
                  </a:moveTo>
                  <a:lnTo>
                    <a:pt x="0" y="0"/>
                  </a:lnTo>
                  <a:lnTo>
                    <a:pt x="0" y="341680"/>
                  </a:lnTo>
                  <a:lnTo>
                    <a:pt x="1226451" y="341680"/>
                  </a:lnTo>
                  <a:lnTo>
                    <a:pt x="1226451" y="0"/>
                  </a:lnTo>
                  <a:close/>
                </a:path>
              </a:pathLst>
            </a:custGeom>
            <a:solidFill>
              <a:srgbClr val="92D050"/>
            </a:solidFill>
          </p:spPr>
          <p:txBody>
            <a:bodyPr wrap="square" lIns="0" tIns="0" rIns="0" bIns="0" rtlCol="0"/>
            <a:lstStyle/>
            <a:p>
              <a:endParaRPr/>
            </a:p>
          </p:txBody>
        </p:sp>
        <p:sp>
          <p:nvSpPr>
            <p:cNvPr id="105" name="object 105"/>
            <p:cNvSpPr/>
            <p:nvPr/>
          </p:nvSpPr>
          <p:spPr>
            <a:xfrm>
              <a:off x="4159376" y="4535246"/>
              <a:ext cx="613410" cy="342265"/>
            </a:xfrm>
            <a:custGeom>
              <a:avLst/>
              <a:gdLst/>
              <a:ahLst/>
              <a:cxnLst/>
              <a:rect l="l" t="t" r="r" b="b"/>
              <a:pathLst>
                <a:path w="613410" h="342264">
                  <a:moveTo>
                    <a:pt x="613232" y="0"/>
                  </a:moveTo>
                  <a:lnTo>
                    <a:pt x="0" y="0"/>
                  </a:lnTo>
                  <a:lnTo>
                    <a:pt x="0" y="341680"/>
                  </a:lnTo>
                  <a:lnTo>
                    <a:pt x="613232" y="341680"/>
                  </a:lnTo>
                  <a:lnTo>
                    <a:pt x="613232" y="0"/>
                  </a:lnTo>
                  <a:close/>
                </a:path>
              </a:pathLst>
            </a:custGeom>
            <a:solidFill>
              <a:srgbClr val="5B9BD4"/>
            </a:solidFill>
          </p:spPr>
          <p:txBody>
            <a:bodyPr wrap="square" lIns="0" tIns="0" rIns="0" bIns="0" rtlCol="0"/>
            <a:lstStyle/>
            <a:p>
              <a:endParaRPr/>
            </a:p>
          </p:txBody>
        </p:sp>
        <p:sp>
          <p:nvSpPr>
            <p:cNvPr id="106" name="object 106"/>
            <p:cNvSpPr/>
            <p:nvPr/>
          </p:nvSpPr>
          <p:spPr>
            <a:xfrm>
              <a:off x="2932938" y="4535169"/>
              <a:ext cx="2015489" cy="1196340"/>
            </a:xfrm>
            <a:custGeom>
              <a:avLst/>
              <a:gdLst/>
              <a:ahLst/>
              <a:cxnLst/>
              <a:rect l="l" t="t" r="r" b="b"/>
              <a:pathLst>
                <a:path w="2015489" h="1196339">
                  <a:moveTo>
                    <a:pt x="2014982" y="854202"/>
                  </a:moveTo>
                  <a:lnTo>
                    <a:pt x="0" y="854202"/>
                  </a:lnTo>
                  <a:lnTo>
                    <a:pt x="0" y="1195959"/>
                  </a:lnTo>
                  <a:lnTo>
                    <a:pt x="2014982" y="1195959"/>
                  </a:lnTo>
                  <a:lnTo>
                    <a:pt x="2014982" y="854202"/>
                  </a:lnTo>
                  <a:close/>
                </a:path>
                <a:path w="2015489" h="1196339">
                  <a:moveTo>
                    <a:pt x="2014982" y="0"/>
                  </a:moveTo>
                  <a:lnTo>
                    <a:pt x="1839722" y="0"/>
                  </a:lnTo>
                  <a:lnTo>
                    <a:pt x="1839722" y="341757"/>
                  </a:lnTo>
                  <a:lnTo>
                    <a:pt x="2014982" y="341757"/>
                  </a:lnTo>
                  <a:lnTo>
                    <a:pt x="2014982" y="0"/>
                  </a:lnTo>
                  <a:close/>
                </a:path>
              </a:pathLst>
            </a:custGeom>
            <a:solidFill>
              <a:srgbClr val="FFC000"/>
            </a:solidFill>
          </p:spPr>
          <p:txBody>
            <a:bodyPr wrap="square" lIns="0" tIns="0" rIns="0" bIns="0" rtlCol="0"/>
            <a:lstStyle/>
            <a:p>
              <a:endParaRPr/>
            </a:p>
          </p:txBody>
        </p:sp>
        <p:sp>
          <p:nvSpPr>
            <p:cNvPr id="107" name="object 107"/>
            <p:cNvSpPr/>
            <p:nvPr/>
          </p:nvSpPr>
          <p:spPr>
            <a:xfrm>
              <a:off x="2932937" y="4279265"/>
              <a:ext cx="0" cy="1708785"/>
            </a:xfrm>
            <a:custGeom>
              <a:avLst/>
              <a:gdLst/>
              <a:ahLst/>
              <a:cxnLst/>
              <a:rect l="l" t="t" r="r" b="b"/>
              <a:pathLst>
                <a:path h="1708785">
                  <a:moveTo>
                    <a:pt x="0" y="1708403"/>
                  </a:moveTo>
                  <a:lnTo>
                    <a:pt x="0" y="0"/>
                  </a:lnTo>
                </a:path>
              </a:pathLst>
            </a:custGeom>
            <a:ln w="5626">
              <a:solidFill>
                <a:srgbClr val="D9D9D9"/>
              </a:solidFill>
            </a:ln>
          </p:spPr>
          <p:txBody>
            <a:bodyPr wrap="square" lIns="0" tIns="0" rIns="0" bIns="0" rtlCol="0"/>
            <a:lstStyle/>
            <a:p>
              <a:endParaRPr/>
            </a:p>
          </p:txBody>
        </p:sp>
        <p:sp>
          <p:nvSpPr>
            <p:cNvPr id="108" name="object 108"/>
            <p:cNvSpPr/>
            <p:nvPr/>
          </p:nvSpPr>
          <p:spPr>
            <a:xfrm>
              <a:off x="3489705" y="4654029"/>
              <a:ext cx="113664" cy="105410"/>
            </a:xfrm>
            <a:custGeom>
              <a:avLst/>
              <a:gdLst/>
              <a:ahLst/>
              <a:cxnLst/>
              <a:rect l="l" t="t" r="r" b="b"/>
              <a:pathLst>
                <a:path w="113664"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grpSp>
      <p:sp>
        <p:nvSpPr>
          <p:cNvPr id="109" name="object 109"/>
          <p:cNvSpPr txBox="1"/>
          <p:nvPr/>
        </p:nvSpPr>
        <p:spPr>
          <a:xfrm>
            <a:off x="4693852" y="6753402"/>
            <a:ext cx="108369" cy="124885"/>
          </a:xfrm>
          <a:prstGeom prst="rect">
            <a:avLst/>
          </a:prstGeom>
        </p:spPr>
        <p:txBody>
          <a:bodyPr vert="horz" wrap="square" lIns="0" tIns="22013" rIns="0" bIns="0" rtlCol="0">
            <a:spAutoFit/>
          </a:bodyPr>
          <a:lstStyle/>
          <a:p>
            <a:pPr>
              <a:spcBef>
                <a:spcPts val="173"/>
              </a:spcBef>
            </a:pPr>
            <a:r>
              <a:rPr sz="667" spc="-33" dirty="0">
                <a:solidFill>
                  <a:srgbClr val="404040"/>
                </a:solidFill>
                <a:latin typeface="Calibri"/>
                <a:cs typeface="Calibri"/>
              </a:rPr>
              <a:t>14</a:t>
            </a:r>
            <a:endParaRPr sz="667">
              <a:latin typeface="Calibri"/>
              <a:cs typeface="Calibri"/>
            </a:endParaRPr>
          </a:p>
        </p:txBody>
      </p:sp>
      <p:sp>
        <p:nvSpPr>
          <p:cNvPr id="110" name="object 110"/>
          <p:cNvSpPr/>
          <p:nvPr/>
        </p:nvSpPr>
        <p:spPr>
          <a:xfrm>
            <a:off x="5912839" y="6758532"/>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11" name="object 111"/>
          <p:cNvSpPr txBox="1"/>
          <p:nvPr/>
        </p:nvSpPr>
        <p:spPr>
          <a:xfrm>
            <a:off x="5943486" y="6753402"/>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7</a:t>
            </a:r>
            <a:endParaRPr sz="667">
              <a:latin typeface="Calibri"/>
              <a:cs typeface="Calibri"/>
            </a:endParaRPr>
          </a:p>
        </p:txBody>
      </p:sp>
      <p:sp>
        <p:nvSpPr>
          <p:cNvPr id="112" name="object 112"/>
          <p:cNvSpPr txBox="1"/>
          <p:nvPr/>
        </p:nvSpPr>
        <p:spPr>
          <a:xfrm>
            <a:off x="5211825" y="7897426"/>
            <a:ext cx="105829" cy="119755"/>
          </a:xfrm>
          <a:prstGeom prst="rect">
            <a:avLst/>
          </a:prstGeom>
          <a:solidFill>
            <a:srgbClr val="FFC000"/>
          </a:solidFill>
        </p:spPr>
        <p:txBody>
          <a:bodyPr vert="horz" wrap="square" lIns="0" tIns="16933" rIns="0" bIns="0" rtlCol="0">
            <a:spAutoFit/>
          </a:bodyPr>
          <a:lstStyle/>
          <a:p>
            <a:pPr marL="30479">
              <a:spcBef>
                <a:spcPts val="133"/>
              </a:spcBef>
            </a:pPr>
            <a:r>
              <a:rPr sz="667" spc="-67" dirty="0">
                <a:solidFill>
                  <a:srgbClr val="404040"/>
                </a:solidFill>
                <a:latin typeface="Calibri"/>
                <a:cs typeface="Calibri"/>
              </a:rPr>
              <a:t>1</a:t>
            </a:r>
            <a:endParaRPr sz="667">
              <a:latin typeface="Calibri"/>
              <a:cs typeface="Calibri"/>
            </a:endParaRPr>
          </a:p>
        </p:txBody>
      </p:sp>
      <p:sp>
        <p:nvSpPr>
          <p:cNvPr id="113" name="object 113"/>
          <p:cNvSpPr/>
          <p:nvPr/>
        </p:nvSpPr>
        <p:spPr>
          <a:xfrm>
            <a:off x="6438598" y="6758532"/>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14" name="object 114"/>
          <p:cNvSpPr txBox="1"/>
          <p:nvPr/>
        </p:nvSpPr>
        <p:spPr>
          <a:xfrm>
            <a:off x="6469246" y="6753402"/>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2</a:t>
            </a:r>
            <a:endParaRPr sz="667">
              <a:latin typeface="Calibri"/>
              <a:cs typeface="Calibri"/>
            </a:endParaRPr>
          </a:p>
        </p:txBody>
      </p:sp>
      <p:sp>
        <p:nvSpPr>
          <p:cNvPr id="115" name="object 115"/>
          <p:cNvSpPr txBox="1"/>
          <p:nvPr/>
        </p:nvSpPr>
        <p:spPr>
          <a:xfrm>
            <a:off x="3866352" y="8574006"/>
            <a:ext cx="12784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0%</a:t>
            </a:r>
            <a:endParaRPr sz="667">
              <a:latin typeface="Calibri"/>
              <a:cs typeface="Calibri"/>
            </a:endParaRPr>
          </a:p>
        </p:txBody>
      </p:sp>
      <p:sp>
        <p:nvSpPr>
          <p:cNvPr id="116" name="object 116"/>
          <p:cNvSpPr txBox="1"/>
          <p:nvPr/>
        </p:nvSpPr>
        <p:spPr>
          <a:xfrm>
            <a:off x="4381274" y="8574006"/>
            <a:ext cx="1247094" cy="124885"/>
          </a:xfrm>
          <a:prstGeom prst="rect">
            <a:avLst/>
          </a:prstGeom>
        </p:spPr>
        <p:txBody>
          <a:bodyPr vert="horz" wrap="square" lIns="0" tIns="22013" rIns="0" bIns="0" rtlCol="0">
            <a:spAutoFit/>
          </a:bodyPr>
          <a:lstStyle/>
          <a:p>
            <a:pPr>
              <a:spcBef>
                <a:spcPts val="173"/>
              </a:spcBef>
              <a:tabLst>
                <a:tab pos="536773" algn="l"/>
                <a:tab pos="1074393"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p:txBody>
      </p:sp>
      <p:sp>
        <p:nvSpPr>
          <p:cNvPr id="117" name="object 117"/>
          <p:cNvSpPr txBox="1"/>
          <p:nvPr/>
        </p:nvSpPr>
        <p:spPr>
          <a:xfrm>
            <a:off x="5993777" y="8574006"/>
            <a:ext cx="17271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80%</a:t>
            </a:r>
            <a:endParaRPr sz="667">
              <a:latin typeface="Calibri"/>
              <a:cs typeface="Calibri"/>
            </a:endParaRPr>
          </a:p>
        </p:txBody>
      </p:sp>
      <p:sp>
        <p:nvSpPr>
          <p:cNvPr id="118" name="object 118"/>
          <p:cNvSpPr txBox="1"/>
          <p:nvPr/>
        </p:nvSpPr>
        <p:spPr>
          <a:xfrm>
            <a:off x="6508700" y="8574006"/>
            <a:ext cx="218432"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Calibri"/>
                <a:cs typeface="Calibri"/>
              </a:rPr>
              <a:t>100%</a:t>
            </a:r>
            <a:endParaRPr sz="667">
              <a:latin typeface="Calibri"/>
              <a:cs typeface="Calibri"/>
            </a:endParaRPr>
          </a:p>
        </p:txBody>
      </p:sp>
      <p:sp>
        <p:nvSpPr>
          <p:cNvPr id="119" name="object 119"/>
          <p:cNvSpPr txBox="1"/>
          <p:nvPr/>
        </p:nvSpPr>
        <p:spPr>
          <a:xfrm>
            <a:off x="3657909" y="7886809"/>
            <a:ext cx="197266"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游ゴシック"/>
                <a:cs typeface="游ゴシック"/>
              </a:rPr>
              <a:t>ある</a:t>
            </a:r>
            <a:endParaRPr sz="667">
              <a:latin typeface="游ゴシック"/>
              <a:cs typeface="游ゴシック"/>
            </a:endParaRPr>
          </a:p>
        </p:txBody>
      </p:sp>
      <p:sp>
        <p:nvSpPr>
          <p:cNvPr id="120" name="object 120"/>
          <p:cNvSpPr txBox="1"/>
          <p:nvPr/>
        </p:nvSpPr>
        <p:spPr>
          <a:xfrm>
            <a:off x="3657909" y="6747576"/>
            <a:ext cx="197266"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游ゴシック"/>
                <a:cs typeface="游ゴシック"/>
              </a:rPr>
              <a:t>ない</a:t>
            </a:r>
            <a:endParaRPr sz="667">
              <a:latin typeface="游ゴシック"/>
              <a:cs typeface="游ゴシック"/>
            </a:endParaRPr>
          </a:p>
        </p:txBody>
      </p:sp>
      <p:grpSp>
        <p:nvGrpSpPr>
          <p:cNvPr id="121" name="object 121"/>
          <p:cNvGrpSpPr/>
          <p:nvPr/>
        </p:nvGrpSpPr>
        <p:grpSpPr>
          <a:xfrm>
            <a:off x="4432072" y="8827947"/>
            <a:ext cx="932992" cy="49951"/>
            <a:chOff x="3316223" y="6206147"/>
            <a:chExt cx="699770" cy="37465"/>
          </a:xfrm>
        </p:grpSpPr>
        <p:sp>
          <p:nvSpPr>
            <p:cNvPr id="122" name="object 122"/>
            <p:cNvSpPr/>
            <p:nvPr/>
          </p:nvSpPr>
          <p:spPr>
            <a:xfrm>
              <a:off x="3316223" y="6206147"/>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123" name="object 123"/>
            <p:cNvSpPr/>
            <p:nvPr/>
          </p:nvSpPr>
          <p:spPr>
            <a:xfrm>
              <a:off x="3647566" y="6206147"/>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124" name="object 124"/>
            <p:cNvSpPr/>
            <p:nvPr/>
          </p:nvSpPr>
          <p:spPr>
            <a:xfrm>
              <a:off x="3978909" y="6206147"/>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125" name="object 125"/>
          <p:cNvSpPr txBox="1"/>
          <p:nvPr/>
        </p:nvSpPr>
        <p:spPr>
          <a:xfrm>
            <a:off x="4502851" y="8773134"/>
            <a:ext cx="1529870" cy="124885"/>
          </a:xfrm>
          <a:prstGeom prst="rect">
            <a:avLst/>
          </a:prstGeom>
        </p:spPr>
        <p:txBody>
          <a:bodyPr vert="horz" wrap="square" lIns="0" tIns="22013" rIns="0" bIns="0" rtlCol="0">
            <a:spAutoFit/>
          </a:bodyPr>
          <a:lstStyle/>
          <a:p>
            <a:pPr>
              <a:spcBef>
                <a:spcPts val="173"/>
              </a:spcBef>
              <a:tabLst>
                <a:tab pos="441949" algn="l"/>
                <a:tab pos="883051"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126" name="object 126"/>
          <p:cNvSpPr txBox="1"/>
          <p:nvPr/>
        </p:nvSpPr>
        <p:spPr>
          <a:xfrm>
            <a:off x="6023070" y="6107149"/>
            <a:ext cx="612117" cy="135870"/>
          </a:xfrm>
          <a:prstGeom prst="rect">
            <a:avLst/>
          </a:prstGeom>
        </p:spPr>
        <p:txBody>
          <a:bodyPr vert="horz" wrap="square" lIns="0" tIns="22859" rIns="0" bIns="0" rtlCol="0">
            <a:spAutoFit/>
          </a:bodyPr>
          <a:lstStyle/>
          <a:p>
            <a:pPr>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127" name="object 127"/>
          <p:cNvGrpSpPr/>
          <p:nvPr/>
        </p:nvGrpSpPr>
        <p:grpSpPr>
          <a:xfrm>
            <a:off x="7807291" y="6556034"/>
            <a:ext cx="2268134" cy="2352798"/>
            <a:chOff x="5847731" y="4502150"/>
            <a:chExt cx="1701164" cy="1764664"/>
          </a:xfrm>
        </p:grpSpPr>
        <p:sp>
          <p:nvSpPr>
            <p:cNvPr id="128" name="object 128"/>
            <p:cNvSpPr/>
            <p:nvPr/>
          </p:nvSpPr>
          <p:spPr>
            <a:xfrm>
              <a:off x="6163437" y="4507864"/>
              <a:ext cx="1195070" cy="1504950"/>
            </a:xfrm>
            <a:custGeom>
              <a:avLst/>
              <a:gdLst/>
              <a:ahLst/>
              <a:cxnLst/>
              <a:rect l="l" t="t" r="r" b="b"/>
              <a:pathLst>
                <a:path w="1195070" h="1504950">
                  <a:moveTo>
                    <a:pt x="442213" y="0"/>
                  </a:moveTo>
                  <a:lnTo>
                    <a:pt x="442213" y="752221"/>
                  </a:lnTo>
                  <a:lnTo>
                    <a:pt x="0" y="1360932"/>
                  </a:lnTo>
                  <a:lnTo>
                    <a:pt x="43784" y="1390442"/>
                  </a:lnTo>
                  <a:lnTo>
                    <a:pt x="89333" y="1416704"/>
                  </a:lnTo>
                  <a:lnTo>
                    <a:pt x="136463" y="1439657"/>
                  </a:lnTo>
                  <a:lnTo>
                    <a:pt x="184992" y="1459243"/>
                  </a:lnTo>
                  <a:lnTo>
                    <a:pt x="234737" y="1475401"/>
                  </a:lnTo>
                  <a:lnTo>
                    <a:pt x="285514" y="1488073"/>
                  </a:lnTo>
                  <a:lnTo>
                    <a:pt x="337141" y="1497197"/>
                  </a:lnTo>
                  <a:lnTo>
                    <a:pt x="389436" y="1502716"/>
                  </a:lnTo>
                  <a:lnTo>
                    <a:pt x="442213" y="1504569"/>
                  </a:lnTo>
                  <a:lnTo>
                    <a:pt x="489783" y="1503088"/>
                  </a:lnTo>
                  <a:lnTo>
                    <a:pt x="536568" y="1498707"/>
                  </a:lnTo>
                  <a:lnTo>
                    <a:pt x="582480" y="1491513"/>
                  </a:lnTo>
                  <a:lnTo>
                    <a:pt x="627430" y="1481593"/>
                  </a:lnTo>
                  <a:lnTo>
                    <a:pt x="671331" y="1469037"/>
                  </a:lnTo>
                  <a:lnTo>
                    <a:pt x="714095" y="1453931"/>
                  </a:lnTo>
                  <a:lnTo>
                    <a:pt x="755632" y="1436365"/>
                  </a:lnTo>
                  <a:lnTo>
                    <a:pt x="795855" y="1416426"/>
                  </a:lnTo>
                  <a:lnTo>
                    <a:pt x="834675" y="1394202"/>
                  </a:lnTo>
                  <a:lnTo>
                    <a:pt x="872005" y="1369782"/>
                  </a:lnTo>
                  <a:lnTo>
                    <a:pt x="907756" y="1343253"/>
                  </a:lnTo>
                  <a:lnTo>
                    <a:pt x="941840" y="1314705"/>
                  </a:lnTo>
                  <a:lnTo>
                    <a:pt x="974169" y="1284224"/>
                  </a:lnTo>
                  <a:lnTo>
                    <a:pt x="1004654" y="1251898"/>
                  </a:lnTo>
                  <a:lnTo>
                    <a:pt x="1033207" y="1217817"/>
                  </a:lnTo>
                  <a:lnTo>
                    <a:pt x="1059740" y="1182068"/>
                  </a:lnTo>
                  <a:lnTo>
                    <a:pt x="1084165" y="1144739"/>
                  </a:lnTo>
                  <a:lnTo>
                    <a:pt x="1106394" y="1105918"/>
                  </a:lnTo>
                  <a:lnTo>
                    <a:pt x="1126338" y="1065694"/>
                  </a:lnTo>
                  <a:lnTo>
                    <a:pt x="1143908" y="1024154"/>
                  </a:lnTo>
                  <a:lnTo>
                    <a:pt x="1159018" y="981386"/>
                  </a:lnTo>
                  <a:lnTo>
                    <a:pt x="1171578" y="937479"/>
                  </a:lnTo>
                  <a:lnTo>
                    <a:pt x="1181501" y="892521"/>
                  </a:lnTo>
                  <a:lnTo>
                    <a:pt x="1188698" y="846600"/>
                  </a:lnTo>
                  <a:lnTo>
                    <a:pt x="1193081" y="799804"/>
                  </a:lnTo>
                  <a:lnTo>
                    <a:pt x="1194562" y="752221"/>
                  </a:lnTo>
                  <a:lnTo>
                    <a:pt x="1193081" y="704651"/>
                  </a:lnTo>
                  <a:lnTo>
                    <a:pt x="1188698" y="657868"/>
                  </a:lnTo>
                  <a:lnTo>
                    <a:pt x="1181501" y="611959"/>
                  </a:lnTo>
                  <a:lnTo>
                    <a:pt x="1171578" y="567012"/>
                  </a:lnTo>
                  <a:lnTo>
                    <a:pt x="1159018" y="523115"/>
                  </a:lnTo>
                  <a:lnTo>
                    <a:pt x="1143908" y="480357"/>
                  </a:lnTo>
                  <a:lnTo>
                    <a:pt x="1126338" y="438825"/>
                  </a:lnTo>
                  <a:lnTo>
                    <a:pt x="1106394" y="398608"/>
                  </a:lnTo>
                  <a:lnTo>
                    <a:pt x="1084165" y="359794"/>
                  </a:lnTo>
                  <a:lnTo>
                    <a:pt x="1059740" y="322471"/>
                  </a:lnTo>
                  <a:lnTo>
                    <a:pt x="1033207" y="286727"/>
                  </a:lnTo>
                  <a:lnTo>
                    <a:pt x="1004654" y="252650"/>
                  </a:lnTo>
                  <a:lnTo>
                    <a:pt x="974169" y="220329"/>
                  </a:lnTo>
                  <a:lnTo>
                    <a:pt x="941840" y="189851"/>
                  </a:lnTo>
                  <a:lnTo>
                    <a:pt x="907756" y="161305"/>
                  </a:lnTo>
                  <a:lnTo>
                    <a:pt x="872005" y="134779"/>
                  </a:lnTo>
                  <a:lnTo>
                    <a:pt x="834675" y="110361"/>
                  </a:lnTo>
                  <a:lnTo>
                    <a:pt x="795855" y="88139"/>
                  </a:lnTo>
                  <a:lnTo>
                    <a:pt x="755632" y="68201"/>
                  </a:lnTo>
                  <a:lnTo>
                    <a:pt x="714095" y="50635"/>
                  </a:lnTo>
                  <a:lnTo>
                    <a:pt x="671331" y="35531"/>
                  </a:lnTo>
                  <a:lnTo>
                    <a:pt x="627430" y="22974"/>
                  </a:lnTo>
                  <a:lnTo>
                    <a:pt x="582480" y="13055"/>
                  </a:lnTo>
                  <a:lnTo>
                    <a:pt x="536568" y="5861"/>
                  </a:lnTo>
                  <a:lnTo>
                    <a:pt x="489783" y="1480"/>
                  </a:lnTo>
                  <a:lnTo>
                    <a:pt x="442213" y="0"/>
                  </a:lnTo>
                  <a:close/>
                </a:path>
              </a:pathLst>
            </a:custGeom>
            <a:solidFill>
              <a:srgbClr val="4471C4"/>
            </a:solidFill>
          </p:spPr>
          <p:txBody>
            <a:bodyPr wrap="square" lIns="0" tIns="0" rIns="0" bIns="0" rtlCol="0"/>
            <a:lstStyle/>
            <a:p>
              <a:endParaRPr/>
            </a:p>
          </p:txBody>
        </p:sp>
        <p:sp>
          <p:nvSpPr>
            <p:cNvPr id="129" name="object 129"/>
            <p:cNvSpPr/>
            <p:nvPr/>
          </p:nvSpPr>
          <p:spPr>
            <a:xfrm>
              <a:off x="5853446" y="4756784"/>
              <a:ext cx="752475" cy="1112520"/>
            </a:xfrm>
            <a:custGeom>
              <a:avLst/>
              <a:gdLst/>
              <a:ahLst/>
              <a:cxnLst/>
              <a:rect l="l" t="t" r="r" b="b"/>
              <a:pathLst>
                <a:path w="752475" h="1112520">
                  <a:moveTo>
                    <a:pt x="193150" y="0"/>
                  </a:moveTo>
                  <a:lnTo>
                    <a:pt x="167528" y="29876"/>
                  </a:lnTo>
                  <a:lnTo>
                    <a:pt x="143620" y="61086"/>
                  </a:lnTo>
                  <a:lnTo>
                    <a:pt x="116852" y="100451"/>
                  </a:lnTo>
                  <a:lnTo>
                    <a:pt x="92892" y="140885"/>
                  </a:lnTo>
                  <a:lnTo>
                    <a:pt x="71722" y="182265"/>
                  </a:lnTo>
                  <a:lnTo>
                    <a:pt x="53321" y="224469"/>
                  </a:lnTo>
                  <a:lnTo>
                    <a:pt x="37672" y="267372"/>
                  </a:lnTo>
                  <a:lnTo>
                    <a:pt x="24753" y="310853"/>
                  </a:lnTo>
                  <a:lnTo>
                    <a:pt x="14545" y="354787"/>
                  </a:lnTo>
                  <a:lnTo>
                    <a:pt x="7030" y="399053"/>
                  </a:lnTo>
                  <a:lnTo>
                    <a:pt x="2188" y="443525"/>
                  </a:lnTo>
                  <a:lnTo>
                    <a:pt x="0" y="488083"/>
                  </a:lnTo>
                  <a:lnTo>
                    <a:pt x="445" y="532601"/>
                  </a:lnTo>
                  <a:lnTo>
                    <a:pt x="3504" y="576958"/>
                  </a:lnTo>
                  <a:lnTo>
                    <a:pt x="9159" y="621029"/>
                  </a:lnTo>
                  <a:lnTo>
                    <a:pt x="17390" y="664693"/>
                  </a:lnTo>
                  <a:lnTo>
                    <a:pt x="28177" y="707826"/>
                  </a:lnTo>
                  <a:lnTo>
                    <a:pt x="41500" y="750304"/>
                  </a:lnTo>
                  <a:lnTo>
                    <a:pt x="57341" y="792005"/>
                  </a:lnTo>
                  <a:lnTo>
                    <a:pt x="75680" y="832805"/>
                  </a:lnTo>
                  <a:lnTo>
                    <a:pt x="96498" y="872582"/>
                  </a:lnTo>
                  <a:lnTo>
                    <a:pt x="119775" y="911211"/>
                  </a:lnTo>
                  <a:lnTo>
                    <a:pt x="145491" y="948571"/>
                  </a:lnTo>
                  <a:lnTo>
                    <a:pt x="173628" y="984538"/>
                  </a:lnTo>
                  <a:lnTo>
                    <a:pt x="204166" y="1018988"/>
                  </a:lnTo>
                  <a:lnTo>
                    <a:pt x="237085" y="1051800"/>
                  </a:lnTo>
                  <a:lnTo>
                    <a:pt x="272367" y="1082848"/>
                  </a:lnTo>
                  <a:lnTo>
                    <a:pt x="309990" y="1112011"/>
                  </a:lnTo>
                  <a:lnTo>
                    <a:pt x="752204" y="503300"/>
                  </a:lnTo>
                  <a:lnTo>
                    <a:pt x="193150" y="0"/>
                  </a:lnTo>
                  <a:close/>
                </a:path>
              </a:pathLst>
            </a:custGeom>
            <a:solidFill>
              <a:srgbClr val="EC7C30"/>
            </a:solidFill>
          </p:spPr>
          <p:txBody>
            <a:bodyPr wrap="square" lIns="0" tIns="0" rIns="0" bIns="0" rtlCol="0"/>
            <a:lstStyle/>
            <a:p>
              <a:endParaRPr/>
            </a:p>
          </p:txBody>
        </p:sp>
        <p:sp>
          <p:nvSpPr>
            <p:cNvPr id="130" name="object 130"/>
            <p:cNvSpPr/>
            <p:nvPr/>
          </p:nvSpPr>
          <p:spPr>
            <a:xfrm>
              <a:off x="5853446" y="4756784"/>
              <a:ext cx="752475" cy="1112520"/>
            </a:xfrm>
            <a:custGeom>
              <a:avLst/>
              <a:gdLst/>
              <a:ahLst/>
              <a:cxnLst/>
              <a:rect l="l" t="t" r="r" b="b"/>
              <a:pathLst>
                <a:path w="752475" h="1112520">
                  <a:moveTo>
                    <a:pt x="309990" y="1112011"/>
                  </a:moveTo>
                  <a:lnTo>
                    <a:pt x="272367" y="1082848"/>
                  </a:lnTo>
                  <a:lnTo>
                    <a:pt x="237085" y="1051800"/>
                  </a:lnTo>
                  <a:lnTo>
                    <a:pt x="204166" y="1018988"/>
                  </a:lnTo>
                  <a:lnTo>
                    <a:pt x="173628" y="984538"/>
                  </a:lnTo>
                  <a:lnTo>
                    <a:pt x="145491" y="948571"/>
                  </a:lnTo>
                  <a:lnTo>
                    <a:pt x="119775" y="911211"/>
                  </a:lnTo>
                  <a:lnTo>
                    <a:pt x="96498" y="872582"/>
                  </a:lnTo>
                  <a:lnTo>
                    <a:pt x="75680" y="832805"/>
                  </a:lnTo>
                  <a:lnTo>
                    <a:pt x="57341" y="792005"/>
                  </a:lnTo>
                  <a:lnTo>
                    <a:pt x="41500" y="750304"/>
                  </a:lnTo>
                  <a:lnTo>
                    <a:pt x="28177" y="707826"/>
                  </a:lnTo>
                  <a:lnTo>
                    <a:pt x="17390" y="664693"/>
                  </a:lnTo>
                  <a:lnTo>
                    <a:pt x="9159" y="621029"/>
                  </a:lnTo>
                  <a:lnTo>
                    <a:pt x="3504" y="576958"/>
                  </a:lnTo>
                  <a:lnTo>
                    <a:pt x="445" y="532601"/>
                  </a:lnTo>
                  <a:lnTo>
                    <a:pt x="0" y="488083"/>
                  </a:lnTo>
                  <a:lnTo>
                    <a:pt x="2188" y="443525"/>
                  </a:lnTo>
                  <a:lnTo>
                    <a:pt x="7030" y="399053"/>
                  </a:lnTo>
                  <a:lnTo>
                    <a:pt x="14545" y="354787"/>
                  </a:lnTo>
                  <a:lnTo>
                    <a:pt x="24753" y="310853"/>
                  </a:lnTo>
                  <a:lnTo>
                    <a:pt x="37672" y="267372"/>
                  </a:lnTo>
                  <a:lnTo>
                    <a:pt x="53321" y="224469"/>
                  </a:lnTo>
                  <a:lnTo>
                    <a:pt x="71722" y="182265"/>
                  </a:lnTo>
                  <a:lnTo>
                    <a:pt x="92892" y="140885"/>
                  </a:lnTo>
                  <a:lnTo>
                    <a:pt x="116852" y="100451"/>
                  </a:lnTo>
                  <a:lnTo>
                    <a:pt x="143620" y="61086"/>
                  </a:lnTo>
                  <a:lnTo>
                    <a:pt x="167528" y="29876"/>
                  </a:lnTo>
                  <a:lnTo>
                    <a:pt x="193150" y="0"/>
                  </a:lnTo>
                  <a:lnTo>
                    <a:pt x="752204" y="503300"/>
                  </a:lnTo>
                  <a:lnTo>
                    <a:pt x="309990" y="1112011"/>
                  </a:lnTo>
                  <a:close/>
                </a:path>
              </a:pathLst>
            </a:custGeom>
            <a:ln w="11239">
              <a:solidFill>
                <a:srgbClr val="FFFFFF"/>
              </a:solidFill>
            </a:ln>
          </p:spPr>
          <p:txBody>
            <a:bodyPr wrap="square" lIns="0" tIns="0" rIns="0" bIns="0" rtlCol="0"/>
            <a:lstStyle/>
            <a:p>
              <a:endParaRPr/>
            </a:p>
          </p:txBody>
        </p:sp>
        <p:sp>
          <p:nvSpPr>
            <p:cNvPr id="131" name="object 131"/>
            <p:cNvSpPr/>
            <p:nvPr/>
          </p:nvSpPr>
          <p:spPr>
            <a:xfrm>
              <a:off x="6046597" y="4507864"/>
              <a:ext cx="559435" cy="752475"/>
            </a:xfrm>
            <a:custGeom>
              <a:avLst/>
              <a:gdLst/>
              <a:ahLst/>
              <a:cxnLst/>
              <a:rect l="l" t="t" r="r" b="b"/>
              <a:pathLst>
                <a:path w="559434" h="752475">
                  <a:moveTo>
                    <a:pt x="559054" y="0"/>
                  </a:moveTo>
                  <a:lnTo>
                    <a:pt x="510047" y="1594"/>
                  </a:lnTo>
                  <a:lnTo>
                    <a:pt x="461535" y="6339"/>
                  </a:lnTo>
                  <a:lnTo>
                    <a:pt x="413655" y="14171"/>
                  </a:lnTo>
                  <a:lnTo>
                    <a:pt x="366545" y="25031"/>
                  </a:lnTo>
                  <a:lnTo>
                    <a:pt x="320344" y="38857"/>
                  </a:lnTo>
                  <a:lnTo>
                    <a:pt x="275189" y="55588"/>
                  </a:lnTo>
                  <a:lnTo>
                    <a:pt x="231218" y="75163"/>
                  </a:lnTo>
                  <a:lnTo>
                    <a:pt x="188571" y="97521"/>
                  </a:lnTo>
                  <a:lnTo>
                    <a:pt x="147383" y="122601"/>
                  </a:lnTo>
                  <a:lnTo>
                    <a:pt x="107794" y="150342"/>
                  </a:lnTo>
                  <a:lnTo>
                    <a:pt x="69942" y="180682"/>
                  </a:lnTo>
                  <a:lnTo>
                    <a:pt x="33964" y="213562"/>
                  </a:lnTo>
                  <a:lnTo>
                    <a:pt x="0" y="248919"/>
                  </a:lnTo>
                  <a:lnTo>
                    <a:pt x="559054" y="752221"/>
                  </a:lnTo>
                  <a:lnTo>
                    <a:pt x="559054" y="0"/>
                  </a:lnTo>
                  <a:close/>
                </a:path>
              </a:pathLst>
            </a:custGeom>
            <a:solidFill>
              <a:srgbClr val="A4A4A4"/>
            </a:solidFill>
          </p:spPr>
          <p:txBody>
            <a:bodyPr wrap="square" lIns="0" tIns="0" rIns="0" bIns="0" rtlCol="0"/>
            <a:lstStyle/>
            <a:p>
              <a:endParaRPr/>
            </a:p>
          </p:txBody>
        </p:sp>
        <p:sp>
          <p:nvSpPr>
            <p:cNvPr id="132" name="object 132"/>
            <p:cNvSpPr/>
            <p:nvPr/>
          </p:nvSpPr>
          <p:spPr>
            <a:xfrm>
              <a:off x="6046597" y="4507864"/>
              <a:ext cx="559435" cy="752475"/>
            </a:xfrm>
            <a:custGeom>
              <a:avLst/>
              <a:gdLst/>
              <a:ahLst/>
              <a:cxnLst/>
              <a:rect l="l" t="t" r="r" b="b"/>
              <a:pathLst>
                <a:path w="559434" h="752475">
                  <a:moveTo>
                    <a:pt x="0" y="248919"/>
                  </a:moveTo>
                  <a:lnTo>
                    <a:pt x="33964" y="213562"/>
                  </a:lnTo>
                  <a:lnTo>
                    <a:pt x="69942" y="180682"/>
                  </a:lnTo>
                  <a:lnTo>
                    <a:pt x="107794" y="150342"/>
                  </a:lnTo>
                  <a:lnTo>
                    <a:pt x="147383" y="122601"/>
                  </a:lnTo>
                  <a:lnTo>
                    <a:pt x="188571" y="97521"/>
                  </a:lnTo>
                  <a:lnTo>
                    <a:pt x="231218" y="75163"/>
                  </a:lnTo>
                  <a:lnTo>
                    <a:pt x="275189" y="55588"/>
                  </a:lnTo>
                  <a:lnTo>
                    <a:pt x="320344" y="38857"/>
                  </a:lnTo>
                  <a:lnTo>
                    <a:pt x="366545" y="25031"/>
                  </a:lnTo>
                  <a:lnTo>
                    <a:pt x="413655" y="14171"/>
                  </a:lnTo>
                  <a:lnTo>
                    <a:pt x="461535" y="6339"/>
                  </a:lnTo>
                  <a:lnTo>
                    <a:pt x="510047" y="1594"/>
                  </a:lnTo>
                  <a:lnTo>
                    <a:pt x="559054" y="0"/>
                  </a:lnTo>
                  <a:lnTo>
                    <a:pt x="559054" y="752221"/>
                  </a:lnTo>
                  <a:lnTo>
                    <a:pt x="0" y="248919"/>
                  </a:lnTo>
                  <a:close/>
                </a:path>
              </a:pathLst>
            </a:custGeom>
            <a:ln w="11239">
              <a:solidFill>
                <a:srgbClr val="FFFFFF"/>
              </a:solidFill>
            </a:ln>
          </p:spPr>
          <p:txBody>
            <a:bodyPr wrap="square" lIns="0" tIns="0" rIns="0" bIns="0" rtlCol="0"/>
            <a:lstStyle/>
            <a:p>
              <a:endParaRPr/>
            </a:p>
          </p:txBody>
        </p:sp>
        <p:sp>
          <p:nvSpPr>
            <p:cNvPr id="133" name="object 133"/>
            <p:cNvSpPr/>
            <p:nvPr/>
          </p:nvSpPr>
          <p:spPr>
            <a:xfrm>
              <a:off x="6911340" y="5492622"/>
              <a:ext cx="634365" cy="771525"/>
            </a:xfrm>
            <a:custGeom>
              <a:avLst/>
              <a:gdLst/>
              <a:ahLst/>
              <a:cxnLst/>
              <a:rect l="l" t="t" r="r" b="b"/>
              <a:pathLst>
                <a:path w="634365" h="771525">
                  <a:moveTo>
                    <a:pt x="409829" y="0"/>
                  </a:moveTo>
                  <a:lnTo>
                    <a:pt x="370078" y="465962"/>
                  </a:lnTo>
                  <a:lnTo>
                    <a:pt x="0" y="465962"/>
                  </a:lnTo>
                  <a:lnTo>
                    <a:pt x="0" y="771270"/>
                  </a:lnTo>
                  <a:lnTo>
                    <a:pt x="634365" y="771270"/>
                  </a:lnTo>
                  <a:lnTo>
                    <a:pt x="634365" y="465962"/>
                  </a:lnTo>
                  <a:lnTo>
                    <a:pt x="528574" y="465962"/>
                  </a:lnTo>
                  <a:lnTo>
                    <a:pt x="409829" y="0"/>
                  </a:lnTo>
                  <a:close/>
                </a:path>
              </a:pathLst>
            </a:custGeom>
            <a:solidFill>
              <a:srgbClr val="FFFFFF"/>
            </a:solidFill>
          </p:spPr>
          <p:txBody>
            <a:bodyPr wrap="square" lIns="0" tIns="0" rIns="0" bIns="0" rtlCol="0"/>
            <a:lstStyle/>
            <a:p>
              <a:endParaRPr/>
            </a:p>
          </p:txBody>
        </p:sp>
        <p:sp>
          <p:nvSpPr>
            <p:cNvPr id="134" name="object 134"/>
            <p:cNvSpPr/>
            <p:nvPr/>
          </p:nvSpPr>
          <p:spPr>
            <a:xfrm>
              <a:off x="6911340" y="5492622"/>
              <a:ext cx="634365" cy="771525"/>
            </a:xfrm>
            <a:custGeom>
              <a:avLst/>
              <a:gdLst/>
              <a:ahLst/>
              <a:cxnLst/>
              <a:rect l="l" t="t" r="r" b="b"/>
              <a:pathLst>
                <a:path w="634365" h="771525">
                  <a:moveTo>
                    <a:pt x="0" y="465962"/>
                  </a:moveTo>
                  <a:lnTo>
                    <a:pt x="370078" y="465962"/>
                  </a:lnTo>
                  <a:lnTo>
                    <a:pt x="409829" y="0"/>
                  </a:lnTo>
                  <a:lnTo>
                    <a:pt x="528574" y="465962"/>
                  </a:lnTo>
                  <a:lnTo>
                    <a:pt x="634365" y="465962"/>
                  </a:lnTo>
                  <a:lnTo>
                    <a:pt x="634365" y="516762"/>
                  </a:lnTo>
                  <a:lnTo>
                    <a:pt x="634365" y="593216"/>
                  </a:lnTo>
                  <a:lnTo>
                    <a:pt x="634365" y="771270"/>
                  </a:lnTo>
                  <a:lnTo>
                    <a:pt x="528574" y="771270"/>
                  </a:lnTo>
                  <a:lnTo>
                    <a:pt x="370078" y="771270"/>
                  </a:lnTo>
                  <a:lnTo>
                    <a:pt x="0" y="771270"/>
                  </a:lnTo>
                  <a:lnTo>
                    <a:pt x="0" y="593216"/>
                  </a:lnTo>
                  <a:lnTo>
                    <a:pt x="0" y="516762"/>
                  </a:lnTo>
                  <a:lnTo>
                    <a:pt x="0" y="465962"/>
                  </a:lnTo>
                  <a:close/>
                </a:path>
              </a:pathLst>
            </a:custGeom>
            <a:ln w="5626">
              <a:solidFill>
                <a:srgbClr val="000000"/>
              </a:solidFill>
            </a:ln>
          </p:spPr>
          <p:txBody>
            <a:bodyPr wrap="square" lIns="0" tIns="0" rIns="0" bIns="0" rtlCol="0"/>
            <a:lstStyle/>
            <a:p>
              <a:endParaRPr/>
            </a:p>
          </p:txBody>
        </p:sp>
      </p:grpSp>
      <p:sp>
        <p:nvSpPr>
          <p:cNvPr id="135" name="object 135"/>
          <p:cNvSpPr txBox="1"/>
          <p:nvPr/>
        </p:nvSpPr>
        <p:spPr>
          <a:xfrm>
            <a:off x="9329519" y="8542376"/>
            <a:ext cx="673920" cy="289822"/>
          </a:xfrm>
          <a:prstGeom prst="rect">
            <a:avLst/>
          </a:prstGeom>
        </p:spPr>
        <p:txBody>
          <a:bodyPr vert="horz" wrap="square" lIns="0" tIns="30479" rIns="0" bIns="0" rtlCol="0">
            <a:spAutoFit/>
          </a:bodyPr>
          <a:lstStyle/>
          <a:p>
            <a:pPr marR="23706" algn="ctr">
              <a:spcBef>
                <a:spcPts val="240"/>
              </a:spcBef>
            </a:pPr>
            <a:r>
              <a:rPr sz="800" spc="-20" dirty="0">
                <a:solidFill>
                  <a:srgbClr val="585858"/>
                </a:solidFill>
                <a:latin typeface="BIZ UDPゴシック"/>
                <a:cs typeface="BIZ UDPゴシック"/>
              </a:rPr>
              <a:t>希望する</a:t>
            </a:r>
            <a:endParaRPr sz="800">
              <a:latin typeface="BIZ UDPゴシック"/>
              <a:cs typeface="BIZ UDPゴシック"/>
            </a:endParaRPr>
          </a:p>
          <a:p>
            <a:pPr algn="ctr">
              <a:spcBef>
                <a:spcPts val="113"/>
              </a:spcBef>
            </a:pPr>
            <a:r>
              <a:rPr sz="800" dirty="0">
                <a:solidFill>
                  <a:srgbClr val="585858"/>
                </a:solidFill>
                <a:latin typeface="BIZ UDPゴシック"/>
                <a:cs typeface="BIZ UDPゴシック"/>
              </a:rPr>
              <a:t>18</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60%</a:t>
            </a:r>
            <a:endParaRPr sz="800">
              <a:latin typeface="BIZ UDPゴシック"/>
              <a:cs typeface="BIZ UDPゴシック"/>
            </a:endParaRPr>
          </a:p>
        </p:txBody>
      </p:sp>
      <p:grpSp>
        <p:nvGrpSpPr>
          <p:cNvPr id="136" name="object 136"/>
          <p:cNvGrpSpPr/>
          <p:nvPr/>
        </p:nvGrpSpPr>
        <p:grpSpPr>
          <a:xfrm>
            <a:off x="7453798" y="7667581"/>
            <a:ext cx="777211" cy="1215768"/>
            <a:chOff x="5582602" y="5335841"/>
            <a:chExt cx="582930" cy="911860"/>
          </a:xfrm>
        </p:grpSpPr>
        <p:sp>
          <p:nvSpPr>
            <p:cNvPr id="137" name="object 137"/>
            <p:cNvSpPr/>
            <p:nvPr/>
          </p:nvSpPr>
          <p:spPr>
            <a:xfrm>
              <a:off x="5585460" y="5338699"/>
              <a:ext cx="577215" cy="906144"/>
            </a:xfrm>
            <a:custGeom>
              <a:avLst/>
              <a:gdLst/>
              <a:ahLst/>
              <a:cxnLst/>
              <a:rect l="l" t="t" r="r" b="b"/>
              <a:pathLst>
                <a:path w="577214" h="906145">
                  <a:moveTo>
                    <a:pt x="272034" y="0"/>
                  </a:moveTo>
                  <a:lnTo>
                    <a:pt x="96139" y="594740"/>
                  </a:lnTo>
                  <a:lnTo>
                    <a:pt x="0" y="594740"/>
                  </a:lnTo>
                  <a:lnTo>
                    <a:pt x="0" y="905636"/>
                  </a:lnTo>
                  <a:lnTo>
                    <a:pt x="576834" y="905636"/>
                  </a:lnTo>
                  <a:lnTo>
                    <a:pt x="576834" y="594740"/>
                  </a:lnTo>
                  <a:lnTo>
                    <a:pt x="240411" y="594740"/>
                  </a:lnTo>
                  <a:lnTo>
                    <a:pt x="272034" y="0"/>
                  </a:lnTo>
                  <a:close/>
                </a:path>
              </a:pathLst>
            </a:custGeom>
            <a:solidFill>
              <a:srgbClr val="FFFFFF"/>
            </a:solidFill>
          </p:spPr>
          <p:txBody>
            <a:bodyPr wrap="square" lIns="0" tIns="0" rIns="0" bIns="0" rtlCol="0"/>
            <a:lstStyle/>
            <a:p>
              <a:endParaRPr/>
            </a:p>
          </p:txBody>
        </p:sp>
        <p:sp>
          <p:nvSpPr>
            <p:cNvPr id="138" name="object 138"/>
            <p:cNvSpPr/>
            <p:nvPr/>
          </p:nvSpPr>
          <p:spPr>
            <a:xfrm>
              <a:off x="5585460" y="5338699"/>
              <a:ext cx="577215" cy="906144"/>
            </a:xfrm>
            <a:custGeom>
              <a:avLst/>
              <a:gdLst/>
              <a:ahLst/>
              <a:cxnLst/>
              <a:rect l="l" t="t" r="r" b="b"/>
              <a:pathLst>
                <a:path w="577214" h="906145">
                  <a:moveTo>
                    <a:pt x="0" y="594740"/>
                  </a:moveTo>
                  <a:lnTo>
                    <a:pt x="96139" y="594740"/>
                  </a:lnTo>
                  <a:lnTo>
                    <a:pt x="272034" y="0"/>
                  </a:lnTo>
                  <a:lnTo>
                    <a:pt x="240411" y="594740"/>
                  </a:lnTo>
                  <a:lnTo>
                    <a:pt x="576834" y="594740"/>
                  </a:lnTo>
                  <a:lnTo>
                    <a:pt x="576834" y="646556"/>
                  </a:lnTo>
                  <a:lnTo>
                    <a:pt x="576834" y="724280"/>
                  </a:lnTo>
                  <a:lnTo>
                    <a:pt x="576834" y="905636"/>
                  </a:lnTo>
                  <a:lnTo>
                    <a:pt x="240411" y="905636"/>
                  </a:lnTo>
                  <a:lnTo>
                    <a:pt x="96139" y="905636"/>
                  </a:lnTo>
                  <a:lnTo>
                    <a:pt x="0" y="905636"/>
                  </a:lnTo>
                  <a:lnTo>
                    <a:pt x="0" y="724280"/>
                  </a:lnTo>
                  <a:lnTo>
                    <a:pt x="0" y="646556"/>
                  </a:lnTo>
                  <a:lnTo>
                    <a:pt x="0" y="594740"/>
                  </a:lnTo>
                  <a:close/>
                </a:path>
              </a:pathLst>
            </a:custGeom>
            <a:ln w="5626">
              <a:solidFill>
                <a:srgbClr val="000000"/>
              </a:solidFill>
            </a:ln>
          </p:spPr>
          <p:txBody>
            <a:bodyPr wrap="square" lIns="0" tIns="0" rIns="0" bIns="0" rtlCol="0"/>
            <a:lstStyle/>
            <a:p>
              <a:endParaRPr/>
            </a:p>
          </p:txBody>
        </p:sp>
      </p:grpSp>
      <p:sp>
        <p:nvSpPr>
          <p:cNvPr id="139" name="object 139"/>
          <p:cNvSpPr txBox="1"/>
          <p:nvPr/>
        </p:nvSpPr>
        <p:spPr>
          <a:xfrm>
            <a:off x="7556835" y="8512768"/>
            <a:ext cx="607884" cy="289822"/>
          </a:xfrm>
          <a:prstGeom prst="rect">
            <a:avLst/>
          </a:prstGeom>
        </p:spPr>
        <p:txBody>
          <a:bodyPr vert="horz" wrap="square" lIns="0" tIns="30479" rIns="0" bIns="0" rtlCol="0">
            <a:spAutoFit/>
          </a:bodyPr>
          <a:lstStyle/>
          <a:p>
            <a:pPr marL="30479">
              <a:spcBef>
                <a:spcPts val="240"/>
              </a:spcBef>
            </a:pPr>
            <a:r>
              <a:rPr sz="800" spc="-13" dirty="0">
                <a:solidFill>
                  <a:srgbClr val="585858"/>
                </a:solidFill>
                <a:latin typeface="BIZ UDPゴシック"/>
                <a:cs typeface="BIZ UDPゴシック"/>
              </a:rPr>
              <a:t>希望しない</a:t>
            </a:r>
            <a:endParaRPr sz="800">
              <a:latin typeface="BIZ UDPゴシック"/>
              <a:cs typeface="BIZ UDPゴシック"/>
            </a:endParaRPr>
          </a:p>
          <a:p>
            <a:pPr marL="16933">
              <a:spcBef>
                <a:spcPts val="113"/>
              </a:spcBef>
            </a:pPr>
            <a:r>
              <a:rPr sz="800" dirty="0">
                <a:solidFill>
                  <a:srgbClr val="585858"/>
                </a:solidFill>
                <a:latin typeface="BIZ UDPゴシック"/>
                <a:cs typeface="BIZ UDPゴシック"/>
              </a:rPr>
              <a:t>8</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27%</a:t>
            </a:r>
            <a:endParaRPr sz="800">
              <a:latin typeface="BIZ UDPゴシック"/>
              <a:cs typeface="BIZ UDPゴシック"/>
            </a:endParaRPr>
          </a:p>
        </p:txBody>
      </p:sp>
      <p:grpSp>
        <p:nvGrpSpPr>
          <p:cNvPr id="140" name="object 140"/>
          <p:cNvGrpSpPr/>
          <p:nvPr/>
        </p:nvGrpSpPr>
        <p:grpSpPr>
          <a:xfrm>
            <a:off x="7524070" y="6211199"/>
            <a:ext cx="889814" cy="443637"/>
            <a:chOff x="5635307" y="4243514"/>
            <a:chExt cx="667385" cy="332740"/>
          </a:xfrm>
        </p:grpSpPr>
        <p:sp>
          <p:nvSpPr>
            <p:cNvPr id="141" name="object 141"/>
            <p:cNvSpPr/>
            <p:nvPr/>
          </p:nvSpPr>
          <p:spPr>
            <a:xfrm>
              <a:off x="5638165" y="4246372"/>
              <a:ext cx="661670" cy="327025"/>
            </a:xfrm>
            <a:custGeom>
              <a:avLst/>
              <a:gdLst/>
              <a:ahLst/>
              <a:cxnLst/>
              <a:rect l="l" t="t" r="r" b="b"/>
              <a:pathLst>
                <a:path w="661670" h="327025">
                  <a:moveTo>
                    <a:pt x="534162" y="0"/>
                  </a:moveTo>
                  <a:lnTo>
                    <a:pt x="0" y="0"/>
                  </a:lnTo>
                  <a:lnTo>
                    <a:pt x="0" y="277241"/>
                  </a:lnTo>
                  <a:lnTo>
                    <a:pt x="534162" y="277241"/>
                  </a:lnTo>
                  <a:lnTo>
                    <a:pt x="534162" y="231013"/>
                  </a:lnTo>
                  <a:lnTo>
                    <a:pt x="661543" y="326517"/>
                  </a:lnTo>
                  <a:lnTo>
                    <a:pt x="534162" y="161671"/>
                  </a:lnTo>
                  <a:lnTo>
                    <a:pt x="534162" y="0"/>
                  </a:lnTo>
                  <a:close/>
                </a:path>
              </a:pathLst>
            </a:custGeom>
            <a:solidFill>
              <a:srgbClr val="FFFFFF"/>
            </a:solidFill>
          </p:spPr>
          <p:txBody>
            <a:bodyPr wrap="square" lIns="0" tIns="0" rIns="0" bIns="0" rtlCol="0"/>
            <a:lstStyle/>
            <a:p>
              <a:endParaRPr/>
            </a:p>
          </p:txBody>
        </p:sp>
        <p:sp>
          <p:nvSpPr>
            <p:cNvPr id="142" name="object 142"/>
            <p:cNvSpPr/>
            <p:nvPr/>
          </p:nvSpPr>
          <p:spPr>
            <a:xfrm>
              <a:off x="5638165" y="4246372"/>
              <a:ext cx="661670" cy="327025"/>
            </a:xfrm>
            <a:custGeom>
              <a:avLst/>
              <a:gdLst/>
              <a:ahLst/>
              <a:cxnLst/>
              <a:rect l="l" t="t" r="r" b="b"/>
              <a:pathLst>
                <a:path w="661670" h="327025">
                  <a:moveTo>
                    <a:pt x="0" y="0"/>
                  </a:moveTo>
                  <a:lnTo>
                    <a:pt x="311531" y="0"/>
                  </a:lnTo>
                  <a:lnTo>
                    <a:pt x="445134" y="0"/>
                  </a:lnTo>
                  <a:lnTo>
                    <a:pt x="534162" y="0"/>
                  </a:lnTo>
                  <a:lnTo>
                    <a:pt x="534162" y="161671"/>
                  </a:lnTo>
                  <a:lnTo>
                    <a:pt x="661543" y="326517"/>
                  </a:lnTo>
                  <a:lnTo>
                    <a:pt x="534162" y="231013"/>
                  </a:lnTo>
                  <a:lnTo>
                    <a:pt x="534162" y="277241"/>
                  </a:lnTo>
                  <a:lnTo>
                    <a:pt x="445134" y="277241"/>
                  </a:lnTo>
                  <a:lnTo>
                    <a:pt x="311531" y="277241"/>
                  </a:lnTo>
                  <a:lnTo>
                    <a:pt x="0" y="277241"/>
                  </a:lnTo>
                  <a:lnTo>
                    <a:pt x="0" y="231013"/>
                  </a:lnTo>
                  <a:lnTo>
                    <a:pt x="0" y="161671"/>
                  </a:lnTo>
                  <a:lnTo>
                    <a:pt x="0" y="0"/>
                  </a:lnTo>
                  <a:close/>
                </a:path>
              </a:pathLst>
            </a:custGeom>
            <a:ln w="5626">
              <a:solidFill>
                <a:srgbClr val="000000"/>
              </a:solidFill>
            </a:ln>
          </p:spPr>
          <p:txBody>
            <a:bodyPr wrap="square" lIns="0" tIns="0" rIns="0" bIns="0" rtlCol="0"/>
            <a:lstStyle/>
            <a:p>
              <a:endParaRPr/>
            </a:p>
          </p:txBody>
        </p:sp>
      </p:grpSp>
      <p:sp>
        <p:nvSpPr>
          <p:cNvPr id="143" name="object 143"/>
          <p:cNvSpPr txBox="1"/>
          <p:nvPr/>
        </p:nvSpPr>
        <p:spPr>
          <a:xfrm>
            <a:off x="7605261" y="6240205"/>
            <a:ext cx="593490" cy="289822"/>
          </a:xfrm>
          <a:prstGeom prst="rect">
            <a:avLst/>
          </a:prstGeom>
        </p:spPr>
        <p:txBody>
          <a:bodyPr vert="horz" wrap="square" lIns="0" tIns="30479" rIns="0" bIns="0" rtlCol="0">
            <a:spAutoFit/>
          </a:bodyPr>
          <a:lstStyle/>
          <a:p>
            <a:pPr marR="22013" algn="ctr">
              <a:spcBef>
                <a:spcPts val="240"/>
              </a:spcBef>
            </a:pPr>
            <a:r>
              <a:rPr sz="800" spc="-27" dirty="0">
                <a:solidFill>
                  <a:srgbClr val="585858"/>
                </a:solidFill>
                <a:latin typeface="BIZ UDPゴシック"/>
                <a:cs typeface="BIZ UDPゴシック"/>
              </a:rPr>
              <a:t>未回答</a:t>
            </a:r>
            <a:endParaRPr sz="800">
              <a:latin typeface="BIZ UDPゴシック"/>
              <a:cs typeface="BIZ UDPゴシック"/>
            </a:endParaRPr>
          </a:p>
          <a:p>
            <a:pPr algn="ctr">
              <a:spcBef>
                <a:spcPts val="113"/>
              </a:spcBef>
            </a:pPr>
            <a:r>
              <a:rPr sz="800" dirty="0">
                <a:solidFill>
                  <a:srgbClr val="585858"/>
                </a:solidFill>
                <a:latin typeface="BIZ UDPゴシック"/>
                <a:cs typeface="BIZ UDPゴシック"/>
              </a:rPr>
              <a:t>4</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13%</a:t>
            </a:r>
            <a:endParaRPr sz="800">
              <a:latin typeface="BIZ UDPゴシック"/>
              <a:cs typeface="BIZ UDPゴシック"/>
            </a:endParaRPr>
          </a:p>
        </p:txBody>
      </p:sp>
      <p:grpSp>
        <p:nvGrpSpPr>
          <p:cNvPr id="144" name="object 144"/>
          <p:cNvGrpSpPr/>
          <p:nvPr/>
        </p:nvGrpSpPr>
        <p:grpSpPr>
          <a:xfrm>
            <a:off x="10594732" y="7855281"/>
            <a:ext cx="2534825" cy="465649"/>
            <a:chOff x="7938389" y="5476621"/>
            <a:chExt cx="1901189" cy="349250"/>
          </a:xfrm>
        </p:grpSpPr>
        <p:sp>
          <p:nvSpPr>
            <p:cNvPr id="145" name="object 145"/>
            <p:cNvSpPr/>
            <p:nvPr/>
          </p:nvSpPr>
          <p:spPr>
            <a:xfrm>
              <a:off x="7938389" y="5476621"/>
              <a:ext cx="1267460" cy="349250"/>
            </a:xfrm>
            <a:custGeom>
              <a:avLst/>
              <a:gdLst/>
              <a:ahLst/>
              <a:cxnLst/>
              <a:rect l="l" t="t" r="r" b="b"/>
              <a:pathLst>
                <a:path w="1267459" h="349250">
                  <a:moveTo>
                    <a:pt x="1267078" y="0"/>
                  </a:moveTo>
                  <a:lnTo>
                    <a:pt x="0" y="0"/>
                  </a:lnTo>
                  <a:lnTo>
                    <a:pt x="0" y="348869"/>
                  </a:lnTo>
                  <a:lnTo>
                    <a:pt x="1267078" y="348869"/>
                  </a:lnTo>
                  <a:lnTo>
                    <a:pt x="1267078" y="0"/>
                  </a:lnTo>
                  <a:close/>
                </a:path>
              </a:pathLst>
            </a:custGeom>
            <a:solidFill>
              <a:srgbClr val="92D050"/>
            </a:solidFill>
          </p:spPr>
          <p:txBody>
            <a:bodyPr wrap="square" lIns="0" tIns="0" rIns="0" bIns="0" rtlCol="0"/>
            <a:lstStyle/>
            <a:p>
              <a:endParaRPr/>
            </a:p>
          </p:txBody>
        </p:sp>
        <p:sp>
          <p:nvSpPr>
            <p:cNvPr id="146" name="object 146"/>
            <p:cNvSpPr/>
            <p:nvPr/>
          </p:nvSpPr>
          <p:spPr>
            <a:xfrm>
              <a:off x="9205468" y="5476621"/>
              <a:ext cx="380365" cy="349250"/>
            </a:xfrm>
            <a:custGeom>
              <a:avLst/>
              <a:gdLst/>
              <a:ahLst/>
              <a:cxnLst/>
              <a:rect l="l" t="t" r="r" b="b"/>
              <a:pathLst>
                <a:path w="380365" h="349250">
                  <a:moveTo>
                    <a:pt x="380365" y="0"/>
                  </a:moveTo>
                  <a:lnTo>
                    <a:pt x="0" y="0"/>
                  </a:lnTo>
                  <a:lnTo>
                    <a:pt x="0" y="348869"/>
                  </a:lnTo>
                  <a:lnTo>
                    <a:pt x="380365" y="348869"/>
                  </a:lnTo>
                  <a:lnTo>
                    <a:pt x="380365" y="0"/>
                  </a:lnTo>
                  <a:close/>
                </a:path>
              </a:pathLst>
            </a:custGeom>
            <a:solidFill>
              <a:srgbClr val="5B9BD4"/>
            </a:solidFill>
          </p:spPr>
          <p:txBody>
            <a:bodyPr wrap="square" lIns="0" tIns="0" rIns="0" bIns="0" rtlCol="0"/>
            <a:lstStyle/>
            <a:p>
              <a:endParaRPr/>
            </a:p>
          </p:txBody>
        </p:sp>
        <p:sp>
          <p:nvSpPr>
            <p:cNvPr id="147" name="object 147"/>
            <p:cNvSpPr/>
            <p:nvPr/>
          </p:nvSpPr>
          <p:spPr>
            <a:xfrm>
              <a:off x="9585833" y="5476621"/>
              <a:ext cx="254000" cy="349250"/>
            </a:xfrm>
            <a:custGeom>
              <a:avLst/>
              <a:gdLst/>
              <a:ahLst/>
              <a:cxnLst/>
              <a:rect l="l" t="t" r="r" b="b"/>
              <a:pathLst>
                <a:path w="254000" h="349250">
                  <a:moveTo>
                    <a:pt x="253619" y="0"/>
                  </a:moveTo>
                  <a:lnTo>
                    <a:pt x="0" y="0"/>
                  </a:lnTo>
                  <a:lnTo>
                    <a:pt x="0" y="348869"/>
                  </a:lnTo>
                  <a:lnTo>
                    <a:pt x="253619" y="348869"/>
                  </a:lnTo>
                  <a:lnTo>
                    <a:pt x="253619" y="0"/>
                  </a:lnTo>
                  <a:close/>
                </a:path>
              </a:pathLst>
            </a:custGeom>
            <a:solidFill>
              <a:srgbClr val="FFC000"/>
            </a:solidFill>
          </p:spPr>
          <p:txBody>
            <a:bodyPr wrap="square" lIns="0" tIns="0" rIns="0" bIns="0" rtlCol="0"/>
            <a:lstStyle/>
            <a:p>
              <a:endParaRPr/>
            </a:p>
          </p:txBody>
        </p:sp>
        <p:sp>
          <p:nvSpPr>
            <p:cNvPr id="148" name="object 148"/>
            <p:cNvSpPr/>
            <p:nvPr/>
          </p:nvSpPr>
          <p:spPr>
            <a:xfrm>
              <a:off x="8515604" y="5598655"/>
              <a:ext cx="1236980" cy="105410"/>
            </a:xfrm>
            <a:custGeom>
              <a:avLst/>
              <a:gdLst/>
              <a:ahLst/>
              <a:cxnLst/>
              <a:rect l="l" t="t" r="r" b="b"/>
              <a:pathLst>
                <a:path w="1236979" h="105410">
                  <a:moveTo>
                    <a:pt x="113296" y="0"/>
                  </a:moveTo>
                  <a:lnTo>
                    <a:pt x="0" y="0"/>
                  </a:lnTo>
                  <a:lnTo>
                    <a:pt x="0" y="104787"/>
                  </a:lnTo>
                  <a:lnTo>
                    <a:pt x="113296" y="104787"/>
                  </a:lnTo>
                  <a:lnTo>
                    <a:pt x="113296" y="0"/>
                  </a:lnTo>
                  <a:close/>
                </a:path>
                <a:path w="1236979" h="105410">
                  <a:moveTo>
                    <a:pt x="919988" y="0"/>
                  </a:moveTo>
                  <a:lnTo>
                    <a:pt x="840867" y="0"/>
                  </a:lnTo>
                  <a:lnTo>
                    <a:pt x="840867" y="104787"/>
                  </a:lnTo>
                  <a:lnTo>
                    <a:pt x="919988" y="104787"/>
                  </a:lnTo>
                  <a:lnTo>
                    <a:pt x="919988" y="0"/>
                  </a:lnTo>
                  <a:close/>
                </a:path>
                <a:path w="1236979" h="105410">
                  <a:moveTo>
                    <a:pt x="1236853" y="0"/>
                  </a:moveTo>
                  <a:lnTo>
                    <a:pt x="1157732" y="0"/>
                  </a:lnTo>
                  <a:lnTo>
                    <a:pt x="1157732" y="104787"/>
                  </a:lnTo>
                  <a:lnTo>
                    <a:pt x="1236853" y="104787"/>
                  </a:lnTo>
                  <a:lnTo>
                    <a:pt x="1236853" y="0"/>
                  </a:lnTo>
                  <a:close/>
                </a:path>
              </a:pathLst>
            </a:custGeom>
            <a:solidFill>
              <a:srgbClr val="FFFFFF"/>
            </a:solidFill>
          </p:spPr>
          <p:txBody>
            <a:bodyPr wrap="square" lIns="0" tIns="0" rIns="0" bIns="0" rtlCol="0"/>
            <a:lstStyle/>
            <a:p>
              <a:endParaRPr/>
            </a:p>
          </p:txBody>
        </p:sp>
      </p:grpSp>
      <p:grpSp>
        <p:nvGrpSpPr>
          <p:cNvPr id="149" name="object 149"/>
          <p:cNvGrpSpPr/>
          <p:nvPr/>
        </p:nvGrpSpPr>
        <p:grpSpPr>
          <a:xfrm>
            <a:off x="10594732" y="6692343"/>
            <a:ext cx="2534825" cy="465649"/>
            <a:chOff x="7938389" y="4604385"/>
            <a:chExt cx="1901189" cy="349250"/>
          </a:xfrm>
        </p:grpSpPr>
        <p:sp>
          <p:nvSpPr>
            <p:cNvPr id="150" name="object 150"/>
            <p:cNvSpPr/>
            <p:nvPr/>
          </p:nvSpPr>
          <p:spPr>
            <a:xfrm>
              <a:off x="7938389" y="4604385"/>
              <a:ext cx="713740" cy="349250"/>
            </a:xfrm>
            <a:custGeom>
              <a:avLst/>
              <a:gdLst/>
              <a:ahLst/>
              <a:cxnLst/>
              <a:rect l="l" t="t" r="r" b="b"/>
              <a:pathLst>
                <a:path w="713740" h="349250">
                  <a:moveTo>
                    <a:pt x="713231" y="0"/>
                  </a:moveTo>
                  <a:lnTo>
                    <a:pt x="0" y="0"/>
                  </a:lnTo>
                  <a:lnTo>
                    <a:pt x="0" y="348995"/>
                  </a:lnTo>
                  <a:lnTo>
                    <a:pt x="713231" y="348995"/>
                  </a:lnTo>
                  <a:lnTo>
                    <a:pt x="713231" y="0"/>
                  </a:lnTo>
                  <a:close/>
                </a:path>
              </a:pathLst>
            </a:custGeom>
            <a:solidFill>
              <a:srgbClr val="92D050"/>
            </a:solidFill>
          </p:spPr>
          <p:txBody>
            <a:bodyPr wrap="square" lIns="0" tIns="0" rIns="0" bIns="0" rtlCol="0"/>
            <a:lstStyle/>
            <a:p>
              <a:endParaRPr/>
            </a:p>
          </p:txBody>
        </p:sp>
        <p:sp>
          <p:nvSpPr>
            <p:cNvPr id="151" name="object 151"/>
            <p:cNvSpPr/>
            <p:nvPr/>
          </p:nvSpPr>
          <p:spPr>
            <a:xfrm>
              <a:off x="8651621" y="4604385"/>
              <a:ext cx="950594" cy="349250"/>
            </a:xfrm>
            <a:custGeom>
              <a:avLst/>
              <a:gdLst/>
              <a:ahLst/>
              <a:cxnLst/>
              <a:rect l="l" t="t" r="r" b="b"/>
              <a:pathLst>
                <a:path w="950595" h="349250">
                  <a:moveTo>
                    <a:pt x="950340" y="0"/>
                  </a:moveTo>
                  <a:lnTo>
                    <a:pt x="0" y="0"/>
                  </a:lnTo>
                  <a:lnTo>
                    <a:pt x="0" y="348995"/>
                  </a:lnTo>
                  <a:lnTo>
                    <a:pt x="950340" y="348995"/>
                  </a:lnTo>
                  <a:lnTo>
                    <a:pt x="950340" y="0"/>
                  </a:lnTo>
                  <a:close/>
                </a:path>
              </a:pathLst>
            </a:custGeom>
            <a:solidFill>
              <a:srgbClr val="5B9BD4"/>
            </a:solidFill>
          </p:spPr>
          <p:txBody>
            <a:bodyPr wrap="square" lIns="0" tIns="0" rIns="0" bIns="0" rtlCol="0"/>
            <a:lstStyle/>
            <a:p>
              <a:endParaRPr/>
            </a:p>
          </p:txBody>
        </p:sp>
        <p:sp>
          <p:nvSpPr>
            <p:cNvPr id="152" name="object 152"/>
            <p:cNvSpPr/>
            <p:nvPr/>
          </p:nvSpPr>
          <p:spPr>
            <a:xfrm>
              <a:off x="9601962" y="4604385"/>
              <a:ext cx="237490" cy="349250"/>
            </a:xfrm>
            <a:custGeom>
              <a:avLst/>
              <a:gdLst/>
              <a:ahLst/>
              <a:cxnLst/>
              <a:rect l="l" t="t" r="r" b="b"/>
              <a:pathLst>
                <a:path w="237490" h="349250">
                  <a:moveTo>
                    <a:pt x="237490" y="0"/>
                  </a:moveTo>
                  <a:lnTo>
                    <a:pt x="0" y="0"/>
                  </a:lnTo>
                  <a:lnTo>
                    <a:pt x="0" y="348995"/>
                  </a:lnTo>
                  <a:lnTo>
                    <a:pt x="237490" y="348995"/>
                  </a:lnTo>
                  <a:lnTo>
                    <a:pt x="237490" y="0"/>
                  </a:lnTo>
                  <a:close/>
                </a:path>
              </a:pathLst>
            </a:custGeom>
            <a:solidFill>
              <a:srgbClr val="FFC000"/>
            </a:solidFill>
          </p:spPr>
          <p:txBody>
            <a:bodyPr wrap="square" lIns="0" tIns="0" rIns="0" bIns="0" rtlCol="0"/>
            <a:lstStyle/>
            <a:p>
              <a:endParaRPr/>
            </a:p>
          </p:txBody>
        </p:sp>
        <p:sp>
          <p:nvSpPr>
            <p:cNvPr id="153" name="object 153"/>
            <p:cNvSpPr/>
            <p:nvPr/>
          </p:nvSpPr>
          <p:spPr>
            <a:xfrm>
              <a:off x="8255381" y="4726546"/>
              <a:ext cx="1505585" cy="105410"/>
            </a:xfrm>
            <a:custGeom>
              <a:avLst/>
              <a:gdLst/>
              <a:ahLst/>
              <a:cxnLst/>
              <a:rect l="l" t="t" r="r" b="b"/>
              <a:pathLst>
                <a:path w="1505584" h="105410">
                  <a:moveTo>
                    <a:pt x="79121" y="0"/>
                  </a:moveTo>
                  <a:lnTo>
                    <a:pt x="0" y="0"/>
                  </a:lnTo>
                  <a:lnTo>
                    <a:pt x="0" y="104787"/>
                  </a:lnTo>
                  <a:lnTo>
                    <a:pt x="79121" y="104787"/>
                  </a:lnTo>
                  <a:lnTo>
                    <a:pt x="79121" y="0"/>
                  </a:lnTo>
                  <a:close/>
                </a:path>
                <a:path w="1505584" h="105410">
                  <a:moveTo>
                    <a:pt x="910844" y="0"/>
                  </a:moveTo>
                  <a:lnTo>
                    <a:pt x="831723" y="0"/>
                  </a:lnTo>
                  <a:lnTo>
                    <a:pt x="831723" y="104787"/>
                  </a:lnTo>
                  <a:lnTo>
                    <a:pt x="910844" y="104787"/>
                  </a:lnTo>
                  <a:lnTo>
                    <a:pt x="910844" y="0"/>
                  </a:lnTo>
                  <a:close/>
                </a:path>
                <a:path w="1505584" h="105410">
                  <a:moveTo>
                    <a:pt x="1505077" y="0"/>
                  </a:moveTo>
                  <a:lnTo>
                    <a:pt x="1425956" y="0"/>
                  </a:lnTo>
                  <a:lnTo>
                    <a:pt x="1425956" y="104787"/>
                  </a:lnTo>
                  <a:lnTo>
                    <a:pt x="1505077" y="104787"/>
                  </a:lnTo>
                  <a:lnTo>
                    <a:pt x="1505077" y="0"/>
                  </a:lnTo>
                  <a:close/>
                </a:path>
              </a:pathLst>
            </a:custGeom>
            <a:solidFill>
              <a:srgbClr val="FFFFFF"/>
            </a:solidFill>
          </p:spPr>
          <p:txBody>
            <a:bodyPr wrap="square" lIns="0" tIns="0" rIns="0" bIns="0" rtlCol="0"/>
            <a:lstStyle/>
            <a:p>
              <a:endParaRPr/>
            </a:p>
          </p:txBody>
        </p:sp>
      </p:grpSp>
      <p:graphicFrame>
        <p:nvGraphicFramePr>
          <p:cNvPr id="154" name="object 154"/>
          <p:cNvGraphicFramePr>
            <a:graphicFrameLocks noGrp="1"/>
          </p:cNvGraphicFramePr>
          <p:nvPr>
            <p:extLst>
              <p:ext uri="{D42A27DB-BD31-4B8C-83A1-F6EECF244321}">
                <p14:modId xmlns:p14="http://schemas.microsoft.com/office/powerpoint/2010/main" val="1483048459"/>
              </p:ext>
            </p:extLst>
          </p:nvPr>
        </p:nvGraphicFramePr>
        <p:xfrm>
          <a:off x="10590981" y="6343699"/>
          <a:ext cx="2533978" cy="2322321"/>
        </p:xfrm>
        <a:graphic>
          <a:graphicData uri="http://schemas.openxmlformats.org/drawingml/2006/table">
            <a:tbl>
              <a:tblPr firstRow="1" bandRow="1">
                <a:tableStyleId>{2D5ABB26-0587-4C30-8999-92F81FD0307C}</a:tableStyleId>
              </a:tblPr>
              <a:tblGrid>
                <a:gridCol w="507135">
                  <a:extLst>
                    <a:ext uri="{9D8B030D-6E8A-4147-A177-3AD203B41FA5}">
                      <a16:colId xmlns:a16="http://schemas.microsoft.com/office/drawing/2014/main" val="20000"/>
                    </a:ext>
                  </a:extLst>
                </a:gridCol>
                <a:gridCol w="443637">
                  <a:extLst>
                    <a:ext uri="{9D8B030D-6E8A-4147-A177-3AD203B41FA5}">
                      <a16:colId xmlns:a16="http://schemas.microsoft.com/office/drawing/2014/main" val="20001"/>
                    </a:ext>
                  </a:extLst>
                </a:gridCol>
                <a:gridCol w="63498">
                  <a:extLst>
                    <a:ext uri="{9D8B030D-6E8A-4147-A177-3AD203B41FA5}">
                      <a16:colId xmlns:a16="http://schemas.microsoft.com/office/drawing/2014/main" val="20002"/>
                    </a:ext>
                  </a:extLst>
                </a:gridCol>
                <a:gridCol w="507133">
                  <a:extLst>
                    <a:ext uri="{9D8B030D-6E8A-4147-A177-3AD203B41FA5}">
                      <a16:colId xmlns:a16="http://schemas.microsoft.com/office/drawing/2014/main" val="20003"/>
                    </a:ext>
                  </a:extLst>
                </a:gridCol>
                <a:gridCol w="167634">
                  <a:extLst>
                    <a:ext uri="{9D8B030D-6E8A-4147-A177-3AD203B41FA5}">
                      <a16:colId xmlns:a16="http://schemas.microsoft.com/office/drawing/2014/main" val="20004"/>
                    </a:ext>
                  </a:extLst>
                </a:gridCol>
                <a:gridCol w="337807">
                  <a:extLst>
                    <a:ext uri="{9D8B030D-6E8A-4147-A177-3AD203B41FA5}">
                      <a16:colId xmlns:a16="http://schemas.microsoft.com/office/drawing/2014/main" val="20005"/>
                    </a:ext>
                  </a:extLst>
                </a:gridCol>
                <a:gridCol w="179487">
                  <a:extLst>
                    <a:ext uri="{9D8B030D-6E8A-4147-A177-3AD203B41FA5}">
                      <a16:colId xmlns:a16="http://schemas.microsoft.com/office/drawing/2014/main" val="20006"/>
                    </a:ext>
                  </a:extLst>
                </a:gridCol>
                <a:gridCol w="327647">
                  <a:extLst>
                    <a:ext uri="{9D8B030D-6E8A-4147-A177-3AD203B41FA5}">
                      <a16:colId xmlns:a16="http://schemas.microsoft.com/office/drawing/2014/main" val="20007"/>
                    </a:ext>
                  </a:extLst>
                </a:gridCol>
              </a:tblGrid>
              <a:tr h="347967">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0"/>
                  </a:ext>
                </a:extLst>
              </a:tr>
              <a:tr h="464803">
                <a:tc gridSpan="2">
                  <a:txBody>
                    <a:bodyPr/>
                    <a:lstStyle/>
                    <a:p>
                      <a:pPr>
                        <a:lnSpc>
                          <a:spcPct val="100000"/>
                        </a:lnSpc>
                        <a:spcBef>
                          <a:spcPts val="484"/>
                        </a:spcBef>
                      </a:pPr>
                      <a:endParaRPr sz="700">
                        <a:latin typeface="Times New Roman"/>
                        <a:cs typeface="Times New Roman"/>
                      </a:endParaRPr>
                    </a:p>
                    <a:p>
                      <a:pPr marL="2540" algn="ctr">
                        <a:lnSpc>
                          <a:spcPct val="100000"/>
                        </a:lnSpc>
                      </a:pPr>
                      <a:r>
                        <a:rPr sz="700" spc="-50" dirty="0">
                          <a:solidFill>
                            <a:srgbClr val="404040"/>
                          </a:solidFill>
                          <a:latin typeface="Calibri"/>
                          <a:cs typeface="Calibri"/>
                        </a:rPr>
                        <a:t>3</a:t>
                      </a:r>
                      <a:endParaRPr sz="700">
                        <a:latin typeface="Calibri"/>
                        <a:cs typeface="Calibri"/>
                      </a:endParaRPr>
                    </a:p>
                  </a:txBody>
                  <a:tcPr marL="0" marR="0" marT="82122" marB="0">
                    <a:lnL w="6350">
                      <a:solidFill>
                        <a:srgbClr val="D9D9D9"/>
                      </a:solidFill>
                      <a:prstDash val="solid"/>
                    </a:lnL>
                  </a:tcPr>
                </a:tc>
                <a:tc hMerge="1">
                  <a:txBody>
                    <a:bodyPr/>
                    <a:lstStyle/>
                    <a:p>
                      <a:endParaRPr/>
                    </a:p>
                  </a:txBody>
                  <a:tcPr marL="0" marR="0" marT="0" marB="0"/>
                </a:tc>
                <a:tc gridSpan="5">
                  <a:txBody>
                    <a:bodyPr/>
                    <a:lstStyle/>
                    <a:p>
                      <a:pPr>
                        <a:lnSpc>
                          <a:spcPct val="100000"/>
                        </a:lnSpc>
                        <a:spcBef>
                          <a:spcPts val="484"/>
                        </a:spcBef>
                      </a:pPr>
                      <a:endParaRPr sz="700">
                        <a:latin typeface="Times New Roman"/>
                        <a:cs typeface="Times New Roman"/>
                      </a:endParaRPr>
                    </a:p>
                    <a:p>
                      <a:pPr marL="10795" algn="ctr">
                        <a:lnSpc>
                          <a:spcPct val="100000"/>
                        </a:lnSpc>
                      </a:pPr>
                      <a:r>
                        <a:rPr sz="700" spc="-50" dirty="0">
                          <a:solidFill>
                            <a:srgbClr val="404040"/>
                          </a:solidFill>
                          <a:latin typeface="Calibri"/>
                          <a:cs typeface="Calibri"/>
                        </a:rPr>
                        <a:t>4</a:t>
                      </a:r>
                      <a:endParaRPr sz="700">
                        <a:latin typeface="Calibri"/>
                        <a:cs typeface="Calibri"/>
                      </a:endParaRPr>
                    </a:p>
                  </a:txBody>
                  <a:tcPr marL="0" marR="0" marT="82122"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a:txBody>
                    <a:bodyPr/>
                    <a:lstStyle/>
                    <a:p>
                      <a:pPr>
                        <a:lnSpc>
                          <a:spcPct val="100000"/>
                        </a:lnSpc>
                        <a:spcBef>
                          <a:spcPts val="484"/>
                        </a:spcBef>
                      </a:pPr>
                      <a:endParaRPr sz="700">
                        <a:latin typeface="Times New Roman"/>
                        <a:cs typeface="Times New Roman"/>
                      </a:endParaRPr>
                    </a:p>
                    <a:p>
                      <a:pPr marL="11430" algn="ctr">
                        <a:lnSpc>
                          <a:spcPct val="100000"/>
                        </a:lnSpc>
                      </a:pPr>
                      <a:r>
                        <a:rPr sz="700" spc="-50" dirty="0">
                          <a:solidFill>
                            <a:srgbClr val="404040"/>
                          </a:solidFill>
                          <a:latin typeface="Calibri"/>
                          <a:cs typeface="Calibri"/>
                        </a:rPr>
                        <a:t>1</a:t>
                      </a:r>
                      <a:endParaRPr sz="700">
                        <a:latin typeface="Calibri"/>
                        <a:cs typeface="Calibri"/>
                      </a:endParaRPr>
                    </a:p>
                  </a:txBody>
                  <a:tcPr marL="0" marR="0" marT="82122" marB="0">
                    <a:lnR w="6350">
                      <a:solidFill>
                        <a:srgbClr val="D9D9D9"/>
                      </a:solidFill>
                      <a:prstDash val="solid"/>
                    </a:lnR>
                  </a:tcPr>
                </a:tc>
                <a:extLst>
                  <a:ext uri="{0D108BD9-81ED-4DB2-BD59-A6C34878D82A}">
                    <a16:rowId xmlns:a16="http://schemas.microsoft.com/office/drawing/2014/main" val="10001"/>
                  </a:ext>
                </a:extLst>
              </a:tr>
              <a:tr h="696781">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2"/>
                  </a:ext>
                </a:extLst>
              </a:tr>
              <a:tr h="464803">
                <a:tc gridSpan="5">
                  <a:txBody>
                    <a:bodyPr/>
                    <a:lstStyle/>
                    <a:p>
                      <a:pPr>
                        <a:lnSpc>
                          <a:spcPct val="100000"/>
                        </a:lnSpc>
                        <a:spcBef>
                          <a:spcPts val="484"/>
                        </a:spcBef>
                      </a:pPr>
                      <a:endParaRPr sz="700">
                        <a:latin typeface="Times New Roman"/>
                        <a:cs typeface="Times New Roman"/>
                      </a:endParaRPr>
                    </a:p>
                    <a:p>
                      <a:pPr marL="2540" algn="ctr">
                        <a:lnSpc>
                          <a:spcPct val="100000"/>
                        </a:lnSpc>
                      </a:pPr>
                      <a:r>
                        <a:rPr sz="700" spc="-25" dirty="0">
                          <a:solidFill>
                            <a:srgbClr val="404040"/>
                          </a:solidFill>
                          <a:latin typeface="Calibri"/>
                          <a:cs typeface="Calibri"/>
                        </a:rPr>
                        <a:t>10</a:t>
                      </a:r>
                      <a:endParaRPr sz="700">
                        <a:latin typeface="Calibri"/>
                        <a:cs typeface="Calibri"/>
                      </a:endParaRPr>
                    </a:p>
                  </a:txBody>
                  <a:tcPr marL="0" marR="0" marT="82122" marB="0">
                    <a:lnL w="6350">
                      <a:solidFill>
                        <a:srgbClr val="D9D9D9"/>
                      </a:solidFill>
                      <a:prstDash val="solid"/>
                    </a:ln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gridSpan="2">
                  <a:txBody>
                    <a:bodyPr/>
                    <a:lstStyle/>
                    <a:p>
                      <a:pPr>
                        <a:lnSpc>
                          <a:spcPct val="100000"/>
                        </a:lnSpc>
                        <a:spcBef>
                          <a:spcPts val="484"/>
                        </a:spcBef>
                      </a:pPr>
                      <a:endParaRPr sz="700">
                        <a:latin typeface="Times New Roman"/>
                        <a:cs typeface="Times New Roman"/>
                      </a:endParaRPr>
                    </a:p>
                    <a:p>
                      <a:pPr algn="ctr">
                        <a:lnSpc>
                          <a:spcPct val="100000"/>
                        </a:lnSpc>
                      </a:pPr>
                      <a:r>
                        <a:rPr sz="700" spc="-50" dirty="0">
                          <a:solidFill>
                            <a:srgbClr val="404040"/>
                          </a:solidFill>
                          <a:latin typeface="Calibri"/>
                          <a:cs typeface="Calibri"/>
                        </a:rPr>
                        <a:t>3</a:t>
                      </a:r>
                      <a:endParaRPr sz="700">
                        <a:latin typeface="Calibri"/>
                        <a:cs typeface="Calibri"/>
                      </a:endParaRPr>
                    </a:p>
                  </a:txBody>
                  <a:tcPr marL="0" marR="0" marT="82122" marB="0"/>
                </a:tc>
                <a:tc hMerge="1">
                  <a:txBody>
                    <a:bodyPr/>
                    <a:lstStyle/>
                    <a:p>
                      <a:endParaRPr/>
                    </a:p>
                  </a:txBody>
                  <a:tcPr marL="0" marR="0" marT="0" marB="0"/>
                </a:tc>
                <a:tc>
                  <a:txBody>
                    <a:bodyPr/>
                    <a:lstStyle/>
                    <a:p>
                      <a:pPr>
                        <a:lnSpc>
                          <a:spcPct val="100000"/>
                        </a:lnSpc>
                        <a:spcBef>
                          <a:spcPts val="484"/>
                        </a:spcBef>
                      </a:pPr>
                      <a:endParaRPr sz="700">
                        <a:latin typeface="Times New Roman"/>
                        <a:cs typeface="Times New Roman"/>
                      </a:endParaRPr>
                    </a:p>
                    <a:p>
                      <a:pPr algn="ctr">
                        <a:lnSpc>
                          <a:spcPct val="100000"/>
                        </a:lnSpc>
                      </a:pPr>
                      <a:r>
                        <a:rPr sz="700" spc="-50" dirty="0">
                          <a:solidFill>
                            <a:srgbClr val="404040"/>
                          </a:solidFill>
                          <a:latin typeface="Calibri"/>
                          <a:cs typeface="Calibri"/>
                        </a:rPr>
                        <a:t>2</a:t>
                      </a:r>
                      <a:endParaRPr sz="700">
                        <a:latin typeface="Calibri"/>
                        <a:cs typeface="Calibri"/>
                      </a:endParaRPr>
                    </a:p>
                  </a:txBody>
                  <a:tcPr marL="0" marR="0" marT="82122" marB="0">
                    <a:lnR w="6350">
                      <a:solidFill>
                        <a:srgbClr val="D9D9D9"/>
                      </a:solidFill>
                      <a:prstDash val="solid"/>
                    </a:lnR>
                  </a:tcPr>
                </a:tc>
                <a:extLst>
                  <a:ext uri="{0D108BD9-81ED-4DB2-BD59-A6C34878D82A}">
                    <a16:rowId xmlns:a16="http://schemas.microsoft.com/office/drawing/2014/main" val="10003"/>
                  </a:ext>
                </a:extLst>
              </a:tr>
              <a:tr h="347967">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4"/>
                  </a:ext>
                </a:extLst>
              </a:tr>
            </a:tbl>
          </a:graphicData>
        </a:graphic>
      </p:graphicFrame>
      <p:sp>
        <p:nvSpPr>
          <p:cNvPr id="155" name="object 155"/>
          <p:cNvSpPr txBox="1"/>
          <p:nvPr/>
        </p:nvSpPr>
        <p:spPr>
          <a:xfrm>
            <a:off x="10524290" y="8706419"/>
            <a:ext cx="143928"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Calibri"/>
                <a:cs typeface="Calibri"/>
              </a:rPr>
              <a:t>0%</a:t>
            </a:r>
            <a:endParaRPr sz="667">
              <a:latin typeface="Calibri"/>
              <a:cs typeface="Calibri"/>
            </a:endParaRPr>
          </a:p>
        </p:txBody>
      </p:sp>
      <p:sp>
        <p:nvSpPr>
          <p:cNvPr id="156" name="object 156"/>
          <p:cNvSpPr txBox="1"/>
          <p:nvPr/>
        </p:nvSpPr>
        <p:spPr>
          <a:xfrm>
            <a:off x="11008736" y="8706419"/>
            <a:ext cx="1203914" cy="124885"/>
          </a:xfrm>
          <a:prstGeom prst="rect">
            <a:avLst/>
          </a:prstGeom>
        </p:spPr>
        <p:txBody>
          <a:bodyPr vert="horz" wrap="square" lIns="0" tIns="22013" rIns="0" bIns="0" rtlCol="0">
            <a:spAutoFit/>
          </a:bodyPr>
          <a:lstStyle/>
          <a:p>
            <a:pPr marL="16933">
              <a:spcBef>
                <a:spcPts val="173"/>
              </a:spcBef>
              <a:tabLst>
                <a:tab pos="523227" algn="l"/>
                <a:tab pos="1030368"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p:txBody>
      </p:sp>
      <p:sp>
        <p:nvSpPr>
          <p:cNvPr id="157" name="object 157"/>
          <p:cNvSpPr txBox="1"/>
          <p:nvPr/>
        </p:nvSpPr>
        <p:spPr>
          <a:xfrm>
            <a:off x="12529799" y="8706419"/>
            <a:ext cx="189646"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Calibri"/>
                <a:cs typeface="Calibri"/>
              </a:rPr>
              <a:t>80%</a:t>
            </a:r>
            <a:endParaRPr sz="667">
              <a:latin typeface="Calibri"/>
              <a:cs typeface="Calibri"/>
            </a:endParaRPr>
          </a:p>
        </p:txBody>
      </p:sp>
      <p:sp>
        <p:nvSpPr>
          <p:cNvPr id="158" name="object 158"/>
          <p:cNvSpPr txBox="1"/>
          <p:nvPr/>
        </p:nvSpPr>
        <p:spPr>
          <a:xfrm>
            <a:off x="13014245" y="8706419"/>
            <a:ext cx="235365" cy="124885"/>
          </a:xfrm>
          <a:prstGeom prst="rect">
            <a:avLst/>
          </a:prstGeom>
        </p:spPr>
        <p:txBody>
          <a:bodyPr vert="horz" wrap="square" lIns="0" tIns="22013" rIns="0" bIns="0" rtlCol="0">
            <a:spAutoFit/>
          </a:bodyPr>
          <a:lstStyle/>
          <a:p>
            <a:pPr marL="16933">
              <a:spcBef>
                <a:spcPts val="173"/>
              </a:spcBef>
            </a:pPr>
            <a:r>
              <a:rPr sz="667" spc="-27" dirty="0">
                <a:solidFill>
                  <a:srgbClr val="585858"/>
                </a:solidFill>
                <a:latin typeface="Calibri"/>
                <a:cs typeface="Calibri"/>
              </a:rPr>
              <a:t>100%</a:t>
            </a:r>
            <a:endParaRPr sz="667">
              <a:latin typeface="Calibri"/>
              <a:cs typeface="Calibri"/>
            </a:endParaRPr>
          </a:p>
        </p:txBody>
      </p:sp>
      <p:sp>
        <p:nvSpPr>
          <p:cNvPr id="159" name="object 159"/>
          <p:cNvSpPr txBox="1"/>
          <p:nvPr/>
        </p:nvSpPr>
        <p:spPr>
          <a:xfrm>
            <a:off x="10136193" y="8007369"/>
            <a:ext cx="395379" cy="124885"/>
          </a:xfrm>
          <a:prstGeom prst="rect">
            <a:avLst/>
          </a:prstGeom>
        </p:spPr>
        <p:txBody>
          <a:bodyPr vert="horz" wrap="square" lIns="0" tIns="22013" rIns="0" bIns="0" rtlCol="0">
            <a:spAutoFit/>
          </a:bodyPr>
          <a:lstStyle/>
          <a:p>
            <a:pPr marL="16933">
              <a:spcBef>
                <a:spcPts val="173"/>
              </a:spcBef>
            </a:pPr>
            <a:r>
              <a:rPr sz="667" spc="-20" dirty="0">
                <a:solidFill>
                  <a:srgbClr val="585858"/>
                </a:solidFill>
                <a:latin typeface="游ゴシック"/>
                <a:cs typeface="游ゴシック"/>
              </a:rPr>
              <a:t>希望する</a:t>
            </a:r>
            <a:endParaRPr sz="667">
              <a:latin typeface="游ゴシック"/>
              <a:cs typeface="游ゴシック"/>
            </a:endParaRPr>
          </a:p>
        </p:txBody>
      </p:sp>
      <p:sp>
        <p:nvSpPr>
          <p:cNvPr id="160" name="object 160"/>
          <p:cNvSpPr txBox="1"/>
          <p:nvPr/>
        </p:nvSpPr>
        <p:spPr>
          <a:xfrm>
            <a:off x="10045941" y="6844431"/>
            <a:ext cx="483429" cy="124885"/>
          </a:xfrm>
          <a:prstGeom prst="rect">
            <a:avLst/>
          </a:prstGeom>
        </p:spPr>
        <p:txBody>
          <a:bodyPr vert="horz" wrap="square" lIns="0" tIns="22013" rIns="0" bIns="0" rtlCol="0">
            <a:spAutoFit/>
          </a:bodyPr>
          <a:lstStyle/>
          <a:p>
            <a:pPr marL="16933">
              <a:spcBef>
                <a:spcPts val="173"/>
              </a:spcBef>
            </a:pPr>
            <a:r>
              <a:rPr sz="667" spc="-13" dirty="0">
                <a:solidFill>
                  <a:srgbClr val="585858"/>
                </a:solidFill>
                <a:latin typeface="游ゴシック"/>
                <a:cs typeface="游ゴシック"/>
              </a:rPr>
              <a:t>希望しない</a:t>
            </a:r>
            <a:endParaRPr sz="667">
              <a:latin typeface="游ゴシック"/>
              <a:cs typeface="游ゴシック"/>
            </a:endParaRPr>
          </a:p>
        </p:txBody>
      </p:sp>
      <p:grpSp>
        <p:nvGrpSpPr>
          <p:cNvPr id="161" name="object 161"/>
          <p:cNvGrpSpPr/>
          <p:nvPr/>
        </p:nvGrpSpPr>
        <p:grpSpPr>
          <a:xfrm>
            <a:off x="10894777" y="8960598"/>
            <a:ext cx="932992" cy="49951"/>
            <a:chOff x="8163432" y="6305639"/>
            <a:chExt cx="699770" cy="37465"/>
          </a:xfrm>
        </p:grpSpPr>
        <p:sp>
          <p:nvSpPr>
            <p:cNvPr id="162" name="object 162"/>
            <p:cNvSpPr/>
            <p:nvPr/>
          </p:nvSpPr>
          <p:spPr>
            <a:xfrm>
              <a:off x="8163432" y="6305639"/>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163" name="object 163"/>
            <p:cNvSpPr/>
            <p:nvPr/>
          </p:nvSpPr>
          <p:spPr>
            <a:xfrm>
              <a:off x="8494775" y="6305639"/>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164" name="object 164"/>
            <p:cNvSpPr/>
            <p:nvPr/>
          </p:nvSpPr>
          <p:spPr>
            <a:xfrm>
              <a:off x="8826118" y="6305639"/>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165" name="object 165"/>
          <p:cNvSpPr txBox="1"/>
          <p:nvPr/>
        </p:nvSpPr>
        <p:spPr>
          <a:xfrm>
            <a:off x="10949809" y="8905548"/>
            <a:ext cx="1549342" cy="124885"/>
          </a:xfrm>
          <a:prstGeom prst="rect">
            <a:avLst/>
          </a:prstGeom>
        </p:spPr>
        <p:txBody>
          <a:bodyPr vert="horz" wrap="square" lIns="0" tIns="22013" rIns="0" bIns="0" rtlCol="0">
            <a:spAutoFit/>
          </a:bodyPr>
          <a:lstStyle/>
          <a:p>
            <a:pPr marL="16933">
              <a:spcBef>
                <a:spcPts val="173"/>
              </a:spcBef>
              <a:tabLst>
                <a:tab pos="458035" algn="l"/>
                <a:tab pos="899984"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166" name="object 166"/>
          <p:cNvSpPr txBox="1"/>
          <p:nvPr/>
        </p:nvSpPr>
        <p:spPr>
          <a:xfrm>
            <a:off x="12550119" y="6157947"/>
            <a:ext cx="631589" cy="135870"/>
          </a:xfrm>
          <a:prstGeom prst="rect">
            <a:avLst/>
          </a:prstGeom>
        </p:spPr>
        <p:txBody>
          <a:bodyPr vert="horz" wrap="square" lIns="0" tIns="22859" rIns="0" bIns="0" rtlCol="0">
            <a:spAutoFit/>
          </a:bodyPr>
          <a:lstStyle/>
          <a:p>
            <a:pPr marL="16933">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858387" y="770746"/>
            <a:ext cx="3386541" cy="242866"/>
          </a:xfrm>
          <a:prstGeom prst="rect">
            <a:avLst/>
          </a:prstGeom>
        </p:spPr>
        <p:txBody>
          <a:bodyPr vert="horz" wrap="square" lIns="0" tIns="16933" rIns="0" bIns="0" rtlCol="0">
            <a:spAutoFit/>
          </a:bodyPr>
          <a:lstStyle/>
          <a:p>
            <a:pPr marL="16933">
              <a:spcBef>
                <a:spcPts val="133"/>
              </a:spcBef>
            </a:pPr>
            <a:r>
              <a:rPr sz="1467" dirty="0">
                <a:latin typeface="游ゴシック"/>
                <a:cs typeface="游ゴシック"/>
              </a:rPr>
              <a:t>保健相談に関する調査集計（館山支部</a:t>
            </a:r>
            <a:r>
              <a:rPr sz="1467" spc="-67" dirty="0">
                <a:latin typeface="游ゴシック"/>
                <a:cs typeface="游ゴシック"/>
              </a:rPr>
              <a:t>）</a:t>
            </a:r>
            <a:endParaRPr sz="1467">
              <a:latin typeface="游ゴシック"/>
              <a:cs typeface="游ゴシック"/>
            </a:endParaRPr>
          </a:p>
        </p:txBody>
      </p:sp>
      <p:sp>
        <p:nvSpPr>
          <p:cNvPr id="3" name="object 3"/>
          <p:cNvSpPr txBox="1"/>
          <p:nvPr/>
        </p:nvSpPr>
        <p:spPr>
          <a:xfrm>
            <a:off x="12523530" y="760842"/>
            <a:ext cx="802610" cy="149678"/>
          </a:xfrm>
          <a:prstGeom prst="rect">
            <a:avLst/>
          </a:prstGeom>
        </p:spPr>
        <p:txBody>
          <a:bodyPr vert="horz" wrap="square" lIns="0" tIns="16086" rIns="0" bIns="0" rtlCol="0">
            <a:spAutoFit/>
          </a:bodyPr>
          <a:lstStyle/>
          <a:p>
            <a:pPr marL="16933">
              <a:spcBef>
                <a:spcPts val="127"/>
              </a:spcBef>
            </a:pPr>
            <a:r>
              <a:rPr sz="867" spc="-27" dirty="0">
                <a:latin typeface="游ゴシック"/>
                <a:cs typeface="游ゴシック"/>
              </a:rPr>
              <a:t>令和３年度実施</a:t>
            </a:r>
            <a:endParaRPr sz="867">
              <a:latin typeface="游ゴシック"/>
              <a:cs typeface="游ゴシック"/>
            </a:endParaRPr>
          </a:p>
        </p:txBody>
      </p:sp>
      <p:sp>
        <p:nvSpPr>
          <p:cNvPr id="4" name="object 4"/>
          <p:cNvSpPr/>
          <p:nvPr/>
        </p:nvSpPr>
        <p:spPr>
          <a:xfrm>
            <a:off x="804069" y="1460500"/>
            <a:ext cx="5967932" cy="3698103"/>
          </a:xfrm>
          <a:custGeom>
            <a:avLst/>
            <a:gdLst/>
            <a:ahLst/>
            <a:cxnLst/>
            <a:rect l="l" t="t" r="r" b="b"/>
            <a:pathLst>
              <a:path w="4476115" h="2773679">
                <a:moveTo>
                  <a:pt x="0" y="2773426"/>
                </a:moveTo>
                <a:lnTo>
                  <a:pt x="4475988" y="2773426"/>
                </a:lnTo>
                <a:lnTo>
                  <a:pt x="4475988" y="0"/>
                </a:lnTo>
                <a:lnTo>
                  <a:pt x="0" y="0"/>
                </a:lnTo>
                <a:lnTo>
                  <a:pt x="0" y="2773426"/>
                </a:lnTo>
                <a:close/>
              </a:path>
            </a:pathLst>
          </a:custGeom>
          <a:ln w="7493">
            <a:solidFill>
              <a:srgbClr val="000000"/>
            </a:solidFill>
          </a:ln>
        </p:spPr>
        <p:txBody>
          <a:bodyPr wrap="square" lIns="0" tIns="0" rIns="0" bIns="0" rtlCol="0"/>
          <a:lstStyle/>
          <a:p>
            <a:endParaRPr/>
          </a:p>
        </p:txBody>
      </p:sp>
      <p:sp>
        <p:nvSpPr>
          <p:cNvPr id="5" name="object 5"/>
          <p:cNvSpPr txBox="1"/>
          <p:nvPr/>
        </p:nvSpPr>
        <p:spPr>
          <a:xfrm>
            <a:off x="1980213" y="1526877"/>
            <a:ext cx="3673550" cy="185585"/>
          </a:xfrm>
          <a:prstGeom prst="rect">
            <a:avLst/>
          </a:prstGeom>
        </p:spPr>
        <p:txBody>
          <a:bodyPr vert="horz" wrap="square" lIns="0" tIns="21166" rIns="0" bIns="0" rtlCol="0">
            <a:spAutoFit/>
          </a:bodyPr>
          <a:lstStyle/>
          <a:p>
            <a:pPr marL="16933">
              <a:spcBef>
                <a:spcPts val="167"/>
              </a:spcBef>
            </a:pPr>
            <a:r>
              <a:rPr sz="1067" spc="-7" dirty="0">
                <a:latin typeface="游ゴシック"/>
                <a:cs typeface="游ゴシック"/>
              </a:rPr>
              <a:t>問５  ニキビで悩んだり、相談されたことがありますか？</a:t>
            </a:r>
            <a:endParaRPr sz="1067">
              <a:latin typeface="游ゴシック"/>
              <a:cs typeface="游ゴシック"/>
            </a:endParaRPr>
          </a:p>
        </p:txBody>
      </p:sp>
      <p:sp>
        <p:nvSpPr>
          <p:cNvPr id="6" name="object 6"/>
          <p:cNvSpPr/>
          <p:nvPr/>
        </p:nvSpPr>
        <p:spPr>
          <a:xfrm>
            <a:off x="7314353" y="1460500"/>
            <a:ext cx="5968778" cy="3698103"/>
          </a:xfrm>
          <a:custGeom>
            <a:avLst/>
            <a:gdLst/>
            <a:ahLst/>
            <a:cxnLst/>
            <a:rect l="l" t="t" r="r" b="b"/>
            <a:pathLst>
              <a:path w="4476750" h="2773679">
                <a:moveTo>
                  <a:pt x="0" y="2773426"/>
                </a:moveTo>
                <a:lnTo>
                  <a:pt x="4476369" y="2773426"/>
                </a:lnTo>
                <a:lnTo>
                  <a:pt x="4476369" y="0"/>
                </a:lnTo>
                <a:lnTo>
                  <a:pt x="0" y="0"/>
                </a:lnTo>
                <a:lnTo>
                  <a:pt x="0" y="2773426"/>
                </a:lnTo>
                <a:close/>
              </a:path>
            </a:pathLst>
          </a:custGeom>
          <a:ln w="7493">
            <a:solidFill>
              <a:srgbClr val="000000"/>
            </a:solidFill>
          </a:ln>
        </p:spPr>
        <p:txBody>
          <a:bodyPr wrap="square" lIns="0" tIns="0" rIns="0" bIns="0" rtlCol="0"/>
          <a:lstStyle/>
          <a:p>
            <a:endParaRPr/>
          </a:p>
        </p:txBody>
      </p:sp>
      <p:sp>
        <p:nvSpPr>
          <p:cNvPr id="7" name="object 7"/>
          <p:cNvSpPr txBox="1"/>
          <p:nvPr/>
        </p:nvSpPr>
        <p:spPr>
          <a:xfrm>
            <a:off x="8074631" y="1506650"/>
            <a:ext cx="4212857" cy="427337"/>
          </a:xfrm>
          <a:prstGeom prst="rect">
            <a:avLst/>
          </a:prstGeom>
        </p:spPr>
        <p:txBody>
          <a:bodyPr vert="horz" wrap="square" lIns="0" tIns="75351" rIns="0" bIns="0" rtlCol="0">
            <a:spAutoFit/>
          </a:bodyPr>
          <a:lstStyle/>
          <a:p>
            <a:pPr>
              <a:spcBef>
                <a:spcPts val="593"/>
              </a:spcBef>
            </a:pPr>
            <a:r>
              <a:rPr sz="933" spc="-7" dirty="0">
                <a:latin typeface="游ゴシック"/>
                <a:cs typeface="游ゴシック"/>
              </a:rPr>
              <a:t>問６  眠気をさますために、エナジードリンクやカフェイン入りのドリンク等</a:t>
            </a:r>
            <a:endParaRPr sz="933">
              <a:latin typeface="游ゴシック"/>
              <a:cs typeface="游ゴシック"/>
            </a:endParaRPr>
          </a:p>
          <a:p>
            <a:pPr marL="358978">
              <a:spcBef>
                <a:spcPts val="460"/>
              </a:spcBef>
            </a:pPr>
            <a:r>
              <a:rPr sz="933" spc="-7" dirty="0">
                <a:latin typeface="游ゴシック"/>
                <a:cs typeface="游ゴシック"/>
              </a:rPr>
              <a:t>飲みすぎている児童生徒が悩んだり、相談されたことがありますか？</a:t>
            </a:r>
            <a:endParaRPr sz="933">
              <a:latin typeface="游ゴシック"/>
              <a:cs typeface="游ゴシック"/>
            </a:endParaRPr>
          </a:p>
        </p:txBody>
      </p:sp>
      <p:sp>
        <p:nvSpPr>
          <p:cNvPr id="8" name="object 8"/>
          <p:cNvSpPr/>
          <p:nvPr/>
        </p:nvSpPr>
        <p:spPr>
          <a:xfrm>
            <a:off x="7314354" y="5341867"/>
            <a:ext cx="5967932" cy="3697256"/>
          </a:xfrm>
          <a:custGeom>
            <a:avLst/>
            <a:gdLst/>
            <a:ahLst/>
            <a:cxnLst/>
            <a:rect l="l" t="t" r="r" b="b"/>
            <a:pathLst>
              <a:path w="4476115" h="2773045">
                <a:moveTo>
                  <a:pt x="0" y="2773045"/>
                </a:moveTo>
                <a:lnTo>
                  <a:pt x="4475861" y="2773045"/>
                </a:lnTo>
                <a:lnTo>
                  <a:pt x="4475861" y="0"/>
                </a:lnTo>
                <a:lnTo>
                  <a:pt x="0" y="0"/>
                </a:lnTo>
                <a:lnTo>
                  <a:pt x="0" y="2773045"/>
                </a:lnTo>
                <a:close/>
              </a:path>
            </a:pathLst>
          </a:custGeom>
          <a:ln w="7493">
            <a:solidFill>
              <a:srgbClr val="000000"/>
            </a:solidFill>
          </a:ln>
        </p:spPr>
        <p:txBody>
          <a:bodyPr wrap="square" lIns="0" tIns="0" rIns="0" bIns="0" rtlCol="0"/>
          <a:lstStyle/>
          <a:p>
            <a:endParaRPr/>
          </a:p>
        </p:txBody>
      </p:sp>
      <p:sp>
        <p:nvSpPr>
          <p:cNvPr id="9" name="object 9"/>
          <p:cNvSpPr txBox="1"/>
          <p:nvPr/>
        </p:nvSpPr>
        <p:spPr>
          <a:xfrm>
            <a:off x="7628964" y="5416320"/>
            <a:ext cx="513908" cy="161518"/>
          </a:xfrm>
          <a:prstGeom prst="rect">
            <a:avLst/>
          </a:prstGeom>
        </p:spPr>
        <p:txBody>
          <a:bodyPr vert="horz" wrap="square" lIns="0" tIns="17779" rIns="0" bIns="0" rtlCol="0">
            <a:spAutoFit/>
          </a:bodyPr>
          <a:lstStyle/>
          <a:p>
            <a:pPr marL="16933">
              <a:spcBef>
                <a:spcPts val="140"/>
              </a:spcBef>
            </a:pPr>
            <a:r>
              <a:rPr sz="933" spc="-27" dirty="0">
                <a:latin typeface="游ゴシック"/>
                <a:cs typeface="游ゴシック"/>
              </a:rPr>
              <a:t>問７－１</a:t>
            </a:r>
            <a:endParaRPr sz="933">
              <a:latin typeface="游ゴシック"/>
              <a:cs typeface="游ゴシック"/>
            </a:endParaRPr>
          </a:p>
        </p:txBody>
      </p:sp>
      <p:sp>
        <p:nvSpPr>
          <p:cNvPr id="10" name="object 10"/>
          <p:cNvSpPr txBox="1"/>
          <p:nvPr/>
        </p:nvSpPr>
        <p:spPr>
          <a:xfrm>
            <a:off x="8228382" y="5359696"/>
            <a:ext cx="4589610" cy="426482"/>
          </a:xfrm>
          <a:prstGeom prst="rect">
            <a:avLst/>
          </a:prstGeom>
        </p:spPr>
        <p:txBody>
          <a:bodyPr vert="horz" wrap="square" lIns="0" tIns="74504" rIns="0" bIns="0" rtlCol="0">
            <a:spAutoFit/>
          </a:bodyPr>
          <a:lstStyle/>
          <a:p>
            <a:pPr marL="16933">
              <a:spcBef>
                <a:spcPts val="587"/>
              </a:spcBef>
            </a:pPr>
            <a:r>
              <a:rPr sz="933" spc="-7" dirty="0">
                <a:latin typeface="游ゴシック"/>
                <a:cs typeface="游ゴシック"/>
              </a:rPr>
              <a:t>オンライン診療に係る緊急避妊薬の調剤が対応できる研修を受講した薬剤師が</a:t>
            </a:r>
            <a:endParaRPr sz="933">
              <a:latin typeface="游ゴシック"/>
              <a:cs typeface="游ゴシック"/>
            </a:endParaRPr>
          </a:p>
          <a:p>
            <a:pPr marL="16933">
              <a:spcBef>
                <a:spcPts val="460"/>
              </a:spcBef>
            </a:pPr>
            <a:r>
              <a:rPr sz="933" spc="-7" dirty="0">
                <a:latin typeface="游ゴシック"/>
                <a:cs typeface="游ゴシック"/>
              </a:rPr>
              <a:t>厚生労働省のホームページで公表されています。リストや資料など希望されますか？</a:t>
            </a:r>
            <a:endParaRPr sz="933">
              <a:latin typeface="游ゴシック"/>
              <a:cs typeface="游ゴシック"/>
            </a:endParaRPr>
          </a:p>
        </p:txBody>
      </p:sp>
      <p:sp>
        <p:nvSpPr>
          <p:cNvPr id="11" name="object 11"/>
          <p:cNvSpPr/>
          <p:nvPr/>
        </p:nvSpPr>
        <p:spPr>
          <a:xfrm>
            <a:off x="804069" y="1275596"/>
            <a:ext cx="5967932" cy="7620"/>
          </a:xfrm>
          <a:custGeom>
            <a:avLst/>
            <a:gdLst/>
            <a:ahLst/>
            <a:cxnLst/>
            <a:rect l="l" t="t" r="r" b="b"/>
            <a:pathLst>
              <a:path w="4476115" h="5715">
                <a:moveTo>
                  <a:pt x="0" y="0"/>
                </a:moveTo>
                <a:lnTo>
                  <a:pt x="0" y="5207"/>
                </a:lnTo>
                <a:lnTo>
                  <a:pt x="4475988" y="5207"/>
                </a:lnTo>
                <a:lnTo>
                  <a:pt x="4475988" y="0"/>
                </a:lnTo>
              </a:path>
            </a:pathLst>
          </a:custGeom>
          <a:ln w="7493">
            <a:solidFill>
              <a:srgbClr val="000000"/>
            </a:solidFill>
          </a:ln>
        </p:spPr>
        <p:txBody>
          <a:bodyPr wrap="square" lIns="0" tIns="0" rIns="0" bIns="0" rtlCol="0"/>
          <a:lstStyle/>
          <a:p>
            <a:endParaRPr/>
          </a:p>
        </p:txBody>
      </p:sp>
      <p:sp>
        <p:nvSpPr>
          <p:cNvPr id="12" name="object 12"/>
          <p:cNvSpPr/>
          <p:nvPr/>
        </p:nvSpPr>
        <p:spPr>
          <a:xfrm>
            <a:off x="7314353" y="1275595"/>
            <a:ext cx="5968778" cy="0"/>
          </a:xfrm>
          <a:custGeom>
            <a:avLst/>
            <a:gdLst/>
            <a:ahLst/>
            <a:cxnLst/>
            <a:rect l="l" t="t" r="r" b="b"/>
            <a:pathLst>
              <a:path w="4476750">
                <a:moveTo>
                  <a:pt x="0" y="0"/>
                </a:moveTo>
                <a:lnTo>
                  <a:pt x="4476369" y="0"/>
                </a:lnTo>
              </a:path>
            </a:pathLst>
          </a:custGeom>
          <a:ln w="7493">
            <a:solidFill>
              <a:srgbClr val="000000"/>
            </a:solidFill>
          </a:ln>
        </p:spPr>
        <p:txBody>
          <a:bodyPr wrap="square" lIns="0" tIns="0" rIns="0" bIns="0" rtlCol="0"/>
          <a:lstStyle/>
          <a:p>
            <a:endParaRPr/>
          </a:p>
        </p:txBody>
      </p:sp>
      <p:sp>
        <p:nvSpPr>
          <p:cNvPr id="13" name="object 13"/>
          <p:cNvSpPr/>
          <p:nvPr/>
        </p:nvSpPr>
        <p:spPr>
          <a:xfrm>
            <a:off x="804069" y="5343560"/>
            <a:ext cx="5967932" cy="3695563"/>
          </a:xfrm>
          <a:custGeom>
            <a:avLst/>
            <a:gdLst/>
            <a:ahLst/>
            <a:cxnLst/>
            <a:rect l="l" t="t" r="r" b="b"/>
            <a:pathLst>
              <a:path w="4476115" h="2771775">
                <a:moveTo>
                  <a:pt x="0" y="2771775"/>
                </a:moveTo>
                <a:lnTo>
                  <a:pt x="4475988" y="2771775"/>
                </a:lnTo>
                <a:lnTo>
                  <a:pt x="4475988" y="0"/>
                </a:lnTo>
                <a:lnTo>
                  <a:pt x="0" y="0"/>
                </a:lnTo>
                <a:lnTo>
                  <a:pt x="0" y="2771775"/>
                </a:lnTo>
                <a:close/>
              </a:path>
            </a:pathLst>
          </a:custGeom>
          <a:ln w="7493">
            <a:solidFill>
              <a:srgbClr val="000000"/>
            </a:solidFill>
          </a:ln>
        </p:spPr>
        <p:txBody>
          <a:bodyPr wrap="square" lIns="0" tIns="0" rIns="0" bIns="0" rtlCol="0"/>
          <a:lstStyle/>
          <a:p>
            <a:endParaRPr/>
          </a:p>
        </p:txBody>
      </p:sp>
      <p:sp>
        <p:nvSpPr>
          <p:cNvPr id="14" name="object 14"/>
          <p:cNvSpPr txBox="1"/>
          <p:nvPr/>
        </p:nvSpPr>
        <p:spPr>
          <a:xfrm>
            <a:off x="1560079" y="5432575"/>
            <a:ext cx="314948" cy="185585"/>
          </a:xfrm>
          <a:prstGeom prst="rect">
            <a:avLst/>
          </a:prstGeom>
        </p:spPr>
        <p:txBody>
          <a:bodyPr vert="horz" wrap="square" lIns="0" tIns="21166" rIns="0" bIns="0" rtlCol="0">
            <a:spAutoFit/>
          </a:bodyPr>
          <a:lstStyle/>
          <a:p>
            <a:pPr marL="16933">
              <a:spcBef>
                <a:spcPts val="167"/>
              </a:spcBef>
            </a:pPr>
            <a:r>
              <a:rPr sz="1067" spc="-33" dirty="0">
                <a:latin typeface="游ゴシック"/>
                <a:cs typeface="游ゴシック"/>
              </a:rPr>
              <a:t>問７</a:t>
            </a:r>
            <a:endParaRPr sz="1067">
              <a:latin typeface="游ゴシック"/>
              <a:cs typeface="游ゴシック"/>
            </a:endParaRPr>
          </a:p>
        </p:txBody>
      </p:sp>
      <p:sp>
        <p:nvSpPr>
          <p:cNvPr id="15" name="object 15"/>
          <p:cNvSpPr txBox="1"/>
          <p:nvPr/>
        </p:nvSpPr>
        <p:spPr>
          <a:xfrm>
            <a:off x="2120078" y="5432575"/>
            <a:ext cx="3671857" cy="185585"/>
          </a:xfrm>
          <a:prstGeom prst="rect">
            <a:avLst/>
          </a:prstGeom>
        </p:spPr>
        <p:txBody>
          <a:bodyPr vert="horz" wrap="square" lIns="0" tIns="21166" rIns="0" bIns="0" rtlCol="0">
            <a:spAutoFit/>
          </a:bodyPr>
          <a:lstStyle/>
          <a:p>
            <a:pPr marL="16933">
              <a:spcBef>
                <a:spcPts val="167"/>
              </a:spcBef>
            </a:pPr>
            <a:r>
              <a:rPr sz="1067" spc="-7" dirty="0">
                <a:latin typeface="游ゴシック"/>
                <a:cs typeface="游ゴシック"/>
              </a:rPr>
              <a:t>望まない妊娠で悩んだり、相談されたことがありますか？</a:t>
            </a:r>
            <a:endParaRPr sz="1067">
              <a:latin typeface="游ゴシック"/>
              <a:cs typeface="游ゴシック"/>
            </a:endParaRPr>
          </a:p>
        </p:txBody>
      </p:sp>
      <p:grpSp>
        <p:nvGrpSpPr>
          <p:cNvPr id="16" name="object 16"/>
          <p:cNvGrpSpPr/>
          <p:nvPr/>
        </p:nvGrpSpPr>
        <p:grpSpPr>
          <a:xfrm>
            <a:off x="1117992" y="1956882"/>
            <a:ext cx="2302848" cy="2556838"/>
            <a:chOff x="887724" y="1193736"/>
            <a:chExt cx="1727200" cy="1917700"/>
          </a:xfrm>
        </p:grpSpPr>
        <p:sp>
          <p:nvSpPr>
            <p:cNvPr id="17" name="object 17"/>
            <p:cNvSpPr/>
            <p:nvPr/>
          </p:nvSpPr>
          <p:spPr>
            <a:xfrm>
              <a:off x="1693925" y="1504442"/>
              <a:ext cx="800735" cy="1448435"/>
            </a:xfrm>
            <a:custGeom>
              <a:avLst/>
              <a:gdLst/>
              <a:ahLst/>
              <a:cxnLst/>
              <a:rect l="l" t="t" r="r" b="b"/>
              <a:pathLst>
                <a:path w="800735" h="1448435">
                  <a:moveTo>
                    <a:pt x="0" y="0"/>
                  </a:moveTo>
                  <a:lnTo>
                    <a:pt x="0" y="800608"/>
                  </a:lnTo>
                  <a:lnTo>
                    <a:pt x="470662" y="1448308"/>
                  </a:lnTo>
                  <a:lnTo>
                    <a:pt x="510975" y="1417003"/>
                  </a:lnTo>
                  <a:lnTo>
                    <a:pt x="548966" y="1383427"/>
                  </a:lnTo>
                  <a:lnTo>
                    <a:pt x="584565" y="1347711"/>
                  </a:lnTo>
                  <a:lnTo>
                    <a:pt x="617706" y="1309990"/>
                  </a:lnTo>
                  <a:lnTo>
                    <a:pt x="648320" y="1270395"/>
                  </a:lnTo>
                  <a:lnTo>
                    <a:pt x="676341" y="1229059"/>
                  </a:lnTo>
                  <a:lnTo>
                    <a:pt x="701699" y="1186115"/>
                  </a:lnTo>
                  <a:lnTo>
                    <a:pt x="724327" y="1141696"/>
                  </a:lnTo>
                  <a:lnTo>
                    <a:pt x="744159" y="1095934"/>
                  </a:lnTo>
                  <a:lnTo>
                    <a:pt x="761125" y="1048963"/>
                  </a:lnTo>
                  <a:lnTo>
                    <a:pt x="775158" y="1000915"/>
                  </a:lnTo>
                  <a:lnTo>
                    <a:pt x="786190" y="951922"/>
                  </a:lnTo>
                  <a:lnTo>
                    <a:pt x="794155" y="902119"/>
                  </a:lnTo>
                  <a:lnTo>
                    <a:pt x="798983" y="851636"/>
                  </a:lnTo>
                  <a:lnTo>
                    <a:pt x="800608" y="800608"/>
                  </a:lnTo>
                  <a:lnTo>
                    <a:pt x="799147" y="751845"/>
                  </a:lnTo>
                  <a:lnTo>
                    <a:pt x="794820" y="703853"/>
                  </a:lnTo>
                  <a:lnTo>
                    <a:pt x="787710" y="656717"/>
                  </a:lnTo>
                  <a:lnTo>
                    <a:pt x="777902" y="610521"/>
                  </a:lnTo>
                  <a:lnTo>
                    <a:pt x="765479" y="565347"/>
                  </a:lnTo>
                  <a:lnTo>
                    <a:pt x="750525" y="521280"/>
                  </a:lnTo>
                  <a:lnTo>
                    <a:pt x="733124" y="478404"/>
                  </a:lnTo>
                  <a:lnTo>
                    <a:pt x="713358" y="436803"/>
                  </a:lnTo>
                  <a:lnTo>
                    <a:pt x="691312" y="396559"/>
                  </a:lnTo>
                  <a:lnTo>
                    <a:pt x="667070" y="357758"/>
                  </a:lnTo>
                  <a:lnTo>
                    <a:pt x="640715" y="320483"/>
                  </a:lnTo>
                  <a:lnTo>
                    <a:pt x="612331" y="284817"/>
                  </a:lnTo>
                  <a:lnTo>
                    <a:pt x="582002" y="250846"/>
                  </a:lnTo>
                  <a:lnTo>
                    <a:pt x="549811" y="218651"/>
                  </a:lnTo>
                  <a:lnTo>
                    <a:pt x="515842" y="188318"/>
                  </a:lnTo>
                  <a:lnTo>
                    <a:pt x="480179" y="159929"/>
                  </a:lnTo>
                  <a:lnTo>
                    <a:pt x="442905" y="133570"/>
                  </a:lnTo>
                  <a:lnTo>
                    <a:pt x="404104" y="109323"/>
                  </a:lnTo>
                  <a:lnTo>
                    <a:pt x="363860" y="87273"/>
                  </a:lnTo>
                  <a:lnTo>
                    <a:pt x="322257" y="67502"/>
                  </a:lnTo>
                  <a:lnTo>
                    <a:pt x="279378" y="50096"/>
                  </a:lnTo>
                  <a:lnTo>
                    <a:pt x="235307" y="35138"/>
                  </a:lnTo>
                  <a:lnTo>
                    <a:pt x="190127" y="22712"/>
                  </a:lnTo>
                  <a:lnTo>
                    <a:pt x="143923" y="12901"/>
                  </a:lnTo>
                  <a:lnTo>
                    <a:pt x="96778" y="5789"/>
                  </a:lnTo>
                  <a:lnTo>
                    <a:pt x="48776" y="1461"/>
                  </a:lnTo>
                  <a:lnTo>
                    <a:pt x="0" y="0"/>
                  </a:lnTo>
                  <a:close/>
                </a:path>
              </a:pathLst>
            </a:custGeom>
            <a:solidFill>
              <a:srgbClr val="4471C4"/>
            </a:solidFill>
          </p:spPr>
          <p:txBody>
            <a:bodyPr wrap="square" lIns="0" tIns="0" rIns="0" bIns="0" rtlCol="0"/>
            <a:lstStyle/>
            <a:p>
              <a:endParaRPr/>
            </a:p>
          </p:txBody>
        </p:sp>
        <p:sp>
          <p:nvSpPr>
            <p:cNvPr id="18" name="object 18"/>
            <p:cNvSpPr/>
            <p:nvPr/>
          </p:nvSpPr>
          <p:spPr>
            <a:xfrm>
              <a:off x="893439" y="1504442"/>
              <a:ext cx="1271270" cy="1601470"/>
            </a:xfrm>
            <a:custGeom>
              <a:avLst/>
              <a:gdLst/>
              <a:ahLst/>
              <a:cxnLst/>
              <a:rect l="l" t="t" r="r" b="b"/>
              <a:pathLst>
                <a:path w="1271270" h="1601470">
                  <a:moveTo>
                    <a:pt x="800486" y="0"/>
                  </a:moveTo>
                  <a:lnTo>
                    <a:pt x="749928" y="1599"/>
                  </a:lnTo>
                  <a:lnTo>
                    <a:pt x="699771" y="6368"/>
                  </a:lnTo>
                  <a:lnTo>
                    <a:pt x="650157" y="14257"/>
                  </a:lnTo>
                  <a:lnTo>
                    <a:pt x="601227" y="25221"/>
                  </a:lnTo>
                  <a:lnTo>
                    <a:pt x="553123" y="39211"/>
                  </a:lnTo>
                  <a:lnTo>
                    <a:pt x="505988" y="56180"/>
                  </a:lnTo>
                  <a:lnTo>
                    <a:pt x="459962" y="76082"/>
                  </a:lnTo>
                  <a:lnTo>
                    <a:pt x="415189" y="98868"/>
                  </a:lnTo>
                  <a:lnTo>
                    <a:pt x="371808" y="124493"/>
                  </a:lnTo>
                  <a:lnTo>
                    <a:pt x="329964" y="152908"/>
                  </a:lnTo>
                  <a:lnTo>
                    <a:pt x="291368" y="182751"/>
                  </a:lnTo>
                  <a:lnTo>
                    <a:pt x="255083" y="214460"/>
                  </a:lnTo>
                  <a:lnTo>
                    <a:pt x="221126" y="247918"/>
                  </a:lnTo>
                  <a:lnTo>
                    <a:pt x="189516" y="283007"/>
                  </a:lnTo>
                  <a:lnTo>
                    <a:pt x="160272" y="319611"/>
                  </a:lnTo>
                  <a:lnTo>
                    <a:pt x="133411" y="357613"/>
                  </a:lnTo>
                  <a:lnTo>
                    <a:pt x="108953" y="396895"/>
                  </a:lnTo>
                  <a:lnTo>
                    <a:pt x="86916" y="437340"/>
                  </a:lnTo>
                  <a:lnTo>
                    <a:pt x="67318" y="478832"/>
                  </a:lnTo>
                  <a:lnTo>
                    <a:pt x="50179" y="521253"/>
                  </a:lnTo>
                  <a:lnTo>
                    <a:pt x="35516" y="564486"/>
                  </a:lnTo>
                  <a:lnTo>
                    <a:pt x="23348" y="608414"/>
                  </a:lnTo>
                  <a:lnTo>
                    <a:pt x="13694" y="652920"/>
                  </a:lnTo>
                  <a:lnTo>
                    <a:pt x="6572" y="697888"/>
                  </a:lnTo>
                  <a:lnTo>
                    <a:pt x="2001" y="743199"/>
                  </a:lnTo>
                  <a:lnTo>
                    <a:pt x="0" y="788737"/>
                  </a:lnTo>
                  <a:lnTo>
                    <a:pt x="585" y="834384"/>
                  </a:lnTo>
                  <a:lnTo>
                    <a:pt x="3778" y="880025"/>
                  </a:lnTo>
                  <a:lnTo>
                    <a:pt x="9595" y="925541"/>
                  </a:lnTo>
                  <a:lnTo>
                    <a:pt x="18055" y="970815"/>
                  </a:lnTo>
                  <a:lnTo>
                    <a:pt x="29178" y="1015731"/>
                  </a:lnTo>
                  <a:lnTo>
                    <a:pt x="42980" y="1060172"/>
                  </a:lnTo>
                  <a:lnTo>
                    <a:pt x="59482" y="1104020"/>
                  </a:lnTo>
                  <a:lnTo>
                    <a:pt x="78701" y="1147158"/>
                  </a:lnTo>
                  <a:lnTo>
                    <a:pt x="100657" y="1189469"/>
                  </a:lnTo>
                  <a:lnTo>
                    <a:pt x="125367" y="1230836"/>
                  </a:lnTo>
                  <a:lnTo>
                    <a:pt x="152849" y="1271143"/>
                  </a:lnTo>
                  <a:lnTo>
                    <a:pt x="182699" y="1309744"/>
                  </a:lnTo>
                  <a:lnTo>
                    <a:pt x="214413" y="1346035"/>
                  </a:lnTo>
                  <a:lnTo>
                    <a:pt x="247874" y="1379997"/>
                  </a:lnTo>
                  <a:lnTo>
                    <a:pt x="282966" y="1411611"/>
                  </a:lnTo>
                  <a:lnTo>
                    <a:pt x="319572" y="1440859"/>
                  </a:lnTo>
                  <a:lnTo>
                    <a:pt x="357574" y="1467723"/>
                  </a:lnTo>
                  <a:lnTo>
                    <a:pt x="396855" y="1492183"/>
                  </a:lnTo>
                  <a:lnTo>
                    <a:pt x="437300" y="1514222"/>
                  </a:lnTo>
                  <a:lnTo>
                    <a:pt x="478790" y="1533821"/>
                  </a:lnTo>
                  <a:lnTo>
                    <a:pt x="521209" y="1550961"/>
                  </a:lnTo>
                  <a:lnTo>
                    <a:pt x="564441" y="1565625"/>
                  </a:lnTo>
                  <a:lnTo>
                    <a:pt x="608367" y="1577793"/>
                  </a:lnTo>
                  <a:lnTo>
                    <a:pt x="652871" y="1587447"/>
                  </a:lnTo>
                  <a:lnTo>
                    <a:pt x="697837" y="1594569"/>
                  </a:lnTo>
                  <a:lnTo>
                    <a:pt x="743146" y="1599140"/>
                  </a:lnTo>
                  <a:lnTo>
                    <a:pt x="788683" y="1601141"/>
                  </a:lnTo>
                  <a:lnTo>
                    <a:pt x="834331" y="1600555"/>
                  </a:lnTo>
                  <a:lnTo>
                    <a:pt x="879971" y="1597363"/>
                  </a:lnTo>
                  <a:lnTo>
                    <a:pt x="925489" y="1591546"/>
                  </a:lnTo>
                  <a:lnTo>
                    <a:pt x="970765" y="1583086"/>
                  </a:lnTo>
                  <a:lnTo>
                    <a:pt x="1015685" y="1571965"/>
                  </a:lnTo>
                  <a:lnTo>
                    <a:pt x="1060130" y="1558163"/>
                  </a:lnTo>
                  <a:lnTo>
                    <a:pt x="1103984" y="1541663"/>
                  </a:lnTo>
                  <a:lnTo>
                    <a:pt x="1147129" y="1522446"/>
                  </a:lnTo>
                  <a:lnTo>
                    <a:pt x="1189450" y="1500493"/>
                  </a:lnTo>
                  <a:lnTo>
                    <a:pt x="1230828" y="1475786"/>
                  </a:lnTo>
                  <a:lnTo>
                    <a:pt x="1271148" y="1448308"/>
                  </a:lnTo>
                  <a:lnTo>
                    <a:pt x="800486" y="800608"/>
                  </a:lnTo>
                  <a:lnTo>
                    <a:pt x="800486" y="0"/>
                  </a:lnTo>
                  <a:close/>
                </a:path>
              </a:pathLst>
            </a:custGeom>
            <a:solidFill>
              <a:srgbClr val="EC7C30"/>
            </a:solidFill>
          </p:spPr>
          <p:txBody>
            <a:bodyPr wrap="square" lIns="0" tIns="0" rIns="0" bIns="0" rtlCol="0"/>
            <a:lstStyle/>
            <a:p>
              <a:endParaRPr/>
            </a:p>
          </p:txBody>
        </p:sp>
        <p:sp>
          <p:nvSpPr>
            <p:cNvPr id="19" name="object 19"/>
            <p:cNvSpPr/>
            <p:nvPr/>
          </p:nvSpPr>
          <p:spPr>
            <a:xfrm>
              <a:off x="893439" y="1504442"/>
              <a:ext cx="1271270" cy="1601470"/>
            </a:xfrm>
            <a:custGeom>
              <a:avLst/>
              <a:gdLst/>
              <a:ahLst/>
              <a:cxnLst/>
              <a:rect l="l" t="t" r="r" b="b"/>
              <a:pathLst>
                <a:path w="1271270" h="1601470">
                  <a:moveTo>
                    <a:pt x="1271148" y="1448308"/>
                  </a:moveTo>
                  <a:lnTo>
                    <a:pt x="1230828" y="1475786"/>
                  </a:lnTo>
                  <a:lnTo>
                    <a:pt x="1189450" y="1500493"/>
                  </a:lnTo>
                  <a:lnTo>
                    <a:pt x="1147129" y="1522446"/>
                  </a:lnTo>
                  <a:lnTo>
                    <a:pt x="1103984" y="1541663"/>
                  </a:lnTo>
                  <a:lnTo>
                    <a:pt x="1060130" y="1558163"/>
                  </a:lnTo>
                  <a:lnTo>
                    <a:pt x="1015685" y="1571965"/>
                  </a:lnTo>
                  <a:lnTo>
                    <a:pt x="970765" y="1583086"/>
                  </a:lnTo>
                  <a:lnTo>
                    <a:pt x="925489" y="1591546"/>
                  </a:lnTo>
                  <a:lnTo>
                    <a:pt x="879971" y="1597363"/>
                  </a:lnTo>
                  <a:lnTo>
                    <a:pt x="834331" y="1600555"/>
                  </a:lnTo>
                  <a:lnTo>
                    <a:pt x="788683" y="1601141"/>
                  </a:lnTo>
                  <a:lnTo>
                    <a:pt x="743146" y="1599140"/>
                  </a:lnTo>
                  <a:lnTo>
                    <a:pt x="697837" y="1594569"/>
                  </a:lnTo>
                  <a:lnTo>
                    <a:pt x="652871" y="1587447"/>
                  </a:lnTo>
                  <a:lnTo>
                    <a:pt x="608367" y="1577793"/>
                  </a:lnTo>
                  <a:lnTo>
                    <a:pt x="564441" y="1565625"/>
                  </a:lnTo>
                  <a:lnTo>
                    <a:pt x="521209" y="1550961"/>
                  </a:lnTo>
                  <a:lnTo>
                    <a:pt x="478790" y="1533821"/>
                  </a:lnTo>
                  <a:lnTo>
                    <a:pt x="437300" y="1514222"/>
                  </a:lnTo>
                  <a:lnTo>
                    <a:pt x="396855" y="1492183"/>
                  </a:lnTo>
                  <a:lnTo>
                    <a:pt x="357574" y="1467723"/>
                  </a:lnTo>
                  <a:lnTo>
                    <a:pt x="319572" y="1440859"/>
                  </a:lnTo>
                  <a:lnTo>
                    <a:pt x="282966" y="1411611"/>
                  </a:lnTo>
                  <a:lnTo>
                    <a:pt x="247874" y="1379997"/>
                  </a:lnTo>
                  <a:lnTo>
                    <a:pt x="214413" y="1346035"/>
                  </a:lnTo>
                  <a:lnTo>
                    <a:pt x="182699" y="1309744"/>
                  </a:lnTo>
                  <a:lnTo>
                    <a:pt x="152849" y="1271143"/>
                  </a:lnTo>
                  <a:lnTo>
                    <a:pt x="125367" y="1230836"/>
                  </a:lnTo>
                  <a:lnTo>
                    <a:pt x="100657" y="1189469"/>
                  </a:lnTo>
                  <a:lnTo>
                    <a:pt x="78701" y="1147158"/>
                  </a:lnTo>
                  <a:lnTo>
                    <a:pt x="59482" y="1104020"/>
                  </a:lnTo>
                  <a:lnTo>
                    <a:pt x="42980" y="1060172"/>
                  </a:lnTo>
                  <a:lnTo>
                    <a:pt x="29178" y="1015731"/>
                  </a:lnTo>
                  <a:lnTo>
                    <a:pt x="18055" y="970815"/>
                  </a:lnTo>
                  <a:lnTo>
                    <a:pt x="9595" y="925541"/>
                  </a:lnTo>
                  <a:lnTo>
                    <a:pt x="3778" y="880025"/>
                  </a:lnTo>
                  <a:lnTo>
                    <a:pt x="585" y="834384"/>
                  </a:lnTo>
                  <a:lnTo>
                    <a:pt x="0" y="788737"/>
                  </a:lnTo>
                  <a:lnTo>
                    <a:pt x="2001" y="743199"/>
                  </a:lnTo>
                  <a:lnTo>
                    <a:pt x="6572" y="697888"/>
                  </a:lnTo>
                  <a:lnTo>
                    <a:pt x="13694" y="652920"/>
                  </a:lnTo>
                  <a:lnTo>
                    <a:pt x="23348" y="608414"/>
                  </a:lnTo>
                  <a:lnTo>
                    <a:pt x="35516" y="564486"/>
                  </a:lnTo>
                  <a:lnTo>
                    <a:pt x="50179" y="521253"/>
                  </a:lnTo>
                  <a:lnTo>
                    <a:pt x="67318" y="478832"/>
                  </a:lnTo>
                  <a:lnTo>
                    <a:pt x="86916" y="437340"/>
                  </a:lnTo>
                  <a:lnTo>
                    <a:pt x="108953" y="396895"/>
                  </a:lnTo>
                  <a:lnTo>
                    <a:pt x="133411" y="357613"/>
                  </a:lnTo>
                  <a:lnTo>
                    <a:pt x="160272" y="319611"/>
                  </a:lnTo>
                  <a:lnTo>
                    <a:pt x="189516" y="283007"/>
                  </a:lnTo>
                  <a:lnTo>
                    <a:pt x="221126" y="247918"/>
                  </a:lnTo>
                  <a:lnTo>
                    <a:pt x="255083" y="214460"/>
                  </a:lnTo>
                  <a:lnTo>
                    <a:pt x="291368" y="182751"/>
                  </a:lnTo>
                  <a:lnTo>
                    <a:pt x="329964" y="152908"/>
                  </a:lnTo>
                  <a:lnTo>
                    <a:pt x="371808" y="124493"/>
                  </a:lnTo>
                  <a:lnTo>
                    <a:pt x="415189" y="98868"/>
                  </a:lnTo>
                  <a:lnTo>
                    <a:pt x="459962" y="76082"/>
                  </a:lnTo>
                  <a:lnTo>
                    <a:pt x="505988" y="56180"/>
                  </a:lnTo>
                  <a:lnTo>
                    <a:pt x="553123" y="39211"/>
                  </a:lnTo>
                  <a:lnTo>
                    <a:pt x="601227" y="25221"/>
                  </a:lnTo>
                  <a:lnTo>
                    <a:pt x="650157" y="14257"/>
                  </a:lnTo>
                  <a:lnTo>
                    <a:pt x="699771" y="6368"/>
                  </a:lnTo>
                  <a:lnTo>
                    <a:pt x="749928" y="1599"/>
                  </a:lnTo>
                  <a:lnTo>
                    <a:pt x="800486" y="0"/>
                  </a:lnTo>
                  <a:lnTo>
                    <a:pt x="800486" y="800608"/>
                  </a:lnTo>
                  <a:lnTo>
                    <a:pt x="1271148" y="1448308"/>
                  </a:lnTo>
                  <a:close/>
                </a:path>
              </a:pathLst>
            </a:custGeom>
            <a:ln w="11239">
              <a:solidFill>
                <a:srgbClr val="FFFFFF"/>
              </a:solidFill>
            </a:ln>
          </p:spPr>
          <p:txBody>
            <a:bodyPr wrap="square" lIns="0" tIns="0" rIns="0" bIns="0" rtlCol="0"/>
            <a:lstStyle/>
            <a:p>
              <a:endParaRPr/>
            </a:p>
          </p:txBody>
        </p:sp>
        <p:sp>
          <p:nvSpPr>
            <p:cNvPr id="20" name="object 20"/>
            <p:cNvSpPr/>
            <p:nvPr/>
          </p:nvSpPr>
          <p:spPr>
            <a:xfrm>
              <a:off x="2021205" y="1196594"/>
              <a:ext cx="591185" cy="861060"/>
            </a:xfrm>
            <a:custGeom>
              <a:avLst/>
              <a:gdLst/>
              <a:ahLst/>
              <a:cxnLst/>
              <a:rect l="l" t="t" r="r" b="b"/>
              <a:pathLst>
                <a:path w="591185" h="861060">
                  <a:moveTo>
                    <a:pt x="590804" y="0"/>
                  </a:moveTo>
                  <a:lnTo>
                    <a:pt x="0" y="0"/>
                  </a:lnTo>
                  <a:lnTo>
                    <a:pt x="0" y="319024"/>
                  </a:lnTo>
                  <a:lnTo>
                    <a:pt x="344678" y="319024"/>
                  </a:lnTo>
                  <a:lnTo>
                    <a:pt x="434086" y="861060"/>
                  </a:lnTo>
                  <a:lnTo>
                    <a:pt x="492252" y="319024"/>
                  </a:lnTo>
                  <a:lnTo>
                    <a:pt x="590804" y="319024"/>
                  </a:lnTo>
                  <a:lnTo>
                    <a:pt x="590804" y="0"/>
                  </a:lnTo>
                  <a:close/>
                </a:path>
              </a:pathLst>
            </a:custGeom>
            <a:solidFill>
              <a:srgbClr val="FFFFFF"/>
            </a:solidFill>
          </p:spPr>
          <p:txBody>
            <a:bodyPr wrap="square" lIns="0" tIns="0" rIns="0" bIns="0" rtlCol="0"/>
            <a:lstStyle/>
            <a:p>
              <a:endParaRPr/>
            </a:p>
          </p:txBody>
        </p:sp>
        <p:sp>
          <p:nvSpPr>
            <p:cNvPr id="21" name="object 21"/>
            <p:cNvSpPr/>
            <p:nvPr/>
          </p:nvSpPr>
          <p:spPr>
            <a:xfrm>
              <a:off x="2021205" y="1196594"/>
              <a:ext cx="591185" cy="861060"/>
            </a:xfrm>
            <a:custGeom>
              <a:avLst/>
              <a:gdLst/>
              <a:ahLst/>
              <a:cxnLst/>
              <a:rect l="l" t="t" r="r" b="b"/>
              <a:pathLst>
                <a:path w="591185" h="861060">
                  <a:moveTo>
                    <a:pt x="0" y="0"/>
                  </a:moveTo>
                  <a:lnTo>
                    <a:pt x="344678" y="0"/>
                  </a:lnTo>
                  <a:lnTo>
                    <a:pt x="492252" y="0"/>
                  </a:lnTo>
                  <a:lnTo>
                    <a:pt x="590804" y="0"/>
                  </a:lnTo>
                  <a:lnTo>
                    <a:pt x="590804" y="186055"/>
                  </a:lnTo>
                  <a:lnTo>
                    <a:pt x="590804" y="265938"/>
                  </a:lnTo>
                  <a:lnTo>
                    <a:pt x="590804" y="319024"/>
                  </a:lnTo>
                  <a:lnTo>
                    <a:pt x="492252" y="319024"/>
                  </a:lnTo>
                  <a:lnTo>
                    <a:pt x="434086" y="861060"/>
                  </a:lnTo>
                  <a:lnTo>
                    <a:pt x="344678" y="319024"/>
                  </a:lnTo>
                  <a:lnTo>
                    <a:pt x="0" y="319024"/>
                  </a:lnTo>
                  <a:lnTo>
                    <a:pt x="0" y="265938"/>
                  </a:lnTo>
                  <a:lnTo>
                    <a:pt x="0" y="186055"/>
                  </a:lnTo>
                  <a:lnTo>
                    <a:pt x="0" y="0"/>
                  </a:lnTo>
                  <a:close/>
                </a:path>
              </a:pathLst>
            </a:custGeom>
            <a:ln w="5626">
              <a:solidFill>
                <a:srgbClr val="000000"/>
              </a:solidFill>
            </a:ln>
          </p:spPr>
          <p:txBody>
            <a:bodyPr wrap="square" lIns="0" tIns="0" rIns="0" bIns="0" rtlCol="0"/>
            <a:lstStyle/>
            <a:p>
              <a:endParaRPr/>
            </a:p>
          </p:txBody>
        </p:sp>
      </p:grpSp>
      <p:sp>
        <p:nvSpPr>
          <p:cNvPr id="22" name="object 22"/>
          <p:cNvSpPr txBox="1"/>
          <p:nvPr/>
        </p:nvSpPr>
        <p:spPr>
          <a:xfrm>
            <a:off x="2703578" y="2013343"/>
            <a:ext cx="673075" cy="289822"/>
          </a:xfrm>
          <a:prstGeom prst="rect">
            <a:avLst/>
          </a:prstGeom>
        </p:spPr>
        <p:txBody>
          <a:bodyPr vert="horz" wrap="square" lIns="0" tIns="30479" rIns="0" bIns="0" rtlCol="0">
            <a:spAutoFit/>
          </a:bodyPr>
          <a:lstStyle/>
          <a:p>
            <a:pPr marR="22859" algn="ctr">
              <a:spcBef>
                <a:spcPts val="240"/>
              </a:spcBef>
            </a:pPr>
            <a:r>
              <a:rPr sz="800" spc="-33" dirty="0">
                <a:solidFill>
                  <a:srgbClr val="585858"/>
                </a:solidFill>
                <a:latin typeface="BIZ UDPゴシック"/>
                <a:cs typeface="BIZ UDPゴシック"/>
              </a:rPr>
              <a:t>ある</a:t>
            </a:r>
            <a:endParaRPr sz="800">
              <a:latin typeface="BIZ UDPゴシック"/>
              <a:cs typeface="BIZ UDPゴシック"/>
            </a:endParaRPr>
          </a:p>
          <a:p>
            <a:pPr algn="ctr">
              <a:spcBef>
                <a:spcPts val="113"/>
              </a:spcBef>
            </a:pPr>
            <a:r>
              <a:rPr sz="800" dirty="0">
                <a:solidFill>
                  <a:srgbClr val="585858"/>
                </a:solidFill>
                <a:latin typeface="BIZ UDPゴシック"/>
                <a:cs typeface="BIZ UDPゴシック"/>
              </a:rPr>
              <a:t>12</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40%</a:t>
            </a:r>
            <a:endParaRPr sz="800">
              <a:latin typeface="BIZ UDPゴシック"/>
              <a:cs typeface="BIZ UDPゴシック"/>
            </a:endParaRPr>
          </a:p>
        </p:txBody>
      </p:sp>
      <p:grpSp>
        <p:nvGrpSpPr>
          <p:cNvPr id="23" name="object 23"/>
          <p:cNvGrpSpPr/>
          <p:nvPr/>
        </p:nvGrpSpPr>
        <p:grpSpPr>
          <a:xfrm>
            <a:off x="910846" y="3764619"/>
            <a:ext cx="835629" cy="1194602"/>
            <a:chOff x="732358" y="2549588"/>
            <a:chExt cx="626745" cy="895985"/>
          </a:xfrm>
        </p:grpSpPr>
        <p:sp>
          <p:nvSpPr>
            <p:cNvPr id="24" name="object 24"/>
            <p:cNvSpPr/>
            <p:nvPr/>
          </p:nvSpPr>
          <p:spPr>
            <a:xfrm>
              <a:off x="735215" y="2552446"/>
              <a:ext cx="621030" cy="890269"/>
            </a:xfrm>
            <a:custGeom>
              <a:avLst/>
              <a:gdLst/>
              <a:ahLst/>
              <a:cxnLst/>
              <a:rect l="l" t="t" r="r" b="b"/>
              <a:pathLst>
                <a:path w="621030" h="890270">
                  <a:moveTo>
                    <a:pt x="197370" y="0"/>
                  </a:moveTo>
                  <a:lnTo>
                    <a:pt x="103517" y="570738"/>
                  </a:lnTo>
                  <a:lnTo>
                    <a:pt x="0" y="570738"/>
                  </a:lnTo>
                  <a:lnTo>
                    <a:pt x="0" y="889762"/>
                  </a:lnTo>
                  <a:lnTo>
                    <a:pt x="621017" y="889762"/>
                  </a:lnTo>
                  <a:lnTo>
                    <a:pt x="621017" y="570738"/>
                  </a:lnTo>
                  <a:lnTo>
                    <a:pt x="258787" y="570738"/>
                  </a:lnTo>
                  <a:lnTo>
                    <a:pt x="197370" y="0"/>
                  </a:lnTo>
                  <a:close/>
                </a:path>
              </a:pathLst>
            </a:custGeom>
            <a:solidFill>
              <a:srgbClr val="FFFFFF"/>
            </a:solidFill>
          </p:spPr>
          <p:txBody>
            <a:bodyPr wrap="square" lIns="0" tIns="0" rIns="0" bIns="0" rtlCol="0"/>
            <a:lstStyle/>
            <a:p>
              <a:endParaRPr/>
            </a:p>
          </p:txBody>
        </p:sp>
        <p:sp>
          <p:nvSpPr>
            <p:cNvPr id="25" name="object 25"/>
            <p:cNvSpPr/>
            <p:nvPr/>
          </p:nvSpPr>
          <p:spPr>
            <a:xfrm>
              <a:off x="735215" y="2552446"/>
              <a:ext cx="621030" cy="890269"/>
            </a:xfrm>
            <a:custGeom>
              <a:avLst/>
              <a:gdLst/>
              <a:ahLst/>
              <a:cxnLst/>
              <a:rect l="l" t="t" r="r" b="b"/>
              <a:pathLst>
                <a:path w="621030" h="890270">
                  <a:moveTo>
                    <a:pt x="0" y="570738"/>
                  </a:moveTo>
                  <a:lnTo>
                    <a:pt x="103517" y="570738"/>
                  </a:lnTo>
                  <a:lnTo>
                    <a:pt x="197370" y="0"/>
                  </a:lnTo>
                  <a:lnTo>
                    <a:pt x="258787" y="570738"/>
                  </a:lnTo>
                  <a:lnTo>
                    <a:pt x="621017" y="570738"/>
                  </a:lnTo>
                  <a:lnTo>
                    <a:pt x="621017" y="623951"/>
                  </a:lnTo>
                  <a:lnTo>
                    <a:pt x="621017" y="703707"/>
                  </a:lnTo>
                  <a:lnTo>
                    <a:pt x="621017" y="889762"/>
                  </a:lnTo>
                  <a:lnTo>
                    <a:pt x="258787" y="889762"/>
                  </a:lnTo>
                  <a:lnTo>
                    <a:pt x="103517" y="889762"/>
                  </a:lnTo>
                  <a:lnTo>
                    <a:pt x="0" y="889762"/>
                  </a:lnTo>
                  <a:lnTo>
                    <a:pt x="0" y="703707"/>
                  </a:lnTo>
                  <a:lnTo>
                    <a:pt x="0" y="623951"/>
                  </a:lnTo>
                  <a:lnTo>
                    <a:pt x="0" y="570738"/>
                  </a:lnTo>
                  <a:close/>
                </a:path>
              </a:pathLst>
            </a:custGeom>
            <a:ln w="5626">
              <a:solidFill>
                <a:srgbClr val="000000"/>
              </a:solidFill>
            </a:ln>
          </p:spPr>
          <p:txBody>
            <a:bodyPr wrap="square" lIns="0" tIns="0" rIns="0" bIns="0" rtlCol="0"/>
            <a:lstStyle/>
            <a:p>
              <a:endParaRPr/>
            </a:p>
          </p:txBody>
        </p:sp>
      </p:grpSp>
      <p:sp>
        <p:nvSpPr>
          <p:cNvPr id="26" name="object 26"/>
          <p:cNvSpPr txBox="1"/>
          <p:nvPr/>
        </p:nvSpPr>
        <p:spPr>
          <a:xfrm>
            <a:off x="1009021" y="4582180"/>
            <a:ext cx="673920" cy="289822"/>
          </a:xfrm>
          <a:prstGeom prst="rect">
            <a:avLst/>
          </a:prstGeom>
        </p:spPr>
        <p:txBody>
          <a:bodyPr vert="horz" wrap="square" lIns="0" tIns="30479" rIns="0" bIns="0" rtlCol="0">
            <a:spAutoFit/>
          </a:bodyPr>
          <a:lstStyle/>
          <a:p>
            <a:pPr marR="24553" algn="ctr">
              <a:spcBef>
                <a:spcPts val="240"/>
              </a:spcBef>
            </a:pPr>
            <a:r>
              <a:rPr sz="800" spc="-33" dirty="0">
                <a:solidFill>
                  <a:srgbClr val="585858"/>
                </a:solidFill>
                <a:latin typeface="BIZ UDPゴシック"/>
                <a:cs typeface="BIZ UDPゴシック"/>
              </a:rPr>
              <a:t>ない</a:t>
            </a:r>
            <a:endParaRPr sz="800">
              <a:latin typeface="BIZ UDPゴシック"/>
              <a:cs typeface="BIZ UDPゴシック"/>
            </a:endParaRPr>
          </a:p>
          <a:p>
            <a:pPr algn="ctr">
              <a:spcBef>
                <a:spcPts val="113"/>
              </a:spcBef>
            </a:pPr>
            <a:r>
              <a:rPr sz="800" dirty="0">
                <a:solidFill>
                  <a:srgbClr val="585858"/>
                </a:solidFill>
                <a:latin typeface="BIZ UDPゴシック"/>
                <a:cs typeface="BIZ UDPゴシック"/>
              </a:rPr>
              <a:t>18</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60%</a:t>
            </a:r>
            <a:endParaRPr sz="800">
              <a:latin typeface="BIZ UDPゴシック"/>
              <a:cs typeface="BIZ UDPゴシック"/>
            </a:endParaRPr>
          </a:p>
        </p:txBody>
      </p:sp>
      <p:grpSp>
        <p:nvGrpSpPr>
          <p:cNvPr id="27" name="object 27"/>
          <p:cNvGrpSpPr/>
          <p:nvPr/>
        </p:nvGrpSpPr>
        <p:grpSpPr>
          <a:xfrm>
            <a:off x="3793537" y="2562651"/>
            <a:ext cx="2749871" cy="458030"/>
            <a:chOff x="2894457" y="1648079"/>
            <a:chExt cx="2062480" cy="343535"/>
          </a:xfrm>
        </p:grpSpPr>
        <p:sp>
          <p:nvSpPr>
            <p:cNvPr id="28" name="object 28"/>
            <p:cNvSpPr/>
            <p:nvPr/>
          </p:nvSpPr>
          <p:spPr>
            <a:xfrm>
              <a:off x="2894457" y="1648079"/>
              <a:ext cx="1270000" cy="343535"/>
            </a:xfrm>
            <a:custGeom>
              <a:avLst/>
              <a:gdLst/>
              <a:ahLst/>
              <a:cxnLst/>
              <a:rect l="l" t="t" r="r" b="b"/>
              <a:pathLst>
                <a:path w="1270000" h="343535">
                  <a:moveTo>
                    <a:pt x="1269492" y="0"/>
                  </a:moveTo>
                  <a:lnTo>
                    <a:pt x="0" y="0"/>
                  </a:lnTo>
                  <a:lnTo>
                    <a:pt x="0" y="343407"/>
                  </a:lnTo>
                  <a:lnTo>
                    <a:pt x="1269492" y="343407"/>
                  </a:lnTo>
                  <a:lnTo>
                    <a:pt x="1269492" y="0"/>
                  </a:lnTo>
                  <a:close/>
                </a:path>
              </a:pathLst>
            </a:custGeom>
            <a:solidFill>
              <a:srgbClr val="92D050"/>
            </a:solidFill>
          </p:spPr>
          <p:txBody>
            <a:bodyPr wrap="square" lIns="0" tIns="0" rIns="0" bIns="0" rtlCol="0"/>
            <a:lstStyle/>
            <a:p>
              <a:endParaRPr/>
            </a:p>
          </p:txBody>
        </p:sp>
        <p:sp>
          <p:nvSpPr>
            <p:cNvPr id="29" name="object 29"/>
            <p:cNvSpPr/>
            <p:nvPr/>
          </p:nvSpPr>
          <p:spPr>
            <a:xfrm>
              <a:off x="4163949" y="1648079"/>
              <a:ext cx="793115" cy="343535"/>
            </a:xfrm>
            <a:custGeom>
              <a:avLst/>
              <a:gdLst/>
              <a:ahLst/>
              <a:cxnLst/>
              <a:rect l="l" t="t" r="r" b="b"/>
              <a:pathLst>
                <a:path w="793114" h="343535">
                  <a:moveTo>
                    <a:pt x="792988" y="0"/>
                  </a:moveTo>
                  <a:lnTo>
                    <a:pt x="0" y="0"/>
                  </a:lnTo>
                  <a:lnTo>
                    <a:pt x="0" y="343407"/>
                  </a:lnTo>
                  <a:lnTo>
                    <a:pt x="792988" y="343407"/>
                  </a:lnTo>
                  <a:lnTo>
                    <a:pt x="792988" y="0"/>
                  </a:lnTo>
                  <a:close/>
                </a:path>
              </a:pathLst>
            </a:custGeom>
            <a:solidFill>
              <a:srgbClr val="5B9BD4"/>
            </a:solidFill>
          </p:spPr>
          <p:txBody>
            <a:bodyPr wrap="square" lIns="0" tIns="0" rIns="0" bIns="0" rtlCol="0"/>
            <a:lstStyle/>
            <a:p>
              <a:endParaRPr/>
            </a:p>
          </p:txBody>
        </p:sp>
        <p:sp>
          <p:nvSpPr>
            <p:cNvPr id="30" name="object 30"/>
            <p:cNvSpPr/>
            <p:nvPr/>
          </p:nvSpPr>
          <p:spPr>
            <a:xfrm>
              <a:off x="3489452" y="1767712"/>
              <a:ext cx="1110615" cy="104775"/>
            </a:xfrm>
            <a:custGeom>
              <a:avLst/>
              <a:gdLst/>
              <a:ahLst/>
              <a:cxnLst/>
              <a:rect l="l" t="t" r="r" b="b"/>
              <a:pathLst>
                <a:path w="1110614" h="104775">
                  <a:moveTo>
                    <a:pt x="79121" y="0"/>
                  </a:moveTo>
                  <a:lnTo>
                    <a:pt x="0" y="0"/>
                  </a:lnTo>
                  <a:lnTo>
                    <a:pt x="0" y="104775"/>
                  </a:lnTo>
                  <a:lnTo>
                    <a:pt x="79121" y="104775"/>
                  </a:lnTo>
                  <a:lnTo>
                    <a:pt x="79121" y="0"/>
                  </a:lnTo>
                  <a:close/>
                </a:path>
                <a:path w="1110614" h="104775">
                  <a:moveTo>
                    <a:pt x="1110361" y="0"/>
                  </a:moveTo>
                  <a:lnTo>
                    <a:pt x="1031240" y="0"/>
                  </a:lnTo>
                  <a:lnTo>
                    <a:pt x="1031240" y="104775"/>
                  </a:lnTo>
                  <a:lnTo>
                    <a:pt x="1110361" y="104775"/>
                  </a:lnTo>
                  <a:lnTo>
                    <a:pt x="1110361" y="0"/>
                  </a:lnTo>
                  <a:close/>
                </a:path>
              </a:pathLst>
            </a:custGeom>
            <a:solidFill>
              <a:srgbClr val="FFFFFF"/>
            </a:solidFill>
          </p:spPr>
          <p:txBody>
            <a:bodyPr wrap="square" lIns="0" tIns="0" rIns="0" bIns="0" rtlCol="0"/>
            <a:lstStyle/>
            <a:p>
              <a:endParaRPr/>
            </a:p>
          </p:txBody>
        </p:sp>
      </p:grpSp>
      <p:grpSp>
        <p:nvGrpSpPr>
          <p:cNvPr id="31" name="object 31"/>
          <p:cNvGrpSpPr/>
          <p:nvPr/>
        </p:nvGrpSpPr>
        <p:grpSpPr>
          <a:xfrm>
            <a:off x="3793537" y="3707471"/>
            <a:ext cx="2750717" cy="458030"/>
            <a:chOff x="2894457" y="2506726"/>
            <a:chExt cx="2063114" cy="343535"/>
          </a:xfrm>
        </p:grpSpPr>
        <p:sp>
          <p:nvSpPr>
            <p:cNvPr id="32" name="object 32"/>
            <p:cNvSpPr/>
            <p:nvPr/>
          </p:nvSpPr>
          <p:spPr>
            <a:xfrm>
              <a:off x="2894457" y="2506726"/>
              <a:ext cx="1125220" cy="343535"/>
            </a:xfrm>
            <a:custGeom>
              <a:avLst/>
              <a:gdLst/>
              <a:ahLst/>
              <a:cxnLst/>
              <a:rect l="l" t="t" r="r" b="b"/>
              <a:pathLst>
                <a:path w="1125220" h="343535">
                  <a:moveTo>
                    <a:pt x="1124712" y="0"/>
                  </a:moveTo>
                  <a:lnTo>
                    <a:pt x="0" y="0"/>
                  </a:lnTo>
                  <a:lnTo>
                    <a:pt x="0" y="343535"/>
                  </a:lnTo>
                  <a:lnTo>
                    <a:pt x="1124712" y="343535"/>
                  </a:lnTo>
                  <a:lnTo>
                    <a:pt x="1124712" y="0"/>
                  </a:lnTo>
                  <a:close/>
                </a:path>
              </a:pathLst>
            </a:custGeom>
            <a:solidFill>
              <a:srgbClr val="92D050"/>
            </a:solidFill>
          </p:spPr>
          <p:txBody>
            <a:bodyPr wrap="square" lIns="0" tIns="0" rIns="0" bIns="0" rtlCol="0"/>
            <a:lstStyle/>
            <a:p>
              <a:endParaRPr/>
            </a:p>
          </p:txBody>
        </p:sp>
        <p:sp>
          <p:nvSpPr>
            <p:cNvPr id="33" name="object 33"/>
            <p:cNvSpPr/>
            <p:nvPr/>
          </p:nvSpPr>
          <p:spPr>
            <a:xfrm>
              <a:off x="4019169" y="2506726"/>
              <a:ext cx="375285" cy="343535"/>
            </a:xfrm>
            <a:custGeom>
              <a:avLst/>
              <a:gdLst/>
              <a:ahLst/>
              <a:cxnLst/>
              <a:rect l="l" t="t" r="r" b="b"/>
              <a:pathLst>
                <a:path w="375285" h="343535">
                  <a:moveTo>
                    <a:pt x="374903" y="0"/>
                  </a:moveTo>
                  <a:lnTo>
                    <a:pt x="0" y="0"/>
                  </a:lnTo>
                  <a:lnTo>
                    <a:pt x="0" y="343535"/>
                  </a:lnTo>
                  <a:lnTo>
                    <a:pt x="374903" y="343535"/>
                  </a:lnTo>
                  <a:lnTo>
                    <a:pt x="374903" y="0"/>
                  </a:lnTo>
                  <a:close/>
                </a:path>
              </a:pathLst>
            </a:custGeom>
            <a:solidFill>
              <a:srgbClr val="5B9BD4"/>
            </a:solidFill>
          </p:spPr>
          <p:txBody>
            <a:bodyPr wrap="square" lIns="0" tIns="0" rIns="0" bIns="0" rtlCol="0"/>
            <a:lstStyle/>
            <a:p>
              <a:endParaRPr/>
            </a:p>
          </p:txBody>
        </p:sp>
        <p:sp>
          <p:nvSpPr>
            <p:cNvPr id="34" name="object 34"/>
            <p:cNvSpPr/>
            <p:nvPr/>
          </p:nvSpPr>
          <p:spPr>
            <a:xfrm>
              <a:off x="4394073" y="2506776"/>
              <a:ext cx="563245" cy="343535"/>
            </a:xfrm>
            <a:custGeom>
              <a:avLst/>
              <a:gdLst/>
              <a:ahLst/>
              <a:cxnLst/>
              <a:rect l="l" t="t" r="r" b="b"/>
              <a:pathLst>
                <a:path w="563245" h="343535">
                  <a:moveTo>
                    <a:pt x="562876" y="0"/>
                  </a:moveTo>
                  <a:lnTo>
                    <a:pt x="0" y="0"/>
                  </a:lnTo>
                  <a:lnTo>
                    <a:pt x="0" y="343484"/>
                  </a:lnTo>
                  <a:lnTo>
                    <a:pt x="562876" y="343484"/>
                  </a:lnTo>
                  <a:lnTo>
                    <a:pt x="562876" y="0"/>
                  </a:lnTo>
                  <a:close/>
                </a:path>
              </a:pathLst>
            </a:custGeom>
            <a:solidFill>
              <a:srgbClr val="FFC000"/>
            </a:solidFill>
          </p:spPr>
          <p:txBody>
            <a:bodyPr wrap="square" lIns="0" tIns="0" rIns="0" bIns="0" rtlCol="0"/>
            <a:lstStyle/>
            <a:p>
              <a:endParaRPr/>
            </a:p>
          </p:txBody>
        </p:sp>
        <p:sp>
          <p:nvSpPr>
            <p:cNvPr id="35" name="object 35"/>
            <p:cNvSpPr/>
            <p:nvPr/>
          </p:nvSpPr>
          <p:spPr>
            <a:xfrm>
              <a:off x="3417443" y="2625724"/>
              <a:ext cx="1297940" cy="104775"/>
            </a:xfrm>
            <a:custGeom>
              <a:avLst/>
              <a:gdLst/>
              <a:ahLst/>
              <a:cxnLst/>
              <a:rect l="l" t="t" r="r" b="b"/>
              <a:pathLst>
                <a:path w="1297939" h="104775">
                  <a:moveTo>
                    <a:pt x="79121" y="0"/>
                  </a:moveTo>
                  <a:lnTo>
                    <a:pt x="0" y="0"/>
                  </a:lnTo>
                  <a:lnTo>
                    <a:pt x="0" y="104775"/>
                  </a:lnTo>
                  <a:lnTo>
                    <a:pt x="79121" y="104775"/>
                  </a:lnTo>
                  <a:lnTo>
                    <a:pt x="79121" y="0"/>
                  </a:lnTo>
                  <a:close/>
                </a:path>
                <a:path w="1297939" h="104775">
                  <a:moveTo>
                    <a:pt x="828929" y="0"/>
                  </a:moveTo>
                  <a:lnTo>
                    <a:pt x="749808" y="0"/>
                  </a:lnTo>
                  <a:lnTo>
                    <a:pt x="749808" y="104775"/>
                  </a:lnTo>
                  <a:lnTo>
                    <a:pt x="828929" y="104775"/>
                  </a:lnTo>
                  <a:lnTo>
                    <a:pt x="828929" y="0"/>
                  </a:lnTo>
                  <a:close/>
                </a:path>
                <a:path w="1297939" h="104775">
                  <a:moveTo>
                    <a:pt x="1297686" y="0"/>
                  </a:moveTo>
                  <a:lnTo>
                    <a:pt x="1218565" y="0"/>
                  </a:lnTo>
                  <a:lnTo>
                    <a:pt x="1218565" y="104775"/>
                  </a:lnTo>
                  <a:lnTo>
                    <a:pt x="1297686" y="104775"/>
                  </a:lnTo>
                  <a:lnTo>
                    <a:pt x="1297686" y="0"/>
                  </a:lnTo>
                  <a:close/>
                </a:path>
              </a:pathLst>
            </a:custGeom>
            <a:solidFill>
              <a:srgbClr val="FFFFFF"/>
            </a:solidFill>
          </p:spPr>
          <p:txBody>
            <a:bodyPr wrap="square" lIns="0" tIns="0" rIns="0" bIns="0" rtlCol="0"/>
            <a:lstStyle/>
            <a:p>
              <a:endParaRPr/>
            </a:p>
          </p:txBody>
        </p:sp>
      </p:grpSp>
      <p:graphicFrame>
        <p:nvGraphicFramePr>
          <p:cNvPr id="36" name="object 36"/>
          <p:cNvGraphicFramePr>
            <a:graphicFrameLocks noGrp="1"/>
          </p:cNvGraphicFramePr>
          <p:nvPr>
            <p:extLst>
              <p:ext uri="{D42A27DB-BD31-4B8C-83A1-F6EECF244321}">
                <p14:modId xmlns:p14="http://schemas.microsoft.com/office/powerpoint/2010/main" val="4069549327"/>
              </p:ext>
            </p:extLst>
          </p:nvPr>
        </p:nvGraphicFramePr>
        <p:xfrm>
          <a:off x="3789787" y="2219933"/>
          <a:ext cx="2751563" cy="2285068"/>
        </p:xfrm>
        <a:graphic>
          <a:graphicData uri="http://schemas.openxmlformats.org/drawingml/2006/table">
            <a:tbl>
              <a:tblPr firstRow="1" bandRow="1">
                <a:tableStyleId>{2D5ABB26-0587-4C30-8999-92F81FD0307C}</a:tableStyleId>
              </a:tblPr>
              <a:tblGrid>
                <a:gridCol w="550313">
                  <a:extLst>
                    <a:ext uri="{9D8B030D-6E8A-4147-A177-3AD203B41FA5}">
                      <a16:colId xmlns:a16="http://schemas.microsoft.com/office/drawing/2014/main" val="20000"/>
                    </a:ext>
                  </a:extLst>
                </a:gridCol>
                <a:gridCol w="550313">
                  <a:extLst>
                    <a:ext uri="{9D8B030D-6E8A-4147-A177-3AD203B41FA5}">
                      <a16:colId xmlns:a16="http://schemas.microsoft.com/office/drawing/2014/main" val="20001"/>
                    </a:ext>
                  </a:extLst>
                </a:gridCol>
                <a:gridCol w="399611">
                  <a:extLst>
                    <a:ext uri="{9D8B030D-6E8A-4147-A177-3AD203B41FA5}">
                      <a16:colId xmlns:a16="http://schemas.microsoft.com/office/drawing/2014/main" val="20002"/>
                    </a:ext>
                  </a:extLst>
                </a:gridCol>
                <a:gridCol w="153240">
                  <a:extLst>
                    <a:ext uri="{9D8B030D-6E8A-4147-A177-3AD203B41FA5}">
                      <a16:colId xmlns:a16="http://schemas.microsoft.com/office/drawing/2014/main" val="20003"/>
                    </a:ext>
                  </a:extLst>
                </a:gridCol>
                <a:gridCol w="347120">
                  <a:extLst>
                    <a:ext uri="{9D8B030D-6E8A-4147-A177-3AD203B41FA5}">
                      <a16:colId xmlns:a16="http://schemas.microsoft.com/office/drawing/2014/main" val="20004"/>
                    </a:ext>
                  </a:extLst>
                </a:gridCol>
                <a:gridCol w="200653">
                  <a:extLst>
                    <a:ext uri="{9D8B030D-6E8A-4147-A177-3AD203B41FA5}">
                      <a16:colId xmlns:a16="http://schemas.microsoft.com/office/drawing/2014/main" val="20005"/>
                    </a:ext>
                  </a:extLst>
                </a:gridCol>
                <a:gridCol w="550313">
                  <a:extLst>
                    <a:ext uri="{9D8B030D-6E8A-4147-A177-3AD203B41FA5}">
                      <a16:colId xmlns:a16="http://schemas.microsoft.com/office/drawing/2014/main" val="20006"/>
                    </a:ext>
                  </a:extLst>
                </a:gridCol>
              </a:tblGrid>
              <a:tr h="342041">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extLst>
                  <a:ext uri="{0D108BD9-81ED-4DB2-BD59-A6C34878D82A}">
                    <a16:rowId xmlns:a16="http://schemas.microsoft.com/office/drawing/2014/main" val="10000"/>
                  </a:ext>
                </a:extLst>
              </a:tr>
              <a:tr h="457183">
                <a:tc gridSpan="4">
                  <a:txBody>
                    <a:bodyPr/>
                    <a:lstStyle/>
                    <a:p>
                      <a:pPr>
                        <a:lnSpc>
                          <a:spcPct val="100000"/>
                        </a:lnSpc>
                        <a:spcBef>
                          <a:spcPts val="459"/>
                        </a:spcBef>
                      </a:pPr>
                      <a:endParaRPr sz="700">
                        <a:latin typeface="Times New Roman"/>
                        <a:cs typeface="Times New Roman"/>
                      </a:endParaRPr>
                    </a:p>
                    <a:p>
                      <a:pPr marL="29845" algn="ctr">
                        <a:lnSpc>
                          <a:spcPct val="100000"/>
                        </a:lnSpc>
                      </a:pPr>
                      <a:r>
                        <a:rPr sz="700" spc="-50" dirty="0">
                          <a:solidFill>
                            <a:srgbClr val="404040"/>
                          </a:solidFill>
                          <a:latin typeface="Calibri"/>
                          <a:cs typeface="Calibri"/>
                        </a:rPr>
                        <a:t>8</a:t>
                      </a:r>
                      <a:endParaRPr sz="700">
                        <a:latin typeface="Calibri"/>
                        <a:cs typeface="Calibri"/>
                      </a:endParaRPr>
                    </a:p>
                  </a:txBody>
                  <a:tcPr marL="0" marR="0" marT="77889" marB="0">
                    <a:lnL w="6350">
                      <a:solidFill>
                        <a:srgbClr val="D9D9D9"/>
                      </a:solidFill>
                      <a:prstDash val="solid"/>
                    </a:ln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gridSpan="3">
                  <a:txBody>
                    <a:bodyPr/>
                    <a:lstStyle/>
                    <a:p>
                      <a:pPr>
                        <a:lnSpc>
                          <a:spcPct val="100000"/>
                        </a:lnSpc>
                        <a:spcBef>
                          <a:spcPts val="459"/>
                        </a:spcBef>
                      </a:pPr>
                      <a:endParaRPr sz="700">
                        <a:latin typeface="Times New Roman"/>
                        <a:cs typeface="Times New Roman"/>
                      </a:endParaRPr>
                    </a:p>
                    <a:p>
                      <a:pPr marL="29845" algn="ctr">
                        <a:lnSpc>
                          <a:spcPct val="100000"/>
                        </a:lnSpc>
                      </a:pPr>
                      <a:r>
                        <a:rPr sz="700" spc="-50" dirty="0">
                          <a:solidFill>
                            <a:srgbClr val="404040"/>
                          </a:solidFill>
                          <a:latin typeface="Calibri"/>
                          <a:cs typeface="Calibri"/>
                        </a:rPr>
                        <a:t>5</a:t>
                      </a:r>
                      <a:endParaRPr sz="700">
                        <a:latin typeface="Calibri"/>
                        <a:cs typeface="Calibri"/>
                      </a:endParaRPr>
                    </a:p>
                  </a:txBody>
                  <a:tcPr marL="0" marR="0" marT="77889" marB="0">
                    <a:lnR w="6350">
                      <a:solidFill>
                        <a:srgbClr val="D9D9D9"/>
                      </a:solidFill>
                      <a:prstDash val="solid"/>
                    </a:lnR>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1"/>
                  </a:ext>
                </a:extLst>
              </a:tr>
              <a:tr h="686620">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extLst>
                  <a:ext uri="{0D108BD9-81ED-4DB2-BD59-A6C34878D82A}">
                    <a16:rowId xmlns:a16="http://schemas.microsoft.com/office/drawing/2014/main" val="10002"/>
                  </a:ext>
                </a:extLst>
              </a:tr>
              <a:tr h="457183">
                <a:tc gridSpan="3">
                  <a:txBody>
                    <a:bodyPr/>
                    <a:lstStyle/>
                    <a:p>
                      <a:pPr>
                        <a:lnSpc>
                          <a:spcPct val="100000"/>
                        </a:lnSpc>
                        <a:spcBef>
                          <a:spcPts val="455"/>
                        </a:spcBef>
                      </a:pPr>
                      <a:endParaRPr sz="700">
                        <a:latin typeface="Times New Roman"/>
                        <a:cs typeface="Times New Roman"/>
                      </a:endParaRPr>
                    </a:p>
                    <a:p>
                      <a:pPr algn="ctr">
                        <a:lnSpc>
                          <a:spcPct val="100000"/>
                        </a:lnSpc>
                      </a:pPr>
                      <a:r>
                        <a:rPr sz="700" spc="-50" dirty="0">
                          <a:solidFill>
                            <a:srgbClr val="404040"/>
                          </a:solidFill>
                          <a:latin typeface="Calibri"/>
                          <a:cs typeface="Calibri"/>
                        </a:rPr>
                        <a:t>6</a:t>
                      </a:r>
                      <a:endParaRPr sz="700">
                        <a:latin typeface="Calibri"/>
                        <a:cs typeface="Calibri"/>
                      </a:endParaRPr>
                    </a:p>
                  </a:txBody>
                  <a:tcPr marL="0" marR="0" marT="77044" marB="0">
                    <a:lnL w="6350">
                      <a:solidFill>
                        <a:srgbClr val="D9D9D9"/>
                      </a:solidFill>
                      <a:prstDash val="solid"/>
                    </a:lnL>
                  </a:tcPr>
                </a:tc>
                <a:tc hMerge="1">
                  <a:txBody>
                    <a:bodyPr/>
                    <a:lstStyle/>
                    <a:p>
                      <a:endParaRPr/>
                    </a:p>
                  </a:txBody>
                  <a:tcPr marL="0" marR="0" marT="0" marB="0"/>
                </a:tc>
                <a:tc hMerge="1">
                  <a:txBody>
                    <a:bodyPr/>
                    <a:lstStyle/>
                    <a:p>
                      <a:endParaRPr/>
                    </a:p>
                  </a:txBody>
                  <a:tcPr marL="0" marR="0" marT="0" marB="0"/>
                </a:tc>
                <a:tc gridSpan="2">
                  <a:txBody>
                    <a:bodyPr/>
                    <a:lstStyle/>
                    <a:p>
                      <a:pPr>
                        <a:lnSpc>
                          <a:spcPct val="100000"/>
                        </a:lnSpc>
                        <a:spcBef>
                          <a:spcPts val="455"/>
                        </a:spcBef>
                      </a:pPr>
                      <a:endParaRPr sz="700">
                        <a:latin typeface="Times New Roman"/>
                        <a:cs typeface="Times New Roman"/>
                      </a:endParaRPr>
                    </a:p>
                    <a:p>
                      <a:pPr marL="635" algn="ctr">
                        <a:lnSpc>
                          <a:spcPct val="100000"/>
                        </a:lnSpc>
                      </a:pPr>
                      <a:r>
                        <a:rPr sz="700" spc="-50" dirty="0">
                          <a:solidFill>
                            <a:srgbClr val="404040"/>
                          </a:solidFill>
                          <a:latin typeface="Calibri"/>
                          <a:cs typeface="Calibri"/>
                        </a:rPr>
                        <a:t>2</a:t>
                      </a:r>
                      <a:endParaRPr sz="700">
                        <a:latin typeface="Calibri"/>
                        <a:cs typeface="Calibri"/>
                      </a:endParaRPr>
                    </a:p>
                  </a:txBody>
                  <a:tcPr marL="0" marR="0" marT="77044" marB="0"/>
                </a:tc>
                <a:tc hMerge="1">
                  <a:txBody>
                    <a:bodyPr/>
                    <a:lstStyle/>
                    <a:p>
                      <a:endParaRPr/>
                    </a:p>
                  </a:txBody>
                  <a:tcPr marL="0" marR="0" marT="0" marB="0"/>
                </a:tc>
                <a:tc gridSpan="2">
                  <a:txBody>
                    <a:bodyPr/>
                    <a:lstStyle/>
                    <a:p>
                      <a:pPr>
                        <a:lnSpc>
                          <a:spcPct val="100000"/>
                        </a:lnSpc>
                        <a:spcBef>
                          <a:spcPts val="455"/>
                        </a:spcBef>
                      </a:pPr>
                      <a:endParaRPr sz="700">
                        <a:latin typeface="Times New Roman"/>
                        <a:cs typeface="Times New Roman"/>
                      </a:endParaRPr>
                    </a:p>
                    <a:p>
                      <a:pPr marL="635" algn="ctr">
                        <a:lnSpc>
                          <a:spcPct val="100000"/>
                        </a:lnSpc>
                      </a:pPr>
                      <a:r>
                        <a:rPr sz="700" spc="-50" dirty="0">
                          <a:solidFill>
                            <a:srgbClr val="404040"/>
                          </a:solidFill>
                          <a:latin typeface="Calibri"/>
                          <a:cs typeface="Calibri"/>
                        </a:rPr>
                        <a:t>3</a:t>
                      </a:r>
                      <a:endParaRPr sz="700">
                        <a:latin typeface="Calibri"/>
                        <a:cs typeface="Calibri"/>
                      </a:endParaRPr>
                    </a:p>
                  </a:txBody>
                  <a:tcPr marL="0" marR="0" marT="77044" marB="0">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3"/>
                  </a:ext>
                </a:extLst>
              </a:tr>
              <a:tr h="342041">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extLst>
                  <a:ext uri="{0D108BD9-81ED-4DB2-BD59-A6C34878D82A}">
                    <a16:rowId xmlns:a16="http://schemas.microsoft.com/office/drawing/2014/main" val="10004"/>
                  </a:ext>
                </a:extLst>
              </a:tr>
            </a:tbl>
          </a:graphicData>
        </a:graphic>
      </p:graphicFrame>
      <p:sp>
        <p:nvSpPr>
          <p:cNvPr id="37" name="object 37"/>
          <p:cNvSpPr txBox="1"/>
          <p:nvPr/>
        </p:nvSpPr>
        <p:spPr>
          <a:xfrm>
            <a:off x="3722081" y="4544217"/>
            <a:ext cx="143928"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Calibri"/>
                <a:cs typeface="Calibri"/>
              </a:rPr>
              <a:t>0%</a:t>
            </a:r>
            <a:endParaRPr sz="667">
              <a:latin typeface="Calibri"/>
              <a:cs typeface="Calibri"/>
            </a:endParaRPr>
          </a:p>
        </p:txBody>
      </p:sp>
      <p:sp>
        <p:nvSpPr>
          <p:cNvPr id="38" name="object 38"/>
          <p:cNvSpPr txBox="1"/>
          <p:nvPr/>
        </p:nvSpPr>
        <p:spPr>
          <a:xfrm>
            <a:off x="4249534" y="4544217"/>
            <a:ext cx="1289425" cy="124885"/>
          </a:xfrm>
          <a:prstGeom prst="rect">
            <a:avLst/>
          </a:prstGeom>
        </p:spPr>
        <p:txBody>
          <a:bodyPr vert="horz" wrap="square" lIns="0" tIns="22013" rIns="0" bIns="0" rtlCol="0">
            <a:spAutoFit/>
          </a:bodyPr>
          <a:lstStyle/>
          <a:p>
            <a:pPr marL="16933">
              <a:spcBef>
                <a:spcPts val="173"/>
              </a:spcBef>
              <a:tabLst>
                <a:tab pos="566406" algn="l"/>
                <a:tab pos="1116725"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p:txBody>
      </p:sp>
      <p:sp>
        <p:nvSpPr>
          <p:cNvPr id="39" name="object 39"/>
          <p:cNvSpPr txBox="1"/>
          <p:nvPr/>
        </p:nvSpPr>
        <p:spPr>
          <a:xfrm>
            <a:off x="5899456" y="4544217"/>
            <a:ext cx="189646"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Calibri"/>
                <a:cs typeface="Calibri"/>
              </a:rPr>
              <a:t>80%</a:t>
            </a:r>
            <a:endParaRPr sz="667">
              <a:latin typeface="Calibri"/>
              <a:cs typeface="Calibri"/>
            </a:endParaRPr>
          </a:p>
        </p:txBody>
      </p:sp>
      <p:sp>
        <p:nvSpPr>
          <p:cNvPr id="40" name="object 40"/>
          <p:cNvSpPr txBox="1"/>
          <p:nvPr/>
        </p:nvSpPr>
        <p:spPr>
          <a:xfrm>
            <a:off x="6426572" y="4544217"/>
            <a:ext cx="235365" cy="124885"/>
          </a:xfrm>
          <a:prstGeom prst="rect">
            <a:avLst/>
          </a:prstGeom>
        </p:spPr>
        <p:txBody>
          <a:bodyPr vert="horz" wrap="square" lIns="0" tIns="22013" rIns="0" bIns="0" rtlCol="0">
            <a:spAutoFit/>
          </a:bodyPr>
          <a:lstStyle/>
          <a:p>
            <a:pPr marL="16933">
              <a:spcBef>
                <a:spcPts val="173"/>
              </a:spcBef>
            </a:pPr>
            <a:r>
              <a:rPr sz="667" spc="-27" dirty="0">
                <a:solidFill>
                  <a:srgbClr val="585858"/>
                </a:solidFill>
                <a:latin typeface="Calibri"/>
                <a:cs typeface="Calibri"/>
              </a:rPr>
              <a:t>100%</a:t>
            </a:r>
            <a:endParaRPr sz="667">
              <a:latin typeface="Calibri"/>
              <a:cs typeface="Calibri"/>
            </a:endParaRPr>
          </a:p>
        </p:txBody>
      </p:sp>
      <p:sp>
        <p:nvSpPr>
          <p:cNvPr id="41" name="object 41"/>
          <p:cNvSpPr txBox="1"/>
          <p:nvPr/>
        </p:nvSpPr>
        <p:spPr>
          <a:xfrm>
            <a:off x="3513132" y="3854649"/>
            <a:ext cx="215045"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游ゴシック"/>
                <a:cs typeface="游ゴシック"/>
              </a:rPr>
              <a:t>ある</a:t>
            </a:r>
            <a:endParaRPr sz="667">
              <a:latin typeface="游ゴシック"/>
              <a:cs typeface="游ゴシック"/>
            </a:endParaRPr>
          </a:p>
        </p:txBody>
      </p:sp>
      <p:sp>
        <p:nvSpPr>
          <p:cNvPr id="42" name="object 42"/>
          <p:cNvSpPr txBox="1"/>
          <p:nvPr/>
        </p:nvSpPr>
        <p:spPr>
          <a:xfrm>
            <a:off x="3513132" y="2711082"/>
            <a:ext cx="215045"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游ゴシック"/>
                <a:cs typeface="游ゴシック"/>
              </a:rPr>
              <a:t>ない</a:t>
            </a:r>
            <a:endParaRPr sz="667">
              <a:latin typeface="游ゴシック"/>
              <a:cs typeface="游ゴシック"/>
            </a:endParaRPr>
          </a:p>
        </p:txBody>
      </p:sp>
      <p:grpSp>
        <p:nvGrpSpPr>
          <p:cNvPr id="43" name="object 43"/>
          <p:cNvGrpSpPr/>
          <p:nvPr/>
        </p:nvGrpSpPr>
        <p:grpSpPr>
          <a:xfrm>
            <a:off x="4335892" y="4799343"/>
            <a:ext cx="932992" cy="49951"/>
            <a:chOff x="3301238" y="3325660"/>
            <a:chExt cx="699770" cy="37465"/>
          </a:xfrm>
        </p:grpSpPr>
        <p:sp>
          <p:nvSpPr>
            <p:cNvPr id="44" name="object 44"/>
            <p:cNvSpPr/>
            <p:nvPr/>
          </p:nvSpPr>
          <p:spPr>
            <a:xfrm>
              <a:off x="3301238" y="3325660"/>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45" name="object 45"/>
            <p:cNvSpPr/>
            <p:nvPr/>
          </p:nvSpPr>
          <p:spPr>
            <a:xfrm>
              <a:off x="3632581" y="3325660"/>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46" name="object 46"/>
            <p:cNvSpPr/>
            <p:nvPr/>
          </p:nvSpPr>
          <p:spPr>
            <a:xfrm>
              <a:off x="3963924" y="3325660"/>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47" name="object 47"/>
          <p:cNvSpPr txBox="1"/>
          <p:nvPr/>
        </p:nvSpPr>
        <p:spPr>
          <a:xfrm>
            <a:off x="4389737" y="4743345"/>
            <a:ext cx="1546803" cy="124885"/>
          </a:xfrm>
          <a:prstGeom prst="rect">
            <a:avLst/>
          </a:prstGeom>
        </p:spPr>
        <p:txBody>
          <a:bodyPr vert="horz" wrap="square" lIns="0" tIns="22013" rIns="0" bIns="0" rtlCol="0">
            <a:spAutoFit/>
          </a:bodyPr>
          <a:lstStyle/>
          <a:p>
            <a:pPr marL="16933">
              <a:spcBef>
                <a:spcPts val="173"/>
              </a:spcBef>
              <a:tabLst>
                <a:tab pos="458035" algn="l"/>
                <a:tab pos="899984"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48" name="object 48"/>
          <p:cNvSpPr txBox="1"/>
          <p:nvPr/>
        </p:nvSpPr>
        <p:spPr>
          <a:xfrm>
            <a:off x="5945852" y="2109193"/>
            <a:ext cx="631589" cy="135870"/>
          </a:xfrm>
          <a:prstGeom prst="rect">
            <a:avLst/>
          </a:prstGeom>
        </p:spPr>
        <p:txBody>
          <a:bodyPr vert="horz" wrap="square" lIns="0" tIns="22859" rIns="0" bIns="0" rtlCol="0">
            <a:spAutoFit/>
          </a:bodyPr>
          <a:lstStyle/>
          <a:p>
            <a:pPr marL="16933">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49" name="object 49"/>
          <p:cNvGrpSpPr/>
          <p:nvPr/>
        </p:nvGrpSpPr>
        <p:grpSpPr>
          <a:xfrm>
            <a:off x="7622145" y="2093868"/>
            <a:ext cx="2406984" cy="2469635"/>
            <a:chOff x="5766019" y="1296479"/>
            <a:chExt cx="1805305" cy="1852295"/>
          </a:xfrm>
        </p:grpSpPr>
        <p:sp>
          <p:nvSpPr>
            <p:cNvPr id="50" name="object 50"/>
            <p:cNvSpPr/>
            <p:nvPr/>
          </p:nvSpPr>
          <p:spPr>
            <a:xfrm>
              <a:off x="6593713" y="1498981"/>
              <a:ext cx="171450" cy="822325"/>
            </a:xfrm>
            <a:custGeom>
              <a:avLst/>
              <a:gdLst/>
              <a:ahLst/>
              <a:cxnLst/>
              <a:rect l="l" t="t" r="r" b="b"/>
              <a:pathLst>
                <a:path w="171450" h="822325">
                  <a:moveTo>
                    <a:pt x="0" y="0"/>
                  </a:moveTo>
                  <a:lnTo>
                    <a:pt x="0" y="821944"/>
                  </a:lnTo>
                  <a:lnTo>
                    <a:pt x="170942" y="17907"/>
                  </a:lnTo>
                  <a:lnTo>
                    <a:pt x="128569" y="10072"/>
                  </a:lnTo>
                  <a:lnTo>
                    <a:pt x="85899" y="4476"/>
                  </a:lnTo>
                  <a:lnTo>
                    <a:pt x="43015" y="1119"/>
                  </a:lnTo>
                  <a:lnTo>
                    <a:pt x="0" y="0"/>
                  </a:lnTo>
                  <a:close/>
                </a:path>
              </a:pathLst>
            </a:custGeom>
            <a:solidFill>
              <a:srgbClr val="4471C4"/>
            </a:solidFill>
          </p:spPr>
          <p:txBody>
            <a:bodyPr wrap="square" lIns="0" tIns="0" rIns="0" bIns="0" rtlCol="0"/>
            <a:lstStyle/>
            <a:p>
              <a:endParaRPr/>
            </a:p>
          </p:txBody>
        </p:sp>
        <p:sp>
          <p:nvSpPr>
            <p:cNvPr id="51" name="object 51"/>
            <p:cNvSpPr/>
            <p:nvPr/>
          </p:nvSpPr>
          <p:spPr>
            <a:xfrm>
              <a:off x="5771734" y="1516888"/>
              <a:ext cx="1644014" cy="1626235"/>
            </a:xfrm>
            <a:custGeom>
              <a:avLst/>
              <a:gdLst/>
              <a:ahLst/>
              <a:cxnLst/>
              <a:rect l="l" t="t" r="r" b="b"/>
              <a:pathLst>
                <a:path w="1644015" h="1626235">
                  <a:moveTo>
                    <a:pt x="992920" y="0"/>
                  </a:moveTo>
                  <a:lnTo>
                    <a:pt x="821978" y="804037"/>
                  </a:lnTo>
                  <a:lnTo>
                    <a:pt x="651036" y="0"/>
                  </a:lnTo>
                  <a:lnTo>
                    <a:pt x="603946" y="11474"/>
                  </a:lnTo>
                  <a:lnTo>
                    <a:pt x="557981" y="25572"/>
                  </a:lnTo>
                  <a:lnTo>
                    <a:pt x="513225" y="42210"/>
                  </a:lnTo>
                  <a:lnTo>
                    <a:pt x="469761" y="61306"/>
                  </a:lnTo>
                  <a:lnTo>
                    <a:pt x="427671" y="82776"/>
                  </a:lnTo>
                  <a:lnTo>
                    <a:pt x="387040" y="106536"/>
                  </a:lnTo>
                  <a:lnTo>
                    <a:pt x="347950" y="132504"/>
                  </a:lnTo>
                  <a:lnTo>
                    <a:pt x="310485" y="160597"/>
                  </a:lnTo>
                  <a:lnTo>
                    <a:pt x="274728" y="190730"/>
                  </a:lnTo>
                  <a:lnTo>
                    <a:pt x="240763" y="222821"/>
                  </a:lnTo>
                  <a:lnTo>
                    <a:pt x="208672" y="256787"/>
                  </a:lnTo>
                  <a:lnTo>
                    <a:pt x="178538" y="292543"/>
                  </a:lnTo>
                  <a:lnTo>
                    <a:pt x="150446" y="330008"/>
                  </a:lnTo>
                  <a:lnTo>
                    <a:pt x="124478" y="369098"/>
                  </a:lnTo>
                  <a:lnTo>
                    <a:pt x="100718" y="409729"/>
                  </a:lnTo>
                  <a:lnTo>
                    <a:pt x="79248" y="451819"/>
                  </a:lnTo>
                  <a:lnTo>
                    <a:pt x="60152" y="495283"/>
                  </a:lnTo>
                  <a:lnTo>
                    <a:pt x="43514" y="540040"/>
                  </a:lnTo>
                  <a:lnTo>
                    <a:pt x="29416" y="586004"/>
                  </a:lnTo>
                  <a:lnTo>
                    <a:pt x="17941" y="633095"/>
                  </a:lnTo>
                  <a:lnTo>
                    <a:pt x="9267" y="680621"/>
                  </a:lnTo>
                  <a:lnTo>
                    <a:pt x="3425" y="727999"/>
                  </a:lnTo>
                  <a:lnTo>
                    <a:pt x="356" y="775137"/>
                  </a:lnTo>
                  <a:lnTo>
                    <a:pt x="0" y="821942"/>
                  </a:lnTo>
                  <a:lnTo>
                    <a:pt x="2297" y="868325"/>
                  </a:lnTo>
                  <a:lnTo>
                    <a:pt x="7190" y="914193"/>
                  </a:lnTo>
                  <a:lnTo>
                    <a:pt x="14617" y="959455"/>
                  </a:lnTo>
                  <a:lnTo>
                    <a:pt x="24521" y="1004019"/>
                  </a:lnTo>
                  <a:lnTo>
                    <a:pt x="36841" y="1047794"/>
                  </a:lnTo>
                  <a:lnTo>
                    <a:pt x="51517" y="1090689"/>
                  </a:lnTo>
                  <a:lnTo>
                    <a:pt x="68492" y="1132611"/>
                  </a:lnTo>
                  <a:lnTo>
                    <a:pt x="87704" y="1173470"/>
                  </a:lnTo>
                  <a:lnTo>
                    <a:pt x="109096" y="1213174"/>
                  </a:lnTo>
                  <a:lnTo>
                    <a:pt x="132606" y="1251632"/>
                  </a:lnTo>
                  <a:lnTo>
                    <a:pt x="158177" y="1288752"/>
                  </a:lnTo>
                  <a:lnTo>
                    <a:pt x="185749" y="1324443"/>
                  </a:lnTo>
                  <a:lnTo>
                    <a:pt x="215261" y="1358612"/>
                  </a:lnTo>
                  <a:lnTo>
                    <a:pt x="246656" y="1391170"/>
                  </a:lnTo>
                  <a:lnTo>
                    <a:pt x="279873" y="1422023"/>
                  </a:lnTo>
                  <a:lnTo>
                    <a:pt x="314853" y="1451082"/>
                  </a:lnTo>
                  <a:lnTo>
                    <a:pt x="351537" y="1478254"/>
                  </a:lnTo>
                  <a:lnTo>
                    <a:pt x="389865" y="1503447"/>
                  </a:lnTo>
                  <a:lnTo>
                    <a:pt x="429777" y="1526571"/>
                  </a:lnTo>
                  <a:lnTo>
                    <a:pt x="471216" y="1547534"/>
                  </a:lnTo>
                  <a:lnTo>
                    <a:pt x="514120" y="1566245"/>
                  </a:lnTo>
                  <a:lnTo>
                    <a:pt x="558431" y="1582611"/>
                  </a:lnTo>
                  <a:lnTo>
                    <a:pt x="604090" y="1596542"/>
                  </a:lnTo>
                  <a:lnTo>
                    <a:pt x="651036" y="1607947"/>
                  </a:lnTo>
                  <a:lnTo>
                    <a:pt x="698576" y="1616621"/>
                  </a:lnTo>
                  <a:lnTo>
                    <a:pt x="745964" y="1622463"/>
                  </a:lnTo>
                  <a:lnTo>
                    <a:pt x="793111" y="1625532"/>
                  </a:lnTo>
                  <a:lnTo>
                    <a:pt x="839924" y="1625888"/>
                  </a:lnTo>
                  <a:lnTo>
                    <a:pt x="886313" y="1623590"/>
                  </a:lnTo>
                  <a:lnTo>
                    <a:pt x="932185" y="1618698"/>
                  </a:lnTo>
                  <a:lnTo>
                    <a:pt x="977450" y="1611270"/>
                  </a:lnTo>
                  <a:lnTo>
                    <a:pt x="1022016" y="1601367"/>
                  </a:lnTo>
                  <a:lnTo>
                    <a:pt x="1065792" y="1589047"/>
                  </a:lnTo>
                  <a:lnTo>
                    <a:pt x="1108687" y="1574370"/>
                  </a:lnTo>
                  <a:lnTo>
                    <a:pt x="1150608" y="1557396"/>
                  </a:lnTo>
                  <a:lnTo>
                    <a:pt x="1191465" y="1538184"/>
                  </a:lnTo>
                  <a:lnTo>
                    <a:pt x="1231167" y="1516792"/>
                  </a:lnTo>
                  <a:lnTo>
                    <a:pt x="1269622" y="1493281"/>
                  </a:lnTo>
                  <a:lnTo>
                    <a:pt x="1306738" y="1467711"/>
                  </a:lnTo>
                  <a:lnTo>
                    <a:pt x="1342424" y="1440139"/>
                  </a:lnTo>
                  <a:lnTo>
                    <a:pt x="1376590" y="1410626"/>
                  </a:lnTo>
                  <a:lnTo>
                    <a:pt x="1409143" y="1379232"/>
                  </a:lnTo>
                  <a:lnTo>
                    <a:pt x="1439992" y="1346015"/>
                  </a:lnTo>
                  <a:lnTo>
                    <a:pt x="1469046" y="1311035"/>
                  </a:lnTo>
                  <a:lnTo>
                    <a:pt x="1496213" y="1274351"/>
                  </a:lnTo>
                  <a:lnTo>
                    <a:pt x="1521403" y="1236023"/>
                  </a:lnTo>
                  <a:lnTo>
                    <a:pt x="1544523" y="1196110"/>
                  </a:lnTo>
                  <a:lnTo>
                    <a:pt x="1565483" y="1154672"/>
                  </a:lnTo>
                  <a:lnTo>
                    <a:pt x="1584191" y="1111768"/>
                  </a:lnTo>
                  <a:lnTo>
                    <a:pt x="1600555" y="1067456"/>
                  </a:lnTo>
                  <a:lnTo>
                    <a:pt x="1614485" y="1021798"/>
                  </a:lnTo>
                  <a:lnTo>
                    <a:pt x="1625888" y="974852"/>
                  </a:lnTo>
                  <a:lnTo>
                    <a:pt x="1634576" y="927325"/>
                  </a:lnTo>
                  <a:lnTo>
                    <a:pt x="1640430" y="879947"/>
                  </a:lnTo>
                  <a:lnTo>
                    <a:pt x="1643511" y="832809"/>
                  </a:lnTo>
                  <a:lnTo>
                    <a:pt x="1643877" y="786004"/>
                  </a:lnTo>
                  <a:lnTo>
                    <a:pt x="1641589" y="739621"/>
                  </a:lnTo>
                  <a:lnTo>
                    <a:pt x="1636705" y="693753"/>
                  </a:lnTo>
                  <a:lnTo>
                    <a:pt x="1629286" y="648491"/>
                  </a:lnTo>
                  <a:lnTo>
                    <a:pt x="1619389" y="603927"/>
                  </a:lnTo>
                  <a:lnTo>
                    <a:pt x="1607076" y="560152"/>
                  </a:lnTo>
                  <a:lnTo>
                    <a:pt x="1592405" y="517257"/>
                  </a:lnTo>
                  <a:lnTo>
                    <a:pt x="1575436" y="475335"/>
                  </a:lnTo>
                  <a:lnTo>
                    <a:pt x="1556229" y="434476"/>
                  </a:lnTo>
                  <a:lnTo>
                    <a:pt x="1534841" y="394772"/>
                  </a:lnTo>
                  <a:lnTo>
                    <a:pt x="1511334" y="356314"/>
                  </a:lnTo>
                  <a:lnTo>
                    <a:pt x="1485767" y="319194"/>
                  </a:lnTo>
                  <a:lnTo>
                    <a:pt x="1458198" y="283503"/>
                  </a:lnTo>
                  <a:lnTo>
                    <a:pt x="1428688" y="249334"/>
                  </a:lnTo>
                  <a:lnTo>
                    <a:pt x="1397295" y="216776"/>
                  </a:lnTo>
                  <a:lnTo>
                    <a:pt x="1364080" y="185923"/>
                  </a:lnTo>
                  <a:lnTo>
                    <a:pt x="1329101" y="156864"/>
                  </a:lnTo>
                  <a:lnTo>
                    <a:pt x="1292418" y="129692"/>
                  </a:lnTo>
                  <a:lnTo>
                    <a:pt x="1254091" y="104499"/>
                  </a:lnTo>
                  <a:lnTo>
                    <a:pt x="1214178" y="81375"/>
                  </a:lnTo>
                  <a:lnTo>
                    <a:pt x="1172740" y="60412"/>
                  </a:lnTo>
                  <a:lnTo>
                    <a:pt x="1129836" y="41701"/>
                  </a:lnTo>
                  <a:lnTo>
                    <a:pt x="1085525" y="25335"/>
                  </a:lnTo>
                  <a:lnTo>
                    <a:pt x="1039867" y="11404"/>
                  </a:lnTo>
                  <a:lnTo>
                    <a:pt x="992920" y="0"/>
                  </a:lnTo>
                  <a:close/>
                </a:path>
              </a:pathLst>
            </a:custGeom>
            <a:solidFill>
              <a:srgbClr val="EC7C30"/>
            </a:solidFill>
          </p:spPr>
          <p:txBody>
            <a:bodyPr wrap="square" lIns="0" tIns="0" rIns="0" bIns="0" rtlCol="0"/>
            <a:lstStyle/>
            <a:p>
              <a:endParaRPr/>
            </a:p>
          </p:txBody>
        </p:sp>
        <p:sp>
          <p:nvSpPr>
            <p:cNvPr id="52" name="object 52"/>
            <p:cNvSpPr/>
            <p:nvPr/>
          </p:nvSpPr>
          <p:spPr>
            <a:xfrm>
              <a:off x="5771734" y="1516888"/>
              <a:ext cx="1644014" cy="1626235"/>
            </a:xfrm>
            <a:custGeom>
              <a:avLst/>
              <a:gdLst/>
              <a:ahLst/>
              <a:cxnLst/>
              <a:rect l="l" t="t" r="r" b="b"/>
              <a:pathLst>
                <a:path w="1644015" h="1626235">
                  <a:moveTo>
                    <a:pt x="992920" y="0"/>
                  </a:moveTo>
                  <a:lnTo>
                    <a:pt x="1039867" y="11404"/>
                  </a:lnTo>
                  <a:lnTo>
                    <a:pt x="1085525" y="25335"/>
                  </a:lnTo>
                  <a:lnTo>
                    <a:pt x="1129836" y="41701"/>
                  </a:lnTo>
                  <a:lnTo>
                    <a:pt x="1172740" y="60412"/>
                  </a:lnTo>
                  <a:lnTo>
                    <a:pt x="1214178" y="81375"/>
                  </a:lnTo>
                  <a:lnTo>
                    <a:pt x="1254091" y="104499"/>
                  </a:lnTo>
                  <a:lnTo>
                    <a:pt x="1292418" y="129692"/>
                  </a:lnTo>
                  <a:lnTo>
                    <a:pt x="1329101" y="156864"/>
                  </a:lnTo>
                  <a:lnTo>
                    <a:pt x="1364080" y="185923"/>
                  </a:lnTo>
                  <a:lnTo>
                    <a:pt x="1397295" y="216776"/>
                  </a:lnTo>
                  <a:lnTo>
                    <a:pt x="1428688" y="249334"/>
                  </a:lnTo>
                  <a:lnTo>
                    <a:pt x="1458198" y="283503"/>
                  </a:lnTo>
                  <a:lnTo>
                    <a:pt x="1485767" y="319194"/>
                  </a:lnTo>
                  <a:lnTo>
                    <a:pt x="1511334" y="356314"/>
                  </a:lnTo>
                  <a:lnTo>
                    <a:pt x="1534841" y="394772"/>
                  </a:lnTo>
                  <a:lnTo>
                    <a:pt x="1556229" y="434476"/>
                  </a:lnTo>
                  <a:lnTo>
                    <a:pt x="1575436" y="475335"/>
                  </a:lnTo>
                  <a:lnTo>
                    <a:pt x="1592405" y="517257"/>
                  </a:lnTo>
                  <a:lnTo>
                    <a:pt x="1607076" y="560152"/>
                  </a:lnTo>
                  <a:lnTo>
                    <a:pt x="1619389" y="603927"/>
                  </a:lnTo>
                  <a:lnTo>
                    <a:pt x="1629286" y="648491"/>
                  </a:lnTo>
                  <a:lnTo>
                    <a:pt x="1636705" y="693753"/>
                  </a:lnTo>
                  <a:lnTo>
                    <a:pt x="1641589" y="739621"/>
                  </a:lnTo>
                  <a:lnTo>
                    <a:pt x="1643877" y="786004"/>
                  </a:lnTo>
                  <a:lnTo>
                    <a:pt x="1643511" y="832809"/>
                  </a:lnTo>
                  <a:lnTo>
                    <a:pt x="1640430" y="879947"/>
                  </a:lnTo>
                  <a:lnTo>
                    <a:pt x="1634576" y="927325"/>
                  </a:lnTo>
                  <a:lnTo>
                    <a:pt x="1625888" y="974852"/>
                  </a:lnTo>
                  <a:lnTo>
                    <a:pt x="1614485" y="1021798"/>
                  </a:lnTo>
                  <a:lnTo>
                    <a:pt x="1600555" y="1067456"/>
                  </a:lnTo>
                  <a:lnTo>
                    <a:pt x="1584191" y="1111768"/>
                  </a:lnTo>
                  <a:lnTo>
                    <a:pt x="1565483" y="1154672"/>
                  </a:lnTo>
                  <a:lnTo>
                    <a:pt x="1544523" y="1196110"/>
                  </a:lnTo>
                  <a:lnTo>
                    <a:pt x="1521403" y="1236023"/>
                  </a:lnTo>
                  <a:lnTo>
                    <a:pt x="1496213" y="1274351"/>
                  </a:lnTo>
                  <a:lnTo>
                    <a:pt x="1469046" y="1311035"/>
                  </a:lnTo>
                  <a:lnTo>
                    <a:pt x="1439992" y="1346015"/>
                  </a:lnTo>
                  <a:lnTo>
                    <a:pt x="1409143" y="1379232"/>
                  </a:lnTo>
                  <a:lnTo>
                    <a:pt x="1376590" y="1410626"/>
                  </a:lnTo>
                  <a:lnTo>
                    <a:pt x="1342424" y="1440139"/>
                  </a:lnTo>
                  <a:lnTo>
                    <a:pt x="1306738" y="1467711"/>
                  </a:lnTo>
                  <a:lnTo>
                    <a:pt x="1269622" y="1493281"/>
                  </a:lnTo>
                  <a:lnTo>
                    <a:pt x="1231167" y="1516792"/>
                  </a:lnTo>
                  <a:lnTo>
                    <a:pt x="1191465" y="1538184"/>
                  </a:lnTo>
                  <a:lnTo>
                    <a:pt x="1150608" y="1557396"/>
                  </a:lnTo>
                  <a:lnTo>
                    <a:pt x="1108687" y="1574370"/>
                  </a:lnTo>
                  <a:lnTo>
                    <a:pt x="1065792" y="1589047"/>
                  </a:lnTo>
                  <a:lnTo>
                    <a:pt x="1022016" y="1601367"/>
                  </a:lnTo>
                  <a:lnTo>
                    <a:pt x="977450" y="1611270"/>
                  </a:lnTo>
                  <a:lnTo>
                    <a:pt x="932185" y="1618698"/>
                  </a:lnTo>
                  <a:lnTo>
                    <a:pt x="886313" y="1623590"/>
                  </a:lnTo>
                  <a:lnTo>
                    <a:pt x="839924" y="1625888"/>
                  </a:lnTo>
                  <a:lnTo>
                    <a:pt x="793111" y="1625532"/>
                  </a:lnTo>
                  <a:lnTo>
                    <a:pt x="745964" y="1622463"/>
                  </a:lnTo>
                  <a:lnTo>
                    <a:pt x="698576" y="1616621"/>
                  </a:lnTo>
                  <a:lnTo>
                    <a:pt x="651036" y="1607947"/>
                  </a:lnTo>
                  <a:lnTo>
                    <a:pt x="604090" y="1596542"/>
                  </a:lnTo>
                  <a:lnTo>
                    <a:pt x="558431" y="1582611"/>
                  </a:lnTo>
                  <a:lnTo>
                    <a:pt x="514120" y="1566245"/>
                  </a:lnTo>
                  <a:lnTo>
                    <a:pt x="471216" y="1547534"/>
                  </a:lnTo>
                  <a:lnTo>
                    <a:pt x="429777" y="1526571"/>
                  </a:lnTo>
                  <a:lnTo>
                    <a:pt x="389865" y="1503447"/>
                  </a:lnTo>
                  <a:lnTo>
                    <a:pt x="351537" y="1478254"/>
                  </a:lnTo>
                  <a:lnTo>
                    <a:pt x="314853" y="1451082"/>
                  </a:lnTo>
                  <a:lnTo>
                    <a:pt x="279873" y="1422023"/>
                  </a:lnTo>
                  <a:lnTo>
                    <a:pt x="246656" y="1391170"/>
                  </a:lnTo>
                  <a:lnTo>
                    <a:pt x="215261" y="1358612"/>
                  </a:lnTo>
                  <a:lnTo>
                    <a:pt x="185749" y="1324443"/>
                  </a:lnTo>
                  <a:lnTo>
                    <a:pt x="158177" y="1288752"/>
                  </a:lnTo>
                  <a:lnTo>
                    <a:pt x="132606" y="1251632"/>
                  </a:lnTo>
                  <a:lnTo>
                    <a:pt x="109096" y="1213174"/>
                  </a:lnTo>
                  <a:lnTo>
                    <a:pt x="87704" y="1173470"/>
                  </a:lnTo>
                  <a:lnTo>
                    <a:pt x="68492" y="1132611"/>
                  </a:lnTo>
                  <a:lnTo>
                    <a:pt x="51517" y="1090689"/>
                  </a:lnTo>
                  <a:lnTo>
                    <a:pt x="36841" y="1047794"/>
                  </a:lnTo>
                  <a:lnTo>
                    <a:pt x="24521" y="1004019"/>
                  </a:lnTo>
                  <a:lnTo>
                    <a:pt x="14617" y="959455"/>
                  </a:lnTo>
                  <a:lnTo>
                    <a:pt x="7190" y="914193"/>
                  </a:lnTo>
                  <a:lnTo>
                    <a:pt x="2297" y="868325"/>
                  </a:lnTo>
                  <a:lnTo>
                    <a:pt x="0" y="821942"/>
                  </a:lnTo>
                  <a:lnTo>
                    <a:pt x="356" y="775137"/>
                  </a:lnTo>
                  <a:lnTo>
                    <a:pt x="3425" y="727999"/>
                  </a:lnTo>
                  <a:lnTo>
                    <a:pt x="9267" y="680621"/>
                  </a:lnTo>
                  <a:lnTo>
                    <a:pt x="17941" y="633095"/>
                  </a:lnTo>
                  <a:lnTo>
                    <a:pt x="29416" y="586004"/>
                  </a:lnTo>
                  <a:lnTo>
                    <a:pt x="43514" y="540040"/>
                  </a:lnTo>
                  <a:lnTo>
                    <a:pt x="60152" y="495283"/>
                  </a:lnTo>
                  <a:lnTo>
                    <a:pt x="79248" y="451819"/>
                  </a:lnTo>
                  <a:lnTo>
                    <a:pt x="100718" y="409729"/>
                  </a:lnTo>
                  <a:lnTo>
                    <a:pt x="124478" y="369098"/>
                  </a:lnTo>
                  <a:lnTo>
                    <a:pt x="150446" y="330008"/>
                  </a:lnTo>
                  <a:lnTo>
                    <a:pt x="178538" y="292543"/>
                  </a:lnTo>
                  <a:lnTo>
                    <a:pt x="208672" y="256787"/>
                  </a:lnTo>
                  <a:lnTo>
                    <a:pt x="240763" y="222821"/>
                  </a:lnTo>
                  <a:lnTo>
                    <a:pt x="274728" y="190730"/>
                  </a:lnTo>
                  <a:lnTo>
                    <a:pt x="310485" y="160597"/>
                  </a:lnTo>
                  <a:lnTo>
                    <a:pt x="347950" y="132504"/>
                  </a:lnTo>
                  <a:lnTo>
                    <a:pt x="387040" y="106536"/>
                  </a:lnTo>
                  <a:lnTo>
                    <a:pt x="427671" y="82776"/>
                  </a:lnTo>
                  <a:lnTo>
                    <a:pt x="469761" y="61306"/>
                  </a:lnTo>
                  <a:lnTo>
                    <a:pt x="513225" y="42210"/>
                  </a:lnTo>
                  <a:lnTo>
                    <a:pt x="557981" y="25572"/>
                  </a:lnTo>
                  <a:lnTo>
                    <a:pt x="603946" y="11474"/>
                  </a:lnTo>
                  <a:lnTo>
                    <a:pt x="651036" y="0"/>
                  </a:lnTo>
                  <a:lnTo>
                    <a:pt x="821978" y="804037"/>
                  </a:lnTo>
                  <a:lnTo>
                    <a:pt x="992920" y="0"/>
                  </a:lnTo>
                  <a:close/>
                </a:path>
              </a:pathLst>
            </a:custGeom>
            <a:ln w="11239">
              <a:solidFill>
                <a:srgbClr val="FFFFFF"/>
              </a:solidFill>
            </a:ln>
          </p:spPr>
          <p:txBody>
            <a:bodyPr wrap="square" lIns="0" tIns="0" rIns="0" bIns="0" rtlCol="0"/>
            <a:lstStyle/>
            <a:p>
              <a:endParaRPr/>
            </a:p>
          </p:txBody>
        </p:sp>
        <p:sp>
          <p:nvSpPr>
            <p:cNvPr id="53" name="object 53"/>
            <p:cNvSpPr/>
            <p:nvPr/>
          </p:nvSpPr>
          <p:spPr>
            <a:xfrm>
              <a:off x="6422771" y="1498981"/>
              <a:ext cx="171450" cy="822325"/>
            </a:xfrm>
            <a:custGeom>
              <a:avLst/>
              <a:gdLst/>
              <a:ahLst/>
              <a:cxnLst/>
              <a:rect l="l" t="t" r="r" b="b"/>
              <a:pathLst>
                <a:path w="171450" h="822325">
                  <a:moveTo>
                    <a:pt x="170942" y="0"/>
                  </a:moveTo>
                  <a:lnTo>
                    <a:pt x="127926" y="1119"/>
                  </a:lnTo>
                  <a:lnTo>
                    <a:pt x="85042" y="4476"/>
                  </a:lnTo>
                  <a:lnTo>
                    <a:pt x="42372" y="10072"/>
                  </a:lnTo>
                  <a:lnTo>
                    <a:pt x="0" y="17907"/>
                  </a:lnTo>
                  <a:lnTo>
                    <a:pt x="170942" y="821944"/>
                  </a:lnTo>
                  <a:lnTo>
                    <a:pt x="170942" y="0"/>
                  </a:lnTo>
                  <a:close/>
                </a:path>
              </a:pathLst>
            </a:custGeom>
            <a:solidFill>
              <a:srgbClr val="A4A4A4"/>
            </a:solidFill>
          </p:spPr>
          <p:txBody>
            <a:bodyPr wrap="square" lIns="0" tIns="0" rIns="0" bIns="0" rtlCol="0"/>
            <a:lstStyle/>
            <a:p>
              <a:endParaRPr/>
            </a:p>
          </p:txBody>
        </p:sp>
        <p:sp>
          <p:nvSpPr>
            <p:cNvPr id="54" name="object 54"/>
            <p:cNvSpPr/>
            <p:nvPr/>
          </p:nvSpPr>
          <p:spPr>
            <a:xfrm>
              <a:off x="6422771" y="1498981"/>
              <a:ext cx="171450" cy="822325"/>
            </a:xfrm>
            <a:custGeom>
              <a:avLst/>
              <a:gdLst/>
              <a:ahLst/>
              <a:cxnLst/>
              <a:rect l="l" t="t" r="r" b="b"/>
              <a:pathLst>
                <a:path w="171450" h="822325">
                  <a:moveTo>
                    <a:pt x="0" y="17907"/>
                  </a:moveTo>
                  <a:lnTo>
                    <a:pt x="42372" y="10072"/>
                  </a:lnTo>
                  <a:lnTo>
                    <a:pt x="85042" y="4476"/>
                  </a:lnTo>
                  <a:lnTo>
                    <a:pt x="127926" y="1119"/>
                  </a:lnTo>
                  <a:lnTo>
                    <a:pt x="170942" y="0"/>
                  </a:lnTo>
                  <a:lnTo>
                    <a:pt x="170942" y="821944"/>
                  </a:lnTo>
                  <a:lnTo>
                    <a:pt x="0" y="17907"/>
                  </a:lnTo>
                  <a:close/>
                </a:path>
              </a:pathLst>
            </a:custGeom>
            <a:ln w="11239">
              <a:solidFill>
                <a:srgbClr val="FFFFFF"/>
              </a:solidFill>
            </a:ln>
          </p:spPr>
          <p:txBody>
            <a:bodyPr wrap="square" lIns="0" tIns="0" rIns="0" bIns="0" rtlCol="0"/>
            <a:lstStyle/>
            <a:p>
              <a:endParaRPr/>
            </a:p>
          </p:txBody>
        </p:sp>
        <p:sp>
          <p:nvSpPr>
            <p:cNvPr id="55" name="object 55"/>
            <p:cNvSpPr/>
            <p:nvPr/>
          </p:nvSpPr>
          <p:spPr>
            <a:xfrm>
              <a:off x="6679565" y="1299337"/>
              <a:ext cx="889000" cy="290830"/>
            </a:xfrm>
            <a:custGeom>
              <a:avLst/>
              <a:gdLst/>
              <a:ahLst/>
              <a:cxnLst/>
              <a:rect l="l" t="t" r="r" b="b"/>
              <a:pathLst>
                <a:path w="889000" h="290830">
                  <a:moveTo>
                    <a:pt x="888873" y="0"/>
                  </a:moveTo>
                  <a:lnTo>
                    <a:pt x="344170" y="0"/>
                  </a:lnTo>
                  <a:lnTo>
                    <a:pt x="344170" y="169545"/>
                  </a:lnTo>
                  <a:lnTo>
                    <a:pt x="0" y="204089"/>
                  </a:lnTo>
                  <a:lnTo>
                    <a:pt x="344170" y="242189"/>
                  </a:lnTo>
                  <a:lnTo>
                    <a:pt x="344170" y="290576"/>
                  </a:lnTo>
                  <a:lnTo>
                    <a:pt x="888873" y="290576"/>
                  </a:lnTo>
                  <a:lnTo>
                    <a:pt x="888873" y="0"/>
                  </a:lnTo>
                  <a:close/>
                </a:path>
              </a:pathLst>
            </a:custGeom>
            <a:solidFill>
              <a:srgbClr val="FFFFFF"/>
            </a:solidFill>
          </p:spPr>
          <p:txBody>
            <a:bodyPr wrap="square" lIns="0" tIns="0" rIns="0" bIns="0" rtlCol="0"/>
            <a:lstStyle/>
            <a:p>
              <a:endParaRPr/>
            </a:p>
          </p:txBody>
        </p:sp>
        <p:sp>
          <p:nvSpPr>
            <p:cNvPr id="56" name="object 56"/>
            <p:cNvSpPr/>
            <p:nvPr/>
          </p:nvSpPr>
          <p:spPr>
            <a:xfrm>
              <a:off x="6679565" y="1299337"/>
              <a:ext cx="889000" cy="290830"/>
            </a:xfrm>
            <a:custGeom>
              <a:avLst/>
              <a:gdLst/>
              <a:ahLst/>
              <a:cxnLst/>
              <a:rect l="l" t="t" r="r" b="b"/>
              <a:pathLst>
                <a:path w="889000" h="290830">
                  <a:moveTo>
                    <a:pt x="344170" y="0"/>
                  </a:moveTo>
                  <a:lnTo>
                    <a:pt x="434975" y="0"/>
                  </a:lnTo>
                  <a:lnTo>
                    <a:pt x="571119" y="0"/>
                  </a:lnTo>
                  <a:lnTo>
                    <a:pt x="888873" y="0"/>
                  </a:lnTo>
                  <a:lnTo>
                    <a:pt x="888873" y="169545"/>
                  </a:lnTo>
                  <a:lnTo>
                    <a:pt x="888873" y="242189"/>
                  </a:lnTo>
                  <a:lnTo>
                    <a:pt x="888873" y="290576"/>
                  </a:lnTo>
                  <a:lnTo>
                    <a:pt x="571119" y="290576"/>
                  </a:lnTo>
                  <a:lnTo>
                    <a:pt x="434975" y="290576"/>
                  </a:lnTo>
                  <a:lnTo>
                    <a:pt x="344170" y="290576"/>
                  </a:lnTo>
                  <a:lnTo>
                    <a:pt x="344170" y="242189"/>
                  </a:lnTo>
                  <a:lnTo>
                    <a:pt x="0" y="204089"/>
                  </a:lnTo>
                  <a:lnTo>
                    <a:pt x="344170" y="169545"/>
                  </a:lnTo>
                  <a:lnTo>
                    <a:pt x="344170" y="0"/>
                  </a:lnTo>
                  <a:close/>
                </a:path>
              </a:pathLst>
            </a:custGeom>
            <a:ln w="5626">
              <a:solidFill>
                <a:srgbClr val="000000"/>
              </a:solidFill>
            </a:ln>
          </p:spPr>
          <p:txBody>
            <a:bodyPr wrap="square" lIns="0" tIns="0" rIns="0" bIns="0" rtlCol="0"/>
            <a:lstStyle/>
            <a:p>
              <a:endParaRPr/>
            </a:p>
          </p:txBody>
        </p:sp>
      </p:grpSp>
      <p:sp>
        <p:nvSpPr>
          <p:cNvPr id="57" name="object 57"/>
          <p:cNvSpPr txBox="1"/>
          <p:nvPr/>
        </p:nvSpPr>
        <p:spPr>
          <a:xfrm>
            <a:off x="9299035" y="2097679"/>
            <a:ext cx="726413" cy="323163"/>
          </a:xfrm>
          <a:prstGeom prst="rect">
            <a:avLst/>
          </a:prstGeom>
          <a:ln w="5626">
            <a:solidFill>
              <a:srgbClr val="000000"/>
            </a:solidFill>
          </a:ln>
        </p:spPr>
        <p:txBody>
          <a:bodyPr vert="horz" wrap="square" lIns="0" tIns="63498" rIns="0" bIns="0" rtlCol="0">
            <a:spAutoFit/>
          </a:bodyPr>
          <a:lstStyle/>
          <a:p>
            <a:pPr marL="2540" algn="ctr">
              <a:spcBef>
                <a:spcPts val="500"/>
              </a:spcBef>
            </a:pPr>
            <a:r>
              <a:rPr sz="800" spc="-33" dirty="0">
                <a:solidFill>
                  <a:srgbClr val="585858"/>
                </a:solidFill>
                <a:latin typeface="BIZ UDPゴシック"/>
                <a:cs typeface="BIZ UDPゴシック"/>
              </a:rPr>
              <a:t>ある</a:t>
            </a:r>
            <a:endParaRPr sz="800">
              <a:latin typeface="BIZ UDPゴシック"/>
              <a:cs typeface="BIZ UDPゴシック"/>
            </a:endParaRPr>
          </a:p>
          <a:p>
            <a:pPr marL="36406" algn="ctr">
              <a:spcBef>
                <a:spcPts val="120"/>
              </a:spcBef>
            </a:pPr>
            <a:r>
              <a:rPr sz="800" dirty="0">
                <a:solidFill>
                  <a:srgbClr val="585858"/>
                </a:solidFill>
                <a:latin typeface="BIZ UDPゴシック"/>
                <a:cs typeface="BIZ UDPゴシック"/>
              </a:rPr>
              <a:t>1</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4%</a:t>
            </a:r>
            <a:endParaRPr sz="800">
              <a:latin typeface="BIZ UDPゴシック"/>
              <a:cs typeface="BIZ UDPゴシック"/>
            </a:endParaRPr>
          </a:p>
        </p:txBody>
      </p:sp>
      <p:grpSp>
        <p:nvGrpSpPr>
          <p:cNvPr id="58" name="object 58"/>
          <p:cNvGrpSpPr/>
          <p:nvPr/>
        </p:nvGrpSpPr>
        <p:grpSpPr>
          <a:xfrm>
            <a:off x="8721885" y="4417205"/>
            <a:ext cx="1333451" cy="424164"/>
            <a:chOff x="6590855" y="3039046"/>
            <a:chExt cx="1000125" cy="318135"/>
          </a:xfrm>
        </p:grpSpPr>
        <p:sp>
          <p:nvSpPr>
            <p:cNvPr id="59" name="object 59"/>
            <p:cNvSpPr/>
            <p:nvPr/>
          </p:nvSpPr>
          <p:spPr>
            <a:xfrm>
              <a:off x="6593713" y="3041904"/>
              <a:ext cx="994410" cy="312420"/>
            </a:xfrm>
            <a:custGeom>
              <a:avLst/>
              <a:gdLst/>
              <a:ahLst/>
              <a:cxnLst/>
              <a:rect l="l" t="t" r="r" b="b"/>
              <a:pathLst>
                <a:path w="994409" h="312420">
                  <a:moveTo>
                    <a:pt x="994282" y="0"/>
                  </a:moveTo>
                  <a:lnTo>
                    <a:pt x="377951" y="0"/>
                  </a:lnTo>
                  <a:lnTo>
                    <a:pt x="377951" y="52069"/>
                  </a:lnTo>
                  <a:lnTo>
                    <a:pt x="0" y="100965"/>
                  </a:lnTo>
                  <a:lnTo>
                    <a:pt x="377951" y="130175"/>
                  </a:lnTo>
                  <a:lnTo>
                    <a:pt x="377951" y="312293"/>
                  </a:lnTo>
                  <a:lnTo>
                    <a:pt x="994282" y="312293"/>
                  </a:lnTo>
                  <a:lnTo>
                    <a:pt x="994282" y="0"/>
                  </a:lnTo>
                  <a:close/>
                </a:path>
              </a:pathLst>
            </a:custGeom>
            <a:solidFill>
              <a:srgbClr val="FFFFFF"/>
            </a:solidFill>
          </p:spPr>
          <p:txBody>
            <a:bodyPr wrap="square" lIns="0" tIns="0" rIns="0" bIns="0" rtlCol="0"/>
            <a:lstStyle/>
            <a:p>
              <a:endParaRPr/>
            </a:p>
          </p:txBody>
        </p:sp>
        <p:sp>
          <p:nvSpPr>
            <p:cNvPr id="60" name="object 60"/>
            <p:cNvSpPr/>
            <p:nvPr/>
          </p:nvSpPr>
          <p:spPr>
            <a:xfrm>
              <a:off x="6593713" y="3041904"/>
              <a:ext cx="994410" cy="312420"/>
            </a:xfrm>
            <a:custGeom>
              <a:avLst/>
              <a:gdLst/>
              <a:ahLst/>
              <a:cxnLst/>
              <a:rect l="l" t="t" r="r" b="b"/>
              <a:pathLst>
                <a:path w="994409" h="312420">
                  <a:moveTo>
                    <a:pt x="377951" y="0"/>
                  </a:moveTo>
                  <a:lnTo>
                    <a:pt x="480694" y="0"/>
                  </a:lnTo>
                  <a:lnTo>
                    <a:pt x="634745" y="0"/>
                  </a:lnTo>
                  <a:lnTo>
                    <a:pt x="994282" y="0"/>
                  </a:lnTo>
                  <a:lnTo>
                    <a:pt x="994282" y="52069"/>
                  </a:lnTo>
                  <a:lnTo>
                    <a:pt x="994282" y="130175"/>
                  </a:lnTo>
                  <a:lnTo>
                    <a:pt x="994282" y="312293"/>
                  </a:lnTo>
                  <a:lnTo>
                    <a:pt x="634745" y="312293"/>
                  </a:lnTo>
                  <a:lnTo>
                    <a:pt x="480694" y="312293"/>
                  </a:lnTo>
                  <a:lnTo>
                    <a:pt x="377951" y="312293"/>
                  </a:lnTo>
                  <a:lnTo>
                    <a:pt x="377951" y="130175"/>
                  </a:lnTo>
                  <a:lnTo>
                    <a:pt x="0" y="100965"/>
                  </a:lnTo>
                  <a:lnTo>
                    <a:pt x="377951" y="52069"/>
                  </a:lnTo>
                  <a:lnTo>
                    <a:pt x="377951" y="0"/>
                  </a:lnTo>
                  <a:close/>
                </a:path>
              </a:pathLst>
            </a:custGeom>
            <a:ln w="5626">
              <a:solidFill>
                <a:srgbClr val="000000"/>
              </a:solidFill>
            </a:ln>
          </p:spPr>
          <p:txBody>
            <a:bodyPr wrap="square" lIns="0" tIns="0" rIns="0" bIns="0" rtlCol="0"/>
            <a:lstStyle/>
            <a:p>
              <a:endParaRPr/>
            </a:p>
          </p:txBody>
        </p:sp>
      </p:grpSp>
      <p:sp>
        <p:nvSpPr>
          <p:cNvPr id="61" name="object 61"/>
          <p:cNvSpPr txBox="1"/>
          <p:nvPr/>
        </p:nvSpPr>
        <p:spPr>
          <a:xfrm>
            <a:off x="9332901" y="4469239"/>
            <a:ext cx="671382" cy="289822"/>
          </a:xfrm>
          <a:prstGeom prst="rect">
            <a:avLst/>
          </a:prstGeom>
        </p:spPr>
        <p:txBody>
          <a:bodyPr vert="horz" wrap="square" lIns="0" tIns="30479" rIns="0" bIns="0" rtlCol="0">
            <a:spAutoFit/>
          </a:bodyPr>
          <a:lstStyle/>
          <a:p>
            <a:pPr marR="42332" algn="ctr">
              <a:spcBef>
                <a:spcPts val="240"/>
              </a:spcBef>
            </a:pPr>
            <a:r>
              <a:rPr sz="800" spc="-33" dirty="0">
                <a:solidFill>
                  <a:srgbClr val="585858"/>
                </a:solidFill>
                <a:latin typeface="BIZ UDPゴシック"/>
                <a:cs typeface="BIZ UDPゴシック"/>
              </a:rPr>
              <a:t>ない</a:t>
            </a:r>
            <a:endParaRPr sz="800">
              <a:latin typeface="BIZ UDPゴシック"/>
              <a:cs typeface="BIZ UDPゴシック"/>
            </a:endParaRPr>
          </a:p>
          <a:p>
            <a:pPr marR="6773" algn="ctr">
              <a:spcBef>
                <a:spcPts val="113"/>
              </a:spcBef>
            </a:pPr>
            <a:r>
              <a:rPr sz="800" dirty="0">
                <a:solidFill>
                  <a:srgbClr val="585858"/>
                </a:solidFill>
                <a:latin typeface="BIZ UDPゴシック"/>
                <a:cs typeface="BIZ UDPゴシック"/>
              </a:rPr>
              <a:t>28</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93%</a:t>
            </a:r>
            <a:endParaRPr sz="800">
              <a:latin typeface="BIZ UDPゴシック"/>
              <a:cs typeface="BIZ UDPゴシック"/>
            </a:endParaRPr>
          </a:p>
        </p:txBody>
      </p:sp>
      <p:grpSp>
        <p:nvGrpSpPr>
          <p:cNvPr id="62" name="object 62"/>
          <p:cNvGrpSpPr/>
          <p:nvPr/>
        </p:nvGrpSpPr>
        <p:grpSpPr>
          <a:xfrm>
            <a:off x="7439740" y="2091328"/>
            <a:ext cx="1175130" cy="404692"/>
            <a:chOff x="5629211" y="1294574"/>
            <a:chExt cx="881380" cy="303530"/>
          </a:xfrm>
        </p:grpSpPr>
        <p:sp>
          <p:nvSpPr>
            <p:cNvPr id="63" name="object 63"/>
            <p:cNvSpPr/>
            <p:nvPr/>
          </p:nvSpPr>
          <p:spPr>
            <a:xfrm>
              <a:off x="5632068" y="1297432"/>
              <a:ext cx="875665" cy="297815"/>
            </a:xfrm>
            <a:custGeom>
              <a:avLst/>
              <a:gdLst/>
              <a:ahLst/>
              <a:cxnLst/>
              <a:rect l="l" t="t" r="r" b="b"/>
              <a:pathLst>
                <a:path w="875665" h="297815">
                  <a:moveTo>
                    <a:pt x="553466" y="0"/>
                  </a:moveTo>
                  <a:lnTo>
                    <a:pt x="0" y="0"/>
                  </a:lnTo>
                  <a:lnTo>
                    <a:pt x="0" y="297815"/>
                  </a:lnTo>
                  <a:lnTo>
                    <a:pt x="553466" y="297815"/>
                  </a:lnTo>
                  <a:lnTo>
                    <a:pt x="553466" y="248158"/>
                  </a:lnTo>
                  <a:lnTo>
                    <a:pt x="875665" y="205994"/>
                  </a:lnTo>
                  <a:lnTo>
                    <a:pt x="553466" y="173736"/>
                  </a:lnTo>
                  <a:lnTo>
                    <a:pt x="553466" y="0"/>
                  </a:lnTo>
                  <a:close/>
                </a:path>
              </a:pathLst>
            </a:custGeom>
            <a:solidFill>
              <a:srgbClr val="FFFFFF"/>
            </a:solidFill>
          </p:spPr>
          <p:txBody>
            <a:bodyPr wrap="square" lIns="0" tIns="0" rIns="0" bIns="0" rtlCol="0"/>
            <a:lstStyle/>
            <a:p>
              <a:endParaRPr/>
            </a:p>
          </p:txBody>
        </p:sp>
        <p:sp>
          <p:nvSpPr>
            <p:cNvPr id="64" name="object 64"/>
            <p:cNvSpPr/>
            <p:nvPr/>
          </p:nvSpPr>
          <p:spPr>
            <a:xfrm>
              <a:off x="5632068" y="1297432"/>
              <a:ext cx="875665" cy="297815"/>
            </a:xfrm>
            <a:custGeom>
              <a:avLst/>
              <a:gdLst/>
              <a:ahLst/>
              <a:cxnLst/>
              <a:rect l="l" t="t" r="r" b="b"/>
              <a:pathLst>
                <a:path w="875665" h="297815">
                  <a:moveTo>
                    <a:pt x="0" y="0"/>
                  </a:moveTo>
                  <a:lnTo>
                    <a:pt x="322961" y="0"/>
                  </a:lnTo>
                  <a:lnTo>
                    <a:pt x="461264" y="0"/>
                  </a:lnTo>
                  <a:lnTo>
                    <a:pt x="553466" y="0"/>
                  </a:lnTo>
                  <a:lnTo>
                    <a:pt x="553466" y="173736"/>
                  </a:lnTo>
                  <a:lnTo>
                    <a:pt x="875665" y="205994"/>
                  </a:lnTo>
                  <a:lnTo>
                    <a:pt x="553466" y="248158"/>
                  </a:lnTo>
                  <a:lnTo>
                    <a:pt x="553466" y="297815"/>
                  </a:lnTo>
                  <a:lnTo>
                    <a:pt x="461264" y="297815"/>
                  </a:lnTo>
                  <a:lnTo>
                    <a:pt x="322961" y="297815"/>
                  </a:lnTo>
                  <a:lnTo>
                    <a:pt x="0" y="297815"/>
                  </a:lnTo>
                  <a:lnTo>
                    <a:pt x="0" y="248158"/>
                  </a:lnTo>
                  <a:lnTo>
                    <a:pt x="0" y="173736"/>
                  </a:lnTo>
                  <a:lnTo>
                    <a:pt x="0" y="0"/>
                  </a:lnTo>
                  <a:close/>
                </a:path>
              </a:pathLst>
            </a:custGeom>
            <a:ln w="5626">
              <a:solidFill>
                <a:srgbClr val="000000"/>
              </a:solidFill>
            </a:ln>
          </p:spPr>
          <p:txBody>
            <a:bodyPr wrap="square" lIns="0" tIns="0" rIns="0" bIns="0" rtlCol="0"/>
            <a:lstStyle/>
            <a:p>
              <a:endParaRPr/>
            </a:p>
          </p:txBody>
        </p:sp>
      </p:grpSp>
      <p:sp>
        <p:nvSpPr>
          <p:cNvPr id="65" name="object 65"/>
          <p:cNvSpPr txBox="1"/>
          <p:nvPr/>
        </p:nvSpPr>
        <p:spPr>
          <a:xfrm>
            <a:off x="7591034" y="2133397"/>
            <a:ext cx="496975" cy="289822"/>
          </a:xfrm>
          <a:prstGeom prst="rect">
            <a:avLst/>
          </a:prstGeom>
        </p:spPr>
        <p:txBody>
          <a:bodyPr vert="horz" wrap="square" lIns="0" tIns="30479" rIns="0" bIns="0" rtlCol="0">
            <a:spAutoFit/>
          </a:bodyPr>
          <a:lstStyle/>
          <a:p>
            <a:pPr marL="64345">
              <a:spcBef>
                <a:spcPts val="240"/>
              </a:spcBef>
            </a:pPr>
            <a:r>
              <a:rPr sz="800" spc="-27" dirty="0">
                <a:solidFill>
                  <a:srgbClr val="585858"/>
                </a:solidFill>
                <a:latin typeface="BIZ UDPゴシック"/>
                <a:cs typeface="BIZ UDPゴシック"/>
              </a:rPr>
              <a:t>未回答</a:t>
            </a:r>
            <a:endParaRPr sz="800">
              <a:latin typeface="BIZ UDPゴシック"/>
              <a:cs typeface="BIZ UDPゴシック"/>
            </a:endParaRPr>
          </a:p>
          <a:p>
            <a:pPr>
              <a:spcBef>
                <a:spcPts val="113"/>
              </a:spcBef>
            </a:pPr>
            <a:r>
              <a:rPr sz="800" dirty="0">
                <a:solidFill>
                  <a:srgbClr val="585858"/>
                </a:solidFill>
                <a:latin typeface="BIZ UDPゴシック"/>
                <a:cs typeface="BIZ UDPゴシック"/>
              </a:rPr>
              <a:t>1</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3%</a:t>
            </a:r>
            <a:endParaRPr sz="800">
              <a:latin typeface="BIZ UDPゴシック"/>
              <a:cs typeface="BIZ UDPゴシック"/>
            </a:endParaRPr>
          </a:p>
        </p:txBody>
      </p:sp>
      <p:grpSp>
        <p:nvGrpSpPr>
          <p:cNvPr id="66" name="object 66"/>
          <p:cNvGrpSpPr/>
          <p:nvPr/>
        </p:nvGrpSpPr>
        <p:grpSpPr>
          <a:xfrm>
            <a:off x="970987" y="5770636"/>
            <a:ext cx="2545699" cy="3002761"/>
            <a:chOff x="652272" y="4054157"/>
            <a:chExt cx="2034539" cy="2310765"/>
          </a:xfrm>
        </p:grpSpPr>
        <p:sp>
          <p:nvSpPr>
            <p:cNvPr id="67" name="object 67"/>
            <p:cNvSpPr/>
            <p:nvPr/>
          </p:nvSpPr>
          <p:spPr>
            <a:xfrm>
              <a:off x="652272" y="4054157"/>
              <a:ext cx="2034539" cy="2310765"/>
            </a:xfrm>
            <a:custGeom>
              <a:avLst/>
              <a:gdLst/>
              <a:ahLst/>
              <a:cxnLst/>
              <a:rect l="l" t="t" r="r" b="b"/>
              <a:pathLst>
                <a:path w="2034539" h="2310765">
                  <a:moveTo>
                    <a:pt x="2034501" y="0"/>
                  </a:moveTo>
                  <a:lnTo>
                    <a:pt x="0" y="0"/>
                  </a:lnTo>
                  <a:lnTo>
                    <a:pt x="0" y="2310638"/>
                  </a:lnTo>
                  <a:lnTo>
                    <a:pt x="2034501" y="2310638"/>
                  </a:lnTo>
                  <a:lnTo>
                    <a:pt x="2034501" y="0"/>
                  </a:lnTo>
                  <a:close/>
                </a:path>
              </a:pathLst>
            </a:custGeom>
            <a:solidFill>
              <a:srgbClr val="FFFFFF"/>
            </a:solidFill>
          </p:spPr>
          <p:txBody>
            <a:bodyPr wrap="square" lIns="0" tIns="0" rIns="0" bIns="0" rtlCol="0"/>
            <a:lstStyle/>
            <a:p>
              <a:endParaRPr/>
            </a:p>
          </p:txBody>
        </p:sp>
        <p:sp>
          <p:nvSpPr>
            <p:cNvPr id="68" name="object 68"/>
            <p:cNvSpPr/>
            <p:nvPr/>
          </p:nvSpPr>
          <p:spPr>
            <a:xfrm>
              <a:off x="1666621" y="4399280"/>
              <a:ext cx="770890" cy="810260"/>
            </a:xfrm>
            <a:custGeom>
              <a:avLst/>
              <a:gdLst/>
              <a:ahLst/>
              <a:cxnLst/>
              <a:rect l="l" t="t" r="r" b="b"/>
              <a:pathLst>
                <a:path w="770889" h="810260">
                  <a:moveTo>
                    <a:pt x="0" y="0"/>
                  </a:moveTo>
                  <a:lnTo>
                    <a:pt x="0" y="810260"/>
                  </a:lnTo>
                  <a:lnTo>
                    <a:pt x="770636" y="559816"/>
                  </a:lnTo>
                  <a:lnTo>
                    <a:pt x="753764" y="512865"/>
                  </a:lnTo>
                  <a:lnTo>
                    <a:pt x="734243" y="467460"/>
                  </a:lnTo>
                  <a:lnTo>
                    <a:pt x="712178" y="423676"/>
                  </a:lnTo>
                  <a:lnTo>
                    <a:pt x="687675" y="381590"/>
                  </a:lnTo>
                  <a:lnTo>
                    <a:pt x="660839" y="341279"/>
                  </a:lnTo>
                  <a:lnTo>
                    <a:pt x="631775" y="302819"/>
                  </a:lnTo>
                  <a:lnTo>
                    <a:pt x="600587" y="266286"/>
                  </a:lnTo>
                  <a:lnTo>
                    <a:pt x="567382" y="231756"/>
                  </a:lnTo>
                  <a:lnTo>
                    <a:pt x="532265" y="199307"/>
                  </a:lnTo>
                  <a:lnTo>
                    <a:pt x="495341" y="169015"/>
                  </a:lnTo>
                  <a:lnTo>
                    <a:pt x="456714" y="140956"/>
                  </a:lnTo>
                  <a:lnTo>
                    <a:pt x="416491" y="115206"/>
                  </a:lnTo>
                  <a:lnTo>
                    <a:pt x="374777" y="91842"/>
                  </a:lnTo>
                  <a:lnTo>
                    <a:pt x="331676" y="70941"/>
                  </a:lnTo>
                  <a:lnTo>
                    <a:pt x="287295" y="52578"/>
                  </a:lnTo>
                  <a:lnTo>
                    <a:pt x="241738" y="36831"/>
                  </a:lnTo>
                  <a:lnTo>
                    <a:pt x="195110" y="23776"/>
                  </a:lnTo>
                  <a:lnTo>
                    <a:pt x="147517" y="13488"/>
                  </a:lnTo>
                  <a:lnTo>
                    <a:pt x="99064" y="6045"/>
                  </a:lnTo>
                  <a:lnTo>
                    <a:pt x="49857" y="1524"/>
                  </a:lnTo>
                  <a:lnTo>
                    <a:pt x="0" y="0"/>
                  </a:lnTo>
                  <a:close/>
                </a:path>
              </a:pathLst>
            </a:custGeom>
            <a:solidFill>
              <a:srgbClr val="4471C4"/>
            </a:solidFill>
          </p:spPr>
          <p:txBody>
            <a:bodyPr wrap="square" lIns="0" tIns="0" rIns="0" bIns="0" rtlCol="0"/>
            <a:lstStyle/>
            <a:p>
              <a:endParaRPr/>
            </a:p>
          </p:txBody>
        </p:sp>
        <p:sp>
          <p:nvSpPr>
            <p:cNvPr id="69" name="object 69"/>
            <p:cNvSpPr/>
            <p:nvPr/>
          </p:nvSpPr>
          <p:spPr>
            <a:xfrm>
              <a:off x="1666621" y="4399280"/>
              <a:ext cx="770890" cy="810260"/>
            </a:xfrm>
            <a:custGeom>
              <a:avLst/>
              <a:gdLst/>
              <a:ahLst/>
              <a:cxnLst/>
              <a:rect l="l" t="t" r="r" b="b"/>
              <a:pathLst>
                <a:path w="770889" h="810260">
                  <a:moveTo>
                    <a:pt x="0" y="0"/>
                  </a:moveTo>
                  <a:lnTo>
                    <a:pt x="49857" y="1524"/>
                  </a:lnTo>
                  <a:lnTo>
                    <a:pt x="99064" y="6045"/>
                  </a:lnTo>
                  <a:lnTo>
                    <a:pt x="147517" y="13488"/>
                  </a:lnTo>
                  <a:lnTo>
                    <a:pt x="195110" y="23776"/>
                  </a:lnTo>
                  <a:lnTo>
                    <a:pt x="241738" y="36831"/>
                  </a:lnTo>
                  <a:lnTo>
                    <a:pt x="287295" y="52578"/>
                  </a:lnTo>
                  <a:lnTo>
                    <a:pt x="331676" y="70941"/>
                  </a:lnTo>
                  <a:lnTo>
                    <a:pt x="374777" y="91842"/>
                  </a:lnTo>
                  <a:lnTo>
                    <a:pt x="416491" y="115206"/>
                  </a:lnTo>
                  <a:lnTo>
                    <a:pt x="456714" y="140956"/>
                  </a:lnTo>
                  <a:lnTo>
                    <a:pt x="495341" y="169015"/>
                  </a:lnTo>
                  <a:lnTo>
                    <a:pt x="532265" y="199307"/>
                  </a:lnTo>
                  <a:lnTo>
                    <a:pt x="567382" y="231756"/>
                  </a:lnTo>
                  <a:lnTo>
                    <a:pt x="600587" y="266286"/>
                  </a:lnTo>
                  <a:lnTo>
                    <a:pt x="631775" y="302819"/>
                  </a:lnTo>
                  <a:lnTo>
                    <a:pt x="660839" y="341279"/>
                  </a:lnTo>
                  <a:lnTo>
                    <a:pt x="687675" y="381590"/>
                  </a:lnTo>
                  <a:lnTo>
                    <a:pt x="712178" y="423676"/>
                  </a:lnTo>
                  <a:lnTo>
                    <a:pt x="734243" y="467460"/>
                  </a:lnTo>
                  <a:lnTo>
                    <a:pt x="753764" y="512865"/>
                  </a:lnTo>
                  <a:lnTo>
                    <a:pt x="770636" y="559816"/>
                  </a:lnTo>
                  <a:lnTo>
                    <a:pt x="0" y="810260"/>
                  </a:lnTo>
                  <a:lnTo>
                    <a:pt x="0" y="0"/>
                  </a:lnTo>
                  <a:close/>
                </a:path>
              </a:pathLst>
            </a:custGeom>
            <a:ln w="11239">
              <a:solidFill>
                <a:srgbClr val="FFFFFF"/>
              </a:solidFill>
            </a:ln>
          </p:spPr>
          <p:txBody>
            <a:bodyPr wrap="square" lIns="0" tIns="0" rIns="0" bIns="0" rtlCol="0"/>
            <a:lstStyle/>
            <a:p>
              <a:endParaRPr/>
            </a:p>
          </p:txBody>
        </p:sp>
        <p:sp>
          <p:nvSpPr>
            <p:cNvPr id="70" name="object 70"/>
            <p:cNvSpPr/>
            <p:nvPr/>
          </p:nvSpPr>
          <p:spPr>
            <a:xfrm>
              <a:off x="856407" y="4399280"/>
              <a:ext cx="1620520" cy="1620520"/>
            </a:xfrm>
            <a:custGeom>
              <a:avLst/>
              <a:gdLst/>
              <a:ahLst/>
              <a:cxnLst/>
              <a:rect l="l" t="t" r="r" b="b"/>
              <a:pathLst>
                <a:path w="1620520" h="1620520">
                  <a:moveTo>
                    <a:pt x="810213" y="0"/>
                  </a:moveTo>
                  <a:lnTo>
                    <a:pt x="759258" y="1597"/>
                  </a:lnTo>
                  <a:lnTo>
                    <a:pt x="708596" y="6376"/>
                  </a:lnTo>
                  <a:lnTo>
                    <a:pt x="658367" y="14319"/>
                  </a:lnTo>
                  <a:lnTo>
                    <a:pt x="608711" y="25408"/>
                  </a:lnTo>
                  <a:lnTo>
                    <a:pt x="559769" y="39624"/>
                  </a:lnTo>
                  <a:lnTo>
                    <a:pt x="514919" y="55646"/>
                  </a:lnTo>
                  <a:lnTo>
                    <a:pt x="471593" y="74011"/>
                  </a:lnTo>
                  <a:lnTo>
                    <a:pt x="429838" y="94625"/>
                  </a:lnTo>
                  <a:lnTo>
                    <a:pt x="389704" y="117392"/>
                  </a:lnTo>
                  <a:lnTo>
                    <a:pt x="351239" y="142214"/>
                  </a:lnTo>
                  <a:lnTo>
                    <a:pt x="314493" y="168998"/>
                  </a:lnTo>
                  <a:lnTo>
                    <a:pt x="279514" y="197647"/>
                  </a:lnTo>
                  <a:lnTo>
                    <a:pt x="246351" y="228066"/>
                  </a:lnTo>
                  <a:lnTo>
                    <a:pt x="215052" y="260158"/>
                  </a:lnTo>
                  <a:lnTo>
                    <a:pt x="185667" y="293828"/>
                  </a:lnTo>
                  <a:lnTo>
                    <a:pt x="158244" y="328980"/>
                  </a:lnTo>
                  <a:lnTo>
                    <a:pt x="132833" y="365518"/>
                  </a:lnTo>
                  <a:lnTo>
                    <a:pt x="109481" y="403348"/>
                  </a:lnTo>
                  <a:lnTo>
                    <a:pt x="88238" y="442372"/>
                  </a:lnTo>
                  <a:lnTo>
                    <a:pt x="69153" y="482496"/>
                  </a:lnTo>
                  <a:lnTo>
                    <a:pt x="52274" y="523623"/>
                  </a:lnTo>
                  <a:lnTo>
                    <a:pt x="37650" y="565658"/>
                  </a:lnTo>
                  <a:lnTo>
                    <a:pt x="25330" y="608505"/>
                  </a:lnTo>
                  <a:lnTo>
                    <a:pt x="15363" y="652068"/>
                  </a:lnTo>
                  <a:lnTo>
                    <a:pt x="7798" y="696252"/>
                  </a:lnTo>
                  <a:lnTo>
                    <a:pt x="2683" y="740961"/>
                  </a:lnTo>
                  <a:lnTo>
                    <a:pt x="67" y="786099"/>
                  </a:lnTo>
                  <a:lnTo>
                    <a:pt x="0" y="831570"/>
                  </a:lnTo>
                  <a:lnTo>
                    <a:pt x="2529" y="877279"/>
                  </a:lnTo>
                  <a:lnTo>
                    <a:pt x="7703" y="923130"/>
                  </a:lnTo>
                  <a:lnTo>
                    <a:pt x="15572" y="969027"/>
                  </a:lnTo>
                  <a:lnTo>
                    <a:pt x="26185" y="1014874"/>
                  </a:lnTo>
                  <a:lnTo>
                    <a:pt x="39589" y="1060577"/>
                  </a:lnTo>
                  <a:lnTo>
                    <a:pt x="55609" y="1105429"/>
                  </a:lnTo>
                  <a:lnTo>
                    <a:pt x="73972" y="1148758"/>
                  </a:lnTo>
                  <a:lnTo>
                    <a:pt x="94584" y="1190515"/>
                  </a:lnTo>
                  <a:lnTo>
                    <a:pt x="117349" y="1230651"/>
                  </a:lnTo>
                  <a:lnTo>
                    <a:pt x="142170" y="1269117"/>
                  </a:lnTo>
                  <a:lnTo>
                    <a:pt x="168953" y="1305865"/>
                  </a:lnTo>
                  <a:lnTo>
                    <a:pt x="197600" y="1340846"/>
                  </a:lnTo>
                  <a:lnTo>
                    <a:pt x="228018" y="1374010"/>
                  </a:lnTo>
                  <a:lnTo>
                    <a:pt x="260109" y="1405310"/>
                  </a:lnTo>
                  <a:lnTo>
                    <a:pt x="293779" y="1434696"/>
                  </a:lnTo>
                  <a:lnTo>
                    <a:pt x="328930" y="1462120"/>
                  </a:lnTo>
                  <a:lnTo>
                    <a:pt x="365469" y="1487532"/>
                  </a:lnTo>
                  <a:lnTo>
                    <a:pt x="403298" y="1510884"/>
                  </a:lnTo>
                  <a:lnTo>
                    <a:pt x="442322" y="1532128"/>
                  </a:lnTo>
                  <a:lnTo>
                    <a:pt x="482446" y="1551213"/>
                  </a:lnTo>
                  <a:lnTo>
                    <a:pt x="523573" y="1568092"/>
                  </a:lnTo>
                  <a:lnTo>
                    <a:pt x="565609" y="1582716"/>
                  </a:lnTo>
                  <a:lnTo>
                    <a:pt x="608456" y="1595036"/>
                  </a:lnTo>
                  <a:lnTo>
                    <a:pt x="652019" y="1605002"/>
                  </a:lnTo>
                  <a:lnTo>
                    <a:pt x="696204" y="1612567"/>
                  </a:lnTo>
                  <a:lnTo>
                    <a:pt x="740913" y="1617682"/>
                  </a:lnTo>
                  <a:lnTo>
                    <a:pt x="786051" y="1620297"/>
                  </a:lnTo>
                  <a:lnTo>
                    <a:pt x="831523" y="1620364"/>
                  </a:lnTo>
                  <a:lnTo>
                    <a:pt x="877232" y="1617834"/>
                  </a:lnTo>
                  <a:lnTo>
                    <a:pt x="923083" y="1612658"/>
                  </a:lnTo>
                  <a:lnTo>
                    <a:pt x="968980" y="1604788"/>
                  </a:lnTo>
                  <a:lnTo>
                    <a:pt x="1014828" y="1594174"/>
                  </a:lnTo>
                  <a:lnTo>
                    <a:pt x="1060530" y="1580769"/>
                  </a:lnTo>
                  <a:lnTo>
                    <a:pt x="1105395" y="1564746"/>
                  </a:lnTo>
                  <a:lnTo>
                    <a:pt x="1148734" y="1546381"/>
                  </a:lnTo>
                  <a:lnTo>
                    <a:pt x="1190500" y="1525767"/>
                  </a:lnTo>
                  <a:lnTo>
                    <a:pt x="1230644" y="1503000"/>
                  </a:lnTo>
                  <a:lnTo>
                    <a:pt x="1269117" y="1478178"/>
                  </a:lnTo>
                  <a:lnTo>
                    <a:pt x="1305870" y="1451394"/>
                  </a:lnTo>
                  <a:lnTo>
                    <a:pt x="1340854" y="1422745"/>
                  </a:lnTo>
                  <a:lnTo>
                    <a:pt x="1374022" y="1392326"/>
                  </a:lnTo>
                  <a:lnTo>
                    <a:pt x="1405324" y="1360234"/>
                  </a:lnTo>
                  <a:lnTo>
                    <a:pt x="1434711" y="1326564"/>
                  </a:lnTo>
                  <a:lnTo>
                    <a:pt x="1462136" y="1291412"/>
                  </a:lnTo>
                  <a:lnTo>
                    <a:pt x="1487549" y="1254874"/>
                  </a:lnTo>
                  <a:lnTo>
                    <a:pt x="1510901" y="1217044"/>
                  </a:lnTo>
                  <a:lnTo>
                    <a:pt x="1532144" y="1178020"/>
                  </a:lnTo>
                  <a:lnTo>
                    <a:pt x="1551230" y="1137896"/>
                  </a:lnTo>
                  <a:lnTo>
                    <a:pt x="1568109" y="1096769"/>
                  </a:lnTo>
                  <a:lnTo>
                    <a:pt x="1582733" y="1054734"/>
                  </a:lnTo>
                  <a:lnTo>
                    <a:pt x="1595054" y="1011887"/>
                  </a:lnTo>
                  <a:lnTo>
                    <a:pt x="1605022" y="968324"/>
                  </a:lnTo>
                  <a:lnTo>
                    <a:pt x="1612589" y="924140"/>
                  </a:lnTo>
                  <a:lnTo>
                    <a:pt x="1617707" y="879431"/>
                  </a:lnTo>
                  <a:lnTo>
                    <a:pt x="1620326" y="834293"/>
                  </a:lnTo>
                  <a:lnTo>
                    <a:pt x="1620398" y="788822"/>
                  </a:lnTo>
                  <a:lnTo>
                    <a:pt x="1617874" y="743113"/>
                  </a:lnTo>
                  <a:lnTo>
                    <a:pt x="1612706" y="697262"/>
                  </a:lnTo>
                  <a:lnTo>
                    <a:pt x="1604845" y="651365"/>
                  </a:lnTo>
                  <a:lnTo>
                    <a:pt x="1594242" y="605518"/>
                  </a:lnTo>
                  <a:lnTo>
                    <a:pt x="1580849" y="559816"/>
                  </a:lnTo>
                  <a:lnTo>
                    <a:pt x="810213" y="810260"/>
                  </a:lnTo>
                  <a:lnTo>
                    <a:pt x="810213" y="0"/>
                  </a:lnTo>
                  <a:close/>
                </a:path>
              </a:pathLst>
            </a:custGeom>
            <a:solidFill>
              <a:srgbClr val="EC7C30"/>
            </a:solidFill>
          </p:spPr>
          <p:txBody>
            <a:bodyPr wrap="square" lIns="0" tIns="0" rIns="0" bIns="0" rtlCol="0"/>
            <a:lstStyle/>
            <a:p>
              <a:endParaRPr/>
            </a:p>
          </p:txBody>
        </p:sp>
        <p:sp>
          <p:nvSpPr>
            <p:cNvPr id="71" name="object 71"/>
            <p:cNvSpPr/>
            <p:nvPr/>
          </p:nvSpPr>
          <p:spPr>
            <a:xfrm>
              <a:off x="856407" y="4399280"/>
              <a:ext cx="1620520" cy="1620520"/>
            </a:xfrm>
            <a:custGeom>
              <a:avLst/>
              <a:gdLst/>
              <a:ahLst/>
              <a:cxnLst/>
              <a:rect l="l" t="t" r="r" b="b"/>
              <a:pathLst>
                <a:path w="1620520" h="1620520">
                  <a:moveTo>
                    <a:pt x="1580849" y="559816"/>
                  </a:moveTo>
                  <a:lnTo>
                    <a:pt x="1594242" y="605518"/>
                  </a:lnTo>
                  <a:lnTo>
                    <a:pt x="1604845" y="651365"/>
                  </a:lnTo>
                  <a:lnTo>
                    <a:pt x="1612706" y="697262"/>
                  </a:lnTo>
                  <a:lnTo>
                    <a:pt x="1617874" y="743113"/>
                  </a:lnTo>
                  <a:lnTo>
                    <a:pt x="1620398" y="788822"/>
                  </a:lnTo>
                  <a:lnTo>
                    <a:pt x="1620326" y="834293"/>
                  </a:lnTo>
                  <a:lnTo>
                    <a:pt x="1617707" y="879431"/>
                  </a:lnTo>
                  <a:lnTo>
                    <a:pt x="1612589" y="924140"/>
                  </a:lnTo>
                  <a:lnTo>
                    <a:pt x="1605022" y="968324"/>
                  </a:lnTo>
                  <a:lnTo>
                    <a:pt x="1595054" y="1011887"/>
                  </a:lnTo>
                  <a:lnTo>
                    <a:pt x="1582733" y="1054734"/>
                  </a:lnTo>
                  <a:lnTo>
                    <a:pt x="1568109" y="1096769"/>
                  </a:lnTo>
                  <a:lnTo>
                    <a:pt x="1551230" y="1137896"/>
                  </a:lnTo>
                  <a:lnTo>
                    <a:pt x="1532144" y="1178020"/>
                  </a:lnTo>
                  <a:lnTo>
                    <a:pt x="1510901" y="1217044"/>
                  </a:lnTo>
                  <a:lnTo>
                    <a:pt x="1487549" y="1254874"/>
                  </a:lnTo>
                  <a:lnTo>
                    <a:pt x="1462136" y="1291412"/>
                  </a:lnTo>
                  <a:lnTo>
                    <a:pt x="1434711" y="1326564"/>
                  </a:lnTo>
                  <a:lnTo>
                    <a:pt x="1405324" y="1360234"/>
                  </a:lnTo>
                  <a:lnTo>
                    <a:pt x="1374022" y="1392326"/>
                  </a:lnTo>
                  <a:lnTo>
                    <a:pt x="1340854" y="1422745"/>
                  </a:lnTo>
                  <a:lnTo>
                    <a:pt x="1305870" y="1451394"/>
                  </a:lnTo>
                  <a:lnTo>
                    <a:pt x="1269117" y="1478178"/>
                  </a:lnTo>
                  <a:lnTo>
                    <a:pt x="1230644" y="1503000"/>
                  </a:lnTo>
                  <a:lnTo>
                    <a:pt x="1190500" y="1525767"/>
                  </a:lnTo>
                  <a:lnTo>
                    <a:pt x="1148734" y="1546381"/>
                  </a:lnTo>
                  <a:lnTo>
                    <a:pt x="1105395" y="1564746"/>
                  </a:lnTo>
                  <a:lnTo>
                    <a:pt x="1060530" y="1580769"/>
                  </a:lnTo>
                  <a:lnTo>
                    <a:pt x="1014828" y="1594174"/>
                  </a:lnTo>
                  <a:lnTo>
                    <a:pt x="968980" y="1604788"/>
                  </a:lnTo>
                  <a:lnTo>
                    <a:pt x="923083" y="1612658"/>
                  </a:lnTo>
                  <a:lnTo>
                    <a:pt x="877232" y="1617834"/>
                  </a:lnTo>
                  <a:lnTo>
                    <a:pt x="831523" y="1620364"/>
                  </a:lnTo>
                  <a:lnTo>
                    <a:pt x="786051" y="1620297"/>
                  </a:lnTo>
                  <a:lnTo>
                    <a:pt x="740913" y="1617682"/>
                  </a:lnTo>
                  <a:lnTo>
                    <a:pt x="696204" y="1612567"/>
                  </a:lnTo>
                  <a:lnTo>
                    <a:pt x="652019" y="1605002"/>
                  </a:lnTo>
                  <a:lnTo>
                    <a:pt x="608456" y="1595036"/>
                  </a:lnTo>
                  <a:lnTo>
                    <a:pt x="565609" y="1582716"/>
                  </a:lnTo>
                  <a:lnTo>
                    <a:pt x="523573" y="1568092"/>
                  </a:lnTo>
                  <a:lnTo>
                    <a:pt x="482446" y="1551213"/>
                  </a:lnTo>
                  <a:lnTo>
                    <a:pt x="442322" y="1532128"/>
                  </a:lnTo>
                  <a:lnTo>
                    <a:pt x="403298" y="1510884"/>
                  </a:lnTo>
                  <a:lnTo>
                    <a:pt x="365469" y="1487532"/>
                  </a:lnTo>
                  <a:lnTo>
                    <a:pt x="328930" y="1462120"/>
                  </a:lnTo>
                  <a:lnTo>
                    <a:pt x="293779" y="1434696"/>
                  </a:lnTo>
                  <a:lnTo>
                    <a:pt x="260109" y="1405310"/>
                  </a:lnTo>
                  <a:lnTo>
                    <a:pt x="228018" y="1374010"/>
                  </a:lnTo>
                  <a:lnTo>
                    <a:pt x="197600" y="1340846"/>
                  </a:lnTo>
                  <a:lnTo>
                    <a:pt x="168953" y="1305865"/>
                  </a:lnTo>
                  <a:lnTo>
                    <a:pt x="142170" y="1269117"/>
                  </a:lnTo>
                  <a:lnTo>
                    <a:pt x="117349" y="1230651"/>
                  </a:lnTo>
                  <a:lnTo>
                    <a:pt x="94584" y="1190515"/>
                  </a:lnTo>
                  <a:lnTo>
                    <a:pt x="73972" y="1148758"/>
                  </a:lnTo>
                  <a:lnTo>
                    <a:pt x="55609" y="1105429"/>
                  </a:lnTo>
                  <a:lnTo>
                    <a:pt x="39589" y="1060577"/>
                  </a:lnTo>
                  <a:lnTo>
                    <a:pt x="26185" y="1014874"/>
                  </a:lnTo>
                  <a:lnTo>
                    <a:pt x="15572" y="969027"/>
                  </a:lnTo>
                  <a:lnTo>
                    <a:pt x="7703" y="923130"/>
                  </a:lnTo>
                  <a:lnTo>
                    <a:pt x="2529" y="877279"/>
                  </a:lnTo>
                  <a:lnTo>
                    <a:pt x="0" y="831570"/>
                  </a:lnTo>
                  <a:lnTo>
                    <a:pt x="67" y="786099"/>
                  </a:lnTo>
                  <a:lnTo>
                    <a:pt x="2683" y="740961"/>
                  </a:lnTo>
                  <a:lnTo>
                    <a:pt x="7798" y="696252"/>
                  </a:lnTo>
                  <a:lnTo>
                    <a:pt x="15363" y="652068"/>
                  </a:lnTo>
                  <a:lnTo>
                    <a:pt x="25330" y="608505"/>
                  </a:lnTo>
                  <a:lnTo>
                    <a:pt x="37650" y="565658"/>
                  </a:lnTo>
                  <a:lnTo>
                    <a:pt x="52274" y="523623"/>
                  </a:lnTo>
                  <a:lnTo>
                    <a:pt x="69153" y="482496"/>
                  </a:lnTo>
                  <a:lnTo>
                    <a:pt x="88238" y="442372"/>
                  </a:lnTo>
                  <a:lnTo>
                    <a:pt x="109481" y="403348"/>
                  </a:lnTo>
                  <a:lnTo>
                    <a:pt x="132833" y="365518"/>
                  </a:lnTo>
                  <a:lnTo>
                    <a:pt x="158244" y="328980"/>
                  </a:lnTo>
                  <a:lnTo>
                    <a:pt x="185667" y="293828"/>
                  </a:lnTo>
                  <a:lnTo>
                    <a:pt x="215052" y="260158"/>
                  </a:lnTo>
                  <a:lnTo>
                    <a:pt x="246351" y="228066"/>
                  </a:lnTo>
                  <a:lnTo>
                    <a:pt x="279514" y="197647"/>
                  </a:lnTo>
                  <a:lnTo>
                    <a:pt x="314493" y="168998"/>
                  </a:lnTo>
                  <a:lnTo>
                    <a:pt x="351239" y="142214"/>
                  </a:lnTo>
                  <a:lnTo>
                    <a:pt x="389704" y="117392"/>
                  </a:lnTo>
                  <a:lnTo>
                    <a:pt x="429838" y="94625"/>
                  </a:lnTo>
                  <a:lnTo>
                    <a:pt x="471593" y="74011"/>
                  </a:lnTo>
                  <a:lnTo>
                    <a:pt x="514919" y="55646"/>
                  </a:lnTo>
                  <a:lnTo>
                    <a:pt x="559769" y="39624"/>
                  </a:lnTo>
                  <a:lnTo>
                    <a:pt x="608711" y="25408"/>
                  </a:lnTo>
                  <a:lnTo>
                    <a:pt x="658367" y="14319"/>
                  </a:lnTo>
                  <a:lnTo>
                    <a:pt x="708596" y="6376"/>
                  </a:lnTo>
                  <a:lnTo>
                    <a:pt x="759258" y="1597"/>
                  </a:lnTo>
                  <a:lnTo>
                    <a:pt x="810213" y="0"/>
                  </a:lnTo>
                  <a:lnTo>
                    <a:pt x="810213" y="810260"/>
                  </a:lnTo>
                  <a:lnTo>
                    <a:pt x="1580849" y="559816"/>
                  </a:lnTo>
                  <a:close/>
                </a:path>
              </a:pathLst>
            </a:custGeom>
            <a:ln w="11239">
              <a:solidFill>
                <a:srgbClr val="FFFFFF"/>
              </a:solidFill>
            </a:ln>
          </p:spPr>
          <p:txBody>
            <a:bodyPr wrap="square" lIns="0" tIns="0" rIns="0" bIns="0" rtlCol="0"/>
            <a:lstStyle/>
            <a:p>
              <a:endParaRPr/>
            </a:p>
          </p:txBody>
        </p:sp>
        <p:sp>
          <p:nvSpPr>
            <p:cNvPr id="72" name="object 72"/>
            <p:cNvSpPr/>
            <p:nvPr/>
          </p:nvSpPr>
          <p:spPr>
            <a:xfrm>
              <a:off x="2098166" y="4092829"/>
              <a:ext cx="577850" cy="461645"/>
            </a:xfrm>
            <a:custGeom>
              <a:avLst/>
              <a:gdLst/>
              <a:ahLst/>
              <a:cxnLst/>
              <a:rect l="l" t="t" r="r" b="b"/>
              <a:pathLst>
                <a:path w="577850" h="461645">
                  <a:moveTo>
                    <a:pt x="577342" y="0"/>
                  </a:moveTo>
                  <a:lnTo>
                    <a:pt x="0" y="0"/>
                  </a:lnTo>
                  <a:lnTo>
                    <a:pt x="0" y="283464"/>
                  </a:lnTo>
                  <a:lnTo>
                    <a:pt x="96266" y="283464"/>
                  </a:lnTo>
                  <a:lnTo>
                    <a:pt x="44704" y="461137"/>
                  </a:lnTo>
                  <a:lnTo>
                    <a:pt x="240538" y="283464"/>
                  </a:lnTo>
                  <a:lnTo>
                    <a:pt x="577342" y="283464"/>
                  </a:lnTo>
                  <a:lnTo>
                    <a:pt x="577342" y="0"/>
                  </a:lnTo>
                  <a:close/>
                </a:path>
              </a:pathLst>
            </a:custGeom>
            <a:solidFill>
              <a:srgbClr val="FFFFFF"/>
            </a:solidFill>
          </p:spPr>
          <p:txBody>
            <a:bodyPr wrap="square" lIns="0" tIns="0" rIns="0" bIns="0" rtlCol="0"/>
            <a:lstStyle/>
            <a:p>
              <a:endParaRPr/>
            </a:p>
          </p:txBody>
        </p:sp>
        <p:sp>
          <p:nvSpPr>
            <p:cNvPr id="73" name="object 73"/>
            <p:cNvSpPr/>
            <p:nvPr/>
          </p:nvSpPr>
          <p:spPr>
            <a:xfrm>
              <a:off x="2098166" y="4092829"/>
              <a:ext cx="577850" cy="461645"/>
            </a:xfrm>
            <a:custGeom>
              <a:avLst/>
              <a:gdLst/>
              <a:ahLst/>
              <a:cxnLst/>
              <a:rect l="l" t="t" r="r" b="b"/>
              <a:pathLst>
                <a:path w="577850" h="461645">
                  <a:moveTo>
                    <a:pt x="0" y="0"/>
                  </a:moveTo>
                  <a:lnTo>
                    <a:pt x="96266" y="0"/>
                  </a:lnTo>
                  <a:lnTo>
                    <a:pt x="240538" y="0"/>
                  </a:lnTo>
                  <a:lnTo>
                    <a:pt x="577342" y="0"/>
                  </a:lnTo>
                  <a:lnTo>
                    <a:pt x="577342" y="165354"/>
                  </a:lnTo>
                  <a:lnTo>
                    <a:pt x="577342" y="236220"/>
                  </a:lnTo>
                  <a:lnTo>
                    <a:pt x="577342" y="283464"/>
                  </a:lnTo>
                  <a:lnTo>
                    <a:pt x="240538" y="283464"/>
                  </a:lnTo>
                  <a:lnTo>
                    <a:pt x="44704" y="461137"/>
                  </a:lnTo>
                  <a:lnTo>
                    <a:pt x="96266" y="283464"/>
                  </a:lnTo>
                  <a:lnTo>
                    <a:pt x="0" y="283464"/>
                  </a:lnTo>
                  <a:lnTo>
                    <a:pt x="0" y="236220"/>
                  </a:lnTo>
                  <a:lnTo>
                    <a:pt x="0" y="165354"/>
                  </a:lnTo>
                  <a:lnTo>
                    <a:pt x="0" y="0"/>
                  </a:lnTo>
                  <a:close/>
                </a:path>
              </a:pathLst>
            </a:custGeom>
            <a:ln w="5626">
              <a:solidFill>
                <a:srgbClr val="000000"/>
              </a:solidFill>
            </a:ln>
          </p:spPr>
          <p:txBody>
            <a:bodyPr wrap="square" lIns="0" tIns="0" rIns="0" bIns="0" rtlCol="0"/>
            <a:lstStyle/>
            <a:p>
              <a:endParaRPr/>
            </a:p>
          </p:txBody>
        </p:sp>
      </p:grpSp>
      <p:sp>
        <p:nvSpPr>
          <p:cNvPr id="74" name="object 74"/>
          <p:cNvSpPr txBox="1"/>
          <p:nvPr/>
        </p:nvSpPr>
        <p:spPr>
          <a:xfrm>
            <a:off x="2830403" y="5851819"/>
            <a:ext cx="607884" cy="289822"/>
          </a:xfrm>
          <a:prstGeom prst="rect">
            <a:avLst/>
          </a:prstGeom>
        </p:spPr>
        <p:txBody>
          <a:bodyPr vert="horz" wrap="square" lIns="0" tIns="30479" rIns="0" bIns="0" rtlCol="0">
            <a:spAutoFit/>
          </a:bodyPr>
          <a:lstStyle/>
          <a:p>
            <a:pPr marR="22859" algn="ctr">
              <a:spcBef>
                <a:spcPts val="240"/>
              </a:spcBef>
            </a:pPr>
            <a:r>
              <a:rPr sz="800" spc="-33" dirty="0">
                <a:solidFill>
                  <a:srgbClr val="585858"/>
                </a:solidFill>
                <a:latin typeface="BIZ UDPゴシック"/>
                <a:cs typeface="BIZ UDPゴシック"/>
              </a:rPr>
              <a:t>ある</a:t>
            </a:r>
            <a:endParaRPr sz="800">
              <a:latin typeface="BIZ UDPゴシック"/>
              <a:cs typeface="BIZ UDPゴシック"/>
            </a:endParaRPr>
          </a:p>
          <a:p>
            <a:pPr algn="ctr">
              <a:spcBef>
                <a:spcPts val="113"/>
              </a:spcBef>
            </a:pPr>
            <a:r>
              <a:rPr sz="800" dirty="0">
                <a:solidFill>
                  <a:srgbClr val="585858"/>
                </a:solidFill>
                <a:latin typeface="BIZ UDPゴシック"/>
                <a:cs typeface="BIZ UDPゴシック"/>
              </a:rPr>
              <a:t>6</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20%</a:t>
            </a:r>
            <a:endParaRPr sz="800">
              <a:latin typeface="BIZ UDPゴシック"/>
              <a:cs typeface="BIZ UDPゴシック"/>
            </a:endParaRPr>
          </a:p>
        </p:txBody>
      </p:sp>
      <p:grpSp>
        <p:nvGrpSpPr>
          <p:cNvPr id="75" name="object 75"/>
          <p:cNvGrpSpPr/>
          <p:nvPr/>
        </p:nvGrpSpPr>
        <p:grpSpPr>
          <a:xfrm>
            <a:off x="827639" y="8181175"/>
            <a:ext cx="849175" cy="596031"/>
            <a:chOff x="669950" y="5862129"/>
            <a:chExt cx="636905" cy="447040"/>
          </a:xfrm>
        </p:grpSpPr>
        <p:sp>
          <p:nvSpPr>
            <p:cNvPr id="76" name="object 76"/>
            <p:cNvSpPr/>
            <p:nvPr/>
          </p:nvSpPr>
          <p:spPr>
            <a:xfrm>
              <a:off x="672807" y="5864987"/>
              <a:ext cx="631190" cy="441325"/>
            </a:xfrm>
            <a:custGeom>
              <a:avLst/>
              <a:gdLst/>
              <a:ahLst/>
              <a:cxnLst/>
              <a:rect l="l" t="t" r="r" b="b"/>
              <a:pathLst>
                <a:path w="631190" h="441325">
                  <a:moveTo>
                    <a:pt x="517525" y="0"/>
                  </a:moveTo>
                  <a:lnTo>
                    <a:pt x="367995" y="157733"/>
                  </a:lnTo>
                  <a:lnTo>
                    <a:pt x="0" y="157733"/>
                  </a:lnTo>
                  <a:lnTo>
                    <a:pt x="0" y="441312"/>
                  </a:lnTo>
                  <a:lnTo>
                    <a:pt x="630847" y="441312"/>
                  </a:lnTo>
                  <a:lnTo>
                    <a:pt x="630847" y="157733"/>
                  </a:lnTo>
                  <a:lnTo>
                    <a:pt x="525703" y="157733"/>
                  </a:lnTo>
                  <a:lnTo>
                    <a:pt x="517525" y="0"/>
                  </a:lnTo>
                  <a:close/>
                </a:path>
              </a:pathLst>
            </a:custGeom>
            <a:solidFill>
              <a:srgbClr val="FFFFFF"/>
            </a:solidFill>
          </p:spPr>
          <p:txBody>
            <a:bodyPr wrap="square" lIns="0" tIns="0" rIns="0" bIns="0" rtlCol="0"/>
            <a:lstStyle/>
            <a:p>
              <a:endParaRPr/>
            </a:p>
          </p:txBody>
        </p:sp>
        <p:sp>
          <p:nvSpPr>
            <p:cNvPr id="77" name="object 77"/>
            <p:cNvSpPr/>
            <p:nvPr/>
          </p:nvSpPr>
          <p:spPr>
            <a:xfrm>
              <a:off x="672807" y="5864987"/>
              <a:ext cx="631190" cy="441325"/>
            </a:xfrm>
            <a:custGeom>
              <a:avLst/>
              <a:gdLst/>
              <a:ahLst/>
              <a:cxnLst/>
              <a:rect l="l" t="t" r="r" b="b"/>
              <a:pathLst>
                <a:path w="631190" h="441325">
                  <a:moveTo>
                    <a:pt x="0" y="157733"/>
                  </a:moveTo>
                  <a:lnTo>
                    <a:pt x="367995" y="157733"/>
                  </a:lnTo>
                  <a:lnTo>
                    <a:pt x="517525" y="0"/>
                  </a:lnTo>
                  <a:lnTo>
                    <a:pt x="525703" y="157733"/>
                  </a:lnTo>
                  <a:lnTo>
                    <a:pt x="630847" y="157733"/>
                  </a:lnTo>
                  <a:lnTo>
                    <a:pt x="630847" y="205104"/>
                  </a:lnTo>
                  <a:lnTo>
                    <a:pt x="630847" y="275970"/>
                  </a:lnTo>
                  <a:lnTo>
                    <a:pt x="630847" y="441312"/>
                  </a:lnTo>
                  <a:lnTo>
                    <a:pt x="525703" y="441312"/>
                  </a:lnTo>
                  <a:lnTo>
                    <a:pt x="367995" y="441312"/>
                  </a:lnTo>
                  <a:lnTo>
                    <a:pt x="0" y="441312"/>
                  </a:lnTo>
                  <a:lnTo>
                    <a:pt x="0" y="275970"/>
                  </a:lnTo>
                  <a:lnTo>
                    <a:pt x="0" y="205104"/>
                  </a:lnTo>
                  <a:lnTo>
                    <a:pt x="0" y="157733"/>
                  </a:lnTo>
                  <a:close/>
                </a:path>
              </a:pathLst>
            </a:custGeom>
            <a:ln w="5626">
              <a:solidFill>
                <a:srgbClr val="000000"/>
              </a:solidFill>
            </a:ln>
          </p:spPr>
          <p:txBody>
            <a:bodyPr wrap="square" lIns="0" tIns="0" rIns="0" bIns="0" rtlCol="0"/>
            <a:lstStyle/>
            <a:p>
              <a:endParaRPr/>
            </a:p>
          </p:txBody>
        </p:sp>
      </p:grpSp>
      <p:sp>
        <p:nvSpPr>
          <p:cNvPr id="78" name="object 78"/>
          <p:cNvSpPr txBox="1"/>
          <p:nvPr/>
        </p:nvSpPr>
        <p:spPr>
          <a:xfrm>
            <a:off x="926118" y="8425396"/>
            <a:ext cx="687468" cy="289822"/>
          </a:xfrm>
          <a:prstGeom prst="rect">
            <a:avLst/>
          </a:prstGeom>
        </p:spPr>
        <p:txBody>
          <a:bodyPr vert="horz" wrap="square" lIns="0" tIns="30479" rIns="0" bIns="0" rtlCol="0">
            <a:spAutoFit/>
          </a:bodyPr>
          <a:lstStyle/>
          <a:p>
            <a:pPr marR="23706" algn="ctr">
              <a:spcBef>
                <a:spcPts val="240"/>
              </a:spcBef>
            </a:pPr>
            <a:r>
              <a:rPr sz="800" spc="-33" dirty="0">
                <a:solidFill>
                  <a:srgbClr val="585858"/>
                </a:solidFill>
                <a:latin typeface="BIZ UDPゴシック"/>
                <a:cs typeface="BIZ UDPゴシック"/>
              </a:rPr>
              <a:t>ない</a:t>
            </a:r>
            <a:endParaRPr sz="800">
              <a:latin typeface="BIZ UDPゴシック"/>
              <a:cs typeface="BIZ UDPゴシック"/>
            </a:endParaRPr>
          </a:p>
          <a:p>
            <a:pPr algn="ctr">
              <a:spcBef>
                <a:spcPts val="113"/>
              </a:spcBef>
            </a:pPr>
            <a:r>
              <a:rPr sz="800" dirty="0">
                <a:solidFill>
                  <a:srgbClr val="585858"/>
                </a:solidFill>
                <a:latin typeface="BIZ UDPゴシック"/>
                <a:cs typeface="BIZ UDPゴシック"/>
              </a:rPr>
              <a:t>24</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80%</a:t>
            </a:r>
            <a:endParaRPr sz="800">
              <a:latin typeface="BIZ UDPゴシック"/>
              <a:cs typeface="BIZ UDPゴシック"/>
            </a:endParaRPr>
          </a:p>
        </p:txBody>
      </p:sp>
      <p:grpSp>
        <p:nvGrpSpPr>
          <p:cNvPr id="79" name="object 79"/>
          <p:cNvGrpSpPr/>
          <p:nvPr/>
        </p:nvGrpSpPr>
        <p:grpSpPr>
          <a:xfrm>
            <a:off x="7682834" y="5996180"/>
            <a:ext cx="2206331" cy="2357879"/>
            <a:chOff x="5811538" y="4223321"/>
            <a:chExt cx="1654810" cy="1768475"/>
          </a:xfrm>
        </p:grpSpPr>
        <p:sp>
          <p:nvSpPr>
            <p:cNvPr id="80" name="object 80"/>
            <p:cNvSpPr/>
            <p:nvPr/>
          </p:nvSpPr>
          <p:spPr>
            <a:xfrm>
              <a:off x="6556756" y="4506468"/>
              <a:ext cx="739775" cy="968375"/>
            </a:xfrm>
            <a:custGeom>
              <a:avLst/>
              <a:gdLst/>
              <a:ahLst/>
              <a:cxnLst/>
              <a:rect l="l" t="t" r="r" b="b"/>
              <a:pathLst>
                <a:path w="739775" h="968375">
                  <a:moveTo>
                    <a:pt x="0" y="0"/>
                  </a:moveTo>
                  <a:lnTo>
                    <a:pt x="0" y="739394"/>
                  </a:lnTo>
                  <a:lnTo>
                    <a:pt x="703326" y="967994"/>
                  </a:lnTo>
                  <a:lnTo>
                    <a:pt x="716307" y="923334"/>
                  </a:lnTo>
                  <a:lnTo>
                    <a:pt x="726435" y="877998"/>
                  </a:lnTo>
                  <a:lnTo>
                    <a:pt x="733693" y="832132"/>
                  </a:lnTo>
                  <a:lnTo>
                    <a:pt x="738061" y="785882"/>
                  </a:lnTo>
                  <a:lnTo>
                    <a:pt x="739521" y="739394"/>
                  </a:lnTo>
                  <a:lnTo>
                    <a:pt x="737948" y="690784"/>
                  </a:lnTo>
                  <a:lnTo>
                    <a:pt x="733294" y="643013"/>
                  </a:lnTo>
                  <a:lnTo>
                    <a:pt x="725656" y="596178"/>
                  </a:lnTo>
                  <a:lnTo>
                    <a:pt x="715132" y="550377"/>
                  </a:lnTo>
                  <a:lnTo>
                    <a:pt x="701820" y="505707"/>
                  </a:lnTo>
                  <a:lnTo>
                    <a:pt x="685816" y="462266"/>
                  </a:lnTo>
                  <a:lnTo>
                    <a:pt x="667219" y="420152"/>
                  </a:lnTo>
                  <a:lnTo>
                    <a:pt x="646125" y="379460"/>
                  </a:lnTo>
                  <a:lnTo>
                    <a:pt x="622632" y="340290"/>
                  </a:lnTo>
                  <a:lnTo>
                    <a:pt x="596838" y="302739"/>
                  </a:lnTo>
                  <a:lnTo>
                    <a:pt x="568839" y="266904"/>
                  </a:lnTo>
                  <a:lnTo>
                    <a:pt x="538734" y="232882"/>
                  </a:lnTo>
                  <a:lnTo>
                    <a:pt x="506620" y="200772"/>
                  </a:lnTo>
                  <a:lnTo>
                    <a:pt x="472594" y="170670"/>
                  </a:lnTo>
                  <a:lnTo>
                    <a:pt x="436754" y="142674"/>
                  </a:lnTo>
                  <a:lnTo>
                    <a:pt x="399196" y="116882"/>
                  </a:lnTo>
                  <a:lnTo>
                    <a:pt x="360020" y="93391"/>
                  </a:lnTo>
                  <a:lnTo>
                    <a:pt x="319321" y="72299"/>
                  </a:lnTo>
                  <a:lnTo>
                    <a:pt x="277198" y="53702"/>
                  </a:lnTo>
                  <a:lnTo>
                    <a:pt x="233748" y="37699"/>
                  </a:lnTo>
                  <a:lnTo>
                    <a:pt x="189068" y="24387"/>
                  </a:lnTo>
                  <a:lnTo>
                    <a:pt x="143255" y="13864"/>
                  </a:lnTo>
                  <a:lnTo>
                    <a:pt x="96408" y="6226"/>
                  </a:lnTo>
                  <a:lnTo>
                    <a:pt x="48624" y="1572"/>
                  </a:lnTo>
                  <a:lnTo>
                    <a:pt x="0" y="0"/>
                  </a:lnTo>
                  <a:close/>
                </a:path>
              </a:pathLst>
            </a:custGeom>
            <a:solidFill>
              <a:srgbClr val="4471C4"/>
            </a:solidFill>
          </p:spPr>
          <p:txBody>
            <a:bodyPr wrap="square" lIns="0" tIns="0" rIns="0" bIns="0" rtlCol="0"/>
            <a:lstStyle/>
            <a:p>
              <a:endParaRPr/>
            </a:p>
          </p:txBody>
        </p:sp>
        <p:sp>
          <p:nvSpPr>
            <p:cNvPr id="81" name="object 81"/>
            <p:cNvSpPr/>
            <p:nvPr/>
          </p:nvSpPr>
          <p:spPr>
            <a:xfrm>
              <a:off x="6556756" y="5245862"/>
              <a:ext cx="703580" cy="723900"/>
            </a:xfrm>
            <a:custGeom>
              <a:avLst/>
              <a:gdLst/>
              <a:ahLst/>
              <a:cxnLst/>
              <a:rect l="l" t="t" r="r" b="b"/>
              <a:pathLst>
                <a:path w="703579" h="723900">
                  <a:moveTo>
                    <a:pt x="0" y="0"/>
                  </a:moveTo>
                  <a:lnTo>
                    <a:pt x="153796" y="723392"/>
                  </a:lnTo>
                  <a:lnTo>
                    <a:pt x="201661" y="711553"/>
                  </a:lnTo>
                  <a:lnTo>
                    <a:pt x="248262" y="696682"/>
                  </a:lnTo>
                  <a:lnTo>
                    <a:pt x="293482" y="678883"/>
                  </a:lnTo>
                  <a:lnTo>
                    <a:pt x="337208" y="658260"/>
                  </a:lnTo>
                  <a:lnTo>
                    <a:pt x="379324" y="634918"/>
                  </a:lnTo>
                  <a:lnTo>
                    <a:pt x="419714" y="608962"/>
                  </a:lnTo>
                  <a:lnTo>
                    <a:pt x="458263" y="580496"/>
                  </a:lnTo>
                  <a:lnTo>
                    <a:pt x="494855" y="549624"/>
                  </a:lnTo>
                  <a:lnTo>
                    <a:pt x="529376" y="516451"/>
                  </a:lnTo>
                  <a:lnTo>
                    <a:pt x="561710" y="481082"/>
                  </a:lnTo>
                  <a:lnTo>
                    <a:pt x="591741" y="443621"/>
                  </a:lnTo>
                  <a:lnTo>
                    <a:pt x="619355" y="404173"/>
                  </a:lnTo>
                  <a:lnTo>
                    <a:pt x="644435" y="362842"/>
                  </a:lnTo>
                  <a:lnTo>
                    <a:pt x="666868" y="319733"/>
                  </a:lnTo>
                  <a:lnTo>
                    <a:pt x="686536" y="274951"/>
                  </a:lnTo>
                  <a:lnTo>
                    <a:pt x="703326" y="228600"/>
                  </a:lnTo>
                  <a:lnTo>
                    <a:pt x="0" y="0"/>
                  </a:lnTo>
                  <a:close/>
                </a:path>
              </a:pathLst>
            </a:custGeom>
            <a:solidFill>
              <a:srgbClr val="EC7C30"/>
            </a:solidFill>
          </p:spPr>
          <p:txBody>
            <a:bodyPr wrap="square" lIns="0" tIns="0" rIns="0" bIns="0" rtlCol="0"/>
            <a:lstStyle/>
            <a:p>
              <a:endParaRPr/>
            </a:p>
          </p:txBody>
        </p:sp>
        <p:sp>
          <p:nvSpPr>
            <p:cNvPr id="82" name="object 82"/>
            <p:cNvSpPr/>
            <p:nvPr/>
          </p:nvSpPr>
          <p:spPr>
            <a:xfrm>
              <a:off x="6556756" y="5245862"/>
              <a:ext cx="703580" cy="723900"/>
            </a:xfrm>
            <a:custGeom>
              <a:avLst/>
              <a:gdLst/>
              <a:ahLst/>
              <a:cxnLst/>
              <a:rect l="l" t="t" r="r" b="b"/>
              <a:pathLst>
                <a:path w="703579" h="723900">
                  <a:moveTo>
                    <a:pt x="703326" y="228600"/>
                  </a:moveTo>
                  <a:lnTo>
                    <a:pt x="686536" y="274951"/>
                  </a:lnTo>
                  <a:lnTo>
                    <a:pt x="666868" y="319733"/>
                  </a:lnTo>
                  <a:lnTo>
                    <a:pt x="644435" y="362842"/>
                  </a:lnTo>
                  <a:lnTo>
                    <a:pt x="619355" y="404173"/>
                  </a:lnTo>
                  <a:lnTo>
                    <a:pt x="591741" y="443621"/>
                  </a:lnTo>
                  <a:lnTo>
                    <a:pt x="561710" y="481082"/>
                  </a:lnTo>
                  <a:lnTo>
                    <a:pt x="529376" y="516451"/>
                  </a:lnTo>
                  <a:lnTo>
                    <a:pt x="494855" y="549624"/>
                  </a:lnTo>
                  <a:lnTo>
                    <a:pt x="458263" y="580496"/>
                  </a:lnTo>
                  <a:lnTo>
                    <a:pt x="419714" y="608962"/>
                  </a:lnTo>
                  <a:lnTo>
                    <a:pt x="379324" y="634918"/>
                  </a:lnTo>
                  <a:lnTo>
                    <a:pt x="337208" y="658260"/>
                  </a:lnTo>
                  <a:lnTo>
                    <a:pt x="293482" y="678883"/>
                  </a:lnTo>
                  <a:lnTo>
                    <a:pt x="248262" y="696682"/>
                  </a:lnTo>
                  <a:lnTo>
                    <a:pt x="201661" y="711553"/>
                  </a:lnTo>
                  <a:lnTo>
                    <a:pt x="153796" y="723392"/>
                  </a:lnTo>
                  <a:lnTo>
                    <a:pt x="0" y="0"/>
                  </a:lnTo>
                  <a:lnTo>
                    <a:pt x="703326" y="228600"/>
                  </a:lnTo>
                  <a:close/>
                </a:path>
              </a:pathLst>
            </a:custGeom>
            <a:ln w="11239">
              <a:solidFill>
                <a:srgbClr val="FFFFFF"/>
              </a:solidFill>
            </a:ln>
          </p:spPr>
          <p:txBody>
            <a:bodyPr wrap="square" lIns="0" tIns="0" rIns="0" bIns="0" rtlCol="0"/>
            <a:lstStyle/>
            <a:p>
              <a:endParaRPr/>
            </a:p>
          </p:txBody>
        </p:sp>
        <p:sp>
          <p:nvSpPr>
            <p:cNvPr id="83" name="object 83"/>
            <p:cNvSpPr/>
            <p:nvPr/>
          </p:nvSpPr>
          <p:spPr>
            <a:xfrm>
              <a:off x="5817253" y="4506468"/>
              <a:ext cx="893444" cy="1479550"/>
            </a:xfrm>
            <a:custGeom>
              <a:avLst/>
              <a:gdLst/>
              <a:ahLst/>
              <a:cxnLst/>
              <a:rect l="l" t="t" r="r" b="b"/>
              <a:pathLst>
                <a:path w="893445" h="1479550">
                  <a:moveTo>
                    <a:pt x="739502" y="0"/>
                  </a:moveTo>
                  <a:lnTo>
                    <a:pt x="700793" y="1002"/>
                  </a:lnTo>
                  <a:lnTo>
                    <a:pt x="662238" y="4016"/>
                  </a:lnTo>
                  <a:lnTo>
                    <a:pt x="623898" y="9054"/>
                  </a:lnTo>
                  <a:lnTo>
                    <a:pt x="585832" y="16129"/>
                  </a:lnTo>
                  <a:lnTo>
                    <a:pt x="538593" y="27767"/>
                  </a:lnTo>
                  <a:lnTo>
                    <a:pt x="492817" y="42246"/>
                  </a:lnTo>
                  <a:lnTo>
                    <a:pt x="448578" y="59448"/>
                  </a:lnTo>
                  <a:lnTo>
                    <a:pt x="405952" y="79260"/>
                  </a:lnTo>
                  <a:lnTo>
                    <a:pt x="365013" y="101564"/>
                  </a:lnTo>
                  <a:lnTo>
                    <a:pt x="325838" y="126246"/>
                  </a:lnTo>
                  <a:lnTo>
                    <a:pt x="288500" y="153189"/>
                  </a:lnTo>
                  <a:lnTo>
                    <a:pt x="253075" y="182279"/>
                  </a:lnTo>
                  <a:lnTo>
                    <a:pt x="219637" y="213400"/>
                  </a:lnTo>
                  <a:lnTo>
                    <a:pt x="188263" y="246435"/>
                  </a:lnTo>
                  <a:lnTo>
                    <a:pt x="159027" y="281271"/>
                  </a:lnTo>
                  <a:lnTo>
                    <a:pt x="132003" y="317790"/>
                  </a:lnTo>
                  <a:lnTo>
                    <a:pt x="107268" y="355877"/>
                  </a:lnTo>
                  <a:lnTo>
                    <a:pt x="84896" y="395418"/>
                  </a:lnTo>
                  <a:lnTo>
                    <a:pt x="64962" y="436295"/>
                  </a:lnTo>
                  <a:lnTo>
                    <a:pt x="47542" y="478395"/>
                  </a:lnTo>
                  <a:lnTo>
                    <a:pt x="32709" y="521600"/>
                  </a:lnTo>
                  <a:lnTo>
                    <a:pt x="20540" y="565796"/>
                  </a:lnTo>
                  <a:lnTo>
                    <a:pt x="11110" y="610866"/>
                  </a:lnTo>
                  <a:lnTo>
                    <a:pt x="4493" y="656696"/>
                  </a:lnTo>
                  <a:lnTo>
                    <a:pt x="764" y="703170"/>
                  </a:lnTo>
                  <a:lnTo>
                    <a:pt x="0" y="750172"/>
                  </a:lnTo>
                  <a:lnTo>
                    <a:pt x="2273" y="797586"/>
                  </a:lnTo>
                  <a:lnTo>
                    <a:pt x="7661" y="845298"/>
                  </a:lnTo>
                  <a:lnTo>
                    <a:pt x="16237" y="893191"/>
                  </a:lnTo>
                  <a:lnTo>
                    <a:pt x="27876" y="940429"/>
                  </a:lnTo>
                  <a:lnTo>
                    <a:pt x="42354" y="986206"/>
                  </a:lnTo>
                  <a:lnTo>
                    <a:pt x="59557" y="1030444"/>
                  </a:lnTo>
                  <a:lnTo>
                    <a:pt x="79368" y="1073070"/>
                  </a:lnTo>
                  <a:lnTo>
                    <a:pt x="101672" y="1114009"/>
                  </a:lnTo>
                  <a:lnTo>
                    <a:pt x="126354" y="1153185"/>
                  </a:lnTo>
                  <a:lnTo>
                    <a:pt x="153298" y="1190523"/>
                  </a:lnTo>
                  <a:lnTo>
                    <a:pt x="182387" y="1225948"/>
                  </a:lnTo>
                  <a:lnTo>
                    <a:pt x="213508" y="1259385"/>
                  </a:lnTo>
                  <a:lnTo>
                    <a:pt x="246544" y="1290759"/>
                  </a:lnTo>
                  <a:lnTo>
                    <a:pt x="281379" y="1319996"/>
                  </a:lnTo>
                  <a:lnTo>
                    <a:pt x="317898" y="1347019"/>
                  </a:lnTo>
                  <a:lnTo>
                    <a:pt x="355986" y="1371754"/>
                  </a:lnTo>
                  <a:lnTo>
                    <a:pt x="395526" y="1394126"/>
                  </a:lnTo>
                  <a:lnTo>
                    <a:pt x="436404" y="1414060"/>
                  </a:lnTo>
                  <a:lnTo>
                    <a:pt x="478503" y="1431481"/>
                  </a:lnTo>
                  <a:lnTo>
                    <a:pt x="521708" y="1446313"/>
                  </a:lnTo>
                  <a:lnTo>
                    <a:pt x="565904" y="1458482"/>
                  </a:lnTo>
                  <a:lnTo>
                    <a:pt x="610975" y="1467912"/>
                  </a:lnTo>
                  <a:lnTo>
                    <a:pt x="656805" y="1474529"/>
                  </a:lnTo>
                  <a:lnTo>
                    <a:pt x="703278" y="1478258"/>
                  </a:lnTo>
                  <a:lnTo>
                    <a:pt x="750280" y="1479023"/>
                  </a:lnTo>
                  <a:lnTo>
                    <a:pt x="797695" y="1476749"/>
                  </a:lnTo>
                  <a:lnTo>
                    <a:pt x="845406" y="1471362"/>
                  </a:lnTo>
                  <a:lnTo>
                    <a:pt x="893299" y="1462786"/>
                  </a:lnTo>
                  <a:lnTo>
                    <a:pt x="739502" y="739394"/>
                  </a:lnTo>
                  <a:lnTo>
                    <a:pt x="739502" y="0"/>
                  </a:lnTo>
                  <a:close/>
                </a:path>
              </a:pathLst>
            </a:custGeom>
            <a:solidFill>
              <a:srgbClr val="A4A4A4"/>
            </a:solidFill>
          </p:spPr>
          <p:txBody>
            <a:bodyPr wrap="square" lIns="0" tIns="0" rIns="0" bIns="0" rtlCol="0"/>
            <a:lstStyle/>
            <a:p>
              <a:endParaRPr/>
            </a:p>
          </p:txBody>
        </p:sp>
        <p:sp>
          <p:nvSpPr>
            <p:cNvPr id="84" name="object 84"/>
            <p:cNvSpPr/>
            <p:nvPr/>
          </p:nvSpPr>
          <p:spPr>
            <a:xfrm>
              <a:off x="5817253" y="4506468"/>
              <a:ext cx="893444" cy="1479550"/>
            </a:xfrm>
            <a:custGeom>
              <a:avLst/>
              <a:gdLst/>
              <a:ahLst/>
              <a:cxnLst/>
              <a:rect l="l" t="t" r="r" b="b"/>
              <a:pathLst>
                <a:path w="893445" h="1479550">
                  <a:moveTo>
                    <a:pt x="893299" y="1462786"/>
                  </a:moveTo>
                  <a:lnTo>
                    <a:pt x="845406" y="1471362"/>
                  </a:lnTo>
                  <a:lnTo>
                    <a:pt x="797695" y="1476749"/>
                  </a:lnTo>
                  <a:lnTo>
                    <a:pt x="750280" y="1479023"/>
                  </a:lnTo>
                  <a:lnTo>
                    <a:pt x="703278" y="1478258"/>
                  </a:lnTo>
                  <a:lnTo>
                    <a:pt x="656805" y="1474529"/>
                  </a:lnTo>
                  <a:lnTo>
                    <a:pt x="610975" y="1467912"/>
                  </a:lnTo>
                  <a:lnTo>
                    <a:pt x="565904" y="1458482"/>
                  </a:lnTo>
                  <a:lnTo>
                    <a:pt x="521708" y="1446313"/>
                  </a:lnTo>
                  <a:lnTo>
                    <a:pt x="478503" y="1431481"/>
                  </a:lnTo>
                  <a:lnTo>
                    <a:pt x="436404" y="1414060"/>
                  </a:lnTo>
                  <a:lnTo>
                    <a:pt x="395526" y="1394126"/>
                  </a:lnTo>
                  <a:lnTo>
                    <a:pt x="355986" y="1371754"/>
                  </a:lnTo>
                  <a:lnTo>
                    <a:pt x="317898" y="1347019"/>
                  </a:lnTo>
                  <a:lnTo>
                    <a:pt x="281379" y="1319996"/>
                  </a:lnTo>
                  <a:lnTo>
                    <a:pt x="246544" y="1290759"/>
                  </a:lnTo>
                  <a:lnTo>
                    <a:pt x="213508" y="1259385"/>
                  </a:lnTo>
                  <a:lnTo>
                    <a:pt x="182387" y="1225948"/>
                  </a:lnTo>
                  <a:lnTo>
                    <a:pt x="153298" y="1190523"/>
                  </a:lnTo>
                  <a:lnTo>
                    <a:pt x="126354" y="1153185"/>
                  </a:lnTo>
                  <a:lnTo>
                    <a:pt x="101672" y="1114009"/>
                  </a:lnTo>
                  <a:lnTo>
                    <a:pt x="79368" y="1073070"/>
                  </a:lnTo>
                  <a:lnTo>
                    <a:pt x="59557" y="1030444"/>
                  </a:lnTo>
                  <a:lnTo>
                    <a:pt x="42354" y="986206"/>
                  </a:lnTo>
                  <a:lnTo>
                    <a:pt x="27876" y="940429"/>
                  </a:lnTo>
                  <a:lnTo>
                    <a:pt x="16237" y="893191"/>
                  </a:lnTo>
                  <a:lnTo>
                    <a:pt x="7661" y="845298"/>
                  </a:lnTo>
                  <a:lnTo>
                    <a:pt x="2273" y="797586"/>
                  </a:lnTo>
                  <a:lnTo>
                    <a:pt x="0" y="750172"/>
                  </a:lnTo>
                  <a:lnTo>
                    <a:pt x="764" y="703170"/>
                  </a:lnTo>
                  <a:lnTo>
                    <a:pt x="4493" y="656696"/>
                  </a:lnTo>
                  <a:lnTo>
                    <a:pt x="11110" y="610866"/>
                  </a:lnTo>
                  <a:lnTo>
                    <a:pt x="20540" y="565796"/>
                  </a:lnTo>
                  <a:lnTo>
                    <a:pt x="32709" y="521600"/>
                  </a:lnTo>
                  <a:lnTo>
                    <a:pt x="47542" y="478395"/>
                  </a:lnTo>
                  <a:lnTo>
                    <a:pt x="64962" y="436295"/>
                  </a:lnTo>
                  <a:lnTo>
                    <a:pt x="84896" y="395418"/>
                  </a:lnTo>
                  <a:lnTo>
                    <a:pt x="107268" y="355877"/>
                  </a:lnTo>
                  <a:lnTo>
                    <a:pt x="132003" y="317790"/>
                  </a:lnTo>
                  <a:lnTo>
                    <a:pt x="159027" y="281271"/>
                  </a:lnTo>
                  <a:lnTo>
                    <a:pt x="188263" y="246435"/>
                  </a:lnTo>
                  <a:lnTo>
                    <a:pt x="219637" y="213400"/>
                  </a:lnTo>
                  <a:lnTo>
                    <a:pt x="253075" y="182279"/>
                  </a:lnTo>
                  <a:lnTo>
                    <a:pt x="288500" y="153189"/>
                  </a:lnTo>
                  <a:lnTo>
                    <a:pt x="325838" y="126246"/>
                  </a:lnTo>
                  <a:lnTo>
                    <a:pt x="365013" y="101564"/>
                  </a:lnTo>
                  <a:lnTo>
                    <a:pt x="405952" y="79260"/>
                  </a:lnTo>
                  <a:lnTo>
                    <a:pt x="448578" y="59448"/>
                  </a:lnTo>
                  <a:lnTo>
                    <a:pt x="492817" y="42246"/>
                  </a:lnTo>
                  <a:lnTo>
                    <a:pt x="538593" y="27767"/>
                  </a:lnTo>
                  <a:lnTo>
                    <a:pt x="585832" y="16129"/>
                  </a:lnTo>
                  <a:lnTo>
                    <a:pt x="623898" y="9054"/>
                  </a:lnTo>
                  <a:lnTo>
                    <a:pt x="662238" y="4016"/>
                  </a:lnTo>
                  <a:lnTo>
                    <a:pt x="700793" y="1002"/>
                  </a:lnTo>
                  <a:lnTo>
                    <a:pt x="739502" y="0"/>
                  </a:lnTo>
                  <a:lnTo>
                    <a:pt x="739502" y="739394"/>
                  </a:lnTo>
                  <a:lnTo>
                    <a:pt x="893299" y="1462786"/>
                  </a:lnTo>
                  <a:close/>
                </a:path>
              </a:pathLst>
            </a:custGeom>
            <a:ln w="11239">
              <a:solidFill>
                <a:srgbClr val="FFFFFF"/>
              </a:solidFill>
            </a:ln>
          </p:spPr>
          <p:txBody>
            <a:bodyPr wrap="square" lIns="0" tIns="0" rIns="0" bIns="0" rtlCol="0"/>
            <a:lstStyle/>
            <a:p>
              <a:endParaRPr/>
            </a:p>
          </p:txBody>
        </p:sp>
        <p:sp>
          <p:nvSpPr>
            <p:cNvPr id="85" name="object 85"/>
            <p:cNvSpPr/>
            <p:nvPr/>
          </p:nvSpPr>
          <p:spPr>
            <a:xfrm>
              <a:off x="6904990" y="4226179"/>
              <a:ext cx="558800" cy="585470"/>
            </a:xfrm>
            <a:custGeom>
              <a:avLst/>
              <a:gdLst/>
              <a:ahLst/>
              <a:cxnLst/>
              <a:rect l="l" t="t" r="r" b="b"/>
              <a:pathLst>
                <a:path w="558800" h="585470">
                  <a:moveTo>
                    <a:pt x="558419" y="0"/>
                  </a:moveTo>
                  <a:lnTo>
                    <a:pt x="0" y="0"/>
                  </a:lnTo>
                  <a:lnTo>
                    <a:pt x="0" y="261874"/>
                  </a:lnTo>
                  <a:lnTo>
                    <a:pt x="93091" y="261874"/>
                  </a:lnTo>
                  <a:lnTo>
                    <a:pt x="250063" y="585089"/>
                  </a:lnTo>
                  <a:lnTo>
                    <a:pt x="232664" y="261874"/>
                  </a:lnTo>
                  <a:lnTo>
                    <a:pt x="558419" y="261874"/>
                  </a:lnTo>
                  <a:lnTo>
                    <a:pt x="558419" y="0"/>
                  </a:lnTo>
                  <a:close/>
                </a:path>
              </a:pathLst>
            </a:custGeom>
            <a:solidFill>
              <a:srgbClr val="FFFFFF"/>
            </a:solidFill>
          </p:spPr>
          <p:txBody>
            <a:bodyPr wrap="square" lIns="0" tIns="0" rIns="0" bIns="0" rtlCol="0"/>
            <a:lstStyle/>
            <a:p>
              <a:endParaRPr/>
            </a:p>
          </p:txBody>
        </p:sp>
        <p:sp>
          <p:nvSpPr>
            <p:cNvPr id="86" name="object 86"/>
            <p:cNvSpPr/>
            <p:nvPr/>
          </p:nvSpPr>
          <p:spPr>
            <a:xfrm>
              <a:off x="6904990" y="4226179"/>
              <a:ext cx="558800" cy="585470"/>
            </a:xfrm>
            <a:custGeom>
              <a:avLst/>
              <a:gdLst/>
              <a:ahLst/>
              <a:cxnLst/>
              <a:rect l="l" t="t" r="r" b="b"/>
              <a:pathLst>
                <a:path w="558800" h="585470">
                  <a:moveTo>
                    <a:pt x="0" y="0"/>
                  </a:moveTo>
                  <a:lnTo>
                    <a:pt x="93091" y="0"/>
                  </a:lnTo>
                  <a:lnTo>
                    <a:pt x="232664" y="0"/>
                  </a:lnTo>
                  <a:lnTo>
                    <a:pt x="558419" y="0"/>
                  </a:lnTo>
                  <a:lnTo>
                    <a:pt x="558419" y="152781"/>
                  </a:lnTo>
                  <a:lnTo>
                    <a:pt x="558419" y="218186"/>
                  </a:lnTo>
                  <a:lnTo>
                    <a:pt x="558419" y="261874"/>
                  </a:lnTo>
                  <a:lnTo>
                    <a:pt x="232664" y="261874"/>
                  </a:lnTo>
                  <a:lnTo>
                    <a:pt x="250063" y="585089"/>
                  </a:lnTo>
                  <a:lnTo>
                    <a:pt x="93091" y="261874"/>
                  </a:lnTo>
                  <a:lnTo>
                    <a:pt x="0" y="261874"/>
                  </a:lnTo>
                  <a:lnTo>
                    <a:pt x="0" y="218186"/>
                  </a:lnTo>
                  <a:lnTo>
                    <a:pt x="0" y="152781"/>
                  </a:lnTo>
                  <a:lnTo>
                    <a:pt x="0" y="0"/>
                  </a:lnTo>
                  <a:close/>
                </a:path>
              </a:pathLst>
            </a:custGeom>
            <a:ln w="5626">
              <a:solidFill>
                <a:srgbClr val="000000"/>
              </a:solidFill>
            </a:ln>
          </p:spPr>
          <p:txBody>
            <a:bodyPr wrap="square" lIns="0" tIns="0" rIns="0" bIns="0" rtlCol="0"/>
            <a:lstStyle/>
            <a:p>
              <a:endParaRPr/>
            </a:p>
          </p:txBody>
        </p:sp>
      </p:grpSp>
      <p:sp>
        <p:nvSpPr>
          <p:cNvPr id="87" name="object 87"/>
          <p:cNvSpPr txBox="1"/>
          <p:nvPr/>
        </p:nvSpPr>
        <p:spPr>
          <a:xfrm>
            <a:off x="9140716" y="5999990"/>
            <a:ext cx="745039" cy="305210"/>
          </a:xfrm>
          <a:prstGeom prst="rect">
            <a:avLst/>
          </a:prstGeom>
          <a:ln w="5626">
            <a:solidFill>
              <a:srgbClr val="000000"/>
            </a:solidFill>
          </a:ln>
        </p:spPr>
        <p:txBody>
          <a:bodyPr vert="horz" wrap="square" lIns="0" tIns="45718" rIns="0" bIns="0" rtlCol="0">
            <a:spAutoFit/>
          </a:bodyPr>
          <a:lstStyle/>
          <a:p>
            <a:pPr marL="166789">
              <a:spcBef>
                <a:spcPts val="360"/>
              </a:spcBef>
            </a:pPr>
            <a:r>
              <a:rPr sz="800" spc="-20" dirty="0">
                <a:solidFill>
                  <a:srgbClr val="585858"/>
                </a:solidFill>
                <a:latin typeface="BIZ UDPゴシック"/>
                <a:cs typeface="BIZ UDPゴシック"/>
              </a:rPr>
              <a:t>希望する</a:t>
            </a:r>
            <a:endParaRPr sz="800">
              <a:latin typeface="BIZ UDPゴシック"/>
              <a:cs typeface="BIZ UDPゴシック"/>
            </a:endParaRPr>
          </a:p>
          <a:p>
            <a:pPr marL="104137">
              <a:spcBef>
                <a:spcPts val="113"/>
              </a:spcBef>
            </a:pPr>
            <a:r>
              <a:rPr sz="800" dirty="0">
                <a:solidFill>
                  <a:srgbClr val="585858"/>
                </a:solidFill>
                <a:latin typeface="BIZ UDPゴシック"/>
                <a:cs typeface="BIZ UDPゴシック"/>
              </a:rPr>
              <a:t>9</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30%</a:t>
            </a:r>
            <a:endParaRPr sz="800">
              <a:latin typeface="BIZ UDPゴシック"/>
              <a:cs typeface="BIZ UDPゴシック"/>
            </a:endParaRPr>
          </a:p>
        </p:txBody>
      </p:sp>
      <p:grpSp>
        <p:nvGrpSpPr>
          <p:cNvPr id="88" name="object 88"/>
          <p:cNvGrpSpPr/>
          <p:nvPr/>
        </p:nvGrpSpPr>
        <p:grpSpPr>
          <a:xfrm>
            <a:off x="9118787" y="8088554"/>
            <a:ext cx="824623" cy="662915"/>
            <a:chOff x="6888543" y="5792660"/>
            <a:chExt cx="618490" cy="497205"/>
          </a:xfrm>
        </p:grpSpPr>
        <p:sp>
          <p:nvSpPr>
            <p:cNvPr id="89" name="object 89"/>
            <p:cNvSpPr/>
            <p:nvPr/>
          </p:nvSpPr>
          <p:spPr>
            <a:xfrm>
              <a:off x="6891401" y="5795518"/>
              <a:ext cx="612775" cy="491490"/>
            </a:xfrm>
            <a:custGeom>
              <a:avLst/>
              <a:gdLst/>
              <a:ahLst/>
              <a:cxnLst/>
              <a:rect l="l" t="t" r="r" b="b"/>
              <a:pathLst>
                <a:path w="612775" h="491489">
                  <a:moveTo>
                    <a:pt x="160147" y="0"/>
                  </a:moveTo>
                  <a:lnTo>
                    <a:pt x="102107" y="201930"/>
                  </a:lnTo>
                  <a:lnTo>
                    <a:pt x="0" y="201930"/>
                  </a:lnTo>
                  <a:lnTo>
                    <a:pt x="0" y="490982"/>
                  </a:lnTo>
                  <a:lnTo>
                    <a:pt x="612775" y="490982"/>
                  </a:lnTo>
                  <a:lnTo>
                    <a:pt x="612775" y="201930"/>
                  </a:lnTo>
                  <a:lnTo>
                    <a:pt x="255270" y="201930"/>
                  </a:lnTo>
                  <a:lnTo>
                    <a:pt x="160147" y="0"/>
                  </a:lnTo>
                  <a:close/>
                </a:path>
              </a:pathLst>
            </a:custGeom>
            <a:solidFill>
              <a:srgbClr val="FFFFFF"/>
            </a:solidFill>
          </p:spPr>
          <p:txBody>
            <a:bodyPr wrap="square" lIns="0" tIns="0" rIns="0" bIns="0" rtlCol="0"/>
            <a:lstStyle/>
            <a:p>
              <a:endParaRPr/>
            </a:p>
          </p:txBody>
        </p:sp>
        <p:sp>
          <p:nvSpPr>
            <p:cNvPr id="90" name="object 90"/>
            <p:cNvSpPr/>
            <p:nvPr/>
          </p:nvSpPr>
          <p:spPr>
            <a:xfrm>
              <a:off x="6891401" y="5795518"/>
              <a:ext cx="612775" cy="491490"/>
            </a:xfrm>
            <a:custGeom>
              <a:avLst/>
              <a:gdLst/>
              <a:ahLst/>
              <a:cxnLst/>
              <a:rect l="l" t="t" r="r" b="b"/>
              <a:pathLst>
                <a:path w="612775" h="491489">
                  <a:moveTo>
                    <a:pt x="0" y="201930"/>
                  </a:moveTo>
                  <a:lnTo>
                    <a:pt x="102107" y="201930"/>
                  </a:lnTo>
                  <a:lnTo>
                    <a:pt x="160147" y="0"/>
                  </a:lnTo>
                  <a:lnTo>
                    <a:pt x="255270" y="201930"/>
                  </a:lnTo>
                  <a:lnTo>
                    <a:pt x="612775" y="201930"/>
                  </a:lnTo>
                  <a:lnTo>
                    <a:pt x="612775" y="250063"/>
                  </a:lnTo>
                  <a:lnTo>
                    <a:pt x="612775" y="322326"/>
                  </a:lnTo>
                  <a:lnTo>
                    <a:pt x="612775" y="490982"/>
                  </a:lnTo>
                  <a:lnTo>
                    <a:pt x="255270" y="490982"/>
                  </a:lnTo>
                  <a:lnTo>
                    <a:pt x="102107" y="490982"/>
                  </a:lnTo>
                  <a:lnTo>
                    <a:pt x="0" y="490982"/>
                  </a:lnTo>
                  <a:lnTo>
                    <a:pt x="0" y="322326"/>
                  </a:lnTo>
                  <a:lnTo>
                    <a:pt x="0" y="250063"/>
                  </a:lnTo>
                  <a:lnTo>
                    <a:pt x="0" y="201930"/>
                  </a:lnTo>
                  <a:close/>
                </a:path>
              </a:pathLst>
            </a:custGeom>
            <a:ln w="5626">
              <a:solidFill>
                <a:srgbClr val="000000"/>
              </a:solidFill>
            </a:ln>
          </p:spPr>
          <p:txBody>
            <a:bodyPr wrap="square" lIns="0" tIns="0" rIns="0" bIns="0" rtlCol="0"/>
            <a:lstStyle/>
            <a:p>
              <a:endParaRPr/>
            </a:p>
          </p:txBody>
        </p:sp>
      </p:grpSp>
      <p:sp>
        <p:nvSpPr>
          <p:cNvPr id="91" name="object 91"/>
          <p:cNvSpPr txBox="1"/>
          <p:nvPr/>
        </p:nvSpPr>
        <p:spPr>
          <a:xfrm>
            <a:off x="9253317" y="8395618"/>
            <a:ext cx="592645" cy="289822"/>
          </a:xfrm>
          <a:prstGeom prst="rect">
            <a:avLst/>
          </a:prstGeom>
        </p:spPr>
        <p:txBody>
          <a:bodyPr vert="horz" wrap="square" lIns="0" tIns="30479" rIns="0" bIns="0" rtlCol="0">
            <a:spAutoFit/>
          </a:bodyPr>
          <a:lstStyle/>
          <a:p>
            <a:pPr marL="23706">
              <a:spcBef>
                <a:spcPts val="240"/>
              </a:spcBef>
            </a:pPr>
            <a:r>
              <a:rPr sz="800" spc="-13" dirty="0">
                <a:solidFill>
                  <a:srgbClr val="585858"/>
                </a:solidFill>
                <a:latin typeface="BIZ UDPゴシック"/>
                <a:cs typeface="BIZ UDPゴシック"/>
              </a:rPr>
              <a:t>希望しない</a:t>
            </a:r>
            <a:endParaRPr sz="800">
              <a:latin typeface="BIZ UDPゴシック"/>
              <a:cs typeface="BIZ UDPゴシック"/>
            </a:endParaRPr>
          </a:p>
          <a:p>
            <a:pPr marL="16933">
              <a:spcBef>
                <a:spcPts val="113"/>
              </a:spcBef>
            </a:pPr>
            <a:r>
              <a:rPr sz="800" dirty="0">
                <a:solidFill>
                  <a:srgbClr val="585858"/>
                </a:solidFill>
                <a:latin typeface="BIZ UDPゴシック"/>
                <a:cs typeface="BIZ UDPゴシック"/>
              </a:rPr>
              <a:t>5</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17%</a:t>
            </a:r>
            <a:endParaRPr sz="800">
              <a:latin typeface="BIZ UDPゴシック"/>
              <a:cs typeface="BIZ UDPゴシック"/>
            </a:endParaRPr>
          </a:p>
        </p:txBody>
      </p:sp>
      <p:grpSp>
        <p:nvGrpSpPr>
          <p:cNvPr id="92" name="object 92"/>
          <p:cNvGrpSpPr/>
          <p:nvPr/>
        </p:nvGrpSpPr>
        <p:grpSpPr>
          <a:xfrm>
            <a:off x="7383693" y="7458826"/>
            <a:ext cx="785678" cy="1242861"/>
            <a:chOff x="5587174" y="5320347"/>
            <a:chExt cx="589280" cy="932180"/>
          </a:xfrm>
        </p:grpSpPr>
        <p:sp>
          <p:nvSpPr>
            <p:cNvPr id="93" name="object 93"/>
            <p:cNvSpPr/>
            <p:nvPr/>
          </p:nvSpPr>
          <p:spPr>
            <a:xfrm>
              <a:off x="5590031" y="5323205"/>
              <a:ext cx="583565" cy="926465"/>
            </a:xfrm>
            <a:custGeom>
              <a:avLst/>
              <a:gdLst/>
              <a:ahLst/>
              <a:cxnLst/>
              <a:rect l="l" t="t" r="r" b="b"/>
              <a:pathLst>
                <a:path w="583564" h="926464">
                  <a:moveTo>
                    <a:pt x="231267" y="0"/>
                  </a:moveTo>
                  <a:lnTo>
                    <a:pt x="97155" y="607060"/>
                  </a:lnTo>
                  <a:lnTo>
                    <a:pt x="0" y="607060"/>
                  </a:lnTo>
                  <a:lnTo>
                    <a:pt x="0" y="926338"/>
                  </a:lnTo>
                  <a:lnTo>
                    <a:pt x="583057" y="926338"/>
                  </a:lnTo>
                  <a:lnTo>
                    <a:pt x="583057" y="607060"/>
                  </a:lnTo>
                  <a:lnTo>
                    <a:pt x="242951" y="607060"/>
                  </a:lnTo>
                  <a:lnTo>
                    <a:pt x="231267" y="0"/>
                  </a:lnTo>
                  <a:close/>
                </a:path>
              </a:pathLst>
            </a:custGeom>
            <a:solidFill>
              <a:srgbClr val="FFFFFF"/>
            </a:solidFill>
          </p:spPr>
          <p:txBody>
            <a:bodyPr wrap="square" lIns="0" tIns="0" rIns="0" bIns="0" rtlCol="0"/>
            <a:lstStyle/>
            <a:p>
              <a:endParaRPr/>
            </a:p>
          </p:txBody>
        </p:sp>
        <p:sp>
          <p:nvSpPr>
            <p:cNvPr id="94" name="object 94"/>
            <p:cNvSpPr/>
            <p:nvPr/>
          </p:nvSpPr>
          <p:spPr>
            <a:xfrm>
              <a:off x="5590031" y="5323205"/>
              <a:ext cx="583565" cy="926465"/>
            </a:xfrm>
            <a:custGeom>
              <a:avLst/>
              <a:gdLst/>
              <a:ahLst/>
              <a:cxnLst/>
              <a:rect l="l" t="t" r="r" b="b"/>
              <a:pathLst>
                <a:path w="583564" h="926464">
                  <a:moveTo>
                    <a:pt x="0" y="607060"/>
                  </a:moveTo>
                  <a:lnTo>
                    <a:pt x="97155" y="607060"/>
                  </a:lnTo>
                  <a:lnTo>
                    <a:pt x="231267" y="0"/>
                  </a:lnTo>
                  <a:lnTo>
                    <a:pt x="242951" y="607060"/>
                  </a:lnTo>
                  <a:lnTo>
                    <a:pt x="583057" y="607060"/>
                  </a:lnTo>
                  <a:lnTo>
                    <a:pt x="583057" y="660273"/>
                  </a:lnTo>
                  <a:lnTo>
                    <a:pt x="583057" y="740029"/>
                  </a:lnTo>
                  <a:lnTo>
                    <a:pt x="583057" y="926338"/>
                  </a:lnTo>
                  <a:lnTo>
                    <a:pt x="242951" y="926338"/>
                  </a:lnTo>
                  <a:lnTo>
                    <a:pt x="97155" y="926338"/>
                  </a:lnTo>
                  <a:lnTo>
                    <a:pt x="0" y="926338"/>
                  </a:lnTo>
                  <a:lnTo>
                    <a:pt x="0" y="740029"/>
                  </a:lnTo>
                  <a:lnTo>
                    <a:pt x="0" y="660273"/>
                  </a:lnTo>
                  <a:lnTo>
                    <a:pt x="0" y="607060"/>
                  </a:lnTo>
                  <a:close/>
                </a:path>
              </a:pathLst>
            </a:custGeom>
            <a:ln w="5626">
              <a:solidFill>
                <a:srgbClr val="000000"/>
              </a:solidFill>
            </a:ln>
          </p:spPr>
          <p:txBody>
            <a:bodyPr wrap="square" lIns="0" tIns="0" rIns="0" bIns="0" rtlCol="0"/>
            <a:lstStyle/>
            <a:p>
              <a:endParaRPr/>
            </a:p>
          </p:txBody>
        </p:sp>
      </p:grpSp>
      <p:sp>
        <p:nvSpPr>
          <p:cNvPr id="95" name="object 95"/>
          <p:cNvSpPr txBox="1"/>
          <p:nvPr/>
        </p:nvSpPr>
        <p:spPr>
          <a:xfrm>
            <a:off x="7457944" y="8325832"/>
            <a:ext cx="673075" cy="289822"/>
          </a:xfrm>
          <a:prstGeom prst="rect">
            <a:avLst/>
          </a:prstGeom>
        </p:spPr>
        <p:txBody>
          <a:bodyPr vert="horz" wrap="square" lIns="0" tIns="30479" rIns="0" bIns="0" rtlCol="0">
            <a:spAutoFit/>
          </a:bodyPr>
          <a:lstStyle/>
          <a:p>
            <a:pPr marR="22859" algn="ctr">
              <a:spcBef>
                <a:spcPts val="240"/>
              </a:spcBef>
            </a:pPr>
            <a:r>
              <a:rPr sz="800" spc="-27" dirty="0">
                <a:solidFill>
                  <a:srgbClr val="585858"/>
                </a:solidFill>
                <a:latin typeface="BIZ UDPゴシック"/>
                <a:cs typeface="BIZ UDPゴシック"/>
              </a:rPr>
              <a:t>未回答</a:t>
            </a:r>
            <a:endParaRPr sz="800">
              <a:latin typeface="BIZ UDPゴシック"/>
              <a:cs typeface="BIZ UDPゴシック"/>
            </a:endParaRPr>
          </a:p>
          <a:p>
            <a:pPr algn="ctr">
              <a:spcBef>
                <a:spcPts val="113"/>
              </a:spcBef>
            </a:pPr>
            <a:r>
              <a:rPr sz="800" dirty="0">
                <a:solidFill>
                  <a:srgbClr val="585858"/>
                </a:solidFill>
                <a:latin typeface="BIZ UDPゴシック"/>
                <a:cs typeface="BIZ UDPゴシック"/>
              </a:rPr>
              <a:t>16</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53%</a:t>
            </a:r>
            <a:endParaRPr sz="800">
              <a:latin typeface="BIZ UDPゴシック"/>
              <a:cs typeface="BIZ UDPゴシック"/>
            </a:endParaRPr>
          </a:p>
        </p:txBody>
      </p:sp>
      <p:grpSp>
        <p:nvGrpSpPr>
          <p:cNvPr id="96" name="object 96"/>
          <p:cNvGrpSpPr/>
          <p:nvPr/>
        </p:nvGrpSpPr>
        <p:grpSpPr>
          <a:xfrm>
            <a:off x="10361817" y="2216122"/>
            <a:ext cx="2705846" cy="2274062"/>
            <a:chOff x="7820850" y="1388173"/>
            <a:chExt cx="2029460" cy="1705610"/>
          </a:xfrm>
        </p:grpSpPr>
        <p:sp>
          <p:nvSpPr>
            <p:cNvPr id="97" name="object 97"/>
            <p:cNvSpPr/>
            <p:nvPr/>
          </p:nvSpPr>
          <p:spPr>
            <a:xfrm>
              <a:off x="8228076" y="1391031"/>
              <a:ext cx="1214755" cy="1699895"/>
            </a:xfrm>
            <a:custGeom>
              <a:avLst/>
              <a:gdLst/>
              <a:ahLst/>
              <a:cxnLst/>
              <a:rect l="l" t="t" r="r" b="b"/>
              <a:pathLst>
                <a:path w="1214754" h="1699895">
                  <a:moveTo>
                    <a:pt x="0" y="595122"/>
                  </a:moveTo>
                  <a:lnTo>
                    <a:pt x="0" y="1699894"/>
                  </a:lnTo>
                </a:path>
                <a:path w="1214754" h="1699895">
                  <a:moveTo>
                    <a:pt x="0" y="0"/>
                  </a:moveTo>
                  <a:lnTo>
                    <a:pt x="0" y="255244"/>
                  </a:lnTo>
                </a:path>
                <a:path w="1214754" h="1699895">
                  <a:moveTo>
                    <a:pt x="405510" y="595122"/>
                  </a:moveTo>
                  <a:lnTo>
                    <a:pt x="405510" y="1699894"/>
                  </a:lnTo>
                </a:path>
                <a:path w="1214754" h="1699895">
                  <a:moveTo>
                    <a:pt x="405510" y="0"/>
                  </a:moveTo>
                  <a:lnTo>
                    <a:pt x="405510" y="255244"/>
                  </a:lnTo>
                </a:path>
                <a:path w="1214754" h="1699895">
                  <a:moveTo>
                    <a:pt x="810132" y="595122"/>
                  </a:moveTo>
                  <a:lnTo>
                    <a:pt x="810132" y="1699894"/>
                  </a:lnTo>
                </a:path>
                <a:path w="1214754" h="1699895">
                  <a:moveTo>
                    <a:pt x="810132" y="0"/>
                  </a:moveTo>
                  <a:lnTo>
                    <a:pt x="810132" y="255244"/>
                  </a:lnTo>
                </a:path>
                <a:path w="1214754" h="1699895">
                  <a:moveTo>
                    <a:pt x="1214754" y="595122"/>
                  </a:moveTo>
                  <a:lnTo>
                    <a:pt x="1214754" y="1699894"/>
                  </a:lnTo>
                </a:path>
                <a:path w="1214754" h="1699895">
                  <a:moveTo>
                    <a:pt x="1214754" y="0"/>
                  </a:moveTo>
                  <a:lnTo>
                    <a:pt x="1214754" y="255244"/>
                  </a:lnTo>
                </a:path>
              </a:pathLst>
            </a:custGeom>
            <a:ln w="5626">
              <a:solidFill>
                <a:srgbClr val="D9D9D9"/>
              </a:solidFill>
            </a:ln>
          </p:spPr>
          <p:txBody>
            <a:bodyPr wrap="square" lIns="0" tIns="0" rIns="0" bIns="0" rtlCol="0"/>
            <a:lstStyle/>
            <a:p>
              <a:endParaRPr/>
            </a:p>
          </p:txBody>
        </p:sp>
        <p:sp>
          <p:nvSpPr>
            <p:cNvPr id="98" name="object 98"/>
            <p:cNvSpPr/>
            <p:nvPr/>
          </p:nvSpPr>
          <p:spPr>
            <a:xfrm>
              <a:off x="9847452" y="1391031"/>
              <a:ext cx="0" cy="1699895"/>
            </a:xfrm>
            <a:custGeom>
              <a:avLst/>
              <a:gdLst/>
              <a:ahLst/>
              <a:cxnLst/>
              <a:rect l="l" t="t" r="r" b="b"/>
              <a:pathLst>
                <a:path h="1699895">
                  <a:moveTo>
                    <a:pt x="0" y="0"/>
                  </a:moveTo>
                  <a:lnTo>
                    <a:pt x="0" y="1699895"/>
                  </a:lnTo>
                </a:path>
              </a:pathLst>
            </a:custGeom>
            <a:ln w="5626">
              <a:solidFill>
                <a:srgbClr val="D9D9D9"/>
              </a:solidFill>
            </a:ln>
          </p:spPr>
          <p:txBody>
            <a:bodyPr wrap="square" lIns="0" tIns="0" rIns="0" bIns="0" rtlCol="0"/>
            <a:lstStyle/>
            <a:p>
              <a:endParaRPr/>
            </a:p>
          </p:txBody>
        </p:sp>
        <p:sp>
          <p:nvSpPr>
            <p:cNvPr id="99" name="object 99"/>
            <p:cNvSpPr/>
            <p:nvPr/>
          </p:nvSpPr>
          <p:spPr>
            <a:xfrm>
              <a:off x="7823708" y="1646275"/>
              <a:ext cx="1180465" cy="340360"/>
            </a:xfrm>
            <a:custGeom>
              <a:avLst/>
              <a:gdLst/>
              <a:ahLst/>
              <a:cxnLst/>
              <a:rect l="l" t="t" r="r" b="b"/>
              <a:pathLst>
                <a:path w="1180465" h="340360">
                  <a:moveTo>
                    <a:pt x="1180426" y="0"/>
                  </a:moveTo>
                  <a:lnTo>
                    <a:pt x="0" y="0"/>
                  </a:lnTo>
                  <a:lnTo>
                    <a:pt x="0" y="339877"/>
                  </a:lnTo>
                  <a:lnTo>
                    <a:pt x="1180426" y="339877"/>
                  </a:lnTo>
                  <a:lnTo>
                    <a:pt x="1180426" y="0"/>
                  </a:lnTo>
                  <a:close/>
                </a:path>
              </a:pathLst>
            </a:custGeom>
            <a:solidFill>
              <a:srgbClr val="92D050"/>
            </a:solidFill>
          </p:spPr>
          <p:txBody>
            <a:bodyPr wrap="square" lIns="0" tIns="0" rIns="0" bIns="0" rtlCol="0"/>
            <a:lstStyle/>
            <a:p>
              <a:endParaRPr/>
            </a:p>
          </p:txBody>
        </p:sp>
        <p:sp>
          <p:nvSpPr>
            <p:cNvPr id="100" name="object 100"/>
            <p:cNvSpPr/>
            <p:nvPr/>
          </p:nvSpPr>
          <p:spPr>
            <a:xfrm>
              <a:off x="9004046" y="1646275"/>
              <a:ext cx="591185" cy="340360"/>
            </a:xfrm>
            <a:custGeom>
              <a:avLst/>
              <a:gdLst/>
              <a:ahLst/>
              <a:cxnLst/>
              <a:rect l="l" t="t" r="r" b="b"/>
              <a:pathLst>
                <a:path w="591184" h="340360">
                  <a:moveTo>
                    <a:pt x="590753" y="0"/>
                  </a:moveTo>
                  <a:lnTo>
                    <a:pt x="0" y="0"/>
                  </a:lnTo>
                  <a:lnTo>
                    <a:pt x="0" y="339877"/>
                  </a:lnTo>
                  <a:lnTo>
                    <a:pt x="590753" y="339877"/>
                  </a:lnTo>
                  <a:lnTo>
                    <a:pt x="590753" y="0"/>
                  </a:lnTo>
                  <a:close/>
                </a:path>
              </a:pathLst>
            </a:custGeom>
            <a:solidFill>
              <a:srgbClr val="5B9BD4"/>
            </a:solidFill>
          </p:spPr>
          <p:txBody>
            <a:bodyPr wrap="square" lIns="0" tIns="0" rIns="0" bIns="0" rtlCol="0"/>
            <a:lstStyle/>
            <a:p>
              <a:endParaRPr/>
            </a:p>
          </p:txBody>
        </p:sp>
        <p:sp>
          <p:nvSpPr>
            <p:cNvPr id="101" name="object 101"/>
            <p:cNvSpPr/>
            <p:nvPr/>
          </p:nvSpPr>
          <p:spPr>
            <a:xfrm>
              <a:off x="9594850" y="1646275"/>
              <a:ext cx="252729" cy="340360"/>
            </a:xfrm>
            <a:custGeom>
              <a:avLst/>
              <a:gdLst/>
              <a:ahLst/>
              <a:cxnLst/>
              <a:rect l="l" t="t" r="r" b="b"/>
              <a:pathLst>
                <a:path w="252729" h="340360">
                  <a:moveTo>
                    <a:pt x="252666" y="0"/>
                  </a:moveTo>
                  <a:lnTo>
                    <a:pt x="0" y="0"/>
                  </a:lnTo>
                  <a:lnTo>
                    <a:pt x="0" y="339877"/>
                  </a:lnTo>
                  <a:lnTo>
                    <a:pt x="252666" y="339877"/>
                  </a:lnTo>
                  <a:lnTo>
                    <a:pt x="252666" y="0"/>
                  </a:lnTo>
                  <a:close/>
                </a:path>
              </a:pathLst>
            </a:custGeom>
            <a:solidFill>
              <a:srgbClr val="FFC000"/>
            </a:solidFill>
          </p:spPr>
          <p:txBody>
            <a:bodyPr wrap="square" lIns="0" tIns="0" rIns="0" bIns="0" rtlCol="0"/>
            <a:lstStyle/>
            <a:p>
              <a:endParaRPr/>
            </a:p>
          </p:txBody>
        </p:sp>
        <p:sp>
          <p:nvSpPr>
            <p:cNvPr id="102" name="object 102"/>
            <p:cNvSpPr/>
            <p:nvPr/>
          </p:nvSpPr>
          <p:spPr>
            <a:xfrm>
              <a:off x="7823708" y="1391031"/>
              <a:ext cx="0" cy="1699895"/>
            </a:xfrm>
            <a:custGeom>
              <a:avLst/>
              <a:gdLst/>
              <a:ahLst/>
              <a:cxnLst/>
              <a:rect l="l" t="t" r="r" b="b"/>
              <a:pathLst>
                <a:path h="1699895">
                  <a:moveTo>
                    <a:pt x="0" y="1699894"/>
                  </a:moveTo>
                  <a:lnTo>
                    <a:pt x="0" y="0"/>
                  </a:lnTo>
                </a:path>
              </a:pathLst>
            </a:custGeom>
            <a:ln w="5626">
              <a:solidFill>
                <a:srgbClr val="D9D9D9"/>
              </a:solidFill>
            </a:ln>
          </p:spPr>
          <p:txBody>
            <a:bodyPr wrap="square" lIns="0" tIns="0" rIns="0" bIns="0" rtlCol="0"/>
            <a:lstStyle/>
            <a:p>
              <a:endParaRPr/>
            </a:p>
          </p:txBody>
        </p:sp>
        <p:sp>
          <p:nvSpPr>
            <p:cNvPr id="103" name="object 103"/>
            <p:cNvSpPr/>
            <p:nvPr/>
          </p:nvSpPr>
          <p:spPr>
            <a:xfrm>
              <a:off x="8357235" y="1763636"/>
              <a:ext cx="113664" cy="105410"/>
            </a:xfrm>
            <a:custGeom>
              <a:avLst/>
              <a:gdLst/>
              <a:ahLst/>
              <a:cxnLst/>
              <a:rect l="l" t="t" r="r" b="b"/>
              <a:pathLst>
                <a:path w="113665"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grpSp>
      <p:sp>
        <p:nvSpPr>
          <p:cNvPr id="104" name="object 104"/>
          <p:cNvSpPr txBox="1"/>
          <p:nvPr/>
        </p:nvSpPr>
        <p:spPr>
          <a:xfrm>
            <a:off x="11108803" y="2709829"/>
            <a:ext cx="108369" cy="124885"/>
          </a:xfrm>
          <a:prstGeom prst="rect">
            <a:avLst/>
          </a:prstGeom>
        </p:spPr>
        <p:txBody>
          <a:bodyPr vert="horz" wrap="square" lIns="0" tIns="22013" rIns="0" bIns="0" rtlCol="0">
            <a:spAutoFit/>
          </a:bodyPr>
          <a:lstStyle/>
          <a:p>
            <a:pPr>
              <a:spcBef>
                <a:spcPts val="173"/>
              </a:spcBef>
            </a:pPr>
            <a:r>
              <a:rPr sz="667" spc="-33" dirty="0">
                <a:solidFill>
                  <a:srgbClr val="404040"/>
                </a:solidFill>
                <a:latin typeface="Calibri"/>
                <a:cs typeface="Calibri"/>
              </a:rPr>
              <a:t>14</a:t>
            </a:r>
            <a:endParaRPr sz="667">
              <a:latin typeface="Calibri"/>
              <a:cs typeface="Calibri"/>
            </a:endParaRPr>
          </a:p>
        </p:txBody>
      </p:sp>
      <p:sp>
        <p:nvSpPr>
          <p:cNvPr id="105" name="object 105"/>
          <p:cNvSpPr/>
          <p:nvPr/>
        </p:nvSpPr>
        <p:spPr>
          <a:xfrm>
            <a:off x="12280378" y="2716721"/>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06" name="object 106"/>
          <p:cNvSpPr txBox="1"/>
          <p:nvPr/>
        </p:nvSpPr>
        <p:spPr>
          <a:xfrm>
            <a:off x="12312041" y="2709829"/>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7</a:t>
            </a:r>
            <a:endParaRPr sz="667">
              <a:latin typeface="Calibri"/>
              <a:cs typeface="Calibri"/>
            </a:endParaRPr>
          </a:p>
        </p:txBody>
      </p:sp>
      <p:sp>
        <p:nvSpPr>
          <p:cNvPr id="107" name="object 107"/>
          <p:cNvSpPr/>
          <p:nvPr/>
        </p:nvSpPr>
        <p:spPr>
          <a:xfrm>
            <a:off x="12842545" y="2716721"/>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08" name="object 108"/>
          <p:cNvSpPr txBox="1"/>
          <p:nvPr/>
        </p:nvSpPr>
        <p:spPr>
          <a:xfrm>
            <a:off x="12874547" y="2709829"/>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3</a:t>
            </a:r>
            <a:endParaRPr sz="667">
              <a:latin typeface="Calibri"/>
              <a:cs typeface="Calibri"/>
            </a:endParaRPr>
          </a:p>
        </p:txBody>
      </p:sp>
      <p:sp>
        <p:nvSpPr>
          <p:cNvPr id="109" name="object 109"/>
          <p:cNvSpPr txBox="1"/>
          <p:nvPr/>
        </p:nvSpPr>
        <p:spPr>
          <a:xfrm>
            <a:off x="10312290" y="4522712"/>
            <a:ext cx="1768621" cy="124885"/>
          </a:xfrm>
          <a:prstGeom prst="rect">
            <a:avLst/>
          </a:prstGeom>
        </p:spPr>
        <p:txBody>
          <a:bodyPr vert="horz" wrap="square" lIns="0" tIns="22013" rIns="0" bIns="0" rtlCol="0">
            <a:spAutoFit/>
          </a:bodyPr>
          <a:lstStyle/>
          <a:p>
            <a:pPr>
              <a:spcBef>
                <a:spcPts val="173"/>
              </a:spcBef>
              <a:tabLst>
                <a:tab pos="516454" algn="l"/>
                <a:tab pos="1055767" algn="l"/>
                <a:tab pos="1595927" algn="l"/>
              </a:tabLst>
            </a:pPr>
            <a:r>
              <a:rPr sz="667" spc="-33" dirty="0">
                <a:solidFill>
                  <a:srgbClr val="585858"/>
                </a:solidFill>
                <a:latin typeface="Calibri"/>
                <a:cs typeface="Calibri"/>
              </a:rPr>
              <a:t>0%</a:t>
            </a:r>
            <a:r>
              <a:rPr sz="667" dirty="0">
                <a:solidFill>
                  <a:srgbClr val="585858"/>
                </a:solidFill>
                <a:latin typeface="Calibri"/>
                <a:cs typeface="Calibri"/>
              </a:rPr>
              <a:t>	</a:t>
            </a: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p:txBody>
      </p:sp>
      <p:sp>
        <p:nvSpPr>
          <p:cNvPr id="110" name="object 110"/>
          <p:cNvSpPr txBox="1"/>
          <p:nvPr/>
        </p:nvSpPr>
        <p:spPr>
          <a:xfrm>
            <a:off x="12448182" y="4522712"/>
            <a:ext cx="17271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80%</a:t>
            </a:r>
            <a:endParaRPr sz="667">
              <a:latin typeface="Calibri"/>
              <a:cs typeface="Calibri"/>
            </a:endParaRPr>
          </a:p>
        </p:txBody>
      </p:sp>
      <p:sp>
        <p:nvSpPr>
          <p:cNvPr id="111" name="object 111"/>
          <p:cNvSpPr txBox="1"/>
          <p:nvPr/>
        </p:nvSpPr>
        <p:spPr>
          <a:xfrm>
            <a:off x="12965475" y="4522712"/>
            <a:ext cx="218432"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Calibri"/>
                <a:cs typeface="Calibri"/>
              </a:rPr>
              <a:t>100%</a:t>
            </a:r>
            <a:endParaRPr sz="667">
              <a:latin typeface="Calibri"/>
              <a:cs typeface="Calibri"/>
            </a:endParaRPr>
          </a:p>
        </p:txBody>
      </p:sp>
      <p:sp>
        <p:nvSpPr>
          <p:cNvPr id="112" name="object 112"/>
          <p:cNvSpPr txBox="1"/>
          <p:nvPr/>
        </p:nvSpPr>
        <p:spPr>
          <a:xfrm>
            <a:off x="10104186" y="3838394"/>
            <a:ext cx="197266"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游ゴシック"/>
                <a:cs typeface="游ゴシック"/>
              </a:rPr>
              <a:t>ある</a:t>
            </a:r>
            <a:endParaRPr sz="667">
              <a:latin typeface="游ゴシック"/>
              <a:cs typeface="游ゴシック"/>
            </a:endParaRPr>
          </a:p>
        </p:txBody>
      </p:sp>
      <p:sp>
        <p:nvSpPr>
          <p:cNvPr id="113" name="object 113"/>
          <p:cNvSpPr txBox="1"/>
          <p:nvPr/>
        </p:nvSpPr>
        <p:spPr>
          <a:xfrm>
            <a:off x="10104186" y="2705325"/>
            <a:ext cx="197266"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游ゴシック"/>
                <a:cs typeface="游ゴシック"/>
              </a:rPr>
              <a:t>ない</a:t>
            </a:r>
            <a:endParaRPr sz="667">
              <a:latin typeface="游ゴシック"/>
              <a:cs typeface="游ゴシック"/>
            </a:endParaRPr>
          </a:p>
        </p:txBody>
      </p:sp>
      <p:grpSp>
        <p:nvGrpSpPr>
          <p:cNvPr id="114" name="object 114"/>
          <p:cNvGrpSpPr/>
          <p:nvPr/>
        </p:nvGrpSpPr>
        <p:grpSpPr>
          <a:xfrm>
            <a:off x="10882243" y="4777669"/>
            <a:ext cx="932992" cy="49951"/>
            <a:chOff x="8211184" y="3309404"/>
            <a:chExt cx="699770" cy="37465"/>
          </a:xfrm>
        </p:grpSpPr>
        <p:sp>
          <p:nvSpPr>
            <p:cNvPr id="115" name="object 115"/>
            <p:cNvSpPr/>
            <p:nvPr/>
          </p:nvSpPr>
          <p:spPr>
            <a:xfrm>
              <a:off x="8211184" y="3309404"/>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116" name="object 116"/>
            <p:cNvSpPr/>
            <p:nvPr/>
          </p:nvSpPr>
          <p:spPr>
            <a:xfrm>
              <a:off x="8542400" y="3309404"/>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117" name="object 117"/>
            <p:cNvSpPr/>
            <p:nvPr/>
          </p:nvSpPr>
          <p:spPr>
            <a:xfrm>
              <a:off x="8873743" y="3309404"/>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118" name="object 118"/>
          <p:cNvSpPr txBox="1"/>
          <p:nvPr/>
        </p:nvSpPr>
        <p:spPr>
          <a:xfrm>
            <a:off x="10953871" y="4721841"/>
            <a:ext cx="1529870" cy="124885"/>
          </a:xfrm>
          <a:prstGeom prst="rect">
            <a:avLst/>
          </a:prstGeom>
        </p:spPr>
        <p:txBody>
          <a:bodyPr vert="horz" wrap="square" lIns="0" tIns="22013" rIns="0" bIns="0" rtlCol="0">
            <a:spAutoFit/>
          </a:bodyPr>
          <a:lstStyle/>
          <a:p>
            <a:pPr>
              <a:spcBef>
                <a:spcPts val="173"/>
              </a:spcBef>
              <a:tabLst>
                <a:tab pos="441949" algn="l"/>
                <a:tab pos="883051"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119" name="object 119"/>
          <p:cNvSpPr txBox="1"/>
          <p:nvPr/>
        </p:nvSpPr>
        <p:spPr>
          <a:xfrm>
            <a:off x="12444117" y="2133135"/>
            <a:ext cx="612117" cy="135870"/>
          </a:xfrm>
          <a:prstGeom prst="rect">
            <a:avLst/>
          </a:prstGeom>
        </p:spPr>
        <p:txBody>
          <a:bodyPr vert="horz" wrap="square" lIns="0" tIns="22859" rIns="0" bIns="0" rtlCol="0">
            <a:spAutoFit/>
          </a:bodyPr>
          <a:lstStyle/>
          <a:p>
            <a:pPr>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120" name="object 120"/>
          <p:cNvGrpSpPr/>
          <p:nvPr/>
        </p:nvGrpSpPr>
        <p:grpSpPr>
          <a:xfrm>
            <a:off x="3771864" y="6425170"/>
            <a:ext cx="2771882" cy="458030"/>
            <a:chOff x="2878201" y="4545076"/>
            <a:chExt cx="2078989" cy="343535"/>
          </a:xfrm>
        </p:grpSpPr>
        <p:sp>
          <p:nvSpPr>
            <p:cNvPr id="121" name="object 121"/>
            <p:cNvSpPr/>
            <p:nvPr/>
          </p:nvSpPr>
          <p:spPr>
            <a:xfrm>
              <a:off x="2878201" y="4545076"/>
              <a:ext cx="1351280" cy="343535"/>
            </a:xfrm>
            <a:custGeom>
              <a:avLst/>
              <a:gdLst/>
              <a:ahLst/>
              <a:cxnLst/>
              <a:rect l="l" t="t" r="r" b="b"/>
              <a:pathLst>
                <a:path w="1351279" h="343535">
                  <a:moveTo>
                    <a:pt x="1351280" y="0"/>
                  </a:moveTo>
                  <a:lnTo>
                    <a:pt x="0" y="0"/>
                  </a:lnTo>
                  <a:lnTo>
                    <a:pt x="0" y="343534"/>
                  </a:lnTo>
                  <a:lnTo>
                    <a:pt x="1351280" y="343534"/>
                  </a:lnTo>
                  <a:lnTo>
                    <a:pt x="1351280" y="0"/>
                  </a:lnTo>
                  <a:close/>
                </a:path>
              </a:pathLst>
            </a:custGeom>
            <a:solidFill>
              <a:srgbClr val="92D050"/>
            </a:solidFill>
          </p:spPr>
          <p:txBody>
            <a:bodyPr wrap="square" lIns="0" tIns="0" rIns="0" bIns="0" rtlCol="0"/>
            <a:lstStyle/>
            <a:p>
              <a:endParaRPr/>
            </a:p>
          </p:txBody>
        </p:sp>
        <p:sp>
          <p:nvSpPr>
            <p:cNvPr id="122" name="object 122"/>
            <p:cNvSpPr/>
            <p:nvPr/>
          </p:nvSpPr>
          <p:spPr>
            <a:xfrm>
              <a:off x="4229481" y="4545126"/>
              <a:ext cx="727710" cy="343535"/>
            </a:xfrm>
            <a:custGeom>
              <a:avLst/>
              <a:gdLst/>
              <a:ahLst/>
              <a:cxnLst/>
              <a:rect l="l" t="t" r="r" b="b"/>
              <a:pathLst>
                <a:path w="727710" h="343535">
                  <a:moveTo>
                    <a:pt x="727417" y="0"/>
                  </a:moveTo>
                  <a:lnTo>
                    <a:pt x="0" y="0"/>
                  </a:lnTo>
                  <a:lnTo>
                    <a:pt x="0" y="343484"/>
                  </a:lnTo>
                  <a:lnTo>
                    <a:pt x="727417" y="343484"/>
                  </a:lnTo>
                  <a:lnTo>
                    <a:pt x="727417" y="0"/>
                  </a:lnTo>
                  <a:close/>
                </a:path>
              </a:pathLst>
            </a:custGeom>
            <a:solidFill>
              <a:srgbClr val="5B9BD4"/>
            </a:solidFill>
          </p:spPr>
          <p:txBody>
            <a:bodyPr wrap="square" lIns="0" tIns="0" rIns="0" bIns="0" rtlCol="0"/>
            <a:lstStyle/>
            <a:p>
              <a:endParaRPr/>
            </a:p>
          </p:txBody>
        </p:sp>
        <p:sp>
          <p:nvSpPr>
            <p:cNvPr id="123" name="object 123"/>
            <p:cNvSpPr/>
            <p:nvPr/>
          </p:nvSpPr>
          <p:spPr>
            <a:xfrm>
              <a:off x="3497072" y="4664443"/>
              <a:ext cx="1136015" cy="105410"/>
            </a:xfrm>
            <a:custGeom>
              <a:avLst/>
              <a:gdLst/>
              <a:ahLst/>
              <a:cxnLst/>
              <a:rect l="l" t="t" r="r" b="b"/>
              <a:pathLst>
                <a:path w="1136014" h="105410">
                  <a:moveTo>
                    <a:pt x="113296" y="0"/>
                  </a:moveTo>
                  <a:lnTo>
                    <a:pt x="0" y="0"/>
                  </a:lnTo>
                  <a:lnTo>
                    <a:pt x="0" y="104787"/>
                  </a:lnTo>
                  <a:lnTo>
                    <a:pt x="113296" y="104787"/>
                  </a:lnTo>
                  <a:lnTo>
                    <a:pt x="113296" y="0"/>
                  </a:lnTo>
                  <a:close/>
                </a:path>
                <a:path w="1136014" h="105410">
                  <a:moveTo>
                    <a:pt x="1135507" y="0"/>
                  </a:moveTo>
                  <a:lnTo>
                    <a:pt x="1056386" y="0"/>
                  </a:lnTo>
                  <a:lnTo>
                    <a:pt x="1056386" y="104787"/>
                  </a:lnTo>
                  <a:lnTo>
                    <a:pt x="1135507" y="104787"/>
                  </a:lnTo>
                  <a:lnTo>
                    <a:pt x="1135507" y="0"/>
                  </a:lnTo>
                  <a:close/>
                </a:path>
              </a:pathLst>
            </a:custGeom>
            <a:solidFill>
              <a:srgbClr val="FFFFFF"/>
            </a:solidFill>
          </p:spPr>
          <p:txBody>
            <a:bodyPr wrap="square" lIns="0" tIns="0" rIns="0" bIns="0" rtlCol="0"/>
            <a:lstStyle/>
            <a:p>
              <a:endParaRPr/>
            </a:p>
          </p:txBody>
        </p:sp>
      </p:grpSp>
      <p:grpSp>
        <p:nvGrpSpPr>
          <p:cNvPr id="124" name="object 124"/>
          <p:cNvGrpSpPr/>
          <p:nvPr/>
        </p:nvGrpSpPr>
        <p:grpSpPr>
          <a:xfrm>
            <a:off x="3771864" y="7568872"/>
            <a:ext cx="2771882" cy="458030"/>
            <a:chOff x="2878201" y="5402884"/>
            <a:chExt cx="2078989" cy="343535"/>
          </a:xfrm>
        </p:grpSpPr>
        <p:sp>
          <p:nvSpPr>
            <p:cNvPr id="125" name="object 125"/>
            <p:cNvSpPr/>
            <p:nvPr/>
          </p:nvSpPr>
          <p:spPr>
            <a:xfrm>
              <a:off x="2878201" y="5402961"/>
              <a:ext cx="520065" cy="343535"/>
            </a:xfrm>
            <a:custGeom>
              <a:avLst/>
              <a:gdLst/>
              <a:ahLst/>
              <a:cxnLst/>
              <a:rect l="l" t="t" r="r" b="b"/>
              <a:pathLst>
                <a:path w="520064" h="343535">
                  <a:moveTo>
                    <a:pt x="519556" y="0"/>
                  </a:moveTo>
                  <a:lnTo>
                    <a:pt x="0" y="0"/>
                  </a:lnTo>
                  <a:lnTo>
                    <a:pt x="0" y="343407"/>
                  </a:lnTo>
                  <a:lnTo>
                    <a:pt x="519556" y="343407"/>
                  </a:lnTo>
                  <a:lnTo>
                    <a:pt x="519556" y="0"/>
                  </a:lnTo>
                  <a:close/>
                </a:path>
              </a:pathLst>
            </a:custGeom>
            <a:solidFill>
              <a:srgbClr val="92D050"/>
            </a:solidFill>
          </p:spPr>
          <p:txBody>
            <a:bodyPr wrap="square" lIns="0" tIns="0" rIns="0" bIns="0" rtlCol="0"/>
            <a:lstStyle/>
            <a:p>
              <a:endParaRPr/>
            </a:p>
          </p:txBody>
        </p:sp>
        <p:sp>
          <p:nvSpPr>
            <p:cNvPr id="126" name="object 126"/>
            <p:cNvSpPr/>
            <p:nvPr/>
          </p:nvSpPr>
          <p:spPr>
            <a:xfrm>
              <a:off x="3397758" y="5402884"/>
              <a:ext cx="1559560" cy="343535"/>
            </a:xfrm>
            <a:custGeom>
              <a:avLst/>
              <a:gdLst/>
              <a:ahLst/>
              <a:cxnLst/>
              <a:rect l="l" t="t" r="r" b="b"/>
              <a:pathLst>
                <a:path w="1559560" h="343535">
                  <a:moveTo>
                    <a:pt x="1559178" y="0"/>
                  </a:moveTo>
                  <a:lnTo>
                    <a:pt x="0" y="0"/>
                  </a:lnTo>
                  <a:lnTo>
                    <a:pt x="0" y="343484"/>
                  </a:lnTo>
                  <a:lnTo>
                    <a:pt x="1559178" y="343484"/>
                  </a:lnTo>
                  <a:lnTo>
                    <a:pt x="1559178" y="0"/>
                  </a:lnTo>
                  <a:close/>
                </a:path>
              </a:pathLst>
            </a:custGeom>
            <a:solidFill>
              <a:srgbClr val="FFC000"/>
            </a:solidFill>
          </p:spPr>
          <p:txBody>
            <a:bodyPr wrap="square" lIns="0" tIns="0" rIns="0" bIns="0" rtlCol="0"/>
            <a:lstStyle/>
            <a:p>
              <a:endParaRPr/>
            </a:p>
          </p:txBody>
        </p:sp>
        <p:sp>
          <p:nvSpPr>
            <p:cNvPr id="127" name="object 127"/>
            <p:cNvSpPr/>
            <p:nvPr/>
          </p:nvSpPr>
          <p:spPr>
            <a:xfrm>
              <a:off x="3098419" y="5522074"/>
              <a:ext cx="1118870" cy="105410"/>
            </a:xfrm>
            <a:custGeom>
              <a:avLst/>
              <a:gdLst/>
              <a:ahLst/>
              <a:cxnLst/>
              <a:rect l="l" t="t" r="r" b="b"/>
              <a:pathLst>
                <a:path w="1118870" h="105410">
                  <a:moveTo>
                    <a:pt x="79121" y="0"/>
                  </a:moveTo>
                  <a:lnTo>
                    <a:pt x="0" y="0"/>
                  </a:lnTo>
                  <a:lnTo>
                    <a:pt x="0" y="104787"/>
                  </a:lnTo>
                  <a:lnTo>
                    <a:pt x="79121" y="104787"/>
                  </a:lnTo>
                  <a:lnTo>
                    <a:pt x="79121" y="0"/>
                  </a:lnTo>
                  <a:close/>
                </a:path>
                <a:path w="1118870" h="105410">
                  <a:moveTo>
                    <a:pt x="1118489" y="0"/>
                  </a:moveTo>
                  <a:lnTo>
                    <a:pt x="1039368" y="0"/>
                  </a:lnTo>
                  <a:lnTo>
                    <a:pt x="1039368" y="104787"/>
                  </a:lnTo>
                  <a:lnTo>
                    <a:pt x="1118489" y="104787"/>
                  </a:lnTo>
                  <a:lnTo>
                    <a:pt x="1118489" y="0"/>
                  </a:lnTo>
                  <a:close/>
                </a:path>
              </a:pathLst>
            </a:custGeom>
            <a:solidFill>
              <a:srgbClr val="FFFFFF"/>
            </a:solidFill>
          </p:spPr>
          <p:txBody>
            <a:bodyPr wrap="square" lIns="0" tIns="0" rIns="0" bIns="0" rtlCol="0"/>
            <a:lstStyle/>
            <a:p>
              <a:endParaRPr/>
            </a:p>
          </p:txBody>
        </p:sp>
      </p:grpSp>
      <p:graphicFrame>
        <p:nvGraphicFramePr>
          <p:cNvPr id="128" name="object 128"/>
          <p:cNvGraphicFramePr>
            <a:graphicFrameLocks noGrp="1"/>
          </p:cNvGraphicFramePr>
          <p:nvPr>
            <p:extLst>
              <p:ext uri="{D42A27DB-BD31-4B8C-83A1-F6EECF244321}">
                <p14:modId xmlns:p14="http://schemas.microsoft.com/office/powerpoint/2010/main" val="2154350308"/>
              </p:ext>
            </p:extLst>
          </p:nvPr>
        </p:nvGraphicFramePr>
        <p:xfrm>
          <a:off x="3768112" y="6082453"/>
          <a:ext cx="2770187" cy="2283376"/>
        </p:xfrm>
        <a:graphic>
          <a:graphicData uri="http://schemas.openxmlformats.org/drawingml/2006/table">
            <a:tbl>
              <a:tblPr firstRow="1" bandRow="1">
                <a:tableStyleId>{2D5ABB26-0587-4C30-8999-92F81FD0307C}</a:tableStyleId>
              </a:tblPr>
              <a:tblGrid>
                <a:gridCol w="553699">
                  <a:extLst>
                    <a:ext uri="{9D8B030D-6E8A-4147-A177-3AD203B41FA5}">
                      <a16:colId xmlns:a16="http://schemas.microsoft.com/office/drawing/2014/main" val="20000"/>
                    </a:ext>
                  </a:extLst>
                </a:gridCol>
                <a:gridCol w="138848">
                  <a:extLst>
                    <a:ext uri="{9D8B030D-6E8A-4147-A177-3AD203B41FA5}">
                      <a16:colId xmlns:a16="http://schemas.microsoft.com/office/drawing/2014/main" val="20001"/>
                    </a:ext>
                  </a:extLst>
                </a:gridCol>
                <a:gridCol w="415697">
                  <a:extLst>
                    <a:ext uri="{9D8B030D-6E8A-4147-A177-3AD203B41FA5}">
                      <a16:colId xmlns:a16="http://schemas.microsoft.com/office/drawing/2014/main" val="20002"/>
                    </a:ext>
                  </a:extLst>
                </a:gridCol>
                <a:gridCol w="565551">
                  <a:extLst>
                    <a:ext uri="{9D8B030D-6E8A-4147-A177-3AD203B41FA5}">
                      <a16:colId xmlns:a16="http://schemas.microsoft.com/office/drawing/2014/main" val="20003"/>
                    </a:ext>
                  </a:extLst>
                </a:gridCol>
                <a:gridCol w="126995">
                  <a:extLst>
                    <a:ext uri="{9D8B030D-6E8A-4147-A177-3AD203B41FA5}">
                      <a16:colId xmlns:a16="http://schemas.microsoft.com/office/drawing/2014/main" val="20004"/>
                    </a:ext>
                  </a:extLst>
                </a:gridCol>
                <a:gridCol w="419084">
                  <a:extLst>
                    <a:ext uri="{9D8B030D-6E8A-4147-A177-3AD203B41FA5}">
                      <a16:colId xmlns:a16="http://schemas.microsoft.com/office/drawing/2014/main" val="20005"/>
                    </a:ext>
                  </a:extLst>
                </a:gridCol>
                <a:gridCol w="550313">
                  <a:extLst>
                    <a:ext uri="{9D8B030D-6E8A-4147-A177-3AD203B41FA5}">
                      <a16:colId xmlns:a16="http://schemas.microsoft.com/office/drawing/2014/main" val="20006"/>
                    </a:ext>
                  </a:extLst>
                </a:gridCol>
              </a:tblGrid>
              <a:tr h="342041">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extLst>
                  <a:ext uri="{0D108BD9-81ED-4DB2-BD59-A6C34878D82A}">
                    <a16:rowId xmlns:a16="http://schemas.microsoft.com/office/drawing/2014/main" val="10000"/>
                  </a:ext>
                </a:extLst>
              </a:tr>
              <a:tr h="457183">
                <a:tc gridSpan="5">
                  <a:txBody>
                    <a:bodyPr/>
                    <a:lstStyle/>
                    <a:p>
                      <a:pPr>
                        <a:lnSpc>
                          <a:spcPct val="100000"/>
                        </a:lnSpc>
                        <a:spcBef>
                          <a:spcPts val="459"/>
                        </a:spcBef>
                      </a:pPr>
                      <a:endParaRPr sz="700">
                        <a:latin typeface="Times New Roman"/>
                        <a:cs typeface="Times New Roman"/>
                      </a:endParaRPr>
                    </a:p>
                    <a:p>
                      <a:pPr algn="ctr">
                        <a:lnSpc>
                          <a:spcPct val="100000"/>
                        </a:lnSpc>
                      </a:pPr>
                      <a:r>
                        <a:rPr sz="700" spc="-25" dirty="0">
                          <a:solidFill>
                            <a:srgbClr val="404040"/>
                          </a:solidFill>
                          <a:latin typeface="Calibri"/>
                          <a:cs typeface="Calibri"/>
                        </a:rPr>
                        <a:t>13</a:t>
                      </a:r>
                      <a:endParaRPr sz="700">
                        <a:latin typeface="Calibri"/>
                        <a:cs typeface="Calibri"/>
                      </a:endParaRPr>
                    </a:p>
                  </a:txBody>
                  <a:tcPr marL="0" marR="0" marT="77889" marB="0">
                    <a:lnL w="6350">
                      <a:solidFill>
                        <a:srgbClr val="D9D9D9"/>
                      </a:solidFill>
                      <a:prstDash val="solid"/>
                    </a:ln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gridSpan="2">
                  <a:txBody>
                    <a:bodyPr/>
                    <a:lstStyle/>
                    <a:p>
                      <a:pPr>
                        <a:lnSpc>
                          <a:spcPct val="100000"/>
                        </a:lnSpc>
                        <a:spcBef>
                          <a:spcPts val="459"/>
                        </a:spcBef>
                      </a:pPr>
                      <a:endParaRPr sz="700">
                        <a:latin typeface="Times New Roman"/>
                        <a:cs typeface="Times New Roman"/>
                      </a:endParaRPr>
                    </a:p>
                    <a:p>
                      <a:pPr marL="635" algn="ctr">
                        <a:lnSpc>
                          <a:spcPct val="100000"/>
                        </a:lnSpc>
                      </a:pPr>
                      <a:r>
                        <a:rPr sz="700" spc="-50" dirty="0">
                          <a:solidFill>
                            <a:srgbClr val="404040"/>
                          </a:solidFill>
                          <a:latin typeface="Calibri"/>
                          <a:cs typeface="Calibri"/>
                        </a:rPr>
                        <a:t>7</a:t>
                      </a:r>
                      <a:endParaRPr sz="700">
                        <a:latin typeface="Calibri"/>
                        <a:cs typeface="Calibri"/>
                      </a:endParaRPr>
                    </a:p>
                  </a:txBody>
                  <a:tcPr marL="0" marR="0" marT="77889" marB="0">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1"/>
                  </a:ext>
                </a:extLst>
              </a:tr>
              <a:tr h="684928">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extLst>
                  <a:ext uri="{0D108BD9-81ED-4DB2-BD59-A6C34878D82A}">
                    <a16:rowId xmlns:a16="http://schemas.microsoft.com/office/drawing/2014/main" val="10002"/>
                  </a:ext>
                </a:extLst>
              </a:tr>
              <a:tr h="457183">
                <a:tc gridSpan="2">
                  <a:txBody>
                    <a:bodyPr/>
                    <a:lstStyle/>
                    <a:p>
                      <a:pPr>
                        <a:lnSpc>
                          <a:spcPct val="100000"/>
                        </a:lnSpc>
                        <a:spcBef>
                          <a:spcPts val="459"/>
                        </a:spcBef>
                      </a:pPr>
                      <a:endParaRPr sz="700">
                        <a:latin typeface="Times New Roman"/>
                        <a:cs typeface="Times New Roman"/>
                      </a:endParaRPr>
                    </a:p>
                    <a:p>
                      <a:pPr algn="ctr">
                        <a:lnSpc>
                          <a:spcPct val="100000"/>
                        </a:lnSpc>
                      </a:pPr>
                      <a:r>
                        <a:rPr sz="700" spc="-50" dirty="0">
                          <a:solidFill>
                            <a:srgbClr val="404040"/>
                          </a:solidFill>
                          <a:latin typeface="Calibri"/>
                          <a:cs typeface="Calibri"/>
                        </a:rPr>
                        <a:t>1</a:t>
                      </a:r>
                      <a:endParaRPr sz="700">
                        <a:latin typeface="Calibri"/>
                        <a:cs typeface="Calibri"/>
                      </a:endParaRPr>
                    </a:p>
                  </a:txBody>
                  <a:tcPr marL="0" marR="0" marT="77889" marB="0">
                    <a:lnL w="6350">
                      <a:solidFill>
                        <a:srgbClr val="D9D9D9"/>
                      </a:solidFill>
                      <a:prstDash val="solid"/>
                    </a:lnL>
                  </a:tcPr>
                </a:tc>
                <a:tc hMerge="1">
                  <a:txBody>
                    <a:bodyPr/>
                    <a:lstStyle/>
                    <a:p>
                      <a:endParaRPr/>
                    </a:p>
                  </a:txBody>
                  <a:tcPr marL="0" marR="0" marT="0" marB="0"/>
                </a:tc>
                <a:tc gridSpan="5">
                  <a:txBody>
                    <a:bodyPr/>
                    <a:lstStyle/>
                    <a:p>
                      <a:pPr>
                        <a:lnSpc>
                          <a:spcPct val="100000"/>
                        </a:lnSpc>
                        <a:spcBef>
                          <a:spcPts val="459"/>
                        </a:spcBef>
                      </a:pPr>
                      <a:endParaRPr sz="700">
                        <a:latin typeface="Times New Roman"/>
                        <a:cs typeface="Times New Roman"/>
                      </a:endParaRPr>
                    </a:p>
                    <a:p>
                      <a:pPr marL="635" algn="ctr">
                        <a:lnSpc>
                          <a:spcPct val="100000"/>
                        </a:lnSpc>
                      </a:pPr>
                      <a:r>
                        <a:rPr sz="700" spc="-50" dirty="0">
                          <a:solidFill>
                            <a:srgbClr val="404040"/>
                          </a:solidFill>
                          <a:latin typeface="Calibri"/>
                          <a:cs typeface="Calibri"/>
                        </a:rPr>
                        <a:t>3</a:t>
                      </a:r>
                      <a:endParaRPr sz="700">
                        <a:latin typeface="Calibri"/>
                        <a:cs typeface="Calibri"/>
                      </a:endParaRPr>
                    </a:p>
                  </a:txBody>
                  <a:tcPr marL="0" marR="0" marT="77889" marB="0">
                    <a:lnR w="6350">
                      <a:solidFill>
                        <a:srgbClr val="D9D9D9"/>
                      </a:solidFill>
                      <a:prstDash val="solid"/>
                    </a:lnR>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3"/>
                  </a:ext>
                </a:extLst>
              </a:tr>
              <a:tr h="342041">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extLst>
                  <a:ext uri="{0D108BD9-81ED-4DB2-BD59-A6C34878D82A}">
                    <a16:rowId xmlns:a16="http://schemas.microsoft.com/office/drawing/2014/main" val="10004"/>
                  </a:ext>
                </a:extLst>
              </a:tr>
            </a:tbl>
          </a:graphicData>
        </a:graphic>
      </p:graphicFrame>
      <p:sp>
        <p:nvSpPr>
          <p:cNvPr id="129" name="object 129"/>
          <p:cNvSpPr txBox="1"/>
          <p:nvPr/>
        </p:nvSpPr>
        <p:spPr>
          <a:xfrm>
            <a:off x="3700575" y="8406567"/>
            <a:ext cx="143928"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Calibri"/>
                <a:cs typeface="Calibri"/>
              </a:rPr>
              <a:t>0%</a:t>
            </a:r>
            <a:endParaRPr sz="667">
              <a:latin typeface="Calibri"/>
              <a:cs typeface="Calibri"/>
            </a:endParaRPr>
          </a:p>
        </p:txBody>
      </p:sp>
      <p:sp>
        <p:nvSpPr>
          <p:cNvPr id="130" name="object 130"/>
          <p:cNvSpPr txBox="1"/>
          <p:nvPr/>
        </p:nvSpPr>
        <p:spPr>
          <a:xfrm>
            <a:off x="4232093" y="8406567"/>
            <a:ext cx="1297892" cy="124885"/>
          </a:xfrm>
          <a:prstGeom prst="rect">
            <a:avLst/>
          </a:prstGeom>
        </p:spPr>
        <p:txBody>
          <a:bodyPr vert="horz" wrap="square" lIns="0" tIns="22013" rIns="0" bIns="0" rtlCol="0">
            <a:spAutoFit/>
          </a:bodyPr>
          <a:lstStyle/>
          <a:p>
            <a:pPr marL="16933">
              <a:spcBef>
                <a:spcPts val="173"/>
              </a:spcBef>
              <a:tabLst>
                <a:tab pos="570639" algn="l"/>
                <a:tab pos="1125192"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p:txBody>
      </p:sp>
      <p:sp>
        <p:nvSpPr>
          <p:cNvPr id="131" name="object 131"/>
          <p:cNvSpPr txBox="1"/>
          <p:nvPr/>
        </p:nvSpPr>
        <p:spPr>
          <a:xfrm>
            <a:off x="5895054" y="8406567"/>
            <a:ext cx="189646"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Calibri"/>
                <a:cs typeface="Calibri"/>
              </a:rPr>
              <a:t>80%</a:t>
            </a:r>
            <a:endParaRPr sz="667">
              <a:latin typeface="Calibri"/>
              <a:cs typeface="Calibri"/>
            </a:endParaRPr>
          </a:p>
        </p:txBody>
      </p:sp>
      <p:sp>
        <p:nvSpPr>
          <p:cNvPr id="132" name="object 132"/>
          <p:cNvSpPr txBox="1"/>
          <p:nvPr/>
        </p:nvSpPr>
        <p:spPr>
          <a:xfrm>
            <a:off x="6426572" y="8406567"/>
            <a:ext cx="235365" cy="124885"/>
          </a:xfrm>
          <a:prstGeom prst="rect">
            <a:avLst/>
          </a:prstGeom>
        </p:spPr>
        <p:txBody>
          <a:bodyPr vert="horz" wrap="square" lIns="0" tIns="22013" rIns="0" bIns="0" rtlCol="0">
            <a:spAutoFit/>
          </a:bodyPr>
          <a:lstStyle/>
          <a:p>
            <a:pPr marL="16933">
              <a:spcBef>
                <a:spcPts val="173"/>
              </a:spcBef>
            </a:pPr>
            <a:r>
              <a:rPr sz="667" spc="-27" dirty="0">
                <a:solidFill>
                  <a:srgbClr val="585858"/>
                </a:solidFill>
                <a:latin typeface="Calibri"/>
                <a:cs typeface="Calibri"/>
              </a:rPr>
              <a:t>100%</a:t>
            </a:r>
            <a:endParaRPr sz="667">
              <a:latin typeface="Calibri"/>
              <a:cs typeface="Calibri"/>
            </a:endParaRPr>
          </a:p>
        </p:txBody>
      </p:sp>
      <p:sp>
        <p:nvSpPr>
          <p:cNvPr id="133" name="object 133"/>
          <p:cNvSpPr txBox="1"/>
          <p:nvPr/>
        </p:nvSpPr>
        <p:spPr>
          <a:xfrm>
            <a:off x="3491966" y="7717744"/>
            <a:ext cx="215045"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游ゴシック"/>
                <a:cs typeface="游ゴシック"/>
              </a:rPr>
              <a:t>ある</a:t>
            </a:r>
            <a:endParaRPr sz="667">
              <a:latin typeface="游ゴシック"/>
              <a:cs typeface="游ゴシック"/>
            </a:endParaRPr>
          </a:p>
        </p:txBody>
      </p:sp>
      <p:sp>
        <p:nvSpPr>
          <p:cNvPr id="134" name="object 134"/>
          <p:cNvSpPr txBox="1"/>
          <p:nvPr/>
        </p:nvSpPr>
        <p:spPr>
          <a:xfrm>
            <a:off x="3491966" y="6574109"/>
            <a:ext cx="215045"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游ゴシック"/>
                <a:cs typeface="游ゴシック"/>
              </a:rPr>
              <a:t>ない</a:t>
            </a:r>
            <a:endParaRPr sz="667">
              <a:latin typeface="游ゴシック"/>
              <a:cs typeface="游ゴシック"/>
            </a:endParaRPr>
          </a:p>
        </p:txBody>
      </p:sp>
      <p:grpSp>
        <p:nvGrpSpPr>
          <p:cNvPr id="135" name="object 135"/>
          <p:cNvGrpSpPr/>
          <p:nvPr/>
        </p:nvGrpSpPr>
        <p:grpSpPr>
          <a:xfrm>
            <a:off x="4325053" y="8660677"/>
            <a:ext cx="932992" cy="49951"/>
            <a:chOff x="3293109" y="6221768"/>
            <a:chExt cx="699770" cy="37465"/>
          </a:xfrm>
        </p:grpSpPr>
        <p:sp>
          <p:nvSpPr>
            <p:cNvPr id="136" name="object 136"/>
            <p:cNvSpPr/>
            <p:nvPr/>
          </p:nvSpPr>
          <p:spPr>
            <a:xfrm>
              <a:off x="3293109" y="6221768"/>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137" name="object 137"/>
            <p:cNvSpPr/>
            <p:nvPr/>
          </p:nvSpPr>
          <p:spPr>
            <a:xfrm>
              <a:off x="3624452" y="6221768"/>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138" name="object 138"/>
            <p:cNvSpPr/>
            <p:nvPr/>
          </p:nvSpPr>
          <p:spPr>
            <a:xfrm>
              <a:off x="3955795" y="6221768"/>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139" name="object 139"/>
          <p:cNvSpPr txBox="1"/>
          <p:nvPr/>
        </p:nvSpPr>
        <p:spPr>
          <a:xfrm>
            <a:off x="4378732" y="8605695"/>
            <a:ext cx="1546803" cy="124885"/>
          </a:xfrm>
          <a:prstGeom prst="rect">
            <a:avLst/>
          </a:prstGeom>
        </p:spPr>
        <p:txBody>
          <a:bodyPr vert="horz" wrap="square" lIns="0" tIns="22013" rIns="0" bIns="0" rtlCol="0">
            <a:spAutoFit/>
          </a:bodyPr>
          <a:lstStyle/>
          <a:p>
            <a:pPr marL="16933">
              <a:spcBef>
                <a:spcPts val="173"/>
              </a:spcBef>
              <a:tabLst>
                <a:tab pos="458882" algn="l"/>
                <a:tab pos="899984"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140" name="object 140"/>
          <p:cNvSpPr txBox="1"/>
          <p:nvPr/>
        </p:nvSpPr>
        <p:spPr>
          <a:xfrm>
            <a:off x="5960753" y="5964600"/>
            <a:ext cx="631589" cy="135870"/>
          </a:xfrm>
          <a:prstGeom prst="rect">
            <a:avLst/>
          </a:prstGeom>
        </p:spPr>
        <p:txBody>
          <a:bodyPr vert="horz" wrap="square" lIns="0" tIns="22859" rIns="0" bIns="0" rtlCol="0">
            <a:spAutoFit/>
          </a:bodyPr>
          <a:lstStyle/>
          <a:p>
            <a:pPr marL="16933">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141" name="object 141"/>
          <p:cNvGrpSpPr/>
          <p:nvPr/>
        </p:nvGrpSpPr>
        <p:grpSpPr>
          <a:xfrm>
            <a:off x="10475183" y="7568974"/>
            <a:ext cx="2567845" cy="452103"/>
            <a:chOff x="7905877" y="5402961"/>
            <a:chExt cx="1925955" cy="339090"/>
          </a:xfrm>
        </p:grpSpPr>
        <p:sp>
          <p:nvSpPr>
            <p:cNvPr id="142" name="object 142"/>
            <p:cNvSpPr/>
            <p:nvPr/>
          </p:nvSpPr>
          <p:spPr>
            <a:xfrm>
              <a:off x="7905877" y="5402961"/>
              <a:ext cx="1100455" cy="339090"/>
            </a:xfrm>
            <a:custGeom>
              <a:avLst/>
              <a:gdLst/>
              <a:ahLst/>
              <a:cxnLst/>
              <a:rect l="l" t="t" r="r" b="b"/>
              <a:pathLst>
                <a:path w="1100454" h="339089">
                  <a:moveTo>
                    <a:pt x="1099947" y="0"/>
                  </a:moveTo>
                  <a:lnTo>
                    <a:pt x="0" y="0"/>
                  </a:lnTo>
                  <a:lnTo>
                    <a:pt x="0" y="338962"/>
                  </a:lnTo>
                  <a:lnTo>
                    <a:pt x="1099947" y="338962"/>
                  </a:lnTo>
                  <a:lnTo>
                    <a:pt x="1099947" y="0"/>
                  </a:lnTo>
                  <a:close/>
                </a:path>
              </a:pathLst>
            </a:custGeom>
            <a:solidFill>
              <a:srgbClr val="92D050"/>
            </a:solidFill>
          </p:spPr>
          <p:txBody>
            <a:bodyPr wrap="square" lIns="0" tIns="0" rIns="0" bIns="0" rtlCol="0"/>
            <a:lstStyle/>
            <a:p>
              <a:endParaRPr/>
            </a:p>
          </p:txBody>
        </p:sp>
        <p:sp>
          <p:nvSpPr>
            <p:cNvPr id="143" name="object 143"/>
            <p:cNvSpPr/>
            <p:nvPr/>
          </p:nvSpPr>
          <p:spPr>
            <a:xfrm>
              <a:off x="9005824" y="5402961"/>
              <a:ext cx="275590" cy="339090"/>
            </a:xfrm>
            <a:custGeom>
              <a:avLst/>
              <a:gdLst/>
              <a:ahLst/>
              <a:cxnLst/>
              <a:rect l="l" t="t" r="r" b="b"/>
              <a:pathLst>
                <a:path w="275590" h="339089">
                  <a:moveTo>
                    <a:pt x="275208" y="0"/>
                  </a:moveTo>
                  <a:lnTo>
                    <a:pt x="0" y="0"/>
                  </a:lnTo>
                  <a:lnTo>
                    <a:pt x="0" y="338962"/>
                  </a:lnTo>
                  <a:lnTo>
                    <a:pt x="275208" y="338962"/>
                  </a:lnTo>
                  <a:lnTo>
                    <a:pt x="275208" y="0"/>
                  </a:lnTo>
                  <a:close/>
                </a:path>
              </a:pathLst>
            </a:custGeom>
            <a:solidFill>
              <a:srgbClr val="5B9BD4"/>
            </a:solidFill>
          </p:spPr>
          <p:txBody>
            <a:bodyPr wrap="square" lIns="0" tIns="0" rIns="0" bIns="0" rtlCol="0"/>
            <a:lstStyle/>
            <a:p>
              <a:endParaRPr/>
            </a:p>
          </p:txBody>
        </p:sp>
        <p:sp>
          <p:nvSpPr>
            <p:cNvPr id="144" name="object 144"/>
            <p:cNvSpPr/>
            <p:nvPr/>
          </p:nvSpPr>
          <p:spPr>
            <a:xfrm>
              <a:off x="9281033" y="5402961"/>
              <a:ext cx="550545" cy="339090"/>
            </a:xfrm>
            <a:custGeom>
              <a:avLst/>
              <a:gdLst/>
              <a:ahLst/>
              <a:cxnLst/>
              <a:rect l="l" t="t" r="r" b="b"/>
              <a:pathLst>
                <a:path w="550545" h="339089">
                  <a:moveTo>
                    <a:pt x="550291" y="0"/>
                  </a:moveTo>
                  <a:lnTo>
                    <a:pt x="0" y="0"/>
                  </a:lnTo>
                  <a:lnTo>
                    <a:pt x="0" y="338962"/>
                  </a:lnTo>
                  <a:lnTo>
                    <a:pt x="550291" y="338962"/>
                  </a:lnTo>
                  <a:lnTo>
                    <a:pt x="550291" y="0"/>
                  </a:lnTo>
                  <a:close/>
                </a:path>
              </a:pathLst>
            </a:custGeom>
            <a:solidFill>
              <a:srgbClr val="FFC000"/>
            </a:solidFill>
          </p:spPr>
          <p:txBody>
            <a:bodyPr wrap="square" lIns="0" tIns="0" rIns="0" bIns="0" rtlCol="0"/>
            <a:lstStyle/>
            <a:p>
              <a:endParaRPr/>
            </a:p>
          </p:txBody>
        </p:sp>
        <p:sp>
          <p:nvSpPr>
            <p:cNvPr id="145" name="object 145"/>
            <p:cNvSpPr/>
            <p:nvPr/>
          </p:nvSpPr>
          <p:spPr>
            <a:xfrm>
              <a:off x="8416417" y="5520042"/>
              <a:ext cx="1179830" cy="105410"/>
            </a:xfrm>
            <a:custGeom>
              <a:avLst/>
              <a:gdLst/>
              <a:ahLst/>
              <a:cxnLst/>
              <a:rect l="l" t="t" r="r" b="b"/>
              <a:pathLst>
                <a:path w="1179829" h="105410">
                  <a:moveTo>
                    <a:pt x="79121" y="0"/>
                  </a:moveTo>
                  <a:lnTo>
                    <a:pt x="0" y="0"/>
                  </a:lnTo>
                  <a:lnTo>
                    <a:pt x="0" y="104787"/>
                  </a:lnTo>
                  <a:lnTo>
                    <a:pt x="79121" y="104787"/>
                  </a:lnTo>
                  <a:lnTo>
                    <a:pt x="79121" y="0"/>
                  </a:lnTo>
                  <a:close/>
                </a:path>
                <a:path w="1179829" h="105410">
                  <a:moveTo>
                    <a:pt x="766699" y="0"/>
                  </a:moveTo>
                  <a:lnTo>
                    <a:pt x="687578" y="0"/>
                  </a:lnTo>
                  <a:lnTo>
                    <a:pt x="687578" y="104787"/>
                  </a:lnTo>
                  <a:lnTo>
                    <a:pt x="766699" y="104787"/>
                  </a:lnTo>
                  <a:lnTo>
                    <a:pt x="766699" y="0"/>
                  </a:lnTo>
                  <a:close/>
                </a:path>
                <a:path w="1179829" h="105410">
                  <a:moveTo>
                    <a:pt x="1179322" y="0"/>
                  </a:moveTo>
                  <a:lnTo>
                    <a:pt x="1100201" y="0"/>
                  </a:lnTo>
                  <a:lnTo>
                    <a:pt x="1100201" y="104787"/>
                  </a:lnTo>
                  <a:lnTo>
                    <a:pt x="1179322" y="104787"/>
                  </a:lnTo>
                  <a:lnTo>
                    <a:pt x="1179322" y="0"/>
                  </a:lnTo>
                  <a:close/>
                </a:path>
              </a:pathLst>
            </a:custGeom>
            <a:solidFill>
              <a:srgbClr val="FFFFFF"/>
            </a:solidFill>
          </p:spPr>
          <p:txBody>
            <a:bodyPr wrap="square" lIns="0" tIns="0" rIns="0" bIns="0" rtlCol="0"/>
            <a:lstStyle/>
            <a:p>
              <a:endParaRPr/>
            </a:p>
          </p:txBody>
        </p:sp>
      </p:grpSp>
      <p:grpSp>
        <p:nvGrpSpPr>
          <p:cNvPr id="146" name="object 146"/>
          <p:cNvGrpSpPr/>
          <p:nvPr/>
        </p:nvGrpSpPr>
        <p:grpSpPr>
          <a:xfrm>
            <a:off x="10475183" y="6440748"/>
            <a:ext cx="2567845" cy="452103"/>
            <a:chOff x="7905877" y="4556760"/>
            <a:chExt cx="1925955" cy="339090"/>
          </a:xfrm>
        </p:grpSpPr>
        <p:sp>
          <p:nvSpPr>
            <p:cNvPr id="147" name="object 147"/>
            <p:cNvSpPr/>
            <p:nvPr/>
          </p:nvSpPr>
          <p:spPr>
            <a:xfrm>
              <a:off x="7905877" y="4556760"/>
              <a:ext cx="770255" cy="339090"/>
            </a:xfrm>
            <a:custGeom>
              <a:avLst/>
              <a:gdLst/>
              <a:ahLst/>
              <a:cxnLst/>
              <a:rect l="l" t="t" r="r" b="b"/>
              <a:pathLst>
                <a:path w="770254" h="339089">
                  <a:moveTo>
                    <a:pt x="770001" y="0"/>
                  </a:moveTo>
                  <a:lnTo>
                    <a:pt x="0" y="0"/>
                  </a:lnTo>
                  <a:lnTo>
                    <a:pt x="0" y="339089"/>
                  </a:lnTo>
                  <a:lnTo>
                    <a:pt x="770001" y="339089"/>
                  </a:lnTo>
                  <a:lnTo>
                    <a:pt x="770001" y="0"/>
                  </a:lnTo>
                  <a:close/>
                </a:path>
              </a:pathLst>
            </a:custGeom>
            <a:solidFill>
              <a:srgbClr val="92D050"/>
            </a:solidFill>
          </p:spPr>
          <p:txBody>
            <a:bodyPr wrap="square" lIns="0" tIns="0" rIns="0" bIns="0" rtlCol="0"/>
            <a:lstStyle/>
            <a:p>
              <a:endParaRPr/>
            </a:p>
          </p:txBody>
        </p:sp>
        <p:sp>
          <p:nvSpPr>
            <p:cNvPr id="148" name="object 148"/>
            <p:cNvSpPr/>
            <p:nvPr/>
          </p:nvSpPr>
          <p:spPr>
            <a:xfrm>
              <a:off x="8675878" y="4556760"/>
              <a:ext cx="770890" cy="339090"/>
            </a:xfrm>
            <a:custGeom>
              <a:avLst/>
              <a:gdLst/>
              <a:ahLst/>
              <a:cxnLst/>
              <a:rect l="l" t="t" r="r" b="b"/>
              <a:pathLst>
                <a:path w="770890" h="339089">
                  <a:moveTo>
                    <a:pt x="770635" y="0"/>
                  </a:moveTo>
                  <a:lnTo>
                    <a:pt x="0" y="0"/>
                  </a:lnTo>
                  <a:lnTo>
                    <a:pt x="0" y="339089"/>
                  </a:lnTo>
                  <a:lnTo>
                    <a:pt x="770635" y="339089"/>
                  </a:lnTo>
                  <a:lnTo>
                    <a:pt x="770635" y="0"/>
                  </a:lnTo>
                  <a:close/>
                </a:path>
              </a:pathLst>
            </a:custGeom>
            <a:solidFill>
              <a:srgbClr val="5B9BD4"/>
            </a:solidFill>
          </p:spPr>
          <p:txBody>
            <a:bodyPr wrap="square" lIns="0" tIns="0" rIns="0" bIns="0" rtlCol="0"/>
            <a:lstStyle/>
            <a:p>
              <a:endParaRPr/>
            </a:p>
          </p:txBody>
        </p:sp>
        <p:sp>
          <p:nvSpPr>
            <p:cNvPr id="149" name="object 149"/>
            <p:cNvSpPr/>
            <p:nvPr/>
          </p:nvSpPr>
          <p:spPr>
            <a:xfrm>
              <a:off x="9446514" y="4556760"/>
              <a:ext cx="384810" cy="339090"/>
            </a:xfrm>
            <a:custGeom>
              <a:avLst/>
              <a:gdLst/>
              <a:ahLst/>
              <a:cxnLst/>
              <a:rect l="l" t="t" r="r" b="b"/>
              <a:pathLst>
                <a:path w="384809" h="339089">
                  <a:moveTo>
                    <a:pt x="384809" y="0"/>
                  </a:moveTo>
                  <a:lnTo>
                    <a:pt x="0" y="0"/>
                  </a:lnTo>
                  <a:lnTo>
                    <a:pt x="0" y="339089"/>
                  </a:lnTo>
                  <a:lnTo>
                    <a:pt x="384809" y="339089"/>
                  </a:lnTo>
                  <a:lnTo>
                    <a:pt x="384809" y="0"/>
                  </a:lnTo>
                  <a:close/>
                </a:path>
              </a:pathLst>
            </a:custGeom>
            <a:solidFill>
              <a:srgbClr val="FFC000"/>
            </a:solidFill>
          </p:spPr>
          <p:txBody>
            <a:bodyPr wrap="square" lIns="0" tIns="0" rIns="0" bIns="0" rtlCol="0"/>
            <a:lstStyle/>
            <a:p>
              <a:endParaRPr/>
            </a:p>
          </p:txBody>
        </p:sp>
        <p:sp>
          <p:nvSpPr>
            <p:cNvPr id="150" name="object 150"/>
            <p:cNvSpPr/>
            <p:nvPr/>
          </p:nvSpPr>
          <p:spPr>
            <a:xfrm>
              <a:off x="8251444" y="4673968"/>
              <a:ext cx="1426845" cy="105410"/>
            </a:xfrm>
            <a:custGeom>
              <a:avLst/>
              <a:gdLst/>
              <a:ahLst/>
              <a:cxnLst/>
              <a:rect l="l" t="t" r="r" b="b"/>
              <a:pathLst>
                <a:path w="1426845" h="105410">
                  <a:moveTo>
                    <a:pt x="79121" y="0"/>
                  </a:moveTo>
                  <a:lnTo>
                    <a:pt x="0" y="0"/>
                  </a:lnTo>
                  <a:lnTo>
                    <a:pt x="0" y="104787"/>
                  </a:lnTo>
                  <a:lnTo>
                    <a:pt x="79121" y="104787"/>
                  </a:lnTo>
                  <a:lnTo>
                    <a:pt x="79121" y="0"/>
                  </a:lnTo>
                  <a:close/>
                </a:path>
                <a:path w="1426845" h="105410">
                  <a:moveTo>
                    <a:pt x="849249" y="0"/>
                  </a:moveTo>
                  <a:lnTo>
                    <a:pt x="770128" y="0"/>
                  </a:lnTo>
                  <a:lnTo>
                    <a:pt x="770128" y="104787"/>
                  </a:lnTo>
                  <a:lnTo>
                    <a:pt x="849249" y="104787"/>
                  </a:lnTo>
                  <a:lnTo>
                    <a:pt x="849249" y="0"/>
                  </a:lnTo>
                  <a:close/>
                </a:path>
                <a:path w="1426845" h="105410">
                  <a:moveTo>
                    <a:pt x="1426845" y="0"/>
                  </a:moveTo>
                  <a:lnTo>
                    <a:pt x="1347724" y="0"/>
                  </a:lnTo>
                  <a:lnTo>
                    <a:pt x="1347724" y="104787"/>
                  </a:lnTo>
                  <a:lnTo>
                    <a:pt x="1426845" y="104787"/>
                  </a:lnTo>
                  <a:lnTo>
                    <a:pt x="1426845" y="0"/>
                  </a:lnTo>
                  <a:close/>
                </a:path>
              </a:pathLst>
            </a:custGeom>
            <a:solidFill>
              <a:srgbClr val="FFFFFF"/>
            </a:solidFill>
          </p:spPr>
          <p:txBody>
            <a:bodyPr wrap="square" lIns="0" tIns="0" rIns="0" bIns="0" rtlCol="0"/>
            <a:lstStyle/>
            <a:p>
              <a:endParaRPr/>
            </a:p>
          </p:txBody>
        </p:sp>
      </p:grpSp>
      <p:graphicFrame>
        <p:nvGraphicFramePr>
          <p:cNvPr id="151" name="object 151"/>
          <p:cNvGraphicFramePr>
            <a:graphicFrameLocks noGrp="1"/>
          </p:cNvGraphicFramePr>
          <p:nvPr>
            <p:extLst>
              <p:ext uri="{D42A27DB-BD31-4B8C-83A1-F6EECF244321}">
                <p14:modId xmlns:p14="http://schemas.microsoft.com/office/powerpoint/2010/main" val="329152649"/>
              </p:ext>
            </p:extLst>
          </p:nvPr>
        </p:nvGraphicFramePr>
        <p:xfrm>
          <a:off x="10471432" y="6102940"/>
          <a:ext cx="2571227" cy="2253743"/>
        </p:xfrm>
        <a:graphic>
          <a:graphicData uri="http://schemas.openxmlformats.org/drawingml/2006/table">
            <a:tbl>
              <a:tblPr firstRow="1" bandRow="1">
                <a:tableStyleId>{2D5ABB26-0587-4C30-8999-92F81FD0307C}</a:tableStyleId>
              </a:tblPr>
              <a:tblGrid>
                <a:gridCol w="513908">
                  <a:extLst>
                    <a:ext uri="{9D8B030D-6E8A-4147-A177-3AD203B41FA5}">
                      <a16:colId xmlns:a16="http://schemas.microsoft.com/office/drawing/2014/main" val="20000"/>
                    </a:ext>
                  </a:extLst>
                </a:gridCol>
                <a:gridCol w="513061">
                  <a:extLst>
                    <a:ext uri="{9D8B030D-6E8A-4147-A177-3AD203B41FA5}">
                      <a16:colId xmlns:a16="http://schemas.microsoft.com/office/drawing/2014/main" val="20001"/>
                    </a:ext>
                  </a:extLst>
                </a:gridCol>
                <a:gridCol w="440250">
                  <a:extLst>
                    <a:ext uri="{9D8B030D-6E8A-4147-A177-3AD203B41FA5}">
                      <a16:colId xmlns:a16="http://schemas.microsoft.com/office/drawing/2014/main" val="20002"/>
                    </a:ext>
                  </a:extLst>
                </a:gridCol>
                <a:gridCol w="73656">
                  <a:extLst>
                    <a:ext uri="{9D8B030D-6E8A-4147-A177-3AD203B41FA5}">
                      <a16:colId xmlns:a16="http://schemas.microsoft.com/office/drawing/2014/main" val="20003"/>
                    </a:ext>
                  </a:extLst>
                </a:gridCol>
                <a:gridCol w="294629">
                  <a:extLst>
                    <a:ext uri="{9D8B030D-6E8A-4147-A177-3AD203B41FA5}">
                      <a16:colId xmlns:a16="http://schemas.microsoft.com/office/drawing/2014/main" val="20004"/>
                    </a:ext>
                  </a:extLst>
                </a:gridCol>
                <a:gridCol w="221817">
                  <a:extLst>
                    <a:ext uri="{9D8B030D-6E8A-4147-A177-3AD203B41FA5}">
                      <a16:colId xmlns:a16="http://schemas.microsoft.com/office/drawing/2014/main" val="20005"/>
                    </a:ext>
                  </a:extLst>
                </a:gridCol>
                <a:gridCol w="513906">
                  <a:extLst>
                    <a:ext uri="{9D8B030D-6E8A-4147-A177-3AD203B41FA5}">
                      <a16:colId xmlns:a16="http://schemas.microsoft.com/office/drawing/2014/main" val="20006"/>
                    </a:ext>
                  </a:extLst>
                </a:gridCol>
              </a:tblGrid>
              <a:tr h="337807">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extLst>
                  <a:ext uri="{0D108BD9-81ED-4DB2-BD59-A6C34878D82A}">
                    <a16:rowId xmlns:a16="http://schemas.microsoft.com/office/drawing/2014/main" val="10000"/>
                  </a:ext>
                </a:extLst>
              </a:tr>
              <a:tr h="451257">
                <a:tc gridSpan="2">
                  <a:txBody>
                    <a:bodyPr/>
                    <a:lstStyle/>
                    <a:p>
                      <a:pPr>
                        <a:lnSpc>
                          <a:spcPct val="100000"/>
                        </a:lnSpc>
                        <a:spcBef>
                          <a:spcPts val="445"/>
                        </a:spcBef>
                      </a:pPr>
                      <a:endParaRPr sz="700">
                        <a:latin typeface="Times New Roman"/>
                        <a:cs typeface="Times New Roman"/>
                      </a:endParaRPr>
                    </a:p>
                    <a:p>
                      <a:pPr marL="1270" algn="ctr">
                        <a:lnSpc>
                          <a:spcPct val="100000"/>
                        </a:lnSpc>
                      </a:pPr>
                      <a:r>
                        <a:rPr sz="700" spc="-50" dirty="0">
                          <a:solidFill>
                            <a:srgbClr val="404040"/>
                          </a:solidFill>
                          <a:latin typeface="Calibri"/>
                          <a:cs typeface="Calibri"/>
                        </a:rPr>
                        <a:t>2</a:t>
                      </a:r>
                      <a:endParaRPr sz="700">
                        <a:latin typeface="Calibri"/>
                        <a:cs typeface="Calibri"/>
                      </a:endParaRPr>
                    </a:p>
                  </a:txBody>
                  <a:tcPr marL="0" marR="0" marT="75351" marB="0">
                    <a:lnL w="6350">
                      <a:solidFill>
                        <a:srgbClr val="D9D9D9"/>
                      </a:solidFill>
                      <a:prstDash val="solid"/>
                    </a:lnL>
                    <a:lnR w="6350">
                      <a:solidFill>
                        <a:srgbClr val="D9D9D9"/>
                      </a:solidFill>
                      <a:prstDash val="solid"/>
                    </a:lnR>
                  </a:tcPr>
                </a:tc>
                <a:tc hMerge="1">
                  <a:txBody>
                    <a:bodyPr/>
                    <a:lstStyle/>
                    <a:p>
                      <a:endParaRPr/>
                    </a:p>
                  </a:txBody>
                  <a:tcPr marL="0" marR="0" marT="0" marB="0"/>
                </a:tc>
                <a:tc gridSpan="4">
                  <a:txBody>
                    <a:bodyPr/>
                    <a:lstStyle/>
                    <a:p>
                      <a:pPr>
                        <a:lnSpc>
                          <a:spcPct val="100000"/>
                        </a:lnSpc>
                        <a:spcBef>
                          <a:spcPts val="445"/>
                        </a:spcBef>
                      </a:pPr>
                      <a:endParaRPr sz="700">
                        <a:latin typeface="Times New Roman"/>
                        <a:cs typeface="Times New Roman"/>
                      </a:endParaRPr>
                    </a:p>
                    <a:p>
                      <a:pPr marL="1270" algn="ctr">
                        <a:lnSpc>
                          <a:spcPct val="100000"/>
                        </a:lnSpc>
                      </a:pPr>
                      <a:r>
                        <a:rPr sz="700" spc="-50" dirty="0">
                          <a:solidFill>
                            <a:srgbClr val="404040"/>
                          </a:solidFill>
                          <a:latin typeface="Calibri"/>
                          <a:cs typeface="Calibri"/>
                        </a:rPr>
                        <a:t>2</a:t>
                      </a:r>
                      <a:endParaRPr sz="700">
                        <a:latin typeface="Calibri"/>
                        <a:cs typeface="Calibri"/>
                      </a:endParaRPr>
                    </a:p>
                  </a:txBody>
                  <a:tcPr marL="0" marR="0" marT="75351" marB="0">
                    <a:lnL w="6350">
                      <a:solidFill>
                        <a:srgbClr val="D9D9D9"/>
                      </a:solidFill>
                      <a:prstDash val="solid"/>
                    </a:lnL>
                    <a:lnR w="6350">
                      <a:solidFill>
                        <a:srgbClr val="D9D9D9"/>
                      </a:solidFill>
                      <a:prstDash val="solid"/>
                    </a:lnR>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a:txBody>
                    <a:bodyPr/>
                    <a:lstStyle/>
                    <a:p>
                      <a:pPr>
                        <a:lnSpc>
                          <a:spcPct val="100000"/>
                        </a:lnSpc>
                        <a:spcBef>
                          <a:spcPts val="445"/>
                        </a:spcBef>
                      </a:pPr>
                      <a:endParaRPr sz="700">
                        <a:latin typeface="Times New Roman"/>
                        <a:cs typeface="Times New Roman"/>
                      </a:endParaRPr>
                    </a:p>
                    <a:p>
                      <a:pPr marL="1270" algn="ctr">
                        <a:lnSpc>
                          <a:spcPct val="100000"/>
                        </a:lnSpc>
                      </a:pPr>
                      <a:r>
                        <a:rPr sz="700" spc="-50" dirty="0">
                          <a:solidFill>
                            <a:srgbClr val="404040"/>
                          </a:solidFill>
                          <a:latin typeface="Calibri"/>
                          <a:cs typeface="Calibri"/>
                        </a:rPr>
                        <a:t>1</a:t>
                      </a:r>
                      <a:endParaRPr sz="700">
                        <a:latin typeface="Calibri"/>
                        <a:cs typeface="Calibri"/>
                      </a:endParaRPr>
                    </a:p>
                  </a:txBody>
                  <a:tcPr marL="0" marR="0" marT="75351" marB="0">
                    <a:lnL w="6350">
                      <a:solidFill>
                        <a:srgbClr val="D9D9D9"/>
                      </a:solidFill>
                      <a:prstDash val="solid"/>
                    </a:lnL>
                    <a:lnR w="6350">
                      <a:solidFill>
                        <a:srgbClr val="D9D9D9"/>
                      </a:solidFill>
                      <a:prstDash val="solid"/>
                    </a:lnR>
                  </a:tcPr>
                </a:tc>
                <a:extLst>
                  <a:ext uri="{0D108BD9-81ED-4DB2-BD59-A6C34878D82A}">
                    <a16:rowId xmlns:a16="http://schemas.microsoft.com/office/drawing/2014/main" val="10001"/>
                  </a:ext>
                </a:extLst>
              </a:tr>
              <a:tr h="675615">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extLst>
                  <a:ext uri="{0D108BD9-81ED-4DB2-BD59-A6C34878D82A}">
                    <a16:rowId xmlns:a16="http://schemas.microsoft.com/office/drawing/2014/main" val="10002"/>
                  </a:ext>
                </a:extLst>
              </a:tr>
              <a:tr h="451257">
                <a:tc gridSpan="3">
                  <a:txBody>
                    <a:bodyPr/>
                    <a:lstStyle/>
                    <a:p>
                      <a:pPr>
                        <a:lnSpc>
                          <a:spcPct val="100000"/>
                        </a:lnSpc>
                        <a:spcBef>
                          <a:spcPts val="445"/>
                        </a:spcBef>
                      </a:pPr>
                      <a:endParaRPr sz="700">
                        <a:latin typeface="Times New Roman"/>
                        <a:cs typeface="Times New Roman"/>
                      </a:endParaRPr>
                    </a:p>
                    <a:p>
                      <a:pPr marL="1270" algn="ctr">
                        <a:lnSpc>
                          <a:spcPct val="100000"/>
                        </a:lnSpc>
                      </a:pPr>
                      <a:r>
                        <a:rPr sz="700" spc="-50" dirty="0">
                          <a:solidFill>
                            <a:srgbClr val="404040"/>
                          </a:solidFill>
                          <a:latin typeface="Calibri"/>
                          <a:cs typeface="Calibri"/>
                        </a:rPr>
                        <a:t>4</a:t>
                      </a:r>
                      <a:endParaRPr sz="700">
                        <a:latin typeface="Calibri"/>
                        <a:cs typeface="Calibri"/>
                      </a:endParaRPr>
                    </a:p>
                  </a:txBody>
                  <a:tcPr marL="0" marR="0" marT="75351" marB="0">
                    <a:lnL w="6350">
                      <a:solidFill>
                        <a:srgbClr val="D9D9D9"/>
                      </a:solidFill>
                      <a:prstDash val="solid"/>
                    </a:lnL>
                  </a:tcPr>
                </a:tc>
                <a:tc hMerge="1">
                  <a:txBody>
                    <a:bodyPr/>
                    <a:lstStyle/>
                    <a:p>
                      <a:endParaRPr/>
                    </a:p>
                  </a:txBody>
                  <a:tcPr marL="0" marR="0" marT="0" marB="0"/>
                </a:tc>
                <a:tc hMerge="1">
                  <a:txBody>
                    <a:bodyPr/>
                    <a:lstStyle/>
                    <a:p>
                      <a:endParaRPr/>
                    </a:p>
                  </a:txBody>
                  <a:tcPr marL="0" marR="0" marT="0" marB="0"/>
                </a:tc>
                <a:tc gridSpan="2">
                  <a:txBody>
                    <a:bodyPr/>
                    <a:lstStyle/>
                    <a:p>
                      <a:pPr>
                        <a:lnSpc>
                          <a:spcPct val="100000"/>
                        </a:lnSpc>
                        <a:spcBef>
                          <a:spcPts val="445"/>
                        </a:spcBef>
                      </a:pPr>
                      <a:endParaRPr sz="700">
                        <a:latin typeface="Times New Roman"/>
                        <a:cs typeface="Times New Roman"/>
                      </a:endParaRPr>
                    </a:p>
                    <a:p>
                      <a:pPr marL="1270" algn="ctr">
                        <a:lnSpc>
                          <a:spcPct val="100000"/>
                        </a:lnSpc>
                      </a:pPr>
                      <a:r>
                        <a:rPr sz="700" spc="-50" dirty="0">
                          <a:solidFill>
                            <a:srgbClr val="404040"/>
                          </a:solidFill>
                          <a:latin typeface="Calibri"/>
                          <a:cs typeface="Calibri"/>
                        </a:rPr>
                        <a:t>1</a:t>
                      </a:r>
                      <a:endParaRPr sz="700">
                        <a:latin typeface="Calibri"/>
                        <a:cs typeface="Calibri"/>
                      </a:endParaRPr>
                    </a:p>
                  </a:txBody>
                  <a:tcPr marL="0" marR="0" marT="75351" marB="0"/>
                </a:tc>
                <a:tc hMerge="1">
                  <a:txBody>
                    <a:bodyPr/>
                    <a:lstStyle/>
                    <a:p>
                      <a:endParaRPr/>
                    </a:p>
                  </a:txBody>
                  <a:tcPr marL="0" marR="0" marT="0" marB="0"/>
                </a:tc>
                <a:tc gridSpan="2">
                  <a:txBody>
                    <a:bodyPr/>
                    <a:lstStyle/>
                    <a:p>
                      <a:pPr>
                        <a:lnSpc>
                          <a:spcPct val="100000"/>
                        </a:lnSpc>
                        <a:spcBef>
                          <a:spcPts val="445"/>
                        </a:spcBef>
                      </a:pPr>
                      <a:endParaRPr sz="700">
                        <a:latin typeface="Times New Roman"/>
                        <a:cs typeface="Times New Roman"/>
                      </a:endParaRPr>
                    </a:p>
                    <a:p>
                      <a:pPr marL="1270" algn="ctr">
                        <a:lnSpc>
                          <a:spcPct val="100000"/>
                        </a:lnSpc>
                      </a:pPr>
                      <a:r>
                        <a:rPr sz="700" spc="-50" dirty="0">
                          <a:solidFill>
                            <a:srgbClr val="404040"/>
                          </a:solidFill>
                          <a:latin typeface="Calibri"/>
                          <a:cs typeface="Calibri"/>
                        </a:rPr>
                        <a:t>2</a:t>
                      </a:r>
                      <a:endParaRPr sz="700">
                        <a:latin typeface="Calibri"/>
                        <a:cs typeface="Calibri"/>
                      </a:endParaRPr>
                    </a:p>
                  </a:txBody>
                  <a:tcPr marL="0" marR="0" marT="75351" marB="0">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3"/>
                  </a:ext>
                </a:extLst>
              </a:tr>
              <a:tr h="337807">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extLst>
                  <a:ext uri="{0D108BD9-81ED-4DB2-BD59-A6C34878D82A}">
                    <a16:rowId xmlns:a16="http://schemas.microsoft.com/office/drawing/2014/main" val="10004"/>
                  </a:ext>
                </a:extLst>
              </a:tr>
            </a:tbl>
          </a:graphicData>
        </a:graphic>
      </p:graphicFrame>
      <p:sp>
        <p:nvSpPr>
          <p:cNvPr id="152" name="object 152"/>
          <p:cNvSpPr txBox="1"/>
          <p:nvPr/>
        </p:nvSpPr>
        <p:spPr>
          <a:xfrm>
            <a:off x="10405080" y="8395662"/>
            <a:ext cx="143928"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Calibri"/>
                <a:cs typeface="Calibri"/>
              </a:rPr>
              <a:t>0%</a:t>
            </a:r>
            <a:endParaRPr sz="667">
              <a:latin typeface="Calibri"/>
              <a:cs typeface="Calibri"/>
            </a:endParaRPr>
          </a:p>
        </p:txBody>
      </p:sp>
      <p:sp>
        <p:nvSpPr>
          <p:cNvPr id="153" name="object 153"/>
          <p:cNvSpPr txBox="1"/>
          <p:nvPr/>
        </p:nvSpPr>
        <p:spPr>
          <a:xfrm>
            <a:off x="10895621" y="8395662"/>
            <a:ext cx="1216614" cy="124885"/>
          </a:xfrm>
          <a:prstGeom prst="rect">
            <a:avLst/>
          </a:prstGeom>
        </p:spPr>
        <p:txBody>
          <a:bodyPr vert="horz" wrap="square" lIns="0" tIns="22013" rIns="0" bIns="0" rtlCol="0">
            <a:spAutoFit/>
          </a:bodyPr>
          <a:lstStyle/>
          <a:p>
            <a:pPr marL="16933">
              <a:spcBef>
                <a:spcPts val="173"/>
              </a:spcBef>
              <a:tabLst>
                <a:tab pos="530000" algn="l"/>
                <a:tab pos="1043067"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p:txBody>
      </p:sp>
      <p:sp>
        <p:nvSpPr>
          <p:cNvPr id="154" name="object 154"/>
          <p:cNvSpPr txBox="1"/>
          <p:nvPr/>
        </p:nvSpPr>
        <p:spPr>
          <a:xfrm>
            <a:off x="12436159" y="8395662"/>
            <a:ext cx="189646"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Calibri"/>
                <a:cs typeface="Calibri"/>
              </a:rPr>
              <a:t>80%</a:t>
            </a:r>
            <a:endParaRPr sz="667">
              <a:latin typeface="Calibri"/>
              <a:cs typeface="Calibri"/>
            </a:endParaRPr>
          </a:p>
        </p:txBody>
      </p:sp>
      <p:sp>
        <p:nvSpPr>
          <p:cNvPr id="155" name="object 155"/>
          <p:cNvSpPr txBox="1"/>
          <p:nvPr/>
        </p:nvSpPr>
        <p:spPr>
          <a:xfrm>
            <a:off x="12926698" y="8395662"/>
            <a:ext cx="235365" cy="124885"/>
          </a:xfrm>
          <a:prstGeom prst="rect">
            <a:avLst/>
          </a:prstGeom>
        </p:spPr>
        <p:txBody>
          <a:bodyPr vert="horz" wrap="square" lIns="0" tIns="22013" rIns="0" bIns="0" rtlCol="0">
            <a:spAutoFit/>
          </a:bodyPr>
          <a:lstStyle/>
          <a:p>
            <a:pPr marL="16933">
              <a:spcBef>
                <a:spcPts val="173"/>
              </a:spcBef>
            </a:pPr>
            <a:r>
              <a:rPr sz="667" spc="-27" dirty="0">
                <a:solidFill>
                  <a:srgbClr val="585858"/>
                </a:solidFill>
                <a:latin typeface="Calibri"/>
                <a:cs typeface="Calibri"/>
              </a:rPr>
              <a:t>100%</a:t>
            </a:r>
            <a:endParaRPr sz="667">
              <a:latin typeface="Calibri"/>
              <a:cs typeface="Calibri"/>
            </a:endParaRPr>
          </a:p>
        </p:txBody>
      </p:sp>
      <p:sp>
        <p:nvSpPr>
          <p:cNvPr id="156" name="object 156"/>
          <p:cNvSpPr txBox="1"/>
          <p:nvPr/>
        </p:nvSpPr>
        <p:spPr>
          <a:xfrm>
            <a:off x="10015799" y="7714459"/>
            <a:ext cx="395379" cy="124885"/>
          </a:xfrm>
          <a:prstGeom prst="rect">
            <a:avLst/>
          </a:prstGeom>
        </p:spPr>
        <p:txBody>
          <a:bodyPr vert="horz" wrap="square" lIns="0" tIns="22013" rIns="0" bIns="0" rtlCol="0">
            <a:spAutoFit/>
          </a:bodyPr>
          <a:lstStyle/>
          <a:p>
            <a:pPr marL="16933">
              <a:spcBef>
                <a:spcPts val="173"/>
              </a:spcBef>
            </a:pPr>
            <a:r>
              <a:rPr sz="667" spc="-20" dirty="0">
                <a:solidFill>
                  <a:srgbClr val="585858"/>
                </a:solidFill>
                <a:latin typeface="游ゴシック"/>
                <a:cs typeface="游ゴシック"/>
              </a:rPr>
              <a:t>希望する</a:t>
            </a:r>
            <a:endParaRPr sz="667">
              <a:latin typeface="游ゴシック"/>
              <a:cs typeface="游ゴシック"/>
            </a:endParaRPr>
          </a:p>
        </p:txBody>
      </p:sp>
      <p:sp>
        <p:nvSpPr>
          <p:cNvPr id="157" name="object 157"/>
          <p:cNvSpPr txBox="1"/>
          <p:nvPr/>
        </p:nvSpPr>
        <p:spPr>
          <a:xfrm>
            <a:off x="9926731" y="6586809"/>
            <a:ext cx="483429" cy="124885"/>
          </a:xfrm>
          <a:prstGeom prst="rect">
            <a:avLst/>
          </a:prstGeom>
        </p:spPr>
        <p:txBody>
          <a:bodyPr vert="horz" wrap="square" lIns="0" tIns="22013" rIns="0" bIns="0" rtlCol="0">
            <a:spAutoFit/>
          </a:bodyPr>
          <a:lstStyle/>
          <a:p>
            <a:pPr marL="16933">
              <a:spcBef>
                <a:spcPts val="173"/>
              </a:spcBef>
            </a:pPr>
            <a:r>
              <a:rPr sz="667" spc="-13" dirty="0">
                <a:solidFill>
                  <a:srgbClr val="585858"/>
                </a:solidFill>
                <a:latin typeface="游ゴシック"/>
                <a:cs typeface="游ゴシック"/>
              </a:rPr>
              <a:t>希望しない</a:t>
            </a:r>
            <a:endParaRPr sz="667">
              <a:latin typeface="游ゴシック"/>
              <a:cs typeface="游ゴシック"/>
            </a:endParaRPr>
          </a:p>
        </p:txBody>
      </p:sp>
      <p:grpSp>
        <p:nvGrpSpPr>
          <p:cNvPr id="158" name="object 158"/>
          <p:cNvGrpSpPr/>
          <p:nvPr/>
        </p:nvGrpSpPr>
        <p:grpSpPr>
          <a:xfrm>
            <a:off x="10791315" y="8650348"/>
            <a:ext cx="932992" cy="49951"/>
            <a:chOff x="8142985" y="6214021"/>
            <a:chExt cx="699770" cy="37465"/>
          </a:xfrm>
        </p:grpSpPr>
        <p:sp>
          <p:nvSpPr>
            <p:cNvPr id="159" name="object 159"/>
            <p:cNvSpPr/>
            <p:nvPr/>
          </p:nvSpPr>
          <p:spPr>
            <a:xfrm>
              <a:off x="8142985" y="6214021"/>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160" name="object 160"/>
            <p:cNvSpPr/>
            <p:nvPr/>
          </p:nvSpPr>
          <p:spPr>
            <a:xfrm>
              <a:off x="8474328" y="6214021"/>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161" name="object 161"/>
            <p:cNvSpPr/>
            <p:nvPr/>
          </p:nvSpPr>
          <p:spPr>
            <a:xfrm>
              <a:off x="8805671" y="6214021"/>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162" name="object 162"/>
          <p:cNvSpPr txBox="1"/>
          <p:nvPr/>
        </p:nvSpPr>
        <p:spPr>
          <a:xfrm>
            <a:off x="10846346" y="8594790"/>
            <a:ext cx="1546803" cy="124885"/>
          </a:xfrm>
          <a:prstGeom prst="rect">
            <a:avLst/>
          </a:prstGeom>
        </p:spPr>
        <p:txBody>
          <a:bodyPr vert="horz" wrap="square" lIns="0" tIns="22013" rIns="0" bIns="0" rtlCol="0">
            <a:spAutoFit/>
          </a:bodyPr>
          <a:lstStyle/>
          <a:p>
            <a:pPr marL="16933">
              <a:spcBef>
                <a:spcPts val="173"/>
              </a:spcBef>
              <a:tabLst>
                <a:tab pos="458035" algn="l"/>
                <a:tab pos="899984"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163" name="object 163"/>
          <p:cNvSpPr txBox="1"/>
          <p:nvPr/>
        </p:nvSpPr>
        <p:spPr>
          <a:xfrm>
            <a:off x="12458848" y="5986613"/>
            <a:ext cx="631589" cy="135870"/>
          </a:xfrm>
          <a:prstGeom prst="rect">
            <a:avLst/>
          </a:prstGeom>
        </p:spPr>
        <p:txBody>
          <a:bodyPr vert="horz" wrap="square" lIns="0" tIns="22859" rIns="0" bIns="0" rtlCol="0">
            <a:spAutoFit/>
          </a:bodyPr>
          <a:lstStyle/>
          <a:p>
            <a:pPr marL="16933">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953231" y="955651"/>
            <a:ext cx="3386541" cy="242866"/>
          </a:xfrm>
          <a:prstGeom prst="rect">
            <a:avLst/>
          </a:prstGeom>
        </p:spPr>
        <p:txBody>
          <a:bodyPr vert="horz" wrap="square" lIns="0" tIns="16933" rIns="0" bIns="0" rtlCol="0">
            <a:spAutoFit/>
          </a:bodyPr>
          <a:lstStyle/>
          <a:p>
            <a:pPr marL="16933">
              <a:spcBef>
                <a:spcPts val="133"/>
              </a:spcBef>
            </a:pPr>
            <a:r>
              <a:rPr sz="1467" dirty="0">
                <a:latin typeface="游ゴシック"/>
                <a:cs typeface="游ゴシック"/>
              </a:rPr>
              <a:t>保健相談に関する調査集計（鴨川支部</a:t>
            </a:r>
            <a:r>
              <a:rPr sz="1467" spc="-67" dirty="0">
                <a:latin typeface="游ゴシック"/>
                <a:cs typeface="游ゴシック"/>
              </a:rPr>
              <a:t>）</a:t>
            </a:r>
            <a:endParaRPr sz="1467">
              <a:latin typeface="游ゴシック"/>
              <a:cs typeface="游ゴシック"/>
            </a:endParaRPr>
          </a:p>
        </p:txBody>
      </p:sp>
      <p:sp>
        <p:nvSpPr>
          <p:cNvPr id="3" name="object 3"/>
          <p:cNvSpPr txBox="1"/>
          <p:nvPr/>
        </p:nvSpPr>
        <p:spPr>
          <a:xfrm>
            <a:off x="12605826" y="945747"/>
            <a:ext cx="802610" cy="149678"/>
          </a:xfrm>
          <a:prstGeom prst="rect">
            <a:avLst/>
          </a:prstGeom>
        </p:spPr>
        <p:txBody>
          <a:bodyPr vert="horz" wrap="square" lIns="0" tIns="16086" rIns="0" bIns="0" rtlCol="0">
            <a:spAutoFit/>
          </a:bodyPr>
          <a:lstStyle/>
          <a:p>
            <a:pPr marL="16933">
              <a:spcBef>
                <a:spcPts val="127"/>
              </a:spcBef>
            </a:pPr>
            <a:r>
              <a:rPr sz="867" spc="-27" dirty="0">
                <a:latin typeface="游ゴシック"/>
                <a:cs typeface="游ゴシック"/>
              </a:rPr>
              <a:t>令和３年度実施</a:t>
            </a:r>
            <a:endParaRPr sz="867">
              <a:latin typeface="游ゴシック"/>
              <a:cs typeface="游ゴシック"/>
            </a:endParaRPr>
          </a:p>
        </p:txBody>
      </p:sp>
      <p:sp>
        <p:nvSpPr>
          <p:cNvPr id="4" name="object 4"/>
          <p:cNvSpPr/>
          <p:nvPr/>
        </p:nvSpPr>
        <p:spPr>
          <a:xfrm>
            <a:off x="880269" y="5158603"/>
            <a:ext cx="5967932" cy="3698103"/>
          </a:xfrm>
          <a:custGeom>
            <a:avLst/>
            <a:gdLst/>
            <a:ahLst/>
            <a:cxnLst/>
            <a:rect l="l" t="t" r="r" b="b"/>
            <a:pathLst>
              <a:path w="4476115" h="2773679">
                <a:moveTo>
                  <a:pt x="0" y="2773680"/>
                </a:moveTo>
                <a:lnTo>
                  <a:pt x="4476115" y="2773680"/>
                </a:lnTo>
                <a:lnTo>
                  <a:pt x="4476115" y="0"/>
                </a:lnTo>
                <a:lnTo>
                  <a:pt x="0" y="0"/>
                </a:lnTo>
                <a:lnTo>
                  <a:pt x="0" y="2773680"/>
                </a:lnTo>
                <a:close/>
              </a:path>
            </a:pathLst>
          </a:custGeom>
          <a:ln w="7493">
            <a:solidFill>
              <a:srgbClr val="000000"/>
            </a:solidFill>
          </a:ln>
        </p:spPr>
        <p:txBody>
          <a:bodyPr wrap="square" lIns="0" tIns="0" rIns="0" bIns="0" rtlCol="0"/>
          <a:lstStyle/>
          <a:p>
            <a:endParaRPr/>
          </a:p>
        </p:txBody>
      </p:sp>
      <p:sp>
        <p:nvSpPr>
          <p:cNvPr id="5" name="object 5"/>
          <p:cNvSpPr txBox="1"/>
          <p:nvPr/>
        </p:nvSpPr>
        <p:spPr>
          <a:xfrm>
            <a:off x="2420467" y="5258676"/>
            <a:ext cx="2683834" cy="185585"/>
          </a:xfrm>
          <a:prstGeom prst="rect">
            <a:avLst/>
          </a:prstGeom>
        </p:spPr>
        <p:txBody>
          <a:bodyPr vert="horz" wrap="square" lIns="0" tIns="21166" rIns="0" bIns="0" rtlCol="0">
            <a:spAutoFit/>
          </a:bodyPr>
          <a:lstStyle/>
          <a:p>
            <a:pPr>
              <a:spcBef>
                <a:spcPts val="167"/>
              </a:spcBef>
            </a:pPr>
            <a:r>
              <a:rPr sz="1067" spc="13" dirty="0">
                <a:latin typeface="游ゴシック"/>
                <a:cs typeface="游ゴシック"/>
              </a:rPr>
              <a:t>問２  １型糖尿病の児童生徒はいますか？</a:t>
            </a:r>
            <a:endParaRPr sz="1067">
              <a:latin typeface="游ゴシック"/>
              <a:cs typeface="游ゴシック"/>
            </a:endParaRPr>
          </a:p>
        </p:txBody>
      </p:sp>
      <p:sp>
        <p:nvSpPr>
          <p:cNvPr id="6" name="object 6"/>
          <p:cNvSpPr/>
          <p:nvPr/>
        </p:nvSpPr>
        <p:spPr>
          <a:xfrm>
            <a:off x="7390555" y="5158603"/>
            <a:ext cx="5967932" cy="3698103"/>
          </a:xfrm>
          <a:custGeom>
            <a:avLst/>
            <a:gdLst/>
            <a:ahLst/>
            <a:cxnLst/>
            <a:rect l="l" t="t" r="r" b="b"/>
            <a:pathLst>
              <a:path w="4476115" h="2773679">
                <a:moveTo>
                  <a:pt x="0" y="2773680"/>
                </a:moveTo>
                <a:lnTo>
                  <a:pt x="4475988" y="2773680"/>
                </a:lnTo>
                <a:lnTo>
                  <a:pt x="4475988" y="0"/>
                </a:lnTo>
                <a:lnTo>
                  <a:pt x="0" y="0"/>
                </a:lnTo>
                <a:lnTo>
                  <a:pt x="0" y="2773680"/>
                </a:lnTo>
                <a:close/>
              </a:path>
            </a:pathLst>
          </a:custGeom>
          <a:ln w="7493">
            <a:solidFill>
              <a:srgbClr val="000000"/>
            </a:solidFill>
          </a:ln>
        </p:spPr>
        <p:txBody>
          <a:bodyPr wrap="square" lIns="0" tIns="0" rIns="0" bIns="0" rtlCol="0"/>
          <a:lstStyle/>
          <a:p>
            <a:endParaRPr/>
          </a:p>
        </p:txBody>
      </p:sp>
      <p:sp>
        <p:nvSpPr>
          <p:cNvPr id="7" name="object 7"/>
          <p:cNvSpPr txBox="1"/>
          <p:nvPr/>
        </p:nvSpPr>
        <p:spPr>
          <a:xfrm>
            <a:off x="8746186" y="5314723"/>
            <a:ext cx="3237533" cy="185585"/>
          </a:xfrm>
          <a:prstGeom prst="rect">
            <a:avLst/>
          </a:prstGeom>
        </p:spPr>
        <p:txBody>
          <a:bodyPr vert="horz" wrap="square" lIns="0" tIns="21166" rIns="0" bIns="0" rtlCol="0">
            <a:spAutoFit/>
          </a:bodyPr>
          <a:lstStyle/>
          <a:p>
            <a:pPr>
              <a:spcBef>
                <a:spcPts val="167"/>
              </a:spcBef>
            </a:pPr>
            <a:r>
              <a:rPr sz="1067" spc="-7" dirty="0">
                <a:latin typeface="游ゴシック"/>
                <a:cs typeface="游ゴシック"/>
              </a:rPr>
              <a:t>問２－１  ブドウ糖は保健室に置いてありますか？</a:t>
            </a:r>
            <a:endParaRPr sz="1067">
              <a:latin typeface="游ゴシック"/>
              <a:cs typeface="游ゴシック"/>
            </a:endParaRPr>
          </a:p>
        </p:txBody>
      </p:sp>
      <p:sp>
        <p:nvSpPr>
          <p:cNvPr id="8" name="object 8"/>
          <p:cNvSpPr/>
          <p:nvPr/>
        </p:nvSpPr>
        <p:spPr>
          <a:xfrm>
            <a:off x="880269" y="1460500"/>
            <a:ext cx="5986558" cy="3530469"/>
          </a:xfrm>
          <a:custGeom>
            <a:avLst/>
            <a:gdLst/>
            <a:ahLst/>
            <a:cxnLst/>
            <a:rect l="l" t="t" r="r" b="b"/>
            <a:pathLst>
              <a:path w="4490085" h="2647950">
                <a:moveTo>
                  <a:pt x="0" y="2647823"/>
                </a:moveTo>
                <a:lnTo>
                  <a:pt x="4489704" y="2647823"/>
                </a:lnTo>
                <a:lnTo>
                  <a:pt x="4489704" y="0"/>
                </a:lnTo>
                <a:lnTo>
                  <a:pt x="0" y="0"/>
                </a:lnTo>
                <a:lnTo>
                  <a:pt x="0" y="2647823"/>
                </a:lnTo>
                <a:close/>
              </a:path>
            </a:pathLst>
          </a:custGeom>
          <a:ln w="7493">
            <a:solidFill>
              <a:srgbClr val="000000"/>
            </a:solidFill>
          </a:ln>
        </p:spPr>
        <p:txBody>
          <a:bodyPr wrap="square" lIns="0" tIns="0" rIns="0" bIns="0" rtlCol="0"/>
          <a:lstStyle/>
          <a:p>
            <a:endParaRPr/>
          </a:p>
        </p:txBody>
      </p:sp>
      <p:sp>
        <p:nvSpPr>
          <p:cNvPr id="9" name="object 9"/>
          <p:cNvSpPr txBox="1"/>
          <p:nvPr/>
        </p:nvSpPr>
        <p:spPr>
          <a:xfrm>
            <a:off x="1747562" y="1585396"/>
            <a:ext cx="4232330" cy="186440"/>
          </a:xfrm>
          <a:prstGeom prst="rect">
            <a:avLst/>
          </a:prstGeom>
        </p:spPr>
        <p:txBody>
          <a:bodyPr vert="horz" wrap="square" lIns="0" tIns="22013" rIns="0" bIns="0" rtlCol="0">
            <a:spAutoFit/>
          </a:bodyPr>
          <a:lstStyle/>
          <a:p>
            <a:pPr marL="16933">
              <a:spcBef>
                <a:spcPts val="173"/>
              </a:spcBef>
            </a:pPr>
            <a:r>
              <a:rPr sz="1067" spc="-7" dirty="0">
                <a:latin typeface="游ゴシック"/>
                <a:cs typeface="游ゴシック"/>
              </a:rPr>
              <a:t>問１  児童生徒の中で、頭痛に悩んでいたり相談されていますか？</a:t>
            </a:r>
            <a:endParaRPr sz="1067">
              <a:latin typeface="游ゴシック"/>
              <a:cs typeface="游ゴシック"/>
            </a:endParaRPr>
          </a:p>
        </p:txBody>
      </p:sp>
      <p:grpSp>
        <p:nvGrpSpPr>
          <p:cNvPr id="10" name="object 10"/>
          <p:cNvGrpSpPr/>
          <p:nvPr/>
        </p:nvGrpSpPr>
        <p:grpSpPr>
          <a:xfrm>
            <a:off x="1185286" y="1910487"/>
            <a:ext cx="2344332" cy="2475560"/>
            <a:chOff x="876472" y="1020254"/>
            <a:chExt cx="1758314" cy="1856739"/>
          </a:xfrm>
        </p:grpSpPr>
        <p:sp>
          <p:nvSpPr>
            <p:cNvPr id="11" name="object 11"/>
            <p:cNvSpPr/>
            <p:nvPr/>
          </p:nvSpPr>
          <p:spPr>
            <a:xfrm>
              <a:off x="1689988" y="1255649"/>
              <a:ext cx="807720" cy="1211580"/>
            </a:xfrm>
            <a:custGeom>
              <a:avLst/>
              <a:gdLst/>
              <a:ahLst/>
              <a:cxnLst/>
              <a:rect l="l" t="t" r="r" b="b"/>
              <a:pathLst>
                <a:path w="807719" h="1211580">
                  <a:moveTo>
                    <a:pt x="0" y="0"/>
                  </a:moveTo>
                  <a:lnTo>
                    <a:pt x="0" y="807720"/>
                  </a:lnTo>
                  <a:lnTo>
                    <a:pt x="699389" y="1211580"/>
                  </a:lnTo>
                  <a:lnTo>
                    <a:pt x="724421" y="1164780"/>
                  </a:lnTo>
                  <a:lnTo>
                    <a:pt x="746246" y="1116597"/>
                  </a:lnTo>
                  <a:lnTo>
                    <a:pt x="764823" y="1067198"/>
                  </a:lnTo>
                  <a:lnTo>
                    <a:pt x="780113" y="1016746"/>
                  </a:lnTo>
                  <a:lnTo>
                    <a:pt x="792075" y="965407"/>
                  </a:lnTo>
                  <a:lnTo>
                    <a:pt x="800669" y="913346"/>
                  </a:lnTo>
                  <a:lnTo>
                    <a:pt x="805855" y="860728"/>
                  </a:lnTo>
                  <a:lnTo>
                    <a:pt x="807593" y="807720"/>
                  </a:lnTo>
                  <a:lnTo>
                    <a:pt x="806222" y="760254"/>
                  </a:lnTo>
                  <a:lnTo>
                    <a:pt x="802159" y="713511"/>
                  </a:lnTo>
                  <a:lnTo>
                    <a:pt x="795481" y="667567"/>
                  </a:lnTo>
                  <a:lnTo>
                    <a:pt x="786264" y="622498"/>
                  </a:lnTo>
                  <a:lnTo>
                    <a:pt x="774582" y="578379"/>
                  </a:lnTo>
                  <a:lnTo>
                    <a:pt x="760511" y="535285"/>
                  </a:lnTo>
                  <a:lnTo>
                    <a:pt x="744128" y="493293"/>
                  </a:lnTo>
                  <a:lnTo>
                    <a:pt x="725508" y="452479"/>
                  </a:lnTo>
                  <a:lnTo>
                    <a:pt x="704727" y="412917"/>
                  </a:lnTo>
                  <a:lnTo>
                    <a:pt x="681861" y="374684"/>
                  </a:lnTo>
                  <a:lnTo>
                    <a:pt x="656984" y="337855"/>
                  </a:lnTo>
                  <a:lnTo>
                    <a:pt x="630174" y="302507"/>
                  </a:lnTo>
                  <a:lnTo>
                    <a:pt x="601506" y="268714"/>
                  </a:lnTo>
                  <a:lnTo>
                    <a:pt x="571055" y="236553"/>
                  </a:lnTo>
                  <a:lnTo>
                    <a:pt x="538897" y="206099"/>
                  </a:lnTo>
                  <a:lnTo>
                    <a:pt x="505109" y="177428"/>
                  </a:lnTo>
                  <a:lnTo>
                    <a:pt x="469765" y="150615"/>
                  </a:lnTo>
                  <a:lnTo>
                    <a:pt x="432942" y="125737"/>
                  </a:lnTo>
                  <a:lnTo>
                    <a:pt x="394715" y="102869"/>
                  </a:lnTo>
                  <a:lnTo>
                    <a:pt x="355160" y="82087"/>
                  </a:lnTo>
                  <a:lnTo>
                    <a:pt x="314352" y="63466"/>
                  </a:lnTo>
                  <a:lnTo>
                    <a:pt x="272368" y="47082"/>
                  </a:lnTo>
                  <a:lnTo>
                    <a:pt x="229284" y="33011"/>
                  </a:lnTo>
                  <a:lnTo>
                    <a:pt x="185174" y="21329"/>
                  </a:lnTo>
                  <a:lnTo>
                    <a:pt x="140115" y="12111"/>
                  </a:lnTo>
                  <a:lnTo>
                    <a:pt x="94182" y="5433"/>
                  </a:lnTo>
                  <a:lnTo>
                    <a:pt x="47452" y="1370"/>
                  </a:lnTo>
                  <a:lnTo>
                    <a:pt x="0" y="0"/>
                  </a:lnTo>
                  <a:close/>
                </a:path>
              </a:pathLst>
            </a:custGeom>
            <a:solidFill>
              <a:srgbClr val="4471C4"/>
            </a:solidFill>
          </p:spPr>
          <p:txBody>
            <a:bodyPr wrap="square" lIns="0" tIns="0" rIns="0" bIns="0" rtlCol="0"/>
            <a:lstStyle/>
            <a:p>
              <a:endParaRPr/>
            </a:p>
          </p:txBody>
        </p:sp>
        <p:sp>
          <p:nvSpPr>
            <p:cNvPr id="12" name="object 12"/>
            <p:cNvSpPr/>
            <p:nvPr/>
          </p:nvSpPr>
          <p:spPr>
            <a:xfrm>
              <a:off x="882187" y="1363853"/>
              <a:ext cx="1507490" cy="1507490"/>
            </a:xfrm>
            <a:custGeom>
              <a:avLst/>
              <a:gdLst/>
              <a:ahLst/>
              <a:cxnLst/>
              <a:rect l="l" t="t" r="r" b="b"/>
              <a:pathLst>
                <a:path w="1507489" h="1507489">
                  <a:moveTo>
                    <a:pt x="403941" y="0"/>
                  </a:moveTo>
                  <a:lnTo>
                    <a:pt x="358885" y="28013"/>
                  </a:lnTo>
                  <a:lnTo>
                    <a:pt x="315903" y="58822"/>
                  </a:lnTo>
                  <a:lnTo>
                    <a:pt x="275116" y="92308"/>
                  </a:lnTo>
                  <a:lnTo>
                    <a:pt x="236643" y="128349"/>
                  </a:lnTo>
                  <a:lnTo>
                    <a:pt x="200604" y="166825"/>
                  </a:lnTo>
                  <a:lnTo>
                    <a:pt x="167118" y="207615"/>
                  </a:lnTo>
                  <a:lnTo>
                    <a:pt x="136305" y="250599"/>
                  </a:lnTo>
                  <a:lnTo>
                    <a:pt x="108285" y="295655"/>
                  </a:lnTo>
                  <a:lnTo>
                    <a:pt x="85743" y="337443"/>
                  </a:lnTo>
                  <a:lnTo>
                    <a:pt x="65894" y="379950"/>
                  </a:lnTo>
                  <a:lnTo>
                    <a:pt x="48709" y="423073"/>
                  </a:lnTo>
                  <a:lnTo>
                    <a:pt x="34160" y="466710"/>
                  </a:lnTo>
                  <a:lnTo>
                    <a:pt x="22221" y="510756"/>
                  </a:lnTo>
                  <a:lnTo>
                    <a:pt x="12863" y="555109"/>
                  </a:lnTo>
                  <a:lnTo>
                    <a:pt x="6059" y="599664"/>
                  </a:lnTo>
                  <a:lnTo>
                    <a:pt x="1780" y="644318"/>
                  </a:lnTo>
                  <a:lnTo>
                    <a:pt x="0" y="688969"/>
                  </a:lnTo>
                  <a:lnTo>
                    <a:pt x="689" y="733512"/>
                  </a:lnTo>
                  <a:lnTo>
                    <a:pt x="3822" y="777844"/>
                  </a:lnTo>
                  <a:lnTo>
                    <a:pt x="9369" y="821862"/>
                  </a:lnTo>
                  <a:lnTo>
                    <a:pt x="17304" y="865462"/>
                  </a:lnTo>
                  <a:lnTo>
                    <a:pt x="27598" y="908542"/>
                  </a:lnTo>
                  <a:lnTo>
                    <a:pt x="40224" y="950996"/>
                  </a:lnTo>
                  <a:lnTo>
                    <a:pt x="55154" y="992723"/>
                  </a:lnTo>
                  <a:lnTo>
                    <a:pt x="72361" y="1033619"/>
                  </a:lnTo>
                  <a:lnTo>
                    <a:pt x="91816" y="1073580"/>
                  </a:lnTo>
                  <a:lnTo>
                    <a:pt x="113491" y="1112503"/>
                  </a:lnTo>
                  <a:lnTo>
                    <a:pt x="137360" y="1150284"/>
                  </a:lnTo>
                  <a:lnTo>
                    <a:pt x="163395" y="1186820"/>
                  </a:lnTo>
                  <a:lnTo>
                    <a:pt x="191567" y="1222009"/>
                  </a:lnTo>
                  <a:lnTo>
                    <a:pt x="221849" y="1255745"/>
                  </a:lnTo>
                  <a:lnTo>
                    <a:pt x="254214" y="1287926"/>
                  </a:lnTo>
                  <a:lnTo>
                    <a:pt x="288633" y="1318449"/>
                  </a:lnTo>
                  <a:lnTo>
                    <a:pt x="325079" y="1347210"/>
                  </a:lnTo>
                  <a:lnTo>
                    <a:pt x="363524" y="1374105"/>
                  </a:lnTo>
                  <a:lnTo>
                    <a:pt x="403941" y="1399032"/>
                  </a:lnTo>
                  <a:lnTo>
                    <a:pt x="445728" y="1421571"/>
                  </a:lnTo>
                  <a:lnTo>
                    <a:pt x="488235" y="1441418"/>
                  </a:lnTo>
                  <a:lnTo>
                    <a:pt x="531358" y="1458601"/>
                  </a:lnTo>
                  <a:lnTo>
                    <a:pt x="574995" y="1473148"/>
                  </a:lnTo>
                  <a:lnTo>
                    <a:pt x="619041" y="1485086"/>
                  </a:lnTo>
                  <a:lnTo>
                    <a:pt x="663392" y="1494443"/>
                  </a:lnTo>
                  <a:lnTo>
                    <a:pt x="707947" y="1501247"/>
                  </a:lnTo>
                  <a:lnTo>
                    <a:pt x="752600" y="1505525"/>
                  </a:lnTo>
                  <a:lnTo>
                    <a:pt x="797250" y="1507305"/>
                  </a:lnTo>
                  <a:lnTo>
                    <a:pt x="841791" y="1506615"/>
                  </a:lnTo>
                  <a:lnTo>
                    <a:pt x="886121" y="1503483"/>
                  </a:lnTo>
                  <a:lnTo>
                    <a:pt x="930137" y="1497936"/>
                  </a:lnTo>
                  <a:lnTo>
                    <a:pt x="973735" y="1490002"/>
                  </a:lnTo>
                  <a:lnTo>
                    <a:pt x="1016811" y="1479708"/>
                  </a:lnTo>
                  <a:lnTo>
                    <a:pt x="1059262" y="1467083"/>
                  </a:lnTo>
                  <a:lnTo>
                    <a:pt x="1100985" y="1452154"/>
                  </a:lnTo>
                  <a:lnTo>
                    <a:pt x="1141876" y="1434948"/>
                  </a:lnTo>
                  <a:lnTo>
                    <a:pt x="1181831" y="1415494"/>
                  </a:lnTo>
                  <a:lnTo>
                    <a:pt x="1220748" y="1393819"/>
                  </a:lnTo>
                  <a:lnTo>
                    <a:pt x="1258523" y="1369951"/>
                  </a:lnTo>
                  <a:lnTo>
                    <a:pt x="1295052" y="1343917"/>
                  </a:lnTo>
                  <a:lnTo>
                    <a:pt x="1330232" y="1315746"/>
                  </a:lnTo>
                  <a:lnTo>
                    <a:pt x="1363960" y="1285465"/>
                  </a:lnTo>
                  <a:lnTo>
                    <a:pt x="1396131" y="1253101"/>
                  </a:lnTo>
                  <a:lnTo>
                    <a:pt x="1426643" y="1218682"/>
                  </a:lnTo>
                  <a:lnTo>
                    <a:pt x="1455393" y="1182237"/>
                  </a:lnTo>
                  <a:lnTo>
                    <a:pt x="1482276" y="1143792"/>
                  </a:lnTo>
                  <a:lnTo>
                    <a:pt x="1507190" y="1103376"/>
                  </a:lnTo>
                  <a:lnTo>
                    <a:pt x="807801" y="699516"/>
                  </a:lnTo>
                  <a:lnTo>
                    <a:pt x="403941" y="0"/>
                  </a:lnTo>
                  <a:close/>
                </a:path>
              </a:pathLst>
            </a:custGeom>
            <a:solidFill>
              <a:srgbClr val="EC7C30"/>
            </a:solidFill>
          </p:spPr>
          <p:txBody>
            <a:bodyPr wrap="square" lIns="0" tIns="0" rIns="0" bIns="0" rtlCol="0"/>
            <a:lstStyle/>
            <a:p>
              <a:endParaRPr/>
            </a:p>
          </p:txBody>
        </p:sp>
        <p:sp>
          <p:nvSpPr>
            <p:cNvPr id="13" name="object 13"/>
            <p:cNvSpPr/>
            <p:nvPr/>
          </p:nvSpPr>
          <p:spPr>
            <a:xfrm>
              <a:off x="882187" y="1363853"/>
              <a:ext cx="1507490" cy="1507490"/>
            </a:xfrm>
            <a:custGeom>
              <a:avLst/>
              <a:gdLst/>
              <a:ahLst/>
              <a:cxnLst/>
              <a:rect l="l" t="t" r="r" b="b"/>
              <a:pathLst>
                <a:path w="1507489" h="1507489">
                  <a:moveTo>
                    <a:pt x="1507190" y="1103376"/>
                  </a:moveTo>
                  <a:lnTo>
                    <a:pt x="1482276" y="1143792"/>
                  </a:lnTo>
                  <a:lnTo>
                    <a:pt x="1455393" y="1182237"/>
                  </a:lnTo>
                  <a:lnTo>
                    <a:pt x="1426643" y="1218682"/>
                  </a:lnTo>
                  <a:lnTo>
                    <a:pt x="1396131" y="1253101"/>
                  </a:lnTo>
                  <a:lnTo>
                    <a:pt x="1363960" y="1285465"/>
                  </a:lnTo>
                  <a:lnTo>
                    <a:pt x="1330232" y="1315746"/>
                  </a:lnTo>
                  <a:lnTo>
                    <a:pt x="1295052" y="1343917"/>
                  </a:lnTo>
                  <a:lnTo>
                    <a:pt x="1258523" y="1369951"/>
                  </a:lnTo>
                  <a:lnTo>
                    <a:pt x="1220748" y="1393819"/>
                  </a:lnTo>
                  <a:lnTo>
                    <a:pt x="1181831" y="1415494"/>
                  </a:lnTo>
                  <a:lnTo>
                    <a:pt x="1141876" y="1434948"/>
                  </a:lnTo>
                  <a:lnTo>
                    <a:pt x="1100985" y="1452154"/>
                  </a:lnTo>
                  <a:lnTo>
                    <a:pt x="1059262" y="1467083"/>
                  </a:lnTo>
                  <a:lnTo>
                    <a:pt x="1016811" y="1479708"/>
                  </a:lnTo>
                  <a:lnTo>
                    <a:pt x="973735" y="1490002"/>
                  </a:lnTo>
                  <a:lnTo>
                    <a:pt x="930137" y="1497936"/>
                  </a:lnTo>
                  <a:lnTo>
                    <a:pt x="886121" y="1503483"/>
                  </a:lnTo>
                  <a:lnTo>
                    <a:pt x="841791" y="1506615"/>
                  </a:lnTo>
                  <a:lnTo>
                    <a:pt x="797250" y="1507305"/>
                  </a:lnTo>
                  <a:lnTo>
                    <a:pt x="752600" y="1505525"/>
                  </a:lnTo>
                  <a:lnTo>
                    <a:pt x="707947" y="1501247"/>
                  </a:lnTo>
                  <a:lnTo>
                    <a:pt x="663392" y="1494443"/>
                  </a:lnTo>
                  <a:lnTo>
                    <a:pt x="619041" y="1485086"/>
                  </a:lnTo>
                  <a:lnTo>
                    <a:pt x="574995" y="1473148"/>
                  </a:lnTo>
                  <a:lnTo>
                    <a:pt x="531358" y="1458601"/>
                  </a:lnTo>
                  <a:lnTo>
                    <a:pt x="488235" y="1441418"/>
                  </a:lnTo>
                  <a:lnTo>
                    <a:pt x="445728" y="1421571"/>
                  </a:lnTo>
                  <a:lnTo>
                    <a:pt x="403941" y="1399032"/>
                  </a:lnTo>
                  <a:lnTo>
                    <a:pt x="363524" y="1374105"/>
                  </a:lnTo>
                  <a:lnTo>
                    <a:pt x="325079" y="1347210"/>
                  </a:lnTo>
                  <a:lnTo>
                    <a:pt x="288633" y="1318449"/>
                  </a:lnTo>
                  <a:lnTo>
                    <a:pt x="254214" y="1287926"/>
                  </a:lnTo>
                  <a:lnTo>
                    <a:pt x="221849" y="1255745"/>
                  </a:lnTo>
                  <a:lnTo>
                    <a:pt x="191567" y="1222009"/>
                  </a:lnTo>
                  <a:lnTo>
                    <a:pt x="163395" y="1186820"/>
                  </a:lnTo>
                  <a:lnTo>
                    <a:pt x="137360" y="1150284"/>
                  </a:lnTo>
                  <a:lnTo>
                    <a:pt x="113491" y="1112503"/>
                  </a:lnTo>
                  <a:lnTo>
                    <a:pt x="91816" y="1073580"/>
                  </a:lnTo>
                  <a:lnTo>
                    <a:pt x="72361" y="1033619"/>
                  </a:lnTo>
                  <a:lnTo>
                    <a:pt x="55154" y="992723"/>
                  </a:lnTo>
                  <a:lnTo>
                    <a:pt x="40224" y="950996"/>
                  </a:lnTo>
                  <a:lnTo>
                    <a:pt x="27598" y="908542"/>
                  </a:lnTo>
                  <a:lnTo>
                    <a:pt x="17304" y="865462"/>
                  </a:lnTo>
                  <a:lnTo>
                    <a:pt x="9369" y="821862"/>
                  </a:lnTo>
                  <a:lnTo>
                    <a:pt x="3822" y="777844"/>
                  </a:lnTo>
                  <a:lnTo>
                    <a:pt x="689" y="733512"/>
                  </a:lnTo>
                  <a:lnTo>
                    <a:pt x="0" y="688969"/>
                  </a:lnTo>
                  <a:lnTo>
                    <a:pt x="1780" y="644318"/>
                  </a:lnTo>
                  <a:lnTo>
                    <a:pt x="6059" y="599664"/>
                  </a:lnTo>
                  <a:lnTo>
                    <a:pt x="12863" y="555109"/>
                  </a:lnTo>
                  <a:lnTo>
                    <a:pt x="22221" y="510756"/>
                  </a:lnTo>
                  <a:lnTo>
                    <a:pt x="34160" y="466710"/>
                  </a:lnTo>
                  <a:lnTo>
                    <a:pt x="48709" y="423073"/>
                  </a:lnTo>
                  <a:lnTo>
                    <a:pt x="65894" y="379950"/>
                  </a:lnTo>
                  <a:lnTo>
                    <a:pt x="85743" y="337443"/>
                  </a:lnTo>
                  <a:lnTo>
                    <a:pt x="108285" y="295655"/>
                  </a:lnTo>
                  <a:lnTo>
                    <a:pt x="136305" y="250599"/>
                  </a:lnTo>
                  <a:lnTo>
                    <a:pt x="167118" y="207615"/>
                  </a:lnTo>
                  <a:lnTo>
                    <a:pt x="200604" y="166825"/>
                  </a:lnTo>
                  <a:lnTo>
                    <a:pt x="236643" y="128349"/>
                  </a:lnTo>
                  <a:lnTo>
                    <a:pt x="275116" y="92308"/>
                  </a:lnTo>
                  <a:lnTo>
                    <a:pt x="315903" y="58822"/>
                  </a:lnTo>
                  <a:lnTo>
                    <a:pt x="358885" y="28013"/>
                  </a:lnTo>
                  <a:lnTo>
                    <a:pt x="403941" y="0"/>
                  </a:lnTo>
                  <a:lnTo>
                    <a:pt x="807801" y="699516"/>
                  </a:lnTo>
                  <a:lnTo>
                    <a:pt x="1507190" y="1103376"/>
                  </a:lnTo>
                  <a:close/>
                </a:path>
              </a:pathLst>
            </a:custGeom>
            <a:ln w="11239">
              <a:solidFill>
                <a:srgbClr val="FFFFFF"/>
              </a:solidFill>
            </a:ln>
          </p:spPr>
          <p:txBody>
            <a:bodyPr wrap="square" lIns="0" tIns="0" rIns="0" bIns="0" rtlCol="0"/>
            <a:lstStyle/>
            <a:p>
              <a:endParaRPr/>
            </a:p>
          </p:txBody>
        </p:sp>
        <p:sp>
          <p:nvSpPr>
            <p:cNvPr id="14" name="object 14"/>
            <p:cNvSpPr/>
            <p:nvPr/>
          </p:nvSpPr>
          <p:spPr>
            <a:xfrm>
              <a:off x="1286128" y="1255649"/>
              <a:ext cx="403860" cy="807720"/>
            </a:xfrm>
            <a:custGeom>
              <a:avLst/>
              <a:gdLst/>
              <a:ahLst/>
              <a:cxnLst/>
              <a:rect l="l" t="t" r="r" b="b"/>
              <a:pathLst>
                <a:path w="403860" h="807719">
                  <a:moveTo>
                    <a:pt x="403860" y="0"/>
                  </a:moveTo>
                  <a:lnTo>
                    <a:pt x="350814" y="1742"/>
                  </a:lnTo>
                  <a:lnTo>
                    <a:pt x="298180" y="6941"/>
                  </a:lnTo>
                  <a:lnTo>
                    <a:pt x="246117" y="15551"/>
                  </a:lnTo>
                  <a:lnTo>
                    <a:pt x="194786" y="27527"/>
                  </a:lnTo>
                  <a:lnTo>
                    <a:pt x="144348" y="42825"/>
                  </a:lnTo>
                  <a:lnTo>
                    <a:pt x="94964" y="61400"/>
                  </a:lnTo>
                  <a:lnTo>
                    <a:pt x="46794" y="83208"/>
                  </a:lnTo>
                  <a:lnTo>
                    <a:pt x="0" y="108203"/>
                  </a:lnTo>
                  <a:lnTo>
                    <a:pt x="403860" y="807719"/>
                  </a:lnTo>
                  <a:lnTo>
                    <a:pt x="403860" y="0"/>
                  </a:lnTo>
                  <a:close/>
                </a:path>
              </a:pathLst>
            </a:custGeom>
            <a:solidFill>
              <a:srgbClr val="A4A4A4"/>
            </a:solidFill>
          </p:spPr>
          <p:txBody>
            <a:bodyPr wrap="square" lIns="0" tIns="0" rIns="0" bIns="0" rtlCol="0"/>
            <a:lstStyle/>
            <a:p>
              <a:endParaRPr/>
            </a:p>
          </p:txBody>
        </p:sp>
        <p:sp>
          <p:nvSpPr>
            <p:cNvPr id="15" name="object 15"/>
            <p:cNvSpPr/>
            <p:nvPr/>
          </p:nvSpPr>
          <p:spPr>
            <a:xfrm>
              <a:off x="1286128" y="1255649"/>
              <a:ext cx="403860" cy="807720"/>
            </a:xfrm>
            <a:custGeom>
              <a:avLst/>
              <a:gdLst/>
              <a:ahLst/>
              <a:cxnLst/>
              <a:rect l="l" t="t" r="r" b="b"/>
              <a:pathLst>
                <a:path w="403860" h="807719">
                  <a:moveTo>
                    <a:pt x="0" y="108203"/>
                  </a:moveTo>
                  <a:lnTo>
                    <a:pt x="46794" y="83208"/>
                  </a:lnTo>
                  <a:lnTo>
                    <a:pt x="94964" y="61400"/>
                  </a:lnTo>
                  <a:lnTo>
                    <a:pt x="144348" y="42825"/>
                  </a:lnTo>
                  <a:lnTo>
                    <a:pt x="194786" y="27527"/>
                  </a:lnTo>
                  <a:lnTo>
                    <a:pt x="246117" y="15551"/>
                  </a:lnTo>
                  <a:lnTo>
                    <a:pt x="298180" y="6941"/>
                  </a:lnTo>
                  <a:lnTo>
                    <a:pt x="350814" y="1742"/>
                  </a:lnTo>
                  <a:lnTo>
                    <a:pt x="403860" y="0"/>
                  </a:lnTo>
                  <a:lnTo>
                    <a:pt x="403860" y="807719"/>
                  </a:lnTo>
                  <a:lnTo>
                    <a:pt x="0" y="108203"/>
                  </a:lnTo>
                  <a:close/>
                </a:path>
              </a:pathLst>
            </a:custGeom>
            <a:ln w="11239">
              <a:solidFill>
                <a:srgbClr val="FFFFFF"/>
              </a:solidFill>
            </a:ln>
          </p:spPr>
          <p:txBody>
            <a:bodyPr wrap="square" lIns="0" tIns="0" rIns="0" bIns="0" rtlCol="0"/>
            <a:lstStyle/>
            <a:p>
              <a:endParaRPr/>
            </a:p>
          </p:txBody>
        </p:sp>
        <p:sp>
          <p:nvSpPr>
            <p:cNvPr id="16" name="object 16"/>
            <p:cNvSpPr/>
            <p:nvPr/>
          </p:nvSpPr>
          <p:spPr>
            <a:xfrm>
              <a:off x="2045716" y="1023111"/>
              <a:ext cx="586105" cy="636270"/>
            </a:xfrm>
            <a:custGeom>
              <a:avLst/>
              <a:gdLst/>
              <a:ahLst/>
              <a:cxnLst/>
              <a:rect l="l" t="t" r="r" b="b"/>
              <a:pathLst>
                <a:path w="586105" h="636269">
                  <a:moveTo>
                    <a:pt x="585597" y="0"/>
                  </a:moveTo>
                  <a:lnTo>
                    <a:pt x="0" y="0"/>
                  </a:lnTo>
                  <a:lnTo>
                    <a:pt x="0" y="276860"/>
                  </a:lnTo>
                  <a:lnTo>
                    <a:pt x="342646" y="276860"/>
                  </a:lnTo>
                  <a:lnTo>
                    <a:pt x="342646" y="636270"/>
                  </a:lnTo>
                  <a:lnTo>
                    <a:pt x="415709" y="636270"/>
                  </a:lnTo>
                  <a:lnTo>
                    <a:pt x="415709" y="276860"/>
                  </a:lnTo>
                  <a:lnTo>
                    <a:pt x="585597" y="276860"/>
                  </a:lnTo>
                  <a:lnTo>
                    <a:pt x="585597" y="0"/>
                  </a:lnTo>
                  <a:close/>
                </a:path>
              </a:pathLst>
            </a:custGeom>
            <a:solidFill>
              <a:srgbClr val="FFFFFF"/>
            </a:solidFill>
          </p:spPr>
          <p:txBody>
            <a:bodyPr wrap="square" lIns="0" tIns="0" rIns="0" bIns="0" rtlCol="0"/>
            <a:lstStyle/>
            <a:p>
              <a:endParaRPr/>
            </a:p>
          </p:txBody>
        </p:sp>
        <p:sp>
          <p:nvSpPr>
            <p:cNvPr id="17" name="object 17"/>
            <p:cNvSpPr/>
            <p:nvPr/>
          </p:nvSpPr>
          <p:spPr>
            <a:xfrm>
              <a:off x="2045715" y="1023112"/>
              <a:ext cx="586105" cy="636905"/>
            </a:xfrm>
            <a:custGeom>
              <a:avLst/>
              <a:gdLst/>
              <a:ahLst/>
              <a:cxnLst/>
              <a:rect l="l" t="t" r="r" b="b"/>
              <a:pathLst>
                <a:path w="586105" h="636905">
                  <a:moveTo>
                    <a:pt x="0" y="0"/>
                  </a:moveTo>
                  <a:lnTo>
                    <a:pt x="341630" y="0"/>
                  </a:lnTo>
                  <a:lnTo>
                    <a:pt x="487934" y="0"/>
                  </a:lnTo>
                  <a:lnTo>
                    <a:pt x="585597" y="0"/>
                  </a:lnTo>
                  <a:lnTo>
                    <a:pt x="585597" y="161163"/>
                  </a:lnTo>
                  <a:lnTo>
                    <a:pt x="585597" y="230251"/>
                  </a:lnTo>
                  <a:lnTo>
                    <a:pt x="585597" y="276352"/>
                  </a:lnTo>
                  <a:lnTo>
                    <a:pt x="487934" y="276352"/>
                  </a:lnTo>
                  <a:lnTo>
                    <a:pt x="343662" y="636397"/>
                  </a:lnTo>
                  <a:lnTo>
                    <a:pt x="341630" y="276352"/>
                  </a:lnTo>
                  <a:lnTo>
                    <a:pt x="0" y="276352"/>
                  </a:lnTo>
                  <a:lnTo>
                    <a:pt x="0" y="230251"/>
                  </a:lnTo>
                  <a:lnTo>
                    <a:pt x="0" y="161163"/>
                  </a:lnTo>
                  <a:lnTo>
                    <a:pt x="0" y="0"/>
                  </a:lnTo>
                  <a:close/>
                </a:path>
              </a:pathLst>
            </a:custGeom>
            <a:ln w="5626">
              <a:solidFill>
                <a:srgbClr val="000000"/>
              </a:solidFill>
            </a:ln>
          </p:spPr>
          <p:txBody>
            <a:bodyPr wrap="square" lIns="0" tIns="0" rIns="0" bIns="0" rtlCol="0"/>
            <a:lstStyle/>
            <a:p>
              <a:endParaRPr/>
            </a:p>
          </p:txBody>
        </p:sp>
      </p:grpSp>
      <p:sp>
        <p:nvSpPr>
          <p:cNvPr id="18" name="object 18"/>
          <p:cNvSpPr txBox="1"/>
          <p:nvPr/>
        </p:nvSpPr>
        <p:spPr>
          <a:xfrm>
            <a:off x="2848527" y="1936844"/>
            <a:ext cx="607037" cy="290677"/>
          </a:xfrm>
          <a:prstGeom prst="rect">
            <a:avLst/>
          </a:prstGeom>
        </p:spPr>
        <p:txBody>
          <a:bodyPr vert="horz" wrap="square" lIns="0" tIns="31326" rIns="0" bIns="0" rtlCol="0">
            <a:spAutoFit/>
          </a:bodyPr>
          <a:lstStyle/>
          <a:p>
            <a:pPr marR="24553" algn="ctr">
              <a:spcBef>
                <a:spcPts val="247"/>
              </a:spcBef>
            </a:pPr>
            <a:r>
              <a:rPr sz="800" spc="-33" dirty="0">
                <a:solidFill>
                  <a:srgbClr val="585858"/>
                </a:solidFill>
                <a:latin typeface="BIZ UDPゴシック"/>
                <a:cs typeface="BIZ UDPゴシック"/>
              </a:rPr>
              <a:t>いる</a:t>
            </a:r>
            <a:endParaRPr sz="800">
              <a:latin typeface="BIZ UDPゴシック"/>
              <a:cs typeface="BIZ UDPゴシック"/>
            </a:endParaRPr>
          </a:p>
          <a:p>
            <a:pPr algn="ctr">
              <a:spcBef>
                <a:spcPts val="120"/>
              </a:spcBef>
            </a:pPr>
            <a:r>
              <a:rPr sz="800" dirty="0">
                <a:solidFill>
                  <a:srgbClr val="585858"/>
                </a:solidFill>
                <a:latin typeface="BIZ UDPゴシック"/>
                <a:cs typeface="BIZ UDPゴシック"/>
              </a:rPr>
              <a:t>4</a:t>
            </a:r>
            <a:r>
              <a:rPr sz="800" spc="7" dirty="0">
                <a:solidFill>
                  <a:srgbClr val="585858"/>
                </a:solidFill>
                <a:latin typeface="BIZ UDPゴシック"/>
                <a:cs typeface="BIZ UDPゴシック"/>
              </a:rPr>
              <a:t>校 / </a:t>
            </a:r>
            <a:r>
              <a:rPr sz="800" spc="-33" dirty="0">
                <a:solidFill>
                  <a:srgbClr val="585858"/>
                </a:solidFill>
                <a:latin typeface="BIZ UDPゴシック"/>
                <a:cs typeface="BIZ UDPゴシック"/>
              </a:rPr>
              <a:t>34%</a:t>
            </a:r>
            <a:endParaRPr sz="800">
              <a:latin typeface="BIZ UDPゴシック"/>
              <a:cs typeface="BIZ UDPゴシック"/>
            </a:endParaRPr>
          </a:p>
        </p:txBody>
      </p:sp>
      <p:grpSp>
        <p:nvGrpSpPr>
          <p:cNvPr id="19" name="object 19"/>
          <p:cNvGrpSpPr/>
          <p:nvPr/>
        </p:nvGrpSpPr>
        <p:grpSpPr>
          <a:xfrm>
            <a:off x="1178098" y="4058908"/>
            <a:ext cx="778058" cy="655296"/>
            <a:chOff x="871080" y="2631630"/>
            <a:chExt cx="583565" cy="491490"/>
          </a:xfrm>
        </p:grpSpPr>
        <p:sp>
          <p:nvSpPr>
            <p:cNvPr id="20" name="object 20"/>
            <p:cNvSpPr/>
            <p:nvPr/>
          </p:nvSpPr>
          <p:spPr>
            <a:xfrm>
              <a:off x="873937" y="2634488"/>
              <a:ext cx="577850" cy="485775"/>
            </a:xfrm>
            <a:custGeom>
              <a:avLst/>
              <a:gdLst/>
              <a:ahLst/>
              <a:cxnLst/>
              <a:rect l="l" t="t" r="r" b="b"/>
              <a:pathLst>
                <a:path w="577850" h="485775">
                  <a:moveTo>
                    <a:pt x="244894" y="0"/>
                  </a:moveTo>
                  <a:lnTo>
                    <a:pt x="96266" y="216535"/>
                  </a:lnTo>
                  <a:lnTo>
                    <a:pt x="0" y="216535"/>
                  </a:lnTo>
                  <a:lnTo>
                    <a:pt x="0" y="485648"/>
                  </a:lnTo>
                  <a:lnTo>
                    <a:pt x="577545" y="485648"/>
                  </a:lnTo>
                  <a:lnTo>
                    <a:pt x="577545" y="216535"/>
                  </a:lnTo>
                  <a:lnTo>
                    <a:pt x="240677" y="216535"/>
                  </a:lnTo>
                  <a:lnTo>
                    <a:pt x="244894" y="0"/>
                  </a:lnTo>
                  <a:close/>
                </a:path>
              </a:pathLst>
            </a:custGeom>
            <a:solidFill>
              <a:srgbClr val="FFFFFF"/>
            </a:solidFill>
          </p:spPr>
          <p:txBody>
            <a:bodyPr wrap="square" lIns="0" tIns="0" rIns="0" bIns="0" rtlCol="0"/>
            <a:lstStyle/>
            <a:p>
              <a:endParaRPr/>
            </a:p>
          </p:txBody>
        </p:sp>
        <p:sp>
          <p:nvSpPr>
            <p:cNvPr id="21" name="object 21"/>
            <p:cNvSpPr/>
            <p:nvPr/>
          </p:nvSpPr>
          <p:spPr>
            <a:xfrm>
              <a:off x="873937" y="2634488"/>
              <a:ext cx="577850" cy="485775"/>
            </a:xfrm>
            <a:custGeom>
              <a:avLst/>
              <a:gdLst/>
              <a:ahLst/>
              <a:cxnLst/>
              <a:rect l="l" t="t" r="r" b="b"/>
              <a:pathLst>
                <a:path w="577850" h="485775">
                  <a:moveTo>
                    <a:pt x="0" y="216535"/>
                  </a:moveTo>
                  <a:lnTo>
                    <a:pt x="96266" y="216535"/>
                  </a:lnTo>
                  <a:lnTo>
                    <a:pt x="244894" y="0"/>
                  </a:lnTo>
                  <a:lnTo>
                    <a:pt x="240677" y="216535"/>
                  </a:lnTo>
                  <a:lnTo>
                    <a:pt x="577545" y="216535"/>
                  </a:lnTo>
                  <a:lnTo>
                    <a:pt x="577545" y="261366"/>
                  </a:lnTo>
                  <a:lnTo>
                    <a:pt x="577545" y="328676"/>
                  </a:lnTo>
                  <a:lnTo>
                    <a:pt x="577545" y="485648"/>
                  </a:lnTo>
                  <a:lnTo>
                    <a:pt x="240677" y="485648"/>
                  </a:lnTo>
                  <a:lnTo>
                    <a:pt x="96266" y="485648"/>
                  </a:lnTo>
                  <a:lnTo>
                    <a:pt x="0" y="485648"/>
                  </a:lnTo>
                  <a:lnTo>
                    <a:pt x="0" y="328676"/>
                  </a:lnTo>
                  <a:lnTo>
                    <a:pt x="0" y="261366"/>
                  </a:lnTo>
                  <a:lnTo>
                    <a:pt x="0" y="216535"/>
                  </a:lnTo>
                  <a:close/>
                </a:path>
              </a:pathLst>
            </a:custGeom>
            <a:ln w="5626">
              <a:solidFill>
                <a:srgbClr val="000000"/>
              </a:solidFill>
            </a:ln>
          </p:spPr>
          <p:txBody>
            <a:bodyPr wrap="square" lIns="0" tIns="0" rIns="0" bIns="0" rtlCol="0"/>
            <a:lstStyle/>
            <a:p>
              <a:endParaRPr/>
            </a:p>
          </p:txBody>
        </p:sp>
      </p:grpSp>
      <p:sp>
        <p:nvSpPr>
          <p:cNvPr id="22" name="object 22"/>
          <p:cNvSpPr txBox="1"/>
          <p:nvPr/>
        </p:nvSpPr>
        <p:spPr>
          <a:xfrm>
            <a:off x="1280285" y="4371222"/>
            <a:ext cx="607884" cy="289822"/>
          </a:xfrm>
          <a:prstGeom prst="rect">
            <a:avLst/>
          </a:prstGeom>
        </p:spPr>
        <p:txBody>
          <a:bodyPr vert="horz" wrap="square" lIns="0" tIns="30479" rIns="0" bIns="0" rtlCol="0">
            <a:spAutoFit/>
          </a:bodyPr>
          <a:lstStyle/>
          <a:p>
            <a:pPr marL="77890">
              <a:spcBef>
                <a:spcPts val="240"/>
              </a:spcBef>
            </a:pPr>
            <a:r>
              <a:rPr sz="800" spc="-20" dirty="0">
                <a:solidFill>
                  <a:srgbClr val="585858"/>
                </a:solidFill>
                <a:latin typeface="BIZ UDPゴシック"/>
                <a:cs typeface="BIZ UDPゴシック"/>
              </a:rPr>
              <a:t>時々いる</a:t>
            </a:r>
            <a:endParaRPr sz="800">
              <a:latin typeface="BIZ UDPゴシック"/>
              <a:cs typeface="BIZ UDPゴシック"/>
            </a:endParaRPr>
          </a:p>
          <a:p>
            <a:pPr marL="16933">
              <a:spcBef>
                <a:spcPts val="113"/>
              </a:spcBef>
            </a:pPr>
            <a:r>
              <a:rPr sz="800" dirty="0">
                <a:solidFill>
                  <a:srgbClr val="585858"/>
                </a:solidFill>
                <a:latin typeface="BIZ UDPゴシック"/>
                <a:cs typeface="BIZ UDPゴシック"/>
              </a:rPr>
              <a:t>7</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58%</a:t>
            </a:r>
            <a:endParaRPr sz="800">
              <a:latin typeface="BIZ UDPゴシック"/>
              <a:cs typeface="BIZ UDPゴシック"/>
            </a:endParaRPr>
          </a:p>
        </p:txBody>
      </p:sp>
      <p:grpSp>
        <p:nvGrpSpPr>
          <p:cNvPr id="23" name="object 23"/>
          <p:cNvGrpSpPr/>
          <p:nvPr/>
        </p:nvGrpSpPr>
        <p:grpSpPr>
          <a:xfrm>
            <a:off x="1013595" y="1901512"/>
            <a:ext cx="982097" cy="386066"/>
            <a:chOff x="747699" y="1013523"/>
            <a:chExt cx="736600" cy="289560"/>
          </a:xfrm>
        </p:grpSpPr>
        <p:sp>
          <p:nvSpPr>
            <p:cNvPr id="24" name="object 24"/>
            <p:cNvSpPr/>
            <p:nvPr/>
          </p:nvSpPr>
          <p:spPr>
            <a:xfrm>
              <a:off x="750557" y="1016381"/>
              <a:ext cx="730885" cy="283845"/>
            </a:xfrm>
            <a:custGeom>
              <a:avLst/>
              <a:gdLst/>
              <a:ahLst/>
              <a:cxnLst/>
              <a:rect l="l" t="t" r="r" b="b"/>
              <a:pathLst>
                <a:path w="730885" h="283844">
                  <a:moveTo>
                    <a:pt x="536714" y="0"/>
                  </a:moveTo>
                  <a:lnTo>
                    <a:pt x="0" y="0"/>
                  </a:lnTo>
                  <a:lnTo>
                    <a:pt x="0" y="283591"/>
                  </a:lnTo>
                  <a:lnTo>
                    <a:pt x="536714" y="283591"/>
                  </a:lnTo>
                  <a:lnTo>
                    <a:pt x="536714" y="236347"/>
                  </a:lnTo>
                  <a:lnTo>
                    <a:pt x="730389" y="266827"/>
                  </a:lnTo>
                  <a:lnTo>
                    <a:pt x="536714" y="165481"/>
                  </a:lnTo>
                  <a:lnTo>
                    <a:pt x="536714" y="0"/>
                  </a:lnTo>
                  <a:close/>
                </a:path>
              </a:pathLst>
            </a:custGeom>
            <a:solidFill>
              <a:srgbClr val="FFFFFF"/>
            </a:solidFill>
          </p:spPr>
          <p:txBody>
            <a:bodyPr wrap="square" lIns="0" tIns="0" rIns="0" bIns="0" rtlCol="0"/>
            <a:lstStyle/>
            <a:p>
              <a:endParaRPr/>
            </a:p>
          </p:txBody>
        </p:sp>
        <p:sp>
          <p:nvSpPr>
            <p:cNvPr id="25" name="object 25"/>
            <p:cNvSpPr/>
            <p:nvPr/>
          </p:nvSpPr>
          <p:spPr>
            <a:xfrm>
              <a:off x="750557" y="1016381"/>
              <a:ext cx="730885" cy="283845"/>
            </a:xfrm>
            <a:custGeom>
              <a:avLst/>
              <a:gdLst/>
              <a:ahLst/>
              <a:cxnLst/>
              <a:rect l="l" t="t" r="r" b="b"/>
              <a:pathLst>
                <a:path w="730885" h="283844">
                  <a:moveTo>
                    <a:pt x="0" y="0"/>
                  </a:moveTo>
                  <a:lnTo>
                    <a:pt x="313055" y="0"/>
                  </a:lnTo>
                  <a:lnTo>
                    <a:pt x="447217" y="0"/>
                  </a:lnTo>
                  <a:lnTo>
                    <a:pt x="536714" y="0"/>
                  </a:lnTo>
                  <a:lnTo>
                    <a:pt x="536714" y="165481"/>
                  </a:lnTo>
                  <a:lnTo>
                    <a:pt x="730389" y="266827"/>
                  </a:lnTo>
                  <a:lnTo>
                    <a:pt x="536714" y="236347"/>
                  </a:lnTo>
                  <a:lnTo>
                    <a:pt x="536714" y="283591"/>
                  </a:lnTo>
                  <a:lnTo>
                    <a:pt x="447217" y="283591"/>
                  </a:lnTo>
                  <a:lnTo>
                    <a:pt x="313055" y="283591"/>
                  </a:lnTo>
                  <a:lnTo>
                    <a:pt x="0" y="283591"/>
                  </a:lnTo>
                  <a:lnTo>
                    <a:pt x="0" y="236347"/>
                  </a:lnTo>
                  <a:lnTo>
                    <a:pt x="0" y="165481"/>
                  </a:lnTo>
                  <a:lnTo>
                    <a:pt x="0" y="0"/>
                  </a:lnTo>
                  <a:close/>
                </a:path>
              </a:pathLst>
            </a:custGeom>
            <a:ln w="5626">
              <a:solidFill>
                <a:srgbClr val="000000"/>
              </a:solidFill>
            </a:ln>
          </p:spPr>
          <p:txBody>
            <a:bodyPr wrap="square" lIns="0" tIns="0" rIns="0" bIns="0" rtlCol="0"/>
            <a:lstStyle/>
            <a:p>
              <a:endParaRPr/>
            </a:p>
          </p:txBody>
        </p:sp>
      </p:grpSp>
      <p:sp>
        <p:nvSpPr>
          <p:cNvPr id="26" name="object 26"/>
          <p:cNvSpPr txBox="1"/>
          <p:nvPr/>
        </p:nvSpPr>
        <p:spPr>
          <a:xfrm>
            <a:off x="1136019" y="1932780"/>
            <a:ext cx="513061" cy="290677"/>
          </a:xfrm>
          <a:prstGeom prst="rect">
            <a:avLst/>
          </a:prstGeom>
        </p:spPr>
        <p:txBody>
          <a:bodyPr vert="horz" wrap="square" lIns="0" tIns="31326" rIns="0" bIns="0" rtlCol="0">
            <a:spAutoFit/>
          </a:bodyPr>
          <a:lstStyle/>
          <a:p>
            <a:pPr marL="81278">
              <a:spcBef>
                <a:spcPts val="247"/>
              </a:spcBef>
            </a:pPr>
            <a:r>
              <a:rPr sz="800" spc="-27" dirty="0">
                <a:solidFill>
                  <a:srgbClr val="585858"/>
                </a:solidFill>
                <a:latin typeface="BIZ UDPゴシック"/>
                <a:cs typeface="BIZ UDPゴシック"/>
              </a:rPr>
              <a:t>いない</a:t>
            </a:r>
            <a:endParaRPr sz="800">
              <a:latin typeface="BIZ UDPゴシック"/>
              <a:cs typeface="BIZ UDPゴシック"/>
            </a:endParaRPr>
          </a:p>
          <a:p>
            <a:pPr marL="16933">
              <a:spcBef>
                <a:spcPts val="120"/>
              </a:spcBef>
            </a:pPr>
            <a:r>
              <a:rPr sz="800" dirty="0">
                <a:solidFill>
                  <a:srgbClr val="585858"/>
                </a:solidFill>
                <a:latin typeface="BIZ UDPゴシック"/>
                <a:cs typeface="BIZ UDPゴシック"/>
              </a:rPr>
              <a:t>1</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8%</a:t>
            </a:r>
            <a:endParaRPr sz="800">
              <a:latin typeface="BIZ UDPゴシック"/>
              <a:cs typeface="BIZ UDPゴシック"/>
            </a:endParaRPr>
          </a:p>
        </p:txBody>
      </p:sp>
      <p:grpSp>
        <p:nvGrpSpPr>
          <p:cNvPr id="27" name="object 27"/>
          <p:cNvGrpSpPr/>
          <p:nvPr/>
        </p:nvGrpSpPr>
        <p:grpSpPr>
          <a:xfrm>
            <a:off x="4005875" y="2349975"/>
            <a:ext cx="2632188" cy="298861"/>
            <a:chOff x="2991992" y="1349883"/>
            <a:chExt cx="1974214" cy="224154"/>
          </a:xfrm>
        </p:grpSpPr>
        <p:sp>
          <p:nvSpPr>
            <p:cNvPr id="28" name="object 28"/>
            <p:cNvSpPr/>
            <p:nvPr/>
          </p:nvSpPr>
          <p:spPr>
            <a:xfrm>
              <a:off x="2991992" y="1349883"/>
              <a:ext cx="1974214" cy="224154"/>
            </a:xfrm>
            <a:custGeom>
              <a:avLst/>
              <a:gdLst/>
              <a:ahLst/>
              <a:cxnLst/>
              <a:rect l="l" t="t" r="r" b="b"/>
              <a:pathLst>
                <a:path w="1974214" h="224155">
                  <a:moveTo>
                    <a:pt x="1973834" y="0"/>
                  </a:moveTo>
                  <a:lnTo>
                    <a:pt x="0" y="0"/>
                  </a:lnTo>
                  <a:lnTo>
                    <a:pt x="0" y="223900"/>
                  </a:lnTo>
                  <a:lnTo>
                    <a:pt x="1973834" y="223900"/>
                  </a:lnTo>
                  <a:lnTo>
                    <a:pt x="1973834" y="0"/>
                  </a:lnTo>
                  <a:close/>
                </a:path>
              </a:pathLst>
            </a:custGeom>
            <a:solidFill>
              <a:srgbClr val="92D050"/>
            </a:solidFill>
          </p:spPr>
          <p:txBody>
            <a:bodyPr wrap="square" lIns="0" tIns="0" rIns="0" bIns="0" rtlCol="0"/>
            <a:lstStyle/>
            <a:p>
              <a:endParaRPr/>
            </a:p>
          </p:txBody>
        </p:sp>
        <p:sp>
          <p:nvSpPr>
            <p:cNvPr id="29" name="object 29"/>
            <p:cNvSpPr/>
            <p:nvPr/>
          </p:nvSpPr>
          <p:spPr>
            <a:xfrm>
              <a:off x="3939412" y="1409560"/>
              <a:ext cx="79375" cy="105410"/>
            </a:xfrm>
            <a:custGeom>
              <a:avLst/>
              <a:gdLst/>
              <a:ahLst/>
              <a:cxnLst/>
              <a:rect l="l" t="t" r="r" b="b"/>
              <a:pathLst>
                <a:path w="79375" h="105409">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grpSp>
      <p:grpSp>
        <p:nvGrpSpPr>
          <p:cNvPr id="30" name="object 30"/>
          <p:cNvGrpSpPr/>
          <p:nvPr/>
        </p:nvGrpSpPr>
        <p:grpSpPr>
          <a:xfrm>
            <a:off x="4005875" y="3098062"/>
            <a:ext cx="2632188" cy="299709"/>
            <a:chOff x="2991992" y="1910969"/>
            <a:chExt cx="1974214" cy="224790"/>
          </a:xfrm>
        </p:grpSpPr>
        <p:sp>
          <p:nvSpPr>
            <p:cNvPr id="31" name="object 31"/>
            <p:cNvSpPr/>
            <p:nvPr/>
          </p:nvSpPr>
          <p:spPr>
            <a:xfrm>
              <a:off x="2991992" y="1910969"/>
              <a:ext cx="1579245" cy="224790"/>
            </a:xfrm>
            <a:custGeom>
              <a:avLst/>
              <a:gdLst/>
              <a:ahLst/>
              <a:cxnLst/>
              <a:rect l="l" t="t" r="r" b="b"/>
              <a:pathLst>
                <a:path w="1579245" h="224789">
                  <a:moveTo>
                    <a:pt x="1579118" y="0"/>
                  </a:moveTo>
                  <a:lnTo>
                    <a:pt x="0" y="0"/>
                  </a:lnTo>
                  <a:lnTo>
                    <a:pt x="0" y="224789"/>
                  </a:lnTo>
                  <a:lnTo>
                    <a:pt x="1579118" y="224789"/>
                  </a:lnTo>
                  <a:lnTo>
                    <a:pt x="1579118" y="0"/>
                  </a:lnTo>
                  <a:close/>
                </a:path>
              </a:pathLst>
            </a:custGeom>
            <a:solidFill>
              <a:srgbClr val="92D050"/>
            </a:solidFill>
          </p:spPr>
          <p:txBody>
            <a:bodyPr wrap="square" lIns="0" tIns="0" rIns="0" bIns="0" rtlCol="0"/>
            <a:lstStyle/>
            <a:p>
              <a:endParaRPr/>
            </a:p>
          </p:txBody>
        </p:sp>
        <p:sp>
          <p:nvSpPr>
            <p:cNvPr id="32" name="object 32"/>
            <p:cNvSpPr/>
            <p:nvPr/>
          </p:nvSpPr>
          <p:spPr>
            <a:xfrm>
              <a:off x="4571110" y="1910969"/>
              <a:ext cx="394970" cy="224790"/>
            </a:xfrm>
            <a:custGeom>
              <a:avLst/>
              <a:gdLst/>
              <a:ahLst/>
              <a:cxnLst/>
              <a:rect l="l" t="t" r="r" b="b"/>
              <a:pathLst>
                <a:path w="394970" h="224789">
                  <a:moveTo>
                    <a:pt x="394715" y="0"/>
                  </a:moveTo>
                  <a:lnTo>
                    <a:pt x="0" y="0"/>
                  </a:lnTo>
                  <a:lnTo>
                    <a:pt x="0" y="224789"/>
                  </a:lnTo>
                  <a:lnTo>
                    <a:pt x="394715" y="224789"/>
                  </a:lnTo>
                  <a:lnTo>
                    <a:pt x="394715" y="0"/>
                  </a:lnTo>
                  <a:close/>
                </a:path>
              </a:pathLst>
            </a:custGeom>
            <a:solidFill>
              <a:srgbClr val="5B9BD4"/>
            </a:solidFill>
          </p:spPr>
          <p:txBody>
            <a:bodyPr wrap="square" lIns="0" tIns="0" rIns="0" bIns="0" rtlCol="0"/>
            <a:lstStyle/>
            <a:p>
              <a:endParaRPr/>
            </a:p>
          </p:txBody>
        </p:sp>
        <p:sp>
          <p:nvSpPr>
            <p:cNvPr id="33" name="object 33"/>
            <p:cNvSpPr/>
            <p:nvPr/>
          </p:nvSpPr>
          <p:spPr>
            <a:xfrm>
              <a:off x="3742055" y="1971027"/>
              <a:ext cx="1066165" cy="105410"/>
            </a:xfrm>
            <a:custGeom>
              <a:avLst/>
              <a:gdLst/>
              <a:ahLst/>
              <a:cxnLst/>
              <a:rect l="l" t="t" r="r" b="b"/>
              <a:pathLst>
                <a:path w="1066164" h="105410">
                  <a:moveTo>
                    <a:pt x="79121" y="0"/>
                  </a:moveTo>
                  <a:lnTo>
                    <a:pt x="0" y="0"/>
                  </a:lnTo>
                  <a:lnTo>
                    <a:pt x="0" y="104787"/>
                  </a:lnTo>
                  <a:lnTo>
                    <a:pt x="79121" y="104787"/>
                  </a:lnTo>
                  <a:lnTo>
                    <a:pt x="79121" y="0"/>
                  </a:lnTo>
                  <a:close/>
                </a:path>
                <a:path w="1066164" h="105410">
                  <a:moveTo>
                    <a:pt x="1066038" y="0"/>
                  </a:moveTo>
                  <a:lnTo>
                    <a:pt x="986917" y="0"/>
                  </a:lnTo>
                  <a:lnTo>
                    <a:pt x="986917" y="104787"/>
                  </a:lnTo>
                  <a:lnTo>
                    <a:pt x="1066038" y="104787"/>
                  </a:lnTo>
                  <a:lnTo>
                    <a:pt x="1066038" y="0"/>
                  </a:lnTo>
                  <a:close/>
                </a:path>
              </a:pathLst>
            </a:custGeom>
            <a:solidFill>
              <a:srgbClr val="FFFFFF"/>
            </a:solidFill>
          </p:spPr>
          <p:txBody>
            <a:bodyPr wrap="square" lIns="0" tIns="0" rIns="0" bIns="0" rtlCol="0"/>
            <a:lstStyle/>
            <a:p>
              <a:endParaRPr/>
            </a:p>
          </p:txBody>
        </p:sp>
      </p:grpSp>
      <p:grpSp>
        <p:nvGrpSpPr>
          <p:cNvPr id="34" name="object 34"/>
          <p:cNvGrpSpPr/>
          <p:nvPr/>
        </p:nvGrpSpPr>
        <p:grpSpPr>
          <a:xfrm>
            <a:off x="4005875" y="3846149"/>
            <a:ext cx="2632188" cy="299709"/>
            <a:chOff x="2991992" y="2472055"/>
            <a:chExt cx="1974214" cy="224790"/>
          </a:xfrm>
        </p:grpSpPr>
        <p:sp>
          <p:nvSpPr>
            <p:cNvPr id="35" name="object 35"/>
            <p:cNvSpPr/>
            <p:nvPr/>
          </p:nvSpPr>
          <p:spPr>
            <a:xfrm>
              <a:off x="2991992" y="2472055"/>
              <a:ext cx="986790" cy="224790"/>
            </a:xfrm>
            <a:custGeom>
              <a:avLst/>
              <a:gdLst/>
              <a:ahLst/>
              <a:cxnLst/>
              <a:rect l="l" t="t" r="r" b="b"/>
              <a:pathLst>
                <a:path w="986789" h="224789">
                  <a:moveTo>
                    <a:pt x="986663" y="0"/>
                  </a:moveTo>
                  <a:lnTo>
                    <a:pt x="0" y="0"/>
                  </a:lnTo>
                  <a:lnTo>
                    <a:pt x="0" y="224789"/>
                  </a:lnTo>
                  <a:lnTo>
                    <a:pt x="986663" y="224789"/>
                  </a:lnTo>
                  <a:lnTo>
                    <a:pt x="986663" y="0"/>
                  </a:lnTo>
                  <a:close/>
                </a:path>
              </a:pathLst>
            </a:custGeom>
            <a:solidFill>
              <a:srgbClr val="92D050"/>
            </a:solidFill>
          </p:spPr>
          <p:txBody>
            <a:bodyPr wrap="square" lIns="0" tIns="0" rIns="0" bIns="0" rtlCol="0"/>
            <a:lstStyle/>
            <a:p>
              <a:endParaRPr/>
            </a:p>
          </p:txBody>
        </p:sp>
        <p:sp>
          <p:nvSpPr>
            <p:cNvPr id="36" name="object 36"/>
            <p:cNvSpPr/>
            <p:nvPr/>
          </p:nvSpPr>
          <p:spPr>
            <a:xfrm>
              <a:off x="3978655" y="2472055"/>
              <a:ext cx="494030" cy="224790"/>
            </a:xfrm>
            <a:custGeom>
              <a:avLst/>
              <a:gdLst/>
              <a:ahLst/>
              <a:cxnLst/>
              <a:rect l="l" t="t" r="r" b="b"/>
              <a:pathLst>
                <a:path w="494029" h="224789">
                  <a:moveTo>
                    <a:pt x="493522" y="0"/>
                  </a:moveTo>
                  <a:lnTo>
                    <a:pt x="0" y="0"/>
                  </a:lnTo>
                  <a:lnTo>
                    <a:pt x="0" y="224789"/>
                  </a:lnTo>
                  <a:lnTo>
                    <a:pt x="493522" y="224789"/>
                  </a:lnTo>
                  <a:lnTo>
                    <a:pt x="493522" y="0"/>
                  </a:lnTo>
                  <a:close/>
                </a:path>
              </a:pathLst>
            </a:custGeom>
            <a:solidFill>
              <a:srgbClr val="5B9BD4"/>
            </a:solidFill>
          </p:spPr>
          <p:txBody>
            <a:bodyPr wrap="square" lIns="0" tIns="0" rIns="0" bIns="0" rtlCol="0"/>
            <a:lstStyle/>
            <a:p>
              <a:endParaRPr/>
            </a:p>
          </p:txBody>
        </p:sp>
        <p:sp>
          <p:nvSpPr>
            <p:cNvPr id="37" name="object 37"/>
            <p:cNvSpPr/>
            <p:nvPr/>
          </p:nvSpPr>
          <p:spPr>
            <a:xfrm>
              <a:off x="4472177" y="2472055"/>
              <a:ext cx="494030" cy="224790"/>
            </a:xfrm>
            <a:custGeom>
              <a:avLst/>
              <a:gdLst/>
              <a:ahLst/>
              <a:cxnLst/>
              <a:rect l="l" t="t" r="r" b="b"/>
              <a:pathLst>
                <a:path w="494029" h="224789">
                  <a:moveTo>
                    <a:pt x="493636" y="0"/>
                  </a:moveTo>
                  <a:lnTo>
                    <a:pt x="0" y="0"/>
                  </a:lnTo>
                  <a:lnTo>
                    <a:pt x="0" y="224789"/>
                  </a:lnTo>
                  <a:lnTo>
                    <a:pt x="493636" y="224789"/>
                  </a:lnTo>
                  <a:lnTo>
                    <a:pt x="493636" y="0"/>
                  </a:lnTo>
                  <a:close/>
                </a:path>
              </a:pathLst>
            </a:custGeom>
            <a:solidFill>
              <a:srgbClr val="FFC000"/>
            </a:solidFill>
          </p:spPr>
          <p:txBody>
            <a:bodyPr wrap="square" lIns="0" tIns="0" rIns="0" bIns="0" rtlCol="0"/>
            <a:lstStyle/>
            <a:p>
              <a:endParaRPr/>
            </a:p>
          </p:txBody>
        </p:sp>
        <p:sp>
          <p:nvSpPr>
            <p:cNvPr id="38" name="object 38"/>
            <p:cNvSpPr/>
            <p:nvPr/>
          </p:nvSpPr>
          <p:spPr>
            <a:xfrm>
              <a:off x="3445891" y="2532367"/>
              <a:ext cx="1313180" cy="105410"/>
            </a:xfrm>
            <a:custGeom>
              <a:avLst/>
              <a:gdLst/>
              <a:ahLst/>
              <a:cxnLst/>
              <a:rect l="l" t="t" r="r" b="b"/>
              <a:pathLst>
                <a:path w="1313179" h="105410">
                  <a:moveTo>
                    <a:pt x="79121" y="0"/>
                  </a:moveTo>
                  <a:lnTo>
                    <a:pt x="0" y="0"/>
                  </a:lnTo>
                  <a:lnTo>
                    <a:pt x="0" y="104787"/>
                  </a:lnTo>
                  <a:lnTo>
                    <a:pt x="79121" y="104787"/>
                  </a:lnTo>
                  <a:lnTo>
                    <a:pt x="79121" y="0"/>
                  </a:lnTo>
                  <a:close/>
                </a:path>
                <a:path w="1313179" h="105410">
                  <a:moveTo>
                    <a:pt x="819404" y="0"/>
                  </a:moveTo>
                  <a:lnTo>
                    <a:pt x="740283" y="0"/>
                  </a:lnTo>
                  <a:lnTo>
                    <a:pt x="740283" y="104787"/>
                  </a:lnTo>
                  <a:lnTo>
                    <a:pt x="819404" y="104787"/>
                  </a:lnTo>
                  <a:lnTo>
                    <a:pt x="819404" y="0"/>
                  </a:lnTo>
                  <a:close/>
                </a:path>
                <a:path w="1313179" h="105410">
                  <a:moveTo>
                    <a:pt x="1312799" y="0"/>
                  </a:moveTo>
                  <a:lnTo>
                    <a:pt x="1233678" y="0"/>
                  </a:lnTo>
                  <a:lnTo>
                    <a:pt x="1233678" y="104787"/>
                  </a:lnTo>
                  <a:lnTo>
                    <a:pt x="1312799" y="104787"/>
                  </a:lnTo>
                  <a:lnTo>
                    <a:pt x="1312799" y="0"/>
                  </a:lnTo>
                  <a:close/>
                </a:path>
              </a:pathLst>
            </a:custGeom>
            <a:solidFill>
              <a:srgbClr val="FFFFFF"/>
            </a:solidFill>
          </p:spPr>
          <p:txBody>
            <a:bodyPr wrap="square" lIns="0" tIns="0" rIns="0" bIns="0" rtlCol="0"/>
            <a:lstStyle/>
            <a:p>
              <a:endParaRPr/>
            </a:p>
          </p:txBody>
        </p:sp>
      </p:grpSp>
      <p:graphicFrame>
        <p:nvGraphicFramePr>
          <p:cNvPr id="39" name="object 39"/>
          <p:cNvGraphicFramePr>
            <a:graphicFrameLocks noGrp="1"/>
          </p:cNvGraphicFramePr>
          <p:nvPr>
            <p:extLst>
              <p:ext uri="{D42A27DB-BD31-4B8C-83A1-F6EECF244321}">
                <p14:modId xmlns:p14="http://schemas.microsoft.com/office/powerpoint/2010/main" val="1380323807"/>
              </p:ext>
            </p:extLst>
          </p:nvPr>
        </p:nvGraphicFramePr>
        <p:xfrm>
          <a:off x="4002124" y="2125109"/>
          <a:ext cx="2633876" cy="2243583"/>
        </p:xfrm>
        <a:graphic>
          <a:graphicData uri="http://schemas.openxmlformats.org/drawingml/2006/table">
            <a:tbl>
              <a:tblPr firstRow="1" bandRow="1">
                <a:tableStyleId>{2D5ABB26-0587-4C30-8999-92F81FD0307C}</a:tableStyleId>
              </a:tblPr>
              <a:tblGrid>
                <a:gridCol w="526607">
                  <a:extLst>
                    <a:ext uri="{9D8B030D-6E8A-4147-A177-3AD203B41FA5}">
                      <a16:colId xmlns:a16="http://schemas.microsoft.com/office/drawing/2014/main" val="20000"/>
                    </a:ext>
                  </a:extLst>
                </a:gridCol>
                <a:gridCol w="526607">
                  <a:extLst>
                    <a:ext uri="{9D8B030D-6E8A-4147-A177-3AD203B41FA5}">
                      <a16:colId xmlns:a16="http://schemas.microsoft.com/office/drawing/2014/main" val="20001"/>
                    </a:ext>
                  </a:extLst>
                </a:gridCol>
                <a:gridCol w="263302">
                  <a:extLst>
                    <a:ext uri="{9D8B030D-6E8A-4147-A177-3AD203B41FA5}">
                      <a16:colId xmlns:a16="http://schemas.microsoft.com/office/drawing/2014/main" val="20002"/>
                    </a:ext>
                  </a:extLst>
                </a:gridCol>
                <a:gridCol w="264149">
                  <a:extLst>
                    <a:ext uri="{9D8B030D-6E8A-4147-A177-3AD203B41FA5}">
                      <a16:colId xmlns:a16="http://schemas.microsoft.com/office/drawing/2014/main" val="20003"/>
                    </a:ext>
                  </a:extLst>
                </a:gridCol>
                <a:gridCol w="394531">
                  <a:extLst>
                    <a:ext uri="{9D8B030D-6E8A-4147-A177-3AD203B41FA5}">
                      <a16:colId xmlns:a16="http://schemas.microsoft.com/office/drawing/2014/main" val="20004"/>
                    </a:ext>
                  </a:extLst>
                </a:gridCol>
                <a:gridCol w="132074">
                  <a:extLst>
                    <a:ext uri="{9D8B030D-6E8A-4147-A177-3AD203B41FA5}">
                      <a16:colId xmlns:a16="http://schemas.microsoft.com/office/drawing/2014/main" val="20005"/>
                    </a:ext>
                  </a:extLst>
                </a:gridCol>
                <a:gridCol w="526606">
                  <a:extLst>
                    <a:ext uri="{9D8B030D-6E8A-4147-A177-3AD203B41FA5}">
                      <a16:colId xmlns:a16="http://schemas.microsoft.com/office/drawing/2014/main" val="20006"/>
                    </a:ext>
                  </a:extLst>
                </a:gridCol>
              </a:tblGrid>
              <a:tr h="224358">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extLst>
                  <a:ext uri="{0D108BD9-81ED-4DB2-BD59-A6C34878D82A}">
                    <a16:rowId xmlns:a16="http://schemas.microsoft.com/office/drawing/2014/main" val="10000"/>
                  </a:ext>
                </a:extLst>
              </a:tr>
              <a:tr h="298016">
                <a:tc gridSpan="7">
                  <a:txBody>
                    <a:bodyPr/>
                    <a:lstStyle/>
                    <a:p>
                      <a:pPr marL="635" algn="ctr">
                        <a:lnSpc>
                          <a:spcPct val="100000"/>
                        </a:lnSpc>
                        <a:spcBef>
                          <a:spcPts val="560"/>
                        </a:spcBef>
                      </a:pPr>
                      <a:r>
                        <a:rPr sz="700" spc="-50" dirty="0">
                          <a:solidFill>
                            <a:srgbClr val="404040"/>
                          </a:solidFill>
                          <a:latin typeface="Calibri"/>
                          <a:cs typeface="Calibri"/>
                        </a:rPr>
                        <a:t>1</a:t>
                      </a:r>
                      <a:endParaRPr sz="700">
                        <a:latin typeface="Calibri"/>
                        <a:cs typeface="Calibri"/>
                      </a:endParaRPr>
                    </a:p>
                  </a:txBody>
                  <a:tcPr marL="0" marR="0" marT="94823" marB="0">
                    <a:lnL w="6350">
                      <a:solidFill>
                        <a:srgbClr val="D9D9D9"/>
                      </a:solidFill>
                      <a:prstDash val="solid"/>
                    </a:lnL>
                    <a:lnR w="6350">
                      <a:solidFill>
                        <a:srgbClr val="D9D9D9"/>
                      </a:solidFill>
                      <a:prstDash val="solid"/>
                    </a:lnR>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1"/>
                  </a:ext>
                </a:extLst>
              </a:tr>
              <a:tr h="449563">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extLst>
                  <a:ext uri="{0D108BD9-81ED-4DB2-BD59-A6C34878D82A}">
                    <a16:rowId xmlns:a16="http://schemas.microsoft.com/office/drawing/2014/main" val="10002"/>
                  </a:ext>
                </a:extLst>
              </a:tr>
              <a:tr h="299709">
                <a:tc gridSpan="6">
                  <a:txBody>
                    <a:bodyPr/>
                    <a:lstStyle/>
                    <a:p>
                      <a:pPr algn="ctr">
                        <a:lnSpc>
                          <a:spcPct val="100000"/>
                        </a:lnSpc>
                        <a:spcBef>
                          <a:spcPts val="565"/>
                        </a:spcBef>
                      </a:pPr>
                      <a:r>
                        <a:rPr sz="700" spc="-50" dirty="0">
                          <a:solidFill>
                            <a:srgbClr val="404040"/>
                          </a:solidFill>
                          <a:latin typeface="Calibri"/>
                          <a:cs typeface="Calibri"/>
                        </a:rPr>
                        <a:t>4</a:t>
                      </a:r>
                      <a:endParaRPr sz="700">
                        <a:latin typeface="Calibri"/>
                        <a:cs typeface="Calibri"/>
                      </a:endParaRPr>
                    </a:p>
                  </a:txBody>
                  <a:tcPr marL="0" marR="0" marT="95670" marB="0">
                    <a:lnL w="6350">
                      <a:solidFill>
                        <a:srgbClr val="D9D9D9"/>
                      </a:solidFill>
                      <a:prstDash val="solid"/>
                    </a:lnL>
                    <a:lnR w="6350">
                      <a:solidFill>
                        <a:srgbClr val="D9D9D9"/>
                      </a:solidFill>
                      <a:prstDash val="solid"/>
                    </a:lnR>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a:txBody>
                    <a:bodyPr/>
                    <a:lstStyle/>
                    <a:p>
                      <a:pPr marL="635" algn="ctr">
                        <a:lnSpc>
                          <a:spcPct val="100000"/>
                        </a:lnSpc>
                        <a:spcBef>
                          <a:spcPts val="565"/>
                        </a:spcBef>
                      </a:pPr>
                      <a:r>
                        <a:rPr sz="700" spc="-50" dirty="0">
                          <a:solidFill>
                            <a:srgbClr val="404040"/>
                          </a:solidFill>
                          <a:latin typeface="Calibri"/>
                          <a:cs typeface="Calibri"/>
                        </a:rPr>
                        <a:t>1</a:t>
                      </a:r>
                      <a:endParaRPr sz="700">
                        <a:latin typeface="Calibri"/>
                        <a:cs typeface="Calibri"/>
                      </a:endParaRPr>
                    </a:p>
                  </a:txBody>
                  <a:tcPr marL="0" marR="0" marT="95670" marB="0">
                    <a:lnL w="6350">
                      <a:solidFill>
                        <a:srgbClr val="D9D9D9"/>
                      </a:solidFill>
                      <a:prstDash val="solid"/>
                    </a:lnL>
                    <a:lnR w="6350">
                      <a:solidFill>
                        <a:srgbClr val="D9D9D9"/>
                      </a:solidFill>
                      <a:prstDash val="solid"/>
                    </a:lnR>
                  </a:tcPr>
                </a:tc>
                <a:extLst>
                  <a:ext uri="{0D108BD9-81ED-4DB2-BD59-A6C34878D82A}">
                    <a16:rowId xmlns:a16="http://schemas.microsoft.com/office/drawing/2014/main" val="10003"/>
                  </a:ext>
                </a:extLst>
              </a:tr>
              <a:tr h="447870">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extLst>
                  <a:ext uri="{0D108BD9-81ED-4DB2-BD59-A6C34878D82A}">
                    <a16:rowId xmlns:a16="http://schemas.microsoft.com/office/drawing/2014/main" val="10004"/>
                  </a:ext>
                </a:extLst>
              </a:tr>
              <a:tr h="299709">
                <a:tc gridSpan="3">
                  <a:txBody>
                    <a:bodyPr/>
                    <a:lstStyle/>
                    <a:p>
                      <a:pPr algn="ctr">
                        <a:lnSpc>
                          <a:spcPct val="100000"/>
                        </a:lnSpc>
                        <a:spcBef>
                          <a:spcPts val="570"/>
                        </a:spcBef>
                      </a:pPr>
                      <a:r>
                        <a:rPr sz="700" spc="-50" dirty="0">
                          <a:solidFill>
                            <a:srgbClr val="404040"/>
                          </a:solidFill>
                          <a:latin typeface="Calibri"/>
                          <a:cs typeface="Calibri"/>
                        </a:rPr>
                        <a:t>2</a:t>
                      </a:r>
                      <a:endParaRPr sz="700">
                        <a:latin typeface="Calibri"/>
                        <a:cs typeface="Calibri"/>
                      </a:endParaRPr>
                    </a:p>
                  </a:txBody>
                  <a:tcPr marL="0" marR="0" marT="96516" marB="0">
                    <a:lnL w="6350">
                      <a:solidFill>
                        <a:srgbClr val="D9D9D9"/>
                      </a:solidFill>
                      <a:prstDash val="solid"/>
                    </a:lnL>
                  </a:tcPr>
                </a:tc>
                <a:tc hMerge="1">
                  <a:txBody>
                    <a:bodyPr/>
                    <a:lstStyle/>
                    <a:p>
                      <a:endParaRPr/>
                    </a:p>
                  </a:txBody>
                  <a:tcPr marL="0" marR="0" marT="0" marB="0"/>
                </a:tc>
                <a:tc hMerge="1">
                  <a:txBody>
                    <a:bodyPr/>
                    <a:lstStyle/>
                    <a:p>
                      <a:endParaRPr/>
                    </a:p>
                  </a:txBody>
                  <a:tcPr marL="0" marR="0" marT="0" marB="0"/>
                </a:tc>
                <a:tc gridSpan="2">
                  <a:txBody>
                    <a:bodyPr/>
                    <a:lstStyle/>
                    <a:p>
                      <a:pPr algn="ctr">
                        <a:lnSpc>
                          <a:spcPct val="100000"/>
                        </a:lnSpc>
                        <a:spcBef>
                          <a:spcPts val="570"/>
                        </a:spcBef>
                      </a:pPr>
                      <a:r>
                        <a:rPr sz="700" spc="-50" dirty="0">
                          <a:solidFill>
                            <a:srgbClr val="404040"/>
                          </a:solidFill>
                          <a:latin typeface="Calibri"/>
                          <a:cs typeface="Calibri"/>
                        </a:rPr>
                        <a:t>1</a:t>
                      </a:r>
                      <a:endParaRPr sz="700">
                        <a:latin typeface="Calibri"/>
                        <a:cs typeface="Calibri"/>
                      </a:endParaRPr>
                    </a:p>
                  </a:txBody>
                  <a:tcPr marL="0" marR="0" marT="96516" marB="0"/>
                </a:tc>
                <a:tc hMerge="1">
                  <a:txBody>
                    <a:bodyPr/>
                    <a:lstStyle/>
                    <a:p>
                      <a:endParaRPr/>
                    </a:p>
                  </a:txBody>
                  <a:tcPr marL="0" marR="0" marT="0" marB="0"/>
                </a:tc>
                <a:tc gridSpan="2">
                  <a:txBody>
                    <a:bodyPr/>
                    <a:lstStyle/>
                    <a:p>
                      <a:pPr marL="635" algn="ctr">
                        <a:lnSpc>
                          <a:spcPct val="100000"/>
                        </a:lnSpc>
                        <a:spcBef>
                          <a:spcPts val="570"/>
                        </a:spcBef>
                      </a:pPr>
                      <a:r>
                        <a:rPr sz="700" spc="-50" dirty="0">
                          <a:solidFill>
                            <a:srgbClr val="404040"/>
                          </a:solidFill>
                          <a:latin typeface="Calibri"/>
                          <a:cs typeface="Calibri"/>
                        </a:rPr>
                        <a:t>1</a:t>
                      </a:r>
                      <a:endParaRPr sz="700">
                        <a:latin typeface="Calibri"/>
                        <a:cs typeface="Calibri"/>
                      </a:endParaRPr>
                    </a:p>
                  </a:txBody>
                  <a:tcPr marL="0" marR="0" marT="96516" marB="0">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5"/>
                  </a:ext>
                </a:extLst>
              </a:tr>
              <a:tr h="224358">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extLst>
                  <a:ext uri="{0D108BD9-81ED-4DB2-BD59-A6C34878D82A}">
                    <a16:rowId xmlns:a16="http://schemas.microsoft.com/office/drawing/2014/main" val="10006"/>
                  </a:ext>
                </a:extLst>
              </a:tr>
            </a:tbl>
          </a:graphicData>
        </a:graphic>
      </p:graphicFrame>
      <p:sp>
        <p:nvSpPr>
          <p:cNvPr id="40" name="object 40"/>
          <p:cNvSpPr txBox="1"/>
          <p:nvPr/>
        </p:nvSpPr>
        <p:spPr>
          <a:xfrm>
            <a:off x="3934419" y="4406892"/>
            <a:ext cx="143928"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Calibri"/>
                <a:cs typeface="Calibri"/>
              </a:rPr>
              <a:t>0%</a:t>
            </a:r>
            <a:endParaRPr sz="667">
              <a:latin typeface="Calibri"/>
              <a:cs typeface="Calibri"/>
            </a:endParaRPr>
          </a:p>
        </p:txBody>
      </p:sp>
      <p:sp>
        <p:nvSpPr>
          <p:cNvPr id="41" name="object 41"/>
          <p:cNvSpPr txBox="1"/>
          <p:nvPr/>
        </p:nvSpPr>
        <p:spPr>
          <a:xfrm>
            <a:off x="4438337" y="4406892"/>
            <a:ext cx="1242861" cy="124885"/>
          </a:xfrm>
          <a:prstGeom prst="rect">
            <a:avLst/>
          </a:prstGeom>
        </p:spPr>
        <p:txBody>
          <a:bodyPr vert="horz" wrap="square" lIns="0" tIns="22013" rIns="0" bIns="0" rtlCol="0">
            <a:spAutoFit/>
          </a:bodyPr>
          <a:lstStyle/>
          <a:p>
            <a:pPr marL="16933">
              <a:spcBef>
                <a:spcPts val="173"/>
              </a:spcBef>
              <a:tabLst>
                <a:tab pos="542698" algn="l"/>
                <a:tab pos="1069313"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p:txBody>
      </p:sp>
      <p:sp>
        <p:nvSpPr>
          <p:cNvPr id="42" name="object 42"/>
          <p:cNvSpPr txBox="1"/>
          <p:nvPr/>
        </p:nvSpPr>
        <p:spPr>
          <a:xfrm>
            <a:off x="6017482" y="4406892"/>
            <a:ext cx="189646"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Calibri"/>
                <a:cs typeface="Calibri"/>
              </a:rPr>
              <a:t>80%</a:t>
            </a:r>
            <a:endParaRPr sz="667">
              <a:latin typeface="Calibri"/>
              <a:cs typeface="Calibri"/>
            </a:endParaRPr>
          </a:p>
        </p:txBody>
      </p:sp>
      <p:sp>
        <p:nvSpPr>
          <p:cNvPr id="43" name="object 43"/>
          <p:cNvSpPr txBox="1"/>
          <p:nvPr/>
        </p:nvSpPr>
        <p:spPr>
          <a:xfrm>
            <a:off x="6521060" y="4406892"/>
            <a:ext cx="235365" cy="124885"/>
          </a:xfrm>
          <a:prstGeom prst="rect">
            <a:avLst/>
          </a:prstGeom>
        </p:spPr>
        <p:txBody>
          <a:bodyPr vert="horz" wrap="square" lIns="0" tIns="22013" rIns="0" bIns="0" rtlCol="0">
            <a:spAutoFit/>
          </a:bodyPr>
          <a:lstStyle/>
          <a:p>
            <a:pPr marL="16933">
              <a:spcBef>
                <a:spcPts val="173"/>
              </a:spcBef>
            </a:pPr>
            <a:r>
              <a:rPr sz="667" spc="-27" dirty="0">
                <a:solidFill>
                  <a:srgbClr val="585858"/>
                </a:solidFill>
                <a:latin typeface="Calibri"/>
                <a:cs typeface="Calibri"/>
              </a:rPr>
              <a:t>100%</a:t>
            </a:r>
            <a:endParaRPr sz="667">
              <a:latin typeface="Calibri"/>
              <a:cs typeface="Calibri"/>
            </a:endParaRPr>
          </a:p>
        </p:txBody>
      </p:sp>
      <p:sp>
        <p:nvSpPr>
          <p:cNvPr id="44" name="object 44"/>
          <p:cNvSpPr txBox="1"/>
          <p:nvPr/>
        </p:nvSpPr>
        <p:spPr>
          <a:xfrm>
            <a:off x="3725978" y="3915675"/>
            <a:ext cx="214199"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游ゴシック"/>
                <a:cs typeface="游ゴシック"/>
              </a:rPr>
              <a:t>いる</a:t>
            </a:r>
            <a:endParaRPr sz="667">
              <a:latin typeface="游ゴシック"/>
              <a:cs typeface="游ゴシック"/>
            </a:endParaRPr>
          </a:p>
        </p:txBody>
      </p:sp>
      <p:sp>
        <p:nvSpPr>
          <p:cNvPr id="45" name="object 45"/>
          <p:cNvSpPr txBox="1"/>
          <p:nvPr/>
        </p:nvSpPr>
        <p:spPr>
          <a:xfrm>
            <a:off x="3545814" y="3167080"/>
            <a:ext cx="393685" cy="124885"/>
          </a:xfrm>
          <a:prstGeom prst="rect">
            <a:avLst/>
          </a:prstGeom>
        </p:spPr>
        <p:txBody>
          <a:bodyPr vert="horz" wrap="square" lIns="0" tIns="22013" rIns="0" bIns="0" rtlCol="0">
            <a:spAutoFit/>
          </a:bodyPr>
          <a:lstStyle/>
          <a:p>
            <a:pPr marL="16933">
              <a:spcBef>
                <a:spcPts val="173"/>
              </a:spcBef>
            </a:pPr>
            <a:r>
              <a:rPr sz="667" spc="-20" dirty="0">
                <a:solidFill>
                  <a:srgbClr val="585858"/>
                </a:solidFill>
                <a:latin typeface="游ゴシック"/>
                <a:cs typeface="游ゴシック"/>
              </a:rPr>
              <a:t>時々いる</a:t>
            </a:r>
            <a:endParaRPr sz="667">
              <a:latin typeface="游ゴシック"/>
              <a:cs typeface="游ゴシック"/>
            </a:endParaRPr>
          </a:p>
        </p:txBody>
      </p:sp>
      <p:sp>
        <p:nvSpPr>
          <p:cNvPr id="46" name="object 46"/>
          <p:cNvSpPr txBox="1"/>
          <p:nvPr/>
        </p:nvSpPr>
        <p:spPr>
          <a:xfrm>
            <a:off x="3636573" y="2418146"/>
            <a:ext cx="303942" cy="124885"/>
          </a:xfrm>
          <a:prstGeom prst="rect">
            <a:avLst/>
          </a:prstGeom>
        </p:spPr>
        <p:txBody>
          <a:bodyPr vert="horz" wrap="square" lIns="0" tIns="22013" rIns="0" bIns="0" rtlCol="0">
            <a:spAutoFit/>
          </a:bodyPr>
          <a:lstStyle/>
          <a:p>
            <a:pPr marL="16933">
              <a:spcBef>
                <a:spcPts val="173"/>
              </a:spcBef>
            </a:pPr>
            <a:r>
              <a:rPr sz="667" spc="-27" dirty="0">
                <a:solidFill>
                  <a:srgbClr val="585858"/>
                </a:solidFill>
                <a:latin typeface="游ゴシック"/>
                <a:cs typeface="游ゴシック"/>
              </a:rPr>
              <a:t>いない</a:t>
            </a:r>
            <a:endParaRPr sz="667">
              <a:latin typeface="游ゴシック"/>
              <a:cs typeface="游ゴシック"/>
            </a:endParaRPr>
          </a:p>
        </p:txBody>
      </p:sp>
      <p:grpSp>
        <p:nvGrpSpPr>
          <p:cNvPr id="47" name="object 47"/>
          <p:cNvGrpSpPr/>
          <p:nvPr/>
        </p:nvGrpSpPr>
        <p:grpSpPr>
          <a:xfrm>
            <a:off x="4399391" y="4662019"/>
            <a:ext cx="932992" cy="49951"/>
            <a:chOff x="3287140" y="3083979"/>
            <a:chExt cx="699770" cy="37465"/>
          </a:xfrm>
        </p:grpSpPr>
        <p:sp>
          <p:nvSpPr>
            <p:cNvPr id="48" name="object 48"/>
            <p:cNvSpPr/>
            <p:nvPr/>
          </p:nvSpPr>
          <p:spPr>
            <a:xfrm>
              <a:off x="3287140" y="3083979"/>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49" name="object 49"/>
            <p:cNvSpPr/>
            <p:nvPr/>
          </p:nvSpPr>
          <p:spPr>
            <a:xfrm>
              <a:off x="3618356" y="3083979"/>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50" name="object 50"/>
            <p:cNvSpPr/>
            <p:nvPr/>
          </p:nvSpPr>
          <p:spPr>
            <a:xfrm>
              <a:off x="3949699" y="3083979"/>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51" name="object 51"/>
          <p:cNvSpPr txBox="1"/>
          <p:nvPr/>
        </p:nvSpPr>
        <p:spPr>
          <a:xfrm>
            <a:off x="4453406" y="4606021"/>
            <a:ext cx="1549342" cy="124885"/>
          </a:xfrm>
          <a:prstGeom prst="rect">
            <a:avLst/>
          </a:prstGeom>
        </p:spPr>
        <p:txBody>
          <a:bodyPr vert="horz" wrap="square" lIns="0" tIns="22013" rIns="0" bIns="0" rtlCol="0">
            <a:spAutoFit/>
          </a:bodyPr>
          <a:lstStyle/>
          <a:p>
            <a:pPr marL="16933">
              <a:spcBef>
                <a:spcPts val="173"/>
              </a:spcBef>
              <a:tabLst>
                <a:tab pos="458035" algn="l"/>
                <a:tab pos="899984"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52" name="object 52"/>
          <p:cNvSpPr txBox="1"/>
          <p:nvPr/>
        </p:nvSpPr>
        <p:spPr>
          <a:xfrm>
            <a:off x="6042372" y="1994220"/>
            <a:ext cx="631589" cy="135870"/>
          </a:xfrm>
          <a:prstGeom prst="rect">
            <a:avLst/>
          </a:prstGeom>
        </p:spPr>
        <p:txBody>
          <a:bodyPr vert="horz" wrap="square" lIns="0" tIns="22859" rIns="0" bIns="0" rtlCol="0">
            <a:spAutoFit/>
          </a:bodyPr>
          <a:lstStyle/>
          <a:p>
            <a:pPr marL="16933">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53" name="object 53"/>
          <p:cNvGrpSpPr/>
          <p:nvPr/>
        </p:nvGrpSpPr>
        <p:grpSpPr>
          <a:xfrm>
            <a:off x="1171545" y="5705276"/>
            <a:ext cx="2423917" cy="2527206"/>
            <a:chOff x="866165" y="3866451"/>
            <a:chExt cx="1818005" cy="1895475"/>
          </a:xfrm>
        </p:grpSpPr>
        <p:sp>
          <p:nvSpPr>
            <p:cNvPr id="54" name="object 54"/>
            <p:cNvSpPr/>
            <p:nvPr/>
          </p:nvSpPr>
          <p:spPr>
            <a:xfrm>
              <a:off x="1681353" y="4130929"/>
              <a:ext cx="815340" cy="815340"/>
            </a:xfrm>
            <a:custGeom>
              <a:avLst/>
              <a:gdLst/>
              <a:ahLst/>
              <a:cxnLst/>
              <a:rect l="l" t="t" r="r" b="b"/>
              <a:pathLst>
                <a:path w="815339" h="815339">
                  <a:moveTo>
                    <a:pt x="0" y="0"/>
                  </a:moveTo>
                  <a:lnTo>
                    <a:pt x="0" y="815213"/>
                  </a:lnTo>
                  <a:lnTo>
                    <a:pt x="815213" y="815213"/>
                  </a:lnTo>
                  <a:lnTo>
                    <a:pt x="813829" y="767314"/>
                  </a:lnTo>
                  <a:lnTo>
                    <a:pt x="809728" y="720144"/>
                  </a:lnTo>
                  <a:lnTo>
                    <a:pt x="802987" y="673779"/>
                  </a:lnTo>
                  <a:lnTo>
                    <a:pt x="793681" y="628296"/>
                  </a:lnTo>
                  <a:lnTo>
                    <a:pt x="781889" y="583771"/>
                  </a:lnTo>
                  <a:lnTo>
                    <a:pt x="767685" y="540281"/>
                  </a:lnTo>
                  <a:lnTo>
                    <a:pt x="751147" y="497901"/>
                  </a:lnTo>
                  <a:lnTo>
                    <a:pt x="732351" y="456709"/>
                  </a:lnTo>
                  <a:lnTo>
                    <a:pt x="711373" y="416781"/>
                  </a:lnTo>
                  <a:lnTo>
                    <a:pt x="688290" y="378193"/>
                  </a:lnTo>
                  <a:lnTo>
                    <a:pt x="663178" y="341022"/>
                  </a:lnTo>
                  <a:lnTo>
                    <a:pt x="636115" y="305345"/>
                  </a:lnTo>
                  <a:lnTo>
                    <a:pt x="607175" y="271237"/>
                  </a:lnTo>
                  <a:lnTo>
                    <a:pt x="576437" y="238775"/>
                  </a:lnTo>
                  <a:lnTo>
                    <a:pt x="543975" y="208037"/>
                  </a:lnTo>
                  <a:lnTo>
                    <a:pt x="509867" y="179097"/>
                  </a:lnTo>
                  <a:lnTo>
                    <a:pt x="474190" y="152034"/>
                  </a:lnTo>
                  <a:lnTo>
                    <a:pt x="437019" y="126922"/>
                  </a:lnTo>
                  <a:lnTo>
                    <a:pt x="398431" y="103839"/>
                  </a:lnTo>
                  <a:lnTo>
                    <a:pt x="358503" y="82861"/>
                  </a:lnTo>
                  <a:lnTo>
                    <a:pt x="317311" y="64065"/>
                  </a:lnTo>
                  <a:lnTo>
                    <a:pt x="274931" y="47527"/>
                  </a:lnTo>
                  <a:lnTo>
                    <a:pt x="231441" y="33323"/>
                  </a:lnTo>
                  <a:lnTo>
                    <a:pt x="186916" y="21531"/>
                  </a:lnTo>
                  <a:lnTo>
                    <a:pt x="141433" y="12225"/>
                  </a:lnTo>
                  <a:lnTo>
                    <a:pt x="95068" y="5484"/>
                  </a:lnTo>
                  <a:lnTo>
                    <a:pt x="47898" y="1383"/>
                  </a:lnTo>
                  <a:lnTo>
                    <a:pt x="0" y="0"/>
                  </a:lnTo>
                  <a:close/>
                </a:path>
              </a:pathLst>
            </a:custGeom>
            <a:solidFill>
              <a:srgbClr val="4471C4"/>
            </a:solidFill>
          </p:spPr>
          <p:txBody>
            <a:bodyPr wrap="square" lIns="0" tIns="0" rIns="0" bIns="0" rtlCol="0"/>
            <a:lstStyle/>
            <a:p>
              <a:endParaRPr/>
            </a:p>
          </p:txBody>
        </p:sp>
        <p:sp>
          <p:nvSpPr>
            <p:cNvPr id="55" name="object 55"/>
            <p:cNvSpPr/>
            <p:nvPr/>
          </p:nvSpPr>
          <p:spPr>
            <a:xfrm>
              <a:off x="866165" y="4130929"/>
              <a:ext cx="1630680" cy="1630680"/>
            </a:xfrm>
            <a:custGeom>
              <a:avLst/>
              <a:gdLst/>
              <a:ahLst/>
              <a:cxnLst/>
              <a:rect l="l" t="t" r="r" b="b"/>
              <a:pathLst>
                <a:path w="1630680" h="1630679">
                  <a:moveTo>
                    <a:pt x="815187" y="0"/>
                  </a:moveTo>
                  <a:lnTo>
                    <a:pt x="767289" y="1383"/>
                  </a:lnTo>
                  <a:lnTo>
                    <a:pt x="720119" y="5484"/>
                  </a:lnTo>
                  <a:lnTo>
                    <a:pt x="673755" y="12225"/>
                  </a:lnTo>
                  <a:lnTo>
                    <a:pt x="628272" y="21531"/>
                  </a:lnTo>
                  <a:lnTo>
                    <a:pt x="583748" y="33323"/>
                  </a:lnTo>
                  <a:lnTo>
                    <a:pt x="540258" y="47527"/>
                  </a:lnTo>
                  <a:lnTo>
                    <a:pt x="497880" y="64065"/>
                  </a:lnTo>
                  <a:lnTo>
                    <a:pt x="456689" y="82861"/>
                  </a:lnTo>
                  <a:lnTo>
                    <a:pt x="416762" y="103839"/>
                  </a:lnTo>
                  <a:lnTo>
                    <a:pt x="378175" y="126922"/>
                  </a:lnTo>
                  <a:lnTo>
                    <a:pt x="341005" y="152034"/>
                  </a:lnTo>
                  <a:lnTo>
                    <a:pt x="305329" y="179097"/>
                  </a:lnTo>
                  <a:lnTo>
                    <a:pt x="271223" y="208037"/>
                  </a:lnTo>
                  <a:lnTo>
                    <a:pt x="238763" y="238775"/>
                  </a:lnTo>
                  <a:lnTo>
                    <a:pt x="208025" y="271237"/>
                  </a:lnTo>
                  <a:lnTo>
                    <a:pt x="179087" y="305345"/>
                  </a:lnTo>
                  <a:lnTo>
                    <a:pt x="152025" y="341022"/>
                  </a:lnTo>
                  <a:lnTo>
                    <a:pt x="126915" y="378193"/>
                  </a:lnTo>
                  <a:lnTo>
                    <a:pt x="103833" y="416781"/>
                  </a:lnTo>
                  <a:lnTo>
                    <a:pt x="82856" y="456709"/>
                  </a:lnTo>
                  <a:lnTo>
                    <a:pt x="64061" y="497901"/>
                  </a:lnTo>
                  <a:lnTo>
                    <a:pt x="47524" y="540281"/>
                  </a:lnTo>
                  <a:lnTo>
                    <a:pt x="33321" y="583771"/>
                  </a:lnTo>
                  <a:lnTo>
                    <a:pt x="21529" y="628296"/>
                  </a:lnTo>
                  <a:lnTo>
                    <a:pt x="12225" y="673779"/>
                  </a:lnTo>
                  <a:lnTo>
                    <a:pt x="5484" y="720144"/>
                  </a:lnTo>
                  <a:lnTo>
                    <a:pt x="1383" y="767314"/>
                  </a:lnTo>
                  <a:lnTo>
                    <a:pt x="0" y="815213"/>
                  </a:lnTo>
                  <a:lnTo>
                    <a:pt x="1383" y="863111"/>
                  </a:lnTo>
                  <a:lnTo>
                    <a:pt x="5484" y="910281"/>
                  </a:lnTo>
                  <a:lnTo>
                    <a:pt x="12225" y="956646"/>
                  </a:lnTo>
                  <a:lnTo>
                    <a:pt x="21529" y="1002129"/>
                  </a:lnTo>
                  <a:lnTo>
                    <a:pt x="33321" y="1046654"/>
                  </a:lnTo>
                  <a:lnTo>
                    <a:pt x="47524" y="1090144"/>
                  </a:lnTo>
                  <a:lnTo>
                    <a:pt x="64061" y="1132524"/>
                  </a:lnTo>
                  <a:lnTo>
                    <a:pt x="82856" y="1173716"/>
                  </a:lnTo>
                  <a:lnTo>
                    <a:pt x="103833" y="1213644"/>
                  </a:lnTo>
                  <a:lnTo>
                    <a:pt x="126915" y="1252232"/>
                  </a:lnTo>
                  <a:lnTo>
                    <a:pt x="152025" y="1289403"/>
                  </a:lnTo>
                  <a:lnTo>
                    <a:pt x="179087" y="1325080"/>
                  </a:lnTo>
                  <a:lnTo>
                    <a:pt x="208025" y="1359188"/>
                  </a:lnTo>
                  <a:lnTo>
                    <a:pt x="238763" y="1391650"/>
                  </a:lnTo>
                  <a:lnTo>
                    <a:pt x="271223" y="1422388"/>
                  </a:lnTo>
                  <a:lnTo>
                    <a:pt x="305329" y="1451328"/>
                  </a:lnTo>
                  <a:lnTo>
                    <a:pt x="341005" y="1478391"/>
                  </a:lnTo>
                  <a:lnTo>
                    <a:pt x="378175" y="1503503"/>
                  </a:lnTo>
                  <a:lnTo>
                    <a:pt x="416762" y="1526586"/>
                  </a:lnTo>
                  <a:lnTo>
                    <a:pt x="456689" y="1547564"/>
                  </a:lnTo>
                  <a:lnTo>
                    <a:pt x="497880" y="1566360"/>
                  </a:lnTo>
                  <a:lnTo>
                    <a:pt x="540258" y="1582898"/>
                  </a:lnTo>
                  <a:lnTo>
                    <a:pt x="583748" y="1597102"/>
                  </a:lnTo>
                  <a:lnTo>
                    <a:pt x="628272" y="1608894"/>
                  </a:lnTo>
                  <a:lnTo>
                    <a:pt x="673755" y="1618200"/>
                  </a:lnTo>
                  <a:lnTo>
                    <a:pt x="720119" y="1624941"/>
                  </a:lnTo>
                  <a:lnTo>
                    <a:pt x="767289" y="1629042"/>
                  </a:lnTo>
                  <a:lnTo>
                    <a:pt x="815187" y="1630426"/>
                  </a:lnTo>
                  <a:lnTo>
                    <a:pt x="863086" y="1629042"/>
                  </a:lnTo>
                  <a:lnTo>
                    <a:pt x="910255" y="1624941"/>
                  </a:lnTo>
                  <a:lnTo>
                    <a:pt x="956620" y="1618200"/>
                  </a:lnTo>
                  <a:lnTo>
                    <a:pt x="1002103" y="1608894"/>
                  </a:lnTo>
                  <a:lnTo>
                    <a:pt x="1046628" y="1597102"/>
                  </a:lnTo>
                  <a:lnTo>
                    <a:pt x="1090119" y="1582898"/>
                  </a:lnTo>
                  <a:lnTo>
                    <a:pt x="1132499" y="1566360"/>
                  </a:lnTo>
                  <a:lnTo>
                    <a:pt x="1173691" y="1547564"/>
                  </a:lnTo>
                  <a:lnTo>
                    <a:pt x="1213619" y="1526586"/>
                  </a:lnTo>
                  <a:lnTo>
                    <a:pt x="1252207" y="1503503"/>
                  </a:lnTo>
                  <a:lnTo>
                    <a:pt x="1289378" y="1478391"/>
                  </a:lnTo>
                  <a:lnTo>
                    <a:pt x="1325055" y="1451328"/>
                  </a:lnTo>
                  <a:lnTo>
                    <a:pt x="1359163" y="1422388"/>
                  </a:lnTo>
                  <a:lnTo>
                    <a:pt x="1391624" y="1391650"/>
                  </a:lnTo>
                  <a:lnTo>
                    <a:pt x="1422363" y="1359188"/>
                  </a:lnTo>
                  <a:lnTo>
                    <a:pt x="1451302" y="1325080"/>
                  </a:lnTo>
                  <a:lnTo>
                    <a:pt x="1478366" y="1289403"/>
                  </a:lnTo>
                  <a:lnTo>
                    <a:pt x="1503478" y="1252232"/>
                  </a:lnTo>
                  <a:lnTo>
                    <a:pt x="1526561" y="1213644"/>
                  </a:lnTo>
                  <a:lnTo>
                    <a:pt x="1547538" y="1173716"/>
                  </a:lnTo>
                  <a:lnTo>
                    <a:pt x="1566335" y="1132524"/>
                  </a:lnTo>
                  <a:lnTo>
                    <a:pt x="1582873" y="1090144"/>
                  </a:lnTo>
                  <a:lnTo>
                    <a:pt x="1597076" y="1046654"/>
                  </a:lnTo>
                  <a:lnTo>
                    <a:pt x="1608869" y="1002129"/>
                  </a:lnTo>
                  <a:lnTo>
                    <a:pt x="1618174" y="956646"/>
                  </a:lnTo>
                  <a:lnTo>
                    <a:pt x="1624915" y="910281"/>
                  </a:lnTo>
                  <a:lnTo>
                    <a:pt x="1629016" y="863111"/>
                  </a:lnTo>
                  <a:lnTo>
                    <a:pt x="1630400" y="815213"/>
                  </a:lnTo>
                  <a:lnTo>
                    <a:pt x="815187" y="815213"/>
                  </a:lnTo>
                  <a:lnTo>
                    <a:pt x="815187" y="0"/>
                  </a:lnTo>
                  <a:close/>
                </a:path>
              </a:pathLst>
            </a:custGeom>
            <a:solidFill>
              <a:srgbClr val="EC7C30"/>
            </a:solidFill>
          </p:spPr>
          <p:txBody>
            <a:bodyPr wrap="square" lIns="0" tIns="0" rIns="0" bIns="0" rtlCol="0"/>
            <a:lstStyle/>
            <a:p>
              <a:endParaRPr/>
            </a:p>
          </p:txBody>
        </p:sp>
        <p:sp>
          <p:nvSpPr>
            <p:cNvPr id="56" name="object 56"/>
            <p:cNvSpPr/>
            <p:nvPr/>
          </p:nvSpPr>
          <p:spPr>
            <a:xfrm>
              <a:off x="2118106" y="3869309"/>
              <a:ext cx="563245" cy="500380"/>
            </a:xfrm>
            <a:custGeom>
              <a:avLst/>
              <a:gdLst/>
              <a:ahLst/>
              <a:cxnLst/>
              <a:rect l="l" t="t" r="r" b="b"/>
              <a:pathLst>
                <a:path w="563244" h="500379">
                  <a:moveTo>
                    <a:pt x="562737" y="0"/>
                  </a:moveTo>
                  <a:lnTo>
                    <a:pt x="0" y="0"/>
                  </a:lnTo>
                  <a:lnTo>
                    <a:pt x="0" y="290449"/>
                  </a:lnTo>
                  <a:lnTo>
                    <a:pt x="93853" y="290449"/>
                  </a:lnTo>
                  <a:lnTo>
                    <a:pt x="139700" y="500380"/>
                  </a:lnTo>
                  <a:lnTo>
                    <a:pt x="234442" y="290449"/>
                  </a:lnTo>
                  <a:lnTo>
                    <a:pt x="562737" y="290449"/>
                  </a:lnTo>
                  <a:lnTo>
                    <a:pt x="562737" y="0"/>
                  </a:lnTo>
                  <a:close/>
                </a:path>
              </a:pathLst>
            </a:custGeom>
            <a:solidFill>
              <a:srgbClr val="FFFFFF"/>
            </a:solidFill>
          </p:spPr>
          <p:txBody>
            <a:bodyPr wrap="square" lIns="0" tIns="0" rIns="0" bIns="0" rtlCol="0"/>
            <a:lstStyle/>
            <a:p>
              <a:endParaRPr/>
            </a:p>
          </p:txBody>
        </p:sp>
        <p:sp>
          <p:nvSpPr>
            <p:cNvPr id="57" name="object 57"/>
            <p:cNvSpPr/>
            <p:nvPr/>
          </p:nvSpPr>
          <p:spPr>
            <a:xfrm>
              <a:off x="2118106" y="3869309"/>
              <a:ext cx="563245" cy="500380"/>
            </a:xfrm>
            <a:custGeom>
              <a:avLst/>
              <a:gdLst/>
              <a:ahLst/>
              <a:cxnLst/>
              <a:rect l="l" t="t" r="r" b="b"/>
              <a:pathLst>
                <a:path w="563244" h="500379">
                  <a:moveTo>
                    <a:pt x="0" y="0"/>
                  </a:moveTo>
                  <a:lnTo>
                    <a:pt x="93853" y="0"/>
                  </a:lnTo>
                  <a:lnTo>
                    <a:pt x="234442" y="0"/>
                  </a:lnTo>
                  <a:lnTo>
                    <a:pt x="562737" y="0"/>
                  </a:lnTo>
                  <a:lnTo>
                    <a:pt x="562737" y="169418"/>
                  </a:lnTo>
                  <a:lnTo>
                    <a:pt x="562737" y="242061"/>
                  </a:lnTo>
                  <a:lnTo>
                    <a:pt x="562737" y="290449"/>
                  </a:lnTo>
                  <a:lnTo>
                    <a:pt x="234442" y="290449"/>
                  </a:lnTo>
                  <a:lnTo>
                    <a:pt x="139700" y="500380"/>
                  </a:lnTo>
                  <a:lnTo>
                    <a:pt x="93853" y="290449"/>
                  </a:lnTo>
                  <a:lnTo>
                    <a:pt x="0" y="290449"/>
                  </a:lnTo>
                  <a:lnTo>
                    <a:pt x="0" y="242061"/>
                  </a:lnTo>
                  <a:lnTo>
                    <a:pt x="0" y="169418"/>
                  </a:lnTo>
                  <a:lnTo>
                    <a:pt x="0" y="0"/>
                  </a:lnTo>
                  <a:close/>
                </a:path>
              </a:pathLst>
            </a:custGeom>
            <a:ln w="5626">
              <a:solidFill>
                <a:srgbClr val="000000"/>
              </a:solidFill>
            </a:ln>
          </p:spPr>
          <p:txBody>
            <a:bodyPr wrap="square" lIns="0" tIns="0" rIns="0" bIns="0" rtlCol="0"/>
            <a:lstStyle/>
            <a:p>
              <a:endParaRPr/>
            </a:p>
          </p:txBody>
        </p:sp>
      </p:grpSp>
      <p:sp>
        <p:nvSpPr>
          <p:cNvPr id="58" name="object 58"/>
          <p:cNvSpPr txBox="1"/>
          <p:nvPr/>
        </p:nvSpPr>
        <p:spPr>
          <a:xfrm>
            <a:off x="2946734" y="5743618"/>
            <a:ext cx="590951" cy="289822"/>
          </a:xfrm>
          <a:prstGeom prst="rect">
            <a:avLst/>
          </a:prstGeom>
        </p:spPr>
        <p:txBody>
          <a:bodyPr vert="horz" wrap="square" lIns="0" tIns="30479" rIns="0" bIns="0" rtlCol="0">
            <a:spAutoFit/>
          </a:bodyPr>
          <a:lstStyle/>
          <a:p>
            <a:pPr marR="40639" algn="ctr">
              <a:spcBef>
                <a:spcPts val="240"/>
              </a:spcBef>
            </a:pPr>
            <a:r>
              <a:rPr sz="800" spc="-33" dirty="0">
                <a:solidFill>
                  <a:srgbClr val="585858"/>
                </a:solidFill>
                <a:latin typeface="BIZ UDPゴシック"/>
                <a:cs typeface="BIZ UDPゴシック"/>
              </a:rPr>
              <a:t>いる</a:t>
            </a:r>
            <a:endParaRPr sz="800">
              <a:latin typeface="BIZ UDPゴシック"/>
              <a:cs typeface="BIZ UDPゴシック"/>
            </a:endParaRPr>
          </a:p>
          <a:p>
            <a:pPr marR="6773" algn="ctr">
              <a:spcBef>
                <a:spcPts val="113"/>
              </a:spcBef>
            </a:pPr>
            <a:r>
              <a:rPr sz="800" dirty="0">
                <a:solidFill>
                  <a:srgbClr val="585858"/>
                </a:solidFill>
                <a:latin typeface="BIZ UDPゴシック"/>
                <a:cs typeface="BIZ UDPゴシック"/>
              </a:rPr>
              <a:t>3</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25%</a:t>
            </a:r>
            <a:endParaRPr sz="800">
              <a:latin typeface="BIZ UDPゴシック"/>
              <a:cs typeface="BIZ UDPゴシック"/>
            </a:endParaRPr>
          </a:p>
        </p:txBody>
      </p:sp>
      <p:grpSp>
        <p:nvGrpSpPr>
          <p:cNvPr id="59" name="object 59"/>
          <p:cNvGrpSpPr/>
          <p:nvPr/>
        </p:nvGrpSpPr>
        <p:grpSpPr>
          <a:xfrm>
            <a:off x="1164941" y="7909575"/>
            <a:ext cx="784831" cy="725566"/>
            <a:chOff x="861212" y="5519737"/>
            <a:chExt cx="588645" cy="544195"/>
          </a:xfrm>
        </p:grpSpPr>
        <p:sp>
          <p:nvSpPr>
            <p:cNvPr id="60" name="object 60"/>
            <p:cNvSpPr/>
            <p:nvPr/>
          </p:nvSpPr>
          <p:spPr>
            <a:xfrm>
              <a:off x="864069" y="5522594"/>
              <a:ext cx="582930" cy="538480"/>
            </a:xfrm>
            <a:custGeom>
              <a:avLst/>
              <a:gdLst/>
              <a:ahLst/>
              <a:cxnLst/>
              <a:rect l="l" t="t" r="r" b="b"/>
              <a:pathLst>
                <a:path w="582930" h="538479">
                  <a:moveTo>
                    <a:pt x="240855" y="0"/>
                  </a:moveTo>
                  <a:lnTo>
                    <a:pt x="97078" y="233172"/>
                  </a:lnTo>
                  <a:lnTo>
                    <a:pt x="0" y="233172"/>
                  </a:lnTo>
                  <a:lnTo>
                    <a:pt x="0" y="537972"/>
                  </a:lnTo>
                  <a:lnTo>
                    <a:pt x="582460" y="537972"/>
                  </a:lnTo>
                  <a:lnTo>
                    <a:pt x="582460" y="233172"/>
                  </a:lnTo>
                  <a:lnTo>
                    <a:pt x="242697" y="233172"/>
                  </a:lnTo>
                  <a:lnTo>
                    <a:pt x="240855" y="0"/>
                  </a:lnTo>
                  <a:close/>
                </a:path>
              </a:pathLst>
            </a:custGeom>
            <a:solidFill>
              <a:srgbClr val="FFFFFF"/>
            </a:solidFill>
          </p:spPr>
          <p:txBody>
            <a:bodyPr wrap="square" lIns="0" tIns="0" rIns="0" bIns="0" rtlCol="0"/>
            <a:lstStyle/>
            <a:p>
              <a:endParaRPr/>
            </a:p>
          </p:txBody>
        </p:sp>
        <p:sp>
          <p:nvSpPr>
            <p:cNvPr id="61" name="object 61"/>
            <p:cNvSpPr/>
            <p:nvPr/>
          </p:nvSpPr>
          <p:spPr>
            <a:xfrm>
              <a:off x="864069" y="5522594"/>
              <a:ext cx="582930" cy="538480"/>
            </a:xfrm>
            <a:custGeom>
              <a:avLst/>
              <a:gdLst/>
              <a:ahLst/>
              <a:cxnLst/>
              <a:rect l="l" t="t" r="r" b="b"/>
              <a:pathLst>
                <a:path w="582930" h="538479">
                  <a:moveTo>
                    <a:pt x="0" y="233172"/>
                  </a:moveTo>
                  <a:lnTo>
                    <a:pt x="97078" y="233172"/>
                  </a:lnTo>
                  <a:lnTo>
                    <a:pt x="240855" y="0"/>
                  </a:lnTo>
                  <a:lnTo>
                    <a:pt x="242697" y="233172"/>
                  </a:lnTo>
                  <a:lnTo>
                    <a:pt x="582460" y="233172"/>
                  </a:lnTo>
                  <a:lnTo>
                    <a:pt x="582460" y="283972"/>
                  </a:lnTo>
                  <a:lnTo>
                    <a:pt x="582460" y="360172"/>
                  </a:lnTo>
                  <a:lnTo>
                    <a:pt x="582460" y="537972"/>
                  </a:lnTo>
                  <a:lnTo>
                    <a:pt x="242697" y="537972"/>
                  </a:lnTo>
                  <a:lnTo>
                    <a:pt x="97078" y="537972"/>
                  </a:lnTo>
                  <a:lnTo>
                    <a:pt x="0" y="537972"/>
                  </a:lnTo>
                  <a:lnTo>
                    <a:pt x="0" y="360172"/>
                  </a:lnTo>
                  <a:lnTo>
                    <a:pt x="0" y="283972"/>
                  </a:lnTo>
                  <a:lnTo>
                    <a:pt x="0" y="233172"/>
                  </a:lnTo>
                  <a:close/>
                </a:path>
              </a:pathLst>
            </a:custGeom>
            <a:ln w="5626">
              <a:solidFill>
                <a:srgbClr val="000000"/>
              </a:solidFill>
            </a:ln>
          </p:spPr>
          <p:txBody>
            <a:bodyPr wrap="square" lIns="0" tIns="0" rIns="0" bIns="0" rtlCol="0"/>
            <a:lstStyle/>
            <a:p>
              <a:endParaRPr/>
            </a:p>
          </p:txBody>
        </p:sp>
      </p:grpSp>
      <p:sp>
        <p:nvSpPr>
          <p:cNvPr id="62" name="object 62"/>
          <p:cNvSpPr txBox="1"/>
          <p:nvPr/>
        </p:nvSpPr>
        <p:spPr>
          <a:xfrm>
            <a:off x="1287465" y="8268624"/>
            <a:ext cx="590951" cy="289822"/>
          </a:xfrm>
          <a:prstGeom prst="rect">
            <a:avLst/>
          </a:prstGeom>
        </p:spPr>
        <p:txBody>
          <a:bodyPr vert="horz" wrap="square" lIns="0" tIns="30479" rIns="0" bIns="0" rtlCol="0">
            <a:spAutoFit/>
          </a:bodyPr>
          <a:lstStyle/>
          <a:p>
            <a:pPr marR="40639" algn="ctr">
              <a:spcBef>
                <a:spcPts val="240"/>
              </a:spcBef>
            </a:pPr>
            <a:r>
              <a:rPr sz="800" spc="-27" dirty="0">
                <a:solidFill>
                  <a:srgbClr val="585858"/>
                </a:solidFill>
                <a:latin typeface="BIZ UDPゴシック"/>
                <a:cs typeface="BIZ UDPゴシック"/>
              </a:rPr>
              <a:t>いない</a:t>
            </a:r>
            <a:endParaRPr sz="800">
              <a:latin typeface="BIZ UDPゴシック"/>
              <a:cs typeface="BIZ UDPゴシック"/>
            </a:endParaRPr>
          </a:p>
          <a:p>
            <a:pPr marR="6773" algn="ctr">
              <a:spcBef>
                <a:spcPts val="113"/>
              </a:spcBef>
            </a:pPr>
            <a:r>
              <a:rPr sz="800" dirty="0">
                <a:solidFill>
                  <a:srgbClr val="585858"/>
                </a:solidFill>
                <a:latin typeface="BIZ UDPゴシック"/>
                <a:cs typeface="BIZ UDPゴシック"/>
              </a:rPr>
              <a:t>9</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75%</a:t>
            </a:r>
            <a:endParaRPr sz="800">
              <a:latin typeface="BIZ UDPゴシック"/>
              <a:cs typeface="BIZ UDPゴシック"/>
            </a:endParaRPr>
          </a:p>
        </p:txBody>
      </p:sp>
      <p:grpSp>
        <p:nvGrpSpPr>
          <p:cNvPr id="63" name="object 63"/>
          <p:cNvGrpSpPr/>
          <p:nvPr/>
        </p:nvGrpSpPr>
        <p:grpSpPr>
          <a:xfrm>
            <a:off x="7858701" y="5662943"/>
            <a:ext cx="2310466" cy="2494187"/>
            <a:chOff x="5881719" y="3834701"/>
            <a:chExt cx="1732914" cy="1870710"/>
          </a:xfrm>
        </p:grpSpPr>
        <p:sp>
          <p:nvSpPr>
            <p:cNvPr id="64" name="object 64"/>
            <p:cNvSpPr/>
            <p:nvPr/>
          </p:nvSpPr>
          <p:spPr>
            <a:xfrm>
              <a:off x="6656958" y="4160012"/>
              <a:ext cx="666750" cy="769620"/>
            </a:xfrm>
            <a:custGeom>
              <a:avLst/>
              <a:gdLst/>
              <a:ahLst/>
              <a:cxnLst/>
              <a:rect l="l" t="t" r="r" b="b"/>
              <a:pathLst>
                <a:path w="666750" h="769620">
                  <a:moveTo>
                    <a:pt x="0" y="0"/>
                  </a:moveTo>
                  <a:lnTo>
                    <a:pt x="0" y="769620"/>
                  </a:lnTo>
                  <a:lnTo>
                    <a:pt x="666623" y="384810"/>
                  </a:lnTo>
                  <a:lnTo>
                    <a:pt x="641160" y="343748"/>
                  </a:lnTo>
                  <a:lnTo>
                    <a:pt x="613394" y="304652"/>
                  </a:lnTo>
                  <a:lnTo>
                    <a:pt x="583441" y="267590"/>
                  </a:lnTo>
                  <a:lnTo>
                    <a:pt x="551418" y="232628"/>
                  </a:lnTo>
                  <a:lnTo>
                    <a:pt x="517443" y="199835"/>
                  </a:lnTo>
                  <a:lnTo>
                    <a:pt x="481632" y="169277"/>
                  </a:lnTo>
                  <a:lnTo>
                    <a:pt x="444103" y="141023"/>
                  </a:lnTo>
                  <a:lnTo>
                    <a:pt x="404971" y="115139"/>
                  </a:lnTo>
                  <a:lnTo>
                    <a:pt x="364355" y="91694"/>
                  </a:lnTo>
                  <a:lnTo>
                    <a:pt x="322370" y="70754"/>
                  </a:lnTo>
                  <a:lnTo>
                    <a:pt x="279135" y="52387"/>
                  </a:lnTo>
                  <a:lnTo>
                    <a:pt x="234765" y="36661"/>
                  </a:lnTo>
                  <a:lnTo>
                    <a:pt x="189379" y="23643"/>
                  </a:lnTo>
                  <a:lnTo>
                    <a:pt x="143092" y="13400"/>
                  </a:lnTo>
                  <a:lnTo>
                    <a:pt x="96022" y="6000"/>
                  </a:lnTo>
                  <a:lnTo>
                    <a:pt x="48285" y="1511"/>
                  </a:lnTo>
                  <a:lnTo>
                    <a:pt x="0" y="0"/>
                  </a:lnTo>
                  <a:close/>
                </a:path>
              </a:pathLst>
            </a:custGeom>
            <a:solidFill>
              <a:srgbClr val="4471C4"/>
            </a:solidFill>
          </p:spPr>
          <p:txBody>
            <a:bodyPr wrap="square" lIns="0" tIns="0" rIns="0" bIns="0" rtlCol="0"/>
            <a:lstStyle/>
            <a:p>
              <a:endParaRPr/>
            </a:p>
          </p:txBody>
        </p:sp>
        <p:sp>
          <p:nvSpPr>
            <p:cNvPr id="65" name="object 65"/>
            <p:cNvSpPr/>
            <p:nvPr/>
          </p:nvSpPr>
          <p:spPr>
            <a:xfrm>
              <a:off x="5887434" y="4263136"/>
              <a:ext cx="1539240" cy="1436370"/>
            </a:xfrm>
            <a:custGeom>
              <a:avLst/>
              <a:gdLst/>
              <a:ahLst/>
              <a:cxnLst/>
              <a:rect l="l" t="t" r="r" b="b"/>
              <a:pathLst>
                <a:path w="1539240" h="1436370">
                  <a:moveTo>
                    <a:pt x="384714" y="0"/>
                  </a:moveTo>
                  <a:lnTo>
                    <a:pt x="343312" y="25641"/>
                  </a:lnTo>
                  <a:lnTo>
                    <a:pt x="304092" y="53452"/>
                  </a:lnTo>
                  <a:lnTo>
                    <a:pt x="267086" y="83310"/>
                  </a:lnTo>
                  <a:lnTo>
                    <a:pt x="232328" y="115090"/>
                  </a:lnTo>
                  <a:lnTo>
                    <a:pt x="199850" y="148671"/>
                  </a:lnTo>
                  <a:lnTo>
                    <a:pt x="169685" y="183927"/>
                  </a:lnTo>
                  <a:lnTo>
                    <a:pt x="141867" y="220737"/>
                  </a:lnTo>
                  <a:lnTo>
                    <a:pt x="116429" y="258977"/>
                  </a:lnTo>
                  <a:lnTo>
                    <a:pt x="93403" y="298524"/>
                  </a:lnTo>
                  <a:lnTo>
                    <a:pt x="72822" y="339254"/>
                  </a:lnTo>
                  <a:lnTo>
                    <a:pt x="54720" y="381044"/>
                  </a:lnTo>
                  <a:lnTo>
                    <a:pt x="39129" y="423771"/>
                  </a:lnTo>
                  <a:lnTo>
                    <a:pt x="26082" y="467312"/>
                  </a:lnTo>
                  <a:lnTo>
                    <a:pt x="15613" y="511543"/>
                  </a:lnTo>
                  <a:lnTo>
                    <a:pt x="7754" y="556342"/>
                  </a:lnTo>
                  <a:lnTo>
                    <a:pt x="2539" y="601584"/>
                  </a:lnTo>
                  <a:lnTo>
                    <a:pt x="0" y="647147"/>
                  </a:lnTo>
                  <a:lnTo>
                    <a:pt x="170" y="692907"/>
                  </a:lnTo>
                  <a:lnTo>
                    <a:pt x="3082" y="738742"/>
                  </a:lnTo>
                  <a:lnTo>
                    <a:pt x="8770" y="784527"/>
                  </a:lnTo>
                  <a:lnTo>
                    <a:pt x="17267" y="830140"/>
                  </a:lnTo>
                  <a:lnTo>
                    <a:pt x="28604" y="875457"/>
                  </a:lnTo>
                  <a:lnTo>
                    <a:pt x="42816" y="920356"/>
                  </a:lnTo>
                  <a:lnTo>
                    <a:pt x="59936" y="964712"/>
                  </a:lnTo>
                  <a:lnTo>
                    <a:pt x="79995" y="1008403"/>
                  </a:lnTo>
                  <a:lnTo>
                    <a:pt x="103028" y="1051305"/>
                  </a:lnTo>
                  <a:lnTo>
                    <a:pt x="128670" y="1092707"/>
                  </a:lnTo>
                  <a:lnTo>
                    <a:pt x="156481" y="1131928"/>
                  </a:lnTo>
                  <a:lnTo>
                    <a:pt x="186339" y="1168934"/>
                  </a:lnTo>
                  <a:lnTo>
                    <a:pt x="218119" y="1203692"/>
                  </a:lnTo>
                  <a:lnTo>
                    <a:pt x="251699" y="1236171"/>
                  </a:lnTo>
                  <a:lnTo>
                    <a:pt x="286956" y="1266336"/>
                  </a:lnTo>
                  <a:lnTo>
                    <a:pt x="323766" y="1294155"/>
                  </a:lnTo>
                  <a:lnTo>
                    <a:pt x="362006" y="1319594"/>
                  </a:lnTo>
                  <a:lnTo>
                    <a:pt x="401552" y="1342622"/>
                  </a:lnTo>
                  <a:lnTo>
                    <a:pt x="442282" y="1363205"/>
                  </a:lnTo>
                  <a:lnTo>
                    <a:pt x="484073" y="1381310"/>
                  </a:lnTo>
                  <a:lnTo>
                    <a:pt x="526800" y="1396904"/>
                  </a:lnTo>
                  <a:lnTo>
                    <a:pt x="570340" y="1409953"/>
                  </a:lnTo>
                  <a:lnTo>
                    <a:pt x="614572" y="1420427"/>
                  </a:lnTo>
                  <a:lnTo>
                    <a:pt x="659370" y="1428290"/>
                  </a:lnTo>
                  <a:lnTo>
                    <a:pt x="704612" y="1433511"/>
                  </a:lnTo>
                  <a:lnTo>
                    <a:pt x="750175" y="1436056"/>
                  </a:lnTo>
                  <a:lnTo>
                    <a:pt x="795936" y="1435892"/>
                  </a:lnTo>
                  <a:lnTo>
                    <a:pt x="841770" y="1432987"/>
                  </a:lnTo>
                  <a:lnTo>
                    <a:pt x="887556" y="1427307"/>
                  </a:lnTo>
                  <a:lnTo>
                    <a:pt x="933169" y="1418820"/>
                  </a:lnTo>
                  <a:lnTo>
                    <a:pt x="978486" y="1407492"/>
                  </a:lnTo>
                  <a:lnTo>
                    <a:pt x="1023385" y="1393291"/>
                  </a:lnTo>
                  <a:lnTo>
                    <a:pt x="1067741" y="1376184"/>
                  </a:lnTo>
                  <a:lnTo>
                    <a:pt x="1111432" y="1356137"/>
                  </a:lnTo>
                  <a:lnTo>
                    <a:pt x="1154334" y="1333118"/>
                  </a:lnTo>
                  <a:lnTo>
                    <a:pt x="1195736" y="1307463"/>
                  </a:lnTo>
                  <a:lnTo>
                    <a:pt x="1234956" y="1279641"/>
                  </a:lnTo>
                  <a:lnTo>
                    <a:pt x="1271962" y="1249773"/>
                  </a:lnTo>
                  <a:lnTo>
                    <a:pt x="1306721" y="1217985"/>
                  </a:lnTo>
                  <a:lnTo>
                    <a:pt x="1339199" y="1184399"/>
                  </a:lnTo>
                  <a:lnTo>
                    <a:pt x="1369364" y="1149137"/>
                  </a:lnTo>
                  <a:lnTo>
                    <a:pt x="1397183" y="1112324"/>
                  </a:lnTo>
                  <a:lnTo>
                    <a:pt x="1422623" y="1074081"/>
                  </a:lnTo>
                  <a:lnTo>
                    <a:pt x="1445651" y="1034533"/>
                  </a:lnTo>
                  <a:lnTo>
                    <a:pt x="1466234" y="993802"/>
                  </a:lnTo>
                  <a:lnTo>
                    <a:pt x="1484338" y="952011"/>
                  </a:lnTo>
                  <a:lnTo>
                    <a:pt x="1499932" y="909283"/>
                  </a:lnTo>
                  <a:lnTo>
                    <a:pt x="1512982" y="865743"/>
                  </a:lnTo>
                  <a:lnTo>
                    <a:pt x="1523455" y="821511"/>
                  </a:lnTo>
                  <a:lnTo>
                    <a:pt x="1531319" y="776713"/>
                  </a:lnTo>
                  <a:lnTo>
                    <a:pt x="1536539" y="731470"/>
                  </a:lnTo>
                  <a:lnTo>
                    <a:pt x="1539084" y="685906"/>
                  </a:lnTo>
                  <a:lnTo>
                    <a:pt x="1538921" y="640144"/>
                  </a:lnTo>
                  <a:lnTo>
                    <a:pt x="1536015" y="594307"/>
                  </a:lnTo>
                  <a:lnTo>
                    <a:pt x="1530336" y="548517"/>
                  </a:lnTo>
                  <a:lnTo>
                    <a:pt x="1521848" y="502900"/>
                  </a:lnTo>
                  <a:lnTo>
                    <a:pt x="1510521" y="457576"/>
                  </a:lnTo>
                  <a:lnTo>
                    <a:pt x="1496320" y="412670"/>
                  </a:lnTo>
                  <a:lnTo>
                    <a:pt x="1479212" y="368304"/>
                  </a:lnTo>
                  <a:lnTo>
                    <a:pt x="1459166" y="324601"/>
                  </a:lnTo>
                  <a:lnTo>
                    <a:pt x="1436147" y="281685"/>
                  </a:lnTo>
                  <a:lnTo>
                    <a:pt x="769524" y="666495"/>
                  </a:lnTo>
                  <a:lnTo>
                    <a:pt x="384714" y="0"/>
                  </a:lnTo>
                  <a:close/>
                </a:path>
              </a:pathLst>
            </a:custGeom>
            <a:solidFill>
              <a:srgbClr val="EC7C30"/>
            </a:solidFill>
          </p:spPr>
          <p:txBody>
            <a:bodyPr wrap="square" lIns="0" tIns="0" rIns="0" bIns="0" rtlCol="0"/>
            <a:lstStyle/>
            <a:p>
              <a:endParaRPr/>
            </a:p>
          </p:txBody>
        </p:sp>
        <p:sp>
          <p:nvSpPr>
            <p:cNvPr id="66" name="object 66"/>
            <p:cNvSpPr/>
            <p:nvPr/>
          </p:nvSpPr>
          <p:spPr>
            <a:xfrm>
              <a:off x="5887434" y="4263136"/>
              <a:ext cx="1539240" cy="1436370"/>
            </a:xfrm>
            <a:custGeom>
              <a:avLst/>
              <a:gdLst/>
              <a:ahLst/>
              <a:cxnLst/>
              <a:rect l="l" t="t" r="r" b="b"/>
              <a:pathLst>
                <a:path w="1539240" h="1436370">
                  <a:moveTo>
                    <a:pt x="1436147" y="281685"/>
                  </a:moveTo>
                  <a:lnTo>
                    <a:pt x="1459166" y="324601"/>
                  </a:lnTo>
                  <a:lnTo>
                    <a:pt x="1479212" y="368304"/>
                  </a:lnTo>
                  <a:lnTo>
                    <a:pt x="1496320" y="412670"/>
                  </a:lnTo>
                  <a:lnTo>
                    <a:pt x="1510521" y="457576"/>
                  </a:lnTo>
                  <a:lnTo>
                    <a:pt x="1521848" y="502900"/>
                  </a:lnTo>
                  <a:lnTo>
                    <a:pt x="1530336" y="548517"/>
                  </a:lnTo>
                  <a:lnTo>
                    <a:pt x="1536015" y="594307"/>
                  </a:lnTo>
                  <a:lnTo>
                    <a:pt x="1538921" y="640144"/>
                  </a:lnTo>
                  <a:lnTo>
                    <a:pt x="1539084" y="685906"/>
                  </a:lnTo>
                  <a:lnTo>
                    <a:pt x="1536539" y="731470"/>
                  </a:lnTo>
                  <a:lnTo>
                    <a:pt x="1531319" y="776713"/>
                  </a:lnTo>
                  <a:lnTo>
                    <a:pt x="1523455" y="821511"/>
                  </a:lnTo>
                  <a:lnTo>
                    <a:pt x="1512982" y="865743"/>
                  </a:lnTo>
                  <a:lnTo>
                    <a:pt x="1499932" y="909283"/>
                  </a:lnTo>
                  <a:lnTo>
                    <a:pt x="1484338" y="952011"/>
                  </a:lnTo>
                  <a:lnTo>
                    <a:pt x="1466234" y="993802"/>
                  </a:lnTo>
                  <a:lnTo>
                    <a:pt x="1445651" y="1034533"/>
                  </a:lnTo>
                  <a:lnTo>
                    <a:pt x="1422623" y="1074081"/>
                  </a:lnTo>
                  <a:lnTo>
                    <a:pt x="1397183" y="1112324"/>
                  </a:lnTo>
                  <a:lnTo>
                    <a:pt x="1369364" y="1149137"/>
                  </a:lnTo>
                  <a:lnTo>
                    <a:pt x="1339199" y="1184399"/>
                  </a:lnTo>
                  <a:lnTo>
                    <a:pt x="1306721" y="1217985"/>
                  </a:lnTo>
                  <a:lnTo>
                    <a:pt x="1271962" y="1249773"/>
                  </a:lnTo>
                  <a:lnTo>
                    <a:pt x="1234956" y="1279641"/>
                  </a:lnTo>
                  <a:lnTo>
                    <a:pt x="1195736" y="1307463"/>
                  </a:lnTo>
                  <a:lnTo>
                    <a:pt x="1154334" y="1333118"/>
                  </a:lnTo>
                  <a:lnTo>
                    <a:pt x="1111432" y="1356137"/>
                  </a:lnTo>
                  <a:lnTo>
                    <a:pt x="1067741" y="1376184"/>
                  </a:lnTo>
                  <a:lnTo>
                    <a:pt x="1023385" y="1393291"/>
                  </a:lnTo>
                  <a:lnTo>
                    <a:pt x="978486" y="1407492"/>
                  </a:lnTo>
                  <a:lnTo>
                    <a:pt x="933169" y="1418820"/>
                  </a:lnTo>
                  <a:lnTo>
                    <a:pt x="887556" y="1427307"/>
                  </a:lnTo>
                  <a:lnTo>
                    <a:pt x="841770" y="1432987"/>
                  </a:lnTo>
                  <a:lnTo>
                    <a:pt x="795936" y="1435892"/>
                  </a:lnTo>
                  <a:lnTo>
                    <a:pt x="750175" y="1436056"/>
                  </a:lnTo>
                  <a:lnTo>
                    <a:pt x="704612" y="1433511"/>
                  </a:lnTo>
                  <a:lnTo>
                    <a:pt x="659370" y="1428290"/>
                  </a:lnTo>
                  <a:lnTo>
                    <a:pt x="614572" y="1420427"/>
                  </a:lnTo>
                  <a:lnTo>
                    <a:pt x="570340" y="1409953"/>
                  </a:lnTo>
                  <a:lnTo>
                    <a:pt x="526800" y="1396904"/>
                  </a:lnTo>
                  <a:lnTo>
                    <a:pt x="484073" y="1381310"/>
                  </a:lnTo>
                  <a:lnTo>
                    <a:pt x="442282" y="1363205"/>
                  </a:lnTo>
                  <a:lnTo>
                    <a:pt x="401552" y="1342622"/>
                  </a:lnTo>
                  <a:lnTo>
                    <a:pt x="362006" y="1319594"/>
                  </a:lnTo>
                  <a:lnTo>
                    <a:pt x="323766" y="1294155"/>
                  </a:lnTo>
                  <a:lnTo>
                    <a:pt x="286956" y="1266336"/>
                  </a:lnTo>
                  <a:lnTo>
                    <a:pt x="251699" y="1236171"/>
                  </a:lnTo>
                  <a:lnTo>
                    <a:pt x="218119" y="1203692"/>
                  </a:lnTo>
                  <a:lnTo>
                    <a:pt x="186339" y="1168934"/>
                  </a:lnTo>
                  <a:lnTo>
                    <a:pt x="156481" y="1131928"/>
                  </a:lnTo>
                  <a:lnTo>
                    <a:pt x="128670" y="1092707"/>
                  </a:lnTo>
                  <a:lnTo>
                    <a:pt x="103028" y="1051305"/>
                  </a:lnTo>
                  <a:lnTo>
                    <a:pt x="79995" y="1008403"/>
                  </a:lnTo>
                  <a:lnTo>
                    <a:pt x="59936" y="964712"/>
                  </a:lnTo>
                  <a:lnTo>
                    <a:pt x="42816" y="920356"/>
                  </a:lnTo>
                  <a:lnTo>
                    <a:pt x="28604" y="875457"/>
                  </a:lnTo>
                  <a:lnTo>
                    <a:pt x="17267" y="830140"/>
                  </a:lnTo>
                  <a:lnTo>
                    <a:pt x="8770" y="784527"/>
                  </a:lnTo>
                  <a:lnTo>
                    <a:pt x="3082" y="738742"/>
                  </a:lnTo>
                  <a:lnTo>
                    <a:pt x="170" y="692907"/>
                  </a:lnTo>
                  <a:lnTo>
                    <a:pt x="0" y="647147"/>
                  </a:lnTo>
                  <a:lnTo>
                    <a:pt x="2539" y="601584"/>
                  </a:lnTo>
                  <a:lnTo>
                    <a:pt x="7754" y="556342"/>
                  </a:lnTo>
                  <a:lnTo>
                    <a:pt x="15613" y="511543"/>
                  </a:lnTo>
                  <a:lnTo>
                    <a:pt x="26082" y="467312"/>
                  </a:lnTo>
                  <a:lnTo>
                    <a:pt x="39129" y="423771"/>
                  </a:lnTo>
                  <a:lnTo>
                    <a:pt x="54720" y="381044"/>
                  </a:lnTo>
                  <a:lnTo>
                    <a:pt x="72822" y="339254"/>
                  </a:lnTo>
                  <a:lnTo>
                    <a:pt x="93403" y="298524"/>
                  </a:lnTo>
                  <a:lnTo>
                    <a:pt x="116429" y="258977"/>
                  </a:lnTo>
                  <a:lnTo>
                    <a:pt x="141867" y="220737"/>
                  </a:lnTo>
                  <a:lnTo>
                    <a:pt x="169685" y="183927"/>
                  </a:lnTo>
                  <a:lnTo>
                    <a:pt x="199850" y="148671"/>
                  </a:lnTo>
                  <a:lnTo>
                    <a:pt x="232328" y="115090"/>
                  </a:lnTo>
                  <a:lnTo>
                    <a:pt x="267086" y="83310"/>
                  </a:lnTo>
                  <a:lnTo>
                    <a:pt x="304092" y="53452"/>
                  </a:lnTo>
                  <a:lnTo>
                    <a:pt x="343312" y="25641"/>
                  </a:lnTo>
                  <a:lnTo>
                    <a:pt x="384714" y="0"/>
                  </a:lnTo>
                  <a:lnTo>
                    <a:pt x="769524" y="666495"/>
                  </a:lnTo>
                  <a:lnTo>
                    <a:pt x="1436147" y="281685"/>
                  </a:lnTo>
                  <a:close/>
                </a:path>
              </a:pathLst>
            </a:custGeom>
            <a:ln w="11239">
              <a:solidFill>
                <a:srgbClr val="FFFFFF"/>
              </a:solidFill>
            </a:ln>
          </p:spPr>
          <p:txBody>
            <a:bodyPr wrap="square" lIns="0" tIns="0" rIns="0" bIns="0" rtlCol="0"/>
            <a:lstStyle/>
            <a:p>
              <a:endParaRPr/>
            </a:p>
          </p:txBody>
        </p:sp>
        <p:sp>
          <p:nvSpPr>
            <p:cNvPr id="67" name="object 67"/>
            <p:cNvSpPr/>
            <p:nvPr/>
          </p:nvSpPr>
          <p:spPr>
            <a:xfrm>
              <a:off x="6272148" y="4160012"/>
              <a:ext cx="384810" cy="769620"/>
            </a:xfrm>
            <a:custGeom>
              <a:avLst/>
              <a:gdLst/>
              <a:ahLst/>
              <a:cxnLst/>
              <a:rect l="l" t="t" r="r" b="b"/>
              <a:pathLst>
                <a:path w="384809" h="769620">
                  <a:moveTo>
                    <a:pt x="384810" y="0"/>
                  </a:moveTo>
                  <a:lnTo>
                    <a:pt x="334276" y="1659"/>
                  </a:lnTo>
                  <a:lnTo>
                    <a:pt x="284124" y="6611"/>
                  </a:lnTo>
                  <a:lnTo>
                    <a:pt x="234512" y="14814"/>
                  </a:lnTo>
                  <a:lnTo>
                    <a:pt x="185594" y="26225"/>
                  </a:lnTo>
                  <a:lnTo>
                    <a:pt x="137528" y="40803"/>
                  </a:lnTo>
                  <a:lnTo>
                    <a:pt x="90469" y="58507"/>
                  </a:lnTo>
                  <a:lnTo>
                    <a:pt x="44574" y="79294"/>
                  </a:lnTo>
                  <a:lnTo>
                    <a:pt x="0" y="103124"/>
                  </a:lnTo>
                  <a:lnTo>
                    <a:pt x="384810" y="769620"/>
                  </a:lnTo>
                  <a:lnTo>
                    <a:pt x="384810" y="0"/>
                  </a:lnTo>
                  <a:close/>
                </a:path>
              </a:pathLst>
            </a:custGeom>
            <a:solidFill>
              <a:srgbClr val="A4A4A4"/>
            </a:solidFill>
          </p:spPr>
          <p:txBody>
            <a:bodyPr wrap="square" lIns="0" tIns="0" rIns="0" bIns="0" rtlCol="0"/>
            <a:lstStyle/>
            <a:p>
              <a:endParaRPr/>
            </a:p>
          </p:txBody>
        </p:sp>
        <p:sp>
          <p:nvSpPr>
            <p:cNvPr id="68" name="object 68"/>
            <p:cNvSpPr/>
            <p:nvPr/>
          </p:nvSpPr>
          <p:spPr>
            <a:xfrm>
              <a:off x="6272148" y="4160012"/>
              <a:ext cx="384810" cy="769620"/>
            </a:xfrm>
            <a:custGeom>
              <a:avLst/>
              <a:gdLst/>
              <a:ahLst/>
              <a:cxnLst/>
              <a:rect l="l" t="t" r="r" b="b"/>
              <a:pathLst>
                <a:path w="384809" h="769620">
                  <a:moveTo>
                    <a:pt x="0" y="103124"/>
                  </a:moveTo>
                  <a:lnTo>
                    <a:pt x="44574" y="79294"/>
                  </a:lnTo>
                  <a:lnTo>
                    <a:pt x="90469" y="58507"/>
                  </a:lnTo>
                  <a:lnTo>
                    <a:pt x="137528" y="40803"/>
                  </a:lnTo>
                  <a:lnTo>
                    <a:pt x="185594" y="26225"/>
                  </a:lnTo>
                  <a:lnTo>
                    <a:pt x="234512" y="14814"/>
                  </a:lnTo>
                  <a:lnTo>
                    <a:pt x="284124" y="6611"/>
                  </a:lnTo>
                  <a:lnTo>
                    <a:pt x="334276" y="1659"/>
                  </a:lnTo>
                  <a:lnTo>
                    <a:pt x="384810" y="0"/>
                  </a:lnTo>
                  <a:lnTo>
                    <a:pt x="384810" y="769620"/>
                  </a:lnTo>
                  <a:lnTo>
                    <a:pt x="0" y="103124"/>
                  </a:lnTo>
                  <a:close/>
                </a:path>
              </a:pathLst>
            </a:custGeom>
            <a:ln w="11239">
              <a:solidFill>
                <a:srgbClr val="FFFFFF"/>
              </a:solidFill>
            </a:ln>
          </p:spPr>
          <p:txBody>
            <a:bodyPr wrap="square" lIns="0" tIns="0" rIns="0" bIns="0" rtlCol="0"/>
            <a:lstStyle/>
            <a:p>
              <a:endParaRPr/>
            </a:p>
          </p:txBody>
        </p:sp>
        <p:sp>
          <p:nvSpPr>
            <p:cNvPr id="69" name="object 69"/>
            <p:cNvSpPr/>
            <p:nvPr/>
          </p:nvSpPr>
          <p:spPr>
            <a:xfrm>
              <a:off x="6984872" y="3837559"/>
              <a:ext cx="626745" cy="426084"/>
            </a:xfrm>
            <a:custGeom>
              <a:avLst/>
              <a:gdLst/>
              <a:ahLst/>
              <a:cxnLst/>
              <a:rect l="l" t="t" r="r" b="b"/>
              <a:pathLst>
                <a:path w="626745" h="426085">
                  <a:moveTo>
                    <a:pt x="626745" y="0"/>
                  </a:moveTo>
                  <a:lnTo>
                    <a:pt x="0" y="0"/>
                  </a:lnTo>
                  <a:lnTo>
                    <a:pt x="0" y="289052"/>
                  </a:lnTo>
                  <a:lnTo>
                    <a:pt x="104394" y="289052"/>
                  </a:lnTo>
                  <a:lnTo>
                    <a:pt x="56896" y="425577"/>
                  </a:lnTo>
                  <a:lnTo>
                    <a:pt x="261111" y="289052"/>
                  </a:lnTo>
                  <a:lnTo>
                    <a:pt x="626745" y="289052"/>
                  </a:lnTo>
                  <a:lnTo>
                    <a:pt x="626745" y="0"/>
                  </a:lnTo>
                  <a:close/>
                </a:path>
              </a:pathLst>
            </a:custGeom>
            <a:solidFill>
              <a:srgbClr val="FFFFFF"/>
            </a:solidFill>
          </p:spPr>
          <p:txBody>
            <a:bodyPr wrap="square" lIns="0" tIns="0" rIns="0" bIns="0" rtlCol="0"/>
            <a:lstStyle/>
            <a:p>
              <a:endParaRPr/>
            </a:p>
          </p:txBody>
        </p:sp>
        <p:sp>
          <p:nvSpPr>
            <p:cNvPr id="70" name="object 70"/>
            <p:cNvSpPr/>
            <p:nvPr/>
          </p:nvSpPr>
          <p:spPr>
            <a:xfrm>
              <a:off x="6984872" y="3837559"/>
              <a:ext cx="626745" cy="426084"/>
            </a:xfrm>
            <a:custGeom>
              <a:avLst/>
              <a:gdLst/>
              <a:ahLst/>
              <a:cxnLst/>
              <a:rect l="l" t="t" r="r" b="b"/>
              <a:pathLst>
                <a:path w="626745" h="426085">
                  <a:moveTo>
                    <a:pt x="0" y="0"/>
                  </a:moveTo>
                  <a:lnTo>
                    <a:pt x="104394" y="0"/>
                  </a:lnTo>
                  <a:lnTo>
                    <a:pt x="261111" y="0"/>
                  </a:lnTo>
                  <a:lnTo>
                    <a:pt x="626745" y="0"/>
                  </a:lnTo>
                  <a:lnTo>
                    <a:pt x="626745" y="168529"/>
                  </a:lnTo>
                  <a:lnTo>
                    <a:pt x="626745" y="240792"/>
                  </a:lnTo>
                  <a:lnTo>
                    <a:pt x="626745" y="289052"/>
                  </a:lnTo>
                  <a:lnTo>
                    <a:pt x="261111" y="289052"/>
                  </a:lnTo>
                  <a:lnTo>
                    <a:pt x="56896" y="425577"/>
                  </a:lnTo>
                  <a:lnTo>
                    <a:pt x="104394" y="289052"/>
                  </a:lnTo>
                  <a:lnTo>
                    <a:pt x="0" y="289052"/>
                  </a:lnTo>
                  <a:lnTo>
                    <a:pt x="0" y="240792"/>
                  </a:lnTo>
                  <a:lnTo>
                    <a:pt x="0" y="168529"/>
                  </a:lnTo>
                  <a:lnTo>
                    <a:pt x="0" y="0"/>
                  </a:lnTo>
                  <a:close/>
                </a:path>
              </a:pathLst>
            </a:custGeom>
            <a:ln w="5626">
              <a:solidFill>
                <a:srgbClr val="000000"/>
              </a:solidFill>
            </a:ln>
          </p:spPr>
          <p:txBody>
            <a:bodyPr wrap="square" lIns="0" tIns="0" rIns="0" bIns="0" rtlCol="0"/>
            <a:lstStyle/>
            <a:p>
              <a:endParaRPr/>
            </a:p>
          </p:txBody>
        </p:sp>
      </p:grpSp>
      <p:sp>
        <p:nvSpPr>
          <p:cNvPr id="71" name="object 71"/>
          <p:cNvSpPr txBox="1"/>
          <p:nvPr/>
        </p:nvSpPr>
        <p:spPr>
          <a:xfrm>
            <a:off x="9486654" y="5699738"/>
            <a:ext cx="575712" cy="289822"/>
          </a:xfrm>
          <a:prstGeom prst="rect">
            <a:avLst/>
          </a:prstGeom>
        </p:spPr>
        <p:txBody>
          <a:bodyPr vert="horz" wrap="square" lIns="0" tIns="30479" rIns="0" bIns="0" rtlCol="0">
            <a:spAutoFit/>
          </a:bodyPr>
          <a:lstStyle/>
          <a:p>
            <a:pPr marL="1693">
              <a:spcBef>
                <a:spcPts val="240"/>
              </a:spcBef>
            </a:pPr>
            <a:r>
              <a:rPr sz="800" spc="-13" dirty="0">
                <a:solidFill>
                  <a:srgbClr val="585858"/>
                </a:solidFill>
                <a:latin typeface="BIZ UDPゴシック"/>
                <a:cs typeface="BIZ UDPゴシック"/>
              </a:rPr>
              <a:t>置いている</a:t>
            </a:r>
            <a:endParaRPr sz="800">
              <a:latin typeface="BIZ UDPゴシック"/>
              <a:cs typeface="BIZ UDPゴシック"/>
            </a:endParaRPr>
          </a:p>
          <a:p>
            <a:pPr>
              <a:spcBef>
                <a:spcPts val="113"/>
              </a:spcBef>
            </a:pPr>
            <a:r>
              <a:rPr sz="800" dirty="0">
                <a:solidFill>
                  <a:srgbClr val="585858"/>
                </a:solidFill>
                <a:latin typeface="BIZ UDPゴシック"/>
                <a:cs typeface="BIZ UDPゴシック"/>
              </a:rPr>
              <a:t>2</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17%</a:t>
            </a:r>
            <a:endParaRPr sz="800">
              <a:latin typeface="BIZ UDPゴシック"/>
              <a:cs typeface="BIZ UDPゴシック"/>
            </a:endParaRPr>
          </a:p>
        </p:txBody>
      </p:sp>
      <p:grpSp>
        <p:nvGrpSpPr>
          <p:cNvPr id="72" name="object 72"/>
          <p:cNvGrpSpPr/>
          <p:nvPr/>
        </p:nvGrpSpPr>
        <p:grpSpPr>
          <a:xfrm>
            <a:off x="7496468" y="8110228"/>
            <a:ext cx="1134491" cy="490202"/>
            <a:chOff x="5610034" y="5670232"/>
            <a:chExt cx="850900" cy="367665"/>
          </a:xfrm>
        </p:grpSpPr>
        <p:sp>
          <p:nvSpPr>
            <p:cNvPr id="73" name="object 73"/>
            <p:cNvSpPr/>
            <p:nvPr/>
          </p:nvSpPr>
          <p:spPr>
            <a:xfrm>
              <a:off x="5612891" y="5673090"/>
              <a:ext cx="845185" cy="361950"/>
            </a:xfrm>
            <a:custGeom>
              <a:avLst/>
              <a:gdLst/>
              <a:ahLst/>
              <a:cxnLst/>
              <a:rect l="l" t="t" r="r" b="b"/>
              <a:pathLst>
                <a:path w="845185" h="361950">
                  <a:moveTo>
                    <a:pt x="844931" y="0"/>
                  </a:moveTo>
                  <a:lnTo>
                    <a:pt x="684911" y="102743"/>
                  </a:lnTo>
                  <a:lnTo>
                    <a:pt x="684911" y="51054"/>
                  </a:lnTo>
                  <a:lnTo>
                    <a:pt x="0" y="51054"/>
                  </a:lnTo>
                  <a:lnTo>
                    <a:pt x="0" y="361696"/>
                  </a:lnTo>
                  <a:lnTo>
                    <a:pt x="684911" y="361696"/>
                  </a:lnTo>
                  <a:lnTo>
                    <a:pt x="684911" y="180467"/>
                  </a:lnTo>
                  <a:lnTo>
                    <a:pt x="844931" y="0"/>
                  </a:lnTo>
                  <a:close/>
                </a:path>
              </a:pathLst>
            </a:custGeom>
            <a:solidFill>
              <a:srgbClr val="FFFFFF"/>
            </a:solidFill>
          </p:spPr>
          <p:txBody>
            <a:bodyPr wrap="square" lIns="0" tIns="0" rIns="0" bIns="0" rtlCol="0"/>
            <a:lstStyle/>
            <a:p>
              <a:endParaRPr/>
            </a:p>
          </p:txBody>
        </p:sp>
        <p:sp>
          <p:nvSpPr>
            <p:cNvPr id="74" name="object 74"/>
            <p:cNvSpPr/>
            <p:nvPr/>
          </p:nvSpPr>
          <p:spPr>
            <a:xfrm>
              <a:off x="5612891" y="5673090"/>
              <a:ext cx="845185" cy="361950"/>
            </a:xfrm>
            <a:custGeom>
              <a:avLst/>
              <a:gdLst/>
              <a:ahLst/>
              <a:cxnLst/>
              <a:rect l="l" t="t" r="r" b="b"/>
              <a:pathLst>
                <a:path w="845185" h="361950">
                  <a:moveTo>
                    <a:pt x="0" y="51054"/>
                  </a:moveTo>
                  <a:lnTo>
                    <a:pt x="399542" y="51054"/>
                  </a:lnTo>
                  <a:lnTo>
                    <a:pt x="570865" y="51054"/>
                  </a:lnTo>
                  <a:lnTo>
                    <a:pt x="684911" y="51054"/>
                  </a:lnTo>
                  <a:lnTo>
                    <a:pt x="684911" y="102743"/>
                  </a:lnTo>
                  <a:lnTo>
                    <a:pt x="844931" y="0"/>
                  </a:lnTo>
                  <a:lnTo>
                    <a:pt x="684911" y="180467"/>
                  </a:lnTo>
                  <a:lnTo>
                    <a:pt x="684911" y="361696"/>
                  </a:lnTo>
                  <a:lnTo>
                    <a:pt x="570865" y="361696"/>
                  </a:lnTo>
                  <a:lnTo>
                    <a:pt x="399542" y="361696"/>
                  </a:lnTo>
                  <a:lnTo>
                    <a:pt x="0" y="361696"/>
                  </a:lnTo>
                  <a:lnTo>
                    <a:pt x="0" y="180467"/>
                  </a:lnTo>
                  <a:lnTo>
                    <a:pt x="0" y="102743"/>
                  </a:lnTo>
                  <a:lnTo>
                    <a:pt x="0" y="51054"/>
                  </a:lnTo>
                  <a:close/>
                </a:path>
              </a:pathLst>
            </a:custGeom>
            <a:ln w="5626">
              <a:solidFill>
                <a:srgbClr val="000000"/>
              </a:solidFill>
            </a:ln>
          </p:spPr>
          <p:txBody>
            <a:bodyPr wrap="square" lIns="0" tIns="0" rIns="0" bIns="0" rtlCol="0"/>
            <a:lstStyle/>
            <a:p>
              <a:endParaRPr/>
            </a:p>
          </p:txBody>
        </p:sp>
      </p:grpSp>
      <p:sp>
        <p:nvSpPr>
          <p:cNvPr id="75" name="object 75"/>
          <p:cNvSpPr txBox="1"/>
          <p:nvPr/>
        </p:nvSpPr>
        <p:spPr>
          <a:xfrm>
            <a:off x="7644205" y="8228869"/>
            <a:ext cx="643443" cy="290677"/>
          </a:xfrm>
          <a:prstGeom prst="rect">
            <a:avLst/>
          </a:prstGeom>
        </p:spPr>
        <p:txBody>
          <a:bodyPr vert="horz" wrap="square" lIns="0" tIns="31326" rIns="0" bIns="0" rtlCol="0">
            <a:spAutoFit/>
          </a:bodyPr>
          <a:lstStyle/>
          <a:p>
            <a:pPr>
              <a:spcBef>
                <a:spcPts val="247"/>
              </a:spcBef>
            </a:pPr>
            <a:r>
              <a:rPr sz="800" spc="-13" dirty="0">
                <a:solidFill>
                  <a:srgbClr val="585858"/>
                </a:solidFill>
                <a:latin typeface="BIZ UDPゴシック"/>
                <a:cs typeface="BIZ UDPゴシック"/>
              </a:rPr>
              <a:t>置いていない</a:t>
            </a:r>
            <a:endParaRPr sz="800">
              <a:latin typeface="BIZ UDPゴシック"/>
              <a:cs typeface="BIZ UDPゴシック"/>
            </a:endParaRPr>
          </a:p>
          <a:p>
            <a:pPr marL="44026">
              <a:spcBef>
                <a:spcPts val="120"/>
              </a:spcBef>
            </a:pPr>
            <a:r>
              <a:rPr sz="800" dirty="0">
                <a:solidFill>
                  <a:srgbClr val="585858"/>
                </a:solidFill>
                <a:latin typeface="BIZ UDPゴシック"/>
                <a:cs typeface="BIZ UDPゴシック"/>
              </a:rPr>
              <a:t>9</a:t>
            </a:r>
            <a:r>
              <a:rPr sz="800" spc="7" dirty="0">
                <a:solidFill>
                  <a:srgbClr val="585858"/>
                </a:solidFill>
                <a:latin typeface="BIZ UDPゴシック"/>
                <a:cs typeface="BIZ UDPゴシック"/>
              </a:rPr>
              <a:t>校 / </a:t>
            </a:r>
            <a:r>
              <a:rPr sz="800" spc="-33" dirty="0">
                <a:solidFill>
                  <a:srgbClr val="585858"/>
                </a:solidFill>
                <a:latin typeface="BIZ UDPゴシック"/>
                <a:cs typeface="BIZ UDPゴシック"/>
              </a:rPr>
              <a:t>75%</a:t>
            </a:r>
            <a:endParaRPr sz="800">
              <a:latin typeface="BIZ UDPゴシック"/>
              <a:cs typeface="BIZ UDPゴシック"/>
            </a:endParaRPr>
          </a:p>
        </p:txBody>
      </p:sp>
      <p:grpSp>
        <p:nvGrpSpPr>
          <p:cNvPr id="76" name="object 76"/>
          <p:cNvGrpSpPr/>
          <p:nvPr/>
        </p:nvGrpSpPr>
        <p:grpSpPr>
          <a:xfrm>
            <a:off x="7693735" y="5735923"/>
            <a:ext cx="937225" cy="399612"/>
            <a:chOff x="5757989" y="3889438"/>
            <a:chExt cx="702945" cy="299720"/>
          </a:xfrm>
        </p:grpSpPr>
        <p:sp>
          <p:nvSpPr>
            <p:cNvPr id="77" name="object 77"/>
            <p:cNvSpPr/>
            <p:nvPr/>
          </p:nvSpPr>
          <p:spPr>
            <a:xfrm>
              <a:off x="5760847" y="3892296"/>
              <a:ext cx="697230" cy="294005"/>
            </a:xfrm>
            <a:custGeom>
              <a:avLst/>
              <a:gdLst/>
              <a:ahLst/>
              <a:cxnLst/>
              <a:rect l="l" t="t" r="r" b="b"/>
              <a:pathLst>
                <a:path w="697229" h="294004">
                  <a:moveTo>
                    <a:pt x="515620" y="0"/>
                  </a:moveTo>
                  <a:lnTo>
                    <a:pt x="0" y="0"/>
                  </a:lnTo>
                  <a:lnTo>
                    <a:pt x="0" y="268986"/>
                  </a:lnTo>
                  <a:lnTo>
                    <a:pt x="515620" y="268986"/>
                  </a:lnTo>
                  <a:lnTo>
                    <a:pt x="515620" y="224154"/>
                  </a:lnTo>
                  <a:lnTo>
                    <a:pt x="696976" y="293878"/>
                  </a:lnTo>
                  <a:lnTo>
                    <a:pt x="515620" y="156845"/>
                  </a:lnTo>
                  <a:lnTo>
                    <a:pt x="515620" y="0"/>
                  </a:lnTo>
                  <a:close/>
                </a:path>
              </a:pathLst>
            </a:custGeom>
            <a:solidFill>
              <a:srgbClr val="FFFFFF"/>
            </a:solidFill>
          </p:spPr>
          <p:txBody>
            <a:bodyPr wrap="square" lIns="0" tIns="0" rIns="0" bIns="0" rtlCol="0"/>
            <a:lstStyle/>
            <a:p>
              <a:endParaRPr/>
            </a:p>
          </p:txBody>
        </p:sp>
        <p:sp>
          <p:nvSpPr>
            <p:cNvPr id="78" name="object 78"/>
            <p:cNvSpPr/>
            <p:nvPr/>
          </p:nvSpPr>
          <p:spPr>
            <a:xfrm>
              <a:off x="5760847" y="3892296"/>
              <a:ext cx="697230" cy="294005"/>
            </a:xfrm>
            <a:custGeom>
              <a:avLst/>
              <a:gdLst/>
              <a:ahLst/>
              <a:cxnLst/>
              <a:rect l="l" t="t" r="r" b="b"/>
              <a:pathLst>
                <a:path w="697229" h="294004">
                  <a:moveTo>
                    <a:pt x="0" y="0"/>
                  </a:moveTo>
                  <a:lnTo>
                    <a:pt x="300736" y="0"/>
                  </a:lnTo>
                  <a:lnTo>
                    <a:pt x="429641" y="0"/>
                  </a:lnTo>
                  <a:lnTo>
                    <a:pt x="515620" y="0"/>
                  </a:lnTo>
                  <a:lnTo>
                    <a:pt x="515620" y="156845"/>
                  </a:lnTo>
                  <a:lnTo>
                    <a:pt x="696976" y="293878"/>
                  </a:lnTo>
                  <a:lnTo>
                    <a:pt x="515620" y="224154"/>
                  </a:lnTo>
                  <a:lnTo>
                    <a:pt x="515620" y="268986"/>
                  </a:lnTo>
                  <a:lnTo>
                    <a:pt x="429641" y="268986"/>
                  </a:lnTo>
                  <a:lnTo>
                    <a:pt x="300736" y="268986"/>
                  </a:lnTo>
                  <a:lnTo>
                    <a:pt x="0" y="268986"/>
                  </a:lnTo>
                  <a:lnTo>
                    <a:pt x="0" y="224154"/>
                  </a:lnTo>
                  <a:lnTo>
                    <a:pt x="0" y="156845"/>
                  </a:lnTo>
                  <a:lnTo>
                    <a:pt x="0" y="0"/>
                  </a:lnTo>
                  <a:close/>
                </a:path>
              </a:pathLst>
            </a:custGeom>
            <a:ln w="5626">
              <a:solidFill>
                <a:srgbClr val="000000"/>
              </a:solidFill>
            </a:ln>
          </p:spPr>
          <p:txBody>
            <a:bodyPr wrap="square" lIns="0" tIns="0" rIns="0" bIns="0" rtlCol="0"/>
            <a:lstStyle/>
            <a:p>
              <a:endParaRPr/>
            </a:p>
          </p:txBody>
        </p:sp>
      </p:grpSp>
      <p:sp>
        <p:nvSpPr>
          <p:cNvPr id="79" name="object 79"/>
          <p:cNvSpPr txBox="1"/>
          <p:nvPr/>
        </p:nvSpPr>
        <p:spPr>
          <a:xfrm>
            <a:off x="7819630" y="5759873"/>
            <a:ext cx="496975" cy="289822"/>
          </a:xfrm>
          <a:prstGeom prst="rect">
            <a:avLst/>
          </a:prstGeom>
        </p:spPr>
        <p:txBody>
          <a:bodyPr vert="horz" wrap="square" lIns="0" tIns="30479" rIns="0" bIns="0" rtlCol="0">
            <a:spAutoFit/>
          </a:bodyPr>
          <a:lstStyle/>
          <a:p>
            <a:pPr marL="63498">
              <a:spcBef>
                <a:spcPts val="240"/>
              </a:spcBef>
            </a:pPr>
            <a:r>
              <a:rPr sz="800" spc="-27" dirty="0">
                <a:solidFill>
                  <a:srgbClr val="585858"/>
                </a:solidFill>
                <a:latin typeface="BIZ UDPゴシック"/>
                <a:cs typeface="BIZ UDPゴシック"/>
              </a:rPr>
              <a:t>未回答</a:t>
            </a:r>
            <a:endParaRPr sz="800">
              <a:latin typeface="BIZ UDPゴシック"/>
              <a:cs typeface="BIZ UDPゴシック"/>
            </a:endParaRPr>
          </a:p>
          <a:p>
            <a:pPr>
              <a:spcBef>
                <a:spcPts val="113"/>
              </a:spcBef>
            </a:pPr>
            <a:r>
              <a:rPr sz="800" dirty="0">
                <a:solidFill>
                  <a:srgbClr val="585858"/>
                </a:solidFill>
                <a:latin typeface="BIZ UDPゴシック"/>
                <a:cs typeface="BIZ UDPゴシック"/>
              </a:rPr>
              <a:t>1</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8%</a:t>
            </a:r>
            <a:endParaRPr sz="800">
              <a:latin typeface="BIZ UDPゴシック"/>
              <a:cs typeface="BIZ UDPゴシック"/>
            </a:endParaRPr>
          </a:p>
        </p:txBody>
      </p:sp>
      <p:grpSp>
        <p:nvGrpSpPr>
          <p:cNvPr id="80" name="object 80"/>
          <p:cNvGrpSpPr/>
          <p:nvPr/>
        </p:nvGrpSpPr>
        <p:grpSpPr>
          <a:xfrm>
            <a:off x="4007146" y="5966885"/>
            <a:ext cx="2605097" cy="2290995"/>
            <a:chOff x="2992945" y="4062666"/>
            <a:chExt cx="1953895" cy="1718310"/>
          </a:xfrm>
        </p:grpSpPr>
        <p:sp>
          <p:nvSpPr>
            <p:cNvPr id="81" name="object 81"/>
            <p:cNvSpPr/>
            <p:nvPr/>
          </p:nvSpPr>
          <p:spPr>
            <a:xfrm>
              <a:off x="3385184" y="4065524"/>
              <a:ext cx="1169035" cy="1712595"/>
            </a:xfrm>
            <a:custGeom>
              <a:avLst/>
              <a:gdLst/>
              <a:ahLst/>
              <a:cxnLst/>
              <a:rect l="l" t="t" r="r" b="b"/>
              <a:pathLst>
                <a:path w="1169035" h="1712595">
                  <a:moveTo>
                    <a:pt x="0" y="1455546"/>
                  </a:moveTo>
                  <a:lnTo>
                    <a:pt x="0" y="1712341"/>
                  </a:lnTo>
                </a:path>
                <a:path w="1169035" h="1712595">
                  <a:moveTo>
                    <a:pt x="0" y="599566"/>
                  </a:moveTo>
                  <a:lnTo>
                    <a:pt x="0" y="1113027"/>
                  </a:lnTo>
                </a:path>
                <a:path w="1169035" h="1712595">
                  <a:moveTo>
                    <a:pt x="0" y="0"/>
                  </a:moveTo>
                  <a:lnTo>
                    <a:pt x="0" y="257047"/>
                  </a:lnTo>
                </a:path>
                <a:path w="1169035" h="1712595">
                  <a:moveTo>
                    <a:pt x="390143" y="1455546"/>
                  </a:moveTo>
                  <a:lnTo>
                    <a:pt x="390143" y="1712341"/>
                  </a:lnTo>
                </a:path>
                <a:path w="1169035" h="1712595">
                  <a:moveTo>
                    <a:pt x="390143" y="599566"/>
                  </a:moveTo>
                  <a:lnTo>
                    <a:pt x="390143" y="1113027"/>
                  </a:lnTo>
                </a:path>
                <a:path w="1169035" h="1712595">
                  <a:moveTo>
                    <a:pt x="390143" y="0"/>
                  </a:moveTo>
                  <a:lnTo>
                    <a:pt x="390143" y="257047"/>
                  </a:lnTo>
                </a:path>
                <a:path w="1169035" h="1712595">
                  <a:moveTo>
                    <a:pt x="779526" y="1455546"/>
                  </a:moveTo>
                  <a:lnTo>
                    <a:pt x="779526" y="1712341"/>
                  </a:lnTo>
                </a:path>
                <a:path w="1169035" h="1712595">
                  <a:moveTo>
                    <a:pt x="779526" y="599566"/>
                  </a:moveTo>
                  <a:lnTo>
                    <a:pt x="779526" y="1113027"/>
                  </a:lnTo>
                </a:path>
                <a:path w="1169035" h="1712595">
                  <a:moveTo>
                    <a:pt x="779526" y="0"/>
                  </a:moveTo>
                  <a:lnTo>
                    <a:pt x="779526" y="257047"/>
                  </a:lnTo>
                </a:path>
                <a:path w="1169035" h="1712595">
                  <a:moveTo>
                    <a:pt x="1168908" y="1455546"/>
                  </a:moveTo>
                  <a:lnTo>
                    <a:pt x="1168908" y="1712341"/>
                  </a:lnTo>
                </a:path>
                <a:path w="1169035" h="1712595">
                  <a:moveTo>
                    <a:pt x="1168908" y="599566"/>
                  </a:moveTo>
                  <a:lnTo>
                    <a:pt x="1168908" y="1113027"/>
                  </a:lnTo>
                </a:path>
                <a:path w="1169035" h="1712595">
                  <a:moveTo>
                    <a:pt x="1168908" y="0"/>
                  </a:moveTo>
                  <a:lnTo>
                    <a:pt x="1168908" y="256984"/>
                  </a:lnTo>
                </a:path>
              </a:pathLst>
            </a:custGeom>
            <a:ln w="5626">
              <a:solidFill>
                <a:srgbClr val="D9D9D9"/>
              </a:solidFill>
            </a:ln>
          </p:spPr>
          <p:txBody>
            <a:bodyPr wrap="square" lIns="0" tIns="0" rIns="0" bIns="0" rtlCol="0"/>
            <a:lstStyle/>
            <a:p>
              <a:endParaRPr/>
            </a:p>
          </p:txBody>
        </p:sp>
        <p:sp>
          <p:nvSpPr>
            <p:cNvPr id="82" name="object 82"/>
            <p:cNvSpPr/>
            <p:nvPr/>
          </p:nvSpPr>
          <p:spPr>
            <a:xfrm>
              <a:off x="4943728" y="4065524"/>
              <a:ext cx="0" cy="1712595"/>
            </a:xfrm>
            <a:custGeom>
              <a:avLst/>
              <a:gdLst/>
              <a:ahLst/>
              <a:cxnLst/>
              <a:rect l="l" t="t" r="r" b="b"/>
              <a:pathLst>
                <a:path h="1712595">
                  <a:moveTo>
                    <a:pt x="0" y="0"/>
                  </a:moveTo>
                  <a:lnTo>
                    <a:pt x="0" y="1712341"/>
                  </a:lnTo>
                </a:path>
              </a:pathLst>
            </a:custGeom>
            <a:ln w="5626">
              <a:solidFill>
                <a:srgbClr val="D9D9D9"/>
              </a:solidFill>
            </a:ln>
          </p:spPr>
          <p:txBody>
            <a:bodyPr wrap="square" lIns="0" tIns="0" rIns="0" bIns="0" rtlCol="0"/>
            <a:lstStyle/>
            <a:p>
              <a:endParaRPr/>
            </a:p>
          </p:txBody>
        </p:sp>
        <p:sp>
          <p:nvSpPr>
            <p:cNvPr id="83" name="object 83"/>
            <p:cNvSpPr/>
            <p:nvPr/>
          </p:nvSpPr>
          <p:spPr>
            <a:xfrm>
              <a:off x="2995803" y="4322572"/>
              <a:ext cx="1947545" cy="1198880"/>
            </a:xfrm>
            <a:custGeom>
              <a:avLst/>
              <a:gdLst/>
              <a:ahLst/>
              <a:cxnLst/>
              <a:rect l="l" t="t" r="r" b="b"/>
              <a:pathLst>
                <a:path w="1947545" h="1198879">
                  <a:moveTo>
                    <a:pt x="1217422" y="0"/>
                  </a:moveTo>
                  <a:lnTo>
                    <a:pt x="0" y="0"/>
                  </a:lnTo>
                  <a:lnTo>
                    <a:pt x="0" y="342519"/>
                  </a:lnTo>
                  <a:lnTo>
                    <a:pt x="1217422" y="342519"/>
                  </a:lnTo>
                  <a:lnTo>
                    <a:pt x="1217422" y="0"/>
                  </a:lnTo>
                  <a:close/>
                </a:path>
                <a:path w="1947545" h="1198879">
                  <a:moveTo>
                    <a:pt x="1947545" y="855980"/>
                  </a:moveTo>
                  <a:lnTo>
                    <a:pt x="0" y="855980"/>
                  </a:lnTo>
                  <a:lnTo>
                    <a:pt x="0" y="1198499"/>
                  </a:lnTo>
                  <a:lnTo>
                    <a:pt x="1947545" y="1198499"/>
                  </a:lnTo>
                  <a:lnTo>
                    <a:pt x="1947545" y="855980"/>
                  </a:lnTo>
                  <a:close/>
                </a:path>
              </a:pathLst>
            </a:custGeom>
            <a:solidFill>
              <a:srgbClr val="92D050"/>
            </a:solidFill>
          </p:spPr>
          <p:txBody>
            <a:bodyPr wrap="square" lIns="0" tIns="0" rIns="0" bIns="0" rtlCol="0"/>
            <a:lstStyle/>
            <a:p>
              <a:endParaRPr/>
            </a:p>
          </p:txBody>
        </p:sp>
        <p:sp>
          <p:nvSpPr>
            <p:cNvPr id="84" name="object 84"/>
            <p:cNvSpPr/>
            <p:nvPr/>
          </p:nvSpPr>
          <p:spPr>
            <a:xfrm>
              <a:off x="4213224" y="4322508"/>
              <a:ext cx="487680" cy="342900"/>
            </a:xfrm>
            <a:custGeom>
              <a:avLst/>
              <a:gdLst/>
              <a:ahLst/>
              <a:cxnLst/>
              <a:rect l="l" t="t" r="r" b="b"/>
              <a:pathLst>
                <a:path w="487679" h="342900">
                  <a:moveTo>
                    <a:pt x="487349" y="0"/>
                  </a:moveTo>
                  <a:lnTo>
                    <a:pt x="0" y="0"/>
                  </a:lnTo>
                  <a:lnTo>
                    <a:pt x="0" y="342582"/>
                  </a:lnTo>
                  <a:lnTo>
                    <a:pt x="487349" y="342582"/>
                  </a:lnTo>
                  <a:lnTo>
                    <a:pt x="487349" y="0"/>
                  </a:lnTo>
                  <a:close/>
                </a:path>
              </a:pathLst>
            </a:custGeom>
            <a:solidFill>
              <a:srgbClr val="5B9BD4"/>
            </a:solidFill>
          </p:spPr>
          <p:txBody>
            <a:bodyPr wrap="square" lIns="0" tIns="0" rIns="0" bIns="0" rtlCol="0"/>
            <a:lstStyle/>
            <a:p>
              <a:endParaRPr/>
            </a:p>
          </p:txBody>
        </p:sp>
        <p:sp>
          <p:nvSpPr>
            <p:cNvPr id="85" name="object 85"/>
            <p:cNvSpPr/>
            <p:nvPr/>
          </p:nvSpPr>
          <p:spPr>
            <a:xfrm>
              <a:off x="4700650" y="4322508"/>
              <a:ext cx="243204" cy="342900"/>
            </a:xfrm>
            <a:custGeom>
              <a:avLst/>
              <a:gdLst/>
              <a:ahLst/>
              <a:cxnLst/>
              <a:rect l="l" t="t" r="r" b="b"/>
              <a:pathLst>
                <a:path w="243204" h="342900">
                  <a:moveTo>
                    <a:pt x="242773" y="0"/>
                  </a:moveTo>
                  <a:lnTo>
                    <a:pt x="0" y="0"/>
                  </a:lnTo>
                  <a:lnTo>
                    <a:pt x="0" y="342582"/>
                  </a:lnTo>
                  <a:lnTo>
                    <a:pt x="242773" y="342582"/>
                  </a:lnTo>
                  <a:lnTo>
                    <a:pt x="242773" y="0"/>
                  </a:lnTo>
                  <a:close/>
                </a:path>
              </a:pathLst>
            </a:custGeom>
            <a:solidFill>
              <a:srgbClr val="FFC000"/>
            </a:solidFill>
          </p:spPr>
          <p:txBody>
            <a:bodyPr wrap="square" lIns="0" tIns="0" rIns="0" bIns="0" rtlCol="0"/>
            <a:lstStyle/>
            <a:p>
              <a:endParaRPr/>
            </a:p>
          </p:txBody>
        </p:sp>
        <p:sp>
          <p:nvSpPr>
            <p:cNvPr id="86" name="object 86"/>
            <p:cNvSpPr/>
            <p:nvPr/>
          </p:nvSpPr>
          <p:spPr>
            <a:xfrm>
              <a:off x="2995802" y="4065524"/>
              <a:ext cx="0" cy="1712595"/>
            </a:xfrm>
            <a:custGeom>
              <a:avLst/>
              <a:gdLst/>
              <a:ahLst/>
              <a:cxnLst/>
              <a:rect l="l" t="t" r="r" b="b"/>
              <a:pathLst>
                <a:path h="1712595">
                  <a:moveTo>
                    <a:pt x="0" y="1712341"/>
                  </a:moveTo>
                  <a:lnTo>
                    <a:pt x="0" y="0"/>
                  </a:lnTo>
                </a:path>
              </a:pathLst>
            </a:custGeom>
            <a:ln w="5626">
              <a:solidFill>
                <a:srgbClr val="D9D9D9"/>
              </a:solidFill>
            </a:ln>
          </p:spPr>
          <p:txBody>
            <a:bodyPr wrap="square" lIns="0" tIns="0" rIns="0" bIns="0" rtlCol="0"/>
            <a:lstStyle/>
            <a:p>
              <a:endParaRPr/>
            </a:p>
          </p:txBody>
        </p:sp>
        <p:sp>
          <p:nvSpPr>
            <p:cNvPr id="87" name="object 87"/>
            <p:cNvSpPr/>
            <p:nvPr/>
          </p:nvSpPr>
          <p:spPr>
            <a:xfrm>
              <a:off x="3930268" y="5297411"/>
              <a:ext cx="79375" cy="105410"/>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grpSp>
      <p:sp>
        <p:nvSpPr>
          <p:cNvPr id="88" name="object 88"/>
          <p:cNvSpPr txBox="1"/>
          <p:nvPr/>
        </p:nvSpPr>
        <p:spPr>
          <a:xfrm>
            <a:off x="5287511" y="7608020"/>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2</a:t>
            </a:r>
            <a:endParaRPr sz="667">
              <a:latin typeface="Calibri"/>
              <a:cs typeface="Calibri"/>
            </a:endParaRPr>
          </a:p>
        </p:txBody>
      </p:sp>
      <p:sp>
        <p:nvSpPr>
          <p:cNvPr id="89" name="object 89"/>
          <p:cNvSpPr/>
          <p:nvPr/>
        </p:nvSpPr>
        <p:spPr>
          <a:xfrm>
            <a:off x="4769879" y="6471548"/>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90" name="object 90"/>
          <p:cNvSpPr txBox="1"/>
          <p:nvPr/>
        </p:nvSpPr>
        <p:spPr>
          <a:xfrm>
            <a:off x="4800189" y="6466079"/>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5</a:t>
            </a:r>
            <a:endParaRPr sz="667">
              <a:latin typeface="Calibri"/>
              <a:cs typeface="Calibri"/>
            </a:endParaRPr>
          </a:p>
        </p:txBody>
      </p:sp>
      <p:sp>
        <p:nvSpPr>
          <p:cNvPr id="91" name="object 91"/>
          <p:cNvSpPr/>
          <p:nvPr/>
        </p:nvSpPr>
        <p:spPr>
          <a:xfrm>
            <a:off x="5906064" y="6471548"/>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92" name="object 92"/>
          <p:cNvSpPr txBox="1"/>
          <p:nvPr/>
        </p:nvSpPr>
        <p:spPr>
          <a:xfrm>
            <a:off x="5936882" y="6466079"/>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2</a:t>
            </a:r>
            <a:endParaRPr sz="667">
              <a:latin typeface="Calibri"/>
              <a:cs typeface="Calibri"/>
            </a:endParaRPr>
          </a:p>
        </p:txBody>
      </p:sp>
      <p:sp>
        <p:nvSpPr>
          <p:cNvPr id="93" name="object 93"/>
          <p:cNvSpPr/>
          <p:nvPr/>
        </p:nvSpPr>
        <p:spPr>
          <a:xfrm>
            <a:off x="6393050" y="6471548"/>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94" name="object 94"/>
          <p:cNvSpPr txBox="1"/>
          <p:nvPr/>
        </p:nvSpPr>
        <p:spPr>
          <a:xfrm>
            <a:off x="6423697" y="6466079"/>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1</a:t>
            </a:r>
            <a:endParaRPr sz="667">
              <a:latin typeface="Calibri"/>
              <a:cs typeface="Calibri"/>
            </a:endParaRPr>
          </a:p>
        </p:txBody>
      </p:sp>
      <p:sp>
        <p:nvSpPr>
          <p:cNvPr id="95" name="object 95"/>
          <p:cNvSpPr txBox="1"/>
          <p:nvPr/>
        </p:nvSpPr>
        <p:spPr>
          <a:xfrm>
            <a:off x="3956601" y="8290747"/>
            <a:ext cx="126995"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0%</a:t>
            </a:r>
            <a:endParaRPr sz="667">
              <a:latin typeface="Calibri"/>
              <a:cs typeface="Calibri"/>
            </a:endParaRPr>
          </a:p>
        </p:txBody>
      </p:sp>
      <p:sp>
        <p:nvSpPr>
          <p:cNvPr id="96" name="object 96"/>
          <p:cNvSpPr txBox="1"/>
          <p:nvPr/>
        </p:nvSpPr>
        <p:spPr>
          <a:xfrm>
            <a:off x="4453239" y="8290747"/>
            <a:ext cx="1211535" cy="124885"/>
          </a:xfrm>
          <a:prstGeom prst="rect">
            <a:avLst/>
          </a:prstGeom>
        </p:spPr>
        <p:txBody>
          <a:bodyPr vert="horz" wrap="square" lIns="0" tIns="22013" rIns="0" bIns="0" rtlCol="0">
            <a:spAutoFit/>
          </a:bodyPr>
          <a:lstStyle/>
          <a:p>
            <a:pPr>
              <a:spcBef>
                <a:spcPts val="173"/>
              </a:spcBef>
              <a:tabLst>
                <a:tab pos="518994" algn="l"/>
                <a:tab pos="1038834"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p:txBody>
      </p:sp>
      <p:sp>
        <p:nvSpPr>
          <p:cNvPr id="97" name="object 97"/>
          <p:cNvSpPr txBox="1"/>
          <p:nvPr/>
        </p:nvSpPr>
        <p:spPr>
          <a:xfrm>
            <a:off x="6011724" y="8290747"/>
            <a:ext cx="17271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80%</a:t>
            </a:r>
            <a:endParaRPr sz="667">
              <a:latin typeface="Calibri"/>
              <a:cs typeface="Calibri"/>
            </a:endParaRPr>
          </a:p>
        </p:txBody>
      </p:sp>
      <p:sp>
        <p:nvSpPr>
          <p:cNvPr id="98" name="object 98"/>
          <p:cNvSpPr txBox="1"/>
          <p:nvPr/>
        </p:nvSpPr>
        <p:spPr>
          <a:xfrm>
            <a:off x="6508698" y="8290747"/>
            <a:ext cx="218432"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Calibri"/>
                <a:cs typeface="Calibri"/>
              </a:rPr>
              <a:t>100%</a:t>
            </a:r>
            <a:endParaRPr sz="667">
              <a:latin typeface="Calibri"/>
              <a:cs typeface="Calibri"/>
            </a:endParaRPr>
          </a:p>
        </p:txBody>
      </p:sp>
      <p:sp>
        <p:nvSpPr>
          <p:cNvPr id="99" name="object 99"/>
          <p:cNvSpPr txBox="1"/>
          <p:nvPr/>
        </p:nvSpPr>
        <p:spPr>
          <a:xfrm>
            <a:off x="3747652" y="7603110"/>
            <a:ext cx="197266"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游ゴシック"/>
                <a:cs typeface="游ゴシック"/>
              </a:rPr>
              <a:t>いる</a:t>
            </a:r>
            <a:endParaRPr sz="667">
              <a:latin typeface="游ゴシック"/>
              <a:cs typeface="游ゴシック"/>
            </a:endParaRPr>
          </a:p>
        </p:txBody>
      </p:sp>
      <p:sp>
        <p:nvSpPr>
          <p:cNvPr id="100" name="object 100"/>
          <p:cNvSpPr txBox="1"/>
          <p:nvPr/>
        </p:nvSpPr>
        <p:spPr>
          <a:xfrm>
            <a:off x="3658247" y="6461168"/>
            <a:ext cx="287009"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游ゴシック"/>
                <a:cs typeface="游ゴシック"/>
              </a:rPr>
              <a:t>いない</a:t>
            </a:r>
            <a:endParaRPr sz="667">
              <a:latin typeface="游ゴシック"/>
              <a:cs typeface="游ゴシック"/>
            </a:endParaRPr>
          </a:p>
        </p:txBody>
      </p:sp>
      <p:grpSp>
        <p:nvGrpSpPr>
          <p:cNvPr id="101" name="object 101"/>
          <p:cNvGrpSpPr/>
          <p:nvPr/>
        </p:nvGrpSpPr>
        <p:grpSpPr>
          <a:xfrm>
            <a:off x="4432072" y="8545026"/>
            <a:ext cx="932992" cy="49951"/>
            <a:chOff x="3311652" y="5996343"/>
            <a:chExt cx="699770" cy="37465"/>
          </a:xfrm>
        </p:grpSpPr>
        <p:sp>
          <p:nvSpPr>
            <p:cNvPr id="102" name="object 102"/>
            <p:cNvSpPr/>
            <p:nvPr/>
          </p:nvSpPr>
          <p:spPr>
            <a:xfrm>
              <a:off x="3311652" y="5996343"/>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103" name="object 103"/>
            <p:cNvSpPr/>
            <p:nvPr/>
          </p:nvSpPr>
          <p:spPr>
            <a:xfrm>
              <a:off x="3642995" y="5996343"/>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104" name="object 104"/>
            <p:cNvSpPr/>
            <p:nvPr/>
          </p:nvSpPr>
          <p:spPr>
            <a:xfrm>
              <a:off x="3974338" y="5996343"/>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105" name="object 105"/>
          <p:cNvSpPr txBox="1"/>
          <p:nvPr/>
        </p:nvSpPr>
        <p:spPr>
          <a:xfrm>
            <a:off x="4502852" y="8489469"/>
            <a:ext cx="1529870" cy="124885"/>
          </a:xfrm>
          <a:prstGeom prst="rect">
            <a:avLst/>
          </a:prstGeom>
        </p:spPr>
        <p:txBody>
          <a:bodyPr vert="horz" wrap="square" lIns="0" tIns="22013" rIns="0" bIns="0" rtlCol="0">
            <a:spAutoFit/>
          </a:bodyPr>
          <a:lstStyle/>
          <a:p>
            <a:pPr>
              <a:spcBef>
                <a:spcPts val="173"/>
              </a:spcBef>
              <a:tabLst>
                <a:tab pos="441949" algn="l"/>
                <a:tab pos="883051"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106" name="object 106"/>
          <p:cNvSpPr txBox="1"/>
          <p:nvPr/>
        </p:nvSpPr>
        <p:spPr>
          <a:xfrm>
            <a:off x="6081996" y="5771568"/>
            <a:ext cx="614656" cy="135870"/>
          </a:xfrm>
          <a:prstGeom prst="rect">
            <a:avLst/>
          </a:prstGeom>
        </p:spPr>
        <p:txBody>
          <a:bodyPr vert="horz" wrap="square" lIns="0" tIns="22859" rIns="0" bIns="0" rtlCol="0">
            <a:spAutoFit/>
          </a:bodyPr>
          <a:lstStyle/>
          <a:p>
            <a:pPr>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107" name="object 107"/>
          <p:cNvGrpSpPr/>
          <p:nvPr/>
        </p:nvGrpSpPr>
        <p:grpSpPr>
          <a:xfrm>
            <a:off x="10830518" y="5904065"/>
            <a:ext cx="2313854" cy="2311314"/>
            <a:chOff x="8110664" y="4015549"/>
            <a:chExt cx="1735455" cy="1733550"/>
          </a:xfrm>
        </p:grpSpPr>
        <p:sp>
          <p:nvSpPr>
            <p:cNvPr id="108" name="object 108"/>
            <p:cNvSpPr/>
            <p:nvPr/>
          </p:nvSpPr>
          <p:spPr>
            <a:xfrm>
              <a:off x="8459089" y="4018406"/>
              <a:ext cx="1038225" cy="1727835"/>
            </a:xfrm>
            <a:custGeom>
              <a:avLst/>
              <a:gdLst/>
              <a:ahLst/>
              <a:cxnLst/>
              <a:rect l="l" t="t" r="r" b="b"/>
              <a:pathLst>
                <a:path w="1038225" h="1727835">
                  <a:moveTo>
                    <a:pt x="0" y="1468501"/>
                  </a:moveTo>
                  <a:lnTo>
                    <a:pt x="0" y="1727835"/>
                  </a:lnTo>
                </a:path>
                <a:path w="1038225" h="1727835">
                  <a:moveTo>
                    <a:pt x="0" y="604520"/>
                  </a:moveTo>
                  <a:lnTo>
                    <a:pt x="0" y="1123315"/>
                  </a:lnTo>
                </a:path>
                <a:path w="1038225" h="1727835">
                  <a:moveTo>
                    <a:pt x="0" y="0"/>
                  </a:moveTo>
                  <a:lnTo>
                    <a:pt x="0" y="259207"/>
                  </a:lnTo>
                </a:path>
                <a:path w="1038225" h="1727835">
                  <a:moveTo>
                    <a:pt x="346201" y="1468501"/>
                  </a:moveTo>
                  <a:lnTo>
                    <a:pt x="346201" y="1727835"/>
                  </a:lnTo>
                </a:path>
                <a:path w="1038225" h="1727835">
                  <a:moveTo>
                    <a:pt x="346201" y="604520"/>
                  </a:moveTo>
                  <a:lnTo>
                    <a:pt x="346201" y="1123315"/>
                  </a:lnTo>
                </a:path>
                <a:path w="1038225" h="1727835">
                  <a:moveTo>
                    <a:pt x="346201" y="0"/>
                  </a:moveTo>
                  <a:lnTo>
                    <a:pt x="346201" y="259207"/>
                  </a:lnTo>
                </a:path>
                <a:path w="1038225" h="1727835">
                  <a:moveTo>
                    <a:pt x="692403" y="1468501"/>
                  </a:moveTo>
                  <a:lnTo>
                    <a:pt x="692403" y="1727835"/>
                  </a:lnTo>
                </a:path>
                <a:path w="1038225" h="1727835">
                  <a:moveTo>
                    <a:pt x="692403" y="604520"/>
                  </a:moveTo>
                  <a:lnTo>
                    <a:pt x="692403" y="1123226"/>
                  </a:lnTo>
                </a:path>
                <a:path w="1038225" h="1727835">
                  <a:moveTo>
                    <a:pt x="692403" y="0"/>
                  </a:moveTo>
                  <a:lnTo>
                    <a:pt x="692403" y="259207"/>
                  </a:lnTo>
                </a:path>
                <a:path w="1038225" h="1727835">
                  <a:moveTo>
                    <a:pt x="1037717" y="1468501"/>
                  </a:moveTo>
                  <a:lnTo>
                    <a:pt x="1037717" y="1727835"/>
                  </a:lnTo>
                </a:path>
                <a:path w="1038225" h="1727835">
                  <a:moveTo>
                    <a:pt x="1037717" y="604520"/>
                  </a:moveTo>
                  <a:lnTo>
                    <a:pt x="1037717" y="1123226"/>
                  </a:lnTo>
                </a:path>
                <a:path w="1038225" h="1727835">
                  <a:moveTo>
                    <a:pt x="1037717" y="0"/>
                  </a:moveTo>
                  <a:lnTo>
                    <a:pt x="1037717" y="259245"/>
                  </a:lnTo>
                </a:path>
              </a:pathLst>
            </a:custGeom>
            <a:ln w="5626">
              <a:solidFill>
                <a:srgbClr val="D9D9D9"/>
              </a:solidFill>
            </a:ln>
          </p:spPr>
          <p:txBody>
            <a:bodyPr wrap="square" lIns="0" tIns="0" rIns="0" bIns="0" rtlCol="0"/>
            <a:lstStyle/>
            <a:p>
              <a:endParaRPr/>
            </a:p>
          </p:txBody>
        </p:sp>
        <p:sp>
          <p:nvSpPr>
            <p:cNvPr id="109" name="object 109"/>
            <p:cNvSpPr/>
            <p:nvPr/>
          </p:nvSpPr>
          <p:spPr>
            <a:xfrm>
              <a:off x="9842881" y="4018406"/>
              <a:ext cx="0" cy="1727835"/>
            </a:xfrm>
            <a:custGeom>
              <a:avLst/>
              <a:gdLst/>
              <a:ahLst/>
              <a:cxnLst/>
              <a:rect l="l" t="t" r="r" b="b"/>
              <a:pathLst>
                <a:path h="1727835">
                  <a:moveTo>
                    <a:pt x="0" y="0"/>
                  </a:moveTo>
                  <a:lnTo>
                    <a:pt x="0" y="1727835"/>
                  </a:lnTo>
                </a:path>
              </a:pathLst>
            </a:custGeom>
            <a:ln w="5626">
              <a:solidFill>
                <a:srgbClr val="D9D9D9"/>
              </a:solidFill>
            </a:ln>
          </p:spPr>
          <p:txBody>
            <a:bodyPr wrap="square" lIns="0" tIns="0" rIns="0" bIns="0" rtlCol="0"/>
            <a:lstStyle/>
            <a:p>
              <a:endParaRPr/>
            </a:p>
          </p:txBody>
        </p:sp>
        <p:sp>
          <p:nvSpPr>
            <p:cNvPr id="110" name="object 110"/>
            <p:cNvSpPr/>
            <p:nvPr/>
          </p:nvSpPr>
          <p:spPr>
            <a:xfrm>
              <a:off x="8113522" y="4277613"/>
              <a:ext cx="1297305" cy="1209675"/>
            </a:xfrm>
            <a:custGeom>
              <a:avLst/>
              <a:gdLst/>
              <a:ahLst/>
              <a:cxnLst/>
              <a:rect l="l" t="t" r="r" b="b"/>
              <a:pathLst>
                <a:path w="1297304" h="1209675">
                  <a:moveTo>
                    <a:pt x="864362" y="864108"/>
                  </a:moveTo>
                  <a:lnTo>
                    <a:pt x="0" y="864108"/>
                  </a:lnTo>
                  <a:lnTo>
                    <a:pt x="0" y="1209294"/>
                  </a:lnTo>
                  <a:lnTo>
                    <a:pt x="864362" y="1209294"/>
                  </a:lnTo>
                  <a:lnTo>
                    <a:pt x="864362" y="864108"/>
                  </a:lnTo>
                  <a:close/>
                </a:path>
                <a:path w="1297304" h="1209675">
                  <a:moveTo>
                    <a:pt x="1296924" y="0"/>
                  </a:moveTo>
                  <a:lnTo>
                    <a:pt x="0" y="0"/>
                  </a:lnTo>
                  <a:lnTo>
                    <a:pt x="0" y="345313"/>
                  </a:lnTo>
                  <a:lnTo>
                    <a:pt x="1296924" y="345313"/>
                  </a:lnTo>
                  <a:lnTo>
                    <a:pt x="1296924" y="0"/>
                  </a:lnTo>
                  <a:close/>
                </a:path>
              </a:pathLst>
            </a:custGeom>
            <a:solidFill>
              <a:srgbClr val="92D050"/>
            </a:solidFill>
          </p:spPr>
          <p:txBody>
            <a:bodyPr wrap="square" lIns="0" tIns="0" rIns="0" bIns="0" rtlCol="0"/>
            <a:lstStyle/>
            <a:p>
              <a:endParaRPr/>
            </a:p>
          </p:txBody>
        </p:sp>
        <p:sp>
          <p:nvSpPr>
            <p:cNvPr id="111" name="object 111"/>
            <p:cNvSpPr/>
            <p:nvPr/>
          </p:nvSpPr>
          <p:spPr>
            <a:xfrm>
              <a:off x="9410446" y="4277652"/>
              <a:ext cx="433070" cy="345440"/>
            </a:xfrm>
            <a:custGeom>
              <a:avLst/>
              <a:gdLst/>
              <a:ahLst/>
              <a:cxnLst/>
              <a:rect l="l" t="t" r="r" b="b"/>
              <a:pathLst>
                <a:path w="433070" h="345439">
                  <a:moveTo>
                    <a:pt x="432498" y="0"/>
                  </a:moveTo>
                  <a:lnTo>
                    <a:pt x="0" y="0"/>
                  </a:lnTo>
                  <a:lnTo>
                    <a:pt x="0" y="345274"/>
                  </a:lnTo>
                  <a:lnTo>
                    <a:pt x="432498" y="345274"/>
                  </a:lnTo>
                  <a:lnTo>
                    <a:pt x="432498" y="0"/>
                  </a:lnTo>
                  <a:close/>
                </a:path>
              </a:pathLst>
            </a:custGeom>
            <a:solidFill>
              <a:srgbClr val="5B9BD4"/>
            </a:solidFill>
          </p:spPr>
          <p:txBody>
            <a:bodyPr wrap="square" lIns="0" tIns="0" rIns="0" bIns="0" rtlCol="0"/>
            <a:lstStyle/>
            <a:p>
              <a:endParaRPr/>
            </a:p>
          </p:txBody>
        </p:sp>
        <p:sp>
          <p:nvSpPr>
            <p:cNvPr id="112" name="object 112"/>
            <p:cNvSpPr/>
            <p:nvPr/>
          </p:nvSpPr>
          <p:spPr>
            <a:xfrm>
              <a:off x="8977884" y="5141633"/>
              <a:ext cx="865505" cy="345440"/>
            </a:xfrm>
            <a:custGeom>
              <a:avLst/>
              <a:gdLst/>
              <a:ahLst/>
              <a:cxnLst/>
              <a:rect l="l" t="t" r="r" b="b"/>
              <a:pathLst>
                <a:path w="865504" h="345439">
                  <a:moveTo>
                    <a:pt x="864997" y="0"/>
                  </a:moveTo>
                  <a:lnTo>
                    <a:pt x="0" y="0"/>
                  </a:lnTo>
                  <a:lnTo>
                    <a:pt x="0" y="345274"/>
                  </a:lnTo>
                  <a:lnTo>
                    <a:pt x="864997" y="345274"/>
                  </a:lnTo>
                  <a:lnTo>
                    <a:pt x="864997" y="0"/>
                  </a:lnTo>
                  <a:close/>
                </a:path>
              </a:pathLst>
            </a:custGeom>
            <a:solidFill>
              <a:srgbClr val="FFC000"/>
            </a:solidFill>
          </p:spPr>
          <p:txBody>
            <a:bodyPr wrap="square" lIns="0" tIns="0" rIns="0" bIns="0" rtlCol="0"/>
            <a:lstStyle/>
            <a:p>
              <a:endParaRPr/>
            </a:p>
          </p:txBody>
        </p:sp>
        <p:sp>
          <p:nvSpPr>
            <p:cNvPr id="113" name="object 113"/>
            <p:cNvSpPr/>
            <p:nvPr/>
          </p:nvSpPr>
          <p:spPr>
            <a:xfrm>
              <a:off x="8113522" y="4018406"/>
              <a:ext cx="0" cy="1727835"/>
            </a:xfrm>
            <a:custGeom>
              <a:avLst/>
              <a:gdLst/>
              <a:ahLst/>
              <a:cxnLst/>
              <a:rect l="l" t="t" r="r" b="b"/>
              <a:pathLst>
                <a:path h="1727835">
                  <a:moveTo>
                    <a:pt x="0" y="1727835"/>
                  </a:moveTo>
                  <a:lnTo>
                    <a:pt x="0" y="0"/>
                  </a:lnTo>
                </a:path>
              </a:pathLst>
            </a:custGeom>
            <a:ln w="5626">
              <a:solidFill>
                <a:srgbClr val="D9D9D9"/>
              </a:solidFill>
            </a:ln>
          </p:spPr>
          <p:txBody>
            <a:bodyPr wrap="square" lIns="0" tIns="0" rIns="0" bIns="0" rtlCol="0"/>
            <a:lstStyle/>
            <a:p>
              <a:endParaRPr/>
            </a:p>
          </p:txBody>
        </p:sp>
        <p:sp>
          <p:nvSpPr>
            <p:cNvPr id="114" name="object 114"/>
            <p:cNvSpPr/>
            <p:nvPr/>
          </p:nvSpPr>
          <p:spPr>
            <a:xfrm>
              <a:off x="8506333" y="5261851"/>
              <a:ext cx="79375" cy="105410"/>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grpSp>
      <p:sp>
        <p:nvSpPr>
          <p:cNvPr id="115" name="object 115"/>
          <p:cNvSpPr txBox="1"/>
          <p:nvPr/>
        </p:nvSpPr>
        <p:spPr>
          <a:xfrm>
            <a:off x="11389382" y="7560033"/>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1</a:t>
            </a:r>
            <a:endParaRPr sz="667">
              <a:latin typeface="Calibri"/>
              <a:cs typeface="Calibri"/>
            </a:endParaRPr>
          </a:p>
        </p:txBody>
      </p:sp>
      <p:sp>
        <p:nvSpPr>
          <p:cNvPr id="116" name="object 116"/>
          <p:cNvSpPr/>
          <p:nvPr/>
        </p:nvSpPr>
        <p:spPr>
          <a:xfrm>
            <a:off x="11646251" y="6413977"/>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17" name="object 117"/>
          <p:cNvSpPr txBox="1"/>
          <p:nvPr/>
        </p:nvSpPr>
        <p:spPr>
          <a:xfrm>
            <a:off x="11677575" y="6407932"/>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6</a:t>
            </a:r>
            <a:endParaRPr sz="667">
              <a:latin typeface="Calibri"/>
              <a:cs typeface="Calibri"/>
            </a:endParaRPr>
          </a:p>
        </p:txBody>
      </p:sp>
      <p:sp>
        <p:nvSpPr>
          <p:cNvPr id="118" name="object 118"/>
          <p:cNvSpPr/>
          <p:nvPr/>
        </p:nvSpPr>
        <p:spPr>
          <a:xfrm>
            <a:off x="12799200" y="6413977"/>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19" name="object 119"/>
          <p:cNvSpPr txBox="1"/>
          <p:nvPr/>
        </p:nvSpPr>
        <p:spPr>
          <a:xfrm>
            <a:off x="12830863" y="6407932"/>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2</a:t>
            </a:r>
            <a:endParaRPr sz="667">
              <a:latin typeface="Calibri"/>
              <a:cs typeface="Calibri"/>
            </a:endParaRPr>
          </a:p>
        </p:txBody>
      </p:sp>
      <p:sp>
        <p:nvSpPr>
          <p:cNvPr id="120" name="object 120"/>
          <p:cNvSpPr/>
          <p:nvPr/>
        </p:nvSpPr>
        <p:spPr>
          <a:xfrm>
            <a:off x="12511005" y="7565739"/>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21" name="object 121"/>
          <p:cNvSpPr txBox="1"/>
          <p:nvPr/>
        </p:nvSpPr>
        <p:spPr>
          <a:xfrm>
            <a:off x="12542329" y="7560033"/>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1</a:t>
            </a:r>
            <a:endParaRPr sz="667">
              <a:latin typeface="Calibri"/>
              <a:cs typeface="Calibri"/>
            </a:endParaRPr>
          </a:p>
        </p:txBody>
      </p:sp>
      <p:sp>
        <p:nvSpPr>
          <p:cNvPr id="122" name="object 122"/>
          <p:cNvSpPr txBox="1"/>
          <p:nvPr/>
        </p:nvSpPr>
        <p:spPr>
          <a:xfrm>
            <a:off x="10780990" y="8248009"/>
            <a:ext cx="126995"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0%</a:t>
            </a:r>
            <a:endParaRPr sz="667">
              <a:latin typeface="Calibri"/>
              <a:cs typeface="Calibri"/>
            </a:endParaRPr>
          </a:p>
        </p:txBody>
      </p:sp>
      <p:sp>
        <p:nvSpPr>
          <p:cNvPr id="123" name="object 123"/>
          <p:cNvSpPr txBox="1"/>
          <p:nvPr/>
        </p:nvSpPr>
        <p:spPr>
          <a:xfrm>
            <a:off x="12142042" y="8248008"/>
            <a:ext cx="17271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60%</a:t>
            </a:r>
            <a:endParaRPr sz="667">
              <a:latin typeface="Calibri"/>
              <a:cs typeface="Calibri"/>
            </a:endParaRPr>
          </a:p>
        </p:txBody>
      </p:sp>
      <p:sp>
        <p:nvSpPr>
          <p:cNvPr id="124" name="object 124"/>
          <p:cNvSpPr txBox="1"/>
          <p:nvPr/>
        </p:nvSpPr>
        <p:spPr>
          <a:xfrm>
            <a:off x="12603289" y="8248008"/>
            <a:ext cx="17271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80%</a:t>
            </a:r>
            <a:endParaRPr sz="667">
              <a:latin typeface="Calibri"/>
              <a:cs typeface="Calibri"/>
            </a:endParaRPr>
          </a:p>
        </p:txBody>
      </p:sp>
      <p:sp>
        <p:nvSpPr>
          <p:cNvPr id="125" name="object 125"/>
          <p:cNvSpPr txBox="1"/>
          <p:nvPr/>
        </p:nvSpPr>
        <p:spPr>
          <a:xfrm>
            <a:off x="13041674" y="8248008"/>
            <a:ext cx="218432"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Calibri"/>
                <a:cs typeface="Calibri"/>
              </a:rPr>
              <a:t>100%</a:t>
            </a:r>
            <a:endParaRPr sz="667">
              <a:latin typeface="Calibri"/>
              <a:cs typeface="Calibri"/>
            </a:endParaRPr>
          </a:p>
        </p:txBody>
      </p:sp>
      <p:sp>
        <p:nvSpPr>
          <p:cNvPr id="126" name="object 126"/>
          <p:cNvSpPr txBox="1"/>
          <p:nvPr/>
        </p:nvSpPr>
        <p:spPr>
          <a:xfrm>
            <a:off x="10302303" y="7555529"/>
            <a:ext cx="468189" cy="124885"/>
          </a:xfrm>
          <a:prstGeom prst="rect">
            <a:avLst/>
          </a:prstGeom>
        </p:spPr>
        <p:txBody>
          <a:bodyPr vert="horz" wrap="square" lIns="0" tIns="22013" rIns="0" bIns="0" rtlCol="0">
            <a:spAutoFit/>
          </a:bodyPr>
          <a:lstStyle/>
          <a:p>
            <a:pPr>
              <a:spcBef>
                <a:spcPts val="173"/>
              </a:spcBef>
            </a:pPr>
            <a:r>
              <a:rPr sz="667" spc="-13" dirty="0">
                <a:solidFill>
                  <a:srgbClr val="585858"/>
                </a:solidFill>
                <a:latin typeface="游ゴシック"/>
                <a:cs typeface="游ゴシック"/>
              </a:rPr>
              <a:t>置いている</a:t>
            </a:r>
            <a:endParaRPr sz="667">
              <a:latin typeface="游ゴシック"/>
              <a:cs typeface="游ゴシック"/>
            </a:endParaRPr>
          </a:p>
        </p:txBody>
      </p:sp>
      <p:sp>
        <p:nvSpPr>
          <p:cNvPr id="127" name="object 127"/>
          <p:cNvSpPr txBox="1"/>
          <p:nvPr/>
        </p:nvSpPr>
        <p:spPr>
          <a:xfrm>
            <a:off x="10213236" y="6403428"/>
            <a:ext cx="556239" cy="124885"/>
          </a:xfrm>
          <a:prstGeom prst="rect">
            <a:avLst/>
          </a:prstGeom>
        </p:spPr>
        <p:txBody>
          <a:bodyPr vert="horz" wrap="square" lIns="0" tIns="22013" rIns="0" bIns="0" rtlCol="0">
            <a:spAutoFit/>
          </a:bodyPr>
          <a:lstStyle/>
          <a:p>
            <a:pPr>
              <a:spcBef>
                <a:spcPts val="173"/>
              </a:spcBef>
            </a:pPr>
            <a:r>
              <a:rPr sz="667" spc="-13" dirty="0">
                <a:solidFill>
                  <a:srgbClr val="585858"/>
                </a:solidFill>
                <a:latin typeface="游ゴシック"/>
                <a:cs typeface="游ゴシック"/>
              </a:rPr>
              <a:t>置いていない</a:t>
            </a:r>
            <a:endParaRPr sz="667">
              <a:latin typeface="游ゴシック"/>
              <a:cs typeface="游ゴシック"/>
            </a:endParaRPr>
          </a:p>
        </p:txBody>
      </p:sp>
      <p:grpSp>
        <p:nvGrpSpPr>
          <p:cNvPr id="128" name="object 128"/>
          <p:cNvGrpSpPr/>
          <p:nvPr/>
        </p:nvGrpSpPr>
        <p:grpSpPr>
          <a:xfrm>
            <a:off x="10974869" y="8502864"/>
            <a:ext cx="491895" cy="49951"/>
            <a:chOff x="8218931" y="5964720"/>
            <a:chExt cx="368935" cy="37465"/>
          </a:xfrm>
        </p:grpSpPr>
        <p:sp>
          <p:nvSpPr>
            <p:cNvPr id="129" name="object 129"/>
            <p:cNvSpPr/>
            <p:nvPr/>
          </p:nvSpPr>
          <p:spPr>
            <a:xfrm>
              <a:off x="8218931" y="5964720"/>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130" name="object 130"/>
            <p:cNvSpPr/>
            <p:nvPr/>
          </p:nvSpPr>
          <p:spPr>
            <a:xfrm>
              <a:off x="8550274" y="5964720"/>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grpSp>
      <p:sp>
        <p:nvSpPr>
          <p:cNvPr id="131" name="object 131"/>
          <p:cNvSpPr txBox="1"/>
          <p:nvPr/>
        </p:nvSpPr>
        <p:spPr>
          <a:xfrm>
            <a:off x="11046833" y="8248009"/>
            <a:ext cx="806843" cy="330133"/>
          </a:xfrm>
          <a:prstGeom prst="rect">
            <a:avLst/>
          </a:prstGeom>
        </p:spPr>
        <p:txBody>
          <a:bodyPr vert="horz" wrap="square" lIns="0" tIns="22013" rIns="0" bIns="0" rtlCol="0">
            <a:spAutoFit/>
          </a:bodyPr>
          <a:lstStyle/>
          <a:p>
            <a:pPr marL="172714">
              <a:spcBef>
                <a:spcPts val="173"/>
              </a:spcBef>
              <a:tabLst>
                <a:tab pos="633291"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endParaRPr sz="667">
              <a:latin typeface="Calibri"/>
              <a:cs typeface="Calibri"/>
            </a:endParaRPr>
          </a:p>
          <a:p>
            <a:pPr>
              <a:spcBef>
                <a:spcPts val="767"/>
              </a:spcBef>
              <a:tabLst>
                <a:tab pos="441102"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endParaRPr sz="667">
              <a:latin typeface="游ゴシック"/>
              <a:cs typeface="游ゴシック"/>
            </a:endParaRPr>
          </a:p>
        </p:txBody>
      </p:sp>
      <p:sp>
        <p:nvSpPr>
          <p:cNvPr id="132" name="object 132"/>
          <p:cNvSpPr/>
          <p:nvPr/>
        </p:nvSpPr>
        <p:spPr>
          <a:xfrm>
            <a:off x="11858419" y="8502864"/>
            <a:ext cx="49951" cy="49951"/>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sp>
        <p:nvSpPr>
          <p:cNvPr id="133" name="object 133"/>
          <p:cNvSpPr txBox="1"/>
          <p:nvPr/>
        </p:nvSpPr>
        <p:spPr>
          <a:xfrm>
            <a:off x="11930214" y="8447137"/>
            <a:ext cx="648521" cy="124885"/>
          </a:xfrm>
          <a:prstGeom prst="rect">
            <a:avLst/>
          </a:prstGeom>
        </p:spPr>
        <p:txBody>
          <a:bodyPr vert="horz" wrap="square" lIns="0" tIns="22013" rIns="0" bIns="0" rtlCol="0">
            <a:spAutoFit/>
          </a:bodyPr>
          <a:lstStyle/>
          <a:p>
            <a:pPr>
              <a:spcBef>
                <a:spcPts val="173"/>
              </a:spcBef>
            </a:pPr>
            <a:r>
              <a:rPr sz="667" spc="-13" dirty="0">
                <a:solidFill>
                  <a:srgbClr val="585858"/>
                </a:solidFill>
                <a:latin typeface="游ゴシック"/>
                <a:cs typeface="游ゴシック"/>
              </a:rPr>
              <a:t>全日制高等学校</a:t>
            </a:r>
            <a:endParaRPr sz="667">
              <a:latin typeface="游ゴシック"/>
              <a:cs typeface="游ゴシック"/>
            </a:endParaRPr>
          </a:p>
        </p:txBody>
      </p:sp>
      <p:sp>
        <p:nvSpPr>
          <p:cNvPr id="134" name="object 134"/>
          <p:cNvSpPr txBox="1"/>
          <p:nvPr/>
        </p:nvSpPr>
        <p:spPr>
          <a:xfrm>
            <a:off x="12578905" y="5826767"/>
            <a:ext cx="614656" cy="135870"/>
          </a:xfrm>
          <a:prstGeom prst="rect">
            <a:avLst/>
          </a:prstGeom>
        </p:spPr>
        <p:txBody>
          <a:bodyPr vert="horz" wrap="square" lIns="0" tIns="22859" rIns="0" bIns="0" rtlCol="0">
            <a:spAutoFit/>
          </a:bodyPr>
          <a:lstStyle/>
          <a:p>
            <a:pPr>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878301" y="694546"/>
            <a:ext cx="3386541" cy="242866"/>
          </a:xfrm>
          <a:prstGeom prst="rect">
            <a:avLst/>
          </a:prstGeom>
        </p:spPr>
        <p:txBody>
          <a:bodyPr vert="horz" wrap="square" lIns="0" tIns="16933" rIns="0" bIns="0" rtlCol="0">
            <a:spAutoFit/>
          </a:bodyPr>
          <a:lstStyle/>
          <a:p>
            <a:pPr marL="16933">
              <a:spcBef>
                <a:spcPts val="133"/>
              </a:spcBef>
            </a:pPr>
            <a:r>
              <a:rPr sz="1467" dirty="0">
                <a:latin typeface="游ゴシック"/>
                <a:cs typeface="游ゴシック"/>
              </a:rPr>
              <a:t>保健相談に関する調査集計（鴨川支部</a:t>
            </a:r>
            <a:r>
              <a:rPr sz="1467" spc="-67" dirty="0">
                <a:latin typeface="游ゴシック"/>
                <a:cs typeface="游ゴシック"/>
              </a:rPr>
              <a:t>）</a:t>
            </a:r>
            <a:endParaRPr sz="1467">
              <a:latin typeface="游ゴシック"/>
              <a:cs typeface="游ゴシック"/>
            </a:endParaRPr>
          </a:p>
        </p:txBody>
      </p:sp>
      <p:sp>
        <p:nvSpPr>
          <p:cNvPr id="3" name="object 3"/>
          <p:cNvSpPr txBox="1"/>
          <p:nvPr/>
        </p:nvSpPr>
        <p:spPr>
          <a:xfrm>
            <a:off x="12529627" y="684642"/>
            <a:ext cx="802610" cy="149678"/>
          </a:xfrm>
          <a:prstGeom prst="rect">
            <a:avLst/>
          </a:prstGeom>
        </p:spPr>
        <p:txBody>
          <a:bodyPr vert="horz" wrap="square" lIns="0" tIns="16086" rIns="0" bIns="0" rtlCol="0">
            <a:spAutoFit/>
          </a:bodyPr>
          <a:lstStyle/>
          <a:p>
            <a:pPr marL="16933">
              <a:spcBef>
                <a:spcPts val="127"/>
              </a:spcBef>
            </a:pPr>
            <a:r>
              <a:rPr sz="867" spc="-27" dirty="0">
                <a:latin typeface="游ゴシック"/>
                <a:cs typeface="游ゴシック"/>
              </a:rPr>
              <a:t>令和３年度実施</a:t>
            </a:r>
            <a:endParaRPr sz="867">
              <a:latin typeface="游ゴシック"/>
              <a:cs typeface="游ゴシック"/>
            </a:endParaRPr>
          </a:p>
        </p:txBody>
      </p:sp>
      <p:sp>
        <p:nvSpPr>
          <p:cNvPr id="4" name="object 4"/>
          <p:cNvSpPr/>
          <p:nvPr/>
        </p:nvSpPr>
        <p:spPr>
          <a:xfrm>
            <a:off x="804070" y="5274183"/>
            <a:ext cx="5967932" cy="3698103"/>
          </a:xfrm>
          <a:custGeom>
            <a:avLst/>
            <a:gdLst/>
            <a:ahLst/>
            <a:cxnLst/>
            <a:rect l="l" t="t" r="r" b="b"/>
            <a:pathLst>
              <a:path w="4476115" h="2773679">
                <a:moveTo>
                  <a:pt x="0" y="2773679"/>
                </a:moveTo>
                <a:lnTo>
                  <a:pt x="4475988" y="2773679"/>
                </a:lnTo>
                <a:lnTo>
                  <a:pt x="4475988" y="0"/>
                </a:lnTo>
                <a:lnTo>
                  <a:pt x="0" y="0"/>
                </a:lnTo>
                <a:lnTo>
                  <a:pt x="0" y="2773679"/>
                </a:lnTo>
                <a:close/>
              </a:path>
            </a:pathLst>
          </a:custGeom>
          <a:ln w="7493">
            <a:solidFill>
              <a:srgbClr val="000000"/>
            </a:solidFill>
          </a:ln>
        </p:spPr>
        <p:txBody>
          <a:bodyPr wrap="square" lIns="0" tIns="0" rIns="0" bIns="0" rtlCol="0"/>
          <a:lstStyle/>
          <a:p>
            <a:endParaRPr/>
          </a:p>
        </p:txBody>
      </p:sp>
      <p:sp>
        <p:nvSpPr>
          <p:cNvPr id="5" name="object 5"/>
          <p:cNvSpPr txBox="1"/>
          <p:nvPr/>
        </p:nvSpPr>
        <p:spPr>
          <a:xfrm>
            <a:off x="1903848" y="5383738"/>
            <a:ext cx="3673550" cy="186440"/>
          </a:xfrm>
          <a:prstGeom prst="rect">
            <a:avLst/>
          </a:prstGeom>
        </p:spPr>
        <p:txBody>
          <a:bodyPr vert="horz" wrap="square" lIns="0" tIns="22013" rIns="0" bIns="0" rtlCol="0">
            <a:spAutoFit/>
          </a:bodyPr>
          <a:lstStyle/>
          <a:p>
            <a:pPr marL="16933">
              <a:spcBef>
                <a:spcPts val="173"/>
              </a:spcBef>
            </a:pPr>
            <a:r>
              <a:rPr sz="1067" spc="-7" dirty="0">
                <a:latin typeface="游ゴシック"/>
                <a:cs typeface="游ゴシック"/>
              </a:rPr>
              <a:t>問４  わき汗で悩んだり、相談されたことがありますか？</a:t>
            </a:r>
            <a:endParaRPr sz="1067">
              <a:latin typeface="游ゴシック"/>
              <a:cs typeface="游ゴシック"/>
            </a:endParaRPr>
          </a:p>
        </p:txBody>
      </p:sp>
      <p:sp>
        <p:nvSpPr>
          <p:cNvPr id="6" name="object 6"/>
          <p:cNvSpPr/>
          <p:nvPr/>
        </p:nvSpPr>
        <p:spPr>
          <a:xfrm>
            <a:off x="7314356" y="5266293"/>
            <a:ext cx="5968778" cy="3699796"/>
          </a:xfrm>
          <a:custGeom>
            <a:avLst/>
            <a:gdLst/>
            <a:ahLst/>
            <a:cxnLst/>
            <a:rect l="l" t="t" r="r" b="b"/>
            <a:pathLst>
              <a:path w="4476750" h="2774950">
                <a:moveTo>
                  <a:pt x="0" y="2774441"/>
                </a:moveTo>
                <a:lnTo>
                  <a:pt x="4476369" y="2774441"/>
                </a:lnTo>
                <a:lnTo>
                  <a:pt x="4476369" y="0"/>
                </a:lnTo>
                <a:lnTo>
                  <a:pt x="0" y="0"/>
                </a:lnTo>
                <a:lnTo>
                  <a:pt x="0" y="2774441"/>
                </a:lnTo>
                <a:close/>
              </a:path>
            </a:pathLst>
          </a:custGeom>
          <a:ln w="7493">
            <a:solidFill>
              <a:srgbClr val="000000"/>
            </a:solidFill>
          </a:ln>
        </p:spPr>
        <p:txBody>
          <a:bodyPr wrap="square" lIns="0" tIns="0" rIns="0" bIns="0" rtlCol="0"/>
          <a:lstStyle/>
          <a:p>
            <a:endParaRPr/>
          </a:p>
        </p:txBody>
      </p:sp>
      <p:sp>
        <p:nvSpPr>
          <p:cNvPr id="7" name="object 7"/>
          <p:cNvSpPr txBox="1"/>
          <p:nvPr/>
        </p:nvSpPr>
        <p:spPr>
          <a:xfrm>
            <a:off x="7869241" y="5314213"/>
            <a:ext cx="595185" cy="185585"/>
          </a:xfrm>
          <a:prstGeom prst="rect">
            <a:avLst/>
          </a:prstGeom>
        </p:spPr>
        <p:txBody>
          <a:bodyPr vert="horz" wrap="square" lIns="0" tIns="21166" rIns="0" bIns="0" rtlCol="0">
            <a:spAutoFit/>
          </a:bodyPr>
          <a:lstStyle/>
          <a:p>
            <a:pPr marL="16933">
              <a:spcBef>
                <a:spcPts val="167"/>
              </a:spcBef>
            </a:pPr>
            <a:r>
              <a:rPr sz="1067" spc="-27" dirty="0">
                <a:latin typeface="游ゴシック"/>
                <a:cs typeface="游ゴシック"/>
              </a:rPr>
              <a:t>問４－１</a:t>
            </a:r>
            <a:endParaRPr sz="1067">
              <a:latin typeface="游ゴシック"/>
              <a:cs typeface="游ゴシック"/>
            </a:endParaRPr>
          </a:p>
        </p:txBody>
      </p:sp>
      <p:sp>
        <p:nvSpPr>
          <p:cNvPr id="8" name="object 8"/>
          <p:cNvSpPr txBox="1"/>
          <p:nvPr/>
        </p:nvSpPr>
        <p:spPr>
          <a:xfrm>
            <a:off x="8568221" y="5247260"/>
            <a:ext cx="4233176" cy="471432"/>
          </a:xfrm>
          <a:prstGeom prst="rect">
            <a:avLst/>
          </a:prstGeom>
        </p:spPr>
        <p:txBody>
          <a:bodyPr vert="horz" wrap="square" lIns="0" tIns="16086" rIns="0" bIns="0" rtlCol="0">
            <a:spAutoFit/>
          </a:bodyPr>
          <a:lstStyle/>
          <a:p>
            <a:pPr marL="16933" marR="6773">
              <a:lnSpc>
                <a:spcPct val="144700"/>
              </a:lnSpc>
              <a:spcBef>
                <a:spcPts val="127"/>
              </a:spcBef>
            </a:pPr>
            <a:r>
              <a:rPr sz="1067" spc="13" dirty="0">
                <a:latin typeface="游ゴシック"/>
                <a:cs typeface="游ゴシック"/>
              </a:rPr>
              <a:t>わき汗の治療に対する外用薬が発売され保険適用になっています。</a:t>
            </a:r>
            <a:r>
              <a:rPr sz="1067" spc="27" dirty="0">
                <a:latin typeface="游ゴシック"/>
                <a:cs typeface="游ゴシック"/>
              </a:rPr>
              <a:t>資料をご希望されますか？</a:t>
            </a:r>
            <a:endParaRPr sz="1067">
              <a:latin typeface="游ゴシック"/>
              <a:cs typeface="游ゴシック"/>
            </a:endParaRPr>
          </a:p>
        </p:txBody>
      </p:sp>
      <p:sp>
        <p:nvSpPr>
          <p:cNvPr id="9" name="object 9"/>
          <p:cNvSpPr/>
          <p:nvPr/>
        </p:nvSpPr>
        <p:spPr>
          <a:xfrm>
            <a:off x="804069" y="1384300"/>
            <a:ext cx="5965392" cy="3698103"/>
          </a:xfrm>
          <a:custGeom>
            <a:avLst/>
            <a:gdLst/>
            <a:ahLst/>
            <a:cxnLst/>
            <a:rect l="l" t="t" r="r" b="b"/>
            <a:pathLst>
              <a:path w="4474210" h="2773679">
                <a:moveTo>
                  <a:pt x="0" y="2773679"/>
                </a:moveTo>
                <a:lnTo>
                  <a:pt x="4474083" y="2773679"/>
                </a:lnTo>
                <a:lnTo>
                  <a:pt x="4474083" y="0"/>
                </a:lnTo>
                <a:lnTo>
                  <a:pt x="0" y="0"/>
                </a:lnTo>
                <a:lnTo>
                  <a:pt x="0" y="2773679"/>
                </a:lnTo>
                <a:close/>
              </a:path>
            </a:pathLst>
          </a:custGeom>
          <a:ln w="7493">
            <a:solidFill>
              <a:srgbClr val="000000"/>
            </a:solidFill>
          </a:ln>
        </p:spPr>
        <p:txBody>
          <a:bodyPr wrap="square" lIns="0" tIns="0" rIns="0" bIns="0" rtlCol="0"/>
          <a:lstStyle/>
          <a:p>
            <a:endParaRPr/>
          </a:p>
        </p:txBody>
      </p:sp>
      <p:sp>
        <p:nvSpPr>
          <p:cNvPr id="10" name="object 10"/>
          <p:cNvSpPr txBox="1"/>
          <p:nvPr/>
        </p:nvSpPr>
        <p:spPr>
          <a:xfrm>
            <a:off x="1029612" y="1489284"/>
            <a:ext cx="5425237" cy="185585"/>
          </a:xfrm>
          <a:prstGeom prst="rect">
            <a:avLst/>
          </a:prstGeom>
        </p:spPr>
        <p:txBody>
          <a:bodyPr vert="horz" wrap="square" lIns="0" tIns="21166" rIns="0" bIns="0" rtlCol="0">
            <a:spAutoFit/>
          </a:bodyPr>
          <a:lstStyle/>
          <a:p>
            <a:pPr>
              <a:spcBef>
                <a:spcPts val="167"/>
              </a:spcBef>
            </a:pPr>
            <a:r>
              <a:rPr sz="1067" spc="47" dirty="0">
                <a:latin typeface="游ゴシック"/>
                <a:cs typeface="游ゴシック"/>
              </a:rPr>
              <a:t>問３   アナフィラキシー補助治療剤</a:t>
            </a:r>
            <a:r>
              <a:rPr sz="1067" dirty="0">
                <a:latin typeface="Calibri"/>
                <a:cs typeface="Calibri"/>
              </a:rPr>
              <a:t>(</a:t>
            </a:r>
            <a:r>
              <a:rPr sz="1067" dirty="0">
                <a:latin typeface="游ゴシック"/>
                <a:cs typeface="游ゴシック"/>
              </a:rPr>
              <a:t>エピペン注射</a:t>
            </a:r>
            <a:r>
              <a:rPr sz="1067" dirty="0">
                <a:latin typeface="Calibri"/>
                <a:cs typeface="Calibri"/>
              </a:rPr>
              <a:t>)</a:t>
            </a:r>
            <a:r>
              <a:rPr sz="1067" spc="-7" dirty="0">
                <a:latin typeface="游ゴシック"/>
                <a:cs typeface="游ゴシック"/>
              </a:rPr>
              <a:t>を持っている児童生徒はいますか？</a:t>
            </a:r>
            <a:endParaRPr sz="1067">
              <a:latin typeface="游ゴシック"/>
              <a:cs typeface="游ゴシック"/>
            </a:endParaRPr>
          </a:p>
        </p:txBody>
      </p:sp>
      <p:sp>
        <p:nvSpPr>
          <p:cNvPr id="11" name="object 11"/>
          <p:cNvSpPr/>
          <p:nvPr/>
        </p:nvSpPr>
        <p:spPr>
          <a:xfrm>
            <a:off x="804070" y="1199395"/>
            <a:ext cx="5967932" cy="0"/>
          </a:xfrm>
          <a:custGeom>
            <a:avLst/>
            <a:gdLst/>
            <a:ahLst/>
            <a:cxnLst/>
            <a:rect l="l" t="t" r="r" b="b"/>
            <a:pathLst>
              <a:path w="4476115">
                <a:moveTo>
                  <a:pt x="0" y="0"/>
                </a:moveTo>
                <a:lnTo>
                  <a:pt x="4476115" y="0"/>
                </a:lnTo>
              </a:path>
            </a:pathLst>
          </a:custGeom>
          <a:ln w="7493">
            <a:solidFill>
              <a:srgbClr val="000000"/>
            </a:solidFill>
          </a:ln>
        </p:spPr>
        <p:txBody>
          <a:bodyPr wrap="square" lIns="0" tIns="0" rIns="0" bIns="0" rtlCol="0"/>
          <a:lstStyle/>
          <a:p>
            <a:endParaRPr/>
          </a:p>
        </p:txBody>
      </p:sp>
      <p:sp>
        <p:nvSpPr>
          <p:cNvPr id="12" name="object 12"/>
          <p:cNvSpPr/>
          <p:nvPr/>
        </p:nvSpPr>
        <p:spPr>
          <a:xfrm>
            <a:off x="7314356" y="1199395"/>
            <a:ext cx="5967932" cy="0"/>
          </a:xfrm>
          <a:custGeom>
            <a:avLst/>
            <a:gdLst/>
            <a:ahLst/>
            <a:cxnLst/>
            <a:rect l="l" t="t" r="r" b="b"/>
            <a:pathLst>
              <a:path w="4476115">
                <a:moveTo>
                  <a:pt x="0" y="0"/>
                </a:moveTo>
                <a:lnTo>
                  <a:pt x="4475988" y="0"/>
                </a:lnTo>
              </a:path>
            </a:pathLst>
          </a:custGeom>
          <a:ln w="7493">
            <a:solidFill>
              <a:srgbClr val="000000"/>
            </a:solidFill>
          </a:ln>
        </p:spPr>
        <p:txBody>
          <a:bodyPr wrap="square" lIns="0" tIns="0" rIns="0" bIns="0" rtlCol="0"/>
          <a:lstStyle/>
          <a:p>
            <a:endParaRPr/>
          </a:p>
        </p:txBody>
      </p:sp>
      <p:sp>
        <p:nvSpPr>
          <p:cNvPr id="13" name="object 13"/>
          <p:cNvSpPr/>
          <p:nvPr/>
        </p:nvSpPr>
        <p:spPr>
          <a:xfrm>
            <a:off x="7318249" y="1384300"/>
            <a:ext cx="5965392" cy="3698103"/>
          </a:xfrm>
          <a:custGeom>
            <a:avLst/>
            <a:gdLst/>
            <a:ahLst/>
            <a:cxnLst/>
            <a:rect l="l" t="t" r="r" b="b"/>
            <a:pathLst>
              <a:path w="4474209" h="2773679">
                <a:moveTo>
                  <a:pt x="0" y="2773679"/>
                </a:moveTo>
                <a:lnTo>
                  <a:pt x="4473956" y="2773679"/>
                </a:lnTo>
                <a:lnTo>
                  <a:pt x="4473956" y="0"/>
                </a:lnTo>
                <a:lnTo>
                  <a:pt x="0" y="0"/>
                </a:lnTo>
                <a:lnTo>
                  <a:pt x="0" y="2773679"/>
                </a:lnTo>
                <a:close/>
              </a:path>
            </a:pathLst>
          </a:custGeom>
          <a:ln w="7493">
            <a:solidFill>
              <a:srgbClr val="000000"/>
            </a:solidFill>
          </a:ln>
        </p:spPr>
        <p:txBody>
          <a:bodyPr wrap="square" lIns="0" tIns="0" rIns="0" bIns="0" rtlCol="0"/>
          <a:lstStyle/>
          <a:p>
            <a:endParaRPr/>
          </a:p>
        </p:txBody>
      </p:sp>
      <p:sp>
        <p:nvSpPr>
          <p:cNvPr id="14" name="object 14"/>
          <p:cNvSpPr txBox="1"/>
          <p:nvPr/>
        </p:nvSpPr>
        <p:spPr>
          <a:xfrm>
            <a:off x="7873135" y="1462530"/>
            <a:ext cx="579099" cy="185585"/>
          </a:xfrm>
          <a:prstGeom prst="rect">
            <a:avLst/>
          </a:prstGeom>
        </p:spPr>
        <p:txBody>
          <a:bodyPr vert="horz" wrap="square" lIns="0" tIns="21166" rIns="0" bIns="0" rtlCol="0">
            <a:spAutoFit/>
          </a:bodyPr>
          <a:lstStyle/>
          <a:p>
            <a:pPr>
              <a:spcBef>
                <a:spcPts val="167"/>
              </a:spcBef>
            </a:pPr>
            <a:r>
              <a:rPr sz="1067" spc="-20" dirty="0">
                <a:latin typeface="游ゴシック"/>
                <a:cs typeface="游ゴシック"/>
              </a:rPr>
              <a:t>問３ー１</a:t>
            </a:r>
            <a:endParaRPr sz="1067">
              <a:latin typeface="游ゴシック"/>
              <a:cs typeface="游ゴシック"/>
            </a:endParaRPr>
          </a:p>
        </p:txBody>
      </p:sp>
      <p:sp>
        <p:nvSpPr>
          <p:cNvPr id="15" name="object 15"/>
          <p:cNvSpPr txBox="1"/>
          <p:nvPr/>
        </p:nvSpPr>
        <p:spPr>
          <a:xfrm>
            <a:off x="8712319" y="1462530"/>
            <a:ext cx="3805625" cy="185585"/>
          </a:xfrm>
          <a:prstGeom prst="rect">
            <a:avLst/>
          </a:prstGeom>
        </p:spPr>
        <p:txBody>
          <a:bodyPr vert="horz" wrap="square" lIns="0" tIns="21166" rIns="0" bIns="0" rtlCol="0">
            <a:spAutoFit/>
          </a:bodyPr>
          <a:lstStyle/>
          <a:p>
            <a:pPr>
              <a:spcBef>
                <a:spcPts val="167"/>
              </a:spcBef>
            </a:pPr>
            <a:r>
              <a:rPr sz="1067" spc="-7" dirty="0">
                <a:latin typeface="游ゴシック"/>
                <a:cs typeface="游ゴシック"/>
              </a:rPr>
              <a:t>製造元がアプリを公開しました。資料をご希望されますか？</a:t>
            </a:r>
            <a:endParaRPr sz="1067">
              <a:latin typeface="游ゴシック"/>
              <a:cs typeface="游ゴシック"/>
            </a:endParaRPr>
          </a:p>
        </p:txBody>
      </p:sp>
      <p:grpSp>
        <p:nvGrpSpPr>
          <p:cNvPr id="16" name="object 16"/>
          <p:cNvGrpSpPr/>
          <p:nvPr/>
        </p:nvGrpSpPr>
        <p:grpSpPr>
          <a:xfrm>
            <a:off x="1192387" y="2344893"/>
            <a:ext cx="2277449" cy="2377352"/>
            <a:chOff x="938949" y="1541907"/>
            <a:chExt cx="1708150" cy="1783080"/>
          </a:xfrm>
        </p:grpSpPr>
        <p:sp>
          <p:nvSpPr>
            <p:cNvPr id="17" name="object 17"/>
            <p:cNvSpPr/>
            <p:nvPr/>
          </p:nvSpPr>
          <p:spPr>
            <a:xfrm>
              <a:off x="944664" y="1547622"/>
              <a:ext cx="1538605" cy="1538605"/>
            </a:xfrm>
            <a:custGeom>
              <a:avLst/>
              <a:gdLst/>
              <a:ahLst/>
              <a:cxnLst/>
              <a:rect l="l" t="t" r="r" b="b"/>
              <a:pathLst>
                <a:path w="1538605" h="1538605">
                  <a:moveTo>
                    <a:pt x="769200" y="0"/>
                  </a:moveTo>
                  <a:lnTo>
                    <a:pt x="769200" y="769112"/>
                  </a:lnTo>
                  <a:lnTo>
                    <a:pt x="0" y="769112"/>
                  </a:lnTo>
                  <a:lnTo>
                    <a:pt x="1513" y="817757"/>
                  </a:lnTo>
                  <a:lnTo>
                    <a:pt x="5993" y="865598"/>
                  </a:lnTo>
                  <a:lnTo>
                    <a:pt x="13349" y="912546"/>
                  </a:lnTo>
                  <a:lnTo>
                    <a:pt x="23492" y="958510"/>
                  </a:lnTo>
                  <a:lnTo>
                    <a:pt x="36331" y="1003400"/>
                  </a:lnTo>
                  <a:lnTo>
                    <a:pt x="51776" y="1047126"/>
                  </a:lnTo>
                  <a:lnTo>
                    <a:pt x="69737" y="1089597"/>
                  </a:lnTo>
                  <a:lnTo>
                    <a:pt x="90124" y="1130724"/>
                  </a:lnTo>
                  <a:lnTo>
                    <a:pt x="112847" y="1170416"/>
                  </a:lnTo>
                  <a:lnTo>
                    <a:pt x="137815" y="1208584"/>
                  </a:lnTo>
                  <a:lnTo>
                    <a:pt x="164940" y="1245136"/>
                  </a:lnTo>
                  <a:lnTo>
                    <a:pt x="194129" y="1279984"/>
                  </a:lnTo>
                  <a:lnTo>
                    <a:pt x="225294" y="1313037"/>
                  </a:lnTo>
                  <a:lnTo>
                    <a:pt x="258345" y="1344204"/>
                  </a:lnTo>
                  <a:lnTo>
                    <a:pt x="293190" y="1373396"/>
                  </a:lnTo>
                  <a:lnTo>
                    <a:pt x="329741" y="1400522"/>
                  </a:lnTo>
                  <a:lnTo>
                    <a:pt x="367906" y="1425493"/>
                  </a:lnTo>
                  <a:lnTo>
                    <a:pt x="407596" y="1448217"/>
                  </a:lnTo>
                  <a:lnTo>
                    <a:pt x="448722" y="1468606"/>
                  </a:lnTo>
                  <a:lnTo>
                    <a:pt x="491191" y="1486569"/>
                  </a:lnTo>
                  <a:lnTo>
                    <a:pt x="534915" y="1502016"/>
                  </a:lnTo>
                  <a:lnTo>
                    <a:pt x="579804" y="1514856"/>
                  </a:lnTo>
                  <a:lnTo>
                    <a:pt x="625767" y="1525000"/>
                  </a:lnTo>
                  <a:lnTo>
                    <a:pt x="672714" y="1532357"/>
                  </a:lnTo>
                  <a:lnTo>
                    <a:pt x="720555" y="1536837"/>
                  </a:lnTo>
                  <a:lnTo>
                    <a:pt x="769200" y="1538351"/>
                  </a:lnTo>
                  <a:lnTo>
                    <a:pt x="817845" y="1536837"/>
                  </a:lnTo>
                  <a:lnTo>
                    <a:pt x="865685" y="1532357"/>
                  </a:lnTo>
                  <a:lnTo>
                    <a:pt x="912631" y="1525000"/>
                  </a:lnTo>
                  <a:lnTo>
                    <a:pt x="958591" y="1514856"/>
                  </a:lnTo>
                  <a:lnTo>
                    <a:pt x="1003477" y="1502016"/>
                  </a:lnTo>
                  <a:lnTo>
                    <a:pt x="1047198" y="1486569"/>
                  </a:lnTo>
                  <a:lnTo>
                    <a:pt x="1089663" y="1468606"/>
                  </a:lnTo>
                  <a:lnTo>
                    <a:pt x="1130784" y="1448217"/>
                  </a:lnTo>
                  <a:lnTo>
                    <a:pt x="1170470" y="1425493"/>
                  </a:lnTo>
                  <a:lnTo>
                    <a:pt x="1208631" y="1400522"/>
                  </a:lnTo>
                  <a:lnTo>
                    <a:pt x="1245176" y="1373396"/>
                  </a:lnTo>
                  <a:lnTo>
                    <a:pt x="1280017" y="1344204"/>
                  </a:lnTo>
                  <a:lnTo>
                    <a:pt x="1313062" y="1313037"/>
                  </a:lnTo>
                  <a:lnTo>
                    <a:pt x="1344222" y="1279984"/>
                  </a:lnTo>
                  <a:lnTo>
                    <a:pt x="1373407" y="1245136"/>
                  </a:lnTo>
                  <a:lnTo>
                    <a:pt x="1400526" y="1208584"/>
                  </a:lnTo>
                  <a:lnTo>
                    <a:pt x="1425490" y="1170416"/>
                  </a:lnTo>
                  <a:lnTo>
                    <a:pt x="1448208" y="1130724"/>
                  </a:lnTo>
                  <a:lnTo>
                    <a:pt x="1468591" y="1089597"/>
                  </a:lnTo>
                  <a:lnTo>
                    <a:pt x="1486548" y="1047126"/>
                  </a:lnTo>
                  <a:lnTo>
                    <a:pt x="1501990" y="1003400"/>
                  </a:lnTo>
                  <a:lnTo>
                    <a:pt x="1514826" y="958510"/>
                  </a:lnTo>
                  <a:lnTo>
                    <a:pt x="1524966" y="912546"/>
                  </a:lnTo>
                  <a:lnTo>
                    <a:pt x="1532321" y="865598"/>
                  </a:lnTo>
                  <a:lnTo>
                    <a:pt x="1536799" y="817757"/>
                  </a:lnTo>
                  <a:lnTo>
                    <a:pt x="1538312" y="769112"/>
                  </a:lnTo>
                  <a:lnTo>
                    <a:pt x="1536799" y="720480"/>
                  </a:lnTo>
                  <a:lnTo>
                    <a:pt x="1532321" y="672652"/>
                  </a:lnTo>
                  <a:lnTo>
                    <a:pt x="1524966" y="625716"/>
                  </a:lnTo>
                  <a:lnTo>
                    <a:pt x="1514826" y="579763"/>
                  </a:lnTo>
                  <a:lnTo>
                    <a:pt x="1501990" y="534883"/>
                  </a:lnTo>
                  <a:lnTo>
                    <a:pt x="1486548" y="491166"/>
                  </a:lnTo>
                  <a:lnTo>
                    <a:pt x="1468591" y="448703"/>
                  </a:lnTo>
                  <a:lnTo>
                    <a:pt x="1448208" y="407584"/>
                  </a:lnTo>
                  <a:lnTo>
                    <a:pt x="1425490" y="367898"/>
                  </a:lnTo>
                  <a:lnTo>
                    <a:pt x="1400526" y="329737"/>
                  </a:lnTo>
                  <a:lnTo>
                    <a:pt x="1373407" y="293189"/>
                  </a:lnTo>
                  <a:lnTo>
                    <a:pt x="1344222" y="258346"/>
                  </a:lnTo>
                  <a:lnTo>
                    <a:pt x="1313062" y="225298"/>
                  </a:lnTo>
                  <a:lnTo>
                    <a:pt x="1280017" y="194134"/>
                  </a:lnTo>
                  <a:lnTo>
                    <a:pt x="1245176" y="164945"/>
                  </a:lnTo>
                  <a:lnTo>
                    <a:pt x="1208631" y="137821"/>
                  </a:lnTo>
                  <a:lnTo>
                    <a:pt x="1170470" y="112852"/>
                  </a:lnTo>
                  <a:lnTo>
                    <a:pt x="1130784" y="90129"/>
                  </a:lnTo>
                  <a:lnTo>
                    <a:pt x="1089663" y="69741"/>
                  </a:lnTo>
                  <a:lnTo>
                    <a:pt x="1047198" y="51779"/>
                  </a:lnTo>
                  <a:lnTo>
                    <a:pt x="1003477" y="36334"/>
                  </a:lnTo>
                  <a:lnTo>
                    <a:pt x="958591" y="23494"/>
                  </a:lnTo>
                  <a:lnTo>
                    <a:pt x="912631" y="13350"/>
                  </a:lnTo>
                  <a:lnTo>
                    <a:pt x="865685" y="5993"/>
                  </a:lnTo>
                  <a:lnTo>
                    <a:pt x="817845" y="1513"/>
                  </a:lnTo>
                  <a:lnTo>
                    <a:pt x="769200" y="0"/>
                  </a:lnTo>
                  <a:close/>
                </a:path>
              </a:pathLst>
            </a:custGeom>
            <a:solidFill>
              <a:srgbClr val="4471C4"/>
            </a:solidFill>
          </p:spPr>
          <p:txBody>
            <a:bodyPr wrap="square" lIns="0" tIns="0" rIns="0" bIns="0" rtlCol="0"/>
            <a:lstStyle/>
            <a:p>
              <a:endParaRPr/>
            </a:p>
          </p:txBody>
        </p:sp>
        <p:sp>
          <p:nvSpPr>
            <p:cNvPr id="18" name="object 18"/>
            <p:cNvSpPr/>
            <p:nvPr/>
          </p:nvSpPr>
          <p:spPr>
            <a:xfrm>
              <a:off x="944664" y="1547622"/>
              <a:ext cx="769620" cy="769620"/>
            </a:xfrm>
            <a:custGeom>
              <a:avLst/>
              <a:gdLst/>
              <a:ahLst/>
              <a:cxnLst/>
              <a:rect l="l" t="t" r="r" b="b"/>
              <a:pathLst>
                <a:path w="769619" h="769619">
                  <a:moveTo>
                    <a:pt x="769200" y="0"/>
                  </a:moveTo>
                  <a:lnTo>
                    <a:pt x="720555" y="1513"/>
                  </a:lnTo>
                  <a:lnTo>
                    <a:pt x="672714" y="5993"/>
                  </a:lnTo>
                  <a:lnTo>
                    <a:pt x="625767" y="13350"/>
                  </a:lnTo>
                  <a:lnTo>
                    <a:pt x="579804" y="23494"/>
                  </a:lnTo>
                  <a:lnTo>
                    <a:pt x="534915" y="36334"/>
                  </a:lnTo>
                  <a:lnTo>
                    <a:pt x="491191" y="51779"/>
                  </a:lnTo>
                  <a:lnTo>
                    <a:pt x="448722" y="69741"/>
                  </a:lnTo>
                  <a:lnTo>
                    <a:pt x="407596" y="90129"/>
                  </a:lnTo>
                  <a:lnTo>
                    <a:pt x="367906" y="112852"/>
                  </a:lnTo>
                  <a:lnTo>
                    <a:pt x="329741" y="137821"/>
                  </a:lnTo>
                  <a:lnTo>
                    <a:pt x="293190" y="164945"/>
                  </a:lnTo>
                  <a:lnTo>
                    <a:pt x="258345" y="194134"/>
                  </a:lnTo>
                  <a:lnTo>
                    <a:pt x="225294" y="225297"/>
                  </a:lnTo>
                  <a:lnTo>
                    <a:pt x="194129" y="258346"/>
                  </a:lnTo>
                  <a:lnTo>
                    <a:pt x="164940" y="293189"/>
                  </a:lnTo>
                  <a:lnTo>
                    <a:pt x="137815" y="329737"/>
                  </a:lnTo>
                  <a:lnTo>
                    <a:pt x="112847" y="367898"/>
                  </a:lnTo>
                  <a:lnTo>
                    <a:pt x="90124" y="407584"/>
                  </a:lnTo>
                  <a:lnTo>
                    <a:pt x="69737" y="448703"/>
                  </a:lnTo>
                  <a:lnTo>
                    <a:pt x="51776" y="491166"/>
                  </a:lnTo>
                  <a:lnTo>
                    <a:pt x="36331" y="534883"/>
                  </a:lnTo>
                  <a:lnTo>
                    <a:pt x="23492" y="579763"/>
                  </a:lnTo>
                  <a:lnTo>
                    <a:pt x="13349" y="625716"/>
                  </a:lnTo>
                  <a:lnTo>
                    <a:pt x="5993" y="672652"/>
                  </a:lnTo>
                  <a:lnTo>
                    <a:pt x="1513" y="720480"/>
                  </a:lnTo>
                  <a:lnTo>
                    <a:pt x="0" y="769112"/>
                  </a:lnTo>
                  <a:lnTo>
                    <a:pt x="769200" y="769112"/>
                  </a:lnTo>
                  <a:lnTo>
                    <a:pt x="769200" y="0"/>
                  </a:lnTo>
                  <a:close/>
                </a:path>
              </a:pathLst>
            </a:custGeom>
            <a:solidFill>
              <a:srgbClr val="EC7C30"/>
            </a:solidFill>
          </p:spPr>
          <p:txBody>
            <a:bodyPr wrap="square" lIns="0" tIns="0" rIns="0" bIns="0" rtlCol="0"/>
            <a:lstStyle/>
            <a:p>
              <a:endParaRPr/>
            </a:p>
          </p:txBody>
        </p:sp>
        <p:sp>
          <p:nvSpPr>
            <p:cNvPr id="19" name="object 19"/>
            <p:cNvSpPr/>
            <p:nvPr/>
          </p:nvSpPr>
          <p:spPr>
            <a:xfrm>
              <a:off x="944664" y="1547622"/>
              <a:ext cx="769620" cy="769620"/>
            </a:xfrm>
            <a:custGeom>
              <a:avLst/>
              <a:gdLst/>
              <a:ahLst/>
              <a:cxnLst/>
              <a:rect l="l" t="t" r="r" b="b"/>
              <a:pathLst>
                <a:path w="769619" h="769619">
                  <a:moveTo>
                    <a:pt x="0" y="769112"/>
                  </a:moveTo>
                  <a:lnTo>
                    <a:pt x="1513" y="720480"/>
                  </a:lnTo>
                  <a:lnTo>
                    <a:pt x="5993" y="672652"/>
                  </a:lnTo>
                  <a:lnTo>
                    <a:pt x="13349" y="625716"/>
                  </a:lnTo>
                  <a:lnTo>
                    <a:pt x="23492" y="579763"/>
                  </a:lnTo>
                  <a:lnTo>
                    <a:pt x="36331" y="534883"/>
                  </a:lnTo>
                  <a:lnTo>
                    <a:pt x="51776" y="491166"/>
                  </a:lnTo>
                  <a:lnTo>
                    <a:pt x="69737" y="448703"/>
                  </a:lnTo>
                  <a:lnTo>
                    <a:pt x="90124" y="407584"/>
                  </a:lnTo>
                  <a:lnTo>
                    <a:pt x="112847" y="367898"/>
                  </a:lnTo>
                  <a:lnTo>
                    <a:pt x="137815" y="329737"/>
                  </a:lnTo>
                  <a:lnTo>
                    <a:pt x="164940" y="293189"/>
                  </a:lnTo>
                  <a:lnTo>
                    <a:pt x="194129" y="258346"/>
                  </a:lnTo>
                  <a:lnTo>
                    <a:pt x="225294" y="225297"/>
                  </a:lnTo>
                  <a:lnTo>
                    <a:pt x="258345" y="194134"/>
                  </a:lnTo>
                  <a:lnTo>
                    <a:pt x="293190" y="164945"/>
                  </a:lnTo>
                  <a:lnTo>
                    <a:pt x="329741" y="137821"/>
                  </a:lnTo>
                  <a:lnTo>
                    <a:pt x="367906" y="112852"/>
                  </a:lnTo>
                  <a:lnTo>
                    <a:pt x="407596" y="90129"/>
                  </a:lnTo>
                  <a:lnTo>
                    <a:pt x="448722" y="69741"/>
                  </a:lnTo>
                  <a:lnTo>
                    <a:pt x="491191" y="51779"/>
                  </a:lnTo>
                  <a:lnTo>
                    <a:pt x="534915" y="36334"/>
                  </a:lnTo>
                  <a:lnTo>
                    <a:pt x="579804" y="23494"/>
                  </a:lnTo>
                  <a:lnTo>
                    <a:pt x="625767" y="13350"/>
                  </a:lnTo>
                  <a:lnTo>
                    <a:pt x="672714" y="5993"/>
                  </a:lnTo>
                  <a:lnTo>
                    <a:pt x="720555" y="1513"/>
                  </a:lnTo>
                  <a:lnTo>
                    <a:pt x="769200" y="0"/>
                  </a:lnTo>
                  <a:lnTo>
                    <a:pt x="769200" y="769112"/>
                  </a:lnTo>
                  <a:lnTo>
                    <a:pt x="0" y="769112"/>
                  </a:lnTo>
                  <a:close/>
                </a:path>
              </a:pathLst>
            </a:custGeom>
            <a:ln w="11239">
              <a:solidFill>
                <a:srgbClr val="FFFFFF"/>
              </a:solidFill>
            </a:ln>
          </p:spPr>
          <p:txBody>
            <a:bodyPr wrap="square" lIns="0" tIns="0" rIns="0" bIns="0" rtlCol="0"/>
            <a:lstStyle/>
            <a:p>
              <a:endParaRPr/>
            </a:p>
          </p:txBody>
        </p:sp>
        <p:sp>
          <p:nvSpPr>
            <p:cNvPr id="20" name="object 20"/>
            <p:cNvSpPr/>
            <p:nvPr/>
          </p:nvSpPr>
          <p:spPr>
            <a:xfrm>
              <a:off x="2054352" y="2860675"/>
              <a:ext cx="589280" cy="461645"/>
            </a:xfrm>
            <a:custGeom>
              <a:avLst/>
              <a:gdLst/>
              <a:ahLst/>
              <a:cxnLst/>
              <a:rect l="l" t="t" r="r" b="b"/>
              <a:pathLst>
                <a:path w="589280" h="461645">
                  <a:moveTo>
                    <a:pt x="203327" y="0"/>
                  </a:moveTo>
                  <a:lnTo>
                    <a:pt x="98171" y="170941"/>
                  </a:lnTo>
                  <a:lnTo>
                    <a:pt x="0" y="170941"/>
                  </a:lnTo>
                  <a:lnTo>
                    <a:pt x="0" y="461263"/>
                  </a:lnTo>
                  <a:lnTo>
                    <a:pt x="589280" y="461263"/>
                  </a:lnTo>
                  <a:lnTo>
                    <a:pt x="589280" y="170941"/>
                  </a:lnTo>
                  <a:lnTo>
                    <a:pt x="245490" y="170941"/>
                  </a:lnTo>
                  <a:lnTo>
                    <a:pt x="203327" y="0"/>
                  </a:lnTo>
                  <a:close/>
                </a:path>
              </a:pathLst>
            </a:custGeom>
            <a:solidFill>
              <a:srgbClr val="FFFFFF"/>
            </a:solidFill>
          </p:spPr>
          <p:txBody>
            <a:bodyPr wrap="square" lIns="0" tIns="0" rIns="0" bIns="0" rtlCol="0"/>
            <a:lstStyle/>
            <a:p>
              <a:endParaRPr/>
            </a:p>
          </p:txBody>
        </p:sp>
        <p:sp>
          <p:nvSpPr>
            <p:cNvPr id="21" name="object 21"/>
            <p:cNvSpPr/>
            <p:nvPr/>
          </p:nvSpPr>
          <p:spPr>
            <a:xfrm>
              <a:off x="2054352" y="2860675"/>
              <a:ext cx="589280" cy="461645"/>
            </a:xfrm>
            <a:custGeom>
              <a:avLst/>
              <a:gdLst/>
              <a:ahLst/>
              <a:cxnLst/>
              <a:rect l="l" t="t" r="r" b="b"/>
              <a:pathLst>
                <a:path w="589280" h="461645">
                  <a:moveTo>
                    <a:pt x="0" y="170941"/>
                  </a:moveTo>
                  <a:lnTo>
                    <a:pt x="98171" y="170941"/>
                  </a:lnTo>
                  <a:lnTo>
                    <a:pt x="203327" y="0"/>
                  </a:lnTo>
                  <a:lnTo>
                    <a:pt x="245490" y="170941"/>
                  </a:lnTo>
                  <a:lnTo>
                    <a:pt x="589280" y="170941"/>
                  </a:lnTo>
                  <a:lnTo>
                    <a:pt x="589280" y="219328"/>
                  </a:lnTo>
                  <a:lnTo>
                    <a:pt x="589280" y="291845"/>
                  </a:lnTo>
                  <a:lnTo>
                    <a:pt x="589280" y="461263"/>
                  </a:lnTo>
                  <a:lnTo>
                    <a:pt x="245490" y="461263"/>
                  </a:lnTo>
                  <a:lnTo>
                    <a:pt x="98171" y="461263"/>
                  </a:lnTo>
                  <a:lnTo>
                    <a:pt x="0" y="461263"/>
                  </a:lnTo>
                  <a:lnTo>
                    <a:pt x="0" y="291845"/>
                  </a:lnTo>
                  <a:lnTo>
                    <a:pt x="0" y="219328"/>
                  </a:lnTo>
                  <a:lnTo>
                    <a:pt x="0" y="170941"/>
                  </a:lnTo>
                  <a:close/>
                </a:path>
              </a:pathLst>
            </a:custGeom>
            <a:ln w="5626">
              <a:solidFill>
                <a:srgbClr val="000000"/>
              </a:solidFill>
            </a:ln>
          </p:spPr>
          <p:txBody>
            <a:bodyPr wrap="square" lIns="0" tIns="0" rIns="0" bIns="0" rtlCol="0"/>
            <a:lstStyle/>
            <a:p>
              <a:endParaRPr/>
            </a:p>
          </p:txBody>
        </p:sp>
      </p:grpSp>
      <p:sp>
        <p:nvSpPr>
          <p:cNvPr id="22" name="object 22"/>
          <p:cNvSpPr txBox="1"/>
          <p:nvPr/>
        </p:nvSpPr>
        <p:spPr>
          <a:xfrm>
            <a:off x="2803144" y="4363806"/>
            <a:ext cx="590105" cy="290677"/>
          </a:xfrm>
          <a:prstGeom prst="rect">
            <a:avLst/>
          </a:prstGeom>
        </p:spPr>
        <p:txBody>
          <a:bodyPr vert="horz" wrap="square" lIns="0" tIns="31326" rIns="0" bIns="0" rtlCol="0">
            <a:spAutoFit/>
          </a:bodyPr>
          <a:lstStyle/>
          <a:p>
            <a:pPr marR="41486" algn="ctr">
              <a:spcBef>
                <a:spcPts val="247"/>
              </a:spcBef>
            </a:pPr>
            <a:r>
              <a:rPr sz="800" spc="-33" dirty="0">
                <a:solidFill>
                  <a:srgbClr val="585858"/>
                </a:solidFill>
                <a:latin typeface="BIZ UDPゴシック"/>
                <a:cs typeface="BIZ UDPゴシック"/>
              </a:rPr>
              <a:t>いる</a:t>
            </a:r>
            <a:endParaRPr sz="800">
              <a:latin typeface="BIZ UDPゴシック"/>
              <a:cs typeface="BIZ UDPゴシック"/>
            </a:endParaRPr>
          </a:p>
          <a:p>
            <a:pPr marR="6773" algn="ctr">
              <a:spcBef>
                <a:spcPts val="113"/>
              </a:spcBef>
            </a:pPr>
            <a:r>
              <a:rPr sz="800" dirty="0">
                <a:solidFill>
                  <a:srgbClr val="585858"/>
                </a:solidFill>
                <a:latin typeface="BIZ UDPゴシック"/>
                <a:cs typeface="BIZ UDPゴシック"/>
              </a:rPr>
              <a:t>9</a:t>
            </a:r>
            <a:r>
              <a:rPr sz="800" spc="7" dirty="0">
                <a:solidFill>
                  <a:srgbClr val="585858"/>
                </a:solidFill>
                <a:latin typeface="BIZ UDPゴシック"/>
                <a:cs typeface="BIZ UDPゴシック"/>
              </a:rPr>
              <a:t>校 / </a:t>
            </a:r>
            <a:r>
              <a:rPr sz="800" spc="-33" dirty="0">
                <a:solidFill>
                  <a:srgbClr val="585858"/>
                </a:solidFill>
                <a:latin typeface="BIZ UDPゴシック"/>
                <a:cs typeface="BIZ UDPゴシック"/>
              </a:rPr>
              <a:t>75%</a:t>
            </a:r>
            <a:endParaRPr sz="800">
              <a:latin typeface="BIZ UDPゴシック"/>
              <a:cs typeface="BIZ UDPゴシック"/>
            </a:endParaRPr>
          </a:p>
        </p:txBody>
      </p:sp>
      <p:grpSp>
        <p:nvGrpSpPr>
          <p:cNvPr id="23" name="object 23"/>
          <p:cNvGrpSpPr/>
          <p:nvPr/>
        </p:nvGrpSpPr>
        <p:grpSpPr>
          <a:xfrm>
            <a:off x="911066" y="2022070"/>
            <a:ext cx="824623" cy="634976"/>
            <a:chOff x="727951" y="1299781"/>
            <a:chExt cx="618490" cy="476250"/>
          </a:xfrm>
        </p:grpSpPr>
        <p:sp>
          <p:nvSpPr>
            <p:cNvPr id="24" name="object 24"/>
            <p:cNvSpPr/>
            <p:nvPr/>
          </p:nvSpPr>
          <p:spPr>
            <a:xfrm>
              <a:off x="730808" y="1302639"/>
              <a:ext cx="612775" cy="470534"/>
            </a:xfrm>
            <a:custGeom>
              <a:avLst/>
              <a:gdLst/>
              <a:ahLst/>
              <a:cxnLst/>
              <a:rect l="l" t="t" r="r" b="b"/>
              <a:pathLst>
                <a:path w="612775" h="470535">
                  <a:moveTo>
                    <a:pt x="612724" y="0"/>
                  </a:moveTo>
                  <a:lnTo>
                    <a:pt x="0" y="0"/>
                  </a:lnTo>
                  <a:lnTo>
                    <a:pt x="0" y="290322"/>
                  </a:lnTo>
                  <a:lnTo>
                    <a:pt x="357454" y="290322"/>
                  </a:lnTo>
                  <a:lnTo>
                    <a:pt x="439140" y="470281"/>
                  </a:lnTo>
                  <a:lnTo>
                    <a:pt x="510654" y="290322"/>
                  </a:lnTo>
                  <a:lnTo>
                    <a:pt x="612724" y="290322"/>
                  </a:lnTo>
                  <a:lnTo>
                    <a:pt x="612724" y="0"/>
                  </a:lnTo>
                  <a:close/>
                </a:path>
              </a:pathLst>
            </a:custGeom>
            <a:solidFill>
              <a:srgbClr val="FFFFFF"/>
            </a:solidFill>
          </p:spPr>
          <p:txBody>
            <a:bodyPr wrap="square" lIns="0" tIns="0" rIns="0" bIns="0" rtlCol="0"/>
            <a:lstStyle/>
            <a:p>
              <a:endParaRPr/>
            </a:p>
          </p:txBody>
        </p:sp>
        <p:sp>
          <p:nvSpPr>
            <p:cNvPr id="25" name="object 25"/>
            <p:cNvSpPr/>
            <p:nvPr/>
          </p:nvSpPr>
          <p:spPr>
            <a:xfrm>
              <a:off x="730808" y="1302639"/>
              <a:ext cx="612775" cy="470534"/>
            </a:xfrm>
            <a:custGeom>
              <a:avLst/>
              <a:gdLst/>
              <a:ahLst/>
              <a:cxnLst/>
              <a:rect l="l" t="t" r="r" b="b"/>
              <a:pathLst>
                <a:path w="612775" h="470535">
                  <a:moveTo>
                    <a:pt x="0" y="0"/>
                  </a:moveTo>
                  <a:lnTo>
                    <a:pt x="357454" y="0"/>
                  </a:lnTo>
                  <a:lnTo>
                    <a:pt x="510654" y="0"/>
                  </a:lnTo>
                  <a:lnTo>
                    <a:pt x="612724" y="0"/>
                  </a:lnTo>
                  <a:lnTo>
                    <a:pt x="612724" y="169418"/>
                  </a:lnTo>
                  <a:lnTo>
                    <a:pt x="612724" y="241935"/>
                  </a:lnTo>
                  <a:lnTo>
                    <a:pt x="612724" y="290322"/>
                  </a:lnTo>
                  <a:lnTo>
                    <a:pt x="510654" y="290322"/>
                  </a:lnTo>
                  <a:lnTo>
                    <a:pt x="439140" y="470281"/>
                  </a:lnTo>
                  <a:lnTo>
                    <a:pt x="357454" y="290322"/>
                  </a:lnTo>
                  <a:lnTo>
                    <a:pt x="0" y="290322"/>
                  </a:lnTo>
                  <a:lnTo>
                    <a:pt x="0" y="241935"/>
                  </a:lnTo>
                  <a:lnTo>
                    <a:pt x="0" y="169418"/>
                  </a:lnTo>
                  <a:lnTo>
                    <a:pt x="0" y="0"/>
                  </a:lnTo>
                  <a:close/>
                </a:path>
              </a:pathLst>
            </a:custGeom>
            <a:ln w="5626">
              <a:solidFill>
                <a:srgbClr val="000000"/>
              </a:solidFill>
            </a:ln>
          </p:spPr>
          <p:txBody>
            <a:bodyPr wrap="square" lIns="0" tIns="0" rIns="0" bIns="0" rtlCol="0"/>
            <a:lstStyle/>
            <a:p>
              <a:endParaRPr/>
            </a:p>
          </p:txBody>
        </p:sp>
      </p:grpSp>
      <p:sp>
        <p:nvSpPr>
          <p:cNvPr id="26" name="object 26"/>
          <p:cNvSpPr txBox="1"/>
          <p:nvPr/>
        </p:nvSpPr>
        <p:spPr>
          <a:xfrm>
            <a:off x="1053996" y="2059229"/>
            <a:ext cx="590951" cy="289822"/>
          </a:xfrm>
          <a:prstGeom prst="rect">
            <a:avLst/>
          </a:prstGeom>
        </p:spPr>
        <p:txBody>
          <a:bodyPr vert="horz" wrap="square" lIns="0" tIns="30479" rIns="0" bIns="0" rtlCol="0">
            <a:spAutoFit/>
          </a:bodyPr>
          <a:lstStyle/>
          <a:p>
            <a:pPr marR="40639" algn="ctr">
              <a:spcBef>
                <a:spcPts val="240"/>
              </a:spcBef>
            </a:pPr>
            <a:r>
              <a:rPr sz="800" spc="-27" dirty="0">
                <a:solidFill>
                  <a:srgbClr val="585858"/>
                </a:solidFill>
                <a:latin typeface="BIZ UDPゴシック"/>
                <a:cs typeface="BIZ UDPゴシック"/>
              </a:rPr>
              <a:t>いない</a:t>
            </a:r>
            <a:endParaRPr sz="800">
              <a:latin typeface="BIZ UDPゴシック"/>
              <a:cs typeface="BIZ UDPゴシック"/>
            </a:endParaRPr>
          </a:p>
          <a:p>
            <a:pPr marR="6773" algn="ctr">
              <a:spcBef>
                <a:spcPts val="113"/>
              </a:spcBef>
            </a:pPr>
            <a:r>
              <a:rPr sz="800" dirty="0">
                <a:solidFill>
                  <a:srgbClr val="585858"/>
                </a:solidFill>
                <a:latin typeface="BIZ UDPゴシック"/>
                <a:cs typeface="BIZ UDPゴシック"/>
              </a:rPr>
              <a:t>3</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25%</a:t>
            </a:r>
            <a:endParaRPr sz="800">
              <a:latin typeface="BIZ UDPゴシック"/>
              <a:cs typeface="BIZ UDPゴシック"/>
            </a:endParaRPr>
          </a:p>
        </p:txBody>
      </p:sp>
      <p:grpSp>
        <p:nvGrpSpPr>
          <p:cNvPr id="27" name="object 27"/>
          <p:cNvGrpSpPr/>
          <p:nvPr/>
        </p:nvGrpSpPr>
        <p:grpSpPr>
          <a:xfrm>
            <a:off x="7623545" y="2263277"/>
            <a:ext cx="2419684" cy="2499267"/>
            <a:chOff x="5762497" y="1480693"/>
            <a:chExt cx="1814830" cy="1874520"/>
          </a:xfrm>
        </p:grpSpPr>
        <p:sp>
          <p:nvSpPr>
            <p:cNvPr id="28" name="object 28"/>
            <p:cNvSpPr/>
            <p:nvPr/>
          </p:nvSpPr>
          <p:spPr>
            <a:xfrm>
              <a:off x="6182740" y="1486408"/>
              <a:ext cx="1243965" cy="1658620"/>
            </a:xfrm>
            <a:custGeom>
              <a:avLst/>
              <a:gdLst/>
              <a:ahLst/>
              <a:cxnLst/>
              <a:rect l="l" t="t" r="r" b="b"/>
              <a:pathLst>
                <a:path w="1243965" h="1658620">
                  <a:moveTo>
                    <a:pt x="414527" y="0"/>
                  </a:moveTo>
                  <a:lnTo>
                    <a:pt x="414527" y="829056"/>
                  </a:lnTo>
                  <a:lnTo>
                    <a:pt x="0" y="1546987"/>
                  </a:lnTo>
                  <a:lnTo>
                    <a:pt x="42605" y="1569963"/>
                  </a:lnTo>
                  <a:lnTo>
                    <a:pt x="86351" y="1590358"/>
                  </a:lnTo>
                  <a:lnTo>
                    <a:pt x="131120" y="1608139"/>
                  </a:lnTo>
                  <a:lnTo>
                    <a:pt x="176792" y="1623274"/>
                  </a:lnTo>
                  <a:lnTo>
                    <a:pt x="223248" y="1635729"/>
                  </a:lnTo>
                  <a:lnTo>
                    <a:pt x="270368" y="1645473"/>
                  </a:lnTo>
                  <a:lnTo>
                    <a:pt x="318035" y="1652473"/>
                  </a:lnTo>
                  <a:lnTo>
                    <a:pt x="366127" y="1656696"/>
                  </a:lnTo>
                  <a:lnTo>
                    <a:pt x="414527" y="1658112"/>
                  </a:lnTo>
                  <a:lnTo>
                    <a:pt x="463237" y="1656704"/>
                  </a:lnTo>
                  <a:lnTo>
                    <a:pt x="511206" y="1652533"/>
                  </a:lnTo>
                  <a:lnTo>
                    <a:pt x="558356" y="1645677"/>
                  </a:lnTo>
                  <a:lnTo>
                    <a:pt x="604610" y="1636213"/>
                  </a:lnTo>
                  <a:lnTo>
                    <a:pt x="649890" y="1624220"/>
                  </a:lnTo>
                  <a:lnTo>
                    <a:pt x="694118" y="1609774"/>
                  </a:lnTo>
                  <a:lnTo>
                    <a:pt x="737217" y="1592955"/>
                  </a:lnTo>
                  <a:lnTo>
                    <a:pt x="779108" y="1573838"/>
                  </a:lnTo>
                  <a:lnTo>
                    <a:pt x="819714" y="1552503"/>
                  </a:lnTo>
                  <a:lnTo>
                    <a:pt x="858957" y="1529028"/>
                  </a:lnTo>
                  <a:lnTo>
                    <a:pt x="896759" y="1503489"/>
                  </a:lnTo>
                  <a:lnTo>
                    <a:pt x="933043" y="1475965"/>
                  </a:lnTo>
                  <a:lnTo>
                    <a:pt x="967730" y="1446533"/>
                  </a:lnTo>
                  <a:lnTo>
                    <a:pt x="1000744" y="1415272"/>
                  </a:lnTo>
                  <a:lnTo>
                    <a:pt x="1032005" y="1382258"/>
                  </a:lnTo>
                  <a:lnTo>
                    <a:pt x="1061437" y="1347571"/>
                  </a:lnTo>
                  <a:lnTo>
                    <a:pt x="1088961" y="1311287"/>
                  </a:lnTo>
                  <a:lnTo>
                    <a:pt x="1114500" y="1273485"/>
                  </a:lnTo>
                  <a:lnTo>
                    <a:pt x="1137975" y="1234242"/>
                  </a:lnTo>
                  <a:lnTo>
                    <a:pt x="1159310" y="1193636"/>
                  </a:lnTo>
                  <a:lnTo>
                    <a:pt x="1178427" y="1151745"/>
                  </a:lnTo>
                  <a:lnTo>
                    <a:pt x="1195246" y="1108646"/>
                  </a:lnTo>
                  <a:lnTo>
                    <a:pt x="1209692" y="1064418"/>
                  </a:lnTo>
                  <a:lnTo>
                    <a:pt x="1221685" y="1019138"/>
                  </a:lnTo>
                  <a:lnTo>
                    <a:pt x="1231149" y="972884"/>
                  </a:lnTo>
                  <a:lnTo>
                    <a:pt x="1238005" y="925734"/>
                  </a:lnTo>
                  <a:lnTo>
                    <a:pt x="1242176" y="877765"/>
                  </a:lnTo>
                  <a:lnTo>
                    <a:pt x="1243583" y="829056"/>
                  </a:lnTo>
                  <a:lnTo>
                    <a:pt x="1242176" y="780333"/>
                  </a:lnTo>
                  <a:lnTo>
                    <a:pt x="1238005" y="732354"/>
                  </a:lnTo>
                  <a:lnTo>
                    <a:pt x="1231149" y="685195"/>
                  </a:lnTo>
                  <a:lnTo>
                    <a:pt x="1221685" y="638933"/>
                  </a:lnTo>
                  <a:lnTo>
                    <a:pt x="1209692" y="593647"/>
                  </a:lnTo>
                  <a:lnTo>
                    <a:pt x="1195246" y="549415"/>
                  </a:lnTo>
                  <a:lnTo>
                    <a:pt x="1178427" y="506313"/>
                  </a:lnTo>
                  <a:lnTo>
                    <a:pt x="1159310" y="464420"/>
                  </a:lnTo>
                  <a:lnTo>
                    <a:pt x="1137975" y="423813"/>
                  </a:lnTo>
                  <a:lnTo>
                    <a:pt x="1114500" y="384570"/>
                  </a:lnTo>
                  <a:lnTo>
                    <a:pt x="1088961" y="346769"/>
                  </a:lnTo>
                  <a:lnTo>
                    <a:pt x="1061437" y="310487"/>
                  </a:lnTo>
                  <a:lnTo>
                    <a:pt x="1032005" y="275802"/>
                  </a:lnTo>
                  <a:lnTo>
                    <a:pt x="1000744" y="242792"/>
                  </a:lnTo>
                  <a:lnTo>
                    <a:pt x="967730" y="211534"/>
                  </a:lnTo>
                  <a:lnTo>
                    <a:pt x="933043" y="182106"/>
                  </a:lnTo>
                  <a:lnTo>
                    <a:pt x="896759" y="154587"/>
                  </a:lnTo>
                  <a:lnTo>
                    <a:pt x="858957" y="129052"/>
                  </a:lnTo>
                  <a:lnTo>
                    <a:pt x="819714" y="105581"/>
                  </a:lnTo>
                  <a:lnTo>
                    <a:pt x="779108" y="84250"/>
                  </a:lnTo>
                  <a:lnTo>
                    <a:pt x="737217" y="65139"/>
                  </a:lnTo>
                  <a:lnTo>
                    <a:pt x="694118" y="48323"/>
                  </a:lnTo>
                  <a:lnTo>
                    <a:pt x="649890" y="33881"/>
                  </a:lnTo>
                  <a:lnTo>
                    <a:pt x="604610" y="21891"/>
                  </a:lnTo>
                  <a:lnTo>
                    <a:pt x="558356" y="12430"/>
                  </a:lnTo>
                  <a:lnTo>
                    <a:pt x="511206" y="5576"/>
                  </a:lnTo>
                  <a:lnTo>
                    <a:pt x="463237" y="1407"/>
                  </a:lnTo>
                  <a:lnTo>
                    <a:pt x="414527" y="0"/>
                  </a:lnTo>
                  <a:close/>
                </a:path>
              </a:pathLst>
            </a:custGeom>
            <a:solidFill>
              <a:srgbClr val="4471C4"/>
            </a:solidFill>
          </p:spPr>
          <p:txBody>
            <a:bodyPr wrap="square" lIns="0" tIns="0" rIns="0" bIns="0" rtlCol="0"/>
            <a:lstStyle/>
            <a:p>
              <a:endParaRPr/>
            </a:p>
          </p:txBody>
        </p:sp>
        <p:sp>
          <p:nvSpPr>
            <p:cNvPr id="29" name="object 29"/>
            <p:cNvSpPr/>
            <p:nvPr/>
          </p:nvSpPr>
          <p:spPr>
            <a:xfrm>
              <a:off x="5768212" y="2315464"/>
              <a:ext cx="829310" cy="718185"/>
            </a:xfrm>
            <a:custGeom>
              <a:avLst/>
              <a:gdLst/>
              <a:ahLst/>
              <a:cxnLst/>
              <a:rect l="l" t="t" r="r" b="b"/>
              <a:pathLst>
                <a:path w="829309" h="718185">
                  <a:moveTo>
                    <a:pt x="829055" y="0"/>
                  </a:moveTo>
                  <a:lnTo>
                    <a:pt x="0" y="0"/>
                  </a:lnTo>
                  <a:lnTo>
                    <a:pt x="1452" y="49134"/>
                  </a:lnTo>
                  <a:lnTo>
                    <a:pt x="5769" y="97747"/>
                  </a:lnTo>
                  <a:lnTo>
                    <a:pt x="12890" y="145731"/>
                  </a:lnTo>
                  <a:lnTo>
                    <a:pt x="22753" y="192980"/>
                  </a:lnTo>
                  <a:lnTo>
                    <a:pt x="35297" y="239389"/>
                  </a:lnTo>
                  <a:lnTo>
                    <a:pt x="50461" y="284851"/>
                  </a:lnTo>
                  <a:lnTo>
                    <a:pt x="68184" y="329260"/>
                  </a:lnTo>
                  <a:lnTo>
                    <a:pt x="88404" y="372511"/>
                  </a:lnTo>
                  <a:lnTo>
                    <a:pt x="111061" y="414496"/>
                  </a:lnTo>
                  <a:lnTo>
                    <a:pt x="136093" y="455110"/>
                  </a:lnTo>
                  <a:lnTo>
                    <a:pt x="163440" y="494247"/>
                  </a:lnTo>
                  <a:lnTo>
                    <a:pt x="193039" y="531800"/>
                  </a:lnTo>
                  <a:lnTo>
                    <a:pt x="224831" y="567664"/>
                  </a:lnTo>
                  <a:lnTo>
                    <a:pt x="258753" y="601733"/>
                  </a:lnTo>
                  <a:lnTo>
                    <a:pt x="294745" y="633900"/>
                  </a:lnTo>
                  <a:lnTo>
                    <a:pt x="332746" y="664059"/>
                  </a:lnTo>
                  <a:lnTo>
                    <a:pt x="372694" y="692105"/>
                  </a:lnTo>
                  <a:lnTo>
                    <a:pt x="414527" y="717930"/>
                  </a:lnTo>
                  <a:lnTo>
                    <a:pt x="829055" y="0"/>
                  </a:lnTo>
                  <a:close/>
                </a:path>
              </a:pathLst>
            </a:custGeom>
            <a:solidFill>
              <a:srgbClr val="EC7C30"/>
            </a:solidFill>
          </p:spPr>
          <p:txBody>
            <a:bodyPr wrap="square" lIns="0" tIns="0" rIns="0" bIns="0" rtlCol="0"/>
            <a:lstStyle/>
            <a:p>
              <a:endParaRPr/>
            </a:p>
          </p:txBody>
        </p:sp>
        <p:sp>
          <p:nvSpPr>
            <p:cNvPr id="30" name="object 30"/>
            <p:cNvSpPr/>
            <p:nvPr/>
          </p:nvSpPr>
          <p:spPr>
            <a:xfrm>
              <a:off x="5768212" y="2315464"/>
              <a:ext cx="829310" cy="718185"/>
            </a:xfrm>
            <a:custGeom>
              <a:avLst/>
              <a:gdLst/>
              <a:ahLst/>
              <a:cxnLst/>
              <a:rect l="l" t="t" r="r" b="b"/>
              <a:pathLst>
                <a:path w="829309" h="718185">
                  <a:moveTo>
                    <a:pt x="414527" y="717930"/>
                  </a:moveTo>
                  <a:lnTo>
                    <a:pt x="372694" y="692105"/>
                  </a:lnTo>
                  <a:lnTo>
                    <a:pt x="332746" y="664059"/>
                  </a:lnTo>
                  <a:lnTo>
                    <a:pt x="294745" y="633900"/>
                  </a:lnTo>
                  <a:lnTo>
                    <a:pt x="258753" y="601733"/>
                  </a:lnTo>
                  <a:lnTo>
                    <a:pt x="224831" y="567664"/>
                  </a:lnTo>
                  <a:lnTo>
                    <a:pt x="193039" y="531800"/>
                  </a:lnTo>
                  <a:lnTo>
                    <a:pt x="163440" y="494247"/>
                  </a:lnTo>
                  <a:lnTo>
                    <a:pt x="136093" y="455110"/>
                  </a:lnTo>
                  <a:lnTo>
                    <a:pt x="111061" y="414496"/>
                  </a:lnTo>
                  <a:lnTo>
                    <a:pt x="88404" y="372511"/>
                  </a:lnTo>
                  <a:lnTo>
                    <a:pt x="68184" y="329260"/>
                  </a:lnTo>
                  <a:lnTo>
                    <a:pt x="50461" y="284851"/>
                  </a:lnTo>
                  <a:lnTo>
                    <a:pt x="35297" y="239389"/>
                  </a:lnTo>
                  <a:lnTo>
                    <a:pt x="22753" y="192980"/>
                  </a:lnTo>
                  <a:lnTo>
                    <a:pt x="12890" y="145731"/>
                  </a:lnTo>
                  <a:lnTo>
                    <a:pt x="5769" y="97747"/>
                  </a:lnTo>
                  <a:lnTo>
                    <a:pt x="1452" y="49134"/>
                  </a:lnTo>
                  <a:lnTo>
                    <a:pt x="0" y="0"/>
                  </a:lnTo>
                  <a:lnTo>
                    <a:pt x="829055" y="0"/>
                  </a:lnTo>
                  <a:lnTo>
                    <a:pt x="414527" y="717930"/>
                  </a:lnTo>
                  <a:close/>
                </a:path>
              </a:pathLst>
            </a:custGeom>
            <a:ln w="11239">
              <a:solidFill>
                <a:srgbClr val="FFFFFF"/>
              </a:solidFill>
            </a:ln>
          </p:spPr>
          <p:txBody>
            <a:bodyPr wrap="square" lIns="0" tIns="0" rIns="0" bIns="0" rtlCol="0"/>
            <a:lstStyle/>
            <a:p>
              <a:endParaRPr/>
            </a:p>
          </p:txBody>
        </p:sp>
        <p:sp>
          <p:nvSpPr>
            <p:cNvPr id="31" name="object 31"/>
            <p:cNvSpPr/>
            <p:nvPr/>
          </p:nvSpPr>
          <p:spPr>
            <a:xfrm>
              <a:off x="5768212" y="1486408"/>
              <a:ext cx="829310" cy="829310"/>
            </a:xfrm>
            <a:custGeom>
              <a:avLst/>
              <a:gdLst/>
              <a:ahLst/>
              <a:cxnLst/>
              <a:rect l="l" t="t" r="r" b="b"/>
              <a:pathLst>
                <a:path w="829309" h="829310">
                  <a:moveTo>
                    <a:pt x="829056" y="0"/>
                  </a:moveTo>
                  <a:lnTo>
                    <a:pt x="780346" y="1407"/>
                  </a:lnTo>
                  <a:lnTo>
                    <a:pt x="732377" y="5576"/>
                  </a:lnTo>
                  <a:lnTo>
                    <a:pt x="685227" y="12430"/>
                  </a:lnTo>
                  <a:lnTo>
                    <a:pt x="638973" y="21891"/>
                  </a:lnTo>
                  <a:lnTo>
                    <a:pt x="593693" y="33881"/>
                  </a:lnTo>
                  <a:lnTo>
                    <a:pt x="549465" y="48323"/>
                  </a:lnTo>
                  <a:lnTo>
                    <a:pt x="506366" y="65139"/>
                  </a:lnTo>
                  <a:lnTo>
                    <a:pt x="464475" y="84250"/>
                  </a:lnTo>
                  <a:lnTo>
                    <a:pt x="423869" y="105581"/>
                  </a:lnTo>
                  <a:lnTo>
                    <a:pt x="384626" y="129052"/>
                  </a:lnTo>
                  <a:lnTo>
                    <a:pt x="346824" y="154587"/>
                  </a:lnTo>
                  <a:lnTo>
                    <a:pt x="310540" y="182106"/>
                  </a:lnTo>
                  <a:lnTo>
                    <a:pt x="275853" y="211534"/>
                  </a:lnTo>
                  <a:lnTo>
                    <a:pt x="242839" y="242792"/>
                  </a:lnTo>
                  <a:lnTo>
                    <a:pt x="211578" y="275802"/>
                  </a:lnTo>
                  <a:lnTo>
                    <a:pt x="182146" y="310487"/>
                  </a:lnTo>
                  <a:lnTo>
                    <a:pt x="154622" y="346769"/>
                  </a:lnTo>
                  <a:lnTo>
                    <a:pt x="129083" y="384570"/>
                  </a:lnTo>
                  <a:lnTo>
                    <a:pt x="105608" y="423813"/>
                  </a:lnTo>
                  <a:lnTo>
                    <a:pt x="84273" y="464420"/>
                  </a:lnTo>
                  <a:lnTo>
                    <a:pt x="65156" y="506313"/>
                  </a:lnTo>
                  <a:lnTo>
                    <a:pt x="48337" y="549415"/>
                  </a:lnTo>
                  <a:lnTo>
                    <a:pt x="33891" y="593647"/>
                  </a:lnTo>
                  <a:lnTo>
                    <a:pt x="21898" y="638933"/>
                  </a:lnTo>
                  <a:lnTo>
                    <a:pt x="12434" y="685195"/>
                  </a:lnTo>
                  <a:lnTo>
                    <a:pt x="5578" y="732354"/>
                  </a:lnTo>
                  <a:lnTo>
                    <a:pt x="1407" y="780333"/>
                  </a:lnTo>
                  <a:lnTo>
                    <a:pt x="0" y="829055"/>
                  </a:lnTo>
                  <a:lnTo>
                    <a:pt x="829056" y="829055"/>
                  </a:lnTo>
                  <a:lnTo>
                    <a:pt x="829056" y="0"/>
                  </a:lnTo>
                  <a:close/>
                </a:path>
              </a:pathLst>
            </a:custGeom>
            <a:solidFill>
              <a:srgbClr val="A4A4A4"/>
            </a:solidFill>
          </p:spPr>
          <p:txBody>
            <a:bodyPr wrap="square" lIns="0" tIns="0" rIns="0" bIns="0" rtlCol="0"/>
            <a:lstStyle/>
            <a:p>
              <a:endParaRPr/>
            </a:p>
          </p:txBody>
        </p:sp>
        <p:sp>
          <p:nvSpPr>
            <p:cNvPr id="32" name="object 32"/>
            <p:cNvSpPr/>
            <p:nvPr/>
          </p:nvSpPr>
          <p:spPr>
            <a:xfrm>
              <a:off x="5768212" y="1486408"/>
              <a:ext cx="829310" cy="829310"/>
            </a:xfrm>
            <a:custGeom>
              <a:avLst/>
              <a:gdLst/>
              <a:ahLst/>
              <a:cxnLst/>
              <a:rect l="l" t="t" r="r" b="b"/>
              <a:pathLst>
                <a:path w="829309" h="829310">
                  <a:moveTo>
                    <a:pt x="0" y="829055"/>
                  </a:moveTo>
                  <a:lnTo>
                    <a:pt x="1407" y="780333"/>
                  </a:lnTo>
                  <a:lnTo>
                    <a:pt x="5578" y="732354"/>
                  </a:lnTo>
                  <a:lnTo>
                    <a:pt x="12434" y="685195"/>
                  </a:lnTo>
                  <a:lnTo>
                    <a:pt x="21898" y="638933"/>
                  </a:lnTo>
                  <a:lnTo>
                    <a:pt x="33891" y="593647"/>
                  </a:lnTo>
                  <a:lnTo>
                    <a:pt x="48337" y="549415"/>
                  </a:lnTo>
                  <a:lnTo>
                    <a:pt x="65156" y="506313"/>
                  </a:lnTo>
                  <a:lnTo>
                    <a:pt x="84273" y="464420"/>
                  </a:lnTo>
                  <a:lnTo>
                    <a:pt x="105608" y="423813"/>
                  </a:lnTo>
                  <a:lnTo>
                    <a:pt x="129083" y="384570"/>
                  </a:lnTo>
                  <a:lnTo>
                    <a:pt x="154622" y="346769"/>
                  </a:lnTo>
                  <a:lnTo>
                    <a:pt x="182146" y="310487"/>
                  </a:lnTo>
                  <a:lnTo>
                    <a:pt x="211578" y="275802"/>
                  </a:lnTo>
                  <a:lnTo>
                    <a:pt x="242839" y="242792"/>
                  </a:lnTo>
                  <a:lnTo>
                    <a:pt x="275853" y="211534"/>
                  </a:lnTo>
                  <a:lnTo>
                    <a:pt x="310540" y="182106"/>
                  </a:lnTo>
                  <a:lnTo>
                    <a:pt x="346824" y="154587"/>
                  </a:lnTo>
                  <a:lnTo>
                    <a:pt x="384626" y="129052"/>
                  </a:lnTo>
                  <a:lnTo>
                    <a:pt x="423869" y="105581"/>
                  </a:lnTo>
                  <a:lnTo>
                    <a:pt x="464475" y="84250"/>
                  </a:lnTo>
                  <a:lnTo>
                    <a:pt x="506366" y="65139"/>
                  </a:lnTo>
                  <a:lnTo>
                    <a:pt x="549465" y="48323"/>
                  </a:lnTo>
                  <a:lnTo>
                    <a:pt x="593693" y="33881"/>
                  </a:lnTo>
                  <a:lnTo>
                    <a:pt x="638973" y="21891"/>
                  </a:lnTo>
                  <a:lnTo>
                    <a:pt x="685227" y="12430"/>
                  </a:lnTo>
                  <a:lnTo>
                    <a:pt x="732377" y="5576"/>
                  </a:lnTo>
                  <a:lnTo>
                    <a:pt x="780346" y="1407"/>
                  </a:lnTo>
                  <a:lnTo>
                    <a:pt x="829056" y="0"/>
                  </a:lnTo>
                  <a:lnTo>
                    <a:pt x="829056" y="829055"/>
                  </a:lnTo>
                  <a:lnTo>
                    <a:pt x="0" y="829055"/>
                  </a:lnTo>
                  <a:close/>
                </a:path>
              </a:pathLst>
            </a:custGeom>
            <a:ln w="11239">
              <a:solidFill>
                <a:srgbClr val="FFFFFF"/>
              </a:solidFill>
            </a:ln>
          </p:spPr>
          <p:txBody>
            <a:bodyPr wrap="square" lIns="0" tIns="0" rIns="0" bIns="0" rtlCol="0"/>
            <a:lstStyle/>
            <a:p>
              <a:endParaRPr/>
            </a:p>
          </p:txBody>
        </p:sp>
        <p:sp>
          <p:nvSpPr>
            <p:cNvPr id="33" name="object 33"/>
            <p:cNvSpPr/>
            <p:nvPr/>
          </p:nvSpPr>
          <p:spPr>
            <a:xfrm>
              <a:off x="6978014" y="2529967"/>
              <a:ext cx="596900" cy="822325"/>
            </a:xfrm>
            <a:custGeom>
              <a:avLst/>
              <a:gdLst/>
              <a:ahLst/>
              <a:cxnLst/>
              <a:rect l="l" t="t" r="r" b="b"/>
              <a:pathLst>
                <a:path w="596900" h="822325">
                  <a:moveTo>
                    <a:pt x="420116" y="0"/>
                  </a:moveTo>
                  <a:lnTo>
                    <a:pt x="347853" y="502793"/>
                  </a:lnTo>
                  <a:lnTo>
                    <a:pt x="0" y="502793"/>
                  </a:lnTo>
                  <a:lnTo>
                    <a:pt x="0" y="821817"/>
                  </a:lnTo>
                  <a:lnTo>
                    <a:pt x="596392" y="821817"/>
                  </a:lnTo>
                  <a:lnTo>
                    <a:pt x="596392" y="502793"/>
                  </a:lnTo>
                  <a:lnTo>
                    <a:pt x="496951" y="502793"/>
                  </a:lnTo>
                  <a:lnTo>
                    <a:pt x="420116" y="0"/>
                  </a:lnTo>
                  <a:close/>
                </a:path>
              </a:pathLst>
            </a:custGeom>
            <a:solidFill>
              <a:srgbClr val="FFFFFF"/>
            </a:solidFill>
          </p:spPr>
          <p:txBody>
            <a:bodyPr wrap="square" lIns="0" tIns="0" rIns="0" bIns="0" rtlCol="0"/>
            <a:lstStyle/>
            <a:p>
              <a:endParaRPr/>
            </a:p>
          </p:txBody>
        </p:sp>
        <p:sp>
          <p:nvSpPr>
            <p:cNvPr id="34" name="object 34"/>
            <p:cNvSpPr/>
            <p:nvPr/>
          </p:nvSpPr>
          <p:spPr>
            <a:xfrm>
              <a:off x="6978014" y="2529967"/>
              <a:ext cx="596900" cy="822325"/>
            </a:xfrm>
            <a:custGeom>
              <a:avLst/>
              <a:gdLst/>
              <a:ahLst/>
              <a:cxnLst/>
              <a:rect l="l" t="t" r="r" b="b"/>
              <a:pathLst>
                <a:path w="596900" h="822325">
                  <a:moveTo>
                    <a:pt x="0" y="502793"/>
                  </a:moveTo>
                  <a:lnTo>
                    <a:pt x="347853" y="502793"/>
                  </a:lnTo>
                  <a:lnTo>
                    <a:pt x="420116" y="0"/>
                  </a:lnTo>
                  <a:lnTo>
                    <a:pt x="496951" y="502793"/>
                  </a:lnTo>
                  <a:lnTo>
                    <a:pt x="596392" y="502793"/>
                  </a:lnTo>
                  <a:lnTo>
                    <a:pt x="596392" y="556006"/>
                  </a:lnTo>
                  <a:lnTo>
                    <a:pt x="596392" y="635762"/>
                  </a:lnTo>
                  <a:lnTo>
                    <a:pt x="596392" y="821817"/>
                  </a:lnTo>
                  <a:lnTo>
                    <a:pt x="496951" y="821817"/>
                  </a:lnTo>
                  <a:lnTo>
                    <a:pt x="347853" y="821817"/>
                  </a:lnTo>
                  <a:lnTo>
                    <a:pt x="0" y="821817"/>
                  </a:lnTo>
                  <a:lnTo>
                    <a:pt x="0" y="635762"/>
                  </a:lnTo>
                  <a:lnTo>
                    <a:pt x="0" y="556006"/>
                  </a:lnTo>
                  <a:lnTo>
                    <a:pt x="0" y="502793"/>
                  </a:lnTo>
                  <a:close/>
                </a:path>
              </a:pathLst>
            </a:custGeom>
            <a:ln w="5626">
              <a:solidFill>
                <a:srgbClr val="000000"/>
              </a:solidFill>
            </a:ln>
          </p:spPr>
          <p:txBody>
            <a:bodyPr wrap="square" lIns="0" tIns="0" rIns="0" bIns="0" rtlCol="0"/>
            <a:lstStyle/>
            <a:p>
              <a:endParaRPr/>
            </a:p>
          </p:txBody>
        </p:sp>
      </p:grpSp>
      <p:sp>
        <p:nvSpPr>
          <p:cNvPr id="35" name="object 35"/>
          <p:cNvSpPr txBox="1"/>
          <p:nvPr/>
        </p:nvSpPr>
        <p:spPr>
          <a:xfrm>
            <a:off x="9373879" y="4384295"/>
            <a:ext cx="590951" cy="290677"/>
          </a:xfrm>
          <a:prstGeom prst="rect">
            <a:avLst/>
          </a:prstGeom>
        </p:spPr>
        <p:txBody>
          <a:bodyPr vert="horz" wrap="square" lIns="0" tIns="31326" rIns="0" bIns="0" rtlCol="0">
            <a:spAutoFit/>
          </a:bodyPr>
          <a:lstStyle/>
          <a:p>
            <a:pPr marL="61805">
              <a:spcBef>
                <a:spcPts val="247"/>
              </a:spcBef>
            </a:pPr>
            <a:r>
              <a:rPr sz="800" spc="-20" dirty="0">
                <a:solidFill>
                  <a:srgbClr val="585858"/>
                </a:solidFill>
                <a:latin typeface="BIZ UDPゴシック"/>
                <a:cs typeface="BIZ UDPゴシック"/>
              </a:rPr>
              <a:t>希望する</a:t>
            </a:r>
            <a:endParaRPr sz="800">
              <a:latin typeface="BIZ UDPゴシック"/>
              <a:cs typeface="BIZ UDPゴシック"/>
            </a:endParaRPr>
          </a:p>
          <a:p>
            <a:pPr>
              <a:spcBef>
                <a:spcPts val="120"/>
              </a:spcBef>
            </a:pPr>
            <a:r>
              <a:rPr sz="800" dirty="0">
                <a:solidFill>
                  <a:srgbClr val="585858"/>
                </a:solidFill>
                <a:latin typeface="BIZ UDPゴシック"/>
                <a:cs typeface="BIZ UDPゴシック"/>
              </a:rPr>
              <a:t>7</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58%</a:t>
            </a:r>
            <a:endParaRPr sz="800">
              <a:latin typeface="BIZ UDPゴシック"/>
              <a:cs typeface="BIZ UDPゴシック"/>
            </a:endParaRPr>
          </a:p>
        </p:txBody>
      </p:sp>
      <p:grpSp>
        <p:nvGrpSpPr>
          <p:cNvPr id="36" name="object 36"/>
          <p:cNvGrpSpPr/>
          <p:nvPr/>
        </p:nvGrpSpPr>
        <p:grpSpPr>
          <a:xfrm>
            <a:off x="7372180" y="3925137"/>
            <a:ext cx="885580" cy="870341"/>
            <a:chOff x="5573966" y="2727134"/>
            <a:chExt cx="664210" cy="652780"/>
          </a:xfrm>
        </p:grpSpPr>
        <p:sp>
          <p:nvSpPr>
            <p:cNvPr id="37" name="object 37"/>
            <p:cNvSpPr/>
            <p:nvPr/>
          </p:nvSpPr>
          <p:spPr>
            <a:xfrm>
              <a:off x="5576823" y="2729992"/>
              <a:ext cx="658495" cy="647065"/>
            </a:xfrm>
            <a:custGeom>
              <a:avLst/>
              <a:gdLst/>
              <a:ahLst/>
              <a:cxnLst/>
              <a:rect l="l" t="t" r="r" b="b"/>
              <a:pathLst>
                <a:path w="658495" h="647064">
                  <a:moveTo>
                    <a:pt x="302514" y="0"/>
                  </a:moveTo>
                  <a:lnTo>
                    <a:pt x="109601" y="358013"/>
                  </a:lnTo>
                  <a:lnTo>
                    <a:pt x="0" y="358013"/>
                  </a:lnTo>
                  <a:lnTo>
                    <a:pt x="0" y="646684"/>
                  </a:lnTo>
                  <a:lnTo>
                    <a:pt x="658241" y="646684"/>
                  </a:lnTo>
                  <a:lnTo>
                    <a:pt x="658241" y="358013"/>
                  </a:lnTo>
                  <a:lnTo>
                    <a:pt x="274193" y="358013"/>
                  </a:lnTo>
                  <a:lnTo>
                    <a:pt x="302514" y="0"/>
                  </a:lnTo>
                  <a:close/>
                </a:path>
              </a:pathLst>
            </a:custGeom>
            <a:solidFill>
              <a:srgbClr val="FFFFFF"/>
            </a:solidFill>
          </p:spPr>
          <p:txBody>
            <a:bodyPr wrap="square" lIns="0" tIns="0" rIns="0" bIns="0" rtlCol="0"/>
            <a:lstStyle/>
            <a:p>
              <a:endParaRPr/>
            </a:p>
          </p:txBody>
        </p:sp>
        <p:sp>
          <p:nvSpPr>
            <p:cNvPr id="38" name="object 38"/>
            <p:cNvSpPr/>
            <p:nvPr/>
          </p:nvSpPr>
          <p:spPr>
            <a:xfrm>
              <a:off x="5576823" y="2729992"/>
              <a:ext cx="658495" cy="647065"/>
            </a:xfrm>
            <a:custGeom>
              <a:avLst/>
              <a:gdLst/>
              <a:ahLst/>
              <a:cxnLst/>
              <a:rect l="l" t="t" r="r" b="b"/>
              <a:pathLst>
                <a:path w="658495" h="647064">
                  <a:moveTo>
                    <a:pt x="0" y="358013"/>
                  </a:moveTo>
                  <a:lnTo>
                    <a:pt x="109601" y="358013"/>
                  </a:lnTo>
                  <a:lnTo>
                    <a:pt x="302514" y="0"/>
                  </a:lnTo>
                  <a:lnTo>
                    <a:pt x="274193" y="358013"/>
                  </a:lnTo>
                  <a:lnTo>
                    <a:pt x="658241" y="358013"/>
                  </a:lnTo>
                  <a:lnTo>
                    <a:pt x="658241" y="406145"/>
                  </a:lnTo>
                  <a:lnTo>
                    <a:pt x="658241" y="478281"/>
                  </a:lnTo>
                  <a:lnTo>
                    <a:pt x="658241" y="646684"/>
                  </a:lnTo>
                  <a:lnTo>
                    <a:pt x="274193" y="646684"/>
                  </a:lnTo>
                  <a:lnTo>
                    <a:pt x="109601" y="646684"/>
                  </a:lnTo>
                  <a:lnTo>
                    <a:pt x="0" y="646684"/>
                  </a:lnTo>
                  <a:lnTo>
                    <a:pt x="0" y="478281"/>
                  </a:lnTo>
                  <a:lnTo>
                    <a:pt x="0" y="406145"/>
                  </a:lnTo>
                  <a:lnTo>
                    <a:pt x="0" y="358013"/>
                  </a:lnTo>
                  <a:close/>
                </a:path>
              </a:pathLst>
            </a:custGeom>
            <a:ln w="5626">
              <a:solidFill>
                <a:srgbClr val="000000"/>
              </a:solidFill>
            </a:ln>
          </p:spPr>
          <p:txBody>
            <a:bodyPr wrap="square" lIns="0" tIns="0" rIns="0" bIns="0" rtlCol="0"/>
            <a:lstStyle/>
            <a:p>
              <a:endParaRPr/>
            </a:p>
          </p:txBody>
        </p:sp>
      </p:grpSp>
      <p:sp>
        <p:nvSpPr>
          <p:cNvPr id="39" name="object 39"/>
          <p:cNvSpPr txBox="1"/>
          <p:nvPr/>
        </p:nvSpPr>
        <p:spPr>
          <a:xfrm>
            <a:off x="7553275" y="4439288"/>
            <a:ext cx="575712" cy="289822"/>
          </a:xfrm>
          <a:prstGeom prst="rect">
            <a:avLst/>
          </a:prstGeom>
        </p:spPr>
        <p:txBody>
          <a:bodyPr vert="horz" wrap="square" lIns="0" tIns="30479" rIns="0" bIns="0" rtlCol="0">
            <a:spAutoFit/>
          </a:bodyPr>
          <a:lstStyle/>
          <a:p>
            <a:pPr marL="6773">
              <a:spcBef>
                <a:spcPts val="240"/>
              </a:spcBef>
            </a:pPr>
            <a:r>
              <a:rPr sz="800" spc="-13" dirty="0">
                <a:solidFill>
                  <a:srgbClr val="585858"/>
                </a:solidFill>
                <a:latin typeface="BIZ UDPゴシック"/>
                <a:cs typeface="BIZ UDPゴシック"/>
              </a:rPr>
              <a:t>希望しない</a:t>
            </a:r>
            <a:endParaRPr sz="800">
              <a:latin typeface="BIZ UDPゴシック"/>
              <a:cs typeface="BIZ UDPゴシック"/>
            </a:endParaRPr>
          </a:p>
          <a:p>
            <a:pPr>
              <a:spcBef>
                <a:spcPts val="113"/>
              </a:spcBef>
            </a:pPr>
            <a:r>
              <a:rPr sz="800" dirty="0">
                <a:solidFill>
                  <a:srgbClr val="585858"/>
                </a:solidFill>
                <a:latin typeface="BIZ UDPゴシック"/>
                <a:cs typeface="BIZ UDPゴシック"/>
              </a:rPr>
              <a:t>2</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17%</a:t>
            </a:r>
            <a:endParaRPr sz="800">
              <a:latin typeface="BIZ UDPゴシック"/>
              <a:cs typeface="BIZ UDPゴシック"/>
            </a:endParaRPr>
          </a:p>
        </p:txBody>
      </p:sp>
      <p:grpSp>
        <p:nvGrpSpPr>
          <p:cNvPr id="40" name="object 40"/>
          <p:cNvGrpSpPr/>
          <p:nvPr/>
        </p:nvGrpSpPr>
        <p:grpSpPr>
          <a:xfrm>
            <a:off x="7418407" y="1969071"/>
            <a:ext cx="756045" cy="629897"/>
            <a:chOff x="5608637" y="1260030"/>
            <a:chExt cx="567055" cy="472440"/>
          </a:xfrm>
        </p:grpSpPr>
        <p:sp>
          <p:nvSpPr>
            <p:cNvPr id="41" name="object 41"/>
            <p:cNvSpPr/>
            <p:nvPr/>
          </p:nvSpPr>
          <p:spPr>
            <a:xfrm>
              <a:off x="5611494" y="1262888"/>
              <a:ext cx="561340" cy="466725"/>
            </a:xfrm>
            <a:custGeom>
              <a:avLst/>
              <a:gdLst/>
              <a:ahLst/>
              <a:cxnLst/>
              <a:rect l="l" t="t" r="r" b="b"/>
              <a:pathLst>
                <a:path w="561339" h="466725">
                  <a:moveTo>
                    <a:pt x="561086" y="0"/>
                  </a:moveTo>
                  <a:lnTo>
                    <a:pt x="0" y="0"/>
                  </a:lnTo>
                  <a:lnTo>
                    <a:pt x="0" y="290322"/>
                  </a:lnTo>
                  <a:lnTo>
                    <a:pt x="327279" y="290322"/>
                  </a:lnTo>
                  <a:lnTo>
                    <a:pt x="399542" y="466344"/>
                  </a:lnTo>
                  <a:lnTo>
                    <a:pt x="467614" y="290322"/>
                  </a:lnTo>
                  <a:lnTo>
                    <a:pt x="561086" y="290322"/>
                  </a:lnTo>
                  <a:lnTo>
                    <a:pt x="561086" y="0"/>
                  </a:lnTo>
                  <a:close/>
                </a:path>
              </a:pathLst>
            </a:custGeom>
            <a:solidFill>
              <a:srgbClr val="FFFFFF"/>
            </a:solidFill>
          </p:spPr>
          <p:txBody>
            <a:bodyPr wrap="square" lIns="0" tIns="0" rIns="0" bIns="0" rtlCol="0"/>
            <a:lstStyle/>
            <a:p>
              <a:endParaRPr/>
            </a:p>
          </p:txBody>
        </p:sp>
        <p:sp>
          <p:nvSpPr>
            <p:cNvPr id="42" name="object 42"/>
            <p:cNvSpPr/>
            <p:nvPr/>
          </p:nvSpPr>
          <p:spPr>
            <a:xfrm>
              <a:off x="5611494" y="1262888"/>
              <a:ext cx="561340" cy="466725"/>
            </a:xfrm>
            <a:custGeom>
              <a:avLst/>
              <a:gdLst/>
              <a:ahLst/>
              <a:cxnLst/>
              <a:rect l="l" t="t" r="r" b="b"/>
              <a:pathLst>
                <a:path w="561339" h="466725">
                  <a:moveTo>
                    <a:pt x="0" y="0"/>
                  </a:moveTo>
                  <a:lnTo>
                    <a:pt x="327279" y="0"/>
                  </a:lnTo>
                  <a:lnTo>
                    <a:pt x="467614" y="0"/>
                  </a:lnTo>
                  <a:lnTo>
                    <a:pt x="561086" y="0"/>
                  </a:lnTo>
                  <a:lnTo>
                    <a:pt x="561086" y="169418"/>
                  </a:lnTo>
                  <a:lnTo>
                    <a:pt x="561086" y="241935"/>
                  </a:lnTo>
                  <a:lnTo>
                    <a:pt x="561086" y="290322"/>
                  </a:lnTo>
                  <a:lnTo>
                    <a:pt x="467614" y="290322"/>
                  </a:lnTo>
                  <a:lnTo>
                    <a:pt x="399542" y="466344"/>
                  </a:lnTo>
                  <a:lnTo>
                    <a:pt x="327279" y="290322"/>
                  </a:lnTo>
                  <a:lnTo>
                    <a:pt x="0" y="290322"/>
                  </a:lnTo>
                  <a:lnTo>
                    <a:pt x="0" y="241935"/>
                  </a:lnTo>
                  <a:lnTo>
                    <a:pt x="0" y="169418"/>
                  </a:lnTo>
                  <a:lnTo>
                    <a:pt x="0" y="0"/>
                  </a:lnTo>
                  <a:close/>
                </a:path>
              </a:pathLst>
            </a:custGeom>
            <a:ln w="5626">
              <a:solidFill>
                <a:srgbClr val="000000"/>
              </a:solidFill>
            </a:ln>
          </p:spPr>
          <p:txBody>
            <a:bodyPr wrap="square" lIns="0" tIns="0" rIns="0" bIns="0" rtlCol="0"/>
            <a:lstStyle/>
            <a:p>
              <a:endParaRPr/>
            </a:p>
          </p:txBody>
        </p:sp>
      </p:grpSp>
      <p:sp>
        <p:nvSpPr>
          <p:cNvPr id="43" name="object 43"/>
          <p:cNvSpPr txBox="1"/>
          <p:nvPr/>
        </p:nvSpPr>
        <p:spPr>
          <a:xfrm>
            <a:off x="7527707" y="2004911"/>
            <a:ext cx="590951" cy="290677"/>
          </a:xfrm>
          <a:prstGeom prst="rect">
            <a:avLst/>
          </a:prstGeom>
        </p:spPr>
        <p:txBody>
          <a:bodyPr vert="horz" wrap="square" lIns="0" tIns="31326" rIns="0" bIns="0" rtlCol="0">
            <a:spAutoFit/>
          </a:bodyPr>
          <a:lstStyle/>
          <a:p>
            <a:pPr marR="39792" algn="ctr">
              <a:spcBef>
                <a:spcPts val="247"/>
              </a:spcBef>
            </a:pPr>
            <a:r>
              <a:rPr sz="800" spc="-27" dirty="0">
                <a:solidFill>
                  <a:srgbClr val="585858"/>
                </a:solidFill>
                <a:latin typeface="BIZ UDPゴシック"/>
                <a:cs typeface="BIZ UDPゴシック"/>
              </a:rPr>
              <a:t>未回答</a:t>
            </a:r>
            <a:endParaRPr sz="800">
              <a:latin typeface="BIZ UDPゴシック"/>
              <a:cs typeface="BIZ UDPゴシック"/>
            </a:endParaRPr>
          </a:p>
          <a:p>
            <a:pPr marR="6773" algn="ctr">
              <a:spcBef>
                <a:spcPts val="120"/>
              </a:spcBef>
            </a:pPr>
            <a:r>
              <a:rPr sz="800" dirty="0">
                <a:solidFill>
                  <a:srgbClr val="585858"/>
                </a:solidFill>
                <a:latin typeface="BIZ UDPゴシック"/>
                <a:cs typeface="BIZ UDPゴシック"/>
              </a:rPr>
              <a:t>3</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25%</a:t>
            </a:r>
            <a:endParaRPr sz="800">
              <a:latin typeface="BIZ UDPゴシック"/>
              <a:cs typeface="BIZ UDPゴシック"/>
            </a:endParaRPr>
          </a:p>
        </p:txBody>
      </p:sp>
      <p:grpSp>
        <p:nvGrpSpPr>
          <p:cNvPr id="44" name="object 44"/>
          <p:cNvGrpSpPr/>
          <p:nvPr/>
        </p:nvGrpSpPr>
        <p:grpSpPr>
          <a:xfrm>
            <a:off x="1114733" y="5810424"/>
            <a:ext cx="2262209" cy="2482335"/>
            <a:chOff x="880706" y="4141152"/>
            <a:chExt cx="1696720" cy="1861820"/>
          </a:xfrm>
        </p:grpSpPr>
        <p:sp>
          <p:nvSpPr>
            <p:cNvPr id="45" name="object 45"/>
            <p:cNvSpPr/>
            <p:nvPr/>
          </p:nvSpPr>
          <p:spPr>
            <a:xfrm>
              <a:off x="880706" y="4408932"/>
              <a:ext cx="1593850" cy="1593850"/>
            </a:xfrm>
            <a:custGeom>
              <a:avLst/>
              <a:gdLst/>
              <a:ahLst/>
              <a:cxnLst/>
              <a:rect l="l" t="t" r="r" b="b"/>
              <a:pathLst>
                <a:path w="1593850" h="1593850">
                  <a:moveTo>
                    <a:pt x="796709" y="0"/>
                  </a:moveTo>
                  <a:lnTo>
                    <a:pt x="748177" y="1454"/>
                  </a:lnTo>
                  <a:lnTo>
                    <a:pt x="700415" y="5761"/>
                  </a:lnTo>
                  <a:lnTo>
                    <a:pt x="653504" y="12837"/>
                  </a:lnTo>
                  <a:lnTo>
                    <a:pt x="607529" y="22600"/>
                  </a:lnTo>
                  <a:lnTo>
                    <a:pt x="562573" y="34965"/>
                  </a:lnTo>
                  <a:lnTo>
                    <a:pt x="518719" y="49850"/>
                  </a:lnTo>
                  <a:lnTo>
                    <a:pt x="476050" y="67170"/>
                  </a:lnTo>
                  <a:lnTo>
                    <a:pt x="434650" y="86844"/>
                  </a:lnTo>
                  <a:lnTo>
                    <a:pt x="394603" y="108787"/>
                  </a:lnTo>
                  <a:lnTo>
                    <a:pt x="355991" y="132916"/>
                  </a:lnTo>
                  <a:lnTo>
                    <a:pt x="318898" y="159147"/>
                  </a:lnTo>
                  <a:lnTo>
                    <a:pt x="283407" y="187398"/>
                  </a:lnTo>
                  <a:lnTo>
                    <a:pt x="249602" y="217585"/>
                  </a:lnTo>
                  <a:lnTo>
                    <a:pt x="217565" y="249624"/>
                  </a:lnTo>
                  <a:lnTo>
                    <a:pt x="187382" y="283432"/>
                  </a:lnTo>
                  <a:lnTo>
                    <a:pt x="159134" y="318927"/>
                  </a:lnTo>
                  <a:lnTo>
                    <a:pt x="132904" y="356024"/>
                  </a:lnTo>
                  <a:lnTo>
                    <a:pt x="108778" y="394640"/>
                  </a:lnTo>
                  <a:lnTo>
                    <a:pt x="86837" y="434692"/>
                  </a:lnTo>
                  <a:lnTo>
                    <a:pt x="67165" y="476097"/>
                  </a:lnTo>
                  <a:lnTo>
                    <a:pt x="49846" y="518771"/>
                  </a:lnTo>
                  <a:lnTo>
                    <a:pt x="34962" y="562630"/>
                  </a:lnTo>
                  <a:lnTo>
                    <a:pt x="22598" y="607592"/>
                  </a:lnTo>
                  <a:lnTo>
                    <a:pt x="12836" y="653573"/>
                  </a:lnTo>
                  <a:lnTo>
                    <a:pt x="5760" y="700490"/>
                  </a:lnTo>
                  <a:lnTo>
                    <a:pt x="1454" y="748259"/>
                  </a:lnTo>
                  <a:lnTo>
                    <a:pt x="0" y="796797"/>
                  </a:lnTo>
                  <a:lnTo>
                    <a:pt x="1454" y="845335"/>
                  </a:lnTo>
                  <a:lnTo>
                    <a:pt x="5760" y="893103"/>
                  </a:lnTo>
                  <a:lnTo>
                    <a:pt x="12836" y="940017"/>
                  </a:lnTo>
                  <a:lnTo>
                    <a:pt x="22598" y="985995"/>
                  </a:lnTo>
                  <a:lnTo>
                    <a:pt x="34962" y="1030953"/>
                  </a:lnTo>
                  <a:lnTo>
                    <a:pt x="49846" y="1074808"/>
                  </a:lnTo>
                  <a:lnTo>
                    <a:pt x="67165" y="1117477"/>
                  </a:lnTo>
                  <a:lnTo>
                    <a:pt x="86837" y="1158876"/>
                  </a:lnTo>
                  <a:lnTo>
                    <a:pt x="108778" y="1198922"/>
                  </a:lnTo>
                  <a:lnTo>
                    <a:pt x="132904" y="1237532"/>
                  </a:lnTo>
                  <a:lnTo>
                    <a:pt x="159134" y="1274622"/>
                  </a:lnTo>
                  <a:lnTo>
                    <a:pt x="187382" y="1310110"/>
                  </a:lnTo>
                  <a:lnTo>
                    <a:pt x="217565" y="1343911"/>
                  </a:lnTo>
                  <a:lnTo>
                    <a:pt x="249602" y="1375943"/>
                  </a:lnTo>
                  <a:lnTo>
                    <a:pt x="283407" y="1406123"/>
                  </a:lnTo>
                  <a:lnTo>
                    <a:pt x="318898" y="1434367"/>
                  </a:lnTo>
                  <a:lnTo>
                    <a:pt x="355991" y="1460592"/>
                  </a:lnTo>
                  <a:lnTo>
                    <a:pt x="394603" y="1484714"/>
                  </a:lnTo>
                  <a:lnTo>
                    <a:pt x="434650" y="1506651"/>
                  </a:lnTo>
                  <a:lnTo>
                    <a:pt x="476050" y="1526319"/>
                  </a:lnTo>
                  <a:lnTo>
                    <a:pt x="518719" y="1543634"/>
                  </a:lnTo>
                  <a:lnTo>
                    <a:pt x="562573" y="1558514"/>
                  </a:lnTo>
                  <a:lnTo>
                    <a:pt x="607529" y="1570876"/>
                  </a:lnTo>
                  <a:lnTo>
                    <a:pt x="653504" y="1580635"/>
                  </a:lnTo>
                  <a:lnTo>
                    <a:pt x="700415" y="1587709"/>
                  </a:lnTo>
                  <a:lnTo>
                    <a:pt x="748177" y="1592015"/>
                  </a:lnTo>
                  <a:lnTo>
                    <a:pt x="796709" y="1593468"/>
                  </a:lnTo>
                  <a:lnTo>
                    <a:pt x="845247" y="1592015"/>
                  </a:lnTo>
                  <a:lnTo>
                    <a:pt x="893016" y="1587709"/>
                  </a:lnTo>
                  <a:lnTo>
                    <a:pt x="939933" y="1580635"/>
                  </a:lnTo>
                  <a:lnTo>
                    <a:pt x="985914" y="1570876"/>
                  </a:lnTo>
                  <a:lnTo>
                    <a:pt x="1030876" y="1558514"/>
                  </a:lnTo>
                  <a:lnTo>
                    <a:pt x="1074735" y="1543634"/>
                  </a:lnTo>
                  <a:lnTo>
                    <a:pt x="1117409" y="1526319"/>
                  </a:lnTo>
                  <a:lnTo>
                    <a:pt x="1158814" y="1506651"/>
                  </a:lnTo>
                  <a:lnTo>
                    <a:pt x="1198866" y="1484714"/>
                  </a:lnTo>
                  <a:lnTo>
                    <a:pt x="1237482" y="1460592"/>
                  </a:lnTo>
                  <a:lnTo>
                    <a:pt x="1274579" y="1434367"/>
                  </a:lnTo>
                  <a:lnTo>
                    <a:pt x="1310074" y="1406123"/>
                  </a:lnTo>
                  <a:lnTo>
                    <a:pt x="1343882" y="1375943"/>
                  </a:lnTo>
                  <a:lnTo>
                    <a:pt x="1375922" y="1343911"/>
                  </a:lnTo>
                  <a:lnTo>
                    <a:pt x="1406108" y="1310110"/>
                  </a:lnTo>
                  <a:lnTo>
                    <a:pt x="1434359" y="1274622"/>
                  </a:lnTo>
                  <a:lnTo>
                    <a:pt x="1460591" y="1237532"/>
                  </a:lnTo>
                  <a:lnTo>
                    <a:pt x="1484719" y="1198922"/>
                  </a:lnTo>
                  <a:lnTo>
                    <a:pt x="1506662" y="1158876"/>
                  </a:lnTo>
                  <a:lnTo>
                    <a:pt x="1526336" y="1117477"/>
                  </a:lnTo>
                  <a:lnTo>
                    <a:pt x="1543656" y="1074808"/>
                  </a:lnTo>
                  <a:lnTo>
                    <a:pt x="1558541" y="1030953"/>
                  </a:lnTo>
                  <a:lnTo>
                    <a:pt x="1570906" y="985995"/>
                  </a:lnTo>
                  <a:lnTo>
                    <a:pt x="1580669" y="940017"/>
                  </a:lnTo>
                  <a:lnTo>
                    <a:pt x="1587745" y="893103"/>
                  </a:lnTo>
                  <a:lnTo>
                    <a:pt x="1592052" y="845335"/>
                  </a:lnTo>
                  <a:lnTo>
                    <a:pt x="1593507" y="796797"/>
                  </a:lnTo>
                  <a:lnTo>
                    <a:pt x="796709" y="796797"/>
                  </a:lnTo>
                  <a:lnTo>
                    <a:pt x="796709" y="0"/>
                  </a:lnTo>
                  <a:close/>
                </a:path>
                <a:path w="1593850" h="1593850">
                  <a:moveTo>
                    <a:pt x="796709" y="0"/>
                  </a:moveTo>
                  <a:lnTo>
                    <a:pt x="796709" y="796797"/>
                  </a:lnTo>
                  <a:lnTo>
                    <a:pt x="1593507" y="796797"/>
                  </a:lnTo>
                  <a:lnTo>
                    <a:pt x="1592052" y="748259"/>
                  </a:lnTo>
                  <a:lnTo>
                    <a:pt x="1587745" y="700490"/>
                  </a:lnTo>
                  <a:lnTo>
                    <a:pt x="1580669" y="653573"/>
                  </a:lnTo>
                  <a:lnTo>
                    <a:pt x="1570906" y="607592"/>
                  </a:lnTo>
                  <a:lnTo>
                    <a:pt x="1558541" y="562630"/>
                  </a:lnTo>
                  <a:lnTo>
                    <a:pt x="1543656" y="518771"/>
                  </a:lnTo>
                  <a:lnTo>
                    <a:pt x="1526336" y="476097"/>
                  </a:lnTo>
                  <a:lnTo>
                    <a:pt x="1506662" y="434692"/>
                  </a:lnTo>
                  <a:lnTo>
                    <a:pt x="1484719" y="394640"/>
                  </a:lnTo>
                  <a:lnTo>
                    <a:pt x="1460591" y="356024"/>
                  </a:lnTo>
                  <a:lnTo>
                    <a:pt x="1434359" y="318927"/>
                  </a:lnTo>
                  <a:lnTo>
                    <a:pt x="1406108" y="283432"/>
                  </a:lnTo>
                  <a:lnTo>
                    <a:pt x="1375922" y="249624"/>
                  </a:lnTo>
                  <a:lnTo>
                    <a:pt x="1343882" y="217585"/>
                  </a:lnTo>
                  <a:lnTo>
                    <a:pt x="1310074" y="187398"/>
                  </a:lnTo>
                  <a:lnTo>
                    <a:pt x="1274579" y="159147"/>
                  </a:lnTo>
                  <a:lnTo>
                    <a:pt x="1237482" y="132916"/>
                  </a:lnTo>
                  <a:lnTo>
                    <a:pt x="1198866" y="108787"/>
                  </a:lnTo>
                  <a:lnTo>
                    <a:pt x="1158814" y="86844"/>
                  </a:lnTo>
                  <a:lnTo>
                    <a:pt x="1117409" y="67170"/>
                  </a:lnTo>
                  <a:lnTo>
                    <a:pt x="1074735" y="49850"/>
                  </a:lnTo>
                  <a:lnTo>
                    <a:pt x="1030876" y="34965"/>
                  </a:lnTo>
                  <a:lnTo>
                    <a:pt x="985914" y="22600"/>
                  </a:lnTo>
                  <a:lnTo>
                    <a:pt x="939933" y="12837"/>
                  </a:lnTo>
                  <a:lnTo>
                    <a:pt x="893016" y="5761"/>
                  </a:lnTo>
                  <a:lnTo>
                    <a:pt x="845247" y="1454"/>
                  </a:lnTo>
                  <a:lnTo>
                    <a:pt x="796709" y="0"/>
                  </a:lnTo>
                  <a:close/>
                </a:path>
              </a:pathLst>
            </a:custGeom>
            <a:solidFill>
              <a:srgbClr val="EC7C30"/>
            </a:solidFill>
          </p:spPr>
          <p:txBody>
            <a:bodyPr wrap="square" lIns="0" tIns="0" rIns="0" bIns="0" rtlCol="0"/>
            <a:lstStyle/>
            <a:p>
              <a:endParaRPr/>
            </a:p>
          </p:txBody>
        </p:sp>
        <p:sp>
          <p:nvSpPr>
            <p:cNvPr id="46" name="object 46"/>
            <p:cNvSpPr/>
            <p:nvPr/>
          </p:nvSpPr>
          <p:spPr>
            <a:xfrm>
              <a:off x="1677416" y="4144010"/>
              <a:ext cx="897255" cy="283210"/>
            </a:xfrm>
            <a:custGeom>
              <a:avLst/>
              <a:gdLst/>
              <a:ahLst/>
              <a:cxnLst/>
              <a:rect l="l" t="t" r="r" b="b"/>
              <a:pathLst>
                <a:path w="897255" h="283210">
                  <a:moveTo>
                    <a:pt x="897001" y="0"/>
                  </a:moveTo>
                  <a:lnTo>
                    <a:pt x="395097" y="0"/>
                  </a:lnTo>
                  <a:lnTo>
                    <a:pt x="395097" y="165100"/>
                  </a:lnTo>
                  <a:lnTo>
                    <a:pt x="0" y="264922"/>
                  </a:lnTo>
                  <a:lnTo>
                    <a:pt x="395097" y="235839"/>
                  </a:lnTo>
                  <a:lnTo>
                    <a:pt x="395097" y="283083"/>
                  </a:lnTo>
                  <a:lnTo>
                    <a:pt x="897001" y="283083"/>
                  </a:lnTo>
                  <a:lnTo>
                    <a:pt x="897001" y="0"/>
                  </a:lnTo>
                  <a:close/>
                </a:path>
              </a:pathLst>
            </a:custGeom>
            <a:solidFill>
              <a:srgbClr val="FFFFFF"/>
            </a:solidFill>
          </p:spPr>
          <p:txBody>
            <a:bodyPr wrap="square" lIns="0" tIns="0" rIns="0" bIns="0" rtlCol="0"/>
            <a:lstStyle/>
            <a:p>
              <a:endParaRPr/>
            </a:p>
          </p:txBody>
        </p:sp>
        <p:sp>
          <p:nvSpPr>
            <p:cNvPr id="47" name="object 47"/>
            <p:cNvSpPr/>
            <p:nvPr/>
          </p:nvSpPr>
          <p:spPr>
            <a:xfrm>
              <a:off x="1677416" y="4144010"/>
              <a:ext cx="897255" cy="283210"/>
            </a:xfrm>
            <a:custGeom>
              <a:avLst/>
              <a:gdLst/>
              <a:ahLst/>
              <a:cxnLst/>
              <a:rect l="l" t="t" r="r" b="b"/>
              <a:pathLst>
                <a:path w="897255" h="283210">
                  <a:moveTo>
                    <a:pt x="395097" y="0"/>
                  </a:moveTo>
                  <a:lnTo>
                    <a:pt x="478790" y="0"/>
                  </a:lnTo>
                  <a:lnTo>
                    <a:pt x="604266" y="0"/>
                  </a:lnTo>
                  <a:lnTo>
                    <a:pt x="897001" y="0"/>
                  </a:lnTo>
                  <a:lnTo>
                    <a:pt x="897001" y="165100"/>
                  </a:lnTo>
                  <a:lnTo>
                    <a:pt x="897001" y="235839"/>
                  </a:lnTo>
                  <a:lnTo>
                    <a:pt x="897001" y="283083"/>
                  </a:lnTo>
                  <a:lnTo>
                    <a:pt x="604266" y="283083"/>
                  </a:lnTo>
                  <a:lnTo>
                    <a:pt x="478790" y="283083"/>
                  </a:lnTo>
                  <a:lnTo>
                    <a:pt x="395097" y="283083"/>
                  </a:lnTo>
                  <a:lnTo>
                    <a:pt x="395097" y="235839"/>
                  </a:lnTo>
                  <a:lnTo>
                    <a:pt x="0" y="264922"/>
                  </a:lnTo>
                  <a:lnTo>
                    <a:pt x="395097" y="165100"/>
                  </a:lnTo>
                  <a:lnTo>
                    <a:pt x="395097" y="0"/>
                  </a:lnTo>
                  <a:close/>
                </a:path>
              </a:pathLst>
            </a:custGeom>
            <a:ln w="5626">
              <a:solidFill>
                <a:srgbClr val="000000"/>
              </a:solidFill>
            </a:ln>
          </p:spPr>
          <p:txBody>
            <a:bodyPr wrap="square" lIns="0" tIns="0" rIns="0" bIns="0" rtlCol="0"/>
            <a:lstStyle/>
            <a:p>
              <a:endParaRPr/>
            </a:p>
          </p:txBody>
        </p:sp>
      </p:grpSp>
      <p:sp>
        <p:nvSpPr>
          <p:cNvPr id="48" name="object 48"/>
          <p:cNvSpPr txBox="1"/>
          <p:nvPr/>
        </p:nvSpPr>
        <p:spPr>
          <a:xfrm>
            <a:off x="2703749" y="5814235"/>
            <a:ext cx="669687" cy="318888"/>
          </a:xfrm>
          <a:prstGeom prst="rect">
            <a:avLst/>
          </a:prstGeom>
          <a:ln w="5626">
            <a:solidFill>
              <a:srgbClr val="000000"/>
            </a:solidFill>
          </a:ln>
        </p:spPr>
        <p:txBody>
          <a:bodyPr vert="horz" wrap="square" lIns="0" tIns="59264" rIns="0" bIns="0" rtlCol="0">
            <a:spAutoFit/>
          </a:bodyPr>
          <a:lstStyle/>
          <a:p>
            <a:pPr marL="847" algn="ctr">
              <a:spcBef>
                <a:spcPts val="467"/>
              </a:spcBef>
            </a:pPr>
            <a:r>
              <a:rPr sz="800" spc="-33" dirty="0">
                <a:solidFill>
                  <a:srgbClr val="585858"/>
                </a:solidFill>
                <a:latin typeface="BIZ UDPゴシック"/>
                <a:cs typeface="BIZ UDPゴシック"/>
              </a:rPr>
              <a:t>ある</a:t>
            </a:r>
            <a:endParaRPr sz="800">
              <a:latin typeface="BIZ UDPゴシック"/>
              <a:cs typeface="BIZ UDPゴシック"/>
            </a:endParaRPr>
          </a:p>
          <a:p>
            <a:pPr marL="35559" algn="ctr">
              <a:spcBef>
                <a:spcPts val="120"/>
              </a:spcBef>
            </a:pPr>
            <a:r>
              <a:rPr sz="800" dirty="0">
                <a:solidFill>
                  <a:srgbClr val="585858"/>
                </a:solidFill>
                <a:latin typeface="BIZ UDPゴシック"/>
                <a:cs typeface="BIZ UDPゴシック"/>
              </a:rPr>
              <a:t>0</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0%</a:t>
            </a:r>
            <a:endParaRPr sz="800">
              <a:latin typeface="BIZ UDPゴシック"/>
              <a:cs typeface="BIZ UDPゴシック"/>
            </a:endParaRPr>
          </a:p>
        </p:txBody>
      </p:sp>
      <p:grpSp>
        <p:nvGrpSpPr>
          <p:cNvPr id="49" name="object 49"/>
          <p:cNvGrpSpPr/>
          <p:nvPr/>
        </p:nvGrpSpPr>
        <p:grpSpPr>
          <a:xfrm>
            <a:off x="878403" y="8260587"/>
            <a:ext cx="1302972" cy="395379"/>
            <a:chOff x="703452" y="5978842"/>
            <a:chExt cx="977265" cy="296545"/>
          </a:xfrm>
        </p:grpSpPr>
        <p:sp>
          <p:nvSpPr>
            <p:cNvPr id="50" name="object 50"/>
            <p:cNvSpPr/>
            <p:nvPr/>
          </p:nvSpPr>
          <p:spPr>
            <a:xfrm>
              <a:off x="706310" y="5981700"/>
              <a:ext cx="971550" cy="290830"/>
            </a:xfrm>
            <a:custGeom>
              <a:avLst/>
              <a:gdLst/>
              <a:ahLst/>
              <a:cxnLst/>
              <a:rect l="l" t="t" r="r" b="b"/>
              <a:pathLst>
                <a:path w="971550" h="290829">
                  <a:moveTo>
                    <a:pt x="787971" y="0"/>
                  </a:moveTo>
                  <a:lnTo>
                    <a:pt x="0" y="0"/>
                  </a:lnTo>
                  <a:lnTo>
                    <a:pt x="0" y="290321"/>
                  </a:lnTo>
                  <a:lnTo>
                    <a:pt x="787971" y="290321"/>
                  </a:lnTo>
                  <a:lnTo>
                    <a:pt x="787971" y="120903"/>
                  </a:lnTo>
                  <a:lnTo>
                    <a:pt x="971105" y="20700"/>
                  </a:lnTo>
                  <a:lnTo>
                    <a:pt x="787971" y="48386"/>
                  </a:lnTo>
                  <a:lnTo>
                    <a:pt x="787971" y="0"/>
                  </a:lnTo>
                  <a:close/>
                </a:path>
              </a:pathLst>
            </a:custGeom>
            <a:solidFill>
              <a:srgbClr val="FFFFFF"/>
            </a:solidFill>
          </p:spPr>
          <p:txBody>
            <a:bodyPr wrap="square" lIns="0" tIns="0" rIns="0" bIns="0" rtlCol="0"/>
            <a:lstStyle/>
            <a:p>
              <a:endParaRPr/>
            </a:p>
          </p:txBody>
        </p:sp>
        <p:sp>
          <p:nvSpPr>
            <p:cNvPr id="51" name="object 51"/>
            <p:cNvSpPr/>
            <p:nvPr/>
          </p:nvSpPr>
          <p:spPr>
            <a:xfrm>
              <a:off x="706310" y="5981700"/>
              <a:ext cx="971550" cy="290830"/>
            </a:xfrm>
            <a:custGeom>
              <a:avLst/>
              <a:gdLst/>
              <a:ahLst/>
              <a:cxnLst/>
              <a:rect l="l" t="t" r="r" b="b"/>
              <a:pathLst>
                <a:path w="971550" h="290829">
                  <a:moveTo>
                    <a:pt x="0" y="0"/>
                  </a:moveTo>
                  <a:lnTo>
                    <a:pt x="459638" y="0"/>
                  </a:lnTo>
                  <a:lnTo>
                    <a:pt x="656653" y="0"/>
                  </a:lnTo>
                  <a:lnTo>
                    <a:pt x="787971" y="0"/>
                  </a:lnTo>
                  <a:lnTo>
                    <a:pt x="787971" y="48386"/>
                  </a:lnTo>
                  <a:lnTo>
                    <a:pt x="971105" y="20700"/>
                  </a:lnTo>
                  <a:lnTo>
                    <a:pt x="787971" y="120903"/>
                  </a:lnTo>
                  <a:lnTo>
                    <a:pt x="787971" y="290321"/>
                  </a:lnTo>
                  <a:lnTo>
                    <a:pt x="656653" y="290321"/>
                  </a:lnTo>
                  <a:lnTo>
                    <a:pt x="459638" y="290321"/>
                  </a:lnTo>
                  <a:lnTo>
                    <a:pt x="0" y="290321"/>
                  </a:lnTo>
                  <a:lnTo>
                    <a:pt x="0" y="120903"/>
                  </a:lnTo>
                  <a:lnTo>
                    <a:pt x="0" y="48386"/>
                  </a:lnTo>
                  <a:lnTo>
                    <a:pt x="0" y="0"/>
                  </a:lnTo>
                  <a:close/>
                </a:path>
              </a:pathLst>
            </a:custGeom>
            <a:ln w="5626">
              <a:solidFill>
                <a:srgbClr val="000000"/>
              </a:solidFill>
            </a:ln>
          </p:spPr>
          <p:txBody>
            <a:bodyPr wrap="square" lIns="0" tIns="0" rIns="0" bIns="0" rtlCol="0"/>
            <a:lstStyle/>
            <a:p>
              <a:endParaRPr/>
            </a:p>
          </p:txBody>
        </p:sp>
      </p:grpSp>
      <p:sp>
        <p:nvSpPr>
          <p:cNvPr id="52" name="object 52"/>
          <p:cNvSpPr txBox="1"/>
          <p:nvPr/>
        </p:nvSpPr>
        <p:spPr>
          <a:xfrm>
            <a:off x="1054538" y="8297781"/>
            <a:ext cx="739113" cy="290677"/>
          </a:xfrm>
          <a:prstGeom prst="rect">
            <a:avLst/>
          </a:prstGeom>
        </p:spPr>
        <p:txBody>
          <a:bodyPr vert="horz" wrap="square" lIns="0" tIns="31326" rIns="0" bIns="0" rtlCol="0">
            <a:spAutoFit/>
          </a:bodyPr>
          <a:lstStyle/>
          <a:p>
            <a:pPr marR="22013" algn="ctr">
              <a:spcBef>
                <a:spcPts val="247"/>
              </a:spcBef>
            </a:pPr>
            <a:r>
              <a:rPr sz="800" spc="-33" dirty="0">
                <a:solidFill>
                  <a:srgbClr val="585858"/>
                </a:solidFill>
                <a:latin typeface="BIZ UDPゴシック"/>
                <a:cs typeface="BIZ UDPゴシック"/>
              </a:rPr>
              <a:t>ない</a:t>
            </a:r>
            <a:endParaRPr sz="800">
              <a:latin typeface="BIZ UDPゴシック"/>
              <a:cs typeface="BIZ UDPゴシック"/>
            </a:endParaRPr>
          </a:p>
          <a:p>
            <a:pPr algn="ctr">
              <a:spcBef>
                <a:spcPts val="120"/>
              </a:spcBef>
            </a:pPr>
            <a:r>
              <a:rPr sz="800" dirty="0">
                <a:solidFill>
                  <a:srgbClr val="585858"/>
                </a:solidFill>
                <a:latin typeface="BIZ UDPゴシック"/>
                <a:cs typeface="BIZ UDPゴシック"/>
              </a:rPr>
              <a:t>12</a:t>
            </a:r>
            <a:r>
              <a:rPr sz="800" spc="13" dirty="0">
                <a:solidFill>
                  <a:srgbClr val="585858"/>
                </a:solidFill>
                <a:latin typeface="BIZ UDPゴシック"/>
                <a:cs typeface="BIZ UDPゴシック"/>
              </a:rPr>
              <a:t>校 / </a:t>
            </a:r>
            <a:r>
              <a:rPr sz="800" spc="-27" dirty="0">
                <a:solidFill>
                  <a:srgbClr val="585858"/>
                </a:solidFill>
                <a:latin typeface="BIZ UDPゴシック"/>
                <a:cs typeface="BIZ UDPゴシック"/>
              </a:rPr>
              <a:t>100%</a:t>
            </a:r>
            <a:endParaRPr sz="800">
              <a:latin typeface="BIZ UDPゴシック"/>
              <a:cs typeface="BIZ UDPゴシック"/>
            </a:endParaRPr>
          </a:p>
        </p:txBody>
      </p:sp>
      <p:grpSp>
        <p:nvGrpSpPr>
          <p:cNvPr id="53" name="object 53"/>
          <p:cNvGrpSpPr/>
          <p:nvPr/>
        </p:nvGrpSpPr>
        <p:grpSpPr>
          <a:xfrm>
            <a:off x="3985978" y="2107750"/>
            <a:ext cx="2539906" cy="2306233"/>
            <a:chOff x="3034220" y="1364043"/>
            <a:chExt cx="1905000" cy="1729739"/>
          </a:xfrm>
        </p:grpSpPr>
        <p:sp>
          <p:nvSpPr>
            <p:cNvPr id="54" name="object 54"/>
            <p:cNvSpPr/>
            <p:nvPr/>
          </p:nvSpPr>
          <p:spPr>
            <a:xfrm>
              <a:off x="3416680" y="1366901"/>
              <a:ext cx="1139190" cy="1724025"/>
            </a:xfrm>
            <a:custGeom>
              <a:avLst/>
              <a:gdLst/>
              <a:ahLst/>
              <a:cxnLst/>
              <a:rect l="l" t="t" r="r" b="b"/>
              <a:pathLst>
                <a:path w="1139189" h="1724025">
                  <a:moveTo>
                    <a:pt x="0" y="1465326"/>
                  </a:moveTo>
                  <a:lnTo>
                    <a:pt x="0" y="1724025"/>
                  </a:lnTo>
                </a:path>
                <a:path w="1139189" h="1724025">
                  <a:moveTo>
                    <a:pt x="0" y="602995"/>
                  </a:moveTo>
                  <a:lnTo>
                    <a:pt x="0" y="1120902"/>
                  </a:lnTo>
                </a:path>
                <a:path w="1139189" h="1724025">
                  <a:moveTo>
                    <a:pt x="0" y="0"/>
                  </a:moveTo>
                  <a:lnTo>
                    <a:pt x="0" y="258572"/>
                  </a:lnTo>
                </a:path>
                <a:path w="1139189" h="1724025">
                  <a:moveTo>
                    <a:pt x="380238" y="1465326"/>
                  </a:moveTo>
                  <a:lnTo>
                    <a:pt x="380238" y="1724025"/>
                  </a:lnTo>
                </a:path>
                <a:path w="1139189" h="1724025">
                  <a:moveTo>
                    <a:pt x="380238" y="602995"/>
                  </a:moveTo>
                  <a:lnTo>
                    <a:pt x="380238" y="1120902"/>
                  </a:lnTo>
                </a:path>
                <a:path w="1139189" h="1724025">
                  <a:moveTo>
                    <a:pt x="380238" y="0"/>
                  </a:moveTo>
                  <a:lnTo>
                    <a:pt x="380238" y="258572"/>
                  </a:lnTo>
                </a:path>
                <a:path w="1139189" h="1724025">
                  <a:moveTo>
                    <a:pt x="759713" y="1465326"/>
                  </a:moveTo>
                  <a:lnTo>
                    <a:pt x="759713" y="1724025"/>
                  </a:lnTo>
                </a:path>
                <a:path w="1139189" h="1724025">
                  <a:moveTo>
                    <a:pt x="759713" y="602995"/>
                  </a:moveTo>
                  <a:lnTo>
                    <a:pt x="759713" y="1120902"/>
                  </a:lnTo>
                </a:path>
                <a:path w="1139189" h="1724025">
                  <a:moveTo>
                    <a:pt x="759713" y="0"/>
                  </a:moveTo>
                  <a:lnTo>
                    <a:pt x="759713" y="258572"/>
                  </a:lnTo>
                </a:path>
                <a:path w="1139189" h="1724025">
                  <a:moveTo>
                    <a:pt x="1139189" y="1465326"/>
                  </a:moveTo>
                  <a:lnTo>
                    <a:pt x="1139189" y="1724025"/>
                  </a:lnTo>
                </a:path>
                <a:path w="1139189" h="1724025">
                  <a:moveTo>
                    <a:pt x="1139189" y="602995"/>
                  </a:moveTo>
                  <a:lnTo>
                    <a:pt x="1139189" y="1120902"/>
                  </a:lnTo>
                </a:path>
                <a:path w="1139189" h="1724025">
                  <a:moveTo>
                    <a:pt x="1139189" y="0"/>
                  </a:moveTo>
                  <a:lnTo>
                    <a:pt x="1139189" y="258572"/>
                  </a:lnTo>
                </a:path>
              </a:pathLst>
            </a:custGeom>
            <a:ln w="5626">
              <a:solidFill>
                <a:srgbClr val="D9D9D9"/>
              </a:solidFill>
            </a:ln>
          </p:spPr>
          <p:txBody>
            <a:bodyPr wrap="square" lIns="0" tIns="0" rIns="0" bIns="0" rtlCol="0"/>
            <a:lstStyle/>
            <a:p>
              <a:endParaRPr/>
            </a:p>
          </p:txBody>
        </p:sp>
        <p:sp>
          <p:nvSpPr>
            <p:cNvPr id="55" name="object 55"/>
            <p:cNvSpPr/>
            <p:nvPr/>
          </p:nvSpPr>
          <p:spPr>
            <a:xfrm>
              <a:off x="4935981" y="1366901"/>
              <a:ext cx="0" cy="1724025"/>
            </a:xfrm>
            <a:custGeom>
              <a:avLst/>
              <a:gdLst/>
              <a:ahLst/>
              <a:cxnLst/>
              <a:rect l="l" t="t" r="r" b="b"/>
              <a:pathLst>
                <a:path h="1724025">
                  <a:moveTo>
                    <a:pt x="0" y="0"/>
                  </a:moveTo>
                  <a:lnTo>
                    <a:pt x="0" y="1724025"/>
                  </a:lnTo>
                </a:path>
              </a:pathLst>
            </a:custGeom>
            <a:ln w="5626">
              <a:solidFill>
                <a:srgbClr val="D9D9D9"/>
              </a:solidFill>
            </a:ln>
          </p:spPr>
          <p:txBody>
            <a:bodyPr wrap="square" lIns="0" tIns="0" rIns="0" bIns="0" rtlCol="0"/>
            <a:lstStyle/>
            <a:p>
              <a:endParaRPr/>
            </a:p>
          </p:txBody>
        </p:sp>
        <p:sp>
          <p:nvSpPr>
            <p:cNvPr id="56" name="object 56"/>
            <p:cNvSpPr/>
            <p:nvPr/>
          </p:nvSpPr>
          <p:spPr>
            <a:xfrm>
              <a:off x="3037078" y="1625472"/>
              <a:ext cx="1424940" cy="1207135"/>
            </a:xfrm>
            <a:custGeom>
              <a:avLst/>
              <a:gdLst/>
              <a:ahLst/>
              <a:cxnLst/>
              <a:rect l="l" t="t" r="r" b="b"/>
              <a:pathLst>
                <a:path w="1424939" h="1207135">
                  <a:moveTo>
                    <a:pt x="949579" y="0"/>
                  </a:moveTo>
                  <a:lnTo>
                    <a:pt x="0" y="0"/>
                  </a:lnTo>
                  <a:lnTo>
                    <a:pt x="0" y="344424"/>
                  </a:lnTo>
                  <a:lnTo>
                    <a:pt x="949579" y="344424"/>
                  </a:lnTo>
                  <a:lnTo>
                    <a:pt x="949579" y="0"/>
                  </a:lnTo>
                  <a:close/>
                </a:path>
                <a:path w="1424939" h="1207135">
                  <a:moveTo>
                    <a:pt x="1424432" y="862330"/>
                  </a:moveTo>
                  <a:lnTo>
                    <a:pt x="0" y="862330"/>
                  </a:lnTo>
                  <a:lnTo>
                    <a:pt x="0" y="1206754"/>
                  </a:lnTo>
                  <a:lnTo>
                    <a:pt x="1424432" y="1206754"/>
                  </a:lnTo>
                  <a:lnTo>
                    <a:pt x="1424432" y="862330"/>
                  </a:lnTo>
                  <a:close/>
                </a:path>
              </a:pathLst>
            </a:custGeom>
            <a:solidFill>
              <a:srgbClr val="92D050"/>
            </a:solidFill>
          </p:spPr>
          <p:txBody>
            <a:bodyPr wrap="square" lIns="0" tIns="0" rIns="0" bIns="0" rtlCol="0"/>
            <a:lstStyle/>
            <a:p>
              <a:endParaRPr/>
            </a:p>
          </p:txBody>
        </p:sp>
        <p:sp>
          <p:nvSpPr>
            <p:cNvPr id="57" name="object 57"/>
            <p:cNvSpPr/>
            <p:nvPr/>
          </p:nvSpPr>
          <p:spPr>
            <a:xfrm>
              <a:off x="3986657" y="1625472"/>
              <a:ext cx="949960" cy="1207135"/>
            </a:xfrm>
            <a:custGeom>
              <a:avLst/>
              <a:gdLst/>
              <a:ahLst/>
              <a:cxnLst/>
              <a:rect l="l" t="t" r="r" b="b"/>
              <a:pathLst>
                <a:path w="949960" h="1207135">
                  <a:moveTo>
                    <a:pt x="712216" y="862330"/>
                  </a:moveTo>
                  <a:lnTo>
                    <a:pt x="474853" y="862330"/>
                  </a:lnTo>
                  <a:lnTo>
                    <a:pt x="474853" y="1206754"/>
                  </a:lnTo>
                  <a:lnTo>
                    <a:pt x="712216" y="1206754"/>
                  </a:lnTo>
                  <a:lnTo>
                    <a:pt x="712216" y="862330"/>
                  </a:lnTo>
                  <a:close/>
                </a:path>
                <a:path w="949960" h="1207135">
                  <a:moveTo>
                    <a:pt x="949579" y="0"/>
                  </a:moveTo>
                  <a:lnTo>
                    <a:pt x="0" y="0"/>
                  </a:lnTo>
                  <a:lnTo>
                    <a:pt x="0" y="344424"/>
                  </a:lnTo>
                  <a:lnTo>
                    <a:pt x="949579" y="344424"/>
                  </a:lnTo>
                  <a:lnTo>
                    <a:pt x="949579" y="0"/>
                  </a:lnTo>
                  <a:close/>
                </a:path>
              </a:pathLst>
            </a:custGeom>
            <a:solidFill>
              <a:srgbClr val="5B9BD4"/>
            </a:solidFill>
          </p:spPr>
          <p:txBody>
            <a:bodyPr wrap="square" lIns="0" tIns="0" rIns="0" bIns="0" rtlCol="0"/>
            <a:lstStyle/>
            <a:p>
              <a:endParaRPr/>
            </a:p>
          </p:txBody>
        </p:sp>
        <p:sp>
          <p:nvSpPr>
            <p:cNvPr id="58" name="object 58"/>
            <p:cNvSpPr/>
            <p:nvPr/>
          </p:nvSpPr>
          <p:spPr>
            <a:xfrm>
              <a:off x="4698872" y="2487853"/>
              <a:ext cx="237490" cy="344805"/>
            </a:xfrm>
            <a:custGeom>
              <a:avLst/>
              <a:gdLst/>
              <a:ahLst/>
              <a:cxnLst/>
              <a:rect l="l" t="t" r="r" b="b"/>
              <a:pathLst>
                <a:path w="237489" h="344805">
                  <a:moveTo>
                    <a:pt x="237375" y="0"/>
                  </a:moveTo>
                  <a:lnTo>
                    <a:pt x="0" y="0"/>
                  </a:lnTo>
                  <a:lnTo>
                    <a:pt x="0" y="344373"/>
                  </a:lnTo>
                  <a:lnTo>
                    <a:pt x="237375" y="344373"/>
                  </a:lnTo>
                  <a:lnTo>
                    <a:pt x="237375" y="0"/>
                  </a:lnTo>
                  <a:close/>
                </a:path>
              </a:pathLst>
            </a:custGeom>
            <a:solidFill>
              <a:srgbClr val="FFC000"/>
            </a:solidFill>
          </p:spPr>
          <p:txBody>
            <a:bodyPr wrap="square" lIns="0" tIns="0" rIns="0" bIns="0" rtlCol="0"/>
            <a:lstStyle/>
            <a:p>
              <a:endParaRPr/>
            </a:p>
          </p:txBody>
        </p:sp>
        <p:sp>
          <p:nvSpPr>
            <p:cNvPr id="59" name="object 59"/>
            <p:cNvSpPr/>
            <p:nvPr/>
          </p:nvSpPr>
          <p:spPr>
            <a:xfrm>
              <a:off x="3037077" y="1366901"/>
              <a:ext cx="0" cy="1724025"/>
            </a:xfrm>
            <a:custGeom>
              <a:avLst/>
              <a:gdLst/>
              <a:ahLst/>
              <a:cxnLst/>
              <a:rect l="l" t="t" r="r" b="b"/>
              <a:pathLst>
                <a:path h="1724025">
                  <a:moveTo>
                    <a:pt x="0" y="1724025"/>
                  </a:moveTo>
                  <a:lnTo>
                    <a:pt x="0" y="0"/>
                  </a:lnTo>
                </a:path>
              </a:pathLst>
            </a:custGeom>
            <a:ln w="5626">
              <a:solidFill>
                <a:srgbClr val="D9D9D9"/>
              </a:solidFill>
            </a:ln>
          </p:spPr>
          <p:txBody>
            <a:bodyPr wrap="square" lIns="0" tIns="0" rIns="0" bIns="0" rtlCol="0"/>
            <a:lstStyle/>
            <a:p>
              <a:endParaRPr/>
            </a:p>
          </p:txBody>
        </p:sp>
        <p:sp>
          <p:nvSpPr>
            <p:cNvPr id="60" name="object 60"/>
            <p:cNvSpPr/>
            <p:nvPr/>
          </p:nvSpPr>
          <p:spPr>
            <a:xfrm>
              <a:off x="3709542" y="2607551"/>
              <a:ext cx="79375" cy="105410"/>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grpSp>
      <p:sp>
        <p:nvSpPr>
          <p:cNvPr id="61" name="object 61"/>
          <p:cNvSpPr txBox="1"/>
          <p:nvPr/>
        </p:nvSpPr>
        <p:spPr>
          <a:xfrm>
            <a:off x="4916345" y="3759722"/>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6</a:t>
            </a:r>
            <a:endParaRPr sz="667">
              <a:latin typeface="Calibri"/>
              <a:cs typeface="Calibri"/>
            </a:endParaRPr>
          </a:p>
        </p:txBody>
      </p:sp>
      <p:sp>
        <p:nvSpPr>
          <p:cNvPr id="62" name="object 62"/>
          <p:cNvSpPr/>
          <p:nvPr/>
        </p:nvSpPr>
        <p:spPr>
          <a:xfrm>
            <a:off x="4569902" y="2616476"/>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63" name="object 63"/>
          <p:cNvSpPr txBox="1"/>
          <p:nvPr/>
        </p:nvSpPr>
        <p:spPr>
          <a:xfrm>
            <a:off x="4599704" y="2610160"/>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1</a:t>
            </a:r>
            <a:endParaRPr sz="667">
              <a:latin typeface="Calibri"/>
              <a:cs typeface="Calibri"/>
            </a:endParaRPr>
          </a:p>
        </p:txBody>
      </p:sp>
      <p:sp>
        <p:nvSpPr>
          <p:cNvPr id="64" name="object 64"/>
          <p:cNvSpPr/>
          <p:nvPr/>
        </p:nvSpPr>
        <p:spPr>
          <a:xfrm>
            <a:off x="5994113" y="3765699"/>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65" name="object 65"/>
          <p:cNvSpPr txBox="1"/>
          <p:nvPr/>
        </p:nvSpPr>
        <p:spPr>
          <a:xfrm>
            <a:off x="6024082" y="3759722"/>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1</a:t>
            </a:r>
            <a:endParaRPr sz="667">
              <a:latin typeface="Calibri"/>
              <a:cs typeface="Calibri"/>
            </a:endParaRPr>
          </a:p>
        </p:txBody>
      </p:sp>
      <p:sp>
        <p:nvSpPr>
          <p:cNvPr id="66" name="object 66"/>
          <p:cNvSpPr/>
          <p:nvPr/>
        </p:nvSpPr>
        <p:spPr>
          <a:xfrm>
            <a:off x="5835793" y="2616476"/>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67" name="object 67"/>
          <p:cNvSpPr txBox="1"/>
          <p:nvPr/>
        </p:nvSpPr>
        <p:spPr>
          <a:xfrm>
            <a:off x="5865932" y="2610160"/>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1</a:t>
            </a:r>
            <a:endParaRPr sz="667">
              <a:latin typeface="Calibri"/>
              <a:cs typeface="Calibri"/>
            </a:endParaRPr>
          </a:p>
        </p:txBody>
      </p:sp>
      <p:sp>
        <p:nvSpPr>
          <p:cNvPr id="68" name="object 68"/>
          <p:cNvSpPr/>
          <p:nvPr/>
        </p:nvSpPr>
        <p:spPr>
          <a:xfrm>
            <a:off x="6310586" y="3765699"/>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69" name="object 69"/>
          <p:cNvSpPr txBox="1"/>
          <p:nvPr/>
        </p:nvSpPr>
        <p:spPr>
          <a:xfrm>
            <a:off x="6340725" y="3759722"/>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1</a:t>
            </a:r>
            <a:endParaRPr sz="667">
              <a:latin typeface="Calibri"/>
              <a:cs typeface="Calibri"/>
            </a:endParaRPr>
          </a:p>
        </p:txBody>
      </p:sp>
      <p:sp>
        <p:nvSpPr>
          <p:cNvPr id="70" name="object 70"/>
          <p:cNvSpPr txBox="1"/>
          <p:nvPr/>
        </p:nvSpPr>
        <p:spPr>
          <a:xfrm>
            <a:off x="3935263" y="4446512"/>
            <a:ext cx="1669565" cy="124885"/>
          </a:xfrm>
          <a:prstGeom prst="rect">
            <a:avLst/>
          </a:prstGeom>
        </p:spPr>
        <p:txBody>
          <a:bodyPr vert="horz" wrap="square" lIns="0" tIns="22013" rIns="0" bIns="0" rtlCol="0">
            <a:spAutoFit/>
          </a:bodyPr>
          <a:lstStyle/>
          <a:p>
            <a:pPr>
              <a:spcBef>
                <a:spcPts val="173"/>
              </a:spcBef>
              <a:tabLst>
                <a:tab pos="483435" algn="l"/>
                <a:tab pos="989729" algn="l"/>
                <a:tab pos="1496023" algn="l"/>
              </a:tabLst>
            </a:pPr>
            <a:r>
              <a:rPr sz="667" spc="-33" dirty="0">
                <a:solidFill>
                  <a:srgbClr val="585858"/>
                </a:solidFill>
                <a:latin typeface="Calibri"/>
                <a:cs typeface="Calibri"/>
              </a:rPr>
              <a:t>0%</a:t>
            </a:r>
            <a:r>
              <a:rPr sz="667" dirty="0">
                <a:solidFill>
                  <a:srgbClr val="585858"/>
                </a:solidFill>
                <a:latin typeface="Calibri"/>
                <a:cs typeface="Calibri"/>
              </a:rPr>
              <a:t>	</a:t>
            </a: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p:txBody>
      </p:sp>
      <p:sp>
        <p:nvSpPr>
          <p:cNvPr id="71" name="object 71"/>
          <p:cNvSpPr txBox="1"/>
          <p:nvPr/>
        </p:nvSpPr>
        <p:spPr>
          <a:xfrm>
            <a:off x="5938405" y="4446512"/>
            <a:ext cx="17271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80%</a:t>
            </a:r>
            <a:endParaRPr sz="667">
              <a:latin typeface="Calibri"/>
              <a:cs typeface="Calibri"/>
            </a:endParaRPr>
          </a:p>
        </p:txBody>
      </p:sp>
      <p:sp>
        <p:nvSpPr>
          <p:cNvPr id="72" name="object 72"/>
          <p:cNvSpPr txBox="1"/>
          <p:nvPr/>
        </p:nvSpPr>
        <p:spPr>
          <a:xfrm>
            <a:off x="6422001" y="4446512"/>
            <a:ext cx="218432"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Calibri"/>
                <a:cs typeface="Calibri"/>
              </a:rPr>
              <a:t>100%</a:t>
            </a:r>
            <a:endParaRPr sz="667">
              <a:latin typeface="Calibri"/>
              <a:cs typeface="Calibri"/>
            </a:endParaRPr>
          </a:p>
        </p:txBody>
      </p:sp>
      <p:sp>
        <p:nvSpPr>
          <p:cNvPr id="73" name="object 73"/>
          <p:cNvSpPr txBox="1"/>
          <p:nvPr/>
        </p:nvSpPr>
        <p:spPr>
          <a:xfrm>
            <a:off x="3727163" y="3754811"/>
            <a:ext cx="197266"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游ゴシック"/>
                <a:cs typeface="游ゴシック"/>
              </a:rPr>
              <a:t>いる</a:t>
            </a:r>
            <a:endParaRPr sz="667">
              <a:latin typeface="游ゴシック"/>
              <a:cs typeface="游ゴシック"/>
            </a:endParaRPr>
          </a:p>
        </p:txBody>
      </p:sp>
      <p:sp>
        <p:nvSpPr>
          <p:cNvPr id="74" name="object 74"/>
          <p:cNvSpPr txBox="1"/>
          <p:nvPr/>
        </p:nvSpPr>
        <p:spPr>
          <a:xfrm>
            <a:off x="3636571" y="2605250"/>
            <a:ext cx="287856"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游ゴシック"/>
                <a:cs typeface="游ゴシック"/>
              </a:rPr>
              <a:t>いない</a:t>
            </a:r>
            <a:endParaRPr sz="667">
              <a:latin typeface="游ゴシック"/>
              <a:cs typeface="游ゴシック"/>
            </a:endParaRPr>
          </a:p>
        </p:txBody>
      </p:sp>
      <p:grpSp>
        <p:nvGrpSpPr>
          <p:cNvPr id="75" name="object 75"/>
          <p:cNvGrpSpPr/>
          <p:nvPr/>
        </p:nvGrpSpPr>
        <p:grpSpPr>
          <a:xfrm>
            <a:off x="4378055" y="4701469"/>
            <a:ext cx="932992" cy="49951"/>
            <a:chOff x="3328289" y="3309404"/>
            <a:chExt cx="699770" cy="37465"/>
          </a:xfrm>
        </p:grpSpPr>
        <p:sp>
          <p:nvSpPr>
            <p:cNvPr id="76" name="object 76"/>
            <p:cNvSpPr/>
            <p:nvPr/>
          </p:nvSpPr>
          <p:spPr>
            <a:xfrm>
              <a:off x="3328289" y="3309404"/>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77" name="object 77"/>
            <p:cNvSpPr/>
            <p:nvPr/>
          </p:nvSpPr>
          <p:spPr>
            <a:xfrm>
              <a:off x="3659632" y="3309404"/>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78" name="object 78"/>
            <p:cNvSpPr/>
            <p:nvPr/>
          </p:nvSpPr>
          <p:spPr>
            <a:xfrm>
              <a:off x="3990975" y="3309404"/>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79" name="object 79"/>
          <p:cNvSpPr txBox="1"/>
          <p:nvPr/>
        </p:nvSpPr>
        <p:spPr>
          <a:xfrm>
            <a:off x="4449004" y="4645641"/>
            <a:ext cx="1529870" cy="124885"/>
          </a:xfrm>
          <a:prstGeom prst="rect">
            <a:avLst/>
          </a:prstGeom>
        </p:spPr>
        <p:txBody>
          <a:bodyPr vert="horz" wrap="square" lIns="0" tIns="22013" rIns="0" bIns="0" rtlCol="0">
            <a:spAutoFit/>
          </a:bodyPr>
          <a:lstStyle/>
          <a:p>
            <a:pPr>
              <a:spcBef>
                <a:spcPts val="173"/>
              </a:spcBef>
              <a:tabLst>
                <a:tab pos="441102" algn="l"/>
                <a:tab pos="883051"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80" name="object 80"/>
          <p:cNvSpPr txBox="1"/>
          <p:nvPr/>
        </p:nvSpPr>
        <p:spPr>
          <a:xfrm>
            <a:off x="5944839" y="1989138"/>
            <a:ext cx="614656" cy="135870"/>
          </a:xfrm>
          <a:prstGeom prst="rect">
            <a:avLst/>
          </a:prstGeom>
        </p:spPr>
        <p:txBody>
          <a:bodyPr vert="horz" wrap="square" lIns="0" tIns="22859" rIns="0" bIns="0" rtlCol="0">
            <a:spAutoFit/>
          </a:bodyPr>
          <a:lstStyle/>
          <a:p>
            <a:pPr>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81" name="object 81"/>
          <p:cNvGrpSpPr/>
          <p:nvPr/>
        </p:nvGrpSpPr>
        <p:grpSpPr>
          <a:xfrm>
            <a:off x="10581098" y="2077271"/>
            <a:ext cx="2476408" cy="2358726"/>
            <a:chOff x="7980743" y="1341183"/>
            <a:chExt cx="1857375" cy="1769110"/>
          </a:xfrm>
        </p:grpSpPr>
        <p:sp>
          <p:nvSpPr>
            <p:cNvPr id="82" name="object 82"/>
            <p:cNvSpPr/>
            <p:nvPr/>
          </p:nvSpPr>
          <p:spPr>
            <a:xfrm>
              <a:off x="8353933" y="1344041"/>
              <a:ext cx="1110615" cy="1763395"/>
            </a:xfrm>
            <a:custGeom>
              <a:avLst/>
              <a:gdLst/>
              <a:ahLst/>
              <a:cxnLst/>
              <a:rect l="l" t="t" r="r" b="b"/>
              <a:pathLst>
                <a:path w="1110615" h="1763395">
                  <a:moveTo>
                    <a:pt x="0" y="1498981"/>
                  </a:moveTo>
                  <a:lnTo>
                    <a:pt x="0" y="1763141"/>
                  </a:lnTo>
                </a:path>
                <a:path w="1110615" h="1763395">
                  <a:moveTo>
                    <a:pt x="0" y="616839"/>
                  </a:moveTo>
                  <a:lnTo>
                    <a:pt x="0" y="1146429"/>
                  </a:lnTo>
                </a:path>
                <a:path w="1110615" h="1763395">
                  <a:moveTo>
                    <a:pt x="0" y="0"/>
                  </a:moveTo>
                  <a:lnTo>
                    <a:pt x="0" y="264414"/>
                  </a:lnTo>
                </a:path>
                <a:path w="1110615" h="1763395">
                  <a:moveTo>
                    <a:pt x="370458" y="1498981"/>
                  </a:moveTo>
                  <a:lnTo>
                    <a:pt x="370458" y="1763141"/>
                  </a:lnTo>
                </a:path>
                <a:path w="1110615" h="1763395">
                  <a:moveTo>
                    <a:pt x="370458" y="616839"/>
                  </a:moveTo>
                  <a:lnTo>
                    <a:pt x="370458" y="1146429"/>
                  </a:lnTo>
                </a:path>
                <a:path w="1110615" h="1763395">
                  <a:moveTo>
                    <a:pt x="370458" y="0"/>
                  </a:moveTo>
                  <a:lnTo>
                    <a:pt x="370458" y="264414"/>
                  </a:lnTo>
                </a:path>
                <a:path w="1110615" h="1763395">
                  <a:moveTo>
                    <a:pt x="740918" y="1498981"/>
                  </a:moveTo>
                  <a:lnTo>
                    <a:pt x="740918" y="1763141"/>
                  </a:lnTo>
                </a:path>
                <a:path w="1110615" h="1763395">
                  <a:moveTo>
                    <a:pt x="740918" y="616838"/>
                  </a:moveTo>
                  <a:lnTo>
                    <a:pt x="740918" y="1146429"/>
                  </a:lnTo>
                </a:path>
                <a:path w="1110615" h="1763395">
                  <a:moveTo>
                    <a:pt x="740918" y="0"/>
                  </a:moveTo>
                  <a:lnTo>
                    <a:pt x="740918" y="264363"/>
                  </a:lnTo>
                </a:path>
                <a:path w="1110615" h="1763395">
                  <a:moveTo>
                    <a:pt x="1110488" y="1498981"/>
                  </a:moveTo>
                  <a:lnTo>
                    <a:pt x="1110488" y="1763141"/>
                  </a:lnTo>
                </a:path>
                <a:path w="1110615" h="1763395">
                  <a:moveTo>
                    <a:pt x="1110488" y="616838"/>
                  </a:moveTo>
                  <a:lnTo>
                    <a:pt x="1110488" y="1146429"/>
                  </a:lnTo>
                </a:path>
                <a:path w="1110615" h="1763395">
                  <a:moveTo>
                    <a:pt x="1110488" y="0"/>
                  </a:moveTo>
                  <a:lnTo>
                    <a:pt x="1110488" y="264363"/>
                  </a:lnTo>
                </a:path>
              </a:pathLst>
            </a:custGeom>
            <a:ln w="5626">
              <a:solidFill>
                <a:srgbClr val="D9D9D9"/>
              </a:solidFill>
            </a:ln>
          </p:spPr>
          <p:txBody>
            <a:bodyPr wrap="square" lIns="0" tIns="0" rIns="0" bIns="0" rtlCol="0"/>
            <a:lstStyle/>
            <a:p>
              <a:endParaRPr/>
            </a:p>
          </p:txBody>
        </p:sp>
        <p:sp>
          <p:nvSpPr>
            <p:cNvPr id="83" name="object 83"/>
            <p:cNvSpPr/>
            <p:nvPr/>
          </p:nvSpPr>
          <p:spPr>
            <a:xfrm>
              <a:off x="9835134" y="1344041"/>
              <a:ext cx="0" cy="1763395"/>
            </a:xfrm>
            <a:custGeom>
              <a:avLst/>
              <a:gdLst/>
              <a:ahLst/>
              <a:cxnLst/>
              <a:rect l="l" t="t" r="r" b="b"/>
              <a:pathLst>
                <a:path h="1763395">
                  <a:moveTo>
                    <a:pt x="0" y="0"/>
                  </a:moveTo>
                  <a:lnTo>
                    <a:pt x="0" y="1763141"/>
                  </a:lnTo>
                </a:path>
              </a:pathLst>
            </a:custGeom>
            <a:ln w="5626">
              <a:solidFill>
                <a:srgbClr val="D9D9D9"/>
              </a:solidFill>
            </a:ln>
          </p:spPr>
          <p:txBody>
            <a:bodyPr wrap="square" lIns="0" tIns="0" rIns="0" bIns="0" rtlCol="0"/>
            <a:lstStyle/>
            <a:p>
              <a:endParaRPr/>
            </a:p>
          </p:txBody>
        </p:sp>
        <p:sp>
          <p:nvSpPr>
            <p:cNvPr id="84" name="object 84"/>
            <p:cNvSpPr/>
            <p:nvPr/>
          </p:nvSpPr>
          <p:spPr>
            <a:xfrm>
              <a:off x="7983601" y="1608454"/>
              <a:ext cx="1543050" cy="1235075"/>
            </a:xfrm>
            <a:custGeom>
              <a:avLst/>
              <a:gdLst/>
              <a:ahLst/>
              <a:cxnLst/>
              <a:rect l="l" t="t" r="r" b="b"/>
              <a:pathLst>
                <a:path w="1543050" h="1235075">
                  <a:moveTo>
                    <a:pt x="925957" y="0"/>
                  </a:moveTo>
                  <a:lnTo>
                    <a:pt x="0" y="0"/>
                  </a:lnTo>
                  <a:lnTo>
                    <a:pt x="0" y="352425"/>
                  </a:lnTo>
                  <a:lnTo>
                    <a:pt x="925957" y="352425"/>
                  </a:lnTo>
                  <a:lnTo>
                    <a:pt x="925957" y="0"/>
                  </a:lnTo>
                  <a:close/>
                </a:path>
                <a:path w="1543050" h="1235075">
                  <a:moveTo>
                    <a:pt x="1542796" y="882015"/>
                  </a:moveTo>
                  <a:lnTo>
                    <a:pt x="0" y="882015"/>
                  </a:lnTo>
                  <a:lnTo>
                    <a:pt x="0" y="1234567"/>
                  </a:lnTo>
                  <a:lnTo>
                    <a:pt x="1542796" y="1234567"/>
                  </a:lnTo>
                  <a:lnTo>
                    <a:pt x="1542796" y="882015"/>
                  </a:lnTo>
                  <a:close/>
                </a:path>
              </a:pathLst>
            </a:custGeom>
            <a:solidFill>
              <a:srgbClr val="92D050"/>
            </a:solidFill>
          </p:spPr>
          <p:txBody>
            <a:bodyPr wrap="square" lIns="0" tIns="0" rIns="0" bIns="0" rtlCol="0"/>
            <a:lstStyle/>
            <a:p>
              <a:endParaRPr/>
            </a:p>
          </p:txBody>
        </p:sp>
        <p:sp>
          <p:nvSpPr>
            <p:cNvPr id="85" name="object 85"/>
            <p:cNvSpPr/>
            <p:nvPr/>
          </p:nvSpPr>
          <p:spPr>
            <a:xfrm>
              <a:off x="8909558" y="1608404"/>
              <a:ext cx="925830" cy="353060"/>
            </a:xfrm>
            <a:custGeom>
              <a:avLst/>
              <a:gdLst/>
              <a:ahLst/>
              <a:cxnLst/>
              <a:rect l="l" t="t" r="r" b="b"/>
              <a:pathLst>
                <a:path w="925829" h="353060">
                  <a:moveTo>
                    <a:pt x="925233" y="0"/>
                  </a:moveTo>
                  <a:lnTo>
                    <a:pt x="0" y="0"/>
                  </a:lnTo>
                  <a:lnTo>
                    <a:pt x="0" y="352475"/>
                  </a:lnTo>
                  <a:lnTo>
                    <a:pt x="925233" y="352475"/>
                  </a:lnTo>
                  <a:lnTo>
                    <a:pt x="925233" y="0"/>
                  </a:lnTo>
                  <a:close/>
                </a:path>
              </a:pathLst>
            </a:custGeom>
            <a:solidFill>
              <a:srgbClr val="5B9BD4"/>
            </a:solidFill>
          </p:spPr>
          <p:txBody>
            <a:bodyPr wrap="square" lIns="0" tIns="0" rIns="0" bIns="0" rtlCol="0"/>
            <a:lstStyle/>
            <a:p>
              <a:endParaRPr/>
            </a:p>
          </p:txBody>
        </p:sp>
        <p:sp>
          <p:nvSpPr>
            <p:cNvPr id="86" name="object 86"/>
            <p:cNvSpPr/>
            <p:nvPr/>
          </p:nvSpPr>
          <p:spPr>
            <a:xfrm>
              <a:off x="9526397" y="2490546"/>
              <a:ext cx="308610" cy="353060"/>
            </a:xfrm>
            <a:custGeom>
              <a:avLst/>
              <a:gdLst/>
              <a:ahLst/>
              <a:cxnLst/>
              <a:rect l="l" t="t" r="r" b="b"/>
              <a:pathLst>
                <a:path w="308609" h="353060">
                  <a:moveTo>
                    <a:pt x="308406" y="0"/>
                  </a:moveTo>
                  <a:lnTo>
                    <a:pt x="0" y="0"/>
                  </a:lnTo>
                  <a:lnTo>
                    <a:pt x="0" y="352475"/>
                  </a:lnTo>
                  <a:lnTo>
                    <a:pt x="308406" y="352475"/>
                  </a:lnTo>
                  <a:lnTo>
                    <a:pt x="308406" y="0"/>
                  </a:lnTo>
                  <a:close/>
                </a:path>
              </a:pathLst>
            </a:custGeom>
            <a:solidFill>
              <a:srgbClr val="FFC000"/>
            </a:solidFill>
          </p:spPr>
          <p:txBody>
            <a:bodyPr wrap="square" lIns="0" tIns="0" rIns="0" bIns="0" rtlCol="0"/>
            <a:lstStyle/>
            <a:p>
              <a:endParaRPr/>
            </a:p>
          </p:txBody>
        </p:sp>
        <p:sp>
          <p:nvSpPr>
            <p:cNvPr id="87" name="object 87"/>
            <p:cNvSpPr/>
            <p:nvPr/>
          </p:nvSpPr>
          <p:spPr>
            <a:xfrm>
              <a:off x="7983601" y="1344041"/>
              <a:ext cx="0" cy="1763395"/>
            </a:xfrm>
            <a:custGeom>
              <a:avLst/>
              <a:gdLst/>
              <a:ahLst/>
              <a:cxnLst/>
              <a:rect l="l" t="t" r="r" b="b"/>
              <a:pathLst>
                <a:path h="1763395">
                  <a:moveTo>
                    <a:pt x="0" y="1763140"/>
                  </a:moveTo>
                  <a:lnTo>
                    <a:pt x="0" y="0"/>
                  </a:lnTo>
                </a:path>
              </a:pathLst>
            </a:custGeom>
            <a:ln w="5626">
              <a:solidFill>
                <a:srgbClr val="D9D9D9"/>
              </a:solidFill>
            </a:ln>
          </p:spPr>
          <p:txBody>
            <a:bodyPr wrap="square" lIns="0" tIns="0" rIns="0" bIns="0" rtlCol="0"/>
            <a:lstStyle/>
            <a:p>
              <a:endParaRPr/>
            </a:p>
          </p:txBody>
        </p:sp>
        <p:sp>
          <p:nvSpPr>
            <p:cNvPr id="88" name="object 88"/>
            <p:cNvSpPr/>
            <p:nvPr/>
          </p:nvSpPr>
          <p:spPr>
            <a:xfrm>
              <a:off x="8715502" y="2614028"/>
              <a:ext cx="79375" cy="105410"/>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grpSp>
      <p:sp>
        <p:nvSpPr>
          <p:cNvPr id="89" name="object 89"/>
          <p:cNvSpPr txBox="1"/>
          <p:nvPr/>
        </p:nvSpPr>
        <p:spPr>
          <a:xfrm>
            <a:off x="11591894" y="3768357"/>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5</a:t>
            </a:r>
            <a:endParaRPr sz="667">
              <a:latin typeface="Calibri"/>
              <a:cs typeface="Calibri"/>
            </a:endParaRPr>
          </a:p>
        </p:txBody>
      </p:sp>
      <p:sp>
        <p:nvSpPr>
          <p:cNvPr id="90" name="object 90"/>
          <p:cNvSpPr/>
          <p:nvPr/>
        </p:nvSpPr>
        <p:spPr>
          <a:xfrm>
            <a:off x="11149275" y="2598866"/>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91" name="object 91"/>
          <p:cNvSpPr txBox="1"/>
          <p:nvPr/>
        </p:nvSpPr>
        <p:spPr>
          <a:xfrm>
            <a:off x="11180769" y="2592550"/>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1</a:t>
            </a:r>
            <a:endParaRPr sz="667">
              <a:latin typeface="Calibri"/>
              <a:cs typeface="Calibri"/>
            </a:endParaRPr>
          </a:p>
        </p:txBody>
      </p:sp>
      <p:sp>
        <p:nvSpPr>
          <p:cNvPr id="92" name="object 92"/>
          <p:cNvSpPr/>
          <p:nvPr/>
        </p:nvSpPr>
        <p:spPr>
          <a:xfrm>
            <a:off x="12383668" y="2598866"/>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93" name="object 93"/>
          <p:cNvSpPr txBox="1"/>
          <p:nvPr/>
        </p:nvSpPr>
        <p:spPr>
          <a:xfrm>
            <a:off x="12414825" y="2592550"/>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1</a:t>
            </a:r>
            <a:endParaRPr sz="667">
              <a:latin typeface="Calibri"/>
              <a:cs typeface="Calibri"/>
            </a:endParaRPr>
          </a:p>
        </p:txBody>
      </p:sp>
      <p:sp>
        <p:nvSpPr>
          <p:cNvPr id="94" name="object 94"/>
          <p:cNvSpPr/>
          <p:nvPr/>
        </p:nvSpPr>
        <p:spPr>
          <a:xfrm>
            <a:off x="12794965" y="3774335"/>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95" name="object 95"/>
          <p:cNvSpPr txBox="1"/>
          <p:nvPr/>
        </p:nvSpPr>
        <p:spPr>
          <a:xfrm>
            <a:off x="12826628" y="3768357"/>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1</a:t>
            </a:r>
            <a:endParaRPr sz="667">
              <a:latin typeface="Calibri"/>
              <a:cs typeface="Calibri"/>
            </a:endParaRPr>
          </a:p>
        </p:txBody>
      </p:sp>
      <p:sp>
        <p:nvSpPr>
          <p:cNvPr id="96" name="object 96"/>
          <p:cNvSpPr txBox="1"/>
          <p:nvPr/>
        </p:nvSpPr>
        <p:spPr>
          <a:xfrm>
            <a:off x="10531738" y="4468017"/>
            <a:ext cx="126995"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0%</a:t>
            </a:r>
            <a:endParaRPr sz="667">
              <a:latin typeface="Calibri"/>
              <a:cs typeface="Calibri"/>
            </a:endParaRPr>
          </a:p>
        </p:txBody>
      </p:sp>
      <p:sp>
        <p:nvSpPr>
          <p:cNvPr id="97" name="object 97"/>
          <p:cNvSpPr txBox="1"/>
          <p:nvPr/>
        </p:nvSpPr>
        <p:spPr>
          <a:xfrm>
            <a:off x="12483911" y="4468017"/>
            <a:ext cx="17271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80%</a:t>
            </a:r>
            <a:endParaRPr sz="667">
              <a:latin typeface="Calibri"/>
              <a:cs typeface="Calibri"/>
            </a:endParaRPr>
          </a:p>
        </p:txBody>
      </p:sp>
      <p:sp>
        <p:nvSpPr>
          <p:cNvPr id="98" name="object 98"/>
          <p:cNvSpPr txBox="1"/>
          <p:nvPr/>
        </p:nvSpPr>
        <p:spPr>
          <a:xfrm>
            <a:off x="12954977" y="4468017"/>
            <a:ext cx="218432"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Calibri"/>
                <a:cs typeface="Calibri"/>
              </a:rPr>
              <a:t>100%</a:t>
            </a:r>
            <a:endParaRPr sz="667">
              <a:latin typeface="Calibri"/>
              <a:cs typeface="Calibri"/>
            </a:endParaRPr>
          </a:p>
        </p:txBody>
      </p:sp>
      <p:sp>
        <p:nvSpPr>
          <p:cNvPr id="99" name="object 99"/>
          <p:cNvSpPr txBox="1"/>
          <p:nvPr/>
        </p:nvSpPr>
        <p:spPr>
          <a:xfrm>
            <a:off x="10143132" y="3763447"/>
            <a:ext cx="376753" cy="124885"/>
          </a:xfrm>
          <a:prstGeom prst="rect">
            <a:avLst/>
          </a:prstGeom>
        </p:spPr>
        <p:txBody>
          <a:bodyPr vert="horz" wrap="square" lIns="0" tIns="22013" rIns="0" bIns="0" rtlCol="0">
            <a:spAutoFit/>
          </a:bodyPr>
          <a:lstStyle/>
          <a:p>
            <a:pPr>
              <a:spcBef>
                <a:spcPts val="173"/>
              </a:spcBef>
            </a:pPr>
            <a:r>
              <a:rPr sz="667" spc="-20" dirty="0">
                <a:solidFill>
                  <a:srgbClr val="585858"/>
                </a:solidFill>
                <a:latin typeface="游ゴシック"/>
                <a:cs typeface="游ゴシック"/>
              </a:rPr>
              <a:t>希望する</a:t>
            </a:r>
            <a:endParaRPr sz="667">
              <a:latin typeface="游ゴシック"/>
              <a:cs typeface="游ゴシック"/>
            </a:endParaRPr>
          </a:p>
        </p:txBody>
      </p:sp>
      <p:sp>
        <p:nvSpPr>
          <p:cNvPr id="100" name="object 100"/>
          <p:cNvSpPr txBox="1"/>
          <p:nvPr/>
        </p:nvSpPr>
        <p:spPr>
          <a:xfrm>
            <a:off x="10052544" y="2587809"/>
            <a:ext cx="468189" cy="124885"/>
          </a:xfrm>
          <a:prstGeom prst="rect">
            <a:avLst/>
          </a:prstGeom>
        </p:spPr>
        <p:txBody>
          <a:bodyPr vert="horz" wrap="square" lIns="0" tIns="22013" rIns="0" bIns="0" rtlCol="0">
            <a:spAutoFit/>
          </a:bodyPr>
          <a:lstStyle/>
          <a:p>
            <a:pPr>
              <a:spcBef>
                <a:spcPts val="173"/>
              </a:spcBef>
            </a:pPr>
            <a:r>
              <a:rPr sz="667" spc="-13" dirty="0">
                <a:solidFill>
                  <a:srgbClr val="585858"/>
                </a:solidFill>
                <a:latin typeface="游ゴシック"/>
                <a:cs typeface="游ゴシック"/>
              </a:rPr>
              <a:t>希望しない</a:t>
            </a:r>
            <a:endParaRPr sz="667">
              <a:latin typeface="游ゴシック"/>
              <a:cs typeface="游ゴシック"/>
            </a:endParaRPr>
          </a:p>
        </p:txBody>
      </p:sp>
      <p:grpSp>
        <p:nvGrpSpPr>
          <p:cNvPr id="101" name="object 101"/>
          <p:cNvGrpSpPr/>
          <p:nvPr/>
        </p:nvGrpSpPr>
        <p:grpSpPr>
          <a:xfrm>
            <a:off x="10851767" y="4723143"/>
            <a:ext cx="932992" cy="49951"/>
            <a:chOff x="8183753" y="3325660"/>
            <a:chExt cx="699770" cy="37465"/>
          </a:xfrm>
        </p:grpSpPr>
        <p:sp>
          <p:nvSpPr>
            <p:cNvPr id="102" name="object 102"/>
            <p:cNvSpPr/>
            <p:nvPr/>
          </p:nvSpPr>
          <p:spPr>
            <a:xfrm>
              <a:off x="8183753" y="3325660"/>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103" name="object 103"/>
            <p:cNvSpPr/>
            <p:nvPr/>
          </p:nvSpPr>
          <p:spPr>
            <a:xfrm>
              <a:off x="8515096" y="3325660"/>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104" name="object 104"/>
            <p:cNvSpPr/>
            <p:nvPr/>
          </p:nvSpPr>
          <p:spPr>
            <a:xfrm>
              <a:off x="8846439" y="3325660"/>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105" name="object 105"/>
          <p:cNvSpPr txBox="1"/>
          <p:nvPr/>
        </p:nvSpPr>
        <p:spPr>
          <a:xfrm>
            <a:off x="10923900" y="4468018"/>
            <a:ext cx="1529023" cy="330133"/>
          </a:xfrm>
          <a:prstGeom prst="rect">
            <a:avLst/>
          </a:prstGeom>
        </p:spPr>
        <p:txBody>
          <a:bodyPr vert="horz" wrap="square" lIns="0" tIns="22013" rIns="0" bIns="0" rtlCol="0">
            <a:spAutoFit/>
          </a:bodyPr>
          <a:lstStyle/>
          <a:p>
            <a:pPr marL="77890">
              <a:spcBef>
                <a:spcPts val="173"/>
              </a:spcBef>
              <a:tabLst>
                <a:tab pos="572331" algn="l"/>
                <a:tab pos="1065927"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a:p>
            <a:pPr>
              <a:spcBef>
                <a:spcPts val="767"/>
              </a:spcBef>
              <a:tabLst>
                <a:tab pos="441102" algn="l"/>
                <a:tab pos="883051"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106" name="object 106"/>
          <p:cNvSpPr txBox="1"/>
          <p:nvPr/>
        </p:nvSpPr>
        <p:spPr>
          <a:xfrm>
            <a:off x="12483572" y="1975253"/>
            <a:ext cx="614656" cy="135870"/>
          </a:xfrm>
          <a:prstGeom prst="rect">
            <a:avLst/>
          </a:prstGeom>
        </p:spPr>
        <p:txBody>
          <a:bodyPr vert="horz" wrap="square" lIns="0" tIns="22859" rIns="0" bIns="0" rtlCol="0">
            <a:spAutoFit/>
          </a:bodyPr>
          <a:lstStyle/>
          <a:p>
            <a:pPr>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107" name="object 107"/>
          <p:cNvGrpSpPr/>
          <p:nvPr/>
        </p:nvGrpSpPr>
        <p:grpSpPr>
          <a:xfrm>
            <a:off x="3837055" y="6343077"/>
            <a:ext cx="2706693" cy="477502"/>
            <a:chOff x="2922523" y="4540656"/>
            <a:chExt cx="2030095" cy="358140"/>
          </a:xfrm>
        </p:grpSpPr>
        <p:sp>
          <p:nvSpPr>
            <p:cNvPr id="108" name="object 108"/>
            <p:cNvSpPr/>
            <p:nvPr/>
          </p:nvSpPr>
          <p:spPr>
            <a:xfrm>
              <a:off x="2922523" y="4540656"/>
              <a:ext cx="1421130" cy="358140"/>
            </a:xfrm>
            <a:custGeom>
              <a:avLst/>
              <a:gdLst/>
              <a:ahLst/>
              <a:cxnLst/>
              <a:rect l="l" t="t" r="r" b="b"/>
              <a:pathLst>
                <a:path w="1421129" h="358139">
                  <a:moveTo>
                    <a:pt x="1421129" y="0"/>
                  </a:moveTo>
                  <a:lnTo>
                    <a:pt x="0" y="0"/>
                  </a:lnTo>
                  <a:lnTo>
                    <a:pt x="0" y="357860"/>
                  </a:lnTo>
                  <a:lnTo>
                    <a:pt x="1421129" y="357860"/>
                  </a:lnTo>
                  <a:lnTo>
                    <a:pt x="1421129" y="0"/>
                  </a:lnTo>
                  <a:close/>
                </a:path>
              </a:pathLst>
            </a:custGeom>
            <a:solidFill>
              <a:srgbClr val="92D050"/>
            </a:solidFill>
          </p:spPr>
          <p:txBody>
            <a:bodyPr wrap="square" lIns="0" tIns="0" rIns="0" bIns="0" rtlCol="0"/>
            <a:lstStyle/>
            <a:p>
              <a:endParaRPr/>
            </a:p>
          </p:txBody>
        </p:sp>
        <p:sp>
          <p:nvSpPr>
            <p:cNvPr id="109" name="object 109"/>
            <p:cNvSpPr/>
            <p:nvPr/>
          </p:nvSpPr>
          <p:spPr>
            <a:xfrm>
              <a:off x="4343653" y="4540656"/>
              <a:ext cx="405765" cy="358140"/>
            </a:xfrm>
            <a:custGeom>
              <a:avLst/>
              <a:gdLst/>
              <a:ahLst/>
              <a:cxnLst/>
              <a:rect l="l" t="t" r="r" b="b"/>
              <a:pathLst>
                <a:path w="405764" h="358139">
                  <a:moveTo>
                    <a:pt x="405523" y="0"/>
                  </a:moveTo>
                  <a:lnTo>
                    <a:pt x="0" y="0"/>
                  </a:lnTo>
                  <a:lnTo>
                    <a:pt x="0" y="357860"/>
                  </a:lnTo>
                  <a:lnTo>
                    <a:pt x="405523" y="357860"/>
                  </a:lnTo>
                  <a:lnTo>
                    <a:pt x="405523" y="0"/>
                  </a:lnTo>
                  <a:close/>
                </a:path>
              </a:pathLst>
            </a:custGeom>
            <a:solidFill>
              <a:srgbClr val="5B9BD4"/>
            </a:solidFill>
          </p:spPr>
          <p:txBody>
            <a:bodyPr wrap="square" lIns="0" tIns="0" rIns="0" bIns="0" rtlCol="0"/>
            <a:lstStyle/>
            <a:p>
              <a:endParaRPr/>
            </a:p>
          </p:txBody>
        </p:sp>
        <p:sp>
          <p:nvSpPr>
            <p:cNvPr id="110" name="object 110"/>
            <p:cNvSpPr/>
            <p:nvPr/>
          </p:nvSpPr>
          <p:spPr>
            <a:xfrm>
              <a:off x="4749164" y="4540656"/>
              <a:ext cx="203835" cy="358140"/>
            </a:xfrm>
            <a:custGeom>
              <a:avLst/>
              <a:gdLst/>
              <a:ahLst/>
              <a:cxnLst/>
              <a:rect l="l" t="t" r="r" b="b"/>
              <a:pathLst>
                <a:path w="203835" h="358139">
                  <a:moveTo>
                    <a:pt x="203212" y="0"/>
                  </a:moveTo>
                  <a:lnTo>
                    <a:pt x="0" y="0"/>
                  </a:lnTo>
                  <a:lnTo>
                    <a:pt x="0" y="357860"/>
                  </a:lnTo>
                  <a:lnTo>
                    <a:pt x="203212" y="357860"/>
                  </a:lnTo>
                  <a:lnTo>
                    <a:pt x="203212" y="0"/>
                  </a:lnTo>
                  <a:close/>
                </a:path>
              </a:pathLst>
            </a:custGeom>
            <a:solidFill>
              <a:srgbClr val="FFC000"/>
            </a:solidFill>
          </p:spPr>
          <p:txBody>
            <a:bodyPr wrap="square" lIns="0" tIns="0" rIns="0" bIns="0" rtlCol="0"/>
            <a:lstStyle/>
            <a:p>
              <a:endParaRPr/>
            </a:p>
          </p:txBody>
        </p:sp>
        <p:sp>
          <p:nvSpPr>
            <p:cNvPr id="111" name="object 111"/>
            <p:cNvSpPr/>
            <p:nvPr/>
          </p:nvSpPr>
          <p:spPr>
            <a:xfrm>
              <a:off x="3593338" y="4667110"/>
              <a:ext cx="1297305" cy="105410"/>
            </a:xfrm>
            <a:custGeom>
              <a:avLst/>
              <a:gdLst/>
              <a:ahLst/>
              <a:cxnLst/>
              <a:rect l="l" t="t" r="r" b="b"/>
              <a:pathLst>
                <a:path w="1297304" h="105410">
                  <a:moveTo>
                    <a:pt x="79121" y="0"/>
                  </a:moveTo>
                  <a:lnTo>
                    <a:pt x="0" y="0"/>
                  </a:lnTo>
                  <a:lnTo>
                    <a:pt x="0" y="104787"/>
                  </a:lnTo>
                  <a:lnTo>
                    <a:pt x="79121" y="104787"/>
                  </a:lnTo>
                  <a:lnTo>
                    <a:pt x="79121" y="0"/>
                  </a:lnTo>
                  <a:close/>
                </a:path>
                <a:path w="1297304" h="105410">
                  <a:moveTo>
                    <a:pt x="992505" y="0"/>
                  </a:moveTo>
                  <a:lnTo>
                    <a:pt x="913384" y="0"/>
                  </a:lnTo>
                  <a:lnTo>
                    <a:pt x="913384" y="104787"/>
                  </a:lnTo>
                  <a:lnTo>
                    <a:pt x="992505" y="104787"/>
                  </a:lnTo>
                  <a:lnTo>
                    <a:pt x="992505" y="0"/>
                  </a:lnTo>
                  <a:close/>
                </a:path>
                <a:path w="1297304" h="105410">
                  <a:moveTo>
                    <a:pt x="1296924" y="0"/>
                  </a:moveTo>
                  <a:lnTo>
                    <a:pt x="1217803" y="0"/>
                  </a:lnTo>
                  <a:lnTo>
                    <a:pt x="1217803" y="104787"/>
                  </a:lnTo>
                  <a:lnTo>
                    <a:pt x="1296924" y="104787"/>
                  </a:lnTo>
                  <a:lnTo>
                    <a:pt x="1296924" y="0"/>
                  </a:lnTo>
                  <a:close/>
                </a:path>
              </a:pathLst>
            </a:custGeom>
            <a:solidFill>
              <a:srgbClr val="FFFFFF"/>
            </a:solidFill>
          </p:spPr>
          <p:txBody>
            <a:bodyPr wrap="square" lIns="0" tIns="0" rIns="0" bIns="0" rtlCol="0"/>
            <a:lstStyle/>
            <a:p>
              <a:endParaRPr/>
            </a:p>
          </p:txBody>
        </p:sp>
      </p:grpSp>
      <p:graphicFrame>
        <p:nvGraphicFramePr>
          <p:cNvPr id="112" name="object 112"/>
          <p:cNvGraphicFramePr>
            <a:graphicFrameLocks noGrp="1"/>
          </p:cNvGraphicFramePr>
          <p:nvPr>
            <p:extLst>
              <p:ext uri="{D42A27DB-BD31-4B8C-83A1-F6EECF244321}">
                <p14:modId xmlns:p14="http://schemas.microsoft.com/office/powerpoint/2010/main" val="3168980335"/>
              </p:ext>
            </p:extLst>
          </p:nvPr>
        </p:nvGraphicFramePr>
        <p:xfrm>
          <a:off x="3833303" y="5984578"/>
          <a:ext cx="2701609" cy="2386665"/>
        </p:xfrm>
        <a:graphic>
          <a:graphicData uri="http://schemas.openxmlformats.org/drawingml/2006/table">
            <a:tbl>
              <a:tblPr firstRow="1" bandRow="1">
                <a:tableStyleId>{2D5ABB26-0587-4C30-8999-92F81FD0307C}</a:tableStyleId>
              </a:tblPr>
              <a:tblGrid>
                <a:gridCol w="541000">
                  <a:extLst>
                    <a:ext uri="{9D8B030D-6E8A-4147-A177-3AD203B41FA5}">
                      <a16:colId xmlns:a16="http://schemas.microsoft.com/office/drawing/2014/main" val="20000"/>
                    </a:ext>
                  </a:extLst>
                </a:gridCol>
                <a:gridCol w="540152">
                  <a:extLst>
                    <a:ext uri="{9D8B030D-6E8A-4147-A177-3AD203B41FA5}">
                      <a16:colId xmlns:a16="http://schemas.microsoft.com/office/drawing/2014/main" val="20001"/>
                    </a:ext>
                  </a:extLst>
                </a:gridCol>
                <a:gridCol w="541000">
                  <a:extLst>
                    <a:ext uri="{9D8B030D-6E8A-4147-A177-3AD203B41FA5}">
                      <a16:colId xmlns:a16="http://schemas.microsoft.com/office/drawing/2014/main" val="20002"/>
                    </a:ext>
                  </a:extLst>
                </a:gridCol>
                <a:gridCol w="270077">
                  <a:extLst>
                    <a:ext uri="{9D8B030D-6E8A-4147-A177-3AD203B41FA5}">
                      <a16:colId xmlns:a16="http://schemas.microsoft.com/office/drawing/2014/main" val="20003"/>
                    </a:ext>
                  </a:extLst>
                </a:gridCol>
                <a:gridCol w="269230">
                  <a:extLst>
                    <a:ext uri="{9D8B030D-6E8A-4147-A177-3AD203B41FA5}">
                      <a16:colId xmlns:a16="http://schemas.microsoft.com/office/drawing/2014/main" val="20004"/>
                    </a:ext>
                  </a:extLst>
                </a:gridCol>
                <a:gridCol w="270075">
                  <a:extLst>
                    <a:ext uri="{9D8B030D-6E8A-4147-A177-3AD203B41FA5}">
                      <a16:colId xmlns:a16="http://schemas.microsoft.com/office/drawing/2014/main" val="20005"/>
                    </a:ext>
                  </a:extLst>
                </a:gridCol>
                <a:gridCol w="270075">
                  <a:extLst>
                    <a:ext uri="{9D8B030D-6E8A-4147-A177-3AD203B41FA5}">
                      <a16:colId xmlns:a16="http://schemas.microsoft.com/office/drawing/2014/main" val="20006"/>
                    </a:ext>
                  </a:extLst>
                </a:gridCol>
              </a:tblGrid>
              <a:tr h="358127">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0"/>
                  </a:ext>
                </a:extLst>
              </a:tr>
              <a:tr h="476656">
                <a:tc gridSpan="4">
                  <a:txBody>
                    <a:bodyPr/>
                    <a:lstStyle/>
                    <a:p>
                      <a:pPr>
                        <a:lnSpc>
                          <a:spcPct val="100000"/>
                        </a:lnSpc>
                        <a:spcBef>
                          <a:spcPts val="520"/>
                        </a:spcBef>
                      </a:pPr>
                      <a:endParaRPr sz="700">
                        <a:latin typeface="Times New Roman"/>
                        <a:cs typeface="Times New Roman"/>
                      </a:endParaRPr>
                    </a:p>
                    <a:p>
                      <a:pPr algn="ctr">
                        <a:lnSpc>
                          <a:spcPct val="100000"/>
                        </a:lnSpc>
                      </a:pPr>
                      <a:r>
                        <a:rPr sz="700" spc="-50" dirty="0">
                          <a:solidFill>
                            <a:srgbClr val="404040"/>
                          </a:solidFill>
                          <a:latin typeface="Calibri"/>
                          <a:cs typeface="Calibri"/>
                        </a:rPr>
                        <a:t>7</a:t>
                      </a:r>
                      <a:endParaRPr sz="700">
                        <a:latin typeface="Calibri"/>
                        <a:cs typeface="Calibri"/>
                      </a:endParaRPr>
                    </a:p>
                  </a:txBody>
                  <a:tcPr marL="0" marR="0" marT="88050" marB="0">
                    <a:lnL w="6350">
                      <a:solidFill>
                        <a:srgbClr val="D9D9D9"/>
                      </a:solidFill>
                      <a:prstDash val="solid"/>
                    </a:ln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gridSpan="2">
                  <a:txBody>
                    <a:bodyPr/>
                    <a:lstStyle/>
                    <a:p>
                      <a:pPr>
                        <a:lnSpc>
                          <a:spcPct val="100000"/>
                        </a:lnSpc>
                        <a:spcBef>
                          <a:spcPts val="520"/>
                        </a:spcBef>
                      </a:pPr>
                      <a:endParaRPr sz="700">
                        <a:latin typeface="Times New Roman"/>
                        <a:cs typeface="Times New Roman"/>
                      </a:endParaRPr>
                    </a:p>
                    <a:p>
                      <a:pPr algn="ctr">
                        <a:lnSpc>
                          <a:spcPct val="100000"/>
                        </a:lnSpc>
                      </a:pPr>
                      <a:r>
                        <a:rPr sz="700" spc="-50" dirty="0">
                          <a:solidFill>
                            <a:srgbClr val="404040"/>
                          </a:solidFill>
                          <a:latin typeface="Calibri"/>
                          <a:cs typeface="Calibri"/>
                        </a:rPr>
                        <a:t>2</a:t>
                      </a:r>
                      <a:endParaRPr sz="700">
                        <a:latin typeface="Calibri"/>
                        <a:cs typeface="Calibri"/>
                      </a:endParaRPr>
                    </a:p>
                  </a:txBody>
                  <a:tcPr marL="0" marR="0" marT="88050" marB="0"/>
                </a:tc>
                <a:tc hMerge="1">
                  <a:txBody>
                    <a:bodyPr/>
                    <a:lstStyle/>
                    <a:p>
                      <a:endParaRPr/>
                    </a:p>
                  </a:txBody>
                  <a:tcPr marL="0" marR="0" marT="0" marB="0"/>
                </a:tc>
                <a:tc>
                  <a:txBody>
                    <a:bodyPr/>
                    <a:lstStyle/>
                    <a:p>
                      <a:pPr>
                        <a:lnSpc>
                          <a:spcPct val="100000"/>
                        </a:lnSpc>
                        <a:spcBef>
                          <a:spcPts val="520"/>
                        </a:spcBef>
                      </a:pPr>
                      <a:endParaRPr sz="700">
                        <a:latin typeface="Times New Roman"/>
                        <a:cs typeface="Times New Roman"/>
                      </a:endParaRPr>
                    </a:p>
                    <a:p>
                      <a:pPr algn="ctr">
                        <a:lnSpc>
                          <a:spcPct val="100000"/>
                        </a:lnSpc>
                      </a:pPr>
                      <a:r>
                        <a:rPr sz="700" spc="-50" dirty="0">
                          <a:solidFill>
                            <a:srgbClr val="404040"/>
                          </a:solidFill>
                          <a:latin typeface="Calibri"/>
                          <a:cs typeface="Calibri"/>
                        </a:rPr>
                        <a:t>1</a:t>
                      </a:r>
                      <a:endParaRPr sz="700">
                        <a:latin typeface="Calibri"/>
                        <a:cs typeface="Calibri"/>
                      </a:endParaRPr>
                    </a:p>
                  </a:txBody>
                  <a:tcPr marL="0" marR="0" marT="88050" marB="0">
                    <a:lnR w="6350">
                      <a:solidFill>
                        <a:srgbClr val="D9D9D9"/>
                      </a:solidFill>
                      <a:prstDash val="solid"/>
                    </a:lnR>
                  </a:tcPr>
                </a:tc>
                <a:extLst>
                  <a:ext uri="{0D108BD9-81ED-4DB2-BD59-A6C34878D82A}">
                    <a16:rowId xmlns:a16="http://schemas.microsoft.com/office/drawing/2014/main" val="10001"/>
                  </a:ext>
                </a:extLst>
              </a:tr>
              <a:tr h="1551882">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2"/>
                  </a:ext>
                </a:extLst>
              </a:tr>
            </a:tbl>
          </a:graphicData>
        </a:graphic>
      </p:graphicFrame>
      <p:sp>
        <p:nvSpPr>
          <p:cNvPr id="113" name="object 113"/>
          <p:cNvSpPr txBox="1"/>
          <p:nvPr/>
        </p:nvSpPr>
        <p:spPr>
          <a:xfrm>
            <a:off x="3765598" y="8409950"/>
            <a:ext cx="143928"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Calibri"/>
                <a:cs typeface="Calibri"/>
              </a:rPr>
              <a:t>0%</a:t>
            </a:r>
            <a:endParaRPr sz="667">
              <a:latin typeface="Calibri"/>
              <a:cs typeface="Calibri"/>
            </a:endParaRPr>
          </a:p>
        </p:txBody>
      </p:sp>
      <p:sp>
        <p:nvSpPr>
          <p:cNvPr id="114" name="object 114"/>
          <p:cNvSpPr txBox="1"/>
          <p:nvPr/>
        </p:nvSpPr>
        <p:spPr>
          <a:xfrm>
            <a:off x="4284078" y="8409950"/>
            <a:ext cx="1272493" cy="124885"/>
          </a:xfrm>
          <a:prstGeom prst="rect">
            <a:avLst/>
          </a:prstGeom>
        </p:spPr>
        <p:txBody>
          <a:bodyPr vert="horz" wrap="square" lIns="0" tIns="22013" rIns="0" bIns="0" rtlCol="0">
            <a:spAutoFit/>
          </a:bodyPr>
          <a:lstStyle/>
          <a:p>
            <a:pPr marL="16933">
              <a:spcBef>
                <a:spcPts val="173"/>
              </a:spcBef>
              <a:tabLst>
                <a:tab pos="557939" algn="l"/>
                <a:tab pos="1098946"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p:txBody>
      </p:sp>
      <p:sp>
        <p:nvSpPr>
          <p:cNvPr id="115" name="object 115"/>
          <p:cNvSpPr txBox="1"/>
          <p:nvPr/>
        </p:nvSpPr>
        <p:spPr>
          <a:xfrm>
            <a:off x="5907925" y="8409950"/>
            <a:ext cx="189646"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Calibri"/>
                <a:cs typeface="Calibri"/>
              </a:rPr>
              <a:t>80%</a:t>
            </a:r>
            <a:endParaRPr sz="667">
              <a:latin typeface="Calibri"/>
              <a:cs typeface="Calibri"/>
            </a:endParaRPr>
          </a:p>
        </p:txBody>
      </p:sp>
      <p:sp>
        <p:nvSpPr>
          <p:cNvPr id="116" name="object 116"/>
          <p:cNvSpPr txBox="1"/>
          <p:nvPr/>
        </p:nvSpPr>
        <p:spPr>
          <a:xfrm>
            <a:off x="6426572" y="8409950"/>
            <a:ext cx="235365" cy="124885"/>
          </a:xfrm>
          <a:prstGeom prst="rect">
            <a:avLst/>
          </a:prstGeom>
        </p:spPr>
        <p:txBody>
          <a:bodyPr vert="horz" wrap="square" lIns="0" tIns="22013" rIns="0" bIns="0" rtlCol="0">
            <a:spAutoFit/>
          </a:bodyPr>
          <a:lstStyle/>
          <a:p>
            <a:pPr marL="16933">
              <a:spcBef>
                <a:spcPts val="173"/>
              </a:spcBef>
            </a:pPr>
            <a:r>
              <a:rPr sz="667" spc="-27" dirty="0">
                <a:solidFill>
                  <a:srgbClr val="585858"/>
                </a:solidFill>
                <a:latin typeface="Calibri"/>
                <a:cs typeface="Calibri"/>
              </a:rPr>
              <a:t>100%</a:t>
            </a:r>
            <a:endParaRPr sz="667">
              <a:latin typeface="Calibri"/>
              <a:cs typeface="Calibri"/>
            </a:endParaRPr>
          </a:p>
        </p:txBody>
      </p:sp>
      <p:sp>
        <p:nvSpPr>
          <p:cNvPr id="117" name="object 117"/>
          <p:cNvSpPr txBox="1"/>
          <p:nvPr/>
        </p:nvSpPr>
        <p:spPr>
          <a:xfrm>
            <a:off x="3556649" y="7696068"/>
            <a:ext cx="215045"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游ゴシック"/>
                <a:cs typeface="游ゴシック"/>
              </a:rPr>
              <a:t>ある</a:t>
            </a:r>
            <a:endParaRPr sz="667">
              <a:latin typeface="游ゴシック"/>
              <a:cs typeface="游ゴシック"/>
            </a:endParaRPr>
          </a:p>
        </p:txBody>
      </p:sp>
      <p:sp>
        <p:nvSpPr>
          <p:cNvPr id="118" name="object 118"/>
          <p:cNvSpPr txBox="1"/>
          <p:nvPr/>
        </p:nvSpPr>
        <p:spPr>
          <a:xfrm>
            <a:off x="3556649" y="6500889"/>
            <a:ext cx="215045"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游ゴシック"/>
                <a:cs typeface="游ゴシック"/>
              </a:rPr>
              <a:t>ない</a:t>
            </a:r>
            <a:endParaRPr sz="667">
              <a:latin typeface="游ゴシック"/>
              <a:cs typeface="游ゴシック"/>
            </a:endParaRPr>
          </a:p>
        </p:txBody>
      </p:sp>
      <p:grpSp>
        <p:nvGrpSpPr>
          <p:cNvPr id="119" name="object 119"/>
          <p:cNvGrpSpPr/>
          <p:nvPr/>
        </p:nvGrpSpPr>
        <p:grpSpPr>
          <a:xfrm>
            <a:off x="4357565" y="8664195"/>
            <a:ext cx="932992" cy="49951"/>
            <a:chOff x="3312921" y="6281559"/>
            <a:chExt cx="699770" cy="37465"/>
          </a:xfrm>
        </p:grpSpPr>
        <p:sp>
          <p:nvSpPr>
            <p:cNvPr id="120" name="object 120"/>
            <p:cNvSpPr/>
            <p:nvPr/>
          </p:nvSpPr>
          <p:spPr>
            <a:xfrm>
              <a:off x="3312921" y="6281559"/>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121" name="object 121"/>
            <p:cNvSpPr/>
            <p:nvPr/>
          </p:nvSpPr>
          <p:spPr>
            <a:xfrm>
              <a:off x="3644264" y="6281559"/>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122" name="object 122"/>
            <p:cNvSpPr/>
            <p:nvPr/>
          </p:nvSpPr>
          <p:spPr>
            <a:xfrm>
              <a:off x="3975607" y="6281559"/>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123" name="object 123"/>
          <p:cNvSpPr txBox="1"/>
          <p:nvPr/>
        </p:nvSpPr>
        <p:spPr>
          <a:xfrm>
            <a:off x="4411750" y="8609147"/>
            <a:ext cx="1545956" cy="124885"/>
          </a:xfrm>
          <a:prstGeom prst="rect">
            <a:avLst/>
          </a:prstGeom>
        </p:spPr>
        <p:txBody>
          <a:bodyPr vert="horz" wrap="square" lIns="0" tIns="22013" rIns="0" bIns="0" rtlCol="0">
            <a:spAutoFit/>
          </a:bodyPr>
          <a:lstStyle/>
          <a:p>
            <a:pPr marL="16933">
              <a:spcBef>
                <a:spcPts val="173"/>
              </a:spcBef>
              <a:tabLst>
                <a:tab pos="458035" algn="l"/>
                <a:tab pos="899984"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124" name="object 124"/>
          <p:cNvSpPr txBox="1"/>
          <p:nvPr/>
        </p:nvSpPr>
        <p:spPr>
          <a:xfrm>
            <a:off x="5929938" y="5842852"/>
            <a:ext cx="629050" cy="135870"/>
          </a:xfrm>
          <a:prstGeom prst="rect">
            <a:avLst/>
          </a:prstGeom>
        </p:spPr>
        <p:txBody>
          <a:bodyPr vert="horz" wrap="square" lIns="0" tIns="22859" rIns="0" bIns="0" rtlCol="0">
            <a:spAutoFit/>
          </a:bodyPr>
          <a:lstStyle/>
          <a:p>
            <a:pPr marL="16933">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125" name="object 125"/>
          <p:cNvGrpSpPr/>
          <p:nvPr/>
        </p:nvGrpSpPr>
        <p:grpSpPr>
          <a:xfrm>
            <a:off x="7631627" y="5946563"/>
            <a:ext cx="2400211" cy="2470482"/>
            <a:chOff x="5768558" y="4243260"/>
            <a:chExt cx="1800225" cy="1852930"/>
          </a:xfrm>
        </p:grpSpPr>
        <p:sp>
          <p:nvSpPr>
            <p:cNvPr id="126" name="object 126"/>
            <p:cNvSpPr/>
            <p:nvPr/>
          </p:nvSpPr>
          <p:spPr>
            <a:xfrm>
              <a:off x="6592950" y="4452747"/>
              <a:ext cx="819150" cy="1527810"/>
            </a:xfrm>
            <a:custGeom>
              <a:avLst/>
              <a:gdLst/>
              <a:ahLst/>
              <a:cxnLst/>
              <a:rect l="l" t="t" r="r" b="b"/>
              <a:pathLst>
                <a:path w="819150" h="1527810">
                  <a:moveTo>
                    <a:pt x="0" y="0"/>
                  </a:moveTo>
                  <a:lnTo>
                    <a:pt x="0" y="818642"/>
                  </a:lnTo>
                  <a:lnTo>
                    <a:pt x="409320" y="1527556"/>
                  </a:lnTo>
                  <a:lnTo>
                    <a:pt x="450617" y="1502061"/>
                  </a:lnTo>
                  <a:lnTo>
                    <a:pt x="490054" y="1474374"/>
                  </a:lnTo>
                  <a:lnTo>
                    <a:pt x="527570" y="1444599"/>
                  </a:lnTo>
                  <a:lnTo>
                    <a:pt x="563106" y="1412840"/>
                  </a:lnTo>
                  <a:lnTo>
                    <a:pt x="596600" y="1379202"/>
                  </a:lnTo>
                  <a:lnTo>
                    <a:pt x="627991" y="1343791"/>
                  </a:lnTo>
                  <a:lnTo>
                    <a:pt x="657219" y="1306711"/>
                  </a:lnTo>
                  <a:lnTo>
                    <a:pt x="684224" y="1268066"/>
                  </a:lnTo>
                  <a:lnTo>
                    <a:pt x="708945" y="1227963"/>
                  </a:lnTo>
                  <a:lnTo>
                    <a:pt x="731321" y="1186504"/>
                  </a:lnTo>
                  <a:lnTo>
                    <a:pt x="751292" y="1143795"/>
                  </a:lnTo>
                  <a:lnTo>
                    <a:pt x="768796" y="1099942"/>
                  </a:lnTo>
                  <a:lnTo>
                    <a:pt x="783774" y="1055048"/>
                  </a:lnTo>
                  <a:lnTo>
                    <a:pt x="796165" y="1009219"/>
                  </a:lnTo>
                  <a:lnTo>
                    <a:pt x="805907" y="962558"/>
                  </a:lnTo>
                  <a:lnTo>
                    <a:pt x="812941" y="915172"/>
                  </a:lnTo>
                  <a:lnTo>
                    <a:pt x="817206" y="867165"/>
                  </a:lnTo>
                  <a:lnTo>
                    <a:pt x="818641" y="818642"/>
                  </a:lnTo>
                  <a:lnTo>
                    <a:pt x="817252" y="770540"/>
                  </a:lnTo>
                  <a:lnTo>
                    <a:pt x="813134" y="723171"/>
                  </a:lnTo>
                  <a:lnTo>
                    <a:pt x="806364" y="676611"/>
                  </a:lnTo>
                  <a:lnTo>
                    <a:pt x="797020" y="630936"/>
                  </a:lnTo>
                  <a:lnTo>
                    <a:pt x="785178" y="586223"/>
                  </a:lnTo>
                  <a:lnTo>
                    <a:pt x="770915" y="542549"/>
                  </a:lnTo>
                  <a:lnTo>
                    <a:pt x="754308" y="499991"/>
                  </a:lnTo>
                  <a:lnTo>
                    <a:pt x="735433" y="458625"/>
                  </a:lnTo>
                  <a:lnTo>
                    <a:pt x="714368" y="418529"/>
                  </a:lnTo>
                  <a:lnTo>
                    <a:pt x="691188" y="379779"/>
                  </a:lnTo>
                  <a:lnTo>
                    <a:pt x="665971" y="342452"/>
                  </a:lnTo>
                  <a:lnTo>
                    <a:pt x="638794" y="306624"/>
                  </a:lnTo>
                  <a:lnTo>
                    <a:pt x="609733" y="272373"/>
                  </a:lnTo>
                  <a:lnTo>
                    <a:pt x="578865" y="239776"/>
                  </a:lnTo>
                  <a:lnTo>
                    <a:pt x="546268" y="208908"/>
                  </a:lnTo>
                  <a:lnTo>
                    <a:pt x="512017" y="179847"/>
                  </a:lnTo>
                  <a:lnTo>
                    <a:pt x="476189" y="152670"/>
                  </a:lnTo>
                  <a:lnTo>
                    <a:pt x="438862" y="127453"/>
                  </a:lnTo>
                  <a:lnTo>
                    <a:pt x="400112" y="104273"/>
                  </a:lnTo>
                  <a:lnTo>
                    <a:pt x="360016" y="83208"/>
                  </a:lnTo>
                  <a:lnTo>
                    <a:pt x="318650" y="64333"/>
                  </a:lnTo>
                  <a:lnTo>
                    <a:pt x="276092" y="47726"/>
                  </a:lnTo>
                  <a:lnTo>
                    <a:pt x="232418" y="33463"/>
                  </a:lnTo>
                  <a:lnTo>
                    <a:pt x="187706" y="21621"/>
                  </a:lnTo>
                  <a:lnTo>
                    <a:pt x="142030" y="12277"/>
                  </a:lnTo>
                  <a:lnTo>
                    <a:pt x="95470" y="5507"/>
                  </a:lnTo>
                  <a:lnTo>
                    <a:pt x="48101" y="1389"/>
                  </a:lnTo>
                  <a:lnTo>
                    <a:pt x="0" y="0"/>
                  </a:lnTo>
                  <a:close/>
                </a:path>
              </a:pathLst>
            </a:custGeom>
            <a:solidFill>
              <a:srgbClr val="4471C4"/>
            </a:solidFill>
          </p:spPr>
          <p:txBody>
            <a:bodyPr wrap="square" lIns="0" tIns="0" rIns="0" bIns="0" rtlCol="0"/>
            <a:lstStyle/>
            <a:p>
              <a:endParaRPr/>
            </a:p>
          </p:txBody>
        </p:sp>
        <p:sp>
          <p:nvSpPr>
            <p:cNvPr id="127" name="object 127"/>
            <p:cNvSpPr/>
            <p:nvPr/>
          </p:nvSpPr>
          <p:spPr>
            <a:xfrm>
              <a:off x="5774273" y="4452747"/>
              <a:ext cx="1228090" cy="1637664"/>
            </a:xfrm>
            <a:custGeom>
              <a:avLst/>
              <a:gdLst/>
              <a:ahLst/>
              <a:cxnLst/>
              <a:rect l="l" t="t" r="r" b="b"/>
              <a:pathLst>
                <a:path w="1228090" h="1637664">
                  <a:moveTo>
                    <a:pt x="818677" y="0"/>
                  </a:moveTo>
                  <a:lnTo>
                    <a:pt x="770874" y="1396"/>
                  </a:lnTo>
                  <a:lnTo>
                    <a:pt x="723383" y="5565"/>
                  </a:lnTo>
                  <a:lnTo>
                    <a:pt x="676319" y="12474"/>
                  </a:lnTo>
                  <a:lnTo>
                    <a:pt x="629799" y="22092"/>
                  </a:lnTo>
                  <a:lnTo>
                    <a:pt x="583935" y="34389"/>
                  </a:lnTo>
                  <a:lnTo>
                    <a:pt x="538844" y="49332"/>
                  </a:lnTo>
                  <a:lnTo>
                    <a:pt x="494641" y="66890"/>
                  </a:lnTo>
                  <a:lnTo>
                    <a:pt x="451440" y="87033"/>
                  </a:lnTo>
                  <a:lnTo>
                    <a:pt x="409356" y="109728"/>
                  </a:lnTo>
                  <a:lnTo>
                    <a:pt x="368395" y="134981"/>
                  </a:lnTo>
                  <a:lnTo>
                    <a:pt x="329432" y="162232"/>
                  </a:lnTo>
                  <a:lnTo>
                    <a:pt x="292495" y="191374"/>
                  </a:lnTo>
                  <a:lnTo>
                    <a:pt x="257613" y="222302"/>
                  </a:lnTo>
                  <a:lnTo>
                    <a:pt x="224813" y="254913"/>
                  </a:lnTo>
                  <a:lnTo>
                    <a:pt x="194124" y="289101"/>
                  </a:lnTo>
                  <a:lnTo>
                    <a:pt x="165574" y="324760"/>
                  </a:lnTo>
                  <a:lnTo>
                    <a:pt x="139190" y="361787"/>
                  </a:lnTo>
                  <a:lnTo>
                    <a:pt x="115000" y="400077"/>
                  </a:lnTo>
                  <a:lnTo>
                    <a:pt x="93034" y="439524"/>
                  </a:lnTo>
                  <a:lnTo>
                    <a:pt x="73319" y="480023"/>
                  </a:lnTo>
                  <a:lnTo>
                    <a:pt x="55882" y="521471"/>
                  </a:lnTo>
                  <a:lnTo>
                    <a:pt x="40753" y="563761"/>
                  </a:lnTo>
                  <a:lnTo>
                    <a:pt x="27959" y="606790"/>
                  </a:lnTo>
                  <a:lnTo>
                    <a:pt x="17528" y="650451"/>
                  </a:lnTo>
                  <a:lnTo>
                    <a:pt x="9489" y="694641"/>
                  </a:lnTo>
                  <a:lnTo>
                    <a:pt x="3869" y="739255"/>
                  </a:lnTo>
                  <a:lnTo>
                    <a:pt x="696" y="784187"/>
                  </a:lnTo>
                  <a:lnTo>
                    <a:pt x="0" y="829333"/>
                  </a:lnTo>
                  <a:lnTo>
                    <a:pt x="1806" y="874588"/>
                  </a:lnTo>
                  <a:lnTo>
                    <a:pt x="6145" y="919847"/>
                  </a:lnTo>
                  <a:lnTo>
                    <a:pt x="13043" y="965005"/>
                  </a:lnTo>
                  <a:lnTo>
                    <a:pt x="22530" y="1009957"/>
                  </a:lnTo>
                  <a:lnTo>
                    <a:pt x="34632" y="1054599"/>
                  </a:lnTo>
                  <a:lnTo>
                    <a:pt x="49378" y="1098825"/>
                  </a:lnTo>
                  <a:lnTo>
                    <a:pt x="66797" y="1142531"/>
                  </a:lnTo>
                  <a:lnTo>
                    <a:pt x="86916" y="1185612"/>
                  </a:lnTo>
                  <a:lnTo>
                    <a:pt x="109763" y="1227963"/>
                  </a:lnTo>
                  <a:lnTo>
                    <a:pt x="135004" y="1268924"/>
                  </a:lnTo>
                  <a:lnTo>
                    <a:pt x="162244" y="1307886"/>
                  </a:lnTo>
                  <a:lnTo>
                    <a:pt x="191377" y="1344823"/>
                  </a:lnTo>
                  <a:lnTo>
                    <a:pt x="222298" y="1379705"/>
                  </a:lnTo>
                  <a:lnTo>
                    <a:pt x="254903" y="1412505"/>
                  </a:lnTo>
                  <a:lnTo>
                    <a:pt x="289086" y="1443194"/>
                  </a:lnTo>
                  <a:lnTo>
                    <a:pt x="324742" y="1471745"/>
                  </a:lnTo>
                  <a:lnTo>
                    <a:pt x="361767" y="1498129"/>
                  </a:lnTo>
                  <a:lnTo>
                    <a:pt x="400056" y="1522318"/>
                  </a:lnTo>
                  <a:lnTo>
                    <a:pt x="439503" y="1544284"/>
                  </a:lnTo>
                  <a:lnTo>
                    <a:pt x="480004" y="1564000"/>
                  </a:lnTo>
                  <a:lnTo>
                    <a:pt x="521453" y="1581436"/>
                  </a:lnTo>
                  <a:lnTo>
                    <a:pt x="563746" y="1596565"/>
                  </a:lnTo>
                  <a:lnTo>
                    <a:pt x="606777" y="1609359"/>
                  </a:lnTo>
                  <a:lnTo>
                    <a:pt x="650443" y="1619790"/>
                  </a:lnTo>
                  <a:lnTo>
                    <a:pt x="694637" y="1627830"/>
                  </a:lnTo>
                  <a:lnTo>
                    <a:pt x="739255" y="1633450"/>
                  </a:lnTo>
                  <a:lnTo>
                    <a:pt x="784191" y="1636622"/>
                  </a:lnTo>
                  <a:lnTo>
                    <a:pt x="829342" y="1637319"/>
                  </a:lnTo>
                  <a:lnTo>
                    <a:pt x="874601" y="1635512"/>
                  </a:lnTo>
                  <a:lnTo>
                    <a:pt x="919864" y="1631174"/>
                  </a:lnTo>
                  <a:lnTo>
                    <a:pt x="965026" y="1624275"/>
                  </a:lnTo>
                  <a:lnTo>
                    <a:pt x="1009982" y="1614789"/>
                  </a:lnTo>
                  <a:lnTo>
                    <a:pt x="1054627" y="1602687"/>
                  </a:lnTo>
                  <a:lnTo>
                    <a:pt x="1098856" y="1587940"/>
                  </a:lnTo>
                  <a:lnTo>
                    <a:pt x="1142565" y="1570522"/>
                  </a:lnTo>
                  <a:lnTo>
                    <a:pt x="1185647" y="1550403"/>
                  </a:lnTo>
                  <a:lnTo>
                    <a:pt x="1227998" y="1527556"/>
                  </a:lnTo>
                  <a:lnTo>
                    <a:pt x="818677" y="818642"/>
                  </a:lnTo>
                  <a:lnTo>
                    <a:pt x="818677" y="0"/>
                  </a:lnTo>
                  <a:close/>
                </a:path>
              </a:pathLst>
            </a:custGeom>
            <a:solidFill>
              <a:srgbClr val="EC7C30"/>
            </a:solidFill>
          </p:spPr>
          <p:txBody>
            <a:bodyPr wrap="square" lIns="0" tIns="0" rIns="0" bIns="0" rtlCol="0"/>
            <a:lstStyle/>
            <a:p>
              <a:endParaRPr/>
            </a:p>
          </p:txBody>
        </p:sp>
        <p:sp>
          <p:nvSpPr>
            <p:cNvPr id="128" name="object 128"/>
            <p:cNvSpPr/>
            <p:nvPr/>
          </p:nvSpPr>
          <p:spPr>
            <a:xfrm>
              <a:off x="5774273" y="4452747"/>
              <a:ext cx="1228090" cy="1637664"/>
            </a:xfrm>
            <a:custGeom>
              <a:avLst/>
              <a:gdLst/>
              <a:ahLst/>
              <a:cxnLst/>
              <a:rect l="l" t="t" r="r" b="b"/>
              <a:pathLst>
                <a:path w="1228090" h="1637664">
                  <a:moveTo>
                    <a:pt x="1227998" y="1527556"/>
                  </a:moveTo>
                  <a:lnTo>
                    <a:pt x="1185647" y="1550403"/>
                  </a:lnTo>
                  <a:lnTo>
                    <a:pt x="1142565" y="1570522"/>
                  </a:lnTo>
                  <a:lnTo>
                    <a:pt x="1098856" y="1587940"/>
                  </a:lnTo>
                  <a:lnTo>
                    <a:pt x="1054627" y="1602687"/>
                  </a:lnTo>
                  <a:lnTo>
                    <a:pt x="1009982" y="1614789"/>
                  </a:lnTo>
                  <a:lnTo>
                    <a:pt x="965026" y="1624275"/>
                  </a:lnTo>
                  <a:lnTo>
                    <a:pt x="919864" y="1631174"/>
                  </a:lnTo>
                  <a:lnTo>
                    <a:pt x="874601" y="1635512"/>
                  </a:lnTo>
                  <a:lnTo>
                    <a:pt x="829342" y="1637319"/>
                  </a:lnTo>
                  <a:lnTo>
                    <a:pt x="784191" y="1636622"/>
                  </a:lnTo>
                  <a:lnTo>
                    <a:pt x="739255" y="1633450"/>
                  </a:lnTo>
                  <a:lnTo>
                    <a:pt x="694637" y="1627830"/>
                  </a:lnTo>
                  <a:lnTo>
                    <a:pt x="650443" y="1619790"/>
                  </a:lnTo>
                  <a:lnTo>
                    <a:pt x="606777" y="1609359"/>
                  </a:lnTo>
                  <a:lnTo>
                    <a:pt x="563746" y="1596565"/>
                  </a:lnTo>
                  <a:lnTo>
                    <a:pt x="521453" y="1581436"/>
                  </a:lnTo>
                  <a:lnTo>
                    <a:pt x="480004" y="1564000"/>
                  </a:lnTo>
                  <a:lnTo>
                    <a:pt x="439503" y="1544284"/>
                  </a:lnTo>
                  <a:lnTo>
                    <a:pt x="400056" y="1522318"/>
                  </a:lnTo>
                  <a:lnTo>
                    <a:pt x="361767" y="1498129"/>
                  </a:lnTo>
                  <a:lnTo>
                    <a:pt x="324742" y="1471745"/>
                  </a:lnTo>
                  <a:lnTo>
                    <a:pt x="289086" y="1443194"/>
                  </a:lnTo>
                  <a:lnTo>
                    <a:pt x="254903" y="1412505"/>
                  </a:lnTo>
                  <a:lnTo>
                    <a:pt x="222298" y="1379705"/>
                  </a:lnTo>
                  <a:lnTo>
                    <a:pt x="191377" y="1344823"/>
                  </a:lnTo>
                  <a:lnTo>
                    <a:pt x="162244" y="1307886"/>
                  </a:lnTo>
                  <a:lnTo>
                    <a:pt x="135004" y="1268924"/>
                  </a:lnTo>
                  <a:lnTo>
                    <a:pt x="109763" y="1227963"/>
                  </a:lnTo>
                  <a:lnTo>
                    <a:pt x="86916" y="1185612"/>
                  </a:lnTo>
                  <a:lnTo>
                    <a:pt x="66797" y="1142531"/>
                  </a:lnTo>
                  <a:lnTo>
                    <a:pt x="49378" y="1098825"/>
                  </a:lnTo>
                  <a:lnTo>
                    <a:pt x="34632" y="1054599"/>
                  </a:lnTo>
                  <a:lnTo>
                    <a:pt x="22530" y="1009957"/>
                  </a:lnTo>
                  <a:lnTo>
                    <a:pt x="13043" y="965005"/>
                  </a:lnTo>
                  <a:lnTo>
                    <a:pt x="6145" y="919847"/>
                  </a:lnTo>
                  <a:lnTo>
                    <a:pt x="1806" y="874588"/>
                  </a:lnTo>
                  <a:lnTo>
                    <a:pt x="0" y="829333"/>
                  </a:lnTo>
                  <a:lnTo>
                    <a:pt x="696" y="784187"/>
                  </a:lnTo>
                  <a:lnTo>
                    <a:pt x="3869" y="739255"/>
                  </a:lnTo>
                  <a:lnTo>
                    <a:pt x="9489" y="694641"/>
                  </a:lnTo>
                  <a:lnTo>
                    <a:pt x="17528" y="650451"/>
                  </a:lnTo>
                  <a:lnTo>
                    <a:pt x="27959" y="606790"/>
                  </a:lnTo>
                  <a:lnTo>
                    <a:pt x="40753" y="563761"/>
                  </a:lnTo>
                  <a:lnTo>
                    <a:pt x="55882" y="521471"/>
                  </a:lnTo>
                  <a:lnTo>
                    <a:pt x="73319" y="480023"/>
                  </a:lnTo>
                  <a:lnTo>
                    <a:pt x="93034" y="439524"/>
                  </a:lnTo>
                  <a:lnTo>
                    <a:pt x="115000" y="400077"/>
                  </a:lnTo>
                  <a:lnTo>
                    <a:pt x="139190" y="361787"/>
                  </a:lnTo>
                  <a:lnTo>
                    <a:pt x="165574" y="324760"/>
                  </a:lnTo>
                  <a:lnTo>
                    <a:pt x="194124" y="289101"/>
                  </a:lnTo>
                  <a:lnTo>
                    <a:pt x="224813" y="254913"/>
                  </a:lnTo>
                  <a:lnTo>
                    <a:pt x="257613" y="222302"/>
                  </a:lnTo>
                  <a:lnTo>
                    <a:pt x="292495" y="191374"/>
                  </a:lnTo>
                  <a:lnTo>
                    <a:pt x="329432" y="162232"/>
                  </a:lnTo>
                  <a:lnTo>
                    <a:pt x="368395" y="134981"/>
                  </a:lnTo>
                  <a:lnTo>
                    <a:pt x="409356" y="109728"/>
                  </a:lnTo>
                  <a:lnTo>
                    <a:pt x="451440" y="87033"/>
                  </a:lnTo>
                  <a:lnTo>
                    <a:pt x="494641" y="66890"/>
                  </a:lnTo>
                  <a:lnTo>
                    <a:pt x="538844" y="49332"/>
                  </a:lnTo>
                  <a:lnTo>
                    <a:pt x="583935" y="34389"/>
                  </a:lnTo>
                  <a:lnTo>
                    <a:pt x="629799" y="22092"/>
                  </a:lnTo>
                  <a:lnTo>
                    <a:pt x="676319" y="12474"/>
                  </a:lnTo>
                  <a:lnTo>
                    <a:pt x="723383" y="5565"/>
                  </a:lnTo>
                  <a:lnTo>
                    <a:pt x="770874" y="1396"/>
                  </a:lnTo>
                  <a:lnTo>
                    <a:pt x="818677" y="0"/>
                  </a:lnTo>
                  <a:lnTo>
                    <a:pt x="818677" y="818642"/>
                  </a:lnTo>
                  <a:lnTo>
                    <a:pt x="1227998" y="1527556"/>
                  </a:lnTo>
                  <a:close/>
                </a:path>
              </a:pathLst>
            </a:custGeom>
            <a:ln w="11239">
              <a:solidFill>
                <a:srgbClr val="FFFFFF"/>
              </a:solidFill>
            </a:ln>
          </p:spPr>
          <p:txBody>
            <a:bodyPr wrap="square" lIns="0" tIns="0" rIns="0" bIns="0" rtlCol="0"/>
            <a:lstStyle/>
            <a:p>
              <a:endParaRPr/>
            </a:p>
          </p:txBody>
        </p:sp>
        <p:sp>
          <p:nvSpPr>
            <p:cNvPr id="129" name="object 129"/>
            <p:cNvSpPr/>
            <p:nvPr/>
          </p:nvSpPr>
          <p:spPr>
            <a:xfrm>
              <a:off x="6969124" y="4246118"/>
              <a:ext cx="596900" cy="813435"/>
            </a:xfrm>
            <a:custGeom>
              <a:avLst/>
              <a:gdLst/>
              <a:ahLst/>
              <a:cxnLst/>
              <a:rect l="l" t="t" r="r" b="b"/>
              <a:pathLst>
                <a:path w="596900" h="813435">
                  <a:moveTo>
                    <a:pt x="596519" y="0"/>
                  </a:moveTo>
                  <a:lnTo>
                    <a:pt x="0" y="0"/>
                  </a:lnTo>
                  <a:lnTo>
                    <a:pt x="0" y="275971"/>
                  </a:lnTo>
                  <a:lnTo>
                    <a:pt x="347980" y="275971"/>
                  </a:lnTo>
                  <a:lnTo>
                    <a:pt x="414528" y="813435"/>
                  </a:lnTo>
                  <a:lnTo>
                    <a:pt x="497205" y="275971"/>
                  </a:lnTo>
                  <a:lnTo>
                    <a:pt x="596519" y="275971"/>
                  </a:lnTo>
                  <a:lnTo>
                    <a:pt x="596519" y="0"/>
                  </a:lnTo>
                  <a:close/>
                </a:path>
              </a:pathLst>
            </a:custGeom>
            <a:solidFill>
              <a:srgbClr val="FFFFFF"/>
            </a:solidFill>
          </p:spPr>
          <p:txBody>
            <a:bodyPr wrap="square" lIns="0" tIns="0" rIns="0" bIns="0" rtlCol="0"/>
            <a:lstStyle/>
            <a:p>
              <a:endParaRPr/>
            </a:p>
          </p:txBody>
        </p:sp>
        <p:sp>
          <p:nvSpPr>
            <p:cNvPr id="130" name="object 130"/>
            <p:cNvSpPr/>
            <p:nvPr/>
          </p:nvSpPr>
          <p:spPr>
            <a:xfrm>
              <a:off x="6969124" y="4246118"/>
              <a:ext cx="596900" cy="813435"/>
            </a:xfrm>
            <a:custGeom>
              <a:avLst/>
              <a:gdLst/>
              <a:ahLst/>
              <a:cxnLst/>
              <a:rect l="l" t="t" r="r" b="b"/>
              <a:pathLst>
                <a:path w="596900" h="813435">
                  <a:moveTo>
                    <a:pt x="0" y="0"/>
                  </a:moveTo>
                  <a:lnTo>
                    <a:pt x="347980" y="0"/>
                  </a:lnTo>
                  <a:lnTo>
                    <a:pt x="497205" y="0"/>
                  </a:lnTo>
                  <a:lnTo>
                    <a:pt x="596519" y="0"/>
                  </a:lnTo>
                  <a:lnTo>
                    <a:pt x="596519" y="161036"/>
                  </a:lnTo>
                  <a:lnTo>
                    <a:pt x="596519" y="229997"/>
                  </a:lnTo>
                  <a:lnTo>
                    <a:pt x="596519" y="275971"/>
                  </a:lnTo>
                  <a:lnTo>
                    <a:pt x="497205" y="275971"/>
                  </a:lnTo>
                  <a:lnTo>
                    <a:pt x="414528" y="813435"/>
                  </a:lnTo>
                  <a:lnTo>
                    <a:pt x="347980" y="275971"/>
                  </a:lnTo>
                  <a:lnTo>
                    <a:pt x="0" y="275971"/>
                  </a:lnTo>
                  <a:lnTo>
                    <a:pt x="0" y="229997"/>
                  </a:lnTo>
                  <a:lnTo>
                    <a:pt x="0" y="161036"/>
                  </a:lnTo>
                  <a:lnTo>
                    <a:pt x="0" y="0"/>
                  </a:lnTo>
                  <a:close/>
                </a:path>
              </a:pathLst>
            </a:custGeom>
            <a:ln w="5626">
              <a:solidFill>
                <a:srgbClr val="000000"/>
              </a:solidFill>
            </a:ln>
          </p:spPr>
          <p:txBody>
            <a:bodyPr wrap="square" lIns="0" tIns="0" rIns="0" bIns="0" rtlCol="0"/>
            <a:lstStyle/>
            <a:p>
              <a:endParaRPr/>
            </a:p>
          </p:txBody>
        </p:sp>
      </p:grpSp>
      <p:sp>
        <p:nvSpPr>
          <p:cNvPr id="131" name="object 131"/>
          <p:cNvSpPr txBox="1"/>
          <p:nvPr/>
        </p:nvSpPr>
        <p:spPr>
          <a:xfrm>
            <a:off x="9345263" y="5973599"/>
            <a:ext cx="607884" cy="290677"/>
          </a:xfrm>
          <a:prstGeom prst="rect">
            <a:avLst/>
          </a:prstGeom>
        </p:spPr>
        <p:txBody>
          <a:bodyPr vert="horz" wrap="square" lIns="0" tIns="31326" rIns="0" bIns="0" rtlCol="0">
            <a:spAutoFit/>
          </a:bodyPr>
          <a:lstStyle/>
          <a:p>
            <a:pPr marL="78738">
              <a:spcBef>
                <a:spcPts val="247"/>
              </a:spcBef>
            </a:pPr>
            <a:r>
              <a:rPr sz="800" spc="-20" dirty="0">
                <a:solidFill>
                  <a:srgbClr val="585858"/>
                </a:solidFill>
                <a:latin typeface="BIZ UDPゴシック"/>
                <a:cs typeface="BIZ UDPゴシック"/>
              </a:rPr>
              <a:t>希望する</a:t>
            </a:r>
            <a:endParaRPr sz="800">
              <a:latin typeface="BIZ UDPゴシック"/>
              <a:cs typeface="BIZ UDPゴシック"/>
            </a:endParaRPr>
          </a:p>
          <a:p>
            <a:pPr marL="16933">
              <a:spcBef>
                <a:spcPts val="120"/>
              </a:spcBef>
            </a:pPr>
            <a:r>
              <a:rPr sz="800" dirty="0">
                <a:solidFill>
                  <a:srgbClr val="585858"/>
                </a:solidFill>
                <a:latin typeface="BIZ UDPゴシック"/>
                <a:cs typeface="BIZ UDPゴシック"/>
              </a:rPr>
              <a:t>5</a:t>
            </a:r>
            <a:r>
              <a:rPr sz="800" spc="7" dirty="0">
                <a:solidFill>
                  <a:srgbClr val="585858"/>
                </a:solidFill>
                <a:latin typeface="BIZ UDPゴシック"/>
                <a:cs typeface="BIZ UDPゴシック"/>
              </a:rPr>
              <a:t>校 / </a:t>
            </a:r>
            <a:r>
              <a:rPr sz="800" spc="-33" dirty="0">
                <a:solidFill>
                  <a:srgbClr val="585858"/>
                </a:solidFill>
                <a:latin typeface="BIZ UDPゴシック"/>
                <a:cs typeface="BIZ UDPゴシック"/>
              </a:rPr>
              <a:t>42%</a:t>
            </a:r>
            <a:endParaRPr sz="800">
              <a:latin typeface="BIZ UDPゴシック"/>
              <a:cs typeface="BIZ UDPゴシック"/>
            </a:endParaRPr>
          </a:p>
        </p:txBody>
      </p:sp>
      <p:grpSp>
        <p:nvGrpSpPr>
          <p:cNvPr id="132" name="object 132"/>
          <p:cNvGrpSpPr/>
          <p:nvPr/>
        </p:nvGrpSpPr>
        <p:grpSpPr>
          <a:xfrm>
            <a:off x="7408755" y="7595978"/>
            <a:ext cx="866108" cy="1140416"/>
            <a:chOff x="5601398" y="5480367"/>
            <a:chExt cx="649605" cy="855344"/>
          </a:xfrm>
        </p:grpSpPr>
        <p:sp>
          <p:nvSpPr>
            <p:cNvPr id="133" name="object 133"/>
            <p:cNvSpPr/>
            <p:nvPr/>
          </p:nvSpPr>
          <p:spPr>
            <a:xfrm>
              <a:off x="5604255" y="5483225"/>
              <a:ext cx="643890" cy="849630"/>
            </a:xfrm>
            <a:custGeom>
              <a:avLst/>
              <a:gdLst/>
              <a:ahLst/>
              <a:cxnLst/>
              <a:rect l="l" t="t" r="r" b="b"/>
              <a:pathLst>
                <a:path w="643889" h="849629">
                  <a:moveTo>
                    <a:pt x="197993" y="0"/>
                  </a:moveTo>
                  <a:lnTo>
                    <a:pt x="107314" y="532002"/>
                  </a:lnTo>
                  <a:lnTo>
                    <a:pt x="0" y="532002"/>
                  </a:lnTo>
                  <a:lnTo>
                    <a:pt x="0" y="849452"/>
                  </a:lnTo>
                  <a:lnTo>
                    <a:pt x="643382" y="849452"/>
                  </a:lnTo>
                  <a:lnTo>
                    <a:pt x="643382" y="532002"/>
                  </a:lnTo>
                  <a:lnTo>
                    <a:pt x="268097" y="532002"/>
                  </a:lnTo>
                  <a:lnTo>
                    <a:pt x="197993" y="0"/>
                  </a:lnTo>
                  <a:close/>
                </a:path>
              </a:pathLst>
            </a:custGeom>
            <a:solidFill>
              <a:srgbClr val="FFFFFF"/>
            </a:solidFill>
          </p:spPr>
          <p:txBody>
            <a:bodyPr wrap="square" lIns="0" tIns="0" rIns="0" bIns="0" rtlCol="0"/>
            <a:lstStyle/>
            <a:p>
              <a:endParaRPr/>
            </a:p>
          </p:txBody>
        </p:sp>
        <p:sp>
          <p:nvSpPr>
            <p:cNvPr id="134" name="object 134"/>
            <p:cNvSpPr/>
            <p:nvPr/>
          </p:nvSpPr>
          <p:spPr>
            <a:xfrm>
              <a:off x="5604255" y="5483225"/>
              <a:ext cx="643890" cy="849630"/>
            </a:xfrm>
            <a:custGeom>
              <a:avLst/>
              <a:gdLst/>
              <a:ahLst/>
              <a:cxnLst/>
              <a:rect l="l" t="t" r="r" b="b"/>
              <a:pathLst>
                <a:path w="643889" h="849629">
                  <a:moveTo>
                    <a:pt x="0" y="532002"/>
                  </a:moveTo>
                  <a:lnTo>
                    <a:pt x="107314" y="532002"/>
                  </a:lnTo>
                  <a:lnTo>
                    <a:pt x="197993" y="0"/>
                  </a:lnTo>
                  <a:lnTo>
                    <a:pt x="268097" y="532002"/>
                  </a:lnTo>
                  <a:lnTo>
                    <a:pt x="643382" y="532002"/>
                  </a:lnTo>
                  <a:lnTo>
                    <a:pt x="643382" y="584961"/>
                  </a:lnTo>
                  <a:lnTo>
                    <a:pt x="643382" y="664336"/>
                  </a:lnTo>
                  <a:lnTo>
                    <a:pt x="643382" y="849452"/>
                  </a:lnTo>
                  <a:lnTo>
                    <a:pt x="268097" y="849452"/>
                  </a:lnTo>
                  <a:lnTo>
                    <a:pt x="107314" y="849452"/>
                  </a:lnTo>
                  <a:lnTo>
                    <a:pt x="0" y="849452"/>
                  </a:lnTo>
                  <a:lnTo>
                    <a:pt x="0" y="664336"/>
                  </a:lnTo>
                  <a:lnTo>
                    <a:pt x="0" y="584961"/>
                  </a:lnTo>
                  <a:lnTo>
                    <a:pt x="0" y="532002"/>
                  </a:lnTo>
                  <a:close/>
                </a:path>
              </a:pathLst>
            </a:custGeom>
            <a:ln w="5626">
              <a:solidFill>
                <a:srgbClr val="000000"/>
              </a:solidFill>
            </a:ln>
          </p:spPr>
          <p:txBody>
            <a:bodyPr wrap="square" lIns="0" tIns="0" rIns="0" bIns="0" rtlCol="0"/>
            <a:lstStyle/>
            <a:p>
              <a:endParaRPr/>
            </a:p>
          </p:txBody>
        </p:sp>
      </p:grpSp>
      <p:sp>
        <p:nvSpPr>
          <p:cNvPr id="135" name="object 135"/>
          <p:cNvSpPr txBox="1"/>
          <p:nvPr/>
        </p:nvSpPr>
        <p:spPr>
          <a:xfrm>
            <a:off x="7556323" y="8361725"/>
            <a:ext cx="607884" cy="289822"/>
          </a:xfrm>
          <a:prstGeom prst="rect">
            <a:avLst/>
          </a:prstGeom>
        </p:spPr>
        <p:txBody>
          <a:bodyPr vert="horz" wrap="square" lIns="0" tIns="30479" rIns="0" bIns="0" rtlCol="0">
            <a:spAutoFit/>
          </a:bodyPr>
          <a:lstStyle/>
          <a:p>
            <a:pPr marL="30479">
              <a:spcBef>
                <a:spcPts val="240"/>
              </a:spcBef>
            </a:pPr>
            <a:r>
              <a:rPr sz="800" spc="-13" dirty="0">
                <a:solidFill>
                  <a:srgbClr val="585858"/>
                </a:solidFill>
                <a:latin typeface="BIZ UDPゴシック"/>
                <a:cs typeface="BIZ UDPゴシック"/>
              </a:rPr>
              <a:t>希望しない</a:t>
            </a:r>
            <a:endParaRPr sz="800">
              <a:latin typeface="BIZ UDPゴシック"/>
              <a:cs typeface="BIZ UDPゴシック"/>
            </a:endParaRPr>
          </a:p>
          <a:p>
            <a:pPr marL="16933">
              <a:spcBef>
                <a:spcPts val="113"/>
              </a:spcBef>
            </a:pPr>
            <a:r>
              <a:rPr sz="800" dirty="0">
                <a:solidFill>
                  <a:srgbClr val="585858"/>
                </a:solidFill>
                <a:latin typeface="BIZ UDPゴシック"/>
                <a:cs typeface="BIZ UDPゴシック"/>
              </a:rPr>
              <a:t>7</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58%</a:t>
            </a:r>
            <a:endParaRPr sz="800">
              <a:latin typeface="BIZ UDPゴシック"/>
              <a:cs typeface="BIZ UDPゴシック"/>
            </a:endParaRPr>
          </a:p>
        </p:txBody>
      </p:sp>
      <p:grpSp>
        <p:nvGrpSpPr>
          <p:cNvPr id="136" name="object 136"/>
          <p:cNvGrpSpPr/>
          <p:nvPr/>
        </p:nvGrpSpPr>
        <p:grpSpPr>
          <a:xfrm>
            <a:off x="10563232" y="6417378"/>
            <a:ext cx="2479793" cy="465649"/>
            <a:chOff x="7967344" y="4596384"/>
            <a:chExt cx="1859914" cy="349250"/>
          </a:xfrm>
        </p:grpSpPr>
        <p:sp>
          <p:nvSpPr>
            <p:cNvPr id="137" name="object 137"/>
            <p:cNvSpPr/>
            <p:nvPr/>
          </p:nvSpPr>
          <p:spPr>
            <a:xfrm>
              <a:off x="7967344" y="4596384"/>
              <a:ext cx="1549400" cy="349250"/>
            </a:xfrm>
            <a:custGeom>
              <a:avLst/>
              <a:gdLst/>
              <a:ahLst/>
              <a:cxnLst/>
              <a:rect l="l" t="t" r="r" b="b"/>
              <a:pathLst>
                <a:path w="1549400" h="349250">
                  <a:moveTo>
                    <a:pt x="1549146" y="0"/>
                  </a:moveTo>
                  <a:lnTo>
                    <a:pt x="0" y="0"/>
                  </a:lnTo>
                  <a:lnTo>
                    <a:pt x="0" y="348868"/>
                  </a:lnTo>
                  <a:lnTo>
                    <a:pt x="1549146" y="348868"/>
                  </a:lnTo>
                  <a:lnTo>
                    <a:pt x="1549146" y="0"/>
                  </a:lnTo>
                  <a:close/>
                </a:path>
              </a:pathLst>
            </a:custGeom>
            <a:solidFill>
              <a:srgbClr val="92D050"/>
            </a:solidFill>
          </p:spPr>
          <p:txBody>
            <a:bodyPr wrap="square" lIns="0" tIns="0" rIns="0" bIns="0" rtlCol="0"/>
            <a:lstStyle/>
            <a:p>
              <a:endParaRPr/>
            </a:p>
          </p:txBody>
        </p:sp>
        <p:sp>
          <p:nvSpPr>
            <p:cNvPr id="138" name="object 138"/>
            <p:cNvSpPr/>
            <p:nvPr/>
          </p:nvSpPr>
          <p:spPr>
            <a:xfrm>
              <a:off x="9516490" y="4596384"/>
              <a:ext cx="310515" cy="349250"/>
            </a:xfrm>
            <a:custGeom>
              <a:avLst/>
              <a:gdLst/>
              <a:ahLst/>
              <a:cxnLst/>
              <a:rect l="l" t="t" r="r" b="b"/>
              <a:pathLst>
                <a:path w="310515" h="349250">
                  <a:moveTo>
                    <a:pt x="310261" y="0"/>
                  </a:moveTo>
                  <a:lnTo>
                    <a:pt x="0" y="0"/>
                  </a:lnTo>
                  <a:lnTo>
                    <a:pt x="0" y="348868"/>
                  </a:lnTo>
                  <a:lnTo>
                    <a:pt x="310261" y="348868"/>
                  </a:lnTo>
                  <a:lnTo>
                    <a:pt x="310261" y="0"/>
                  </a:lnTo>
                  <a:close/>
                </a:path>
              </a:pathLst>
            </a:custGeom>
            <a:solidFill>
              <a:srgbClr val="5B9BD4"/>
            </a:solidFill>
          </p:spPr>
          <p:txBody>
            <a:bodyPr wrap="square" lIns="0" tIns="0" rIns="0" bIns="0" rtlCol="0"/>
            <a:lstStyle/>
            <a:p>
              <a:endParaRPr/>
            </a:p>
          </p:txBody>
        </p:sp>
        <p:sp>
          <p:nvSpPr>
            <p:cNvPr id="139" name="object 139"/>
            <p:cNvSpPr/>
            <p:nvPr/>
          </p:nvSpPr>
          <p:spPr>
            <a:xfrm>
              <a:off x="8702421" y="4718799"/>
              <a:ext cx="1009015" cy="105410"/>
            </a:xfrm>
            <a:custGeom>
              <a:avLst/>
              <a:gdLst/>
              <a:ahLst/>
              <a:cxnLst/>
              <a:rect l="l" t="t" r="r" b="b"/>
              <a:pathLst>
                <a:path w="1009015" h="105410">
                  <a:moveTo>
                    <a:pt x="79121" y="0"/>
                  </a:moveTo>
                  <a:lnTo>
                    <a:pt x="0" y="0"/>
                  </a:lnTo>
                  <a:lnTo>
                    <a:pt x="0" y="104787"/>
                  </a:lnTo>
                  <a:lnTo>
                    <a:pt x="79121" y="104787"/>
                  </a:lnTo>
                  <a:lnTo>
                    <a:pt x="79121" y="0"/>
                  </a:lnTo>
                  <a:close/>
                </a:path>
                <a:path w="1009015" h="105410">
                  <a:moveTo>
                    <a:pt x="1008888" y="0"/>
                  </a:moveTo>
                  <a:lnTo>
                    <a:pt x="929767" y="0"/>
                  </a:lnTo>
                  <a:lnTo>
                    <a:pt x="929767" y="104787"/>
                  </a:lnTo>
                  <a:lnTo>
                    <a:pt x="1008888" y="104787"/>
                  </a:lnTo>
                  <a:lnTo>
                    <a:pt x="1008888" y="0"/>
                  </a:lnTo>
                  <a:close/>
                </a:path>
              </a:pathLst>
            </a:custGeom>
            <a:solidFill>
              <a:srgbClr val="FFFFFF"/>
            </a:solidFill>
          </p:spPr>
          <p:txBody>
            <a:bodyPr wrap="square" lIns="0" tIns="0" rIns="0" bIns="0" rtlCol="0"/>
            <a:lstStyle/>
            <a:p>
              <a:endParaRPr/>
            </a:p>
          </p:txBody>
        </p:sp>
      </p:grpSp>
      <p:grpSp>
        <p:nvGrpSpPr>
          <p:cNvPr id="140" name="object 140"/>
          <p:cNvGrpSpPr/>
          <p:nvPr/>
        </p:nvGrpSpPr>
        <p:grpSpPr>
          <a:xfrm>
            <a:off x="10563232" y="7580147"/>
            <a:ext cx="2479793" cy="465649"/>
            <a:chOff x="7967344" y="5468493"/>
            <a:chExt cx="1859914" cy="349250"/>
          </a:xfrm>
        </p:grpSpPr>
        <p:sp>
          <p:nvSpPr>
            <p:cNvPr id="141" name="object 141"/>
            <p:cNvSpPr/>
            <p:nvPr/>
          </p:nvSpPr>
          <p:spPr>
            <a:xfrm>
              <a:off x="7967344" y="5468493"/>
              <a:ext cx="929640" cy="349250"/>
            </a:xfrm>
            <a:custGeom>
              <a:avLst/>
              <a:gdLst/>
              <a:ahLst/>
              <a:cxnLst/>
              <a:rect l="l" t="t" r="r" b="b"/>
              <a:pathLst>
                <a:path w="929640" h="349250">
                  <a:moveTo>
                    <a:pt x="929640" y="0"/>
                  </a:moveTo>
                  <a:lnTo>
                    <a:pt x="0" y="0"/>
                  </a:lnTo>
                  <a:lnTo>
                    <a:pt x="0" y="348869"/>
                  </a:lnTo>
                  <a:lnTo>
                    <a:pt x="929640" y="348869"/>
                  </a:lnTo>
                  <a:lnTo>
                    <a:pt x="929640" y="0"/>
                  </a:lnTo>
                  <a:close/>
                </a:path>
              </a:pathLst>
            </a:custGeom>
            <a:solidFill>
              <a:srgbClr val="92D050"/>
            </a:solidFill>
          </p:spPr>
          <p:txBody>
            <a:bodyPr wrap="square" lIns="0" tIns="0" rIns="0" bIns="0" rtlCol="0"/>
            <a:lstStyle/>
            <a:p>
              <a:endParaRPr/>
            </a:p>
          </p:txBody>
        </p:sp>
        <p:sp>
          <p:nvSpPr>
            <p:cNvPr id="142" name="object 142"/>
            <p:cNvSpPr/>
            <p:nvPr/>
          </p:nvSpPr>
          <p:spPr>
            <a:xfrm>
              <a:off x="8896984" y="5468493"/>
              <a:ext cx="465455" cy="349250"/>
            </a:xfrm>
            <a:custGeom>
              <a:avLst/>
              <a:gdLst/>
              <a:ahLst/>
              <a:cxnLst/>
              <a:rect l="l" t="t" r="r" b="b"/>
              <a:pathLst>
                <a:path w="465454" h="349250">
                  <a:moveTo>
                    <a:pt x="464947" y="0"/>
                  </a:moveTo>
                  <a:lnTo>
                    <a:pt x="0" y="0"/>
                  </a:lnTo>
                  <a:lnTo>
                    <a:pt x="0" y="348869"/>
                  </a:lnTo>
                  <a:lnTo>
                    <a:pt x="464947" y="348869"/>
                  </a:lnTo>
                  <a:lnTo>
                    <a:pt x="464947" y="0"/>
                  </a:lnTo>
                  <a:close/>
                </a:path>
              </a:pathLst>
            </a:custGeom>
            <a:solidFill>
              <a:srgbClr val="5B9BD4"/>
            </a:solidFill>
          </p:spPr>
          <p:txBody>
            <a:bodyPr wrap="square" lIns="0" tIns="0" rIns="0" bIns="0" rtlCol="0"/>
            <a:lstStyle/>
            <a:p>
              <a:endParaRPr/>
            </a:p>
          </p:txBody>
        </p:sp>
        <p:sp>
          <p:nvSpPr>
            <p:cNvPr id="143" name="object 143"/>
            <p:cNvSpPr/>
            <p:nvPr/>
          </p:nvSpPr>
          <p:spPr>
            <a:xfrm>
              <a:off x="9361931" y="5468493"/>
              <a:ext cx="465455" cy="349250"/>
            </a:xfrm>
            <a:custGeom>
              <a:avLst/>
              <a:gdLst/>
              <a:ahLst/>
              <a:cxnLst/>
              <a:rect l="l" t="t" r="r" b="b"/>
              <a:pathLst>
                <a:path w="465454" h="349250">
                  <a:moveTo>
                    <a:pt x="464870" y="0"/>
                  </a:moveTo>
                  <a:lnTo>
                    <a:pt x="0" y="0"/>
                  </a:lnTo>
                  <a:lnTo>
                    <a:pt x="0" y="348869"/>
                  </a:lnTo>
                  <a:lnTo>
                    <a:pt x="464870" y="348869"/>
                  </a:lnTo>
                  <a:lnTo>
                    <a:pt x="464870" y="0"/>
                  </a:lnTo>
                  <a:close/>
                </a:path>
              </a:pathLst>
            </a:custGeom>
            <a:solidFill>
              <a:srgbClr val="FFC000"/>
            </a:solidFill>
          </p:spPr>
          <p:txBody>
            <a:bodyPr wrap="square" lIns="0" tIns="0" rIns="0" bIns="0" rtlCol="0"/>
            <a:lstStyle/>
            <a:p>
              <a:endParaRPr/>
            </a:p>
          </p:txBody>
        </p:sp>
        <p:sp>
          <p:nvSpPr>
            <p:cNvPr id="144" name="object 144"/>
            <p:cNvSpPr/>
            <p:nvPr/>
          </p:nvSpPr>
          <p:spPr>
            <a:xfrm>
              <a:off x="8392541" y="5590908"/>
              <a:ext cx="1241425" cy="105410"/>
            </a:xfrm>
            <a:custGeom>
              <a:avLst/>
              <a:gdLst/>
              <a:ahLst/>
              <a:cxnLst/>
              <a:rect l="l" t="t" r="r" b="b"/>
              <a:pathLst>
                <a:path w="1241425" h="105410">
                  <a:moveTo>
                    <a:pt x="79121" y="0"/>
                  </a:moveTo>
                  <a:lnTo>
                    <a:pt x="0" y="0"/>
                  </a:lnTo>
                  <a:lnTo>
                    <a:pt x="0" y="104787"/>
                  </a:lnTo>
                  <a:lnTo>
                    <a:pt x="79121" y="104787"/>
                  </a:lnTo>
                  <a:lnTo>
                    <a:pt x="79121" y="0"/>
                  </a:lnTo>
                  <a:close/>
                </a:path>
                <a:path w="1241425" h="105410">
                  <a:moveTo>
                    <a:pt x="776478" y="0"/>
                  </a:moveTo>
                  <a:lnTo>
                    <a:pt x="697357" y="0"/>
                  </a:lnTo>
                  <a:lnTo>
                    <a:pt x="697357" y="104787"/>
                  </a:lnTo>
                  <a:lnTo>
                    <a:pt x="776478" y="104787"/>
                  </a:lnTo>
                  <a:lnTo>
                    <a:pt x="776478" y="0"/>
                  </a:lnTo>
                  <a:close/>
                </a:path>
                <a:path w="1241425" h="105410">
                  <a:moveTo>
                    <a:pt x="1241298" y="0"/>
                  </a:moveTo>
                  <a:lnTo>
                    <a:pt x="1162177" y="0"/>
                  </a:lnTo>
                  <a:lnTo>
                    <a:pt x="1162177" y="104787"/>
                  </a:lnTo>
                  <a:lnTo>
                    <a:pt x="1241298" y="104787"/>
                  </a:lnTo>
                  <a:lnTo>
                    <a:pt x="1241298" y="0"/>
                  </a:lnTo>
                  <a:close/>
                </a:path>
              </a:pathLst>
            </a:custGeom>
            <a:solidFill>
              <a:srgbClr val="FFFFFF"/>
            </a:solidFill>
          </p:spPr>
          <p:txBody>
            <a:bodyPr wrap="square" lIns="0" tIns="0" rIns="0" bIns="0" rtlCol="0"/>
            <a:lstStyle/>
            <a:p>
              <a:endParaRPr/>
            </a:p>
          </p:txBody>
        </p:sp>
      </p:grpSp>
      <p:graphicFrame>
        <p:nvGraphicFramePr>
          <p:cNvPr id="145" name="object 145"/>
          <p:cNvGraphicFramePr>
            <a:graphicFrameLocks noGrp="1"/>
          </p:cNvGraphicFramePr>
          <p:nvPr>
            <p:extLst>
              <p:ext uri="{D42A27DB-BD31-4B8C-83A1-F6EECF244321}">
                <p14:modId xmlns:p14="http://schemas.microsoft.com/office/powerpoint/2010/main" val="1019239337"/>
              </p:ext>
            </p:extLst>
          </p:nvPr>
        </p:nvGraphicFramePr>
        <p:xfrm>
          <a:off x="10559482" y="6068903"/>
          <a:ext cx="2476404" cy="2323168"/>
        </p:xfrm>
        <a:graphic>
          <a:graphicData uri="http://schemas.openxmlformats.org/drawingml/2006/table">
            <a:tbl>
              <a:tblPr firstRow="1" bandRow="1">
                <a:tableStyleId>{2D5ABB26-0587-4C30-8999-92F81FD0307C}</a:tableStyleId>
              </a:tblPr>
              <a:tblGrid>
                <a:gridCol w="496128">
                  <a:extLst>
                    <a:ext uri="{9D8B030D-6E8A-4147-A177-3AD203B41FA5}">
                      <a16:colId xmlns:a16="http://schemas.microsoft.com/office/drawing/2014/main" val="20000"/>
                    </a:ext>
                  </a:extLst>
                </a:gridCol>
                <a:gridCol w="491895">
                  <a:extLst>
                    <a:ext uri="{9D8B030D-6E8A-4147-A177-3AD203B41FA5}">
                      <a16:colId xmlns:a16="http://schemas.microsoft.com/office/drawing/2014/main" val="20001"/>
                    </a:ext>
                  </a:extLst>
                </a:gridCol>
                <a:gridCol w="250604">
                  <a:extLst>
                    <a:ext uri="{9D8B030D-6E8A-4147-A177-3AD203B41FA5}">
                      <a16:colId xmlns:a16="http://schemas.microsoft.com/office/drawing/2014/main" val="20002"/>
                    </a:ext>
                  </a:extLst>
                </a:gridCol>
                <a:gridCol w="250603">
                  <a:extLst>
                    <a:ext uri="{9D8B030D-6E8A-4147-A177-3AD203B41FA5}">
                      <a16:colId xmlns:a16="http://schemas.microsoft.com/office/drawing/2014/main" val="20003"/>
                    </a:ext>
                  </a:extLst>
                </a:gridCol>
                <a:gridCol w="369132">
                  <a:extLst>
                    <a:ext uri="{9D8B030D-6E8A-4147-A177-3AD203B41FA5}">
                      <a16:colId xmlns:a16="http://schemas.microsoft.com/office/drawing/2014/main" val="20004"/>
                    </a:ext>
                  </a:extLst>
                </a:gridCol>
                <a:gridCol w="122762">
                  <a:extLst>
                    <a:ext uri="{9D8B030D-6E8A-4147-A177-3AD203B41FA5}">
                      <a16:colId xmlns:a16="http://schemas.microsoft.com/office/drawing/2014/main" val="20005"/>
                    </a:ext>
                  </a:extLst>
                </a:gridCol>
                <a:gridCol w="82122">
                  <a:extLst>
                    <a:ext uri="{9D8B030D-6E8A-4147-A177-3AD203B41FA5}">
                      <a16:colId xmlns:a16="http://schemas.microsoft.com/office/drawing/2014/main" val="20006"/>
                    </a:ext>
                  </a:extLst>
                </a:gridCol>
                <a:gridCol w="413158">
                  <a:extLst>
                    <a:ext uri="{9D8B030D-6E8A-4147-A177-3AD203B41FA5}">
                      <a16:colId xmlns:a16="http://schemas.microsoft.com/office/drawing/2014/main" val="20007"/>
                    </a:ext>
                  </a:extLst>
                </a:gridCol>
              </a:tblGrid>
              <a:tr h="347967">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0"/>
                  </a:ext>
                </a:extLst>
              </a:tr>
              <a:tr h="464803">
                <a:tc gridSpan="7">
                  <a:txBody>
                    <a:bodyPr/>
                    <a:lstStyle/>
                    <a:p>
                      <a:pPr>
                        <a:lnSpc>
                          <a:spcPct val="100000"/>
                        </a:lnSpc>
                        <a:spcBef>
                          <a:spcPts val="484"/>
                        </a:spcBef>
                      </a:pPr>
                      <a:endParaRPr sz="700">
                        <a:latin typeface="Times New Roman"/>
                        <a:cs typeface="Times New Roman"/>
                      </a:endParaRPr>
                    </a:p>
                    <a:p>
                      <a:pPr marL="2540" algn="ctr">
                        <a:lnSpc>
                          <a:spcPct val="100000"/>
                        </a:lnSpc>
                      </a:pPr>
                      <a:r>
                        <a:rPr sz="700" spc="-50" dirty="0">
                          <a:solidFill>
                            <a:srgbClr val="404040"/>
                          </a:solidFill>
                          <a:latin typeface="Calibri"/>
                          <a:cs typeface="Calibri"/>
                        </a:rPr>
                        <a:t>5</a:t>
                      </a:r>
                      <a:endParaRPr sz="700">
                        <a:latin typeface="Calibri"/>
                        <a:cs typeface="Calibri"/>
                      </a:endParaRPr>
                    </a:p>
                  </a:txBody>
                  <a:tcPr marL="0" marR="0" marT="82122" marB="0">
                    <a:lnL w="6350">
                      <a:solidFill>
                        <a:srgbClr val="D9D9D9"/>
                      </a:solidFill>
                      <a:prstDash val="solid"/>
                    </a:ln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a:txBody>
                    <a:bodyPr/>
                    <a:lstStyle/>
                    <a:p>
                      <a:pPr>
                        <a:lnSpc>
                          <a:spcPct val="100000"/>
                        </a:lnSpc>
                        <a:spcBef>
                          <a:spcPts val="484"/>
                        </a:spcBef>
                      </a:pPr>
                      <a:endParaRPr sz="700">
                        <a:latin typeface="Times New Roman"/>
                        <a:cs typeface="Times New Roman"/>
                      </a:endParaRPr>
                    </a:p>
                    <a:p>
                      <a:pPr marL="2540" algn="ctr">
                        <a:lnSpc>
                          <a:spcPct val="100000"/>
                        </a:lnSpc>
                      </a:pPr>
                      <a:r>
                        <a:rPr sz="700" spc="-50" dirty="0">
                          <a:solidFill>
                            <a:srgbClr val="404040"/>
                          </a:solidFill>
                          <a:latin typeface="Calibri"/>
                          <a:cs typeface="Calibri"/>
                        </a:rPr>
                        <a:t>1</a:t>
                      </a:r>
                      <a:endParaRPr sz="700">
                        <a:latin typeface="Calibri"/>
                        <a:cs typeface="Calibri"/>
                      </a:endParaRPr>
                    </a:p>
                  </a:txBody>
                  <a:tcPr marL="0" marR="0" marT="82122" marB="0">
                    <a:lnR w="6350">
                      <a:solidFill>
                        <a:srgbClr val="D9D9D9"/>
                      </a:solidFill>
                      <a:prstDash val="solid"/>
                    </a:lnR>
                  </a:tcPr>
                </a:tc>
                <a:extLst>
                  <a:ext uri="{0D108BD9-81ED-4DB2-BD59-A6C34878D82A}">
                    <a16:rowId xmlns:a16="http://schemas.microsoft.com/office/drawing/2014/main" val="10001"/>
                  </a:ext>
                </a:extLst>
              </a:tr>
              <a:tr h="696781">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2"/>
                  </a:ext>
                </a:extLst>
              </a:tr>
              <a:tr h="464803">
                <a:tc gridSpan="3">
                  <a:txBody>
                    <a:bodyPr/>
                    <a:lstStyle/>
                    <a:p>
                      <a:pPr>
                        <a:lnSpc>
                          <a:spcPct val="100000"/>
                        </a:lnSpc>
                        <a:spcBef>
                          <a:spcPts val="484"/>
                        </a:spcBef>
                      </a:pPr>
                      <a:endParaRPr sz="700">
                        <a:latin typeface="Times New Roman"/>
                        <a:cs typeface="Times New Roman"/>
                      </a:endParaRPr>
                    </a:p>
                    <a:p>
                      <a:pPr marL="1905" algn="ctr">
                        <a:lnSpc>
                          <a:spcPct val="100000"/>
                        </a:lnSpc>
                        <a:spcBef>
                          <a:spcPts val="5"/>
                        </a:spcBef>
                      </a:pPr>
                      <a:r>
                        <a:rPr sz="700" spc="-50" dirty="0">
                          <a:solidFill>
                            <a:srgbClr val="404040"/>
                          </a:solidFill>
                          <a:latin typeface="Calibri"/>
                          <a:cs typeface="Calibri"/>
                        </a:rPr>
                        <a:t>2</a:t>
                      </a:r>
                      <a:endParaRPr sz="700">
                        <a:latin typeface="Calibri"/>
                        <a:cs typeface="Calibri"/>
                      </a:endParaRPr>
                    </a:p>
                  </a:txBody>
                  <a:tcPr marL="0" marR="0" marT="82122" marB="0">
                    <a:lnL w="6350">
                      <a:solidFill>
                        <a:srgbClr val="D9D9D9"/>
                      </a:solidFill>
                      <a:prstDash val="solid"/>
                    </a:lnL>
                  </a:tcPr>
                </a:tc>
                <a:tc hMerge="1">
                  <a:txBody>
                    <a:bodyPr/>
                    <a:lstStyle/>
                    <a:p>
                      <a:endParaRPr/>
                    </a:p>
                  </a:txBody>
                  <a:tcPr marL="0" marR="0" marT="0" marB="0"/>
                </a:tc>
                <a:tc hMerge="1">
                  <a:txBody>
                    <a:bodyPr/>
                    <a:lstStyle/>
                    <a:p>
                      <a:endParaRPr/>
                    </a:p>
                  </a:txBody>
                  <a:tcPr marL="0" marR="0" marT="0" marB="0"/>
                </a:tc>
                <a:tc gridSpan="2">
                  <a:txBody>
                    <a:bodyPr/>
                    <a:lstStyle/>
                    <a:p>
                      <a:pPr>
                        <a:lnSpc>
                          <a:spcPct val="100000"/>
                        </a:lnSpc>
                        <a:spcBef>
                          <a:spcPts val="484"/>
                        </a:spcBef>
                      </a:pPr>
                      <a:endParaRPr sz="700">
                        <a:latin typeface="Times New Roman"/>
                        <a:cs typeface="Times New Roman"/>
                      </a:endParaRPr>
                    </a:p>
                    <a:p>
                      <a:pPr marL="1905" algn="ctr">
                        <a:lnSpc>
                          <a:spcPct val="100000"/>
                        </a:lnSpc>
                        <a:spcBef>
                          <a:spcPts val="5"/>
                        </a:spcBef>
                      </a:pPr>
                      <a:r>
                        <a:rPr sz="700" spc="-50" dirty="0">
                          <a:solidFill>
                            <a:srgbClr val="404040"/>
                          </a:solidFill>
                          <a:latin typeface="Calibri"/>
                          <a:cs typeface="Calibri"/>
                        </a:rPr>
                        <a:t>1</a:t>
                      </a:r>
                      <a:endParaRPr sz="700">
                        <a:latin typeface="Calibri"/>
                        <a:cs typeface="Calibri"/>
                      </a:endParaRPr>
                    </a:p>
                  </a:txBody>
                  <a:tcPr marL="0" marR="0" marT="82122" marB="0"/>
                </a:tc>
                <a:tc hMerge="1">
                  <a:txBody>
                    <a:bodyPr/>
                    <a:lstStyle/>
                    <a:p>
                      <a:endParaRPr/>
                    </a:p>
                  </a:txBody>
                  <a:tcPr marL="0" marR="0" marT="0" marB="0"/>
                </a:tc>
                <a:tc gridSpan="3">
                  <a:txBody>
                    <a:bodyPr/>
                    <a:lstStyle/>
                    <a:p>
                      <a:pPr>
                        <a:lnSpc>
                          <a:spcPct val="100000"/>
                        </a:lnSpc>
                        <a:spcBef>
                          <a:spcPts val="484"/>
                        </a:spcBef>
                      </a:pPr>
                      <a:endParaRPr sz="700">
                        <a:latin typeface="Times New Roman"/>
                        <a:cs typeface="Times New Roman"/>
                      </a:endParaRPr>
                    </a:p>
                    <a:p>
                      <a:pPr marL="1905" algn="ctr">
                        <a:lnSpc>
                          <a:spcPct val="100000"/>
                        </a:lnSpc>
                        <a:spcBef>
                          <a:spcPts val="5"/>
                        </a:spcBef>
                      </a:pPr>
                      <a:r>
                        <a:rPr sz="700" spc="-50" dirty="0">
                          <a:solidFill>
                            <a:srgbClr val="404040"/>
                          </a:solidFill>
                          <a:latin typeface="Calibri"/>
                          <a:cs typeface="Calibri"/>
                        </a:rPr>
                        <a:t>1</a:t>
                      </a:r>
                      <a:endParaRPr sz="700">
                        <a:latin typeface="Calibri"/>
                        <a:cs typeface="Calibri"/>
                      </a:endParaRPr>
                    </a:p>
                  </a:txBody>
                  <a:tcPr marL="0" marR="0" marT="82122" marB="0">
                    <a:lnR w="6350">
                      <a:solidFill>
                        <a:srgbClr val="D9D9D9"/>
                      </a:solidFill>
                      <a:prstDash val="solid"/>
                    </a:lnR>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3"/>
                  </a:ext>
                </a:extLst>
              </a:tr>
              <a:tr h="348814">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4"/>
                  </a:ext>
                </a:extLst>
              </a:tr>
            </a:tbl>
          </a:graphicData>
        </a:graphic>
      </p:graphicFrame>
      <p:sp>
        <p:nvSpPr>
          <p:cNvPr id="146" name="object 146"/>
          <p:cNvSpPr txBox="1"/>
          <p:nvPr/>
        </p:nvSpPr>
        <p:spPr>
          <a:xfrm>
            <a:off x="10492794" y="8431218"/>
            <a:ext cx="143928"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Calibri"/>
                <a:cs typeface="Calibri"/>
              </a:rPr>
              <a:t>0%</a:t>
            </a:r>
            <a:endParaRPr sz="667">
              <a:latin typeface="Calibri"/>
              <a:cs typeface="Calibri"/>
            </a:endParaRPr>
          </a:p>
        </p:txBody>
      </p:sp>
      <p:sp>
        <p:nvSpPr>
          <p:cNvPr id="147" name="object 147"/>
          <p:cNvSpPr txBox="1"/>
          <p:nvPr/>
        </p:nvSpPr>
        <p:spPr>
          <a:xfrm>
            <a:off x="10965893" y="8431218"/>
            <a:ext cx="1181903" cy="124885"/>
          </a:xfrm>
          <a:prstGeom prst="rect">
            <a:avLst/>
          </a:prstGeom>
        </p:spPr>
        <p:txBody>
          <a:bodyPr vert="horz" wrap="square" lIns="0" tIns="22013" rIns="0" bIns="0" rtlCol="0">
            <a:spAutoFit/>
          </a:bodyPr>
          <a:lstStyle/>
          <a:p>
            <a:pPr marL="16933">
              <a:spcBef>
                <a:spcPts val="173"/>
              </a:spcBef>
              <a:tabLst>
                <a:tab pos="512221" algn="l"/>
                <a:tab pos="1008355"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p:txBody>
      </p:sp>
      <p:sp>
        <p:nvSpPr>
          <p:cNvPr id="148" name="object 148"/>
          <p:cNvSpPr txBox="1"/>
          <p:nvPr/>
        </p:nvSpPr>
        <p:spPr>
          <a:xfrm>
            <a:off x="12453600" y="8431218"/>
            <a:ext cx="189646"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Calibri"/>
                <a:cs typeface="Calibri"/>
              </a:rPr>
              <a:t>80%</a:t>
            </a:r>
            <a:endParaRPr sz="667">
              <a:latin typeface="Calibri"/>
              <a:cs typeface="Calibri"/>
            </a:endParaRPr>
          </a:p>
        </p:txBody>
      </p:sp>
      <p:sp>
        <p:nvSpPr>
          <p:cNvPr id="149" name="object 149"/>
          <p:cNvSpPr txBox="1"/>
          <p:nvPr/>
        </p:nvSpPr>
        <p:spPr>
          <a:xfrm>
            <a:off x="12926699" y="8431218"/>
            <a:ext cx="235365" cy="124885"/>
          </a:xfrm>
          <a:prstGeom prst="rect">
            <a:avLst/>
          </a:prstGeom>
        </p:spPr>
        <p:txBody>
          <a:bodyPr vert="horz" wrap="square" lIns="0" tIns="22013" rIns="0" bIns="0" rtlCol="0">
            <a:spAutoFit/>
          </a:bodyPr>
          <a:lstStyle/>
          <a:p>
            <a:pPr marL="16933">
              <a:spcBef>
                <a:spcPts val="173"/>
              </a:spcBef>
            </a:pPr>
            <a:r>
              <a:rPr sz="667" spc="-27" dirty="0">
                <a:solidFill>
                  <a:srgbClr val="585858"/>
                </a:solidFill>
                <a:latin typeface="Calibri"/>
                <a:cs typeface="Calibri"/>
              </a:rPr>
              <a:t>100%</a:t>
            </a:r>
            <a:endParaRPr sz="667">
              <a:latin typeface="Calibri"/>
              <a:cs typeface="Calibri"/>
            </a:endParaRPr>
          </a:p>
        </p:txBody>
      </p:sp>
      <p:sp>
        <p:nvSpPr>
          <p:cNvPr id="150" name="object 150"/>
          <p:cNvSpPr txBox="1"/>
          <p:nvPr/>
        </p:nvSpPr>
        <p:spPr>
          <a:xfrm>
            <a:off x="10104358" y="7733319"/>
            <a:ext cx="393685" cy="124885"/>
          </a:xfrm>
          <a:prstGeom prst="rect">
            <a:avLst/>
          </a:prstGeom>
        </p:spPr>
        <p:txBody>
          <a:bodyPr vert="horz" wrap="square" lIns="0" tIns="22013" rIns="0" bIns="0" rtlCol="0">
            <a:spAutoFit/>
          </a:bodyPr>
          <a:lstStyle/>
          <a:p>
            <a:pPr marL="16933">
              <a:spcBef>
                <a:spcPts val="173"/>
              </a:spcBef>
            </a:pPr>
            <a:r>
              <a:rPr sz="667" spc="-20" dirty="0">
                <a:solidFill>
                  <a:srgbClr val="585858"/>
                </a:solidFill>
                <a:latin typeface="游ゴシック"/>
                <a:cs typeface="游ゴシック"/>
              </a:rPr>
              <a:t>希望する</a:t>
            </a:r>
            <a:endParaRPr sz="667">
              <a:latin typeface="游ゴシック"/>
              <a:cs typeface="游ゴシック"/>
            </a:endParaRPr>
          </a:p>
        </p:txBody>
      </p:sp>
      <p:sp>
        <p:nvSpPr>
          <p:cNvPr id="151" name="object 151"/>
          <p:cNvSpPr txBox="1"/>
          <p:nvPr/>
        </p:nvSpPr>
        <p:spPr>
          <a:xfrm>
            <a:off x="10014952" y="6570381"/>
            <a:ext cx="485122" cy="124885"/>
          </a:xfrm>
          <a:prstGeom prst="rect">
            <a:avLst/>
          </a:prstGeom>
        </p:spPr>
        <p:txBody>
          <a:bodyPr vert="horz" wrap="square" lIns="0" tIns="22013" rIns="0" bIns="0" rtlCol="0">
            <a:spAutoFit/>
          </a:bodyPr>
          <a:lstStyle/>
          <a:p>
            <a:pPr marL="16933">
              <a:spcBef>
                <a:spcPts val="173"/>
              </a:spcBef>
            </a:pPr>
            <a:r>
              <a:rPr sz="667" spc="-13" dirty="0">
                <a:solidFill>
                  <a:srgbClr val="585858"/>
                </a:solidFill>
                <a:latin typeface="游ゴシック"/>
                <a:cs typeface="游ゴシック"/>
              </a:rPr>
              <a:t>希望しない</a:t>
            </a:r>
            <a:endParaRPr sz="667">
              <a:latin typeface="游ゴシック"/>
              <a:cs typeface="游ゴシック"/>
            </a:endParaRPr>
          </a:p>
        </p:txBody>
      </p:sp>
      <p:grpSp>
        <p:nvGrpSpPr>
          <p:cNvPr id="152" name="object 152"/>
          <p:cNvGrpSpPr/>
          <p:nvPr/>
        </p:nvGrpSpPr>
        <p:grpSpPr>
          <a:xfrm>
            <a:off x="10835341" y="8685904"/>
            <a:ext cx="932992" cy="49951"/>
            <a:chOff x="8171433" y="6297841"/>
            <a:chExt cx="699770" cy="37465"/>
          </a:xfrm>
        </p:grpSpPr>
        <p:sp>
          <p:nvSpPr>
            <p:cNvPr id="153" name="object 153"/>
            <p:cNvSpPr/>
            <p:nvPr/>
          </p:nvSpPr>
          <p:spPr>
            <a:xfrm>
              <a:off x="8171433" y="6297841"/>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154" name="object 154"/>
            <p:cNvSpPr/>
            <p:nvPr/>
          </p:nvSpPr>
          <p:spPr>
            <a:xfrm>
              <a:off x="8502776" y="6297841"/>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155" name="object 155"/>
            <p:cNvSpPr/>
            <p:nvPr/>
          </p:nvSpPr>
          <p:spPr>
            <a:xfrm>
              <a:off x="8834119" y="6297841"/>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156" name="object 156"/>
          <p:cNvSpPr txBox="1"/>
          <p:nvPr/>
        </p:nvSpPr>
        <p:spPr>
          <a:xfrm>
            <a:off x="10890203" y="8631091"/>
            <a:ext cx="1549342" cy="124885"/>
          </a:xfrm>
          <a:prstGeom prst="rect">
            <a:avLst/>
          </a:prstGeom>
        </p:spPr>
        <p:txBody>
          <a:bodyPr vert="horz" wrap="square" lIns="0" tIns="22013" rIns="0" bIns="0" rtlCol="0">
            <a:spAutoFit/>
          </a:bodyPr>
          <a:lstStyle/>
          <a:p>
            <a:pPr marL="16933">
              <a:spcBef>
                <a:spcPts val="173"/>
              </a:spcBef>
              <a:tabLst>
                <a:tab pos="458035" algn="l"/>
                <a:tab pos="899984"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157" name="object 157"/>
          <p:cNvSpPr txBox="1"/>
          <p:nvPr/>
        </p:nvSpPr>
        <p:spPr>
          <a:xfrm>
            <a:off x="12473921" y="5893650"/>
            <a:ext cx="631589" cy="135870"/>
          </a:xfrm>
          <a:prstGeom prst="rect">
            <a:avLst/>
          </a:prstGeom>
        </p:spPr>
        <p:txBody>
          <a:bodyPr vert="horz" wrap="square" lIns="0" tIns="22859" rIns="0" bIns="0" rtlCol="0">
            <a:spAutoFit/>
          </a:bodyPr>
          <a:lstStyle/>
          <a:p>
            <a:pPr marL="16933">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896233" y="770746"/>
            <a:ext cx="3387388" cy="242866"/>
          </a:xfrm>
          <a:prstGeom prst="rect">
            <a:avLst/>
          </a:prstGeom>
        </p:spPr>
        <p:txBody>
          <a:bodyPr vert="horz" wrap="square" lIns="0" tIns="16933" rIns="0" bIns="0" rtlCol="0">
            <a:spAutoFit/>
          </a:bodyPr>
          <a:lstStyle/>
          <a:p>
            <a:pPr marL="16933">
              <a:spcBef>
                <a:spcPts val="133"/>
              </a:spcBef>
            </a:pPr>
            <a:r>
              <a:rPr sz="1467" dirty="0">
                <a:latin typeface="游ゴシック"/>
                <a:cs typeface="游ゴシック"/>
              </a:rPr>
              <a:t>保健相談に関する調査集計（鴨川支部</a:t>
            </a:r>
            <a:r>
              <a:rPr sz="1467" spc="-67" dirty="0">
                <a:latin typeface="游ゴシック"/>
                <a:cs typeface="游ゴシック"/>
              </a:rPr>
              <a:t>）</a:t>
            </a:r>
            <a:endParaRPr sz="1467">
              <a:latin typeface="游ゴシック"/>
              <a:cs typeface="游ゴシック"/>
            </a:endParaRPr>
          </a:p>
        </p:txBody>
      </p:sp>
      <p:sp>
        <p:nvSpPr>
          <p:cNvPr id="3" name="object 3"/>
          <p:cNvSpPr txBox="1"/>
          <p:nvPr/>
        </p:nvSpPr>
        <p:spPr>
          <a:xfrm>
            <a:off x="12529626" y="760842"/>
            <a:ext cx="802610" cy="149678"/>
          </a:xfrm>
          <a:prstGeom prst="rect">
            <a:avLst/>
          </a:prstGeom>
        </p:spPr>
        <p:txBody>
          <a:bodyPr vert="horz" wrap="square" lIns="0" tIns="16086" rIns="0" bIns="0" rtlCol="0">
            <a:spAutoFit/>
          </a:bodyPr>
          <a:lstStyle/>
          <a:p>
            <a:pPr marL="16933">
              <a:spcBef>
                <a:spcPts val="127"/>
              </a:spcBef>
            </a:pPr>
            <a:r>
              <a:rPr sz="867" spc="-27" dirty="0">
                <a:latin typeface="游ゴシック"/>
                <a:cs typeface="游ゴシック"/>
              </a:rPr>
              <a:t>令和３年度実施</a:t>
            </a:r>
            <a:endParaRPr sz="867">
              <a:latin typeface="游ゴシック"/>
              <a:cs typeface="游ゴシック"/>
            </a:endParaRPr>
          </a:p>
        </p:txBody>
      </p:sp>
      <p:sp>
        <p:nvSpPr>
          <p:cNvPr id="4" name="object 4"/>
          <p:cNvSpPr/>
          <p:nvPr/>
        </p:nvSpPr>
        <p:spPr>
          <a:xfrm>
            <a:off x="804069" y="1460500"/>
            <a:ext cx="5967932" cy="3698103"/>
          </a:xfrm>
          <a:custGeom>
            <a:avLst/>
            <a:gdLst/>
            <a:ahLst/>
            <a:cxnLst/>
            <a:rect l="l" t="t" r="r" b="b"/>
            <a:pathLst>
              <a:path w="4476115" h="2773679">
                <a:moveTo>
                  <a:pt x="0" y="2773426"/>
                </a:moveTo>
                <a:lnTo>
                  <a:pt x="4475988" y="2773426"/>
                </a:lnTo>
                <a:lnTo>
                  <a:pt x="4475988" y="0"/>
                </a:lnTo>
                <a:lnTo>
                  <a:pt x="0" y="0"/>
                </a:lnTo>
                <a:lnTo>
                  <a:pt x="0" y="2773426"/>
                </a:lnTo>
                <a:close/>
              </a:path>
            </a:pathLst>
          </a:custGeom>
          <a:ln w="7493">
            <a:solidFill>
              <a:srgbClr val="000000"/>
            </a:solidFill>
          </a:ln>
        </p:spPr>
        <p:txBody>
          <a:bodyPr wrap="square" lIns="0" tIns="0" rIns="0" bIns="0" rtlCol="0"/>
          <a:lstStyle/>
          <a:p>
            <a:endParaRPr/>
          </a:p>
        </p:txBody>
      </p:sp>
      <p:sp>
        <p:nvSpPr>
          <p:cNvPr id="5" name="object 5"/>
          <p:cNvSpPr txBox="1"/>
          <p:nvPr/>
        </p:nvSpPr>
        <p:spPr>
          <a:xfrm>
            <a:off x="1980213" y="1526877"/>
            <a:ext cx="3673550" cy="185585"/>
          </a:xfrm>
          <a:prstGeom prst="rect">
            <a:avLst/>
          </a:prstGeom>
        </p:spPr>
        <p:txBody>
          <a:bodyPr vert="horz" wrap="square" lIns="0" tIns="21166" rIns="0" bIns="0" rtlCol="0">
            <a:spAutoFit/>
          </a:bodyPr>
          <a:lstStyle/>
          <a:p>
            <a:pPr marL="16933">
              <a:spcBef>
                <a:spcPts val="167"/>
              </a:spcBef>
            </a:pPr>
            <a:r>
              <a:rPr sz="1067" spc="-7" dirty="0">
                <a:latin typeface="游ゴシック"/>
                <a:cs typeface="游ゴシック"/>
              </a:rPr>
              <a:t>問５  ニキビで悩んだり、相談されたことがありますか？</a:t>
            </a:r>
            <a:endParaRPr sz="1067">
              <a:latin typeface="游ゴシック"/>
              <a:cs typeface="游ゴシック"/>
            </a:endParaRPr>
          </a:p>
        </p:txBody>
      </p:sp>
      <p:sp>
        <p:nvSpPr>
          <p:cNvPr id="6" name="object 6"/>
          <p:cNvSpPr/>
          <p:nvPr/>
        </p:nvSpPr>
        <p:spPr>
          <a:xfrm>
            <a:off x="7314355" y="1460500"/>
            <a:ext cx="5968778" cy="3698103"/>
          </a:xfrm>
          <a:custGeom>
            <a:avLst/>
            <a:gdLst/>
            <a:ahLst/>
            <a:cxnLst/>
            <a:rect l="l" t="t" r="r" b="b"/>
            <a:pathLst>
              <a:path w="4476750" h="2773679">
                <a:moveTo>
                  <a:pt x="0" y="2773426"/>
                </a:moveTo>
                <a:lnTo>
                  <a:pt x="4476369" y="2773426"/>
                </a:lnTo>
                <a:lnTo>
                  <a:pt x="4476369" y="0"/>
                </a:lnTo>
                <a:lnTo>
                  <a:pt x="0" y="0"/>
                </a:lnTo>
                <a:lnTo>
                  <a:pt x="0" y="2773426"/>
                </a:lnTo>
                <a:close/>
              </a:path>
            </a:pathLst>
          </a:custGeom>
          <a:ln w="7493">
            <a:solidFill>
              <a:srgbClr val="000000"/>
            </a:solidFill>
          </a:ln>
        </p:spPr>
        <p:txBody>
          <a:bodyPr wrap="square" lIns="0" tIns="0" rIns="0" bIns="0" rtlCol="0"/>
          <a:lstStyle/>
          <a:p>
            <a:endParaRPr/>
          </a:p>
        </p:txBody>
      </p:sp>
      <p:sp>
        <p:nvSpPr>
          <p:cNvPr id="7" name="object 7"/>
          <p:cNvSpPr txBox="1"/>
          <p:nvPr/>
        </p:nvSpPr>
        <p:spPr>
          <a:xfrm>
            <a:off x="8057700" y="1506650"/>
            <a:ext cx="4229790" cy="427337"/>
          </a:xfrm>
          <a:prstGeom prst="rect">
            <a:avLst/>
          </a:prstGeom>
        </p:spPr>
        <p:txBody>
          <a:bodyPr vert="horz" wrap="square" lIns="0" tIns="75351" rIns="0" bIns="0" rtlCol="0">
            <a:spAutoFit/>
          </a:bodyPr>
          <a:lstStyle/>
          <a:p>
            <a:pPr marL="16933">
              <a:spcBef>
                <a:spcPts val="593"/>
              </a:spcBef>
            </a:pPr>
            <a:r>
              <a:rPr sz="933" spc="-7" dirty="0">
                <a:latin typeface="游ゴシック"/>
                <a:cs typeface="游ゴシック"/>
              </a:rPr>
              <a:t>問６  眠気をさますために、エナジードリンクやカフェイン入りのドリンク等</a:t>
            </a:r>
            <a:endParaRPr sz="933">
              <a:latin typeface="游ゴシック"/>
              <a:cs typeface="游ゴシック"/>
            </a:endParaRPr>
          </a:p>
          <a:p>
            <a:pPr marL="375911">
              <a:spcBef>
                <a:spcPts val="460"/>
              </a:spcBef>
            </a:pPr>
            <a:r>
              <a:rPr sz="933" spc="-7" dirty="0">
                <a:latin typeface="游ゴシック"/>
                <a:cs typeface="游ゴシック"/>
              </a:rPr>
              <a:t>飲みすぎている児童生徒が悩んだり、相談されたことがありますか？</a:t>
            </a:r>
            <a:endParaRPr sz="933">
              <a:latin typeface="游ゴシック"/>
              <a:cs typeface="游ゴシック"/>
            </a:endParaRPr>
          </a:p>
        </p:txBody>
      </p:sp>
      <p:sp>
        <p:nvSpPr>
          <p:cNvPr id="8" name="object 8"/>
          <p:cNvSpPr/>
          <p:nvPr/>
        </p:nvSpPr>
        <p:spPr>
          <a:xfrm>
            <a:off x="7314355" y="5341867"/>
            <a:ext cx="5967932" cy="3697256"/>
          </a:xfrm>
          <a:custGeom>
            <a:avLst/>
            <a:gdLst/>
            <a:ahLst/>
            <a:cxnLst/>
            <a:rect l="l" t="t" r="r" b="b"/>
            <a:pathLst>
              <a:path w="4476115" h="2773045">
                <a:moveTo>
                  <a:pt x="0" y="2773045"/>
                </a:moveTo>
                <a:lnTo>
                  <a:pt x="4475861" y="2773045"/>
                </a:lnTo>
                <a:lnTo>
                  <a:pt x="4475861" y="0"/>
                </a:lnTo>
                <a:lnTo>
                  <a:pt x="0" y="0"/>
                </a:lnTo>
                <a:lnTo>
                  <a:pt x="0" y="2773045"/>
                </a:lnTo>
                <a:close/>
              </a:path>
            </a:pathLst>
          </a:custGeom>
          <a:ln w="7493">
            <a:solidFill>
              <a:srgbClr val="000000"/>
            </a:solidFill>
          </a:ln>
        </p:spPr>
        <p:txBody>
          <a:bodyPr wrap="square" lIns="0" tIns="0" rIns="0" bIns="0" rtlCol="0"/>
          <a:lstStyle/>
          <a:p>
            <a:endParaRPr/>
          </a:p>
        </p:txBody>
      </p:sp>
      <p:sp>
        <p:nvSpPr>
          <p:cNvPr id="9" name="object 9"/>
          <p:cNvSpPr txBox="1"/>
          <p:nvPr/>
        </p:nvSpPr>
        <p:spPr>
          <a:xfrm>
            <a:off x="7628964" y="5359696"/>
            <a:ext cx="5189027" cy="426482"/>
          </a:xfrm>
          <a:prstGeom prst="rect">
            <a:avLst/>
          </a:prstGeom>
        </p:spPr>
        <p:txBody>
          <a:bodyPr vert="horz" wrap="square" lIns="0" tIns="74504" rIns="0" bIns="0" rtlCol="0">
            <a:spAutoFit/>
          </a:bodyPr>
          <a:lstStyle/>
          <a:p>
            <a:pPr marL="16933">
              <a:spcBef>
                <a:spcPts val="587"/>
              </a:spcBef>
            </a:pPr>
            <a:r>
              <a:rPr sz="933" spc="-7" dirty="0">
                <a:latin typeface="游ゴシック"/>
                <a:cs typeface="游ゴシック"/>
              </a:rPr>
              <a:t>問７－１  オンライン診療に係る緊急避妊薬の調剤が対応できる研修を受講した薬剤師が</a:t>
            </a:r>
            <a:endParaRPr sz="933">
              <a:latin typeface="游ゴシック"/>
              <a:cs typeface="游ゴシック"/>
            </a:endParaRPr>
          </a:p>
          <a:p>
            <a:pPr marL="615511">
              <a:spcBef>
                <a:spcPts val="460"/>
              </a:spcBef>
            </a:pPr>
            <a:r>
              <a:rPr sz="933" spc="-7" dirty="0">
                <a:latin typeface="游ゴシック"/>
                <a:cs typeface="游ゴシック"/>
              </a:rPr>
              <a:t>厚生労働省のホームページで公表されています。リストや資料など希望されますか？</a:t>
            </a:r>
            <a:endParaRPr sz="933">
              <a:latin typeface="游ゴシック"/>
              <a:cs typeface="游ゴシック"/>
            </a:endParaRPr>
          </a:p>
        </p:txBody>
      </p:sp>
      <p:sp>
        <p:nvSpPr>
          <p:cNvPr id="10" name="object 10"/>
          <p:cNvSpPr/>
          <p:nvPr/>
        </p:nvSpPr>
        <p:spPr>
          <a:xfrm>
            <a:off x="804069" y="1275596"/>
            <a:ext cx="5967932" cy="7620"/>
          </a:xfrm>
          <a:custGeom>
            <a:avLst/>
            <a:gdLst/>
            <a:ahLst/>
            <a:cxnLst/>
            <a:rect l="l" t="t" r="r" b="b"/>
            <a:pathLst>
              <a:path w="4476115" h="5715">
                <a:moveTo>
                  <a:pt x="0" y="0"/>
                </a:moveTo>
                <a:lnTo>
                  <a:pt x="0" y="5207"/>
                </a:lnTo>
                <a:lnTo>
                  <a:pt x="4475988" y="5207"/>
                </a:lnTo>
                <a:lnTo>
                  <a:pt x="4475988" y="0"/>
                </a:lnTo>
              </a:path>
            </a:pathLst>
          </a:custGeom>
          <a:ln w="7493">
            <a:solidFill>
              <a:srgbClr val="000000"/>
            </a:solidFill>
          </a:ln>
        </p:spPr>
        <p:txBody>
          <a:bodyPr wrap="square" lIns="0" tIns="0" rIns="0" bIns="0" rtlCol="0"/>
          <a:lstStyle/>
          <a:p>
            <a:endParaRPr/>
          </a:p>
        </p:txBody>
      </p:sp>
      <p:sp>
        <p:nvSpPr>
          <p:cNvPr id="11" name="object 11"/>
          <p:cNvSpPr/>
          <p:nvPr/>
        </p:nvSpPr>
        <p:spPr>
          <a:xfrm>
            <a:off x="7314355" y="1275595"/>
            <a:ext cx="5968778" cy="0"/>
          </a:xfrm>
          <a:custGeom>
            <a:avLst/>
            <a:gdLst/>
            <a:ahLst/>
            <a:cxnLst/>
            <a:rect l="l" t="t" r="r" b="b"/>
            <a:pathLst>
              <a:path w="4476750">
                <a:moveTo>
                  <a:pt x="0" y="0"/>
                </a:moveTo>
                <a:lnTo>
                  <a:pt x="4476368" y="0"/>
                </a:lnTo>
              </a:path>
            </a:pathLst>
          </a:custGeom>
          <a:ln w="7493">
            <a:solidFill>
              <a:srgbClr val="000000"/>
            </a:solidFill>
          </a:ln>
        </p:spPr>
        <p:txBody>
          <a:bodyPr wrap="square" lIns="0" tIns="0" rIns="0" bIns="0" rtlCol="0"/>
          <a:lstStyle/>
          <a:p>
            <a:endParaRPr/>
          </a:p>
        </p:txBody>
      </p:sp>
      <p:sp>
        <p:nvSpPr>
          <p:cNvPr id="12" name="object 12"/>
          <p:cNvSpPr txBox="1"/>
          <p:nvPr/>
        </p:nvSpPr>
        <p:spPr>
          <a:xfrm>
            <a:off x="12427184" y="2133135"/>
            <a:ext cx="629050" cy="135870"/>
          </a:xfrm>
          <a:prstGeom prst="rect">
            <a:avLst/>
          </a:prstGeom>
        </p:spPr>
        <p:txBody>
          <a:bodyPr vert="horz" wrap="square" lIns="0" tIns="22859" rIns="0" bIns="0" rtlCol="0">
            <a:spAutoFit/>
          </a:bodyPr>
          <a:lstStyle/>
          <a:p>
            <a:pPr marL="16933">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sp>
        <p:nvSpPr>
          <p:cNvPr id="13" name="object 13"/>
          <p:cNvSpPr/>
          <p:nvPr/>
        </p:nvSpPr>
        <p:spPr>
          <a:xfrm>
            <a:off x="804069" y="5343560"/>
            <a:ext cx="5967932" cy="3695563"/>
          </a:xfrm>
          <a:custGeom>
            <a:avLst/>
            <a:gdLst/>
            <a:ahLst/>
            <a:cxnLst/>
            <a:rect l="l" t="t" r="r" b="b"/>
            <a:pathLst>
              <a:path w="4476115" h="2771775">
                <a:moveTo>
                  <a:pt x="0" y="2771775"/>
                </a:moveTo>
                <a:lnTo>
                  <a:pt x="4475988" y="2771775"/>
                </a:lnTo>
                <a:lnTo>
                  <a:pt x="4475988" y="0"/>
                </a:lnTo>
                <a:lnTo>
                  <a:pt x="0" y="0"/>
                </a:lnTo>
                <a:lnTo>
                  <a:pt x="0" y="2771775"/>
                </a:lnTo>
                <a:close/>
              </a:path>
            </a:pathLst>
          </a:custGeom>
          <a:ln w="7493">
            <a:solidFill>
              <a:srgbClr val="000000"/>
            </a:solidFill>
          </a:ln>
        </p:spPr>
        <p:txBody>
          <a:bodyPr wrap="square" lIns="0" tIns="0" rIns="0" bIns="0" rtlCol="0"/>
          <a:lstStyle/>
          <a:p>
            <a:endParaRPr/>
          </a:p>
        </p:txBody>
      </p:sp>
      <p:sp>
        <p:nvSpPr>
          <p:cNvPr id="14" name="object 14"/>
          <p:cNvSpPr txBox="1"/>
          <p:nvPr/>
        </p:nvSpPr>
        <p:spPr>
          <a:xfrm>
            <a:off x="1577011" y="5432575"/>
            <a:ext cx="298016" cy="185585"/>
          </a:xfrm>
          <a:prstGeom prst="rect">
            <a:avLst/>
          </a:prstGeom>
        </p:spPr>
        <p:txBody>
          <a:bodyPr vert="horz" wrap="square" lIns="0" tIns="21166" rIns="0" bIns="0" rtlCol="0">
            <a:spAutoFit/>
          </a:bodyPr>
          <a:lstStyle/>
          <a:p>
            <a:pPr>
              <a:spcBef>
                <a:spcPts val="167"/>
              </a:spcBef>
            </a:pPr>
            <a:r>
              <a:rPr sz="1067" spc="-33" dirty="0">
                <a:latin typeface="游ゴシック"/>
                <a:cs typeface="游ゴシック"/>
              </a:rPr>
              <a:t>問７</a:t>
            </a:r>
            <a:endParaRPr sz="1067">
              <a:latin typeface="游ゴシック"/>
              <a:cs typeface="游ゴシック"/>
            </a:endParaRPr>
          </a:p>
        </p:txBody>
      </p:sp>
      <p:sp>
        <p:nvSpPr>
          <p:cNvPr id="15" name="object 15"/>
          <p:cNvSpPr txBox="1"/>
          <p:nvPr/>
        </p:nvSpPr>
        <p:spPr>
          <a:xfrm>
            <a:off x="2137012" y="5432575"/>
            <a:ext cx="3654924" cy="185585"/>
          </a:xfrm>
          <a:prstGeom prst="rect">
            <a:avLst/>
          </a:prstGeom>
        </p:spPr>
        <p:txBody>
          <a:bodyPr vert="horz" wrap="square" lIns="0" tIns="21166" rIns="0" bIns="0" rtlCol="0">
            <a:spAutoFit/>
          </a:bodyPr>
          <a:lstStyle/>
          <a:p>
            <a:pPr>
              <a:spcBef>
                <a:spcPts val="167"/>
              </a:spcBef>
            </a:pPr>
            <a:r>
              <a:rPr sz="1067" spc="-7" dirty="0">
                <a:latin typeface="游ゴシック"/>
                <a:cs typeface="游ゴシック"/>
              </a:rPr>
              <a:t>望まない妊娠で悩んだり、相談されたことがありますか？</a:t>
            </a:r>
            <a:endParaRPr sz="1067">
              <a:latin typeface="游ゴシック"/>
              <a:cs typeface="游ゴシック"/>
            </a:endParaRPr>
          </a:p>
        </p:txBody>
      </p:sp>
      <p:grpSp>
        <p:nvGrpSpPr>
          <p:cNvPr id="16" name="object 16"/>
          <p:cNvGrpSpPr/>
          <p:nvPr/>
        </p:nvGrpSpPr>
        <p:grpSpPr>
          <a:xfrm>
            <a:off x="1239708" y="2057971"/>
            <a:ext cx="2171619" cy="2386663"/>
            <a:chOff x="974441" y="1269555"/>
            <a:chExt cx="1628775" cy="1790064"/>
          </a:xfrm>
        </p:grpSpPr>
        <p:sp>
          <p:nvSpPr>
            <p:cNvPr id="17" name="object 17"/>
            <p:cNvSpPr/>
            <p:nvPr/>
          </p:nvSpPr>
          <p:spPr>
            <a:xfrm>
              <a:off x="1721993" y="1569974"/>
              <a:ext cx="741680" cy="1384300"/>
            </a:xfrm>
            <a:custGeom>
              <a:avLst/>
              <a:gdLst/>
              <a:ahLst/>
              <a:cxnLst/>
              <a:rect l="l" t="t" r="r" b="b"/>
              <a:pathLst>
                <a:path w="741680" h="1384300">
                  <a:moveTo>
                    <a:pt x="0" y="0"/>
                  </a:moveTo>
                  <a:lnTo>
                    <a:pt x="0" y="741807"/>
                  </a:lnTo>
                  <a:lnTo>
                    <a:pt x="370840" y="1384173"/>
                  </a:lnTo>
                  <a:lnTo>
                    <a:pt x="412823" y="1358040"/>
                  </a:lnTo>
                  <a:lnTo>
                    <a:pt x="452662" y="1329406"/>
                  </a:lnTo>
                  <a:lnTo>
                    <a:pt x="490280" y="1298406"/>
                  </a:lnTo>
                  <a:lnTo>
                    <a:pt x="525599" y="1265175"/>
                  </a:lnTo>
                  <a:lnTo>
                    <a:pt x="558540" y="1229850"/>
                  </a:lnTo>
                  <a:lnTo>
                    <a:pt x="589025" y="1192566"/>
                  </a:lnTo>
                  <a:lnTo>
                    <a:pt x="616977" y="1153458"/>
                  </a:lnTo>
                  <a:lnTo>
                    <a:pt x="642318" y="1112662"/>
                  </a:lnTo>
                  <a:lnTo>
                    <a:pt x="664969" y="1070314"/>
                  </a:lnTo>
                  <a:lnTo>
                    <a:pt x="684853" y="1026550"/>
                  </a:lnTo>
                  <a:lnTo>
                    <a:pt x="701892" y="981504"/>
                  </a:lnTo>
                  <a:lnTo>
                    <a:pt x="716008" y="935313"/>
                  </a:lnTo>
                  <a:lnTo>
                    <a:pt x="727122" y="888112"/>
                  </a:lnTo>
                  <a:lnTo>
                    <a:pt x="735158" y="840037"/>
                  </a:lnTo>
                  <a:lnTo>
                    <a:pt x="740036" y="791223"/>
                  </a:lnTo>
                  <a:lnTo>
                    <a:pt x="741680" y="741807"/>
                  </a:lnTo>
                  <a:lnTo>
                    <a:pt x="740102" y="693031"/>
                  </a:lnTo>
                  <a:lnTo>
                    <a:pt x="735436" y="645098"/>
                  </a:lnTo>
                  <a:lnTo>
                    <a:pt x="727777" y="598106"/>
                  </a:lnTo>
                  <a:lnTo>
                    <a:pt x="717225" y="552151"/>
                  </a:lnTo>
                  <a:lnTo>
                    <a:pt x="703876" y="507333"/>
                  </a:lnTo>
                  <a:lnTo>
                    <a:pt x="687829" y="463748"/>
                  </a:lnTo>
                  <a:lnTo>
                    <a:pt x="669180" y="421495"/>
                  </a:lnTo>
                  <a:lnTo>
                    <a:pt x="648027" y="380670"/>
                  </a:lnTo>
                  <a:lnTo>
                    <a:pt x="624469" y="341372"/>
                  </a:lnTo>
                  <a:lnTo>
                    <a:pt x="598602" y="303699"/>
                  </a:lnTo>
                  <a:lnTo>
                    <a:pt x="570525" y="267748"/>
                  </a:lnTo>
                  <a:lnTo>
                    <a:pt x="540335" y="233617"/>
                  </a:lnTo>
                  <a:lnTo>
                    <a:pt x="508129" y="201404"/>
                  </a:lnTo>
                  <a:lnTo>
                    <a:pt x="474006" y="171206"/>
                  </a:lnTo>
                  <a:lnTo>
                    <a:pt x="438062" y="143121"/>
                  </a:lnTo>
                  <a:lnTo>
                    <a:pt x="400396" y="117248"/>
                  </a:lnTo>
                  <a:lnTo>
                    <a:pt x="361105" y="93682"/>
                  </a:lnTo>
                  <a:lnTo>
                    <a:pt x="320287" y="72524"/>
                  </a:lnTo>
                  <a:lnTo>
                    <a:pt x="278039" y="53869"/>
                  </a:lnTo>
                  <a:lnTo>
                    <a:pt x="234460" y="37816"/>
                  </a:lnTo>
                  <a:lnTo>
                    <a:pt x="189646" y="24463"/>
                  </a:lnTo>
                  <a:lnTo>
                    <a:pt x="143695" y="13907"/>
                  </a:lnTo>
                  <a:lnTo>
                    <a:pt x="96706" y="6246"/>
                  </a:lnTo>
                  <a:lnTo>
                    <a:pt x="48774" y="1577"/>
                  </a:lnTo>
                  <a:lnTo>
                    <a:pt x="0" y="0"/>
                  </a:lnTo>
                  <a:close/>
                </a:path>
              </a:pathLst>
            </a:custGeom>
            <a:solidFill>
              <a:srgbClr val="4471C4"/>
            </a:solidFill>
          </p:spPr>
          <p:txBody>
            <a:bodyPr wrap="square" lIns="0" tIns="0" rIns="0" bIns="0" rtlCol="0"/>
            <a:lstStyle/>
            <a:p>
              <a:endParaRPr/>
            </a:p>
          </p:txBody>
        </p:sp>
        <p:sp>
          <p:nvSpPr>
            <p:cNvPr id="18" name="object 18"/>
            <p:cNvSpPr/>
            <p:nvPr/>
          </p:nvSpPr>
          <p:spPr>
            <a:xfrm>
              <a:off x="980156" y="1569974"/>
              <a:ext cx="1113155" cy="1483995"/>
            </a:xfrm>
            <a:custGeom>
              <a:avLst/>
              <a:gdLst/>
              <a:ahLst/>
              <a:cxnLst/>
              <a:rect l="l" t="t" r="r" b="b"/>
              <a:pathLst>
                <a:path w="1113155" h="1483995">
                  <a:moveTo>
                    <a:pt x="741836" y="0"/>
                  </a:moveTo>
                  <a:lnTo>
                    <a:pt x="693147" y="1600"/>
                  </a:lnTo>
                  <a:lnTo>
                    <a:pt x="644814" y="6375"/>
                  </a:lnTo>
                  <a:lnTo>
                    <a:pt x="596990" y="14285"/>
                  </a:lnTo>
                  <a:lnTo>
                    <a:pt x="549828" y="25288"/>
                  </a:lnTo>
                  <a:lnTo>
                    <a:pt x="503481" y="39346"/>
                  </a:lnTo>
                  <a:lnTo>
                    <a:pt x="458104" y="56417"/>
                  </a:lnTo>
                  <a:lnTo>
                    <a:pt x="413849" y="76462"/>
                  </a:lnTo>
                  <a:lnTo>
                    <a:pt x="370869" y="99441"/>
                  </a:lnTo>
                  <a:lnTo>
                    <a:pt x="329427" y="125181"/>
                  </a:lnTo>
                  <a:lnTo>
                    <a:pt x="290260" y="153178"/>
                  </a:lnTo>
                  <a:lnTo>
                    <a:pt x="253403" y="183298"/>
                  </a:lnTo>
                  <a:lnTo>
                    <a:pt x="218891" y="215409"/>
                  </a:lnTo>
                  <a:lnTo>
                    <a:pt x="186761" y="249376"/>
                  </a:lnTo>
                  <a:lnTo>
                    <a:pt x="157049" y="285065"/>
                  </a:lnTo>
                  <a:lnTo>
                    <a:pt x="129789" y="322343"/>
                  </a:lnTo>
                  <a:lnTo>
                    <a:pt x="105019" y="361076"/>
                  </a:lnTo>
                  <a:lnTo>
                    <a:pt x="82774" y="401131"/>
                  </a:lnTo>
                  <a:lnTo>
                    <a:pt x="63089" y="442373"/>
                  </a:lnTo>
                  <a:lnTo>
                    <a:pt x="46001" y="484670"/>
                  </a:lnTo>
                  <a:lnTo>
                    <a:pt x="31544" y="527886"/>
                  </a:lnTo>
                  <a:lnTo>
                    <a:pt x="19756" y="571890"/>
                  </a:lnTo>
                  <a:lnTo>
                    <a:pt x="10672" y="616547"/>
                  </a:lnTo>
                  <a:lnTo>
                    <a:pt x="4327" y="661723"/>
                  </a:lnTo>
                  <a:lnTo>
                    <a:pt x="758" y="707285"/>
                  </a:lnTo>
                  <a:lnTo>
                    <a:pt x="0" y="753099"/>
                  </a:lnTo>
                  <a:lnTo>
                    <a:pt x="2088" y="799032"/>
                  </a:lnTo>
                  <a:lnTo>
                    <a:pt x="7060" y="844949"/>
                  </a:lnTo>
                  <a:lnTo>
                    <a:pt x="14950" y="890718"/>
                  </a:lnTo>
                  <a:lnTo>
                    <a:pt x="25794" y="936203"/>
                  </a:lnTo>
                  <a:lnTo>
                    <a:pt x="39629" y="981273"/>
                  </a:lnTo>
                  <a:lnTo>
                    <a:pt x="56490" y="1025792"/>
                  </a:lnTo>
                  <a:lnTo>
                    <a:pt x="76412" y="1069628"/>
                  </a:lnTo>
                  <a:lnTo>
                    <a:pt x="99432" y="1112647"/>
                  </a:lnTo>
                  <a:lnTo>
                    <a:pt x="125190" y="1154101"/>
                  </a:lnTo>
                  <a:lnTo>
                    <a:pt x="153203" y="1193281"/>
                  </a:lnTo>
                  <a:lnTo>
                    <a:pt x="183337" y="1230149"/>
                  </a:lnTo>
                  <a:lnTo>
                    <a:pt x="215459" y="1264670"/>
                  </a:lnTo>
                  <a:lnTo>
                    <a:pt x="249434" y="1296809"/>
                  </a:lnTo>
                  <a:lnTo>
                    <a:pt x="285130" y="1326529"/>
                  </a:lnTo>
                  <a:lnTo>
                    <a:pt x="322413" y="1353795"/>
                  </a:lnTo>
                  <a:lnTo>
                    <a:pt x="361150" y="1378571"/>
                  </a:lnTo>
                  <a:lnTo>
                    <a:pt x="401206" y="1400822"/>
                  </a:lnTo>
                  <a:lnTo>
                    <a:pt x="442449" y="1420511"/>
                  </a:lnTo>
                  <a:lnTo>
                    <a:pt x="484745" y="1437603"/>
                  </a:lnTo>
                  <a:lnTo>
                    <a:pt x="527960" y="1452062"/>
                  </a:lnTo>
                  <a:lnTo>
                    <a:pt x="571961" y="1463852"/>
                  </a:lnTo>
                  <a:lnTo>
                    <a:pt x="616615" y="1472938"/>
                  </a:lnTo>
                  <a:lnTo>
                    <a:pt x="661787" y="1479284"/>
                  </a:lnTo>
                  <a:lnTo>
                    <a:pt x="707345" y="1482854"/>
                  </a:lnTo>
                  <a:lnTo>
                    <a:pt x="753154" y="1483613"/>
                  </a:lnTo>
                  <a:lnTo>
                    <a:pt x="799082" y="1481524"/>
                  </a:lnTo>
                  <a:lnTo>
                    <a:pt x="844995" y="1476552"/>
                  </a:lnTo>
                  <a:lnTo>
                    <a:pt x="890759" y="1468661"/>
                  </a:lnTo>
                  <a:lnTo>
                    <a:pt x="936241" y="1457816"/>
                  </a:lnTo>
                  <a:lnTo>
                    <a:pt x="981307" y="1443980"/>
                  </a:lnTo>
                  <a:lnTo>
                    <a:pt x="1025824" y="1427118"/>
                  </a:lnTo>
                  <a:lnTo>
                    <a:pt x="1069658" y="1407194"/>
                  </a:lnTo>
                  <a:lnTo>
                    <a:pt x="1112676" y="1384173"/>
                  </a:lnTo>
                  <a:lnTo>
                    <a:pt x="741836" y="741807"/>
                  </a:lnTo>
                  <a:lnTo>
                    <a:pt x="741836" y="0"/>
                  </a:lnTo>
                  <a:close/>
                </a:path>
              </a:pathLst>
            </a:custGeom>
            <a:solidFill>
              <a:srgbClr val="EC7C30"/>
            </a:solidFill>
          </p:spPr>
          <p:txBody>
            <a:bodyPr wrap="square" lIns="0" tIns="0" rIns="0" bIns="0" rtlCol="0"/>
            <a:lstStyle/>
            <a:p>
              <a:endParaRPr/>
            </a:p>
          </p:txBody>
        </p:sp>
        <p:sp>
          <p:nvSpPr>
            <p:cNvPr id="19" name="object 19"/>
            <p:cNvSpPr/>
            <p:nvPr/>
          </p:nvSpPr>
          <p:spPr>
            <a:xfrm>
              <a:off x="980156" y="1569974"/>
              <a:ext cx="1113155" cy="1483995"/>
            </a:xfrm>
            <a:custGeom>
              <a:avLst/>
              <a:gdLst/>
              <a:ahLst/>
              <a:cxnLst/>
              <a:rect l="l" t="t" r="r" b="b"/>
              <a:pathLst>
                <a:path w="1113155" h="1483995">
                  <a:moveTo>
                    <a:pt x="1112676" y="1384173"/>
                  </a:moveTo>
                  <a:lnTo>
                    <a:pt x="1069658" y="1407194"/>
                  </a:lnTo>
                  <a:lnTo>
                    <a:pt x="1025824" y="1427118"/>
                  </a:lnTo>
                  <a:lnTo>
                    <a:pt x="981307" y="1443980"/>
                  </a:lnTo>
                  <a:lnTo>
                    <a:pt x="936241" y="1457816"/>
                  </a:lnTo>
                  <a:lnTo>
                    <a:pt x="890759" y="1468661"/>
                  </a:lnTo>
                  <a:lnTo>
                    <a:pt x="844995" y="1476552"/>
                  </a:lnTo>
                  <a:lnTo>
                    <a:pt x="799082" y="1481524"/>
                  </a:lnTo>
                  <a:lnTo>
                    <a:pt x="753154" y="1483613"/>
                  </a:lnTo>
                  <a:lnTo>
                    <a:pt x="707345" y="1482854"/>
                  </a:lnTo>
                  <a:lnTo>
                    <a:pt x="661787" y="1479284"/>
                  </a:lnTo>
                  <a:lnTo>
                    <a:pt x="616615" y="1472938"/>
                  </a:lnTo>
                  <a:lnTo>
                    <a:pt x="571961" y="1463852"/>
                  </a:lnTo>
                  <a:lnTo>
                    <a:pt x="527960" y="1452062"/>
                  </a:lnTo>
                  <a:lnTo>
                    <a:pt x="484745" y="1437603"/>
                  </a:lnTo>
                  <a:lnTo>
                    <a:pt x="442449" y="1420511"/>
                  </a:lnTo>
                  <a:lnTo>
                    <a:pt x="401206" y="1400822"/>
                  </a:lnTo>
                  <a:lnTo>
                    <a:pt x="361150" y="1378571"/>
                  </a:lnTo>
                  <a:lnTo>
                    <a:pt x="322413" y="1353795"/>
                  </a:lnTo>
                  <a:lnTo>
                    <a:pt x="285130" y="1326529"/>
                  </a:lnTo>
                  <a:lnTo>
                    <a:pt x="249434" y="1296809"/>
                  </a:lnTo>
                  <a:lnTo>
                    <a:pt x="215459" y="1264670"/>
                  </a:lnTo>
                  <a:lnTo>
                    <a:pt x="183337" y="1230149"/>
                  </a:lnTo>
                  <a:lnTo>
                    <a:pt x="153203" y="1193281"/>
                  </a:lnTo>
                  <a:lnTo>
                    <a:pt x="125190" y="1154101"/>
                  </a:lnTo>
                  <a:lnTo>
                    <a:pt x="99432" y="1112647"/>
                  </a:lnTo>
                  <a:lnTo>
                    <a:pt x="76412" y="1069628"/>
                  </a:lnTo>
                  <a:lnTo>
                    <a:pt x="56490" y="1025792"/>
                  </a:lnTo>
                  <a:lnTo>
                    <a:pt x="39629" y="981273"/>
                  </a:lnTo>
                  <a:lnTo>
                    <a:pt x="25794" y="936203"/>
                  </a:lnTo>
                  <a:lnTo>
                    <a:pt x="14950" y="890718"/>
                  </a:lnTo>
                  <a:lnTo>
                    <a:pt x="7060" y="844949"/>
                  </a:lnTo>
                  <a:lnTo>
                    <a:pt x="2088" y="799032"/>
                  </a:lnTo>
                  <a:lnTo>
                    <a:pt x="0" y="753099"/>
                  </a:lnTo>
                  <a:lnTo>
                    <a:pt x="758" y="707285"/>
                  </a:lnTo>
                  <a:lnTo>
                    <a:pt x="4327" y="661723"/>
                  </a:lnTo>
                  <a:lnTo>
                    <a:pt x="10672" y="616547"/>
                  </a:lnTo>
                  <a:lnTo>
                    <a:pt x="19756" y="571890"/>
                  </a:lnTo>
                  <a:lnTo>
                    <a:pt x="31544" y="527886"/>
                  </a:lnTo>
                  <a:lnTo>
                    <a:pt x="46001" y="484670"/>
                  </a:lnTo>
                  <a:lnTo>
                    <a:pt x="63089" y="442373"/>
                  </a:lnTo>
                  <a:lnTo>
                    <a:pt x="82774" y="401131"/>
                  </a:lnTo>
                  <a:lnTo>
                    <a:pt x="105019" y="361076"/>
                  </a:lnTo>
                  <a:lnTo>
                    <a:pt x="129789" y="322343"/>
                  </a:lnTo>
                  <a:lnTo>
                    <a:pt x="157049" y="285065"/>
                  </a:lnTo>
                  <a:lnTo>
                    <a:pt x="186761" y="249376"/>
                  </a:lnTo>
                  <a:lnTo>
                    <a:pt x="218891" y="215409"/>
                  </a:lnTo>
                  <a:lnTo>
                    <a:pt x="253403" y="183298"/>
                  </a:lnTo>
                  <a:lnTo>
                    <a:pt x="290260" y="153178"/>
                  </a:lnTo>
                  <a:lnTo>
                    <a:pt x="329427" y="125181"/>
                  </a:lnTo>
                  <a:lnTo>
                    <a:pt x="370869" y="99441"/>
                  </a:lnTo>
                  <a:lnTo>
                    <a:pt x="413849" y="76462"/>
                  </a:lnTo>
                  <a:lnTo>
                    <a:pt x="458104" y="56417"/>
                  </a:lnTo>
                  <a:lnTo>
                    <a:pt x="503481" y="39346"/>
                  </a:lnTo>
                  <a:lnTo>
                    <a:pt x="549828" y="25288"/>
                  </a:lnTo>
                  <a:lnTo>
                    <a:pt x="596990" y="14285"/>
                  </a:lnTo>
                  <a:lnTo>
                    <a:pt x="644814" y="6375"/>
                  </a:lnTo>
                  <a:lnTo>
                    <a:pt x="693147" y="1600"/>
                  </a:lnTo>
                  <a:lnTo>
                    <a:pt x="741836" y="0"/>
                  </a:lnTo>
                  <a:lnTo>
                    <a:pt x="741836" y="741807"/>
                  </a:lnTo>
                  <a:lnTo>
                    <a:pt x="1112676" y="1384173"/>
                  </a:lnTo>
                  <a:close/>
                </a:path>
              </a:pathLst>
            </a:custGeom>
            <a:ln w="11239">
              <a:solidFill>
                <a:srgbClr val="FFFFFF"/>
              </a:solidFill>
            </a:ln>
          </p:spPr>
          <p:txBody>
            <a:bodyPr wrap="square" lIns="0" tIns="0" rIns="0" bIns="0" rtlCol="0"/>
            <a:lstStyle/>
            <a:p>
              <a:endParaRPr/>
            </a:p>
          </p:txBody>
        </p:sp>
        <p:sp>
          <p:nvSpPr>
            <p:cNvPr id="20" name="object 20"/>
            <p:cNvSpPr/>
            <p:nvPr/>
          </p:nvSpPr>
          <p:spPr>
            <a:xfrm>
              <a:off x="2052827" y="1272413"/>
              <a:ext cx="548005" cy="847725"/>
            </a:xfrm>
            <a:custGeom>
              <a:avLst/>
              <a:gdLst/>
              <a:ahLst/>
              <a:cxnLst/>
              <a:rect l="l" t="t" r="r" b="b"/>
              <a:pathLst>
                <a:path w="548005" h="847725">
                  <a:moveTo>
                    <a:pt x="547497" y="0"/>
                  </a:moveTo>
                  <a:lnTo>
                    <a:pt x="0" y="0"/>
                  </a:lnTo>
                  <a:lnTo>
                    <a:pt x="0" y="319278"/>
                  </a:lnTo>
                  <a:lnTo>
                    <a:pt x="319405" y="319278"/>
                  </a:lnTo>
                  <a:lnTo>
                    <a:pt x="385572" y="847344"/>
                  </a:lnTo>
                  <a:lnTo>
                    <a:pt x="456311" y="319278"/>
                  </a:lnTo>
                  <a:lnTo>
                    <a:pt x="547497" y="319278"/>
                  </a:lnTo>
                  <a:lnTo>
                    <a:pt x="547497" y="0"/>
                  </a:lnTo>
                  <a:close/>
                </a:path>
              </a:pathLst>
            </a:custGeom>
            <a:solidFill>
              <a:srgbClr val="FFFFFF"/>
            </a:solidFill>
          </p:spPr>
          <p:txBody>
            <a:bodyPr wrap="square" lIns="0" tIns="0" rIns="0" bIns="0" rtlCol="0"/>
            <a:lstStyle/>
            <a:p>
              <a:endParaRPr/>
            </a:p>
          </p:txBody>
        </p:sp>
        <p:sp>
          <p:nvSpPr>
            <p:cNvPr id="21" name="object 21"/>
            <p:cNvSpPr/>
            <p:nvPr/>
          </p:nvSpPr>
          <p:spPr>
            <a:xfrm>
              <a:off x="2052827" y="1272413"/>
              <a:ext cx="548005" cy="847725"/>
            </a:xfrm>
            <a:custGeom>
              <a:avLst/>
              <a:gdLst/>
              <a:ahLst/>
              <a:cxnLst/>
              <a:rect l="l" t="t" r="r" b="b"/>
              <a:pathLst>
                <a:path w="548005" h="847725">
                  <a:moveTo>
                    <a:pt x="0" y="0"/>
                  </a:moveTo>
                  <a:lnTo>
                    <a:pt x="319405" y="0"/>
                  </a:lnTo>
                  <a:lnTo>
                    <a:pt x="456311" y="0"/>
                  </a:lnTo>
                  <a:lnTo>
                    <a:pt x="547497" y="0"/>
                  </a:lnTo>
                  <a:lnTo>
                    <a:pt x="547497" y="186182"/>
                  </a:lnTo>
                  <a:lnTo>
                    <a:pt x="547497" y="266065"/>
                  </a:lnTo>
                  <a:lnTo>
                    <a:pt x="547497" y="319278"/>
                  </a:lnTo>
                  <a:lnTo>
                    <a:pt x="456311" y="319278"/>
                  </a:lnTo>
                  <a:lnTo>
                    <a:pt x="385572" y="847344"/>
                  </a:lnTo>
                  <a:lnTo>
                    <a:pt x="319405" y="319278"/>
                  </a:lnTo>
                  <a:lnTo>
                    <a:pt x="0" y="319278"/>
                  </a:lnTo>
                  <a:lnTo>
                    <a:pt x="0" y="266065"/>
                  </a:lnTo>
                  <a:lnTo>
                    <a:pt x="0" y="186182"/>
                  </a:lnTo>
                  <a:lnTo>
                    <a:pt x="0" y="0"/>
                  </a:lnTo>
                  <a:close/>
                </a:path>
              </a:pathLst>
            </a:custGeom>
            <a:ln w="5626">
              <a:solidFill>
                <a:srgbClr val="000000"/>
              </a:solidFill>
            </a:ln>
          </p:spPr>
          <p:txBody>
            <a:bodyPr wrap="square" lIns="0" tIns="0" rIns="0" bIns="0" rtlCol="0"/>
            <a:lstStyle/>
            <a:p>
              <a:endParaRPr/>
            </a:p>
          </p:txBody>
        </p:sp>
      </p:grpSp>
      <p:sp>
        <p:nvSpPr>
          <p:cNvPr id="22" name="object 22"/>
          <p:cNvSpPr txBox="1"/>
          <p:nvPr/>
        </p:nvSpPr>
        <p:spPr>
          <a:xfrm>
            <a:off x="2756917" y="2114601"/>
            <a:ext cx="607884" cy="289822"/>
          </a:xfrm>
          <a:prstGeom prst="rect">
            <a:avLst/>
          </a:prstGeom>
        </p:spPr>
        <p:txBody>
          <a:bodyPr vert="horz" wrap="square" lIns="0" tIns="30479" rIns="0" bIns="0" rtlCol="0">
            <a:spAutoFit/>
          </a:bodyPr>
          <a:lstStyle/>
          <a:p>
            <a:pPr marR="26246" algn="ctr">
              <a:spcBef>
                <a:spcPts val="240"/>
              </a:spcBef>
            </a:pPr>
            <a:r>
              <a:rPr sz="800" spc="-33" dirty="0">
                <a:solidFill>
                  <a:srgbClr val="585858"/>
                </a:solidFill>
                <a:latin typeface="BIZ UDPゴシック"/>
                <a:cs typeface="BIZ UDPゴシック"/>
              </a:rPr>
              <a:t>ある</a:t>
            </a:r>
            <a:endParaRPr sz="800">
              <a:latin typeface="BIZ UDPゴシック"/>
              <a:cs typeface="BIZ UDPゴシック"/>
            </a:endParaRPr>
          </a:p>
          <a:p>
            <a:pPr algn="ctr">
              <a:spcBef>
                <a:spcPts val="113"/>
              </a:spcBef>
            </a:pPr>
            <a:r>
              <a:rPr sz="800" dirty="0">
                <a:solidFill>
                  <a:srgbClr val="585858"/>
                </a:solidFill>
                <a:latin typeface="BIZ UDPゴシック"/>
                <a:cs typeface="BIZ UDPゴシック"/>
              </a:rPr>
              <a:t>5</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42%</a:t>
            </a:r>
            <a:endParaRPr sz="800">
              <a:latin typeface="BIZ UDPゴシック"/>
              <a:cs typeface="BIZ UDPゴシック"/>
            </a:endParaRPr>
          </a:p>
        </p:txBody>
      </p:sp>
      <p:grpSp>
        <p:nvGrpSpPr>
          <p:cNvPr id="23" name="object 23"/>
          <p:cNvGrpSpPr/>
          <p:nvPr/>
        </p:nvGrpSpPr>
        <p:grpSpPr>
          <a:xfrm>
            <a:off x="896775" y="3699596"/>
            <a:ext cx="808537" cy="1080307"/>
            <a:chOff x="717232" y="2500820"/>
            <a:chExt cx="606425" cy="810260"/>
          </a:xfrm>
        </p:grpSpPr>
        <p:sp>
          <p:nvSpPr>
            <p:cNvPr id="24" name="object 24"/>
            <p:cNvSpPr/>
            <p:nvPr/>
          </p:nvSpPr>
          <p:spPr>
            <a:xfrm>
              <a:off x="720089" y="2503678"/>
              <a:ext cx="600710" cy="804545"/>
            </a:xfrm>
            <a:custGeom>
              <a:avLst/>
              <a:gdLst/>
              <a:ahLst/>
              <a:cxnLst/>
              <a:rect l="l" t="t" r="r" b="b"/>
              <a:pathLst>
                <a:path w="600710" h="804545">
                  <a:moveTo>
                    <a:pt x="285394" y="0"/>
                  </a:moveTo>
                  <a:lnTo>
                    <a:pt x="100114" y="506602"/>
                  </a:lnTo>
                  <a:lnTo>
                    <a:pt x="0" y="506602"/>
                  </a:lnTo>
                  <a:lnTo>
                    <a:pt x="0" y="804290"/>
                  </a:lnTo>
                  <a:lnTo>
                    <a:pt x="600710" y="804290"/>
                  </a:lnTo>
                  <a:lnTo>
                    <a:pt x="600710" y="506602"/>
                  </a:lnTo>
                  <a:lnTo>
                    <a:pt x="250304" y="506602"/>
                  </a:lnTo>
                  <a:lnTo>
                    <a:pt x="285394" y="0"/>
                  </a:lnTo>
                  <a:close/>
                </a:path>
              </a:pathLst>
            </a:custGeom>
            <a:solidFill>
              <a:srgbClr val="FFFFFF"/>
            </a:solidFill>
          </p:spPr>
          <p:txBody>
            <a:bodyPr wrap="square" lIns="0" tIns="0" rIns="0" bIns="0" rtlCol="0"/>
            <a:lstStyle/>
            <a:p>
              <a:endParaRPr/>
            </a:p>
          </p:txBody>
        </p:sp>
        <p:sp>
          <p:nvSpPr>
            <p:cNvPr id="25" name="object 25"/>
            <p:cNvSpPr/>
            <p:nvPr/>
          </p:nvSpPr>
          <p:spPr>
            <a:xfrm>
              <a:off x="720089" y="2503678"/>
              <a:ext cx="600710" cy="804545"/>
            </a:xfrm>
            <a:custGeom>
              <a:avLst/>
              <a:gdLst/>
              <a:ahLst/>
              <a:cxnLst/>
              <a:rect l="l" t="t" r="r" b="b"/>
              <a:pathLst>
                <a:path w="600710" h="804545">
                  <a:moveTo>
                    <a:pt x="0" y="506602"/>
                  </a:moveTo>
                  <a:lnTo>
                    <a:pt x="100114" y="506602"/>
                  </a:lnTo>
                  <a:lnTo>
                    <a:pt x="285394" y="0"/>
                  </a:lnTo>
                  <a:lnTo>
                    <a:pt x="250304" y="506602"/>
                  </a:lnTo>
                  <a:lnTo>
                    <a:pt x="600710" y="506602"/>
                  </a:lnTo>
                  <a:lnTo>
                    <a:pt x="600710" y="556259"/>
                  </a:lnTo>
                  <a:lnTo>
                    <a:pt x="600710" y="630681"/>
                  </a:lnTo>
                  <a:lnTo>
                    <a:pt x="600710" y="804290"/>
                  </a:lnTo>
                  <a:lnTo>
                    <a:pt x="250304" y="804290"/>
                  </a:lnTo>
                  <a:lnTo>
                    <a:pt x="100114" y="804290"/>
                  </a:lnTo>
                  <a:lnTo>
                    <a:pt x="0" y="804290"/>
                  </a:lnTo>
                  <a:lnTo>
                    <a:pt x="0" y="630681"/>
                  </a:lnTo>
                  <a:lnTo>
                    <a:pt x="0" y="556259"/>
                  </a:lnTo>
                  <a:lnTo>
                    <a:pt x="0" y="506602"/>
                  </a:lnTo>
                  <a:close/>
                </a:path>
              </a:pathLst>
            </a:custGeom>
            <a:ln w="5626">
              <a:solidFill>
                <a:srgbClr val="000000"/>
              </a:solidFill>
            </a:ln>
          </p:spPr>
          <p:txBody>
            <a:bodyPr wrap="square" lIns="0" tIns="0" rIns="0" bIns="0" rtlCol="0"/>
            <a:lstStyle/>
            <a:p>
              <a:endParaRPr/>
            </a:p>
          </p:txBody>
        </p:sp>
      </p:grpSp>
      <p:sp>
        <p:nvSpPr>
          <p:cNvPr id="26" name="object 26"/>
          <p:cNvSpPr txBox="1"/>
          <p:nvPr/>
        </p:nvSpPr>
        <p:spPr>
          <a:xfrm>
            <a:off x="1014304" y="4417957"/>
            <a:ext cx="607884" cy="289822"/>
          </a:xfrm>
          <a:prstGeom prst="rect">
            <a:avLst/>
          </a:prstGeom>
        </p:spPr>
        <p:txBody>
          <a:bodyPr vert="horz" wrap="square" lIns="0" tIns="30479" rIns="0" bIns="0" rtlCol="0">
            <a:spAutoFit/>
          </a:bodyPr>
          <a:lstStyle/>
          <a:p>
            <a:pPr marR="23706" algn="ctr">
              <a:spcBef>
                <a:spcPts val="240"/>
              </a:spcBef>
            </a:pPr>
            <a:r>
              <a:rPr sz="800" spc="-33" dirty="0">
                <a:solidFill>
                  <a:srgbClr val="585858"/>
                </a:solidFill>
                <a:latin typeface="BIZ UDPゴシック"/>
                <a:cs typeface="BIZ UDPゴシック"/>
              </a:rPr>
              <a:t>ない</a:t>
            </a:r>
            <a:endParaRPr sz="800">
              <a:latin typeface="BIZ UDPゴシック"/>
              <a:cs typeface="BIZ UDPゴシック"/>
            </a:endParaRPr>
          </a:p>
          <a:p>
            <a:pPr algn="ctr">
              <a:spcBef>
                <a:spcPts val="113"/>
              </a:spcBef>
            </a:pPr>
            <a:r>
              <a:rPr sz="800" dirty="0">
                <a:solidFill>
                  <a:srgbClr val="585858"/>
                </a:solidFill>
                <a:latin typeface="BIZ UDPゴシック"/>
                <a:cs typeface="BIZ UDPゴシック"/>
              </a:rPr>
              <a:t>7</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58%</a:t>
            </a:r>
            <a:endParaRPr sz="800">
              <a:latin typeface="BIZ UDPゴシック"/>
              <a:cs typeface="BIZ UDPゴシック"/>
            </a:endParaRPr>
          </a:p>
        </p:txBody>
      </p:sp>
      <p:grpSp>
        <p:nvGrpSpPr>
          <p:cNvPr id="27" name="object 27"/>
          <p:cNvGrpSpPr/>
          <p:nvPr/>
        </p:nvGrpSpPr>
        <p:grpSpPr>
          <a:xfrm>
            <a:off x="7770275" y="2194617"/>
            <a:ext cx="2274062" cy="2370579"/>
            <a:chOff x="5872549" y="1372044"/>
            <a:chExt cx="1705610" cy="1778000"/>
          </a:xfrm>
        </p:grpSpPr>
        <p:sp>
          <p:nvSpPr>
            <p:cNvPr id="28" name="object 28"/>
            <p:cNvSpPr/>
            <p:nvPr/>
          </p:nvSpPr>
          <p:spPr>
            <a:xfrm>
              <a:off x="6627622" y="1639316"/>
              <a:ext cx="654050" cy="755650"/>
            </a:xfrm>
            <a:custGeom>
              <a:avLst/>
              <a:gdLst/>
              <a:ahLst/>
              <a:cxnLst/>
              <a:rect l="l" t="t" r="r" b="b"/>
              <a:pathLst>
                <a:path w="654050" h="755650">
                  <a:moveTo>
                    <a:pt x="0" y="0"/>
                  </a:moveTo>
                  <a:lnTo>
                    <a:pt x="0" y="755269"/>
                  </a:lnTo>
                  <a:lnTo>
                    <a:pt x="654050" y="377698"/>
                  </a:lnTo>
                  <a:lnTo>
                    <a:pt x="627443" y="334946"/>
                  </a:lnTo>
                  <a:lnTo>
                    <a:pt x="598291" y="294377"/>
                  </a:lnTo>
                  <a:lnTo>
                    <a:pt x="566733" y="256067"/>
                  </a:lnTo>
                  <a:lnTo>
                    <a:pt x="532905" y="220098"/>
                  </a:lnTo>
                  <a:lnTo>
                    <a:pt x="496946" y="186549"/>
                  </a:lnTo>
                  <a:lnTo>
                    <a:pt x="458992" y="155500"/>
                  </a:lnTo>
                  <a:lnTo>
                    <a:pt x="419181" y="127030"/>
                  </a:lnTo>
                  <a:lnTo>
                    <a:pt x="377650" y="101218"/>
                  </a:lnTo>
                  <a:lnTo>
                    <a:pt x="334537" y="78146"/>
                  </a:lnTo>
                  <a:lnTo>
                    <a:pt x="289980" y="57891"/>
                  </a:lnTo>
                  <a:lnTo>
                    <a:pt x="244116" y="40533"/>
                  </a:lnTo>
                  <a:lnTo>
                    <a:pt x="197082" y="26154"/>
                  </a:lnTo>
                  <a:lnTo>
                    <a:pt x="149016" y="14831"/>
                  </a:lnTo>
                  <a:lnTo>
                    <a:pt x="100055" y="6644"/>
                  </a:lnTo>
                  <a:lnTo>
                    <a:pt x="50337" y="1674"/>
                  </a:lnTo>
                  <a:lnTo>
                    <a:pt x="0" y="0"/>
                  </a:lnTo>
                  <a:close/>
                </a:path>
              </a:pathLst>
            </a:custGeom>
            <a:solidFill>
              <a:srgbClr val="4471C4"/>
            </a:solidFill>
          </p:spPr>
          <p:txBody>
            <a:bodyPr wrap="square" lIns="0" tIns="0" rIns="0" bIns="0" rtlCol="0"/>
            <a:lstStyle/>
            <a:p>
              <a:endParaRPr/>
            </a:p>
          </p:txBody>
        </p:sp>
        <p:sp>
          <p:nvSpPr>
            <p:cNvPr id="29" name="object 29"/>
            <p:cNvSpPr/>
            <p:nvPr/>
          </p:nvSpPr>
          <p:spPr>
            <a:xfrm>
              <a:off x="5872549" y="1639316"/>
              <a:ext cx="1510665" cy="1510665"/>
            </a:xfrm>
            <a:custGeom>
              <a:avLst/>
              <a:gdLst/>
              <a:ahLst/>
              <a:cxnLst/>
              <a:rect l="l" t="t" r="r" b="b"/>
              <a:pathLst>
                <a:path w="1510665" h="1510664">
                  <a:moveTo>
                    <a:pt x="755072" y="0"/>
                  </a:moveTo>
                  <a:lnTo>
                    <a:pt x="705490" y="1630"/>
                  </a:lnTo>
                  <a:lnTo>
                    <a:pt x="656286" y="6492"/>
                  </a:lnTo>
                  <a:lnTo>
                    <a:pt x="607612" y="14546"/>
                  </a:lnTo>
                  <a:lnTo>
                    <a:pt x="559619" y="25749"/>
                  </a:lnTo>
                  <a:lnTo>
                    <a:pt x="512460" y="40059"/>
                  </a:lnTo>
                  <a:lnTo>
                    <a:pt x="466286" y="57435"/>
                  </a:lnTo>
                  <a:lnTo>
                    <a:pt x="421249" y="77836"/>
                  </a:lnTo>
                  <a:lnTo>
                    <a:pt x="377501" y="101219"/>
                  </a:lnTo>
                  <a:lnTo>
                    <a:pt x="336884" y="126384"/>
                  </a:lnTo>
                  <a:lnTo>
                    <a:pt x="298407" y="153678"/>
                  </a:lnTo>
                  <a:lnTo>
                    <a:pt x="262101" y="182979"/>
                  </a:lnTo>
                  <a:lnTo>
                    <a:pt x="227999" y="214166"/>
                  </a:lnTo>
                  <a:lnTo>
                    <a:pt x="196134" y="247118"/>
                  </a:lnTo>
                  <a:lnTo>
                    <a:pt x="166537" y="281715"/>
                  </a:lnTo>
                  <a:lnTo>
                    <a:pt x="139242" y="317836"/>
                  </a:lnTo>
                  <a:lnTo>
                    <a:pt x="114281" y="355359"/>
                  </a:lnTo>
                  <a:lnTo>
                    <a:pt x="91686" y="394163"/>
                  </a:lnTo>
                  <a:lnTo>
                    <a:pt x="71489" y="434129"/>
                  </a:lnTo>
                  <a:lnTo>
                    <a:pt x="53724" y="475135"/>
                  </a:lnTo>
                  <a:lnTo>
                    <a:pt x="38422" y="517060"/>
                  </a:lnTo>
                  <a:lnTo>
                    <a:pt x="25616" y="559784"/>
                  </a:lnTo>
                  <a:lnTo>
                    <a:pt x="15338" y="603185"/>
                  </a:lnTo>
                  <a:lnTo>
                    <a:pt x="7621" y="647142"/>
                  </a:lnTo>
                  <a:lnTo>
                    <a:pt x="2498" y="691535"/>
                  </a:lnTo>
                  <a:lnTo>
                    <a:pt x="0" y="736243"/>
                  </a:lnTo>
                  <a:lnTo>
                    <a:pt x="160" y="781145"/>
                  </a:lnTo>
                  <a:lnTo>
                    <a:pt x="3010" y="826120"/>
                  </a:lnTo>
                  <a:lnTo>
                    <a:pt x="8584" y="871048"/>
                  </a:lnTo>
                  <a:lnTo>
                    <a:pt x="16912" y="915806"/>
                  </a:lnTo>
                  <a:lnTo>
                    <a:pt x="28029" y="960276"/>
                  </a:lnTo>
                  <a:lnTo>
                    <a:pt x="41966" y="1004334"/>
                  </a:lnTo>
                  <a:lnTo>
                    <a:pt x="58755" y="1047862"/>
                  </a:lnTo>
                  <a:lnTo>
                    <a:pt x="78430" y="1090737"/>
                  </a:lnTo>
                  <a:lnTo>
                    <a:pt x="101022" y="1132840"/>
                  </a:lnTo>
                  <a:lnTo>
                    <a:pt x="126188" y="1173470"/>
                  </a:lnTo>
                  <a:lnTo>
                    <a:pt x="153482" y="1211959"/>
                  </a:lnTo>
                  <a:lnTo>
                    <a:pt x="182783" y="1248274"/>
                  </a:lnTo>
                  <a:lnTo>
                    <a:pt x="213970" y="1282384"/>
                  </a:lnTo>
                  <a:lnTo>
                    <a:pt x="246923" y="1314255"/>
                  </a:lnTo>
                  <a:lnTo>
                    <a:pt x="281520" y="1343855"/>
                  </a:lnTo>
                  <a:lnTo>
                    <a:pt x="317641" y="1371153"/>
                  </a:lnTo>
                  <a:lnTo>
                    <a:pt x="355166" y="1396116"/>
                  </a:lnTo>
                  <a:lnTo>
                    <a:pt x="393972" y="1418711"/>
                  </a:lnTo>
                  <a:lnTo>
                    <a:pt x="433940" y="1438907"/>
                  </a:lnTo>
                  <a:lnTo>
                    <a:pt x="474948" y="1456670"/>
                  </a:lnTo>
                  <a:lnTo>
                    <a:pt x="516876" y="1471970"/>
                  </a:lnTo>
                  <a:lnTo>
                    <a:pt x="559603" y="1484772"/>
                  </a:lnTo>
                  <a:lnTo>
                    <a:pt x="603008" y="1495046"/>
                  </a:lnTo>
                  <a:lnTo>
                    <a:pt x="646970" y="1502759"/>
                  </a:lnTo>
                  <a:lnTo>
                    <a:pt x="691368" y="1507878"/>
                  </a:lnTo>
                  <a:lnTo>
                    <a:pt x="736082" y="1510371"/>
                  </a:lnTo>
                  <a:lnTo>
                    <a:pt x="780991" y="1510206"/>
                  </a:lnTo>
                  <a:lnTo>
                    <a:pt x="825973" y="1507351"/>
                  </a:lnTo>
                  <a:lnTo>
                    <a:pt x="870909" y="1501772"/>
                  </a:lnTo>
                  <a:lnTo>
                    <a:pt x="915677" y="1493439"/>
                  </a:lnTo>
                  <a:lnTo>
                    <a:pt x="960156" y="1482319"/>
                  </a:lnTo>
                  <a:lnTo>
                    <a:pt x="1004226" y="1468379"/>
                  </a:lnTo>
                  <a:lnTo>
                    <a:pt x="1047765" y="1451587"/>
                  </a:lnTo>
                  <a:lnTo>
                    <a:pt x="1090654" y="1431911"/>
                  </a:lnTo>
                  <a:lnTo>
                    <a:pt x="1132770" y="1409319"/>
                  </a:lnTo>
                  <a:lnTo>
                    <a:pt x="1173386" y="1384153"/>
                  </a:lnTo>
                  <a:lnTo>
                    <a:pt x="1211862" y="1356859"/>
                  </a:lnTo>
                  <a:lnTo>
                    <a:pt x="1248165" y="1327558"/>
                  </a:lnTo>
                  <a:lnTo>
                    <a:pt x="1282264" y="1296371"/>
                  </a:lnTo>
                  <a:lnTo>
                    <a:pt x="1314125" y="1263419"/>
                  </a:lnTo>
                  <a:lnTo>
                    <a:pt x="1343717" y="1228822"/>
                  </a:lnTo>
                  <a:lnTo>
                    <a:pt x="1371006" y="1192701"/>
                  </a:lnTo>
                  <a:lnTo>
                    <a:pt x="1395962" y="1155178"/>
                  </a:lnTo>
                  <a:lnTo>
                    <a:pt x="1418550" y="1116374"/>
                  </a:lnTo>
                  <a:lnTo>
                    <a:pt x="1438740" y="1076408"/>
                  </a:lnTo>
                  <a:lnTo>
                    <a:pt x="1456498" y="1035402"/>
                  </a:lnTo>
                  <a:lnTo>
                    <a:pt x="1471793" y="993477"/>
                  </a:lnTo>
                  <a:lnTo>
                    <a:pt x="1484592" y="950753"/>
                  </a:lnTo>
                  <a:lnTo>
                    <a:pt x="1494862" y="907352"/>
                  </a:lnTo>
                  <a:lnTo>
                    <a:pt x="1502572" y="863395"/>
                  </a:lnTo>
                  <a:lnTo>
                    <a:pt x="1507688" y="819002"/>
                  </a:lnTo>
                  <a:lnTo>
                    <a:pt x="1510180" y="774294"/>
                  </a:lnTo>
                  <a:lnTo>
                    <a:pt x="1510013" y="729392"/>
                  </a:lnTo>
                  <a:lnTo>
                    <a:pt x="1507156" y="684417"/>
                  </a:lnTo>
                  <a:lnTo>
                    <a:pt x="1501577" y="639489"/>
                  </a:lnTo>
                  <a:lnTo>
                    <a:pt x="1493244" y="594731"/>
                  </a:lnTo>
                  <a:lnTo>
                    <a:pt x="1482123" y="550261"/>
                  </a:lnTo>
                  <a:lnTo>
                    <a:pt x="1468183" y="506203"/>
                  </a:lnTo>
                  <a:lnTo>
                    <a:pt x="1451391" y="462675"/>
                  </a:lnTo>
                  <a:lnTo>
                    <a:pt x="1431715" y="419800"/>
                  </a:lnTo>
                  <a:lnTo>
                    <a:pt x="1409122" y="377698"/>
                  </a:lnTo>
                  <a:lnTo>
                    <a:pt x="755072" y="755269"/>
                  </a:lnTo>
                  <a:lnTo>
                    <a:pt x="755072" y="0"/>
                  </a:lnTo>
                  <a:close/>
                </a:path>
              </a:pathLst>
            </a:custGeom>
            <a:solidFill>
              <a:srgbClr val="EC7C30"/>
            </a:solidFill>
          </p:spPr>
          <p:txBody>
            <a:bodyPr wrap="square" lIns="0" tIns="0" rIns="0" bIns="0" rtlCol="0"/>
            <a:lstStyle/>
            <a:p>
              <a:endParaRPr/>
            </a:p>
          </p:txBody>
        </p:sp>
        <p:sp>
          <p:nvSpPr>
            <p:cNvPr id="30" name="object 30"/>
            <p:cNvSpPr/>
            <p:nvPr/>
          </p:nvSpPr>
          <p:spPr>
            <a:xfrm>
              <a:off x="6990969" y="1374902"/>
              <a:ext cx="584835" cy="365760"/>
            </a:xfrm>
            <a:custGeom>
              <a:avLst/>
              <a:gdLst/>
              <a:ahLst/>
              <a:cxnLst/>
              <a:rect l="l" t="t" r="r" b="b"/>
              <a:pathLst>
                <a:path w="584834" h="365760">
                  <a:moveTo>
                    <a:pt x="584327" y="0"/>
                  </a:moveTo>
                  <a:lnTo>
                    <a:pt x="0" y="0"/>
                  </a:lnTo>
                  <a:lnTo>
                    <a:pt x="0" y="275971"/>
                  </a:lnTo>
                  <a:lnTo>
                    <a:pt x="97409" y="275971"/>
                  </a:lnTo>
                  <a:lnTo>
                    <a:pt x="14350" y="365633"/>
                  </a:lnTo>
                  <a:lnTo>
                    <a:pt x="243459" y="275971"/>
                  </a:lnTo>
                  <a:lnTo>
                    <a:pt x="584327" y="275971"/>
                  </a:lnTo>
                  <a:lnTo>
                    <a:pt x="584327" y="0"/>
                  </a:lnTo>
                  <a:close/>
                </a:path>
              </a:pathLst>
            </a:custGeom>
            <a:solidFill>
              <a:srgbClr val="FFFFFF"/>
            </a:solidFill>
          </p:spPr>
          <p:txBody>
            <a:bodyPr wrap="square" lIns="0" tIns="0" rIns="0" bIns="0" rtlCol="0"/>
            <a:lstStyle/>
            <a:p>
              <a:endParaRPr/>
            </a:p>
          </p:txBody>
        </p:sp>
        <p:sp>
          <p:nvSpPr>
            <p:cNvPr id="31" name="object 31"/>
            <p:cNvSpPr/>
            <p:nvPr/>
          </p:nvSpPr>
          <p:spPr>
            <a:xfrm>
              <a:off x="6990969" y="1374902"/>
              <a:ext cx="584835" cy="365760"/>
            </a:xfrm>
            <a:custGeom>
              <a:avLst/>
              <a:gdLst/>
              <a:ahLst/>
              <a:cxnLst/>
              <a:rect l="l" t="t" r="r" b="b"/>
              <a:pathLst>
                <a:path w="584834" h="365760">
                  <a:moveTo>
                    <a:pt x="0" y="0"/>
                  </a:moveTo>
                  <a:lnTo>
                    <a:pt x="97409" y="0"/>
                  </a:lnTo>
                  <a:lnTo>
                    <a:pt x="243459" y="0"/>
                  </a:lnTo>
                  <a:lnTo>
                    <a:pt x="584327" y="0"/>
                  </a:lnTo>
                  <a:lnTo>
                    <a:pt x="584327" y="161036"/>
                  </a:lnTo>
                  <a:lnTo>
                    <a:pt x="584327" y="229997"/>
                  </a:lnTo>
                  <a:lnTo>
                    <a:pt x="584327" y="275971"/>
                  </a:lnTo>
                  <a:lnTo>
                    <a:pt x="243459" y="275971"/>
                  </a:lnTo>
                  <a:lnTo>
                    <a:pt x="14350" y="365633"/>
                  </a:lnTo>
                  <a:lnTo>
                    <a:pt x="97409" y="275971"/>
                  </a:lnTo>
                  <a:lnTo>
                    <a:pt x="0" y="275971"/>
                  </a:lnTo>
                  <a:lnTo>
                    <a:pt x="0" y="229997"/>
                  </a:lnTo>
                  <a:lnTo>
                    <a:pt x="0" y="161036"/>
                  </a:lnTo>
                  <a:lnTo>
                    <a:pt x="0" y="0"/>
                  </a:lnTo>
                  <a:close/>
                </a:path>
              </a:pathLst>
            </a:custGeom>
            <a:ln w="5626">
              <a:solidFill>
                <a:srgbClr val="000000"/>
              </a:solidFill>
            </a:ln>
          </p:spPr>
          <p:txBody>
            <a:bodyPr wrap="square" lIns="0" tIns="0" rIns="0" bIns="0" rtlCol="0"/>
            <a:lstStyle/>
            <a:p>
              <a:endParaRPr/>
            </a:p>
          </p:txBody>
        </p:sp>
      </p:grpSp>
      <p:sp>
        <p:nvSpPr>
          <p:cNvPr id="32" name="object 32"/>
          <p:cNvSpPr txBox="1"/>
          <p:nvPr/>
        </p:nvSpPr>
        <p:spPr>
          <a:xfrm>
            <a:off x="9372862" y="2221930"/>
            <a:ext cx="593490" cy="289822"/>
          </a:xfrm>
          <a:prstGeom prst="rect">
            <a:avLst/>
          </a:prstGeom>
        </p:spPr>
        <p:txBody>
          <a:bodyPr vert="horz" wrap="square" lIns="0" tIns="30479" rIns="0" bIns="0" rtlCol="0">
            <a:spAutoFit/>
          </a:bodyPr>
          <a:lstStyle/>
          <a:p>
            <a:pPr marR="22013" algn="ctr">
              <a:spcBef>
                <a:spcPts val="240"/>
              </a:spcBef>
            </a:pPr>
            <a:r>
              <a:rPr sz="800" spc="-33" dirty="0">
                <a:solidFill>
                  <a:srgbClr val="585858"/>
                </a:solidFill>
                <a:latin typeface="BIZ UDPゴシック"/>
                <a:cs typeface="BIZ UDPゴシック"/>
              </a:rPr>
              <a:t>ある</a:t>
            </a:r>
            <a:endParaRPr sz="800">
              <a:latin typeface="BIZ UDPゴシック"/>
              <a:cs typeface="BIZ UDPゴシック"/>
            </a:endParaRPr>
          </a:p>
          <a:p>
            <a:pPr algn="ctr">
              <a:spcBef>
                <a:spcPts val="113"/>
              </a:spcBef>
            </a:pPr>
            <a:r>
              <a:rPr sz="800" dirty="0">
                <a:solidFill>
                  <a:srgbClr val="585858"/>
                </a:solidFill>
                <a:latin typeface="BIZ UDPゴシック"/>
                <a:cs typeface="BIZ UDPゴシック"/>
              </a:rPr>
              <a:t>2</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17%</a:t>
            </a:r>
            <a:endParaRPr sz="800">
              <a:latin typeface="BIZ UDPゴシック"/>
              <a:cs typeface="BIZ UDPゴシック"/>
            </a:endParaRPr>
          </a:p>
        </p:txBody>
      </p:sp>
      <p:grpSp>
        <p:nvGrpSpPr>
          <p:cNvPr id="33" name="object 33"/>
          <p:cNvGrpSpPr/>
          <p:nvPr/>
        </p:nvGrpSpPr>
        <p:grpSpPr>
          <a:xfrm>
            <a:off x="7435508" y="4426179"/>
            <a:ext cx="846635" cy="463956"/>
            <a:chOff x="5621464" y="3045777"/>
            <a:chExt cx="635000" cy="347980"/>
          </a:xfrm>
        </p:grpSpPr>
        <p:sp>
          <p:nvSpPr>
            <p:cNvPr id="34" name="object 34"/>
            <p:cNvSpPr/>
            <p:nvPr/>
          </p:nvSpPr>
          <p:spPr>
            <a:xfrm>
              <a:off x="5624322" y="3048635"/>
              <a:ext cx="629285" cy="342265"/>
            </a:xfrm>
            <a:custGeom>
              <a:avLst/>
              <a:gdLst/>
              <a:ahLst/>
              <a:cxnLst/>
              <a:rect l="l" t="t" r="r" b="b"/>
              <a:pathLst>
                <a:path w="629285" h="342264">
                  <a:moveTo>
                    <a:pt x="625729" y="0"/>
                  </a:moveTo>
                  <a:lnTo>
                    <a:pt x="366903" y="66294"/>
                  </a:lnTo>
                  <a:lnTo>
                    <a:pt x="0" y="66294"/>
                  </a:lnTo>
                  <a:lnTo>
                    <a:pt x="0" y="342265"/>
                  </a:lnTo>
                  <a:lnTo>
                    <a:pt x="628904" y="342265"/>
                  </a:lnTo>
                  <a:lnTo>
                    <a:pt x="628904" y="66294"/>
                  </a:lnTo>
                  <a:lnTo>
                    <a:pt x="524129" y="66294"/>
                  </a:lnTo>
                  <a:lnTo>
                    <a:pt x="625729" y="0"/>
                  </a:lnTo>
                  <a:close/>
                </a:path>
              </a:pathLst>
            </a:custGeom>
            <a:solidFill>
              <a:srgbClr val="FFFFFF"/>
            </a:solidFill>
          </p:spPr>
          <p:txBody>
            <a:bodyPr wrap="square" lIns="0" tIns="0" rIns="0" bIns="0" rtlCol="0"/>
            <a:lstStyle/>
            <a:p>
              <a:endParaRPr/>
            </a:p>
          </p:txBody>
        </p:sp>
        <p:sp>
          <p:nvSpPr>
            <p:cNvPr id="35" name="object 35"/>
            <p:cNvSpPr/>
            <p:nvPr/>
          </p:nvSpPr>
          <p:spPr>
            <a:xfrm>
              <a:off x="5624322" y="3048635"/>
              <a:ext cx="629285" cy="342265"/>
            </a:xfrm>
            <a:custGeom>
              <a:avLst/>
              <a:gdLst/>
              <a:ahLst/>
              <a:cxnLst/>
              <a:rect l="l" t="t" r="r" b="b"/>
              <a:pathLst>
                <a:path w="629285" h="342264">
                  <a:moveTo>
                    <a:pt x="0" y="66294"/>
                  </a:moveTo>
                  <a:lnTo>
                    <a:pt x="366903" y="66294"/>
                  </a:lnTo>
                  <a:lnTo>
                    <a:pt x="625729" y="0"/>
                  </a:lnTo>
                  <a:lnTo>
                    <a:pt x="524129" y="66294"/>
                  </a:lnTo>
                  <a:lnTo>
                    <a:pt x="628904" y="66294"/>
                  </a:lnTo>
                  <a:lnTo>
                    <a:pt x="628904" y="112268"/>
                  </a:lnTo>
                  <a:lnTo>
                    <a:pt x="628904" y="181229"/>
                  </a:lnTo>
                  <a:lnTo>
                    <a:pt x="628904" y="342265"/>
                  </a:lnTo>
                  <a:lnTo>
                    <a:pt x="524129" y="342265"/>
                  </a:lnTo>
                  <a:lnTo>
                    <a:pt x="366903" y="342265"/>
                  </a:lnTo>
                  <a:lnTo>
                    <a:pt x="0" y="342265"/>
                  </a:lnTo>
                  <a:lnTo>
                    <a:pt x="0" y="181229"/>
                  </a:lnTo>
                  <a:lnTo>
                    <a:pt x="0" y="112268"/>
                  </a:lnTo>
                  <a:lnTo>
                    <a:pt x="0" y="66294"/>
                  </a:lnTo>
                  <a:close/>
                </a:path>
              </a:pathLst>
            </a:custGeom>
            <a:ln w="5626">
              <a:solidFill>
                <a:srgbClr val="000000"/>
              </a:solidFill>
            </a:ln>
          </p:spPr>
          <p:txBody>
            <a:bodyPr wrap="square" lIns="0" tIns="0" rIns="0" bIns="0" rtlCol="0"/>
            <a:lstStyle/>
            <a:p>
              <a:endParaRPr/>
            </a:p>
          </p:txBody>
        </p:sp>
      </p:grpSp>
      <p:sp>
        <p:nvSpPr>
          <p:cNvPr id="36" name="object 36"/>
          <p:cNvSpPr txBox="1"/>
          <p:nvPr/>
        </p:nvSpPr>
        <p:spPr>
          <a:xfrm>
            <a:off x="7539559" y="4541602"/>
            <a:ext cx="673920" cy="290677"/>
          </a:xfrm>
          <a:prstGeom prst="rect">
            <a:avLst/>
          </a:prstGeom>
        </p:spPr>
        <p:txBody>
          <a:bodyPr vert="horz" wrap="square" lIns="0" tIns="31326" rIns="0" bIns="0" rtlCol="0">
            <a:spAutoFit/>
          </a:bodyPr>
          <a:lstStyle/>
          <a:p>
            <a:pPr marR="24553" algn="ctr">
              <a:spcBef>
                <a:spcPts val="247"/>
              </a:spcBef>
            </a:pPr>
            <a:r>
              <a:rPr sz="800" spc="-33" dirty="0">
                <a:solidFill>
                  <a:srgbClr val="585858"/>
                </a:solidFill>
                <a:latin typeface="BIZ UDPゴシック"/>
                <a:cs typeface="BIZ UDPゴシック"/>
              </a:rPr>
              <a:t>ない</a:t>
            </a:r>
            <a:endParaRPr sz="800">
              <a:latin typeface="BIZ UDPゴシック"/>
              <a:cs typeface="BIZ UDPゴシック"/>
            </a:endParaRPr>
          </a:p>
          <a:p>
            <a:pPr algn="ctr">
              <a:spcBef>
                <a:spcPts val="113"/>
              </a:spcBef>
            </a:pPr>
            <a:r>
              <a:rPr sz="800" dirty="0">
                <a:solidFill>
                  <a:srgbClr val="585858"/>
                </a:solidFill>
                <a:latin typeface="BIZ UDPゴシック"/>
                <a:cs typeface="BIZ UDPゴシック"/>
              </a:rPr>
              <a:t>10</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83%</a:t>
            </a:r>
            <a:endParaRPr sz="800">
              <a:latin typeface="BIZ UDPゴシック"/>
              <a:cs typeface="BIZ UDPゴシック"/>
            </a:endParaRPr>
          </a:p>
        </p:txBody>
      </p:sp>
      <p:grpSp>
        <p:nvGrpSpPr>
          <p:cNvPr id="37" name="object 37"/>
          <p:cNvGrpSpPr/>
          <p:nvPr/>
        </p:nvGrpSpPr>
        <p:grpSpPr>
          <a:xfrm>
            <a:off x="1109899" y="5777240"/>
            <a:ext cx="2423917" cy="2591550"/>
            <a:chOff x="877081" y="4059110"/>
            <a:chExt cx="1818005" cy="1943735"/>
          </a:xfrm>
        </p:grpSpPr>
        <p:sp>
          <p:nvSpPr>
            <p:cNvPr id="38" name="object 38"/>
            <p:cNvSpPr/>
            <p:nvPr/>
          </p:nvSpPr>
          <p:spPr>
            <a:xfrm>
              <a:off x="1710055" y="4336669"/>
              <a:ext cx="721360" cy="833119"/>
            </a:xfrm>
            <a:custGeom>
              <a:avLst/>
              <a:gdLst/>
              <a:ahLst/>
              <a:cxnLst/>
              <a:rect l="l" t="t" r="r" b="b"/>
              <a:pathLst>
                <a:path w="721360" h="833120">
                  <a:moveTo>
                    <a:pt x="0" y="0"/>
                  </a:moveTo>
                  <a:lnTo>
                    <a:pt x="0" y="832866"/>
                  </a:lnTo>
                  <a:lnTo>
                    <a:pt x="721233" y="416433"/>
                  </a:lnTo>
                  <a:lnTo>
                    <a:pt x="695295" y="374412"/>
                  </a:lnTo>
                  <a:lnTo>
                    <a:pt x="667127" y="334284"/>
                  </a:lnTo>
                  <a:lnTo>
                    <a:pt x="636834" y="296112"/>
                  </a:lnTo>
                  <a:lnTo>
                    <a:pt x="604523" y="259957"/>
                  </a:lnTo>
                  <a:lnTo>
                    <a:pt x="570301" y="225880"/>
                  </a:lnTo>
                  <a:lnTo>
                    <a:pt x="534274" y="193943"/>
                  </a:lnTo>
                  <a:lnTo>
                    <a:pt x="496550" y="164207"/>
                  </a:lnTo>
                  <a:lnTo>
                    <a:pt x="457233" y="136734"/>
                  </a:lnTo>
                  <a:lnTo>
                    <a:pt x="416433" y="111585"/>
                  </a:lnTo>
                  <a:lnTo>
                    <a:pt x="374253" y="88822"/>
                  </a:lnTo>
                  <a:lnTo>
                    <a:pt x="330803" y="68507"/>
                  </a:lnTo>
                  <a:lnTo>
                    <a:pt x="286187" y="50701"/>
                  </a:lnTo>
                  <a:lnTo>
                    <a:pt x="240513" y="35465"/>
                  </a:lnTo>
                  <a:lnTo>
                    <a:pt x="193887" y="22862"/>
                  </a:lnTo>
                  <a:lnTo>
                    <a:pt x="146416" y="12952"/>
                  </a:lnTo>
                  <a:lnTo>
                    <a:pt x="98207" y="5797"/>
                  </a:lnTo>
                  <a:lnTo>
                    <a:pt x="49366" y="1459"/>
                  </a:lnTo>
                  <a:lnTo>
                    <a:pt x="0" y="0"/>
                  </a:lnTo>
                  <a:close/>
                </a:path>
              </a:pathLst>
            </a:custGeom>
            <a:solidFill>
              <a:srgbClr val="4471C4"/>
            </a:solidFill>
          </p:spPr>
          <p:txBody>
            <a:bodyPr wrap="square" lIns="0" tIns="0" rIns="0" bIns="0" rtlCol="0"/>
            <a:lstStyle/>
            <a:p>
              <a:endParaRPr/>
            </a:p>
          </p:txBody>
        </p:sp>
        <p:sp>
          <p:nvSpPr>
            <p:cNvPr id="39" name="object 39"/>
            <p:cNvSpPr/>
            <p:nvPr/>
          </p:nvSpPr>
          <p:spPr>
            <a:xfrm>
              <a:off x="877081" y="4336669"/>
              <a:ext cx="1666239" cy="1666239"/>
            </a:xfrm>
            <a:custGeom>
              <a:avLst/>
              <a:gdLst/>
              <a:ahLst/>
              <a:cxnLst/>
              <a:rect l="l" t="t" r="r" b="b"/>
              <a:pathLst>
                <a:path w="1666239" h="1666239">
                  <a:moveTo>
                    <a:pt x="832973" y="0"/>
                  </a:moveTo>
                  <a:lnTo>
                    <a:pt x="784362" y="1419"/>
                  </a:lnTo>
                  <a:lnTo>
                    <a:pt x="736057" y="5659"/>
                  </a:lnTo>
                  <a:lnTo>
                    <a:pt x="688179" y="12685"/>
                  </a:lnTo>
                  <a:lnTo>
                    <a:pt x="640847" y="22469"/>
                  </a:lnTo>
                  <a:lnTo>
                    <a:pt x="594179" y="34977"/>
                  </a:lnTo>
                  <a:lnTo>
                    <a:pt x="548296" y="50179"/>
                  </a:lnTo>
                  <a:lnTo>
                    <a:pt x="503315" y="68043"/>
                  </a:lnTo>
                  <a:lnTo>
                    <a:pt x="459357" y="88538"/>
                  </a:lnTo>
                  <a:lnTo>
                    <a:pt x="416540" y="111633"/>
                  </a:lnTo>
                  <a:lnTo>
                    <a:pt x="374863" y="137326"/>
                  </a:lnTo>
                  <a:lnTo>
                    <a:pt x="335219" y="165052"/>
                  </a:lnTo>
                  <a:lnTo>
                    <a:pt x="297636" y="194702"/>
                  </a:lnTo>
                  <a:lnTo>
                    <a:pt x="262143" y="226170"/>
                  </a:lnTo>
                  <a:lnTo>
                    <a:pt x="228769" y="259350"/>
                  </a:lnTo>
                  <a:lnTo>
                    <a:pt x="197542" y="294134"/>
                  </a:lnTo>
                  <a:lnTo>
                    <a:pt x="168491" y="330416"/>
                  </a:lnTo>
                  <a:lnTo>
                    <a:pt x="141644" y="368089"/>
                  </a:lnTo>
                  <a:lnTo>
                    <a:pt x="117031" y="407046"/>
                  </a:lnTo>
                  <a:lnTo>
                    <a:pt x="94679" y="447181"/>
                  </a:lnTo>
                  <a:lnTo>
                    <a:pt x="74617" y="488387"/>
                  </a:lnTo>
                  <a:lnTo>
                    <a:pt x="56874" y="530557"/>
                  </a:lnTo>
                  <a:lnTo>
                    <a:pt x="41478" y="573584"/>
                  </a:lnTo>
                  <a:lnTo>
                    <a:pt x="28459" y="617362"/>
                  </a:lnTo>
                  <a:lnTo>
                    <a:pt x="17843" y="661784"/>
                  </a:lnTo>
                  <a:lnTo>
                    <a:pt x="9661" y="706743"/>
                  </a:lnTo>
                  <a:lnTo>
                    <a:pt x="3941" y="752133"/>
                  </a:lnTo>
                  <a:lnTo>
                    <a:pt x="711" y="797846"/>
                  </a:lnTo>
                  <a:lnTo>
                    <a:pt x="0" y="843776"/>
                  </a:lnTo>
                  <a:lnTo>
                    <a:pt x="1836" y="889817"/>
                  </a:lnTo>
                  <a:lnTo>
                    <a:pt x="6248" y="935861"/>
                  </a:lnTo>
                  <a:lnTo>
                    <a:pt x="13265" y="981801"/>
                  </a:lnTo>
                  <a:lnTo>
                    <a:pt x="22915" y="1027532"/>
                  </a:lnTo>
                  <a:lnTo>
                    <a:pt x="35227" y="1072945"/>
                  </a:lnTo>
                  <a:lnTo>
                    <a:pt x="50229" y="1117936"/>
                  </a:lnTo>
                  <a:lnTo>
                    <a:pt x="67950" y="1162396"/>
                  </a:lnTo>
                  <a:lnTo>
                    <a:pt x="88419" y="1206219"/>
                  </a:lnTo>
                  <a:lnTo>
                    <a:pt x="111664" y="1249299"/>
                  </a:lnTo>
                  <a:lnTo>
                    <a:pt x="137357" y="1290977"/>
                  </a:lnTo>
                  <a:lnTo>
                    <a:pt x="165080" y="1330623"/>
                  </a:lnTo>
                  <a:lnTo>
                    <a:pt x="194729" y="1368208"/>
                  </a:lnTo>
                  <a:lnTo>
                    <a:pt x="226195" y="1403703"/>
                  </a:lnTo>
                  <a:lnTo>
                    <a:pt x="259373" y="1437079"/>
                  </a:lnTo>
                  <a:lnTo>
                    <a:pt x="294156" y="1468308"/>
                  </a:lnTo>
                  <a:lnTo>
                    <a:pt x="330436" y="1497361"/>
                  </a:lnTo>
                  <a:lnTo>
                    <a:pt x="368108" y="1524210"/>
                  </a:lnTo>
                  <a:lnTo>
                    <a:pt x="407064" y="1548826"/>
                  </a:lnTo>
                  <a:lnTo>
                    <a:pt x="447198" y="1571181"/>
                  </a:lnTo>
                  <a:lnTo>
                    <a:pt x="488403" y="1591245"/>
                  </a:lnTo>
                  <a:lnTo>
                    <a:pt x="530573" y="1608990"/>
                  </a:lnTo>
                  <a:lnTo>
                    <a:pt x="573601" y="1624388"/>
                  </a:lnTo>
                  <a:lnTo>
                    <a:pt x="617380" y="1637411"/>
                  </a:lnTo>
                  <a:lnTo>
                    <a:pt x="661803" y="1648028"/>
                  </a:lnTo>
                  <a:lnTo>
                    <a:pt x="706764" y="1656212"/>
                  </a:lnTo>
                  <a:lnTo>
                    <a:pt x="752156" y="1661935"/>
                  </a:lnTo>
                  <a:lnTo>
                    <a:pt x="797872" y="1665167"/>
                  </a:lnTo>
                  <a:lnTo>
                    <a:pt x="843807" y="1665880"/>
                  </a:lnTo>
                  <a:lnTo>
                    <a:pt x="889852" y="1664046"/>
                  </a:lnTo>
                  <a:lnTo>
                    <a:pt x="935901" y="1659636"/>
                  </a:lnTo>
                  <a:lnTo>
                    <a:pt x="981848" y="1652620"/>
                  </a:lnTo>
                  <a:lnTo>
                    <a:pt x="1027586" y="1642971"/>
                  </a:lnTo>
                  <a:lnTo>
                    <a:pt x="1073008" y="1630661"/>
                  </a:lnTo>
                  <a:lnTo>
                    <a:pt x="1118008" y="1615659"/>
                  </a:lnTo>
                  <a:lnTo>
                    <a:pt x="1162479" y="1597939"/>
                  </a:lnTo>
                  <a:lnTo>
                    <a:pt x="1206314" y="1577470"/>
                  </a:lnTo>
                  <a:lnTo>
                    <a:pt x="1249406" y="1554226"/>
                  </a:lnTo>
                  <a:lnTo>
                    <a:pt x="1291072" y="1528532"/>
                  </a:lnTo>
                  <a:lnTo>
                    <a:pt x="1330706" y="1500806"/>
                  </a:lnTo>
                  <a:lnTo>
                    <a:pt x="1368279" y="1471156"/>
                  </a:lnTo>
                  <a:lnTo>
                    <a:pt x="1403764" y="1439687"/>
                  </a:lnTo>
                  <a:lnTo>
                    <a:pt x="1437130" y="1406508"/>
                  </a:lnTo>
                  <a:lnTo>
                    <a:pt x="1468350" y="1371723"/>
                  </a:lnTo>
                  <a:lnTo>
                    <a:pt x="1497396" y="1335440"/>
                  </a:lnTo>
                  <a:lnTo>
                    <a:pt x="1524237" y="1297766"/>
                  </a:lnTo>
                  <a:lnTo>
                    <a:pt x="1548847" y="1258808"/>
                  </a:lnTo>
                  <a:lnTo>
                    <a:pt x="1571195" y="1218671"/>
                  </a:lnTo>
                  <a:lnTo>
                    <a:pt x="1591254" y="1177463"/>
                  </a:lnTo>
                  <a:lnTo>
                    <a:pt x="1608995" y="1135291"/>
                  </a:lnTo>
                  <a:lnTo>
                    <a:pt x="1624389" y="1092261"/>
                  </a:lnTo>
                  <a:lnTo>
                    <a:pt x="1637407" y="1048480"/>
                  </a:lnTo>
                  <a:lnTo>
                    <a:pt x="1648022" y="1004054"/>
                  </a:lnTo>
                  <a:lnTo>
                    <a:pt x="1656203" y="959091"/>
                  </a:lnTo>
                  <a:lnTo>
                    <a:pt x="1661924" y="913697"/>
                  </a:lnTo>
                  <a:lnTo>
                    <a:pt x="1665154" y="867978"/>
                  </a:lnTo>
                  <a:lnTo>
                    <a:pt x="1665865" y="822042"/>
                  </a:lnTo>
                  <a:lnTo>
                    <a:pt x="1664030" y="775995"/>
                  </a:lnTo>
                  <a:lnTo>
                    <a:pt x="1659618" y="729944"/>
                  </a:lnTo>
                  <a:lnTo>
                    <a:pt x="1652602" y="683995"/>
                  </a:lnTo>
                  <a:lnTo>
                    <a:pt x="1642953" y="638256"/>
                  </a:lnTo>
                  <a:lnTo>
                    <a:pt x="1630642" y="592833"/>
                  </a:lnTo>
                  <a:lnTo>
                    <a:pt x="1615640" y="547832"/>
                  </a:lnTo>
                  <a:lnTo>
                    <a:pt x="1597920" y="503360"/>
                  </a:lnTo>
                  <a:lnTo>
                    <a:pt x="1577451" y="459525"/>
                  </a:lnTo>
                  <a:lnTo>
                    <a:pt x="1554206" y="416433"/>
                  </a:lnTo>
                  <a:lnTo>
                    <a:pt x="832973" y="832866"/>
                  </a:lnTo>
                  <a:lnTo>
                    <a:pt x="832973" y="0"/>
                  </a:lnTo>
                  <a:close/>
                </a:path>
              </a:pathLst>
            </a:custGeom>
            <a:solidFill>
              <a:srgbClr val="EC7C30"/>
            </a:solidFill>
          </p:spPr>
          <p:txBody>
            <a:bodyPr wrap="square" lIns="0" tIns="0" rIns="0" bIns="0" rtlCol="0"/>
            <a:lstStyle/>
            <a:p>
              <a:endParaRPr/>
            </a:p>
          </p:txBody>
        </p:sp>
        <p:sp>
          <p:nvSpPr>
            <p:cNvPr id="40" name="object 40"/>
            <p:cNvSpPr/>
            <p:nvPr/>
          </p:nvSpPr>
          <p:spPr>
            <a:xfrm>
              <a:off x="2114041" y="4061968"/>
              <a:ext cx="578485" cy="386715"/>
            </a:xfrm>
            <a:custGeom>
              <a:avLst/>
              <a:gdLst/>
              <a:ahLst/>
              <a:cxnLst/>
              <a:rect l="l" t="t" r="r" b="b"/>
              <a:pathLst>
                <a:path w="578485" h="386714">
                  <a:moveTo>
                    <a:pt x="578104" y="0"/>
                  </a:moveTo>
                  <a:lnTo>
                    <a:pt x="0" y="0"/>
                  </a:lnTo>
                  <a:lnTo>
                    <a:pt x="0" y="290322"/>
                  </a:lnTo>
                  <a:lnTo>
                    <a:pt x="96393" y="290322"/>
                  </a:lnTo>
                  <a:lnTo>
                    <a:pt x="12446" y="386334"/>
                  </a:lnTo>
                  <a:lnTo>
                    <a:pt x="240919" y="290322"/>
                  </a:lnTo>
                  <a:lnTo>
                    <a:pt x="578104" y="290322"/>
                  </a:lnTo>
                  <a:lnTo>
                    <a:pt x="578104" y="0"/>
                  </a:lnTo>
                  <a:close/>
                </a:path>
              </a:pathLst>
            </a:custGeom>
            <a:solidFill>
              <a:srgbClr val="FFFFFF"/>
            </a:solidFill>
          </p:spPr>
          <p:txBody>
            <a:bodyPr wrap="square" lIns="0" tIns="0" rIns="0" bIns="0" rtlCol="0"/>
            <a:lstStyle/>
            <a:p>
              <a:endParaRPr/>
            </a:p>
          </p:txBody>
        </p:sp>
        <p:sp>
          <p:nvSpPr>
            <p:cNvPr id="41" name="object 41"/>
            <p:cNvSpPr/>
            <p:nvPr/>
          </p:nvSpPr>
          <p:spPr>
            <a:xfrm>
              <a:off x="2114041" y="4061968"/>
              <a:ext cx="578485" cy="386715"/>
            </a:xfrm>
            <a:custGeom>
              <a:avLst/>
              <a:gdLst/>
              <a:ahLst/>
              <a:cxnLst/>
              <a:rect l="l" t="t" r="r" b="b"/>
              <a:pathLst>
                <a:path w="578485" h="386714">
                  <a:moveTo>
                    <a:pt x="0" y="0"/>
                  </a:moveTo>
                  <a:lnTo>
                    <a:pt x="96393" y="0"/>
                  </a:lnTo>
                  <a:lnTo>
                    <a:pt x="240919" y="0"/>
                  </a:lnTo>
                  <a:lnTo>
                    <a:pt x="578104" y="0"/>
                  </a:lnTo>
                  <a:lnTo>
                    <a:pt x="578104" y="169418"/>
                  </a:lnTo>
                  <a:lnTo>
                    <a:pt x="578104" y="241935"/>
                  </a:lnTo>
                  <a:lnTo>
                    <a:pt x="578104" y="290322"/>
                  </a:lnTo>
                  <a:lnTo>
                    <a:pt x="240919" y="290322"/>
                  </a:lnTo>
                  <a:lnTo>
                    <a:pt x="12446" y="386334"/>
                  </a:lnTo>
                  <a:lnTo>
                    <a:pt x="96393" y="290322"/>
                  </a:lnTo>
                  <a:lnTo>
                    <a:pt x="0" y="290322"/>
                  </a:lnTo>
                  <a:lnTo>
                    <a:pt x="0" y="241935"/>
                  </a:lnTo>
                  <a:lnTo>
                    <a:pt x="0" y="169418"/>
                  </a:lnTo>
                  <a:lnTo>
                    <a:pt x="0" y="0"/>
                  </a:lnTo>
                  <a:close/>
                </a:path>
              </a:pathLst>
            </a:custGeom>
            <a:ln w="5626">
              <a:solidFill>
                <a:srgbClr val="000000"/>
              </a:solidFill>
            </a:ln>
          </p:spPr>
          <p:txBody>
            <a:bodyPr wrap="square" lIns="0" tIns="0" rIns="0" bIns="0" rtlCol="0"/>
            <a:lstStyle/>
            <a:p>
              <a:endParaRPr/>
            </a:p>
          </p:txBody>
        </p:sp>
      </p:grpSp>
      <p:sp>
        <p:nvSpPr>
          <p:cNvPr id="42" name="object 42"/>
          <p:cNvSpPr txBox="1"/>
          <p:nvPr/>
        </p:nvSpPr>
        <p:spPr>
          <a:xfrm>
            <a:off x="2883064" y="5815245"/>
            <a:ext cx="575712" cy="289822"/>
          </a:xfrm>
          <a:prstGeom prst="rect">
            <a:avLst/>
          </a:prstGeom>
        </p:spPr>
        <p:txBody>
          <a:bodyPr vert="horz" wrap="square" lIns="0" tIns="30479" rIns="0" bIns="0" rtlCol="0">
            <a:spAutoFit/>
          </a:bodyPr>
          <a:lstStyle/>
          <a:p>
            <a:pPr marR="42332" algn="ctr">
              <a:spcBef>
                <a:spcPts val="240"/>
              </a:spcBef>
            </a:pPr>
            <a:r>
              <a:rPr sz="800" spc="-33" dirty="0">
                <a:solidFill>
                  <a:srgbClr val="585858"/>
                </a:solidFill>
                <a:latin typeface="BIZ UDPゴシック"/>
                <a:cs typeface="BIZ UDPゴシック"/>
              </a:rPr>
              <a:t>ある</a:t>
            </a:r>
            <a:endParaRPr sz="800">
              <a:latin typeface="BIZ UDPゴシック"/>
              <a:cs typeface="BIZ UDPゴシック"/>
            </a:endParaRPr>
          </a:p>
          <a:p>
            <a:pPr marR="6773" algn="ctr">
              <a:spcBef>
                <a:spcPts val="113"/>
              </a:spcBef>
            </a:pPr>
            <a:r>
              <a:rPr sz="800" dirty="0">
                <a:solidFill>
                  <a:srgbClr val="585858"/>
                </a:solidFill>
                <a:latin typeface="BIZ UDPゴシック"/>
                <a:cs typeface="BIZ UDPゴシック"/>
              </a:rPr>
              <a:t>2</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17%</a:t>
            </a:r>
            <a:endParaRPr sz="800">
              <a:latin typeface="BIZ UDPゴシック"/>
              <a:cs typeface="BIZ UDPゴシック"/>
            </a:endParaRPr>
          </a:p>
        </p:txBody>
      </p:sp>
      <p:grpSp>
        <p:nvGrpSpPr>
          <p:cNvPr id="43" name="object 43"/>
          <p:cNvGrpSpPr/>
          <p:nvPr/>
        </p:nvGrpSpPr>
        <p:grpSpPr>
          <a:xfrm>
            <a:off x="854154" y="8215718"/>
            <a:ext cx="887274" cy="523221"/>
            <a:chOff x="685266" y="5888037"/>
            <a:chExt cx="665480" cy="392430"/>
          </a:xfrm>
        </p:grpSpPr>
        <p:sp>
          <p:nvSpPr>
            <p:cNvPr id="44" name="object 44"/>
            <p:cNvSpPr/>
            <p:nvPr/>
          </p:nvSpPr>
          <p:spPr>
            <a:xfrm>
              <a:off x="688124" y="5890894"/>
              <a:ext cx="659765" cy="386715"/>
            </a:xfrm>
            <a:custGeom>
              <a:avLst/>
              <a:gdLst/>
              <a:ahLst/>
              <a:cxnLst/>
              <a:rect l="l" t="t" r="r" b="b"/>
              <a:pathLst>
                <a:path w="659765" h="386714">
                  <a:moveTo>
                    <a:pt x="605497" y="0"/>
                  </a:moveTo>
                  <a:lnTo>
                    <a:pt x="384556" y="95885"/>
                  </a:lnTo>
                  <a:lnTo>
                    <a:pt x="0" y="95885"/>
                  </a:lnTo>
                  <a:lnTo>
                    <a:pt x="0" y="386207"/>
                  </a:lnTo>
                  <a:lnTo>
                    <a:pt x="659218" y="386207"/>
                  </a:lnTo>
                  <a:lnTo>
                    <a:pt x="659218" y="95885"/>
                  </a:lnTo>
                  <a:lnTo>
                    <a:pt x="549363" y="95885"/>
                  </a:lnTo>
                  <a:lnTo>
                    <a:pt x="605497" y="0"/>
                  </a:lnTo>
                  <a:close/>
                </a:path>
              </a:pathLst>
            </a:custGeom>
            <a:solidFill>
              <a:srgbClr val="FFFFFF"/>
            </a:solidFill>
          </p:spPr>
          <p:txBody>
            <a:bodyPr wrap="square" lIns="0" tIns="0" rIns="0" bIns="0" rtlCol="0"/>
            <a:lstStyle/>
            <a:p>
              <a:endParaRPr/>
            </a:p>
          </p:txBody>
        </p:sp>
        <p:sp>
          <p:nvSpPr>
            <p:cNvPr id="45" name="object 45"/>
            <p:cNvSpPr/>
            <p:nvPr/>
          </p:nvSpPr>
          <p:spPr>
            <a:xfrm>
              <a:off x="688124" y="5890894"/>
              <a:ext cx="659765" cy="386715"/>
            </a:xfrm>
            <a:custGeom>
              <a:avLst/>
              <a:gdLst/>
              <a:ahLst/>
              <a:cxnLst/>
              <a:rect l="l" t="t" r="r" b="b"/>
              <a:pathLst>
                <a:path w="659765" h="386714">
                  <a:moveTo>
                    <a:pt x="0" y="95885"/>
                  </a:moveTo>
                  <a:lnTo>
                    <a:pt x="384556" y="95885"/>
                  </a:lnTo>
                  <a:lnTo>
                    <a:pt x="605497" y="0"/>
                  </a:lnTo>
                  <a:lnTo>
                    <a:pt x="549363" y="95885"/>
                  </a:lnTo>
                  <a:lnTo>
                    <a:pt x="659218" y="95885"/>
                  </a:lnTo>
                  <a:lnTo>
                    <a:pt x="659218" y="144272"/>
                  </a:lnTo>
                  <a:lnTo>
                    <a:pt x="659218" y="216916"/>
                  </a:lnTo>
                  <a:lnTo>
                    <a:pt x="659218" y="386207"/>
                  </a:lnTo>
                  <a:lnTo>
                    <a:pt x="549363" y="386207"/>
                  </a:lnTo>
                  <a:lnTo>
                    <a:pt x="384556" y="386207"/>
                  </a:lnTo>
                  <a:lnTo>
                    <a:pt x="0" y="386207"/>
                  </a:lnTo>
                  <a:lnTo>
                    <a:pt x="0" y="216916"/>
                  </a:lnTo>
                  <a:lnTo>
                    <a:pt x="0" y="144272"/>
                  </a:lnTo>
                  <a:lnTo>
                    <a:pt x="0" y="95885"/>
                  </a:lnTo>
                  <a:close/>
                </a:path>
              </a:pathLst>
            </a:custGeom>
            <a:ln w="5626">
              <a:solidFill>
                <a:srgbClr val="000000"/>
              </a:solidFill>
            </a:ln>
          </p:spPr>
          <p:txBody>
            <a:bodyPr wrap="square" lIns="0" tIns="0" rIns="0" bIns="0" rtlCol="0"/>
            <a:lstStyle/>
            <a:p>
              <a:endParaRPr/>
            </a:p>
          </p:txBody>
        </p:sp>
      </p:grpSp>
      <p:sp>
        <p:nvSpPr>
          <p:cNvPr id="46" name="object 46"/>
          <p:cNvSpPr txBox="1"/>
          <p:nvPr/>
        </p:nvSpPr>
        <p:spPr>
          <a:xfrm>
            <a:off x="994663" y="8380924"/>
            <a:ext cx="656142" cy="290677"/>
          </a:xfrm>
          <a:prstGeom prst="rect">
            <a:avLst/>
          </a:prstGeom>
        </p:spPr>
        <p:txBody>
          <a:bodyPr vert="horz" wrap="square" lIns="0" tIns="31326" rIns="0" bIns="0" rtlCol="0">
            <a:spAutoFit/>
          </a:bodyPr>
          <a:lstStyle/>
          <a:p>
            <a:pPr marR="41486" algn="ctr">
              <a:spcBef>
                <a:spcPts val="247"/>
              </a:spcBef>
            </a:pPr>
            <a:r>
              <a:rPr sz="800" spc="-33" dirty="0">
                <a:solidFill>
                  <a:srgbClr val="585858"/>
                </a:solidFill>
                <a:latin typeface="BIZ UDPゴシック"/>
                <a:cs typeface="BIZ UDPゴシック"/>
              </a:rPr>
              <a:t>ない</a:t>
            </a:r>
            <a:endParaRPr sz="800">
              <a:latin typeface="BIZ UDPゴシック"/>
              <a:cs typeface="BIZ UDPゴシック"/>
            </a:endParaRPr>
          </a:p>
          <a:p>
            <a:pPr marR="6773" algn="ctr">
              <a:spcBef>
                <a:spcPts val="120"/>
              </a:spcBef>
            </a:pPr>
            <a:r>
              <a:rPr sz="800" dirty="0">
                <a:solidFill>
                  <a:srgbClr val="585858"/>
                </a:solidFill>
                <a:latin typeface="BIZ UDPゴシック"/>
                <a:cs typeface="BIZ UDPゴシック"/>
              </a:rPr>
              <a:t>10</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83%</a:t>
            </a:r>
            <a:endParaRPr sz="800">
              <a:latin typeface="BIZ UDPゴシック"/>
              <a:cs typeface="BIZ UDPゴシック"/>
            </a:endParaRPr>
          </a:p>
        </p:txBody>
      </p:sp>
      <p:grpSp>
        <p:nvGrpSpPr>
          <p:cNvPr id="47" name="object 47"/>
          <p:cNvGrpSpPr/>
          <p:nvPr/>
        </p:nvGrpSpPr>
        <p:grpSpPr>
          <a:xfrm>
            <a:off x="7617466" y="5908637"/>
            <a:ext cx="2504347" cy="2546679"/>
            <a:chOff x="5757938" y="4157662"/>
            <a:chExt cx="1878330" cy="1910080"/>
          </a:xfrm>
        </p:grpSpPr>
        <p:sp>
          <p:nvSpPr>
            <p:cNvPr id="48" name="object 48"/>
            <p:cNvSpPr/>
            <p:nvPr/>
          </p:nvSpPr>
          <p:spPr>
            <a:xfrm>
              <a:off x="6613525" y="4361434"/>
              <a:ext cx="850265" cy="850265"/>
            </a:xfrm>
            <a:custGeom>
              <a:avLst/>
              <a:gdLst/>
              <a:ahLst/>
              <a:cxnLst/>
              <a:rect l="l" t="t" r="r" b="b"/>
              <a:pathLst>
                <a:path w="850265" h="850264">
                  <a:moveTo>
                    <a:pt x="0" y="0"/>
                  </a:moveTo>
                  <a:lnTo>
                    <a:pt x="0" y="850010"/>
                  </a:lnTo>
                  <a:lnTo>
                    <a:pt x="850011" y="850010"/>
                  </a:lnTo>
                  <a:lnTo>
                    <a:pt x="848665" y="801781"/>
                  </a:lnTo>
                  <a:lnTo>
                    <a:pt x="844677" y="754257"/>
                  </a:lnTo>
                  <a:lnTo>
                    <a:pt x="838118" y="707510"/>
                  </a:lnTo>
                  <a:lnTo>
                    <a:pt x="829059" y="661612"/>
                  </a:lnTo>
                  <a:lnTo>
                    <a:pt x="817572" y="616634"/>
                  </a:lnTo>
                  <a:lnTo>
                    <a:pt x="803730" y="572649"/>
                  </a:lnTo>
                  <a:lnTo>
                    <a:pt x="787603" y="529727"/>
                  </a:lnTo>
                  <a:lnTo>
                    <a:pt x="769263" y="487942"/>
                  </a:lnTo>
                  <a:lnTo>
                    <a:pt x="748783" y="447364"/>
                  </a:lnTo>
                  <a:lnTo>
                    <a:pt x="726233" y="408066"/>
                  </a:lnTo>
                  <a:lnTo>
                    <a:pt x="701685" y="370119"/>
                  </a:lnTo>
                  <a:lnTo>
                    <a:pt x="675212" y="333595"/>
                  </a:lnTo>
                  <a:lnTo>
                    <a:pt x="646885" y="298566"/>
                  </a:lnTo>
                  <a:lnTo>
                    <a:pt x="616775" y="265104"/>
                  </a:lnTo>
                  <a:lnTo>
                    <a:pt x="584955" y="233280"/>
                  </a:lnTo>
                  <a:lnTo>
                    <a:pt x="551496" y="203167"/>
                  </a:lnTo>
                  <a:lnTo>
                    <a:pt x="516469" y="174836"/>
                  </a:lnTo>
                  <a:lnTo>
                    <a:pt x="479947" y="148359"/>
                  </a:lnTo>
                  <a:lnTo>
                    <a:pt x="442001" y="123807"/>
                  </a:lnTo>
                  <a:lnTo>
                    <a:pt x="402702" y="101253"/>
                  </a:lnTo>
                  <a:lnTo>
                    <a:pt x="362123" y="80768"/>
                  </a:lnTo>
                  <a:lnTo>
                    <a:pt x="320336" y="62424"/>
                  </a:lnTo>
                  <a:lnTo>
                    <a:pt x="277411" y="46293"/>
                  </a:lnTo>
                  <a:lnTo>
                    <a:pt x="233421" y="32447"/>
                  </a:lnTo>
                  <a:lnTo>
                    <a:pt x="188437" y="20957"/>
                  </a:lnTo>
                  <a:lnTo>
                    <a:pt x="142531" y="11896"/>
                  </a:lnTo>
                  <a:lnTo>
                    <a:pt x="95775" y="5335"/>
                  </a:lnTo>
                  <a:lnTo>
                    <a:pt x="48241" y="1345"/>
                  </a:lnTo>
                  <a:lnTo>
                    <a:pt x="0" y="0"/>
                  </a:lnTo>
                  <a:close/>
                </a:path>
              </a:pathLst>
            </a:custGeom>
            <a:solidFill>
              <a:srgbClr val="4471C4"/>
            </a:solidFill>
          </p:spPr>
          <p:txBody>
            <a:bodyPr wrap="square" lIns="0" tIns="0" rIns="0" bIns="0" rtlCol="0"/>
            <a:lstStyle/>
            <a:p>
              <a:endParaRPr/>
            </a:p>
          </p:txBody>
        </p:sp>
        <p:sp>
          <p:nvSpPr>
            <p:cNvPr id="49" name="object 49"/>
            <p:cNvSpPr/>
            <p:nvPr/>
          </p:nvSpPr>
          <p:spPr>
            <a:xfrm>
              <a:off x="5877433" y="5211444"/>
              <a:ext cx="1586230" cy="850265"/>
            </a:xfrm>
            <a:custGeom>
              <a:avLst/>
              <a:gdLst/>
              <a:ahLst/>
              <a:cxnLst/>
              <a:rect l="l" t="t" r="r" b="b"/>
              <a:pathLst>
                <a:path w="1586229" h="850264">
                  <a:moveTo>
                    <a:pt x="1586102" y="0"/>
                  </a:moveTo>
                  <a:lnTo>
                    <a:pt x="736091" y="0"/>
                  </a:lnTo>
                  <a:lnTo>
                    <a:pt x="0" y="425069"/>
                  </a:lnTo>
                  <a:lnTo>
                    <a:pt x="26469" y="467959"/>
                  </a:lnTo>
                  <a:lnTo>
                    <a:pt x="55217" y="508918"/>
                  </a:lnTo>
                  <a:lnTo>
                    <a:pt x="86134" y="547880"/>
                  </a:lnTo>
                  <a:lnTo>
                    <a:pt x="119111" y="584785"/>
                  </a:lnTo>
                  <a:lnTo>
                    <a:pt x="154039" y="619568"/>
                  </a:lnTo>
                  <a:lnTo>
                    <a:pt x="190810" y="652168"/>
                  </a:lnTo>
                  <a:lnTo>
                    <a:pt x="229314" y="682521"/>
                  </a:lnTo>
                  <a:lnTo>
                    <a:pt x="269442" y="710564"/>
                  </a:lnTo>
                  <a:lnTo>
                    <a:pt x="311086" y="736234"/>
                  </a:lnTo>
                  <a:lnTo>
                    <a:pt x="354136" y="759470"/>
                  </a:lnTo>
                  <a:lnTo>
                    <a:pt x="398484" y="780207"/>
                  </a:lnTo>
                  <a:lnTo>
                    <a:pt x="444020" y="798383"/>
                  </a:lnTo>
                  <a:lnTo>
                    <a:pt x="490635" y="813935"/>
                  </a:lnTo>
                  <a:lnTo>
                    <a:pt x="538221" y="826800"/>
                  </a:lnTo>
                  <a:lnTo>
                    <a:pt x="586669" y="836916"/>
                  </a:lnTo>
                  <a:lnTo>
                    <a:pt x="635869" y="844219"/>
                  </a:lnTo>
                  <a:lnTo>
                    <a:pt x="685713" y="848647"/>
                  </a:lnTo>
                  <a:lnTo>
                    <a:pt x="736091" y="850138"/>
                  </a:lnTo>
                  <a:lnTo>
                    <a:pt x="784333" y="848792"/>
                  </a:lnTo>
                  <a:lnTo>
                    <a:pt x="831867" y="844802"/>
                  </a:lnTo>
                  <a:lnTo>
                    <a:pt x="878623" y="838241"/>
                  </a:lnTo>
                  <a:lnTo>
                    <a:pt x="924529" y="829179"/>
                  </a:lnTo>
                  <a:lnTo>
                    <a:pt x="969513" y="817689"/>
                  </a:lnTo>
                  <a:lnTo>
                    <a:pt x="1013503" y="803843"/>
                  </a:lnTo>
                  <a:lnTo>
                    <a:pt x="1056428" y="787711"/>
                  </a:lnTo>
                  <a:lnTo>
                    <a:pt x="1098215" y="769366"/>
                  </a:lnTo>
                  <a:lnTo>
                    <a:pt x="1138794" y="748880"/>
                  </a:lnTo>
                  <a:lnTo>
                    <a:pt x="1178093" y="726325"/>
                  </a:lnTo>
                  <a:lnTo>
                    <a:pt x="1216039" y="701772"/>
                  </a:lnTo>
                  <a:lnTo>
                    <a:pt x="1252561" y="675292"/>
                  </a:lnTo>
                  <a:lnTo>
                    <a:pt x="1287588" y="646958"/>
                  </a:lnTo>
                  <a:lnTo>
                    <a:pt x="1321047" y="616842"/>
                  </a:lnTo>
                  <a:lnTo>
                    <a:pt x="1352867" y="585015"/>
                  </a:lnTo>
                  <a:lnTo>
                    <a:pt x="1382977" y="551549"/>
                  </a:lnTo>
                  <a:lnTo>
                    <a:pt x="1411304" y="516516"/>
                  </a:lnTo>
                  <a:lnTo>
                    <a:pt x="1437777" y="479988"/>
                  </a:lnTo>
                  <a:lnTo>
                    <a:pt x="1462325" y="442035"/>
                  </a:lnTo>
                  <a:lnTo>
                    <a:pt x="1484875" y="402731"/>
                  </a:lnTo>
                  <a:lnTo>
                    <a:pt x="1505355" y="362147"/>
                  </a:lnTo>
                  <a:lnTo>
                    <a:pt x="1523695" y="320354"/>
                  </a:lnTo>
                  <a:lnTo>
                    <a:pt x="1539822" y="277425"/>
                  </a:lnTo>
                  <a:lnTo>
                    <a:pt x="1553664" y="233431"/>
                  </a:lnTo>
                  <a:lnTo>
                    <a:pt x="1565151" y="188444"/>
                  </a:lnTo>
                  <a:lnTo>
                    <a:pt x="1574210" y="142535"/>
                  </a:lnTo>
                  <a:lnTo>
                    <a:pt x="1580769" y="95777"/>
                  </a:lnTo>
                  <a:lnTo>
                    <a:pt x="1584757" y="48241"/>
                  </a:lnTo>
                  <a:lnTo>
                    <a:pt x="1586102" y="0"/>
                  </a:lnTo>
                  <a:close/>
                </a:path>
              </a:pathLst>
            </a:custGeom>
            <a:solidFill>
              <a:srgbClr val="EC7C30"/>
            </a:solidFill>
          </p:spPr>
          <p:txBody>
            <a:bodyPr wrap="square" lIns="0" tIns="0" rIns="0" bIns="0" rtlCol="0"/>
            <a:lstStyle/>
            <a:p>
              <a:endParaRPr/>
            </a:p>
          </p:txBody>
        </p:sp>
        <p:sp>
          <p:nvSpPr>
            <p:cNvPr id="50" name="object 50"/>
            <p:cNvSpPr/>
            <p:nvPr/>
          </p:nvSpPr>
          <p:spPr>
            <a:xfrm>
              <a:off x="5877433" y="5211444"/>
              <a:ext cx="1586230" cy="850265"/>
            </a:xfrm>
            <a:custGeom>
              <a:avLst/>
              <a:gdLst/>
              <a:ahLst/>
              <a:cxnLst/>
              <a:rect l="l" t="t" r="r" b="b"/>
              <a:pathLst>
                <a:path w="1586229" h="850264">
                  <a:moveTo>
                    <a:pt x="1586102" y="0"/>
                  </a:moveTo>
                  <a:lnTo>
                    <a:pt x="1584757" y="48241"/>
                  </a:lnTo>
                  <a:lnTo>
                    <a:pt x="1580769" y="95777"/>
                  </a:lnTo>
                  <a:lnTo>
                    <a:pt x="1574210" y="142535"/>
                  </a:lnTo>
                  <a:lnTo>
                    <a:pt x="1565151" y="188444"/>
                  </a:lnTo>
                  <a:lnTo>
                    <a:pt x="1553664" y="233431"/>
                  </a:lnTo>
                  <a:lnTo>
                    <a:pt x="1539822" y="277425"/>
                  </a:lnTo>
                  <a:lnTo>
                    <a:pt x="1523695" y="320354"/>
                  </a:lnTo>
                  <a:lnTo>
                    <a:pt x="1505355" y="362147"/>
                  </a:lnTo>
                  <a:lnTo>
                    <a:pt x="1484875" y="402731"/>
                  </a:lnTo>
                  <a:lnTo>
                    <a:pt x="1462325" y="442035"/>
                  </a:lnTo>
                  <a:lnTo>
                    <a:pt x="1437777" y="479988"/>
                  </a:lnTo>
                  <a:lnTo>
                    <a:pt x="1411304" y="516516"/>
                  </a:lnTo>
                  <a:lnTo>
                    <a:pt x="1382977" y="551549"/>
                  </a:lnTo>
                  <a:lnTo>
                    <a:pt x="1352867" y="585015"/>
                  </a:lnTo>
                  <a:lnTo>
                    <a:pt x="1321047" y="616842"/>
                  </a:lnTo>
                  <a:lnTo>
                    <a:pt x="1287588" y="646958"/>
                  </a:lnTo>
                  <a:lnTo>
                    <a:pt x="1252561" y="675292"/>
                  </a:lnTo>
                  <a:lnTo>
                    <a:pt x="1216039" y="701772"/>
                  </a:lnTo>
                  <a:lnTo>
                    <a:pt x="1178093" y="726325"/>
                  </a:lnTo>
                  <a:lnTo>
                    <a:pt x="1138794" y="748880"/>
                  </a:lnTo>
                  <a:lnTo>
                    <a:pt x="1098215" y="769366"/>
                  </a:lnTo>
                  <a:lnTo>
                    <a:pt x="1056428" y="787711"/>
                  </a:lnTo>
                  <a:lnTo>
                    <a:pt x="1013503" y="803843"/>
                  </a:lnTo>
                  <a:lnTo>
                    <a:pt x="969513" y="817689"/>
                  </a:lnTo>
                  <a:lnTo>
                    <a:pt x="924529" y="829179"/>
                  </a:lnTo>
                  <a:lnTo>
                    <a:pt x="878623" y="838241"/>
                  </a:lnTo>
                  <a:lnTo>
                    <a:pt x="831867" y="844802"/>
                  </a:lnTo>
                  <a:lnTo>
                    <a:pt x="784333" y="848792"/>
                  </a:lnTo>
                  <a:lnTo>
                    <a:pt x="736091" y="850138"/>
                  </a:lnTo>
                  <a:lnTo>
                    <a:pt x="685713" y="848647"/>
                  </a:lnTo>
                  <a:lnTo>
                    <a:pt x="635869" y="844219"/>
                  </a:lnTo>
                  <a:lnTo>
                    <a:pt x="586669" y="836916"/>
                  </a:lnTo>
                  <a:lnTo>
                    <a:pt x="538221" y="826800"/>
                  </a:lnTo>
                  <a:lnTo>
                    <a:pt x="490635" y="813935"/>
                  </a:lnTo>
                  <a:lnTo>
                    <a:pt x="444020" y="798383"/>
                  </a:lnTo>
                  <a:lnTo>
                    <a:pt x="398484" y="780207"/>
                  </a:lnTo>
                  <a:lnTo>
                    <a:pt x="354136" y="759470"/>
                  </a:lnTo>
                  <a:lnTo>
                    <a:pt x="311086" y="736234"/>
                  </a:lnTo>
                  <a:lnTo>
                    <a:pt x="269442" y="710564"/>
                  </a:lnTo>
                  <a:lnTo>
                    <a:pt x="229314" y="682521"/>
                  </a:lnTo>
                  <a:lnTo>
                    <a:pt x="190810" y="652168"/>
                  </a:lnTo>
                  <a:lnTo>
                    <a:pt x="154039" y="619568"/>
                  </a:lnTo>
                  <a:lnTo>
                    <a:pt x="119111" y="584785"/>
                  </a:lnTo>
                  <a:lnTo>
                    <a:pt x="86134" y="547880"/>
                  </a:lnTo>
                  <a:lnTo>
                    <a:pt x="55217" y="508918"/>
                  </a:lnTo>
                  <a:lnTo>
                    <a:pt x="26469" y="467959"/>
                  </a:lnTo>
                  <a:lnTo>
                    <a:pt x="0" y="425069"/>
                  </a:lnTo>
                  <a:lnTo>
                    <a:pt x="736091" y="0"/>
                  </a:lnTo>
                  <a:lnTo>
                    <a:pt x="1586102" y="0"/>
                  </a:lnTo>
                  <a:close/>
                </a:path>
              </a:pathLst>
            </a:custGeom>
            <a:ln w="11239">
              <a:solidFill>
                <a:srgbClr val="FFFFFF"/>
              </a:solidFill>
            </a:ln>
          </p:spPr>
          <p:txBody>
            <a:bodyPr wrap="square" lIns="0" tIns="0" rIns="0" bIns="0" rtlCol="0"/>
            <a:lstStyle/>
            <a:p>
              <a:endParaRPr/>
            </a:p>
          </p:txBody>
        </p:sp>
        <p:sp>
          <p:nvSpPr>
            <p:cNvPr id="51" name="object 51"/>
            <p:cNvSpPr/>
            <p:nvPr/>
          </p:nvSpPr>
          <p:spPr>
            <a:xfrm>
              <a:off x="5763653" y="4361434"/>
              <a:ext cx="850265" cy="1275080"/>
            </a:xfrm>
            <a:custGeom>
              <a:avLst/>
              <a:gdLst/>
              <a:ahLst/>
              <a:cxnLst/>
              <a:rect l="l" t="t" r="r" b="b"/>
              <a:pathLst>
                <a:path w="850265" h="1275079">
                  <a:moveTo>
                    <a:pt x="849872" y="0"/>
                  </a:moveTo>
                  <a:lnTo>
                    <a:pt x="800249" y="1452"/>
                  </a:lnTo>
                  <a:lnTo>
                    <a:pt x="750945" y="5786"/>
                  </a:lnTo>
                  <a:lnTo>
                    <a:pt x="702081" y="12968"/>
                  </a:lnTo>
                  <a:lnTo>
                    <a:pt x="653779" y="22962"/>
                  </a:lnTo>
                  <a:lnTo>
                    <a:pt x="606159" y="35735"/>
                  </a:lnTo>
                  <a:lnTo>
                    <a:pt x="559343" y="51251"/>
                  </a:lnTo>
                  <a:lnTo>
                    <a:pt x="513451" y="69477"/>
                  </a:lnTo>
                  <a:lnTo>
                    <a:pt x="468607" y="90378"/>
                  </a:lnTo>
                  <a:lnTo>
                    <a:pt x="424930" y="113918"/>
                  </a:lnTo>
                  <a:lnTo>
                    <a:pt x="383820" y="139199"/>
                  </a:lnTo>
                  <a:lnTo>
                    <a:pt x="344645" y="166416"/>
                  </a:lnTo>
                  <a:lnTo>
                    <a:pt x="307431" y="195471"/>
                  </a:lnTo>
                  <a:lnTo>
                    <a:pt x="272204" y="226268"/>
                  </a:lnTo>
                  <a:lnTo>
                    <a:pt x="238989" y="258708"/>
                  </a:lnTo>
                  <a:lnTo>
                    <a:pt x="207813" y="292692"/>
                  </a:lnTo>
                  <a:lnTo>
                    <a:pt x="178703" y="328122"/>
                  </a:lnTo>
                  <a:lnTo>
                    <a:pt x="151684" y="364901"/>
                  </a:lnTo>
                  <a:lnTo>
                    <a:pt x="126783" y="402931"/>
                  </a:lnTo>
                  <a:lnTo>
                    <a:pt x="104025" y="442113"/>
                  </a:lnTo>
                  <a:lnTo>
                    <a:pt x="83438" y="482349"/>
                  </a:lnTo>
                  <a:lnTo>
                    <a:pt x="65046" y="523542"/>
                  </a:lnTo>
                  <a:lnTo>
                    <a:pt x="48877" y="565592"/>
                  </a:lnTo>
                  <a:lnTo>
                    <a:pt x="34957" y="608403"/>
                  </a:lnTo>
                  <a:lnTo>
                    <a:pt x="23311" y="651875"/>
                  </a:lnTo>
                  <a:lnTo>
                    <a:pt x="13967" y="695912"/>
                  </a:lnTo>
                  <a:lnTo>
                    <a:pt x="6949" y="740414"/>
                  </a:lnTo>
                  <a:lnTo>
                    <a:pt x="2284" y="785284"/>
                  </a:lnTo>
                  <a:lnTo>
                    <a:pt x="0" y="830424"/>
                  </a:lnTo>
                  <a:lnTo>
                    <a:pt x="120" y="875736"/>
                  </a:lnTo>
                  <a:lnTo>
                    <a:pt x="2673" y="921121"/>
                  </a:lnTo>
                  <a:lnTo>
                    <a:pt x="7683" y="966481"/>
                  </a:lnTo>
                  <a:lnTo>
                    <a:pt x="15178" y="1011719"/>
                  </a:lnTo>
                  <a:lnTo>
                    <a:pt x="25183" y="1056736"/>
                  </a:lnTo>
                  <a:lnTo>
                    <a:pt x="37724" y="1101435"/>
                  </a:lnTo>
                  <a:lnTo>
                    <a:pt x="52829" y="1145716"/>
                  </a:lnTo>
                  <a:lnTo>
                    <a:pt x="70522" y="1189483"/>
                  </a:lnTo>
                  <a:lnTo>
                    <a:pt x="90830" y="1232637"/>
                  </a:lnTo>
                  <a:lnTo>
                    <a:pt x="113780" y="1275079"/>
                  </a:lnTo>
                  <a:lnTo>
                    <a:pt x="849872" y="850010"/>
                  </a:lnTo>
                  <a:lnTo>
                    <a:pt x="849872" y="0"/>
                  </a:lnTo>
                  <a:close/>
                </a:path>
              </a:pathLst>
            </a:custGeom>
            <a:solidFill>
              <a:srgbClr val="A4A4A4"/>
            </a:solidFill>
          </p:spPr>
          <p:txBody>
            <a:bodyPr wrap="square" lIns="0" tIns="0" rIns="0" bIns="0" rtlCol="0"/>
            <a:lstStyle/>
            <a:p>
              <a:endParaRPr/>
            </a:p>
          </p:txBody>
        </p:sp>
        <p:sp>
          <p:nvSpPr>
            <p:cNvPr id="52" name="object 52"/>
            <p:cNvSpPr/>
            <p:nvPr/>
          </p:nvSpPr>
          <p:spPr>
            <a:xfrm>
              <a:off x="5763653" y="4361434"/>
              <a:ext cx="850265" cy="1275080"/>
            </a:xfrm>
            <a:custGeom>
              <a:avLst/>
              <a:gdLst/>
              <a:ahLst/>
              <a:cxnLst/>
              <a:rect l="l" t="t" r="r" b="b"/>
              <a:pathLst>
                <a:path w="850265" h="1275079">
                  <a:moveTo>
                    <a:pt x="113780" y="1275079"/>
                  </a:moveTo>
                  <a:lnTo>
                    <a:pt x="90830" y="1232637"/>
                  </a:lnTo>
                  <a:lnTo>
                    <a:pt x="70522" y="1189483"/>
                  </a:lnTo>
                  <a:lnTo>
                    <a:pt x="52829" y="1145716"/>
                  </a:lnTo>
                  <a:lnTo>
                    <a:pt x="37724" y="1101435"/>
                  </a:lnTo>
                  <a:lnTo>
                    <a:pt x="25183" y="1056736"/>
                  </a:lnTo>
                  <a:lnTo>
                    <a:pt x="15178" y="1011719"/>
                  </a:lnTo>
                  <a:lnTo>
                    <a:pt x="7683" y="966481"/>
                  </a:lnTo>
                  <a:lnTo>
                    <a:pt x="2673" y="921121"/>
                  </a:lnTo>
                  <a:lnTo>
                    <a:pt x="120" y="875736"/>
                  </a:lnTo>
                  <a:lnTo>
                    <a:pt x="0" y="830424"/>
                  </a:lnTo>
                  <a:lnTo>
                    <a:pt x="2284" y="785284"/>
                  </a:lnTo>
                  <a:lnTo>
                    <a:pt x="6949" y="740414"/>
                  </a:lnTo>
                  <a:lnTo>
                    <a:pt x="13967" y="695912"/>
                  </a:lnTo>
                  <a:lnTo>
                    <a:pt x="23311" y="651875"/>
                  </a:lnTo>
                  <a:lnTo>
                    <a:pt x="34957" y="608403"/>
                  </a:lnTo>
                  <a:lnTo>
                    <a:pt x="48877" y="565592"/>
                  </a:lnTo>
                  <a:lnTo>
                    <a:pt x="65046" y="523542"/>
                  </a:lnTo>
                  <a:lnTo>
                    <a:pt x="83438" y="482349"/>
                  </a:lnTo>
                  <a:lnTo>
                    <a:pt x="104025" y="442113"/>
                  </a:lnTo>
                  <a:lnTo>
                    <a:pt x="126783" y="402931"/>
                  </a:lnTo>
                  <a:lnTo>
                    <a:pt x="151684" y="364901"/>
                  </a:lnTo>
                  <a:lnTo>
                    <a:pt x="178703" y="328122"/>
                  </a:lnTo>
                  <a:lnTo>
                    <a:pt x="207813" y="292692"/>
                  </a:lnTo>
                  <a:lnTo>
                    <a:pt x="238989" y="258708"/>
                  </a:lnTo>
                  <a:lnTo>
                    <a:pt x="272204" y="226268"/>
                  </a:lnTo>
                  <a:lnTo>
                    <a:pt x="307431" y="195471"/>
                  </a:lnTo>
                  <a:lnTo>
                    <a:pt x="344645" y="166416"/>
                  </a:lnTo>
                  <a:lnTo>
                    <a:pt x="383820" y="139199"/>
                  </a:lnTo>
                  <a:lnTo>
                    <a:pt x="424930" y="113918"/>
                  </a:lnTo>
                  <a:lnTo>
                    <a:pt x="468607" y="90378"/>
                  </a:lnTo>
                  <a:lnTo>
                    <a:pt x="513451" y="69477"/>
                  </a:lnTo>
                  <a:lnTo>
                    <a:pt x="559343" y="51251"/>
                  </a:lnTo>
                  <a:lnTo>
                    <a:pt x="606159" y="35735"/>
                  </a:lnTo>
                  <a:lnTo>
                    <a:pt x="653779" y="22962"/>
                  </a:lnTo>
                  <a:lnTo>
                    <a:pt x="702081" y="12968"/>
                  </a:lnTo>
                  <a:lnTo>
                    <a:pt x="750945" y="5786"/>
                  </a:lnTo>
                  <a:lnTo>
                    <a:pt x="800249" y="1452"/>
                  </a:lnTo>
                  <a:lnTo>
                    <a:pt x="849872" y="0"/>
                  </a:lnTo>
                  <a:lnTo>
                    <a:pt x="849872" y="850010"/>
                  </a:lnTo>
                  <a:lnTo>
                    <a:pt x="113780" y="1275079"/>
                  </a:lnTo>
                  <a:close/>
                </a:path>
              </a:pathLst>
            </a:custGeom>
            <a:ln w="11239">
              <a:solidFill>
                <a:srgbClr val="FFFFFF"/>
              </a:solidFill>
            </a:ln>
          </p:spPr>
          <p:txBody>
            <a:bodyPr wrap="square" lIns="0" tIns="0" rIns="0" bIns="0" rtlCol="0"/>
            <a:lstStyle/>
            <a:p>
              <a:endParaRPr/>
            </a:p>
          </p:txBody>
        </p:sp>
        <p:sp>
          <p:nvSpPr>
            <p:cNvPr id="53" name="object 53"/>
            <p:cNvSpPr/>
            <p:nvPr/>
          </p:nvSpPr>
          <p:spPr>
            <a:xfrm>
              <a:off x="7066788" y="4160519"/>
              <a:ext cx="566420" cy="450215"/>
            </a:xfrm>
            <a:custGeom>
              <a:avLst/>
              <a:gdLst/>
              <a:ahLst/>
              <a:cxnLst/>
              <a:rect l="l" t="t" r="r" b="b"/>
              <a:pathLst>
                <a:path w="566420" h="450214">
                  <a:moveTo>
                    <a:pt x="566166" y="0"/>
                  </a:moveTo>
                  <a:lnTo>
                    <a:pt x="0" y="0"/>
                  </a:lnTo>
                  <a:lnTo>
                    <a:pt x="0" y="282829"/>
                  </a:lnTo>
                  <a:lnTo>
                    <a:pt x="94361" y="282829"/>
                  </a:lnTo>
                  <a:lnTo>
                    <a:pt x="147828" y="449961"/>
                  </a:lnTo>
                  <a:lnTo>
                    <a:pt x="235839" y="282829"/>
                  </a:lnTo>
                  <a:lnTo>
                    <a:pt x="566166" y="282829"/>
                  </a:lnTo>
                  <a:lnTo>
                    <a:pt x="566166" y="0"/>
                  </a:lnTo>
                  <a:close/>
                </a:path>
              </a:pathLst>
            </a:custGeom>
            <a:solidFill>
              <a:srgbClr val="FFFFFF"/>
            </a:solidFill>
          </p:spPr>
          <p:txBody>
            <a:bodyPr wrap="square" lIns="0" tIns="0" rIns="0" bIns="0" rtlCol="0"/>
            <a:lstStyle/>
            <a:p>
              <a:endParaRPr/>
            </a:p>
          </p:txBody>
        </p:sp>
        <p:sp>
          <p:nvSpPr>
            <p:cNvPr id="54" name="object 54"/>
            <p:cNvSpPr/>
            <p:nvPr/>
          </p:nvSpPr>
          <p:spPr>
            <a:xfrm>
              <a:off x="7066788" y="4160519"/>
              <a:ext cx="566420" cy="450215"/>
            </a:xfrm>
            <a:custGeom>
              <a:avLst/>
              <a:gdLst/>
              <a:ahLst/>
              <a:cxnLst/>
              <a:rect l="l" t="t" r="r" b="b"/>
              <a:pathLst>
                <a:path w="566420" h="450214">
                  <a:moveTo>
                    <a:pt x="0" y="0"/>
                  </a:moveTo>
                  <a:lnTo>
                    <a:pt x="94361" y="0"/>
                  </a:lnTo>
                  <a:lnTo>
                    <a:pt x="235839" y="0"/>
                  </a:lnTo>
                  <a:lnTo>
                    <a:pt x="566166" y="0"/>
                  </a:lnTo>
                  <a:lnTo>
                    <a:pt x="566166" y="164973"/>
                  </a:lnTo>
                  <a:lnTo>
                    <a:pt x="566166" y="235711"/>
                  </a:lnTo>
                  <a:lnTo>
                    <a:pt x="566166" y="282829"/>
                  </a:lnTo>
                  <a:lnTo>
                    <a:pt x="235839" y="282829"/>
                  </a:lnTo>
                  <a:lnTo>
                    <a:pt x="147828" y="449961"/>
                  </a:lnTo>
                  <a:lnTo>
                    <a:pt x="94361" y="282829"/>
                  </a:lnTo>
                  <a:lnTo>
                    <a:pt x="0" y="282829"/>
                  </a:lnTo>
                  <a:lnTo>
                    <a:pt x="0" y="235711"/>
                  </a:lnTo>
                  <a:lnTo>
                    <a:pt x="0" y="164973"/>
                  </a:lnTo>
                  <a:lnTo>
                    <a:pt x="0" y="0"/>
                  </a:lnTo>
                  <a:close/>
                </a:path>
              </a:pathLst>
            </a:custGeom>
            <a:ln w="5626">
              <a:solidFill>
                <a:srgbClr val="000000"/>
              </a:solidFill>
            </a:ln>
          </p:spPr>
          <p:txBody>
            <a:bodyPr wrap="square" lIns="0" tIns="0" rIns="0" bIns="0" rtlCol="0"/>
            <a:lstStyle/>
            <a:p>
              <a:endParaRPr/>
            </a:p>
          </p:txBody>
        </p:sp>
      </p:grpSp>
      <p:sp>
        <p:nvSpPr>
          <p:cNvPr id="55" name="object 55"/>
          <p:cNvSpPr txBox="1"/>
          <p:nvPr/>
        </p:nvSpPr>
        <p:spPr>
          <a:xfrm>
            <a:off x="9454987" y="5941899"/>
            <a:ext cx="607884" cy="289822"/>
          </a:xfrm>
          <a:prstGeom prst="rect">
            <a:avLst/>
          </a:prstGeom>
        </p:spPr>
        <p:txBody>
          <a:bodyPr vert="horz" wrap="square" lIns="0" tIns="30479" rIns="0" bIns="0" rtlCol="0">
            <a:spAutoFit/>
          </a:bodyPr>
          <a:lstStyle/>
          <a:p>
            <a:pPr marL="79585">
              <a:spcBef>
                <a:spcPts val="240"/>
              </a:spcBef>
            </a:pPr>
            <a:r>
              <a:rPr sz="800" spc="-20" dirty="0">
                <a:solidFill>
                  <a:srgbClr val="585858"/>
                </a:solidFill>
                <a:latin typeface="BIZ UDPゴシック"/>
                <a:cs typeface="BIZ UDPゴシック"/>
              </a:rPr>
              <a:t>希望する</a:t>
            </a:r>
            <a:endParaRPr sz="800">
              <a:latin typeface="BIZ UDPゴシック"/>
              <a:cs typeface="BIZ UDPゴシック"/>
            </a:endParaRPr>
          </a:p>
          <a:p>
            <a:pPr marL="16933">
              <a:spcBef>
                <a:spcPts val="113"/>
              </a:spcBef>
            </a:pPr>
            <a:r>
              <a:rPr sz="800" dirty="0">
                <a:solidFill>
                  <a:srgbClr val="585858"/>
                </a:solidFill>
                <a:latin typeface="BIZ UDPゴシック"/>
                <a:cs typeface="BIZ UDPゴシック"/>
              </a:rPr>
              <a:t>3</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25%</a:t>
            </a:r>
            <a:endParaRPr sz="800">
              <a:latin typeface="BIZ UDPゴシック"/>
              <a:cs typeface="BIZ UDPゴシック"/>
            </a:endParaRPr>
          </a:p>
        </p:txBody>
      </p:sp>
      <p:grpSp>
        <p:nvGrpSpPr>
          <p:cNvPr id="56" name="object 56"/>
          <p:cNvGrpSpPr/>
          <p:nvPr/>
        </p:nvGrpSpPr>
        <p:grpSpPr>
          <a:xfrm>
            <a:off x="9047840" y="8294794"/>
            <a:ext cx="1116712" cy="402152"/>
            <a:chOff x="6830758" y="5947346"/>
            <a:chExt cx="837565" cy="301625"/>
          </a:xfrm>
        </p:grpSpPr>
        <p:sp>
          <p:nvSpPr>
            <p:cNvPr id="57" name="object 57"/>
            <p:cNvSpPr/>
            <p:nvPr/>
          </p:nvSpPr>
          <p:spPr>
            <a:xfrm>
              <a:off x="6833615" y="5950204"/>
              <a:ext cx="831850" cy="295910"/>
            </a:xfrm>
            <a:custGeom>
              <a:avLst/>
              <a:gdLst/>
              <a:ahLst/>
              <a:cxnLst/>
              <a:rect l="l" t="t" r="r" b="b"/>
              <a:pathLst>
                <a:path w="831850" h="295910">
                  <a:moveTo>
                    <a:pt x="831469" y="0"/>
                  </a:moveTo>
                  <a:lnTo>
                    <a:pt x="172847" y="0"/>
                  </a:lnTo>
                  <a:lnTo>
                    <a:pt x="172847" y="49276"/>
                  </a:lnTo>
                  <a:lnTo>
                    <a:pt x="0" y="82296"/>
                  </a:lnTo>
                  <a:lnTo>
                    <a:pt x="172847" y="123189"/>
                  </a:lnTo>
                  <a:lnTo>
                    <a:pt x="172847" y="295656"/>
                  </a:lnTo>
                  <a:lnTo>
                    <a:pt x="831469" y="295656"/>
                  </a:lnTo>
                  <a:lnTo>
                    <a:pt x="831469" y="0"/>
                  </a:lnTo>
                  <a:close/>
                </a:path>
              </a:pathLst>
            </a:custGeom>
            <a:solidFill>
              <a:srgbClr val="FFFFFF"/>
            </a:solidFill>
          </p:spPr>
          <p:txBody>
            <a:bodyPr wrap="square" lIns="0" tIns="0" rIns="0" bIns="0" rtlCol="0"/>
            <a:lstStyle/>
            <a:p>
              <a:endParaRPr/>
            </a:p>
          </p:txBody>
        </p:sp>
        <p:sp>
          <p:nvSpPr>
            <p:cNvPr id="58" name="object 58"/>
            <p:cNvSpPr/>
            <p:nvPr/>
          </p:nvSpPr>
          <p:spPr>
            <a:xfrm>
              <a:off x="6833615" y="5950204"/>
              <a:ext cx="831850" cy="295910"/>
            </a:xfrm>
            <a:custGeom>
              <a:avLst/>
              <a:gdLst/>
              <a:ahLst/>
              <a:cxnLst/>
              <a:rect l="l" t="t" r="r" b="b"/>
              <a:pathLst>
                <a:path w="831850" h="295910">
                  <a:moveTo>
                    <a:pt x="172847" y="0"/>
                  </a:moveTo>
                  <a:lnTo>
                    <a:pt x="282575" y="0"/>
                  </a:lnTo>
                  <a:lnTo>
                    <a:pt x="447294" y="0"/>
                  </a:lnTo>
                  <a:lnTo>
                    <a:pt x="831469" y="0"/>
                  </a:lnTo>
                  <a:lnTo>
                    <a:pt x="831469" y="49276"/>
                  </a:lnTo>
                  <a:lnTo>
                    <a:pt x="831469" y="123189"/>
                  </a:lnTo>
                  <a:lnTo>
                    <a:pt x="831469" y="295656"/>
                  </a:lnTo>
                  <a:lnTo>
                    <a:pt x="447294" y="295656"/>
                  </a:lnTo>
                  <a:lnTo>
                    <a:pt x="282575" y="295656"/>
                  </a:lnTo>
                  <a:lnTo>
                    <a:pt x="172847" y="295656"/>
                  </a:lnTo>
                  <a:lnTo>
                    <a:pt x="172847" y="123189"/>
                  </a:lnTo>
                  <a:lnTo>
                    <a:pt x="0" y="82296"/>
                  </a:lnTo>
                  <a:lnTo>
                    <a:pt x="172847" y="49276"/>
                  </a:lnTo>
                  <a:lnTo>
                    <a:pt x="172847" y="0"/>
                  </a:lnTo>
                  <a:close/>
                </a:path>
              </a:pathLst>
            </a:custGeom>
            <a:ln w="5626">
              <a:solidFill>
                <a:srgbClr val="000000"/>
              </a:solidFill>
            </a:ln>
          </p:spPr>
          <p:txBody>
            <a:bodyPr wrap="square" lIns="0" tIns="0" rIns="0" bIns="0" rtlCol="0"/>
            <a:lstStyle/>
            <a:p>
              <a:endParaRPr/>
            </a:p>
          </p:txBody>
        </p:sp>
      </p:grpSp>
      <p:sp>
        <p:nvSpPr>
          <p:cNvPr id="59" name="object 59"/>
          <p:cNvSpPr txBox="1"/>
          <p:nvPr/>
        </p:nvSpPr>
        <p:spPr>
          <a:xfrm>
            <a:off x="9436701" y="8336862"/>
            <a:ext cx="607037" cy="289822"/>
          </a:xfrm>
          <a:prstGeom prst="rect">
            <a:avLst/>
          </a:prstGeom>
        </p:spPr>
        <p:txBody>
          <a:bodyPr vert="horz" wrap="square" lIns="0" tIns="30479" rIns="0" bIns="0" rtlCol="0">
            <a:spAutoFit/>
          </a:bodyPr>
          <a:lstStyle/>
          <a:p>
            <a:pPr marL="31326">
              <a:spcBef>
                <a:spcPts val="240"/>
              </a:spcBef>
            </a:pPr>
            <a:r>
              <a:rPr sz="800" spc="-13" dirty="0">
                <a:solidFill>
                  <a:srgbClr val="585858"/>
                </a:solidFill>
                <a:latin typeface="BIZ UDPゴシック"/>
                <a:cs typeface="BIZ UDPゴシック"/>
              </a:rPr>
              <a:t>希望しない</a:t>
            </a:r>
            <a:endParaRPr sz="800">
              <a:latin typeface="BIZ UDPゴシック"/>
              <a:cs typeface="BIZ UDPゴシック"/>
            </a:endParaRPr>
          </a:p>
          <a:p>
            <a:pPr marL="16933">
              <a:spcBef>
                <a:spcPts val="113"/>
              </a:spcBef>
            </a:pPr>
            <a:r>
              <a:rPr sz="800" dirty="0">
                <a:solidFill>
                  <a:srgbClr val="585858"/>
                </a:solidFill>
                <a:latin typeface="BIZ UDPゴシック"/>
                <a:cs typeface="BIZ UDPゴシック"/>
              </a:rPr>
              <a:t>5</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42%</a:t>
            </a:r>
            <a:endParaRPr sz="800">
              <a:latin typeface="BIZ UDPゴシック"/>
              <a:cs typeface="BIZ UDPゴシック"/>
            </a:endParaRPr>
          </a:p>
        </p:txBody>
      </p:sp>
      <p:grpSp>
        <p:nvGrpSpPr>
          <p:cNvPr id="60" name="object 60"/>
          <p:cNvGrpSpPr/>
          <p:nvPr/>
        </p:nvGrpSpPr>
        <p:grpSpPr>
          <a:xfrm>
            <a:off x="7438217" y="5940640"/>
            <a:ext cx="796684" cy="810230"/>
            <a:chOff x="5623496" y="4181665"/>
            <a:chExt cx="597535" cy="607695"/>
          </a:xfrm>
        </p:grpSpPr>
        <p:sp>
          <p:nvSpPr>
            <p:cNvPr id="61" name="object 61"/>
            <p:cNvSpPr/>
            <p:nvPr/>
          </p:nvSpPr>
          <p:spPr>
            <a:xfrm>
              <a:off x="5626354" y="4184523"/>
              <a:ext cx="591820" cy="601980"/>
            </a:xfrm>
            <a:custGeom>
              <a:avLst/>
              <a:gdLst/>
              <a:ahLst/>
              <a:cxnLst/>
              <a:rect l="l" t="t" r="r" b="b"/>
              <a:pathLst>
                <a:path w="591820" h="601979">
                  <a:moveTo>
                    <a:pt x="591820" y="0"/>
                  </a:moveTo>
                  <a:lnTo>
                    <a:pt x="0" y="0"/>
                  </a:lnTo>
                  <a:lnTo>
                    <a:pt x="0" y="275590"/>
                  </a:lnTo>
                  <a:lnTo>
                    <a:pt x="98679" y="275590"/>
                  </a:lnTo>
                  <a:lnTo>
                    <a:pt x="251079" y="601980"/>
                  </a:lnTo>
                  <a:lnTo>
                    <a:pt x="246634" y="275590"/>
                  </a:lnTo>
                  <a:lnTo>
                    <a:pt x="591820" y="275590"/>
                  </a:lnTo>
                  <a:lnTo>
                    <a:pt x="591820" y="0"/>
                  </a:lnTo>
                  <a:close/>
                </a:path>
              </a:pathLst>
            </a:custGeom>
            <a:solidFill>
              <a:srgbClr val="FFFFFF"/>
            </a:solidFill>
          </p:spPr>
          <p:txBody>
            <a:bodyPr wrap="square" lIns="0" tIns="0" rIns="0" bIns="0" rtlCol="0"/>
            <a:lstStyle/>
            <a:p>
              <a:endParaRPr/>
            </a:p>
          </p:txBody>
        </p:sp>
        <p:sp>
          <p:nvSpPr>
            <p:cNvPr id="62" name="object 62"/>
            <p:cNvSpPr/>
            <p:nvPr/>
          </p:nvSpPr>
          <p:spPr>
            <a:xfrm>
              <a:off x="5626354" y="4184523"/>
              <a:ext cx="591820" cy="601980"/>
            </a:xfrm>
            <a:custGeom>
              <a:avLst/>
              <a:gdLst/>
              <a:ahLst/>
              <a:cxnLst/>
              <a:rect l="l" t="t" r="r" b="b"/>
              <a:pathLst>
                <a:path w="591820" h="601979">
                  <a:moveTo>
                    <a:pt x="0" y="0"/>
                  </a:moveTo>
                  <a:lnTo>
                    <a:pt x="98679" y="0"/>
                  </a:lnTo>
                  <a:lnTo>
                    <a:pt x="246634" y="0"/>
                  </a:lnTo>
                  <a:lnTo>
                    <a:pt x="591820" y="0"/>
                  </a:lnTo>
                  <a:lnTo>
                    <a:pt x="591820" y="160782"/>
                  </a:lnTo>
                  <a:lnTo>
                    <a:pt x="591820" y="229743"/>
                  </a:lnTo>
                  <a:lnTo>
                    <a:pt x="591820" y="275590"/>
                  </a:lnTo>
                  <a:lnTo>
                    <a:pt x="246634" y="275590"/>
                  </a:lnTo>
                  <a:lnTo>
                    <a:pt x="251079" y="601980"/>
                  </a:lnTo>
                  <a:lnTo>
                    <a:pt x="98679" y="275590"/>
                  </a:lnTo>
                  <a:lnTo>
                    <a:pt x="0" y="275590"/>
                  </a:lnTo>
                  <a:lnTo>
                    <a:pt x="0" y="229743"/>
                  </a:lnTo>
                  <a:lnTo>
                    <a:pt x="0" y="160782"/>
                  </a:lnTo>
                  <a:lnTo>
                    <a:pt x="0" y="0"/>
                  </a:lnTo>
                  <a:close/>
                </a:path>
              </a:pathLst>
            </a:custGeom>
            <a:ln w="5626">
              <a:solidFill>
                <a:srgbClr val="000000"/>
              </a:solidFill>
            </a:ln>
          </p:spPr>
          <p:txBody>
            <a:bodyPr wrap="square" lIns="0" tIns="0" rIns="0" bIns="0" rtlCol="0"/>
            <a:lstStyle/>
            <a:p>
              <a:endParaRPr/>
            </a:p>
          </p:txBody>
        </p:sp>
      </p:grpSp>
      <p:sp>
        <p:nvSpPr>
          <p:cNvPr id="63" name="object 63"/>
          <p:cNvSpPr txBox="1"/>
          <p:nvPr/>
        </p:nvSpPr>
        <p:spPr>
          <a:xfrm>
            <a:off x="7551072" y="5969162"/>
            <a:ext cx="607884" cy="289822"/>
          </a:xfrm>
          <a:prstGeom prst="rect">
            <a:avLst/>
          </a:prstGeom>
        </p:spPr>
        <p:txBody>
          <a:bodyPr vert="horz" wrap="square" lIns="0" tIns="30479" rIns="0" bIns="0" rtlCol="0">
            <a:spAutoFit/>
          </a:bodyPr>
          <a:lstStyle/>
          <a:p>
            <a:pPr marR="23706" algn="ctr">
              <a:spcBef>
                <a:spcPts val="240"/>
              </a:spcBef>
            </a:pPr>
            <a:r>
              <a:rPr sz="800" spc="-27" dirty="0">
                <a:solidFill>
                  <a:srgbClr val="585858"/>
                </a:solidFill>
                <a:latin typeface="BIZ UDPゴシック"/>
                <a:cs typeface="BIZ UDPゴシック"/>
              </a:rPr>
              <a:t>未回答</a:t>
            </a:r>
            <a:endParaRPr sz="800">
              <a:latin typeface="BIZ UDPゴシック"/>
              <a:cs typeface="BIZ UDPゴシック"/>
            </a:endParaRPr>
          </a:p>
          <a:p>
            <a:pPr algn="ctr">
              <a:spcBef>
                <a:spcPts val="113"/>
              </a:spcBef>
            </a:pPr>
            <a:r>
              <a:rPr sz="800" dirty="0">
                <a:solidFill>
                  <a:srgbClr val="585858"/>
                </a:solidFill>
                <a:latin typeface="BIZ UDPゴシック"/>
                <a:cs typeface="BIZ UDPゴシック"/>
              </a:rPr>
              <a:t>4</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33%</a:t>
            </a:r>
            <a:endParaRPr sz="800">
              <a:latin typeface="BIZ UDPゴシック"/>
              <a:cs typeface="BIZ UDPゴシック"/>
            </a:endParaRPr>
          </a:p>
        </p:txBody>
      </p:sp>
      <p:grpSp>
        <p:nvGrpSpPr>
          <p:cNvPr id="64" name="object 64"/>
          <p:cNvGrpSpPr/>
          <p:nvPr/>
        </p:nvGrpSpPr>
        <p:grpSpPr>
          <a:xfrm>
            <a:off x="3822746" y="2205963"/>
            <a:ext cx="2713466" cy="2332480"/>
            <a:chOff x="2911792" y="1380553"/>
            <a:chExt cx="2035175" cy="1749425"/>
          </a:xfrm>
        </p:grpSpPr>
        <p:sp>
          <p:nvSpPr>
            <p:cNvPr id="65" name="object 65"/>
            <p:cNvSpPr/>
            <p:nvPr/>
          </p:nvSpPr>
          <p:spPr>
            <a:xfrm>
              <a:off x="3320414" y="1383411"/>
              <a:ext cx="1217930" cy="1743710"/>
            </a:xfrm>
            <a:custGeom>
              <a:avLst/>
              <a:gdLst/>
              <a:ahLst/>
              <a:cxnLst/>
              <a:rect l="l" t="t" r="r" b="b"/>
              <a:pathLst>
                <a:path w="1217929" h="1743710">
                  <a:moveTo>
                    <a:pt x="0" y="1482089"/>
                  </a:moveTo>
                  <a:lnTo>
                    <a:pt x="0" y="1743202"/>
                  </a:lnTo>
                </a:path>
                <a:path w="1217929" h="1743710">
                  <a:moveTo>
                    <a:pt x="0" y="609853"/>
                  </a:moveTo>
                  <a:lnTo>
                    <a:pt x="0" y="1133221"/>
                  </a:lnTo>
                </a:path>
                <a:path w="1217929" h="1743710">
                  <a:moveTo>
                    <a:pt x="0" y="0"/>
                  </a:moveTo>
                  <a:lnTo>
                    <a:pt x="0" y="261874"/>
                  </a:lnTo>
                </a:path>
                <a:path w="1217929" h="1743710">
                  <a:moveTo>
                    <a:pt x="405511" y="1482089"/>
                  </a:moveTo>
                  <a:lnTo>
                    <a:pt x="405511" y="1743202"/>
                  </a:lnTo>
                </a:path>
                <a:path w="1217929" h="1743710">
                  <a:moveTo>
                    <a:pt x="405511" y="609853"/>
                  </a:moveTo>
                  <a:lnTo>
                    <a:pt x="405511" y="1133221"/>
                  </a:lnTo>
                </a:path>
                <a:path w="1217929" h="1743710">
                  <a:moveTo>
                    <a:pt x="405511" y="0"/>
                  </a:moveTo>
                  <a:lnTo>
                    <a:pt x="405511" y="261874"/>
                  </a:lnTo>
                </a:path>
                <a:path w="1217929" h="1743710">
                  <a:moveTo>
                    <a:pt x="811911" y="1482089"/>
                  </a:moveTo>
                  <a:lnTo>
                    <a:pt x="811911" y="1743202"/>
                  </a:lnTo>
                </a:path>
                <a:path w="1217929" h="1743710">
                  <a:moveTo>
                    <a:pt x="811911" y="609853"/>
                  </a:moveTo>
                  <a:lnTo>
                    <a:pt x="811911" y="1133221"/>
                  </a:lnTo>
                </a:path>
                <a:path w="1217929" h="1743710">
                  <a:moveTo>
                    <a:pt x="811911" y="0"/>
                  </a:moveTo>
                  <a:lnTo>
                    <a:pt x="811911" y="261874"/>
                  </a:lnTo>
                </a:path>
                <a:path w="1217929" h="1743710">
                  <a:moveTo>
                    <a:pt x="1217422" y="1482089"/>
                  </a:moveTo>
                  <a:lnTo>
                    <a:pt x="1217422" y="1743202"/>
                  </a:lnTo>
                </a:path>
                <a:path w="1217929" h="1743710">
                  <a:moveTo>
                    <a:pt x="1217422" y="609853"/>
                  </a:moveTo>
                  <a:lnTo>
                    <a:pt x="1217422" y="1133221"/>
                  </a:lnTo>
                </a:path>
                <a:path w="1217929" h="1743710">
                  <a:moveTo>
                    <a:pt x="1217422" y="0"/>
                  </a:moveTo>
                  <a:lnTo>
                    <a:pt x="1217422" y="261874"/>
                  </a:lnTo>
                </a:path>
              </a:pathLst>
            </a:custGeom>
            <a:ln w="5626">
              <a:solidFill>
                <a:srgbClr val="D9D9D9"/>
              </a:solidFill>
            </a:ln>
          </p:spPr>
          <p:txBody>
            <a:bodyPr wrap="square" lIns="0" tIns="0" rIns="0" bIns="0" rtlCol="0"/>
            <a:lstStyle/>
            <a:p>
              <a:endParaRPr/>
            </a:p>
          </p:txBody>
        </p:sp>
        <p:sp>
          <p:nvSpPr>
            <p:cNvPr id="66" name="object 66"/>
            <p:cNvSpPr/>
            <p:nvPr/>
          </p:nvSpPr>
          <p:spPr>
            <a:xfrm>
              <a:off x="4943728" y="1383411"/>
              <a:ext cx="0" cy="1743710"/>
            </a:xfrm>
            <a:custGeom>
              <a:avLst/>
              <a:gdLst/>
              <a:ahLst/>
              <a:cxnLst/>
              <a:rect l="l" t="t" r="r" b="b"/>
              <a:pathLst>
                <a:path h="1743710">
                  <a:moveTo>
                    <a:pt x="0" y="0"/>
                  </a:moveTo>
                  <a:lnTo>
                    <a:pt x="0" y="1743202"/>
                  </a:lnTo>
                </a:path>
              </a:pathLst>
            </a:custGeom>
            <a:ln w="5626">
              <a:solidFill>
                <a:srgbClr val="D9D9D9"/>
              </a:solidFill>
            </a:ln>
          </p:spPr>
          <p:txBody>
            <a:bodyPr wrap="square" lIns="0" tIns="0" rIns="0" bIns="0" rtlCol="0"/>
            <a:lstStyle/>
            <a:p>
              <a:endParaRPr/>
            </a:p>
          </p:txBody>
        </p:sp>
        <p:sp>
          <p:nvSpPr>
            <p:cNvPr id="67" name="object 67"/>
            <p:cNvSpPr/>
            <p:nvPr/>
          </p:nvSpPr>
          <p:spPr>
            <a:xfrm>
              <a:off x="2914650" y="1645284"/>
              <a:ext cx="1522095" cy="1220470"/>
            </a:xfrm>
            <a:custGeom>
              <a:avLst/>
              <a:gdLst/>
              <a:ahLst/>
              <a:cxnLst/>
              <a:rect l="l" t="t" r="r" b="b"/>
              <a:pathLst>
                <a:path w="1522095" h="1220470">
                  <a:moveTo>
                    <a:pt x="1352550" y="0"/>
                  </a:moveTo>
                  <a:lnTo>
                    <a:pt x="0" y="0"/>
                  </a:lnTo>
                  <a:lnTo>
                    <a:pt x="0" y="347980"/>
                  </a:lnTo>
                  <a:lnTo>
                    <a:pt x="1352550" y="347980"/>
                  </a:lnTo>
                  <a:lnTo>
                    <a:pt x="1352550" y="0"/>
                  </a:lnTo>
                  <a:close/>
                </a:path>
                <a:path w="1522095" h="1220470">
                  <a:moveTo>
                    <a:pt x="1521587" y="871347"/>
                  </a:moveTo>
                  <a:lnTo>
                    <a:pt x="0" y="871347"/>
                  </a:lnTo>
                  <a:lnTo>
                    <a:pt x="0" y="1220216"/>
                  </a:lnTo>
                  <a:lnTo>
                    <a:pt x="1521587" y="1220216"/>
                  </a:lnTo>
                  <a:lnTo>
                    <a:pt x="1521587" y="871347"/>
                  </a:lnTo>
                  <a:close/>
                </a:path>
              </a:pathLst>
            </a:custGeom>
            <a:solidFill>
              <a:srgbClr val="92D050"/>
            </a:solidFill>
          </p:spPr>
          <p:txBody>
            <a:bodyPr wrap="square" lIns="0" tIns="0" rIns="0" bIns="0" rtlCol="0"/>
            <a:lstStyle/>
            <a:p>
              <a:endParaRPr/>
            </a:p>
          </p:txBody>
        </p:sp>
        <p:sp>
          <p:nvSpPr>
            <p:cNvPr id="68" name="object 68"/>
            <p:cNvSpPr/>
            <p:nvPr/>
          </p:nvSpPr>
          <p:spPr>
            <a:xfrm>
              <a:off x="4267199" y="1645285"/>
              <a:ext cx="676275" cy="347980"/>
            </a:xfrm>
            <a:custGeom>
              <a:avLst/>
              <a:gdLst/>
              <a:ahLst/>
              <a:cxnLst/>
              <a:rect l="l" t="t" r="r" b="b"/>
              <a:pathLst>
                <a:path w="676275" h="347980">
                  <a:moveTo>
                    <a:pt x="676173" y="0"/>
                  </a:moveTo>
                  <a:lnTo>
                    <a:pt x="0" y="0"/>
                  </a:lnTo>
                  <a:lnTo>
                    <a:pt x="0" y="347979"/>
                  </a:lnTo>
                  <a:lnTo>
                    <a:pt x="676173" y="347979"/>
                  </a:lnTo>
                  <a:lnTo>
                    <a:pt x="676173" y="0"/>
                  </a:lnTo>
                  <a:close/>
                </a:path>
              </a:pathLst>
            </a:custGeom>
            <a:solidFill>
              <a:srgbClr val="5B9BD4"/>
            </a:solidFill>
          </p:spPr>
          <p:txBody>
            <a:bodyPr wrap="square" lIns="0" tIns="0" rIns="0" bIns="0" rtlCol="0"/>
            <a:lstStyle/>
            <a:p>
              <a:endParaRPr/>
            </a:p>
          </p:txBody>
        </p:sp>
        <p:sp>
          <p:nvSpPr>
            <p:cNvPr id="69" name="object 69"/>
            <p:cNvSpPr/>
            <p:nvPr/>
          </p:nvSpPr>
          <p:spPr>
            <a:xfrm>
              <a:off x="4436236" y="2516632"/>
              <a:ext cx="507365" cy="349250"/>
            </a:xfrm>
            <a:custGeom>
              <a:avLst/>
              <a:gdLst/>
              <a:ahLst/>
              <a:cxnLst/>
              <a:rect l="l" t="t" r="r" b="b"/>
              <a:pathLst>
                <a:path w="507364" h="349250">
                  <a:moveTo>
                    <a:pt x="507123" y="0"/>
                  </a:moveTo>
                  <a:lnTo>
                    <a:pt x="0" y="0"/>
                  </a:lnTo>
                  <a:lnTo>
                    <a:pt x="0" y="348868"/>
                  </a:lnTo>
                  <a:lnTo>
                    <a:pt x="507123" y="348868"/>
                  </a:lnTo>
                  <a:lnTo>
                    <a:pt x="507123" y="0"/>
                  </a:lnTo>
                  <a:close/>
                </a:path>
              </a:pathLst>
            </a:custGeom>
            <a:solidFill>
              <a:srgbClr val="FFC000"/>
            </a:solidFill>
          </p:spPr>
          <p:txBody>
            <a:bodyPr wrap="square" lIns="0" tIns="0" rIns="0" bIns="0" rtlCol="0"/>
            <a:lstStyle/>
            <a:p>
              <a:endParaRPr/>
            </a:p>
          </p:txBody>
        </p:sp>
        <p:sp>
          <p:nvSpPr>
            <p:cNvPr id="70" name="object 70"/>
            <p:cNvSpPr/>
            <p:nvPr/>
          </p:nvSpPr>
          <p:spPr>
            <a:xfrm>
              <a:off x="2914649" y="1383411"/>
              <a:ext cx="0" cy="1743710"/>
            </a:xfrm>
            <a:custGeom>
              <a:avLst/>
              <a:gdLst/>
              <a:ahLst/>
              <a:cxnLst/>
              <a:rect l="l" t="t" r="r" b="b"/>
              <a:pathLst>
                <a:path h="1743710">
                  <a:moveTo>
                    <a:pt x="0" y="1743202"/>
                  </a:moveTo>
                  <a:lnTo>
                    <a:pt x="0" y="0"/>
                  </a:lnTo>
                </a:path>
              </a:pathLst>
            </a:custGeom>
            <a:ln w="5626">
              <a:solidFill>
                <a:srgbClr val="D9D9D9"/>
              </a:solidFill>
            </a:ln>
          </p:spPr>
          <p:txBody>
            <a:bodyPr wrap="square" lIns="0" tIns="0" rIns="0" bIns="0" rtlCol="0"/>
            <a:lstStyle/>
            <a:p>
              <a:endParaRPr/>
            </a:p>
          </p:txBody>
        </p:sp>
      </p:grpSp>
      <p:sp>
        <p:nvSpPr>
          <p:cNvPr id="71" name="object 71"/>
          <p:cNvSpPr/>
          <p:nvPr/>
        </p:nvSpPr>
        <p:spPr>
          <a:xfrm>
            <a:off x="4788333" y="3883046"/>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72" name="object 72"/>
          <p:cNvSpPr txBox="1"/>
          <p:nvPr/>
        </p:nvSpPr>
        <p:spPr>
          <a:xfrm>
            <a:off x="4801372" y="3877068"/>
            <a:ext cx="79584" cy="124885"/>
          </a:xfrm>
          <a:prstGeom prst="rect">
            <a:avLst/>
          </a:prstGeom>
        </p:spPr>
        <p:txBody>
          <a:bodyPr vert="horz" wrap="square" lIns="0" tIns="22013" rIns="0" bIns="0" rtlCol="0">
            <a:spAutoFit/>
          </a:bodyPr>
          <a:lstStyle/>
          <a:p>
            <a:pPr marL="16933">
              <a:spcBef>
                <a:spcPts val="173"/>
              </a:spcBef>
            </a:pPr>
            <a:r>
              <a:rPr sz="667" spc="-67" dirty="0">
                <a:solidFill>
                  <a:srgbClr val="404040"/>
                </a:solidFill>
                <a:latin typeface="Calibri"/>
                <a:cs typeface="Calibri"/>
              </a:rPr>
              <a:t>3</a:t>
            </a:r>
            <a:endParaRPr sz="667">
              <a:latin typeface="Calibri"/>
              <a:cs typeface="Calibri"/>
            </a:endParaRPr>
          </a:p>
        </p:txBody>
      </p:sp>
      <p:sp>
        <p:nvSpPr>
          <p:cNvPr id="73" name="object 73"/>
          <p:cNvSpPr/>
          <p:nvPr/>
        </p:nvSpPr>
        <p:spPr>
          <a:xfrm>
            <a:off x="4675563" y="2720954"/>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74" name="object 74"/>
          <p:cNvSpPr txBox="1"/>
          <p:nvPr/>
        </p:nvSpPr>
        <p:spPr>
          <a:xfrm>
            <a:off x="4688429" y="2714807"/>
            <a:ext cx="79584" cy="124885"/>
          </a:xfrm>
          <a:prstGeom prst="rect">
            <a:avLst/>
          </a:prstGeom>
        </p:spPr>
        <p:txBody>
          <a:bodyPr vert="horz" wrap="square" lIns="0" tIns="22013" rIns="0" bIns="0" rtlCol="0">
            <a:spAutoFit/>
          </a:bodyPr>
          <a:lstStyle/>
          <a:p>
            <a:pPr marL="16933">
              <a:spcBef>
                <a:spcPts val="173"/>
              </a:spcBef>
            </a:pPr>
            <a:r>
              <a:rPr sz="667" spc="-67" dirty="0">
                <a:solidFill>
                  <a:srgbClr val="404040"/>
                </a:solidFill>
                <a:latin typeface="Calibri"/>
                <a:cs typeface="Calibri"/>
              </a:rPr>
              <a:t>4</a:t>
            </a:r>
            <a:endParaRPr sz="667">
              <a:latin typeface="Calibri"/>
              <a:cs typeface="Calibri"/>
            </a:endParaRPr>
          </a:p>
        </p:txBody>
      </p:sp>
      <p:sp>
        <p:nvSpPr>
          <p:cNvPr id="75" name="object 75"/>
          <p:cNvSpPr/>
          <p:nvPr/>
        </p:nvSpPr>
        <p:spPr>
          <a:xfrm>
            <a:off x="6028315" y="2720954"/>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76" name="object 76"/>
          <p:cNvSpPr txBox="1"/>
          <p:nvPr/>
        </p:nvSpPr>
        <p:spPr>
          <a:xfrm>
            <a:off x="6041352" y="2714807"/>
            <a:ext cx="79584" cy="124885"/>
          </a:xfrm>
          <a:prstGeom prst="rect">
            <a:avLst/>
          </a:prstGeom>
        </p:spPr>
        <p:txBody>
          <a:bodyPr vert="horz" wrap="square" lIns="0" tIns="22013" rIns="0" bIns="0" rtlCol="0">
            <a:spAutoFit/>
          </a:bodyPr>
          <a:lstStyle/>
          <a:p>
            <a:pPr marL="16933">
              <a:spcBef>
                <a:spcPts val="173"/>
              </a:spcBef>
            </a:pPr>
            <a:r>
              <a:rPr sz="667" spc="-67" dirty="0">
                <a:solidFill>
                  <a:srgbClr val="404040"/>
                </a:solidFill>
                <a:latin typeface="Calibri"/>
                <a:cs typeface="Calibri"/>
              </a:rPr>
              <a:t>2</a:t>
            </a:r>
            <a:endParaRPr sz="667">
              <a:latin typeface="Calibri"/>
              <a:cs typeface="Calibri"/>
            </a:endParaRPr>
          </a:p>
        </p:txBody>
      </p:sp>
      <p:sp>
        <p:nvSpPr>
          <p:cNvPr id="77" name="object 77"/>
          <p:cNvSpPr/>
          <p:nvPr/>
        </p:nvSpPr>
        <p:spPr>
          <a:xfrm>
            <a:off x="6140918" y="3883046"/>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78" name="object 78"/>
          <p:cNvSpPr txBox="1"/>
          <p:nvPr/>
        </p:nvSpPr>
        <p:spPr>
          <a:xfrm>
            <a:off x="6154295" y="3877068"/>
            <a:ext cx="79584" cy="124885"/>
          </a:xfrm>
          <a:prstGeom prst="rect">
            <a:avLst/>
          </a:prstGeom>
        </p:spPr>
        <p:txBody>
          <a:bodyPr vert="horz" wrap="square" lIns="0" tIns="22013" rIns="0" bIns="0" rtlCol="0">
            <a:spAutoFit/>
          </a:bodyPr>
          <a:lstStyle/>
          <a:p>
            <a:pPr marL="16933">
              <a:spcBef>
                <a:spcPts val="173"/>
              </a:spcBef>
            </a:pPr>
            <a:r>
              <a:rPr sz="667" spc="-67" dirty="0">
                <a:solidFill>
                  <a:srgbClr val="404040"/>
                </a:solidFill>
                <a:latin typeface="Calibri"/>
                <a:cs typeface="Calibri"/>
              </a:rPr>
              <a:t>1</a:t>
            </a:r>
            <a:endParaRPr sz="667">
              <a:latin typeface="Calibri"/>
              <a:cs typeface="Calibri"/>
            </a:endParaRPr>
          </a:p>
        </p:txBody>
      </p:sp>
      <p:sp>
        <p:nvSpPr>
          <p:cNvPr id="79" name="object 79"/>
          <p:cNvSpPr txBox="1"/>
          <p:nvPr/>
        </p:nvSpPr>
        <p:spPr>
          <a:xfrm>
            <a:off x="3755439" y="4570293"/>
            <a:ext cx="143928"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Calibri"/>
                <a:cs typeface="Calibri"/>
              </a:rPr>
              <a:t>0%</a:t>
            </a:r>
            <a:endParaRPr sz="667">
              <a:latin typeface="Calibri"/>
              <a:cs typeface="Calibri"/>
            </a:endParaRPr>
          </a:p>
        </p:txBody>
      </p:sp>
      <p:sp>
        <p:nvSpPr>
          <p:cNvPr id="80" name="object 80"/>
          <p:cNvSpPr txBox="1"/>
          <p:nvPr/>
        </p:nvSpPr>
        <p:spPr>
          <a:xfrm>
            <a:off x="4273578" y="4570293"/>
            <a:ext cx="189646"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Calibri"/>
                <a:cs typeface="Calibri"/>
              </a:rPr>
              <a:t>20%</a:t>
            </a:r>
            <a:endParaRPr sz="667">
              <a:latin typeface="Calibri"/>
              <a:cs typeface="Calibri"/>
            </a:endParaRPr>
          </a:p>
        </p:txBody>
      </p:sp>
      <p:sp>
        <p:nvSpPr>
          <p:cNvPr id="81" name="object 81"/>
          <p:cNvSpPr txBox="1"/>
          <p:nvPr/>
        </p:nvSpPr>
        <p:spPr>
          <a:xfrm>
            <a:off x="4814747" y="4570293"/>
            <a:ext cx="189646"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Calibri"/>
                <a:cs typeface="Calibri"/>
              </a:rPr>
              <a:t>40%</a:t>
            </a:r>
            <a:endParaRPr sz="667">
              <a:latin typeface="Calibri"/>
              <a:cs typeface="Calibri"/>
            </a:endParaRPr>
          </a:p>
        </p:txBody>
      </p:sp>
      <p:sp>
        <p:nvSpPr>
          <p:cNvPr id="82" name="object 82"/>
          <p:cNvSpPr txBox="1"/>
          <p:nvPr/>
        </p:nvSpPr>
        <p:spPr>
          <a:xfrm>
            <a:off x="6415565" y="4570293"/>
            <a:ext cx="235365" cy="124885"/>
          </a:xfrm>
          <a:prstGeom prst="rect">
            <a:avLst/>
          </a:prstGeom>
        </p:spPr>
        <p:txBody>
          <a:bodyPr vert="horz" wrap="square" lIns="0" tIns="22013" rIns="0" bIns="0" rtlCol="0">
            <a:spAutoFit/>
          </a:bodyPr>
          <a:lstStyle/>
          <a:p>
            <a:pPr marL="16933">
              <a:spcBef>
                <a:spcPts val="173"/>
              </a:spcBef>
            </a:pPr>
            <a:r>
              <a:rPr sz="667" spc="-27" dirty="0">
                <a:solidFill>
                  <a:srgbClr val="585858"/>
                </a:solidFill>
                <a:latin typeface="Calibri"/>
                <a:cs typeface="Calibri"/>
              </a:rPr>
              <a:t>100%</a:t>
            </a:r>
            <a:endParaRPr sz="667">
              <a:latin typeface="Calibri"/>
              <a:cs typeface="Calibri"/>
            </a:endParaRPr>
          </a:p>
        </p:txBody>
      </p:sp>
      <p:sp>
        <p:nvSpPr>
          <p:cNvPr id="83" name="object 83"/>
          <p:cNvSpPr txBox="1"/>
          <p:nvPr/>
        </p:nvSpPr>
        <p:spPr>
          <a:xfrm>
            <a:off x="3546489" y="3872158"/>
            <a:ext cx="215045"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游ゴシック"/>
                <a:cs typeface="游ゴシック"/>
              </a:rPr>
              <a:t>ある</a:t>
            </a:r>
            <a:endParaRPr sz="667">
              <a:latin typeface="游ゴシック"/>
              <a:cs typeface="游ゴシック"/>
            </a:endParaRPr>
          </a:p>
        </p:txBody>
      </p:sp>
      <p:sp>
        <p:nvSpPr>
          <p:cNvPr id="84" name="object 84"/>
          <p:cNvSpPr txBox="1"/>
          <p:nvPr/>
        </p:nvSpPr>
        <p:spPr>
          <a:xfrm>
            <a:off x="3546489" y="2709897"/>
            <a:ext cx="215045"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游ゴシック"/>
                <a:cs typeface="游ゴシック"/>
              </a:rPr>
              <a:t>ない</a:t>
            </a:r>
            <a:endParaRPr sz="667">
              <a:latin typeface="游ゴシック"/>
              <a:cs typeface="游ゴシック"/>
            </a:endParaRPr>
          </a:p>
        </p:txBody>
      </p:sp>
      <p:grpSp>
        <p:nvGrpSpPr>
          <p:cNvPr id="85" name="object 85"/>
          <p:cNvGrpSpPr/>
          <p:nvPr/>
        </p:nvGrpSpPr>
        <p:grpSpPr>
          <a:xfrm>
            <a:off x="4346729" y="4825250"/>
            <a:ext cx="932992" cy="49951"/>
            <a:chOff x="3304794" y="3345091"/>
            <a:chExt cx="699770" cy="37465"/>
          </a:xfrm>
        </p:grpSpPr>
        <p:sp>
          <p:nvSpPr>
            <p:cNvPr id="86" name="object 86"/>
            <p:cNvSpPr/>
            <p:nvPr/>
          </p:nvSpPr>
          <p:spPr>
            <a:xfrm>
              <a:off x="3304794" y="3345091"/>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87" name="object 87"/>
            <p:cNvSpPr/>
            <p:nvPr/>
          </p:nvSpPr>
          <p:spPr>
            <a:xfrm>
              <a:off x="3636137" y="3345091"/>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88" name="object 88"/>
            <p:cNvSpPr/>
            <p:nvPr/>
          </p:nvSpPr>
          <p:spPr>
            <a:xfrm>
              <a:off x="3967480" y="3345091"/>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89" name="object 89"/>
          <p:cNvSpPr txBox="1"/>
          <p:nvPr/>
        </p:nvSpPr>
        <p:spPr>
          <a:xfrm>
            <a:off x="4400745" y="4570294"/>
            <a:ext cx="1685651" cy="330133"/>
          </a:xfrm>
          <a:prstGeom prst="rect">
            <a:avLst/>
          </a:prstGeom>
        </p:spPr>
        <p:txBody>
          <a:bodyPr vert="horz" wrap="square" lIns="0" tIns="22013" rIns="0" bIns="0" rtlCol="0">
            <a:spAutoFit/>
          </a:bodyPr>
          <a:lstStyle/>
          <a:p>
            <a:pPr marL="971102">
              <a:spcBef>
                <a:spcPts val="173"/>
              </a:spcBef>
              <a:tabLst>
                <a:tab pos="1512956" algn="l"/>
              </a:tabLst>
            </a:pPr>
            <a:r>
              <a:rPr sz="667" spc="-33" dirty="0">
                <a:solidFill>
                  <a:srgbClr val="585858"/>
                </a:solidFill>
                <a:latin typeface="Calibri"/>
                <a:cs typeface="Calibri"/>
              </a:rPr>
              <a:t>60%</a:t>
            </a:r>
            <a:r>
              <a:rPr sz="667" dirty="0">
                <a:solidFill>
                  <a:srgbClr val="585858"/>
                </a:solidFill>
                <a:latin typeface="Calibri"/>
                <a:cs typeface="Calibri"/>
              </a:rPr>
              <a:t>	</a:t>
            </a:r>
            <a:r>
              <a:rPr sz="667" spc="-33" dirty="0">
                <a:solidFill>
                  <a:srgbClr val="585858"/>
                </a:solidFill>
                <a:latin typeface="Calibri"/>
                <a:cs typeface="Calibri"/>
              </a:rPr>
              <a:t>80%</a:t>
            </a:r>
            <a:endParaRPr sz="667">
              <a:latin typeface="Calibri"/>
              <a:cs typeface="Calibri"/>
            </a:endParaRPr>
          </a:p>
          <a:p>
            <a:pPr marL="16933">
              <a:spcBef>
                <a:spcPts val="767"/>
              </a:spcBef>
              <a:tabLst>
                <a:tab pos="458035" algn="l"/>
                <a:tab pos="899984"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90" name="object 90"/>
          <p:cNvSpPr txBox="1"/>
          <p:nvPr/>
        </p:nvSpPr>
        <p:spPr>
          <a:xfrm>
            <a:off x="5945854" y="2109193"/>
            <a:ext cx="631589" cy="135870"/>
          </a:xfrm>
          <a:prstGeom prst="rect">
            <a:avLst/>
          </a:prstGeom>
        </p:spPr>
        <p:txBody>
          <a:bodyPr vert="horz" wrap="square" lIns="0" tIns="22859" rIns="0" bIns="0" rtlCol="0">
            <a:spAutoFit/>
          </a:bodyPr>
          <a:lstStyle/>
          <a:p>
            <a:pPr marL="16933">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91" name="object 91"/>
          <p:cNvGrpSpPr/>
          <p:nvPr/>
        </p:nvGrpSpPr>
        <p:grpSpPr>
          <a:xfrm>
            <a:off x="10388487" y="2669309"/>
            <a:ext cx="2665208" cy="436864"/>
            <a:chOff x="7836281" y="1728076"/>
            <a:chExt cx="1998980" cy="327660"/>
          </a:xfrm>
        </p:grpSpPr>
        <p:sp>
          <p:nvSpPr>
            <p:cNvPr id="92" name="object 92"/>
            <p:cNvSpPr/>
            <p:nvPr/>
          </p:nvSpPr>
          <p:spPr>
            <a:xfrm>
              <a:off x="7836281" y="1728076"/>
              <a:ext cx="1748789" cy="327660"/>
            </a:xfrm>
            <a:custGeom>
              <a:avLst/>
              <a:gdLst/>
              <a:ahLst/>
              <a:cxnLst/>
              <a:rect l="l" t="t" r="r" b="b"/>
              <a:pathLst>
                <a:path w="1748790" h="327660">
                  <a:moveTo>
                    <a:pt x="1748663" y="0"/>
                  </a:moveTo>
                  <a:lnTo>
                    <a:pt x="0" y="0"/>
                  </a:lnTo>
                  <a:lnTo>
                    <a:pt x="0" y="327291"/>
                  </a:lnTo>
                  <a:lnTo>
                    <a:pt x="1748663" y="327291"/>
                  </a:lnTo>
                  <a:lnTo>
                    <a:pt x="1748663" y="0"/>
                  </a:lnTo>
                  <a:close/>
                </a:path>
              </a:pathLst>
            </a:custGeom>
            <a:solidFill>
              <a:srgbClr val="92D050"/>
            </a:solidFill>
          </p:spPr>
          <p:txBody>
            <a:bodyPr wrap="square" lIns="0" tIns="0" rIns="0" bIns="0" rtlCol="0"/>
            <a:lstStyle/>
            <a:p>
              <a:endParaRPr/>
            </a:p>
          </p:txBody>
        </p:sp>
        <p:sp>
          <p:nvSpPr>
            <p:cNvPr id="93" name="object 93"/>
            <p:cNvSpPr/>
            <p:nvPr/>
          </p:nvSpPr>
          <p:spPr>
            <a:xfrm>
              <a:off x="9584817" y="1728089"/>
              <a:ext cx="250190" cy="327660"/>
            </a:xfrm>
            <a:custGeom>
              <a:avLst/>
              <a:gdLst/>
              <a:ahLst/>
              <a:cxnLst/>
              <a:rect l="l" t="t" r="r" b="b"/>
              <a:pathLst>
                <a:path w="250190" h="327660">
                  <a:moveTo>
                    <a:pt x="250062" y="0"/>
                  </a:moveTo>
                  <a:lnTo>
                    <a:pt x="0" y="0"/>
                  </a:lnTo>
                  <a:lnTo>
                    <a:pt x="0" y="327278"/>
                  </a:lnTo>
                  <a:lnTo>
                    <a:pt x="250062" y="327278"/>
                  </a:lnTo>
                  <a:lnTo>
                    <a:pt x="250062" y="0"/>
                  </a:lnTo>
                  <a:close/>
                </a:path>
              </a:pathLst>
            </a:custGeom>
            <a:solidFill>
              <a:srgbClr val="5B9BD4"/>
            </a:solidFill>
          </p:spPr>
          <p:txBody>
            <a:bodyPr wrap="square" lIns="0" tIns="0" rIns="0" bIns="0" rtlCol="0"/>
            <a:lstStyle/>
            <a:p>
              <a:endParaRPr/>
            </a:p>
          </p:txBody>
        </p:sp>
        <p:sp>
          <p:nvSpPr>
            <p:cNvPr id="94" name="object 94"/>
            <p:cNvSpPr/>
            <p:nvPr/>
          </p:nvSpPr>
          <p:spPr>
            <a:xfrm>
              <a:off x="8671179" y="1839328"/>
              <a:ext cx="1078865" cy="105410"/>
            </a:xfrm>
            <a:custGeom>
              <a:avLst/>
              <a:gdLst/>
              <a:ahLst/>
              <a:cxnLst/>
              <a:rect l="l" t="t" r="r" b="b"/>
              <a:pathLst>
                <a:path w="1078865" h="105410">
                  <a:moveTo>
                    <a:pt x="79121" y="0"/>
                  </a:moveTo>
                  <a:lnTo>
                    <a:pt x="0" y="0"/>
                  </a:lnTo>
                  <a:lnTo>
                    <a:pt x="0" y="104787"/>
                  </a:lnTo>
                  <a:lnTo>
                    <a:pt x="79121" y="104787"/>
                  </a:lnTo>
                  <a:lnTo>
                    <a:pt x="79121" y="0"/>
                  </a:lnTo>
                  <a:close/>
                </a:path>
                <a:path w="1078865" h="105410">
                  <a:moveTo>
                    <a:pt x="1078611" y="0"/>
                  </a:moveTo>
                  <a:lnTo>
                    <a:pt x="999490" y="0"/>
                  </a:lnTo>
                  <a:lnTo>
                    <a:pt x="999490" y="104787"/>
                  </a:lnTo>
                  <a:lnTo>
                    <a:pt x="1078611" y="104787"/>
                  </a:lnTo>
                  <a:lnTo>
                    <a:pt x="1078611" y="0"/>
                  </a:lnTo>
                  <a:close/>
                </a:path>
              </a:pathLst>
            </a:custGeom>
            <a:solidFill>
              <a:srgbClr val="FFFFFF"/>
            </a:solidFill>
          </p:spPr>
          <p:txBody>
            <a:bodyPr wrap="square" lIns="0" tIns="0" rIns="0" bIns="0" rtlCol="0"/>
            <a:lstStyle/>
            <a:p>
              <a:endParaRPr/>
            </a:p>
          </p:txBody>
        </p:sp>
      </p:grpSp>
      <p:grpSp>
        <p:nvGrpSpPr>
          <p:cNvPr id="95" name="object 95"/>
          <p:cNvGrpSpPr/>
          <p:nvPr/>
        </p:nvGrpSpPr>
        <p:grpSpPr>
          <a:xfrm>
            <a:off x="10388487" y="3760283"/>
            <a:ext cx="2665208" cy="436864"/>
            <a:chOff x="7836281" y="2546337"/>
            <a:chExt cx="1998980" cy="327660"/>
          </a:xfrm>
        </p:grpSpPr>
        <p:sp>
          <p:nvSpPr>
            <p:cNvPr id="96" name="object 96"/>
            <p:cNvSpPr/>
            <p:nvPr/>
          </p:nvSpPr>
          <p:spPr>
            <a:xfrm>
              <a:off x="7836281" y="2546350"/>
              <a:ext cx="1000125" cy="327660"/>
            </a:xfrm>
            <a:custGeom>
              <a:avLst/>
              <a:gdLst/>
              <a:ahLst/>
              <a:cxnLst/>
              <a:rect l="l" t="t" r="r" b="b"/>
              <a:pathLst>
                <a:path w="1000125" h="327660">
                  <a:moveTo>
                    <a:pt x="999617" y="0"/>
                  </a:moveTo>
                  <a:lnTo>
                    <a:pt x="0" y="0"/>
                  </a:lnTo>
                  <a:lnTo>
                    <a:pt x="0" y="327278"/>
                  </a:lnTo>
                  <a:lnTo>
                    <a:pt x="999617" y="327278"/>
                  </a:lnTo>
                  <a:lnTo>
                    <a:pt x="999617" y="0"/>
                  </a:lnTo>
                  <a:close/>
                </a:path>
              </a:pathLst>
            </a:custGeom>
            <a:solidFill>
              <a:srgbClr val="5B9BD4"/>
            </a:solidFill>
          </p:spPr>
          <p:txBody>
            <a:bodyPr wrap="square" lIns="0" tIns="0" rIns="0" bIns="0" rtlCol="0"/>
            <a:lstStyle/>
            <a:p>
              <a:endParaRPr/>
            </a:p>
          </p:txBody>
        </p:sp>
        <p:sp>
          <p:nvSpPr>
            <p:cNvPr id="97" name="object 97"/>
            <p:cNvSpPr/>
            <p:nvPr/>
          </p:nvSpPr>
          <p:spPr>
            <a:xfrm>
              <a:off x="8835898" y="2546337"/>
              <a:ext cx="999490" cy="327660"/>
            </a:xfrm>
            <a:custGeom>
              <a:avLst/>
              <a:gdLst/>
              <a:ahLst/>
              <a:cxnLst/>
              <a:rect l="l" t="t" r="r" b="b"/>
              <a:pathLst>
                <a:path w="999490" h="327660">
                  <a:moveTo>
                    <a:pt x="998969" y="0"/>
                  </a:moveTo>
                  <a:lnTo>
                    <a:pt x="0" y="0"/>
                  </a:lnTo>
                  <a:lnTo>
                    <a:pt x="0" y="327291"/>
                  </a:lnTo>
                  <a:lnTo>
                    <a:pt x="998969" y="327291"/>
                  </a:lnTo>
                  <a:lnTo>
                    <a:pt x="998969" y="0"/>
                  </a:lnTo>
                  <a:close/>
                </a:path>
              </a:pathLst>
            </a:custGeom>
            <a:solidFill>
              <a:srgbClr val="FFC000"/>
            </a:solidFill>
          </p:spPr>
          <p:txBody>
            <a:bodyPr wrap="square" lIns="0" tIns="0" rIns="0" bIns="0" rtlCol="0"/>
            <a:lstStyle/>
            <a:p>
              <a:endParaRPr/>
            </a:p>
          </p:txBody>
        </p:sp>
        <p:sp>
          <p:nvSpPr>
            <p:cNvPr id="98" name="object 98"/>
            <p:cNvSpPr/>
            <p:nvPr/>
          </p:nvSpPr>
          <p:spPr>
            <a:xfrm>
              <a:off x="8296402" y="2657589"/>
              <a:ext cx="1078865" cy="105410"/>
            </a:xfrm>
            <a:custGeom>
              <a:avLst/>
              <a:gdLst/>
              <a:ahLst/>
              <a:cxnLst/>
              <a:rect l="l" t="t" r="r" b="b"/>
              <a:pathLst>
                <a:path w="1078865" h="105410">
                  <a:moveTo>
                    <a:pt x="79121" y="0"/>
                  </a:moveTo>
                  <a:lnTo>
                    <a:pt x="0" y="0"/>
                  </a:lnTo>
                  <a:lnTo>
                    <a:pt x="0" y="104787"/>
                  </a:lnTo>
                  <a:lnTo>
                    <a:pt x="79121" y="104787"/>
                  </a:lnTo>
                  <a:lnTo>
                    <a:pt x="79121" y="0"/>
                  </a:lnTo>
                  <a:close/>
                </a:path>
                <a:path w="1078865" h="105410">
                  <a:moveTo>
                    <a:pt x="1078611" y="0"/>
                  </a:moveTo>
                  <a:lnTo>
                    <a:pt x="999490" y="0"/>
                  </a:lnTo>
                  <a:lnTo>
                    <a:pt x="999490" y="104787"/>
                  </a:lnTo>
                  <a:lnTo>
                    <a:pt x="1078611" y="104787"/>
                  </a:lnTo>
                  <a:lnTo>
                    <a:pt x="1078611" y="0"/>
                  </a:lnTo>
                  <a:close/>
                </a:path>
              </a:pathLst>
            </a:custGeom>
            <a:solidFill>
              <a:srgbClr val="FFFFFF"/>
            </a:solidFill>
          </p:spPr>
          <p:txBody>
            <a:bodyPr wrap="square" lIns="0" tIns="0" rIns="0" bIns="0" rtlCol="0"/>
            <a:lstStyle/>
            <a:p>
              <a:endParaRPr/>
            </a:p>
          </p:txBody>
        </p:sp>
      </p:grpSp>
      <p:graphicFrame>
        <p:nvGraphicFramePr>
          <p:cNvPr id="99" name="object 99"/>
          <p:cNvGraphicFramePr>
            <a:graphicFrameLocks noGrp="1"/>
          </p:cNvGraphicFramePr>
          <p:nvPr>
            <p:extLst>
              <p:ext uri="{D42A27DB-BD31-4B8C-83A1-F6EECF244321}">
                <p14:modId xmlns:p14="http://schemas.microsoft.com/office/powerpoint/2010/main" val="939540508"/>
              </p:ext>
            </p:extLst>
          </p:nvPr>
        </p:nvGraphicFramePr>
        <p:xfrm>
          <a:off x="10384736" y="2342187"/>
          <a:ext cx="2669439" cy="2180085"/>
        </p:xfrm>
        <a:graphic>
          <a:graphicData uri="http://schemas.openxmlformats.org/drawingml/2006/table">
            <a:tbl>
              <a:tblPr firstRow="1" bandRow="1">
                <a:tableStyleId>{2D5ABB26-0587-4C30-8999-92F81FD0307C}</a:tableStyleId>
              </a:tblPr>
              <a:tblGrid>
                <a:gridCol w="533380">
                  <a:extLst>
                    <a:ext uri="{9D8B030D-6E8A-4147-A177-3AD203B41FA5}">
                      <a16:colId xmlns:a16="http://schemas.microsoft.com/office/drawing/2014/main" val="20000"/>
                    </a:ext>
                  </a:extLst>
                </a:gridCol>
                <a:gridCol w="534226">
                  <a:extLst>
                    <a:ext uri="{9D8B030D-6E8A-4147-A177-3AD203B41FA5}">
                      <a16:colId xmlns:a16="http://schemas.microsoft.com/office/drawing/2014/main" val="20001"/>
                    </a:ext>
                  </a:extLst>
                </a:gridCol>
                <a:gridCol w="266690">
                  <a:extLst>
                    <a:ext uri="{9D8B030D-6E8A-4147-A177-3AD203B41FA5}">
                      <a16:colId xmlns:a16="http://schemas.microsoft.com/office/drawing/2014/main" val="20002"/>
                    </a:ext>
                  </a:extLst>
                </a:gridCol>
                <a:gridCol w="266690">
                  <a:extLst>
                    <a:ext uri="{9D8B030D-6E8A-4147-A177-3AD203B41FA5}">
                      <a16:colId xmlns:a16="http://schemas.microsoft.com/office/drawing/2014/main" val="20003"/>
                    </a:ext>
                  </a:extLst>
                </a:gridCol>
                <a:gridCol w="534226">
                  <a:extLst>
                    <a:ext uri="{9D8B030D-6E8A-4147-A177-3AD203B41FA5}">
                      <a16:colId xmlns:a16="http://schemas.microsoft.com/office/drawing/2014/main" val="20004"/>
                    </a:ext>
                  </a:extLst>
                </a:gridCol>
                <a:gridCol w="199806">
                  <a:extLst>
                    <a:ext uri="{9D8B030D-6E8A-4147-A177-3AD203B41FA5}">
                      <a16:colId xmlns:a16="http://schemas.microsoft.com/office/drawing/2014/main" val="20005"/>
                    </a:ext>
                  </a:extLst>
                </a:gridCol>
                <a:gridCol w="334421">
                  <a:extLst>
                    <a:ext uri="{9D8B030D-6E8A-4147-A177-3AD203B41FA5}">
                      <a16:colId xmlns:a16="http://schemas.microsoft.com/office/drawing/2014/main" val="20006"/>
                    </a:ext>
                  </a:extLst>
                </a:gridCol>
              </a:tblGrid>
              <a:tr h="326801">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0"/>
                  </a:ext>
                </a:extLst>
              </a:tr>
              <a:tr h="436017">
                <a:tc gridSpan="6">
                  <a:txBody>
                    <a:bodyPr/>
                    <a:lstStyle/>
                    <a:p>
                      <a:pPr>
                        <a:lnSpc>
                          <a:spcPct val="100000"/>
                        </a:lnSpc>
                        <a:spcBef>
                          <a:spcPts val="395"/>
                        </a:spcBef>
                      </a:pPr>
                      <a:endParaRPr sz="700">
                        <a:latin typeface="Times New Roman"/>
                        <a:cs typeface="Times New Roman"/>
                      </a:endParaRPr>
                    </a:p>
                    <a:p>
                      <a:pPr marL="1905" algn="ctr">
                        <a:lnSpc>
                          <a:spcPct val="100000"/>
                        </a:lnSpc>
                      </a:pPr>
                      <a:r>
                        <a:rPr sz="700" spc="-50" dirty="0">
                          <a:solidFill>
                            <a:srgbClr val="404040"/>
                          </a:solidFill>
                          <a:latin typeface="Calibri"/>
                          <a:cs typeface="Calibri"/>
                        </a:rPr>
                        <a:t>7</a:t>
                      </a:r>
                      <a:endParaRPr sz="700">
                        <a:latin typeface="Calibri"/>
                        <a:cs typeface="Calibri"/>
                      </a:endParaRPr>
                    </a:p>
                  </a:txBody>
                  <a:tcPr marL="0" marR="0" marT="66884" marB="0">
                    <a:lnL w="6350">
                      <a:solidFill>
                        <a:srgbClr val="D9D9D9"/>
                      </a:solidFill>
                      <a:prstDash val="solid"/>
                    </a:ln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a:txBody>
                    <a:bodyPr/>
                    <a:lstStyle/>
                    <a:p>
                      <a:pPr>
                        <a:lnSpc>
                          <a:spcPct val="100000"/>
                        </a:lnSpc>
                        <a:spcBef>
                          <a:spcPts val="395"/>
                        </a:spcBef>
                      </a:pPr>
                      <a:endParaRPr sz="700">
                        <a:latin typeface="Times New Roman"/>
                        <a:cs typeface="Times New Roman"/>
                      </a:endParaRPr>
                    </a:p>
                    <a:p>
                      <a:pPr marL="2540" algn="ctr">
                        <a:lnSpc>
                          <a:spcPct val="100000"/>
                        </a:lnSpc>
                      </a:pPr>
                      <a:r>
                        <a:rPr sz="700" spc="-50" dirty="0">
                          <a:solidFill>
                            <a:srgbClr val="404040"/>
                          </a:solidFill>
                          <a:latin typeface="Calibri"/>
                          <a:cs typeface="Calibri"/>
                        </a:rPr>
                        <a:t>1</a:t>
                      </a:r>
                      <a:endParaRPr sz="700">
                        <a:latin typeface="Calibri"/>
                        <a:cs typeface="Calibri"/>
                      </a:endParaRPr>
                    </a:p>
                  </a:txBody>
                  <a:tcPr marL="0" marR="0" marT="66884" marB="0">
                    <a:lnR w="6350">
                      <a:solidFill>
                        <a:srgbClr val="D9D9D9"/>
                      </a:solidFill>
                      <a:prstDash val="solid"/>
                    </a:lnR>
                  </a:tcPr>
                </a:tc>
                <a:extLst>
                  <a:ext uri="{0D108BD9-81ED-4DB2-BD59-A6C34878D82A}">
                    <a16:rowId xmlns:a16="http://schemas.microsoft.com/office/drawing/2014/main" val="10001"/>
                  </a:ext>
                </a:extLst>
              </a:tr>
              <a:tr h="654449">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2"/>
                  </a:ext>
                </a:extLst>
              </a:tr>
              <a:tr h="436017">
                <a:tc gridSpan="3">
                  <a:txBody>
                    <a:bodyPr/>
                    <a:lstStyle/>
                    <a:p>
                      <a:pPr>
                        <a:lnSpc>
                          <a:spcPct val="100000"/>
                        </a:lnSpc>
                        <a:spcBef>
                          <a:spcPts val="395"/>
                        </a:spcBef>
                      </a:pPr>
                      <a:endParaRPr sz="700">
                        <a:latin typeface="Times New Roman"/>
                        <a:cs typeface="Times New Roman"/>
                      </a:endParaRPr>
                    </a:p>
                    <a:p>
                      <a:pPr marL="1270" algn="ctr">
                        <a:lnSpc>
                          <a:spcPct val="100000"/>
                        </a:lnSpc>
                      </a:pPr>
                      <a:r>
                        <a:rPr sz="700" spc="-50" dirty="0">
                          <a:solidFill>
                            <a:srgbClr val="404040"/>
                          </a:solidFill>
                          <a:latin typeface="Calibri"/>
                          <a:cs typeface="Calibri"/>
                        </a:rPr>
                        <a:t>1</a:t>
                      </a:r>
                      <a:endParaRPr sz="700">
                        <a:latin typeface="Calibri"/>
                        <a:cs typeface="Calibri"/>
                      </a:endParaRPr>
                    </a:p>
                  </a:txBody>
                  <a:tcPr marL="0" marR="0" marT="66884" marB="0">
                    <a:lnL w="6350">
                      <a:solidFill>
                        <a:srgbClr val="D9D9D9"/>
                      </a:solidFill>
                      <a:prstDash val="solid"/>
                    </a:lnL>
                  </a:tcPr>
                </a:tc>
                <a:tc hMerge="1">
                  <a:txBody>
                    <a:bodyPr/>
                    <a:lstStyle/>
                    <a:p>
                      <a:endParaRPr/>
                    </a:p>
                  </a:txBody>
                  <a:tcPr marL="0" marR="0" marT="0" marB="0"/>
                </a:tc>
                <a:tc hMerge="1">
                  <a:txBody>
                    <a:bodyPr/>
                    <a:lstStyle/>
                    <a:p>
                      <a:endParaRPr/>
                    </a:p>
                  </a:txBody>
                  <a:tcPr marL="0" marR="0" marT="0" marB="0"/>
                </a:tc>
                <a:tc gridSpan="4">
                  <a:txBody>
                    <a:bodyPr/>
                    <a:lstStyle/>
                    <a:p>
                      <a:pPr>
                        <a:lnSpc>
                          <a:spcPct val="100000"/>
                        </a:lnSpc>
                        <a:spcBef>
                          <a:spcPts val="395"/>
                        </a:spcBef>
                      </a:pPr>
                      <a:endParaRPr sz="700">
                        <a:latin typeface="Times New Roman"/>
                        <a:cs typeface="Times New Roman"/>
                      </a:endParaRPr>
                    </a:p>
                    <a:p>
                      <a:pPr marL="1905" algn="ctr">
                        <a:lnSpc>
                          <a:spcPct val="100000"/>
                        </a:lnSpc>
                      </a:pPr>
                      <a:r>
                        <a:rPr sz="700" spc="-50" dirty="0">
                          <a:solidFill>
                            <a:srgbClr val="404040"/>
                          </a:solidFill>
                          <a:latin typeface="Calibri"/>
                          <a:cs typeface="Calibri"/>
                        </a:rPr>
                        <a:t>1</a:t>
                      </a:r>
                      <a:endParaRPr sz="700">
                        <a:latin typeface="Calibri"/>
                        <a:cs typeface="Calibri"/>
                      </a:endParaRPr>
                    </a:p>
                  </a:txBody>
                  <a:tcPr marL="0" marR="0" marT="66884" marB="0">
                    <a:lnR w="6350">
                      <a:solidFill>
                        <a:srgbClr val="D9D9D9"/>
                      </a:solidFill>
                      <a:prstDash val="solid"/>
                    </a:lnR>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3"/>
                  </a:ext>
                </a:extLst>
              </a:tr>
              <a:tr h="326801">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4"/>
                  </a:ext>
                </a:extLst>
              </a:tr>
            </a:tbl>
          </a:graphicData>
        </a:graphic>
      </p:graphicFrame>
      <p:sp>
        <p:nvSpPr>
          <p:cNvPr id="100" name="object 100"/>
          <p:cNvSpPr txBox="1"/>
          <p:nvPr/>
        </p:nvSpPr>
        <p:spPr>
          <a:xfrm>
            <a:off x="10318046" y="4560133"/>
            <a:ext cx="143928"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Calibri"/>
                <a:cs typeface="Calibri"/>
              </a:rPr>
              <a:t>0%</a:t>
            </a:r>
            <a:endParaRPr sz="667">
              <a:latin typeface="Calibri"/>
              <a:cs typeface="Calibri"/>
            </a:endParaRPr>
          </a:p>
        </p:txBody>
      </p:sp>
      <p:sp>
        <p:nvSpPr>
          <p:cNvPr id="101" name="object 101"/>
          <p:cNvSpPr txBox="1"/>
          <p:nvPr/>
        </p:nvSpPr>
        <p:spPr>
          <a:xfrm>
            <a:off x="10828569" y="4560133"/>
            <a:ext cx="1255560" cy="124885"/>
          </a:xfrm>
          <a:prstGeom prst="rect">
            <a:avLst/>
          </a:prstGeom>
        </p:spPr>
        <p:txBody>
          <a:bodyPr vert="horz" wrap="square" lIns="0" tIns="22013" rIns="0" bIns="0" rtlCol="0">
            <a:spAutoFit/>
          </a:bodyPr>
          <a:lstStyle/>
          <a:p>
            <a:pPr marL="16933">
              <a:spcBef>
                <a:spcPts val="173"/>
              </a:spcBef>
              <a:tabLst>
                <a:tab pos="549473" algn="l"/>
                <a:tab pos="1082013"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p:txBody>
      </p:sp>
      <p:sp>
        <p:nvSpPr>
          <p:cNvPr id="102" name="object 102"/>
          <p:cNvSpPr txBox="1"/>
          <p:nvPr/>
        </p:nvSpPr>
        <p:spPr>
          <a:xfrm>
            <a:off x="12427693" y="4560134"/>
            <a:ext cx="745039" cy="124885"/>
          </a:xfrm>
          <a:prstGeom prst="rect">
            <a:avLst/>
          </a:prstGeom>
        </p:spPr>
        <p:txBody>
          <a:bodyPr vert="horz" wrap="square" lIns="0" tIns="22013" rIns="0" bIns="0" rtlCol="0">
            <a:spAutoFit/>
          </a:bodyPr>
          <a:lstStyle/>
          <a:p>
            <a:pPr marL="16933">
              <a:spcBef>
                <a:spcPts val="173"/>
              </a:spcBef>
              <a:tabLst>
                <a:tab pos="526614" algn="l"/>
              </a:tabLst>
            </a:pPr>
            <a:r>
              <a:rPr sz="667" spc="-33" dirty="0">
                <a:solidFill>
                  <a:srgbClr val="585858"/>
                </a:solidFill>
                <a:latin typeface="Calibri"/>
                <a:cs typeface="Calibri"/>
              </a:rPr>
              <a:t>80%</a:t>
            </a:r>
            <a:r>
              <a:rPr sz="667" dirty="0">
                <a:solidFill>
                  <a:srgbClr val="585858"/>
                </a:solidFill>
                <a:latin typeface="Calibri"/>
                <a:cs typeface="Calibri"/>
              </a:rPr>
              <a:t>	</a:t>
            </a:r>
            <a:r>
              <a:rPr sz="667" spc="-27" dirty="0">
                <a:solidFill>
                  <a:srgbClr val="585858"/>
                </a:solidFill>
                <a:latin typeface="Calibri"/>
                <a:cs typeface="Calibri"/>
              </a:rPr>
              <a:t>100%</a:t>
            </a:r>
            <a:endParaRPr sz="667">
              <a:latin typeface="Calibri"/>
              <a:cs typeface="Calibri"/>
            </a:endParaRPr>
          </a:p>
        </p:txBody>
      </p:sp>
      <p:sp>
        <p:nvSpPr>
          <p:cNvPr id="103" name="object 103"/>
          <p:cNvSpPr txBox="1"/>
          <p:nvPr/>
        </p:nvSpPr>
        <p:spPr>
          <a:xfrm>
            <a:off x="10109945" y="3897726"/>
            <a:ext cx="214199"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游ゴシック"/>
                <a:cs typeface="游ゴシック"/>
              </a:rPr>
              <a:t>ある</a:t>
            </a:r>
            <a:endParaRPr sz="667">
              <a:latin typeface="游ゴシック"/>
              <a:cs typeface="游ゴシック"/>
            </a:endParaRPr>
          </a:p>
        </p:txBody>
      </p:sp>
      <p:sp>
        <p:nvSpPr>
          <p:cNvPr id="104" name="object 104"/>
          <p:cNvSpPr txBox="1"/>
          <p:nvPr/>
        </p:nvSpPr>
        <p:spPr>
          <a:xfrm>
            <a:off x="10109945" y="2806582"/>
            <a:ext cx="214199"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游ゴシック"/>
                <a:cs typeface="游ゴシック"/>
              </a:rPr>
              <a:t>ない</a:t>
            </a:r>
            <a:endParaRPr sz="667">
              <a:latin typeface="游ゴシック"/>
              <a:cs typeface="游ゴシック"/>
            </a:endParaRPr>
          </a:p>
        </p:txBody>
      </p:sp>
      <p:grpSp>
        <p:nvGrpSpPr>
          <p:cNvPr id="105" name="object 105"/>
          <p:cNvGrpSpPr/>
          <p:nvPr/>
        </p:nvGrpSpPr>
        <p:grpSpPr>
          <a:xfrm>
            <a:off x="10888339" y="4815090"/>
            <a:ext cx="932992" cy="49951"/>
            <a:chOff x="8211184" y="3337471"/>
            <a:chExt cx="699770" cy="37465"/>
          </a:xfrm>
        </p:grpSpPr>
        <p:sp>
          <p:nvSpPr>
            <p:cNvPr id="106" name="object 106"/>
            <p:cNvSpPr/>
            <p:nvPr/>
          </p:nvSpPr>
          <p:spPr>
            <a:xfrm>
              <a:off x="8211184" y="3337471"/>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107" name="object 107"/>
            <p:cNvSpPr/>
            <p:nvPr/>
          </p:nvSpPr>
          <p:spPr>
            <a:xfrm>
              <a:off x="8542527" y="3337471"/>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108" name="object 108"/>
            <p:cNvSpPr/>
            <p:nvPr/>
          </p:nvSpPr>
          <p:spPr>
            <a:xfrm>
              <a:off x="8873870" y="3337471"/>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109" name="object 109"/>
          <p:cNvSpPr txBox="1"/>
          <p:nvPr/>
        </p:nvSpPr>
        <p:spPr>
          <a:xfrm>
            <a:off x="10943540" y="4759262"/>
            <a:ext cx="1549342" cy="124885"/>
          </a:xfrm>
          <a:prstGeom prst="rect">
            <a:avLst/>
          </a:prstGeom>
        </p:spPr>
        <p:txBody>
          <a:bodyPr vert="horz" wrap="square" lIns="0" tIns="22013" rIns="0" bIns="0" rtlCol="0">
            <a:spAutoFit/>
          </a:bodyPr>
          <a:lstStyle/>
          <a:p>
            <a:pPr marL="16933">
              <a:spcBef>
                <a:spcPts val="173"/>
              </a:spcBef>
              <a:tabLst>
                <a:tab pos="458035" algn="l"/>
                <a:tab pos="899984"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grpSp>
        <p:nvGrpSpPr>
          <p:cNvPr id="110" name="object 110"/>
          <p:cNvGrpSpPr/>
          <p:nvPr/>
        </p:nvGrpSpPr>
        <p:grpSpPr>
          <a:xfrm>
            <a:off x="3841033" y="6088970"/>
            <a:ext cx="2706693" cy="2296075"/>
            <a:chOff x="2925508" y="4292917"/>
            <a:chExt cx="2030095" cy="1722120"/>
          </a:xfrm>
        </p:grpSpPr>
        <p:sp>
          <p:nvSpPr>
            <p:cNvPr id="111" name="object 111"/>
            <p:cNvSpPr/>
            <p:nvPr/>
          </p:nvSpPr>
          <p:spPr>
            <a:xfrm>
              <a:off x="3332987" y="4295775"/>
              <a:ext cx="1214755" cy="1716405"/>
            </a:xfrm>
            <a:custGeom>
              <a:avLst/>
              <a:gdLst/>
              <a:ahLst/>
              <a:cxnLst/>
              <a:rect l="l" t="t" r="r" b="b"/>
              <a:pathLst>
                <a:path w="1214754" h="1716404">
                  <a:moveTo>
                    <a:pt x="0" y="1458721"/>
                  </a:moveTo>
                  <a:lnTo>
                    <a:pt x="0" y="1716024"/>
                  </a:lnTo>
                </a:path>
                <a:path w="1214754" h="1716404">
                  <a:moveTo>
                    <a:pt x="0" y="600963"/>
                  </a:moveTo>
                  <a:lnTo>
                    <a:pt x="0" y="1115237"/>
                  </a:lnTo>
                </a:path>
                <a:path w="1214754" h="1716404">
                  <a:moveTo>
                    <a:pt x="0" y="0"/>
                  </a:moveTo>
                  <a:lnTo>
                    <a:pt x="0" y="257479"/>
                  </a:lnTo>
                </a:path>
                <a:path w="1214754" h="1716404">
                  <a:moveTo>
                    <a:pt x="404622" y="1458721"/>
                  </a:moveTo>
                  <a:lnTo>
                    <a:pt x="404622" y="1716024"/>
                  </a:lnTo>
                </a:path>
                <a:path w="1214754" h="1716404">
                  <a:moveTo>
                    <a:pt x="404622" y="600963"/>
                  </a:moveTo>
                  <a:lnTo>
                    <a:pt x="404622" y="1115237"/>
                  </a:lnTo>
                </a:path>
                <a:path w="1214754" h="1716404">
                  <a:moveTo>
                    <a:pt x="404622" y="0"/>
                  </a:moveTo>
                  <a:lnTo>
                    <a:pt x="404622" y="257479"/>
                  </a:lnTo>
                </a:path>
                <a:path w="1214754" h="1716404">
                  <a:moveTo>
                    <a:pt x="809243" y="1458721"/>
                  </a:moveTo>
                  <a:lnTo>
                    <a:pt x="809243" y="1716024"/>
                  </a:lnTo>
                </a:path>
                <a:path w="1214754" h="1716404">
                  <a:moveTo>
                    <a:pt x="809243" y="600963"/>
                  </a:moveTo>
                  <a:lnTo>
                    <a:pt x="809243" y="1115237"/>
                  </a:lnTo>
                </a:path>
                <a:path w="1214754" h="1716404">
                  <a:moveTo>
                    <a:pt x="809243" y="0"/>
                  </a:moveTo>
                  <a:lnTo>
                    <a:pt x="809243" y="257479"/>
                  </a:lnTo>
                </a:path>
                <a:path w="1214754" h="1716404">
                  <a:moveTo>
                    <a:pt x="1214755" y="1458721"/>
                  </a:moveTo>
                  <a:lnTo>
                    <a:pt x="1214755" y="1716024"/>
                  </a:lnTo>
                </a:path>
                <a:path w="1214754" h="1716404">
                  <a:moveTo>
                    <a:pt x="1214755" y="600963"/>
                  </a:moveTo>
                  <a:lnTo>
                    <a:pt x="1214755" y="1115237"/>
                  </a:lnTo>
                </a:path>
                <a:path w="1214754" h="1716404">
                  <a:moveTo>
                    <a:pt x="1214755" y="0"/>
                  </a:moveTo>
                  <a:lnTo>
                    <a:pt x="1214755" y="257479"/>
                  </a:lnTo>
                </a:path>
              </a:pathLst>
            </a:custGeom>
            <a:ln w="5626">
              <a:solidFill>
                <a:srgbClr val="D9D9D9"/>
              </a:solidFill>
            </a:ln>
          </p:spPr>
          <p:txBody>
            <a:bodyPr wrap="square" lIns="0" tIns="0" rIns="0" bIns="0" rtlCol="0"/>
            <a:lstStyle/>
            <a:p>
              <a:endParaRPr/>
            </a:p>
          </p:txBody>
        </p:sp>
        <p:sp>
          <p:nvSpPr>
            <p:cNvPr id="112" name="object 112"/>
            <p:cNvSpPr/>
            <p:nvPr/>
          </p:nvSpPr>
          <p:spPr>
            <a:xfrm>
              <a:off x="4952238" y="4295775"/>
              <a:ext cx="0" cy="1716405"/>
            </a:xfrm>
            <a:custGeom>
              <a:avLst/>
              <a:gdLst/>
              <a:ahLst/>
              <a:cxnLst/>
              <a:rect l="l" t="t" r="r" b="b"/>
              <a:pathLst>
                <a:path h="1716404">
                  <a:moveTo>
                    <a:pt x="0" y="0"/>
                  </a:moveTo>
                  <a:lnTo>
                    <a:pt x="0" y="1716024"/>
                  </a:lnTo>
                </a:path>
              </a:pathLst>
            </a:custGeom>
            <a:ln w="5626">
              <a:solidFill>
                <a:srgbClr val="D9D9D9"/>
              </a:solidFill>
            </a:ln>
          </p:spPr>
          <p:txBody>
            <a:bodyPr wrap="square" lIns="0" tIns="0" rIns="0" bIns="0" rtlCol="0"/>
            <a:lstStyle/>
            <a:p>
              <a:endParaRPr/>
            </a:p>
          </p:txBody>
        </p:sp>
        <p:sp>
          <p:nvSpPr>
            <p:cNvPr id="113" name="object 113"/>
            <p:cNvSpPr/>
            <p:nvPr/>
          </p:nvSpPr>
          <p:spPr>
            <a:xfrm>
              <a:off x="2928365" y="4553255"/>
              <a:ext cx="1574800" cy="343535"/>
            </a:xfrm>
            <a:custGeom>
              <a:avLst/>
              <a:gdLst/>
              <a:ahLst/>
              <a:cxnLst/>
              <a:rect l="l" t="t" r="r" b="b"/>
              <a:pathLst>
                <a:path w="1574800" h="343535">
                  <a:moveTo>
                    <a:pt x="1574419" y="0"/>
                  </a:moveTo>
                  <a:lnTo>
                    <a:pt x="0" y="0"/>
                  </a:lnTo>
                  <a:lnTo>
                    <a:pt x="0" y="343484"/>
                  </a:lnTo>
                  <a:lnTo>
                    <a:pt x="1574419" y="343484"/>
                  </a:lnTo>
                  <a:lnTo>
                    <a:pt x="1574419" y="0"/>
                  </a:lnTo>
                  <a:close/>
                </a:path>
              </a:pathLst>
            </a:custGeom>
            <a:solidFill>
              <a:srgbClr val="92D050"/>
            </a:solidFill>
          </p:spPr>
          <p:txBody>
            <a:bodyPr wrap="square" lIns="0" tIns="0" rIns="0" bIns="0" rtlCol="0"/>
            <a:lstStyle/>
            <a:p>
              <a:endParaRPr/>
            </a:p>
          </p:txBody>
        </p:sp>
        <p:sp>
          <p:nvSpPr>
            <p:cNvPr id="114" name="object 114"/>
            <p:cNvSpPr/>
            <p:nvPr/>
          </p:nvSpPr>
          <p:spPr>
            <a:xfrm>
              <a:off x="4502784" y="4553255"/>
              <a:ext cx="449580" cy="343535"/>
            </a:xfrm>
            <a:custGeom>
              <a:avLst/>
              <a:gdLst/>
              <a:ahLst/>
              <a:cxnLst/>
              <a:rect l="l" t="t" r="r" b="b"/>
              <a:pathLst>
                <a:path w="449579" h="343535">
                  <a:moveTo>
                    <a:pt x="449579" y="0"/>
                  </a:moveTo>
                  <a:lnTo>
                    <a:pt x="0" y="0"/>
                  </a:lnTo>
                  <a:lnTo>
                    <a:pt x="0" y="343484"/>
                  </a:lnTo>
                  <a:lnTo>
                    <a:pt x="449579" y="343484"/>
                  </a:lnTo>
                  <a:lnTo>
                    <a:pt x="449579" y="0"/>
                  </a:lnTo>
                  <a:close/>
                </a:path>
              </a:pathLst>
            </a:custGeom>
            <a:solidFill>
              <a:srgbClr val="5B9BD4"/>
            </a:solidFill>
          </p:spPr>
          <p:txBody>
            <a:bodyPr wrap="square" lIns="0" tIns="0" rIns="0" bIns="0" rtlCol="0"/>
            <a:lstStyle/>
            <a:p>
              <a:endParaRPr/>
            </a:p>
          </p:txBody>
        </p:sp>
        <p:sp>
          <p:nvSpPr>
            <p:cNvPr id="115" name="object 115"/>
            <p:cNvSpPr/>
            <p:nvPr/>
          </p:nvSpPr>
          <p:spPr>
            <a:xfrm>
              <a:off x="2928365" y="5411013"/>
              <a:ext cx="2024380" cy="343535"/>
            </a:xfrm>
            <a:custGeom>
              <a:avLst/>
              <a:gdLst/>
              <a:ahLst/>
              <a:cxnLst/>
              <a:rect l="l" t="t" r="r" b="b"/>
              <a:pathLst>
                <a:path w="2024379" h="343535">
                  <a:moveTo>
                    <a:pt x="2023999" y="0"/>
                  </a:moveTo>
                  <a:lnTo>
                    <a:pt x="0" y="0"/>
                  </a:lnTo>
                  <a:lnTo>
                    <a:pt x="0" y="343484"/>
                  </a:lnTo>
                  <a:lnTo>
                    <a:pt x="2023999" y="343484"/>
                  </a:lnTo>
                  <a:lnTo>
                    <a:pt x="2023999" y="0"/>
                  </a:lnTo>
                  <a:close/>
                </a:path>
              </a:pathLst>
            </a:custGeom>
            <a:solidFill>
              <a:srgbClr val="FFC000"/>
            </a:solidFill>
          </p:spPr>
          <p:txBody>
            <a:bodyPr wrap="square" lIns="0" tIns="0" rIns="0" bIns="0" rtlCol="0"/>
            <a:lstStyle/>
            <a:p>
              <a:endParaRPr/>
            </a:p>
          </p:txBody>
        </p:sp>
        <p:sp>
          <p:nvSpPr>
            <p:cNvPr id="116" name="object 116"/>
            <p:cNvSpPr/>
            <p:nvPr/>
          </p:nvSpPr>
          <p:spPr>
            <a:xfrm>
              <a:off x="2928365" y="4295775"/>
              <a:ext cx="0" cy="1716405"/>
            </a:xfrm>
            <a:custGeom>
              <a:avLst/>
              <a:gdLst/>
              <a:ahLst/>
              <a:cxnLst/>
              <a:rect l="l" t="t" r="r" b="b"/>
              <a:pathLst>
                <a:path h="1716404">
                  <a:moveTo>
                    <a:pt x="0" y="1716024"/>
                  </a:moveTo>
                  <a:lnTo>
                    <a:pt x="0" y="0"/>
                  </a:lnTo>
                </a:path>
              </a:pathLst>
            </a:custGeom>
            <a:ln w="5626">
              <a:solidFill>
                <a:srgbClr val="D9D9D9"/>
              </a:solidFill>
            </a:ln>
          </p:spPr>
          <p:txBody>
            <a:bodyPr wrap="square" lIns="0" tIns="0" rIns="0" bIns="0" rtlCol="0"/>
            <a:lstStyle/>
            <a:p>
              <a:endParaRPr/>
            </a:p>
          </p:txBody>
        </p:sp>
        <p:sp>
          <p:nvSpPr>
            <p:cNvPr id="117" name="object 117"/>
            <p:cNvSpPr/>
            <p:nvPr/>
          </p:nvSpPr>
          <p:spPr>
            <a:xfrm>
              <a:off x="3675887" y="4672444"/>
              <a:ext cx="79375" cy="105410"/>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grpSp>
      <p:sp>
        <p:nvSpPr>
          <p:cNvPr id="118" name="object 118"/>
          <p:cNvSpPr txBox="1"/>
          <p:nvPr/>
        </p:nvSpPr>
        <p:spPr>
          <a:xfrm>
            <a:off x="4871980" y="6589688"/>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7</a:t>
            </a:r>
            <a:endParaRPr sz="667">
              <a:latin typeface="Calibri"/>
              <a:cs typeface="Calibri"/>
            </a:endParaRPr>
          </a:p>
        </p:txBody>
      </p:sp>
      <p:sp>
        <p:nvSpPr>
          <p:cNvPr id="119" name="object 119"/>
          <p:cNvSpPr/>
          <p:nvPr/>
        </p:nvSpPr>
        <p:spPr>
          <a:xfrm>
            <a:off x="6190700" y="6594988"/>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20" name="object 120"/>
          <p:cNvSpPr txBox="1"/>
          <p:nvPr/>
        </p:nvSpPr>
        <p:spPr>
          <a:xfrm>
            <a:off x="6221518" y="6589688"/>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2</a:t>
            </a:r>
            <a:endParaRPr sz="667">
              <a:latin typeface="Calibri"/>
              <a:cs typeface="Calibri"/>
            </a:endParaRPr>
          </a:p>
        </p:txBody>
      </p:sp>
      <p:sp>
        <p:nvSpPr>
          <p:cNvPr id="121" name="object 121"/>
          <p:cNvSpPr/>
          <p:nvPr/>
        </p:nvSpPr>
        <p:spPr>
          <a:xfrm>
            <a:off x="5141212" y="7738792"/>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22" name="object 122"/>
          <p:cNvSpPr txBox="1"/>
          <p:nvPr/>
        </p:nvSpPr>
        <p:spPr>
          <a:xfrm>
            <a:off x="5171859" y="7733254"/>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1</a:t>
            </a:r>
            <a:endParaRPr sz="667">
              <a:latin typeface="Calibri"/>
              <a:cs typeface="Calibri"/>
            </a:endParaRPr>
          </a:p>
        </p:txBody>
      </p:sp>
      <p:sp>
        <p:nvSpPr>
          <p:cNvPr id="123" name="object 123"/>
          <p:cNvSpPr txBox="1"/>
          <p:nvPr/>
        </p:nvSpPr>
        <p:spPr>
          <a:xfrm>
            <a:off x="3790151" y="8417912"/>
            <a:ext cx="12784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0%</a:t>
            </a:r>
            <a:endParaRPr sz="667">
              <a:latin typeface="Calibri"/>
              <a:cs typeface="Calibri"/>
            </a:endParaRPr>
          </a:p>
        </p:txBody>
      </p:sp>
      <p:sp>
        <p:nvSpPr>
          <p:cNvPr id="124" name="object 124"/>
          <p:cNvSpPr txBox="1"/>
          <p:nvPr/>
        </p:nvSpPr>
        <p:spPr>
          <a:xfrm>
            <a:off x="4307444" y="8417912"/>
            <a:ext cx="1252174" cy="124885"/>
          </a:xfrm>
          <a:prstGeom prst="rect">
            <a:avLst/>
          </a:prstGeom>
        </p:spPr>
        <p:txBody>
          <a:bodyPr vert="horz" wrap="square" lIns="0" tIns="22013" rIns="0" bIns="0" rtlCol="0">
            <a:spAutoFit/>
          </a:bodyPr>
          <a:lstStyle/>
          <a:p>
            <a:pPr>
              <a:spcBef>
                <a:spcPts val="173"/>
              </a:spcBef>
              <a:tabLst>
                <a:tab pos="539313" algn="l"/>
                <a:tab pos="1078626"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p:txBody>
      </p:sp>
      <p:sp>
        <p:nvSpPr>
          <p:cNvPr id="125" name="object 125"/>
          <p:cNvSpPr txBox="1"/>
          <p:nvPr/>
        </p:nvSpPr>
        <p:spPr>
          <a:xfrm>
            <a:off x="5926550" y="8417912"/>
            <a:ext cx="17271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80%</a:t>
            </a:r>
            <a:endParaRPr sz="667">
              <a:latin typeface="Calibri"/>
              <a:cs typeface="Calibri"/>
            </a:endParaRPr>
          </a:p>
        </p:txBody>
      </p:sp>
      <p:sp>
        <p:nvSpPr>
          <p:cNvPr id="126" name="object 126"/>
          <p:cNvSpPr txBox="1"/>
          <p:nvPr/>
        </p:nvSpPr>
        <p:spPr>
          <a:xfrm>
            <a:off x="6443504" y="8417912"/>
            <a:ext cx="218432"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Calibri"/>
                <a:cs typeface="Calibri"/>
              </a:rPr>
              <a:t>100%</a:t>
            </a:r>
            <a:endParaRPr sz="667">
              <a:latin typeface="Calibri"/>
              <a:cs typeface="Calibri"/>
            </a:endParaRPr>
          </a:p>
        </p:txBody>
      </p:sp>
      <p:sp>
        <p:nvSpPr>
          <p:cNvPr id="127" name="object 127"/>
          <p:cNvSpPr txBox="1"/>
          <p:nvPr/>
        </p:nvSpPr>
        <p:spPr>
          <a:xfrm>
            <a:off x="3582555" y="7728750"/>
            <a:ext cx="197266"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游ゴシック"/>
                <a:cs typeface="游ゴシック"/>
              </a:rPr>
              <a:t>ある</a:t>
            </a:r>
            <a:endParaRPr sz="667">
              <a:latin typeface="游ゴシック"/>
              <a:cs typeface="游ゴシック"/>
            </a:endParaRPr>
          </a:p>
        </p:txBody>
      </p:sp>
      <p:sp>
        <p:nvSpPr>
          <p:cNvPr id="128" name="object 128"/>
          <p:cNvSpPr txBox="1"/>
          <p:nvPr/>
        </p:nvSpPr>
        <p:spPr>
          <a:xfrm>
            <a:off x="3582555" y="6584777"/>
            <a:ext cx="197266"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游ゴシック"/>
                <a:cs typeface="游ゴシック"/>
              </a:rPr>
              <a:t>ない</a:t>
            </a:r>
            <a:endParaRPr sz="667">
              <a:latin typeface="游ゴシック"/>
              <a:cs typeface="游ゴシック"/>
            </a:endParaRPr>
          </a:p>
        </p:txBody>
      </p:sp>
      <p:grpSp>
        <p:nvGrpSpPr>
          <p:cNvPr id="129" name="object 129"/>
          <p:cNvGrpSpPr/>
          <p:nvPr/>
        </p:nvGrpSpPr>
        <p:grpSpPr>
          <a:xfrm>
            <a:off x="4361459" y="8672022"/>
            <a:ext cx="932992" cy="49951"/>
            <a:chOff x="3315842" y="6230277"/>
            <a:chExt cx="699770" cy="37465"/>
          </a:xfrm>
        </p:grpSpPr>
        <p:sp>
          <p:nvSpPr>
            <p:cNvPr id="130" name="object 130"/>
            <p:cNvSpPr/>
            <p:nvPr/>
          </p:nvSpPr>
          <p:spPr>
            <a:xfrm>
              <a:off x="3315842" y="6230277"/>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131" name="object 131"/>
            <p:cNvSpPr/>
            <p:nvPr/>
          </p:nvSpPr>
          <p:spPr>
            <a:xfrm>
              <a:off x="3647185" y="6230277"/>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132" name="object 132"/>
            <p:cNvSpPr/>
            <p:nvPr/>
          </p:nvSpPr>
          <p:spPr>
            <a:xfrm>
              <a:off x="3978528" y="6230277"/>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133" name="object 133"/>
          <p:cNvSpPr txBox="1"/>
          <p:nvPr/>
        </p:nvSpPr>
        <p:spPr>
          <a:xfrm>
            <a:off x="4432238" y="8617040"/>
            <a:ext cx="1529870" cy="124885"/>
          </a:xfrm>
          <a:prstGeom prst="rect">
            <a:avLst/>
          </a:prstGeom>
        </p:spPr>
        <p:txBody>
          <a:bodyPr vert="horz" wrap="square" lIns="0" tIns="22013" rIns="0" bIns="0" rtlCol="0">
            <a:spAutoFit/>
          </a:bodyPr>
          <a:lstStyle/>
          <a:p>
            <a:pPr>
              <a:spcBef>
                <a:spcPts val="173"/>
              </a:spcBef>
              <a:tabLst>
                <a:tab pos="441102" algn="l"/>
                <a:tab pos="883051"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134" name="object 134"/>
          <p:cNvSpPr txBox="1"/>
          <p:nvPr/>
        </p:nvSpPr>
        <p:spPr>
          <a:xfrm>
            <a:off x="5977687" y="5964600"/>
            <a:ext cx="614656" cy="135870"/>
          </a:xfrm>
          <a:prstGeom prst="rect">
            <a:avLst/>
          </a:prstGeom>
        </p:spPr>
        <p:txBody>
          <a:bodyPr vert="horz" wrap="square" lIns="0" tIns="22859" rIns="0" bIns="0" rtlCol="0">
            <a:spAutoFit/>
          </a:bodyPr>
          <a:lstStyle/>
          <a:p>
            <a:pPr>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135" name="object 135"/>
          <p:cNvGrpSpPr/>
          <p:nvPr/>
        </p:nvGrpSpPr>
        <p:grpSpPr>
          <a:xfrm>
            <a:off x="10617079" y="6462422"/>
            <a:ext cx="2414604" cy="465649"/>
            <a:chOff x="8007731" y="4573016"/>
            <a:chExt cx="1811020" cy="349250"/>
          </a:xfrm>
        </p:grpSpPr>
        <p:sp>
          <p:nvSpPr>
            <p:cNvPr id="136" name="object 136"/>
            <p:cNvSpPr/>
            <p:nvPr/>
          </p:nvSpPr>
          <p:spPr>
            <a:xfrm>
              <a:off x="8007731" y="4573016"/>
              <a:ext cx="1811020" cy="349250"/>
            </a:xfrm>
            <a:custGeom>
              <a:avLst/>
              <a:gdLst/>
              <a:ahLst/>
              <a:cxnLst/>
              <a:rect l="l" t="t" r="r" b="b"/>
              <a:pathLst>
                <a:path w="1811020" h="349250">
                  <a:moveTo>
                    <a:pt x="1810892" y="0"/>
                  </a:moveTo>
                  <a:lnTo>
                    <a:pt x="0" y="0"/>
                  </a:lnTo>
                  <a:lnTo>
                    <a:pt x="0" y="348869"/>
                  </a:lnTo>
                  <a:lnTo>
                    <a:pt x="1810892" y="348869"/>
                  </a:lnTo>
                  <a:lnTo>
                    <a:pt x="1810892" y="0"/>
                  </a:lnTo>
                  <a:close/>
                </a:path>
              </a:pathLst>
            </a:custGeom>
            <a:solidFill>
              <a:srgbClr val="92D050"/>
            </a:solidFill>
          </p:spPr>
          <p:txBody>
            <a:bodyPr wrap="square" lIns="0" tIns="0" rIns="0" bIns="0" rtlCol="0"/>
            <a:lstStyle/>
            <a:p>
              <a:endParaRPr/>
            </a:p>
          </p:txBody>
        </p:sp>
        <p:sp>
          <p:nvSpPr>
            <p:cNvPr id="137" name="object 137"/>
            <p:cNvSpPr/>
            <p:nvPr/>
          </p:nvSpPr>
          <p:spPr>
            <a:xfrm>
              <a:off x="8873744" y="4694796"/>
              <a:ext cx="79375" cy="105410"/>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grpSp>
      <p:grpSp>
        <p:nvGrpSpPr>
          <p:cNvPr id="138" name="object 138"/>
          <p:cNvGrpSpPr/>
          <p:nvPr/>
        </p:nvGrpSpPr>
        <p:grpSpPr>
          <a:xfrm>
            <a:off x="10617079" y="7625360"/>
            <a:ext cx="2414604" cy="465649"/>
            <a:chOff x="8007731" y="5445252"/>
            <a:chExt cx="1811020" cy="349250"/>
          </a:xfrm>
        </p:grpSpPr>
        <p:sp>
          <p:nvSpPr>
            <p:cNvPr id="139" name="object 139"/>
            <p:cNvSpPr/>
            <p:nvPr/>
          </p:nvSpPr>
          <p:spPr>
            <a:xfrm>
              <a:off x="8007731" y="5445252"/>
              <a:ext cx="905510" cy="349250"/>
            </a:xfrm>
            <a:custGeom>
              <a:avLst/>
              <a:gdLst/>
              <a:ahLst/>
              <a:cxnLst/>
              <a:rect l="l" t="t" r="r" b="b"/>
              <a:pathLst>
                <a:path w="905509" h="349250">
                  <a:moveTo>
                    <a:pt x="905509" y="0"/>
                  </a:moveTo>
                  <a:lnTo>
                    <a:pt x="0" y="0"/>
                  </a:lnTo>
                  <a:lnTo>
                    <a:pt x="0" y="348869"/>
                  </a:lnTo>
                  <a:lnTo>
                    <a:pt x="905509" y="348869"/>
                  </a:lnTo>
                  <a:lnTo>
                    <a:pt x="905509" y="0"/>
                  </a:lnTo>
                  <a:close/>
                </a:path>
              </a:pathLst>
            </a:custGeom>
            <a:solidFill>
              <a:srgbClr val="92D050"/>
            </a:solidFill>
          </p:spPr>
          <p:txBody>
            <a:bodyPr wrap="square" lIns="0" tIns="0" rIns="0" bIns="0" rtlCol="0"/>
            <a:lstStyle/>
            <a:p>
              <a:endParaRPr/>
            </a:p>
          </p:txBody>
        </p:sp>
        <p:sp>
          <p:nvSpPr>
            <p:cNvPr id="140" name="object 140"/>
            <p:cNvSpPr/>
            <p:nvPr/>
          </p:nvSpPr>
          <p:spPr>
            <a:xfrm>
              <a:off x="8913241" y="5445252"/>
              <a:ext cx="905510" cy="349250"/>
            </a:xfrm>
            <a:custGeom>
              <a:avLst/>
              <a:gdLst/>
              <a:ahLst/>
              <a:cxnLst/>
              <a:rect l="l" t="t" r="r" b="b"/>
              <a:pathLst>
                <a:path w="905509" h="349250">
                  <a:moveTo>
                    <a:pt x="905459" y="0"/>
                  </a:moveTo>
                  <a:lnTo>
                    <a:pt x="0" y="0"/>
                  </a:lnTo>
                  <a:lnTo>
                    <a:pt x="0" y="348869"/>
                  </a:lnTo>
                  <a:lnTo>
                    <a:pt x="905459" y="348869"/>
                  </a:lnTo>
                  <a:lnTo>
                    <a:pt x="905459" y="0"/>
                  </a:lnTo>
                  <a:close/>
                </a:path>
              </a:pathLst>
            </a:custGeom>
            <a:solidFill>
              <a:srgbClr val="FFC000"/>
            </a:solidFill>
          </p:spPr>
          <p:txBody>
            <a:bodyPr wrap="square" lIns="0" tIns="0" rIns="0" bIns="0" rtlCol="0"/>
            <a:lstStyle/>
            <a:p>
              <a:endParaRPr/>
            </a:p>
          </p:txBody>
        </p:sp>
        <p:sp>
          <p:nvSpPr>
            <p:cNvPr id="141" name="object 141"/>
            <p:cNvSpPr/>
            <p:nvPr/>
          </p:nvSpPr>
          <p:spPr>
            <a:xfrm>
              <a:off x="8420862" y="5566778"/>
              <a:ext cx="984885" cy="105410"/>
            </a:xfrm>
            <a:custGeom>
              <a:avLst/>
              <a:gdLst/>
              <a:ahLst/>
              <a:cxnLst/>
              <a:rect l="l" t="t" r="r" b="b"/>
              <a:pathLst>
                <a:path w="984884" h="105410">
                  <a:moveTo>
                    <a:pt x="79121" y="0"/>
                  </a:moveTo>
                  <a:lnTo>
                    <a:pt x="0" y="0"/>
                  </a:lnTo>
                  <a:lnTo>
                    <a:pt x="0" y="104787"/>
                  </a:lnTo>
                  <a:lnTo>
                    <a:pt x="79121" y="104787"/>
                  </a:lnTo>
                  <a:lnTo>
                    <a:pt x="79121" y="0"/>
                  </a:lnTo>
                  <a:close/>
                </a:path>
                <a:path w="984884" h="105410">
                  <a:moveTo>
                    <a:pt x="984758" y="0"/>
                  </a:moveTo>
                  <a:lnTo>
                    <a:pt x="905637" y="0"/>
                  </a:lnTo>
                  <a:lnTo>
                    <a:pt x="905637" y="104787"/>
                  </a:lnTo>
                  <a:lnTo>
                    <a:pt x="984758" y="104787"/>
                  </a:lnTo>
                  <a:lnTo>
                    <a:pt x="984758" y="0"/>
                  </a:lnTo>
                  <a:close/>
                </a:path>
              </a:pathLst>
            </a:custGeom>
            <a:solidFill>
              <a:srgbClr val="FFFFFF"/>
            </a:solidFill>
          </p:spPr>
          <p:txBody>
            <a:bodyPr wrap="square" lIns="0" tIns="0" rIns="0" bIns="0" rtlCol="0"/>
            <a:lstStyle/>
            <a:p>
              <a:endParaRPr/>
            </a:p>
          </p:txBody>
        </p:sp>
      </p:grpSp>
      <p:graphicFrame>
        <p:nvGraphicFramePr>
          <p:cNvPr id="142" name="object 142"/>
          <p:cNvGraphicFramePr>
            <a:graphicFrameLocks noGrp="1"/>
          </p:cNvGraphicFramePr>
          <p:nvPr>
            <p:extLst>
              <p:ext uri="{D42A27DB-BD31-4B8C-83A1-F6EECF244321}">
                <p14:modId xmlns:p14="http://schemas.microsoft.com/office/powerpoint/2010/main" val="4002596706"/>
              </p:ext>
            </p:extLst>
          </p:nvPr>
        </p:nvGraphicFramePr>
        <p:xfrm>
          <a:off x="10613327" y="6113439"/>
          <a:ext cx="2415448" cy="2324014"/>
        </p:xfrm>
        <a:graphic>
          <a:graphicData uri="http://schemas.openxmlformats.org/drawingml/2006/table">
            <a:tbl>
              <a:tblPr firstRow="1" bandRow="1">
                <a:tableStyleId>{2D5ABB26-0587-4C30-8999-92F81FD0307C}</a:tableStyleId>
              </a:tblPr>
              <a:tblGrid>
                <a:gridCol w="483429">
                  <a:extLst>
                    <a:ext uri="{9D8B030D-6E8A-4147-A177-3AD203B41FA5}">
                      <a16:colId xmlns:a16="http://schemas.microsoft.com/office/drawing/2014/main" val="20000"/>
                    </a:ext>
                  </a:extLst>
                </a:gridCol>
                <a:gridCol w="483429">
                  <a:extLst>
                    <a:ext uri="{9D8B030D-6E8A-4147-A177-3AD203B41FA5}">
                      <a16:colId xmlns:a16="http://schemas.microsoft.com/office/drawing/2014/main" val="20001"/>
                    </a:ext>
                  </a:extLst>
                </a:gridCol>
                <a:gridCol w="241290">
                  <a:extLst>
                    <a:ext uri="{9D8B030D-6E8A-4147-A177-3AD203B41FA5}">
                      <a16:colId xmlns:a16="http://schemas.microsoft.com/office/drawing/2014/main" val="20002"/>
                    </a:ext>
                  </a:extLst>
                </a:gridCol>
                <a:gridCol w="242136">
                  <a:extLst>
                    <a:ext uri="{9D8B030D-6E8A-4147-A177-3AD203B41FA5}">
                      <a16:colId xmlns:a16="http://schemas.microsoft.com/office/drawing/2014/main" val="20003"/>
                    </a:ext>
                  </a:extLst>
                </a:gridCol>
                <a:gridCol w="481735">
                  <a:extLst>
                    <a:ext uri="{9D8B030D-6E8A-4147-A177-3AD203B41FA5}">
                      <a16:colId xmlns:a16="http://schemas.microsoft.com/office/drawing/2014/main" val="20004"/>
                    </a:ext>
                  </a:extLst>
                </a:gridCol>
                <a:gridCol w="483429">
                  <a:extLst>
                    <a:ext uri="{9D8B030D-6E8A-4147-A177-3AD203B41FA5}">
                      <a16:colId xmlns:a16="http://schemas.microsoft.com/office/drawing/2014/main" val="20005"/>
                    </a:ext>
                  </a:extLst>
                </a:gridCol>
              </a:tblGrid>
              <a:tr h="348814">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extLst>
                  <a:ext uri="{0D108BD9-81ED-4DB2-BD59-A6C34878D82A}">
                    <a16:rowId xmlns:a16="http://schemas.microsoft.com/office/drawing/2014/main" val="10000"/>
                  </a:ext>
                </a:extLst>
              </a:tr>
              <a:tr h="464803">
                <a:tc gridSpan="6">
                  <a:txBody>
                    <a:bodyPr/>
                    <a:lstStyle/>
                    <a:p>
                      <a:pPr>
                        <a:lnSpc>
                          <a:spcPct val="100000"/>
                        </a:lnSpc>
                        <a:spcBef>
                          <a:spcPts val="480"/>
                        </a:spcBef>
                      </a:pPr>
                      <a:endParaRPr sz="700">
                        <a:latin typeface="Times New Roman"/>
                        <a:cs typeface="Times New Roman"/>
                      </a:endParaRPr>
                    </a:p>
                    <a:p>
                      <a:pPr marL="3175" algn="ctr">
                        <a:lnSpc>
                          <a:spcPct val="100000"/>
                        </a:lnSpc>
                      </a:pPr>
                      <a:r>
                        <a:rPr sz="700" spc="-50" dirty="0">
                          <a:solidFill>
                            <a:srgbClr val="404040"/>
                          </a:solidFill>
                          <a:latin typeface="Calibri"/>
                          <a:cs typeface="Calibri"/>
                        </a:rPr>
                        <a:t>4</a:t>
                      </a:r>
                      <a:endParaRPr sz="700">
                        <a:latin typeface="Calibri"/>
                        <a:cs typeface="Calibri"/>
                      </a:endParaRPr>
                    </a:p>
                  </a:txBody>
                  <a:tcPr marL="0" marR="0" marT="81277" marB="0">
                    <a:lnL w="6350">
                      <a:solidFill>
                        <a:srgbClr val="D9D9D9"/>
                      </a:solidFill>
                      <a:prstDash val="solid"/>
                    </a:lnL>
                    <a:lnR w="6350">
                      <a:solidFill>
                        <a:srgbClr val="D9D9D9"/>
                      </a:solidFill>
                      <a:prstDash val="solid"/>
                    </a:lnR>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1"/>
                  </a:ext>
                </a:extLst>
              </a:tr>
              <a:tr h="697627">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extLst>
                  <a:ext uri="{0D108BD9-81ED-4DB2-BD59-A6C34878D82A}">
                    <a16:rowId xmlns:a16="http://schemas.microsoft.com/office/drawing/2014/main" val="10002"/>
                  </a:ext>
                </a:extLst>
              </a:tr>
              <a:tr h="464803">
                <a:tc gridSpan="3">
                  <a:txBody>
                    <a:bodyPr/>
                    <a:lstStyle/>
                    <a:p>
                      <a:pPr>
                        <a:lnSpc>
                          <a:spcPct val="100000"/>
                        </a:lnSpc>
                        <a:spcBef>
                          <a:spcPts val="480"/>
                        </a:spcBef>
                      </a:pPr>
                      <a:endParaRPr sz="700">
                        <a:latin typeface="Times New Roman"/>
                        <a:cs typeface="Times New Roman"/>
                      </a:endParaRPr>
                    </a:p>
                    <a:p>
                      <a:pPr marL="2540" algn="ctr">
                        <a:lnSpc>
                          <a:spcPct val="100000"/>
                        </a:lnSpc>
                      </a:pPr>
                      <a:r>
                        <a:rPr sz="700" spc="-50" dirty="0">
                          <a:solidFill>
                            <a:srgbClr val="404040"/>
                          </a:solidFill>
                          <a:latin typeface="Calibri"/>
                          <a:cs typeface="Calibri"/>
                        </a:rPr>
                        <a:t>1</a:t>
                      </a:r>
                      <a:endParaRPr sz="700">
                        <a:latin typeface="Calibri"/>
                        <a:cs typeface="Calibri"/>
                      </a:endParaRPr>
                    </a:p>
                  </a:txBody>
                  <a:tcPr marL="0" marR="0" marT="81277" marB="0">
                    <a:lnL w="6350">
                      <a:solidFill>
                        <a:srgbClr val="D9D9D9"/>
                      </a:solidFill>
                      <a:prstDash val="solid"/>
                    </a:lnL>
                  </a:tcPr>
                </a:tc>
                <a:tc hMerge="1">
                  <a:txBody>
                    <a:bodyPr/>
                    <a:lstStyle/>
                    <a:p>
                      <a:endParaRPr/>
                    </a:p>
                  </a:txBody>
                  <a:tcPr marL="0" marR="0" marT="0" marB="0"/>
                </a:tc>
                <a:tc hMerge="1">
                  <a:txBody>
                    <a:bodyPr/>
                    <a:lstStyle/>
                    <a:p>
                      <a:endParaRPr/>
                    </a:p>
                  </a:txBody>
                  <a:tcPr marL="0" marR="0" marT="0" marB="0"/>
                </a:tc>
                <a:tc gridSpan="3">
                  <a:txBody>
                    <a:bodyPr/>
                    <a:lstStyle/>
                    <a:p>
                      <a:pPr>
                        <a:lnSpc>
                          <a:spcPct val="100000"/>
                        </a:lnSpc>
                        <a:spcBef>
                          <a:spcPts val="480"/>
                        </a:spcBef>
                      </a:pPr>
                      <a:endParaRPr sz="700">
                        <a:latin typeface="Times New Roman"/>
                        <a:cs typeface="Times New Roman"/>
                      </a:endParaRPr>
                    </a:p>
                    <a:p>
                      <a:pPr marL="2540" algn="ctr">
                        <a:lnSpc>
                          <a:spcPct val="100000"/>
                        </a:lnSpc>
                      </a:pPr>
                      <a:r>
                        <a:rPr sz="700" spc="-50" dirty="0">
                          <a:solidFill>
                            <a:srgbClr val="404040"/>
                          </a:solidFill>
                          <a:latin typeface="Calibri"/>
                          <a:cs typeface="Calibri"/>
                        </a:rPr>
                        <a:t>1</a:t>
                      </a:r>
                      <a:endParaRPr sz="700">
                        <a:latin typeface="Calibri"/>
                        <a:cs typeface="Calibri"/>
                      </a:endParaRPr>
                    </a:p>
                  </a:txBody>
                  <a:tcPr marL="0" marR="0" marT="81277" marB="0">
                    <a:lnR w="6350">
                      <a:solidFill>
                        <a:srgbClr val="D9D9D9"/>
                      </a:solidFill>
                      <a:prstDash val="solid"/>
                    </a:lnR>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3"/>
                  </a:ext>
                </a:extLst>
              </a:tr>
              <a:tr h="347967">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extLst>
                  <a:ext uri="{0D108BD9-81ED-4DB2-BD59-A6C34878D82A}">
                    <a16:rowId xmlns:a16="http://schemas.microsoft.com/office/drawing/2014/main" val="10004"/>
                  </a:ext>
                </a:extLst>
              </a:tr>
            </a:tbl>
          </a:graphicData>
        </a:graphic>
      </p:graphicFrame>
      <p:sp>
        <p:nvSpPr>
          <p:cNvPr id="143" name="object 143"/>
          <p:cNvSpPr txBox="1"/>
          <p:nvPr/>
        </p:nvSpPr>
        <p:spPr>
          <a:xfrm>
            <a:off x="10546808" y="8475245"/>
            <a:ext cx="143928"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Calibri"/>
                <a:cs typeface="Calibri"/>
              </a:rPr>
              <a:t>0%</a:t>
            </a:r>
            <a:endParaRPr sz="667">
              <a:latin typeface="Calibri"/>
              <a:cs typeface="Calibri"/>
            </a:endParaRPr>
          </a:p>
        </p:txBody>
      </p:sp>
      <p:sp>
        <p:nvSpPr>
          <p:cNvPr id="144" name="object 144"/>
          <p:cNvSpPr txBox="1"/>
          <p:nvPr/>
        </p:nvSpPr>
        <p:spPr>
          <a:xfrm>
            <a:off x="11006869" y="8475245"/>
            <a:ext cx="1155657" cy="124885"/>
          </a:xfrm>
          <a:prstGeom prst="rect">
            <a:avLst/>
          </a:prstGeom>
        </p:spPr>
        <p:txBody>
          <a:bodyPr vert="horz" wrap="square" lIns="0" tIns="22013" rIns="0" bIns="0" rtlCol="0">
            <a:spAutoFit/>
          </a:bodyPr>
          <a:lstStyle/>
          <a:p>
            <a:pPr marL="16933">
              <a:spcBef>
                <a:spcPts val="173"/>
              </a:spcBef>
              <a:tabLst>
                <a:tab pos="499521" algn="l"/>
                <a:tab pos="982109"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p:txBody>
      </p:sp>
      <p:sp>
        <p:nvSpPr>
          <p:cNvPr id="145" name="object 145"/>
          <p:cNvSpPr txBox="1"/>
          <p:nvPr/>
        </p:nvSpPr>
        <p:spPr>
          <a:xfrm>
            <a:off x="12456140" y="8475245"/>
            <a:ext cx="189646"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Calibri"/>
                <a:cs typeface="Calibri"/>
              </a:rPr>
              <a:t>80%</a:t>
            </a:r>
            <a:endParaRPr sz="667">
              <a:latin typeface="Calibri"/>
              <a:cs typeface="Calibri"/>
            </a:endParaRPr>
          </a:p>
        </p:txBody>
      </p:sp>
      <p:sp>
        <p:nvSpPr>
          <p:cNvPr id="146" name="object 146"/>
          <p:cNvSpPr txBox="1"/>
          <p:nvPr/>
        </p:nvSpPr>
        <p:spPr>
          <a:xfrm>
            <a:off x="12916540" y="8475245"/>
            <a:ext cx="235365" cy="124885"/>
          </a:xfrm>
          <a:prstGeom prst="rect">
            <a:avLst/>
          </a:prstGeom>
        </p:spPr>
        <p:txBody>
          <a:bodyPr vert="horz" wrap="square" lIns="0" tIns="22013" rIns="0" bIns="0" rtlCol="0">
            <a:spAutoFit/>
          </a:bodyPr>
          <a:lstStyle/>
          <a:p>
            <a:pPr marL="16933">
              <a:spcBef>
                <a:spcPts val="173"/>
              </a:spcBef>
            </a:pPr>
            <a:r>
              <a:rPr sz="667" spc="-27" dirty="0">
                <a:solidFill>
                  <a:srgbClr val="585858"/>
                </a:solidFill>
                <a:latin typeface="Calibri"/>
                <a:cs typeface="Calibri"/>
              </a:rPr>
              <a:t>100%</a:t>
            </a:r>
            <a:endParaRPr sz="667">
              <a:latin typeface="Calibri"/>
              <a:cs typeface="Calibri"/>
            </a:endParaRPr>
          </a:p>
        </p:txBody>
      </p:sp>
      <p:sp>
        <p:nvSpPr>
          <p:cNvPr id="147" name="object 147"/>
          <p:cNvSpPr txBox="1"/>
          <p:nvPr/>
        </p:nvSpPr>
        <p:spPr>
          <a:xfrm>
            <a:off x="10158711" y="7777517"/>
            <a:ext cx="393685" cy="124885"/>
          </a:xfrm>
          <a:prstGeom prst="rect">
            <a:avLst/>
          </a:prstGeom>
        </p:spPr>
        <p:txBody>
          <a:bodyPr vert="horz" wrap="square" lIns="0" tIns="22013" rIns="0" bIns="0" rtlCol="0">
            <a:spAutoFit/>
          </a:bodyPr>
          <a:lstStyle/>
          <a:p>
            <a:pPr marL="16933">
              <a:spcBef>
                <a:spcPts val="173"/>
              </a:spcBef>
            </a:pPr>
            <a:r>
              <a:rPr sz="667" spc="-20" dirty="0">
                <a:solidFill>
                  <a:srgbClr val="585858"/>
                </a:solidFill>
                <a:latin typeface="游ゴシック"/>
                <a:cs typeface="游ゴシック"/>
              </a:rPr>
              <a:t>希望する</a:t>
            </a:r>
            <a:endParaRPr sz="667">
              <a:latin typeface="游ゴシック"/>
              <a:cs typeface="游ゴシック"/>
            </a:endParaRPr>
          </a:p>
        </p:txBody>
      </p:sp>
      <p:sp>
        <p:nvSpPr>
          <p:cNvPr id="148" name="object 148"/>
          <p:cNvSpPr txBox="1"/>
          <p:nvPr/>
        </p:nvSpPr>
        <p:spPr>
          <a:xfrm>
            <a:off x="10068120" y="6614409"/>
            <a:ext cx="483429" cy="124885"/>
          </a:xfrm>
          <a:prstGeom prst="rect">
            <a:avLst/>
          </a:prstGeom>
        </p:spPr>
        <p:txBody>
          <a:bodyPr vert="horz" wrap="square" lIns="0" tIns="22013" rIns="0" bIns="0" rtlCol="0">
            <a:spAutoFit/>
          </a:bodyPr>
          <a:lstStyle/>
          <a:p>
            <a:pPr marL="16933">
              <a:spcBef>
                <a:spcPts val="173"/>
              </a:spcBef>
            </a:pPr>
            <a:r>
              <a:rPr sz="667" spc="-13" dirty="0">
                <a:solidFill>
                  <a:srgbClr val="585858"/>
                </a:solidFill>
                <a:latin typeface="游ゴシック"/>
                <a:cs typeface="游ゴシック"/>
              </a:rPr>
              <a:t>希望しない</a:t>
            </a:r>
            <a:endParaRPr sz="667">
              <a:latin typeface="游ゴシック"/>
              <a:cs typeface="游ゴシック"/>
            </a:endParaRPr>
          </a:p>
        </p:txBody>
      </p:sp>
      <p:grpSp>
        <p:nvGrpSpPr>
          <p:cNvPr id="149" name="object 149"/>
          <p:cNvGrpSpPr/>
          <p:nvPr/>
        </p:nvGrpSpPr>
        <p:grpSpPr>
          <a:xfrm>
            <a:off x="10857015" y="8729982"/>
            <a:ext cx="932992" cy="49951"/>
            <a:chOff x="8187690" y="6273749"/>
            <a:chExt cx="699770" cy="37465"/>
          </a:xfrm>
        </p:grpSpPr>
        <p:sp>
          <p:nvSpPr>
            <p:cNvPr id="150" name="object 150"/>
            <p:cNvSpPr/>
            <p:nvPr/>
          </p:nvSpPr>
          <p:spPr>
            <a:xfrm>
              <a:off x="8187690" y="6273749"/>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151" name="object 151"/>
            <p:cNvSpPr/>
            <p:nvPr/>
          </p:nvSpPr>
          <p:spPr>
            <a:xfrm>
              <a:off x="8519033" y="6273749"/>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152" name="object 152"/>
            <p:cNvSpPr/>
            <p:nvPr/>
          </p:nvSpPr>
          <p:spPr>
            <a:xfrm>
              <a:off x="8850376" y="6273749"/>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153" name="object 153"/>
          <p:cNvSpPr txBox="1"/>
          <p:nvPr/>
        </p:nvSpPr>
        <p:spPr>
          <a:xfrm>
            <a:off x="10911878" y="8675187"/>
            <a:ext cx="1546803" cy="124885"/>
          </a:xfrm>
          <a:prstGeom prst="rect">
            <a:avLst/>
          </a:prstGeom>
        </p:spPr>
        <p:txBody>
          <a:bodyPr vert="horz" wrap="square" lIns="0" tIns="22013" rIns="0" bIns="0" rtlCol="0">
            <a:spAutoFit/>
          </a:bodyPr>
          <a:lstStyle/>
          <a:p>
            <a:pPr marL="16933">
              <a:spcBef>
                <a:spcPts val="173"/>
              </a:spcBef>
              <a:tabLst>
                <a:tab pos="458882" algn="l"/>
                <a:tab pos="899984"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154" name="object 154"/>
          <p:cNvSpPr txBox="1"/>
          <p:nvPr/>
        </p:nvSpPr>
        <p:spPr>
          <a:xfrm>
            <a:off x="12458848" y="5986613"/>
            <a:ext cx="631589" cy="135870"/>
          </a:xfrm>
          <a:prstGeom prst="rect">
            <a:avLst/>
          </a:prstGeom>
        </p:spPr>
        <p:txBody>
          <a:bodyPr vert="horz" wrap="square" lIns="0" tIns="22859" rIns="0" bIns="0" rtlCol="0">
            <a:spAutoFit/>
          </a:bodyPr>
          <a:lstStyle/>
          <a:p>
            <a:pPr marL="16933">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801892" y="957666"/>
            <a:ext cx="3386541" cy="242866"/>
          </a:xfrm>
          <a:prstGeom prst="rect">
            <a:avLst/>
          </a:prstGeom>
        </p:spPr>
        <p:txBody>
          <a:bodyPr vert="horz" wrap="square" lIns="0" tIns="16933" rIns="0" bIns="0" rtlCol="0">
            <a:spAutoFit/>
          </a:bodyPr>
          <a:lstStyle/>
          <a:p>
            <a:pPr marL="16933">
              <a:spcBef>
                <a:spcPts val="133"/>
              </a:spcBef>
            </a:pPr>
            <a:r>
              <a:rPr sz="1467" dirty="0">
                <a:latin typeface="游ゴシック"/>
                <a:cs typeface="游ゴシック"/>
              </a:rPr>
              <a:t>保健相談に関する調査集計（君津支部</a:t>
            </a:r>
            <a:r>
              <a:rPr sz="1467" spc="-67" dirty="0">
                <a:latin typeface="游ゴシック"/>
                <a:cs typeface="游ゴシック"/>
              </a:rPr>
              <a:t>）</a:t>
            </a:r>
            <a:endParaRPr sz="1467">
              <a:latin typeface="游ゴシック"/>
              <a:cs typeface="游ゴシック"/>
            </a:endParaRPr>
          </a:p>
        </p:txBody>
      </p:sp>
      <p:sp>
        <p:nvSpPr>
          <p:cNvPr id="3" name="object 3"/>
          <p:cNvSpPr txBox="1"/>
          <p:nvPr/>
        </p:nvSpPr>
        <p:spPr>
          <a:xfrm>
            <a:off x="12490015" y="945745"/>
            <a:ext cx="759432" cy="141919"/>
          </a:xfrm>
          <a:prstGeom prst="rect">
            <a:avLst/>
          </a:prstGeom>
        </p:spPr>
        <p:txBody>
          <a:bodyPr vert="horz" wrap="square" lIns="0" tIns="18626" rIns="0" bIns="0" rtlCol="0">
            <a:spAutoFit/>
          </a:bodyPr>
          <a:lstStyle/>
          <a:p>
            <a:pPr marL="16933">
              <a:spcBef>
                <a:spcPts val="147"/>
              </a:spcBef>
            </a:pPr>
            <a:r>
              <a:rPr sz="800" spc="-13" dirty="0">
                <a:latin typeface="游ゴシック"/>
                <a:cs typeface="游ゴシック"/>
              </a:rPr>
              <a:t>令和３年度実施</a:t>
            </a:r>
            <a:endParaRPr sz="800">
              <a:latin typeface="游ゴシック"/>
              <a:cs typeface="游ゴシック"/>
            </a:endParaRPr>
          </a:p>
        </p:txBody>
      </p:sp>
      <p:sp>
        <p:nvSpPr>
          <p:cNvPr id="4" name="object 4"/>
          <p:cNvSpPr/>
          <p:nvPr/>
        </p:nvSpPr>
        <p:spPr>
          <a:xfrm>
            <a:off x="1032669" y="4955410"/>
            <a:ext cx="5677536" cy="3494910"/>
          </a:xfrm>
          <a:custGeom>
            <a:avLst/>
            <a:gdLst/>
            <a:ahLst/>
            <a:cxnLst/>
            <a:rect l="l" t="t" r="r" b="b"/>
            <a:pathLst>
              <a:path w="4258310" h="2621279">
                <a:moveTo>
                  <a:pt x="0" y="2621279"/>
                </a:moveTo>
                <a:lnTo>
                  <a:pt x="4258183" y="2621279"/>
                </a:lnTo>
                <a:lnTo>
                  <a:pt x="4258183" y="0"/>
                </a:lnTo>
                <a:lnTo>
                  <a:pt x="0" y="0"/>
                </a:lnTo>
                <a:lnTo>
                  <a:pt x="0" y="2621279"/>
                </a:lnTo>
                <a:close/>
              </a:path>
            </a:pathLst>
          </a:custGeom>
          <a:ln w="7112">
            <a:solidFill>
              <a:srgbClr val="000000"/>
            </a:solidFill>
          </a:ln>
        </p:spPr>
        <p:txBody>
          <a:bodyPr wrap="square" lIns="0" tIns="0" rIns="0" bIns="0" rtlCol="0"/>
          <a:lstStyle/>
          <a:p>
            <a:endParaRPr/>
          </a:p>
        </p:txBody>
      </p:sp>
      <p:sp>
        <p:nvSpPr>
          <p:cNvPr id="5" name="object 5"/>
          <p:cNvSpPr txBox="1"/>
          <p:nvPr/>
        </p:nvSpPr>
        <p:spPr>
          <a:xfrm>
            <a:off x="2480754" y="5049082"/>
            <a:ext cx="2562765" cy="176971"/>
          </a:xfrm>
          <a:prstGeom prst="rect">
            <a:avLst/>
          </a:prstGeom>
        </p:spPr>
        <p:txBody>
          <a:bodyPr vert="horz" wrap="square" lIns="0" tIns="22859" rIns="0" bIns="0" rtlCol="0">
            <a:spAutoFit/>
          </a:bodyPr>
          <a:lstStyle/>
          <a:p>
            <a:pPr marL="16933">
              <a:spcBef>
                <a:spcPts val="180"/>
              </a:spcBef>
            </a:pPr>
            <a:r>
              <a:rPr sz="1000" spc="20" dirty="0">
                <a:latin typeface="游ゴシック"/>
                <a:cs typeface="游ゴシック"/>
              </a:rPr>
              <a:t>問２  １型糖尿病の児童生徒はいますか？</a:t>
            </a:r>
            <a:endParaRPr sz="1000">
              <a:latin typeface="游ゴシック"/>
              <a:cs typeface="游ゴシック"/>
            </a:endParaRPr>
          </a:p>
        </p:txBody>
      </p:sp>
      <p:sp>
        <p:nvSpPr>
          <p:cNvPr id="6" name="object 6"/>
          <p:cNvSpPr/>
          <p:nvPr/>
        </p:nvSpPr>
        <p:spPr>
          <a:xfrm>
            <a:off x="7225973" y="4955410"/>
            <a:ext cx="5677536" cy="3494910"/>
          </a:xfrm>
          <a:custGeom>
            <a:avLst/>
            <a:gdLst/>
            <a:ahLst/>
            <a:cxnLst/>
            <a:rect l="l" t="t" r="r" b="b"/>
            <a:pathLst>
              <a:path w="4258309" h="2621279">
                <a:moveTo>
                  <a:pt x="0" y="2621279"/>
                </a:moveTo>
                <a:lnTo>
                  <a:pt x="4258056" y="2621279"/>
                </a:lnTo>
                <a:lnTo>
                  <a:pt x="4258056" y="0"/>
                </a:lnTo>
                <a:lnTo>
                  <a:pt x="0" y="0"/>
                </a:lnTo>
                <a:lnTo>
                  <a:pt x="0" y="2621279"/>
                </a:lnTo>
                <a:close/>
              </a:path>
            </a:pathLst>
          </a:custGeom>
          <a:ln w="7112">
            <a:solidFill>
              <a:srgbClr val="000000"/>
            </a:solidFill>
          </a:ln>
        </p:spPr>
        <p:txBody>
          <a:bodyPr wrap="square" lIns="0" tIns="0" rIns="0" bIns="0" rtlCol="0"/>
          <a:lstStyle/>
          <a:p>
            <a:endParaRPr/>
          </a:p>
        </p:txBody>
      </p:sp>
      <p:sp>
        <p:nvSpPr>
          <p:cNvPr id="7" name="object 7"/>
          <p:cNvSpPr txBox="1"/>
          <p:nvPr/>
        </p:nvSpPr>
        <p:spPr>
          <a:xfrm>
            <a:off x="8515400" y="5101505"/>
            <a:ext cx="3077519" cy="176971"/>
          </a:xfrm>
          <a:prstGeom prst="rect">
            <a:avLst/>
          </a:prstGeom>
        </p:spPr>
        <p:txBody>
          <a:bodyPr vert="horz" wrap="square" lIns="0" tIns="22859" rIns="0" bIns="0" rtlCol="0">
            <a:spAutoFit/>
          </a:bodyPr>
          <a:lstStyle/>
          <a:p>
            <a:pPr>
              <a:spcBef>
                <a:spcPts val="180"/>
              </a:spcBef>
            </a:pPr>
            <a:r>
              <a:rPr sz="1000" spc="7" dirty="0">
                <a:latin typeface="游ゴシック"/>
                <a:cs typeface="游ゴシック"/>
              </a:rPr>
              <a:t>問２－１  ブドウ糖は保健室に置いてありますか？</a:t>
            </a:r>
            <a:endParaRPr sz="1000">
              <a:latin typeface="游ゴシック"/>
              <a:cs typeface="游ゴシック"/>
            </a:endParaRPr>
          </a:p>
        </p:txBody>
      </p:sp>
      <p:sp>
        <p:nvSpPr>
          <p:cNvPr id="8" name="object 8"/>
          <p:cNvSpPr/>
          <p:nvPr/>
        </p:nvSpPr>
        <p:spPr>
          <a:xfrm>
            <a:off x="1032669" y="1460500"/>
            <a:ext cx="5695315" cy="3336589"/>
          </a:xfrm>
          <a:custGeom>
            <a:avLst/>
            <a:gdLst/>
            <a:ahLst/>
            <a:cxnLst/>
            <a:rect l="l" t="t" r="r" b="b"/>
            <a:pathLst>
              <a:path w="4271645" h="2502535">
                <a:moveTo>
                  <a:pt x="0" y="2502281"/>
                </a:moveTo>
                <a:lnTo>
                  <a:pt x="4271137" y="2502281"/>
                </a:lnTo>
                <a:lnTo>
                  <a:pt x="4271137" y="0"/>
                </a:lnTo>
                <a:lnTo>
                  <a:pt x="0" y="0"/>
                </a:lnTo>
                <a:lnTo>
                  <a:pt x="0" y="2502281"/>
                </a:lnTo>
                <a:close/>
              </a:path>
            </a:pathLst>
          </a:custGeom>
          <a:ln w="7112">
            <a:solidFill>
              <a:srgbClr val="000000"/>
            </a:solidFill>
          </a:ln>
        </p:spPr>
        <p:txBody>
          <a:bodyPr wrap="square" lIns="0" tIns="0" rIns="0" bIns="0" rtlCol="0"/>
          <a:lstStyle/>
          <a:p>
            <a:endParaRPr/>
          </a:p>
        </p:txBody>
      </p:sp>
      <p:sp>
        <p:nvSpPr>
          <p:cNvPr id="9" name="object 9"/>
          <p:cNvSpPr txBox="1"/>
          <p:nvPr/>
        </p:nvSpPr>
        <p:spPr>
          <a:xfrm>
            <a:off x="1873886" y="1578148"/>
            <a:ext cx="4007125" cy="176971"/>
          </a:xfrm>
          <a:prstGeom prst="rect">
            <a:avLst/>
          </a:prstGeom>
        </p:spPr>
        <p:txBody>
          <a:bodyPr vert="horz" wrap="square" lIns="0" tIns="22859" rIns="0" bIns="0" rtlCol="0">
            <a:spAutoFit/>
          </a:bodyPr>
          <a:lstStyle/>
          <a:p>
            <a:pPr>
              <a:spcBef>
                <a:spcPts val="180"/>
              </a:spcBef>
            </a:pPr>
            <a:r>
              <a:rPr sz="1000" spc="-7" dirty="0">
                <a:latin typeface="游ゴシック"/>
                <a:cs typeface="游ゴシック"/>
              </a:rPr>
              <a:t>問１   児童生徒の中で、頭痛に悩んでいたり相談されていますか？</a:t>
            </a:r>
            <a:endParaRPr sz="1000">
              <a:latin typeface="游ゴシック"/>
              <a:cs typeface="游ゴシック"/>
            </a:endParaRPr>
          </a:p>
        </p:txBody>
      </p:sp>
      <p:grpSp>
        <p:nvGrpSpPr>
          <p:cNvPr id="10" name="object 10"/>
          <p:cNvGrpSpPr/>
          <p:nvPr/>
        </p:nvGrpSpPr>
        <p:grpSpPr>
          <a:xfrm>
            <a:off x="1374871" y="2047472"/>
            <a:ext cx="2133521" cy="2220724"/>
            <a:chOff x="1137533" y="1122997"/>
            <a:chExt cx="1600200" cy="1665605"/>
          </a:xfrm>
        </p:grpSpPr>
        <p:sp>
          <p:nvSpPr>
            <p:cNvPr id="11" name="object 11"/>
            <p:cNvSpPr/>
            <p:nvPr/>
          </p:nvSpPr>
          <p:spPr>
            <a:xfrm>
              <a:off x="1849627" y="1369060"/>
              <a:ext cx="706755" cy="1242060"/>
            </a:xfrm>
            <a:custGeom>
              <a:avLst/>
              <a:gdLst/>
              <a:ahLst/>
              <a:cxnLst/>
              <a:rect l="l" t="t" r="r" b="b"/>
              <a:pathLst>
                <a:path w="706755" h="1242060">
                  <a:moveTo>
                    <a:pt x="0" y="0"/>
                  </a:moveTo>
                  <a:lnTo>
                    <a:pt x="0" y="706882"/>
                  </a:lnTo>
                  <a:lnTo>
                    <a:pt x="461772" y="1241933"/>
                  </a:lnTo>
                  <a:lnTo>
                    <a:pt x="499273" y="1207103"/>
                  </a:lnTo>
                  <a:lnTo>
                    <a:pt x="533937" y="1169914"/>
                  </a:lnTo>
                  <a:lnTo>
                    <a:pt x="565683" y="1130542"/>
                  </a:lnTo>
                  <a:lnTo>
                    <a:pt x="594430" y="1089161"/>
                  </a:lnTo>
                  <a:lnTo>
                    <a:pt x="620097" y="1045948"/>
                  </a:lnTo>
                  <a:lnTo>
                    <a:pt x="642604" y="1001077"/>
                  </a:lnTo>
                  <a:lnTo>
                    <a:pt x="661869" y="954725"/>
                  </a:lnTo>
                  <a:lnTo>
                    <a:pt x="677813" y="907066"/>
                  </a:lnTo>
                  <a:lnTo>
                    <a:pt x="690354" y="858277"/>
                  </a:lnTo>
                  <a:lnTo>
                    <a:pt x="699411" y="808533"/>
                  </a:lnTo>
                  <a:lnTo>
                    <a:pt x="704905" y="758009"/>
                  </a:lnTo>
                  <a:lnTo>
                    <a:pt x="706755" y="706882"/>
                  </a:lnTo>
                  <a:lnTo>
                    <a:pt x="705124" y="658484"/>
                  </a:lnTo>
                  <a:lnTo>
                    <a:pt x="700302" y="610962"/>
                  </a:lnTo>
                  <a:lnTo>
                    <a:pt x="692393" y="564421"/>
                  </a:lnTo>
                  <a:lnTo>
                    <a:pt x="681504" y="518965"/>
                  </a:lnTo>
                  <a:lnTo>
                    <a:pt x="667740" y="474700"/>
                  </a:lnTo>
                  <a:lnTo>
                    <a:pt x="651206" y="431732"/>
                  </a:lnTo>
                  <a:lnTo>
                    <a:pt x="632007" y="390165"/>
                  </a:lnTo>
                  <a:lnTo>
                    <a:pt x="610249" y="350106"/>
                  </a:lnTo>
                  <a:lnTo>
                    <a:pt x="586036" y="311658"/>
                  </a:lnTo>
                  <a:lnTo>
                    <a:pt x="559475" y="274928"/>
                  </a:lnTo>
                  <a:lnTo>
                    <a:pt x="530671" y="240021"/>
                  </a:lnTo>
                  <a:lnTo>
                    <a:pt x="499729" y="207041"/>
                  </a:lnTo>
                  <a:lnTo>
                    <a:pt x="466754" y="176095"/>
                  </a:lnTo>
                  <a:lnTo>
                    <a:pt x="431851" y="147288"/>
                  </a:lnTo>
                  <a:lnTo>
                    <a:pt x="395127" y="120724"/>
                  </a:lnTo>
                  <a:lnTo>
                    <a:pt x="356686" y="96510"/>
                  </a:lnTo>
                  <a:lnTo>
                    <a:pt x="316634" y="74750"/>
                  </a:lnTo>
                  <a:lnTo>
                    <a:pt x="275076" y="55550"/>
                  </a:lnTo>
                  <a:lnTo>
                    <a:pt x="232117" y="39015"/>
                  </a:lnTo>
                  <a:lnTo>
                    <a:pt x="187862" y="25250"/>
                  </a:lnTo>
                  <a:lnTo>
                    <a:pt x="142418" y="14361"/>
                  </a:lnTo>
                  <a:lnTo>
                    <a:pt x="95890" y="6453"/>
                  </a:lnTo>
                  <a:lnTo>
                    <a:pt x="48382" y="1630"/>
                  </a:lnTo>
                  <a:lnTo>
                    <a:pt x="0" y="0"/>
                  </a:lnTo>
                  <a:close/>
                </a:path>
              </a:pathLst>
            </a:custGeom>
            <a:solidFill>
              <a:srgbClr val="4471C4"/>
            </a:solidFill>
          </p:spPr>
          <p:txBody>
            <a:bodyPr wrap="square" lIns="0" tIns="0" rIns="0" bIns="0" rtlCol="0"/>
            <a:lstStyle/>
            <a:p>
              <a:endParaRPr/>
            </a:p>
          </p:txBody>
        </p:sp>
        <p:sp>
          <p:nvSpPr>
            <p:cNvPr id="12" name="object 12"/>
            <p:cNvSpPr/>
            <p:nvPr/>
          </p:nvSpPr>
          <p:spPr>
            <a:xfrm>
              <a:off x="1142930" y="1560703"/>
              <a:ext cx="1169035" cy="1222375"/>
            </a:xfrm>
            <a:custGeom>
              <a:avLst/>
              <a:gdLst/>
              <a:ahLst/>
              <a:cxnLst/>
              <a:rect l="l" t="t" r="r" b="b"/>
              <a:pathLst>
                <a:path w="1169035" h="1222375">
                  <a:moveTo>
                    <a:pt x="222827" y="0"/>
                  </a:moveTo>
                  <a:lnTo>
                    <a:pt x="188243" y="34773"/>
                  </a:lnTo>
                  <a:lnTo>
                    <a:pt x="156545" y="71336"/>
                  </a:lnTo>
                  <a:lnTo>
                    <a:pt x="127739" y="109535"/>
                  </a:lnTo>
                  <a:lnTo>
                    <a:pt x="101833" y="149212"/>
                  </a:lnTo>
                  <a:lnTo>
                    <a:pt x="78837" y="190212"/>
                  </a:lnTo>
                  <a:lnTo>
                    <a:pt x="58758" y="232381"/>
                  </a:lnTo>
                  <a:lnTo>
                    <a:pt x="41604" y="275560"/>
                  </a:lnTo>
                  <a:lnTo>
                    <a:pt x="27383" y="319597"/>
                  </a:lnTo>
                  <a:lnTo>
                    <a:pt x="16105" y="364333"/>
                  </a:lnTo>
                  <a:lnTo>
                    <a:pt x="7775" y="409615"/>
                  </a:lnTo>
                  <a:lnTo>
                    <a:pt x="2404" y="455285"/>
                  </a:lnTo>
                  <a:lnTo>
                    <a:pt x="0" y="501189"/>
                  </a:lnTo>
                  <a:lnTo>
                    <a:pt x="569" y="547171"/>
                  </a:lnTo>
                  <a:lnTo>
                    <a:pt x="4121" y="593075"/>
                  </a:lnTo>
                  <a:lnTo>
                    <a:pt x="10663" y="638745"/>
                  </a:lnTo>
                  <a:lnTo>
                    <a:pt x="20204" y="684026"/>
                  </a:lnTo>
                  <a:lnTo>
                    <a:pt x="32753" y="728761"/>
                  </a:lnTo>
                  <a:lnTo>
                    <a:pt x="48316" y="772796"/>
                  </a:lnTo>
                  <a:lnTo>
                    <a:pt x="66903" y="815975"/>
                  </a:lnTo>
                  <a:lnTo>
                    <a:pt x="88521" y="858141"/>
                  </a:lnTo>
                  <a:lnTo>
                    <a:pt x="113179" y="899140"/>
                  </a:lnTo>
                  <a:lnTo>
                    <a:pt x="140884" y="938815"/>
                  </a:lnTo>
                  <a:lnTo>
                    <a:pt x="171646" y="977010"/>
                  </a:lnTo>
                  <a:lnTo>
                    <a:pt x="204494" y="1012581"/>
                  </a:lnTo>
                  <a:lnTo>
                    <a:pt x="239186" y="1045404"/>
                  </a:lnTo>
                  <a:lnTo>
                    <a:pt x="275574" y="1075468"/>
                  </a:lnTo>
                  <a:lnTo>
                    <a:pt x="313509" y="1102762"/>
                  </a:lnTo>
                  <a:lnTo>
                    <a:pt x="352842" y="1127276"/>
                  </a:lnTo>
                  <a:lnTo>
                    <a:pt x="393425" y="1148998"/>
                  </a:lnTo>
                  <a:lnTo>
                    <a:pt x="435110" y="1167918"/>
                  </a:lnTo>
                  <a:lnTo>
                    <a:pt x="477749" y="1184025"/>
                  </a:lnTo>
                  <a:lnTo>
                    <a:pt x="521192" y="1197308"/>
                  </a:lnTo>
                  <a:lnTo>
                    <a:pt x="565291" y="1207756"/>
                  </a:lnTo>
                  <a:lnTo>
                    <a:pt x="609898" y="1215359"/>
                  </a:lnTo>
                  <a:lnTo>
                    <a:pt x="654865" y="1220104"/>
                  </a:lnTo>
                  <a:lnTo>
                    <a:pt x="700042" y="1221983"/>
                  </a:lnTo>
                  <a:lnTo>
                    <a:pt x="745283" y="1220983"/>
                  </a:lnTo>
                  <a:lnTo>
                    <a:pt x="790437" y="1217094"/>
                  </a:lnTo>
                  <a:lnTo>
                    <a:pt x="835357" y="1210305"/>
                  </a:lnTo>
                  <a:lnTo>
                    <a:pt x="879894" y="1200605"/>
                  </a:lnTo>
                  <a:lnTo>
                    <a:pt x="923900" y="1187983"/>
                  </a:lnTo>
                  <a:lnTo>
                    <a:pt x="967227" y="1172429"/>
                  </a:lnTo>
                  <a:lnTo>
                    <a:pt x="1009725" y="1153931"/>
                  </a:lnTo>
                  <a:lnTo>
                    <a:pt x="1051247" y="1132480"/>
                  </a:lnTo>
                  <a:lnTo>
                    <a:pt x="1091644" y="1108063"/>
                  </a:lnTo>
                  <a:lnTo>
                    <a:pt x="1130767" y="1080669"/>
                  </a:lnTo>
                  <a:lnTo>
                    <a:pt x="1168469" y="1050289"/>
                  </a:lnTo>
                  <a:lnTo>
                    <a:pt x="706697" y="515238"/>
                  </a:lnTo>
                  <a:lnTo>
                    <a:pt x="222827" y="0"/>
                  </a:lnTo>
                  <a:close/>
                </a:path>
              </a:pathLst>
            </a:custGeom>
            <a:solidFill>
              <a:srgbClr val="EC7C30"/>
            </a:solidFill>
          </p:spPr>
          <p:txBody>
            <a:bodyPr wrap="square" lIns="0" tIns="0" rIns="0" bIns="0" rtlCol="0"/>
            <a:lstStyle/>
            <a:p>
              <a:endParaRPr/>
            </a:p>
          </p:txBody>
        </p:sp>
        <p:sp>
          <p:nvSpPr>
            <p:cNvPr id="13" name="object 13"/>
            <p:cNvSpPr/>
            <p:nvPr/>
          </p:nvSpPr>
          <p:spPr>
            <a:xfrm>
              <a:off x="1142930" y="1560703"/>
              <a:ext cx="1169035" cy="1222375"/>
            </a:xfrm>
            <a:custGeom>
              <a:avLst/>
              <a:gdLst/>
              <a:ahLst/>
              <a:cxnLst/>
              <a:rect l="l" t="t" r="r" b="b"/>
              <a:pathLst>
                <a:path w="1169035" h="1222375">
                  <a:moveTo>
                    <a:pt x="1168469" y="1050289"/>
                  </a:moveTo>
                  <a:lnTo>
                    <a:pt x="1130767" y="1080669"/>
                  </a:lnTo>
                  <a:lnTo>
                    <a:pt x="1091644" y="1108063"/>
                  </a:lnTo>
                  <a:lnTo>
                    <a:pt x="1051247" y="1132480"/>
                  </a:lnTo>
                  <a:lnTo>
                    <a:pt x="1009725" y="1153931"/>
                  </a:lnTo>
                  <a:lnTo>
                    <a:pt x="967227" y="1172429"/>
                  </a:lnTo>
                  <a:lnTo>
                    <a:pt x="923900" y="1187983"/>
                  </a:lnTo>
                  <a:lnTo>
                    <a:pt x="879894" y="1200605"/>
                  </a:lnTo>
                  <a:lnTo>
                    <a:pt x="835357" y="1210305"/>
                  </a:lnTo>
                  <a:lnTo>
                    <a:pt x="790437" y="1217094"/>
                  </a:lnTo>
                  <a:lnTo>
                    <a:pt x="745283" y="1220983"/>
                  </a:lnTo>
                  <a:lnTo>
                    <a:pt x="700042" y="1221983"/>
                  </a:lnTo>
                  <a:lnTo>
                    <a:pt x="654865" y="1220104"/>
                  </a:lnTo>
                  <a:lnTo>
                    <a:pt x="609898" y="1215359"/>
                  </a:lnTo>
                  <a:lnTo>
                    <a:pt x="565291" y="1207756"/>
                  </a:lnTo>
                  <a:lnTo>
                    <a:pt x="521192" y="1197308"/>
                  </a:lnTo>
                  <a:lnTo>
                    <a:pt x="477749" y="1184025"/>
                  </a:lnTo>
                  <a:lnTo>
                    <a:pt x="435110" y="1167918"/>
                  </a:lnTo>
                  <a:lnTo>
                    <a:pt x="393425" y="1148998"/>
                  </a:lnTo>
                  <a:lnTo>
                    <a:pt x="352842" y="1127276"/>
                  </a:lnTo>
                  <a:lnTo>
                    <a:pt x="313509" y="1102762"/>
                  </a:lnTo>
                  <a:lnTo>
                    <a:pt x="275574" y="1075468"/>
                  </a:lnTo>
                  <a:lnTo>
                    <a:pt x="239186" y="1045404"/>
                  </a:lnTo>
                  <a:lnTo>
                    <a:pt x="204494" y="1012581"/>
                  </a:lnTo>
                  <a:lnTo>
                    <a:pt x="171646" y="977010"/>
                  </a:lnTo>
                  <a:lnTo>
                    <a:pt x="140884" y="938815"/>
                  </a:lnTo>
                  <a:lnTo>
                    <a:pt x="113179" y="899140"/>
                  </a:lnTo>
                  <a:lnTo>
                    <a:pt x="88521" y="858141"/>
                  </a:lnTo>
                  <a:lnTo>
                    <a:pt x="66903" y="815975"/>
                  </a:lnTo>
                  <a:lnTo>
                    <a:pt x="48316" y="772796"/>
                  </a:lnTo>
                  <a:lnTo>
                    <a:pt x="32753" y="728761"/>
                  </a:lnTo>
                  <a:lnTo>
                    <a:pt x="20204" y="684026"/>
                  </a:lnTo>
                  <a:lnTo>
                    <a:pt x="10663" y="638745"/>
                  </a:lnTo>
                  <a:lnTo>
                    <a:pt x="4121" y="593075"/>
                  </a:lnTo>
                  <a:lnTo>
                    <a:pt x="569" y="547171"/>
                  </a:lnTo>
                  <a:lnTo>
                    <a:pt x="0" y="501189"/>
                  </a:lnTo>
                  <a:lnTo>
                    <a:pt x="2404" y="455285"/>
                  </a:lnTo>
                  <a:lnTo>
                    <a:pt x="7775" y="409615"/>
                  </a:lnTo>
                  <a:lnTo>
                    <a:pt x="16105" y="364333"/>
                  </a:lnTo>
                  <a:lnTo>
                    <a:pt x="27383" y="319597"/>
                  </a:lnTo>
                  <a:lnTo>
                    <a:pt x="41604" y="275560"/>
                  </a:lnTo>
                  <a:lnTo>
                    <a:pt x="58758" y="232381"/>
                  </a:lnTo>
                  <a:lnTo>
                    <a:pt x="78837" y="190212"/>
                  </a:lnTo>
                  <a:lnTo>
                    <a:pt x="101833" y="149212"/>
                  </a:lnTo>
                  <a:lnTo>
                    <a:pt x="127739" y="109535"/>
                  </a:lnTo>
                  <a:lnTo>
                    <a:pt x="156545" y="71336"/>
                  </a:lnTo>
                  <a:lnTo>
                    <a:pt x="188243" y="34773"/>
                  </a:lnTo>
                  <a:lnTo>
                    <a:pt x="222827" y="0"/>
                  </a:lnTo>
                  <a:lnTo>
                    <a:pt x="706697" y="515238"/>
                  </a:lnTo>
                  <a:lnTo>
                    <a:pt x="1168469" y="1050289"/>
                  </a:lnTo>
                  <a:close/>
                </a:path>
              </a:pathLst>
            </a:custGeom>
            <a:ln w="10668">
              <a:solidFill>
                <a:srgbClr val="FFFFFF"/>
              </a:solidFill>
            </a:ln>
          </p:spPr>
          <p:txBody>
            <a:bodyPr wrap="square" lIns="0" tIns="0" rIns="0" bIns="0" rtlCol="0"/>
            <a:lstStyle/>
            <a:p>
              <a:endParaRPr/>
            </a:p>
          </p:txBody>
        </p:sp>
        <p:sp>
          <p:nvSpPr>
            <p:cNvPr id="14" name="object 14"/>
            <p:cNvSpPr/>
            <p:nvPr/>
          </p:nvSpPr>
          <p:spPr>
            <a:xfrm>
              <a:off x="1365757" y="1378966"/>
              <a:ext cx="483870" cy="697230"/>
            </a:xfrm>
            <a:custGeom>
              <a:avLst/>
              <a:gdLst/>
              <a:ahLst/>
              <a:cxnLst/>
              <a:rect l="l" t="t" r="r" b="b"/>
              <a:pathLst>
                <a:path w="483869" h="697230">
                  <a:moveTo>
                    <a:pt x="366014" y="0"/>
                  </a:moveTo>
                  <a:lnTo>
                    <a:pt x="315032" y="10574"/>
                  </a:lnTo>
                  <a:lnTo>
                    <a:pt x="265176" y="24806"/>
                  </a:lnTo>
                  <a:lnTo>
                    <a:pt x="216629" y="42601"/>
                  </a:lnTo>
                  <a:lnTo>
                    <a:pt x="169576" y="63865"/>
                  </a:lnTo>
                  <a:lnTo>
                    <a:pt x="124203" y="88504"/>
                  </a:lnTo>
                  <a:lnTo>
                    <a:pt x="80692" y="116425"/>
                  </a:lnTo>
                  <a:lnTo>
                    <a:pt x="39230" y="147534"/>
                  </a:lnTo>
                  <a:lnTo>
                    <a:pt x="0" y="181737"/>
                  </a:lnTo>
                  <a:lnTo>
                    <a:pt x="483870" y="696976"/>
                  </a:lnTo>
                  <a:lnTo>
                    <a:pt x="366014" y="0"/>
                  </a:lnTo>
                  <a:close/>
                </a:path>
              </a:pathLst>
            </a:custGeom>
            <a:solidFill>
              <a:srgbClr val="A4A4A4"/>
            </a:solidFill>
          </p:spPr>
          <p:txBody>
            <a:bodyPr wrap="square" lIns="0" tIns="0" rIns="0" bIns="0" rtlCol="0"/>
            <a:lstStyle/>
            <a:p>
              <a:endParaRPr/>
            </a:p>
          </p:txBody>
        </p:sp>
        <p:sp>
          <p:nvSpPr>
            <p:cNvPr id="15" name="object 15"/>
            <p:cNvSpPr/>
            <p:nvPr/>
          </p:nvSpPr>
          <p:spPr>
            <a:xfrm>
              <a:off x="1365757" y="1378966"/>
              <a:ext cx="483870" cy="697230"/>
            </a:xfrm>
            <a:custGeom>
              <a:avLst/>
              <a:gdLst/>
              <a:ahLst/>
              <a:cxnLst/>
              <a:rect l="l" t="t" r="r" b="b"/>
              <a:pathLst>
                <a:path w="483869" h="697230">
                  <a:moveTo>
                    <a:pt x="0" y="181737"/>
                  </a:moveTo>
                  <a:lnTo>
                    <a:pt x="39230" y="147534"/>
                  </a:lnTo>
                  <a:lnTo>
                    <a:pt x="80692" y="116425"/>
                  </a:lnTo>
                  <a:lnTo>
                    <a:pt x="124203" y="88504"/>
                  </a:lnTo>
                  <a:lnTo>
                    <a:pt x="169576" y="63865"/>
                  </a:lnTo>
                  <a:lnTo>
                    <a:pt x="216629" y="42601"/>
                  </a:lnTo>
                  <a:lnTo>
                    <a:pt x="265176" y="24806"/>
                  </a:lnTo>
                  <a:lnTo>
                    <a:pt x="315032" y="10574"/>
                  </a:lnTo>
                  <a:lnTo>
                    <a:pt x="366014" y="0"/>
                  </a:lnTo>
                  <a:lnTo>
                    <a:pt x="483870" y="696976"/>
                  </a:lnTo>
                  <a:lnTo>
                    <a:pt x="0" y="181737"/>
                  </a:lnTo>
                  <a:close/>
                </a:path>
              </a:pathLst>
            </a:custGeom>
            <a:ln w="10668">
              <a:solidFill>
                <a:srgbClr val="FFFFFF"/>
              </a:solidFill>
            </a:ln>
          </p:spPr>
          <p:txBody>
            <a:bodyPr wrap="square" lIns="0" tIns="0" rIns="0" bIns="0" rtlCol="0"/>
            <a:lstStyle/>
            <a:p>
              <a:endParaRPr/>
            </a:p>
          </p:txBody>
        </p:sp>
        <p:sp>
          <p:nvSpPr>
            <p:cNvPr id="16" name="object 16"/>
            <p:cNvSpPr/>
            <p:nvPr/>
          </p:nvSpPr>
          <p:spPr>
            <a:xfrm>
              <a:off x="1731771" y="1369060"/>
              <a:ext cx="118110" cy="707390"/>
            </a:xfrm>
            <a:custGeom>
              <a:avLst/>
              <a:gdLst/>
              <a:ahLst/>
              <a:cxnLst/>
              <a:rect l="l" t="t" r="r" b="b"/>
              <a:pathLst>
                <a:path w="118110" h="707389">
                  <a:moveTo>
                    <a:pt x="117855" y="0"/>
                  </a:moveTo>
                  <a:lnTo>
                    <a:pt x="88243" y="619"/>
                  </a:lnTo>
                  <a:lnTo>
                    <a:pt x="58689" y="2476"/>
                  </a:lnTo>
                  <a:lnTo>
                    <a:pt x="29255" y="5572"/>
                  </a:lnTo>
                  <a:lnTo>
                    <a:pt x="0" y="9905"/>
                  </a:lnTo>
                  <a:lnTo>
                    <a:pt x="117855" y="706881"/>
                  </a:lnTo>
                  <a:lnTo>
                    <a:pt x="117855" y="0"/>
                  </a:lnTo>
                  <a:close/>
                </a:path>
              </a:pathLst>
            </a:custGeom>
            <a:solidFill>
              <a:srgbClr val="FFC000"/>
            </a:solidFill>
          </p:spPr>
          <p:txBody>
            <a:bodyPr wrap="square" lIns="0" tIns="0" rIns="0" bIns="0" rtlCol="0"/>
            <a:lstStyle/>
            <a:p>
              <a:endParaRPr/>
            </a:p>
          </p:txBody>
        </p:sp>
        <p:sp>
          <p:nvSpPr>
            <p:cNvPr id="17" name="object 17"/>
            <p:cNvSpPr/>
            <p:nvPr/>
          </p:nvSpPr>
          <p:spPr>
            <a:xfrm>
              <a:off x="1731771" y="1369060"/>
              <a:ext cx="118110" cy="707390"/>
            </a:xfrm>
            <a:custGeom>
              <a:avLst/>
              <a:gdLst/>
              <a:ahLst/>
              <a:cxnLst/>
              <a:rect l="l" t="t" r="r" b="b"/>
              <a:pathLst>
                <a:path w="118110" h="707389">
                  <a:moveTo>
                    <a:pt x="0" y="9905"/>
                  </a:moveTo>
                  <a:lnTo>
                    <a:pt x="29255" y="5572"/>
                  </a:lnTo>
                  <a:lnTo>
                    <a:pt x="58689" y="2476"/>
                  </a:lnTo>
                  <a:lnTo>
                    <a:pt x="88243" y="619"/>
                  </a:lnTo>
                  <a:lnTo>
                    <a:pt x="117855" y="0"/>
                  </a:lnTo>
                  <a:lnTo>
                    <a:pt x="117855" y="706881"/>
                  </a:lnTo>
                  <a:lnTo>
                    <a:pt x="0" y="9905"/>
                  </a:lnTo>
                  <a:close/>
                </a:path>
              </a:pathLst>
            </a:custGeom>
            <a:ln w="10668">
              <a:solidFill>
                <a:srgbClr val="FFFFFF"/>
              </a:solidFill>
            </a:ln>
          </p:spPr>
          <p:txBody>
            <a:bodyPr wrap="square" lIns="0" tIns="0" rIns="0" bIns="0" rtlCol="0"/>
            <a:lstStyle/>
            <a:p>
              <a:endParaRPr/>
            </a:p>
          </p:txBody>
        </p:sp>
        <p:sp>
          <p:nvSpPr>
            <p:cNvPr id="18" name="object 18"/>
            <p:cNvSpPr/>
            <p:nvPr/>
          </p:nvSpPr>
          <p:spPr>
            <a:xfrm>
              <a:off x="2133219" y="1125855"/>
              <a:ext cx="601345" cy="704215"/>
            </a:xfrm>
            <a:custGeom>
              <a:avLst/>
              <a:gdLst/>
              <a:ahLst/>
              <a:cxnLst/>
              <a:rect l="l" t="t" r="r" b="b"/>
              <a:pathLst>
                <a:path w="601344" h="704214">
                  <a:moveTo>
                    <a:pt x="601345" y="0"/>
                  </a:moveTo>
                  <a:lnTo>
                    <a:pt x="0" y="0"/>
                  </a:lnTo>
                  <a:lnTo>
                    <a:pt x="0" y="253872"/>
                  </a:lnTo>
                  <a:lnTo>
                    <a:pt x="350774" y="253872"/>
                  </a:lnTo>
                  <a:lnTo>
                    <a:pt x="378841" y="703707"/>
                  </a:lnTo>
                  <a:lnTo>
                    <a:pt x="501142" y="253872"/>
                  </a:lnTo>
                  <a:lnTo>
                    <a:pt x="601345" y="253872"/>
                  </a:lnTo>
                  <a:lnTo>
                    <a:pt x="601345" y="0"/>
                  </a:lnTo>
                  <a:close/>
                </a:path>
              </a:pathLst>
            </a:custGeom>
            <a:solidFill>
              <a:srgbClr val="FFFFFF"/>
            </a:solidFill>
          </p:spPr>
          <p:txBody>
            <a:bodyPr wrap="square" lIns="0" tIns="0" rIns="0" bIns="0" rtlCol="0"/>
            <a:lstStyle/>
            <a:p>
              <a:endParaRPr/>
            </a:p>
          </p:txBody>
        </p:sp>
        <p:sp>
          <p:nvSpPr>
            <p:cNvPr id="19" name="object 19"/>
            <p:cNvSpPr/>
            <p:nvPr/>
          </p:nvSpPr>
          <p:spPr>
            <a:xfrm>
              <a:off x="2133219" y="1125855"/>
              <a:ext cx="601345" cy="704215"/>
            </a:xfrm>
            <a:custGeom>
              <a:avLst/>
              <a:gdLst/>
              <a:ahLst/>
              <a:cxnLst/>
              <a:rect l="l" t="t" r="r" b="b"/>
              <a:pathLst>
                <a:path w="601344" h="704214">
                  <a:moveTo>
                    <a:pt x="0" y="0"/>
                  </a:moveTo>
                  <a:lnTo>
                    <a:pt x="350774" y="0"/>
                  </a:lnTo>
                  <a:lnTo>
                    <a:pt x="501142" y="0"/>
                  </a:lnTo>
                  <a:lnTo>
                    <a:pt x="601345" y="0"/>
                  </a:lnTo>
                  <a:lnTo>
                    <a:pt x="601345" y="148082"/>
                  </a:lnTo>
                  <a:lnTo>
                    <a:pt x="601345" y="211582"/>
                  </a:lnTo>
                  <a:lnTo>
                    <a:pt x="601345" y="253872"/>
                  </a:lnTo>
                  <a:lnTo>
                    <a:pt x="501142" y="253872"/>
                  </a:lnTo>
                  <a:lnTo>
                    <a:pt x="378841" y="703707"/>
                  </a:lnTo>
                  <a:lnTo>
                    <a:pt x="350774" y="253872"/>
                  </a:lnTo>
                  <a:lnTo>
                    <a:pt x="0" y="253872"/>
                  </a:lnTo>
                  <a:lnTo>
                    <a:pt x="0" y="211582"/>
                  </a:lnTo>
                  <a:lnTo>
                    <a:pt x="0" y="148082"/>
                  </a:lnTo>
                  <a:lnTo>
                    <a:pt x="0" y="0"/>
                  </a:lnTo>
                  <a:close/>
                </a:path>
              </a:pathLst>
            </a:custGeom>
            <a:ln w="5334">
              <a:solidFill>
                <a:srgbClr val="000000"/>
              </a:solidFill>
            </a:ln>
          </p:spPr>
          <p:txBody>
            <a:bodyPr wrap="square" lIns="0" tIns="0" rIns="0" bIns="0" rtlCol="0"/>
            <a:lstStyle/>
            <a:p>
              <a:endParaRPr/>
            </a:p>
          </p:txBody>
        </p:sp>
      </p:grpSp>
      <p:sp>
        <p:nvSpPr>
          <p:cNvPr id="20" name="object 20"/>
          <p:cNvSpPr txBox="1"/>
          <p:nvPr/>
        </p:nvSpPr>
        <p:spPr>
          <a:xfrm>
            <a:off x="2809756" y="2066337"/>
            <a:ext cx="637516" cy="284692"/>
          </a:xfrm>
          <a:prstGeom prst="rect">
            <a:avLst/>
          </a:prstGeom>
        </p:spPr>
        <p:txBody>
          <a:bodyPr vert="horz" wrap="square" lIns="0" tIns="25399" rIns="0" bIns="0" rtlCol="0">
            <a:spAutoFit/>
          </a:bodyPr>
          <a:lstStyle/>
          <a:p>
            <a:pPr marR="38944" algn="ctr">
              <a:spcBef>
                <a:spcPts val="200"/>
              </a:spcBef>
            </a:pPr>
            <a:r>
              <a:rPr sz="800" spc="-53" dirty="0">
                <a:solidFill>
                  <a:srgbClr val="585858"/>
                </a:solidFill>
                <a:latin typeface="BIZ UDPゴシック"/>
                <a:cs typeface="BIZ UDPゴシック"/>
              </a:rPr>
              <a:t>いる</a:t>
            </a:r>
            <a:endParaRPr sz="800">
              <a:latin typeface="BIZ UDPゴシック"/>
              <a:cs typeface="BIZ UDPゴシック"/>
            </a:endParaRPr>
          </a:p>
          <a:p>
            <a:pPr marR="6773" algn="ctr">
              <a:spcBef>
                <a:spcPts val="67"/>
              </a:spcBef>
            </a:pPr>
            <a:r>
              <a:rPr sz="800" spc="-13" dirty="0">
                <a:solidFill>
                  <a:srgbClr val="585858"/>
                </a:solidFill>
                <a:latin typeface="BIZ UDPゴシック"/>
                <a:cs typeface="BIZ UDPゴシック"/>
              </a:rPr>
              <a:t>29</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39%</a:t>
            </a:r>
            <a:endParaRPr sz="800">
              <a:latin typeface="BIZ UDPゴシック"/>
              <a:cs typeface="BIZ UDPゴシック"/>
            </a:endParaRPr>
          </a:p>
        </p:txBody>
      </p:sp>
      <p:grpSp>
        <p:nvGrpSpPr>
          <p:cNvPr id="21" name="object 21"/>
          <p:cNvGrpSpPr/>
          <p:nvPr/>
        </p:nvGrpSpPr>
        <p:grpSpPr>
          <a:xfrm>
            <a:off x="1197847" y="3944781"/>
            <a:ext cx="905053" cy="671382"/>
            <a:chOff x="1004760" y="2546032"/>
            <a:chExt cx="678815" cy="503555"/>
          </a:xfrm>
        </p:grpSpPr>
        <p:sp>
          <p:nvSpPr>
            <p:cNvPr id="22" name="object 22"/>
            <p:cNvSpPr/>
            <p:nvPr/>
          </p:nvSpPr>
          <p:spPr>
            <a:xfrm>
              <a:off x="1007617" y="2548890"/>
              <a:ext cx="673100" cy="497840"/>
            </a:xfrm>
            <a:custGeom>
              <a:avLst/>
              <a:gdLst/>
              <a:ahLst/>
              <a:cxnLst/>
              <a:rect l="l" t="t" r="r" b="b"/>
              <a:pathLst>
                <a:path w="673100" h="497839">
                  <a:moveTo>
                    <a:pt x="316738" y="0"/>
                  </a:moveTo>
                  <a:lnTo>
                    <a:pt x="112153" y="229870"/>
                  </a:lnTo>
                  <a:lnTo>
                    <a:pt x="0" y="229870"/>
                  </a:lnTo>
                  <a:lnTo>
                    <a:pt x="0" y="497332"/>
                  </a:lnTo>
                  <a:lnTo>
                    <a:pt x="672973" y="497332"/>
                  </a:lnTo>
                  <a:lnTo>
                    <a:pt x="672973" y="229870"/>
                  </a:lnTo>
                  <a:lnTo>
                    <a:pt x="280416" y="229870"/>
                  </a:lnTo>
                  <a:lnTo>
                    <a:pt x="316738" y="0"/>
                  </a:lnTo>
                  <a:close/>
                </a:path>
              </a:pathLst>
            </a:custGeom>
            <a:solidFill>
              <a:srgbClr val="FFFFFF"/>
            </a:solidFill>
          </p:spPr>
          <p:txBody>
            <a:bodyPr wrap="square" lIns="0" tIns="0" rIns="0" bIns="0" rtlCol="0"/>
            <a:lstStyle/>
            <a:p>
              <a:endParaRPr/>
            </a:p>
          </p:txBody>
        </p:sp>
        <p:sp>
          <p:nvSpPr>
            <p:cNvPr id="23" name="object 23"/>
            <p:cNvSpPr/>
            <p:nvPr/>
          </p:nvSpPr>
          <p:spPr>
            <a:xfrm>
              <a:off x="1007617" y="2548890"/>
              <a:ext cx="673100" cy="497840"/>
            </a:xfrm>
            <a:custGeom>
              <a:avLst/>
              <a:gdLst/>
              <a:ahLst/>
              <a:cxnLst/>
              <a:rect l="l" t="t" r="r" b="b"/>
              <a:pathLst>
                <a:path w="673100" h="497839">
                  <a:moveTo>
                    <a:pt x="0" y="229870"/>
                  </a:moveTo>
                  <a:lnTo>
                    <a:pt x="112153" y="229870"/>
                  </a:lnTo>
                  <a:lnTo>
                    <a:pt x="316738" y="0"/>
                  </a:lnTo>
                  <a:lnTo>
                    <a:pt x="280416" y="229870"/>
                  </a:lnTo>
                  <a:lnTo>
                    <a:pt x="672973" y="229870"/>
                  </a:lnTo>
                  <a:lnTo>
                    <a:pt x="672973" y="274447"/>
                  </a:lnTo>
                  <a:lnTo>
                    <a:pt x="672973" y="341249"/>
                  </a:lnTo>
                  <a:lnTo>
                    <a:pt x="672973" y="497332"/>
                  </a:lnTo>
                  <a:lnTo>
                    <a:pt x="280416" y="497332"/>
                  </a:lnTo>
                  <a:lnTo>
                    <a:pt x="112153" y="497332"/>
                  </a:lnTo>
                  <a:lnTo>
                    <a:pt x="0" y="497332"/>
                  </a:lnTo>
                  <a:lnTo>
                    <a:pt x="0" y="341249"/>
                  </a:lnTo>
                  <a:lnTo>
                    <a:pt x="0" y="274447"/>
                  </a:lnTo>
                  <a:lnTo>
                    <a:pt x="0" y="229870"/>
                  </a:lnTo>
                  <a:close/>
                </a:path>
              </a:pathLst>
            </a:custGeom>
            <a:ln w="5334">
              <a:solidFill>
                <a:srgbClr val="000000"/>
              </a:solidFill>
            </a:ln>
          </p:spPr>
          <p:txBody>
            <a:bodyPr wrap="square" lIns="0" tIns="0" rIns="0" bIns="0" rtlCol="0"/>
            <a:lstStyle/>
            <a:p>
              <a:endParaRPr/>
            </a:p>
          </p:txBody>
        </p:sp>
      </p:grpSp>
      <p:sp>
        <p:nvSpPr>
          <p:cNvPr id="24" name="object 24"/>
          <p:cNvSpPr txBox="1"/>
          <p:nvPr/>
        </p:nvSpPr>
        <p:spPr>
          <a:xfrm>
            <a:off x="1356557" y="4280486"/>
            <a:ext cx="637516" cy="283837"/>
          </a:xfrm>
          <a:prstGeom prst="rect">
            <a:avLst/>
          </a:prstGeom>
        </p:spPr>
        <p:txBody>
          <a:bodyPr vert="horz" wrap="square" lIns="0" tIns="24552" rIns="0" bIns="0" rtlCol="0">
            <a:spAutoFit/>
          </a:bodyPr>
          <a:lstStyle/>
          <a:p>
            <a:pPr marR="39792" algn="ctr">
              <a:spcBef>
                <a:spcPts val="193"/>
              </a:spcBef>
            </a:pPr>
            <a:r>
              <a:rPr sz="800" spc="-40" dirty="0">
                <a:solidFill>
                  <a:srgbClr val="585858"/>
                </a:solidFill>
                <a:latin typeface="BIZ UDPゴシック"/>
                <a:cs typeface="BIZ UDPゴシック"/>
              </a:rPr>
              <a:t>時々いる</a:t>
            </a:r>
            <a:endParaRPr sz="800">
              <a:latin typeface="BIZ UDPゴシック"/>
              <a:cs typeface="BIZ UDPゴシック"/>
            </a:endParaRPr>
          </a:p>
          <a:p>
            <a:pPr marR="6773" algn="ctr">
              <a:spcBef>
                <a:spcPts val="60"/>
              </a:spcBef>
            </a:pPr>
            <a:r>
              <a:rPr sz="800" spc="-13" dirty="0">
                <a:solidFill>
                  <a:srgbClr val="585858"/>
                </a:solidFill>
                <a:latin typeface="BIZ UDPゴシック"/>
                <a:cs typeface="BIZ UDPゴシック"/>
              </a:rPr>
              <a:t>37</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49%</a:t>
            </a:r>
            <a:endParaRPr sz="800">
              <a:latin typeface="BIZ UDPゴシック"/>
              <a:cs typeface="BIZ UDPゴシック"/>
            </a:endParaRPr>
          </a:p>
        </p:txBody>
      </p:sp>
      <p:grpSp>
        <p:nvGrpSpPr>
          <p:cNvPr id="25" name="object 25"/>
          <p:cNvGrpSpPr/>
          <p:nvPr/>
        </p:nvGrpSpPr>
        <p:grpSpPr>
          <a:xfrm>
            <a:off x="1116705" y="2071685"/>
            <a:ext cx="792451" cy="406385"/>
            <a:chOff x="943902" y="1141158"/>
            <a:chExt cx="594360" cy="304800"/>
          </a:xfrm>
        </p:grpSpPr>
        <p:sp>
          <p:nvSpPr>
            <p:cNvPr id="26" name="object 26"/>
            <p:cNvSpPr/>
            <p:nvPr/>
          </p:nvSpPr>
          <p:spPr>
            <a:xfrm>
              <a:off x="946759" y="1144016"/>
              <a:ext cx="588645" cy="299085"/>
            </a:xfrm>
            <a:custGeom>
              <a:avLst/>
              <a:gdLst/>
              <a:ahLst/>
              <a:cxnLst/>
              <a:rect l="l" t="t" r="r" b="b"/>
              <a:pathLst>
                <a:path w="588644" h="299084">
                  <a:moveTo>
                    <a:pt x="532663" y="0"/>
                  </a:moveTo>
                  <a:lnTo>
                    <a:pt x="0" y="0"/>
                  </a:lnTo>
                  <a:lnTo>
                    <a:pt x="0" y="247015"/>
                  </a:lnTo>
                  <a:lnTo>
                    <a:pt x="310743" y="247015"/>
                  </a:lnTo>
                  <a:lnTo>
                    <a:pt x="588543" y="298831"/>
                  </a:lnTo>
                  <a:lnTo>
                    <a:pt x="443890" y="247015"/>
                  </a:lnTo>
                  <a:lnTo>
                    <a:pt x="532663" y="247015"/>
                  </a:lnTo>
                  <a:lnTo>
                    <a:pt x="532663" y="0"/>
                  </a:lnTo>
                  <a:close/>
                </a:path>
              </a:pathLst>
            </a:custGeom>
            <a:solidFill>
              <a:srgbClr val="FFFFFF"/>
            </a:solidFill>
          </p:spPr>
          <p:txBody>
            <a:bodyPr wrap="square" lIns="0" tIns="0" rIns="0" bIns="0" rtlCol="0"/>
            <a:lstStyle/>
            <a:p>
              <a:endParaRPr/>
            </a:p>
          </p:txBody>
        </p:sp>
        <p:sp>
          <p:nvSpPr>
            <p:cNvPr id="27" name="object 27"/>
            <p:cNvSpPr/>
            <p:nvPr/>
          </p:nvSpPr>
          <p:spPr>
            <a:xfrm>
              <a:off x="946759" y="1144016"/>
              <a:ext cx="588645" cy="299085"/>
            </a:xfrm>
            <a:custGeom>
              <a:avLst/>
              <a:gdLst/>
              <a:ahLst/>
              <a:cxnLst/>
              <a:rect l="l" t="t" r="r" b="b"/>
              <a:pathLst>
                <a:path w="588644" h="299084">
                  <a:moveTo>
                    <a:pt x="0" y="0"/>
                  </a:moveTo>
                  <a:lnTo>
                    <a:pt x="310743" y="0"/>
                  </a:lnTo>
                  <a:lnTo>
                    <a:pt x="443890" y="0"/>
                  </a:lnTo>
                  <a:lnTo>
                    <a:pt x="532663" y="0"/>
                  </a:lnTo>
                  <a:lnTo>
                    <a:pt x="532663" y="144145"/>
                  </a:lnTo>
                  <a:lnTo>
                    <a:pt x="532663" y="205867"/>
                  </a:lnTo>
                  <a:lnTo>
                    <a:pt x="532663" y="247015"/>
                  </a:lnTo>
                  <a:lnTo>
                    <a:pt x="443890" y="247015"/>
                  </a:lnTo>
                  <a:lnTo>
                    <a:pt x="588543" y="298831"/>
                  </a:lnTo>
                  <a:lnTo>
                    <a:pt x="310743" y="247015"/>
                  </a:lnTo>
                  <a:lnTo>
                    <a:pt x="0" y="247015"/>
                  </a:lnTo>
                  <a:lnTo>
                    <a:pt x="0" y="205867"/>
                  </a:lnTo>
                  <a:lnTo>
                    <a:pt x="0" y="144145"/>
                  </a:lnTo>
                  <a:lnTo>
                    <a:pt x="0" y="0"/>
                  </a:lnTo>
                  <a:close/>
                </a:path>
              </a:pathLst>
            </a:custGeom>
            <a:ln w="5334">
              <a:solidFill>
                <a:srgbClr val="000000"/>
              </a:solidFill>
            </a:ln>
          </p:spPr>
          <p:txBody>
            <a:bodyPr wrap="square" lIns="0" tIns="0" rIns="0" bIns="0" rtlCol="0"/>
            <a:lstStyle/>
            <a:p>
              <a:endParaRPr/>
            </a:p>
          </p:txBody>
        </p:sp>
      </p:grpSp>
      <p:sp>
        <p:nvSpPr>
          <p:cNvPr id="28" name="object 28"/>
          <p:cNvSpPr txBox="1"/>
          <p:nvPr/>
        </p:nvSpPr>
        <p:spPr>
          <a:xfrm>
            <a:off x="1258213" y="2085811"/>
            <a:ext cx="485122" cy="284692"/>
          </a:xfrm>
          <a:prstGeom prst="rect">
            <a:avLst/>
          </a:prstGeom>
        </p:spPr>
        <p:txBody>
          <a:bodyPr vert="horz" wrap="square" lIns="0" tIns="25399" rIns="0" bIns="0" rtlCol="0">
            <a:spAutoFit/>
          </a:bodyPr>
          <a:lstStyle/>
          <a:p>
            <a:pPr marL="67732">
              <a:spcBef>
                <a:spcPts val="200"/>
              </a:spcBef>
            </a:pPr>
            <a:r>
              <a:rPr sz="800" spc="-53" dirty="0">
                <a:solidFill>
                  <a:srgbClr val="585858"/>
                </a:solidFill>
                <a:latin typeface="BIZ UDPゴシック"/>
                <a:cs typeface="BIZ UDPゴシック"/>
              </a:rPr>
              <a:t>いない</a:t>
            </a:r>
            <a:endParaRPr sz="800">
              <a:latin typeface="BIZ UDPゴシック"/>
              <a:cs typeface="BIZ UDPゴシック"/>
            </a:endParaRPr>
          </a:p>
          <a:p>
            <a:pPr>
              <a:spcBef>
                <a:spcPts val="67"/>
              </a:spcBef>
            </a:pPr>
            <a:r>
              <a:rPr sz="800" spc="-13" dirty="0">
                <a:solidFill>
                  <a:srgbClr val="585858"/>
                </a:solidFill>
                <a:latin typeface="BIZ UDPゴシック"/>
                <a:cs typeface="BIZ UDPゴシック"/>
              </a:rPr>
              <a:t>7</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9%</a:t>
            </a:r>
            <a:endParaRPr sz="800">
              <a:latin typeface="BIZ UDPゴシック"/>
              <a:cs typeface="BIZ UDPゴシック"/>
            </a:endParaRPr>
          </a:p>
        </p:txBody>
      </p:sp>
      <p:sp>
        <p:nvSpPr>
          <p:cNvPr id="29" name="object 29"/>
          <p:cNvSpPr/>
          <p:nvPr/>
        </p:nvSpPr>
        <p:spPr>
          <a:xfrm>
            <a:off x="1919603" y="1927673"/>
            <a:ext cx="693394" cy="451257"/>
          </a:xfrm>
          <a:custGeom>
            <a:avLst/>
            <a:gdLst/>
            <a:ahLst/>
            <a:cxnLst/>
            <a:rect l="l" t="t" r="r" b="b"/>
            <a:pathLst>
              <a:path w="520064" h="338455">
                <a:moveTo>
                  <a:pt x="0" y="0"/>
                </a:moveTo>
                <a:lnTo>
                  <a:pt x="86614" y="0"/>
                </a:lnTo>
                <a:lnTo>
                  <a:pt x="216661" y="0"/>
                </a:lnTo>
                <a:lnTo>
                  <a:pt x="519811" y="0"/>
                </a:lnTo>
                <a:lnTo>
                  <a:pt x="519811" y="144145"/>
                </a:lnTo>
                <a:lnTo>
                  <a:pt x="519811" y="205994"/>
                </a:lnTo>
                <a:lnTo>
                  <a:pt x="519811" y="247142"/>
                </a:lnTo>
                <a:lnTo>
                  <a:pt x="216661" y="247142"/>
                </a:lnTo>
                <a:lnTo>
                  <a:pt x="244347" y="338455"/>
                </a:lnTo>
                <a:lnTo>
                  <a:pt x="86614" y="247142"/>
                </a:lnTo>
                <a:lnTo>
                  <a:pt x="0" y="247142"/>
                </a:lnTo>
                <a:lnTo>
                  <a:pt x="0" y="205994"/>
                </a:lnTo>
                <a:lnTo>
                  <a:pt x="0" y="144145"/>
                </a:lnTo>
                <a:lnTo>
                  <a:pt x="0" y="0"/>
                </a:lnTo>
                <a:close/>
              </a:path>
            </a:pathLst>
          </a:custGeom>
          <a:ln w="5334">
            <a:solidFill>
              <a:srgbClr val="000000"/>
            </a:solidFill>
          </a:ln>
        </p:spPr>
        <p:txBody>
          <a:bodyPr wrap="square" lIns="0" tIns="0" rIns="0" bIns="0" rtlCol="0"/>
          <a:lstStyle/>
          <a:p>
            <a:endParaRPr/>
          </a:p>
        </p:txBody>
      </p:sp>
      <p:sp>
        <p:nvSpPr>
          <p:cNvPr id="30" name="object 30"/>
          <p:cNvSpPr txBox="1"/>
          <p:nvPr/>
        </p:nvSpPr>
        <p:spPr>
          <a:xfrm>
            <a:off x="2048292" y="1939644"/>
            <a:ext cx="485122" cy="283837"/>
          </a:xfrm>
          <a:prstGeom prst="rect">
            <a:avLst/>
          </a:prstGeom>
        </p:spPr>
        <p:txBody>
          <a:bodyPr vert="horz" wrap="square" lIns="0" tIns="24552" rIns="0" bIns="0" rtlCol="0">
            <a:spAutoFit/>
          </a:bodyPr>
          <a:lstStyle/>
          <a:p>
            <a:pPr marL="66885">
              <a:spcBef>
                <a:spcPts val="193"/>
              </a:spcBef>
            </a:pPr>
            <a:r>
              <a:rPr sz="800" spc="-47" dirty="0">
                <a:solidFill>
                  <a:srgbClr val="585858"/>
                </a:solidFill>
                <a:latin typeface="BIZ UDPゴシック"/>
                <a:cs typeface="BIZ UDPゴシック"/>
              </a:rPr>
              <a:t>未回答</a:t>
            </a:r>
            <a:endParaRPr sz="800">
              <a:latin typeface="BIZ UDPゴシック"/>
              <a:cs typeface="BIZ UDPゴシック"/>
            </a:endParaRPr>
          </a:p>
          <a:p>
            <a:pPr>
              <a:spcBef>
                <a:spcPts val="60"/>
              </a:spcBef>
            </a:pPr>
            <a:r>
              <a:rPr sz="800" dirty="0">
                <a:solidFill>
                  <a:srgbClr val="585858"/>
                </a:solidFill>
                <a:latin typeface="BIZ UDPゴシック"/>
                <a:cs typeface="BIZ UDPゴシック"/>
              </a:rPr>
              <a:t>2</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3%</a:t>
            </a:r>
            <a:endParaRPr sz="800">
              <a:latin typeface="BIZ UDPゴシック"/>
              <a:cs typeface="BIZ UDPゴシック"/>
            </a:endParaRPr>
          </a:p>
        </p:txBody>
      </p:sp>
      <p:grpSp>
        <p:nvGrpSpPr>
          <p:cNvPr id="31" name="object 31"/>
          <p:cNvGrpSpPr/>
          <p:nvPr/>
        </p:nvGrpSpPr>
        <p:grpSpPr>
          <a:xfrm>
            <a:off x="3959063" y="2060340"/>
            <a:ext cx="2555145" cy="2143680"/>
            <a:chOff x="3075749" y="1132649"/>
            <a:chExt cx="1916430" cy="1607820"/>
          </a:xfrm>
        </p:grpSpPr>
        <p:sp>
          <p:nvSpPr>
            <p:cNvPr id="32" name="object 32"/>
            <p:cNvSpPr/>
            <p:nvPr/>
          </p:nvSpPr>
          <p:spPr>
            <a:xfrm>
              <a:off x="3460368" y="1135507"/>
              <a:ext cx="1147445" cy="1602105"/>
            </a:xfrm>
            <a:custGeom>
              <a:avLst/>
              <a:gdLst/>
              <a:ahLst/>
              <a:cxnLst/>
              <a:rect l="l" t="t" r="r" b="b"/>
              <a:pathLst>
                <a:path w="1147445" h="1602105">
                  <a:moveTo>
                    <a:pt x="0" y="1441069"/>
                  </a:moveTo>
                  <a:lnTo>
                    <a:pt x="0" y="1601597"/>
                  </a:lnTo>
                </a:path>
                <a:path w="1147445" h="1602105">
                  <a:moveTo>
                    <a:pt x="0" y="907669"/>
                  </a:moveTo>
                  <a:lnTo>
                    <a:pt x="0" y="1227709"/>
                  </a:lnTo>
                </a:path>
                <a:path w="1147445" h="1602105">
                  <a:moveTo>
                    <a:pt x="0" y="373380"/>
                  </a:moveTo>
                  <a:lnTo>
                    <a:pt x="0" y="694309"/>
                  </a:lnTo>
                </a:path>
                <a:path w="1147445" h="1602105">
                  <a:moveTo>
                    <a:pt x="0" y="0"/>
                  </a:moveTo>
                  <a:lnTo>
                    <a:pt x="0" y="160020"/>
                  </a:lnTo>
                </a:path>
                <a:path w="1147445" h="1602105">
                  <a:moveTo>
                    <a:pt x="382270" y="1441069"/>
                  </a:moveTo>
                  <a:lnTo>
                    <a:pt x="382270" y="1601597"/>
                  </a:lnTo>
                </a:path>
                <a:path w="1147445" h="1602105">
                  <a:moveTo>
                    <a:pt x="382270" y="907669"/>
                  </a:moveTo>
                  <a:lnTo>
                    <a:pt x="382270" y="1227709"/>
                  </a:lnTo>
                </a:path>
                <a:path w="1147445" h="1602105">
                  <a:moveTo>
                    <a:pt x="382270" y="373380"/>
                  </a:moveTo>
                  <a:lnTo>
                    <a:pt x="382270" y="694309"/>
                  </a:lnTo>
                </a:path>
                <a:path w="1147445" h="1602105">
                  <a:moveTo>
                    <a:pt x="382270" y="0"/>
                  </a:moveTo>
                  <a:lnTo>
                    <a:pt x="382270" y="160020"/>
                  </a:lnTo>
                </a:path>
                <a:path w="1147445" h="1602105">
                  <a:moveTo>
                    <a:pt x="764666" y="1441069"/>
                  </a:moveTo>
                  <a:lnTo>
                    <a:pt x="764666" y="1601597"/>
                  </a:lnTo>
                </a:path>
                <a:path w="1147445" h="1602105">
                  <a:moveTo>
                    <a:pt x="764666" y="907669"/>
                  </a:moveTo>
                  <a:lnTo>
                    <a:pt x="764666" y="1227709"/>
                  </a:lnTo>
                </a:path>
                <a:path w="1147445" h="1602105">
                  <a:moveTo>
                    <a:pt x="764666" y="373380"/>
                  </a:moveTo>
                  <a:lnTo>
                    <a:pt x="764666" y="694309"/>
                  </a:lnTo>
                </a:path>
                <a:path w="1147445" h="1602105">
                  <a:moveTo>
                    <a:pt x="764666" y="0"/>
                  </a:moveTo>
                  <a:lnTo>
                    <a:pt x="764666" y="160020"/>
                  </a:lnTo>
                </a:path>
                <a:path w="1147445" h="1602105">
                  <a:moveTo>
                    <a:pt x="1146937" y="1441069"/>
                  </a:moveTo>
                  <a:lnTo>
                    <a:pt x="1146937" y="1601597"/>
                  </a:lnTo>
                </a:path>
                <a:path w="1147445" h="1602105">
                  <a:moveTo>
                    <a:pt x="1146937" y="907669"/>
                  </a:moveTo>
                  <a:lnTo>
                    <a:pt x="1146937" y="1227709"/>
                  </a:lnTo>
                </a:path>
                <a:path w="1147445" h="1602105">
                  <a:moveTo>
                    <a:pt x="1146937" y="373380"/>
                  </a:moveTo>
                  <a:lnTo>
                    <a:pt x="1146937" y="694309"/>
                  </a:lnTo>
                </a:path>
                <a:path w="1147445" h="1602105">
                  <a:moveTo>
                    <a:pt x="1146937" y="0"/>
                  </a:moveTo>
                  <a:lnTo>
                    <a:pt x="1146937" y="160020"/>
                  </a:lnTo>
                </a:path>
              </a:pathLst>
            </a:custGeom>
            <a:ln w="5333">
              <a:solidFill>
                <a:srgbClr val="D9D9D9"/>
              </a:solidFill>
            </a:ln>
          </p:spPr>
          <p:txBody>
            <a:bodyPr wrap="square" lIns="0" tIns="0" rIns="0" bIns="0" rtlCol="0"/>
            <a:lstStyle/>
            <a:p>
              <a:endParaRPr/>
            </a:p>
          </p:txBody>
        </p:sp>
        <p:sp>
          <p:nvSpPr>
            <p:cNvPr id="33" name="object 33"/>
            <p:cNvSpPr/>
            <p:nvPr/>
          </p:nvSpPr>
          <p:spPr>
            <a:xfrm>
              <a:off x="4989194" y="1135507"/>
              <a:ext cx="0" cy="1602105"/>
            </a:xfrm>
            <a:custGeom>
              <a:avLst/>
              <a:gdLst/>
              <a:ahLst/>
              <a:cxnLst/>
              <a:rect l="l" t="t" r="r" b="b"/>
              <a:pathLst>
                <a:path h="1602105">
                  <a:moveTo>
                    <a:pt x="0" y="0"/>
                  </a:moveTo>
                  <a:lnTo>
                    <a:pt x="0" y="1601597"/>
                  </a:lnTo>
                </a:path>
              </a:pathLst>
            </a:custGeom>
            <a:ln w="5334">
              <a:solidFill>
                <a:srgbClr val="D9D9D9"/>
              </a:solidFill>
            </a:ln>
          </p:spPr>
          <p:txBody>
            <a:bodyPr wrap="square" lIns="0" tIns="0" rIns="0" bIns="0" rtlCol="0"/>
            <a:lstStyle/>
            <a:p>
              <a:endParaRPr/>
            </a:p>
          </p:txBody>
        </p:sp>
        <p:sp>
          <p:nvSpPr>
            <p:cNvPr id="34" name="object 34"/>
            <p:cNvSpPr/>
            <p:nvPr/>
          </p:nvSpPr>
          <p:spPr>
            <a:xfrm>
              <a:off x="3078607" y="1295526"/>
              <a:ext cx="1910714" cy="1281430"/>
            </a:xfrm>
            <a:custGeom>
              <a:avLst/>
              <a:gdLst/>
              <a:ahLst/>
              <a:cxnLst/>
              <a:rect l="l" t="t" r="r" b="b"/>
              <a:pathLst>
                <a:path w="1910714" h="1281430">
                  <a:moveTo>
                    <a:pt x="988568" y="1067689"/>
                  </a:moveTo>
                  <a:lnTo>
                    <a:pt x="0" y="1067689"/>
                  </a:lnTo>
                  <a:lnTo>
                    <a:pt x="0" y="1281049"/>
                  </a:lnTo>
                  <a:lnTo>
                    <a:pt x="988568" y="1281049"/>
                  </a:lnTo>
                  <a:lnTo>
                    <a:pt x="988568" y="1067689"/>
                  </a:lnTo>
                  <a:close/>
                </a:path>
                <a:path w="1910714" h="1281430">
                  <a:moveTo>
                    <a:pt x="1011555" y="534289"/>
                  </a:moveTo>
                  <a:lnTo>
                    <a:pt x="0" y="534289"/>
                  </a:lnTo>
                  <a:lnTo>
                    <a:pt x="0" y="747649"/>
                  </a:lnTo>
                  <a:lnTo>
                    <a:pt x="1011555" y="747649"/>
                  </a:lnTo>
                  <a:lnTo>
                    <a:pt x="1011555" y="534289"/>
                  </a:lnTo>
                  <a:close/>
                </a:path>
                <a:path w="1910714" h="1281430">
                  <a:moveTo>
                    <a:pt x="1910207" y="0"/>
                  </a:moveTo>
                  <a:lnTo>
                    <a:pt x="0" y="0"/>
                  </a:lnTo>
                  <a:lnTo>
                    <a:pt x="0" y="213360"/>
                  </a:lnTo>
                  <a:lnTo>
                    <a:pt x="1910207" y="213360"/>
                  </a:lnTo>
                  <a:lnTo>
                    <a:pt x="1910207" y="0"/>
                  </a:lnTo>
                  <a:close/>
                </a:path>
              </a:pathLst>
            </a:custGeom>
            <a:solidFill>
              <a:srgbClr val="92D050"/>
            </a:solidFill>
          </p:spPr>
          <p:txBody>
            <a:bodyPr wrap="square" lIns="0" tIns="0" rIns="0" bIns="0" rtlCol="0"/>
            <a:lstStyle/>
            <a:p>
              <a:endParaRPr/>
            </a:p>
          </p:txBody>
        </p:sp>
        <p:sp>
          <p:nvSpPr>
            <p:cNvPr id="35" name="object 35"/>
            <p:cNvSpPr/>
            <p:nvPr/>
          </p:nvSpPr>
          <p:spPr>
            <a:xfrm>
              <a:off x="4067175" y="1829815"/>
              <a:ext cx="753745" cy="746760"/>
            </a:xfrm>
            <a:custGeom>
              <a:avLst/>
              <a:gdLst/>
              <a:ahLst/>
              <a:cxnLst/>
              <a:rect l="l" t="t" r="r" b="b"/>
              <a:pathLst>
                <a:path w="753745" h="746760">
                  <a:moveTo>
                    <a:pt x="724535" y="533400"/>
                  </a:moveTo>
                  <a:lnTo>
                    <a:pt x="0" y="533400"/>
                  </a:lnTo>
                  <a:lnTo>
                    <a:pt x="0" y="746760"/>
                  </a:lnTo>
                  <a:lnTo>
                    <a:pt x="724535" y="746760"/>
                  </a:lnTo>
                  <a:lnTo>
                    <a:pt x="724535" y="533400"/>
                  </a:lnTo>
                  <a:close/>
                </a:path>
                <a:path w="753745" h="746760">
                  <a:moveTo>
                    <a:pt x="753491" y="0"/>
                  </a:moveTo>
                  <a:lnTo>
                    <a:pt x="22987" y="0"/>
                  </a:lnTo>
                  <a:lnTo>
                    <a:pt x="22987" y="213360"/>
                  </a:lnTo>
                  <a:lnTo>
                    <a:pt x="753491" y="213360"/>
                  </a:lnTo>
                  <a:lnTo>
                    <a:pt x="753491" y="0"/>
                  </a:lnTo>
                  <a:close/>
                </a:path>
              </a:pathLst>
            </a:custGeom>
            <a:solidFill>
              <a:srgbClr val="5B9BD4"/>
            </a:solidFill>
          </p:spPr>
          <p:txBody>
            <a:bodyPr wrap="square" lIns="0" tIns="0" rIns="0" bIns="0" rtlCol="0"/>
            <a:lstStyle/>
            <a:p>
              <a:endParaRPr/>
            </a:p>
          </p:txBody>
        </p:sp>
        <p:sp>
          <p:nvSpPr>
            <p:cNvPr id="36" name="object 36"/>
            <p:cNvSpPr/>
            <p:nvPr/>
          </p:nvSpPr>
          <p:spPr>
            <a:xfrm>
              <a:off x="4791710" y="1829815"/>
              <a:ext cx="197485" cy="746760"/>
            </a:xfrm>
            <a:custGeom>
              <a:avLst/>
              <a:gdLst/>
              <a:ahLst/>
              <a:cxnLst/>
              <a:rect l="l" t="t" r="r" b="b"/>
              <a:pathLst>
                <a:path w="197485" h="746760">
                  <a:moveTo>
                    <a:pt x="197104" y="533400"/>
                  </a:moveTo>
                  <a:lnTo>
                    <a:pt x="0" y="533400"/>
                  </a:lnTo>
                  <a:lnTo>
                    <a:pt x="0" y="746760"/>
                  </a:lnTo>
                  <a:lnTo>
                    <a:pt x="197104" y="746760"/>
                  </a:lnTo>
                  <a:lnTo>
                    <a:pt x="197104" y="533400"/>
                  </a:lnTo>
                  <a:close/>
                </a:path>
                <a:path w="197485" h="746760">
                  <a:moveTo>
                    <a:pt x="197104" y="0"/>
                  </a:moveTo>
                  <a:lnTo>
                    <a:pt x="28956" y="0"/>
                  </a:lnTo>
                  <a:lnTo>
                    <a:pt x="28956" y="213360"/>
                  </a:lnTo>
                  <a:lnTo>
                    <a:pt x="197104" y="213360"/>
                  </a:lnTo>
                  <a:lnTo>
                    <a:pt x="197104" y="0"/>
                  </a:lnTo>
                  <a:close/>
                </a:path>
              </a:pathLst>
            </a:custGeom>
            <a:solidFill>
              <a:srgbClr val="FFC000"/>
            </a:solidFill>
          </p:spPr>
          <p:txBody>
            <a:bodyPr wrap="square" lIns="0" tIns="0" rIns="0" bIns="0" rtlCol="0"/>
            <a:lstStyle/>
            <a:p>
              <a:endParaRPr/>
            </a:p>
          </p:txBody>
        </p:sp>
        <p:sp>
          <p:nvSpPr>
            <p:cNvPr id="37" name="object 37"/>
            <p:cNvSpPr/>
            <p:nvPr/>
          </p:nvSpPr>
          <p:spPr>
            <a:xfrm>
              <a:off x="3078606" y="1135507"/>
              <a:ext cx="0" cy="1602105"/>
            </a:xfrm>
            <a:custGeom>
              <a:avLst/>
              <a:gdLst/>
              <a:ahLst/>
              <a:cxnLst/>
              <a:rect l="l" t="t" r="r" b="b"/>
              <a:pathLst>
                <a:path h="1602105">
                  <a:moveTo>
                    <a:pt x="0" y="1601597"/>
                  </a:moveTo>
                  <a:lnTo>
                    <a:pt x="0" y="0"/>
                  </a:lnTo>
                </a:path>
              </a:pathLst>
            </a:custGeom>
            <a:ln w="5334">
              <a:solidFill>
                <a:srgbClr val="D9D9D9"/>
              </a:solidFill>
            </a:ln>
          </p:spPr>
          <p:txBody>
            <a:bodyPr wrap="square" lIns="0" tIns="0" rIns="0" bIns="0" rtlCol="0"/>
            <a:lstStyle/>
            <a:p>
              <a:endParaRPr/>
            </a:p>
          </p:txBody>
        </p:sp>
        <p:sp>
          <p:nvSpPr>
            <p:cNvPr id="38" name="object 38"/>
            <p:cNvSpPr/>
            <p:nvPr/>
          </p:nvSpPr>
          <p:spPr>
            <a:xfrm>
              <a:off x="3518915" y="2420467"/>
              <a:ext cx="107950" cy="99695"/>
            </a:xfrm>
            <a:custGeom>
              <a:avLst/>
              <a:gdLst/>
              <a:ahLst/>
              <a:cxnLst/>
              <a:rect l="l" t="t" r="r" b="b"/>
              <a:pathLst>
                <a:path w="107950" h="99694">
                  <a:moveTo>
                    <a:pt x="107530" y="0"/>
                  </a:moveTo>
                  <a:lnTo>
                    <a:pt x="0" y="0"/>
                  </a:lnTo>
                  <a:lnTo>
                    <a:pt x="0" y="99466"/>
                  </a:lnTo>
                  <a:lnTo>
                    <a:pt x="107530" y="99466"/>
                  </a:lnTo>
                  <a:lnTo>
                    <a:pt x="107530" y="0"/>
                  </a:lnTo>
                  <a:close/>
                </a:path>
              </a:pathLst>
            </a:custGeom>
            <a:solidFill>
              <a:srgbClr val="FFFFFF"/>
            </a:solidFill>
          </p:spPr>
          <p:txBody>
            <a:bodyPr wrap="square" lIns="0" tIns="0" rIns="0" bIns="0" rtlCol="0"/>
            <a:lstStyle/>
            <a:p>
              <a:endParaRPr/>
            </a:p>
          </p:txBody>
        </p:sp>
      </p:grpSp>
      <p:sp>
        <p:nvSpPr>
          <p:cNvPr id="39" name="object 39"/>
          <p:cNvSpPr txBox="1"/>
          <p:nvPr/>
        </p:nvSpPr>
        <p:spPr>
          <a:xfrm>
            <a:off x="4579223" y="3770459"/>
            <a:ext cx="103289" cy="120609"/>
          </a:xfrm>
          <a:prstGeom prst="rect">
            <a:avLst/>
          </a:prstGeom>
        </p:spPr>
        <p:txBody>
          <a:bodyPr vert="horz" wrap="square" lIns="0" tIns="17779" rIns="0" bIns="0" rtlCol="0">
            <a:spAutoFit/>
          </a:bodyPr>
          <a:lstStyle/>
          <a:p>
            <a:pPr>
              <a:spcBef>
                <a:spcPts val="140"/>
              </a:spcBef>
            </a:pPr>
            <a:r>
              <a:rPr sz="667" spc="-33" dirty="0">
                <a:solidFill>
                  <a:srgbClr val="404040"/>
                </a:solidFill>
                <a:latin typeface="Calibri"/>
                <a:cs typeface="Calibri"/>
              </a:rPr>
              <a:t>15</a:t>
            </a:r>
            <a:endParaRPr sz="667">
              <a:latin typeface="Calibri"/>
              <a:cs typeface="Calibri"/>
            </a:endParaRPr>
          </a:p>
        </p:txBody>
      </p:sp>
      <p:sp>
        <p:nvSpPr>
          <p:cNvPr id="40" name="object 40"/>
          <p:cNvSpPr/>
          <p:nvPr/>
        </p:nvSpPr>
        <p:spPr>
          <a:xfrm>
            <a:off x="4565508" y="3065516"/>
            <a:ext cx="143928" cy="132922"/>
          </a:xfrm>
          <a:custGeom>
            <a:avLst/>
            <a:gdLst/>
            <a:ahLst/>
            <a:cxnLst/>
            <a:rect l="l" t="t" r="r" b="b"/>
            <a:pathLst>
              <a:path w="107950" h="99694">
                <a:moveTo>
                  <a:pt x="107530" y="0"/>
                </a:moveTo>
                <a:lnTo>
                  <a:pt x="0" y="0"/>
                </a:lnTo>
                <a:lnTo>
                  <a:pt x="0" y="99466"/>
                </a:lnTo>
                <a:lnTo>
                  <a:pt x="107530" y="99466"/>
                </a:lnTo>
                <a:lnTo>
                  <a:pt x="107530" y="0"/>
                </a:lnTo>
                <a:close/>
              </a:path>
            </a:pathLst>
          </a:custGeom>
          <a:solidFill>
            <a:srgbClr val="FFFFFF"/>
          </a:solidFill>
        </p:spPr>
        <p:txBody>
          <a:bodyPr wrap="square" lIns="0" tIns="0" rIns="0" bIns="0" rtlCol="0"/>
          <a:lstStyle/>
          <a:p>
            <a:endParaRPr/>
          </a:p>
        </p:txBody>
      </p:sp>
      <p:sp>
        <p:nvSpPr>
          <p:cNvPr id="41" name="object 41"/>
          <p:cNvSpPr txBox="1"/>
          <p:nvPr/>
        </p:nvSpPr>
        <p:spPr>
          <a:xfrm>
            <a:off x="4594633" y="3058608"/>
            <a:ext cx="104136" cy="120609"/>
          </a:xfrm>
          <a:prstGeom prst="rect">
            <a:avLst/>
          </a:prstGeom>
        </p:spPr>
        <p:txBody>
          <a:bodyPr vert="horz" wrap="square" lIns="0" tIns="17779" rIns="0" bIns="0" rtlCol="0">
            <a:spAutoFit/>
          </a:bodyPr>
          <a:lstStyle/>
          <a:p>
            <a:pPr>
              <a:spcBef>
                <a:spcPts val="140"/>
              </a:spcBef>
            </a:pPr>
            <a:r>
              <a:rPr sz="667" spc="-33" dirty="0">
                <a:solidFill>
                  <a:srgbClr val="404040"/>
                </a:solidFill>
                <a:latin typeface="Calibri"/>
                <a:cs typeface="Calibri"/>
              </a:rPr>
              <a:t>18</a:t>
            </a:r>
            <a:endParaRPr sz="667">
              <a:latin typeface="Calibri"/>
              <a:cs typeface="Calibri"/>
            </a:endParaRPr>
          </a:p>
        </p:txBody>
      </p:sp>
      <p:sp>
        <p:nvSpPr>
          <p:cNvPr id="42" name="object 42"/>
          <p:cNvSpPr/>
          <p:nvPr/>
        </p:nvSpPr>
        <p:spPr>
          <a:xfrm>
            <a:off x="5186431" y="2353666"/>
            <a:ext cx="649369" cy="1556962"/>
          </a:xfrm>
          <a:custGeom>
            <a:avLst/>
            <a:gdLst/>
            <a:ahLst/>
            <a:cxnLst/>
            <a:rect l="l" t="t" r="r" b="b"/>
            <a:pathLst>
              <a:path w="487045" h="1167764">
                <a:moveTo>
                  <a:pt x="75107" y="0"/>
                </a:moveTo>
                <a:lnTo>
                  <a:pt x="0" y="0"/>
                </a:lnTo>
                <a:lnTo>
                  <a:pt x="0" y="99466"/>
                </a:lnTo>
                <a:lnTo>
                  <a:pt x="75107" y="99466"/>
                </a:lnTo>
                <a:lnTo>
                  <a:pt x="75107" y="0"/>
                </a:lnTo>
                <a:close/>
              </a:path>
              <a:path w="487045" h="1167764">
                <a:moveTo>
                  <a:pt x="486613" y="1067828"/>
                </a:moveTo>
                <a:lnTo>
                  <a:pt x="379095" y="1067828"/>
                </a:lnTo>
                <a:lnTo>
                  <a:pt x="379095" y="1167282"/>
                </a:lnTo>
                <a:lnTo>
                  <a:pt x="486613" y="1167282"/>
                </a:lnTo>
                <a:lnTo>
                  <a:pt x="486613" y="1067828"/>
                </a:lnTo>
                <a:close/>
              </a:path>
            </a:pathLst>
          </a:custGeom>
          <a:solidFill>
            <a:srgbClr val="FFFFFF"/>
          </a:solidFill>
        </p:spPr>
        <p:txBody>
          <a:bodyPr wrap="square" lIns="0" tIns="0" rIns="0" bIns="0" rtlCol="0"/>
          <a:lstStyle/>
          <a:p>
            <a:endParaRPr/>
          </a:p>
        </p:txBody>
      </p:sp>
      <p:sp>
        <p:nvSpPr>
          <p:cNvPr id="43" name="object 43"/>
          <p:cNvSpPr txBox="1"/>
          <p:nvPr/>
        </p:nvSpPr>
        <p:spPr>
          <a:xfrm>
            <a:off x="5721166" y="3770459"/>
            <a:ext cx="104136" cy="120609"/>
          </a:xfrm>
          <a:prstGeom prst="rect">
            <a:avLst/>
          </a:prstGeom>
        </p:spPr>
        <p:txBody>
          <a:bodyPr vert="horz" wrap="square" lIns="0" tIns="17779" rIns="0" bIns="0" rtlCol="0">
            <a:spAutoFit/>
          </a:bodyPr>
          <a:lstStyle/>
          <a:p>
            <a:pPr>
              <a:spcBef>
                <a:spcPts val="140"/>
              </a:spcBef>
            </a:pPr>
            <a:r>
              <a:rPr sz="667" spc="-33" dirty="0">
                <a:solidFill>
                  <a:srgbClr val="404040"/>
                </a:solidFill>
                <a:latin typeface="Calibri"/>
                <a:cs typeface="Calibri"/>
              </a:rPr>
              <a:t>11</a:t>
            </a:r>
            <a:endParaRPr sz="667">
              <a:latin typeface="Calibri"/>
              <a:cs typeface="Calibri"/>
            </a:endParaRPr>
          </a:p>
        </p:txBody>
      </p:sp>
      <p:sp>
        <p:nvSpPr>
          <p:cNvPr id="44" name="object 44"/>
          <p:cNvSpPr/>
          <p:nvPr/>
        </p:nvSpPr>
        <p:spPr>
          <a:xfrm>
            <a:off x="5726752" y="3065516"/>
            <a:ext cx="143928" cy="132922"/>
          </a:xfrm>
          <a:custGeom>
            <a:avLst/>
            <a:gdLst/>
            <a:ahLst/>
            <a:cxnLst/>
            <a:rect l="l" t="t" r="r" b="b"/>
            <a:pathLst>
              <a:path w="107950" h="99694">
                <a:moveTo>
                  <a:pt x="107530" y="0"/>
                </a:moveTo>
                <a:lnTo>
                  <a:pt x="0" y="0"/>
                </a:lnTo>
                <a:lnTo>
                  <a:pt x="0" y="99466"/>
                </a:lnTo>
                <a:lnTo>
                  <a:pt x="107530" y="99466"/>
                </a:lnTo>
                <a:lnTo>
                  <a:pt x="107530" y="0"/>
                </a:lnTo>
                <a:close/>
              </a:path>
            </a:pathLst>
          </a:custGeom>
          <a:solidFill>
            <a:srgbClr val="FFFFFF"/>
          </a:solidFill>
        </p:spPr>
        <p:txBody>
          <a:bodyPr wrap="square" lIns="0" tIns="0" rIns="0" bIns="0" rtlCol="0"/>
          <a:lstStyle/>
          <a:p>
            <a:endParaRPr/>
          </a:p>
        </p:txBody>
      </p:sp>
      <p:sp>
        <p:nvSpPr>
          <p:cNvPr id="45" name="object 45"/>
          <p:cNvSpPr txBox="1"/>
          <p:nvPr/>
        </p:nvSpPr>
        <p:spPr>
          <a:xfrm>
            <a:off x="5756046" y="3058608"/>
            <a:ext cx="104136" cy="120609"/>
          </a:xfrm>
          <a:prstGeom prst="rect">
            <a:avLst/>
          </a:prstGeom>
        </p:spPr>
        <p:txBody>
          <a:bodyPr vert="horz" wrap="square" lIns="0" tIns="17779" rIns="0" bIns="0" rtlCol="0">
            <a:spAutoFit/>
          </a:bodyPr>
          <a:lstStyle/>
          <a:p>
            <a:pPr>
              <a:spcBef>
                <a:spcPts val="140"/>
              </a:spcBef>
            </a:pPr>
            <a:r>
              <a:rPr sz="667" spc="-33" dirty="0">
                <a:solidFill>
                  <a:srgbClr val="404040"/>
                </a:solidFill>
                <a:latin typeface="Calibri"/>
                <a:cs typeface="Calibri"/>
              </a:rPr>
              <a:t>13</a:t>
            </a:r>
            <a:endParaRPr sz="667">
              <a:latin typeface="Calibri"/>
              <a:cs typeface="Calibri"/>
            </a:endParaRPr>
          </a:p>
        </p:txBody>
      </p:sp>
      <p:sp>
        <p:nvSpPr>
          <p:cNvPr id="46" name="object 46"/>
          <p:cNvSpPr/>
          <p:nvPr/>
        </p:nvSpPr>
        <p:spPr>
          <a:xfrm>
            <a:off x="6328371" y="3777367"/>
            <a:ext cx="100750" cy="132922"/>
          </a:xfrm>
          <a:custGeom>
            <a:avLst/>
            <a:gdLst/>
            <a:ahLst/>
            <a:cxnLst/>
            <a:rect l="l" t="t" r="r" b="b"/>
            <a:pathLst>
              <a:path w="75564" h="99694">
                <a:moveTo>
                  <a:pt x="75107" y="0"/>
                </a:moveTo>
                <a:lnTo>
                  <a:pt x="0" y="0"/>
                </a:lnTo>
                <a:lnTo>
                  <a:pt x="0" y="99466"/>
                </a:lnTo>
                <a:lnTo>
                  <a:pt x="75107" y="99466"/>
                </a:lnTo>
                <a:lnTo>
                  <a:pt x="75107" y="0"/>
                </a:lnTo>
                <a:close/>
              </a:path>
            </a:pathLst>
          </a:custGeom>
          <a:solidFill>
            <a:srgbClr val="FFFFFF"/>
          </a:solidFill>
        </p:spPr>
        <p:txBody>
          <a:bodyPr wrap="square" lIns="0" tIns="0" rIns="0" bIns="0" rtlCol="0"/>
          <a:lstStyle/>
          <a:p>
            <a:endParaRPr/>
          </a:p>
        </p:txBody>
      </p:sp>
      <p:sp>
        <p:nvSpPr>
          <p:cNvPr id="47" name="object 47"/>
          <p:cNvSpPr txBox="1"/>
          <p:nvPr/>
        </p:nvSpPr>
        <p:spPr>
          <a:xfrm>
            <a:off x="6358003" y="3770459"/>
            <a:ext cx="60958" cy="120609"/>
          </a:xfrm>
          <a:prstGeom prst="rect">
            <a:avLst/>
          </a:prstGeom>
        </p:spPr>
        <p:txBody>
          <a:bodyPr vert="horz" wrap="square" lIns="0" tIns="17779" rIns="0" bIns="0" rtlCol="0">
            <a:spAutoFit/>
          </a:bodyPr>
          <a:lstStyle/>
          <a:p>
            <a:pPr>
              <a:spcBef>
                <a:spcPts val="140"/>
              </a:spcBef>
            </a:pPr>
            <a:r>
              <a:rPr sz="667" spc="-67" dirty="0">
                <a:solidFill>
                  <a:srgbClr val="404040"/>
                </a:solidFill>
                <a:latin typeface="Calibri"/>
                <a:cs typeface="Calibri"/>
              </a:rPr>
              <a:t>3</a:t>
            </a:r>
            <a:endParaRPr sz="667">
              <a:latin typeface="Calibri"/>
              <a:cs typeface="Calibri"/>
            </a:endParaRPr>
          </a:p>
        </p:txBody>
      </p:sp>
      <p:sp>
        <p:nvSpPr>
          <p:cNvPr id="48" name="object 48"/>
          <p:cNvSpPr/>
          <p:nvPr/>
        </p:nvSpPr>
        <p:spPr>
          <a:xfrm>
            <a:off x="6347676" y="3065516"/>
            <a:ext cx="100750" cy="132922"/>
          </a:xfrm>
          <a:custGeom>
            <a:avLst/>
            <a:gdLst/>
            <a:ahLst/>
            <a:cxnLst/>
            <a:rect l="l" t="t" r="r" b="b"/>
            <a:pathLst>
              <a:path w="75564" h="99694">
                <a:moveTo>
                  <a:pt x="75107" y="0"/>
                </a:moveTo>
                <a:lnTo>
                  <a:pt x="0" y="0"/>
                </a:lnTo>
                <a:lnTo>
                  <a:pt x="0" y="99466"/>
                </a:lnTo>
                <a:lnTo>
                  <a:pt x="75107" y="99466"/>
                </a:lnTo>
                <a:lnTo>
                  <a:pt x="75107" y="0"/>
                </a:lnTo>
                <a:close/>
              </a:path>
            </a:pathLst>
          </a:custGeom>
          <a:solidFill>
            <a:srgbClr val="FFFFFF"/>
          </a:solidFill>
        </p:spPr>
        <p:txBody>
          <a:bodyPr wrap="square" lIns="0" tIns="0" rIns="0" bIns="0" rtlCol="0"/>
          <a:lstStyle/>
          <a:p>
            <a:endParaRPr/>
          </a:p>
        </p:txBody>
      </p:sp>
      <p:sp>
        <p:nvSpPr>
          <p:cNvPr id="49" name="object 49"/>
          <p:cNvSpPr txBox="1"/>
          <p:nvPr/>
        </p:nvSpPr>
        <p:spPr>
          <a:xfrm>
            <a:off x="6377477" y="3058608"/>
            <a:ext cx="60958" cy="120609"/>
          </a:xfrm>
          <a:prstGeom prst="rect">
            <a:avLst/>
          </a:prstGeom>
        </p:spPr>
        <p:txBody>
          <a:bodyPr vert="horz" wrap="square" lIns="0" tIns="17779" rIns="0" bIns="0" rtlCol="0">
            <a:spAutoFit/>
          </a:bodyPr>
          <a:lstStyle/>
          <a:p>
            <a:pPr>
              <a:spcBef>
                <a:spcPts val="140"/>
              </a:spcBef>
            </a:pPr>
            <a:r>
              <a:rPr sz="667" spc="-67" dirty="0">
                <a:solidFill>
                  <a:srgbClr val="404040"/>
                </a:solidFill>
                <a:latin typeface="Calibri"/>
                <a:cs typeface="Calibri"/>
              </a:rPr>
              <a:t>3</a:t>
            </a:r>
            <a:endParaRPr sz="667">
              <a:latin typeface="Calibri"/>
              <a:cs typeface="Calibri"/>
            </a:endParaRPr>
          </a:p>
        </p:txBody>
      </p:sp>
      <p:sp>
        <p:nvSpPr>
          <p:cNvPr id="50" name="object 50"/>
          <p:cNvSpPr txBox="1"/>
          <p:nvPr/>
        </p:nvSpPr>
        <p:spPr>
          <a:xfrm>
            <a:off x="3911059" y="4233061"/>
            <a:ext cx="121915" cy="120609"/>
          </a:xfrm>
          <a:prstGeom prst="rect">
            <a:avLst/>
          </a:prstGeom>
        </p:spPr>
        <p:txBody>
          <a:bodyPr vert="horz" wrap="square" lIns="0" tIns="17779" rIns="0" bIns="0" rtlCol="0">
            <a:spAutoFit/>
          </a:bodyPr>
          <a:lstStyle/>
          <a:p>
            <a:pPr>
              <a:spcBef>
                <a:spcPts val="140"/>
              </a:spcBef>
            </a:pPr>
            <a:r>
              <a:rPr sz="667" spc="-33" dirty="0">
                <a:solidFill>
                  <a:srgbClr val="585858"/>
                </a:solidFill>
                <a:latin typeface="Calibri"/>
                <a:cs typeface="Calibri"/>
              </a:rPr>
              <a:t>0%</a:t>
            </a:r>
            <a:endParaRPr sz="667">
              <a:latin typeface="Calibri"/>
              <a:cs typeface="Calibri"/>
            </a:endParaRPr>
          </a:p>
        </p:txBody>
      </p:sp>
      <p:sp>
        <p:nvSpPr>
          <p:cNvPr id="51" name="object 51"/>
          <p:cNvSpPr txBox="1"/>
          <p:nvPr/>
        </p:nvSpPr>
        <p:spPr>
          <a:xfrm>
            <a:off x="5927575" y="4233061"/>
            <a:ext cx="165941" cy="120609"/>
          </a:xfrm>
          <a:prstGeom prst="rect">
            <a:avLst/>
          </a:prstGeom>
        </p:spPr>
        <p:txBody>
          <a:bodyPr vert="horz" wrap="square" lIns="0" tIns="17779" rIns="0" bIns="0" rtlCol="0">
            <a:spAutoFit/>
          </a:bodyPr>
          <a:lstStyle/>
          <a:p>
            <a:pPr>
              <a:spcBef>
                <a:spcPts val="140"/>
              </a:spcBef>
            </a:pPr>
            <a:r>
              <a:rPr sz="667" spc="-33" dirty="0">
                <a:solidFill>
                  <a:srgbClr val="585858"/>
                </a:solidFill>
                <a:latin typeface="Calibri"/>
                <a:cs typeface="Calibri"/>
              </a:rPr>
              <a:t>80%</a:t>
            </a:r>
            <a:endParaRPr sz="667">
              <a:latin typeface="Calibri"/>
              <a:cs typeface="Calibri"/>
            </a:endParaRPr>
          </a:p>
        </p:txBody>
      </p:sp>
      <p:sp>
        <p:nvSpPr>
          <p:cNvPr id="52" name="object 52"/>
          <p:cNvSpPr txBox="1"/>
          <p:nvPr/>
        </p:nvSpPr>
        <p:spPr>
          <a:xfrm>
            <a:off x="6415576" y="4233061"/>
            <a:ext cx="209119" cy="120609"/>
          </a:xfrm>
          <a:prstGeom prst="rect">
            <a:avLst/>
          </a:prstGeom>
        </p:spPr>
        <p:txBody>
          <a:bodyPr vert="horz" wrap="square" lIns="0" tIns="17779" rIns="0" bIns="0" rtlCol="0">
            <a:spAutoFit/>
          </a:bodyPr>
          <a:lstStyle/>
          <a:p>
            <a:pPr>
              <a:spcBef>
                <a:spcPts val="140"/>
              </a:spcBef>
            </a:pPr>
            <a:r>
              <a:rPr sz="667" spc="-27" dirty="0">
                <a:solidFill>
                  <a:srgbClr val="585858"/>
                </a:solidFill>
                <a:latin typeface="Calibri"/>
                <a:cs typeface="Calibri"/>
              </a:rPr>
              <a:t>100%</a:t>
            </a:r>
            <a:endParaRPr sz="667">
              <a:latin typeface="Calibri"/>
              <a:cs typeface="Calibri"/>
            </a:endParaRPr>
          </a:p>
        </p:txBody>
      </p:sp>
      <p:sp>
        <p:nvSpPr>
          <p:cNvPr id="53" name="object 53"/>
          <p:cNvSpPr txBox="1"/>
          <p:nvPr/>
        </p:nvSpPr>
        <p:spPr>
          <a:xfrm>
            <a:off x="3713116" y="3766057"/>
            <a:ext cx="187953" cy="120609"/>
          </a:xfrm>
          <a:prstGeom prst="rect">
            <a:avLst/>
          </a:prstGeom>
        </p:spPr>
        <p:txBody>
          <a:bodyPr vert="horz" wrap="square" lIns="0" tIns="17779" rIns="0" bIns="0" rtlCol="0">
            <a:spAutoFit/>
          </a:bodyPr>
          <a:lstStyle/>
          <a:p>
            <a:pPr>
              <a:spcBef>
                <a:spcPts val="140"/>
              </a:spcBef>
            </a:pPr>
            <a:r>
              <a:rPr sz="667" spc="-33" dirty="0">
                <a:solidFill>
                  <a:srgbClr val="585858"/>
                </a:solidFill>
                <a:latin typeface="游ゴシック"/>
                <a:cs typeface="游ゴシック"/>
              </a:rPr>
              <a:t>いる</a:t>
            </a:r>
            <a:endParaRPr sz="667">
              <a:latin typeface="游ゴシック"/>
              <a:cs typeface="游ゴシック"/>
            </a:endParaRPr>
          </a:p>
        </p:txBody>
      </p:sp>
      <p:sp>
        <p:nvSpPr>
          <p:cNvPr id="54" name="object 54"/>
          <p:cNvSpPr txBox="1"/>
          <p:nvPr/>
        </p:nvSpPr>
        <p:spPr>
          <a:xfrm>
            <a:off x="3542434" y="3054036"/>
            <a:ext cx="358973" cy="120609"/>
          </a:xfrm>
          <a:prstGeom prst="rect">
            <a:avLst/>
          </a:prstGeom>
        </p:spPr>
        <p:txBody>
          <a:bodyPr vert="horz" wrap="square" lIns="0" tIns="17779" rIns="0" bIns="0" rtlCol="0">
            <a:spAutoFit/>
          </a:bodyPr>
          <a:lstStyle/>
          <a:p>
            <a:pPr>
              <a:spcBef>
                <a:spcPts val="140"/>
              </a:spcBef>
            </a:pPr>
            <a:r>
              <a:rPr sz="667" spc="-20" dirty="0">
                <a:solidFill>
                  <a:srgbClr val="585858"/>
                </a:solidFill>
                <a:latin typeface="游ゴシック"/>
                <a:cs typeface="游ゴシック"/>
              </a:rPr>
              <a:t>時々いる</a:t>
            </a:r>
            <a:endParaRPr sz="667">
              <a:latin typeface="游ゴシック"/>
              <a:cs typeface="游ゴシック"/>
            </a:endParaRPr>
          </a:p>
        </p:txBody>
      </p:sp>
      <p:sp>
        <p:nvSpPr>
          <p:cNvPr id="55" name="object 55"/>
          <p:cNvSpPr txBox="1"/>
          <p:nvPr/>
        </p:nvSpPr>
        <p:spPr>
          <a:xfrm>
            <a:off x="3627437" y="2346588"/>
            <a:ext cx="1649245" cy="120609"/>
          </a:xfrm>
          <a:prstGeom prst="rect">
            <a:avLst/>
          </a:prstGeom>
        </p:spPr>
        <p:txBody>
          <a:bodyPr vert="horz" wrap="square" lIns="0" tIns="17779" rIns="0" bIns="0" rtlCol="0">
            <a:spAutoFit/>
          </a:bodyPr>
          <a:lstStyle/>
          <a:p>
            <a:pPr>
              <a:spcBef>
                <a:spcPts val="140"/>
              </a:spcBef>
              <a:tabLst>
                <a:tab pos="1588307" algn="l"/>
              </a:tabLst>
            </a:pPr>
            <a:r>
              <a:rPr sz="1000" baseline="5555" dirty="0">
                <a:solidFill>
                  <a:srgbClr val="585858"/>
                </a:solidFill>
                <a:latin typeface="游ゴシック"/>
                <a:cs typeface="游ゴシック"/>
              </a:rPr>
              <a:t>いな</a:t>
            </a:r>
            <a:r>
              <a:rPr sz="1000" spc="-100" baseline="5555" dirty="0">
                <a:solidFill>
                  <a:srgbClr val="585858"/>
                </a:solidFill>
                <a:latin typeface="游ゴシック"/>
                <a:cs typeface="游ゴシック"/>
              </a:rPr>
              <a:t>い</a:t>
            </a:r>
            <a:r>
              <a:rPr sz="1000" baseline="5555" dirty="0">
                <a:solidFill>
                  <a:srgbClr val="585858"/>
                </a:solidFill>
                <a:latin typeface="游ゴシック"/>
                <a:cs typeface="游ゴシック"/>
              </a:rPr>
              <a:t>	</a:t>
            </a:r>
            <a:r>
              <a:rPr sz="667" spc="-67" dirty="0">
                <a:solidFill>
                  <a:srgbClr val="404040"/>
                </a:solidFill>
                <a:latin typeface="Calibri"/>
                <a:cs typeface="Calibri"/>
              </a:rPr>
              <a:t>7</a:t>
            </a:r>
            <a:endParaRPr sz="667">
              <a:latin typeface="Calibri"/>
              <a:cs typeface="Calibri"/>
            </a:endParaRPr>
          </a:p>
        </p:txBody>
      </p:sp>
      <p:grpSp>
        <p:nvGrpSpPr>
          <p:cNvPr id="56" name="object 56"/>
          <p:cNvGrpSpPr/>
          <p:nvPr/>
        </p:nvGrpSpPr>
        <p:grpSpPr>
          <a:xfrm>
            <a:off x="4360961" y="4476078"/>
            <a:ext cx="885580" cy="47412"/>
            <a:chOff x="3377184" y="2944520"/>
            <a:chExt cx="664210" cy="35560"/>
          </a:xfrm>
        </p:grpSpPr>
        <p:sp>
          <p:nvSpPr>
            <p:cNvPr id="57" name="object 57"/>
            <p:cNvSpPr/>
            <p:nvPr/>
          </p:nvSpPr>
          <p:spPr>
            <a:xfrm>
              <a:off x="3377184" y="2944520"/>
              <a:ext cx="35560" cy="35560"/>
            </a:xfrm>
            <a:custGeom>
              <a:avLst/>
              <a:gdLst/>
              <a:ahLst/>
              <a:cxnLst/>
              <a:rect l="l" t="t" r="r" b="b"/>
              <a:pathLst>
                <a:path w="35560" h="35560">
                  <a:moveTo>
                    <a:pt x="35153" y="0"/>
                  </a:moveTo>
                  <a:lnTo>
                    <a:pt x="0" y="0"/>
                  </a:lnTo>
                  <a:lnTo>
                    <a:pt x="0" y="35153"/>
                  </a:lnTo>
                  <a:lnTo>
                    <a:pt x="35153" y="35153"/>
                  </a:lnTo>
                  <a:lnTo>
                    <a:pt x="35153" y="0"/>
                  </a:lnTo>
                  <a:close/>
                </a:path>
              </a:pathLst>
            </a:custGeom>
            <a:solidFill>
              <a:srgbClr val="92D050"/>
            </a:solidFill>
          </p:spPr>
          <p:txBody>
            <a:bodyPr wrap="square" lIns="0" tIns="0" rIns="0" bIns="0" rtlCol="0"/>
            <a:lstStyle/>
            <a:p>
              <a:endParaRPr/>
            </a:p>
          </p:txBody>
        </p:sp>
        <p:sp>
          <p:nvSpPr>
            <p:cNvPr id="58" name="object 58"/>
            <p:cNvSpPr/>
            <p:nvPr/>
          </p:nvSpPr>
          <p:spPr>
            <a:xfrm>
              <a:off x="3691636" y="2944520"/>
              <a:ext cx="35560" cy="35560"/>
            </a:xfrm>
            <a:custGeom>
              <a:avLst/>
              <a:gdLst/>
              <a:ahLst/>
              <a:cxnLst/>
              <a:rect l="l" t="t" r="r" b="b"/>
              <a:pathLst>
                <a:path w="35560" h="35560">
                  <a:moveTo>
                    <a:pt x="35153" y="0"/>
                  </a:moveTo>
                  <a:lnTo>
                    <a:pt x="0" y="0"/>
                  </a:lnTo>
                  <a:lnTo>
                    <a:pt x="0" y="35153"/>
                  </a:lnTo>
                  <a:lnTo>
                    <a:pt x="35153" y="35153"/>
                  </a:lnTo>
                  <a:lnTo>
                    <a:pt x="35153" y="0"/>
                  </a:lnTo>
                  <a:close/>
                </a:path>
              </a:pathLst>
            </a:custGeom>
            <a:solidFill>
              <a:srgbClr val="5B9BD4"/>
            </a:solidFill>
          </p:spPr>
          <p:txBody>
            <a:bodyPr wrap="square" lIns="0" tIns="0" rIns="0" bIns="0" rtlCol="0"/>
            <a:lstStyle/>
            <a:p>
              <a:endParaRPr/>
            </a:p>
          </p:txBody>
        </p:sp>
        <p:sp>
          <p:nvSpPr>
            <p:cNvPr id="59" name="object 59"/>
            <p:cNvSpPr/>
            <p:nvPr/>
          </p:nvSpPr>
          <p:spPr>
            <a:xfrm>
              <a:off x="4006215" y="2944520"/>
              <a:ext cx="35560" cy="35560"/>
            </a:xfrm>
            <a:custGeom>
              <a:avLst/>
              <a:gdLst/>
              <a:ahLst/>
              <a:cxnLst/>
              <a:rect l="l" t="t" r="r" b="b"/>
              <a:pathLst>
                <a:path w="35560" h="35560">
                  <a:moveTo>
                    <a:pt x="35153" y="0"/>
                  </a:moveTo>
                  <a:lnTo>
                    <a:pt x="0" y="0"/>
                  </a:lnTo>
                  <a:lnTo>
                    <a:pt x="0" y="35153"/>
                  </a:lnTo>
                  <a:lnTo>
                    <a:pt x="35153" y="35153"/>
                  </a:lnTo>
                  <a:lnTo>
                    <a:pt x="35153" y="0"/>
                  </a:lnTo>
                  <a:close/>
                </a:path>
              </a:pathLst>
            </a:custGeom>
            <a:solidFill>
              <a:srgbClr val="FFC000"/>
            </a:solidFill>
          </p:spPr>
          <p:txBody>
            <a:bodyPr wrap="square" lIns="0" tIns="0" rIns="0" bIns="0" rtlCol="0"/>
            <a:lstStyle/>
            <a:p>
              <a:endParaRPr/>
            </a:p>
          </p:txBody>
        </p:sp>
      </p:grpSp>
      <p:sp>
        <p:nvSpPr>
          <p:cNvPr id="60" name="object 60"/>
          <p:cNvSpPr txBox="1"/>
          <p:nvPr/>
        </p:nvSpPr>
        <p:spPr>
          <a:xfrm>
            <a:off x="4399229" y="4233061"/>
            <a:ext cx="1482458" cy="313033"/>
          </a:xfrm>
          <a:prstGeom prst="rect">
            <a:avLst/>
          </a:prstGeom>
        </p:spPr>
        <p:txBody>
          <a:bodyPr vert="horz" wrap="square" lIns="0" tIns="17779" rIns="0" bIns="0" rtlCol="0">
            <a:spAutoFit/>
          </a:bodyPr>
          <a:lstStyle/>
          <a:p>
            <a:pPr>
              <a:spcBef>
                <a:spcPts val="140"/>
              </a:spcBef>
              <a:tabLst>
                <a:tab pos="508834" algn="l"/>
                <a:tab pos="1018515"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a:p>
            <a:pPr marL="28786">
              <a:spcBef>
                <a:spcPts val="687"/>
              </a:spcBef>
            </a:pPr>
            <a:r>
              <a:rPr sz="667" spc="73" dirty="0">
                <a:solidFill>
                  <a:srgbClr val="585858"/>
                </a:solidFill>
                <a:latin typeface="游ゴシック"/>
                <a:cs typeface="游ゴシック"/>
              </a:rPr>
              <a:t>小学校  中学校  全日制高等学校</a:t>
            </a:r>
            <a:endParaRPr sz="667">
              <a:latin typeface="游ゴシック"/>
              <a:cs typeface="游ゴシック"/>
            </a:endParaRPr>
          </a:p>
        </p:txBody>
      </p:sp>
      <p:sp>
        <p:nvSpPr>
          <p:cNvPr id="61" name="object 61"/>
          <p:cNvSpPr txBox="1"/>
          <p:nvPr/>
        </p:nvSpPr>
        <p:spPr>
          <a:xfrm>
            <a:off x="5958900" y="1964552"/>
            <a:ext cx="585872" cy="131596"/>
          </a:xfrm>
          <a:prstGeom prst="rect">
            <a:avLst/>
          </a:prstGeom>
        </p:spPr>
        <p:txBody>
          <a:bodyPr vert="horz" wrap="square" lIns="0" tIns="18626" rIns="0" bIns="0" rtlCol="0">
            <a:spAutoFit/>
          </a:bodyPr>
          <a:lstStyle/>
          <a:p>
            <a:pPr>
              <a:spcBef>
                <a:spcPts val="147"/>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62" name="object 62"/>
          <p:cNvGrpSpPr/>
          <p:nvPr/>
        </p:nvGrpSpPr>
        <p:grpSpPr>
          <a:xfrm>
            <a:off x="1327572" y="5421482"/>
            <a:ext cx="2297767" cy="2479793"/>
            <a:chOff x="1102057" y="3653599"/>
            <a:chExt cx="1723389" cy="1859914"/>
          </a:xfrm>
        </p:grpSpPr>
        <p:sp>
          <p:nvSpPr>
            <p:cNvPr id="63" name="object 63"/>
            <p:cNvSpPr/>
            <p:nvPr/>
          </p:nvSpPr>
          <p:spPr>
            <a:xfrm>
              <a:off x="1903222" y="3916806"/>
              <a:ext cx="323850" cy="795655"/>
            </a:xfrm>
            <a:custGeom>
              <a:avLst/>
              <a:gdLst/>
              <a:ahLst/>
              <a:cxnLst/>
              <a:rect l="l" t="t" r="r" b="b"/>
              <a:pathLst>
                <a:path w="323850" h="795654">
                  <a:moveTo>
                    <a:pt x="0" y="0"/>
                  </a:moveTo>
                  <a:lnTo>
                    <a:pt x="0" y="795528"/>
                  </a:lnTo>
                  <a:lnTo>
                    <a:pt x="323596" y="68707"/>
                  </a:lnTo>
                  <a:lnTo>
                    <a:pt x="279451" y="50625"/>
                  </a:lnTo>
                  <a:lnTo>
                    <a:pt x="234405" y="35258"/>
                  </a:lnTo>
                  <a:lnTo>
                    <a:pt x="188582" y="22630"/>
                  </a:lnTo>
                  <a:lnTo>
                    <a:pt x="142105" y="12766"/>
                  </a:lnTo>
                  <a:lnTo>
                    <a:pt x="95099" y="5690"/>
                  </a:lnTo>
                  <a:lnTo>
                    <a:pt x="47689" y="1426"/>
                  </a:lnTo>
                  <a:lnTo>
                    <a:pt x="0" y="0"/>
                  </a:lnTo>
                  <a:close/>
                </a:path>
              </a:pathLst>
            </a:custGeom>
            <a:solidFill>
              <a:srgbClr val="4471C4"/>
            </a:solidFill>
          </p:spPr>
          <p:txBody>
            <a:bodyPr wrap="square" lIns="0" tIns="0" rIns="0" bIns="0" rtlCol="0"/>
            <a:lstStyle/>
            <a:p>
              <a:endParaRPr/>
            </a:p>
          </p:txBody>
        </p:sp>
        <p:sp>
          <p:nvSpPr>
            <p:cNvPr id="64" name="object 64"/>
            <p:cNvSpPr/>
            <p:nvPr/>
          </p:nvSpPr>
          <p:spPr>
            <a:xfrm>
              <a:off x="1107455" y="3927855"/>
              <a:ext cx="1591945" cy="1580515"/>
            </a:xfrm>
            <a:custGeom>
              <a:avLst/>
              <a:gdLst/>
              <a:ahLst/>
              <a:cxnLst/>
              <a:rect l="l" t="t" r="r" b="b"/>
              <a:pathLst>
                <a:path w="1591945" h="1580514">
                  <a:moveTo>
                    <a:pt x="663052" y="0"/>
                  </a:moveTo>
                  <a:lnTo>
                    <a:pt x="614290" y="9826"/>
                  </a:lnTo>
                  <a:lnTo>
                    <a:pt x="566567" y="22579"/>
                  </a:lnTo>
                  <a:lnTo>
                    <a:pt x="519992" y="38175"/>
                  </a:lnTo>
                  <a:lnTo>
                    <a:pt x="474675" y="56528"/>
                  </a:lnTo>
                  <a:lnTo>
                    <a:pt x="430726" y="77554"/>
                  </a:lnTo>
                  <a:lnTo>
                    <a:pt x="388255" y="101166"/>
                  </a:lnTo>
                  <a:lnTo>
                    <a:pt x="347371" y="127281"/>
                  </a:lnTo>
                  <a:lnTo>
                    <a:pt x="308185" y="155813"/>
                  </a:lnTo>
                  <a:lnTo>
                    <a:pt x="270806" y="186677"/>
                  </a:lnTo>
                  <a:lnTo>
                    <a:pt x="235343" y="219788"/>
                  </a:lnTo>
                  <a:lnTo>
                    <a:pt x="201907" y="255061"/>
                  </a:lnTo>
                  <a:lnTo>
                    <a:pt x="170608" y="292411"/>
                  </a:lnTo>
                  <a:lnTo>
                    <a:pt x="141555" y="331753"/>
                  </a:lnTo>
                  <a:lnTo>
                    <a:pt x="114858" y="373003"/>
                  </a:lnTo>
                  <a:lnTo>
                    <a:pt x="90626" y="416074"/>
                  </a:lnTo>
                  <a:lnTo>
                    <a:pt x="68971" y="460883"/>
                  </a:lnTo>
                  <a:lnTo>
                    <a:pt x="50585" y="505753"/>
                  </a:lnTo>
                  <a:lnTo>
                    <a:pt x="35114" y="551080"/>
                  </a:lnTo>
                  <a:lnTo>
                    <a:pt x="22515" y="596753"/>
                  </a:lnTo>
                  <a:lnTo>
                    <a:pt x="12746" y="642664"/>
                  </a:lnTo>
                  <a:lnTo>
                    <a:pt x="5766" y="688701"/>
                  </a:lnTo>
                  <a:lnTo>
                    <a:pt x="1531" y="734756"/>
                  </a:lnTo>
                  <a:lnTo>
                    <a:pt x="0" y="780718"/>
                  </a:lnTo>
                  <a:lnTo>
                    <a:pt x="1130" y="826478"/>
                  </a:lnTo>
                  <a:lnTo>
                    <a:pt x="4879" y="871925"/>
                  </a:lnTo>
                  <a:lnTo>
                    <a:pt x="11206" y="916950"/>
                  </a:lnTo>
                  <a:lnTo>
                    <a:pt x="20067" y="961443"/>
                  </a:lnTo>
                  <a:lnTo>
                    <a:pt x="31421" y="1005293"/>
                  </a:lnTo>
                  <a:lnTo>
                    <a:pt x="45226" y="1048392"/>
                  </a:lnTo>
                  <a:lnTo>
                    <a:pt x="61439" y="1090629"/>
                  </a:lnTo>
                  <a:lnTo>
                    <a:pt x="80018" y="1131895"/>
                  </a:lnTo>
                  <a:lnTo>
                    <a:pt x="100921" y="1172078"/>
                  </a:lnTo>
                  <a:lnTo>
                    <a:pt x="124106" y="1211071"/>
                  </a:lnTo>
                  <a:lnTo>
                    <a:pt x="149530" y="1248762"/>
                  </a:lnTo>
                  <a:lnTo>
                    <a:pt x="177152" y="1285042"/>
                  </a:lnTo>
                  <a:lnTo>
                    <a:pt x="206929" y="1319802"/>
                  </a:lnTo>
                  <a:lnTo>
                    <a:pt x="238819" y="1352930"/>
                  </a:lnTo>
                  <a:lnTo>
                    <a:pt x="272780" y="1384318"/>
                  </a:lnTo>
                  <a:lnTo>
                    <a:pt x="308770" y="1413855"/>
                  </a:lnTo>
                  <a:lnTo>
                    <a:pt x="346746" y="1441431"/>
                  </a:lnTo>
                  <a:lnTo>
                    <a:pt x="386666" y="1466937"/>
                  </a:lnTo>
                  <a:lnTo>
                    <a:pt x="428488" y="1490264"/>
                  </a:lnTo>
                  <a:lnTo>
                    <a:pt x="472171" y="1511300"/>
                  </a:lnTo>
                  <a:lnTo>
                    <a:pt x="517041" y="1529683"/>
                  </a:lnTo>
                  <a:lnTo>
                    <a:pt x="562368" y="1545152"/>
                  </a:lnTo>
                  <a:lnTo>
                    <a:pt x="608041" y="1557750"/>
                  </a:lnTo>
                  <a:lnTo>
                    <a:pt x="653952" y="1567518"/>
                  </a:lnTo>
                  <a:lnTo>
                    <a:pt x="699989" y="1574498"/>
                  </a:lnTo>
                  <a:lnTo>
                    <a:pt x="746044" y="1578734"/>
                  </a:lnTo>
                  <a:lnTo>
                    <a:pt x="792006" y="1580265"/>
                  </a:lnTo>
                  <a:lnTo>
                    <a:pt x="837766" y="1579136"/>
                  </a:lnTo>
                  <a:lnTo>
                    <a:pt x="883213" y="1575387"/>
                  </a:lnTo>
                  <a:lnTo>
                    <a:pt x="928238" y="1569062"/>
                  </a:lnTo>
                  <a:lnTo>
                    <a:pt x="972731" y="1560202"/>
                  </a:lnTo>
                  <a:lnTo>
                    <a:pt x="1016581" y="1548849"/>
                  </a:lnTo>
                  <a:lnTo>
                    <a:pt x="1059680" y="1535046"/>
                  </a:lnTo>
                  <a:lnTo>
                    <a:pt x="1101917" y="1518834"/>
                  </a:lnTo>
                  <a:lnTo>
                    <a:pt x="1143183" y="1500255"/>
                  </a:lnTo>
                  <a:lnTo>
                    <a:pt x="1183366" y="1479353"/>
                  </a:lnTo>
                  <a:lnTo>
                    <a:pt x="1222359" y="1456168"/>
                  </a:lnTo>
                  <a:lnTo>
                    <a:pt x="1260050" y="1430744"/>
                  </a:lnTo>
                  <a:lnTo>
                    <a:pt x="1296330" y="1403122"/>
                  </a:lnTo>
                  <a:lnTo>
                    <a:pt x="1331090" y="1373343"/>
                  </a:lnTo>
                  <a:lnTo>
                    <a:pt x="1364218" y="1341452"/>
                  </a:lnTo>
                  <a:lnTo>
                    <a:pt x="1395606" y="1307489"/>
                  </a:lnTo>
                  <a:lnTo>
                    <a:pt x="1425143" y="1271496"/>
                  </a:lnTo>
                  <a:lnTo>
                    <a:pt x="1452719" y="1233516"/>
                  </a:lnTo>
                  <a:lnTo>
                    <a:pt x="1478225" y="1193591"/>
                  </a:lnTo>
                  <a:lnTo>
                    <a:pt x="1501552" y="1151763"/>
                  </a:lnTo>
                  <a:lnTo>
                    <a:pt x="1522588" y="1108075"/>
                  </a:lnTo>
                  <a:lnTo>
                    <a:pt x="1540971" y="1063204"/>
                  </a:lnTo>
                  <a:lnTo>
                    <a:pt x="1556440" y="1017877"/>
                  </a:lnTo>
                  <a:lnTo>
                    <a:pt x="1569038" y="972204"/>
                  </a:lnTo>
                  <a:lnTo>
                    <a:pt x="1578806" y="926293"/>
                  </a:lnTo>
                  <a:lnTo>
                    <a:pt x="1585786" y="880256"/>
                  </a:lnTo>
                  <a:lnTo>
                    <a:pt x="1590022" y="834201"/>
                  </a:lnTo>
                  <a:lnTo>
                    <a:pt x="1591553" y="788239"/>
                  </a:lnTo>
                  <a:lnTo>
                    <a:pt x="1590424" y="742479"/>
                  </a:lnTo>
                  <a:lnTo>
                    <a:pt x="1586675" y="697032"/>
                  </a:lnTo>
                  <a:lnTo>
                    <a:pt x="1580350" y="652007"/>
                  </a:lnTo>
                  <a:lnTo>
                    <a:pt x="1571490" y="607514"/>
                  </a:lnTo>
                  <a:lnTo>
                    <a:pt x="1560137" y="563664"/>
                  </a:lnTo>
                  <a:lnTo>
                    <a:pt x="1546334" y="520565"/>
                  </a:lnTo>
                  <a:lnTo>
                    <a:pt x="1530122" y="478328"/>
                  </a:lnTo>
                  <a:lnTo>
                    <a:pt x="1511543" y="437062"/>
                  </a:lnTo>
                  <a:lnTo>
                    <a:pt x="1490641" y="396879"/>
                  </a:lnTo>
                  <a:lnTo>
                    <a:pt x="1467456" y="357886"/>
                  </a:lnTo>
                  <a:lnTo>
                    <a:pt x="1442032" y="320195"/>
                  </a:lnTo>
                  <a:lnTo>
                    <a:pt x="1414410" y="283915"/>
                  </a:lnTo>
                  <a:lnTo>
                    <a:pt x="1384631" y="249155"/>
                  </a:lnTo>
                  <a:lnTo>
                    <a:pt x="1352740" y="216027"/>
                  </a:lnTo>
                  <a:lnTo>
                    <a:pt x="1318777" y="184639"/>
                  </a:lnTo>
                  <a:lnTo>
                    <a:pt x="1282784" y="155102"/>
                  </a:lnTo>
                  <a:lnTo>
                    <a:pt x="1244804" y="127526"/>
                  </a:lnTo>
                  <a:lnTo>
                    <a:pt x="1204879" y="102020"/>
                  </a:lnTo>
                  <a:lnTo>
                    <a:pt x="1163051" y="78693"/>
                  </a:lnTo>
                  <a:lnTo>
                    <a:pt x="1119363" y="57658"/>
                  </a:lnTo>
                  <a:lnTo>
                    <a:pt x="795767" y="784479"/>
                  </a:lnTo>
                  <a:lnTo>
                    <a:pt x="663052" y="0"/>
                  </a:lnTo>
                  <a:close/>
                </a:path>
              </a:pathLst>
            </a:custGeom>
            <a:solidFill>
              <a:srgbClr val="EC7C30"/>
            </a:solidFill>
          </p:spPr>
          <p:txBody>
            <a:bodyPr wrap="square" lIns="0" tIns="0" rIns="0" bIns="0" rtlCol="0"/>
            <a:lstStyle/>
            <a:p>
              <a:endParaRPr/>
            </a:p>
          </p:txBody>
        </p:sp>
        <p:sp>
          <p:nvSpPr>
            <p:cNvPr id="65" name="object 65"/>
            <p:cNvSpPr/>
            <p:nvPr/>
          </p:nvSpPr>
          <p:spPr>
            <a:xfrm>
              <a:off x="1107455" y="3927855"/>
              <a:ext cx="1591945" cy="1580515"/>
            </a:xfrm>
            <a:custGeom>
              <a:avLst/>
              <a:gdLst/>
              <a:ahLst/>
              <a:cxnLst/>
              <a:rect l="l" t="t" r="r" b="b"/>
              <a:pathLst>
                <a:path w="1591945" h="1580514">
                  <a:moveTo>
                    <a:pt x="1119363" y="57658"/>
                  </a:moveTo>
                  <a:lnTo>
                    <a:pt x="1163051" y="78693"/>
                  </a:lnTo>
                  <a:lnTo>
                    <a:pt x="1204879" y="102020"/>
                  </a:lnTo>
                  <a:lnTo>
                    <a:pt x="1244804" y="127526"/>
                  </a:lnTo>
                  <a:lnTo>
                    <a:pt x="1282784" y="155102"/>
                  </a:lnTo>
                  <a:lnTo>
                    <a:pt x="1318777" y="184639"/>
                  </a:lnTo>
                  <a:lnTo>
                    <a:pt x="1352740" y="216027"/>
                  </a:lnTo>
                  <a:lnTo>
                    <a:pt x="1384631" y="249155"/>
                  </a:lnTo>
                  <a:lnTo>
                    <a:pt x="1414410" y="283915"/>
                  </a:lnTo>
                  <a:lnTo>
                    <a:pt x="1442032" y="320195"/>
                  </a:lnTo>
                  <a:lnTo>
                    <a:pt x="1467456" y="357886"/>
                  </a:lnTo>
                  <a:lnTo>
                    <a:pt x="1490641" y="396879"/>
                  </a:lnTo>
                  <a:lnTo>
                    <a:pt x="1511543" y="437062"/>
                  </a:lnTo>
                  <a:lnTo>
                    <a:pt x="1530122" y="478328"/>
                  </a:lnTo>
                  <a:lnTo>
                    <a:pt x="1546334" y="520565"/>
                  </a:lnTo>
                  <a:lnTo>
                    <a:pt x="1560137" y="563664"/>
                  </a:lnTo>
                  <a:lnTo>
                    <a:pt x="1571490" y="607514"/>
                  </a:lnTo>
                  <a:lnTo>
                    <a:pt x="1580350" y="652007"/>
                  </a:lnTo>
                  <a:lnTo>
                    <a:pt x="1586675" y="697032"/>
                  </a:lnTo>
                  <a:lnTo>
                    <a:pt x="1590424" y="742479"/>
                  </a:lnTo>
                  <a:lnTo>
                    <a:pt x="1591553" y="788239"/>
                  </a:lnTo>
                  <a:lnTo>
                    <a:pt x="1590022" y="834201"/>
                  </a:lnTo>
                  <a:lnTo>
                    <a:pt x="1585786" y="880256"/>
                  </a:lnTo>
                  <a:lnTo>
                    <a:pt x="1578806" y="926293"/>
                  </a:lnTo>
                  <a:lnTo>
                    <a:pt x="1569038" y="972204"/>
                  </a:lnTo>
                  <a:lnTo>
                    <a:pt x="1556440" y="1017877"/>
                  </a:lnTo>
                  <a:lnTo>
                    <a:pt x="1540971" y="1063204"/>
                  </a:lnTo>
                  <a:lnTo>
                    <a:pt x="1522588" y="1108075"/>
                  </a:lnTo>
                  <a:lnTo>
                    <a:pt x="1501552" y="1151763"/>
                  </a:lnTo>
                  <a:lnTo>
                    <a:pt x="1478225" y="1193591"/>
                  </a:lnTo>
                  <a:lnTo>
                    <a:pt x="1452719" y="1233516"/>
                  </a:lnTo>
                  <a:lnTo>
                    <a:pt x="1425143" y="1271496"/>
                  </a:lnTo>
                  <a:lnTo>
                    <a:pt x="1395606" y="1307489"/>
                  </a:lnTo>
                  <a:lnTo>
                    <a:pt x="1364218" y="1341452"/>
                  </a:lnTo>
                  <a:lnTo>
                    <a:pt x="1331090" y="1373343"/>
                  </a:lnTo>
                  <a:lnTo>
                    <a:pt x="1296330" y="1403122"/>
                  </a:lnTo>
                  <a:lnTo>
                    <a:pt x="1260050" y="1430744"/>
                  </a:lnTo>
                  <a:lnTo>
                    <a:pt x="1222359" y="1456168"/>
                  </a:lnTo>
                  <a:lnTo>
                    <a:pt x="1183366" y="1479353"/>
                  </a:lnTo>
                  <a:lnTo>
                    <a:pt x="1143183" y="1500255"/>
                  </a:lnTo>
                  <a:lnTo>
                    <a:pt x="1101917" y="1518834"/>
                  </a:lnTo>
                  <a:lnTo>
                    <a:pt x="1059680" y="1535046"/>
                  </a:lnTo>
                  <a:lnTo>
                    <a:pt x="1016581" y="1548849"/>
                  </a:lnTo>
                  <a:lnTo>
                    <a:pt x="972731" y="1560202"/>
                  </a:lnTo>
                  <a:lnTo>
                    <a:pt x="928238" y="1569062"/>
                  </a:lnTo>
                  <a:lnTo>
                    <a:pt x="883213" y="1575387"/>
                  </a:lnTo>
                  <a:lnTo>
                    <a:pt x="837766" y="1579136"/>
                  </a:lnTo>
                  <a:lnTo>
                    <a:pt x="792006" y="1580265"/>
                  </a:lnTo>
                  <a:lnTo>
                    <a:pt x="746044" y="1578734"/>
                  </a:lnTo>
                  <a:lnTo>
                    <a:pt x="699989" y="1574498"/>
                  </a:lnTo>
                  <a:lnTo>
                    <a:pt x="653952" y="1567518"/>
                  </a:lnTo>
                  <a:lnTo>
                    <a:pt x="608041" y="1557750"/>
                  </a:lnTo>
                  <a:lnTo>
                    <a:pt x="562368" y="1545152"/>
                  </a:lnTo>
                  <a:lnTo>
                    <a:pt x="517041" y="1529683"/>
                  </a:lnTo>
                  <a:lnTo>
                    <a:pt x="472171" y="1511300"/>
                  </a:lnTo>
                  <a:lnTo>
                    <a:pt x="428488" y="1490264"/>
                  </a:lnTo>
                  <a:lnTo>
                    <a:pt x="386666" y="1466937"/>
                  </a:lnTo>
                  <a:lnTo>
                    <a:pt x="346746" y="1441431"/>
                  </a:lnTo>
                  <a:lnTo>
                    <a:pt x="308770" y="1413855"/>
                  </a:lnTo>
                  <a:lnTo>
                    <a:pt x="272780" y="1384318"/>
                  </a:lnTo>
                  <a:lnTo>
                    <a:pt x="238819" y="1352930"/>
                  </a:lnTo>
                  <a:lnTo>
                    <a:pt x="206929" y="1319802"/>
                  </a:lnTo>
                  <a:lnTo>
                    <a:pt x="177152" y="1285042"/>
                  </a:lnTo>
                  <a:lnTo>
                    <a:pt x="149530" y="1248762"/>
                  </a:lnTo>
                  <a:lnTo>
                    <a:pt x="124106" y="1211071"/>
                  </a:lnTo>
                  <a:lnTo>
                    <a:pt x="100921" y="1172078"/>
                  </a:lnTo>
                  <a:lnTo>
                    <a:pt x="80018" y="1131895"/>
                  </a:lnTo>
                  <a:lnTo>
                    <a:pt x="61439" y="1090629"/>
                  </a:lnTo>
                  <a:lnTo>
                    <a:pt x="45226" y="1048392"/>
                  </a:lnTo>
                  <a:lnTo>
                    <a:pt x="31421" y="1005293"/>
                  </a:lnTo>
                  <a:lnTo>
                    <a:pt x="20067" y="961443"/>
                  </a:lnTo>
                  <a:lnTo>
                    <a:pt x="11206" y="916950"/>
                  </a:lnTo>
                  <a:lnTo>
                    <a:pt x="4879" y="871925"/>
                  </a:lnTo>
                  <a:lnTo>
                    <a:pt x="1130" y="826478"/>
                  </a:lnTo>
                  <a:lnTo>
                    <a:pt x="0" y="780718"/>
                  </a:lnTo>
                  <a:lnTo>
                    <a:pt x="1531" y="734756"/>
                  </a:lnTo>
                  <a:lnTo>
                    <a:pt x="5766" y="688701"/>
                  </a:lnTo>
                  <a:lnTo>
                    <a:pt x="12746" y="642664"/>
                  </a:lnTo>
                  <a:lnTo>
                    <a:pt x="22515" y="596753"/>
                  </a:lnTo>
                  <a:lnTo>
                    <a:pt x="35114" y="551080"/>
                  </a:lnTo>
                  <a:lnTo>
                    <a:pt x="50585" y="505753"/>
                  </a:lnTo>
                  <a:lnTo>
                    <a:pt x="68971" y="460883"/>
                  </a:lnTo>
                  <a:lnTo>
                    <a:pt x="90626" y="416074"/>
                  </a:lnTo>
                  <a:lnTo>
                    <a:pt x="114858" y="373003"/>
                  </a:lnTo>
                  <a:lnTo>
                    <a:pt x="141555" y="331753"/>
                  </a:lnTo>
                  <a:lnTo>
                    <a:pt x="170608" y="292411"/>
                  </a:lnTo>
                  <a:lnTo>
                    <a:pt x="201907" y="255061"/>
                  </a:lnTo>
                  <a:lnTo>
                    <a:pt x="235343" y="219788"/>
                  </a:lnTo>
                  <a:lnTo>
                    <a:pt x="270806" y="186677"/>
                  </a:lnTo>
                  <a:lnTo>
                    <a:pt x="308185" y="155813"/>
                  </a:lnTo>
                  <a:lnTo>
                    <a:pt x="347371" y="127281"/>
                  </a:lnTo>
                  <a:lnTo>
                    <a:pt x="388255" y="101166"/>
                  </a:lnTo>
                  <a:lnTo>
                    <a:pt x="430726" y="77554"/>
                  </a:lnTo>
                  <a:lnTo>
                    <a:pt x="474675" y="56528"/>
                  </a:lnTo>
                  <a:lnTo>
                    <a:pt x="519992" y="38175"/>
                  </a:lnTo>
                  <a:lnTo>
                    <a:pt x="566567" y="22579"/>
                  </a:lnTo>
                  <a:lnTo>
                    <a:pt x="614290" y="9826"/>
                  </a:lnTo>
                  <a:lnTo>
                    <a:pt x="663052" y="0"/>
                  </a:lnTo>
                  <a:lnTo>
                    <a:pt x="795767" y="784479"/>
                  </a:lnTo>
                  <a:lnTo>
                    <a:pt x="1119363" y="57658"/>
                  </a:lnTo>
                  <a:close/>
                </a:path>
              </a:pathLst>
            </a:custGeom>
            <a:ln w="10668">
              <a:solidFill>
                <a:srgbClr val="FFFFFF"/>
              </a:solidFill>
            </a:ln>
          </p:spPr>
          <p:txBody>
            <a:bodyPr wrap="square" lIns="0" tIns="0" rIns="0" bIns="0" rtlCol="0"/>
            <a:lstStyle/>
            <a:p>
              <a:endParaRPr/>
            </a:p>
          </p:txBody>
        </p:sp>
        <p:sp>
          <p:nvSpPr>
            <p:cNvPr id="66" name="object 66"/>
            <p:cNvSpPr/>
            <p:nvPr/>
          </p:nvSpPr>
          <p:spPr>
            <a:xfrm>
              <a:off x="1770507" y="3916806"/>
              <a:ext cx="132715" cy="795655"/>
            </a:xfrm>
            <a:custGeom>
              <a:avLst/>
              <a:gdLst/>
              <a:ahLst/>
              <a:cxnLst/>
              <a:rect l="l" t="t" r="r" b="b"/>
              <a:pathLst>
                <a:path w="132714" h="795654">
                  <a:moveTo>
                    <a:pt x="132715" y="0"/>
                  </a:moveTo>
                  <a:lnTo>
                    <a:pt x="99405" y="690"/>
                  </a:lnTo>
                  <a:lnTo>
                    <a:pt x="66166" y="2762"/>
                  </a:lnTo>
                  <a:lnTo>
                    <a:pt x="33023" y="6215"/>
                  </a:lnTo>
                  <a:lnTo>
                    <a:pt x="0" y="11049"/>
                  </a:lnTo>
                  <a:lnTo>
                    <a:pt x="132715" y="795528"/>
                  </a:lnTo>
                  <a:lnTo>
                    <a:pt x="132715" y="0"/>
                  </a:lnTo>
                  <a:close/>
                </a:path>
              </a:pathLst>
            </a:custGeom>
            <a:solidFill>
              <a:srgbClr val="A4A4A4"/>
            </a:solidFill>
          </p:spPr>
          <p:txBody>
            <a:bodyPr wrap="square" lIns="0" tIns="0" rIns="0" bIns="0" rtlCol="0"/>
            <a:lstStyle/>
            <a:p>
              <a:endParaRPr/>
            </a:p>
          </p:txBody>
        </p:sp>
        <p:sp>
          <p:nvSpPr>
            <p:cNvPr id="67" name="object 67"/>
            <p:cNvSpPr/>
            <p:nvPr/>
          </p:nvSpPr>
          <p:spPr>
            <a:xfrm>
              <a:off x="1770507" y="3916806"/>
              <a:ext cx="132715" cy="795655"/>
            </a:xfrm>
            <a:custGeom>
              <a:avLst/>
              <a:gdLst/>
              <a:ahLst/>
              <a:cxnLst/>
              <a:rect l="l" t="t" r="r" b="b"/>
              <a:pathLst>
                <a:path w="132714" h="795654">
                  <a:moveTo>
                    <a:pt x="0" y="11049"/>
                  </a:moveTo>
                  <a:lnTo>
                    <a:pt x="33023" y="6215"/>
                  </a:lnTo>
                  <a:lnTo>
                    <a:pt x="66166" y="2762"/>
                  </a:lnTo>
                  <a:lnTo>
                    <a:pt x="99405" y="690"/>
                  </a:lnTo>
                  <a:lnTo>
                    <a:pt x="132715" y="0"/>
                  </a:lnTo>
                  <a:lnTo>
                    <a:pt x="132715" y="795528"/>
                  </a:lnTo>
                  <a:lnTo>
                    <a:pt x="0" y="11049"/>
                  </a:lnTo>
                  <a:close/>
                </a:path>
              </a:pathLst>
            </a:custGeom>
            <a:ln w="10668">
              <a:solidFill>
                <a:srgbClr val="FFFFFF"/>
              </a:solidFill>
            </a:ln>
          </p:spPr>
          <p:txBody>
            <a:bodyPr wrap="square" lIns="0" tIns="0" rIns="0" bIns="0" rtlCol="0"/>
            <a:lstStyle/>
            <a:p>
              <a:endParaRPr/>
            </a:p>
          </p:txBody>
        </p:sp>
        <p:sp>
          <p:nvSpPr>
            <p:cNvPr id="68" name="object 68"/>
            <p:cNvSpPr/>
            <p:nvPr/>
          </p:nvSpPr>
          <p:spPr>
            <a:xfrm>
              <a:off x="2068703" y="3656456"/>
              <a:ext cx="754380" cy="278130"/>
            </a:xfrm>
            <a:custGeom>
              <a:avLst/>
              <a:gdLst/>
              <a:ahLst/>
              <a:cxnLst/>
              <a:rect l="l" t="t" r="r" b="b"/>
              <a:pathLst>
                <a:path w="754380" h="278129">
                  <a:moveTo>
                    <a:pt x="753871" y="0"/>
                  </a:moveTo>
                  <a:lnTo>
                    <a:pt x="247395" y="0"/>
                  </a:lnTo>
                  <a:lnTo>
                    <a:pt x="247395" y="152273"/>
                  </a:lnTo>
                  <a:lnTo>
                    <a:pt x="0" y="277749"/>
                  </a:lnTo>
                  <a:lnTo>
                    <a:pt x="247395" y="217424"/>
                  </a:lnTo>
                  <a:lnTo>
                    <a:pt x="247395" y="260858"/>
                  </a:lnTo>
                  <a:lnTo>
                    <a:pt x="753871" y="260858"/>
                  </a:lnTo>
                  <a:lnTo>
                    <a:pt x="753871" y="0"/>
                  </a:lnTo>
                  <a:close/>
                </a:path>
              </a:pathLst>
            </a:custGeom>
            <a:solidFill>
              <a:srgbClr val="FFFFFF"/>
            </a:solidFill>
          </p:spPr>
          <p:txBody>
            <a:bodyPr wrap="square" lIns="0" tIns="0" rIns="0" bIns="0" rtlCol="0"/>
            <a:lstStyle/>
            <a:p>
              <a:endParaRPr/>
            </a:p>
          </p:txBody>
        </p:sp>
        <p:sp>
          <p:nvSpPr>
            <p:cNvPr id="69" name="object 69"/>
            <p:cNvSpPr/>
            <p:nvPr/>
          </p:nvSpPr>
          <p:spPr>
            <a:xfrm>
              <a:off x="2068703" y="3656456"/>
              <a:ext cx="754380" cy="278130"/>
            </a:xfrm>
            <a:custGeom>
              <a:avLst/>
              <a:gdLst/>
              <a:ahLst/>
              <a:cxnLst/>
              <a:rect l="l" t="t" r="r" b="b"/>
              <a:pathLst>
                <a:path w="754380" h="278129">
                  <a:moveTo>
                    <a:pt x="247395" y="0"/>
                  </a:moveTo>
                  <a:lnTo>
                    <a:pt x="331850" y="0"/>
                  </a:lnTo>
                  <a:lnTo>
                    <a:pt x="458469" y="0"/>
                  </a:lnTo>
                  <a:lnTo>
                    <a:pt x="753871" y="0"/>
                  </a:lnTo>
                  <a:lnTo>
                    <a:pt x="753871" y="152273"/>
                  </a:lnTo>
                  <a:lnTo>
                    <a:pt x="753871" y="217424"/>
                  </a:lnTo>
                  <a:lnTo>
                    <a:pt x="753871" y="260858"/>
                  </a:lnTo>
                  <a:lnTo>
                    <a:pt x="458469" y="260858"/>
                  </a:lnTo>
                  <a:lnTo>
                    <a:pt x="331850" y="260858"/>
                  </a:lnTo>
                  <a:lnTo>
                    <a:pt x="247395" y="260858"/>
                  </a:lnTo>
                  <a:lnTo>
                    <a:pt x="247395" y="217424"/>
                  </a:lnTo>
                  <a:lnTo>
                    <a:pt x="0" y="277749"/>
                  </a:lnTo>
                  <a:lnTo>
                    <a:pt x="247395" y="152273"/>
                  </a:lnTo>
                  <a:lnTo>
                    <a:pt x="247395" y="0"/>
                  </a:lnTo>
                  <a:close/>
                </a:path>
              </a:pathLst>
            </a:custGeom>
            <a:ln w="5334">
              <a:solidFill>
                <a:srgbClr val="000000"/>
              </a:solidFill>
            </a:ln>
          </p:spPr>
          <p:txBody>
            <a:bodyPr wrap="square" lIns="0" tIns="0" rIns="0" bIns="0" rtlCol="0"/>
            <a:lstStyle/>
            <a:p>
              <a:endParaRPr/>
            </a:p>
          </p:txBody>
        </p:sp>
      </p:grpSp>
      <p:sp>
        <p:nvSpPr>
          <p:cNvPr id="70" name="object 70"/>
          <p:cNvSpPr txBox="1"/>
          <p:nvPr/>
        </p:nvSpPr>
        <p:spPr>
          <a:xfrm>
            <a:off x="3049354" y="5445768"/>
            <a:ext cx="501208" cy="284692"/>
          </a:xfrm>
          <a:prstGeom prst="rect">
            <a:avLst/>
          </a:prstGeom>
        </p:spPr>
        <p:txBody>
          <a:bodyPr vert="horz" wrap="square" lIns="0" tIns="25399" rIns="0" bIns="0" rtlCol="0">
            <a:spAutoFit/>
          </a:bodyPr>
          <a:lstStyle/>
          <a:p>
            <a:pPr marR="22013" algn="ctr">
              <a:spcBef>
                <a:spcPts val="200"/>
              </a:spcBef>
            </a:pPr>
            <a:r>
              <a:rPr sz="800" spc="-53" dirty="0">
                <a:solidFill>
                  <a:srgbClr val="585858"/>
                </a:solidFill>
                <a:latin typeface="BIZ UDPゴシック"/>
                <a:cs typeface="BIZ UDPゴシック"/>
              </a:rPr>
              <a:t>いる</a:t>
            </a:r>
            <a:endParaRPr sz="800">
              <a:latin typeface="BIZ UDPゴシック"/>
              <a:cs typeface="BIZ UDPゴシック"/>
            </a:endParaRPr>
          </a:p>
          <a:p>
            <a:pPr algn="ctr">
              <a:spcBef>
                <a:spcPts val="67"/>
              </a:spcBef>
            </a:pPr>
            <a:r>
              <a:rPr sz="800" spc="-13" dirty="0">
                <a:solidFill>
                  <a:srgbClr val="585858"/>
                </a:solidFill>
                <a:latin typeface="BIZ UDPゴシック"/>
                <a:cs typeface="BIZ UDPゴシック"/>
              </a:rPr>
              <a:t>5</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7%</a:t>
            </a:r>
            <a:endParaRPr sz="800">
              <a:latin typeface="BIZ UDPゴシック"/>
              <a:cs typeface="BIZ UDPゴシック"/>
            </a:endParaRPr>
          </a:p>
        </p:txBody>
      </p:sp>
      <p:grpSp>
        <p:nvGrpSpPr>
          <p:cNvPr id="71" name="object 71"/>
          <p:cNvGrpSpPr/>
          <p:nvPr/>
        </p:nvGrpSpPr>
        <p:grpSpPr>
          <a:xfrm>
            <a:off x="1101568" y="7881634"/>
            <a:ext cx="1165815" cy="353894"/>
            <a:chOff x="932548" y="5498782"/>
            <a:chExt cx="874394" cy="265430"/>
          </a:xfrm>
        </p:grpSpPr>
        <p:sp>
          <p:nvSpPr>
            <p:cNvPr id="72" name="object 72"/>
            <p:cNvSpPr/>
            <p:nvPr/>
          </p:nvSpPr>
          <p:spPr>
            <a:xfrm>
              <a:off x="935405" y="5501640"/>
              <a:ext cx="868680" cy="259715"/>
            </a:xfrm>
            <a:custGeom>
              <a:avLst/>
              <a:gdLst/>
              <a:ahLst/>
              <a:cxnLst/>
              <a:rect l="l" t="t" r="r" b="b"/>
              <a:pathLst>
                <a:path w="868680" h="259714">
                  <a:moveTo>
                    <a:pt x="868121" y="0"/>
                  </a:moveTo>
                  <a:lnTo>
                    <a:pt x="622503" y="47498"/>
                  </a:lnTo>
                  <a:lnTo>
                    <a:pt x="622503" y="5080"/>
                  </a:lnTo>
                  <a:lnTo>
                    <a:pt x="0" y="5080"/>
                  </a:lnTo>
                  <a:lnTo>
                    <a:pt x="0" y="259207"/>
                  </a:lnTo>
                  <a:lnTo>
                    <a:pt x="622503" y="259207"/>
                  </a:lnTo>
                  <a:lnTo>
                    <a:pt x="622503" y="110998"/>
                  </a:lnTo>
                  <a:lnTo>
                    <a:pt x="868121" y="0"/>
                  </a:lnTo>
                  <a:close/>
                </a:path>
              </a:pathLst>
            </a:custGeom>
            <a:solidFill>
              <a:srgbClr val="FFFFFF"/>
            </a:solidFill>
          </p:spPr>
          <p:txBody>
            <a:bodyPr wrap="square" lIns="0" tIns="0" rIns="0" bIns="0" rtlCol="0"/>
            <a:lstStyle/>
            <a:p>
              <a:endParaRPr/>
            </a:p>
          </p:txBody>
        </p:sp>
        <p:sp>
          <p:nvSpPr>
            <p:cNvPr id="73" name="object 73"/>
            <p:cNvSpPr/>
            <p:nvPr/>
          </p:nvSpPr>
          <p:spPr>
            <a:xfrm>
              <a:off x="935405" y="5501640"/>
              <a:ext cx="868680" cy="259715"/>
            </a:xfrm>
            <a:custGeom>
              <a:avLst/>
              <a:gdLst/>
              <a:ahLst/>
              <a:cxnLst/>
              <a:rect l="l" t="t" r="r" b="b"/>
              <a:pathLst>
                <a:path w="868680" h="259714">
                  <a:moveTo>
                    <a:pt x="0" y="5080"/>
                  </a:moveTo>
                  <a:lnTo>
                    <a:pt x="363042" y="5080"/>
                  </a:lnTo>
                  <a:lnTo>
                    <a:pt x="518744" y="5080"/>
                  </a:lnTo>
                  <a:lnTo>
                    <a:pt x="622503" y="5080"/>
                  </a:lnTo>
                  <a:lnTo>
                    <a:pt x="622503" y="47498"/>
                  </a:lnTo>
                  <a:lnTo>
                    <a:pt x="868121" y="0"/>
                  </a:lnTo>
                  <a:lnTo>
                    <a:pt x="622503" y="110998"/>
                  </a:lnTo>
                  <a:lnTo>
                    <a:pt x="622503" y="259207"/>
                  </a:lnTo>
                  <a:lnTo>
                    <a:pt x="518744" y="259207"/>
                  </a:lnTo>
                  <a:lnTo>
                    <a:pt x="363042" y="259207"/>
                  </a:lnTo>
                  <a:lnTo>
                    <a:pt x="0" y="259207"/>
                  </a:lnTo>
                  <a:lnTo>
                    <a:pt x="0" y="110998"/>
                  </a:lnTo>
                  <a:lnTo>
                    <a:pt x="0" y="47498"/>
                  </a:lnTo>
                  <a:lnTo>
                    <a:pt x="0" y="5080"/>
                  </a:lnTo>
                  <a:close/>
                </a:path>
              </a:pathLst>
            </a:custGeom>
            <a:ln w="5333">
              <a:solidFill>
                <a:srgbClr val="000000"/>
              </a:solidFill>
            </a:ln>
          </p:spPr>
          <p:txBody>
            <a:bodyPr wrap="square" lIns="0" tIns="0" rIns="0" bIns="0" rtlCol="0"/>
            <a:lstStyle/>
            <a:p>
              <a:endParaRPr/>
            </a:p>
          </p:txBody>
        </p:sp>
      </p:grpSp>
      <p:sp>
        <p:nvSpPr>
          <p:cNvPr id="74" name="object 74"/>
          <p:cNvSpPr txBox="1"/>
          <p:nvPr/>
        </p:nvSpPr>
        <p:spPr>
          <a:xfrm>
            <a:off x="1216084" y="7909947"/>
            <a:ext cx="640903" cy="283837"/>
          </a:xfrm>
          <a:prstGeom prst="rect">
            <a:avLst/>
          </a:prstGeom>
        </p:spPr>
        <p:txBody>
          <a:bodyPr vert="horz" wrap="square" lIns="0" tIns="24552" rIns="0" bIns="0" rtlCol="0">
            <a:spAutoFit/>
          </a:bodyPr>
          <a:lstStyle/>
          <a:p>
            <a:pPr marR="22859" algn="ctr">
              <a:spcBef>
                <a:spcPts val="193"/>
              </a:spcBef>
            </a:pPr>
            <a:r>
              <a:rPr sz="800" spc="-53" dirty="0">
                <a:solidFill>
                  <a:srgbClr val="585858"/>
                </a:solidFill>
                <a:latin typeface="BIZ UDPゴシック"/>
                <a:cs typeface="BIZ UDPゴシック"/>
              </a:rPr>
              <a:t>いない</a:t>
            </a:r>
            <a:endParaRPr sz="800">
              <a:latin typeface="BIZ UDPゴシック"/>
              <a:cs typeface="BIZ UDPゴシック"/>
            </a:endParaRPr>
          </a:p>
          <a:p>
            <a:pPr algn="ctr">
              <a:spcBef>
                <a:spcPts val="60"/>
              </a:spcBef>
            </a:pPr>
            <a:r>
              <a:rPr sz="800" spc="-13" dirty="0">
                <a:solidFill>
                  <a:srgbClr val="585858"/>
                </a:solidFill>
                <a:latin typeface="BIZ UDPゴシック"/>
                <a:cs typeface="BIZ UDPゴシック"/>
              </a:rPr>
              <a:t>68校 / </a:t>
            </a:r>
            <a:r>
              <a:rPr sz="800" spc="-33" dirty="0">
                <a:solidFill>
                  <a:srgbClr val="585858"/>
                </a:solidFill>
                <a:latin typeface="BIZ UDPゴシック"/>
                <a:cs typeface="BIZ UDPゴシック"/>
              </a:rPr>
              <a:t>91%</a:t>
            </a:r>
            <a:endParaRPr sz="800">
              <a:latin typeface="BIZ UDPゴシック"/>
              <a:cs typeface="BIZ UDPゴシック"/>
            </a:endParaRPr>
          </a:p>
        </p:txBody>
      </p:sp>
      <p:grpSp>
        <p:nvGrpSpPr>
          <p:cNvPr id="75" name="object 75"/>
          <p:cNvGrpSpPr/>
          <p:nvPr/>
        </p:nvGrpSpPr>
        <p:grpSpPr>
          <a:xfrm>
            <a:off x="1311955" y="5472449"/>
            <a:ext cx="999030" cy="355587"/>
            <a:chOff x="1090345" y="3691826"/>
            <a:chExt cx="749300" cy="266700"/>
          </a:xfrm>
        </p:grpSpPr>
        <p:sp>
          <p:nvSpPr>
            <p:cNvPr id="76" name="object 76"/>
            <p:cNvSpPr/>
            <p:nvPr/>
          </p:nvSpPr>
          <p:spPr>
            <a:xfrm>
              <a:off x="1093203" y="3911853"/>
              <a:ext cx="730885" cy="43180"/>
            </a:xfrm>
            <a:custGeom>
              <a:avLst/>
              <a:gdLst/>
              <a:ahLst/>
              <a:cxnLst/>
              <a:rect l="l" t="t" r="r" b="b"/>
              <a:pathLst>
                <a:path w="730885" h="43179">
                  <a:moveTo>
                    <a:pt x="504837" y="7620"/>
                  </a:moveTo>
                  <a:lnTo>
                    <a:pt x="0" y="7620"/>
                  </a:lnTo>
                  <a:lnTo>
                    <a:pt x="0" y="43180"/>
                  </a:lnTo>
                  <a:lnTo>
                    <a:pt x="504837" y="43180"/>
                  </a:lnTo>
                  <a:lnTo>
                    <a:pt x="504837" y="7620"/>
                  </a:lnTo>
                  <a:close/>
                </a:path>
                <a:path w="730885" h="43179">
                  <a:moveTo>
                    <a:pt x="730554" y="0"/>
                  </a:moveTo>
                  <a:lnTo>
                    <a:pt x="620166" y="0"/>
                  </a:lnTo>
                  <a:lnTo>
                    <a:pt x="620166" y="7620"/>
                  </a:lnTo>
                  <a:lnTo>
                    <a:pt x="730554" y="7620"/>
                  </a:lnTo>
                  <a:lnTo>
                    <a:pt x="730554" y="0"/>
                  </a:lnTo>
                  <a:close/>
                </a:path>
              </a:pathLst>
            </a:custGeom>
            <a:solidFill>
              <a:srgbClr val="FFFFFF"/>
            </a:solidFill>
          </p:spPr>
          <p:txBody>
            <a:bodyPr wrap="square" lIns="0" tIns="0" rIns="0" bIns="0" rtlCol="0"/>
            <a:lstStyle/>
            <a:p>
              <a:endParaRPr/>
            </a:p>
          </p:txBody>
        </p:sp>
        <p:sp>
          <p:nvSpPr>
            <p:cNvPr id="77" name="object 77"/>
            <p:cNvSpPr/>
            <p:nvPr/>
          </p:nvSpPr>
          <p:spPr>
            <a:xfrm>
              <a:off x="1093203" y="3694684"/>
              <a:ext cx="743585" cy="260985"/>
            </a:xfrm>
            <a:custGeom>
              <a:avLst/>
              <a:gdLst/>
              <a:ahLst/>
              <a:cxnLst/>
              <a:rect l="l" t="t" r="r" b="b"/>
              <a:pathLst>
                <a:path w="743585" h="260985">
                  <a:moveTo>
                    <a:pt x="0" y="0"/>
                  </a:moveTo>
                  <a:lnTo>
                    <a:pt x="294525" y="0"/>
                  </a:lnTo>
                  <a:lnTo>
                    <a:pt x="420636" y="0"/>
                  </a:lnTo>
                  <a:lnTo>
                    <a:pt x="504837" y="0"/>
                  </a:lnTo>
                  <a:lnTo>
                    <a:pt x="504837" y="152146"/>
                  </a:lnTo>
                  <a:lnTo>
                    <a:pt x="743470" y="224917"/>
                  </a:lnTo>
                  <a:lnTo>
                    <a:pt x="504837" y="217297"/>
                  </a:lnTo>
                  <a:lnTo>
                    <a:pt x="504837" y="260858"/>
                  </a:lnTo>
                  <a:lnTo>
                    <a:pt x="420636" y="260858"/>
                  </a:lnTo>
                  <a:lnTo>
                    <a:pt x="294525" y="260858"/>
                  </a:lnTo>
                  <a:lnTo>
                    <a:pt x="0" y="260858"/>
                  </a:lnTo>
                  <a:lnTo>
                    <a:pt x="0" y="217297"/>
                  </a:lnTo>
                  <a:lnTo>
                    <a:pt x="0" y="152146"/>
                  </a:lnTo>
                  <a:lnTo>
                    <a:pt x="0" y="0"/>
                  </a:lnTo>
                  <a:close/>
                </a:path>
              </a:pathLst>
            </a:custGeom>
            <a:ln w="5334">
              <a:solidFill>
                <a:srgbClr val="000000"/>
              </a:solidFill>
            </a:ln>
          </p:spPr>
          <p:txBody>
            <a:bodyPr wrap="square" lIns="0" tIns="0" rIns="0" bIns="0" rtlCol="0"/>
            <a:lstStyle/>
            <a:p>
              <a:endParaRPr/>
            </a:p>
          </p:txBody>
        </p:sp>
      </p:grpSp>
      <p:sp>
        <p:nvSpPr>
          <p:cNvPr id="78" name="object 78"/>
          <p:cNvSpPr txBox="1"/>
          <p:nvPr/>
        </p:nvSpPr>
        <p:spPr>
          <a:xfrm>
            <a:off x="1418462" y="5496566"/>
            <a:ext cx="501208" cy="284692"/>
          </a:xfrm>
          <a:prstGeom prst="rect">
            <a:avLst/>
          </a:prstGeom>
        </p:spPr>
        <p:txBody>
          <a:bodyPr vert="horz" wrap="square" lIns="0" tIns="25399" rIns="0" bIns="0" rtlCol="0">
            <a:spAutoFit/>
          </a:bodyPr>
          <a:lstStyle/>
          <a:p>
            <a:pPr marL="83818">
              <a:spcBef>
                <a:spcPts val="200"/>
              </a:spcBef>
            </a:pPr>
            <a:r>
              <a:rPr sz="800" spc="-47" dirty="0">
                <a:solidFill>
                  <a:srgbClr val="585858"/>
                </a:solidFill>
                <a:latin typeface="BIZ UDPゴシック"/>
                <a:cs typeface="BIZ UDPゴシック"/>
              </a:rPr>
              <a:t>未回答</a:t>
            </a:r>
            <a:endParaRPr sz="800">
              <a:latin typeface="BIZ UDPゴシック"/>
              <a:cs typeface="BIZ UDPゴシック"/>
            </a:endParaRPr>
          </a:p>
          <a:p>
            <a:pPr marL="16933">
              <a:spcBef>
                <a:spcPts val="67"/>
              </a:spcBef>
            </a:pPr>
            <a:r>
              <a:rPr sz="800" spc="-13" dirty="0">
                <a:solidFill>
                  <a:srgbClr val="585858"/>
                </a:solidFill>
                <a:latin typeface="BIZ UDPゴシック"/>
                <a:cs typeface="BIZ UDPゴシック"/>
              </a:rPr>
              <a:t>2校 / </a:t>
            </a:r>
            <a:r>
              <a:rPr sz="800" spc="-33" dirty="0">
                <a:solidFill>
                  <a:srgbClr val="585858"/>
                </a:solidFill>
                <a:latin typeface="BIZ UDPゴシック"/>
                <a:cs typeface="BIZ UDPゴシック"/>
              </a:rPr>
              <a:t>2%</a:t>
            </a:r>
            <a:endParaRPr sz="800">
              <a:latin typeface="BIZ UDPゴシック"/>
              <a:cs typeface="BIZ UDPゴシック"/>
            </a:endParaRPr>
          </a:p>
        </p:txBody>
      </p:sp>
      <p:grpSp>
        <p:nvGrpSpPr>
          <p:cNvPr id="79" name="object 79"/>
          <p:cNvGrpSpPr/>
          <p:nvPr/>
        </p:nvGrpSpPr>
        <p:grpSpPr>
          <a:xfrm>
            <a:off x="7520851" y="5599615"/>
            <a:ext cx="2346026" cy="2376505"/>
            <a:chOff x="5747189" y="3787203"/>
            <a:chExt cx="1759585" cy="1782445"/>
          </a:xfrm>
        </p:grpSpPr>
        <p:sp>
          <p:nvSpPr>
            <p:cNvPr id="80" name="object 80"/>
            <p:cNvSpPr/>
            <p:nvPr/>
          </p:nvSpPr>
          <p:spPr>
            <a:xfrm>
              <a:off x="6548373" y="3972687"/>
              <a:ext cx="323850" cy="795655"/>
            </a:xfrm>
            <a:custGeom>
              <a:avLst/>
              <a:gdLst/>
              <a:ahLst/>
              <a:cxnLst/>
              <a:rect l="l" t="t" r="r" b="b"/>
              <a:pathLst>
                <a:path w="323850" h="795654">
                  <a:moveTo>
                    <a:pt x="0" y="0"/>
                  </a:moveTo>
                  <a:lnTo>
                    <a:pt x="0" y="795528"/>
                  </a:lnTo>
                  <a:lnTo>
                    <a:pt x="323596" y="68707"/>
                  </a:lnTo>
                  <a:lnTo>
                    <a:pt x="279451" y="50625"/>
                  </a:lnTo>
                  <a:lnTo>
                    <a:pt x="234405" y="35258"/>
                  </a:lnTo>
                  <a:lnTo>
                    <a:pt x="188582" y="22630"/>
                  </a:lnTo>
                  <a:lnTo>
                    <a:pt x="142105" y="12766"/>
                  </a:lnTo>
                  <a:lnTo>
                    <a:pt x="95099" y="5690"/>
                  </a:lnTo>
                  <a:lnTo>
                    <a:pt x="47689" y="1426"/>
                  </a:lnTo>
                  <a:lnTo>
                    <a:pt x="0" y="0"/>
                  </a:lnTo>
                  <a:close/>
                </a:path>
              </a:pathLst>
            </a:custGeom>
            <a:solidFill>
              <a:srgbClr val="4471C4"/>
            </a:solidFill>
          </p:spPr>
          <p:txBody>
            <a:bodyPr wrap="square" lIns="0" tIns="0" rIns="0" bIns="0" rtlCol="0"/>
            <a:lstStyle/>
            <a:p>
              <a:endParaRPr/>
            </a:p>
          </p:txBody>
        </p:sp>
        <p:sp>
          <p:nvSpPr>
            <p:cNvPr id="81" name="object 81"/>
            <p:cNvSpPr/>
            <p:nvPr/>
          </p:nvSpPr>
          <p:spPr>
            <a:xfrm>
              <a:off x="5752587" y="4041394"/>
              <a:ext cx="1591945" cy="1522730"/>
            </a:xfrm>
            <a:custGeom>
              <a:avLst/>
              <a:gdLst/>
              <a:ahLst/>
              <a:cxnLst/>
              <a:rect l="l" t="t" r="r" b="b"/>
              <a:pathLst>
                <a:path w="1591945" h="1522729">
                  <a:moveTo>
                    <a:pt x="1119382" y="0"/>
                  </a:moveTo>
                  <a:lnTo>
                    <a:pt x="795786" y="726821"/>
                  </a:lnTo>
                  <a:lnTo>
                    <a:pt x="301629" y="103378"/>
                  </a:lnTo>
                  <a:lnTo>
                    <a:pt x="264894" y="134352"/>
                  </a:lnTo>
                  <a:lnTo>
                    <a:pt x="230182" y="167391"/>
                  </a:lnTo>
                  <a:lnTo>
                    <a:pt x="197574" y="202392"/>
                  </a:lnTo>
                  <a:lnTo>
                    <a:pt x="167152" y="239252"/>
                  </a:lnTo>
                  <a:lnTo>
                    <a:pt x="138999" y="277867"/>
                  </a:lnTo>
                  <a:lnTo>
                    <a:pt x="113195" y="318136"/>
                  </a:lnTo>
                  <a:lnTo>
                    <a:pt x="89823" y="359956"/>
                  </a:lnTo>
                  <a:lnTo>
                    <a:pt x="68965" y="403225"/>
                  </a:lnTo>
                  <a:lnTo>
                    <a:pt x="50582" y="448095"/>
                  </a:lnTo>
                  <a:lnTo>
                    <a:pt x="35113" y="493422"/>
                  </a:lnTo>
                  <a:lnTo>
                    <a:pt x="22515" y="539095"/>
                  </a:lnTo>
                  <a:lnTo>
                    <a:pt x="12747" y="585006"/>
                  </a:lnTo>
                  <a:lnTo>
                    <a:pt x="5766" y="631043"/>
                  </a:lnTo>
                  <a:lnTo>
                    <a:pt x="1531" y="677098"/>
                  </a:lnTo>
                  <a:lnTo>
                    <a:pt x="0" y="723060"/>
                  </a:lnTo>
                  <a:lnTo>
                    <a:pt x="1129" y="768820"/>
                  </a:lnTo>
                  <a:lnTo>
                    <a:pt x="4877" y="814267"/>
                  </a:lnTo>
                  <a:lnTo>
                    <a:pt x="11203" y="859292"/>
                  </a:lnTo>
                  <a:lnTo>
                    <a:pt x="20063" y="903785"/>
                  </a:lnTo>
                  <a:lnTo>
                    <a:pt x="31416" y="947635"/>
                  </a:lnTo>
                  <a:lnTo>
                    <a:pt x="45219" y="990734"/>
                  </a:lnTo>
                  <a:lnTo>
                    <a:pt x="61431" y="1032971"/>
                  </a:lnTo>
                  <a:lnTo>
                    <a:pt x="80009" y="1074237"/>
                  </a:lnTo>
                  <a:lnTo>
                    <a:pt x="100912" y="1114420"/>
                  </a:lnTo>
                  <a:lnTo>
                    <a:pt x="124096" y="1153413"/>
                  </a:lnTo>
                  <a:lnTo>
                    <a:pt x="149521" y="1191104"/>
                  </a:lnTo>
                  <a:lnTo>
                    <a:pt x="177143" y="1227384"/>
                  </a:lnTo>
                  <a:lnTo>
                    <a:pt x="206921" y="1262144"/>
                  </a:lnTo>
                  <a:lnTo>
                    <a:pt x="238813" y="1295272"/>
                  </a:lnTo>
                  <a:lnTo>
                    <a:pt x="272776" y="1326660"/>
                  </a:lnTo>
                  <a:lnTo>
                    <a:pt x="308769" y="1356197"/>
                  </a:lnTo>
                  <a:lnTo>
                    <a:pt x="346749" y="1383773"/>
                  </a:lnTo>
                  <a:lnTo>
                    <a:pt x="386674" y="1409279"/>
                  </a:lnTo>
                  <a:lnTo>
                    <a:pt x="428501" y="1432606"/>
                  </a:lnTo>
                  <a:lnTo>
                    <a:pt x="472190" y="1453642"/>
                  </a:lnTo>
                  <a:lnTo>
                    <a:pt x="517060" y="1472025"/>
                  </a:lnTo>
                  <a:lnTo>
                    <a:pt x="562387" y="1487494"/>
                  </a:lnTo>
                  <a:lnTo>
                    <a:pt x="608061" y="1500092"/>
                  </a:lnTo>
                  <a:lnTo>
                    <a:pt x="653972" y="1509860"/>
                  </a:lnTo>
                  <a:lnTo>
                    <a:pt x="700009" y="1516840"/>
                  </a:lnTo>
                  <a:lnTo>
                    <a:pt x="746064" y="1521076"/>
                  </a:lnTo>
                  <a:lnTo>
                    <a:pt x="792026" y="1522607"/>
                  </a:lnTo>
                  <a:lnTo>
                    <a:pt x="837786" y="1521478"/>
                  </a:lnTo>
                  <a:lnTo>
                    <a:pt x="883233" y="1517729"/>
                  </a:lnTo>
                  <a:lnTo>
                    <a:pt x="928258" y="1511404"/>
                  </a:lnTo>
                  <a:lnTo>
                    <a:pt x="972750" y="1502544"/>
                  </a:lnTo>
                  <a:lnTo>
                    <a:pt x="1016601" y="1491191"/>
                  </a:lnTo>
                  <a:lnTo>
                    <a:pt x="1059700" y="1477388"/>
                  </a:lnTo>
                  <a:lnTo>
                    <a:pt x="1101937" y="1461176"/>
                  </a:lnTo>
                  <a:lnTo>
                    <a:pt x="1143202" y="1442597"/>
                  </a:lnTo>
                  <a:lnTo>
                    <a:pt x="1183386" y="1421695"/>
                  </a:lnTo>
                  <a:lnTo>
                    <a:pt x="1222379" y="1398510"/>
                  </a:lnTo>
                  <a:lnTo>
                    <a:pt x="1260070" y="1373086"/>
                  </a:lnTo>
                  <a:lnTo>
                    <a:pt x="1296350" y="1345464"/>
                  </a:lnTo>
                  <a:lnTo>
                    <a:pt x="1331109" y="1315685"/>
                  </a:lnTo>
                  <a:lnTo>
                    <a:pt x="1364238" y="1283794"/>
                  </a:lnTo>
                  <a:lnTo>
                    <a:pt x="1395625" y="1249831"/>
                  </a:lnTo>
                  <a:lnTo>
                    <a:pt x="1425162" y="1213838"/>
                  </a:lnTo>
                  <a:lnTo>
                    <a:pt x="1452739" y="1175858"/>
                  </a:lnTo>
                  <a:lnTo>
                    <a:pt x="1478245" y="1135933"/>
                  </a:lnTo>
                  <a:lnTo>
                    <a:pt x="1501571" y="1094105"/>
                  </a:lnTo>
                  <a:lnTo>
                    <a:pt x="1522607" y="1050417"/>
                  </a:lnTo>
                  <a:lnTo>
                    <a:pt x="1540991" y="1005560"/>
                  </a:lnTo>
                  <a:lnTo>
                    <a:pt x="1556460" y="960246"/>
                  </a:lnTo>
                  <a:lnTo>
                    <a:pt x="1569058" y="914583"/>
                  </a:lnTo>
                  <a:lnTo>
                    <a:pt x="1578826" y="868683"/>
                  </a:lnTo>
                  <a:lnTo>
                    <a:pt x="1585806" y="822655"/>
                  </a:lnTo>
                  <a:lnTo>
                    <a:pt x="1590041" y="776609"/>
                  </a:lnTo>
                  <a:lnTo>
                    <a:pt x="1591573" y="730654"/>
                  </a:lnTo>
                  <a:lnTo>
                    <a:pt x="1590444" y="684901"/>
                  </a:lnTo>
                  <a:lnTo>
                    <a:pt x="1586695" y="639459"/>
                  </a:lnTo>
                  <a:lnTo>
                    <a:pt x="1580370" y="594438"/>
                  </a:lnTo>
                  <a:lnTo>
                    <a:pt x="1571510" y="549948"/>
                  </a:lnTo>
                  <a:lnTo>
                    <a:pt x="1560157" y="506100"/>
                  </a:lnTo>
                  <a:lnTo>
                    <a:pt x="1546353" y="463002"/>
                  </a:lnTo>
                  <a:lnTo>
                    <a:pt x="1530141" y="420765"/>
                  </a:lnTo>
                  <a:lnTo>
                    <a:pt x="1511563" y="379498"/>
                  </a:lnTo>
                  <a:lnTo>
                    <a:pt x="1490661" y="339313"/>
                  </a:lnTo>
                  <a:lnTo>
                    <a:pt x="1467476" y="300317"/>
                  </a:lnTo>
                  <a:lnTo>
                    <a:pt x="1442052" y="262621"/>
                  </a:lnTo>
                  <a:lnTo>
                    <a:pt x="1414429" y="226336"/>
                  </a:lnTo>
                  <a:lnTo>
                    <a:pt x="1384651" y="191571"/>
                  </a:lnTo>
                  <a:lnTo>
                    <a:pt x="1352760" y="158435"/>
                  </a:lnTo>
                  <a:lnTo>
                    <a:pt x="1318796" y="127039"/>
                  </a:lnTo>
                  <a:lnTo>
                    <a:pt x="1282804" y="97492"/>
                  </a:lnTo>
                  <a:lnTo>
                    <a:pt x="1244824" y="69905"/>
                  </a:lnTo>
                  <a:lnTo>
                    <a:pt x="1204899" y="44388"/>
                  </a:lnTo>
                  <a:lnTo>
                    <a:pt x="1163071" y="21049"/>
                  </a:lnTo>
                  <a:lnTo>
                    <a:pt x="1119382" y="0"/>
                  </a:lnTo>
                  <a:close/>
                </a:path>
              </a:pathLst>
            </a:custGeom>
            <a:solidFill>
              <a:srgbClr val="EC7C30"/>
            </a:solidFill>
          </p:spPr>
          <p:txBody>
            <a:bodyPr wrap="square" lIns="0" tIns="0" rIns="0" bIns="0" rtlCol="0"/>
            <a:lstStyle/>
            <a:p>
              <a:endParaRPr/>
            </a:p>
          </p:txBody>
        </p:sp>
        <p:sp>
          <p:nvSpPr>
            <p:cNvPr id="82" name="object 82"/>
            <p:cNvSpPr/>
            <p:nvPr/>
          </p:nvSpPr>
          <p:spPr>
            <a:xfrm>
              <a:off x="5752587" y="4041394"/>
              <a:ext cx="1591945" cy="1522730"/>
            </a:xfrm>
            <a:custGeom>
              <a:avLst/>
              <a:gdLst/>
              <a:ahLst/>
              <a:cxnLst/>
              <a:rect l="l" t="t" r="r" b="b"/>
              <a:pathLst>
                <a:path w="1591945" h="1522729">
                  <a:moveTo>
                    <a:pt x="1119382" y="0"/>
                  </a:moveTo>
                  <a:lnTo>
                    <a:pt x="1163071" y="21049"/>
                  </a:lnTo>
                  <a:lnTo>
                    <a:pt x="1204899" y="44388"/>
                  </a:lnTo>
                  <a:lnTo>
                    <a:pt x="1244824" y="69905"/>
                  </a:lnTo>
                  <a:lnTo>
                    <a:pt x="1282804" y="97492"/>
                  </a:lnTo>
                  <a:lnTo>
                    <a:pt x="1318796" y="127039"/>
                  </a:lnTo>
                  <a:lnTo>
                    <a:pt x="1352760" y="158435"/>
                  </a:lnTo>
                  <a:lnTo>
                    <a:pt x="1384651" y="191571"/>
                  </a:lnTo>
                  <a:lnTo>
                    <a:pt x="1414429" y="226336"/>
                  </a:lnTo>
                  <a:lnTo>
                    <a:pt x="1442052" y="262621"/>
                  </a:lnTo>
                  <a:lnTo>
                    <a:pt x="1467476" y="300317"/>
                  </a:lnTo>
                  <a:lnTo>
                    <a:pt x="1490661" y="339313"/>
                  </a:lnTo>
                  <a:lnTo>
                    <a:pt x="1511563" y="379498"/>
                  </a:lnTo>
                  <a:lnTo>
                    <a:pt x="1530141" y="420765"/>
                  </a:lnTo>
                  <a:lnTo>
                    <a:pt x="1546353" y="463002"/>
                  </a:lnTo>
                  <a:lnTo>
                    <a:pt x="1560157" y="506100"/>
                  </a:lnTo>
                  <a:lnTo>
                    <a:pt x="1571510" y="549948"/>
                  </a:lnTo>
                  <a:lnTo>
                    <a:pt x="1580370" y="594438"/>
                  </a:lnTo>
                  <a:lnTo>
                    <a:pt x="1586695" y="639459"/>
                  </a:lnTo>
                  <a:lnTo>
                    <a:pt x="1590444" y="684901"/>
                  </a:lnTo>
                  <a:lnTo>
                    <a:pt x="1591573" y="730654"/>
                  </a:lnTo>
                  <a:lnTo>
                    <a:pt x="1590041" y="776609"/>
                  </a:lnTo>
                  <a:lnTo>
                    <a:pt x="1585806" y="822655"/>
                  </a:lnTo>
                  <a:lnTo>
                    <a:pt x="1578826" y="868683"/>
                  </a:lnTo>
                  <a:lnTo>
                    <a:pt x="1569058" y="914583"/>
                  </a:lnTo>
                  <a:lnTo>
                    <a:pt x="1556460" y="960246"/>
                  </a:lnTo>
                  <a:lnTo>
                    <a:pt x="1540991" y="1005560"/>
                  </a:lnTo>
                  <a:lnTo>
                    <a:pt x="1522607" y="1050417"/>
                  </a:lnTo>
                  <a:lnTo>
                    <a:pt x="1501571" y="1094105"/>
                  </a:lnTo>
                  <a:lnTo>
                    <a:pt x="1478245" y="1135933"/>
                  </a:lnTo>
                  <a:lnTo>
                    <a:pt x="1452739" y="1175858"/>
                  </a:lnTo>
                  <a:lnTo>
                    <a:pt x="1425162" y="1213838"/>
                  </a:lnTo>
                  <a:lnTo>
                    <a:pt x="1395625" y="1249831"/>
                  </a:lnTo>
                  <a:lnTo>
                    <a:pt x="1364238" y="1283794"/>
                  </a:lnTo>
                  <a:lnTo>
                    <a:pt x="1331109" y="1315685"/>
                  </a:lnTo>
                  <a:lnTo>
                    <a:pt x="1296350" y="1345464"/>
                  </a:lnTo>
                  <a:lnTo>
                    <a:pt x="1260070" y="1373086"/>
                  </a:lnTo>
                  <a:lnTo>
                    <a:pt x="1222379" y="1398510"/>
                  </a:lnTo>
                  <a:lnTo>
                    <a:pt x="1183386" y="1421695"/>
                  </a:lnTo>
                  <a:lnTo>
                    <a:pt x="1143202" y="1442597"/>
                  </a:lnTo>
                  <a:lnTo>
                    <a:pt x="1101937" y="1461176"/>
                  </a:lnTo>
                  <a:lnTo>
                    <a:pt x="1059700" y="1477388"/>
                  </a:lnTo>
                  <a:lnTo>
                    <a:pt x="1016601" y="1491191"/>
                  </a:lnTo>
                  <a:lnTo>
                    <a:pt x="972750" y="1502544"/>
                  </a:lnTo>
                  <a:lnTo>
                    <a:pt x="928258" y="1511404"/>
                  </a:lnTo>
                  <a:lnTo>
                    <a:pt x="883233" y="1517729"/>
                  </a:lnTo>
                  <a:lnTo>
                    <a:pt x="837786" y="1521478"/>
                  </a:lnTo>
                  <a:lnTo>
                    <a:pt x="792026" y="1522607"/>
                  </a:lnTo>
                  <a:lnTo>
                    <a:pt x="746064" y="1521076"/>
                  </a:lnTo>
                  <a:lnTo>
                    <a:pt x="700009" y="1516840"/>
                  </a:lnTo>
                  <a:lnTo>
                    <a:pt x="653972" y="1509860"/>
                  </a:lnTo>
                  <a:lnTo>
                    <a:pt x="608061" y="1500092"/>
                  </a:lnTo>
                  <a:lnTo>
                    <a:pt x="562387" y="1487494"/>
                  </a:lnTo>
                  <a:lnTo>
                    <a:pt x="517060" y="1472025"/>
                  </a:lnTo>
                  <a:lnTo>
                    <a:pt x="472190" y="1453642"/>
                  </a:lnTo>
                  <a:lnTo>
                    <a:pt x="428501" y="1432606"/>
                  </a:lnTo>
                  <a:lnTo>
                    <a:pt x="386674" y="1409279"/>
                  </a:lnTo>
                  <a:lnTo>
                    <a:pt x="346749" y="1383773"/>
                  </a:lnTo>
                  <a:lnTo>
                    <a:pt x="308769" y="1356197"/>
                  </a:lnTo>
                  <a:lnTo>
                    <a:pt x="272776" y="1326660"/>
                  </a:lnTo>
                  <a:lnTo>
                    <a:pt x="238813" y="1295272"/>
                  </a:lnTo>
                  <a:lnTo>
                    <a:pt x="206921" y="1262144"/>
                  </a:lnTo>
                  <a:lnTo>
                    <a:pt x="177143" y="1227384"/>
                  </a:lnTo>
                  <a:lnTo>
                    <a:pt x="149521" y="1191104"/>
                  </a:lnTo>
                  <a:lnTo>
                    <a:pt x="124096" y="1153413"/>
                  </a:lnTo>
                  <a:lnTo>
                    <a:pt x="100912" y="1114420"/>
                  </a:lnTo>
                  <a:lnTo>
                    <a:pt x="80009" y="1074237"/>
                  </a:lnTo>
                  <a:lnTo>
                    <a:pt x="61431" y="1032971"/>
                  </a:lnTo>
                  <a:lnTo>
                    <a:pt x="45219" y="990734"/>
                  </a:lnTo>
                  <a:lnTo>
                    <a:pt x="31416" y="947635"/>
                  </a:lnTo>
                  <a:lnTo>
                    <a:pt x="20063" y="903785"/>
                  </a:lnTo>
                  <a:lnTo>
                    <a:pt x="11203" y="859292"/>
                  </a:lnTo>
                  <a:lnTo>
                    <a:pt x="4877" y="814267"/>
                  </a:lnTo>
                  <a:lnTo>
                    <a:pt x="1129" y="768820"/>
                  </a:lnTo>
                  <a:lnTo>
                    <a:pt x="0" y="723060"/>
                  </a:lnTo>
                  <a:lnTo>
                    <a:pt x="1531" y="677098"/>
                  </a:lnTo>
                  <a:lnTo>
                    <a:pt x="5766" y="631043"/>
                  </a:lnTo>
                  <a:lnTo>
                    <a:pt x="12747" y="585006"/>
                  </a:lnTo>
                  <a:lnTo>
                    <a:pt x="22515" y="539095"/>
                  </a:lnTo>
                  <a:lnTo>
                    <a:pt x="35113" y="493422"/>
                  </a:lnTo>
                  <a:lnTo>
                    <a:pt x="50582" y="448095"/>
                  </a:lnTo>
                  <a:lnTo>
                    <a:pt x="68965" y="403225"/>
                  </a:lnTo>
                  <a:lnTo>
                    <a:pt x="89823" y="359956"/>
                  </a:lnTo>
                  <a:lnTo>
                    <a:pt x="113195" y="318136"/>
                  </a:lnTo>
                  <a:lnTo>
                    <a:pt x="138999" y="277867"/>
                  </a:lnTo>
                  <a:lnTo>
                    <a:pt x="167152" y="239252"/>
                  </a:lnTo>
                  <a:lnTo>
                    <a:pt x="197574" y="202392"/>
                  </a:lnTo>
                  <a:lnTo>
                    <a:pt x="230182" y="167391"/>
                  </a:lnTo>
                  <a:lnTo>
                    <a:pt x="264894" y="134352"/>
                  </a:lnTo>
                  <a:lnTo>
                    <a:pt x="301629" y="103378"/>
                  </a:lnTo>
                  <a:lnTo>
                    <a:pt x="795786" y="726821"/>
                  </a:lnTo>
                  <a:lnTo>
                    <a:pt x="1119382" y="0"/>
                  </a:lnTo>
                  <a:close/>
                </a:path>
              </a:pathLst>
            </a:custGeom>
            <a:ln w="10668">
              <a:solidFill>
                <a:srgbClr val="FFFFFF"/>
              </a:solidFill>
            </a:ln>
          </p:spPr>
          <p:txBody>
            <a:bodyPr wrap="square" lIns="0" tIns="0" rIns="0" bIns="0" rtlCol="0"/>
            <a:lstStyle/>
            <a:p>
              <a:endParaRPr/>
            </a:p>
          </p:txBody>
        </p:sp>
        <p:sp>
          <p:nvSpPr>
            <p:cNvPr id="83" name="object 83"/>
            <p:cNvSpPr/>
            <p:nvPr/>
          </p:nvSpPr>
          <p:spPr>
            <a:xfrm>
              <a:off x="6054216" y="3972687"/>
              <a:ext cx="494665" cy="795655"/>
            </a:xfrm>
            <a:custGeom>
              <a:avLst/>
              <a:gdLst/>
              <a:ahLst/>
              <a:cxnLst/>
              <a:rect l="l" t="t" r="r" b="b"/>
              <a:pathLst>
                <a:path w="494665" h="795654">
                  <a:moveTo>
                    <a:pt x="494156" y="0"/>
                  </a:moveTo>
                  <a:lnTo>
                    <a:pt x="445369" y="1494"/>
                  </a:lnTo>
                  <a:lnTo>
                    <a:pt x="396973" y="5949"/>
                  </a:lnTo>
                  <a:lnTo>
                    <a:pt x="349095" y="13321"/>
                  </a:lnTo>
                  <a:lnTo>
                    <a:pt x="301863" y="23567"/>
                  </a:lnTo>
                  <a:lnTo>
                    <a:pt x="255405" y="36642"/>
                  </a:lnTo>
                  <a:lnTo>
                    <a:pt x="209846" y="52504"/>
                  </a:lnTo>
                  <a:lnTo>
                    <a:pt x="165314" y="71108"/>
                  </a:lnTo>
                  <a:lnTo>
                    <a:pt x="121936" y="92412"/>
                  </a:lnTo>
                  <a:lnTo>
                    <a:pt x="79840" y="116372"/>
                  </a:lnTo>
                  <a:lnTo>
                    <a:pt x="39152" y="142944"/>
                  </a:lnTo>
                  <a:lnTo>
                    <a:pt x="0" y="172085"/>
                  </a:lnTo>
                  <a:lnTo>
                    <a:pt x="494156" y="795528"/>
                  </a:lnTo>
                  <a:lnTo>
                    <a:pt x="494156" y="0"/>
                  </a:lnTo>
                  <a:close/>
                </a:path>
              </a:pathLst>
            </a:custGeom>
            <a:solidFill>
              <a:srgbClr val="A4A4A4"/>
            </a:solidFill>
          </p:spPr>
          <p:txBody>
            <a:bodyPr wrap="square" lIns="0" tIns="0" rIns="0" bIns="0" rtlCol="0"/>
            <a:lstStyle/>
            <a:p>
              <a:endParaRPr/>
            </a:p>
          </p:txBody>
        </p:sp>
        <p:sp>
          <p:nvSpPr>
            <p:cNvPr id="84" name="object 84"/>
            <p:cNvSpPr/>
            <p:nvPr/>
          </p:nvSpPr>
          <p:spPr>
            <a:xfrm>
              <a:off x="6054216" y="3972687"/>
              <a:ext cx="494665" cy="795655"/>
            </a:xfrm>
            <a:custGeom>
              <a:avLst/>
              <a:gdLst/>
              <a:ahLst/>
              <a:cxnLst/>
              <a:rect l="l" t="t" r="r" b="b"/>
              <a:pathLst>
                <a:path w="494665" h="795654">
                  <a:moveTo>
                    <a:pt x="0" y="172085"/>
                  </a:moveTo>
                  <a:lnTo>
                    <a:pt x="39152" y="142944"/>
                  </a:lnTo>
                  <a:lnTo>
                    <a:pt x="79840" y="116372"/>
                  </a:lnTo>
                  <a:lnTo>
                    <a:pt x="121936" y="92412"/>
                  </a:lnTo>
                  <a:lnTo>
                    <a:pt x="165314" y="71108"/>
                  </a:lnTo>
                  <a:lnTo>
                    <a:pt x="209846" y="52504"/>
                  </a:lnTo>
                  <a:lnTo>
                    <a:pt x="255405" y="36642"/>
                  </a:lnTo>
                  <a:lnTo>
                    <a:pt x="301863" y="23567"/>
                  </a:lnTo>
                  <a:lnTo>
                    <a:pt x="349095" y="13321"/>
                  </a:lnTo>
                  <a:lnTo>
                    <a:pt x="396973" y="5949"/>
                  </a:lnTo>
                  <a:lnTo>
                    <a:pt x="445369" y="1494"/>
                  </a:lnTo>
                  <a:lnTo>
                    <a:pt x="494156" y="0"/>
                  </a:lnTo>
                  <a:lnTo>
                    <a:pt x="494156" y="795528"/>
                  </a:lnTo>
                  <a:lnTo>
                    <a:pt x="0" y="172085"/>
                  </a:lnTo>
                  <a:close/>
                </a:path>
              </a:pathLst>
            </a:custGeom>
            <a:ln w="10667">
              <a:solidFill>
                <a:srgbClr val="FFFFFF"/>
              </a:solidFill>
            </a:ln>
          </p:spPr>
          <p:txBody>
            <a:bodyPr wrap="square" lIns="0" tIns="0" rIns="0" bIns="0" rtlCol="0"/>
            <a:lstStyle/>
            <a:p>
              <a:endParaRPr/>
            </a:p>
          </p:txBody>
        </p:sp>
        <p:sp>
          <p:nvSpPr>
            <p:cNvPr id="85" name="object 85"/>
            <p:cNvSpPr/>
            <p:nvPr/>
          </p:nvSpPr>
          <p:spPr>
            <a:xfrm>
              <a:off x="6713854" y="3790061"/>
              <a:ext cx="790575" cy="273685"/>
            </a:xfrm>
            <a:custGeom>
              <a:avLst/>
              <a:gdLst/>
              <a:ahLst/>
              <a:cxnLst/>
              <a:rect l="l" t="t" r="r" b="b"/>
              <a:pathLst>
                <a:path w="790575" h="273685">
                  <a:moveTo>
                    <a:pt x="790067" y="0"/>
                  </a:moveTo>
                  <a:lnTo>
                    <a:pt x="170942" y="0"/>
                  </a:lnTo>
                  <a:lnTo>
                    <a:pt x="170942" y="159512"/>
                  </a:lnTo>
                  <a:lnTo>
                    <a:pt x="0" y="200025"/>
                  </a:lnTo>
                  <a:lnTo>
                    <a:pt x="170942" y="227838"/>
                  </a:lnTo>
                  <a:lnTo>
                    <a:pt x="170942" y="273431"/>
                  </a:lnTo>
                  <a:lnTo>
                    <a:pt x="790067" y="273431"/>
                  </a:lnTo>
                  <a:lnTo>
                    <a:pt x="790067" y="0"/>
                  </a:lnTo>
                  <a:close/>
                </a:path>
              </a:pathLst>
            </a:custGeom>
            <a:solidFill>
              <a:srgbClr val="FFFFFF"/>
            </a:solidFill>
          </p:spPr>
          <p:txBody>
            <a:bodyPr wrap="square" lIns="0" tIns="0" rIns="0" bIns="0" rtlCol="0"/>
            <a:lstStyle/>
            <a:p>
              <a:endParaRPr/>
            </a:p>
          </p:txBody>
        </p:sp>
        <p:sp>
          <p:nvSpPr>
            <p:cNvPr id="86" name="object 86"/>
            <p:cNvSpPr/>
            <p:nvPr/>
          </p:nvSpPr>
          <p:spPr>
            <a:xfrm>
              <a:off x="6713854" y="3790061"/>
              <a:ext cx="790575" cy="273685"/>
            </a:xfrm>
            <a:custGeom>
              <a:avLst/>
              <a:gdLst/>
              <a:ahLst/>
              <a:cxnLst/>
              <a:rect l="l" t="t" r="r" b="b"/>
              <a:pathLst>
                <a:path w="790575" h="273685">
                  <a:moveTo>
                    <a:pt x="170942" y="0"/>
                  </a:moveTo>
                  <a:lnTo>
                    <a:pt x="274066" y="0"/>
                  </a:lnTo>
                  <a:lnTo>
                    <a:pt x="428879" y="0"/>
                  </a:lnTo>
                  <a:lnTo>
                    <a:pt x="790067" y="0"/>
                  </a:lnTo>
                  <a:lnTo>
                    <a:pt x="790067" y="159512"/>
                  </a:lnTo>
                  <a:lnTo>
                    <a:pt x="790067" y="227838"/>
                  </a:lnTo>
                  <a:lnTo>
                    <a:pt x="790067" y="273431"/>
                  </a:lnTo>
                  <a:lnTo>
                    <a:pt x="428879" y="273431"/>
                  </a:lnTo>
                  <a:lnTo>
                    <a:pt x="274066" y="273431"/>
                  </a:lnTo>
                  <a:lnTo>
                    <a:pt x="170942" y="273431"/>
                  </a:lnTo>
                  <a:lnTo>
                    <a:pt x="170942" y="227838"/>
                  </a:lnTo>
                  <a:lnTo>
                    <a:pt x="0" y="200025"/>
                  </a:lnTo>
                  <a:lnTo>
                    <a:pt x="170942" y="159512"/>
                  </a:lnTo>
                  <a:lnTo>
                    <a:pt x="170942" y="0"/>
                  </a:lnTo>
                  <a:close/>
                </a:path>
              </a:pathLst>
            </a:custGeom>
            <a:ln w="5334">
              <a:solidFill>
                <a:srgbClr val="000000"/>
              </a:solidFill>
            </a:ln>
          </p:spPr>
          <p:txBody>
            <a:bodyPr wrap="square" lIns="0" tIns="0" rIns="0" bIns="0" rtlCol="0"/>
            <a:lstStyle/>
            <a:p>
              <a:endParaRPr/>
            </a:p>
          </p:txBody>
        </p:sp>
      </p:grpSp>
      <p:sp>
        <p:nvSpPr>
          <p:cNvPr id="87" name="object 87"/>
          <p:cNvSpPr txBox="1"/>
          <p:nvPr/>
        </p:nvSpPr>
        <p:spPr>
          <a:xfrm>
            <a:off x="9037604" y="5603425"/>
            <a:ext cx="825469" cy="313759"/>
          </a:xfrm>
          <a:prstGeom prst="rect">
            <a:avLst/>
          </a:prstGeom>
          <a:ln w="5334">
            <a:solidFill>
              <a:srgbClr val="000000"/>
            </a:solidFill>
          </a:ln>
        </p:spPr>
        <p:txBody>
          <a:bodyPr vert="horz" wrap="square" lIns="0" tIns="54185" rIns="0" bIns="0" rtlCol="0">
            <a:spAutoFit/>
          </a:bodyPr>
          <a:lstStyle/>
          <a:p>
            <a:pPr marL="166789">
              <a:spcBef>
                <a:spcPts val="427"/>
              </a:spcBef>
            </a:pPr>
            <a:r>
              <a:rPr sz="800" spc="-47" dirty="0">
                <a:solidFill>
                  <a:srgbClr val="585858"/>
                </a:solidFill>
                <a:latin typeface="BIZ UDPゴシック"/>
                <a:cs typeface="BIZ UDPゴシック"/>
              </a:rPr>
              <a:t>置いている</a:t>
            </a:r>
            <a:endParaRPr sz="800">
              <a:latin typeface="BIZ UDPゴシック"/>
              <a:cs typeface="BIZ UDPゴシック"/>
            </a:endParaRPr>
          </a:p>
          <a:p>
            <a:pPr marL="196422">
              <a:spcBef>
                <a:spcPts val="60"/>
              </a:spcBef>
            </a:pPr>
            <a:r>
              <a:rPr sz="800" spc="-13" dirty="0">
                <a:solidFill>
                  <a:srgbClr val="585858"/>
                </a:solidFill>
                <a:latin typeface="BIZ UDPゴシック"/>
                <a:cs typeface="BIZ UDPゴシック"/>
              </a:rPr>
              <a:t>5校 / </a:t>
            </a:r>
            <a:r>
              <a:rPr sz="800" spc="-33" dirty="0">
                <a:solidFill>
                  <a:srgbClr val="585858"/>
                </a:solidFill>
                <a:latin typeface="BIZ UDPゴシック"/>
                <a:cs typeface="BIZ UDPゴシック"/>
              </a:rPr>
              <a:t>7%</a:t>
            </a:r>
            <a:endParaRPr sz="800">
              <a:latin typeface="BIZ UDPゴシック"/>
              <a:cs typeface="BIZ UDPゴシック"/>
            </a:endParaRPr>
          </a:p>
        </p:txBody>
      </p:sp>
      <p:grpSp>
        <p:nvGrpSpPr>
          <p:cNvPr id="88" name="object 88"/>
          <p:cNvGrpSpPr/>
          <p:nvPr/>
        </p:nvGrpSpPr>
        <p:grpSpPr>
          <a:xfrm>
            <a:off x="7412150" y="7866904"/>
            <a:ext cx="1313977" cy="381832"/>
            <a:chOff x="5665660" y="5487733"/>
            <a:chExt cx="985519" cy="286385"/>
          </a:xfrm>
        </p:grpSpPr>
        <p:sp>
          <p:nvSpPr>
            <p:cNvPr id="89" name="object 89"/>
            <p:cNvSpPr/>
            <p:nvPr/>
          </p:nvSpPr>
          <p:spPr>
            <a:xfrm>
              <a:off x="5668517" y="5490591"/>
              <a:ext cx="979805" cy="280670"/>
            </a:xfrm>
            <a:custGeom>
              <a:avLst/>
              <a:gdLst/>
              <a:ahLst/>
              <a:cxnLst/>
              <a:rect l="l" t="t" r="r" b="b"/>
              <a:pathLst>
                <a:path w="979804" h="280670">
                  <a:moveTo>
                    <a:pt x="639826" y="0"/>
                  </a:moveTo>
                  <a:lnTo>
                    <a:pt x="0" y="0"/>
                  </a:lnTo>
                  <a:lnTo>
                    <a:pt x="0" y="280162"/>
                  </a:lnTo>
                  <a:lnTo>
                    <a:pt x="639826" y="280162"/>
                  </a:lnTo>
                  <a:lnTo>
                    <a:pt x="639826" y="116713"/>
                  </a:lnTo>
                  <a:lnTo>
                    <a:pt x="979551" y="66929"/>
                  </a:lnTo>
                  <a:lnTo>
                    <a:pt x="639826" y="46736"/>
                  </a:lnTo>
                  <a:lnTo>
                    <a:pt x="639826" y="0"/>
                  </a:lnTo>
                  <a:close/>
                </a:path>
              </a:pathLst>
            </a:custGeom>
            <a:solidFill>
              <a:srgbClr val="FFFFFF"/>
            </a:solidFill>
          </p:spPr>
          <p:txBody>
            <a:bodyPr wrap="square" lIns="0" tIns="0" rIns="0" bIns="0" rtlCol="0"/>
            <a:lstStyle/>
            <a:p>
              <a:endParaRPr/>
            </a:p>
          </p:txBody>
        </p:sp>
        <p:sp>
          <p:nvSpPr>
            <p:cNvPr id="90" name="object 90"/>
            <p:cNvSpPr/>
            <p:nvPr/>
          </p:nvSpPr>
          <p:spPr>
            <a:xfrm>
              <a:off x="5668517" y="5490591"/>
              <a:ext cx="979805" cy="280670"/>
            </a:xfrm>
            <a:custGeom>
              <a:avLst/>
              <a:gdLst/>
              <a:ahLst/>
              <a:cxnLst/>
              <a:rect l="l" t="t" r="r" b="b"/>
              <a:pathLst>
                <a:path w="979804" h="280670">
                  <a:moveTo>
                    <a:pt x="0" y="0"/>
                  </a:moveTo>
                  <a:lnTo>
                    <a:pt x="373253" y="0"/>
                  </a:lnTo>
                  <a:lnTo>
                    <a:pt x="533273" y="0"/>
                  </a:lnTo>
                  <a:lnTo>
                    <a:pt x="639826" y="0"/>
                  </a:lnTo>
                  <a:lnTo>
                    <a:pt x="639826" y="46736"/>
                  </a:lnTo>
                  <a:lnTo>
                    <a:pt x="979551" y="66929"/>
                  </a:lnTo>
                  <a:lnTo>
                    <a:pt x="639826" y="116713"/>
                  </a:lnTo>
                  <a:lnTo>
                    <a:pt x="639826" y="280162"/>
                  </a:lnTo>
                  <a:lnTo>
                    <a:pt x="533273" y="280162"/>
                  </a:lnTo>
                  <a:lnTo>
                    <a:pt x="373253" y="280162"/>
                  </a:lnTo>
                  <a:lnTo>
                    <a:pt x="0" y="280162"/>
                  </a:lnTo>
                  <a:lnTo>
                    <a:pt x="0" y="116713"/>
                  </a:lnTo>
                  <a:lnTo>
                    <a:pt x="0" y="46736"/>
                  </a:lnTo>
                  <a:lnTo>
                    <a:pt x="0" y="0"/>
                  </a:lnTo>
                  <a:close/>
                </a:path>
              </a:pathLst>
            </a:custGeom>
            <a:ln w="5334">
              <a:solidFill>
                <a:srgbClr val="000000"/>
              </a:solidFill>
            </a:ln>
          </p:spPr>
          <p:txBody>
            <a:bodyPr wrap="square" lIns="0" tIns="0" rIns="0" bIns="0" rtlCol="0"/>
            <a:lstStyle/>
            <a:p>
              <a:endParaRPr/>
            </a:p>
          </p:txBody>
        </p:sp>
      </p:grpSp>
      <p:sp>
        <p:nvSpPr>
          <p:cNvPr id="91" name="object 91"/>
          <p:cNvSpPr txBox="1"/>
          <p:nvPr/>
        </p:nvSpPr>
        <p:spPr>
          <a:xfrm>
            <a:off x="7545326" y="7905440"/>
            <a:ext cx="642596" cy="283837"/>
          </a:xfrm>
          <a:prstGeom prst="rect">
            <a:avLst/>
          </a:prstGeom>
        </p:spPr>
        <p:txBody>
          <a:bodyPr vert="horz" wrap="square" lIns="0" tIns="24552" rIns="0" bIns="0" rtlCol="0">
            <a:spAutoFit/>
          </a:bodyPr>
          <a:lstStyle/>
          <a:p>
            <a:pPr>
              <a:spcBef>
                <a:spcPts val="193"/>
              </a:spcBef>
            </a:pPr>
            <a:r>
              <a:rPr sz="800" spc="-40" dirty="0">
                <a:solidFill>
                  <a:srgbClr val="585858"/>
                </a:solidFill>
                <a:latin typeface="BIZ UDPゴシック"/>
                <a:cs typeface="BIZ UDPゴシック"/>
              </a:rPr>
              <a:t>置いていない</a:t>
            </a:r>
            <a:endParaRPr sz="800">
              <a:latin typeface="BIZ UDPゴシック"/>
              <a:cs typeface="BIZ UDPゴシック"/>
            </a:endParaRPr>
          </a:p>
          <a:p>
            <a:pPr marL="4233">
              <a:spcBef>
                <a:spcPts val="60"/>
              </a:spcBef>
            </a:pPr>
            <a:r>
              <a:rPr sz="800" spc="-13" dirty="0">
                <a:solidFill>
                  <a:srgbClr val="585858"/>
                </a:solidFill>
                <a:latin typeface="BIZ UDPゴシック"/>
                <a:cs typeface="BIZ UDPゴシック"/>
              </a:rPr>
              <a:t>62</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83%</a:t>
            </a:r>
            <a:endParaRPr sz="800">
              <a:latin typeface="BIZ UDPゴシック"/>
              <a:cs typeface="BIZ UDPゴシック"/>
            </a:endParaRPr>
          </a:p>
        </p:txBody>
      </p:sp>
      <p:grpSp>
        <p:nvGrpSpPr>
          <p:cNvPr id="92" name="object 92"/>
          <p:cNvGrpSpPr/>
          <p:nvPr/>
        </p:nvGrpSpPr>
        <p:grpSpPr>
          <a:xfrm>
            <a:off x="7346958" y="5596905"/>
            <a:ext cx="897433" cy="356433"/>
            <a:chOff x="5616765" y="3785171"/>
            <a:chExt cx="673100" cy="267335"/>
          </a:xfrm>
        </p:grpSpPr>
        <p:sp>
          <p:nvSpPr>
            <p:cNvPr id="93" name="object 93"/>
            <p:cNvSpPr/>
            <p:nvPr/>
          </p:nvSpPr>
          <p:spPr>
            <a:xfrm>
              <a:off x="5619623" y="3940428"/>
              <a:ext cx="565785" cy="109220"/>
            </a:xfrm>
            <a:custGeom>
              <a:avLst/>
              <a:gdLst/>
              <a:ahLst/>
              <a:cxnLst/>
              <a:rect l="l" t="t" r="r" b="b"/>
              <a:pathLst>
                <a:path w="565785" h="109220">
                  <a:moveTo>
                    <a:pt x="565391" y="0"/>
                  </a:moveTo>
                  <a:lnTo>
                    <a:pt x="0" y="0"/>
                  </a:lnTo>
                  <a:lnTo>
                    <a:pt x="0" y="64770"/>
                  </a:lnTo>
                  <a:lnTo>
                    <a:pt x="0" y="76200"/>
                  </a:lnTo>
                  <a:lnTo>
                    <a:pt x="0" y="109220"/>
                  </a:lnTo>
                  <a:lnTo>
                    <a:pt x="490347" y="109220"/>
                  </a:lnTo>
                  <a:lnTo>
                    <a:pt x="490347" y="76200"/>
                  </a:lnTo>
                  <a:lnTo>
                    <a:pt x="490347" y="64770"/>
                  </a:lnTo>
                  <a:lnTo>
                    <a:pt x="565391" y="64770"/>
                  </a:lnTo>
                  <a:lnTo>
                    <a:pt x="565391" y="0"/>
                  </a:lnTo>
                  <a:close/>
                </a:path>
              </a:pathLst>
            </a:custGeom>
            <a:solidFill>
              <a:srgbClr val="FFFFFF"/>
            </a:solidFill>
          </p:spPr>
          <p:txBody>
            <a:bodyPr wrap="square" lIns="0" tIns="0" rIns="0" bIns="0" rtlCol="0"/>
            <a:lstStyle/>
            <a:p>
              <a:endParaRPr/>
            </a:p>
          </p:txBody>
        </p:sp>
        <p:sp>
          <p:nvSpPr>
            <p:cNvPr id="94" name="object 94"/>
            <p:cNvSpPr/>
            <p:nvPr/>
          </p:nvSpPr>
          <p:spPr>
            <a:xfrm>
              <a:off x="5619623" y="3788029"/>
              <a:ext cx="667385" cy="261620"/>
            </a:xfrm>
            <a:custGeom>
              <a:avLst/>
              <a:gdLst/>
              <a:ahLst/>
              <a:cxnLst/>
              <a:rect l="l" t="t" r="r" b="b"/>
              <a:pathLst>
                <a:path w="667385" h="261620">
                  <a:moveTo>
                    <a:pt x="0" y="0"/>
                  </a:moveTo>
                  <a:lnTo>
                    <a:pt x="286004" y="0"/>
                  </a:lnTo>
                  <a:lnTo>
                    <a:pt x="408686" y="0"/>
                  </a:lnTo>
                  <a:lnTo>
                    <a:pt x="490347" y="0"/>
                  </a:lnTo>
                  <a:lnTo>
                    <a:pt x="490347" y="152273"/>
                  </a:lnTo>
                  <a:lnTo>
                    <a:pt x="667131" y="228854"/>
                  </a:lnTo>
                  <a:lnTo>
                    <a:pt x="490347" y="217678"/>
                  </a:lnTo>
                  <a:lnTo>
                    <a:pt x="490347" y="261111"/>
                  </a:lnTo>
                  <a:lnTo>
                    <a:pt x="408686" y="261111"/>
                  </a:lnTo>
                  <a:lnTo>
                    <a:pt x="286004" y="261111"/>
                  </a:lnTo>
                  <a:lnTo>
                    <a:pt x="0" y="261111"/>
                  </a:lnTo>
                  <a:lnTo>
                    <a:pt x="0" y="217678"/>
                  </a:lnTo>
                  <a:lnTo>
                    <a:pt x="0" y="152273"/>
                  </a:lnTo>
                  <a:lnTo>
                    <a:pt x="0" y="0"/>
                  </a:lnTo>
                  <a:close/>
                </a:path>
              </a:pathLst>
            </a:custGeom>
            <a:ln w="5334">
              <a:solidFill>
                <a:srgbClr val="000000"/>
              </a:solidFill>
            </a:ln>
          </p:spPr>
          <p:txBody>
            <a:bodyPr wrap="square" lIns="0" tIns="0" rIns="0" bIns="0" rtlCol="0"/>
            <a:lstStyle/>
            <a:p>
              <a:endParaRPr/>
            </a:p>
          </p:txBody>
        </p:sp>
      </p:grpSp>
      <p:sp>
        <p:nvSpPr>
          <p:cNvPr id="95" name="object 95"/>
          <p:cNvSpPr txBox="1"/>
          <p:nvPr/>
        </p:nvSpPr>
        <p:spPr>
          <a:xfrm>
            <a:off x="7430352" y="5621360"/>
            <a:ext cx="836476" cy="284692"/>
          </a:xfrm>
          <a:prstGeom prst="rect">
            <a:avLst/>
          </a:prstGeom>
        </p:spPr>
        <p:txBody>
          <a:bodyPr vert="horz" wrap="square" lIns="0" tIns="25399" rIns="0" bIns="0" rtlCol="0">
            <a:spAutoFit/>
          </a:bodyPr>
          <a:lstStyle/>
          <a:p>
            <a:pPr marL="97364">
              <a:spcBef>
                <a:spcPts val="200"/>
              </a:spcBef>
            </a:pPr>
            <a:r>
              <a:rPr sz="800" spc="-47" dirty="0">
                <a:solidFill>
                  <a:srgbClr val="585858"/>
                </a:solidFill>
                <a:latin typeface="BIZ UDPゴシック"/>
                <a:cs typeface="BIZ UDPゴシック"/>
              </a:rPr>
              <a:t>未回答</a:t>
            </a:r>
            <a:endParaRPr sz="800">
              <a:latin typeface="BIZ UDPゴシック"/>
              <a:cs typeface="BIZ UDPゴシック"/>
            </a:endParaRPr>
          </a:p>
          <a:p>
            <a:pPr>
              <a:spcBef>
                <a:spcPts val="67"/>
              </a:spcBef>
            </a:pPr>
            <a:r>
              <a:rPr sz="800" spc="-13" dirty="0">
                <a:solidFill>
                  <a:srgbClr val="585858"/>
                </a:solidFill>
                <a:latin typeface="BIZ UDPゴシック"/>
                <a:cs typeface="BIZ UDPゴシック"/>
              </a:rPr>
              <a:t>8</a:t>
            </a:r>
            <a:r>
              <a:rPr sz="800" dirty="0">
                <a:solidFill>
                  <a:srgbClr val="585858"/>
                </a:solidFill>
                <a:latin typeface="BIZ UDPゴシック"/>
                <a:cs typeface="BIZ UDPゴシック"/>
              </a:rPr>
              <a:t>校 / 10%</a:t>
            </a:r>
            <a:r>
              <a:rPr sz="800" spc="940" dirty="0">
                <a:solidFill>
                  <a:srgbClr val="585858"/>
                </a:solidFill>
                <a:latin typeface="BIZ UDPゴシック"/>
                <a:cs typeface="BIZ UDPゴシック"/>
              </a:rPr>
              <a:t> </a:t>
            </a:r>
            <a:r>
              <a:rPr sz="800" u="sng" spc="940" dirty="0">
                <a:solidFill>
                  <a:srgbClr val="585858"/>
                </a:solidFill>
                <a:uFill>
                  <a:solidFill>
                    <a:srgbClr val="FFFFFF"/>
                  </a:solidFill>
                </a:uFill>
                <a:latin typeface="BIZ UDPゴシック"/>
                <a:cs typeface="BIZ UDPゴシック"/>
              </a:rPr>
              <a:t> </a:t>
            </a:r>
            <a:endParaRPr sz="800">
              <a:latin typeface="BIZ UDPゴシック"/>
              <a:cs typeface="BIZ UDPゴシック"/>
            </a:endParaRPr>
          </a:p>
        </p:txBody>
      </p:sp>
      <p:grpSp>
        <p:nvGrpSpPr>
          <p:cNvPr id="96" name="object 96"/>
          <p:cNvGrpSpPr/>
          <p:nvPr/>
        </p:nvGrpSpPr>
        <p:grpSpPr>
          <a:xfrm>
            <a:off x="4030605" y="7025941"/>
            <a:ext cx="2461169" cy="421624"/>
            <a:chOff x="3129407" y="4856988"/>
            <a:chExt cx="1845945" cy="316230"/>
          </a:xfrm>
        </p:grpSpPr>
        <p:sp>
          <p:nvSpPr>
            <p:cNvPr id="97" name="object 97"/>
            <p:cNvSpPr/>
            <p:nvPr/>
          </p:nvSpPr>
          <p:spPr>
            <a:xfrm>
              <a:off x="3129407" y="4856988"/>
              <a:ext cx="738505" cy="316230"/>
            </a:xfrm>
            <a:custGeom>
              <a:avLst/>
              <a:gdLst/>
              <a:ahLst/>
              <a:cxnLst/>
              <a:rect l="l" t="t" r="r" b="b"/>
              <a:pathLst>
                <a:path w="738504" h="316229">
                  <a:moveTo>
                    <a:pt x="737997" y="0"/>
                  </a:moveTo>
                  <a:lnTo>
                    <a:pt x="0" y="0"/>
                  </a:lnTo>
                  <a:lnTo>
                    <a:pt x="0" y="315721"/>
                  </a:lnTo>
                  <a:lnTo>
                    <a:pt x="737997" y="315721"/>
                  </a:lnTo>
                  <a:lnTo>
                    <a:pt x="737997" y="0"/>
                  </a:lnTo>
                  <a:close/>
                </a:path>
              </a:pathLst>
            </a:custGeom>
            <a:solidFill>
              <a:srgbClr val="6FAC46"/>
            </a:solidFill>
          </p:spPr>
          <p:txBody>
            <a:bodyPr wrap="square" lIns="0" tIns="0" rIns="0" bIns="0" rtlCol="0"/>
            <a:lstStyle/>
            <a:p>
              <a:endParaRPr/>
            </a:p>
          </p:txBody>
        </p:sp>
        <p:sp>
          <p:nvSpPr>
            <p:cNvPr id="98" name="object 98"/>
            <p:cNvSpPr/>
            <p:nvPr/>
          </p:nvSpPr>
          <p:spPr>
            <a:xfrm>
              <a:off x="3867404" y="4856988"/>
              <a:ext cx="369570" cy="316230"/>
            </a:xfrm>
            <a:custGeom>
              <a:avLst/>
              <a:gdLst/>
              <a:ahLst/>
              <a:cxnLst/>
              <a:rect l="l" t="t" r="r" b="b"/>
              <a:pathLst>
                <a:path w="369570" h="316229">
                  <a:moveTo>
                    <a:pt x="369570" y="0"/>
                  </a:moveTo>
                  <a:lnTo>
                    <a:pt x="0" y="0"/>
                  </a:lnTo>
                  <a:lnTo>
                    <a:pt x="0" y="315721"/>
                  </a:lnTo>
                  <a:lnTo>
                    <a:pt x="369570" y="315721"/>
                  </a:lnTo>
                  <a:lnTo>
                    <a:pt x="369570" y="0"/>
                  </a:lnTo>
                  <a:close/>
                </a:path>
              </a:pathLst>
            </a:custGeom>
            <a:solidFill>
              <a:srgbClr val="5B9BD4"/>
            </a:solidFill>
          </p:spPr>
          <p:txBody>
            <a:bodyPr wrap="square" lIns="0" tIns="0" rIns="0" bIns="0" rtlCol="0"/>
            <a:lstStyle/>
            <a:p>
              <a:endParaRPr/>
            </a:p>
          </p:txBody>
        </p:sp>
        <p:sp>
          <p:nvSpPr>
            <p:cNvPr id="99" name="object 99"/>
            <p:cNvSpPr/>
            <p:nvPr/>
          </p:nvSpPr>
          <p:spPr>
            <a:xfrm>
              <a:off x="4236974" y="4856988"/>
              <a:ext cx="738505" cy="316230"/>
            </a:xfrm>
            <a:custGeom>
              <a:avLst/>
              <a:gdLst/>
              <a:ahLst/>
              <a:cxnLst/>
              <a:rect l="l" t="t" r="r" b="b"/>
              <a:pathLst>
                <a:path w="738504" h="316229">
                  <a:moveTo>
                    <a:pt x="738251" y="0"/>
                  </a:moveTo>
                  <a:lnTo>
                    <a:pt x="0" y="0"/>
                  </a:lnTo>
                  <a:lnTo>
                    <a:pt x="0" y="315721"/>
                  </a:lnTo>
                  <a:lnTo>
                    <a:pt x="738251" y="315721"/>
                  </a:lnTo>
                  <a:lnTo>
                    <a:pt x="738251" y="0"/>
                  </a:lnTo>
                  <a:close/>
                </a:path>
              </a:pathLst>
            </a:custGeom>
            <a:solidFill>
              <a:srgbClr val="FFC000"/>
            </a:solidFill>
          </p:spPr>
          <p:txBody>
            <a:bodyPr wrap="square" lIns="0" tIns="0" rIns="0" bIns="0" rtlCol="0"/>
            <a:lstStyle/>
            <a:p>
              <a:endParaRPr/>
            </a:p>
          </p:txBody>
        </p:sp>
        <p:sp>
          <p:nvSpPr>
            <p:cNvPr id="100" name="object 100"/>
            <p:cNvSpPr/>
            <p:nvPr/>
          </p:nvSpPr>
          <p:spPr>
            <a:xfrm>
              <a:off x="3461004" y="4965166"/>
              <a:ext cx="1183005" cy="99695"/>
            </a:xfrm>
            <a:custGeom>
              <a:avLst/>
              <a:gdLst/>
              <a:ahLst/>
              <a:cxnLst/>
              <a:rect l="l" t="t" r="r" b="b"/>
              <a:pathLst>
                <a:path w="1183004" h="99695">
                  <a:moveTo>
                    <a:pt x="75095" y="0"/>
                  </a:moveTo>
                  <a:lnTo>
                    <a:pt x="0" y="0"/>
                  </a:lnTo>
                  <a:lnTo>
                    <a:pt x="0" y="99466"/>
                  </a:lnTo>
                  <a:lnTo>
                    <a:pt x="75095" y="99466"/>
                  </a:lnTo>
                  <a:lnTo>
                    <a:pt x="75095" y="0"/>
                  </a:lnTo>
                  <a:close/>
                </a:path>
                <a:path w="1183004" h="99695">
                  <a:moveTo>
                    <a:pt x="628954" y="0"/>
                  </a:moveTo>
                  <a:lnTo>
                    <a:pt x="553847" y="0"/>
                  </a:lnTo>
                  <a:lnTo>
                    <a:pt x="553847" y="99466"/>
                  </a:lnTo>
                  <a:lnTo>
                    <a:pt x="628954" y="99466"/>
                  </a:lnTo>
                  <a:lnTo>
                    <a:pt x="628954" y="0"/>
                  </a:lnTo>
                  <a:close/>
                </a:path>
                <a:path w="1183004" h="99695">
                  <a:moveTo>
                    <a:pt x="1182674" y="0"/>
                  </a:moveTo>
                  <a:lnTo>
                    <a:pt x="1107567" y="0"/>
                  </a:lnTo>
                  <a:lnTo>
                    <a:pt x="1107567" y="99466"/>
                  </a:lnTo>
                  <a:lnTo>
                    <a:pt x="1182674" y="99466"/>
                  </a:lnTo>
                  <a:lnTo>
                    <a:pt x="1182674" y="0"/>
                  </a:lnTo>
                  <a:close/>
                </a:path>
              </a:pathLst>
            </a:custGeom>
            <a:solidFill>
              <a:srgbClr val="FFFFFF"/>
            </a:solidFill>
          </p:spPr>
          <p:txBody>
            <a:bodyPr wrap="square" lIns="0" tIns="0" rIns="0" bIns="0" rtlCol="0"/>
            <a:lstStyle/>
            <a:p>
              <a:endParaRPr/>
            </a:p>
          </p:txBody>
        </p:sp>
      </p:grpSp>
      <p:grpSp>
        <p:nvGrpSpPr>
          <p:cNvPr id="101" name="object 101"/>
          <p:cNvGrpSpPr/>
          <p:nvPr/>
        </p:nvGrpSpPr>
        <p:grpSpPr>
          <a:xfrm>
            <a:off x="4030605" y="5971034"/>
            <a:ext cx="2461169" cy="422471"/>
            <a:chOff x="3129407" y="4065778"/>
            <a:chExt cx="1845945" cy="316865"/>
          </a:xfrm>
        </p:grpSpPr>
        <p:sp>
          <p:nvSpPr>
            <p:cNvPr id="102" name="object 102"/>
            <p:cNvSpPr/>
            <p:nvPr/>
          </p:nvSpPr>
          <p:spPr>
            <a:xfrm>
              <a:off x="3129407" y="4065778"/>
              <a:ext cx="1079500" cy="316865"/>
            </a:xfrm>
            <a:custGeom>
              <a:avLst/>
              <a:gdLst/>
              <a:ahLst/>
              <a:cxnLst/>
              <a:rect l="l" t="t" r="r" b="b"/>
              <a:pathLst>
                <a:path w="1079500" h="316864">
                  <a:moveTo>
                    <a:pt x="1079373" y="0"/>
                  </a:moveTo>
                  <a:lnTo>
                    <a:pt x="0" y="0"/>
                  </a:lnTo>
                  <a:lnTo>
                    <a:pt x="0" y="316611"/>
                  </a:lnTo>
                  <a:lnTo>
                    <a:pt x="1079373" y="316611"/>
                  </a:lnTo>
                  <a:lnTo>
                    <a:pt x="1079373" y="0"/>
                  </a:lnTo>
                  <a:close/>
                </a:path>
              </a:pathLst>
            </a:custGeom>
            <a:solidFill>
              <a:srgbClr val="6FAC46"/>
            </a:solidFill>
          </p:spPr>
          <p:txBody>
            <a:bodyPr wrap="square" lIns="0" tIns="0" rIns="0" bIns="0" rtlCol="0"/>
            <a:lstStyle/>
            <a:p>
              <a:endParaRPr/>
            </a:p>
          </p:txBody>
        </p:sp>
        <p:sp>
          <p:nvSpPr>
            <p:cNvPr id="103" name="object 103"/>
            <p:cNvSpPr/>
            <p:nvPr/>
          </p:nvSpPr>
          <p:spPr>
            <a:xfrm>
              <a:off x="4208780" y="4065778"/>
              <a:ext cx="653415" cy="316865"/>
            </a:xfrm>
            <a:custGeom>
              <a:avLst/>
              <a:gdLst/>
              <a:ahLst/>
              <a:cxnLst/>
              <a:rect l="l" t="t" r="r" b="b"/>
              <a:pathLst>
                <a:path w="653414" h="316864">
                  <a:moveTo>
                    <a:pt x="652907" y="0"/>
                  </a:moveTo>
                  <a:lnTo>
                    <a:pt x="0" y="0"/>
                  </a:lnTo>
                  <a:lnTo>
                    <a:pt x="0" y="316611"/>
                  </a:lnTo>
                  <a:lnTo>
                    <a:pt x="652907" y="316611"/>
                  </a:lnTo>
                  <a:lnTo>
                    <a:pt x="652907" y="0"/>
                  </a:lnTo>
                  <a:close/>
                </a:path>
              </a:pathLst>
            </a:custGeom>
            <a:solidFill>
              <a:srgbClr val="5B9BD4"/>
            </a:solidFill>
          </p:spPr>
          <p:txBody>
            <a:bodyPr wrap="square" lIns="0" tIns="0" rIns="0" bIns="0" rtlCol="0"/>
            <a:lstStyle/>
            <a:p>
              <a:endParaRPr/>
            </a:p>
          </p:txBody>
        </p:sp>
        <p:sp>
          <p:nvSpPr>
            <p:cNvPr id="104" name="object 104"/>
            <p:cNvSpPr/>
            <p:nvPr/>
          </p:nvSpPr>
          <p:spPr>
            <a:xfrm>
              <a:off x="4861686" y="4065778"/>
              <a:ext cx="113664" cy="316865"/>
            </a:xfrm>
            <a:custGeom>
              <a:avLst/>
              <a:gdLst/>
              <a:ahLst/>
              <a:cxnLst/>
              <a:rect l="l" t="t" r="r" b="b"/>
              <a:pathLst>
                <a:path w="113664" h="316864">
                  <a:moveTo>
                    <a:pt x="113537" y="0"/>
                  </a:moveTo>
                  <a:lnTo>
                    <a:pt x="0" y="0"/>
                  </a:lnTo>
                  <a:lnTo>
                    <a:pt x="0" y="316611"/>
                  </a:lnTo>
                  <a:lnTo>
                    <a:pt x="113537" y="316611"/>
                  </a:lnTo>
                  <a:lnTo>
                    <a:pt x="113537" y="0"/>
                  </a:lnTo>
                  <a:close/>
                </a:path>
              </a:pathLst>
            </a:custGeom>
            <a:solidFill>
              <a:srgbClr val="FFC000"/>
            </a:solidFill>
          </p:spPr>
          <p:txBody>
            <a:bodyPr wrap="square" lIns="0" tIns="0" rIns="0" bIns="0" rtlCol="0"/>
            <a:lstStyle/>
            <a:p>
              <a:endParaRPr/>
            </a:p>
          </p:txBody>
        </p:sp>
        <p:sp>
          <p:nvSpPr>
            <p:cNvPr id="105" name="object 105"/>
            <p:cNvSpPr/>
            <p:nvPr/>
          </p:nvSpPr>
          <p:spPr>
            <a:xfrm>
              <a:off x="3615182" y="4174210"/>
              <a:ext cx="1341120" cy="99695"/>
            </a:xfrm>
            <a:custGeom>
              <a:avLst/>
              <a:gdLst/>
              <a:ahLst/>
              <a:cxnLst/>
              <a:rect l="l" t="t" r="r" b="b"/>
              <a:pathLst>
                <a:path w="1341120" h="99695">
                  <a:moveTo>
                    <a:pt x="107530" y="0"/>
                  </a:moveTo>
                  <a:lnTo>
                    <a:pt x="0" y="0"/>
                  </a:lnTo>
                  <a:lnTo>
                    <a:pt x="0" y="99466"/>
                  </a:lnTo>
                  <a:lnTo>
                    <a:pt x="107530" y="99466"/>
                  </a:lnTo>
                  <a:lnTo>
                    <a:pt x="107530" y="0"/>
                  </a:lnTo>
                  <a:close/>
                </a:path>
                <a:path w="1341120" h="99695">
                  <a:moveTo>
                    <a:pt x="973670" y="0"/>
                  </a:moveTo>
                  <a:lnTo>
                    <a:pt x="866140" y="0"/>
                  </a:lnTo>
                  <a:lnTo>
                    <a:pt x="866140" y="99466"/>
                  </a:lnTo>
                  <a:lnTo>
                    <a:pt x="973670" y="99466"/>
                  </a:lnTo>
                  <a:lnTo>
                    <a:pt x="973670" y="0"/>
                  </a:lnTo>
                  <a:close/>
                </a:path>
                <a:path w="1341120" h="99695">
                  <a:moveTo>
                    <a:pt x="1340916" y="0"/>
                  </a:moveTo>
                  <a:lnTo>
                    <a:pt x="1265809" y="0"/>
                  </a:lnTo>
                  <a:lnTo>
                    <a:pt x="1265809" y="99466"/>
                  </a:lnTo>
                  <a:lnTo>
                    <a:pt x="1340916" y="99466"/>
                  </a:lnTo>
                  <a:lnTo>
                    <a:pt x="1340916" y="0"/>
                  </a:lnTo>
                  <a:close/>
                </a:path>
              </a:pathLst>
            </a:custGeom>
            <a:solidFill>
              <a:srgbClr val="FFFFFF"/>
            </a:solidFill>
          </p:spPr>
          <p:txBody>
            <a:bodyPr wrap="square" lIns="0" tIns="0" rIns="0" bIns="0" rtlCol="0"/>
            <a:lstStyle/>
            <a:p>
              <a:endParaRPr/>
            </a:p>
          </p:txBody>
        </p:sp>
      </p:grpSp>
      <p:graphicFrame>
        <p:nvGraphicFramePr>
          <p:cNvPr id="106" name="object 106"/>
          <p:cNvGraphicFramePr>
            <a:graphicFrameLocks noGrp="1"/>
          </p:cNvGraphicFramePr>
          <p:nvPr>
            <p:extLst>
              <p:ext uri="{D42A27DB-BD31-4B8C-83A1-F6EECF244321}">
                <p14:modId xmlns:p14="http://schemas.microsoft.com/office/powerpoint/2010/main" val="2298221244"/>
              </p:ext>
            </p:extLst>
          </p:nvPr>
        </p:nvGraphicFramePr>
        <p:xfrm>
          <a:off x="4027047" y="5654562"/>
          <a:ext cx="2462014" cy="2107275"/>
        </p:xfrm>
        <a:graphic>
          <a:graphicData uri="http://schemas.openxmlformats.org/drawingml/2006/table">
            <a:tbl>
              <a:tblPr firstRow="1" bandRow="1">
                <a:tableStyleId>{2D5ABB26-0587-4C30-8999-92F81FD0307C}</a:tableStyleId>
              </a:tblPr>
              <a:tblGrid>
                <a:gridCol w="492742">
                  <a:extLst>
                    <a:ext uri="{9D8B030D-6E8A-4147-A177-3AD203B41FA5}">
                      <a16:colId xmlns:a16="http://schemas.microsoft.com/office/drawing/2014/main" val="20000"/>
                    </a:ext>
                  </a:extLst>
                </a:gridCol>
                <a:gridCol w="491895">
                  <a:extLst>
                    <a:ext uri="{9D8B030D-6E8A-4147-A177-3AD203B41FA5}">
                      <a16:colId xmlns:a16="http://schemas.microsoft.com/office/drawing/2014/main" val="20001"/>
                    </a:ext>
                  </a:extLst>
                </a:gridCol>
                <a:gridCol w="478349">
                  <a:extLst>
                    <a:ext uri="{9D8B030D-6E8A-4147-A177-3AD203B41FA5}">
                      <a16:colId xmlns:a16="http://schemas.microsoft.com/office/drawing/2014/main" val="20002"/>
                    </a:ext>
                  </a:extLst>
                </a:gridCol>
                <a:gridCol w="507135">
                  <a:extLst>
                    <a:ext uri="{9D8B030D-6E8A-4147-A177-3AD203B41FA5}">
                      <a16:colId xmlns:a16="http://schemas.microsoft.com/office/drawing/2014/main" val="20003"/>
                    </a:ext>
                  </a:extLst>
                </a:gridCol>
                <a:gridCol w="340347">
                  <a:extLst>
                    <a:ext uri="{9D8B030D-6E8A-4147-A177-3AD203B41FA5}">
                      <a16:colId xmlns:a16="http://schemas.microsoft.com/office/drawing/2014/main" val="20004"/>
                    </a:ext>
                  </a:extLst>
                </a:gridCol>
                <a:gridCol w="151546">
                  <a:extLst>
                    <a:ext uri="{9D8B030D-6E8A-4147-A177-3AD203B41FA5}">
                      <a16:colId xmlns:a16="http://schemas.microsoft.com/office/drawing/2014/main" val="20005"/>
                    </a:ext>
                  </a:extLst>
                </a:gridCol>
              </a:tblGrid>
              <a:tr h="315794">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0"/>
                  </a:ext>
                </a:extLst>
              </a:tr>
              <a:tr h="421624">
                <a:tc gridSpan="3">
                  <a:txBody>
                    <a:bodyPr/>
                    <a:lstStyle/>
                    <a:p>
                      <a:pPr>
                        <a:lnSpc>
                          <a:spcPct val="100000"/>
                        </a:lnSpc>
                        <a:spcBef>
                          <a:spcPts val="345"/>
                        </a:spcBef>
                      </a:pPr>
                      <a:endParaRPr sz="700">
                        <a:latin typeface="Times New Roman"/>
                        <a:cs typeface="Times New Roman"/>
                      </a:endParaRPr>
                    </a:p>
                    <a:p>
                      <a:pPr marR="10795" algn="ctr">
                        <a:lnSpc>
                          <a:spcPct val="100000"/>
                        </a:lnSpc>
                      </a:pPr>
                      <a:r>
                        <a:rPr sz="700" spc="-25" dirty="0">
                          <a:solidFill>
                            <a:srgbClr val="404040"/>
                          </a:solidFill>
                          <a:latin typeface="Calibri"/>
                          <a:cs typeface="Calibri"/>
                        </a:rPr>
                        <a:t>38</a:t>
                      </a:r>
                      <a:endParaRPr sz="700">
                        <a:latin typeface="Calibri"/>
                        <a:cs typeface="Calibri"/>
                      </a:endParaRPr>
                    </a:p>
                  </a:txBody>
                  <a:tcPr marL="0" marR="0" marT="58418" marB="0">
                    <a:lnL w="6350">
                      <a:solidFill>
                        <a:srgbClr val="D9D9D9"/>
                      </a:solidFill>
                      <a:prstDash val="solid"/>
                    </a:lnL>
                  </a:tcPr>
                </a:tc>
                <a:tc hMerge="1">
                  <a:txBody>
                    <a:bodyPr/>
                    <a:lstStyle/>
                    <a:p>
                      <a:endParaRPr/>
                    </a:p>
                  </a:txBody>
                  <a:tcPr marL="0" marR="0" marT="0" marB="0"/>
                </a:tc>
                <a:tc hMerge="1">
                  <a:txBody>
                    <a:bodyPr/>
                    <a:lstStyle/>
                    <a:p>
                      <a:endParaRPr/>
                    </a:p>
                  </a:txBody>
                  <a:tcPr marL="0" marR="0" marT="0" marB="0"/>
                </a:tc>
                <a:tc gridSpan="2">
                  <a:txBody>
                    <a:bodyPr/>
                    <a:lstStyle/>
                    <a:p>
                      <a:pPr>
                        <a:lnSpc>
                          <a:spcPct val="100000"/>
                        </a:lnSpc>
                        <a:spcBef>
                          <a:spcPts val="345"/>
                        </a:spcBef>
                      </a:pPr>
                      <a:endParaRPr sz="700">
                        <a:latin typeface="Times New Roman"/>
                        <a:cs typeface="Times New Roman"/>
                      </a:endParaRPr>
                    </a:p>
                    <a:p>
                      <a:pPr marR="9525" algn="ctr">
                        <a:lnSpc>
                          <a:spcPct val="100000"/>
                        </a:lnSpc>
                      </a:pPr>
                      <a:r>
                        <a:rPr sz="700" spc="-25" dirty="0">
                          <a:solidFill>
                            <a:srgbClr val="404040"/>
                          </a:solidFill>
                          <a:latin typeface="Calibri"/>
                          <a:cs typeface="Calibri"/>
                        </a:rPr>
                        <a:t>23</a:t>
                      </a:r>
                      <a:endParaRPr sz="700">
                        <a:latin typeface="Calibri"/>
                        <a:cs typeface="Calibri"/>
                      </a:endParaRPr>
                    </a:p>
                  </a:txBody>
                  <a:tcPr marL="0" marR="0" marT="58418" marB="0"/>
                </a:tc>
                <a:tc hMerge="1">
                  <a:txBody>
                    <a:bodyPr/>
                    <a:lstStyle/>
                    <a:p>
                      <a:endParaRPr/>
                    </a:p>
                  </a:txBody>
                  <a:tcPr marL="0" marR="0" marT="0" marB="0"/>
                </a:tc>
                <a:tc>
                  <a:txBody>
                    <a:bodyPr/>
                    <a:lstStyle/>
                    <a:p>
                      <a:pPr>
                        <a:lnSpc>
                          <a:spcPct val="100000"/>
                        </a:lnSpc>
                        <a:spcBef>
                          <a:spcPts val="345"/>
                        </a:spcBef>
                      </a:pPr>
                      <a:endParaRPr sz="700">
                        <a:latin typeface="Times New Roman"/>
                        <a:cs typeface="Times New Roman"/>
                      </a:endParaRPr>
                    </a:p>
                    <a:p>
                      <a:pPr algn="ctr">
                        <a:lnSpc>
                          <a:spcPct val="100000"/>
                        </a:lnSpc>
                      </a:pPr>
                      <a:r>
                        <a:rPr sz="700" spc="-50" dirty="0">
                          <a:solidFill>
                            <a:srgbClr val="404040"/>
                          </a:solidFill>
                          <a:latin typeface="Calibri"/>
                          <a:cs typeface="Calibri"/>
                        </a:rPr>
                        <a:t>4</a:t>
                      </a:r>
                      <a:endParaRPr sz="700">
                        <a:latin typeface="Calibri"/>
                        <a:cs typeface="Calibri"/>
                      </a:endParaRPr>
                    </a:p>
                  </a:txBody>
                  <a:tcPr marL="0" marR="0" marT="58418" marB="0">
                    <a:lnR w="6350">
                      <a:solidFill>
                        <a:srgbClr val="D9D9D9"/>
                      </a:solidFill>
                      <a:prstDash val="solid"/>
                    </a:lnR>
                  </a:tcPr>
                </a:tc>
                <a:extLst>
                  <a:ext uri="{0D108BD9-81ED-4DB2-BD59-A6C34878D82A}">
                    <a16:rowId xmlns:a16="http://schemas.microsoft.com/office/drawing/2014/main" val="10001"/>
                  </a:ext>
                </a:extLst>
              </a:tr>
              <a:tr h="632437">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2"/>
                  </a:ext>
                </a:extLst>
              </a:tr>
              <a:tr h="420778">
                <a:tc gridSpan="2">
                  <a:txBody>
                    <a:bodyPr/>
                    <a:lstStyle/>
                    <a:p>
                      <a:pPr>
                        <a:lnSpc>
                          <a:spcPct val="100000"/>
                        </a:lnSpc>
                        <a:spcBef>
                          <a:spcPts val="345"/>
                        </a:spcBef>
                      </a:pPr>
                      <a:endParaRPr sz="700">
                        <a:latin typeface="Times New Roman"/>
                        <a:cs typeface="Times New Roman"/>
                      </a:endParaRPr>
                    </a:p>
                    <a:p>
                      <a:pPr algn="ctr">
                        <a:lnSpc>
                          <a:spcPct val="100000"/>
                        </a:lnSpc>
                      </a:pPr>
                      <a:r>
                        <a:rPr sz="700" spc="-50" dirty="0">
                          <a:solidFill>
                            <a:srgbClr val="404040"/>
                          </a:solidFill>
                          <a:latin typeface="Calibri"/>
                          <a:cs typeface="Calibri"/>
                        </a:rPr>
                        <a:t>2</a:t>
                      </a:r>
                      <a:endParaRPr sz="700">
                        <a:latin typeface="Calibri"/>
                        <a:cs typeface="Calibri"/>
                      </a:endParaRPr>
                    </a:p>
                  </a:txBody>
                  <a:tcPr marL="0" marR="0" marT="58418" marB="0">
                    <a:lnL w="6350">
                      <a:solidFill>
                        <a:srgbClr val="D9D9D9"/>
                      </a:solidFill>
                      <a:prstDash val="solid"/>
                    </a:lnL>
                    <a:lnR w="6350">
                      <a:solidFill>
                        <a:srgbClr val="D9D9D9"/>
                      </a:solidFill>
                      <a:prstDash val="solid"/>
                    </a:lnR>
                  </a:tcPr>
                </a:tc>
                <a:tc hMerge="1">
                  <a:txBody>
                    <a:bodyPr/>
                    <a:lstStyle/>
                    <a:p>
                      <a:endParaRPr/>
                    </a:p>
                  </a:txBody>
                  <a:tcPr marL="0" marR="0" marT="0" marB="0"/>
                </a:tc>
                <a:tc>
                  <a:txBody>
                    <a:bodyPr/>
                    <a:lstStyle/>
                    <a:p>
                      <a:pPr>
                        <a:lnSpc>
                          <a:spcPct val="100000"/>
                        </a:lnSpc>
                        <a:spcBef>
                          <a:spcPts val="345"/>
                        </a:spcBef>
                      </a:pPr>
                      <a:endParaRPr sz="700">
                        <a:latin typeface="Times New Roman"/>
                        <a:cs typeface="Times New Roman"/>
                      </a:endParaRPr>
                    </a:p>
                    <a:p>
                      <a:pPr marL="10795" algn="ctr">
                        <a:lnSpc>
                          <a:spcPct val="100000"/>
                        </a:lnSpc>
                      </a:pPr>
                      <a:r>
                        <a:rPr sz="700" spc="-50" dirty="0">
                          <a:solidFill>
                            <a:srgbClr val="404040"/>
                          </a:solidFill>
                          <a:latin typeface="Calibri"/>
                          <a:cs typeface="Calibri"/>
                        </a:rPr>
                        <a:t>1</a:t>
                      </a:r>
                      <a:endParaRPr sz="700">
                        <a:latin typeface="Calibri"/>
                        <a:cs typeface="Calibri"/>
                      </a:endParaRPr>
                    </a:p>
                  </a:txBody>
                  <a:tcPr marL="0" marR="0" marT="58418" marB="0">
                    <a:lnL w="6350">
                      <a:solidFill>
                        <a:srgbClr val="D9D9D9"/>
                      </a:solidFill>
                      <a:prstDash val="solid"/>
                    </a:lnL>
                    <a:lnR w="6350">
                      <a:solidFill>
                        <a:srgbClr val="D9D9D9"/>
                      </a:solidFill>
                      <a:prstDash val="solid"/>
                    </a:lnR>
                  </a:tcPr>
                </a:tc>
                <a:tc gridSpan="3">
                  <a:txBody>
                    <a:bodyPr/>
                    <a:lstStyle/>
                    <a:p>
                      <a:pPr>
                        <a:lnSpc>
                          <a:spcPct val="100000"/>
                        </a:lnSpc>
                        <a:spcBef>
                          <a:spcPts val="345"/>
                        </a:spcBef>
                      </a:pPr>
                      <a:endParaRPr sz="700">
                        <a:latin typeface="Times New Roman"/>
                        <a:cs typeface="Times New Roman"/>
                      </a:endParaRPr>
                    </a:p>
                    <a:p>
                      <a:pPr marL="10795" algn="ctr">
                        <a:lnSpc>
                          <a:spcPct val="100000"/>
                        </a:lnSpc>
                      </a:pPr>
                      <a:r>
                        <a:rPr sz="700" spc="-50" dirty="0">
                          <a:solidFill>
                            <a:srgbClr val="404040"/>
                          </a:solidFill>
                          <a:latin typeface="Calibri"/>
                          <a:cs typeface="Calibri"/>
                        </a:rPr>
                        <a:t>2</a:t>
                      </a:r>
                      <a:endParaRPr sz="700">
                        <a:latin typeface="Calibri"/>
                        <a:cs typeface="Calibri"/>
                      </a:endParaRPr>
                    </a:p>
                  </a:txBody>
                  <a:tcPr marL="0" marR="0" marT="58418" marB="0">
                    <a:lnL w="6350">
                      <a:solidFill>
                        <a:srgbClr val="D9D9D9"/>
                      </a:solidFill>
                      <a:prstDash val="solid"/>
                    </a:lnL>
                    <a:lnR w="6350">
                      <a:solidFill>
                        <a:srgbClr val="D9D9D9"/>
                      </a:solidFill>
                      <a:prstDash val="solid"/>
                    </a:lnR>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3"/>
                  </a:ext>
                </a:extLst>
              </a:tr>
              <a:tr h="316642">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4"/>
                  </a:ext>
                </a:extLst>
              </a:tr>
            </a:tbl>
          </a:graphicData>
        </a:graphic>
      </p:graphicFrame>
      <p:sp>
        <p:nvSpPr>
          <p:cNvPr id="107" name="object 107"/>
          <p:cNvSpPr txBox="1"/>
          <p:nvPr/>
        </p:nvSpPr>
        <p:spPr>
          <a:xfrm>
            <a:off x="3962027" y="7798242"/>
            <a:ext cx="138002" cy="119755"/>
          </a:xfrm>
          <a:prstGeom prst="rect">
            <a:avLst/>
          </a:prstGeom>
        </p:spPr>
        <p:txBody>
          <a:bodyPr vert="horz" wrap="square" lIns="0" tIns="16933" rIns="0" bIns="0" rtlCol="0">
            <a:spAutoFit/>
          </a:bodyPr>
          <a:lstStyle/>
          <a:p>
            <a:pPr marL="16933">
              <a:spcBef>
                <a:spcPts val="133"/>
              </a:spcBef>
            </a:pPr>
            <a:r>
              <a:rPr sz="667" spc="-33" dirty="0">
                <a:solidFill>
                  <a:srgbClr val="585858"/>
                </a:solidFill>
                <a:latin typeface="Calibri"/>
                <a:cs typeface="Calibri"/>
              </a:rPr>
              <a:t>0%</a:t>
            </a:r>
            <a:endParaRPr sz="667">
              <a:latin typeface="Calibri"/>
              <a:cs typeface="Calibri"/>
            </a:endParaRPr>
          </a:p>
        </p:txBody>
      </p:sp>
      <p:sp>
        <p:nvSpPr>
          <p:cNvPr id="108" name="object 108"/>
          <p:cNvSpPr txBox="1"/>
          <p:nvPr/>
        </p:nvSpPr>
        <p:spPr>
          <a:xfrm>
            <a:off x="4432586" y="7798242"/>
            <a:ext cx="673920" cy="119755"/>
          </a:xfrm>
          <a:prstGeom prst="rect">
            <a:avLst/>
          </a:prstGeom>
        </p:spPr>
        <p:txBody>
          <a:bodyPr vert="horz" wrap="square" lIns="0" tIns="16933" rIns="0" bIns="0" rtlCol="0">
            <a:spAutoFit/>
          </a:bodyPr>
          <a:lstStyle/>
          <a:p>
            <a:pPr marL="16933">
              <a:spcBef>
                <a:spcPts val="133"/>
              </a:spcBef>
              <a:tabLst>
                <a:tab pos="508834"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endParaRPr sz="667">
              <a:latin typeface="Calibri"/>
              <a:cs typeface="Calibri"/>
            </a:endParaRPr>
          </a:p>
        </p:txBody>
      </p:sp>
      <p:sp>
        <p:nvSpPr>
          <p:cNvPr id="109" name="object 109"/>
          <p:cNvSpPr txBox="1"/>
          <p:nvPr/>
        </p:nvSpPr>
        <p:spPr>
          <a:xfrm>
            <a:off x="6380355" y="7798242"/>
            <a:ext cx="224358" cy="119755"/>
          </a:xfrm>
          <a:prstGeom prst="rect">
            <a:avLst/>
          </a:prstGeom>
        </p:spPr>
        <p:txBody>
          <a:bodyPr vert="horz" wrap="square" lIns="0" tIns="16933" rIns="0" bIns="0" rtlCol="0">
            <a:spAutoFit/>
          </a:bodyPr>
          <a:lstStyle/>
          <a:p>
            <a:pPr marL="16933">
              <a:spcBef>
                <a:spcPts val="133"/>
              </a:spcBef>
            </a:pPr>
            <a:r>
              <a:rPr sz="667" spc="-27" dirty="0">
                <a:solidFill>
                  <a:srgbClr val="585858"/>
                </a:solidFill>
                <a:latin typeface="Calibri"/>
                <a:cs typeface="Calibri"/>
              </a:rPr>
              <a:t>100%</a:t>
            </a:r>
            <a:endParaRPr sz="667">
              <a:latin typeface="Calibri"/>
              <a:cs typeface="Calibri"/>
            </a:endParaRPr>
          </a:p>
        </p:txBody>
      </p:sp>
      <p:sp>
        <p:nvSpPr>
          <p:cNvPr id="110" name="object 110"/>
          <p:cNvSpPr txBox="1"/>
          <p:nvPr/>
        </p:nvSpPr>
        <p:spPr>
          <a:xfrm>
            <a:off x="3763743" y="7159708"/>
            <a:ext cx="204886" cy="119755"/>
          </a:xfrm>
          <a:prstGeom prst="rect">
            <a:avLst/>
          </a:prstGeom>
        </p:spPr>
        <p:txBody>
          <a:bodyPr vert="horz" wrap="square" lIns="0" tIns="16933" rIns="0" bIns="0" rtlCol="0">
            <a:spAutoFit/>
          </a:bodyPr>
          <a:lstStyle/>
          <a:p>
            <a:pPr marL="16933">
              <a:spcBef>
                <a:spcPts val="133"/>
              </a:spcBef>
            </a:pPr>
            <a:r>
              <a:rPr sz="667" spc="-33" dirty="0">
                <a:solidFill>
                  <a:srgbClr val="585858"/>
                </a:solidFill>
                <a:latin typeface="游ゴシック"/>
                <a:cs typeface="游ゴシック"/>
              </a:rPr>
              <a:t>いる</a:t>
            </a:r>
            <a:endParaRPr sz="667">
              <a:latin typeface="游ゴシック"/>
              <a:cs typeface="游ゴシック"/>
            </a:endParaRPr>
          </a:p>
        </p:txBody>
      </p:sp>
      <p:sp>
        <p:nvSpPr>
          <p:cNvPr id="111" name="object 111"/>
          <p:cNvSpPr txBox="1"/>
          <p:nvPr/>
        </p:nvSpPr>
        <p:spPr>
          <a:xfrm>
            <a:off x="3678742" y="6104802"/>
            <a:ext cx="290395" cy="120609"/>
          </a:xfrm>
          <a:prstGeom prst="rect">
            <a:avLst/>
          </a:prstGeom>
        </p:spPr>
        <p:txBody>
          <a:bodyPr vert="horz" wrap="square" lIns="0" tIns="17779" rIns="0" bIns="0" rtlCol="0">
            <a:spAutoFit/>
          </a:bodyPr>
          <a:lstStyle/>
          <a:p>
            <a:pPr marL="16933">
              <a:spcBef>
                <a:spcPts val="140"/>
              </a:spcBef>
            </a:pPr>
            <a:r>
              <a:rPr sz="667" spc="-27" dirty="0">
                <a:solidFill>
                  <a:srgbClr val="585858"/>
                </a:solidFill>
                <a:latin typeface="游ゴシック"/>
                <a:cs typeface="游ゴシック"/>
              </a:rPr>
              <a:t>いない</a:t>
            </a:r>
            <a:endParaRPr sz="667">
              <a:latin typeface="游ゴシック"/>
              <a:cs typeface="游ゴシック"/>
            </a:endParaRPr>
          </a:p>
        </p:txBody>
      </p:sp>
      <p:grpSp>
        <p:nvGrpSpPr>
          <p:cNvPr id="112" name="object 112"/>
          <p:cNvGrpSpPr/>
          <p:nvPr/>
        </p:nvGrpSpPr>
        <p:grpSpPr>
          <a:xfrm>
            <a:off x="4428353" y="8040412"/>
            <a:ext cx="466496" cy="47412"/>
            <a:chOff x="3427729" y="5617870"/>
            <a:chExt cx="349885" cy="35560"/>
          </a:xfrm>
        </p:grpSpPr>
        <p:sp>
          <p:nvSpPr>
            <p:cNvPr id="113" name="object 113"/>
            <p:cNvSpPr/>
            <p:nvPr/>
          </p:nvSpPr>
          <p:spPr>
            <a:xfrm>
              <a:off x="3427729" y="5617870"/>
              <a:ext cx="35560" cy="35560"/>
            </a:xfrm>
            <a:custGeom>
              <a:avLst/>
              <a:gdLst/>
              <a:ahLst/>
              <a:cxnLst/>
              <a:rect l="l" t="t" r="r" b="b"/>
              <a:pathLst>
                <a:path w="35560" h="35560">
                  <a:moveTo>
                    <a:pt x="35153" y="0"/>
                  </a:moveTo>
                  <a:lnTo>
                    <a:pt x="0" y="0"/>
                  </a:lnTo>
                  <a:lnTo>
                    <a:pt x="0" y="35153"/>
                  </a:lnTo>
                  <a:lnTo>
                    <a:pt x="35153" y="35153"/>
                  </a:lnTo>
                  <a:lnTo>
                    <a:pt x="35153" y="0"/>
                  </a:lnTo>
                  <a:close/>
                </a:path>
              </a:pathLst>
            </a:custGeom>
            <a:solidFill>
              <a:srgbClr val="6FAC46"/>
            </a:solidFill>
          </p:spPr>
          <p:txBody>
            <a:bodyPr wrap="square" lIns="0" tIns="0" rIns="0" bIns="0" rtlCol="0"/>
            <a:lstStyle/>
            <a:p>
              <a:endParaRPr/>
            </a:p>
          </p:txBody>
        </p:sp>
        <p:sp>
          <p:nvSpPr>
            <p:cNvPr id="114" name="object 114"/>
            <p:cNvSpPr/>
            <p:nvPr/>
          </p:nvSpPr>
          <p:spPr>
            <a:xfrm>
              <a:off x="3742181" y="5617870"/>
              <a:ext cx="35560" cy="35560"/>
            </a:xfrm>
            <a:custGeom>
              <a:avLst/>
              <a:gdLst/>
              <a:ahLst/>
              <a:cxnLst/>
              <a:rect l="l" t="t" r="r" b="b"/>
              <a:pathLst>
                <a:path w="35560" h="35560">
                  <a:moveTo>
                    <a:pt x="35153" y="0"/>
                  </a:moveTo>
                  <a:lnTo>
                    <a:pt x="0" y="0"/>
                  </a:lnTo>
                  <a:lnTo>
                    <a:pt x="0" y="35153"/>
                  </a:lnTo>
                  <a:lnTo>
                    <a:pt x="35153" y="35153"/>
                  </a:lnTo>
                  <a:lnTo>
                    <a:pt x="35153" y="0"/>
                  </a:lnTo>
                  <a:close/>
                </a:path>
              </a:pathLst>
            </a:custGeom>
            <a:solidFill>
              <a:srgbClr val="5B9BD4"/>
            </a:solidFill>
          </p:spPr>
          <p:txBody>
            <a:bodyPr wrap="square" lIns="0" tIns="0" rIns="0" bIns="0" rtlCol="0"/>
            <a:lstStyle/>
            <a:p>
              <a:endParaRPr/>
            </a:p>
          </p:txBody>
        </p:sp>
      </p:grpSp>
      <p:sp>
        <p:nvSpPr>
          <p:cNvPr id="115" name="object 115"/>
          <p:cNvSpPr txBox="1"/>
          <p:nvPr/>
        </p:nvSpPr>
        <p:spPr>
          <a:xfrm>
            <a:off x="4478473" y="7987211"/>
            <a:ext cx="709480" cy="119755"/>
          </a:xfrm>
          <a:prstGeom prst="rect">
            <a:avLst/>
          </a:prstGeom>
        </p:spPr>
        <p:txBody>
          <a:bodyPr vert="horz" wrap="square" lIns="0" tIns="16933" rIns="0" bIns="0" rtlCol="0">
            <a:spAutoFit/>
          </a:bodyPr>
          <a:lstStyle/>
          <a:p>
            <a:pPr marL="16933">
              <a:spcBef>
                <a:spcPts val="133"/>
              </a:spcBef>
            </a:pPr>
            <a:r>
              <a:rPr sz="667" spc="93" dirty="0">
                <a:solidFill>
                  <a:srgbClr val="585858"/>
                </a:solidFill>
                <a:latin typeface="游ゴシック"/>
                <a:cs typeface="游ゴシック"/>
              </a:rPr>
              <a:t>小学校  中学校</a:t>
            </a:r>
            <a:endParaRPr sz="667">
              <a:latin typeface="游ゴシック"/>
              <a:cs typeface="游ゴシック"/>
            </a:endParaRPr>
          </a:p>
        </p:txBody>
      </p:sp>
      <p:sp>
        <p:nvSpPr>
          <p:cNvPr id="116" name="object 116"/>
          <p:cNvSpPr/>
          <p:nvPr/>
        </p:nvSpPr>
        <p:spPr>
          <a:xfrm>
            <a:off x="5266861" y="8040412"/>
            <a:ext cx="47412" cy="47412"/>
          </a:xfrm>
          <a:custGeom>
            <a:avLst/>
            <a:gdLst/>
            <a:ahLst/>
            <a:cxnLst/>
            <a:rect l="l" t="t" r="r" b="b"/>
            <a:pathLst>
              <a:path w="35560" h="35560">
                <a:moveTo>
                  <a:pt x="35153" y="0"/>
                </a:moveTo>
                <a:lnTo>
                  <a:pt x="0" y="0"/>
                </a:lnTo>
                <a:lnTo>
                  <a:pt x="0" y="35153"/>
                </a:lnTo>
                <a:lnTo>
                  <a:pt x="35153" y="35153"/>
                </a:lnTo>
                <a:lnTo>
                  <a:pt x="35153" y="0"/>
                </a:lnTo>
                <a:close/>
              </a:path>
            </a:pathLst>
          </a:custGeom>
          <a:solidFill>
            <a:srgbClr val="FFC000"/>
          </a:solidFill>
        </p:spPr>
        <p:txBody>
          <a:bodyPr wrap="square" lIns="0" tIns="0" rIns="0" bIns="0" rtlCol="0"/>
          <a:lstStyle/>
          <a:p>
            <a:endParaRPr/>
          </a:p>
        </p:txBody>
      </p:sp>
      <p:sp>
        <p:nvSpPr>
          <p:cNvPr id="117" name="object 117"/>
          <p:cNvSpPr txBox="1"/>
          <p:nvPr/>
        </p:nvSpPr>
        <p:spPr>
          <a:xfrm>
            <a:off x="5317320" y="7798241"/>
            <a:ext cx="774671" cy="312179"/>
          </a:xfrm>
          <a:prstGeom prst="rect">
            <a:avLst/>
          </a:prstGeom>
        </p:spPr>
        <p:txBody>
          <a:bodyPr vert="horz" wrap="square" lIns="0" tIns="16933" rIns="0" bIns="0" rtlCol="0">
            <a:spAutoFit/>
          </a:bodyPr>
          <a:lstStyle/>
          <a:p>
            <a:pPr marL="116837">
              <a:spcBef>
                <a:spcPts val="133"/>
              </a:spcBef>
              <a:tabLst>
                <a:tab pos="608738" algn="l"/>
              </a:tabLst>
            </a:pPr>
            <a:r>
              <a:rPr sz="667" spc="-33" dirty="0">
                <a:solidFill>
                  <a:srgbClr val="585858"/>
                </a:solidFill>
                <a:latin typeface="Calibri"/>
                <a:cs typeface="Calibri"/>
              </a:rPr>
              <a:t>60%</a:t>
            </a:r>
            <a:r>
              <a:rPr sz="667" dirty="0">
                <a:solidFill>
                  <a:srgbClr val="585858"/>
                </a:solidFill>
                <a:latin typeface="Calibri"/>
                <a:cs typeface="Calibri"/>
              </a:rPr>
              <a:t>	</a:t>
            </a:r>
            <a:r>
              <a:rPr sz="667" spc="-33" dirty="0">
                <a:solidFill>
                  <a:srgbClr val="585858"/>
                </a:solidFill>
                <a:latin typeface="Calibri"/>
                <a:cs typeface="Calibri"/>
              </a:rPr>
              <a:t>80%</a:t>
            </a:r>
            <a:endParaRPr sz="667">
              <a:latin typeface="Calibri"/>
              <a:cs typeface="Calibri"/>
            </a:endParaRPr>
          </a:p>
          <a:p>
            <a:pPr marL="16933">
              <a:spcBef>
                <a:spcPts val="693"/>
              </a:spcBef>
            </a:pPr>
            <a:r>
              <a:rPr sz="667" spc="-13" dirty="0">
                <a:solidFill>
                  <a:srgbClr val="585858"/>
                </a:solidFill>
                <a:latin typeface="游ゴシック"/>
                <a:cs typeface="游ゴシック"/>
              </a:rPr>
              <a:t>全日制高等学校</a:t>
            </a:r>
            <a:endParaRPr sz="667">
              <a:latin typeface="游ゴシック"/>
              <a:cs typeface="游ゴシック"/>
            </a:endParaRPr>
          </a:p>
        </p:txBody>
      </p:sp>
      <p:sp>
        <p:nvSpPr>
          <p:cNvPr id="118" name="object 118"/>
          <p:cNvSpPr txBox="1"/>
          <p:nvPr/>
        </p:nvSpPr>
        <p:spPr>
          <a:xfrm>
            <a:off x="5963810" y="5533797"/>
            <a:ext cx="600264" cy="131596"/>
          </a:xfrm>
          <a:prstGeom prst="rect">
            <a:avLst/>
          </a:prstGeom>
        </p:spPr>
        <p:txBody>
          <a:bodyPr vert="horz" wrap="square" lIns="0" tIns="18626" rIns="0" bIns="0" rtlCol="0">
            <a:spAutoFit/>
          </a:bodyPr>
          <a:lstStyle/>
          <a:p>
            <a:pPr marL="16933">
              <a:spcBef>
                <a:spcPts val="147"/>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119" name="object 119"/>
          <p:cNvGrpSpPr/>
          <p:nvPr/>
        </p:nvGrpSpPr>
        <p:grpSpPr>
          <a:xfrm>
            <a:off x="10476122" y="5729996"/>
            <a:ext cx="2223264" cy="2132674"/>
            <a:chOff x="7963725" y="3884993"/>
            <a:chExt cx="1667510" cy="1599565"/>
          </a:xfrm>
        </p:grpSpPr>
        <p:sp>
          <p:nvSpPr>
            <p:cNvPr id="120" name="object 120"/>
            <p:cNvSpPr/>
            <p:nvPr/>
          </p:nvSpPr>
          <p:spPr>
            <a:xfrm>
              <a:off x="8298434" y="3887850"/>
              <a:ext cx="996950" cy="1593850"/>
            </a:xfrm>
            <a:custGeom>
              <a:avLst/>
              <a:gdLst/>
              <a:ahLst/>
              <a:cxnLst/>
              <a:rect l="l" t="t" r="r" b="b"/>
              <a:pathLst>
                <a:path w="996950" h="1593850">
                  <a:moveTo>
                    <a:pt x="0" y="1353946"/>
                  </a:moveTo>
                  <a:lnTo>
                    <a:pt x="0" y="1593341"/>
                  </a:lnTo>
                </a:path>
                <a:path w="996950" h="1593850">
                  <a:moveTo>
                    <a:pt x="0" y="557656"/>
                  </a:moveTo>
                  <a:lnTo>
                    <a:pt x="0" y="1035684"/>
                  </a:lnTo>
                </a:path>
                <a:path w="996950" h="1593850">
                  <a:moveTo>
                    <a:pt x="0" y="0"/>
                  </a:moveTo>
                  <a:lnTo>
                    <a:pt x="0" y="239394"/>
                  </a:lnTo>
                </a:path>
                <a:path w="996950" h="1593850">
                  <a:moveTo>
                    <a:pt x="332867" y="557656"/>
                  </a:moveTo>
                  <a:lnTo>
                    <a:pt x="332867" y="1593341"/>
                  </a:lnTo>
                </a:path>
                <a:path w="996950" h="1593850">
                  <a:moveTo>
                    <a:pt x="332867" y="0"/>
                  </a:moveTo>
                  <a:lnTo>
                    <a:pt x="332867" y="239394"/>
                  </a:lnTo>
                </a:path>
                <a:path w="996950" h="1593850">
                  <a:moveTo>
                    <a:pt x="664845" y="1353946"/>
                  </a:moveTo>
                  <a:lnTo>
                    <a:pt x="664845" y="1593341"/>
                  </a:lnTo>
                </a:path>
                <a:path w="996950" h="1593850">
                  <a:moveTo>
                    <a:pt x="664845" y="557656"/>
                  </a:moveTo>
                  <a:lnTo>
                    <a:pt x="664845" y="1035684"/>
                  </a:lnTo>
                </a:path>
                <a:path w="996950" h="1593850">
                  <a:moveTo>
                    <a:pt x="664845" y="0"/>
                  </a:moveTo>
                  <a:lnTo>
                    <a:pt x="664845" y="239394"/>
                  </a:lnTo>
                </a:path>
                <a:path w="996950" h="1593850">
                  <a:moveTo>
                    <a:pt x="996823" y="1353946"/>
                  </a:moveTo>
                  <a:lnTo>
                    <a:pt x="996823" y="1593341"/>
                  </a:lnTo>
                </a:path>
                <a:path w="996950" h="1593850">
                  <a:moveTo>
                    <a:pt x="996823" y="557656"/>
                  </a:moveTo>
                  <a:lnTo>
                    <a:pt x="996823" y="1035684"/>
                  </a:lnTo>
                </a:path>
                <a:path w="996950" h="1593850">
                  <a:moveTo>
                    <a:pt x="996823" y="0"/>
                  </a:moveTo>
                  <a:lnTo>
                    <a:pt x="996823" y="239394"/>
                  </a:lnTo>
                </a:path>
              </a:pathLst>
            </a:custGeom>
            <a:ln w="5334">
              <a:solidFill>
                <a:srgbClr val="D9D9D9"/>
              </a:solidFill>
            </a:ln>
          </p:spPr>
          <p:txBody>
            <a:bodyPr wrap="square" lIns="0" tIns="0" rIns="0" bIns="0" rtlCol="0"/>
            <a:lstStyle/>
            <a:p>
              <a:endParaRPr/>
            </a:p>
          </p:txBody>
        </p:sp>
        <p:sp>
          <p:nvSpPr>
            <p:cNvPr id="121" name="object 121"/>
            <p:cNvSpPr/>
            <p:nvPr/>
          </p:nvSpPr>
          <p:spPr>
            <a:xfrm>
              <a:off x="9627870" y="3887850"/>
              <a:ext cx="0" cy="1593850"/>
            </a:xfrm>
            <a:custGeom>
              <a:avLst/>
              <a:gdLst/>
              <a:ahLst/>
              <a:cxnLst/>
              <a:rect l="l" t="t" r="r" b="b"/>
              <a:pathLst>
                <a:path h="1593850">
                  <a:moveTo>
                    <a:pt x="0" y="0"/>
                  </a:moveTo>
                  <a:lnTo>
                    <a:pt x="0" y="1593342"/>
                  </a:lnTo>
                </a:path>
              </a:pathLst>
            </a:custGeom>
            <a:ln w="5334">
              <a:solidFill>
                <a:srgbClr val="D9D9D9"/>
              </a:solidFill>
            </a:ln>
          </p:spPr>
          <p:txBody>
            <a:bodyPr wrap="square" lIns="0" tIns="0" rIns="0" bIns="0" rtlCol="0"/>
            <a:lstStyle/>
            <a:p>
              <a:endParaRPr/>
            </a:p>
          </p:txBody>
        </p:sp>
        <p:sp>
          <p:nvSpPr>
            <p:cNvPr id="122" name="object 122"/>
            <p:cNvSpPr/>
            <p:nvPr/>
          </p:nvSpPr>
          <p:spPr>
            <a:xfrm>
              <a:off x="7966583" y="4127245"/>
              <a:ext cx="929640" cy="1115060"/>
            </a:xfrm>
            <a:custGeom>
              <a:avLst/>
              <a:gdLst/>
              <a:ahLst/>
              <a:cxnLst/>
              <a:rect l="l" t="t" r="r" b="b"/>
              <a:pathLst>
                <a:path w="929640" h="1115060">
                  <a:moveTo>
                    <a:pt x="664718" y="796290"/>
                  </a:moveTo>
                  <a:lnTo>
                    <a:pt x="0" y="796290"/>
                  </a:lnTo>
                  <a:lnTo>
                    <a:pt x="0" y="1114552"/>
                  </a:lnTo>
                  <a:lnTo>
                    <a:pt x="664718" y="1114552"/>
                  </a:lnTo>
                  <a:lnTo>
                    <a:pt x="664718" y="796290"/>
                  </a:lnTo>
                  <a:close/>
                </a:path>
                <a:path w="929640" h="1115060">
                  <a:moveTo>
                    <a:pt x="929259" y="0"/>
                  </a:moveTo>
                  <a:lnTo>
                    <a:pt x="0" y="0"/>
                  </a:lnTo>
                  <a:lnTo>
                    <a:pt x="0" y="318262"/>
                  </a:lnTo>
                  <a:lnTo>
                    <a:pt x="929259" y="318262"/>
                  </a:lnTo>
                  <a:lnTo>
                    <a:pt x="929259" y="0"/>
                  </a:lnTo>
                  <a:close/>
                </a:path>
              </a:pathLst>
            </a:custGeom>
            <a:solidFill>
              <a:srgbClr val="92D050"/>
            </a:solidFill>
          </p:spPr>
          <p:txBody>
            <a:bodyPr wrap="square" lIns="0" tIns="0" rIns="0" bIns="0" rtlCol="0"/>
            <a:lstStyle/>
            <a:p>
              <a:endParaRPr/>
            </a:p>
          </p:txBody>
        </p:sp>
        <p:sp>
          <p:nvSpPr>
            <p:cNvPr id="123" name="object 123"/>
            <p:cNvSpPr/>
            <p:nvPr/>
          </p:nvSpPr>
          <p:spPr>
            <a:xfrm>
              <a:off x="8631301" y="4127245"/>
              <a:ext cx="996950" cy="1115060"/>
            </a:xfrm>
            <a:custGeom>
              <a:avLst/>
              <a:gdLst/>
              <a:ahLst/>
              <a:cxnLst/>
              <a:rect l="l" t="t" r="r" b="b"/>
              <a:pathLst>
                <a:path w="996950" h="1115060">
                  <a:moveTo>
                    <a:pt x="827913" y="0"/>
                  </a:moveTo>
                  <a:lnTo>
                    <a:pt x="264541" y="0"/>
                  </a:lnTo>
                  <a:lnTo>
                    <a:pt x="264541" y="318262"/>
                  </a:lnTo>
                  <a:lnTo>
                    <a:pt x="827913" y="318262"/>
                  </a:lnTo>
                  <a:lnTo>
                    <a:pt x="827913" y="0"/>
                  </a:lnTo>
                  <a:close/>
                </a:path>
                <a:path w="996950" h="1115060">
                  <a:moveTo>
                    <a:pt x="996823" y="796290"/>
                  </a:moveTo>
                  <a:lnTo>
                    <a:pt x="0" y="796290"/>
                  </a:lnTo>
                  <a:lnTo>
                    <a:pt x="0" y="1114552"/>
                  </a:lnTo>
                  <a:lnTo>
                    <a:pt x="996823" y="1114552"/>
                  </a:lnTo>
                  <a:lnTo>
                    <a:pt x="996823" y="796290"/>
                  </a:lnTo>
                  <a:close/>
                </a:path>
              </a:pathLst>
            </a:custGeom>
            <a:solidFill>
              <a:srgbClr val="5B9BD4"/>
            </a:solidFill>
          </p:spPr>
          <p:txBody>
            <a:bodyPr wrap="square" lIns="0" tIns="0" rIns="0" bIns="0" rtlCol="0"/>
            <a:lstStyle/>
            <a:p>
              <a:endParaRPr/>
            </a:p>
          </p:txBody>
        </p:sp>
        <p:sp>
          <p:nvSpPr>
            <p:cNvPr id="124" name="object 124"/>
            <p:cNvSpPr/>
            <p:nvPr/>
          </p:nvSpPr>
          <p:spPr>
            <a:xfrm>
              <a:off x="9459213" y="4127169"/>
              <a:ext cx="169545" cy="318770"/>
            </a:xfrm>
            <a:custGeom>
              <a:avLst/>
              <a:gdLst/>
              <a:ahLst/>
              <a:cxnLst/>
              <a:rect l="l" t="t" r="r" b="b"/>
              <a:pathLst>
                <a:path w="169545" h="318770">
                  <a:moveTo>
                    <a:pt x="168986" y="0"/>
                  </a:moveTo>
                  <a:lnTo>
                    <a:pt x="0" y="0"/>
                  </a:lnTo>
                  <a:lnTo>
                    <a:pt x="0" y="318338"/>
                  </a:lnTo>
                  <a:lnTo>
                    <a:pt x="168986" y="318338"/>
                  </a:lnTo>
                  <a:lnTo>
                    <a:pt x="168986" y="0"/>
                  </a:lnTo>
                  <a:close/>
                </a:path>
              </a:pathLst>
            </a:custGeom>
            <a:solidFill>
              <a:srgbClr val="FFC000"/>
            </a:solidFill>
          </p:spPr>
          <p:txBody>
            <a:bodyPr wrap="square" lIns="0" tIns="0" rIns="0" bIns="0" rtlCol="0"/>
            <a:lstStyle/>
            <a:p>
              <a:endParaRPr/>
            </a:p>
          </p:txBody>
        </p:sp>
        <p:sp>
          <p:nvSpPr>
            <p:cNvPr id="125" name="object 125"/>
            <p:cNvSpPr/>
            <p:nvPr/>
          </p:nvSpPr>
          <p:spPr>
            <a:xfrm>
              <a:off x="7966583" y="3887850"/>
              <a:ext cx="0" cy="1593850"/>
            </a:xfrm>
            <a:custGeom>
              <a:avLst/>
              <a:gdLst/>
              <a:ahLst/>
              <a:cxnLst/>
              <a:rect l="l" t="t" r="r" b="b"/>
              <a:pathLst>
                <a:path h="1593850">
                  <a:moveTo>
                    <a:pt x="0" y="1593341"/>
                  </a:moveTo>
                  <a:lnTo>
                    <a:pt x="0" y="0"/>
                  </a:lnTo>
                </a:path>
              </a:pathLst>
            </a:custGeom>
            <a:ln w="5334">
              <a:solidFill>
                <a:srgbClr val="D9D9D9"/>
              </a:solidFill>
            </a:ln>
          </p:spPr>
          <p:txBody>
            <a:bodyPr wrap="square" lIns="0" tIns="0" rIns="0" bIns="0" rtlCol="0"/>
            <a:lstStyle/>
            <a:p>
              <a:endParaRPr/>
            </a:p>
          </p:txBody>
        </p:sp>
        <p:sp>
          <p:nvSpPr>
            <p:cNvPr id="126" name="object 126"/>
            <p:cNvSpPr/>
            <p:nvPr/>
          </p:nvSpPr>
          <p:spPr>
            <a:xfrm>
              <a:off x="8261350" y="5033111"/>
              <a:ext cx="75565" cy="99695"/>
            </a:xfrm>
            <a:custGeom>
              <a:avLst/>
              <a:gdLst/>
              <a:ahLst/>
              <a:cxnLst/>
              <a:rect l="l" t="t" r="r" b="b"/>
              <a:pathLst>
                <a:path w="75565" h="99695">
                  <a:moveTo>
                    <a:pt x="75107" y="0"/>
                  </a:moveTo>
                  <a:lnTo>
                    <a:pt x="0" y="0"/>
                  </a:lnTo>
                  <a:lnTo>
                    <a:pt x="0" y="99466"/>
                  </a:lnTo>
                  <a:lnTo>
                    <a:pt x="75107" y="99466"/>
                  </a:lnTo>
                  <a:lnTo>
                    <a:pt x="75107" y="0"/>
                  </a:lnTo>
                  <a:close/>
                </a:path>
              </a:pathLst>
            </a:custGeom>
            <a:solidFill>
              <a:srgbClr val="FFFFFF"/>
            </a:solidFill>
          </p:spPr>
          <p:txBody>
            <a:bodyPr wrap="square" lIns="0" tIns="0" rIns="0" bIns="0" rtlCol="0"/>
            <a:lstStyle/>
            <a:p>
              <a:endParaRPr/>
            </a:p>
          </p:txBody>
        </p:sp>
      </p:grpSp>
      <p:sp>
        <p:nvSpPr>
          <p:cNvPr id="127" name="object 127"/>
          <p:cNvSpPr txBox="1"/>
          <p:nvPr/>
        </p:nvSpPr>
        <p:spPr>
          <a:xfrm>
            <a:off x="10902064" y="7254872"/>
            <a:ext cx="60958" cy="119755"/>
          </a:xfrm>
          <a:prstGeom prst="rect">
            <a:avLst/>
          </a:prstGeom>
        </p:spPr>
        <p:txBody>
          <a:bodyPr vert="horz" wrap="square" lIns="0" tIns="16933" rIns="0" bIns="0" rtlCol="0">
            <a:spAutoFit/>
          </a:bodyPr>
          <a:lstStyle/>
          <a:p>
            <a:pPr>
              <a:spcBef>
                <a:spcPts val="133"/>
              </a:spcBef>
            </a:pPr>
            <a:r>
              <a:rPr sz="667" spc="-67" dirty="0">
                <a:solidFill>
                  <a:srgbClr val="404040"/>
                </a:solidFill>
                <a:latin typeface="Calibri"/>
                <a:cs typeface="Calibri"/>
              </a:rPr>
              <a:t>2</a:t>
            </a:r>
            <a:endParaRPr sz="667">
              <a:latin typeface="Calibri"/>
              <a:cs typeface="Calibri"/>
            </a:endParaRPr>
          </a:p>
        </p:txBody>
      </p:sp>
      <p:sp>
        <p:nvSpPr>
          <p:cNvPr id="128" name="object 128"/>
          <p:cNvSpPr/>
          <p:nvPr/>
        </p:nvSpPr>
        <p:spPr>
          <a:xfrm>
            <a:off x="11027706" y="6198575"/>
            <a:ext cx="143928" cy="132922"/>
          </a:xfrm>
          <a:custGeom>
            <a:avLst/>
            <a:gdLst/>
            <a:ahLst/>
            <a:cxnLst/>
            <a:rect l="l" t="t" r="r" b="b"/>
            <a:pathLst>
              <a:path w="107950" h="99695">
                <a:moveTo>
                  <a:pt x="107530" y="0"/>
                </a:moveTo>
                <a:lnTo>
                  <a:pt x="0" y="0"/>
                </a:lnTo>
                <a:lnTo>
                  <a:pt x="0" y="99466"/>
                </a:lnTo>
                <a:lnTo>
                  <a:pt x="107530" y="99466"/>
                </a:lnTo>
                <a:lnTo>
                  <a:pt x="107530" y="0"/>
                </a:lnTo>
                <a:close/>
              </a:path>
            </a:pathLst>
          </a:custGeom>
          <a:solidFill>
            <a:srgbClr val="FFFFFF"/>
          </a:solidFill>
        </p:spPr>
        <p:txBody>
          <a:bodyPr wrap="square" lIns="0" tIns="0" rIns="0" bIns="0" rtlCol="0"/>
          <a:lstStyle/>
          <a:p>
            <a:endParaRPr/>
          </a:p>
        </p:txBody>
      </p:sp>
      <p:sp>
        <p:nvSpPr>
          <p:cNvPr id="129" name="object 129"/>
          <p:cNvSpPr txBox="1"/>
          <p:nvPr/>
        </p:nvSpPr>
        <p:spPr>
          <a:xfrm>
            <a:off x="11056999" y="6192513"/>
            <a:ext cx="104136" cy="120609"/>
          </a:xfrm>
          <a:prstGeom prst="rect">
            <a:avLst/>
          </a:prstGeom>
        </p:spPr>
        <p:txBody>
          <a:bodyPr vert="horz" wrap="square" lIns="0" tIns="17779" rIns="0" bIns="0" rtlCol="0">
            <a:spAutoFit/>
          </a:bodyPr>
          <a:lstStyle/>
          <a:p>
            <a:pPr>
              <a:spcBef>
                <a:spcPts val="140"/>
              </a:spcBef>
            </a:pPr>
            <a:r>
              <a:rPr sz="667" spc="-33" dirty="0">
                <a:solidFill>
                  <a:srgbClr val="404040"/>
                </a:solidFill>
                <a:latin typeface="Calibri"/>
                <a:cs typeface="Calibri"/>
              </a:rPr>
              <a:t>33</a:t>
            </a:r>
            <a:endParaRPr sz="667">
              <a:latin typeface="Calibri"/>
              <a:cs typeface="Calibri"/>
            </a:endParaRPr>
          </a:p>
        </p:txBody>
      </p:sp>
      <p:sp>
        <p:nvSpPr>
          <p:cNvPr id="130" name="object 130"/>
          <p:cNvSpPr/>
          <p:nvPr/>
        </p:nvSpPr>
        <p:spPr>
          <a:xfrm>
            <a:off x="11980340" y="7260763"/>
            <a:ext cx="100750" cy="132922"/>
          </a:xfrm>
          <a:custGeom>
            <a:avLst/>
            <a:gdLst/>
            <a:ahLst/>
            <a:cxnLst/>
            <a:rect l="l" t="t" r="r" b="b"/>
            <a:pathLst>
              <a:path w="75565" h="99695">
                <a:moveTo>
                  <a:pt x="75107" y="0"/>
                </a:moveTo>
                <a:lnTo>
                  <a:pt x="0" y="0"/>
                </a:lnTo>
                <a:lnTo>
                  <a:pt x="0" y="99466"/>
                </a:lnTo>
                <a:lnTo>
                  <a:pt x="75107" y="99466"/>
                </a:lnTo>
                <a:lnTo>
                  <a:pt x="75107" y="0"/>
                </a:lnTo>
                <a:close/>
              </a:path>
            </a:pathLst>
          </a:custGeom>
          <a:solidFill>
            <a:srgbClr val="FFFFFF"/>
          </a:solidFill>
        </p:spPr>
        <p:txBody>
          <a:bodyPr wrap="square" lIns="0" tIns="0" rIns="0" bIns="0" rtlCol="0"/>
          <a:lstStyle/>
          <a:p>
            <a:endParaRPr/>
          </a:p>
        </p:txBody>
      </p:sp>
      <p:sp>
        <p:nvSpPr>
          <p:cNvPr id="131" name="object 131"/>
          <p:cNvSpPr txBox="1"/>
          <p:nvPr/>
        </p:nvSpPr>
        <p:spPr>
          <a:xfrm>
            <a:off x="12009972" y="7254872"/>
            <a:ext cx="60958" cy="119755"/>
          </a:xfrm>
          <a:prstGeom prst="rect">
            <a:avLst/>
          </a:prstGeom>
        </p:spPr>
        <p:txBody>
          <a:bodyPr vert="horz" wrap="square" lIns="0" tIns="16933" rIns="0" bIns="0" rtlCol="0">
            <a:spAutoFit/>
          </a:bodyPr>
          <a:lstStyle/>
          <a:p>
            <a:pPr>
              <a:spcBef>
                <a:spcPts val="133"/>
              </a:spcBef>
            </a:pPr>
            <a:r>
              <a:rPr sz="667" spc="-67" dirty="0">
                <a:solidFill>
                  <a:srgbClr val="404040"/>
                </a:solidFill>
                <a:latin typeface="Calibri"/>
                <a:cs typeface="Calibri"/>
              </a:rPr>
              <a:t>3</a:t>
            </a:r>
            <a:endParaRPr sz="667">
              <a:latin typeface="Calibri"/>
              <a:cs typeface="Calibri"/>
            </a:endParaRPr>
          </a:p>
        </p:txBody>
      </p:sp>
      <p:sp>
        <p:nvSpPr>
          <p:cNvPr id="132" name="object 132"/>
          <p:cNvSpPr/>
          <p:nvPr/>
        </p:nvSpPr>
        <p:spPr>
          <a:xfrm>
            <a:off x="12022502" y="6198575"/>
            <a:ext cx="143928" cy="132922"/>
          </a:xfrm>
          <a:custGeom>
            <a:avLst/>
            <a:gdLst/>
            <a:ahLst/>
            <a:cxnLst/>
            <a:rect l="l" t="t" r="r" b="b"/>
            <a:pathLst>
              <a:path w="107950" h="99695">
                <a:moveTo>
                  <a:pt x="107530" y="0"/>
                </a:moveTo>
                <a:lnTo>
                  <a:pt x="0" y="0"/>
                </a:lnTo>
                <a:lnTo>
                  <a:pt x="0" y="99466"/>
                </a:lnTo>
                <a:lnTo>
                  <a:pt x="107530" y="99466"/>
                </a:lnTo>
                <a:lnTo>
                  <a:pt x="107530" y="0"/>
                </a:lnTo>
                <a:close/>
              </a:path>
            </a:pathLst>
          </a:custGeom>
          <a:solidFill>
            <a:srgbClr val="FFFFFF"/>
          </a:solidFill>
        </p:spPr>
        <p:txBody>
          <a:bodyPr wrap="square" lIns="0" tIns="0" rIns="0" bIns="0" rtlCol="0"/>
          <a:lstStyle/>
          <a:p>
            <a:endParaRPr/>
          </a:p>
        </p:txBody>
      </p:sp>
      <p:sp>
        <p:nvSpPr>
          <p:cNvPr id="133" name="object 133"/>
          <p:cNvSpPr txBox="1"/>
          <p:nvPr/>
        </p:nvSpPr>
        <p:spPr>
          <a:xfrm>
            <a:off x="12052135" y="6192513"/>
            <a:ext cx="103289" cy="120609"/>
          </a:xfrm>
          <a:prstGeom prst="rect">
            <a:avLst/>
          </a:prstGeom>
        </p:spPr>
        <p:txBody>
          <a:bodyPr vert="horz" wrap="square" lIns="0" tIns="17779" rIns="0" bIns="0" rtlCol="0">
            <a:spAutoFit/>
          </a:bodyPr>
          <a:lstStyle/>
          <a:p>
            <a:pPr>
              <a:spcBef>
                <a:spcPts val="140"/>
              </a:spcBef>
            </a:pPr>
            <a:r>
              <a:rPr sz="667" spc="-33" dirty="0">
                <a:solidFill>
                  <a:srgbClr val="404040"/>
                </a:solidFill>
                <a:latin typeface="Calibri"/>
                <a:cs typeface="Calibri"/>
              </a:rPr>
              <a:t>20</a:t>
            </a:r>
            <a:endParaRPr sz="667">
              <a:latin typeface="Calibri"/>
              <a:cs typeface="Calibri"/>
            </a:endParaRPr>
          </a:p>
        </p:txBody>
      </p:sp>
      <p:sp>
        <p:nvSpPr>
          <p:cNvPr id="134" name="object 134"/>
          <p:cNvSpPr/>
          <p:nvPr/>
        </p:nvSpPr>
        <p:spPr>
          <a:xfrm>
            <a:off x="12532176" y="6198575"/>
            <a:ext cx="100750" cy="132922"/>
          </a:xfrm>
          <a:custGeom>
            <a:avLst/>
            <a:gdLst/>
            <a:ahLst/>
            <a:cxnLst/>
            <a:rect l="l" t="t" r="r" b="b"/>
            <a:pathLst>
              <a:path w="75565" h="99695">
                <a:moveTo>
                  <a:pt x="75107" y="0"/>
                </a:moveTo>
                <a:lnTo>
                  <a:pt x="0" y="0"/>
                </a:lnTo>
                <a:lnTo>
                  <a:pt x="0" y="99466"/>
                </a:lnTo>
                <a:lnTo>
                  <a:pt x="75107" y="99466"/>
                </a:lnTo>
                <a:lnTo>
                  <a:pt x="75107" y="0"/>
                </a:lnTo>
                <a:close/>
              </a:path>
            </a:pathLst>
          </a:custGeom>
          <a:solidFill>
            <a:srgbClr val="FFFFFF"/>
          </a:solidFill>
        </p:spPr>
        <p:txBody>
          <a:bodyPr wrap="square" lIns="0" tIns="0" rIns="0" bIns="0" rtlCol="0"/>
          <a:lstStyle/>
          <a:p>
            <a:endParaRPr/>
          </a:p>
        </p:txBody>
      </p:sp>
      <p:sp>
        <p:nvSpPr>
          <p:cNvPr id="135" name="object 135"/>
          <p:cNvSpPr txBox="1"/>
          <p:nvPr/>
        </p:nvSpPr>
        <p:spPr>
          <a:xfrm>
            <a:off x="12561807" y="6192513"/>
            <a:ext cx="60958" cy="120609"/>
          </a:xfrm>
          <a:prstGeom prst="rect">
            <a:avLst/>
          </a:prstGeom>
        </p:spPr>
        <p:txBody>
          <a:bodyPr vert="horz" wrap="square" lIns="0" tIns="17779" rIns="0" bIns="0" rtlCol="0">
            <a:spAutoFit/>
          </a:bodyPr>
          <a:lstStyle/>
          <a:p>
            <a:pPr>
              <a:spcBef>
                <a:spcPts val="140"/>
              </a:spcBef>
            </a:pPr>
            <a:r>
              <a:rPr sz="667" spc="-67" dirty="0">
                <a:solidFill>
                  <a:srgbClr val="404040"/>
                </a:solidFill>
                <a:latin typeface="Calibri"/>
                <a:cs typeface="Calibri"/>
              </a:rPr>
              <a:t>6</a:t>
            </a:r>
            <a:endParaRPr sz="667">
              <a:latin typeface="Calibri"/>
              <a:cs typeface="Calibri"/>
            </a:endParaRPr>
          </a:p>
        </p:txBody>
      </p:sp>
      <p:sp>
        <p:nvSpPr>
          <p:cNvPr id="136" name="object 136"/>
          <p:cNvSpPr txBox="1"/>
          <p:nvPr/>
        </p:nvSpPr>
        <p:spPr>
          <a:xfrm>
            <a:off x="10429472" y="7892557"/>
            <a:ext cx="121069" cy="119755"/>
          </a:xfrm>
          <a:prstGeom prst="rect">
            <a:avLst/>
          </a:prstGeom>
        </p:spPr>
        <p:txBody>
          <a:bodyPr vert="horz" wrap="square" lIns="0" tIns="16933" rIns="0" bIns="0" rtlCol="0">
            <a:spAutoFit/>
          </a:bodyPr>
          <a:lstStyle/>
          <a:p>
            <a:pPr>
              <a:spcBef>
                <a:spcPts val="133"/>
              </a:spcBef>
            </a:pPr>
            <a:r>
              <a:rPr sz="667" spc="-33" dirty="0">
                <a:solidFill>
                  <a:srgbClr val="585858"/>
                </a:solidFill>
                <a:latin typeface="Calibri"/>
                <a:cs typeface="Calibri"/>
              </a:rPr>
              <a:t>0%</a:t>
            </a:r>
            <a:endParaRPr sz="667">
              <a:latin typeface="Calibri"/>
              <a:cs typeface="Calibri"/>
            </a:endParaRPr>
          </a:p>
        </p:txBody>
      </p:sp>
      <p:sp>
        <p:nvSpPr>
          <p:cNvPr id="137" name="object 137"/>
          <p:cNvSpPr txBox="1"/>
          <p:nvPr/>
        </p:nvSpPr>
        <p:spPr>
          <a:xfrm>
            <a:off x="10850929" y="7892557"/>
            <a:ext cx="164246" cy="119755"/>
          </a:xfrm>
          <a:prstGeom prst="rect">
            <a:avLst/>
          </a:prstGeom>
        </p:spPr>
        <p:txBody>
          <a:bodyPr vert="horz" wrap="square" lIns="0" tIns="16933" rIns="0" bIns="0" rtlCol="0">
            <a:spAutoFit/>
          </a:bodyPr>
          <a:lstStyle/>
          <a:p>
            <a:pPr>
              <a:spcBef>
                <a:spcPts val="133"/>
              </a:spcBef>
            </a:pPr>
            <a:r>
              <a:rPr sz="667" spc="-33" dirty="0">
                <a:solidFill>
                  <a:srgbClr val="585858"/>
                </a:solidFill>
                <a:latin typeface="Calibri"/>
                <a:cs typeface="Calibri"/>
              </a:rPr>
              <a:t>20%</a:t>
            </a:r>
            <a:endParaRPr sz="667">
              <a:latin typeface="Calibri"/>
              <a:cs typeface="Calibri"/>
            </a:endParaRPr>
          </a:p>
        </p:txBody>
      </p:sp>
      <p:sp>
        <p:nvSpPr>
          <p:cNvPr id="138" name="object 138"/>
          <p:cNvSpPr txBox="1"/>
          <p:nvPr/>
        </p:nvSpPr>
        <p:spPr>
          <a:xfrm>
            <a:off x="12179805" y="7892557"/>
            <a:ext cx="165941" cy="119755"/>
          </a:xfrm>
          <a:prstGeom prst="rect">
            <a:avLst/>
          </a:prstGeom>
        </p:spPr>
        <p:txBody>
          <a:bodyPr vert="horz" wrap="square" lIns="0" tIns="16933" rIns="0" bIns="0" rtlCol="0">
            <a:spAutoFit/>
          </a:bodyPr>
          <a:lstStyle/>
          <a:p>
            <a:pPr>
              <a:spcBef>
                <a:spcPts val="133"/>
              </a:spcBef>
            </a:pPr>
            <a:r>
              <a:rPr sz="667" spc="-33" dirty="0">
                <a:solidFill>
                  <a:srgbClr val="585858"/>
                </a:solidFill>
                <a:latin typeface="Calibri"/>
                <a:cs typeface="Calibri"/>
              </a:rPr>
              <a:t>80%</a:t>
            </a:r>
            <a:endParaRPr sz="667">
              <a:latin typeface="Calibri"/>
              <a:cs typeface="Calibri"/>
            </a:endParaRPr>
          </a:p>
        </p:txBody>
      </p:sp>
      <p:sp>
        <p:nvSpPr>
          <p:cNvPr id="139" name="object 139"/>
          <p:cNvSpPr txBox="1"/>
          <p:nvPr/>
        </p:nvSpPr>
        <p:spPr>
          <a:xfrm>
            <a:off x="12601263" y="7892557"/>
            <a:ext cx="209119" cy="119755"/>
          </a:xfrm>
          <a:prstGeom prst="rect">
            <a:avLst/>
          </a:prstGeom>
        </p:spPr>
        <p:txBody>
          <a:bodyPr vert="horz" wrap="square" lIns="0" tIns="16933" rIns="0" bIns="0" rtlCol="0">
            <a:spAutoFit/>
          </a:bodyPr>
          <a:lstStyle/>
          <a:p>
            <a:pPr>
              <a:spcBef>
                <a:spcPts val="133"/>
              </a:spcBef>
            </a:pPr>
            <a:r>
              <a:rPr sz="667" spc="-27" dirty="0">
                <a:solidFill>
                  <a:srgbClr val="585858"/>
                </a:solidFill>
                <a:latin typeface="Calibri"/>
                <a:cs typeface="Calibri"/>
              </a:rPr>
              <a:t>100%</a:t>
            </a:r>
            <a:endParaRPr sz="667">
              <a:latin typeface="Calibri"/>
              <a:cs typeface="Calibri"/>
            </a:endParaRPr>
          </a:p>
        </p:txBody>
      </p:sp>
      <p:sp>
        <p:nvSpPr>
          <p:cNvPr id="140" name="object 140"/>
          <p:cNvSpPr txBox="1"/>
          <p:nvPr/>
        </p:nvSpPr>
        <p:spPr>
          <a:xfrm>
            <a:off x="9975167" y="7249961"/>
            <a:ext cx="443637" cy="119755"/>
          </a:xfrm>
          <a:prstGeom prst="rect">
            <a:avLst/>
          </a:prstGeom>
        </p:spPr>
        <p:txBody>
          <a:bodyPr vert="horz" wrap="square" lIns="0" tIns="16933" rIns="0" bIns="0" rtlCol="0">
            <a:spAutoFit/>
          </a:bodyPr>
          <a:lstStyle/>
          <a:p>
            <a:pPr>
              <a:spcBef>
                <a:spcPts val="133"/>
              </a:spcBef>
            </a:pPr>
            <a:r>
              <a:rPr sz="667" spc="-13" dirty="0">
                <a:solidFill>
                  <a:srgbClr val="585858"/>
                </a:solidFill>
                <a:latin typeface="游ゴシック"/>
                <a:cs typeface="游ゴシック"/>
              </a:rPr>
              <a:t>置いている</a:t>
            </a:r>
            <a:endParaRPr sz="667">
              <a:latin typeface="游ゴシック"/>
              <a:cs typeface="游ゴシック"/>
            </a:endParaRPr>
          </a:p>
        </p:txBody>
      </p:sp>
      <p:sp>
        <p:nvSpPr>
          <p:cNvPr id="141" name="object 141"/>
          <p:cNvSpPr txBox="1"/>
          <p:nvPr/>
        </p:nvSpPr>
        <p:spPr>
          <a:xfrm>
            <a:off x="9889489" y="6187772"/>
            <a:ext cx="529147" cy="120609"/>
          </a:xfrm>
          <a:prstGeom prst="rect">
            <a:avLst/>
          </a:prstGeom>
        </p:spPr>
        <p:txBody>
          <a:bodyPr vert="horz" wrap="square" lIns="0" tIns="17779" rIns="0" bIns="0" rtlCol="0">
            <a:spAutoFit/>
          </a:bodyPr>
          <a:lstStyle/>
          <a:p>
            <a:pPr>
              <a:spcBef>
                <a:spcPts val="140"/>
              </a:spcBef>
            </a:pPr>
            <a:r>
              <a:rPr sz="667" spc="-13" dirty="0">
                <a:solidFill>
                  <a:srgbClr val="585858"/>
                </a:solidFill>
                <a:latin typeface="游ゴシック"/>
                <a:cs typeface="游ゴシック"/>
              </a:rPr>
              <a:t>置いていない</a:t>
            </a:r>
            <a:endParaRPr sz="667">
              <a:latin typeface="游ゴシック"/>
              <a:cs typeface="游ゴシック"/>
            </a:endParaRPr>
          </a:p>
        </p:txBody>
      </p:sp>
      <p:grpSp>
        <p:nvGrpSpPr>
          <p:cNvPr id="142" name="object 142"/>
          <p:cNvGrpSpPr/>
          <p:nvPr/>
        </p:nvGrpSpPr>
        <p:grpSpPr>
          <a:xfrm>
            <a:off x="10626570" y="8134728"/>
            <a:ext cx="885580" cy="47412"/>
            <a:chOff x="8076565" y="5688609"/>
            <a:chExt cx="664210" cy="35560"/>
          </a:xfrm>
        </p:grpSpPr>
        <p:sp>
          <p:nvSpPr>
            <p:cNvPr id="143" name="object 143"/>
            <p:cNvSpPr/>
            <p:nvPr/>
          </p:nvSpPr>
          <p:spPr>
            <a:xfrm>
              <a:off x="8076565" y="5688609"/>
              <a:ext cx="35560" cy="35560"/>
            </a:xfrm>
            <a:custGeom>
              <a:avLst/>
              <a:gdLst/>
              <a:ahLst/>
              <a:cxnLst/>
              <a:rect l="l" t="t" r="r" b="b"/>
              <a:pathLst>
                <a:path w="35559" h="35560">
                  <a:moveTo>
                    <a:pt x="35153" y="0"/>
                  </a:moveTo>
                  <a:lnTo>
                    <a:pt x="0" y="0"/>
                  </a:lnTo>
                  <a:lnTo>
                    <a:pt x="0" y="35153"/>
                  </a:lnTo>
                  <a:lnTo>
                    <a:pt x="35153" y="35153"/>
                  </a:lnTo>
                  <a:lnTo>
                    <a:pt x="35153" y="0"/>
                  </a:lnTo>
                  <a:close/>
                </a:path>
              </a:pathLst>
            </a:custGeom>
            <a:solidFill>
              <a:srgbClr val="92D050"/>
            </a:solidFill>
          </p:spPr>
          <p:txBody>
            <a:bodyPr wrap="square" lIns="0" tIns="0" rIns="0" bIns="0" rtlCol="0"/>
            <a:lstStyle/>
            <a:p>
              <a:endParaRPr/>
            </a:p>
          </p:txBody>
        </p:sp>
        <p:sp>
          <p:nvSpPr>
            <p:cNvPr id="144" name="object 144"/>
            <p:cNvSpPr/>
            <p:nvPr/>
          </p:nvSpPr>
          <p:spPr>
            <a:xfrm>
              <a:off x="8391017" y="5688609"/>
              <a:ext cx="35560" cy="35560"/>
            </a:xfrm>
            <a:custGeom>
              <a:avLst/>
              <a:gdLst/>
              <a:ahLst/>
              <a:cxnLst/>
              <a:rect l="l" t="t" r="r" b="b"/>
              <a:pathLst>
                <a:path w="35559" h="35560">
                  <a:moveTo>
                    <a:pt x="35153" y="0"/>
                  </a:moveTo>
                  <a:lnTo>
                    <a:pt x="0" y="0"/>
                  </a:lnTo>
                  <a:lnTo>
                    <a:pt x="0" y="35153"/>
                  </a:lnTo>
                  <a:lnTo>
                    <a:pt x="35153" y="35153"/>
                  </a:lnTo>
                  <a:lnTo>
                    <a:pt x="35153" y="0"/>
                  </a:lnTo>
                  <a:close/>
                </a:path>
              </a:pathLst>
            </a:custGeom>
            <a:solidFill>
              <a:srgbClr val="5B9BD4"/>
            </a:solidFill>
          </p:spPr>
          <p:txBody>
            <a:bodyPr wrap="square" lIns="0" tIns="0" rIns="0" bIns="0" rtlCol="0"/>
            <a:lstStyle/>
            <a:p>
              <a:endParaRPr/>
            </a:p>
          </p:txBody>
        </p:sp>
        <p:sp>
          <p:nvSpPr>
            <p:cNvPr id="145" name="object 145"/>
            <p:cNvSpPr/>
            <p:nvPr/>
          </p:nvSpPr>
          <p:spPr>
            <a:xfrm>
              <a:off x="8705469" y="5688609"/>
              <a:ext cx="35560" cy="35560"/>
            </a:xfrm>
            <a:custGeom>
              <a:avLst/>
              <a:gdLst/>
              <a:ahLst/>
              <a:cxnLst/>
              <a:rect l="l" t="t" r="r" b="b"/>
              <a:pathLst>
                <a:path w="35559" h="35560">
                  <a:moveTo>
                    <a:pt x="35153" y="0"/>
                  </a:moveTo>
                  <a:lnTo>
                    <a:pt x="0" y="0"/>
                  </a:lnTo>
                  <a:lnTo>
                    <a:pt x="0" y="35153"/>
                  </a:lnTo>
                  <a:lnTo>
                    <a:pt x="35153" y="35153"/>
                  </a:lnTo>
                  <a:lnTo>
                    <a:pt x="35153" y="0"/>
                  </a:lnTo>
                  <a:close/>
                </a:path>
              </a:pathLst>
            </a:custGeom>
            <a:solidFill>
              <a:srgbClr val="FFC000"/>
            </a:solidFill>
          </p:spPr>
          <p:txBody>
            <a:bodyPr wrap="square" lIns="0" tIns="0" rIns="0" bIns="0" rtlCol="0"/>
            <a:lstStyle/>
            <a:p>
              <a:endParaRPr/>
            </a:p>
          </p:txBody>
        </p:sp>
      </p:grpSp>
      <p:sp>
        <p:nvSpPr>
          <p:cNvPr id="146" name="object 146"/>
          <p:cNvSpPr txBox="1"/>
          <p:nvPr/>
        </p:nvSpPr>
        <p:spPr>
          <a:xfrm>
            <a:off x="10694808" y="7892557"/>
            <a:ext cx="1453673" cy="312179"/>
          </a:xfrm>
          <a:prstGeom prst="rect">
            <a:avLst/>
          </a:prstGeom>
        </p:spPr>
        <p:txBody>
          <a:bodyPr vert="horz" wrap="square" lIns="0" tIns="16933" rIns="0" bIns="0" rtlCol="0">
            <a:spAutoFit/>
          </a:bodyPr>
          <a:lstStyle/>
          <a:p>
            <a:pPr marL="598578">
              <a:spcBef>
                <a:spcPts val="133"/>
              </a:spcBef>
              <a:tabLst>
                <a:tab pos="1041374" algn="l"/>
              </a:tabLst>
            </a:pP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a:p>
            <a:pPr>
              <a:spcBef>
                <a:spcPts val="693"/>
              </a:spcBef>
            </a:pPr>
            <a:r>
              <a:rPr sz="667" spc="73" dirty="0">
                <a:solidFill>
                  <a:srgbClr val="585858"/>
                </a:solidFill>
                <a:latin typeface="游ゴシック"/>
                <a:cs typeface="游ゴシック"/>
              </a:rPr>
              <a:t>小学校  中学校  全日制高等学校</a:t>
            </a:r>
            <a:endParaRPr sz="667">
              <a:latin typeface="游ゴシック"/>
              <a:cs typeface="游ゴシック"/>
            </a:endParaRPr>
          </a:p>
        </p:txBody>
      </p:sp>
      <p:sp>
        <p:nvSpPr>
          <p:cNvPr id="147" name="object 147"/>
          <p:cNvSpPr txBox="1"/>
          <p:nvPr/>
        </p:nvSpPr>
        <p:spPr>
          <a:xfrm>
            <a:off x="12161181" y="5586694"/>
            <a:ext cx="583332" cy="130740"/>
          </a:xfrm>
          <a:prstGeom prst="rect">
            <a:avLst/>
          </a:prstGeom>
        </p:spPr>
        <p:txBody>
          <a:bodyPr vert="horz" wrap="square" lIns="0" tIns="17779" rIns="0" bIns="0" rtlCol="0">
            <a:spAutoFit/>
          </a:bodyPr>
          <a:lstStyle/>
          <a:p>
            <a:pPr>
              <a:spcBef>
                <a:spcPts val="14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862784" y="1174211"/>
            <a:ext cx="3386541" cy="242866"/>
          </a:xfrm>
          <a:prstGeom prst="rect">
            <a:avLst/>
          </a:prstGeom>
        </p:spPr>
        <p:txBody>
          <a:bodyPr vert="horz" wrap="square" lIns="0" tIns="16933" rIns="0" bIns="0" rtlCol="0">
            <a:spAutoFit/>
          </a:bodyPr>
          <a:lstStyle/>
          <a:p>
            <a:pPr marL="16933">
              <a:spcBef>
                <a:spcPts val="133"/>
              </a:spcBef>
            </a:pPr>
            <a:r>
              <a:rPr sz="1467" dirty="0">
                <a:latin typeface="游ゴシック"/>
                <a:cs typeface="游ゴシック"/>
              </a:rPr>
              <a:t>保健相談に関する調査集計（君津支部</a:t>
            </a:r>
            <a:r>
              <a:rPr sz="1467" spc="-67" dirty="0">
                <a:latin typeface="游ゴシック"/>
                <a:cs typeface="游ゴシック"/>
              </a:rPr>
              <a:t>）</a:t>
            </a:r>
            <a:endParaRPr sz="1467">
              <a:latin typeface="游ゴシック"/>
              <a:cs typeface="游ゴシック"/>
            </a:endParaRPr>
          </a:p>
        </p:txBody>
      </p:sp>
      <p:sp>
        <p:nvSpPr>
          <p:cNvPr id="3" name="object 3"/>
          <p:cNvSpPr txBox="1"/>
          <p:nvPr/>
        </p:nvSpPr>
        <p:spPr>
          <a:xfrm>
            <a:off x="12566215" y="1162290"/>
            <a:ext cx="759432" cy="141919"/>
          </a:xfrm>
          <a:prstGeom prst="rect">
            <a:avLst/>
          </a:prstGeom>
        </p:spPr>
        <p:txBody>
          <a:bodyPr vert="horz" wrap="square" lIns="0" tIns="18626" rIns="0" bIns="0" rtlCol="0">
            <a:spAutoFit/>
          </a:bodyPr>
          <a:lstStyle/>
          <a:p>
            <a:pPr marL="16933">
              <a:spcBef>
                <a:spcPts val="147"/>
              </a:spcBef>
            </a:pPr>
            <a:r>
              <a:rPr sz="800" spc="-13" dirty="0">
                <a:latin typeface="游ゴシック"/>
                <a:cs typeface="游ゴシック"/>
              </a:rPr>
              <a:t>令和３年度実施</a:t>
            </a:r>
            <a:endParaRPr sz="800">
              <a:latin typeface="游ゴシック"/>
              <a:cs typeface="游ゴシック"/>
            </a:endParaRPr>
          </a:p>
        </p:txBody>
      </p:sp>
      <p:sp>
        <p:nvSpPr>
          <p:cNvPr id="4" name="object 4"/>
          <p:cNvSpPr/>
          <p:nvPr/>
        </p:nvSpPr>
        <p:spPr>
          <a:xfrm>
            <a:off x="1108869" y="5528050"/>
            <a:ext cx="5677536" cy="3494910"/>
          </a:xfrm>
          <a:custGeom>
            <a:avLst/>
            <a:gdLst/>
            <a:ahLst/>
            <a:cxnLst/>
            <a:rect l="l" t="t" r="r" b="b"/>
            <a:pathLst>
              <a:path w="4258310" h="2621279">
                <a:moveTo>
                  <a:pt x="0" y="2621279"/>
                </a:moveTo>
                <a:lnTo>
                  <a:pt x="4258056" y="2621279"/>
                </a:lnTo>
                <a:lnTo>
                  <a:pt x="4258056" y="0"/>
                </a:lnTo>
                <a:lnTo>
                  <a:pt x="0" y="0"/>
                </a:lnTo>
                <a:lnTo>
                  <a:pt x="0" y="2621279"/>
                </a:lnTo>
                <a:close/>
              </a:path>
            </a:pathLst>
          </a:custGeom>
          <a:ln w="7112">
            <a:solidFill>
              <a:srgbClr val="000000"/>
            </a:solidFill>
          </a:ln>
        </p:spPr>
        <p:txBody>
          <a:bodyPr wrap="square" lIns="0" tIns="0" rIns="0" bIns="0" rtlCol="0"/>
          <a:lstStyle/>
          <a:p>
            <a:endParaRPr/>
          </a:p>
        </p:txBody>
      </p:sp>
      <p:sp>
        <p:nvSpPr>
          <p:cNvPr id="5" name="object 5"/>
          <p:cNvSpPr txBox="1"/>
          <p:nvPr/>
        </p:nvSpPr>
        <p:spPr>
          <a:xfrm>
            <a:off x="2154294" y="5630458"/>
            <a:ext cx="3493217" cy="176971"/>
          </a:xfrm>
          <a:prstGeom prst="rect">
            <a:avLst/>
          </a:prstGeom>
        </p:spPr>
        <p:txBody>
          <a:bodyPr vert="horz" wrap="square" lIns="0" tIns="22859" rIns="0" bIns="0" rtlCol="0">
            <a:spAutoFit/>
          </a:bodyPr>
          <a:lstStyle/>
          <a:p>
            <a:pPr marL="16933">
              <a:spcBef>
                <a:spcPts val="180"/>
              </a:spcBef>
            </a:pPr>
            <a:r>
              <a:rPr sz="1000" spc="-7" dirty="0">
                <a:latin typeface="游ゴシック"/>
                <a:cs typeface="游ゴシック"/>
              </a:rPr>
              <a:t>問４   わき汗で悩んだり、相談されたことがありますか？</a:t>
            </a:r>
            <a:endParaRPr sz="1000">
              <a:latin typeface="游ゴシック"/>
              <a:cs typeface="游ゴシック"/>
            </a:endParaRPr>
          </a:p>
        </p:txBody>
      </p:sp>
      <p:grpSp>
        <p:nvGrpSpPr>
          <p:cNvPr id="6" name="object 6"/>
          <p:cNvGrpSpPr/>
          <p:nvPr/>
        </p:nvGrpSpPr>
        <p:grpSpPr>
          <a:xfrm>
            <a:off x="7297095" y="5515858"/>
            <a:ext cx="5687696" cy="3505917"/>
            <a:chOff x="5522214" y="3561969"/>
            <a:chExt cx="4265930" cy="2629535"/>
          </a:xfrm>
        </p:grpSpPr>
        <p:sp>
          <p:nvSpPr>
            <p:cNvPr id="7" name="object 7"/>
            <p:cNvSpPr/>
            <p:nvPr/>
          </p:nvSpPr>
          <p:spPr>
            <a:xfrm>
              <a:off x="5526024" y="3565779"/>
              <a:ext cx="4258310" cy="2621915"/>
            </a:xfrm>
            <a:custGeom>
              <a:avLst/>
              <a:gdLst/>
              <a:ahLst/>
              <a:cxnLst/>
              <a:rect l="l" t="t" r="r" b="b"/>
              <a:pathLst>
                <a:path w="4258309" h="2621915">
                  <a:moveTo>
                    <a:pt x="0" y="2621661"/>
                  </a:moveTo>
                  <a:lnTo>
                    <a:pt x="4258310" y="2621661"/>
                  </a:lnTo>
                  <a:lnTo>
                    <a:pt x="4258310" y="0"/>
                  </a:lnTo>
                  <a:lnTo>
                    <a:pt x="0" y="0"/>
                  </a:lnTo>
                  <a:lnTo>
                    <a:pt x="0" y="2621661"/>
                  </a:lnTo>
                  <a:close/>
                </a:path>
              </a:pathLst>
            </a:custGeom>
            <a:ln w="7112">
              <a:solidFill>
                <a:srgbClr val="000000"/>
              </a:solidFill>
            </a:ln>
          </p:spPr>
          <p:txBody>
            <a:bodyPr wrap="square" lIns="0" tIns="0" rIns="0" bIns="0" rtlCol="0"/>
            <a:lstStyle/>
            <a:p>
              <a:endParaRPr/>
            </a:p>
          </p:txBody>
        </p:sp>
        <p:sp>
          <p:nvSpPr>
            <p:cNvPr id="8" name="object 8"/>
            <p:cNvSpPr/>
            <p:nvPr/>
          </p:nvSpPr>
          <p:spPr>
            <a:xfrm>
              <a:off x="6517005" y="4259452"/>
              <a:ext cx="762000" cy="1378585"/>
            </a:xfrm>
            <a:custGeom>
              <a:avLst/>
              <a:gdLst/>
              <a:ahLst/>
              <a:cxnLst/>
              <a:rect l="l" t="t" r="r" b="b"/>
              <a:pathLst>
                <a:path w="762000" h="1378585">
                  <a:moveTo>
                    <a:pt x="0" y="0"/>
                  </a:moveTo>
                  <a:lnTo>
                    <a:pt x="0" y="761873"/>
                  </a:lnTo>
                  <a:lnTo>
                    <a:pt x="447675" y="1378077"/>
                  </a:lnTo>
                  <a:lnTo>
                    <a:pt x="486060" y="1348302"/>
                  </a:lnTo>
                  <a:lnTo>
                    <a:pt x="522231" y="1316364"/>
                  </a:lnTo>
                  <a:lnTo>
                    <a:pt x="556123" y="1282390"/>
                  </a:lnTo>
                  <a:lnTo>
                    <a:pt x="587673" y="1246505"/>
                  </a:lnTo>
                  <a:lnTo>
                    <a:pt x="616815" y="1208837"/>
                  </a:lnTo>
                  <a:lnTo>
                    <a:pt x="643486" y="1169512"/>
                  </a:lnTo>
                  <a:lnTo>
                    <a:pt x="667622" y="1128656"/>
                  </a:lnTo>
                  <a:lnTo>
                    <a:pt x="689159" y="1086396"/>
                  </a:lnTo>
                  <a:lnTo>
                    <a:pt x="708032" y="1042857"/>
                  </a:lnTo>
                  <a:lnTo>
                    <a:pt x="724177" y="998168"/>
                  </a:lnTo>
                  <a:lnTo>
                    <a:pt x="737531" y="952453"/>
                  </a:lnTo>
                  <a:lnTo>
                    <a:pt x="748028" y="905840"/>
                  </a:lnTo>
                  <a:lnTo>
                    <a:pt x="755606" y="858454"/>
                  </a:lnTo>
                  <a:lnTo>
                    <a:pt x="760200" y="810423"/>
                  </a:lnTo>
                  <a:lnTo>
                    <a:pt x="761746" y="761873"/>
                  </a:lnTo>
                  <a:lnTo>
                    <a:pt x="760247" y="713693"/>
                  </a:lnTo>
                  <a:lnTo>
                    <a:pt x="755809" y="666309"/>
                  </a:lnTo>
                  <a:lnTo>
                    <a:pt x="748523" y="619810"/>
                  </a:lnTo>
                  <a:lnTo>
                    <a:pt x="738476" y="574286"/>
                  </a:lnTo>
                  <a:lnTo>
                    <a:pt x="725760" y="529826"/>
                  </a:lnTo>
                  <a:lnTo>
                    <a:pt x="710462" y="486519"/>
                  </a:lnTo>
                  <a:lnTo>
                    <a:pt x="692672" y="444454"/>
                  </a:lnTo>
                  <a:lnTo>
                    <a:pt x="672480" y="403721"/>
                  </a:lnTo>
                  <a:lnTo>
                    <a:pt x="649974" y="364409"/>
                  </a:lnTo>
                  <a:lnTo>
                    <a:pt x="625245" y="326607"/>
                  </a:lnTo>
                  <a:lnTo>
                    <a:pt x="598381" y="290404"/>
                  </a:lnTo>
                  <a:lnTo>
                    <a:pt x="569472" y="255890"/>
                  </a:lnTo>
                  <a:lnTo>
                    <a:pt x="538607" y="223154"/>
                  </a:lnTo>
                  <a:lnTo>
                    <a:pt x="505875" y="192286"/>
                  </a:lnTo>
                  <a:lnTo>
                    <a:pt x="471365" y="163374"/>
                  </a:lnTo>
                  <a:lnTo>
                    <a:pt x="435168" y="136507"/>
                  </a:lnTo>
                  <a:lnTo>
                    <a:pt x="397372" y="111776"/>
                  </a:lnTo>
                  <a:lnTo>
                    <a:pt x="358066" y="89269"/>
                  </a:lnTo>
                  <a:lnTo>
                    <a:pt x="317341" y="69075"/>
                  </a:lnTo>
                  <a:lnTo>
                    <a:pt x="275284" y="51285"/>
                  </a:lnTo>
                  <a:lnTo>
                    <a:pt x="231986" y="35986"/>
                  </a:lnTo>
                  <a:lnTo>
                    <a:pt x="187536" y="23269"/>
                  </a:lnTo>
                  <a:lnTo>
                    <a:pt x="142023" y="13222"/>
                  </a:lnTo>
                  <a:lnTo>
                    <a:pt x="95536" y="5936"/>
                  </a:lnTo>
                  <a:lnTo>
                    <a:pt x="48165" y="1498"/>
                  </a:lnTo>
                  <a:lnTo>
                    <a:pt x="0" y="0"/>
                  </a:lnTo>
                  <a:close/>
                </a:path>
              </a:pathLst>
            </a:custGeom>
            <a:solidFill>
              <a:srgbClr val="4471C4"/>
            </a:solidFill>
          </p:spPr>
          <p:txBody>
            <a:bodyPr wrap="square" lIns="0" tIns="0" rIns="0" bIns="0" rtlCol="0"/>
            <a:lstStyle/>
            <a:p>
              <a:endParaRPr/>
            </a:p>
          </p:txBody>
        </p:sp>
        <p:sp>
          <p:nvSpPr>
            <p:cNvPr id="9" name="object 9"/>
            <p:cNvSpPr/>
            <p:nvPr/>
          </p:nvSpPr>
          <p:spPr>
            <a:xfrm>
              <a:off x="5755289" y="4386833"/>
              <a:ext cx="1209675" cy="1396365"/>
            </a:xfrm>
            <a:custGeom>
              <a:avLst/>
              <a:gdLst/>
              <a:ahLst/>
              <a:cxnLst/>
              <a:rect l="l" t="t" r="r" b="b"/>
              <a:pathLst>
                <a:path w="1209675" h="1396364">
                  <a:moveTo>
                    <a:pt x="340075" y="0"/>
                  </a:moveTo>
                  <a:lnTo>
                    <a:pt x="275820" y="47688"/>
                  </a:lnTo>
                  <a:lnTo>
                    <a:pt x="240098" y="79123"/>
                  </a:lnTo>
                  <a:lnTo>
                    <a:pt x="206766" y="112343"/>
                  </a:lnTo>
                  <a:lnTo>
                    <a:pt x="175846" y="147223"/>
                  </a:lnTo>
                  <a:lnTo>
                    <a:pt x="147355" y="183638"/>
                  </a:lnTo>
                  <a:lnTo>
                    <a:pt x="121315" y="221463"/>
                  </a:lnTo>
                  <a:lnTo>
                    <a:pt x="97744" y="260573"/>
                  </a:lnTo>
                  <a:lnTo>
                    <a:pt x="76662" y="300845"/>
                  </a:lnTo>
                  <a:lnTo>
                    <a:pt x="58090" y="342152"/>
                  </a:lnTo>
                  <a:lnTo>
                    <a:pt x="42047" y="384372"/>
                  </a:lnTo>
                  <a:lnTo>
                    <a:pt x="28552" y="427379"/>
                  </a:lnTo>
                  <a:lnTo>
                    <a:pt x="17626" y="471048"/>
                  </a:lnTo>
                  <a:lnTo>
                    <a:pt x="9288" y="515254"/>
                  </a:lnTo>
                  <a:lnTo>
                    <a:pt x="3558" y="559874"/>
                  </a:lnTo>
                  <a:lnTo>
                    <a:pt x="455" y="604783"/>
                  </a:lnTo>
                  <a:lnTo>
                    <a:pt x="0" y="649855"/>
                  </a:lnTo>
                  <a:lnTo>
                    <a:pt x="2211" y="694966"/>
                  </a:lnTo>
                  <a:lnTo>
                    <a:pt x="7109" y="739992"/>
                  </a:lnTo>
                  <a:lnTo>
                    <a:pt x="14714" y="784808"/>
                  </a:lnTo>
                  <a:lnTo>
                    <a:pt x="25045" y="829289"/>
                  </a:lnTo>
                  <a:lnTo>
                    <a:pt x="38122" y="873311"/>
                  </a:lnTo>
                  <a:lnTo>
                    <a:pt x="53964" y="916749"/>
                  </a:lnTo>
                  <a:lnTo>
                    <a:pt x="72592" y="959478"/>
                  </a:lnTo>
                  <a:lnTo>
                    <a:pt x="94025" y="1001374"/>
                  </a:lnTo>
                  <a:lnTo>
                    <a:pt x="118282" y="1042311"/>
                  </a:lnTo>
                  <a:lnTo>
                    <a:pt x="145384" y="1082167"/>
                  </a:lnTo>
                  <a:lnTo>
                    <a:pt x="174911" y="1120260"/>
                  </a:lnTo>
                  <a:lnTo>
                    <a:pt x="206347" y="1155982"/>
                  </a:lnTo>
                  <a:lnTo>
                    <a:pt x="239567" y="1189313"/>
                  </a:lnTo>
                  <a:lnTo>
                    <a:pt x="274447" y="1220234"/>
                  </a:lnTo>
                  <a:lnTo>
                    <a:pt x="310862" y="1248725"/>
                  </a:lnTo>
                  <a:lnTo>
                    <a:pt x="348687" y="1274765"/>
                  </a:lnTo>
                  <a:lnTo>
                    <a:pt x="387797" y="1298336"/>
                  </a:lnTo>
                  <a:lnTo>
                    <a:pt x="428069" y="1319418"/>
                  </a:lnTo>
                  <a:lnTo>
                    <a:pt x="469376" y="1337990"/>
                  </a:lnTo>
                  <a:lnTo>
                    <a:pt x="511596" y="1354033"/>
                  </a:lnTo>
                  <a:lnTo>
                    <a:pt x="554603" y="1367528"/>
                  </a:lnTo>
                  <a:lnTo>
                    <a:pt x="598272" y="1378454"/>
                  </a:lnTo>
                  <a:lnTo>
                    <a:pt x="642478" y="1386792"/>
                  </a:lnTo>
                  <a:lnTo>
                    <a:pt x="687098" y="1392522"/>
                  </a:lnTo>
                  <a:lnTo>
                    <a:pt x="732007" y="1395625"/>
                  </a:lnTo>
                  <a:lnTo>
                    <a:pt x="777079" y="1396080"/>
                  </a:lnTo>
                  <a:lnTo>
                    <a:pt x="822190" y="1393869"/>
                  </a:lnTo>
                  <a:lnTo>
                    <a:pt x="867216" y="1388971"/>
                  </a:lnTo>
                  <a:lnTo>
                    <a:pt x="912032" y="1381366"/>
                  </a:lnTo>
                  <a:lnTo>
                    <a:pt x="956513" y="1371035"/>
                  </a:lnTo>
                  <a:lnTo>
                    <a:pt x="1000535" y="1357958"/>
                  </a:lnTo>
                  <a:lnTo>
                    <a:pt x="1043973" y="1342116"/>
                  </a:lnTo>
                  <a:lnTo>
                    <a:pt x="1086702" y="1323488"/>
                  </a:lnTo>
                  <a:lnTo>
                    <a:pt x="1128598" y="1302055"/>
                  </a:lnTo>
                  <a:lnTo>
                    <a:pt x="1169535" y="1277798"/>
                  </a:lnTo>
                  <a:lnTo>
                    <a:pt x="1209390" y="1250696"/>
                  </a:lnTo>
                  <a:lnTo>
                    <a:pt x="761715" y="634492"/>
                  </a:lnTo>
                  <a:lnTo>
                    <a:pt x="340075" y="0"/>
                  </a:lnTo>
                  <a:close/>
                </a:path>
              </a:pathLst>
            </a:custGeom>
            <a:solidFill>
              <a:srgbClr val="EC7C30"/>
            </a:solidFill>
          </p:spPr>
          <p:txBody>
            <a:bodyPr wrap="square" lIns="0" tIns="0" rIns="0" bIns="0" rtlCol="0"/>
            <a:lstStyle/>
            <a:p>
              <a:endParaRPr/>
            </a:p>
          </p:txBody>
        </p:sp>
        <p:sp>
          <p:nvSpPr>
            <p:cNvPr id="10" name="object 10"/>
            <p:cNvSpPr/>
            <p:nvPr/>
          </p:nvSpPr>
          <p:spPr>
            <a:xfrm>
              <a:off x="5755289" y="4386833"/>
              <a:ext cx="1209675" cy="1396365"/>
            </a:xfrm>
            <a:custGeom>
              <a:avLst/>
              <a:gdLst/>
              <a:ahLst/>
              <a:cxnLst/>
              <a:rect l="l" t="t" r="r" b="b"/>
              <a:pathLst>
                <a:path w="1209675" h="1396364">
                  <a:moveTo>
                    <a:pt x="1209390" y="1250696"/>
                  </a:moveTo>
                  <a:lnTo>
                    <a:pt x="1169535" y="1277798"/>
                  </a:lnTo>
                  <a:lnTo>
                    <a:pt x="1128598" y="1302055"/>
                  </a:lnTo>
                  <a:lnTo>
                    <a:pt x="1086702" y="1323488"/>
                  </a:lnTo>
                  <a:lnTo>
                    <a:pt x="1043973" y="1342116"/>
                  </a:lnTo>
                  <a:lnTo>
                    <a:pt x="1000535" y="1357958"/>
                  </a:lnTo>
                  <a:lnTo>
                    <a:pt x="956513" y="1371035"/>
                  </a:lnTo>
                  <a:lnTo>
                    <a:pt x="912032" y="1381366"/>
                  </a:lnTo>
                  <a:lnTo>
                    <a:pt x="867216" y="1388971"/>
                  </a:lnTo>
                  <a:lnTo>
                    <a:pt x="822190" y="1393869"/>
                  </a:lnTo>
                  <a:lnTo>
                    <a:pt x="777079" y="1396080"/>
                  </a:lnTo>
                  <a:lnTo>
                    <a:pt x="732007" y="1395625"/>
                  </a:lnTo>
                  <a:lnTo>
                    <a:pt x="687098" y="1392522"/>
                  </a:lnTo>
                  <a:lnTo>
                    <a:pt x="642478" y="1386792"/>
                  </a:lnTo>
                  <a:lnTo>
                    <a:pt x="598272" y="1378454"/>
                  </a:lnTo>
                  <a:lnTo>
                    <a:pt x="554603" y="1367528"/>
                  </a:lnTo>
                  <a:lnTo>
                    <a:pt x="511596" y="1354033"/>
                  </a:lnTo>
                  <a:lnTo>
                    <a:pt x="469376" y="1337990"/>
                  </a:lnTo>
                  <a:lnTo>
                    <a:pt x="428069" y="1319418"/>
                  </a:lnTo>
                  <a:lnTo>
                    <a:pt x="387797" y="1298336"/>
                  </a:lnTo>
                  <a:lnTo>
                    <a:pt x="348687" y="1274765"/>
                  </a:lnTo>
                  <a:lnTo>
                    <a:pt x="310862" y="1248725"/>
                  </a:lnTo>
                  <a:lnTo>
                    <a:pt x="274447" y="1220234"/>
                  </a:lnTo>
                  <a:lnTo>
                    <a:pt x="239567" y="1189313"/>
                  </a:lnTo>
                  <a:lnTo>
                    <a:pt x="206347" y="1155982"/>
                  </a:lnTo>
                  <a:lnTo>
                    <a:pt x="174911" y="1120260"/>
                  </a:lnTo>
                  <a:lnTo>
                    <a:pt x="145384" y="1082167"/>
                  </a:lnTo>
                  <a:lnTo>
                    <a:pt x="118282" y="1042311"/>
                  </a:lnTo>
                  <a:lnTo>
                    <a:pt x="94025" y="1001374"/>
                  </a:lnTo>
                  <a:lnTo>
                    <a:pt x="72592" y="959478"/>
                  </a:lnTo>
                  <a:lnTo>
                    <a:pt x="53964" y="916749"/>
                  </a:lnTo>
                  <a:lnTo>
                    <a:pt x="38122" y="873311"/>
                  </a:lnTo>
                  <a:lnTo>
                    <a:pt x="25045" y="829289"/>
                  </a:lnTo>
                  <a:lnTo>
                    <a:pt x="14714" y="784808"/>
                  </a:lnTo>
                  <a:lnTo>
                    <a:pt x="7109" y="739992"/>
                  </a:lnTo>
                  <a:lnTo>
                    <a:pt x="2211" y="694966"/>
                  </a:lnTo>
                  <a:lnTo>
                    <a:pt x="0" y="649855"/>
                  </a:lnTo>
                  <a:lnTo>
                    <a:pt x="455" y="604783"/>
                  </a:lnTo>
                  <a:lnTo>
                    <a:pt x="3558" y="559874"/>
                  </a:lnTo>
                  <a:lnTo>
                    <a:pt x="9288" y="515254"/>
                  </a:lnTo>
                  <a:lnTo>
                    <a:pt x="17626" y="471048"/>
                  </a:lnTo>
                  <a:lnTo>
                    <a:pt x="28552" y="427379"/>
                  </a:lnTo>
                  <a:lnTo>
                    <a:pt x="42047" y="384372"/>
                  </a:lnTo>
                  <a:lnTo>
                    <a:pt x="58090" y="342152"/>
                  </a:lnTo>
                  <a:lnTo>
                    <a:pt x="76662" y="300845"/>
                  </a:lnTo>
                  <a:lnTo>
                    <a:pt x="97744" y="260573"/>
                  </a:lnTo>
                  <a:lnTo>
                    <a:pt x="121315" y="221463"/>
                  </a:lnTo>
                  <a:lnTo>
                    <a:pt x="147355" y="183638"/>
                  </a:lnTo>
                  <a:lnTo>
                    <a:pt x="175846" y="147223"/>
                  </a:lnTo>
                  <a:lnTo>
                    <a:pt x="206766" y="112343"/>
                  </a:lnTo>
                  <a:lnTo>
                    <a:pt x="240098" y="79123"/>
                  </a:lnTo>
                  <a:lnTo>
                    <a:pt x="275820" y="47688"/>
                  </a:lnTo>
                  <a:lnTo>
                    <a:pt x="313913" y="18161"/>
                  </a:lnTo>
                  <a:lnTo>
                    <a:pt x="340075" y="0"/>
                  </a:lnTo>
                  <a:lnTo>
                    <a:pt x="761715" y="634492"/>
                  </a:lnTo>
                  <a:lnTo>
                    <a:pt x="1209390" y="1250696"/>
                  </a:lnTo>
                  <a:close/>
                </a:path>
              </a:pathLst>
            </a:custGeom>
            <a:ln w="10668">
              <a:solidFill>
                <a:srgbClr val="FFFFFF"/>
              </a:solidFill>
            </a:ln>
          </p:spPr>
          <p:txBody>
            <a:bodyPr wrap="square" lIns="0" tIns="0" rIns="0" bIns="0" rtlCol="0"/>
            <a:lstStyle/>
            <a:p>
              <a:endParaRPr/>
            </a:p>
          </p:txBody>
        </p:sp>
        <p:sp>
          <p:nvSpPr>
            <p:cNvPr id="11" name="object 11"/>
            <p:cNvSpPr/>
            <p:nvPr/>
          </p:nvSpPr>
          <p:spPr>
            <a:xfrm>
              <a:off x="6095365" y="4259452"/>
              <a:ext cx="421640" cy="762000"/>
            </a:xfrm>
            <a:custGeom>
              <a:avLst/>
              <a:gdLst/>
              <a:ahLst/>
              <a:cxnLst/>
              <a:rect l="l" t="t" r="r" b="b"/>
              <a:pathLst>
                <a:path w="421640" h="762000">
                  <a:moveTo>
                    <a:pt x="421640" y="0"/>
                  </a:moveTo>
                  <a:lnTo>
                    <a:pt x="371791" y="1633"/>
                  </a:lnTo>
                  <a:lnTo>
                    <a:pt x="322339" y="6505"/>
                  </a:lnTo>
                  <a:lnTo>
                    <a:pt x="273435" y="14567"/>
                  </a:lnTo>
                  <a:lnTo>
                    <a:pt x="225230" y="25774"/>
                  </a:lnTo>
                  <a:lnTo>
                    <a:pt x="177876" y="40081"/>
                  </a:lnTo>
                  <a:lnTo>
                    <a:pt x="131524" y="57441"/>
                  </a:lnTo>
                  <a:lnTo>
                    <a:pt x="86327" y="77808"/>
                  </a:lnTo>
                  <a:lnTo>
                    <a:pt x="42435" y="101137"/>
                  </a:lnTo>
                  <a:lnTo>
                    <a:pt x="0" y="127381"/>
                  </a:lnTo>
                  <a:lnTo>
                    <a:pt x="421640" y="761873"/>
                  </a:lnTo>
                  <a:lnTo>
                    <a:pt x="421640" y="0"/>
                  </a:lnTo>
                  <a:close/>
                </a:path>
              </a:pathLst>
            </a:custGeom>
            <a:solidFill>
              <a:srgbClr val="A4A4A4"/>
            </a:solidFill>
          </p:spPr>
          <p:txBody>
            <a:bodyPr wrap="square" lIns="0" tIns="0" rIns="0" bIns="0" rtlCol="0"/>
            <a:lstStyle/>
            <a:p>
              <a:endParaRPr/>
            </a:p>
          </p:txBody>
        </p:sp>
        <p:sp>
          <p:nvSpPr>
            <p:cNvPr id="12" name="object 12"/>
            <p:cNvSpPr/>
            <p:nvPr/>
          </p:nvSpPr>
          <p:spPr>
            <a:xfrm>
              <a:off x="6095365" y="4259452"/>
              <a:ext cx="421640" cy="762000"/>
            </a:xfrm>
            <a:custGeom>
              <a:avLst/>
              <a:gdLst/>
              <a:ahLst/>
              <a:cxnLst/>
              <a:rect l="l" t="t" r="r" b="b"/>
              <a:pathLst>
                <a:path w="421640" h="762000">
                  <a:moveTo>
                    <a:pt x="0" y="127381"/>
                  </a:moveTo>
                  <a:lnTo>
                    <a:pt x="42435" y="101137"/>
                  </a:lnTo>
                  <a:lnTo>
                    <a:pt x="86327" y="77808"/>
                  </a:lnTo>
                  <a:lnTo>
                    <a:pt x="131524" y="57441"/>
                  </a:lnTo>
                  <a:lnTo>
                    <a:pt x="177876" y="40081"/>
                  </a:lnTo>
                  <a:lnTo>
                    <a:pt x="225230" y="25774"/>
                  </a:lnTo>
                  <a:lnTo>
                    <a:pt x="273435" y="14567"/>
                  </a:lnTo>
                  <a:lnTo>
                    <a:pt x="322339" y="6505"/>
                  </a:lnTo>
                  <a:lnTo>
                    <a:pt x="371791" y="1633"/>
                  </a:lnTo>
                  <a:lnTo>
                    <a:pt x="421640" y="0"/>
                  </a:lnTo>
                  <a:lnTo>
                    <a:pt x="421640" y="761873"/>
                  </a:lnTo>
                  <a:lnTo>
                    <a:pt x="0" y="127381"/>
                  </a:lnTo>
                  <a:close/>
                </a:path>
              </a:pathLst>
            </a:custGeom>
            <a:ln w="10668">
              <a:solidFill>
                <a:srgbClr val="FFFFFF"/>
              </a:solidFill>
            </a:ln>
          </p:spPr>
          <p:txBody>
            <a:bodyPr wrap="square" lIns="0" tIns="0" rIns="0" bIns="0" rtlCol="0"/>
            <a:lstStyle/>
            <a:p>
              <a:endParaRPr/>
            </a:p>
          </p:txBody>
        </p:sp>
        <p:sp>
          <p:nvSpPr>
            <p:cNvPr id="13" name="object 13"/>
            <p:cNvSpPr/>
            <p:nvPr/>
          </p:nvSpPr>
          <p:spPr>
            <a:xfrm>
              <a:off x="6826504" y="4053077"/>
              <a:ext cx="582295" cy="732790"/>
            </a:xfrm>
            <a:custGeom>
              <a:avLst/>
              <a:gdLst/>
              <a:ahLst/>
              <a:cxnLst/>
              <a:rect l="l" t="t" r="r" b="b"/>
              <a:pathLst>
                <a:path w="582295" h="732789">
                  <a:moveTo>
                    <a:pt x="581787" y="0"/>
                  </a:moveTo>
                  <a:lnTo>
                    <a:pt x="0" y="0"/>
                  </a:lnTo>
                  <a:lnTo>
                    <a:pt x="0" y="281305"/>
                  </a:lnTo>
                  <a:lnTo>
                    <a:pt x="339344" y="281305"/>
                  </a:lnTo>
                  <a:lnTo>
                    <a:pt x="414909" y="732790"/>
                  </a:lnTo>
                  <a:lnTo>
                    <a:pt x="484886" y="281305"/>
                  </a:lnTo>
                  <a:lnTo>
                    <a:pt x="581787" y="281305"/>
                  </a:lnTo>
                  <a:lnTo>
                    <a:pt x="581787" y="0"/>
                  </a:lnTo>
                  <a:close/>
                </a:path>
              </a:pathLst>
            </a:custGeom>
            <a:solidFill>
              <a:srgbClr val="FFFFFF"/>
            </a:solidFill>
          </p:spPr>
          <p:txBody>
            <a:bodyPr wrap="square" lIns="0" tIns="0" rIns="0" bIns="0" rtlCol="0"/>
            <a:lstStyle/>
            <a:p>
              <a:endParaRPr/>
            </a:p>
          </p:txBody>
        </p:sp>
        <p:sp>
          <p:nvSpPr>
            <p:cNvPr id="14" name="object 14"/>
            <p:cNvSpPr/>
            <p:nvPr/>
          </p:nvSpPr>
          <p:spPr>
            <a:xfrm>
              <a:off x="6826504" y="4053077"/>
              <a:ext cx="582295" cy="732790"/>
            </a:xfrm>
            <a:custGeom>
              <a:avLst/>
              <a:gdLst/>
              <a:ahLst/>
              <a:cxnLst/>
              <a:rect l="l" t="t" r="r" b="b"/>
              <a:pathLst>
                <a:path w="582295" h="732789">
                  <a:moveTo>
                    <a:pt x="0" y="0"/>
                  </a:moveTo>
                  <a:lnTo>
                    <a:pt x="339344" y="0"/>
                  </a:lnTo>
                  <a:lnTo>
                    <a:pt x="484886" y="0"/>
                  </a:lnTo>
                  <a:lnTo>
                    <a:pt x="581787" y="0"/>
                  </a:lnTo>
                  <a:lnTo>
                    <a:pt x="581787" y="164084"/>
                  </a:lnTo>
                  <a:lnTo>
                    <a:pt x="581787" y="234442"/>
                  </a:lnTo>
                  <a:lnTo>
                    <a:pt x="581787" y="281305"/>
                  </a:lnTo>
                  <a:lnTo>
                    <a:pt x="484886" y="281305"/>
                  </a:lnTo>
                  <a:lnTo>
                    <a:pt x="414909" y="732790"/>
                  </a:lnTo>
                  <a:lnTo>
                    <a:pt x="339344" y="281305"/>
                  </a:lnTo>
                  <a:lnTo>
                    <a:pt x="0" y="281305"/>
                  </a:lnTo>
                  <a:lnTo>
                    <a:pt x="0" y="234442"/>
                  </a:lnTo>
                  <a:lnTo>
                    <a:pt x="0" y="164084"/>
                  </a:lnTo>
                  <a:lnTo>
                    <a:pt x="0" y="0"/>
                  </a:lnTo>
                  <a:close/>
                </a:path>
              </a:pathLst>
            </a:custGeom>
            <a:ln w="5334">
              <a:solidFill>
                <a:srgbClr val="000000"/>
              </a:solidFill>
            </a:ln>
          </p:spPr>
          <p:txBody>
            <a:bodyPr wrap="square" lIns="0" tIns="0" rIns="0" bIns="0" rtlCol="0"/>
            <a:lstStyle/>
            <a:p>
              <a:endParaRPr/>
            </a:p>
          </p:txBody>
        </p:sp>
        <p:sp>
          <p:nvSpPr>
            <p:cNvPr id="15" name="object 15"/>
            <p:cNvSpPr/>
            <p:nvPr/>
          </p:nvSpPr>
          <p:spPr>
            <a:xfrm>
              <a:off x="5608193" y="5456047"/>
              <a:ext cx="619125" cy="564515"/>
            </a:xfrm>
            <a:custGeom>
              <a:avLst/>
              <a:gdLst/>
              <a:ahLst/>
              <a:cxnLst/>
              <a:rect l="l" t="t" r="r" b="b"/>
              <a:pathLst>
                <a:path w="619125" h="564514">
                  <a:moveTo>
                    <a:pt x="283210" y="0"/>
                  </a:moveTo>
                  <a:lnTo>
                    <a:pt x="103123" y="263906"/>
                  </a:lnTo>
                  <a:lnTo>
                    <a:pt x="0" y="263906"/>
                  </a:lnTo>
                  <a:lnTo>
                    <a:pt x="0" y="564134"/>
                  </a:lnTo>
                  <a:lnTo>
                    <a:pt x="618998" y="564134"/>
                  </a:lnTo>
                  <a:lnTo>
                    <a:pt x="618998" y="263906"/>
                  </a:lnTo>
                  <a:lnTo>
                    <a:pt x="257936" y="263906"/>
                  </a:lnTo>
                  <a:lnTo>
                    <a:pt x="283210" y="0"/>
                  </a:lnTo>
                  <a:close/>
                </a:path>
              </a:pathLst>
            </a:custGeom>
            <a:solidFill>
              <a:srgbClr val="FFFFFF"/>
            </a:solidFill>
          </p:spPr>
          <p:txBody>
            <a:bodyPr wrap="square" lIns="0" tIns="0" rIns="0" bIns="0" rtlCol="0"/>
            <a:lstStyle/>
            <a:p>
              <a:endParaRPr/>
            </a:p>
          </p:txBody>
        </p:sp>
        <p:sp>
          <p:nvSpPr>
            <p:cNvPr id="16" name="object 16"/>
            <p:cNvSpPr/>
            <p:nvPr/>
          </p:nvSpPr>
          <p:spPr>
            <a:xfrm>
              <a:off x="5608193" y="5456047"/>
              <a:ext cx="619125" cy="564515"/>
            </a:xfrm>
            <a:custGeom>
              <a:avLst/>
              <a:gdLst/>
              <a:ahLst/>
              <a:cxnLst/>
              <a:rect l="l" t="t" r="r" b="b"/>
              <a:pathLst>
                <a:path w="619125" h="564514">
                  <a:moveTo>
                    <a:pt x="0" y="263906"/>
                  </a:moveTo>
                  <a:lnTo>
                    <a:pt x="103123" y="263906"/>
                  </a:lnTo>
                  <a:lnTo>
                    <a:pt x="283210" y="0"/>
                  </a:lnTo>
                  <a:lnTo>
                    <a:pt x="257936" y="263906"/>
                  </a:lnTo>
                  <a:lnTo>
                    <a:pt x="618998" y="263906"/>
                  </a:lnTo>
                  <a:lnTo>
                    <a:pt x="618998" y="313944"/>
                  </a:lnTo>
                  <a:lnTo>
                    <a:pt x="618998" y="389001"/>
                  </a:lnTo>
                  <a:lnTo>
                    <a:pt x="618998" y="564134"/>
                  </a:lnTo>
                  <a:lnTo>
                    <a:pt x="257936" y="564134"/>
                  </a:lnTo>
                  <a:lnTo>
                    <a:pt x="103123" y="564134"/>
                  </a:lnTo>
                  <a:lnTo>
                    <a:pt x="0" y="564134"/>
                  </a:lnTo>
                  <a:lnTo>
                    <a:pt x="0" y="389001"/>
                  </a:lnTo>
                  <a:lnTo>
                    <a:pt x="0" y="313944"/>
                  </a:lnTo>
                  <a:lnTo>
                    <a:pt x="0" y="263906"/>
                  </a:lnTo>
                  <a:close/>
                </a:path>
              </a:pathLst>
            </a:custGeom>
            <a:ln w="5334">
              <a:solidFill>
                <a:srgbClr val="000000"/>
              </a:solidFill>
            </a:ln>
          </p:spPr>
          <p:txBody>
            <a:bodyPr wrap="square" lIns="0" tIns="0" rIns="0" bIns="0" rtlCol="0"/>
            <a:lstStyle/>
            <a:p>
              <a:endParaRPr/>
            </a:p>
          </p:txBody>
        </p:sp>
      </p:grpSp>
      <p:sp>
        <p:nvSpPr>
          <p:cNvPr id="17" name="object 17"/>
          <p:cNvSpPr/>
          <p:nvPr/>
        </p:nvSpPr>
        <p:spPr>
          <a:xfrm>
            <a:off x="1108869" y="1851790"/>
            <a:ext cx="5674149" cy="3494910"/>
          </a:xfrm>
          <a:custGeom>
            <a:avLst/>
            <a:gdLst/>
            <a:ahLst/>
            <a:cxnLst/>
            <a:rect l="l" t="t" r="r" b="b"/>
            <a:pathLst>
              <a:path w="4255770" h="2621279">
                <a:moveTo>
                  <a:pt x="0" y="2621279"/>
                </a:moveTo>
                <a:lnTo>
                  <a:pt x="4255643" y="2621279"/>
                </a:lnTo>
                <a:lnTo>
                  <a:pt x="4255643" y="0"/>
                </a:lnTo>
                <a:lnTo>
                  <a:pt x="0" y="0"/>
                </a:lnTo>
                <a:lnTo>
                  <a:pt x="0" y="2621279"/>
                </a:lnTo>
                <a:close/>
              </a:path>
            </a:pathLst>
          </a:custGeom>
          <a:ln w="7111">
            <a:solidFill>
              <a:srgbClr val="000000"/>
            </a:solidFill>
          </a:ln>
        </p:spPr>
        <p:txBody>
          <a:bodyPr wrap="square" lIns="0" tIns="0" rIns="0" bIns="0" rtlCol="0"/>
          <a:lstStyle/>
          <a:p>
            <a:endParaRPr/>
          </a:p>
        </p:txBody>
      </p:sp>
      <p:sp>
        <p:nvSpPr>
          <p:cNvPr id="18" name="object 18"/>
          <p:cNvSpPr txBox="1"/>
          <p:nvPr/>
        </p:nvSpPr>
        <p:spPr>
          <a:xfrm>
            <a:off x="1323440" y="1949864"/>
            <a:ext cx="5146696" cy="176971"/>
          </a:xfrm>
          <a:prstGeom prst="rect">
            <a:avLst/>
          </a:prstGeom>
        </p:spPr>
        <p:txBody>
          <a:bodyPr vert="horz" wrap="square" lIns="0" tIns="22859" rIns="0" bIns="0" rtlCol="0">
            <a:spAutoFit/>
          </a:bodyPr>
          <a:lstStyle/>
          <a:p>
            <a:pPr>
              <a:spcBef>
                <a:spcPts val="180"/>
              </a:spcBef>
            </a:pPr>
            <a:r>
              <a:rPr sz="1000" spc="60" dirty="0">
                <a:latin typeface="游ゴシック"/>
                <a:cs typeface="游ゴシック"/>
              </a:rPr>
              <a:t>問３   アナフィラキシー補助治療剤</a:t>
            </a:r>
            <a:r>
              <a:rPr sz="1000" dirty="0">
                <a:latin typeface="Calibri"/>
                <a:cs typeface="Calibri"/>
              </a:rPr>
              <a:t>(</a:t>
            </a:r>
            <a:r>
              <a:rPr sz="1000" dirty="0">
                <a:latin typeface="游ゴシック"/>
                <a:cs typeface="游ゴシック"/>
              </a:rPr>
              <a:t>エピペン注射</a:t>
            </a:r>
            <a:r>
              <a:rPr sz="1000" dirty="0">
                <a:latin typeface="Calibri"/>
                <a:cs typeface="Calibri"/>
              </a:rPr>
              <a:t>)</a:t>
            </a:r>
            <a:r>
              <a:rPr sz="1000" spc="-7" dirty="0">
                <a:latin typeface="游ゴシック"/>
                <a:cs typeface="游ゴシック"/>
              </a:rPr>
              <a:t>を持っている児童生徒はいますか？</a:t>
            </a:r>
            <a:endParaRPr sz="1000">
              <a:latin typeface="游ゴシック"/>
              <a:cs typeface="游ゴシック"/>
            </a:endParaRPr>
          </a:p>
        </p:txBody>
      </p:sp>
      <p:sp>
        <p:nvSpPr>
          <p:cNvPr id="19" name="object 19"/>
          <p:cNvSpPr/>
          <p:nvPr/>
        </p:nvSpPr>
        <p:spPr>
          <a:xfrm>
            <a:off x="1108869" y="1677044"/>
            <a:ext cx="5677536" cy="0"/>
          </a:xfrm>
          <a:custGeom>
            <a:avLst/>
            <a:gdLst/>
            <a:ahLst/>
            <a:cxnLst/>
            <a:rect l="l" t="t" r="r" b="b"/>
            <a:pathLst>
              <a:path w="4258310">
                <a:moveTo>
                  <a:pt x="0" y="0"/>
                </a:moveTo>
                <a:lnTo>
                  <a:pt x="4258183" y="0"/>
                </a:lnTo>
              </a:path>
            </a:pathLst>
          </a:custGeom>
          <a:ln w="7112">
            <a:solidFill>
              <a:srgbClr val="000000"/>
            </a:solidFill>
          </a:ln>
        </p:spPr>
        <p:txBody>
          <a:bodyPr wrap="square" lIns="0" tIns="0" rIns="0" bIns="0" rtlCol="0"/>
          <a:lstStyle/>
          <a:p>
            <a:endParaRPr/>
          </a:p>
        </p:txBody>
      </p:sp>
      <p:sp>
        <p:nvSpPr>
          <p:cNvPr id="20" name="object 20"/>
          <p:cNvSpPr/>
          <p:nvPr/>
        </p:nvSpPr>
        <p:spPr>
          <a:xfrm>
            <a:off x="7302173" y="1677044"/>
            <a:ext cx="5677536" cy="0"/>
          </a:xfrm>
          <a:custGeom>
            <a:avLst/>
            <a:gdLst/>
            <a:ahLst/>
            <a:cxnLst/>
            <a:rect l="l" t="t" r="r" b="b"/>
            <a:pathLst>
              <a:path w="4258309">
                <a:moveTo>
                  <a:pt x="0" y="0"/>
                </a:moveTo>
                <a:lnTo>
                  <a:pt x="4258055" y="0"/>
                </a:lnTo>
              </a:path>
            </a:pathLst>
          </a:custGeom>
          <a:ln w="7112">
            <a:solidFill>
              <a:srgbClr val="000000"/>
            </a:solidFill>
          </a:ln>
        </p:spPr>
        <p:txBody>
          <a:bodyPr wrap="square" lIns="0" tIns="0" rIns="0" bIns="0" rtlCol="0"/>
          <a:lstStyle/>
          <a:p>
            <a:endParaRPr/>
          </a:p>
        </p:txBody>
      </p:sp>
      <p:sp>
        <p:nvSpPr>
          <p:cNvPr id="21" name="object 21"/>
          <p:cNvSpPr/>
          <p:nvPr/>
        </p:nvSpPr>
        <p:spPr>
          <a:xfrm>
            <a:off x="7305899" y="1851790"/>
            <a:ext cx="5674996" cy="3494910"/>
          </a:xfrm>
          <a:custGeom>
            <a:avLst/>
            <a:gdLst/>
            <a:ahLst/>
            <a:cxnLst/>
            <a:rect l="l" t="t" r="r" b="b"/>
            <a:pathLst>
              <a:path w="4256405" h="2621279">
                <a:moveTo>
                  <a:pt x="0" y="2621279"/>
                </a:moveTo>
                <a:lnTo>
                  <a:pt x="4256024" y="2621279"/>
                </a:lnTo>
                <a:lnTo>
                  <a:pt x="4256024" y="0"/>
                </a:lnTo>
                <a:lnTo>
                  <a:pt x="0" y="0"/>
                </a:lnTo>
                <a:lnTo>
                  <a:pt x="0" y="2621279"/>
                </a:lnTo>
                <a:close/>
              </a:path>
            </a:pathLst>
          </a:custGeom>
          <a:ln w="7112">
            <a:solidFill>
              <a:srgbClr val="000000"/>
            </a:solidFill>
          </a:ln>
        </p:spPr>
        <p:txBody>
          <a:bodyPr wrap="square" lIns="0" tIns="0" rIns="0" bIns="0" rtlCol="0"/>
          <a:lstStyle/>
          <a:p>
            <a:endParaRPr/>
          </a:p>
        </p:txBody>
      </p:sp>
      <p:sp>
        <p:nvSpPr>
          <p:cNvPr id="22" name="object 22"/>
          <p:cNvSpPr txBox="1"/>
          <p:nvPr/>
        </p:nvSpPr>
        <p:spPr>
          <a:xfrm>
            <a:off x="7816760" y="1924635"/>
            <a:ext cx="566399" cy="176971"/>
          </a:xfrm>
          <a:prstGeom prst="rect">
            <a:avLst/>
          </a:prstGeom>
        </p:spPr>
        <p:txBody>
          <a:bodyPr vert="horz" wrap="square" lIns="0" tIns="22859" rIns="0" bIns="0" rtlCol="0">
            <a:spAutoFit/>
          </a:bodyPr>
          <a:lstStyle/>
          <a:p>
            <a:pPr marL="16933">
              <a:spcBef>
                <a:spcPts val="180"/>
              </a:spcBef>
            </a:pPr>
            <a:r>
              <a:rPr sz="1000" spc="-20" dirty="0">
                <a:latin typeface="游ゴシック"/>
                <a:cs typeface="游ゴシック"/>
              </a:rPr>
              <a:t>問３ー１</a:t>
            </a:r>
            <a:endParaRPr sz="1000">
              <a:latin typeface="游ゴシック"/>
              <a:cs typeface="游ゴシック"/>
            </a:endParaRPr>
          </a:p>
        </p:txBody>
      </p:sp>
      <p:sp>
        <p:nvSpPr>
          <p:cNvPr id="23" name="object 23"/>
          <p:cNvSpPr txBox="1"/>
          <p:nvPr/>
        </p:nvSpPr>
        <p:spPr>
          <a:xfrm>
            <a:off x="8613273" y="1924635"/>
            <a:ext cx="3625292" cy="176971"/>
          </a:xfrm>
          <a:prstGeom prst="rect">
            <a:avLst/>
          </a:prstGeom>
        </p:spPr>
        <p:txBody>
          <a:bodyPr vert="horz" wrap="square" lIns="0" tIns="22859" rIns="0" bIns="0" rtlCol="0">
            <a:spAutoFit/>
          </a:bodyPr>
          <a:lstStyle/>
          <a:p>
            <a:pPr marL="16933">
              <a:spcBef>
                <a:spcPts val="180"/>
              </a:spcBef>
            </a:pPr>
            <a:r>
              <a:rPr sz="1000" spc="-7" dirty="0">
                <a:latin typeface="游ゴシック"/>
                <a:cs typeface="游ゴシック"/>
              </a:rPr>
              <a:t>製造元がアプリを公開しました。資料をご希望されますか？</a:t>
            </a:r>
            <a:endParaRPr sz="1000">
              <a:latin typeface="游ゴシック"/>
              <a:cs typeface="游ゴシック"/>
            </a:endParaRPr>
          </a:p>
        </p:txBody>
      </p:sp>
      <p:grpSp>
        <p:nvGrpSpPr>
          <p:cNvPr id="24" name="object 24"/>
          <p:cNvGrpSpPr/>
          <p:nvPr/>
        </p:nvGrpSpPr>
        <p:grpSpPr>
          <a:xfrm>
            <a:off x="7666301" y="2461113"/>
            <a:ext cx="2241890" cy="2281682"/>
            <a:chOff x="5799129" y="1270825"/>
            <a:chExt cx="1681480" cy="1711325"/>
          </a:xfrm>
        </p:grpSpPr>
        <p:sp>
          <p:nvSpPr>
            <p:cNvPr id="25" name="object 25"/>
            <p:cNvSpPr/>
            <p:nvPr/>
          </p:nvSpPr>
          <p:spPr>
            <a:xfrm>
              <a:off x="6533387" y="1518666"/>
              <a:ext cx="728980" cy="1193800"/>
            </a:xfrm>
            <a:custGeom>
              <a:avLst/>
              <a:gdLst/>
              <a:ahLst/>
              <a:cxnLst/>
              <a:rect l="l" t="t" r="r" b="b"/>
              <a:pathLst>
                <a:path w="728979" h="1193800">
                  <a:moveTo>
                    <a:pt x="0" y="0"/>
                  </a:moveTo>
                  <a:lnTo>
                    <a:pt x="0" y="728726"/>
                  </a:lnTo>
                  <a:lnTo>
                    <a:pt x="561594" y="1193292"/>
                  </a:lnTo>
                  <a:lnTo>
                    <a:pt x="592536" y="1153105"/>
                  </a:lnTo>
                  <a:lnTo>
                    <a:pt x="620477" y="1111071"/>
                  </a:lnTo>
                  <a:lnTo>
                    <a:pt x="645356" y="1067358"/>
                  </a:lnTo>
                  <a:lnTo>
                    <a:pt x="667113" y="1022138"/>
                  </a:lnTo>
                  <a:lnTo>
                    <a:pt x="685688" y="975582"/>
                  </a:lnTo>
                  <a:lnTo>
                    <a:pt x="701021" y="927859"/>
                  </a:lnTo>
                  <a:lnTo>
                    <a:pt x="713052" y="879142"/>
                  </a:lnTo>
                  <a:lnTo>
                    <a:pt x="721719" y="829600"/>
                  </a:lnTo>
                  <a:lnTo>
                    <a:pt x="726964" y="779404"/>
                  </a:lnTo>
                  <a:lnTo>
                    <a:pt x="728726" y="728726"/>
                  </a:lnTo>
                  <a:lnTo>
                    <a:pt x="727175" y="680812"/>
                  </a:lnTo>
                  <a:lnTo>
                    <a:pt x="722589" y="633725"/>
                  </a:lnTo>
                  <a:lnTo>
                    <a:pt x="715063" y="587563"/>
                  </a:lnTo>
                  <a:lnTo>
                    <a:pt x="704693" y="542420"/>
                  </a:lnTo>
                  <a:lnTo>
                    <a:pt x="691574" y="498392"/>
                  </a:lnTo>
                  <a:lnTo>
                    <a:pt x="675804" y="455576"/>
                  </a:lnTo>
                  <a:lnTo>
                    <a:pt x="657478" y="414068"/>
                  </a:lnTo>
                  <a:lnTo>
                    <a:pt x="636692" y="373964"/>
                  </a:lnTo>
                  <a:lnTo>
                    <a:pt x="613541" y="335359"/>
                  </a:lnTo>
                  <a:lnTo>
                    <a:pt x="588123" y="298350"/>
                  </a:lnTo>
                  <a:lnTo>
                    <a:pt x="560533" y="263033"/>
                  </a:lnTo>
                  <a:lnTo>
                    <a:pt x="530867" y="229503"/>
                  </a:lnTo>
                  <a:lnTo>
                    <a:pt x="499222" y="197858"/>
                  </a:lnTo>
                  <a:lnTo>
                    <a:pt x="465692" y="168192"/>
                  </a:lnTo>
                  <a:lnTo>
                    <a:pt x="430375" y="140602"/>
                  </a:lnTo>
                  <a:lnTo>
                    <a:pt x="393366" y="115184"/>
                  </a:lnTo>
                  <a:lnTo>
                    <a:pt x="354761" y="92033"/>
                  </a:lnTo>
                  <a:lnTo>
                    <a:pt x="314657" y="71247"/>
                  </a:lnTo>
                  <a:lnTo>
                    <a:pt x="273149" y="52921"/>
                  </a:lnTo>
                  <a:lnTo>
                    <a:pt x="230333" y="37151"/>
                  </a:lnTo>
                  <a:lnTo>
                    <a:pt x="186305" y="24032"/>
                  </a:lnTo>
                  <a:lnTo>
                    <a:pt x="141162" y="13662"/>
                  </a:lnTo>
                  <a:lnTo>
                    <a:pt x="95000" y="6136"/>
                  </a:lnTo>
                  <a:lnTo>
                    <a:pt x="47913" y="1550"/>
                  </a:lnTo>
                  <a:lnTo>
                    <a:pt x="0" y="0"/>
                  </a:lnTo>
                  <a:close/>
                </a:path>
              </a:pathLst>
            </a:custGeom>
            <a:solidFill>
              <a:srgbClr val="4471C4"/>
            </a:solidFill>
          </p:spPr>
          <p:txBody>
            <a:bodyPr wrap="square" lIns="0" tIns="0" rIns="0" bIns="0" rtlCol="0"/>
            <a:lstStyle/>
            <a:p>
              <a:endParaRPr/>
            </a:p>
          </p:txBody>
        </p:sp>
        <p:sp>
          <p:nvSpPr>
            <p:cNvPr id="26" name="object 26"/>
            <p:cNvSpPr/>
            <p:nvPr/>
          </p:nvSpPr>
          <p:spPr>
            <a:xfrm>
              <a:off x="6209410" y="2247392"/>
              <a:ext cx="885825" cy="728980"/>
            </a:xfrm>
            <a:custGeom>
              <a:avLst/>
              <a:gdLst/>
              <a:ahLst/>
              <a:cxnLst/>
              <a:rect l="l" t="t" r="r" b="b"/>
              <a:pathLst>
                <a:path w="885825" h="728980">
                  <a:moveTo>
                    <a:pt x="323977" y="0"/>
                  </a:moveTo>
                  <a:lnTo>
                    <a:pt x="0" y="652779"/>
                  </a:lnTo>
                  <a:lnTo>
                    <a:pt x="43699" y="672713"/>
                  </a:lnTo>
                  <a:lnTo>
                    <a:pt x="88127" y="689571"/>
                  </a:lnTo>
                  <a:lnTo>
                    <a:pt x="133143" y="703383"/>
                  </a:lnTo>
                  <a:lnTo>
                    <a:pt x="178610" y="714177"/>
                  </a:lnTo>
                  <a:lnTo>
                    <a:pt x="224388" y="721984"/>
                  </a:lnTo>
                  <a:lnTo>
                    <a:pt x="270337" y="726833"/>
                  </a:lnTo>
                  <a:lnTo>
                    <a:pt x="316319" y="728754"/>
                  </a:lnTo>
                  <a:lnTo>
                    <a:pt x="362194" y="727775"/>
                  </a:lnTo>
                  <a:lnTo>
                    <a:pt x="407824" y="723925"/>
                  </a:lnTo>
                  <a:lnTo>
                    <a:pt x="453069" y="717236"/>
                  </a:lnTo>
                  <a:lnTo>
                    <a:pt x="497790" y="707735"/>
                  </a:lnTo>
                  <a:lnTo>
                    <a:pt x="541847" y="695451"/>
                  </a:lnTo>
                  <a:lnTo>
                    <a:pt x="585103" y="680416"/>
                  </a:lnTo>
                  <a:lnTo>
                    <a:pt x="627417" y="662657"/>
                  </a:lnTo>
                  <a:lnTo>
                    <a:pt x="668651" y="642205"/>
                  </a:lnTo>
                  <a:lnTo>
                    <a:pt x="708665" y="619088"/>
                  </a:lnTo>
                  <a:lnTo>
                    <a:pt x="747320" y="593336"/>
                  </a:lnTo>
                  <a:lnTo>
                    <a:pt x="784477" y="564978"/>
                  </a:lnTo>
                  <a:lnTo>
                    <a:pt x="819998" y="534045"/>
                  </a:lnTo>
                  <a:lnTo>
                    <a:pt x="853742" y="500564"/>
                  </a:lnTo>
                  <a:lnTo>
                    <a:pt x="885571" y="464565"/>
                  </a:lnTo>
                  <a:lnTo>
                    <a:pt x="323977" y="0"/>
                  </a:lnTo>
                  <a:close/>
                </a:path>
              </a:pathLst>
            </a:custGeom>
            <a:solidFill>
              <a:srgbClr val="EC7C30"/>
            </a:solidFill>
          </p:spPr>
          <p:txBody>
            <a:bodyPr wrap="square" lIns="0" tIns="0" rIns="0" bIns="0" rtlCol="0"/>
            <a:lstStyle/>
            <a:p>
              <a:endParaRPr/>
            </a:p>
          </p:txBody>
        </p:sp>
        <p:sp>
          <p:nvSpPr>
            <p:cNvPr id="27" name="object 27"/>
            <p:cNvSpPr/>
            <p:nvPr/>
          </p:nvSpPr>
          <p:spPr>
            <a:xfrm>
              <a:off x="6209410" y="2247392"/>
              <a:ext cx="885825" cy="728980"/>
            </a:xfrm>
            <a:custGeom>
              <a:avLst/>
              <a:gdLst/>
              <a:ahLst/>
              <a:cxnLst/>
              <a:rect l="l" t="t" r="r" b="b"/>
              <a:pathLst>
                <a:path w="885825" h="728980">
                  <a:moveTo>
                    <a:pt x="885571" y="464565"/>
                  </a:moveTo>
                  <a:lnTo>
                    <a:pt x="853742" y="500564"/>
                  </a:lnTo>
                  <a:lnTo>
                    <a:pt x="819998" y="534045"/>
                  </a:lnTo>
                  <a:lnTo>
                    <a:pt x="784477" y="564978"/>
                  </a:lnTo>
                  <a:lnTo>
                    <a:pt x="747320" y="593336"/>
                  </a:lnTo>
                  <a:lnTo>
                    <a:pt x="708665" y="619088"/>
                  </a:lnTo>
                  <a:lnTo>
                    <a:pt x="668651" y="642205"/>
                  </a:lnTo>
                  <a:lnTo>
                    <a:pt x="627417" y="662657"/>
                  </a:lnTo>
                  <a:lnTo>
                    <a:pt x="585103" y="680416"/>
                  </a:lnTo>
                  <a:lnTo>
                    <a:pt x="541847" y="695451"/>
                  </a:lnTo>
                  <a:lnTo>
                    <a:pt x="497790" y="707735"/>
                  </a:lnTo>
                  <a:lnTo>
                    <a:pt x="453069" y="717236"/>
                  </a:lnTo>
                  <a:lnTo>
                    <a:pt x="407824" y="723925"/>
                  </a:lnTo>
                  <a:lnTo>
                    <a:pt x="362194" y="727775"/>
                  </a:lnTo>
                  <a:lnTo>
                    <a:pt x="316319" y="728754"/>
                  </a:lnTo>
                  <a:lnTo>
                    <a:pt x="270337" y="726833"/>
                  </a:lnTo>
                  <a:lnTo>
                    <a:pt x="224388" y="721984"/>
                  </a:lnTo>
                  <a:lnTo>
                    <a:pt x="178610" y="714177"/>
                  </a:lnTo>
                  <a:lnTo>
                    <a:pt x="133143" y="703383"/>
                  </a:lnTo>
                  <a:lnTo>
                    <a:pt x="88127" y="689571"/>
                  </a:lnTo>
                  <a:lnTo>
                    <a:pt x="43699" y="672713"/>
                  </a:lnTo>
                  <a:lnTo>
                    <a:pt x="0" y="652779"/>
                  </a:lnTo>
                  <a:lnTo>
                    <a:pt x="323977" y="0"/>
                  </a:lnTo>
                  <a:lnTo>
                    <a:pt x="885571" y="464565"/>
                  </a:lnTo>
                  <a:close/>
                </a:path>
              </a:pathLst>
            </a:custGeom>
            <a:ln w="10668">
              <a:solidFill>
                <a:srgbClr val="FFFFFF"/>
              </a:solidFill>
            </a:ln>
          </p:spPr>
          <p:txBody>
            <a:bodyPr wrap="square" lIns="0" tIns="0" rIns="0" bIns="0" rtlCol="0"/>
            <a:lstStyle/>
            <a:p>
              <a:endParaRPr/>
            </a:p>
          </p:txBody>
        </p:sp>
        <p:sp>
          <p:nvSpPr>
            <p:cNvPr id="28" name="object 28"/>
            <p:cNvSpPr/>
            <p:nvPr/>
          </p:nvSpPr>
          <p:spPr>
            <a:xfrm>
              <a:off x="5804527" y="1518666"/>
              <a:ext cx="728980" cy="1381760"/>
            </a:xfrm>
            <a:custGeom>
              <a:avLst/>
              <a:gdLst/>
              <a:ahLst/>
              <a:cxnLst/>
              <a:rect l="l" t="t" r="r" b="b"/>
              <a:pathLst>
                <a:path w="728979" h="1381760">
                  <a:moveTo>
                    <a:pt x="728860" y="0"/>
                  </a:moveTo>
                  <a:lnTo>
                    <a:pt x="680293" y="1614"/>
                  </a:lnTo>
                  <a:lnTo>
                    <a:pt x="632349" y="6405"/>
                  </a:lnTo>
                  <a:lnTo>
                    <a:pt x="585157" y="14291"/>
                  </a:lnTo>
                  <a:lnTo>
                    <a:pt x="538847" y="25193"/>
                  </a:lnTo>
                  <a:lnTo>
                    <a:pt x="493548" y="39029"/>
                  </a:lnTo>
                  <a:lnTo>
                    <a:pt x="449392" y="55721"/>
                  </a:lnTo>
                  <a:lnTo>
                    <a:pt x="406506" y="75186"/>
                  </a:lnTo>
                  <a:lnTo>
                    <a:pt x="365021" y="97345"/>
                  </a:lnTo>
                  <a:lnTo>
                    <a:pt x="325066" y="122118"/>
                  </a:lnTo>
                  <a:lnTo>
                    <a:pt x="286771" y="149424"/>
                  </a:lnTo>
                  <a:lnTo>
                    <a:pt x="250266" y="179183"/>
                  </a:lnTo>
                  <a:lnTo>
                    <a:pt x="215680" y="211315"/>
                  </a:lnTo>
                  <a:lnTo>
                    <a:pt x="183144" y="245738"/>
                  </a:lnTo>
                  <a:lnTo>
                    <a:pt x="152786" y="282374"/>
                  </a:lnTo>
                  <a:lnTo>
                    <a:pt x="124736" y="321141"/>
                  </a:lnTo>
                  <a:lnTo>
                    <a:pt x="99124" y="361959"/>
                  </a:lnTo>
                  <a:lnTo>
                    <a:pt x="76080" y="404749"/>
                  </a:lnTo>
                  <a:lnTo>
                    <a:pt x="56165" y="448348"/>
                  </a:lnTo>
                  <a:lnTo>
                    <a:pt x="39338" y="492557"/>
                  </a:lnTo>
                  <a:lnTo>
                    <a:pt x="25555" y="537247"/>
                  </a:lnTo>
                  <a:lnTo>
                    <a:pt x="14773" y="582290"/>
                  </a:lnTo>
                  <a:lnTo>
                    <a:pt x="6948" y="627556"/>
                  </a:lnTo>
                  <a:lnTo>
                    <a:pt x="2038" y="672918"/>
                  </a:lnTo>
                  <a:lnTo>
                    <a:pt x="0" y="718245"/>
                  </a:lnTo>
                  <a:lnTo>
                    <a:pt x="788" y="763410"/>
                  </a:lnTo>
                  <a:lnTo>
                    <a:pt x="4362" y="808283"/>
                  </a:lnTo>
                  <a:lnTo>
                    <a:pt x="10676" y="852735"/>
                  </a:lnTo>
                  <a:lnTo>
                    <a:pt x="19688" y="896639"/>
                  </a:lnTo>
                  <a:lnTo>
                    <a:pt x="31355" y="939865"/>
                  </a:lnTo>
                  <a:lnTo>
                    <a:pt x="45633" y="982284"/>
                  </a:lnTo>
                  <a:lnTo>
                    <a:pt x="62479" y="1023767"/>
                  </a:lnTo>
                  <a:lnTo>
                    <a:pt x="81850" y="1064186"/>
                  </a:lnTo>
                  <a:lnTo>
                    <a:pt x="103702" y="1103412"/>
                  </a:lnTo>
                  <a:lnTo>
                    <a:pt x="127992" y="1141317"/>
                  </a:lnTo>
                  <a:lnTo>
                    <a:pt x="154677" y="1177770"/>
                  </a:lnTo>
                  <a:lnTo>
                    <a:pt x="183713" y="1212644"/>
                  </a:lnTo>
                  <a:lnTo>
                    <a:pt x="215057" y="1245810"/>
                  </a:lnTo>
                  <a:lnTo>
                    <a:pt x="248666" y="1277138"/>
                  </a:lnTo>
                  <a:lnTo>
                    <a:pt x="284496" y="1306501"/>
                  </a:lnTo>
                  <a:lnTo>
                    <a:pt x="322505" y="1333769"/>
                  </a:lnTo>
                  <a:lnTo>
                    <a:pt x="362648" y="1358813"/>
                  </a:lnTo>
                  <a:lnTo>
                    <a:pt x="404883" y="1381506"/>
                  </a:lnTo>
                  <a:lnTo>
                    <a:pt x="728860" y="728726"/>
                  </a:lnTo>
                  <a:lnTo>
                    <a:pt x="728860" y="0"/>
                  </a:lnTo>
                  <a:close/>
                </a:path>
              </a:pathLst>
            </a:custGeom>
            <a:solidFill>
              <a:srgbClr val="A4A4A4"/>
            </a:solidFill>
          </p:spPr>
          <p:txBody>
            <a:bodyPr wrap="square" lIns="0" tIns="0" rIns="0" bIns="0" rtlCol="0"/>
            <a:lstStyle/>
            <a:p>
              <a:endParaRPr/>
            </a:p>
          </p:txBody>
        </p:sp>
        <p:sp>
          <p:nvSpPr>
            <p:cNvPr id="29" name="object 29"/>
            <p:cNvSpPr/>
            <p:nvPr/>
          </p:nvSpPr>
          <p:spPr>
            <a:xfrm>
              <a:off x="5804527" y="1518666"/>
              <a:ext cx="728980" cy="1381760"/>
            </a:xfrm>
            <a:custGeom>
              <a:avLst/>
              <a:gdLst/>
              <a:ahLst/>
              <a:cxnLst/>
              <a:rect l="l" t="t" r="r" b="b"/>
              <a:pathLst>
                <a:path w="728979" h="1381760">
                  <a:moveTo>
                    <a:pt x="404883" y="1381506"/>
                  </a:moveTo>
                  <a:lnTo>
                    <a:pt x="362648" y="1358813"/>
                  </a:lnTo>
                  <a:lnTo>
                    <a:pt x="322505" y="1333769"/>
                  </a:lnTo>
                  <a:lnTo>
                    <a:pt x="284496" y="1306501"/>
                  </a:lnTo>
                  <a:lnTo>
                    <a:pt x="248666" y="1277138"/>
                  </a:lnTo>
                  <a:lnTo>
                    <a:pt x="215057" y="1245810"/>
                  </a:lnTo>
                  <a:lnTo>
                    <a:pt x="183713" y="1212644"/>
                  </a:lnTo>
                  <a:lnTo>
                    <a:pt x="154677" y="1177770"/>
                  </a:lnTo>
                  <a:lnTo>
                    <a:pt x="127992" y="1141317"/>
                  </a:lnTo>
                  <a:lnTo>
                    <a:pt x="103702" y="1103412"/>
                  </a:lnTo>
                  <a:lnTo>
                    <a:pt x="81850" y="1064186"/>
                  </a:lnTo>
                  <a:lnTo>
                    <a:pt x="62479" y="1023767"/>
                  </a:lnTo>
                  <a:lnTo>
                    <a:pt x="45633" y="982284"/>
                  </a:lnTo>
                  <a:lnTo>
                    <a:pt x="31355" y="939865"/>
                  </a:lnTo>
                  <a:lnTo>
                    <a:pt x="19688" y="896639"/>
                  </a:lnTo>
                  <a:lnTo>
                    <a:pt x="10676" y="852735"/>
                  </a:lnTo>
                  <a:lnTo>
                    <a:pt x="4362" y="808283"/>
                  </a:lnTo>
                  <a:lnTo>
                    <a:pt x="788" y="763410"/>
                  </a:lnTo>
                  <a:lnTo>
                    <a:pt x="0" y="718245"/>
                  </a:lnTo>
                  <a:lnTo>
                    <a:pt x="2038" y="672918"/>
                  </a:lnTo>
                  <a:lnTo>
                    <a:pt x="6948" y="627556"/>
                  </a:lnTo>
                  <a:lnTo>
                    <a:pt x="14773" y="582290"/>
                  </a:lnTo>
                  <a:lnTo>
                    <a:pt x="25555" y="537247"/>
                  </a:lnTo>
                  <a:lnTo>
                    <a:pt x="39338" y="492557"/>
                  </a:lnTo>
                  <a:lnTo>
                    <a:pt x="56165" y="448348"/>
                  </a:lnTo>
                  <a:lnTo>
                    <a:pt x="76080" y="404749"/>
                  </a:lnTo>
                  <a:lnTo>
                    <a:pt x="99124" y="361959"/>
                  </a:lnTo>
                  <a:lnTo>
                    <a:pt x="124736" y="321141"/>
                  </a:lnTo>
                  <a:lnTo>
                    <a:pt x="152786" y="282374"/>
                  </a:lnTo>
                  <a:lnTo>
                    <a:pt x="183144" y="245738"/>
                  </a:lnTo>
                  <a:lnTo>
                    <a:pt x="215680" y="211315"/>
                  </a:lnTo>
                  <a:lnTo>
                    <a:pt x="250266" y="179183"/>
                  </a:lnTo>
                  <a:lnTo>
                    <a:pt x="286771" y="149424"/>
                  </a:lnTo>
                  <a:lnTo>
                    <a:pt x="325066" y="122118"/>
                  </a:lnTo>
                  <a:lnTo>
                    <a:pt x="365021" y="97345"/>
                  </a:lnTo>
                  <a:lnTo>
                    <a:pt x="406506" y="75186"/>
                  </a:lnTo>
                  <a:lnTo>
                    <a:pt x="449392" y="55721"/>
                  </a:lnTo>
                  <a:lnTo>
                    <a:pt x="493548" y="39029"/>
                  </a:lnTo>
                  <a:lnTo>
                    <a:pt x="538847" y="25193"/>
                  </a:lnTo>
                  <a:lnTo>
                    <a:pt x="585157" y="14291"/>
                  </a:lnTo>
                  <a:lnTo>
                    <a:pt x="632349" y="6405"/>
                  </a:lnTo>
                  <a:lnTo>
                    <a:pt x="680293" y="1614"/>
                  </a:lnTo>
                  <a:lnTo>
                    <a:pt x="728860" y="0"/>
                  </a:lnTo>
                  <a:lnTo>
                    <a:pt x="728860" y="728726"/>
                  </a:lnTo>
                  <a:lnTo>
                    <a:pt x="404883" y="1381506"/>
                  </a:lnTo>
                  <a:close/>
                </a:path>
              </a:pathLst>
            </a:custGeom>
            <a:ln w="10668">
              <a:solidFill>
                <a:srgbClr val="FFFFFF"/>
              </a:solidFill>
            </a:ln>
          </p:spPr>
          <p:txBody>
            <a:bodyPr wrap="square" lIns="0" tIns="0" rIns="0" bIns="0" rtlCol="0"/>
            <a:lstStyle/>
            <a:p>
              <a:endParaRPr/>
            </a:p>
          </p:txBody>
        </p:sp>
        <p:sp>
          <p:nvSpPr>
            <p:cNvPr id="30" name="object 30"/>
            <p:cNvSpPr/>
            <p:nvPr/>
          </p:nvSpPr>
          <p:spPr>
            <a:xfrm>
              <a:off x="6880986" y="1273683"/>
              <a:ext cx="596900" cy="663575"/>
            </a:xfrm>
            <a:custGeom>
              <a:avLst/>
              <a:gdLst/>
              <a:ahLst/>
              <a:cxnLst/>
              <a:rect l="l" t="t" r="r" b="b"/>
              <a:pathLst>
                <a:path w="596900" h="663575">
                  <a:moveTo>
                    <a:pt x="596392" y="0"/>
                  </a:moveTo>
                  <a:lnTo>
                    <a:pt x="0" y="0"/>
                  </a:lnTo>
                  <a:lnTo>
                    <a:pt x="0" y="273812"/>
                  </a:lnTo>
                  <a:lnTo>
                    <a:pt x="347853" y="273812"/>
                  </a:lnTo>
                  <a:lnTo>
                    <a:pt x="311785" y="663448"/>
                  </a:lnTo>
                  <a:lnTo>
                    <a:pt x="496951" y="273812"/>
                  </a:lnTo>
                  <a:lnTo>
                    <a:pt x="596392" y="273812"/>
                  </a:lnTo>
                  <a:lnTo>
                    <a:pt x="596392" y="0"/>
                  </a:lnTo>
                  <a:close/>
                </a:path>
              </a:pathLst>
            </a:custGeom>
            <a:solidFill>
              <a:srgbClr val="FFFFFF"/>
            </a:solidFill>
          </p:spPr>
          <p:txBody>
            <a:bodyPr wrap="square" lIns="0" tIns="0" rIns="0" bIns="0" rtlCol="0"/>
            <a:lstStyle/>
            <a:p>
              <a:endParaRPr/>
            </a:p>
          </p:txBody>
        </p:sp>
        <p:sp>
          <p:nvSpPr>
            <p:cNvPr id="31" name="object 31"/>
            <p:cNvSpPr/>
            <p:nvPr/>
          </p:nvSpPr>
          <p:spPr>
            <a:xfrm>
              <a:off x="6880986" y="1273683"/>
              <a:ext cx="596900" cy="663575"/>
            </a:xfrm>
            <a:custGeom>
              <a:avLst/>
              <a:gdLst/>
              <a:ahLst/>
              <a:cxnLst/>
              <a:rect l="l" t="t" r="r" b="b"/>
              <a:pathLst>
                <a:path w="596900" h="663575">
                  <a:moveTo>
                    <a:pt x="0" y="0"/>
                  </a:moveTo>
                  <a:lnTo>
                    <a:pt x="347853" y="0"/>
                  </a:lnTo>
                  <a:lnTo>
                    <a:pt x="496951" y="0"/>
                  </a:lnTo>
                  <a:lnTo>
                    <a:pt x="596392" y="0"/>
                  </a:lnTo>
                  <a:lnTo>
                    <a:pt x="596392" y="159766"/>
                  </a:lnTo>
                  <a:lnTo>
                    <a:pt x="596392" y="228219"/>
                  </a:lnTo>
                  <a:lnTo>
                    <a:pt x="596392" y="273812"/>
                  </a:lnTo>
                  <a:lnTo>
                    <a:pt x="496951" y="273812"/>
                  </a:lnTo>
                  <a:lnTo>
                    <a:pt x="311785" y="663448"/>
                  </a:lnTo>
                  <a:lnTo>
                    <a:pt x="347853" y="273812"/>
                  </a:lnTo>
                  <a:lnTo>
                    <a:pt x="0" y="273812"/>
                  </a:lnTo>
                  <a:lnTo>
                    <a:pt x="0" y="228219"/>
                  </a:lnTo>
                  <a:lnTo>
                    <a:pt x="0" y="159766"/>
                  </a:lnTo>
                  <a:lnTo>
                    <a:pt x="0" y="0"/>
                  </a:lnTo>
                  <a:close/>
                </a:path>
              </a:pathLst>
            </a:custGeom>
            <a:ln w="5334">
              <a:solidFill>
                <a:srgbClr val="000000"/>
              </a:solidFill>
            </a:ln>
          </p:spPr>
          <p:txBody>
            <a:bodyPr wrap="square" lIns="0" tIns="0" rIns="0" bIns="0" rtlCol="0"/>
            <a:lstStyle/>
            <a:p>
              <a:endParaRPr/>
            </a:p>
          </p:txBody>
        </p:sp>
      </p:grpSp>
      <p:sp>
        <p:nvSpPr>
          <p:cNvPr id="32" name="object 32"/>
          <p:cNvSpPr txBox="1"/>
          <p:nvPr/>
        </p:nvSpPr>
        <p:spPr>
          <a:xfrm>
            <a:off x="9196945" y="2494675"/>
            <a:ext cx="654449" cy="283837"/>
          </a:xfrm>
          <a:prstGeom prst="rect">
            <a:avLst/>
          </a:prstGeom>
        </p:spPr>
        <p:txBody>
          <a:bodyPr vert="horz" wrap="square" lIns="0" tIns="24552" rIns="0" bIns="0" rtlCol="0">
            <a:spAutoFit/>
          </a:bodyPr>
          <a:lstStyle/>
          <a:p>
            <a:pPr marR="22859" algn="ctr">
              <a:spcBef>
                <a:spcPts val="193"/>
              </a:spcBef>
            </a:pPr>
            <a:r>
              <a:rPr sz="800" spc="-47" dirty="0">
                <a:solidFill>
                  <a:srgbClr val="585858"/>
                </a:solidFill>
                <a:latin typeface="BIZ UDPゴシック"/>
                <a:cs typeface="BIZ UDPゴシック"/>
              </a:rPr>
              <a:t>希望する</a:t>
            </a:r>
            <a:endParaRPr sz="800">
              <a:latin typeface="BIZ UDPゴシック"/>
              <a:cs typeface="BIZ UDPゴシック"/>
            </a:endParaRPr>
          </a:p>
          <a:p>
            <a:pPr algn="ctr">
              <a:spcBef>
                <a:spcPts val="60"/>
              </a:spcBef>
            </a:pPr>
            <a:r>
              <a:rPr sz="800" spc="-13" dirty="0">
                <a:solidFill>
                  <a:srgbClr val="585858"/>
                </a:solidFill>
                <a:latin typeface="BIZ UDPゴシック"/>
                <a:cs typeface="BIZ UDPゴシック"/>
              </a:rPr>
              <a:t>27校 / </a:t>
            </a:r>
            <a:r>
              <a:rPr sz="800" spc="-33" dirty="0">
                <a:solidFill>
                  <a:srgbClr val="585858"/>
                </a:solidFill>
                <a:latin typeface="BIZ UDPゴシック"/>
                <a:cs typeface="BIZ UDPゴシック"/>
              </a:rPr>
              <a:t>36%</a:t>
            </a:r>
            <a:endParaRPr sz="800">
              <a:latin typeface="BIZ UDPゴシック"/>
              <a:cs typeface="BIZ UDPゴシック"/>
            </a:endParaRPr>
          </a:p>
        </p:txBody>
      </p:sp>
      <p:grpSp>
        <p:nvGrpSpPr>
          <p:cNvPr id="33" name="object 33"/>
          <p:cNvGrpSpPr/>
          <p:nvPr/>
        </p:nvGrpSpPr>
        <p:grpSpPr>
          <a:xfrm>
            <a:off x="8843474" y="4709776"/>
            <a:ext cx="1048134" cy="428397"/>
            <a:chOff x="6682041" y="2957385"/>
            <a:chExt cx="786130" cy="321310"/>
          </a:xfrm>
        </p:grpSpPr>
        <p:sp>
          <p:nvSpPr>
            <p:cNvPr id="34" name="object 34"/>
            <p:cNvSpPr/>
            <p:nvPr/>
          </p:nvSpPr>
          <p:spPr>
            <a:xfrm>
              <a:off x="6684899" y="2960243"/>
              <a:ext cx="780415" cy="315595"/>
            </a:xfrm>
            <a:custGeom>
              <a:avLst/>
              <a:gdLst/>
              <a:ahLst/>
              <a:cxnLst/>
              <a:rect l="l" t="t" r="r" b="b"/>
              <a:pathLst>
                <a:path w="780415" h="315595">
                  <a:moveTo>
                    <a:pt x="0" y="0"/>
                  </a:moveTo>
                  <a:lnTo>
                    <a:pt x="154431" y="131952"/>
                  </a:lnTo>
                  <a:lnTo>
                    <a:pt x="154431" y="315086"/>
                  </a:lnTo>
                  <a:lnTo>
                    <a:pt x="780287" y="315086"/>
                  </a:lnTo>
                  <a:lnTo>
                    <a:pt x="780287" y="1015"/>
                  </a:lnTo>
                  <a:lnTo>
                    <a:pt x="154431" y="1015"/>
                  </a:lnTo>
                  <a:lnTo>
                    <a:pt x="154431" y="53466"/>
                  </a:lnTo>
                  <a:lnTo>
                    <a:pt x="0" y="0"/>
                  </a:lnTo>
                  <a:close/>
                </a:path>
              </a:pathLst>
            </a:custGeom>
            <a:solidFill>
              <a:srgbClr val="FFFFFF"/>
            </a:solidFill>
          </p:spPr>
          <p:txBody>
            <a:bodyPr wrap="square" lIns="0" tIns="0" rIns="0" bIns="0" rtlCol="0"/>
            <a:lstStyle/>
            <a:p>
              <a:endParaRPr/>
            </a:p>
          </p:txBody>
        </p:sp>
        <p:sp>
          <p:nvSpPr>
            <p:cNvPr id="35" name="object 35"/>
            <p:cNvSpPr/>
            <p:nvPr/>
          </p:nvSpPr>
          <p:spPr>
            <a:xfrm>
              <a:off x="6684899" y="2960243"/>
              <a:ext cx="780415" cy="315595"/>
            </a:xfrm>
            <a:custGeom>
              <a:avLst/>
              <a:gdLst/>
              <a:ahLst/>
              <a:cxnLst/>
              <a:rect l="l" t="t" r="r" b="b"/>
              <a:pathLst>
                <a:path w="780415" h="315595">
                  <a:moveTo>
                    <a:pt x="154431" y="1015"/>
                  </a:moveTo>
                  <a:lnTo>
                    <a:pt x="258825" y="1015"/>
                  </a:lnTo>
                  <a:lnTo>
                    <a:pt x="415289" y="1015"/>
                  </a:lnTo>
                  <a:lnTo>
                    <a:pt x="780287" y="1015"/>
                  </a:lnTo>
                  <a:lnTo>
                    <a:pt x="780287" y="53466"/>
                  </a:lnTo>
                  <a:lnTo>
                    <a:pt x="780287" y="131952"/>
                  </a:lnTo>
                  <a:lnTo>
                    <a:pt x="780287" y="315086"/>
                  </a:lnTo>
                  <a:lnTo>
                    <a:pt x="415289" y="315086"/>
                  </a:lnTo>
                  <a:lnTo>
                    <a:pt x="258825" y="315086"/>
                  </a:lnTo>
                  <a:lnTo>
                    <a:pt x="154431" y="315086"/>
                  </a:lnTo>
                  <a:lnTo>
                    <a:pt x="154431" y="131952"/>
                  </a:lnTo>
                  <a:lnTo>
                    <a:pt x="0" y="0"/>
                  </a:lnTo>
                  <a:lnTo>
                    <a:pt x="154431" y="53466"/>
                  </a:lnTo>
                  <a:lnTo>
                    <a:pt x="154431" y="1015"/>
                  </a:lnTo>
                  <a:close/>
                </a:path>
              </a:pathLst>
            </a:custGeom>
            <a:ln w="5334">
              <a:solidFill>
                <a:srgbClr val="000000"/>
              </a:solidFill>
            </a:ln>
          </p:spPr>
          <p:txBody>
            <a:bodyPr wrap="square" lIns="0" tIns="0" rIns="0" bIns="0" rtlCol="0"/>
            <a:lstStyle/>
            <a:p>
              <a:endParaRPr/>
            </a:p>
          </p:txBody>
        </p:sp>
      </p:grpSp>
      <p:sp>
        <p:nvSpPr>
          <p:cNvPr id="36" name="object 36"/>
          <p:cNvSpPr txBox="1"/>
          <p:nvPr/>
        </p:nvSpPr>
        <p:spPr>
          <a:xfrm>
            <a:off x="9174084" y="4771422"/>
            <a:ext cx="627355" cy="283837"/>
          </a:xfrm>
          <a:prstGeom prst="rect">
            <a:avLst/>
          </a:prstGeom>
        </p:spPr>
        <p:txBody>
          <a:bodyPr vert="horz" wrap="square" lIns="0" tIns="24552" rIns="0" bIns="0" rtlCol="0">
            <a:spAutoFit/>
          </a:bodyPr>
          <a:lstStyle/>
          <a:p>
            <a:pPr marL="55032">
              <a:spcBef>
                <a:spcPts val="193"/>
              </a:spcBef>
            </a:pPr>
            <a:r>
              <a:rPr sz="800" spc="-40" dirty="0">
                <a:solidFill>
                  <a:srgbClr val="585858"/>
                </a:solidFill>
                <a:latin typeface="BIZ UDPゴシック"/>
                <a:cs typeface="BIZ UDPゴシック"/>
              </a:rPr>
              <a:t>希望しない</a:t>
            </a:r>
            <a:endParaRPr sz="800">
              <a:latin typeface="BIZ UDPゴシック"/>
              <a:cs typeface="BIZ UDPゴシック"/>
            </a:endParaRPr>
          </a:p>
          <a:p>
            <a:pPr marL="16933">
              <a:spcBef>
                <a:spcPts val="60"/>
              </a:spcBef>
            </a:pPr>
            <a:r>
              <a:rPr sz="800" spc="-13" dirty="0">
                <a:solidFill>
                  <a:srgbClr val="585858"/>
                </a:solidFill>
                <a:latin typeface="BIZ UDPゴシック"/>
                <a:cs typeface="BIZ UDPゴシック"/>
              </a:rPr>
              <a:t>16</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21%</a:t>
            </a:r>
            <a:endParaRPr sz="800">
              <a:latin typeface="BIZ UDPゴシック"/>
              <a:cs typeface="BIZ UDPゴシック"/>
            </a:endParaRPr>
          </a:p>
        </p:txBody>
      </p:sp>
      <p:grpSp>
        <p:nvGrpSpPr>
          <p:cNvPr id="37" name="object 37"/>
          <p:cNvGrpSpPr/>
          <p:nvPr/>
        </p:nvGrpSpPr>
        <p:grpSpPr>
          <a:xfrm>
            <a:off x="7371683" y="2452985"/>
            <a:ext cx="838169" cy="1092159"/>
            <a:chOff x="5578157" y="1264729"/>
            <a:chExt cx="628650" cy="819150"/>
          </a:xfrm>
        </p:grpSpPr>
        <p:sp>
          <p:nvSpPr>
            <p:cNvPr id="38" name="object 38"/>
            <p:cNvSpPr/>
            <p:nvPr/>
          </p:nvSpPr>
          <p:spPr>
            <a:xfrm>
              <a:off x="5581015" y="1267587"/>
              <a:ext cx="622935" cy="813435"/>
            </a:xfrm>
            <a:custGeom>
              <a:avLst/>
              <a:gdLst/>
              <a:ahLst/>
              <a:cxnLst/>
              <a:rect l="l" t="t" r="r" b="b"/>
              <a:pathLst>
                <a:path w="622935" h="813435">
                  <a:moveTo>
                    <a:pt x="622681" y="0"/>
                  </a:moveTo>
                  <a:lnTo>
                    <a:pt x="0" y="0"/>
                  </a:lnTo>
                  <a:lnTo>
                    <a:pt x="0" y="294640"/>
                  </a:lnTo>
                  <a:lnTo>
                    <a:pt x="103759" y="294640"/>
                  </a:lnTo>
                  <a:lnTo>
                    <a:pt x="242951" y="813435"/>
                  </a:lnTo>
                  <a:lnTo>
                    <a:pt x="259461" y="294640"/>
                  </a:lnTo>
                  <a:lnTo>
                    <a:pt x="622681" y="294640"/>
                  </a:lnTo>
                  <a:lnTo>
                    <a:pt x="622681" y="0"/>
                  </a:lnTo>
                  <a:close/>
                </a:path>
              </a:pathLst>
            </a:custGeom>
            <a:solidFill>
              <a:srgbClr val="FFFFFF"/>
            </a:solidFill>
          </p:spPr>
          <p:txBody>
            <a:bodyPr wrap="square" lIns="0" tIns="0" rIns="0" bIns="0" rtlCol="0"/>
            <a:lstStyle/>
            <a:p>
              <a:endParaRPr/>
            </a:p>
          </p:txBody>
        </p:sp>
        <p:sp>
          <p:nvSpPr>
            <p:cNvPr id="39" name="object 39"/>
            <p:cNvSpPr/>
            <p:nvPr/>
          </p:nvSpPr>
          <p:spPr>
            <a:xfrm>
              <a:off x="5581015" y="1267587"/>
              <a:ext cx="622935" cy="813435"/>
            </a:xfrm>
            <a:custGeom>
              <a:avLst/>
              <a:gdLst/>
              <a:ahLst/>
              <a:cxnLst/>
              <a:rect l="l" t="t" r="r" b="b"/>
              <a:pathLst>
                <a:path w="622935" h="813435">
                  <a:moveTo>
                    <a:pt x="0" y="0"/>
                  </a:moveTo>
                  <a:lnTo>
                    <a:pt x="103759" y="0"/>
                  </a:lnTo>
                  <a:lnTo>
                    <a:pt x="259461" y="0"/>
                  </a:lnTo>
                  <a:lnTo>
                    <a:pt x="622681" y="0"/>
                  </a:lnTo>
                  <a:lnTo>
                    <a:pt x="622681" y="171831"/>
                  </a:lnTo>
                  <a:lnTo>
                    <a:pt x="622681" y="245618"/>
                  </a:lnTo>
                  <a:lnTo>
                    <a:pt x="622681" y="294640"/>
                  </a:lnTo>
                  <a:lnTo>
                    <a:pt x="259461" y="294640"/>
                  </a:lnTo>
                  <a:lnTo>
                    <a:pt x="242951" y="813435"/>
                  </a:lnTo>
                  <a:lnTo>
                    <a:pt x="103759" y="294640"/>
                  </a:lnTo>
                  <a:lnTo>
                    <a:pt x="0" y="294640"/>
                  </a:lnTo>
                  <a:lnTo>
                    <a:pt x="0" y="245618"/>
                  </a:lnTo>
                  <a:lnTo>
                    <a:pt x="0" y="171831"/>
                  </a:lnTo>
                  <a:lnTo>
                    <a:pt x="0" y="0"/>
                  </a:lnTo>
                  <a:close/>
                </a:path>
              </a:pathLst>
            </a:custGeom>
            <a:ln w="5334">
              <a:solidFill>
                <a:srgbClr val="000000"/>
              </a:solidFill>
            </a:ln>
          </p:spPr>
          <p:txBody>
            <a:bodyPr wrap="square" lIns="0" tIns="0" rIns="0" bIns="0" rtlCol="0"/>
            <a:lstStyle/>
            <a:p>
              <a:endParaRPr/>
            </a:p>
          </p:txBody>
        </p:sp>
      </p:grpSp>
      <p:sp>
        <p:nvSpPr>
          <p:cNvPr id="40" name="object 40"/>
          <p:cNvSpPr txBox="1"/>
          <p:nvPr/>
        </p:nvSpPr>
        <p:spPr>
          <a:xfrm>
            <a:off x="7375494" y="2456795"/>
            <a:ext cx="830549" cy="327438"/>
          </a:xfrm>
          <a:prstGeom prst="rect">
            <a:avLst/>
          </a:prstGeom>
          <a:ln w="5333">
            <a:solidFill>
              <a:srgbClr val="000000"/>
            </a:solidFill>
          </a:ln>
        </p:spPr>
        <p:txBody>
          <a:bodyPr vert="horz" wrap="square" lIns="0" tIns="67731" rIns="0" bIns="0" rtlCol="0">
            <a:spAutoFit/>
          </a:bodyPr>
          <a:lstStyle/>
          <a:p>
            <a:pPr marL="1693" algn="ctr">
              <a:spcBef>
                <a:spcPts val="533"/>
              </a:spcBef>
            </a:pPr>
            <a:r>
              <a:rPr sz="800" spc="-47" dirty="0">
                <a:solidFill>
                  <a:srgbClr val="585858"/>
                </a:solidFill>
                <a:latin typeface="BIZ UDPゴシック"/>
                <a:cs typeface="BIZ UDPゴシック"/>
              </a:rPr>
              <a:t>未回答</a:t>
            </a:r>
            <a:endParaRPr sz="800">
              <a:latin typeface="BIZ UDPゴシック"/>
              <a:cs typeface="BIZ UDPゴシック"/>
            </a:endParaRPr>
          </a:p>
          <a:p>
            <a:pPr marL="35559" algn="ctr">
              <a:spcBef>
                <a:spcPts val="60"/>
              </a:spcBef>
            </a:pPr>
            <a:r>
              <a:rPr sz="800" spc="-13" dirty="0">
                <a:solidFill>
                  <a:srgbClr val="585858"/>
                </a:solidFill>
                <a:latin typeface="BIZ UDPゴシック"/>
                <a:cs typeface="BIZ UDPゴシック"/>
              </a:rPr>
              <a:t>32校 / </a:t>
            </a:r>
            <a:r>
              <a:rPr sz="800" spc="-33" dirty="0">
                <a:solidFill>
                  <a:srgbClr val="585858"/>
                </a:solidFill>
                <a:latin typeface="BIZ UDPゴシック"/>
                <a:cs typeface="BIZ UDPゴシック"/>
              </a:rPr>
              <a:t>43%</a:t>
            </a:r>
            <a:endParaRPr sz="800">
              <a:latin typeface="BIZ UDPゴシック"/>
              <a:cs typeface="BIZ UDPゴシック"/>
            </a:endParaRPr>
          </a:p>
        </p:txBody>
      </p:sp>
      <p:grpSp>
        <p:nvGrpSpPr>
          <p:cNvPr id="41" name="object 41"/>
          <p:cNvGrpSpPr/>
          <p:nvPr/>
        </p:nvGrpSpPr>
        <p:grpSpPr>
          <a:xfrm>
            <a:off x="1449764" y="6065409"/>
            <a:ext cx="2108122" cy="2314699"/>
            <a:chOff x="1136553" y="3974147"/>
            <a:chExt cx="1581150" cy="1736089"/>
          </a:xfrm>
        </p:grpSpPr>
        <p:sp>
          <p:nvSpPr>
            <p:cNvPr id="42" name="object 42"/>
            <p:cNvSpPr/>
            <p:nvPr/>
          </p:nvSpPr>
          <p:spPr>
            <a:xfrm>
              <a:off x="1844801" y="4293489"/>
              <a:ext cx="628015" cy="708660"/>
            </a:xfrm>
            <a:custGeom>
              <a:avLst/>
              <a:gdLst/>
              <a:ahLst/>
              <a:cxnLst/>
              <a:rect l="l" t="t" r="r" b="b"/>
              <a:pathLst>
                <a:path w="628014" h="708660">
                  <a:moveTo>
                    <a:pt x="0" y="0"/>
                  </a:moveTo>
                  <a:lnTo>
                    <a:pt x="0" y="708152"/>
                  </a:lnTo>
                  <a:lnTo>
                    <a:pt x="627507" y="380111"/>
                  </a:lnTo>
                  <a:lnTo>
                    <a:pt x="603221" y="337332"/>
                  </a:lnTo>
                  <a:lnTo>
                    <a:pt x="576275" y="296686"/>
                  </a:lnTo>
                  <a:lnTo>
                    <a:pt x="546811" y="258258"/>
                  </a:lnTo>
                  <a:lnTo>
                    <a:pt x="514975" y="222134"/>
                  </a:lnTo>
                  <a:lnTo>
                    <a:pt x="480908" y="188403"/>
                  </a:lnTo>
                  <a:lnTo>
                    <a:pt x="444754" y="157150"/>
                  </a:lnTo>
                  <a:lnTo>
                    <a:pt x="406657" y="128461"/>
                  </a:lnTo>
                  <a:lnTo>
                    <a:pt x="366760" y="102425"/>
                  </a:lnTo>
                  <a:lnTo>
                    <a:pt x="325206" y="79127"/>
                  </a:lnTo>
                  <a:lnTo>
                    <a:pt x="282140" y="58654"/>
                  </a:lnTo>
                  <a:lnTo>
                    <a:pt x="237704" y="41093"/>
                  </a:lnTo>
                  <a:lnTo>
                    <a:pt x="192041" y="26531"/>
                  </a:lnTo>
                  <a:lnTo>
                    <a:pt x="145296" y="15053"/>
                  </a:lnTo>
                  <a:lnTo>
                    <a:pt x="97612" y="6748"/>
                  </a:lnTo>
                  <a:lnTo>
                    <a:pt x="49132" y="1701"/>
                  </a:lnTo>
                  <a:lnTo>
                    <a:pt x="0" y="0"/>
                  </a:lnTo>
                  <a:close/>
                </a:path>
              </a:pathLst>
            </a:custGeom>
            <a:solidFill>
              <a:srgbClr val="4471C4"/>
            </a:solidFill>
          </p:spPr>
          <p:txBody>
            <a:bodyPr wrap="square" lIns="0" tIns="0" rIns="0" bIns="0" rtlCol="0"/>
            <a:lstStyle/>
            <a:p>
              <a:endParaRPr/>
            </a:p>
          </p:txBody>
        </p:sp>
        <p:sp>
          <p:nvSpPr>
            <p:cNvPr id="43" name="object 43"/>
            <p:cNvSpPr/>
            <p:nvPr/>
          </p:nvSpPr>
          <p:spPr>
            <a:xfrm>
              <a:off x="1136553" y="4296029"/>
              <a:ext cx="1416685" cy="1414145"/>
            </a:xfrm>
            <a:custGeom>
              <a:avLst/>
              <a:gdLst/>
              <a:ahLst/>
              <a:cxnLst/>
              <a:rect l="l" t="t" r="r" b="b"/>
              <a:pathLst>
                <a:path w="1416685" h="1414145">
                  <a:moveTo>
                    <a:pt x="648939" y="0"/>
                  </a:moveTo>
                  <a:lnTo>
                    <a:pt x="602239" y="5485"/>
                  </a:lnTo>
                  <a:lnTo>
                    <a:pt x="556092" y="14040"/>
                  </a:lnTo>
                  <a:lnTo>
                    <a:pt x="510652" y="25622"/>
                  </a:lnTo>
                  <a:lnTo>
                    <a:pt x="466068" y="40188"/>
                  </a:lnTo>
                  <a:lnTo>
                    <a:pt x="422494" y="57696"/>
                  </a:lnTo>
                  <a:lnTo>
                    <a:pt x="380080" y="78105"/>
                  </a:lnTo>
                  <a:lnTo>
                    <a:pt x="337874" y="102004"/>
                  </a:lnTo>
                  <a:lnTo>
                    <a:pt x="297926" y="128331"/>
                  </a:lnTo>
                  <a:lnTo>
                    <a:pt x="260281" y="156944"/>
                  </a:lnTo>
                  <a:lnTo>
                    <a:pt x="224983" y="187700"/>
                  </a:lnTo>
                  <a:lnTo>
                    <a:pt x="192076" y="220457"/>
                  </a:lnTo>
                  <a:lnTo>
                    <a:pt x="161606" y="255073"/>
                  </a:lnTo>
                  <a:lnTo>
                    <a:pt x="133617" y="291405"/>
                  </a:lnTo>
                  <a:lnTo>
                    <a:pt x="108154" y="329311"/>
                  </a:lnTo>
                  <a:lnTo>
                    <a:pt x="85261" y="368648"/>
                  </a:lnTo>
                  <a:lnTo>
                    <a:pt x="64982" y="409274"/>
                  </a:lnTo>
                  <a:lnTo>
                    <a:pt x="47364" y="451046"/>
                  </a:lnTo>
                  <a:lnTo>
                    <a:pt x="32449" y="493823"/>
                  </a:lnTo>
                  <a:lnTo>
                    <a:pt x="20283" y="537462"/>
                  </a:lnTo>
                  <a:lnTo>
                    <a:pt x="10911" y="581820"/>
                  </a:lnTo>
                  <a:lnTo>
                    <a:pt x="4376" y="626756"/>
                  </a:lnTo>
                  <a:lnTo>
                    <a:pt x="724" y="672126"/>
                  </a:lnTo>
                  <a:lnTo>
                    <a:pt x="0" y="717788"/>
                  </a:lnTo>
                  <a:lnTo>
                    <a:pt x="2247" y="763601"/>
                  </a:lnTo>
                  <a:lnTo>
                    <a:pt x="7511" y="809421"/>
                  </a:lnTo>
                  <a:lnTo>
                    <a:pt x="15835" y="855106"/>
                  </a:lnTo>
                  <a:lnTo>
                    <a:pt x="27266" y="900515"/>
                  </a:lnTo>
                  <a:lnTo>
                    <a:pt x="41847" y="945503"/>
                  </a:lnTo>
                  <a:lnTo>
                    <a:pt x="59623" y="989930"/>
                  </a:lnTo>
                  <a:lnTo>
                    <a:pt x="80639" y="1033653"/>
                  </a:lnTo>
                  <a:lnTo>
                    <a:pt x="104551" y="1075861"/>
                  </a:lnTo>
                  <a:lnTo>
                    <a:pt x="130889" y="1115812"/>
                  </a:lnTo>
                  <a:lnTo>
                    <a:pt x="159512" y="1153461"/>
                  </a:lnTo>
                  <a:lnTo>
                    <a:pt x="190278" y="1188762"/>
                  </a:lnTo>
                  <a:lnTo>
                    <a:pt x="223043" y="1221672"/>
                  </a:lnTo>
                  <a:lnTo>
                    <a:pt x="257666" y="1252146"/>
                  </a:lnTo>
                  <a:lnTo>
                    <a:pt x="294005" y="1280139"/>
                  </a:lnTo>
                  <a:lnTo>
                    <a:pt x="331917" y="1305607"/>
                  </a:lnTo>
                  <a:lnTo>
                    <a:pt x="371259" y="1328504"/>
                  </a:lnTo>
                  <a:lnTo>
                    <a:pt x="411890" y="1348787"/>
                  </a:lnTo>
                  <a:lnTo>
                    <a:pt x="453666" y="1366411"/>
                  </a:lnTo>
                  <a:lnTo>
                    <a:pt x="496447" y="1381331"/>
                  </a:lnTo>
                  <a:lnTo>
                    <a:pt x="540088" y="1393503"/>
                  </a:lnTo>
                  <a:lnTo>
                    <a:pt x="584449" y="1402881"/>
                  </a:lnTo>
                  <a:lnTo>
                    <a:pt x="629387" y="1409422"/>
                  </a:lnTo>
                  <a:lnTo>
                    <a:pt x="674758" y="1413081"/>
                  </a:lnTo>
                  <a:lnTo>
                    <a:pt x="720422" y="1413814"/>
                  </a:lnTo>
                  <a:lnTo>
                    <a:pt x="766236" y="1411575"/>
                  </a:lnTo>
                  <a:lnTo>
                    <a:pt x="812056" y="1406320"/>
                  </a:lnTo>
                  <a:lnTo>
                    <a:pt x="857742" y="1398004"/>
                  </a:lnTo>
                  <a:lnTo>
                    <a:pt x="903151" y="1386584"/>
                  </a:lnTo>
                  <a:lnTo>
                    <a:pt x="948139" y="1372013"/>
                  </a:lnTo>
                  <a:lnTo>
                    <a:pt x="992566" y="1354249"/>
                  </a:lnTo>
                  <a:lnTo>
                    <a:pt x="1036289" y="1333246"/>
                  </a:lnTo>
                  <a:lnTo>
                    <a:pt x="1078498" y="1309331"/>
                  </a:lnTo>
                  <a:lnTo>
                    <a:pt x="1118448" y="1282990"/>
                  </a:lnTo>
                  <a:lnTo>
                    <a:pt x="1156097" y="1254364"/>
                  </a:lnTo>
                  <a:lnTo>
                    <a:pt x="1191398" y="1223596"/>
                  </a:lnTo>
                  <a:lnTo>
                    <a:pt x="1224307" y="1190829"/>
                  </a:lnTo>
                  <a:lnTo>
                    <a:pt x="1254780" y="1156204"/>
                  </a:lnTo>
                  <a:lnTo>
                    <a:pt x="1282772" y="1119863"/>
                  </a:lnTo>
                  <a:lnTo>
                    <a:pt x="1308238" y="1081950"/>
                  </a:lnTo>
                  <a:lnTo>
                    <a:pt x="1331134" y="1042606"/>
                  </a:lnTo>
                  <a:lnTo>
                    <a:pt x="1351414" y="1001975"/>
                  </a:lnTo>
                  <a:lnTo>
                    <a:pt x="1369035" y="960197"/>
                  </a:lnTo>
                  <a:lnTo>
                    <a:pt x="1383951" y="917416"/>
                  </a:lnTo>
                  <a:lnTo>
                    <a:pt x="1396119" y="873773"/>
                  </a:lnTo>
                  <a:lnTo>
                    <a:pt x="1405492" y="829412"/>
                  </a:lnTo>
                  <a:lnTo>
                    <a:pt x="1412028" y="784474"/>
                  </a:lnTo>
                  <a:lnTo>
                    <a:pt x="1415680" y="739102"/>
                  </a:lnTo>
                  <a:lnTo>
                    <a:pt x="1416405" y="693438"/>
                  </a:lnTo>
                  <a:lnTo>
                    <a:pt x="1414157" y="647624"/>
                  </a:lnTo>
                  <a:lnTo>
                    <a:pt x="1408893" y="601803"/>
                  </a:lnTo>
                  <a:lnTo>
                    <a:pt x="1400567" y="556117"/>
                  </a:lnTo>
                  <a:lnTo>
                    <a:pt x="1389135" y="510709"/>
                  </a:lnTo>
                  <a:lnTo>
                    <a:pt x="1374552" y="465720"/>
                  </a:lnTo>
                  <a:lnTo>
                    <a:pt x="1356773" y="421293"/>
                  </a:lnTo>
                  <a:lnTo>
                    <a:pt x="1335755" y="377571"/>
                  </a:lnTo>
                  <a:lnTo>
                    <a:pt x="708248" y="705612"/>
                  </a:lnTo>
                  <a:lnTo>
                    <a:pt x="648939" y="0"/>
                  </a:lnTo>
                  <a:close/>
                </a:path>
              </a:pathLst>
            </a:custGeom>
            <a:solidFill>
              <a:srgbClr val="EC7C30"/>
            </a:solidFill>
          </p:spPr>
          <p:txBody>
            <a:bodyPr wrap="square" lIns="0" tIns="0" rIns="0" bIns="0" rtlCol="0"/>
            <a:lstStyle/>
            <a:p>
              <a:endParaRPr/>
            </a:p>
          </p:txBody>
        </p:sp>
        <p:sp>
          <p:nvSpPr>
            <p:cNvPr id="44" name="object 44"/>
            <p:cNvSpPr/>
            <p:nvPr/>
          </p:nvSpPr>
          <p:spPr>
            <a:xfrm>
              <a:off x="1785493" y="4293489"/>
              <a:ext cx="59690" cy="708660"/>
            </a:xfrm>
            <a:custGeom>
              <a:avLst/>
              <a:gdLst/>
              <a:ahLst/>
              <a:cxnLst/>
              <a:rect l="l" t="t" r="r" b="b"/>
              <a:pathLst>
                <a:path w="59689" h="708660">
                  <a:moveTo>
                    <a:pt x="59309" y="0"/>
                  </a:moveTo>
                  <a:lnTo>
                    <a:pt x="44451" y="164"/>
                  </a:lnTo>
                  <a:lnTo>
                    <a:pt x="29606" y="650"/>
                  </a:lnTo>
                  <a:lnTo>
                    <a:pt x="14785" y="1446"/>
                  </a:lnTo>
                  <a:lnTo>
                    <a:pt x="0" y="2539"/>
                  </a:lnTo>
                  <a:lnTo>
                    <a:pt x="59309" y="708151"/>
                  </a:lnTo>
                  <a:lnTo>
                    <a:pt x="59309" y="0"/>
                  </a:lnTo>
                  <a:close/>
                </a:path>
              </a:pathLst>
            </a:custGeom>
            <a:solidFill>
              <a:srgbClr val="A4A4A4"/>
            </a:solidFill>
          </p:spPr>
          <p:txBody>
            <a:bodyPr wrap="square" lIns="0" tIns="0" rIns="0" bIns="0" rtlCol="0"/>
            <a:lstStyle/>
            <a:p>
              <a:endParaRPr/>
            </a:p>
          </p:txBody>
        </p:sp>
        <p:sp>
          <p:nvSpPr>
            <p:cNvPr id="45" name="object 45"/>
            <p:cNvSpPr/>
            <p:nvPr/>
          </p:nvSpPr>
          <p:spPr>
            <a:xfrm>
              <a:off x="1785493" y="4293489"/>
              <a:ext cx="59690" cy="708660"/>
            </a:xfrm>
            <a:custGeom>
              <a:avLst/>
              <a:gdLst/>
              <a:ahLst/>
              <a:cxnLst/>
              <a:rect l="l" t="t" r="r" b="b"/>
              <a:pathLst>
                <a:path w="59689" h="708660">
                  <a:moveTo>
                    <a:pt x="0" y="2539"/>
                  </a:moveTo>
                  <a:lnTo>
                    <a:pt x="14785" y="1446"/>
                  </a:lnTo>
                  <a:lnTo>
                    <a:pt x="29606" y="650"/>
                  </a:lnTo>
                  <a:lnTo>
                    <a:pt x="44451" y="164"/>
                  </a:lnTo>
                  <a:lnTo>
                    <a:pt x="59309" y="0"/>
                  </a:lnTo>
                  <a:lnTo>
                    <a:pt x="59309" y="708151"/>
                  </a:lnTo>
                  <a:lnTo>
                    <a:pt x="0" y="2539"/>
                  </a:lnTo>
                  <a:close/>
                </a:path>
              </a:pathLst>
            </a:custGeom>
            <a:ln w="10668">
              <a:solidFill>
                <a:srgbClr val="FFFFFF"/>
              </a:solidFill>
            </a:ln>
          </p:spPr>
          <p:txBody>
            <a:bodyPr wrap="square" lIns="0" tIns="0" rIns="0" bIns="0" rtlCol="0"/>
            <a:lstStyle/>
            <a:p>
              <a:endParaRPr/>
            </a:p>
          </p:txBody>
        </p:sp>
        <p:sp>
          <p:nvSpPr>
            <p:cNvPr id="46" name="object 46"/>
            <p:cNvSpPr/>
            <p:nvPr/>
          </p:nvSpPr>
          <p:spPr>
            <a:xfrm>
              <a:off x="2146172" y="3977005"/>
              <a:ext cx="568325" cy="419100"/>
            </a:xfrm>
            <a:custGeom>
              <a:avLst/>
              <a:gdLst/>
              <a:ahLst/>
              <a:cxnLst/>
              <a:rect l="l" t="t" r="r" b="b"/>
              <a:pathLst>
                <a:path w="568325" h="419100">
                  <a:moveTo>
                    <a:pt x="568198" y="0"/>
                  </a:moveTo>
                  <a:lnTo>
                    <a:pt x="0" y="0"/>
                  </a:lnTo>
                  <a:lnTo>
                    <a:pt x="0" y="267970"/>
                  </a:lnTo>
                  <a:lnTo>
                    <a:pt x="94742" y="267970"/>
                  </a:lnTo>
                  <a:lnTo>
                    <a:pt x="65405" y="418973"/>
                  </a:lnTo>
                  <a:lnTo>
                    <a:pt x="236728" y="267970"/>
                  </a:lnTo>
                  <a:lnTo>
                    <a:pt x="568198" y="267970"/>
                  </a:lnTo>
                  <a:lnTo>
                    <a:pt x="568198" y="0"/>
                  </a:lnTo>
                  <a:close/>
                </a:path>
              </a:pathLst>
            </a:custGeom>
            <a:solidFill>
              <a:srgbClr val="FFFFFF"/>
            </a:solidFill>
          </p:spPr>
          <p:txBody>
            <a:bodyPr wrap="square" lIns="0" tIns="0" rIns="0" bIns="0" rtlCol="0"/>
            <a:lstStyle/>
            <a:p>
              <a:endParaRPr/>
            </a:p>
          </p:txBody>
        </p:sp>
        <p:sp>
          <p:nvSpPr>
            <p:cNvPr id="47" name="object 47"/>
            <p:cNvSpPr/>
            <p:nvPr/>
          </p:nvSpPr>
          <p:spPr>
            <a:xfrm>
              <a:off x="2146172" y="3977005"/>
              <a:ext cx="568325" cy="419100"/>
            </a:xfrm>
            <a:custGeom>
              <a:avLst/>
              <a:gdLst/>
              <a:ahLst/>
              <a:cxnLst/>
              <a:rect l="l" t="t" r="r" b="b"/>
              <a:pathLst>
                <a:path w="568325" h="419100">
                  <a:moveTo>
                    <a:pt x="0" y="0"/>
                  </a:moveTo>
                  <a:lnTo>
                    <a:pt x="94742" y="0"/>
                  </a:lnTo>
                  <a:lnTo>
                    <a:pt x="236728" y="0"/>
                  </a:lnTo>
                  <a:lnTo>
                    <a:pt x="568198" y="0"/>
                  </a:lnTo>
                  <a:lnTo>
                    <a:pt x="568198" y="156337"/>
                  </a:lnTo>
                  <a:lnTo>
                    <a:pt x="568198" y="223265"/>
                  </a:lnTo>
                  <a:lnTo>
                    <a:pt x="568198" y="267970"/>
                  </a:lnTo>
                  <a:lnTo>
                    <a:pt x="236728" y="267970"/>
                  </a:lnTo>
                  <a:lnTo>
                    <a:pt x="65405" y="418973"/>
                  </a:lnTo>
                  <a:lnTo>
                    <a:pt x="94742" y="267970"/>
                  </a:lnTo>
                  <a:lnTo>
                    <a:pt x="0" y="267970"/>
                  </a:lnTo>
                  <a:lnTo>
                    <a:pt x="0" y="223265"/>
                  </a:lnTo>
                  <a:lnTo>
                    <a:pt x="0" y="156337"/>
                  </a:lnTo>
                  <a:lnTo>
                    <a:pt x="0" y="0"/>
                  </a:lnTo>
                  <a:close/>
                </a:path>
              </a:pathLst>
            </a:custGeom>
            <a:ln w="5334">
              <a:solidFill>
                <a:srgbClr val="000000"/>
              </a:solidFill>
            </a:ln>
          </p:spPr>
          <p:txBody>
            <a:bodyPr wrap="square" lIns="0" tIns="0" rIns="0" bIns="0" rtlCol="0"/>
            <a:lstStyle/>
            <a:p>
              <a:endParaRPr/>
            </a:p>
          </p:txBody>
        </p:sp>
      </p:grpSp>
      <p:sp>
        <p:nvSpPr>
          <p:cNvPr id="48" name="object 48"/>
          <p:cNvSpPr txBox="1"/>
          <p:nvPr/>
        </p:nvSpPr>
        <p:spPr>
          <a:xfrm>
            <a:off x="2878336" y="6095648"/>
            <a:ext cx="626510" cy="283837"/>
          </a:xfrm>
          <a:prstGeom prst="rect">
            <a:avLst/>
          </a:prstGeom>
        </p:spPr>
        <p:txBody>
          <a:bodyPr vert="horz" wrap="square" lIns="0" tIns="24552" rIns="0" bIns="0" rtlCol="0">
            <a:spAutoFit/>
          </a:bodyPr>
          <a:lstStyle/>
          <a:p>
            <a:pPr marR="22013" algn="ctr">
              <a:spcBef>
                <a:spcPts val="193"/>
              </a:spcBef>
            </a:pPr>
            <a:r>
              <a:rPr sz="800" spc="-53" dirty="0">
                <a:solidFill>
                  <a:srgbClr val="585858"/>
                </a:solidFill>
                <a:latin typeface="BIZ UDPゴシック"/>
                <a:cs typeface="BIZ UDPゴシック"/>
              </a:rPr>
              <a:t>ある</a:t>
            </a:r>
            <a:endParaRPr sz="800">
              <a:latin typeface="BIZ UDPゴシック"/>
              <a:cs typeface="BIZ UDPゴシック"/>
            </a:endParaRPr>
          </a:p>
          <a:p>
            <a:pPr algn="ctr">
              <a:spcBef>
                <a:spcPts val="60"/>
              </a:spcBef>
            </a:pPr>
            <a:r>
              <a:rPr sz="800" spc="-13" dirty="0">
                <a:solidFill>
                  <a:srgbClr val="585858"/>
                </a:solidFill>
                <a:latin typeface="BIZ UDPゴシック"/>
                <a:cs typeface="BIZ UDPゴシック"/>
              </a:rPr>
              <a:t>13校 / </a:t>
            </a:r>
            <a:r>
              <a:rPr sz="800" spc="-33" dirty="0">
                <a:solidFill>
                  <a:srgbClr val="585858"/>
                </a:solidFill>
                <a:latin typeface="BIZ UDPゴシック"/>
                <a:cs typeface="BIZ UDPゴシック"/>
              </a:rPr>
              <a:t>17%</a:t>
            </a:r>
            <a:endParaRPr sz="800">
              <a:latin typeface="BIZ UDPゴシック"/>
              <a:cs typeface="BIZ UDPゴシック"/>
            </a:endParaRPr>
          </a:p>
        </p:txBody>
      </p:sp>
      <p:grpSp>
        <p:nvGrpSpPr>
          <p:cNvPr id="49" name="object 49"/>
          <p:cNvGrpSpPr/>
          <p:nvPr/>
        </p:nvGrpSpPr>
        <p:grpSpPr>
          <a:xfrm>
            <a:off x="1222063" y="8258871"/>
            <a:ext cx="834782" cy="511368"/>
            <a:chOff x="965771" y="5619305"/>
            <a:chExt cx="626110" cy="383540"/>
          </a:xfrm>
        </p:grpSpPr>
        <p:sp>
          <p:nvSpPr>
            <p:cNvPr id="50" name="object 50"/>
            <p:cNvSpPr/>
            <p:nvPr/>
          </p:nvSpPr>
          <p:spPr>
            <a:xfrm>
              <a:off x="968628" y="5622163"/>
              <a:ext cx="620395" cy="377825"/>
            </a:xfrm>
            <a:custGeom>
              <a:avLst/>
              <a:gdLst/>
              <a:ahLst/>
              <a:cxnLst/>
              <a:rect l="l" t="t" r="r" b="b"/>
              <a:pathLst>
                <a:path w="620394" h="377825">
                  <a:moveTo>
                    <a:pt x="534924" y="0"/>
                  </a:moveTo>
                  <a:lnTo>
                    <a:pt x="361823" y="116712"/>
                  </a:lnTo>
                  <a:lnTo>
                    <a:pt x="0" y="116712"/>
                  </a:lnTo>
                  <a:lnTo>
                    <a:pt x="0" y="377824"/>
                  </a:lnTo>
                  <a:lnTo>
                    <a:pt x="620141" y="377824"/>
                  </a:lnTo>
                  <a:lnTo>
                    <a:pt x="620141" y="116712"/>
                  </a:lnTo>
                  <a:lnTo>
                    <a:pt x="516763" y="116712"/>
                  </a:lnTo>
                  <a:lnTo>
                    <a:pt x="534924" y="0"/>
                  </a:lnTo>
                  <a:close/>
                </a:path>
              </a:pathLst>
            </a:custGeom>
            <a:solidFill>
              <a:srgbClr val="FFFFFF"/>
            </a:solidFill>
          </p:spPr>
          <p:txBody>
            <a:bodyPr wrap="square" lIns="0" tIns="0" rIns="0" bIns="0" rtlCol="0"/>
            <a:lstStyle/>
            <a:p>
              <a:endParaRPr/>
            </a:p>
          </p:txBody>
        </p:sp>
        <p:sp>
          <p:nvSpPr>
            <p:cNvPr id="51" name="object 51"/>
            <p:cNvSpPr/>
            <p:nvPr/>
          </p:nvSpPr>
          <p:spPr>
            <a:xfrm>
              <a:off x="968628" y="5622163"/>
              <a:ext cx="620395" cy="377825"/>
            </a:xfrm>
            <a:custGeom>
              <a:avLst/>
              <a:gdLst/>
              <a:ahLst/>
              <a:cxnLst/>
              <a:rect l="l" t="t" r="r" b="b"/>
              <a:pathLst>
                <a:path w="620394" h="377825">
                  <a:moveTo>
                    <a:pt x="0" y="116712"/>
                  </a:moveTo>
                  <a:lnTo>
                    <a:pt x="361823" y="116712"/>
                  </a:lnTo>
                  <a:lnTo>
                    <a:pt x="534924" y="0"/>
                  </a:lnTo>
                  <a:lnTo>
                    <a:pt x="516763" y="116712"/>
                  </a:lnTo>
                  <a:lnTo>
                    <a:pt x="620141" y="116712"/>
                  </a:lnTo>
                  <a:lnTo>
                    <a:pt x="620141" y="160273"/>
                  </a:lnTo>
                  <a:lnTo>
                    <a:pt x="620141" y="225551"/>
                  </a:lnTo>
                  <a:lnTo>
                    <a:pt x="620141" y="377824"/>
                  </a:lnTo>
                  <a:lnTo>
                    <a:pt x="516763" y="377824"/>
                  </a:lnTo>
                  <a:lnTo>
                    <a:pt x="361823" y="377824"/>
                  </a:lnTo>
                  <a:lnTo>
                    <a:pt x="0" y="377824"/>
                  </a:lnTo>
                  <a:lnTo>
                    <a:pt x="0" y="225551"/>
                  </a:lnTo>
                  <a:lnTo>
                    <a:pt x="0" y="160273"/>
                  </a:lnTo>
                  <a:lnTo>
                    <a:pt x="0" y="116712"/>
                  </a:lnTo>
                  <a:close/>
                </a:path>
              </a:pathLst>
            </a:custGeom>
            <a:ln w="5334">
              <a:solidFill>
                <a:srgbClr val="000000"/>
              </a:solidFill>
            </a:ln>
          </p:spPr>
          <p:txBody>
            <a:bodyPr wrap="square" lIns="0" tIns="0" rIns="0" bIns="0" rtlCol="0"/>
            <a:lstStyle/>
            <a:p>
              <a:endParaRPr/>
            </a:p>
          </p:txBody>
        </p:sp>
      </p:grpSp>
      <p:sp>
        <p:nvSpPr>
          <p:cNvPr id="52" name="object 52"/>
          <p:cNvSpPr txBox="1"/>
          <p:nvPr/>
        </p:nvSpPr>
        <p:spPr>
          <a:xfrm>
            <a:off x="1342268" y="8440570"/>
            <a:ext cx="627355" cy="283837"/>
          </a:xfrm>
          <a:prstGeom prst="rect">
            <a:avLst/>
          </a:prstGeom>
        </p:spPr>
        <p:txBody>
          <a:bodyPr vert="horz" wrap="square" lIns="0" tIns="24552" rIns="0" bIns="0" rtlCol="0">
            <a:spAutoFit/>
          </a:bodyPr>
          <a:lstStyle/>
          <a:p>
            <a:pPr marR="22859" algn="ctr">
              <a:spcBef>
                <a:spcPts val="193"/>
              </a:spcBef>
            </a:pPr>
            <a:r>
              <a:rPr sz="800" spc="-53" dirty="0">
                <a:solidFill>
                  <a:srgbClr val="585858"/>
                </a:solidFill>
                <a:latin typeface="BIZ UDPゴシック"/>
                <a:cs typeface="BIZ UDPゴシック"/>
              </a:rPr>
              <a:t>ない</a:t>
            </a:r>
            <a:endParaRPr sz="800">
              <a:latin typeface="BIZ UDPゴシック"/>
              <a:cs typeface="BIZ UDPゴシック"/>
            </a:endParaRPr>
          </a:p>
          <a:p>
            <a:pPr algn="ctr">
              <a:spcBef>
                <a:spcPts val="60"/>
              </a:spcBef>
            </a:pPr>
            <a:r>
              <a:rPr sz="800" spc="-13" dirty="0">
                <a:solidFill>
                  <a:srgbClr val="585858"/>
                </a:solidFill>
                <a:latin typeface="BIZ UDPゴシック"/>
                <a:cs typeface="BIZ UDPゴシック"/>
              </a:rPr>
              <a:t>61</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81%</a:t>
            </a:r>
            <a:endParaRPr sz="800">
              <a:latin typeface="BIZ UDPゴシック"/>
              <a:cs typeface="BIZ UDPゴシック"/>
            </a:endParaRPr>
          </a:p>
        </p:txBody>
      </p:sp>
      <p:sp>
        <p:nvSpPr>
          <p:cNvPr id="53" name="object 53"/>
          <p:cNvSpPr/>
          <p:nvPr/>
        </p:nvSpPr>
        <p:spPr>
          <a:xfrm>
            <a:off x="1369310" y="6115954"/>
            <a:ext cx="985483" cy="376753"/>
          </a:xfrm>
          <a:custGeom>
            <a:avLst/>
            <a:gdLst/>
            <a:ahLst/>
            <a:cxnLst/>
            <a:rect l="l" t="t" r="r" b="b"/>
            <a:pathLst>
              <a:path w="739139" h="282575">
                <a:moveTo>
                  <a:pt x="0" y="0"/>
                </a:moveTo>
                <a:lnTo>
                  <a:pt x="298945" y="0"/>
                </a:lnTo>
                <a:lnTo>
                  <a:pt x="426961" y="0"/>
                </a:lnTo>
                <a:lnTo>
                  <a:pt x="512432" y="0"/>
                </a:lnTo>
                <a:lnTo>
                  <a:pt x="512432" y="152273"/>
                </a:lnTo>
                <a:lnTo>
                  <a:pt x="738873" y="282067"/>
                </a:lnTo>
                <a:lnTo>
                  <a:pt x="512432" y="217551"/>
                </a:lnTo>
                <a:lnTo>
                  <a:pt x="512432" y="261111"/>
                </a:lnTo>
                <a:lnTo>
                  <a:pt x="426961" y="261111"/>
                </a:lnTo>
                <a:lnTo>
                  <a:pt x="298945" y="261111"/>
                </a:lnTo>
                <a:lnTo>
                  <a:pt x="0" y="261111"/>
                </a:lnTo>
                <a:lnTo>
                  <a:pt x="0" y="217551"/>
                </a:lnTo>
                <a:lnTo>
                  <a:pt x="0" y="152273"/>
                </a:lnTo>
                <a:lnTo>
                  <a:pt x="0" y="0"/>
                </a:lnTo>
                <a:close/>
              </a:path>
            </a:pathLst>
          </a:custGeom>
          <a:ln w="5334">
            <a:solidFill>
              <a:srgbClr val="000000"/>
            </a:solidFill>
          </a:ln>
        </p:spPr>
        <p:txBody>
          <a:bodyPr wrap="square" lIns="0" tIns="0" rIns="0" bIns="0" rtlCol="0"/>
          <a:lstStyle/>
          <a:p>
            <a:endParaRPr/>
          </a:p>
        </p:txBody>
      </p:sp>
      <p:sp>
        <p:nvSpPr>
          <p:cNvPr id="54" name="object 54"/>
          <p:cNvSpPr txBox="1"/>
          <p:nvPr/>
        </p:nvSpPr>
        <p:spPr>
          <a:xfrm>
            <a:off x="1482066" y="6136598"/>
            <a:ext cx="489355" cy="284692"/>
          </a:xfrm>
          <a:prstGeom prst="rect">
            <a:avLst/>
          </a:prstGeom>
        </p:spPr>
        <p:txBody>
          <a:bodyPr vert="horz" wrap="square" lIns="0" tIns="25399" rIns="0" bIns="0" rtlCol="0">
            <a:spAutoFit/>
          </a:bodyPr>
          <a:lstStyle/>
          <a:p>
            <a:pPr marL="77890">
              <a:spcBef>
                <a:spcPts val="200"/>
              </a:spcBef>
            </a:pPr>
            <a:r>
              <a:rPr sz="800" spc="-47" dirty="0">
                <a:solidFill>
                  <a:srgbClr val="585858"/>
                </a:solidFill>
                <a:latin typeface="BIZ UDPゴシック"/>
                <a:cs typeface="BIZ UDPゴシック"/>
              </a:rPr>
              <a:t>未回答</a:t>
            </a:r>
            <a:endParaRPr sz="800">
              <a:latin typeface="BIZ UDPゴシック"/>
              <a:cs typeface="BIZ UDPゴシック"/>
            </a:endParaRPr>
          </a:p>
          <a:p>
            <a:pPr marL="16933">
              <a:spcBef>
                <a:spcPts val="67"/>
              </a:spcBef>
            </a:pPr>
            <a:r>
              <a:rPr sz="800" spc="-13" dirty="0">
                <a:solidFill>
                  <a:srgbClr val="585858"/>
                </a:solidFill>
                <a:latin typeface="BIZ UDPゴシック"/>
                <a:cs typeface="BIZ UDPゴシック"/>
              </a:rPr>
              <a:t>1</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2%</a:t>
            </a:r>
            <a:endParaRPr sz="800">
              <a:latin typeface="BIZ UDPゴシック"/>
              <a:cs typeface="BIZ UDPゴシック"/>
            </a:endParaRPr>
          </a:p>
        </p:txBody>
      </p:sp>
      <p:grpSp>
        <p:nvGrpSpPr>
          <p:cNvPr id="55" name="object 55"/>
          <p:cNvGrpSpPr/>
          <p:nvPr/>
        </p:nvGrpSpPr>
        <p:grpSpPr>
          <a:xfrm>
            <a:off x="1403297" y="2656347"/>
            <a:ext cx="2278295" cy="2406137"/>
            <a:chOff x="1101701" y="1417256"/>
            <a:chExt cx="1708785" cy="1804670"/>
          </a:xfrm>
        </p:grpSpPr>
        <p:sp>
          <p:nvSpPr>
            <p:cNvPr id="56" name="object 56"/>
            <p:cNvSpPr/>
            <p:nvPr/>
          </p:nvSpPr>
          <p:spPr>
            <a:xfrm>
              <a:off x="1607693" y="1422654"/>
              <a:ext cx="1083945" cy="1584325"/>
            </a:xfrm>
            <a:custGeom>
              <a:avLst/>
              <a:gdLst/>
              <a:ahLst/>
              <a:cxnLst/>
              <a:rect l="l" t="t" r="r" b="b"/>
              <a:pathLst>
                <a:path w="1083945" h="1584325">
                  <a:moveTo>
                    <a:pt x="291465" y="0"/>
                  </a:moveTo>
                  <a:lnTo>
                    <a:pt x="291465" y="792099"/>
                  </a:lnTo>
                  <a:lnTo>
                    <a:pt x="0" y="1528572"/>
                  </a:lnTo>
                  <a:lnTo>
                    <a:pt x="46848" y="1545427"/>
                  </a:lnTo>
                  <a:lnTo>
                    <a:pt x="94586" y="1559273"/>
                  </a:lnTo>
                  <a:lnTo>
                    <a:pt x="143065" y="1570085"/>
                  </a:lnTo>
                  <a:lnTo>
                    <a:pt x="192136" y="1577838"/>
                  </a:lnTo>
                  <a:lnTo>
                    <a:pt x="241652" y="1582508"/>
                  </a:lnTo>
                  <a:lnTo>
                    <a:pt x="291465" y="1584071"/>
                  </a:lnTo>
                  <a:lnTo>
                    <a:pt x="339722" y="1582625"/>
                  </a:lnTo>
                  <a:lnTo>
                    <a:pt x="387215" y="1578344"/>
                  </a:lnTo>
                  <a:lnTo>
                    <a:pt x="433859" y="1571311"/>
                  </a:lnTo>
                  <a:lnTo>
                    <a:pt x="479572" y="1561607"/>
                  </a:lnTo>
                  <a:lnTo>
                    <a:pt x="524271" y="1549317"/>
                  </a:lnTo>
                  <a:lnTo>
                    <a:pt x="567874" y="1534522"/>
                  </a:lnTo>
                  <a:lnTo>
                    <a:pt x="610297" y="1517306"/>
                  </a:lnTo>
                  <a:lnTo>
                    <a:pt x="651458" y="1497752"/>
                  </a:lnTo>
                  <a:lnTo>
                    <a:pt x="691275" y="1475942"/>
                  </a:lnTo>
                  <a:lnTo>
                    <a:pt x="729663" y="1451959"/>
                  </a:lnTo>
                  <a:lnTo>
                    <a:pt x="766541" y="1425886"/>
                  </a:lnTo>
                  <a:lnTo>
                    <a:pt x="801825" y="1397807"/>
                  </a:lnTo>
                  <a:lnTo>
                    <a:pt x="835433" y="1367803"/>
                  </a:lnTo>
                  <a:lnTo>
                    <a:pt x="867281" y="1335957"/>
                  </a:lnTo>
                  <a:lnTo>
                    <a:pt x="897288" y="1302353"/>
                  </a:lnTo>
                  <a:lnTo>
                    <a:pt x="925371" y="1267074"/>
                  </a:lnTo>
                  <a:lnTo>
                    <a:pt x="951446" y="1230202"/>
                  </a:lnTo>
                  <a:lnTo>
                    <a:pt x="975430" y="1191819"/>
                  </a:lnTo>
                  <a:lnTo>
                    <a:pt x="997241" y="1152010"/>
                  </a:lnTo>
                  <a:lnTo>
                    <a:pt x="1016797" y="1110856"/>
                  </a:lnTo>
                  <a:lnTo>
                    <a:pt x="1034014" y="1068441"/>
                  </a:lnTo>
                  <a:lnTo>
                    <a:pt x="1048809" y="1024847"/>
                  </a:lnTo>
                  <a:lnTo>
                    <a:pt x="1061100" y="980157"/>
                  </a:lnTo>
                  <a:lnTo>
                    <a:pt x="1070803" y="934455"/>
                  </a:lnTo>
                  <a:lnTo>
                    <a:pt x="1077837" y="887822"/>
                  </a:lnTo>
                  <a:lnTo>
                    <a:pt x="1082118" y="840343"/>
                  </a:lnTo>
                  <a:lnTo>
                    <a:pt x="1083564" y="792099"/>
                  </a:lnTo>
                  <a:lnTo>
                    <a:pt x="1082118" y="743841"/>
                  </a:lnTo>
                  <a:lnTo>
                    <a:pt x="1077837" y="696348"/>
                  </a:lnTo>
                  <a:lnTo>
                    <a:pt x="1070803" y="649704"/>
                  </a:lnTo>
                  <a:lnTo>
                    <a:pt x="1061100" y="603991"/>
                  </a:lnTo>
                  <a:lnTo>
                    <a:pt x="1048809" y="559292"/>
                  </a:lnTo>
                  <a:lnTo>
                    <a:pt x="1034014" y="515689"/>
                  </a:lnTo>
                  <a:lnTo>
                    <a:pt x="1016797" y="473266"/>
                  </a:lnTo>
                  <a:lnTo>
                    <a:pt x="997241" y="432105"/>
                  </a:lnTo>
                  <a:lnTo>
                    <a:pt x="975430" y="392288"/>
                  </a:lnTo>
                  <a:lnTo>
                    <a:pt x="951446" y="353900"/>
                  </a:lnTo>
                  <a:lnTo>
                    <a:pt x="925371" y="317022"/>
                  </a:lnTo>
                  <a:lnTo>
                    <a:pt x="897288" y="281738"/>
                  </a:lnTo>
                  <a:lnTo>
                    <a:pt x="867281" y="248130"/>
                  </a:lnTo>
                  <a:lnTo>
                    <a:pt x="835433" y="216282"/>
                  </a:lnTo>
                  <a:lnTo>
                    <a:pt x="801825" y="186275"/>
                  </a:lnTo>
                  <a:lnTo>
                    <a:pt x="766541" y="158192"/>
                  </a:lnTo>
                  <a:lnTo>
                    <a:pt x="729663" y="132117"/>
                  </a:lnTo>
                  <a:lnTo>
                    <a:pt x="691275" y="108133"/>
                  </a:lnTo>
                  <a:lnTo>
                    <a:pt x="651458" y="86322"/>
                  </a:lnTo>
                  <a:lnTo>
                    <a:pt x="610297" y="66766"/>
                  </a:lnTo>
                  <a:lnTo>
                    <a:pt x="567874" y="49549"/>
                  </a:lnTo>
                  <a:lnTo>
                    <a:pt x="524271" y="34754"/>
                  </a:lnTo>
                  <a:lnTo>
                    <a:pt x="479572" y="22463"/>
                  </a:lnTo>
                  <a:lnTo>
                    <a:pt x="433859" y="12760"/>
                  </a:lnTo>
                  <a:lnTo>
                    <a:pt x="387215" y="5726"/>
                  </a:lnTo>
                  <a:lnTo>
                    <a:pt x="339722" y="1445"/>
                  </a:lnTo>
                  <a:lnTo>
                    <a:pt x="291465" y="0"/>
                  </a:lnTo>
                  <a:close/>
                </a:path>
              </a:pathLst>
            </a:custGeom>
            <a:solidFill>
              <a:srgbClr val="4471C4"/>
            </a:solidFill>
          </p:spPr>
          <p:txBody>
            <a:bodyPr wrap="square" lIns="0" tIns="0" rIns="0" bIns="0" rtlCol="0"/>
            <a:lstStyle/>
            <a:p>
              <a:endParaRPr/>
            </a:p>
          </p:txBody>
        </p:sp>
        <p:sp>
          <p:nvSpPr>
            <p:cNvPr id="57" name="object 57"/>
            <p:cNvSpPr/>
            <p:nvPr/>
          </p:nvSpPr>
          <p:spPr>
            <a:xfrm>
              <a:off x="1107098" y="1433703"/>
              <a:ext cx="792480" cy="1517650"/>
            </a:xfrm>
            <a:custGeom>
              <a:avLst/>
              <a:gdLst/>
              <a:ahLst/>
              <a:cxnLst/>
              <a:rect l="l" t="t" r="r" b="b"/>
              <a:pathLst>
                <a:path w="792480" h="1517650">
                  <a:moveTo>
                    <a:pt x="659979" y="0"/>
                  </a:moveTo>
                  <a:lnTo>
                    <a:pt x="612245" y="9591"/>
                  </a:lnTo>
                  <a:lnTo>
                    <a:pt x="565527" y="21995"/>
                  </a:lnTo>
                  <a:lnTo>
                    <a:pt x="519926" y="37130"/>
                  </a:lnTo>
                  <a:lnTo>
                    <a:pt x="475544" y="54911"/>
                  </a:lnTo>
                  <a:lnTo>
                    <a:pt x="432482" y="75258"/>
                  </a:lnTo>
                  <a:lnTo>
                    <a:pt x="390841" y="98088"/>
                  </a:lnTo>
                  <a:lnTo>
                    <a:pt x="350724" y="123317"/>
                  </a:lnTo>
                  <a:lnTo>
                    <a:pt x="312232" y="150864"/>
                  </a:lnTo>
                  <a:lnTo>
                    <a:pt x="275465" y="180646"/>
                  </a:lnTo>
                  <a:lnTo>
                    <a:pt x="240527" y="212580"/>
                  </a:lnTo>
                  <a:lnTo>
                    <a:pt x="207518" y="246584"/>
                  </a:lnTo>
                  <a:lnTo>
                    <a:pt x="176539" y="282576"/>
                  </a:lnTo>
                  <a:lnTo>
                    <a:pt x="147693" y="320472"/>
                  </a:lnTo>
                  <a:lnTo>
                    <a:pt x="121081" y="360191"/>
                  </a:lnTo>
                  <a:lnTo>
                    <a:pt x="96804" y="401650"/>
                  </a:lnTo>
                  <a:lnTo>
                    <a:pt x="74964" y="444766"/>
                  </a:lnTo>
                  <a:lnTo>
                    <a:pt x="55662" y="489458"/>
                  </a:lnTo>
                  <a:lnTo>
                    <a:pt x="39245" y="534844"/>
                  </a:lnTo>
                  <a:lnTo>
                    <a:pt x="25746" y="580566"/>
                  </a:lnTo>
                  <a:lnTo>
                    <a:pt x="15118" y="626514"/>
                  </a:lnTo>
                  <a:lnTo>
                    <a:pt x="7316" y="672582"/>
                  </a:lnTo>
                  <a:lnTo>
                    <a:pt x="2292" y="718661"/>
                  </a:lnTo>
                  <a:lnTo>
                    <a:pt x="0" y="764644"/>
                  </a:lnTo>
                  <a:lnTo>
                    <a:pt x="393" y="810424"/>
                  </a:lnTo>
                  <a:lnTo>
                    <a:pt x="3425" y="855893"/>
                  </a:lnTo>
                  <a:lnTo>
                    <a:pt x="9050" y="900942"/>
                  </a:lnTo>
                  <a:lnTo>
                    <a:pt x="17221" y="945465"/>
                  </a:lnTo>
                  <a:lnTo>
                    <a:pt x="27891" y="989354"/>
                  </a:lnTo>
                  <a:lnTo>
                    <a:pt x="41014" y="1032502"/>
                  </a:lnTo>
                  <a:lnTo>
                    <a:pt x="56544" y="1074800"/>
                  </a:lnTo>
                  <a:lnTo>
                    <a:pt x="74433" y="1116141"/>
                  </a:lnTo>
                  <a:lnTo>
                    <a:pt x="94636" y="1156417"/>
                  </a:lnTo>
                  <a:lnTo>
                    <a:pt x="117106" y="1195522"/>
                  </a:lnTo>
                  <a:lnTo>
                    <a:pt x="141796" y="1233346"/>
                  </a:lnTo>
                  <a:lnTo>
                    <a:pt x="168661" y="1269783"/>
                  </a:lnTo>
                  <a:lnTo>
                    <a:pt x="197652" y="1304725"/>
                  </a:lnTo>
                  <a:lnTo>
                    <a:pt x="228725" y="1338064"/>
                  </a:lnTo>
                  <a:lnTo>
                    <a:pt x="261832" y="1369693"/>
                  </a:lnTo>
                  <a:lnTo>
                    <a:pt x="296927" y="1399504"/>
                  </a:lnTo>
                  <a:lnTo>
                    <a:pt x="333964" y="1427389"/>
                  </a:lnTo>
                  <a:lnTo>
                    <a:pt x="372895" y="1453242"/>
                  </a:lnTo>
                  <a:lnTo>
                    <a:pt x="413675" y="1476953"/>
                  </a:lnTo>
                  <a:lnTo>
                    <a:pt x="456256" y="1498416"/>
                  </a:lnTo>
                  <a:lnTo>
                    <a:pt x="500594" y="1517523"/>
                  </a:lnTo>
                  <a:lnTo>
                    <a:pt x="792059" y="781050"/>
                  </a:lnTo>
                  <a:lnTo>
                    <a:pt x="659979" y="0"/>
                  </a:lnTo>
                  <a:close/>
                </a:path>
              </a:pathLst>
            </a:custGeom>
            <a:solidFill>
              <a:srgbClr val="EC7C30"/>
            </a:solidFill>
          </p:spPr>
          <p:txBody>
            <a:bodyPr wrap="square" lIns="0" tIns="0" rIns="0" bIns="0" rtlCol="0"/>
            <a:lstStyle/>
            <a:p>
              <a:endParaRPr/>
            </a:p>
          </p:txBody>
        </p:sp>
        <p:sp>
          <p:nvSpPr>
            <p:cNvPr id="58" name="object 58"/>
            <p:cNvSpPr/>
            <p:nvPr/>
          </p:nvSpPr>
          <p:spPr>
            <a:xfrm>
              <a:off x="1107098" y="1433703"/>
              <a:ext cx="792480" cy="1517650"/>
            </a:xfrm>
            <a:custGeom>
              <a:avLst/>
              <a:gdLst/>
              <a:ahLst/>
              <a:cxnLst/>
              <a:rect l="l" t="t" r="r" b="b"/>
              <a:pathLst>
                <a:path w="792480" h="1517650">
                  <a:moveTo>
                    <a:pt x="500594" y="1517523"/>
                  </a:moveTo>
                  <a:lnTo>
                    <a:pt x="456256" y="1498416"/>
                  </a:lnTo>
                  <a:lnTo>
                    <a:pt x="413675" y="1476953"/>
                  </a:lnTo>
                  <a:lnTo>
                    <a:pt x="372895" y="1453242"/>
                  </a:lnTo>
                  <a:lnTo>
                    <a:pt x="333964" y="1427389"/>
                  </a:lnTo>
                  <a:lnTo>
                    <a:pt x="296927" y="1399504"/>
                  </a:lnTo>
                  <a:lnTo>
                    <a:pt x="261832" y="1369693"/>
                  </a:lnTo>
                  <a:lnTo>
                    <a:pt x="228725" y="1338064"/>
                  </a:lnTo>
                  <a:lnTo>
                    <a:pt x="197652" y="1304725"/>
                  </a:lnTo>
                  <a:lnTo>
                    <a:pt x="168661" y="1269783"/>
                  </a:lnTo>
                  <a:lnTo>
                    <a:pt x="141796" y="1233346"/>
                  </a:lnTo>
                  <a:lnTo>
                    <a:pt x="117106" y="1195522"/>
                  </a:lnTo>
                  <a:lnTo>
                    <a:pt x="94636" y="1156417"/>
                  </a:lnTo>
                  <a:lnTo>
                    <a:pt x="74433" y="1116141"/>
                  </a:lnTo>
                  <a:lnTo>
                    <a:pt x="56544" y="1074800"/>
                  </a:lnTo>
                  <a:lnTo>
                    <a:pt x="41014" y="1032502"/>
                  </a:lnTo>
                  <a:lnTo>
                    <a:pt x="27891" y="989354"/>
                  </a:lnTo>
                  <a:lnTo>
                    <a:pt x="17221" y="945465"/>
                  </a:lnTo>
                  <a:lnTo>
                    <a:pt x="9050" y="900942"/>
                  </a:lnTo>
                  <a:lnTo>
                    <a:pt x="3425" y="855893"/>
                  </a:lnTo>
                  <a:lnTo>
                    <a:pt x="393" y="810424"/>
                  </a:lnTo>
                  <a:lnTo>
                    <a:pt x="0" y="764644"/>
                  </a:lnTo>
                  <a:lnTo>
                    <a:pt x="2292" y="718661"/>
                  </a:lnTo>
                  <a:lnTo>
                    <a:pt x="7316" y="672582"/>
                  </a:lnTo>
                  <a:lnTo>
                    <a:pt x="15118" y="626514"/>
                  </a:lnTo>
                  <a:lnTo>
                    <a:pt x="25746" y="580566"/>
                  </a:lnTo>
                  <a:lnTo>
                    <a:pt x="39245" y="534844"/>
                  </a:lnTo>
                  <a:lnTo>
                    <a:pt x="55662" y="489458"/>
                  </a:lnTo>
                  <a:lnTo>
                    <a:pt x="74964" y="444766"/>
                  </a:lnTo>
                  <a:lnTo>
                    <a:pt x="96804" y="401650"/>
                  </a:lnTo>
                  <a:lnTo>
                    <a:pt x="121081" y="360191"/>
                  </a:lnTo>
                  <a:lnTo>
                    <a:pt x="147693" y="320472"/>
                  </a:lnTo>
                  <a:lnTo>
                    <a:pt x="176539" y="282576"/>
                  </a:lnTo>
                  <a:lnTo>
                    <a:pt x="207518" y="246584"/>
                  </a:lnTo>
                  <a:lnTo>
                    <a:pt x="240527" y="212580"/>
                  </a:lnTo>
                  <a:lnTo>
                    <a:pt x="275465" y="180646"/>
                  </a:lnTo>
                  <a:lnTo>
                    <a:pt x="312232" y="150864"/>
                  </a:lnTo>
                  <a:lnTo>
                    <a:pt x="350724" y="123317"/>
                  </a:lnTo>
                  <a:lnTo>
                    <a:pt x="390841" y="98088"/>
                  </a:lnTo>
                  <a:lnTo>
                    <a:pt x="432482" y="75258"/>
                  </a:lnTo>
                  <a:lnTo>
                    <a:pt x="475544" y="54911"/>
                  </a:lnTo>
                  <a:lnTo>
                    <a:pt x="519926" y="37130"/>
                  </a:lnTo>
                  <a:lnTo>
                    <a:pt x="565527" y="21995"/>
                  </a:lnTo>
                  <a:lnTo>
                    <a:pt x="612245" y="9591"/>
                  </a:lnTo>
                  <a:lnTo>
                    <a:pt x="659979" y="0"/>
                  </a:lnTo>
                  <a:lnTo>
                    <a:pt x="792059" y="781050"/>
                  </a:lnTo>
                  <a:lnTo>
                    <a:pt x="500594" y="1517523"/>
                  </a:lnTo>
                  <a:close/>
                </a:path>
              </a:pathLst>
            </a:custGeom>
            <a:ln w="10668">
              <a:solidFill>
                <a:srgbClr val="FFFFFF"/>
              </a:solidFill>
            </a:ln>
          </p:spPr>
          <p:txBody>
            <a:bodyPr wrap="square" lIns="0" tIns="0" rIns="0" bIns="0" rtlCol="0"/>
            <a:lstStyle/>
            <a:p>
              <a:endParaRPr/>
            </a:p>
          </p:txBody>
        </p:sp>
        <p:sp>
          <p:nvSpPr>
            <p:cNvPr id="59" name="object 59"/>
            <p:cNvSpPr/>
            <p:nvPr/>
          </p:nvSpPr>
          <p:spPr>
            <a:xfrm>
              <a:off x="1767078" y="1422654"/>
              <a:ext cx="132080" cy="792480"/>
            </a:xfrm>
            <a:custGeom>
              <a:avLst/>
              <a:gdLst/>
              <a:ahLst/>
              <a:cxnLst/>
              <a:rect l="l" t="t" r="r" b="b"/>
              <a:pathLst>
                <a:path w="132080" h="792480">
                  <a:moveTo>
                    <a:pt x="132080" y="0"/>
                  </a:moveTo>
                  <a:lnTo>
                    <a:pt x="98940" y="690"/>
                  </a:lnTo>
                  <a:lnTo>
                    <a:pt x="65849" y="2762"/>
                  </a:lnTo>
                  <a:lnTo>
                    <a:pt x="32853" y="6215"/>
                  </a:lnTo>
                  <a:lnTo>
                    <a:pt x="0" y="11049"/>
                  </a:lnTo>
                  <a:lnTo>
                    <a:pt x="132080" y="792099"/>
                  </a:lnTo>
                  <a:lnTo>
                    <a:pt x="132080" y="0"/>
                  </a:lnTo>
                  <a:close/>
                </a:path>
              </a:pathLst>
            </a:custGeom>
            <a:solidFill>
              <a:srgbClr val="A4A4A4"/>
            </a:solidFill>
          </p:spPr>
          <p:txBody>
            <a:bodyPr wrap="square" lIns="0" tIns="0" rIns="0" bIns="0" rtlCol="0"/>
            <a:lstStyle/>
            <a:p>
              <a:endParaRPr/>
            </a:p>
          </p:txBody>
        </p:sp>
        <p:sp>
          <p:nvSpPr>
            <p:cNvPr id="60" name="object 60"/>
            <p:cNvSpPr/>
            <p:nvPr/>
          </p:nvSpPr>
          <p:spPr>
            <a:xfrm>
              <a:off x="1767078" y="1422654"/>
              <a:ext cx="132080" cy="792480"/>
            </a:xfrm>
            <a:custGeom>
              <a:avLst/>
              <a:gdLst/>
              <a:ahLst/>
              <a:cxnLst/>
              <a:rect l="l" t="t" r="r" b="b"/>
              <a:pathLst>
                <a:path w="132080" h="792480">
                  <a:moveTo>
                    <a:pt x="0" y="11049"/>
                  </a:moveTo>
                  <a:lnTo>
                    <a:pt x="32853" y="6215"/>
                  </a:lnTo>
                  <a:lnTo>
                    <a:pt x="65849" y="2762"/>
                  </a:lnTo>
                  <a:lnTo>
                    <a:pt x="98940" y="690"/>
                  </a:lnTo>
                  <a:lnTo>
                    <a:pt x="132080" y="0"/>
                  </a:lnTo>
                  <a:lnTo>
                    <a:pt x="132080" y="792099"/>
                  </a:lnTo>
                  <a:lnTo>
                    <a:pt x="0" y="11049"/>
                  </a:lnTo>
                  <a:close/>
                </a:path>
              </a:pathLst>
            </a:custGeom>
            <a:ln w="10668">
              <a:solidFill>
                <a:srgbClr val="FFFFFF"/>
              </a:solidFill>
            </a:ln>
          </p:spPr>
          <p:txBody>
            <a:bodyPr wrap="square" lIns="0" tIns="0" rIns="0" bIns="0" rtlCol="0"/>
            <a:lstStyle/>
            <a:p>
              <a:endParaRPr/>
            </a:p>
          </p:txBody>
        </p:sp>
        <p:sp>
          <p:nvSpPr>
            <p:cNvPr id="61" name="object 61"/>
            <p:cNvSpPr/>
            <p:nvPr/>
          </p:nvSpPr>
          <p:spPr>
            <a:xfrm>
              <a:off x="2134235" y="2363089"/>
              <a:ext cx="673100" cy="855980"/>
            </a:xfrm>
            <a:custGeom>
              <a:avLst/>
              <a:gdLst/>
              <a:ahLst/>
              <a:cxnLst/>
              <a:rect l="l" t="t" r="r" b="b"/>
              <a:pathLst>
                <a:path w="673100" h="855980">
                  <a:moveTo>
                    <a:pt x="543052" y="0"/>
                  </a:moveTo>
                  <a:lnTo>
                    <a:pt x="392557" y="581278"/>
                  </a:lnTo>
                  <a:lnTo>
                    <a:pt x="0" y="581278"/>
                  </a:lnTo>
                  <a:lnTo>
                    <a:pt x="0" y="855725"/>
                  </a:lnTo>
                  <a:lnTo>
                    <a:pt x="672846" y="855725"/>
                  </a:lnTo>
                  <a:lnTo>
                    <a:pt x="672846" y="581278"/>
                  </a:lnTo>
                  <a:lnTo>
                    <a:pt x="560705" y="581278"/>
                  </a:lnTo>
                  <a:lnTo>
                    <a:pt x="543052" y="0"/>
                  </a:lnTo>
                  <a:close/>
                </a:path>
              </a:pathLst>
            </a:custGeom>
            <a:solidFill>
              <a:srgbClr val="FFFFFF"/>
            </a:solidFill>
          </p:spPr>
          <p:txBody>
            <a:bodyPr wrap="square" lIns="0" tIns="0" rIns="0" bIns="0" rtlCol="0"/>
            <a:lstStyle/>
            <a:p>
              <a:endParaRPr/>
            </a:p>
          </p:txBody>
        </p:sp>
        <p:sp>
          <p:nvSpPr>
            <p:cNvPr id="62" name="object 62"/>
            <p:cNvSpPr/>
            <p:nvPr/>
          </p:nvSpPr>
          <p:spPr>
            <a:xfrm>
              <a:off x="2134235" y="2363089"/>
              <a:ext cx="673100" cy="855980"/>
            </a:xfrm>
            <a:custGeom>
              <a:avLst/>
              <a:gdLst/>
              <a:ahLst/>
              <a:cxnLst/>
              <a:rect l="l" t="t" r="r" b="b"/>
              <a:pathLst>
                <a:path w="673100" h="855980">
                  <a:moveTo>
                    <a:pt x="0" y="581278"/>
                  </a:moveTo>
                  <a:lnTo>
                    <a:pt x="392557" y="581278"/>
                  </a:lnTo>
                  <a:lnTo>
                    <a:pt x="543052" y="0"/>
                  </a:lnTo>
                  <a:lnTo>
                    <a:pt x="560705" y="581278"/>
                  </a:lnTo>
                  <a:lnTo>
                    <a:pt x="672846" y="581278"/>
                  </a:lnTo>
                  <a:lnTo>
                    <a:pt x="672846" y="627125"/>
                  </a:lnTo>
                  <a:lnTo>
                    <a:pt x="672846" y="695705"/>
                  </a:lnTo>
                  <a:lnTo>
                    <a:pt x="672846" y="855725"/>
                  </a:lnTo>
                  <a:lnTo>
                    <a:pt x="560705" y="855725"/>
                  </a:lnTo>
                  <a:lnTo>
                    <a:pt x="392557" y="855725"/>
                  </a:lnTo>
                  <a:lnTo>
                    <a:pt x="0" y="855725"/>
                  </a:lnTo>
                  <a:lnTo>
                    <a:pt x="0" y="695705"/>
                  </a:lnTo>
                  <a:lnTo>
                    <a:pt x="0" y="627125"/>
                  </a:lnTo>
                  <a:lnTo>
                    <a:pt x="0" y="581278"/>
                  </a:lnTo>
                  <a:close/>
                </a:path>
              </a:pathLst>
            </a:custGeom>
            <a:ln w="5334">
              <a:solidFill>
                <a:srgbClr val="000000"/>
              </a:solidFill>
            </a:ln>
          </p:spPr>
          <p:txBody>
            <a:bodyPr wrap="square" lIns="0" tIns="0" rIns="0" bIns="0" rtlCol="0"/>
            <a:lstStyle/>
            <a:p>
              <a:endParaRPr/>
            </a:p>
          </p:txBody>
        </p:sp>
      </p:grpSp>
      <p:sp>
        <p:nvSpPr>
          <p:cNvPr id="63" name="object 63"/>
          <p:cNvSpPr txBox="1"/>
          <p:nvPr/>
        </p:nvSpPr>
        <p:spPr>
          <a:xfrm>
            <a:off x="2935231" y="4722575"/>
            <a:ext cx="637516" cy="283837"/>
          </a:xfrm>
          <a:prstGeom prst="rect">
            <a:avLst/>
          </a:prstGeom>
        </p:spPr>
        <p:txBody>
          <a:bodyPr vert="horz" wrap="square" lIns="0" tIns="24552" rIns="0" bIns="0" rtlCol="0">
            <a:spAutoFit/>
          </a:bodyPr>
          <a:lstStyle/>
          <a:p>
            <a:pPr marR="38944" algn="ctr">
              <a:spcBef>
                <a:spcPts val="193"/>
              </a:spcBef>
            </a:pPr>
            <a:r>
              <a:rPr sz="800" spc="-53" dirty="0">
                <a:solidFill>
                  <a:srgbClr val="585858"/>
                </a:solidFill>
                <a:latin typeface="BIZ UDPゴシック"/>
                <a:cs typeface="BIZ UDPゴシック"/>
              </a:rPr>
              <a:t>いる</a:t>
            </a:r>
            <a:endParaRPr sz="800">
              <a:latin typeface="BIZ UDPゴシック"/>
              <a:cs typeface="BIZ UDPゴシック"/>
            </a:endParaRPr>
          </a:p>
          <a:p>
            <a:pPr marR="6773" algn="ctr">
              <a:spcBef>
                <a:spcPts val="60"/>
              </a:spcBef>
            </a:pPr>
            <a:r>
              <a:rPr sz="800" spc="-13" dirty="0">
                <a:solidFill>
                  <a:srgbClr val="585858"/>
                </a:solidFill>
                <a:latin typeface="BIZ UDPゴシック"/>
                <a:cs typeface="BIZ UDPゴシック"/>
              </a:rPr>
              <a:t>42</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56%</a:t>
            </a:r>
            <a:endParaRPr sz="800">
              <a:latin typeface="BIZ UDPゴシック"/>
              <a:cs typeface="BIZ UDPゴシック"/>
            </a:endParaRPr>
          </a:p>
        </p:txBody>
      </p:sp>
      <p:grpSp>
        <p:nvGrpSpPr>
          <p:cNvPr id="64" name="object 64"/>
          <p:cNvGrpSpPr/>
          <p:nvPr/>
        </p:nvGrpSpPr>
        <p:grpSpPr>
          <a:xfrm>
            <a:off x="1158973" y="3605425"/>
            <a:ext cx="844095" cy="1402875"/>
            <a:chOff x="918451" y="2129091"/>
            <a:chExt cx="633095" cy="1052195"/>
          </a:xfrm>
        </p:grpSpPr>
        <p:sp>
          <p:nvSpPr>
            <p:cNvPr id="65" name="object 65"/>
            <p:cNvSpPr/>
            <p:nvPr/>
          </p:nvSpPr>
          <p:spPr>
            <a:xfrm>
              <a:off x="921308" y="2131949"/>
              <a:ext cx="627380" cy="1046480"/>
            </a:xfrm>
            <a:custGeom>
              <a:avLst/>
              <a:gdLst/>
              <a:ahLst/>
              <a:cxnLst/>
              <a:rect l="l" t="t" r="r" b="b"/>
              <a:pathLst>
                <a:path w="627380" h="1046480">
                  <a:moveTo>
                    <a:pt x="190182" y="0"/>
                  </a:moveTo>
                  <a:lnTo>
                    <a:pt x="104470" y="744601"/>
                  </a:lnTo>
                  <a:lnTo>
                    <a:pt x="0" y="744601"/>
                  </a:lnTo>
                  <a:lnTo>
                    <a:pt x="0" y="1046098"/>
                  </a:lnTo>
                  <a:lnTo>
                    <a:pt x="626821" y="1046098"/>
                  </a:lnTo>
                  <a:lnTo>
                    <a:pt x="626821" y="744601"/>
                  </a:lnTo>
                  <a:lnTo>
                    <a:pt x="261175" y="744601"/>
                  </a:lnTo>
                  <a:lnTo>
                    <a:pt x="190182" y="0"/>
                  </a:lnTo>
                  <a:close/>
                </a:path>
              </a:pathLst>
            </a:custGeom>
            <a:solidFill>
              <a:srgbClr val="FFFFFF"/>
            </a:solidFill>
          </p:spPr>
          <p:txBody>
            <a:bodyPr wrap="square" lIns="0" tIns="0" rIns="0" bIns="0" rtlCol="0"/>
            <a:lstStyle/>
            <a:p>
              <a:endParaRPr/>
            </a:p>
          </p:txBody>
        </p:sp>
        <p:sp>
          <p:nvSpPr>
            <p:cNvPr id="66" name="object 66"/>
            <p:cNvSpPr/>
            <p:nvPr/>
          </p:nvSpPr>
          <p:spPr>
            <a:xfrm>
              <a:off x="921308" y="2131949"/>
              <a:ext cx="627380" cy="1046480"/>
            </a:xfrm>
            <a:custGeom>
              <a:avLst/>
              <a:gdLst/>
              <a:ahLst/>
              <a:cxnLst/>
              <a:rect l="l" t="t" r="r" b="b"/>
              <a:pathLst>
                <a:path w="627380" h="1046480">
                  <a:moveTo>
                    <a:pt x="0" y="744601"/>
                  </a:moveTo>
                  <a:lnTo>
                    <a:pt x="104470" y="744601"/>
                  </a:lnTo>
                  <a:lnTo>
                    <a:pt x="190182" y="0"/>
                  </a:lnTo>
                  <a:lnTo>
                    <a:pt x="261175" y="744601"/>
                  </a:lnTo>
                  <a:lnTo>
                    <a:pt x="626821" y="744601"/>
                  </a:lnTo>
                  <a:lnTo>
                    <a:pt x="626821" y="794893"/>
                  </a:lnTo>
                  <a:lnTo>
                    <a:pt x="626821" y="870204"/>
                  </a:lnTo>
                  <a:lnTo>
                    <a:pt x="626821" y="1046098"/>
                  </a:lnTo>
                  <a:lnTo>
                    <a:pt x="261175" y="1046098"/>
                  </a:lnTo>
                  <a:lnTo>
                    <a:pt x="104470" y="1046098"/>
                  </a:lnTo>
                  <a:lnTo>
                    <a:pt x="0" y="1046098"/>
                  </a:lnTo>
                  <a:lnTo>
                    <a:pt x="0" y="870204"/>
                  </a:lnTo>
                  <a:lnTo>
                    <a:pt x="0" y="794893"/>
                  </a:lnTo>
                  <a:lnTo>
                    <a:pt x="0" y="744601"/>
                  </a:lnTo>
                  <a:close/>
                </a:path>
              </a:pathLst>
            </a:custGeom>
            <a:ln w="5334">
              <a:solidFill>
                <a:srgbClr val="000000"/>
              </a:solidFill>
            </a:ln>
          </p:spPr>
          <p:txBody>
            <a:bodyPr wrap="square" lIns="0" tIns="0" rIns="0" bIns="0" rtlCol="0"/>
            <a:lstStyle/>
            <a:p>
              <a:endParaRPr/>
            </a:p>
          </p:txBody>
        </p:sp>
      </p:grpSp>
      <p:sp>
        <p:nvSpPr>
          <p:cNvPr id="67" name="object 67"/>
          <p:cNvSpPr txBox="1"/>
          <p:nvPr/>
        </p:nvSpPr>
        <p:spPr>
          <a:xfrm>
            <a:off x="1300682" y="4649228"/>
            <a:ext cx="609577" cy="284692"/>
          </a:xfrm>
          <a:prstGeom prst="rect">
            <a:avLst/>
          </a:prstGeom>
        </p:spPr>
        <p:txBody>
          <a:bodyPr vert="horz" wrap="square" lIns="0" tIns="25399" rIns="0" bIns="0" rtlCol="0">
            <a:spAutoFit/>
          </a:bodyPr>
          <a:lstStyle/>
          <a:p>
            <a:pPr marR="38944" algn="ctr">
              <a:spcBef>
                <a:spcPts val="200"/>
              </a:spcBef>
            </a:pPr>
            <a:r>
              <a:rPr sz="800" spc="-47" dirty="0">
                <a:solidFill>
                  <a:srgbClr val="585858"/>
                </a:solidFill>
                <a:latin typeface="BIZ UDPゴシック"/>
                <a:cs typeface="BIZ UDPゴシック"/>
              </a:rPr>
              <a:t>いない</a:t>
            </a:r>
            <a:endParaRPr sz="800">
              <a:latin typeface="BIZ UDPゴシック"/>
              <a:cs typeface="BIZ UDPゴシック"/>
            </a:endParaRPr>
          </a:p>
          <a:p>
            <a:pPr marR="6773" algn="ctr">
              <a:spcBef>
                <a:spcPts val="67"/>
              </a:spcBef>
            </a:pPr>
            <a:r>
              <a:rPr sz="800" spc="-13" dirty="0">
                <a:solidFill>
                  <a:srgbClr val="585858"/>
                </a:solidFill>
                <a:latin typeface="BIZ UDPゴシック"/>
                <a:cs typeface="BIZ UDPゴシック"/>
              </a:rPr>
              <a:t>31</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41%</a:t>
            </a:r>
            <a:endParaRPr sz="800">
              <a:latin typeface="BIZ UDPゴシック"/>
              <a:cs typeface="BIZ UDPゴシック"/>
            </a:endParaRPr>
          </a:p>
        </p:txBody>
      </p:sp>
      <p:grpSp>
        <p:nvGrpSpPr>
          <p:cNvPr id="68" name="object 68"/>
          <p:cNvGrpSpPr/>
          <p:nvPr/>
        </p:nvGrpSpPr>
        <p:grpSpPr>
          <a:xfrm>
            <a:off x="1377726" y="2401679"/>
            <a:ext cx="1004956" cy="355587"/>
            <a:chOff x="1082522" y="1226248"/>
            <a:chExt cx="753745" cy="266700"/>
          </a:xfrm>
        </p:grpSpPr>
        <p:sp>
          <p:nvSpPr>
            <p:cNvPr id="69" name="object 69"/>
            <p:cNvSpPr/>
            <p:nvPr/>
          </p:nvSpPr>
          <p:spPr>
            <a:xfrm>
              <a:off x="1085380" y="1229106"/>
              <a:ext cx="748030" cy="260985"/>
            </a:xfrm>
            <a:custGeom>
              <a:avLst/>
              <a:gdLst/>
              <a:ahLst/>
              <a:cxnLst/>
              <a:rect l="l" t="t" r="r" b="b"/>
              <a:pathLst>
                <a:path w="748030" h="260984">
                  <a:moveTo>
                    <a:pt x="512025" y="0"/>
                  </a:moveTo>
                  <a:lnTo>
                    <a:pt x="0" y="0"/>
                  </a:lnTo>
                  <a:lnTo>
                    <a:pt x="0" y="260858"/>
                  </a:lnTo>
                  <a:lnTo>
                    <a:pt x="512025" y="260858"/>
                  </a:lnTo>
                  <a:lnTo>
                    <a:pt x="512025" y="217297"/>
                  </a:lnTo>
                  <a:lnTo>
                    <a:pt x="747737" y="196342"/>
                  </a:lnTo>
                  <a:lnTo>
                    <a:pt x="512025" y="152146"/>
                  </a:lnTo>
                  <a:lnTo>
                    <a:pt x="512025" y="0"/>
                  </a:lnTo>
                  <a:close/>
                </a:path>
              </a:pathLst>
            </a:custGeom>
            <a:solidFill>
              <a:srgbClr val="FFFFFF"/>
            </a:solidFill>
          </p:spPr>
          <p:txBody>
            <a:bodyPr wrap="square" lIns="0" tIns="0" rIns="0" bIns="0" rtlCol="0"/>
            <a:lstStyle/>
            <a:p>
              <a:endParaRPr/>
            </a:p>
          </p:txBody>
        </p:sp>
        <p:sp>
          <p:nvSpPr>
            <p:cNvPr id="70" name="object 70"/>
            <p:cNvSpPr/>
            <p:nvPr/>
          </p:nvSpPr>
          <p:spPr>
            <a:xfrm>
              <a:off x="1085380" y="1229106"/>
              <a:ext cx="748030" cy="260985"/>
            </a:xfrm>
            <a:custGeom>
              <a:avLst/>
              <a:gdLst/>
              <a:ahLst/>
              <a:cxnLst/>
              <a:rect l="l" t="t" r="r" b="b"/>
              <a:pathLst>
                <a:path w="748030" h="260984">
                  <a:moveTo>
                    <a:pt x="0" y="0"/>
                  </a:moveTo>
                  <a:lnTo>
                    <a:pt x="298665" y="0"/>
                  </a:lnTo>
                  <a:lnTo>
                    <a:pt x="426681" y="0"/>
                  </a:lnTo>
                  <a:lnTo>
                    <a:pt x="512025" y="0"/>
                  </a:lnTo>
                  <a:lnTo>
                    <a:pt x="512025" y="152146"/>
                  </a:lnTo>
                  <a:lnTo>
                    <a:pt x="747737" y="196342"/>
                  </a:lnTo>
                  <a:lnTo>
                    <a:pt x="512025" y="217297"/>
                  </a:lnTo>
                  <a:lnTo>
                    <a:pt x="512025" y="260858"/>
                  </a:lnTo>
                  <a:lnTo>
                    <a:pt x="426681" y="260858"/>
                  </a:lnTo>
                  <a:lnTo>
                    <a:pt x="298665" y="260858"/>
                  </a:lnTo>
                  <a:lnTo>
                    <a:pt x="0" y="260858"/>
                  </a:lnTo>
                  <a:lnTo>
                    <a:pt x="0" y="217297"/>
                  </a:lnTo>
                  <a:lnTo>
                    <a:pt x="0" y="152146"/>
                  </a:lnTo>
                  <a:lnTo>
                    <a:pt x="0" y="0"/>
                  </a:lnTo>
                  <a:close/>
                </a:path>
              </a:pathLst>
            </a:custGeom>
            <a:ln w="5334">
              <a:solidFill>
                <a:srgbClr val="000000"/>
              </a:solidFill>
            </a:ln>
          </p:spPr>
          <p:txBody>
            <a:bodyPr wrap="square" lIns="0" tIns="0" rIns="0" bIns="0" rtlCol="0"/>
            <a:lstStyle/>
            <a:p>
              <a:endParaRPr/>
            </a:p>
          </p:txBody>
        </p:sp>
      </p:grpSp>
      <p:sp>
        <p:nvSpPr>
          <p:cNvPr id="71" name="object 71"/>
          <p:cNvSpPr txBox="1"/>
          <p:nvPr/>
        </p:nvSpPr>
        <p:spPr>
          <a:xfrm>
            <a:off x="1505499" y="2426073"/>
            <a:ext cx="485969" cy="283837"/>
          </a:xfrm>
          <a:prstGeom prst="rect">
            <a:avLst/>
          </a:prstGeom>
        </p:spPr>
        <p:txBody>
          <a:bodyPr vert="horz" wrap="square" lIns="0" tIns="24552" rIns="0" bIns="0" rtlCol="0">
            <a:spAutoFit/>
          </a:bodyPr>
          <a:lstStyle/>
          <a:p>
            <a:pPr marL="66885">
              <a:spcBef>
                <a:spcPts val="193"/>
              </a:spcBef>
            </a:pPr>
            <a:r>
              <a:rPr sz="800" spc="-47" dirty="0">
                <a:solidFill>
                  <a:srgbClr val="585858"/>
                </a:solidFill>
                <a:latin typeface="BIZ UDPゴシック"/>
                <a:cs typeface="BIZ UDPゴシック"/>
              </a:rPr>
              <a:t>未回答</a:t>
            </a:r>
            <a:endParaRPr sz="800">
              <a:latin typeface="BIZ UDPゴシック"/>
              <a:cs typeface="BIZ UDPゴシック"/>
            </a:endParaRPr>
          </a:p>
          <a:p>
            <a:pPr>
              <a:spcBef>
                <a:spcPts val="60"/>
              </a:spcBef>
            </a:pPr>
            <a:r>
              <a:rPr sz="800" dirty="0">
                <a:solidFill>
                  <a:srgbClr val="585858"/>
                </a:solidFill>
                <a:latin typeface="BIZ UDPゴシック"/>
                <a:cs typeface="BIZ UDPゴシック"/>
              </a:rPr>
              <a:t>2</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3%</a:t>
            </a:r>
            <a:endParaRPr sz="800">
              <a:latin typeface="BIZ UDPゴシック"/>
              <a:cs typeface="BIZ UDPゴシック"/>
            </a:endParaRPr>
          </a:p>
        </p:txBody>
      </p:sp>
      <p:grpSp>
        <p:nvGrpSpPr>
          <p:cNvPr id="72" name="object 72"/>
          <p:cNvGrpSpPr/>
          <p:nvPr/>
        </p:nvGrpSpPr>
        <p:grpSpPr>
          <a:xfrm>
            <a:off x="4102994" y="2516653"/>
            <a:ext cx="2468788" cy="2168233"/>
            <a:chOff x="3126549" y="1312481"/>
            <a:chExt cx="1851660" cy="1626235"/>
          </a:xfrm>
        </p:grpSpPr>
        <p:sp>
          <p:nvSpPr>
            <p:cNvPr id="73" name="object 73"/>
            <p:cNvSpPr/>
            <p:nvPr/>
          </p:nvSpPr>
          <p:spPr>
            <a:xfrm>
              <a:off x="3498722" y="1315339"/>
              <a:ext cx="1108075" cy="1620520"/>
            </a:xfrm>
            <a:custGeom>
              <a:avLst/>
              <a:gdLst/>
              <a:ahLst/>
              <a:cxnLst/>
              <a:rect l="l" t="t" r="r" b="b"/>
              <a:pathLst>
                <a:path w="1108075" h="1620520">
                  <a:moveTo>
                    <a:pt x="0" y="1377441"/>
                  </a:moveTo>
                  <a:lnTo>
                    <a:pt x="0" y="1620265"/>
                  </a:lnTo>
                </a:path>
                <a:path w="1108075" h="1620520">
                  <a:moveTo>
                    <a:pt x="0" y="567435"/>
                  </a:moveTo>
                  <a:lnTo>
                    <a:pt x="0" y="1053083"/>
                  </a:lnTo>
                </a:path>
                <a:path w="1108075" h="1620520">
                  <a:moveTo>
                    <a:pt x="0" y="0"/>
                  </a:moveTo>
                  <a:lnTo>
                    <a:pt x="0" y="243204"/>
                  </a:lnTo>
                </a:path>
                <a:path w="1108075" h="1620520">
                  <a:moveTo>
                    <a:pt x="368680" y="1377441"/>
                  </a:moveTo>
                  <a:lnTo>
                    <a:pt x="368680" y="1620265"/>
                  </a:lnTo>
                </a:path>
                <a:path w="1108075" h="1620520">
                  <a:moveTo>
                    <a:pt x="368680" y="567435"/>
                  </a:moveTo>
                  <a:lnTo>
                    <a:pt x="368680" y="1053083"/>
                  </a:lnTo>
                </a:path>
                <a:path w="1108075" h="1620520">
                  <a:moveTo>
                    <a:pt x="368680" y="0"/>
                  </a:moveTo>
                  <a:lnTo>
                    <a:pt x="368680" y="243204"/>
                  </a:lnTo>
                </a:path>
                <a:path w="1108075" h="1620520">
                  <a:moveTo>
                    <a:pt x="738251" y="1377441"/>
                  </a:moveTo>
                  <a:lnTo>
                    <a:pt x="738251" y="1620265"/>
                  </a:lnTo>
                </a:path>
                <a:path w="1108075" h="1620520">
                  <a:moveTo>
                    <a:pt x="738251" y="0"/>
                  </a:moveTo>
                  <a:lnTo>
                    <a:pt x="738251" y="1053083"/>
                  </a:lnTo>
                </a:path>
                <a:path w="1108075" h="1620520">
                  <a:moveTo>
                    <a:pt x="1107821" y="1377441"/>
                  </a:moveTo>
                  <a:lnTo>
                    <a:pt x="1107821" y="1620265"/>
                  </a:lnTo>
                </a:path>
                <a:path w="1108075" h="1620520">
                  <a:moveTo>
                    <a:pt x="1107821" y="567435"/>
                  </a:moveTo>
                  <a:lnTo>
                    <a:pt x="1107821" y="1053083"/>
                  </a:lnTo>
                </a:path>
                <a:path w="1108075" h="1620520">
                  <a:moveTo>
                    <a:pt x="1107821" y="0"/>
                  </a:moveTo>
                  <a:lnTo>
                    <a:pt x="1107821" y="243204"/>
                  </a:lnTo>
                </a:path>
              </a:pathLst>
            </a:custGeom>
            <a:ln w="5333">
              <a:solidFill>
                <a:srgbClr val="D9D9D9"/>
              </a:solidFill>
            </a:ln>
          </p:spPr>
          <p:txBody>
            <a:bodyPr wrap="square" lIns="0" tIns="0" rIns="0" bIns="0" rtlCol="0"/>
            <a:lstStyle/>
            <a:p>
              <a:endParaRPr/>
            </a:p>
          </p:txBody>
        </p:sp>
        <p:sp>
          <p:nvSpPr>
            <p:cNvPr id="74" name="object 74"/>
            <p:cNvSpPr/>
            <p:nvPr/>
          </p:nvSpPr>
          <p:spPr>
            <a:xfrm>
              <a:off x="4975351" y="1315339"/>
              <a:ext cx="0" cy="1620520"/>
            </a:xfrm>
            <a:custGeom>
              <a:avLst/>
              <a:gdLst/>
              <a:ahLst/>
              <a:cxnLst/>
              <a:rect l="l" t="t" r="r" b="b"/>
              <a:pathLst>
                <a:path h="1620520">
                  <a:moveTo>
                    <a:pt x="0" y="0"/>
                  </a:moveTo>
                  <a:lnTo>
                    <a:pt x="0" y="1620266"/>
                  </a:lnTo>
                </a:path>
              </a:pathLst>
            </a:custGeom>
            <a:ln w="5334">
              <a:solidFill>
                <a:srgbClr val="D9D9D9"/>
              </a:solidFill>
            </a:ln>
          </p:spPr>
          <p:txBody>
            <a:bodyPr wrap="square" lIns="0" tIns="0" rIns="0" bIns="0" rtlCol="0"/>
            <a:lstStyle/>
            <a:p>
              <a:endParaRPr/>
            </a:p>
          </p:txBody>
        </p:sp>
        <p:sp>
          <p:nvSpPr>
            <p:cNvPr id="75" name="object 75"/>
            <p:cNvSpPr/>
            <p:nvPr/>
          </p:nvSpPr>
          <p:spPr>
            <a:xfrm>
              <a:off x="3129407" y="1558543"/>
              <a:ext cx="1108075" cy="1134745"/>
            </a:xfrm>
            <a:custGeom>
              <a:avLst/>
              <a:gdLst/>
              <a:ahLst/>
              <a:cxnLst/>
              <a:rect l="l" t="t" r="r" b="b"/>
              <a:pathLst>
                <a:path w="1108075" h="1134745">
                  <a:moveTo>
                    <a:pt x="1015365" y="809879"/>
                  </a:moveTo>
                  <a:lnTo>
                    <a:pt x="0" y="809879"/>
                  </a:lnTo>
                  <a:lnTo>
                    <a:pt x="0" y="1134237"/>
                  </a:lnTo>
                  <a:lnTo>
                    <a:pt x="1015365" y="1134237"/>
                  </a:lnTo>
                  <a:lnTo>
                    <a:pt x="1015365" y="809879"/>
                  </a:lnTo>
                  <a:close/>
                </a:path>
                <a:path w="1108075" h="1134745">
                  <a:moveTo>
                    <a:pt x="1107567" y="0"/>
                  </a:moveTo>
                  <a:lnTo>
                    <a:pt x="0" y="0"/>
                  </a:lnTo>
                  <a:lnTo>
                    <a:pt x="0" y="324231"/>
                  </a:lnTo>
                  <a:lnTo>
                    <a:pt x="1107567" y="324231"/>
                  </a:lnTo>
                  <a:lnTo>
                    <a:pt x="1107567" y="0"/>
                  </a:lnTo>
                  <a:close/>
                </a:path>
              </a:pathLst>
            </a:custGeom>
            <a:solidFill>
              <a:srgbClr val="92D050"/>
            </a:solidFill>
          </p:spPr>
          <p:txBody>
            <a:bodyPr wrap="square" lIns="0" tIns="0" rIns="0" bIns="0" rtlCol="0"/>
            <a:lstStyle/>
            <a:p>
              <a:endParaRPr/>
            </a:p>
          </p:txBody>
        </p:sp>
        <p:sp>
          <p:nvSpPr>
            <p:cNvPr id="76" name="object 76"/>
            <p:cNvSpPr/>
            <p:nvPr/>
          </p:nvSpPr>
          <p:spPr>
            <a:xfrm>
              <a:off x="4144772" y="1558543"/>
              <a:ext cx="738505" cy="1134745"/>
            </a:xfrm>
            <a:custGeom>
              <a:avLst/>
              <a:gdLst/>
              <a:ahLst/>
              <a:cxnLst/>
              <a:rect l="l" t="t" r="r" b="b"/>
              <a:pathLst>
                <a:path w="738504" h="1134745">
                  <a:moveTo>
                    <a:pt x="584581" y="0"/>
                  </a:moveTo>
                  <a:lnTo>
                    <a:pt x="92202" y="0"/>
                  </a:lnTo>
                  <a:lnTo>
                    <a:pt x="92202" y="324231"/>
                  </a:lnTo>
                  <a:lnTo>
                    <a:pt x="584581" y="324231"/>
                  </a:lnTo>
                  <a:lnTo>
                    <a:pt x="584581" y="0"/>
                  </a:lnTo>
                  <a:close/>
                </a:path>
                <a:path w="738504" h="1134745">
                  <a:moveTo>
                    <a:pt x="738251" y="809879"/>
                  </a:moveTo>
                  <a:lnTo>
                    <a:pt x="0" y="809879"/>
                  </a:lnTo>
                  <a:lnTo>
                    <a:pt x="0" y="1134237"/>
                  </a:lnTo>
                  <a:lnTo>
                    <a:pt x="738251" y="1134237"/>
                  </a:lnTo>
                  <a:lnTo>
                    <a:pt x="738251" y="809879"/>
                  </a:lnTo>
                  <a:close/>
                </a:path>
              </a:pathLst>
            </a:custGeom>
            <a:solidFill>
              <a:srgbClr val="5B9BD4"/>
            </a:solidFill>
          </p:spPr>
          <p:txBody>
            <a:bodyPr wrap="square" lIns="0" tIns="0" rIns="0" bIns="0" rtlCol="0"/>
            <a:lstStyle/>
            <a:p>
              <a:endParaRPr/>
            </a:p>
          </p:txBody>
        </p:sp>
        <p:sp>
          <p:nvSpPr>
            <p:cNvPr id="77" name="object 77"/>
            <p:cNvSpPr/>
            <p:nvPr/>
          </p:nvSpPr>
          <p:spPr>
            <a:xfrm>
              <a:off x="4729353" y="1558543"/>
              <a:ext cx="246379" cy="1134745"/>
            </a:xfrm>
            <a:custGeom>
              <a:avLst/>
              <a:gdLst/>
              <a:ahLst/>
              <a:cxnLst/>
              <a:rect l="l" t="t" r="r" b="b"/>
              <a:pathLst>
                <a:path w="246379" h="1134745">
                  <a:moveTo>
                    <a:pt x="245872" y="809879"/>
                  </a:moveTo>
                  <a:lnTo>
                    <a:pt x="153670" y="809879"/>
                  </a:lnTo>
                  <a:lnTo>
                    <a:pt x="153670" y="1134237"/>
                  </a:lnTo>
                  <a:lnTo>
                    <a:pt x="245872" y="1134237"/>
                  </a:lnTo>
                  <a:lnTo>
                    <a:pt x="245872" y="809879"/>
                  </a:lnTo>
                  <a:close/>
                </a:path>
                <a:path w="246379" h="1134745">
                  <a:moveTo>
                    <a:pt x="245872" y="0"/>
                  </a:moveTo>
                  <a:lnTo>
                    <a:pt x="0" y="0"/>
                  </a:lnTo>
                  <a:lnTo>
                    <a:pt x="0" y="324231"/>
                  </a:lnTo>
                  <a:lnTo>
                    <a:pt x="245872" y="324231"/>
                  </a:lnTo>
                  <a:lnTo>
                    <a:pt x="245872" y="0"/>
                  </a:lnTo>
                  <a:close/>
                </a:path>
              </a:pathLst>
            </a:custGeom>
            <a:solidFill>
              <a:srgbClr val="FFC000"/>
            </a:solidFill>
          </p:spPr>
          <p:txBody>
            <a:bodyPr wrap="square" lIns="0" tIns="0" rIns="0" bIns="0" rtlCol="0"/>
            <a:lstStyle/>
            <a:p>
              <a:endParaRPr/>
            </a:p>
          </p:txBody>
        </p:sp>
        <p:sp>
          <p:nvSpPr>
            <p:cNvPr id="78" name="object 78"/>
            <p:cNvSpPr/>
            <p:nvPr/>
          </p:nvSpPr>
          <p:spPr>
            <a:xfrm>
              <a:off x="3129406" y="1315339"/>
              <a:ext cx="0" cy="1620520"/>
            </a:xfrm>
            <a:custGeom>
              <a:avLst/>
              <a:gdLst/>
              <a:ahLst/>
              <a:cxnLst/>
              <a:rect l="l" t="t" r="r" b="b"/>
              <a:pathLst>
                <a:path h="1620520">
                  <a:moveTo>
                    <a:pt x="0" y="1620265"/>
                  </a:moveTo>
                  <a:lnTo>
                    <a:pt x="0" y="0"/>
                  </a:lnTo>
                </a:path>
              </a:pathLst>
            </a:custGeom>
            <a:ln w="5334">
              <a:solidFill>
                <a:srgbClr val="D9D9D9"/>
              </a:solidFill>
            </a:ln>
          </p:spPr>
          <p:txBody>
            <a:bodyPr wrap="square" lIns="0" tIns="0" rIns="0" bIns="0" rtlCol="0"/>
            <a:lstStyle/>
            <a:p>
              <a:endParaRPr/>
            </a:p>
          </p:txBody>
        </p:sp>
        <p:sp>
          <p:nvSpPr>
            <p:cNvPr id="79" name="object 79"/>
            <p:cNvSpPr/>
            <p:nvPr/>
          </p:nvSpPr>
          <p:spPr>
            <a:xfrm>
              <a:off x="3583304" y="2480792"/>
              <a:ext cx="107950" cy="99695"/>
            </a:xfrm>
            <a:custGeom>
              <a:avLst/>
              <a:gdLst/>
              <a:ahLst/>
              <a:cxnLst/>
              <a:rect l="l" t="t" r="r" b="b"/>
              <a:pathLst>
                <a:path w="107950" h="99694">
                  <a:moveTo>
                    <a:pt x="107530" y="0"/>
                  </a:moveTo>
                  <a:lnTo>
                    <a:pt x="0" y="0"/>
                  </a:lnTo>
                  <a:lnTo>
                    <a:pt x="0" y="99466"/>
                  </a:lnTo>
                  <a:lnTo>
                    <a:pt x="107530" y="99466"/>
                  </a:lnTo>
                  <a:lnTo>
                    <a:pt x="107530" y="0"/>
                  </a:lnTo>
                  <a:close/>
                </a:path>
              </a:pathLst>
            </a:custGeom>
            <a:solidFill>
              <a:srgbClr val="FFFFFF"/>
            </a:solidFill>
          </p:spPr>
          <p:txBody>
            <a:bodyPr wrap="square" lIns="0" tIns="0" rIns="0" bIns="0" rtlCol="0"/>
            <a:lstStyle/>
            <a:p>
              <a:endParaRPr/>
            </a:p>
          </p:txBody>
        </p:sp>
      </p:grpSp>
      <p:sp>
        <p:nvSpPr>
          <p:cNvPr id="80" name="object 80"/>
          <p:cNvSpPr txBox="1"/>
          <p:nvPr/>
        </p:nvSpPr>
        <p:spPr>
          <a:xfrm>
            <a:off x="4740257" y="4067604"/>
            <a:ext cx="103289" cy="120609"/>
          </a:xfrm>
          <a:prstGeom prst="rect">
            <a:avLst/>
          </a:prstGeom>
        </p:spPr>
        <p:txBody>
          <a:bodyPr vert="horz" wrap="square" lIns="0" tIns="17779" rIns="0" bIns="0" rtlCol="0">
            <a:spAutoFit/>
          </a:bodyPr>
          <a:lstStyle/>
          <a:p>
            <a:pPr>
              <a:spcBef>
                <a:spcPts val="140"/>
              </a:spcBef>
            </a:pPr>
            <a:r>
              <a:rPr sz="667" spc="-33" dirty="0">
                <a:solidFill>
                  <a:srgbClr val="404040"/>
                </a:solidFill>
                <a:latin typeface="Calibri"/>
                <a:cs typeface="Calibri"/>
              </a:rPr>
              <a:t>22</a:t>
            </a:r>
            <a:endParaRPr sz="667">
              <a:latin typeface="Calibri"/>
              <a:cs typeface="Calibri"/>
            </a:endParaRPr>
          </a:p>
        </p:txBody>
      </p:sp>
      <p:sp>
        <p:nvSpPr>
          <p:cNvPr id="81" name="object 81"/>
          <p:cNvSpPr/>
          <p:nvPr/>
        </p:nvSpPr>
        <p:spPr>
          <a:xfrm>
            <a:off x="4773443" y="2994205"/>
            <a:ext cx="143928" cy="132922"/>
          </a:xfrm>
          <a:custGeom>
            <a:avLst/>
            <a:gdLst/>
            <a:ahLst/>
            <a:cxnLst/>
            <a:rect l="l" t="t" r="r" b="b"/>
            <a:pathLst>
              <a:path w="107950" h="99694">
                <a:moveTo>
                  <a:pt x="107530" y="0"/>
                </a:moveTo>
                <a:lnTo>
                  <a:pt x="0" y="0"/>
                </a:lnTo>
                <a:lnTo>
                  <a:pt x="0" y="99466"/>
                </a:lnTo>
                <a:lnTo>
                  <a:pt x="107530" y="99466"/>
                </a:lnTo>
                <a:lnTo>
                  <a:pt x="107530" y="0"/>
                </a:lnTo>
                <a:close/>
              </a:path>
            </a:pathLst>
          </a:custGeom>
          <a:solidFill>
            <a:srgbClr val="FFFFFF"/>
          </a:solidFill>
        </p:spPr>
        <p:txBody>
          <a:bodyPr wrap="square" lIns="0" tIns="0" rIns="0" bIns="0" rtlCol="0"/>
          <a:lstStyle/>
          <a:p>
            <a:endParaRPr/>
          </a:p>
        </p:txBody>
      </p:sp>
      <p:sp>
        <p:nvSpPr>
          <p:cNvPr id="82" name="object 82"/>
          <p:cNvSpPr txBox="1"/>
          <p:nvPr/>
        </p:nvSpPr>
        <p:spPr>
          <a:xfrm>
            <a:off x="4801723" y="2987297"/>
            <a:ext cx="103289" cy="120609"/>
          </a:xfrm>
          <a:prstGeom prst="rect">
            <a:avLst/>
          </a:prstGeom>
        </p:spPr>
        <p:txBody>
          <a:bodyPr vert="horz" wrap="square" lIns="0" tIns="17779" rIns="0" bIns="0" rtlCol="0">
            <a:spAutoFit/>
          </a:bodyPr>
          <a:lstStyle/>
          <a:p>
            <a:pPr>
              <a:spcBef>
                <a:spcPts val="140"/>
              </a:spcBef>
            </a:pPr>
            <a:r>
              <a:rPr sz="667" spc="-33" dirty="0">
                <a:solidFill>
                  <a:srgbClr val="404040"/>
                </a:solidFill>
                <a:latin typeface="Calibri"/>
                <a:cs typeface="Calibri"/>
              </a:rPr>
              <a:t>18</a:t>
            </a:r>
            <a:endParaRPr sz="667">
              <a:latin typeface="Calibri"/>
              <a:cs typeface="Calibri"/>
            </a:endParaRPr>
          </a:p>
        </p:txBody>
      </p:sp>
      <p:sp>
        <p:nvSpPr>
          <p:cNvPr id="83" name="object 83"/>
          <p:cNvSpPr/>
          <p:nvPr/>
        </p:nvSpPr>
        <p:spPr>
          <a:xfrm>
            <a:off x="5881013" y="4074343"/>
            <a:ext cx="143928" cy="132922"/>
          </a:xfrm>
          <a:custGeom>
            <a:avLst/>
            <a:gdLst/>
            <a:ahLst/>
            <a:cxnLst/>
            <a:rect l="l" t="t" r="r" b="b"/>
            <a:pathLst>
              <a:path w="107950" h="99694">
                <a:moveTo>
                  <a:pt x="107530" y="0"/>
                </a:moveTo>
                <a:lnTo>
                  <a:pt x="0" y="0"/>
                </a:lnTo>
                <a:lnTo>
                  <a:pt x="0" y="99466"/>
                </a:lnTo>
                <a:lnTo>
                  <a:pt x="107530" y="99466"/>
                </a:lnTo>
                <a:lnTo>
                  <a:pt x="107530" y="0"/>
                </a:lnTo>
                <a:close/>
              </a:path>
            </a:pathLst>
          </a:custGeom>
          <a:solidFill>
            <a:srgbClr val="FFFFFF"/>
          </a:solidFill>
        </p:spPr>
        <p:txBody>
          <a:bodyPr wrap="square" lIns="0" tIns="0" rIns="0" bIns="0" rtlCol="0"/>
          <a:lstStyle/>
          <a:p>
            <a:endParaRPr/>
          </a:p>
        </p:txBody>
      </p:sp>
      <p:sp>
        <p:nvSpPr>
          <p:cNvPr id="84" name="object 84"/>
          <p:cNvSpPr txBox="1"/>
          <p:nvPr/>
        </p:nvSpPr>
        <p:spPr>
          <a:xfrm>
            <a:off x="5909459" y="4067604"/>
            <a:ext cx="103289" cy="120609"/>
          </a:xfrm>
          <a:prstGeom prst="rect">
            <a:avLst/>
          </a:prstGeom>
        </p:spPr>
        <p:txBody>
          <a:bodyPr vert="horz" wrap="square" lIns="0" tIns="17779" rIns="0" bIns="0" rtlCol="0">
            <a:spAutoFit/>
          </a:bodyPr>
          <a:lstStyle/>
          <a:p>
            <a:pPr>
              <a:spcBef>
                <a:spcPts val="140"/>
              </a:spcBef>
            </a:pPr>
            <a:r>
              <a:rPr sz="667" spc="-33" dirty="0">
                <a:solidFill>
                  <a:srgbClr val="404040"/>
                </a:solidFill>
                <a:latin typeface="Calibri"/>
                <a:cs typeface="Calibri"/>
              </a:rPr>
              <a:t>16</a:t>
            </a:r>
            <a:endParaRPr sz="667">
              <a:latin typeface="Calibri"/>
              <a:cs typeface="Calibri"/>
            </a:endParaRPr>
          </a:p>
        </p:txBody>
      </p:sp>
      <p:sp>
        <p:nvSpPr>
          <p:cNvPr id="85" name="object 85"/>
          <p:cNvSpPr/>
          <p:nvPr/>
        </p:nvSpPr>
        <p:spPr>
          <a:xfrm>
            <a:off x="5861541" y="2994205"/>
            <a:ext cx="100750" cy="132922"/>
          </a:xfrm>
          <a:custGeom>
            <a:avLst/>
            <a:gdLst/>
            <a:ahLst/>
            <a:cxnLst/>
            <a:rect l="l" t="t" r="r" b="b"/>
            <a:pathLst>
              <a:path w="75564" h="99694">
                <a:moveTo>
                  <a:pt x="75107" y="0"/>
                </a:moveTo>
                <a:lnTo>
                  <a:pt x="0" y="0"/>
                </a:lnTo>
                <a:lnTo>
                  <a:pt x="0" y="99466"/>
                </a:lnTo>
                <a:lnTo>
                  <a:pt x="75107" y="99466"/>
                </a:lnTo>
                <a:lnTo>
                  <a:pt x="75107" y="0"/>
                </a:lnTo>
                <a:close/>
              </a:path>
            </a:pathLst>
          </a:custGeom>
          <a:solidFill>
            <a:srgbClr val="FFFFFF"/>
          </a:solidFill>
        </p:spPr>
        <p:txBody>
          <a:bodyPr wrap="square" lIns="0" tIns="0" rIns="0" bIns="0" rtlCol="0"/>
          <a:lstStyle/>
          <a:p>
            <a:endParaRPr/>
          </a:p>
        </p:txBody>
      </p:sp>
      <p:sp>
        <p:nvSpPr>
          <p:cNvPr id="86" name="object 86"/>
          <p:cNvSpPr txBox="1"/>
          <p:nvPr/>
        </p:nvSpPr>
        <p:spPr>
          <a:xfrm>
            <a:off x="5889987" y="2987297"/>
            <a:ext cx="60958" cy="120609"/>
          </a:xfrm>
          <a:prstGeom prst="rect">
            <a:avLst/>
          </a:prstGeom>
        </p:spPr>
        <p:txBody>
          <a:bodyPr vert="horz" wrap="square" lIns="0" tIns="17779" rIns="0" bIns="0" rtlCol="0">
            <a:spAutoFit/>
          </a:bodyPr>
          <a:lstStyle/>
          <a:p>
            <a:pPr>
              <a:spcBef>
                <a:spcPts val="140"/>
              </a:spcBef>
            </a:pPr>
            <a:r>
              <a:rPr sz="667" spc="-67" dirty="0">
                <a:solidFill>
                  <a:srgbClr val="404040"/>
                </a:solidFill>
                <a:latin typeface="Calibri"/>
                <a:cs typeface="Calibri"/>
              </a:rPr>
              <a:t>8</a:t>
            </a:r>
            <a:endParaRPr sz="667">
              <a:latin typeface="Calibri"/>
              <a:cs typeface="Calibri"/>
            </a:endParaRPr>
          </a:p>
        </p:txBody>
      </p:sp>
      <p:sp>
        <p:nvSpPr>
          <p:cNvPr id="87" name="object 87"/>
          <p:cNvSpPr/>
          <p:nvPr/>
        </p:nvSpPr>
        <p:spPr>
          <a:xfrm>
            <a:off x="6456387" y="4074343"/>
            <a:ext cx="100750" cy="132922"/>
          </a:xfrm>
          <a:custGeom>
            <a:avLst/>
            <a:gdLst/>
            <a:ahLst/>
            <a:cxnLst/>
            <a:rect l="l" t="t" r="r" b="b"/>
            <a:pathLst>
              <a:path w="75564" h="99694">
                <a:moveTo>
                  <a:pt x="75107" y="0"/>
                </a:moveTo>
                <a:lnTo>
                  <a:pt x="0" y="0"/>
                </a:lnTo>
                <a:lnTo>
                  <a:pt x="0" y="99466"/>
                </a:lnTo>
                <a:lnTo>
                  <a:pt x="75107" y="99466"/>
                </a:lnTo>
                <a:lnTo>
                  <a:pt x="75107" y="0"/>
                </a:lnTo>
                <a:close/>
              </a:path>
            </a:pathLst>
          </a:custGeom>
          <a:solidFill>
            <a:srgbClr val="FFFFFF"/>
          </a:solidFill>
        </p:spPr>
        <p:txBody>
          <a:bodyPr wrap="square" lIns="0" tIns="0" rIns="0" bIns="0" rtlCol="0"/>
          <a:lstStyle/>
          <a:p>
            <a:endParaRPr/>
          </a:p>
        </p:txBody>
      </p:sp>
      <p:sp>
        <p:nvSpPr>
          <p:cNvPr id="88" name="object 88"/>
          <p:cNvSpPr txBox="1"/>
          <p:nvPr/>
        </p:nvSpPr>
        <p:spPr>
          <a:xfrm>
            <a:off x="6485001" y="4067604"/>
            <a:ext cx="60958" cy="120609"/>
          </a:xfrm>
          <a:prstGeom prst="rect">
            <a:avLst/>
          </a:prstGeom>
        </p:spPr>
        <p:txBody>
          <a:bodyPr vert="horz" wrap="square" lIns="0" tIns="17779" rIns="0" bIns="0" rtlCol="0">
            <a:spAutoFit/>
          </a:bodyPr>
          <a:lstStyle/>
          <a:p>
            <a:pPr>
              <a:spcBef>
                <a:spcPts val="140"/>
              </a:spcBef>
            </a:pPr>
            <a:r>
              <a:rPr sz="667" spc="-67" dirty="0">
                <a:solidFill>
                  <a:srgbClr val="404040"/>
                </a:solidFill>
                <a:latin typeface="Calibri"/>
                <a:cs typeface="Calibri"/>
              </a:rPr>
              <a:t>2</a:t>
            </a:r>
            <a:endParaRPr sz="667">
              <a:latin typeface="Calibri"/>
              <a:cs typeface="Calibri"/>
            </a:endParaRPr>
          </a:p>
        </p:txBody>
      </p:sp>
      <p:sp>
        <p:nvSpPr>
          <p:cNvPr id="89" name="object 89"/>
          <p:cNvSpPr/>
          <p:nvPr/>
        </p:nvSpPr>
        <p:spPr>
          <a:xfrm>
            <a:off x="6353773" y="2994205"/>
            <a:ext cx="100750" cy="132922"/>
          </a:xfrm>
          <a:custGeom>
            <a:avLst/>
            <a:gdLst/>
            <a:ahLst/>
            <a:cxnLst/>
            <a:rect l="l" t="t" r="r" b="b"/>
            <a:pathLst>
              <a:path w="75564" h="99694">
                <a:moveTo>
                  <a:pt x="75107" y="0"/>
                </a:moveTo>
                <a:lnTo>
                  <a:pt x="0" y="0"/>
                </a:lnTo>
                <a:lnTo>
                  <a:pt x="0" y="99466"/>
                </a:lnTo>
                <a:lnTo>
                  <a:pt x="75107" y="99466"/>
                </a:lnTo>
                <a:lnTo>
                  <a:pt x="75107" y="0"/>
                </a:lnTo>
                <a:close/>
              </a:path>
            </a:pathLst>
          </a:custGeom>
          <a:solidFill>
            <a:srgbClr val="FFFFFF"/>
          </a:solidFill>
        </p:spPr>
        <p:txBody>
          <a:bodyPr wrap="square" lIns="0" tIns="0" rIns="0" bIns="0" rtlCol="0"/>
          <a:lstStyle/>
          <a:p>
            <a:endParaRPr/>
          </a:p>
        </p:txBody>
      </p:sp>
      <p:sp>
        <p:nvSpPr>
          <p:cNvPr id="90" name="object 90"/>
          <p:cNvSpPr txBox="1"/>
          <p:nvPr/>
        </p:nvSpPr>
        <p:spPr>
          <a:xfrm>
            <a:off x="6382050" y="2987297"/>
            <a:ext cx="60958" cy="120609"/>
          </a:xfrm>
          <a:prstGeom prst="rect">
            <a:avLst/>
          </a:prstGeom>
        </p:spPr>
        <p:txBody>
          <a:bodyPr vert="horz" wrap="square" lIns="0" tIns="17779" rIns="0" bIns="0" rtlCol="0">
            <a:spAutoFit/>
          </a:bodyPr>
          <a:lstStyle/>
          <a:p>
            <a:pPr>
              <a:spcBef>
                <a:spcPts val="140"/>
              </a:spcBef>
            </a:pPr>
            <a:r>
              <a:rPr sz="667" spc="-67" dirty="0">
                <a:solidFill>
                  <a:srgbClr val="404040"/>
                </a:solidFill>
                <a:latin typeface="Calibri"/>
                <a:cs typeface="Calibri"/>
              </a:rPr>
              <a:t>4</a:t>
            </a:r>
            <a:endParaRPr sz="667">
              <a:latin typeface="Calibri"/>
              <a:cs typeface="Calibri"/>
            </a:endParaRPr>
          </a:p>
        </p:txBody>
      </p:sp>
      <p:sp>
        <p:nvSpPr>
          <p:cNvPr id="91" name="object 91"/>
          <p:cNvSpPr txBox="1"/>
          <p:nvPr/>
        </p:nvSpPr>
        <p:spPr>
          <a:xfrm>
            <a:off x="4055159" y="4714095"/>
            <a:ext cx="635822" cy="120609"/>
          </a:xfrm>
          <a:prstGeom prst="rect">
            <a:avLst/>
          </a:prstGeom>
        </p:spPr>
        <p:txBody>
          <a:bodyPr vert="horz" wrap="square" lIns="0" tIns="17779" rIns="0" bIns="0" rtlCol="0">
            <a:spAutoFit/>
          </a:bodyPr>
          <a:lstStyle/>
          <a:p>
            <a:pPr>
              <a:spcBef>
                <a:spcPts val="140"/>
              </a:spcBef>
              <a:tabLst>
                <a:tab pos="469888" algn="l"/>
              </a:tabLst>
            </a:pPr>
            <a:r>
              <a:rPr sz="667" spc="-33" dirty="0">
                <a:solidFill>
                  <a:srgbClr val="585858"/>
                </a:solidFill>
                <a:latin typeface="Calibri"/>
                <a:cs typeface="Calibri"/>
              </a:rPr>
              <a:t>0%</a:t>
            </a:r>
            <a:r>
              <a:rPr sz="667" dirty="0">
                <a:solidFill>
                  <a:srgbClr val="585858"/>
                </a:solidFill>
                <a:latin typeface="Calibri"/>
                <a:cs typeface="Calibri"/>
              </a:rPr>
              <a:t>	</a:t>
            </a:r>
            <a:r>
              <a:rPr sz="667" spc="-33" dirty="0">
                <a:solidFill>
                  <a:srgbClr val="585858"/>
                </a:solidFill>
                <a:latin typeface="Calibri"/>
                <a:cs typeface="Calibri"/>
              </a:rPr>
              <a:t>20%</a:t>
            </a:r>
            <a:endParaRPr sz="667">
              <a:latin typeface="Calibri"/>
              <a:cs typeface="Calibri"/>
            </a:endParaRPr>
          </a:p>
        </p:txBody>
      </p:sp>
      <p:sp>
        <p:nvSpPr>
          <p:cNvPr id="92" name="object 92"/>
          <p:cNvSpPr txBox="1"/>
          <p:nvPr/>
        </p:nvSpPr>
        <p:spPr>
          <a:xfrm>
            <a:off x="6473487" y="4714094"/>
            <a:ext cx="207426" cy="120609"/>
          </a:xfrm>
          <a:prstGeom prst="rect">
            <a:avLst/>
          </a:prstGeom>
        </p:spPr>
        <p:txBody>
          <a:bodyPr vert="horz" wrap="square" lIns="0" tIns="17779" rIns="0" bIns="0" rtlCol="0">
            <a:spAutoFit/>
          </a:bodyPr>
          <a:lstStyle/>
          <a:p>
            <a:pPr>
              <a:spcBef>
                <a:spcPts val="140"/>
              </a:spcBef>
            </a:pPr>
            <a:r>
              <a:rPr sz="667" spc="-27" dirty="0">
                <a:solidFill>
                  <a:srgbClr val="585858"/>
                </a:solidFill>
                <a:latin typeface="Calibri"/>
                <a:cs typeface="Calibri"/>
              </a:rPr>
              <a:t>100%</a:t>
            </a:r>
            <a:endParaRPr sz="667">
              <a:latin typeface="Calibri"/>
              <a:cs typeface="Calibri"/>
            </a:endParaRPr>
          </a:p>
        </p:txBody>
      </p:sp>
      <p:sp>
        <p:nvSpPr>
          <p:cNvPr id="93" name="object 93"/>
          <p:cNvSpPr txBox="1"/>
          <p:nvPr/>
        </p:nvSpPr>
        <p:spPr>
          <a:xfrm>
            <a:off x="3856876" y="4063032"/>
            <a:ext cx="187953" cy="120609"/>
          </a:xfrm>
          <a:prstGeom prst="rect">
            <a:avLst/>
          </a:prstGeom>
        </p:spPr>
        <p:txBody>
          <a:bodyPr vert="horz" wrap="square" lIns="0" tIns="17779" rIns="0" bIns="0" rtlCol="0">
            <a:spAutoFit/>
          </a:bodyPr>
          <a:lstStyle/>
          <a:p>
            <a:pPr>
              <a:spcBef>
                <a:spcPts val="140"/>
              </a:spcBef>
            </a:pPr>
            <a:r>
              <a:rPr sz="667" spc="-33" dirty="0">
                <a:solidFill>
                  <a:srgbClr val="585858"/>
                </a:solidFill>
                <a:latin typeface="游ゴシック"/>
                <a:cs typeface="游ゴシック"/>
              </a:rPr>
              <a:t>いる</a:t>
            </a:r>
            <a:endParaRPr sz="667">
              <a:latin typeface="游ゴシック"/>
              <a:cs typeface="游ゴシック"/>
            </a:endParaRPr>
          </a:p>
        </p:txBody>
      </p:sp>
      <p:sp>
        <p:nvSpPr>
          <p:cNvPr id="94" name="object 94"/>
          <p:cNvSpPr txBox="1"/>
          <p:nvPr/>
        </p:nvSpPr>
        <p:spPr>
          <a:xfrm>
            <a:off x="3771875" y="2982556"/>
            <a:ext cx="273462" cy="120609"/>
          </a:xfrm>
          <a:prstGeom prst="rect">
            <a:avLst/>
          </a:prstGeom>
        </p:spPr>
        <p:txBody>
          <a:bodyPr vert="horz" wrap="square" lIns="0" tIns="17779" rIns="0" bIns="0" rtlCol="0">
            <a:spAutoFit/>
          </a:bodyPr>
          <a:lstStyle/>
          <a:p>
            <a:pPr>
              <a:spcBef>
                <a:spcPts val="140"/>
              </a:spcBef>
            </a:pPr>
            <a:r>
              <a:rPr sz="667" spc="-27" dirty="0">
                <a:solidFill>
                  <a:srgbClr val="585858"/>
                </a:solidFill>
                <a:latin typeface="游ゴシック"/>
                <a:cs typeface="游ゴシック"/>
              </a:rPr>
              <a:t>いない</a:t>
            </a:r>
            <a:endParaRPr sz="667">
              <a:latin typeface="游ゴシック"/>
              <a:cs typeface="游ゴシック"/>
            </a:endParaRPr>
          </a:p>
        </p:txBody>
      </p:sp>
      <p:grpSp>
        <p:nvGrpSpPr>
          <p:cNvPr id="95" name="object 95"/>
          <p:cNvGrpSpPr/>
          <p:nvPr/>
        </p:nvGrpSpPr>
        <p:grpSpPr>
          <a:xfrm>
            <a:off x="4504552" y="4957281"/>
            <a:ext cx="885580" cy="47412"/>
            <a:chOff x="3427729" y="3143021"/>
            <a:chExt cx="664210" cy="35560"/>
          </a:xfrm>
        </p:grpSpPr>
        <p:sp>
          <p:nvSpPr>
            <p:cNvPr id="96" name="object 96"/>
            <p:cNvSpPr/>
            <p:nvPr/>
          </p:nvSpPr>
          <p:spPr>
            <a:xfrm>
              <a:off x="3427729" y="3143021"/>
              <a:ext cx="35560" cy="35560"/>
            </a:xfrm>
            <a:custGeom>
              <a:avLst/>
              <a:gdLst/>
              <a:ahLst/>
              <a:cxnLst/>
              <a:rect l="l" t="t" r="r" b="b"/>
              <a:pathLst>
                <a:path w="35560" h="35560">
                  <a:moveTo>
                    <a:pt x="35153" y="0"/>
                  </a:moveTo>
                  <a:lnTo>
                    <a:pt x="0" y="0"/>
                  </a:lnTo>
                  <a:lnTo>
                    <a:pt x="0" y="35153"/>
                  </a:lnTo>
                  <a:lnTo>
                    <a:pt x="35153" y="35153"/>
                  </a:lnTo>
                  <a:lnTo>
                    <a:pt x="35153" y="0"/>
                  </a:lnTo>
                  <a:close/>
                </a:path>
              </a:pathLst>
            </a:custGeom>
            <a:solidFill>
              <a:srgbClr val="92D050"/>
            </a:solidFill>
          </p:spPr>
          <p:txBody>
            <a:bodyPr wrap="square" lIns="0" tIns="0" rIns="0" bIns="0" rtlCol="0"/>
            <a:lstStyle/>
            <a:p>
              <a:endParaRPr/>
            </a:p>
          </p:txBody>
        </p:sp>
        <p:sp>
          <p:nvSpPr>
            <p:cNvPr id="97" name="object 97"/>
            <p:cNvSpPr/>
            <p:nvPr/>
          </p:nvSpPr>
          <p:spPr>
            <a:xfrm>
              <a:off x="3742181" y="3143021"/>
              <a:ext cx="35560" cy="35560"/>
            </a:xfrm>
            <a:custGeom>
              <a:avLst/>
              <a:gdLst/>
              <a:ahLst/>
              <a:cxnLst/>
              <a:rect l="l" t="t" r="r" b="b"/>
              <a:pathLst>
                <a:path w="35560" h="35560">
                  <a:moveTo>
                    <a:pt x="35153" y="0"/>
                  </a:moveTo>
                  <a:lnTo>
                    <a:pt x="0" y="0"/>
                  </a:lnTo>
                  <a:lnTo>
                    <a:pt x="0" y="35153"/>
                  </a:lnTo>
                  <a:lnTo>
                    <a:pt x="35153" y="35153"/>
                  </a:lnTo>
                  <a:lnTo>
                    <a:pt x="35153" y="0"/>
                  </a:lnTo>
                  <a:close/>
                </a:path>
              </a:pathLst>
            </a:custGeom>
            <a:solidFill>
              <a:srgbClr val="5B9BD4"/>
            </a:solidFill>
          </p:spPr>
          <p:txBody>
            <a:bodyPr wrap="square" lIns="0" tIns="0" rIns="0" bIns="0" rtlCol="0"/>
            <a:lstStyle/>
            <a:p>
              <a:endParaRPr/>
            </a:p>
          </p:txBody>
        </p:sp>
        <p:sp>
          <p:nvSpPr>
            <p:cNvPr id="98" name="object 98"/>
            <p:cNvSpPr/>
            <p:nvPr/>
          </p:nvSpPr>
          <p:spPr>
            <a:xfrm>
              <a:off x="4056633" y="3143021"/>
              <a:ext cx="35560" cy="35560"/>
            </a:xfrm>
            <a:custGeom>
              <a:avLst/>
              <a:gdLst/>
              <a:ahLst/>
              <a:cxnLst/>
              <a:rect l="l" t="t" r="r" b="b"/>
              <a:pathLst>
                <a:path w="35560" h="35560">
                  <a:moveTo>
                    <a:pt x="35153" y="0"/>
                  </a:moveTo>
                  <a:lnTo>
                    <a:pt x="0" y="0"/>
                  </a:lnTo>
                  <a:lnTo>
                    <a:pt x="0" y="35153"/>
                  </a:lnTo>
                  <a:lnTo>
                    <a:pt x="35153" y="35153"/>
                  </a:lnTo>
                  <a:lnTo>
                    <a:pt x="35153" y="0"/>
                  </a:lnTo>
                  <a:close/>
                </a:path>
              </a:pathLst>
            </a:custGeom>
            <a:solidFill>
              <a:srgbClr val="FFC000"/>
            </a:solidFill>
          </p:spPr>
          <p:txBody>
            <a:bodyPr wrap="square" lIns="0" tIns="0" rIns="0" bIns="0" rtlCol="0"/>
            <a:lstStyle/>
            <a:p>
              <a:endParaRPr/>
            </a:p>
          </p:txBody>
        </p:sp>
      </p:grpSp>
      <p:sp>
        <p:nvSpPr>
          <p:cNvPr id="99" name="object 99"/>
          <p:cNvSpPr txBox="1"/>
          <p:nvPr/>
        </p:nvSpPr>
        <p:spPr>
          <a:xfrm>
            <a:off x="4571606" y="4714095"/>
            <a:ext cx="1596754" cy="313033"/>
          </a:xfrm>
          <a:prstGeom prst="rect">
            <a:avLst/>
          </a:prstGeom>
        </p:spPr>
        <p:txBody>
          <a:bodyPr vert="horz" wrap="square" lIns="0" tIns="17779" rIns="0" bIns="0" rtlCol="0">
            <a:spAutoFit/>
          </a:bodyPr>
          <a:lstStyle/>
          <a:p>
            <a:pPr marL="446182">
              <a:spcBef>
                <a:spcPts val="140"/>
              </a:spcBef>
              <a:tabLst>
                <a:tab pos="938083" algn="l"/>
                <a:tab pos="1430831" algn="l"/>
              </a:tabLst>
            </a:pP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r>
              <a:rPr sz="667" dirty="0">
                <a:solidFill>
                  <a:srgbClr val="585858"/>
                </a:solidFill>
                <a:latin typeface="Calibri"/>
                <a:cs typeface="Calibri"/>
              </a:rPr>
              <a:t>	</a:t>
            </a:r>
            <a:r>
              <a:rPr sz="667" spc="-33" dirty="0">
                <a:solidFill>
                  <a:srgbClr val="585858"/>
                </a:solidFill>
                <a:latin typeface="Calibri"/>
                <a:cs typeface="Calibri"/>
              </a:rPr>
              <a:t>80%</a:t>
            </a:r>
            <a:endParaRPr sz="667">
              <a:latin typeface="Calibri"/>
              <a:cs typeface="Calibri"/>
            </a:endParaRPr>
          </a:p>
          <a:p>
            <a:pPr>
              <a:spcBef>
                <a:spcPts val="687"/>
              </a:spcBef>
            </a:pPr>
            <a:r>
              <a:rPr sz="667" spc="73" dirty="0">
                <a:solidFill>
                  <a:srgbClr val="585858"/>
                </a:solidFill>
                <a:latin typeface="游ゴシック"/>
                <a:cs typeface="游ゴシック"/>
              </a:rPr>
              <a:t>小学校  中学校  全日制高等学校</a:t>
            </a:r>
            <a:endParaRPr sz="667">
              <a:latin typeface="游ゴシック"/>
              <a:cs typeface="游ゴシック"/>
            </a:endParaRPr>
          </a:p>
        </p:txBody>
      </p:sp>
      <p:sp>
        <p:nvSpPr>
          <p:cNvPr id="100" name="object 100"/>
          <p:cNvSpPr txBox="1"/>
          <p:nvPr/>
        </p:nvSpPr>
        <p:spPr>
          <a:xfrm>
            <a:off x="5998863" y="2423302"/>
            <a:ext cx="585872" cy="130740"/>
          </a:xfrm>
          <a:prstGeom prst="rect">
            <a:avLst/>
          </a:prstGeom>
        </p:spPr>
        <p:txBody>
          <a:bodyPr vert="horz" wrap="square" lIns="0" tIns="17779" rIns="0" bIns="0" rtlCol="0">
            <a:spAutoFit/>
          </a:bodyPr>
          <a:lstStyle/>
          <a:p>
            <a:pPr>
              <a:spcBef>
                <a:spcPts val="14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101" name="object 101"/>
          <p:cNvGrpSpPr/>
          <p:nvPr/>
        </p:nvGrpSpPr>
        <p:grpSpPr>
          <a:xfrm>
            <a:off x="10512108" y="3941625"/>
            <a:ext cx="2239350" cy="428397"/>
            <a:chOff x="7933563" y="2381250"/>
            <a:chExt cx="1679575" cy="321310"/>
          </a:xfrm>
        </p:grpSpPr>
        <p:sp>
          <p:nvSpPr>
            <p:cNvPr id="102" name="object 102"/>
            <p:cNvSpPr/>
            <p:nvPr/>
          </p:nvSpPr>
          <p:spPr>
            <a:xfrm>
              <a:off x="7933563" y="2381250"/>
              <a:ext cx="806450" cy="321310"/>
            </a:xfrm>
            <a:custGeom>
              <a:avLst/>
              <a:gdLst/>
              <a:ahLst/>
              <a:cxnLst/>
              <a:rect l="l" t="t" r="r" b="b"/>
              <a:pathLst>
                <a:path w="806450" h="321310">
                  <a:moveTo>
                    <a:pt x="806196" y="0"/>
                  </a:moveTo>
                  <a:lnTo>
                    <a:pt x="0" y="0"/>
                  </a:lnTo>
                  <a:lnTo>
                    <a:pt x="0" y="320801"/>
                  </a:lnTo>
                  <a:lnTo>
                    <a:pt x="806196" y="320801"/>
                  </a:lnTo>
                  <a:lnTo>
                    <a:pt x="806196" y="0"/>
                  </a:lnTo>
                  <a:close/>
                </a:path>
              </a:pathLst>
            </a:custGeom>
            <a:solidFill>
              <a:srgbClr val="92D050"/>
            </a:solidFill>
          </p:spPr>
          <p:txBody>
            <a:bodyPr wrap="square" lIns="0" tIns="0" rIns="0" bIns="0" rtlCol="0"/>
            <a:lstStyle/>
            <a:p>
              <a:endParaRPr/>
            </a:p>
          </p:txBody>
        </p:sp>
        <p:sp>
          <p:nvSpPr>
            <p:cNvPr id="103" name="object 103"/>
            <p:cNvSpPr/>
            <p:nvPr/>
          </p:nvSpPr>
          <p:spPr>
            <a:xfrm>
              <a:off x="8739759" y="2381250"/>
              <a:ext cx="738505" cy="321310"/>
            </a:xfrm>
            <a:custGeom>
              <a:avLst/>
              <a:gdLst/>
              <a:ahLst/>
              <a:cxnLst/>
              <a:rect l="l" t="t" r="r" b="b"/>
              <a:pathLst>
                <a:path w="738504" h="321310">
                  <a:moveTo>
                    <a:pt x="738124" y="0"/>
                  </a:moveTo>
                  <a:lnTo>
                    <a:pt x="0" y="0"/>
                  </a:lnTo>
                  <a:lnTo>
                    <a:pt x="0" y="320801"/>
                  </a:lnTo>
                  <a:lnTo>
                    <a:pt x="738124" y="320801"/>
                  </a:lnTo>
                  <a:lnTo>
                    <a:pt x="738124" y="0"/>
                  </a:lnTo>
                  <a:close/>
                </a:path>
              </a:pathLst>
            </a:custGeom>
            <a:solidFill>
              <a:srgbClr val="5B9BD4"/>
            </a:solidFill>
          </p:spPr>
          <p:txBody>
            <a:bodyPr wrap="square" lIns="0" tIns="0" rIns="0" bIns="0" rtlCol="0"/>
            <a:lstStyle/>
            <a:p>
              <a:endParaRPr/>
            </a:p>
          </p:txBody>
        </p:sp>
        <p:sp>
          <p:nvSpPr>
            <p:cNvPr id="104" name="object 104"/>
            <p:cNvSpPr/>
            <p:nvPr/>
          </p:nvSpPr>
          <p:spPr>
            <a:xfrm>
              <a:off x="9477883" y="2381250"/>
              <a:ext cx="135255" cy="321310"/>
            </a:xfrm>
            <a:custGeom>
              <a:avLst/>
              <a:gdLst/>
              <a:ahLst/>
              <a:cxnLst/>
              <a:rect l="l" t="t" r="r" b="b"/>
              <a:pathLst>
                <a:path w="135254" h="321310">
                  <a:moveTo>
                    <a:pt x="134874" y="0"/>
                  </a:moveTo>
                  <a:lnTo>
                    <a:pt x="0" y="0"/>
                  </a:lnTo>
                  <a:lnTo>
                    <a:pt x="0" y="320801"/>
                  </a:lnTo>
                  <a:lnTo>
                    <a:pt x="134874" y="320801"/>
                  </a:lnTo>
                  <a:lnTo>
                    <a:pt x="134874" y="0"/>
                  </a:lnTo>
                  <a:close/>
                </a:path>
              </a:pathLst>
            </a:custGeom>
            <a:solidFill>
              <a:srgbClr val="FFC000"/>
            </a:solidFill>
          </p:spPr>
          <p:txBody>
            <a:bodyPr wrap="square" lIns="0" tIns="0" rIns="0" bIns="0" rtlCol="0"/>
            <a:lstStyle/>
            <a:p>
              <a:endParaRPr/>
            </a:p>
          </p:txBody>
        </p:sp>
        <p:sp>
          <p:nvSpPr>
            <p:cNvPr id="105" name="object 105"/>
            <p:cNvSpPr/>
            <p:nvPr/>
          </p:nvSpPr>
          <p:spPr>
            <a:xfrm>
              <a:off x="8282686" y="2491968"/>
              <a:ext cx="1300480" cy="99695"/>
            </a:xfrm>
            <a:custGeom>
              <a:avLst/>
              <a:gdLst/>
              <a:ahLst/>
              <a:cxnLst/>
              <a:rect l="l" t="t" r="r" b="b"/>
              <a:pathLst>
                <a:path w="1300479" h="99694">
                  <a:moveTo>
                    <a:pt x="107518" y="0"/>
                  </a:moveTo>
                  <a:lnTo>
                    <a:pt x="0" y="0"/>
                  </a:lnTo>
                  <a:lnTo>
                    <a:pt x="0" y="99466"/>
                  </a:lnTo>
                  <a:lnTo>
                    <a:pt x="107518" y="99466"/>
                  </a:lnTo>
                  <a:lnTo>
                    <a:pt x="107518" y="0"/>
                  </a:lnTo>
                  <a:close/>
                </a:path>
                <a:path w="1300479" h="99694">
                  <a:moveTo>
                    <a:pt x="879817" y="0"/>
                  </a:moveTo>
                  <a:lnTo>
                    <a:pt x="772287" y="0"/>
                  </a:lnTo>
                  <a:lnTo>
                    <a:pt x="772287" y="99466"/>
                  </a:lnTo>
                  <a:lnTo>
                    <a:pt x="879817" y="99466"/>
                  </a:lnTo>
                  <a:lnTo>
                    <a:pt x="879817" y="0"/>
                  </a:lnTo>
                  <a:close/>
                </a:path>
                <a:path w="1300479" h="99694">
                  <a:moveTo>
                    <a:pt x="1300149" y="0"/>
                  </a:moveTo>
                  <a:lnTo>
                    <a:pt x="1225042" y="0"/>
                  </a:lnTo>
                  <a:lnTo>
                    <a:pt x="1225042" y="99466"/>
                  </a:lnTo>
                  <a:lnTo>
                    <a:pt x="1300149" y="99466"/>
                  </a:lnTo>
                  <a:lnTo>
                    <a:pt x="1300149" y="0"/>
                  </a:lnTo>
                  <a:close/>
                </a:path>
              </a:pathLst>
            </a:custGeom>
            <a:solidFill>
              <a:srgbClr val="FFFFFF"/>
            </a:solidFill>
          </p:spPr>
          <p:txBody>
            <a:bodyPr wrap="square" lIns="0" tIns="0" rIns="0" bIns="0" rtlCol="0"/>
            <a:lstStyle/>
            <a:p>
              <a:endParaRPr/>
            </a:p>
          </p:txBody>
        </p:sp>
      </p:grpSp>
      <p:grpSp>
        <p:nvGrpSpPr>
          <p:cNvPr id="106" name="object 106"/>
          <p:cNvGrpSpPr/>
          <p:nvPr/>
        </p:nvGrpSpPr>
        <p:grpSpPr>
          <a:xfrm>
            <a:off x="10512108" y="2871986"/>
            <a:ext cx="2239350" cy="428397"/>
            <a:chOff x="7933563" y="1578991"/>
            <a:chExt cx="1679575" cy="321310"/>
          </a:xfrm>
        </p:grpSpPr>
        <p:sp>
          <p:nvSpPr>
            <p:cNvPr id="107" name="object 107"/>
            <p:cNvSpPr/>
            <p:nvPr/>
          </p:nvSpPr>
          <p:spPr>
            <a:xfrm>
              <a:off x="7933563" y="1578991"/>
              <a:ext cx="1154430" cy="321310"/>
            </a:xfrm>
            <a:custGeom>
              <a:avLst/>
              <a:gdLst/>
              <a:ahLst/>
              <a:cxnLst/>
              <a:rect l="l" t="t" r="r" b="b"/>
              <a:pathLst>
                <a:path w="1154429" h="321310">
                  <a:moveTo>
                    <a:pt x="1154303" y="0"/>
                  </a:moveTo>
                  <a:lnTo>
                    <a:pt x="0" y="0"/>
                  </a:lnTo>
                  <a:lnTo>
                    <a:pt x="0" y="320929"/>
                  </a:lnTo>
                  <a:lnTo>
                    <a:pt x="1154303" y="320929"/>
                  </a:lnTo>
                  <a:lnTo>
                    <a:pt x="1154303" y="0"/>
                  </a:lnTo>
                  <a:close/>
                </a:path>
              </a:pathLst>
            </a:custGeom>
            <a:solidFill>
              <a:srgbClr val="92D050"/>
            </a:solidFill>
          </p:spPr>
          <p:txBody>
            <a:bodyPr wrap="square" lIns="0" tIns="0" rIns="0" bIns="0" rtlCol="0"/>
            <a:lstStyle/>
            <a:p>
              <a:endParaRPr/>
            </a:p>
          </p:txBody>
        </p:sp>
        <p:sp>
          <p:nvSpPr>
            <p:cNvPr id="108" name="object 108"/>
            <p:cNvSpPr/>
            <p:nvPr/>
          </p:nvSpPr>
          <p:spPr>
            <a:xfrm>
              <a:off x="9087866" y="1578991"/>
              <a:ext cx="420370" cy="321310"/>
            </a:xfrm>
            <a:custGeom>
              <a:avLst/>
              <a:gdLst/>
              <a:ahLst/>
              <a:cxnLst/>
              <a:rect l="l" t="t" r="r" b="b"/>
              <a:pathLst>
                <a:path w="420370" h="321310">
                  <a:moveTo>
                    <a:pt x="419989" y="0"/>
                  </a:moveTo>
                  <a:lnTo>
                    <a:pt x="0" y="0"/>
                  </a:lnTo>
                  <a:lnTo>
                    <a:pt x="0" y="320929"/>
                  </a:lnTo>
                  <a:lnTo>
                    <a:pt x="419989" y="320929"/>
                  </a:lnTo>
                  <a:lnTo>
                    <a:pt x="419989" y="0"/>
                  </a:lnTo>
                  <a:close/>
                </a:path>
              </a:pathLst>
            </a:custGeom>
            <a:solidFill>
              <a:srgbClr val="5B9BD4"/>
            </a:solidFill>
          </p:spPr>
          <p:txBody>
            <a:bodyPr wrap="square" lIns="0" tIns="0" rIns="0" bIns="0" rtlCol="0"/>
            <a:lstStyle/>
            <a:p>
              <a:endParaRPr/>
            </a:p>
          </p:txBody>
        </p:sp>
        <p:sp>
          <p:nvSpPr>
            <p:cNvPr id="109" name="object 109"/>
            <p:cNvSpPr/>
            <p:nvPr/>
          </p:nvSpPr>
          <p:spPr>
            <a:xfrm>
              <a:off x="9507855" y="1578991"/>
              <a:ext cx="105410" cy="321310"/>
            </a:xfrm>
            <a:custGeom>
              <a:avLst/>
              <a:gdLst/>
              <a:ahLst/>
              <a:cxnLst/>
              <a:rect l="l" t="t" r="r" b="b"/>
              <a:pathLst>
                <a:path w="105409" h="321310">
                  <a:moveTo>
                    <a:pt x="104901" y="0"/>
                  </a:moveTo>
                  <a:lnTo>
                    <a:pt x="0" y="0"/>
                  </a:lnTo>
                  <a:lnTo>
                    <a:pt x="0" y="320929"/>
                  </a:lnTo>
                  <a:lnTo>
                    <a:pt x="104901" y="320929"/>
                  </a:lnTo>
                  <a:lnTo>
                    <a:pt x="104901" y="0"/>
                  </a:lnTo>
                  <a:close/>
                </a:path>
              </a:pathLst>
            </a:custGeom>
            <a:solidFill>
              <a:srgbClr val="FFC000"/>
            </a:solidFill>
          </p:spPr>
          <p:txBody>
            <a:bodyPr wrap="square" lIns="0" tIns="0" rIns="0" bIns="0" rtlCol="0"/>
            <a:lstStyle/>
            <a:p>
              <a:endParaRPr/>
            </a:p>
          </p:txBody>
        </p:sp>
        <p:sp>
          <p:nvSpPr>
            <p:cNvPr id="110" name="object 110"/>
            <p:cNvSpPr/>
            <p:nvPr/>
          </p:nvSpPr>
          <p:spPr>
            <a:xfrm>
              <a:off x="8456803" y="1689582"/>
              <a:ext cx="1141095" cy="99695"/>
            </a:xfrm>
            <a:custGeom>
              <a:avLst/>
              <a:gdLst/>
              <a:ahLst/>
              <a:cxnLst/>
              <a:rect l="l" t="t" r="r" b="b"/>
              <a:pathLst>
                <a:path w="1141095" h="99694">
                  <a:moveTo>
                    <a:pt x="107530" y="0"/>
                  </a:moveTo>
                  <a:lnTo>
                    <a:pt x="0" y="0"/>
                  </a:lnTo>
                  <a:lnTo>
                    <a:pt x="0" y="99466"/>
                  </a:lnTo>
                  <a:lnTo>
                    <a:pt x="107530" y="99466"/>
                  </a:lnTo>
                  <a:lnTo>
                    <a:pt x="107530" y="0"/>
                  </a:lnTo>
                  <a:close/>
                </a:path>
                <a:path w="1141095" h="99694">
                  <a:moveTo>
                    <a:pt x="878382" y="0"/>
                  </a:moveTo>
                  <a:lnTo>
                    <a:pt x="803275" y="0"/>
                  </a:lnTo>
                  <a:lnTo>
                    <a:pt x="803275" y="99466"/>
                  </a:lnTo>
                  <a:lnTo>
                    <a:pt x="878382" y="99466"/>
                  </a:lnTo>
                  <a:lnTo>
                    <a:pt x="878382" y="0"/>
                  </a:lnTo>
                  <a:close/>
                </a:path>
                <a:path w="1141095" h="99694">
                  <a:moveTo>
                    <a:pt x="1140637" y="0"/>
                  </a:moveTo>
                  <a:lnTo>
                    <a:pt x="1065530" y="0"/>
                  </a:lnTo>
                  <a:lnTo>
                    <a:pt x="1065530" y="99466"/>
                  </a:lnTo>
                  <a:lnTo>
                    <a:pt x="1140637" y="99466"/>
                  </a:lnTo>
                  <a:lnTo>
                    <a:pt x="1140637" y="0"/>
                  </a:lnTo>
                  <a:close/>
                </a:path>
              </a:pathLst>
            </a:custGeom>
            <a:solidFill>
              <a:srgbClr val="FFFFFF"/>
            </a:solidFill>
          </p:spPr>
          <p:txBody>
            <a:bodyPr wrap="square" lIns="0" tIns="0" rIns="0" bIns="0" rtlCol="0"/>
            <a:lstStyle/>
            <a:p>
              <a:endParaRPr/>
            </a:p>
          </p:txBody>
        </p:sp>
      </p:grpSp>
      <p:graphicFrame>
        <p:nvGraphicFramePr>
          <p:cNvPr id="111" name="object 111"/>
          <p:cNvGraphicFramePr>
            <a:graphicFrameLocks noGrp="1"/>
          </p:cNvGraphicFramePr>
          <p:nvPr>
            <p:extLst>
              <p:ext uri="{D42A27DB-BD31-4B8C-83A1-F6EECF244321}">
                <p14:modId xmlns:p14="http://schemas.microsoft.com/office/powerpoint/2010/main" val="2266125135"/>
              </p:ext>
            </p:extLst>
          </p:nvPr>
        </p:nvGraphicFramePr>
        <p:xfrm>
          <a:off x="10508551" y="2550941"/>
          <a:ext cx="2236805" cy="2138602"/>
        </p:xfrm>
        <a:graphic>
          <a:graphicData uri="http://schemas.openxmlformats.org/drawingml/2006/table">
            <a:tbl>
              <a:tblPr firstRow="1" bandRow="1">
                <a:tableStyleId>{2D5ABB26-0587-4C30-8999-92F81FD0307C}</a:tableStyleId>
              </a:tblPr>
              <a:tblGrid>
                <a:gridCol w="447870">
                  <a:extLst>
                    <a:ext uri="{9D8B030D-6E8A-4147-A177-3AD203B41FA5}">
                      <a16:colId xmlns:a16="http://schemas.microsoft.com/office/drawing/2014/main" val="20000"/>
                    </a:ext>
                  </a:extLst>
                </a:gridCol>
                <a:gridCol w="447022">
                  <a:extLst>
                    <a:ext uri="{9D8B030D-6E8A-4147-A177-3AD203B41FA5}">
                      <a16:colId xmlns:a16="http://schemas.microsoft.com/office/drawing/2014/main" val="20001"/>
                    </a:ext>
                  </a:extLst>
                </a:gridCol>
                <a:gridCol w="179487">
                  <a:extLst>
                    <a:ext uri="{9D8B030D-6E8A-4147-A177-3AD203B41FA5}">
                      <a16:colId xmlns:a16="http://schemas.microsoft.com/office/drawing/2014/main" val="20002"/>
                    </a:ext>
                  </a:extLst>
                </a:gridCol>
                <a:gridCol w="268383">
                  <a:extLst>
                    <a:ext uri="{9D8B030D-6E8A-4147-A177-3AD203B41FA5}">
                      <a16:colId xmlns:a16="http://schemas.microsoft.com/office/drawing/2014/main" val="20003"/>
                    </a:ext>
                  </a:extLst>
                </a:gridCol>
                <a:gridCol w="195571">
                  <a:extLst>
                    <a:ext uri="{9D8B030D-6E8A-4147-A177-3AD203B41FA5}">
                      <a16:colId xmlns:a16="http://schemas.microsoft.com/office/drawing/2014/main" val="20004"/>
                    </a:ext>
                  </a:extLst>
                </a:gridCol>
                <a:gridCol w="251449">
                  <a:extLst>
                    <a:ext uri="{9D8B030D-6E8A-4147-A177-3AD203B41FA5}">
                      <a16:colId xmlns:a16="http://schemas.microsoft.com/office/drawing/2014/main" val="20005"/>
                    </a:ext>
                  </a:extLst>
                </a:gridCol>
                <a:gridCol w="287856">
                  <a:extLst>
                    <a:ext uri="{9D8B030D-6E8A-4147-A177-3AD203B41FA5}">
                      <a16:colId xmlns:a16="http://schemas.microsoft.com/office/drawing/2014/main" val="20006"/>
                    </a:ext>
                  </a:extLst>
                </a:gridCol>
                <a:gridCol w="159167">
                  <a:extLst>
                    <a:ext uri="{9D8B030D-6E8A-4147-A177-3AD203B41FA5}">
                      <a16:colId xmlns:a16="http://schemas.microsoft.com/office/drawing/2014/main" val="20007"/>
                    </a:ext>
                  </a:extLst>
                </a:gridCol>
              </a:tblGrid>
              <a:tr h="320875">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0"/>
                  </a:ext>
                </a:extLst>
              </a:tr>
              <a:tr h="427551">
                <a:tc gridSpan="5">
                  <a:txBody>
                    <a:bodyPr/>
                    <a:lstStyle/>
                    <a:p>
                      <a:pPr>
                        <a:lnSpc>
                          <a:spcPct val="100000"/>
                        </a:lnSpc>
                        <a:spcBef>
                          <a:spcPts val="355"/>
                        </a:spcBef>
                      </a:pPr>
                      <a:endParaRPr sz="700">
                        <a:latin typeface="Times New Roman"/>
                        <a:cs typeface="Times New Roman"/>
                      </a:endParaRPr>
                    </a:p>
                    <a:p>
                      <a:pPr marL="1905" algn="ctr">
                        <a:lnSpc>
                          <a:spcPct val="100000"/>
                        </a:lnSpc>
                        <a:spcBef>
                          <a:spcPts val="5"/>
                        </a:spcBef>
                      </a:pPr>
                      <a:r>
                        <a:rPr sz="700" spc="-25" dirty="0">
                          <a:solidFill>
                            <a:srgbClr val="404040"/>
                          </a:solidFill>
                          <a:latin typeface="Calibri"/>
                          <a:cs typeface="Calibri"/>
                        </a:rPr>
                        <a:t>11</a:t>
                      </a:r>
                      <a:endParaRPr sz="700">
                        <a:latin typeface="Calibri"/>
                        <a:cs typeface="Calibri"/>
                      </a:endParaRPr>
                    </a:p>
                  </a:txBody>
                  <a:tcPr marL="0" marR="0" marT="60111" marB="0">
                    <a:lnL w="6350">
                      <a:solidFill>
                        <a:srgbClr val="D9D9D9"/>
                      </a:solidFill>
                      <a:prstDash val="solid"/>
                    </a:ln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gridSpan="2">
                  <a:txBody>
                    <a:bodyPr/>
                    <a:lstStyle/>
                    <a:p>
                      <a:pPr>
                        <a:lnSpc>
                          <a:spcPct val="100000"/>
                        </a:lnSpc>
                        <a:spcBef>
                          <a:spcPts val="355"/>
                        </a:spcBef>
                      </a:pPr>
                      <a:endParaRPr sz="700">
                        <a:latin typeface="Times New Roman"/>
                        <a:cs typeface="Times New Roman"/>
                      </a:endParaRPr>
                    </a:p>
                    <a:p>
                      <a:pPr marL="16510" algn="ctr">
                        <a:lnSpc>
                          <a:spcPct val="100000"/>
                        </a:lnSpc>
                        <a:spcBef>
                          <a:spcPts val="5"/>
                        </a:spcBef>
                      </a:pPr>
                      <a:r>
                        <a:rPr sz="700" spc="-50" dirty="0">
                          <a:solidFill>
                            <a:srgbClr val="404040"/>
                          </a:solidFill>
                          <a:latin typeface="Calibri"/>
                          <a:cs typeface="Calibri"/>
                        </a:rPr>
                        <a:t>4</a:t>
                      </a:r>
                      <a:endParaRPr sz="700">
                        <a:latin typeface="Calibri"/>
                        <a:cs typeface="Calibri"/>
                      </a:endParaRPr>
                    </a:p>
                  </a:txBody>
                  <a:tcPr marL="0" marR="0" marT="60111" marB="0"/>
                </a:tc>
                <a:tc hMerge="1">
                  <a:txBody>
                    <a:bodyPr/>
                    <a:lstStyle/>
                    <a:p>
                      <a:endParaRPr/>
                    </a:p>
                  </a:txBody>
                  <a:tcPr marL="0" marR="0" marT="0" marB="0"/>
                </a:tc>
                <a:tc>
                  <a:txBody>
                    <a:bodyPr/>
                    <a:lstStyle/>
                    <a:p>
                      <a:pPr>
                        <a:lnSpc>
                          <a:spcPct val="100000"/>
                        </a:lnSpc>
                        <a:spcBef>
                          <a:spcPts val="355"/>
                        </a:spcBef>
                      </a:pPr>
                      <a:endParaRPr sz="700">
                        <a:latin typeface="Times New Roman"/>
                        <a:cs typeface="Times New Roman"/>
                      </a:endParaRPr>
                    </a:p>
                    <a:p>
                      <a:pPr marL="17145" algn="ctr">
                        <a:lnSpc>
                          <a:spcPct val="100000"/>
                        </a:lnSpc>
                        <a:spcBef>
                          <a:spcPts val="5"/>
                        </a:spcBef>
                      </a:pPr>
                      <a:r>
                        <a:rPr sz="700" spc="-50" dirty="0">
                          <a:solidFill>
                            <a:srgbClr val="404040"/>
                          </a:solidFill>
                          <a:latin typeface="Calibri"/>
                          <a:cs typeface="Calibri"/>
                        </a:rPr>
                        <a:t>1</a:t>
                      </a:r>
                      <a:endParaRPr sz="700">
                        <a:latin typeface="Calibri"/>
                        <a:cs typeface="Calibri"/>
                      </a:endParaRPr>
                    </a:p>
                  </a:txBody>
                  <a:tcPr marL="0" marR="0" marT="60111" marB="0">
                    <a:lnR w="6350">
                      <a:solidFill>
                        <a:srgbClr val="D9D9D9"/>
                      </a:solidFill>
                      <a:prstDash val="solid"/>
                    </a:lnR>
                  </a:tcPr>
                </a:tc>
                <a:extLst>
                  <a:ext uri="{0D108BD9-81ED-4DB2-BD59-A6C34878D82A}">
                    <a16:rowId xmlns:a16="http://schemas.microsoft.com/office/drawing/2014/main" val="10001"/>
                  </a:ext>
                </a:extLst>
              </a:tr>
              <a:tr h="641750">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2"/>
                  </a:ext>
                </a:extLst>
              </a:tr>
              <a:tr h="427551">
                <a:tc gridSpan="3">
                  <a:txBody>
                    <a:bodyPr/>
                    <a:lstStyle/>
                    <a:p>
                      <a:pPr>
                        <a:lnSpc>
                          <a:spcPct val="100000"/>
                        </a:lnSpc>
                        <a:spcBef>
                          <a:spcPts val="360"/>
                        </a:spcBef>
                      </a:pPr>
                      <a:endParaRPr sz="700">
                        <a:latin typeface="Times New Roman"/>
                        <a:cs typeface="Times New Roman"/>
                      </a:endParaRPr>
                    </a:p>
                    <a:p>
                      <a:pPr marL="1270" algn="ctr">
                        <a:lnSpc>
                          <a:spcPct val="100000"/>
                        </a:lnSpc>
                      </a:pPr>
                      <a:r>
                        <a:rPr sz="700" spc="-25" dirty="0">
                          <a:solidFill>
                            <a:srgbClr val="404040"/>
                          </a:solidFill>
                          <a:latin typeface="Calibri"/>
                          <a:cs typeface="Calibri"/>
                        </a:rPr>
                        <a:t>12</a:t>
                      </a:r>
                      <a:endParaRPr sz="700">
                        <a:latin typeface="Calibri"/>
                        <a:cs typeface="Calibri"/>
                      </a:endParaRPr>
                    </a:p>
                  </a:txBody>
                  <a:tcPr marL="0" marR="0" marT="60958" marB="0">
                    <a:lnL w="6350">
                      <a:solidFill>
                        <a:srgbClr val="D9D9D9"/>
                      </a:solidFill>
                      <a:prstDash val="solid"/>
                    </a:lnL>
                  </a:tcPr>
                </a:tc>
                <a:tc hMerge="1">
                  <a:txBody>
                    <a:bodyPr/>
                    <a:lstStyle/>
                    <a:p>
                      <a:endParaRPr/>
                    </a:p>
                  </a:txBody>
                  <a:tcPr marL="0" marR="0" marT="0" marB="0"/>
                </a:tc>
                <a:tc hMerge="1">
                  <a:txBody>
                    <a:bodyPr/>
                    <a:lstStyle/>
                    <a:p>
                      <a:endParaRPr/>
                    </a:p>
                  </a:txBody>
                  <a:tcPr marL="0" marR="0" marT="0" marB="0"/>
                </a:tc>
                <a:tc gridSpan="4">
                  <a:txBody>
                    <a:bodyPr/>
                    <a:lstStyle/>
                    <a:p>
                      <a:pPr>
                        <a:lnSpc>
                          <a:spcPct val="100000"/>
                        </a:lnSpc>
                        <a:spcBef>
                          <a:spcPts val="360"/>
                        </a:spcBef>
                      </a:pPr>
                      <a:endParaRPr sz="700">
                        <a:latin typeface="Times New Roman"/>
                        <a:cs typeface="Times New Roman"/>
                      </a:endParaRPr>
                    </a:p>
                    <a:p>
                      <a:pPr marR="5080" algn="ctr">
                        <a:lnSpc>
                          <a:spcPct val="100000"/>
                        </a:lnSpc>
                      </a:pPr>
                      <a:r>
                        <a:rPr sz="700" spc="-25" dirty="0">
                          <a:solidFill>
                            <a:srgbClr val="404040"/>
                          </a:solidFill>
                          <a:latin typeface="Calibri"/>
                          <a:cs typeface="Calibri"/>
                        </a:rPr>
                        <a:t>11</a:t>
                      </a:r>
                      <a:endParaRPr sz="700">
                        <a:latin typeface="Calibri"/>
                        <a:cs typeface="Calibri"/>
                      </a:endParaRPr>
                    </a:p>
                  </a:txBody>
                  <a:tcPr marL="0" marR="0" marT="60958"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a:txBody>
                    <a:bodyPr/>
                    <a:lstStyle/>
                    <a:p>
                      <a:pPr>
                        <a:lnSpc>
                          <a:spcPct val="100000"/>
                        </a:lnSpc>
                        <a:spcBef>
                          <a:spcPts val="360"/>
                        </a:spcBef>
                      </a:pPr>
                      <a:endParaRPr sz="700">
                        <a:latin typeface="Times New Roman"/>
                        <a:cs typeface="Times New Roman"/>
                      </a:endParaRPr>
                    </a:p>
                    <a:p>
                      <a:pPr marR="3810" algn="ctr">
                        <a:lnSpc>
                          <a:spcPct val="100000"/>
                        </a:lnSpc>
                      </a:pPr>
                      <a:r>
                        <a:rPr sz="700" spc="-50" dirty="0">
                          <a:solidFill>
                            <a:srgbClr val="404040"/>
                          </a:solidFill>
                          <a:latin typeface="Calibri"/>
                          <a:cs typeface="Calibri"/>
                        </a:rPr>
                        <a:t>2</a:t>
                      </a:r>
                      <a:endParaRPr sz="700">
                        <a:latin typeface="Calibri"/>
                        <a:cs typeface="Calibri"/>
                      </a:endParaRPr>
                    </a:p>
                  </a:txBody>
                  <a:tcPr marL="0" marR="0" marT="60958" marB="0">
                    <a:lnR w="6350">
                      <a:solidFill>
                        <a:srgbClr val="D9D9D9"/>
                      </a:solidFill>
                      <a:prstDash val="solid"/>
                    </a:lnR>
                  </a:tcPr>
                </a:tc>
                <a:extLst>
                  <a:ext uri="{0D108BD9-81ED-4DB2-BD59-A6C34878D82A}">
                    <a16:rowId xmlns:a16="http://schemas.microsoft.com/office/drawing/2014/main" val="10003"/>
                  </a:ext>
                </a:extLst>
              </a:tr>
              <a:tr h="320875">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4"/>
                  </a:ext>
                </a:extLst>
              </a:tr>
            </a:tbl>
          </a:graphicData>
        </a:graphic>
      </p:graphicFrame>
      <p:sp>
        <p:nvSpPr>
          <p:cNvPr id="112" name="object 112"/>
          <p:cNvSpPr txBox="1"/>
          <p:nvPr/>
        </p:nvSpPr>
        <p:spPr>
          <a:xfrm>
            <a:off x="10444547" y="4723915"/>
            <a:ext cx="138002" cy="120609"/>
          </a:xfrm>
          <a:prstGeom prst="rect">
            <a:avLst/>
          </a:prstGeom>
        </p:spPr>
        <p:txBody>
          <a:bodyPr vert="horz" wrap="square" lIns="0" tIns="17779" rIns="0" bIns="0" rtlCol="0">
            <a:spAutoFit/>
          </a:bodyPr>
          <a:lstStyle/>
          <a:p>
            <a:pPr marL="16933">
              <a:spcBef>
                <a:spcPts val="140"/>
              </a:spcBef>
            </a:pPr>
            <a:r>
              <a:rPr sz="667" spc="-33" dirty="0">
                <a:solidFill>
                  <a:srgbClr val="585858"/>
                </a:solidFill>
                <a:latin typeface="Calibri"/>
                <a:cs typeface="Calibri"/>
              </a:rPr>
              <a:t>0%</a:t>
            </a:r>
            <a:endParaRPr sz="667">
              <a:latin typeface="Calibri"/>
              <a:cs typeface="Calibri"/>
            </a:endParaRPr>
          </a:p>
        </p:txBody>
      </p:sp>
      <p:sp>
        <p:nvSpPr>
          <p:cNvPr id="113" name="object 113"/>
          <p:cNvSpPr txBox="1"/>
          <p:nvPr/>
        </p:nvSpPr>
        <p:spPr>
          <a:xfrm>
            <a:off x="10870741" y="4723915"/>
            <a:ext cx="181180" cy="120609"/>
          </a:xfrm>
          <a:prstGeom prst="rect">
            <a:avLst/>
          </a:prstGeom>
        </p:spPr>
        <p:txBody>
          <a:bodyPr vert="horz" wrap="square" lIns="0" tIns="17779" rIns="0" bIns="0" rtlCol="0">
            <a:spAutoFit/>
          </a:bodyPr>
          <a:lstStyle/>
          <a:p>
            <a:pPr marL="16933">
              <a:spcBef>
                <a:spcPts val="140"/>
              </a:spcBef>
            </a:pPr>
            <a:r>
              <a:rPr sz="667" spc="-33" dirty="0">
                <a:solidFill>
                  <a:srgbClr val="585858"/>
                </a:solidFill>
                <a:latin typeface="Calibri"/>
                <a:cs typeface="Calibri"/>
              </a:rPr>
              <a:t>20%</a:t>
            </a:r>
            <a:endParaRPr sz="667">
              <a:latin typeface="Calibri"/>
              <a:cs typeface="Calibri"/>
            </a:endParaRPr>
          </a:p>
        </p:txBody>
      </p:sp>
      <p:sp>
        <p:nvSpPr>
          <p:cNvPr id="114" name="object 114"/>
          <p:cNvSpPr txBox="1"/>
          <p:nvPr/>
        </p:nvSpPr>
        <p:spPr>
          <a:xfrm>
            <a:off x="11318273" y="4723915"/>
            <a:ext cx="182873" cy="120609"/>
          </a:xfrm>
          <a:prstGeom prst="rect">
            <a:avLst/>
          </a:prstGeom>
        </p:spPr>
        <p:txBody>
          <a:bodyPr vert="horz" wrap="square" lIns="0" tIns="17779" rIns="0" bIns="0" rtlCol="0">
            <a:spAutoFit/>
          </a:bodyPr>
          <a:lstStyle/>
          <a:p>
            <a:pPr marL="16933">
              <a:spcBef>
                <a:spcPts val="140"/>
              </a:spcBef>
            </a:pPr>
            <a:r>
              <a:rPr sz="667" spc="-33" dirty="0">
                <a:solidFill>
                  <a:srgbClr val="585858"/>
                </a:solidFill>
                <a:latin typeface="Calibri"/>
                <a:cs typeface="Calibri"/>
              </a:rPr>
              <a:t>40%</a:t>
            </a:r>
            <a:endParaRPr sz="667">
              <a:latin typeface="Calibri"/>
              <a:cs typeface="Calibri"/>
            </a:endParaRPr>
          </a:p>
        </p:txBody>
      </p:sp>
      <p:sp>
        <p:nvSpPr>
          <p:cNvPr id="115" name="object 115"/>
          <p:cNvSpPr txBox="1"/>
          <p:nvPr/>
        </p:nvSpPr>
        <p:spPr>
          <a:xfrm>
            <a:off x="11765973" y="4723915"/>
            <a:ext cx="182873" cy="120609"/>
          </a:xfrm>
          <a:prstGeom prst="rect">
            <a:avLst/>
          </a:prstGeom>
        </p:spPr>
        <p:txBody>
          <a:bodyPr vert="horz" wrap="square" lIns="0" tIns="17779" rIns="0" bIns="0" rtlCol="0">
            <a:spAutoFit/>
          </a:bodyPr>
          <a:lstStyle/>
          <a:p>
            <a:pPr marL="16933">
              <a:spcBef>
                <a:spcPts val="140"/>
              </a:spcBef>
            </a:pPr>
            <a:r>
              <a:rPr sz="667" spc="-33" dirty="0">
                <a:solidFill>
                  <a:srgbClr val="585858"/>
                </a:solidFill>
                <a:latin typeface="Calibri"/>
                <a:cs typeface="Calibri"/>
              </a:rPr>
              <a:t>60%</a:t>
            </a:r>
            <a:endParaRPr sz="667">
              <a:latin typeface="Calibri"/>
              <a:cs typeface="Calibri"/>
            </a:endParaRPr>
          </a:p>
        </p:txBody>
      </p:sp>
      <p:sp>
        <p:nvSpPr>
          <p:cNvPr id="116" name="object 116"/>
          <p:cNvSpPr txBox="1"/>
          <p:nvPr/>
        </p:nvSpPr>
        <p:spPr>
          <a:xfrm>
            <a:off x="12213844" y="4723915"/>
            <a:ext cx="181180" cy="120609"/>
          </a:xfrm>
          <a:prstGeom prst="rect">
            <a:avLst/>
          </a:prstGeom>
        </p:spPr>
        <p:txBody>
          <a:bodyPr vert="horz" wrap="square" lIns="0" tIns="17779" rIns="0" bIns="0" rtlCol="0">
            <a:spAutoFit/>
          </a:bodyPr>
          <a:lstStyle/>
          <a:p>
            <a:pPr marL="16933">
              <a:spcBef>
                <a:spcPts val="140"/>
              </a:spcBef>
            </a:pPr>
            <a:r>
              <a:rPr sz="667" spc="-33" dirty="0">
                <a:solidFill>
                  <a:srgbClr val="585858"/>
                </a:solidFill>
                <a:latin typeface="Calibri"/>
                <a:cs typeface="Calibri"/>
              </a:rPr>
              <a:t>80%</a:t>
            </a:r>
            <a:endParaRPr sz="667">
              <a:latin typeface="Calibri"/>
              <a:cs typeface="Calibri"/>
            </a:endParaRPr>
          </a:p>
        </p:txBody>
      </p:sp>
      <p:sp>
        <p:nvSpPr>
          <p:cNvPr id="117" name="object 117"/>
          <p:cNvSpPr txBox="1"/>
          <p:nvPr/>
        </p:nvSpPr>
        <p:spPr>
          <a:xfrm>
            <a:off x="12640210" y="4723915"/>
            <a:ext cx="224358" cy="120609"/>
          </a:xfrm>
          <a:prstGeom prst="rect">
            <a:avLst/>
          </a:prstGeom>
        </p:spPr>
        <p:txBody>
          <a:bodyPr vert="horz" wrap="square" lIns="0" tIns="17779" rIns="0" bIns="0" rtlCol="0">
            <a:spAutoFit/>
          </a:bodyPr>
          <a:lstStyle/>
          <a:p>
            <a:pPr marL="16933">
              <a:spcBef>
                <a:spcPts val="140"/>
              </a:spcBef>
            </a:pPr>
            <a:r>
              <a:rPr sz="667" spc="-27" dirty="0">
                <a:solidFill>
                  <a:srgbClr val="585858"/>
                </a:solidFill>
                <a:latin typeface="Calibri"/>
                <a:cs typeface="Calibri"/>
              </a:rPr>
              <a:t>100%</a:t>
            </a:r>
            <a:endParaRPr sz="667">
              <a:latin typeface="Calibri"/>
              <a:cs typeface="Calibri"/>
            </a:endParaRPr>
          </a:p>
        </p:txBody>
      </p:sp>
      <p:sp>
        <p:nvSpPr>
          <p:cNvPr id="118" name="object 118"/>
          <p:cNvSpPr txBox="1"/>
          <p:nvPr/>
        </p:nvSpPr>
        <p:spPr>
          <a:xfrm>
            <a:off x="10075920" y="4077763"/>
            <a:ext cx="375906" cy="120609"/>
          </a:xfrm>
          <a:prstGeom prst="rect">
            <a:avLst/>
          </a:prstGeom>
        </p:spPr>
        <p:txBody>
          <a:bodyPr vert="horz" wrap="square" lIns="0" tIns="17779" rIns="0" bIns="0" rtlCol="0">
            <a:spAutoFit/>
          </a:bodyPr>
          <a:lstStyle/>
          <a:p>
            <a:pPr marL="16933">
              <a:spcBef>
                <a:spcPts val="140"/>
              </a:spcBef>
            </a:pPr>
            <a:r>
              <a:rPr sz="667" spc="-20" dirty="0">
                <a:solidFill>
                  <a:srgbClr val="585858"/>
                </a:solidFill>
                <a:latin typeface="游ゴシック"/>
                <a:cs typeface="游ゴシック"/>
              </a:rPr>
              <a:t>希望する</a:t>
            </a:r>
            <a:endParaRPr sz="667">
              <a:latin typeface="游ゴシック"/>
              <a:cs typeface="游ゴシック"/>
            </a:endParaRPr>
          </a:p>
        </p:txBody>
      </p:sp>
      <p:sp>
        <p:nvSpPr>
          <p:cNvPr id="119" name="object 119"/>
          <p:cNvSpPr txBox="1"/>
          <p:nvPr/>
        </p:nvSpPr>
        <p:spPr>
          <a:xfrm>
            <a:off x="9990071" y="3007616"/>
            <a:ext cx="460570" cy="120609"/>
          </a:xfrm>
          <a:prstGeom prst="rect">
            <a:avLst/>
          </a:prstGeom>
        </p:spPr>
        <p:txBody>
          <a:bodyPr vert="horz" wrap="square" lIns="0" tIns="17779" rIns="0" bIns="0" rtlCol="0">
            <a:spAutoFit/>
          </a:bodyPr>
          <a:lstStyle/>
          <a:p>
            <a:pPr marL="16933">
              <a:spcBef>
                <a:spcPts val="140"/>
              </a:spcBef>
            </a:pPr>
            <a:r>
              <a:rPr sz="667" spc="-13" dirty="0">
                <a:solidFill>
                  <a:srgbClr val="585858"/>
                </a:solidFill>
                <a:latin typeface="游ゴシック"/>
                <a:cs typeface="游ゴシック"/>
              </a:rPr>
              <a:t>希望しない</a:t>
            </a:r>
            <a:endParaRPr sz="667">
              <a:latin typeface="游ゴシック"/>
              <a:cs typeface="游ゴシック"/>
            </a:endParaRPr>
          </a:p>
        </p:txBody>
      </p:sp>
      <p:grpSp>
        <p:nvGrpSpPr>
          <p:cNvPr id="120" name="object 120"/>
          <p:cNvGrpSpPr/>
          <p:nvPr/>
        </p:nvGrpSpPr>
        <p:grpSpPr>
          <a:xfrm>
            <a:off x="10713098" y="4966933"/>
            <a:ext cx="885580" cy="47412"/>
            <a:chOff x="8084311" y="3150260"/>
            <a:chExt cx="664210" cy="35560"/>
          </a:xfrm>
        </p:grpSpPr>
        <p:sp>
          <p:nvSpPr>
            <p:cNvPr id="121" name="object 121"/>
            <p:cNvSpPr/>
            <p:nvPr/>
          </p:nvSpPr>
          <p:spPr>
            <a:xfrm>
              <a:off x="8084311" y="3150260"/>
              <a:ext cx="35560" cy="35560"/>
            </a:xfrm>
            <a:custGeom>
              <a:avLst/>
              <a:gdLst/>
              <a:ahLst/>
              <a:cxnLst/>
              <a:rect l="l" t="t" r="r" b="b"/>
              <a:pathLst>
                <a:path w="35559" h="35560">
                  <a:moveTo>
                    <a:pt x="35153" y="0"/>
                  </a:moveTo>
                  <a:lnTo>
                    <a:pt x="0" y="0"/>
                  </a:lnTo>
                  <a:lnTo>
                    <a:pt x="0" y="35153"/>
                  </a:lnTo>
                  <a:lnTo>
                    <a:pt x="35153" y="35153"/>
                  </a:lnTo>
                  <a:lnTo>
                    <a:pt x="35153" y="0"/>
                  </a:lnTo>
                  <a:close/>
                </a:path>
              </a:pathLst>
            </a:custGeom>
            <a:solidFill>
              <a:srgbClr val="92D050"/>
            </a:solidFill>
          </p:spPr>
          <p:txBody>
            <a:bodyPr wrap="square" lIns="0" tIns="0" rIns="0" bIns="0" rtlCol="0"/>
            <a:lstStyle/>
            <a:p>
              <a:endParaRPr/>
            </a:p>
          </p:txBody>
        </p:sp>
        <p:sp>
          <p:nvSpPr>
            <p:cNvPr id="122" name="object 122"/>
            <p:cNvSpPr/>
            <p:nvPr/>
          </p:nvSpPr>
          <p:spPr>
            <a:xfrm>
              <a:off x="8398763" y="3150260"/>
              <a:ext cx="35560" cy="35560"/>
            </a:xfrm>
            <a:custGeom>
              <a:avLst/>
              <a:gdLst/>
              <a:ahLst/>
              <a:cxnLst/>
              <a:rect l="l" t="t" r="r" b="b"/>
              <a:pathLst>
                <a:path w="35559" h="35560">
                  <a:moveTo>
                    <a:pt x="35153" y="0"/>
                  </a:moveTo>
                  <a:lnTo>
                    <a:pt x="0" y="0"/>
                  </a:lnTo>
                  <a:lnTo>
                    <a:pt x="0" y="35153"/>
                  </a:lnTo>
                  <a:lnTo>
                    <a:pt x="35153" y="35153"/>
                  </a:lnTo>
                  <a:lnTo>
                    <a:pt x="35153" y="0"/>
                  </a:lnTo>
                  <a:close/>
                </a:path>
              </a:pathLst>
            </a:custGeom>
            <a:solidFill>
              <a:srgbClr val="5B9BD4"/>
            </a:solidFill>
          </p:spPr>
          <p:txBody>
            <a:bodyPr wrap="square" lIns="0" tIns="0" rIns="0" bIns="0" rtlCol="0"/>
            <a:lstStyle/>
            <a:p>
              <a:endParaRPr/>
            </a:p>
          </p:txBody>
        </p:sp>
        <p:sp>
          <p:nvSpPr>
            <p:cNvPr id="123" name="object 123"/>
            <p:cNvSpPr/>
            <p:nvPr/>
          </p:nvSpPr>
          <p:spPr>
            <a:xfrm>
              <a:off x="8713215" y="3150260"/>
              <a:ext cx="35560" cy="35560"/>
            </a:xfrm>
            <a:custGeom>
              <a:avLst/>
              <a:gdLst/>
              <a:ahLst/>
              <a:cxnLst/>
              <a:rect l="l" t="t" r="r" b="b"/>
              <a:pathLst>
                <a:path w="35559" h="35560">
                  <a:moveTo>
                    <a:pt x="35153" y="0"/>
                  </a:moveTo>
                  <a:lnTo>
                    <a:pt x="0" y="0"/>
                  </a:lnTo>
                  <a:lnTo>
                    <a:pt x="0" y="35153"/>
                  </a:lnTo>
                  <a:lnTo>
                    <a:pt x="35153" y="35153"/>
                  </a:lnTo>
                  <a:lnTo>
                    <a:pt x="35153" y="0"/>
                  </a:lnTo>
                  <a:close/>
                </a:path>
              </a:pathLst>
            </a:custGeom>
            <a:solidFill>
              <a:srgbClr val="FFC000"/>
            </a:solidFill>
          </p:spPr>
          <p:txBody>
            <a:bodyPr wrap="square" lIns="0" tIns="0" rIns="0" bIns="0" rtlCol="0"/>
            <a:lstStyle/>
            <a:p>
              <a:endParaRPr/>
            </a:p>
          </p:txBody>
        </p:sp>
      </p:grpSp>
      <p:sp>
        <p:nvSpPr>
          <p:cNvPr id="124" name="object 124"/>
          <p:cNvSpPr txBox="1"/>
          <p:nvPr/>
        </p:nvSpPr>
        <p:spPr>
          <a:xfrm>
            <a:off x="10764237" y="4912884"/>
            <a:ext cx="1470605" cy="120609"/>
          </a:xfrm>
          <a:prstGeom prst="rect">
            <a:avLst/>
          </a:prstGeom>
        </p:spPr>
        <p:txBody>
          <a:bodyPr vert="horz" wrap="square" lIns="0" tIns="17779" rIns="0" bIns="0" rtlCol="0">
            <a:spAutoFit/>
          </a:bodyPr>
          <a:lstStyle/>
          <a:p>
            <a:pPr marL="16933">
              <a:spcBef>
                <a:spcPts val="140"/>
              </a:spcBef>
            </a:pPr>
            <a:r>
              <a:rPr sz="667" spc="73" dirty="0">
                <a:solidFill>
                  <a:srgbClr val="585858"/>
                </a:solidFill>
                <a:latin typeface="游ゴシック"/>
                <a:cs typeface="游ゴシック"/>
              </a:rPr>
              <a:t>小学校  中学校  全日制高等学校</a:t>
            </a:r>
            <a:endParaRPr sz="667">
              <a:latin typeface="游ゴシック"/>
              <a:cs typeface="游ゴシック"/>
            </a:endParaRPr>
          </a:p>
        </p:txBody>
      </p:sp>
      <p:sp>
        <p:nvSpPr>
          <p:cNvPr id="125" name="object 125"/>
          <p:cNvSpPr txBox="1"/>
          <p:nvPr/>
        </p:nvSpPr>
        <p:spPr>
          <a:xfrm>
            <a:off x="12202500" y="2410772"/>
            <a:ext cx="600264" cy="130740"/>
          </a:xfrm>
          <a:prstGeom prst="rect">
            <a:avLst/>
          </a:prstGeom>
        </p:spPr>
        <p:txBody>
          <a:bodyPr vert="horz" wrap="square" lIns="0" tIns="17779" rIns="0" bIns="0" rtlCol="0">
            <a:spAutoFit/>
          </a:bodyPr>
          <a:lstStyle/>
          <a:p>
            <a:pPr marL="16933">
              <a:spcBef>
                <a:spcPts val="14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126" name="object 126"/>
          <p:cNvGrpSpPr/>
          <p:nvPr/>
        </p:nvGrpSpPr>
        <p:grpSpPr>
          <a:xfrm>
            <a:off x="3941203" y="7623810"/>
            <a:ext cx="2637269" cy="438557"/>
            <a:chOff x="3005201" y="5142992"/>
            <a:chExt cx="1978025" cy="328930"/>
          </a:xfrm>
        </p:grpSpPr>
        <p:sp>
          <p:nvSpPr>
            <p:cNvPr id="127" name="object 127"/>
            <p:cNvSpPr/>
            <p:nvPr/>
          </p:nvSpPr>
          <p:spPr>
            <a:xfrm>
              <a:off x="3005201" y="5142992"/>
              <a:ext cx="824230" cy="328930"/>
            </a:xfrm>
            <a:custGeom>
              <a:avLst/>
              <a:gdLst/>
              <a:ahLst/>
              <a:cxnLst/>
              <a:rect l="l" t="t" r="r" b="b"/>
              <a:pathLst>
                <a:path w="824229" h="328929">
                  <a:moveTo>
                    <a:pt x="823849" y="0"/>
                  </a:moveTo>
                  <a:lnTo>
                    <a:pt x="0" y="0"/>
                  </a:lnTo>
                  <a:lnTo>
                    <a:pt x="0" y="328549"/>
                  </a:lnTo>
                  <a:lnTo>
                    <a:pt x="823849" y="328549"/>
                  </a:lnTo>
                  <a:lnTo>
                    <a:pt x="823849" y="0"/>
                  </a:lnTo>
                  <a:close/>
                </a:path>
              </a:pathLst>
            </a:custGeom>
            <a:solidFill>
              <a:srgbClr val="92D050"/>
            </a:solidFill>
          </p:spPr>
          <p:txBody>
            <a:bodyPr wrap="square" lIns="0" tIns="0" rIns="0" bIns="0" rtlCol="0"/>
            <a:lstStyle/>
            <a:p>
              <a:endParaRPr/>
            </a:p>
          </p:txBody>
        </p:sp>
        <p:sp>
          <p:nvSpPr>
            <p:cNvPr id="128" name="object 128"/>
            <p:cNvSpPr/>
            <p:nvPr/>
          </p:nvSpPr>
          <p:spPr>
            <a:xfrm>
              <a:off x="3829050" y="5142992"/>
              <a:ext cx="989330" cy="328930"/>
            </a:xfrm>
            <a:custGeom>
              <a:avLst/>
              <a:gdLst/>
              <a:ahLst/>
              <a:cxnLst/>
              <a:rect l="l" t="t" r="r" b="b"/>
              <a:pathLst>
                <a:path w="989329" h="328929">
                  <a:moveTo>
                    <a:pt x="989076" y="0"/>
                  </a:moveTo>
                  <a:lnTo>
                    <a:pt x="0" y="0"/>
                  </a:lnTo>
                  <a:lnTo>
                    <a:pt x="0" y="328549"/>
                  </a:lnTo>
                  <a:lnTo>
                    <a:pt x="989076" y="328549"/>
                  </a:lnTo>
                  <a:lnTo>
                    <a:pt x="989076" y="0"/>
                  </a:lnTo>
                  <a:close/>
                </a:path>
              </a:pathLst>
            </a:custGeom>
            <a:solidFill>
              <a:srgbClr val="5B9BD4"/>
            </a:solidFill>
          </p:spPr>
          <p:txBody>
            <a:bodyPr wrap="square" lIns="0" tIns="0" rIns="0" bIns="0" rtlCol="0"/>
            <a:lstStyle/>
            <a:p>
              <a:endParaRPr/>
            </a:p>
          </p:txBody>
        </p:sp>
        <p:sp>
          <p:nvSpPr>
            <p:cNvPr id="129" name="object 129"/>
            <p:cNvSpPr/>
            <p:nvPr/>
          </p:nvSpPr>
          <p:spPr>
            <a:xfrm>
              <a:off x="4818126" y="5142992"/>
              <a:ext cx="165100" cy="328930"/>
            </a:xfrm>
            <a:custGeom>
              <a:avLst/>
              <a:gdLst/>
              <a:ahLst/>
              <a:cxnLst/>
              <a:rect l="l" t="t" r="r" b="b"/>
              <a:pathLst>
                <a:path w="165100" h="328929">
                  <a:moveTo>
                    <a:pt x="164719" y="0"/>
                  </a:moveTo>
                  <a:lnTo>
                    <a:pt x="0" y="0"/>
                  </a:lnTo>
                  <a:lnTo>
                    <a:pt x="0" y="328549"/>
                  </a:lnTo>
                  <a:lnTo>
                    <a:pt x="164719" y="328549"/>
                  </a:lnTo>
                  <a:lnTo>
                    <a:pt x="164719" y="0"/>
                  </a:lnTo>
                  <a:close/>
                </a:path>
              </a:pathLst>
            </a:custGeom>
            <a:solidFill>
              <a:srgbClr val="FFC000"/>
            </a:solidFill>
          </p:spPr>
          <p:txBody>
            <a:bodyPr wrap="square" lIns="0" tIns="0" rIns="0" bIns="0" rtlCol="0"/>
            <a:lstStyle/>
            <a:p>
              <a:endParaRPr/>
            </a:p>
          </p:txBody>
        </p:sp>
        <p:sp>
          <p:nvSpPr>
            <p:cNvPr id="130" name="object 130"/>
            <p:cNvSpPr/>
            <p:nvPr/>
          </p:nvSpPr>
          <p:spPr>
            <a:xfrm>
              <a:off x="3379597" y="5257533"/>
              <a:ext cx="1558290" cy="99695"/>
            </a:xfrm>
            <a:custGeom>
              <a:avLst/>
              <a:gdLst/>
              <a:ahLst/>
              <a:cxnLst/>
              <a:rect l="l" t="t" r="r" b="b"/>
              <a:pathLst>
                <a:path w="1558289" h="99695">
                  <a:moveTo>
                    <a:pt x="75107" y="0"/>
                  </a:moveTo>
                  <a:lnTo>
                    <a:pt x="0" y="0"/>
                  </a:lnTo>
                  <a:lnTo>
                    <a:pt x="0" y="99453"/>
                  </a:lnTo>
                  <a:lnTo>
                    <a:pt x="75107" y="99453"/>
                  </a:lnTo>
                  <a:lnTo>
                    <a:pt x="75107" y="0"/>
                  </a:lnTo>
                  <a:close/>
                </a:path>
                <a:path w="1558289" h="99695">
                  <a:moveTo>
                    <a:pt x="981506" y="0"/>
                  </a:moveTo>
                  <a:lnTo>
                    <a:pt x="906399" y="0"/>
                  </a:lnTo>
                  <a:lnTo>
                    <a:pt x="906399" y="99453"/>
                  </a:lnTo>
                  <a:lnTo>
                    <a:pt x="981506" y="99453"/>
                  </a:lnTo>
                  <a:lnTo>
                    <a:pt x="981506" y="0"/>
                  </a:lnTo>
                  <a:close/>
                </a:path>
                <a:path w="1558289" h="99695">
                  <a:moveTo>
                    <a:pt x="1558213" y="0"/>
                  </a:moveTo>
                  <a:lnTo>
                    <a:pt x="1483106" y="0"/>
                  </a:lnTo>
                  <a:lnTo>
                    <a:pt x="1483106" y="99453"/>
                  </a:lnTo>
                  <a:lnTo>
                    <a:pt x="1558213" y="99453"/>
                  </a:lnTo>
                  <a:lnTo>
                    <a:pt x="1558213" y="0"/>
                  </a:lnTo>
                  <a:close/>
                </a:path>
              </a:pathLst>
            </a:custGeom>
            <a:solidFill>
              <a:srgbClr val="FFFFFF"/>
            </a:solidFill>
          </p:spPr>
          <p:txBody>
            <a:bodyPr wrap="square" lIns="0" tIns="0" rIns="0" bIns="0" rtlCol="0"/>
            <a:lstStyle/>
            <a:p>
              <a:endParaRPr/>
            </a:p>
          </p:txBody>
        </p:sp>
      </p:grpSp>
      <p:grpSp>
        <p:nvGrpSpPr>
          <p:cNvPr id="131" name="object 131"/>
          <p:cNvGrpSpPr/>
          <p:nvPr/>
        </p:nvGrpSpPr>
        <p:grpSpPr>
          <a:xfrm>
            <a:off x="3941203" y="6527926"/>
            <a:ext cx="2637269" cy="439404"/>
            <a:chOff x="3005201" y="4321048"/>
            <a:chExt cx="1978025" cy="329565"/>
          </a:xfrm>
        </p:grpSpPr>
        <p:sp>
          <p:nvSpPr>
            <p:cNvPr id="132" name="object 132"/>
            <p:cNvSpPr/>
            <p:nvPr/>
          </p:nvSpPr>
          <p:spPr>
            <a:xfrm>
              <a:off x="3005201" y="4321048"/>
              <a:ext cx="1207135" cy="329565"/>
            </a:xfrm>
            <a:custGeom>
              <a:avLst/>
              <a:gdLst/>
              <a:ahLst/>
              <a:cxnLst/>
              <a:rect l="l" t="t" r="r" b="b"/>
              <a:pathLst>
                <a:path w="1207135" h="329564">
                  <a:moveTo>
                    <a:pt x="1207008" y="0"/>
                  </a:moveTo>
                  <a:lnTo>
                    <a:pt x="0" y="0"/>
                  </a:lnTo>
                  <a:lnTo>
                    <a:pt x="0" y="329438"/>
                  </a:lnTo>
                  <a:lnTo>
                    <a:pt x="1207008" y="329438"/>
                  </a:lnTo>
                  <a:lnTo>
                    <a:pt x="1207008" y="0"/>
                  </a:lnTo>
                  <a:close/>
                </a:path>
              </a:pathLst>
            </a:custGeom>
            <a:solidFill>
              <a:srgbClr val="92D050"/>
            </a:solidFill>
          </p:spPr>
          <p:txBody>
            <a:bodyPr wrap="square" lIns="0" tIns="0" rIns="0" bIns="0" rtlCol="0"/>
            <a:lstStyle/>
            <a:p>
              <a:endParaRPr/>
            </a:p>
          </p:txBody>
        </p:sp>
        <p:sp>
          <p:nvSpPr>
            <p:cNvPr id="133" name="object 133"/>
            <p:cNvSpPr/>
            <p:nvPr/>
          </p:nvSpPr>
          <p:spPr>
            <a:xfrm>
              <a:off x="4212209" y="4321048"/>
              <a:ext cx="602615" cy="329565"/>
            </a:xfrm>
            <a:custGeom>
              <a:avLst/>
              <a:gdLst/>
              <a:ahLst/>
              <a:cxnLst/>
              <a:rect l="l" t="t" r="r" b="b"/>
              <a:pathLst>
                <a:path w="602614" h="329564">
                  <a:moveTo>
                    <a:pt x="602487" y="0"/>
                  </a:moveTo>
                  <a:lnTo>
                    <a:pt x="0" y="0"/>
                  </a:lnTo>
                  <a:lnTo>
                    <a:pt x="0" y="329438"/>
                  </a:lnTo>
                  <a:lnTo>
                    <a:pt x="602487" y="329438"/>
                  </a:lnTo>
                  <a:lnTo>
                    <a:pt x="602487" y="0"/>
                  </a:lnTo>
                  <a:close/>
                </a:path>
              </a:pathLst>
            </a:custGeom>
            <a:solidFill>
              <a:srgbClr val="5B9BD4"/>
            </a:solidFill>
          </p:spPr>
          <p:txBody>
            <a:bodyPr wrap="square" lIns="0" tIns="0" rIns="0" bIns="0" rtlCol="0"/>
            <a:lstStyle/>
            <a:p>
              <a:endParaRPr/>
            </a:p>
          </p:txBody>
        </p:sp>
        <p:sp>
          <p:nvSpPr>
            <p:cNvPr id="134" name="object 134"/>
            <p:cNvSpPr/>
            <p:nvPr/>
          </p:nvSpPr>
          <p:spPr>
            <a:xfrm>
              <a:off x="4814697" y="4321048"/>
              <a:ext cx="168275" cy="329565"/>
            </a:xfrm>
            <a:custGeom>
              <a:avLst/>
              <a:gdLst/>
              <a:ahLst/>
              <a:cxnLst/>
              <a:rect l="l" t="t" r="r" b="b"/>
              <a:pathLst>
                <a:path w="168275" h="329564">
                  <a:moveTo>
                    <a:pt x="168148" y="0"/>
                  </a:moveTo>
                  <a:lnTo>
                    <a:pt x="0" y="0"/>
                  </a:lnTo>
                  <a:lnTo>
                    <a:pt x="0" y="329438"/>
                  </a:lnTo>
                  <a:lnTo>
                    <a:pt x="168148" y="329438"/>
                  </a:lnTo>
                  <a:lnTo>
                    <a:pt x="168148" y="0"/>
                  </a:lnTo>
                  <a:close/>
                </a:path>
              </a:pathLst>
            </a:custGeom>
            <a:solidFill>
              <a:srgbClr val="FFC000"/>
            </a:solidFill>
          </p:spPr>
          <p:txBody>
            <a:bodyPr wrap="square" lIns="0" tIns="0" rIns="0" bIns="0" rtlCol="0"/>
            <a:lstStyle/>
            <a:p>
              <a:endParaRPr/>
            </a:p>
          </p:txBody>
        </p:sp>
        <p:sp>
          <p:nvSpPr>
            <p:cNvPr id="135" name="object 135"/>
            <p:cNvSpPr/>
            <p:nvPr/>
          </p:nvSpPr>
          <p:spPr>
            <a:xfrm>
              <a:off x="3554730" y="4436084"/>
              <a:ext cx="1381760" cy="99695"/>
            </a:xfrm>
            <a:custGeom>
              <a:avLst/>
              <a:gdLst/>
              <a:ahLst/>
              <a:cxnLst/>
              <a:rect l="l" t="t" r="r" b="b"/>
              <a:pathLst>
                <a:path w="1381760" h="99695">
                  <a:moveTo>
                    <a:pt x="107518" y="0"/>
                  </a:moveTo>
                  <a:lnTo>
                    <a:pt x="0" y="0"/>
                  </a:lnTo>
                  <a:lnTo>
                    <a:pt x="0" y="99466"/>
                  </a:lnTo>
                  <a:lnTo>
                    <a:pt x="107518" y="99466"/>
                  </a:lnTo>
                  <a:lnTo>
                    <a:pt x="107518" y="0"/>
                  </a:lnTo>
                  <a:close/>
                </a:path>
                <a:path w="1381760" h="99695">
                  <a:moveTo>
                    <a:pt x="1012532" y="0"/>
                  </a:moveTo>
                  <a:lnTo>
                    <a:pt x="905002" y="0"/>
                  </a:lnTo>
                  <a:lnTo>
                    <a:pt x="905002" y="99466"/>
                  </a:lnTo>
                  <a:lnTo>
                    <a:pt x="1012532" y="99466"/>
                  </a:lnTo>
                  <a:lnTo>
                    <a:pt x="1012532" y="0"/>
                  </a:lnTo>
                  <a:close/>
                </a:path>
                <a:path w="1381760" h="99695">
                  <a:moveTo>
                    <a:pt x="1381671" y="0"/>
                  </a:moveTo>
                  <a:lnTo>
                    <a:pt x="1306576" y="0"/>
                  </a:lnTo>
                  <a:lnTo>
                    <a:pt x="1306576" y="99466"/>
                  </a:lnTo>
                  <a:lnTo>
                    <a:pt x="1381671" y="99466"/>
                  </a:lnTo>
                  <a:lnTo>
                    <a:pt x="1381671" y="0"/>
                  </a:lnTo>
                  <a:close/>
                </a:path>
              </a:pathLst>
            </a:custGeom>
            <a:solidFill>
              <a:srgbClr val="FFFFFF"/>
            </a:solidFill>
          </p:spPr>
          <p:txBody>
            <a:bodyPr wrap="square" lIns="0" tIns="0" rIns="0" bIns="0" rtlCol="0"/>
            <a:lstStyle/>
            <a:p>
              <a:endParaRPr/>
            </a:p>
          </p:txBody>
        </p:sp>
      </p:grpSp>
      <p:graphicFrame>
        <p:nvGraphicFramePr>
          <p:cNvPr id="136" name="object 136"/>
          <p:cNvGraphicFramePr>
            <a:graphicFrameLocks noGrp="1"/>
          </p:cNvGraphicFramePr>
          <p:nvPr>
            <p:extLst>
              <p:ext uri="{D42A27DB-BD31-4B8C-83A1-F6EECF244321}">
                <p14:modId xmlns:p14="http://schemas.microsoft.com/office/powerpoint/2010/main" val="644664682"/>
              </p:ext>
            </p:extLst>
          </p:nvPr>
        </p:nvGraphicFramePr>
        <p:xfrm>
          <a:off x="3937646" y="6199940"/>
          <a:ext cx="2639803" cy="2188550"/>
        </p:xfrm>
        <a:graphic>
          <a:graphicData uri="http://schemas.openxmlformats.org/drawingml/2006/table">
            <a:tbl>
              <a:tblPr firstRow="1" bandRow="1">
                <a:tableStyleId>{2D5ABB26-0587-4C30-8999-92F81FD0307C}</a:tableStyleId>
              </a:tblPr>
              <a:tblGrid>
                <a:gridCol w="527454">
                  <a:extLst>
                    <a:ext uri="{9D8B030D-6E8A-4147-A177-3AD203B41FA5}">
                      <a16:colId xmlns:a16="http://schemas.microsoft.com/office/drawing/2014/main" val="20000"/>
                    </a:ext>
                  </a:extLst>
                </a:gridCol>
                <a:gridCol w="528299">
                  <a:extLst>
                    <a:ext uri="{9D8B030D-6E8A-4147-A177-3AD203B41FA5}">
                      <a16:colId xmlns:a16="http://schemas.microsoft.com/office/drawing/2014/main" val="20001"/>
                    </a:ext>
                  </a:extLst>
                </a:gridCol>
                <a:gridCol w="44024">
                  <a:extLst>
                    <a:ext uri="{9D8B030D-6E8A-4147-A177-3AD203B41FA5}">
                      <a16:colId xmlns:a16="http://schemas.microsoft.com/office/drawing/2014/main" val="20002"/>
                    </a:ext>
                  </a:extLst>
                </a:gridCol>
                <a:gridCol w="484274">
                  <a:extLst>
                    <a:ext uri="{9D8B030D-6E8A-4147-A177-3AD203B41FA5}">
                      <a16:colId xmlns:a16="http://schemas.microsoft.com/office/drawing/2014/main" val="20003"/>
                    </a:ext>
                  </a:extLst>
                </a:gridCol>
                <a:gridCol w="527454">
                  <a:extLst>
                    <a:ext uri="{9D8B030D-6E8A-4147-A177-3AD203B41FA5}">
                      <a16:colId xmlns:a16="http://schemas.microsoft.com/office/drawing/2014/main" val="20004"/>
                    </a:ext>
                  </a:extLst>
                </a:gridCol>
                <a:gridCol w="306481">
                  <a:extLst>
                    <a:ext uri="{9D8B030D-6E8A-4147-A177-3AD203B41FA5}">
                      <a16:colId xmlns:a16="http://schemas.microsoft.com/office/drawing/2014/main" val="20005"/>
                    </a:ext>
                  </a:extLst>
                </a:gridCol>
                <a:gridCol w="221817">
                  <a:extLst>
                    <a:ext uri="{9D8B030D-6E8A-4147-A177-3AD203B41FA5}">
                      <a16:colId xmlns:a16="http://schemas.microsoft.com/office/drawing/2014/main" val="20006"/>
                    </a:ext>
                  </a:extLst>
                </a:gridCol>
              </a:tblGrid>
              <a:tr h="327648">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0"/>
                  </a:ext>
                </a:extLst>
              </a:tr>
              <a:tr h="438557">
                <a:tc gridSpan="4">
                  <a:txBody>
                    <a:bodyPr/>
                    <a:lstStyle/>
                    <a:p>
                      <a:pPr>
                        <a:lnSpc>
                          <a:spcPct val="100000"/>
                        </a:lnSpc>
                        <a:spcBef>
                          <a:spcPts val="395"/>
                        </a:spcBef>
                      </a:pPr>
                      <a:endParaRPr sz="700">
                        <a:latin typeface="Times New Roman"/>
                        <a:cs typeface="Times New Roman"/>
                      </a:endParaRPr>
                    </a:p>
                    <a:p>
                      <a:pPr marL="19685" algn="ctr">
                        <a:lnSpc>
                          <a:spcPct val="100000"/>
                        </a:lnSpc>
                        <a:spcBef>
                          <a:spcPts val="5"/>
                        </a:spcBef>
                      </a:pPr>
                      <a:r>
                        <a:rPr sz="700" spc="-25" dirty="0">
                          <a:solidFill>
                            <a:srgbClr val="404040"/>
                          </a:solidFill>
                          <a:latin typeface="Calibri"/>
                          <a:cs typeface="Calibri"/>
                        </a:rPr>
                        <a:t>36</a:t>
                      </a:r>
                      <a:endParaRPr sz="700">
                        <a:latin typeface="Calibri"/>
                        <a:cs typeface="Calibri"/>
                      </a:endParaRPr>
                    </a:p>
                  </a:txBody>
                  <a:tcPr marL="0" marR="0" marT="66884" marB="0">
                    <a:lnL w="6350">
                      <a:solidFill>
                        <a:srgbClr val="D9D9D9"/>
                      </a:solidFill>
                      <a:prstDash val="solid"/>
                    </a:ln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gridSpan="2">
                  <a:txBody>
                    <a:bodyPr/>
                    <a:lstStyle/>
                    <a:p>
                      <a:pPr>
                        <a:lnSpc>
                          <a:spcPct val="100000"/>
                        </a:lnSpc>
                        <a:spcBef>
                          <a:spcPts val="395"/>
                        </a:spcBef>
                      </a:pPr>
                      <a:endParaRPr sz="700">
                        <a:latin typeface="Times New Roman"/>
                        <a:cs typeface="Times New Roman"/>
                      </a:endParaRPr>
                    </a:p>
                    <a:p>
                      <a:pPr marL="18415" algn="ctr">
                        <a:lnSpc>
                          <a:spcPct val="100000"/>
                        </a:lnSpc>
                        <a:spcBef>
                          <a:spcPts val="5"/>
                        </a:spcBef>
                      </a:pPr>
                      <a:r>
                        <a:rPr sz="700" spc="-25" dirty="0">
                          <a:solidFill>
                            <a:srgbClr val="404040"/>
                          </a:solidFill>
                          <a:latin typeface="Calibri"/>
                          <a:cs typeface="Calibri"/>
                        </a:rPr>
                        <a:t>18</a:t>
                      </a:r>
                      <a:endParaRPr sz="700">
                        <a:latin typeface="Calibri"/>
                        <a:cs typeface="Calibri"/>
                      </a:endParaRPr>
                    </a:p>
                  </a:txBody>
                  <a:tcPr marL="0" marR="0" marT="66884" marB="0"/>
                </a:tc>
                <a:tc hMerge="1">
                  <a:txBody>
                    <a:bodyPr/>
                    <a:lstStyle/>
                    <a:p>
                      <a:endParaRPr/>
                    </a:p>
                  </a:txBody>
                  <a:tcPr marL="0" marR="0" marT="0" marB="0"/>
                </a:tc>
                <a:tc>
                  <a:txBody>
                    <a:bodyPr/>
                    <a:lstStyle/>
                    <a:p>
                      <a:pPr>
                        <a:lnSpc>
                          <a:spcPct val="100000"/>
                        </a:lnSpc>
                        <a:spcBef>
                          <a:spcPts val="395"/>
                        </a:spcBef>
                      </a:pPr>
                      <a:endParaRPr sz="700">
                        <a:latin typeface="Times New Roman"/>
                        <a:cs typeface="Times New Roman"/>
                      </a:endParaRPr>
                    </a:p>
                    <a:p>
                      <a:pPr algn="ctr">
                        <a:lnSpc>
                          <a:spcPct val="100000"/>
                        </a:lnSpc>
                        <a:spcBef>
                          <a:spcPts val="5"/>
                        </a:spcBef>
                      </a:pPr>
                      <a:r>
                        <a:rPr sz="700" spc="-50" dirty="0">
                          <a:solidFill>
                            <a:srgbClr val="404040"/>
                          </a:solidFill>
                          <a:latin typeface="Calibri"/>
                          <a:cs typeface="Calibri"/>
                        </a:rPr>
                        <a:t>5</a:t>
                      </a:r>
                      <a:endParaRPr sz="700">
                        <a:latin typeface="Calibri"/>
                        <a:cs typeface="Calibri"/>
                      </a:endParaRPr>
                    </a:p>
                  </a:txBody>
                  <a:tcPr marL="0" marR="0" marT="66884" marB="0">
                    <a:lnR w="6350">
                      <a:solidFill>
                        <a:srgbClr val="D9D9D9"/>
                      </a:solidFill>
                      <a:prstDash val="solid"/>
                    </a:lnR>
                  </a:tcPr>
                </a:tc>
                <a:extLst>
                  <a:ext uri="{0D108BD9-81ED-4DB2-BD59-A6C34878D82A}">
                    <a16:rowId xmlns:a16="http://schemas.microsoft.com/office/drawing/2014/main" val="10001"/>
                  </a:ext>
                </a:extLst>
              </a:tr>
              <a:tr h="656142">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2"/>
                  </a:ext>
                </a:extLst>
              </a:tr>
              <a:tr h="437710">
                <a:tc gridSpan="3">
                  <a:txBody>
                    <a:bodyPr/>
                    <a:lstStyle/>
                    <a:p>
                      <a:pPr>
                        <a:lnSpc>
                          <a:spcPct val="100000"/>
                        </a:lnSpc>
                        <a:spcBef>
                          <a:spcPts val="395"/>
                        </a:spcBef>
                      </a:pPr>
                      <a:endParaRPr sz="700">
                        <a:latin typeface="Times New Roman"/>
                        <a:cs typeface="Times New Roman"/>
                      </a:endParaRPr>
                    </a:p>
                    <a:p>
                      <a:pPr algn="ctr">
                        <a:lnSpc>
                          <a:spcPct val="100000"/>
                        </a:lnSpc>
                      </a:pPr>
                      <a:r>
                        <a:rPr sz="700" spc="-50" dirty="0">
                          <a:solidFill>
                            <a:srgbClr val="404040"/>
                          </a:solidFill>
                          <a:latin typeface="Calibri"/>
                          <a:cs typeface="Calibri"/>
                        </a:rPr>
                        <a:t>5</a:t>
                      </a:r>
                      <a:endParaRPr sz="700">
                        <a:latin typeface="Calibri"/>
                        <a:cs typeface="Calibri"/>
                      </a:endParaRPr>
                    </a:p>
                  </a:txBody>
                  <a:tcPr marL="0" marR="0" marT="66884" marB="0">
                    <a:lnL w="6350">
                      <a:solidFill>
                        <a:srgbClr val="D9D9D9"/>
                      </a:solidFill>
                      <a:prstDash val="solid"/>
                    </a:lnL>
                  </a:tcPr>
                </a:tc>
                <a:tc hMerge="1">
                  <a:txBody>
                    <a:bodyPr/>
                    <a:lstStyle/>
                    <a:p>
                      <a:endParaRPr/>
                    </a:p>
                  </a:txBody>
                  <a:tcPr marL="0" marR="0" marT="0" marB="0"/>
                </a:tc>
                <a:tc hMerge="1">
                  <a:txBody>
                    <a:bodyPr/>
                    <a:lstStyle/>
                    <a:p>
                      <a:endParaRPr/>
                    </a:p>
                  </a:txBody>
                  <a:tcPr marL="0" marR="0" marT="0" marB="0"/>
                </a:tc>
                <a:tc gridSpan="3">
                  <a:txBody>
                    <a:bodyPr/>
                    <a:lstStyle/>
                    <a:p>
                      <a:pPr>
                        <a:lnSpc>
                          <a:spcPct val="100000"/>
                        </a:lnSpc>
                        <a:spcBef>
                          <a:spcPts val="395"/>
                        </a:spcBef>
                      </a:pPr>
                      <a:endParaRPr sz="700">
                        <a:latin typeface="Times New Roman"/>
                        <a:cs typeface="Times New Roman"/>
                      </a:endParaRPr>
                    </a:p>
                    <a:p>
                      <a:pPr marL="1270" algn="ctr">
                        <a:lnSpc>
                          <a:spcPct val="100000"/>
                        </a:lnSpc>
                      </a:pPr>
                      <a:r>
                        <a:rPr sz="700" spc="-50" dirty="0">
                          <a:solidFill>
                            <a:srgbClr val="404040"/>
                          </a:solidFill>
                          <a:latin typeface="Calibri"/>
                          <a:cs typeface="Calibri"/>
                        </a:rPr>
                        <a:t>6</a:t>
                      </a:r>
                      <a:endParaRPr sz="700">
                        <a:latin typeface="Calibri"/>
                        <a:cs typeface="Calibri"/>
                      </a:endParaRPr>
                    </a:p>
                  </a:txBody>
                  <a:tcPr marL="0" marR="0" marT="66884" marB="0"/>
                </a:tc>
                <a:tc hMerge="1">
                  <a:txBody>
                    <a:bodyPr/>
                    <a:lstStyle/>
                    <a:p>
                      <a:endParaRPr/>
                    </a:p>
                  </a:txBody>
                  <a:tcPr marL="0" marR="0" marT="0" marB="0"/>
                </a:tc>
                <a:tc hMerge="1">
                  <a:txBody>
                    <a:bodyPr/>
                    <a:lstStyle/>
                    <a:p>
                      <a:endParaRPr/>
                    </a:p>
                  </a:txBody>
                  <a:tcPr marL="0" marR="0" marT="0" marB="0"/>
                </a:tc>
                <a:tc>
                  <a:txBody>
                    <a:bodyPr/>
                    <a:lstStyle/>
                    <a:p>
                      <a:pPr>
                        <a:lnSpc>
                          <a:spcPct val="100000"/>
                        </a:lnSpc>
                        <a:spcBef>
                          <a:spcPts val="395"/>
                        </a:spcBef>
                      </a:pPr>
                      <a:endParaRPr sz="700">
                        <a:latin typeface="Times New Roman"/>
                        <a:cs typeface="Times New Roman"/>
                      </a:endParaRPr>
                    </a:p>
                    <a:p>
                      <a:pPr marL="1270" algn="ctr">
                        <a:lnSpc>
                          <a:spcPct val="100000"/>
                        </a:lnSpc>
                      </a:pPr>
                      <a:r>
                        <a:rPr sz="700" spc="-50" dirty="0">
                          <a:solidFill>
                            <a:srgbClr val="404040"/>
                          </a:solidFill>
                          <a:latin typeface="Calibri"/>
                          <a:cs typeface="Calibri"/>
                        </a:rPr>
                        <a:t>1</a:t>
                      </a:r>
                      <a:endParaRPr sz="700">
                        <a:latin typeface="Calibri"/>
                        <a:cs typeface="Calibri"/>
                      </a:endParaRPr>
                    </a:p>
                  </a:txBody>
                  <a:tcPr marL="0" marR="0" marT="66884" marB="0">
                    <a:lnR w="6350">
                      <a:solidFill>
                        <a:srgbClr val="D9D9D9"/>
                      </a:solidFill>
                      <a:prstDash val="solid"/>
                    </a:lnR>
                  </a:tcPr>
                </a:tc>
                <a:extLst>
                  <a:ext uri="{0D108BD9-81ED-4DB2-BD59-A6C34878D82A}">
                    <a16:rowId xmlns:a16="http://schemas.microsoft.com/office/drawing/2014/main" val="10003"/>
                  </a:ext>
                </a:extLst>
              </a:tr>
              <a:tr h="328493">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4"/>
                  </a:ext>
                </a:extLst>
              </a:tr>
            </a:tbl>
          </a:graphicData>
        </a:graphic>
      </p:graphicFrame>
      <p:sp>
        <p:nvSpPr>
          <p:cNvPr id="137" name="object 137"/>
          <p:cNvSpPr txBox="1"/>
          <p:nvPr/>
        </p:nvSpPr>
        <p:spPr>
          <a:xfrm>
            <a:off x="3872456" y="8424728"/>
            <a:ext cx="138847" cy="119755"/>
          </a:xfrm>
          <a:prstGeom prst="rect">
            <a:avLst/>
          </a:prstGeom>
        </p:spPr>
        <p:txBody>
          <a:bodyPr vert="horz" wrap="square" lIns="0" tIns="16933" rIns="0" bIns="0" rtlCol="0">
            <a:spAutoFit/>
          </a:bodyPr>
          <a:lstStyle/>
          <a:p>
            <a:pPr marL="16933">
              <a:spcBef>
                <a:spcPts val="133"/>
              </a:spcBef>
            </a:pPr>
            <a:r>
              <a:rPr sz="667" spc="-33" dirty="0">
                <a:solidFill>
                  <a:srgbClr val="585858"/>
                </a:solidFill>
                <a:latin typeface="Calibri"/>
                <a:cs typeface="Calibri"/>
              </a:rPr>
              <a:t>0%</a:t>
            </a:r>
            <a:endParaRPr sz="667">
              <a:latin typeface="Calibri"/>
              <a:cs typeface="Calibri"/>
            </a:endParaRPr>
          </a:p>
        </p:txBody>
      </p:sp>
      <p:sp>
        <p:nvSpPr>
          <p:cNvPr id="138" name="object 138"/>
          <p:cNvSpPr txBox="1"/>
          <p:nvPr/>
        </p:nvSpPr>
        <p:spPr>
          <a:xfrm>
            <a:off x="4378405" y="8424728"/>
            <a:ext cx="1236087" cy="119755"/>
          </a:xfrm>
          <a:prstGeom prst="rect">
            <a:avLst/>
          </a:prstGeom>
        </p:spPr>
        <p:txBody>
          <a:bodyPr vert="horz" wrap="square" lIns="0" tIns="16933" rIns="0" bIns="0" rtlCol="0">
            <a:spAutoFit/>
          </a:bodyPr>
          <a:lstStyle/>
          <a:p>
            <a:pPr marL="16933">
              <a:spcBef>
                <a:spcPts val="133"/>
              </a:spcBef>
              <a:tabLst>
                <a:tab pos="543546" algn="l"/>
                <a:tab pos="1071007"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p:txBody>
      </p:sp>
      <p:sp>
        <p:nvSpPr>
          <p:cNvPr id="139" name="object 139"/>
          <p:cNvSpPr txBox="1"/>
          <p:nvPr/>
        </p:nvSpPr>
        <p:spPr>
          <a:xfrm>
            <a:off x="5960427" y="8424728"/>
            <a:ext cx="182873" cy="119755"/>
          </a:xfrm>
          <a:prstGeom prst="rect">
            <a:avLst/>
          </a:prstGeom>
        </p:spPr>
        <p:txBody>
          <a:bodyPr vert="horz" wrap="square" lIns="0" tIns="16933" rIns="0" bIns="0" rtlCol="0">
            <a:spAutoFit/>
          </a:bodyPr>
          <a:lstStyle/>
          <a:p>
            <a:pPr marL="16933">
              <a:spcBef>
                <a:spcPts val="133"/>
              </a:spcBef>
            </a:pPr>
            <a:r>
              <a:rPr sz="667" spc="-33" dirty="0">
                <a:solidFill>
                  <a:srgbClr val="585858"/>
                </a:solidFill>
                <a:latin typeface="Calibri"/>
                <a:cs typeface="Calibri"/>
              </a:rPr>
              <a:t>80%</a:t>
            </a:r>
            <a:endParaRPr sz="667">
              <a:latin typeface="Calibri"/>
              <a:cs typeface="Calibri"/>
            </a:endParaRPr>
          </a:p>
        </p:txBody>
      </p:sp>
      <p:sp>
        <p:nvSpPr>
          <p:cNvPr id="140" name="object 140"/>
          <p:cNvSpPr txBox="1"/>
          <p:nvPr/>
        </p:nvSpPr>
        <p:spPr>
          <a:xfrm>
            <a:off x="6466377" y="8424728"/>
            <a:ext cx="224358" cy="119755"/>
          </a:xfrm>
          <a:prstGeom prst="rect">
            <a:avLst/>
          </a:prstGeom>
        </p:spPr>
        <p:txBody>
          <a:bodyPr vert="horz" wrap="square" lIns="0" tIns="16933" rIns="0" bIns="0" rtlCol="0">
            <a:spAutoFit/>
          </a:bodyPr>
          <a:lstStyle/>
          <a:p>
            <a:pPr marL="16933">
              <a:spcBef>
                <a:spcPts val="133"/>
              </a:spcBef>
            </a:pPr>
            <a:r>
              <a:rPr sz="667" spc="-27" dirty="0">
                <a:solidFill>
                  <a:srgbClr val="585858"/>
                </a:solidFill>
                <a:latin typeface="Calibri"/>
                <a:cs typeface="Calibri"/>
              </a:rPr>
              <a:t>100%</a:t>
            </a:r>
            <a:endParaRPr sz="667">
              <a:latin typeface="Calibri"/>
              <a:cs typeface="Calibri"/>
            </a:endParaRPr>
          </a:p>
        </p:txBody>
      </p:sp>
      <p:sp>
        <p:nvSpPr>
          <p:cNvPr id="141" name="object 141"/>
          <p:cNvSpPr txBox="1"/>
          <p:nvPr/>
        </p:nvSpPr>
        <p:spPr>
          <a:xfrm>
            <a:off x="3674512" y="7766046"/>
            <a:ext cx="204886" cy="119755"/>
          </a:xfrm>
          <a:prstGeom prst="rect">
            <a:avLst/>
          </a:prstGeom>
        </p:spPr>
        <p:txBody>
          <a:bodyPr vert="horz" wrap="square" lIns="0" tIns="16933" rIns="0" bIns="0" rtlCol="0">
            <a:spAutoFit/>
          </a:bodyPr>
          <a:lstStyle/>
          <a:p>
            <a:pPr marL="16933">
              <a:spcBef>
                <a:spcPts val="133"/>
              </a:spcBef>
            </a:pPr>
            <a:r>
              <a:rPr sz="667" spc="-33" dirty="0">
                <a:solidFill>
                  <a:srgbClr val="585858"/>
                </a:solidFill>
                <a:latin typeface="游ゴシック"/>
                <a:cs typeface="游ゴシック"/>
              </a:rPr>
              <a:t>ある</a:t>
            </a:r>
            <a:endParaRPr sz="667">
              <a:latin typeface="游ゴシック"/>
              <a:cs typeface="游ゴシック"/>
            </a:endParaRPr>
          </a:p>
        </p:txBody>
      </p:sp>
      <p:sp>
        <p:nvSpPr>
          <p:cNvPr id="142" name="object 142"/>
          <p:cNvSpPr txBox="1"/>
          <p:nvPr/>
        </p:nvSpPr>
        <p:spPr>
          <a:xfrm>
            <a:off x="3674512" y="6670500"/>
            <a:ext cx="204886" cy="119755"/>
          </a:xfrm>
          <a:prstGeom prst="rect">
            <a:avLst/>
          </a:prstGeom>
        </p:spPr>
        <p:txBody>
          <a:bodyPr vert="horz" wrap="square" lIns="0" tIns="16933" rIns="0" bIns="0" rtlCol="0">
            <a:spAutoFit/>
          </a:bodyPr>
          <a:lstStyle/>
          <a:p>
            <a:pPr marL="16933">
              <a:spcBef>
                <a:spcPts val="133"/>
              </a:spcBef>
            </a:pPr>
            <a:r>
              <a:rPr sz="667" spc="-33" dirty="0">
                <a:solidFill>
                  <a:srgbClr val="585858"/>
                </a:solidFill>
                <a:latin typeface="游ゴシック"/>
                <a:cs typeface="游ゴシック"/>
              </a:rPr>
              <a:t>ない</a:t>
            </a:r>
            <a:endParaRPr sz="667">
              <a:latin typeface="游ゴシック"/>
              <a:cs typeface="游ゴシック"/>
            </a:endParaRPr>
          </a:p>
        </p:txBody>
      </p:sp>
      <p:grpSp>
        <p:nvGrpSpPr>
          <p:cNvPr id="143" name="object 143"/>
          <p:cNvGrpSpPr/>
          <p:nvPr/>
        </p:nvGrpSpPr>
        <p:grpSpPr>
          <a:xfrm>
            <a:off x="4469334" y="8667067"/>
            <a:ext cx="885580" cy="47412"/>
            <a:chOff x="3401314" y="5925464"/>
            <a:chExt cx="664210" cy="35560"/>
          </a:xfrm>
        </p:grpSpPr>
        <p:sp>
          <p:nvSpPr>
            <p:cNvPr id="144" name="object 144"/>
            <p:cNvSpPr/>
            <p:nvPr/>
          </p:nvSpPr>
          <p:spPr>
            <a:xfrm>
              <a:off x="3401314" y="5925464"/>
              <a:ext cx="35560" cy="35560"/>
            </a:xfrm>
            <a:custGeom>
              <a:avLst/>
              <a:gdLst/>
              <a:ahLst/>
              <a:cxnLst/>
              <a:rect l="l" t="t" r="r" b="b"/>
              <a:pathLst>
                <a:path w="35560" h="35560">
                  <a:moveTo>
                    <a:pt x="35153" y="0"/>
                  </a:moveTo>
                  <a:lnTo>
                    <a:pt x="0" y="0"/>
                  </a:lnTo>
                  <a:lnTo>
                    <a:pt x="0" y="35153"/>
                  </a:lnTo>
                  <a:lnTo>
                    <a:pt x="35153" y="35153"/>
                  </a:lnTo>
                  <a:lnTo>
                    <a:pt x="35153" y="0"/>
                  </a:lnTo>
                  <a:close/>
                </a:path>
              </a:pathLst>
            </a:custGeom>
            <a:solidFill>
              <a:srgbClr val="92D050"/>
            </a:solidFill>
          </p:spPr>
          <p:txBody>
            <a:bodyPr wrap="square" lIns="0" tIns="0" rIns="0" bIns="0" rtlCol="0"/>
            <a:lstStyle/>
            <a:p>
              <a:endParaRPr/>
            </a:p>
          </p:txBody>
        </p:sp>
        <p:sp>
          <p:nvSpPr>
            <p:cNvPr id="145" name="object 145"/>
            <p:cNvSpPr/>
            <p:nvPr/>
          </p:nvSpPr>
          <p:spPr>
            <a:xfrm>
              <a:off x="3715766" y="5925464"/>
              <a:ext cx="35560" cy="35560"/>
            </a:xfrm>
            <a:custGeom>
              <a:avLst/>
              <a:gdLst/>
              <a:ahLst/>
              <a:cxnLst/>
              <a:rect l="l" t="t" r="r" b="b"/>
              <a:pathLst>
                <a:path w="35560" h="35560">
                  <a:moveTo>
                    <a:pt x="35153" y="0"/>
                  </a:moveTo>
                  <a:lnTo>
                    <a:pt x="0" y="0"/>
                  </a:lnTo>
                  <a:lnTo>
                    <a:pt x="0" y="35153"/>
                  </a:lnTo>
                  <a:lnTo>
                    <a:pt x="35153" y="35153"/>
                  </a:lnTo>
                  <a:lnTo>
                    <a:pt x="35153" y="0"/>
                  </a:lnTo>
                  <a:close/>
                </a:path>
              </a:pathLst>
            </a:custGeom>
            <a:solidFill>
              <a:srgbClr val="5B9BD4"/>
            </a:solidFill>
          </p:spPr>
          <p:txBody>
            <a:bodyPr wrap="square" lIns="0" tIns="0" rIns="0" bIns="0" rtlCol="0"/>
            <a:lstStyle/>
            <a:p>
              <a:endParaRPr/>
            </a:p>
          </p:txBody>
        </p:sp>
        <p:sp>
          <p:nvSpPr>
            <p:cNvPr id="146" name="object 146"/>
            <p:cNvSpPr/>
            <p:nvPr/>
          </p:nvSpPr>
          <p:spPr>
            <a:xfrm>
              <a:off x="4030218" y="5925464"/>
              <a:ext cx="35560" cy="35560"/>
            </a:xfrm>
            <a:custGeom>
              <a:avLst/>
              <a:gdLst/>
              <a:ahLst/>
              <a:cxnLst/>
              <a:rect l="l" t="t" r="r" b="b"/>
              <a:pathLst>
                <a:path w="35560" h="35560">
                  <a:moveTo>
                    <a:pt x="35153" y="0"/>
                  </a:moveTo>
                  <a:lnTo>
                    <a:pt x="0" y="0"/>
                  </a:lnTo>
                  <a:lnTo>
                    <a:pt x="0" y="35153"/>
                  </a:lnTo>
                  <a:lnTo>
                    <a:pt x="35153" y="35153"/>
                  </a:lnTo>
                  <a:lnTo>
                    <a:pt x="35153" y="0"/>
                  </a:lnTo>
                  <a:close/>
                </a:path>
              </a:pathLst>
            </a:custGeom>
            <a:solidFill>
              <a:srgbClr val="FFC000"/>
            </a:solidFill>
          </p:spPr>
          <p:txBody>
            <a:bodyPr wrap="square" lIns="0" tIns="0" rIns="0" bIns="0" rtlCol="0"/>
            <a:lstStyle/>
            <a:p>
              <a:endParaRPr/>
            </a:p>
          </p:txBody>
        </p:sp>
      </p:grpSp>
      <p:sp>
        <p:nvSpPr>
          <p:cNvPr id="147" name="object 147"/>
          <p:cNvSpPr txBox="1"/>
          <p:nvPr/>
        </p:nvSpPr>
        <p:spPr>
          <a:xfrm>
            <a:off x="4519792" y="8613697"/>
            <a:ext cx="1470605" cy="119755"/>
          </a:xfrm>
          <a:prstGeom prst="rect">
            <a:avLst/>
          </a:prstGeom>
        </p:spPr>
        <p:txBody>
          <a:bodyPr vert="horz" wrap="square" lIns="0" tIns="16933" rIns="0" bIns="0" rtlCol="0">
            <a:spAutoFit/>
          </a:bodyPr>
          <a:lstStyle/>
          <a:p>
            <a:pPr marL="16933">
              <a:spcBef>
                <a:spcPts val="133"/>
              </a:spcBef>
            </a:pPr>
            <a:r>
              <a:rPr sz="667" spc="73" dirty="0">
                <a:solidFill>
                  <a:srgbClr val="585858"/>
                </a:solidFill>
                <a:latin typeface="游ゴシック"/>
                <a:cs typeface="游ゴシック"/>
              </a:rPr>
              <a:t>小学校  中学校  全日制高等学校</a:t>
            </a:r>
            <a:endParaRPr sz="667">
              <a:latin typeface="游ゴシック"/>
              <a:cs typeface="游ゴシック"/>
            </a:endParaRPr>
          </a:p>
        </p:txBody>
      </p:sp>
      <p:sp>
        <p:nvSpPr>
          <p:cNvPr id="148" name="object 148"/>
          <p:cNvSpPr txBox="1"/>
          <p:nvPr/>
        </p:nvSpPr>
        <p:spPr>
          <a:xfrm>
            <a:off x="5983625" y="6065696"/>
            <a:ext cx="602804" cy="130740"/>
          </a:xfrm>
          <a:prstGeom prst="rect">
            <a:avLst/>
          </a:prstGeom>
        </p:spPr>
        <p:txBody>
          <a:bodyPr vert="horz" wrap="square" lIns="0" tIns="17779" rIns="0" bIns="0" rtlCol="0">
            <a:spAutoFit/>
          </a:bodyPr>
          <a:lstStyle/>
          <a:p>
            <a:pPr marL="16933">
              <a:spcBef>
                <a:spcPts val="14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sp>
        <p:nvSpPr>
          <p:cNvPr id="149" name="object 149"/>
          <p:cNvSpPr txBox="1"/>
          <p:nvPr/>
        </p:nvSpPr>
        <p:spPr>
          <a:xfrm>
            <a:off x="7537879" y="8440292"/>
            <a:ext cx="623970" cy="284692"/>
          </a:xfrm>
          <a:prstGeom prst="rect">
            <a:avLst/>
          </a:prstGeom>
        </p:spPr>
        <p:txBody>
          <a:bodyPr vert="horz" wrap="square" lIns="0" tIns="25399" rIns="0" bIns="0" rtlCol="0">
            <a:spAutoFit/>
          </a:bodyPr>
          <a:lstStyle/>
          <a:p>
            <a:pPr marL="44872">
              <a:spcBef>
                <a:spcPts val="200"/>
              </a:spcBef>
            </a:pPr>
            <a:r>
              <a:rPr sz="800" spc="-40" dirty="0">
                <a:solidFill>
                  <a:srgbClr val="585858"/>
                </a:solidFill>
                <a:latin typeface="BIZ UDPゴシック"/>
                <a:cs typeface="BIZ UDPゴシック"/>
              </a:rPr>
              <a:t>希望しない</a:t>
            </a:r>
            <a:endParaRPr sz="800">
              <a:latin typeface="BIZ UDPゴシック"/>
              <a:cs typeface="BIZ UDPゴシック"/>
            </a:endParaRPr>
          </a:p>
          <a:p>
            <a:pPr>
              <a:spcBef>
                <a:spcPts val="67"/>
              </a:spcBef>
            </a:pPr>
            <a:r>
              <a:rPr sz="800" spc="-13" dirty="0">
                <a:solidFill>
                  <a:srgbClr val="585858"/>
                </a:solidFill>
                <a:latin typeface="BIZ UDPゴシック"/>
                <a:cs typeface="BIZ UDPゴシック"/>
              </a:rPr>
              <a:t>38校 / </a:t>
            </a:r>
            <a:r>
              <a:rPr sz="800" spc="-33" dirty="0">
                <a:solidFill>
                  <a:srgbClr val="585858"/>
                </a:solidFill>
                <a:latin typeface="BIZ UDPゴシック"/>
                <a:cs typeface="BIZ UDPゴシック"/>
              </a:rPr>
              <a:t>51%</a:t>
            </a:r>
            <a:endParaRPr sz="800">
              <a:latin typeface="BIZ UDPゴシック"/>
              <a:cs typeface="BIZ UDPゴシック"/>
            </a:endParaRPr>
          </a:p>
        </p:txBody>
      </p:sp>
      <p:grpSp>
        <p:nvGrpSpPr>
          <p:cNvPr id="150" name="object 150"/>
          <p:cNvGrpSpPr/>
          <p:nvPr/>
        </p:nvGrpSpPr>
        <p:grpSpPr>
          <a:xfrm>
            <a:off x="7474972" y="6168190"/>
            <a:ext cx="5299937" cy="2290995"/>
            <a:chOff x="5655627" y="4051236"/>
            <a:chExt cx="3975100" cy="1718310"/>
          </a:xfrm>
        </p:grpSpPr>
        <p:sp>
          <p:nvSpPr>
            <p:cNvPr id="151" name="object 151"/>
            <p:cNvSpPr/>
            <p:nvPr/>
          </p:nvSpPr>
          <p:spPr>
            <a:xfrm>
              <a:off x="5658485" y="4214114"/>
              <a:ext cx="627380" cy="114300"/>
            </a:xfrm>
            <a:custGeom>
              <a:avLst/>
              <a:gdLst/>
              <a:ahLst/>
              <a:cxnLst/>
              <a:rect l="l" t="t" r="r" b="b"/>
              <a:pathLst>
                <a:path w="627379" h="114300">
                  <a:moveTo>
                    <a:pt x="535152" y="0"/>
                  </a:moveTo>
                  <a:lnTo>
                    <a:pt x="0" y="0"/>
                  </a:lnTo>
                  <a:lnTo>
                    <a:pt x="0" y="68580"/>
                  </a:lnTo>
                  <a:lnTo>
                    <a:pt x="0" y="77470"/>
                  </a:lnTo>
                  <a:lnTo>
                    <a:pt x="0" y="114300"/>
                  </a:lnTo>
                  <a:lnTo>
                    <a:pt x="454279" y="114300"/>
                  </a:lnTo>
                  <a:lnTo>
                    <a:pt x="454279" y="77470"/>
                  </a:lnTo>
                  <a:lnTo>
                    <a:pt x="454279" y="68580"/>
                  </a:lnTo>
                  <a:lnTo>
                    <a:pt x="535152" y="68580"/>
                  </a:lnTo>
                  <a:lnTo>
                    <a:pt x="535152" y="0"/>
                  </a:lnTo>
                  <a:close/>
                </a:path>
                <a:path w="627379" h="114300">
                  <a:moveTo>
                    <a:pt x="626872" y="68580"/>
                  </a:moveTo>
                  <a:lnTo>
                    <a:pt x="539800" y="68580"/>
                  </a:lnTo>
                  <a:lnTo>
                    <a:pt x="539800" y="77470"/>
                  </a:lnTo>
                  <a:lnTo>
                    <a:pt x="626872" y="77470"/>
                  </a:lnTo>
                  <a:lnTo>
                    <a:pt x="626872" y="68580"/>
                  </a:lnTo>
                  <a:close/>
                </a:path>
              </a:pathLst>
            </a:custGeom>
            <a:solidFill>
              <a:srgbClr val="FFFFFF"/>
            </a:solidFill>
          </p:spPr>
          <p:txBody>
            <a:bodyPr wrap="square" lIns="0" tIns="0" rIns="0" bIns="0" rtlCol="0"/>
            <a:lstStyle/>
            <a:p>
              <a:endParaRPr/>
            </a:p>
          </p:txBody>
        </p:sp>
        <p:sp>
          <p:nvSpPr>
            <p:cNvPr id="152" name="object 152"/>
            <p:cNvSpPr/>
            <p:nvPr/>
          </p:nvSpPr>
          <p:spPr>
            <a:xfrm>
              <a:off x="5658485" y="4054094"/>
              <a:ext cx="638810" cy="274955"/>
            </a:xfrm>
            <a:custGeom>
              <a:avLst/>
              <a:gdLst/>
              <a:ahLst/>
              <a:cxnLst/>
              <a:rect l="l" t="t" r="r" b="b"/>
              <a:pathLst>
                <a:path w="638810" h="274954">
                  <a:moveTo>
                    <a:pt x="0" y="0"/>
                  </a:moveTo>
                  <a:lnTo>
                    <a:pt x="264922" y="0"/>
                  </a:lnTo>
                  <a:lnTo>
                    <a:pt x="378587" y="0"/>
                  </a:lnTo>
                  <a:lnTo>
                    <a:pt x="454279" y="0"/>
                  </a:lnTo>
                  <a:lnTo>
                    <a:pt x="454279" y="160147"/>
                  </a:lnTo>
                  <a:lnTo>
                    <a:pt x="638302" y="237871"/>
                  </a:lnTo>
                  <a:lnTo>
                    <a:pt x="454279" y="228854"/>
                  </a:lnTo>
                  <a:lnTo>
                    <a:pt x="454279" y="274574"/>
                  </a:lnTo>
                  <a:lnTo>
                    <a:pt x="378587" y="274574"/>
                  </a:lnTo>
                  <a:lnTo>
                    <a:pt x="264922" y="274574"/>
                  </a:lnTo>
                  <a:lnTo>
                    <a:pt x="0" y="274574"/>
                  </a:lnTo>
                  <a:lnTo>
                    <a:pt x="0" y="228854"/>
                  </a:lnTo>
                  <a:lnTo>
                    <a:pt x="0" y="160147"/>
                  </a:lnTo>
                  <a:lnTo>
                    <a:pt x="0" y="0"/>
                  </a:lnTo>
                  <a:close/>
                </a:path>
              </a:pathLst>
            </a:custGeom>
            <a:ln w="5334">
              <a:solidFill>
                <a:srgbClr val="000000"/>
              </a:solidFill>
            </a:ln>
          </p:spPr>
          <p:txBody>
            <a:bodyPr wrap="square" lIns="0" tIns="0" rIns="0" bIns="0" rtlCol="0"/>
            <a:lstStyle/>
            <a:p>
              <a:endParaRPr/>
            </a:p>
          </p:txBody>
        </p:sp>
        <p:sp>
          <p:nvSpPr>
            <p:cNvPr id="153" name="object 153"/>
            <p:cNvSpPr/>
            <p:nvPr/>
          </p:nvSpPr>
          <p:spPr>
            <a:xfrm>
              <a:off x="8155940" y="4112514"/>
              <a:ext cx="1471930" cy="1654175"/>
            </a:xfrm>
            <a:custGeom>
              <a:avLst/>
              <a:gdLst/>
              <a:ahLst/>
              <a:cxnLst/>
              <a:rect l="l" t="t" r="r" b="b"/>
              <a:pathLst>
                <a:path w="1471929" h="1654175">
                  <a:moveTo>
                    <a:pt x="0" y="1405889"/>
                  </a:moveTo>
                  <a:lnTo>
                    <a:pt x="0" y="1653667"/>
                  </a:lnTo>
                </a:path>
                <a:path w="1471929" h="1654175">
                  <a:moveTo>
                    <a:pt x="0" y="578992"/>
                  </a:moveTo>
                  <a:lnTo>
                    <a:pt x="0" y="1074801"/>
                  </a:lnTo>
                </a:path>
                <a:path w="1471929" h="1654175">
                  <a:moveTo>
                    <a:pt x="0" y="0"/>
                  </a:moveTo>
                  <a:lnTo>
                    <a:pt x="0" y="247776"/>
                  </a:lnTo>
                </a:path>
                <a:path w="1471929" h="1654175">
                  <a:moveTo>
                    <a:pt x="367792" y="1405889"/>
                  </a:moveTo>
                  <a:lnTo>
                    <a:pt x="367792" y="1653667"/>
                  </a:lnTo>
                </a:path>
                <a:path w="1471929" h="1654175">
                  <a:moveTo>
                    <a:pt x="367792" y="578992"/>
                  </a:moveTo>
                  <a:lnTo>
                    <a:pt x="367792" y="1074801"/>
                  </a:lnTo>
                </a:path>
                <a:path w="1471929" h="1654175">
                  <a:moveTo>
                    <a:pt x="367792" y="0"/>
                  </a:moveTo>
                  <a:lnTo>
                    <a:pt x="367792" y="247776"/>
                  </a:lnTo>
                </a:path>
                <a:path w="1471929" h="1654175">
                  <a:moveTo>
                    <a:pt x="735710" y="1405889"/>
                  </a:moveTo>
                  <a:lnTo>
                    <a:pt x="735710" y="1653667"/>
                  </a:lnTo>
                </a:path>
                <a:path w="1471929" h="1654175">
                  <a:moveTo>
                    <a:pt x="735710" y="578992"/>
                  </a:moveTo>
                  <a:lnTo>
                    <a:pt x="735710" y="1074801"/>
                  </a:lnTo>
                </a:path>
                <a:path w="1471929" h="1654175">
                  <a:moveTo>
                    <a:pt x="735710" y="0"/>
                  </a:moveTo>
                  <a:lnTo>
                    <a:pt x="735710" y="247776"/>
                  </a:lnTo>
                </a:path>
                <a:path w="1471929" h="1654175">
                  <a:moveTo>
                    <a:pt x="1103502" y="1405889"/>
                  </a:moveTo>
                  <a:lnTo>
                    <a:pt x="1103502" y="1653667"/>
                  </a:lnTo>
                </a:path>
                <a:path w="1471929" h="1654175">
                  <a:moveTo>
                    <a:pt x="1103502" y="578992"/>
                  </a:moveTo>
                  <a:lnTo>
                    <a:pt x="1103502" y="1074801"/>
                  </a:lnTo>
                </a:path>
                <a:path w="1471929" h="1654175">
                  <a:moveTo>
                    <a:pt x="1103502" y="0"/>
                  </a:moveTo>
                  <a:lnTo>
                    <a:pt x="1103502" y="247776"/>
                  </a:lnTo>
                </a:path>
                <a:path w="1471929" h="1654175">
                  <a:moveTo>
                    <a:pt x="1471929" y="463169"/>
                  </a:moveTo>
                  <a:lnTo>
                    <a:pt x="1471929" y="1653667"/>
                  </a:lnTo>
                </a:path>
                <a:path w="1471929" h="1654175">
                  <a:moveTo>
                    <a:pt x="1471929" y="0"/>
                  </a:moveTo>
                  <a:lnTo>
                    <a:pt x="1471929" y="363702"/>
                  </a:lnTo>
                </a:path>
              </a:pathLst>
            </a:custGeom>
            <a:ln w="5334">
              <a:solidFill>
                <a:srgbClr val="D9D9D9"/>
              </a:solidFill>
            </a:ln>
          </p:spPr>
          <p:txBody>
            <a:bodyPr wrap="square" lIns="0" tIns="0" rIns="0" bIns="0" rtlCol="0"/>
            <a:lstStyle/>
            <a:p>
              <a:endParaRPr/>
            </a:p>
          </p:txBody>
        </p:sp>
        <p:sp>
          <p:nvSpPr>
            <p:cNvPr id="154" name="object 154"/>
            <p:cNvSpPr/>
            <p:nvPr/>
          </p:nvSpPr>
          <p:spPr>
            <a:xfrm>
              <a:off x="7787767" y="4360291"/>
              <a:ext cx="1355725" cy="1158240"/>
            </a:xfrm>
            <a:custGeom>
              <a:avLst/>
              <a:gdLst/>
              <a:ahLst/>
              <a:cxnLst/>
              <a:rect l="l" t="t" r="r" b="b"/>
              <a:pathLst>
                <a:path w="1355725" h="1158239">
                  <a:moveTo>
                    <a:pt x="657479" y="827024"/>
                  </a:moveTo>
                  <a:lnTo>
                    <a:pt x="0" y="827024"/>
                  </a:lnTo>
                  <a:lnTo>
                    <a:pt x="0" y="1158113"/>
                  </a:lnTo>
                  <a:lnTo>
                    <a:pt x="657479" y="1158113"/>
                  </a:lnTo>
                  <a:lnTo>
                    <a:pt x="657479" y="827024"/>
                  </a:lnTo>
                  <a:close/>
                </a:path>
                <a:path w="1355725" h="1158239">
                  <a:moveTo>
                    <a:pt x="1355598" y="0"/>
                  </a:moveTo>
                  <a:lnTo>
                    <a:pt x="0" y="0"/>
                  </a:lnTo>
                  <a:lnTo>
                    <a:pt x="0" y="331216"/>
                  </a:lnTo>
                  <a:lnTo>
                    <a:pt x="1355598" y="331216"/>
                  </a:lnTo>
                  <a:lnTo>
                    <a:pt x="1355598" y="0"/>
                  </a:lnTo>
                  <a:close/>
                </a:path>
              </a:pathLst>
            </a:custGeom>
            <a:solidFill>
              <a:srgbClr val="92D050"/>
            </a:solidFill>
          </p:spPr>
          <p:txBody>
            <a:bodyPr wrap="square" lIns="0" tIns="0" rIns="0" bIns="0" rtlCol="0"/>
            <a:lstStyle/>
            <a:p>
              <a:endParaRPr/>
            </a:p>
          </p:txBody>
        </p:sp>
        <p:sp>
          <p:nvSpPr>
            <p:cNvPr id="155" name="object 155"/>
            <p:cNvSpPr/>
            <p:nvPr/>
          </p:nvSpPr>
          <p:spPr>
            <a:xfrm>
              <a:off x="8445246" y="4360291"/>
              <a:ext cx="1134745" cy="1158240"/>
            </a:xfrm>
            <a:custGeom>
              <a:avLst/>
              <a:gdLst/>
              <a:ahLst/>
              <a:cxnLst/>
              <a:rect l="l" t="t" r="r" b="b"/>
              <a:pathLst>
                <a:path w="1134745" h="1158239">
                  <a:moveTo>
                    <a:pt x="854329" y="827024"/>
                  </a:moveTo>
                  <a:lnTo>
                    <a:pt x="0" y="827024"/>
                  </a:lnTo>
                  <a:lnTo>
                    <a:pt x="0" y="1158113"/>
                  </a:lnTo>
                  <a:lnTo>
                    <a:pt x="854329" y="1158113"/>
                  </a:lnTo>
                  <a:lnTo>
                    <a:pt x="854329" y="827024"/>
                  </a:lnTo>
                  <a:close/>
                </a:path>
                <a:path w="1134745" h="1158239">
                  <a:moveTo>
                    <a:pt x="1134237" y="0"/>
                  </a:moveTo>
                  <a:lnTo>
                    <a:pt x="698119" y="0"/>
                  </a:lnTo>
                  <a:lnTo>
                    <a:pt x="698119" y="331216"/>
                  </a:lnTo>
                  <a:lnTo>
                    <a:pt x="1134237" y="331216"/>
                  </a:lnTo>
                  <a:lnTo>
                    <a:pt x="1134237" y="0"/>
                  </a:lnTo>
                  <a:close/>
                </a:path>
              </a:pathLst>
            </a:custGeom>
            <a:solidFill>
              <a:srgbClr val="5B9BD4"/>
            </a:solidFill>
          </p:spPr>
          <p:txBody>
            <a:bodyPr wrap="square" lIns="0" tIns="0" rIns="0" bIns="0" rtlCol="0"/>
            <a:lstStyle/>
            <a:p>
              <a:endParaRPr/>
            </a:p>
          </p:txBody>
        </p:sp>
        <p:sp>
          <p:nvSpPr>
            <p:cNvPr id="156" name="object 156"/>
            <p:cNvSpPr/>
            <p:nvPr/>
          </p:nvSpPr>
          <p:spPr>
            <a:xfrm>
              <a:off x="9299575" y="4360291"/>
              <a:ext cx="328930" cy="1158240"/>
            </a:xfrm>
            <a:custGeom>
              <a:avLst/>
              <a:gdLst/>
              <a:ahLst/>
              <a:cxnLst/>
              <a:rect l="l" t="t" r="r" b="b"/>
              <a:pathLst>
                <a:path w="328929" h="1158239">
                  <a:moveTo>
                    <a:pt x="328549" y="827024"/>
                  </a:moveTo>
                  <a:lnTo>
                    <a:pt x="0" y="827024"/>
                  </a:lnTo>
                  <a:lnTo>
                    <a:pt x="0" y="1158113"/>
                  </a:lnTo>
                  <a:lnTo>
                    <a:pt x="328549" y="1158113"/>
                  </a:lnTo>
                  <a:lnTo>
                    <a:pt x="328549" y="827024"/>
                  </a:lnTo>
                  <a:close/>
                </a:path>
                <a:path w="328929" h="1158239">
                  <a:moveTo>
                    <a:pt x="328549" y="215392"/>
                  </a:moveTo>
                  <a:lnTo>
                    <a:pt x="279908" y="215392"/>
                  </a:lnTo>
                  <a:lnTo>
                    <a:pt x="279908" y="331216"/>
                  </a:lnTo>
                  <a:lnTo>
                    <a:pt x="328549" y="331216"/>
                  </a:lnTo>
                  <a:lnTo>
                    <a:pt x="328549" y="215392"/>
                  </a:lnTo>
                  <a:close/>
                </a:path>
                <a:path w="328929" h="1158239">
                  <a:moveTo>
                    <a:pt x="328549" y="0"/>
                  </a:moveTo>
                  <a:lnTo>
                    <a:pt x="279908" y="0"/>
                  </a:lnTo>
                  <a:lnTo>
                    <a:pt x="279908" y="115925"/>
                  </a:lnTo>
                  <a:lnTo>
                    <a:pt x="328549" y="115925"/>
                  </a:lnTo>
                  <a:lnTo>
                    <a:pt x="328549" y="0"/>
                  </a:lnTo>
                  <a:close/>
                </a:path>
              </a:pathLst>
            </a:custGeom>
            <a:solidFill>
              <a:srgbClr val="FFC000"/>
            </a:solidFill>
          </p:spPr>
          <p:txBody>
            <a:bodyPr wrap="square" lIns="0" tIns="0" rIns="0" bIns="0" rtlCol="0"/>
            <a:lstStyle/>
            <a:p>
              <a:endParaRPr/>
            </a:p>
          </p:txBody>
        </p:sp>
        <p:sp>
          <p:nvSpPr>
            <p:cNvPr id="157" name="object 157"/>
            <p:cNvSpPr/>
            <p:nvPr/>
          </p:nvSpPr>
          <p:spPr>
            <a:xfrm>
              <a:off x="7787767" y="4112514"/>
              <a:ext cx="0" cy="1654175"/>
            </a:xfrm>
            <a:custGeom>
              <a:avLst/>
              <a:gdLst/>
              <a:ahLst/>
              <a:cxnLst/>
              <a:rect l="l" t="t" r="r" b="b"/>
              <a:pathLst>
                <a:path h="1654175">
                  <a:moveTo>
                    <a:pt x="0" y="1653667"/>
                  </a:moveTo>
                  <a:lnTo>
                    <a:pt x="0" y="0"/>
                  </a:lnTo>
                </a:path>
              </a:pathLst>
            </a:custGeom>
            <a:ln w="5334">
              <a:solidFill>
                <a:srgbClr val="D9D9D9"/>
              </a:solidFill>
            </a:ln>
          </p:spPr>
          <p:txBody>
            <a:bodyPr wrap="square" lIns="0" tIns="0" rIns="0" bIns="0" rtlCol="0"/>
            <a:lstStyle/>
            <a:p>
              <a:endParaRPr/>
            </a:p>
          </p:txBody>
        </p:sp>
        <p:sp>
          <p:nvSpPr>
            <p:cNvPr id="158" name="object 158"/>
            <p:cNvSpPr/>
            <p:nvPr/>
          </p:nvSpPr>
          <p:spPr>
            <a:xfrm>
              <a:off x="8062595" y="5302986"/>
              <a:ext cx="107950" cy="99695"/>
            </a:xfrm>
            <a:custGeom>
              <a:avLst/>
              <a:gdLst/>
              <a:ahLst/>
              <a:cxnLst/>
              <a:rect l="l" t="t" r="r" b="b"/>
              <a:pathLst>
                <a:path w="107950" h="99695">
                  <a:moveTo>
                    <a:pt x="107530" y="0"/>
                  </a:moveTo>
                  <a:lnTo>
                    <a:pt x="0" y="0"/>
                  </a:lnTo>
                  <a:lnTo>
                    <a:pt x="0" y="99466"/>
                  </a:lnTo>
                  <a:lnTo>
                    <a:pt x="107530" y="99466"/>
                  </a:lnTo>
                  <a:lnTo>
                    <a:pt x="107530" y="0"/>
                  </a:lnTo>
                  <a:close/>
                </a:path>
              </a:pathLst>
            </a:custGeom>
            <a:solidFill>
              <a:srgbClr val="FFFFFF"/>
            </a:solidFill>
          </p:spPr>
          <p:txBody>
            <a:bodyPr wrap="square" lIns="0" tIns="0" rIns="0" bIns="0" rtlCol="0"/>
            <a:lstStyle/>
            <a:p>
              <a:endParaRPr/>
            </a:p>
          </p:txBody>
        </p:sp>
      </p:grpSp>
      <p:sp>
        <p:nvSpPr>
          <p:cNvPr id="159" name="object 159"/>
          <p:cNvSpPr txBox="1"/>
          <p:nvPr/>
        </p:nvSpPr>
        <p:spPr>
          <a:xfrm>
            <a:off x="10714114" y="7831406"/>
            <a:ext cx="103289" cy="119755"/>
          </a:xfrm>
          <a:prstGeom prst="rect">
            <a:avLst/>
          </a:prstGeom>
        </p:spPr>
        <p:txBody>
          <a:bodyPr vert="horz" wrap="square" lIns="0" tIns="16933" rIns="0" bIns="0" rtlCol="0">
            <a:spAutoFit/>
          </a:bodyPr>
          <a:lstStyle/>
          <a:p>
            <a:pPr>
              <a:spcBef>
                <a:spcPts val="133"/>
              </a:spcBef>
            </a:pPr>
            <a:r>
              <a:rPr sz="667" spc="-33" dirty="0">
                <a:solidFill>
                  <a:srgbClr val="404040"/>
                </a:solidFill>
                <a:latin typeface="Calibri"/>
                <a:cs typeface="Calibri"/>
              </a:rPr>
              <a:t>10</a:t>
            </a:r>
            <a:endParaRPr sz="667">
              <a:latin typeface="Calibri"/>
              <a:cs typeface="Calibri"/>
            </a:endParaRPr>
          </a:p>
        </p:txBody>
      </p:sp>
      <p:sp>
        <p:nvSpPr>
          <p:cNvPr id="160" name="object 160"/>
          <p:cNvSpPr/>
          <p:nvPr/>
        </p:nvSpPr>
        <p:spPr>
          <a:xfrm>
            <a:off x="11149961" y="6734809"/>
            <a:ext cx="143928" cy="132922"/>
          </a:xfrm>
          <a:custGeom>
            <a:avLst/>
            <a:gdLst/>
            <a:ahLst/>
            <a:cxnLst/>
            <a:rect l="l" t="t" r="r" b="b"/>
            <a:pathLst>
              <a:path w="107950" h="99695">
                <a:moveTo>
                  <a:pt x="107530" y="0"/>
                </a:moveTo>
                <a:lnTo>
                  <a:pt x="0" y="0"/>
                </a:lnTo>
                <a:lnTo>
                  <a:pt x="0" y="99466"/>
                </a:lnTo>
                <a:lnTo>
                  <a:pt x="107530" y="99466"/>
                </a:lnTo>
                <a:lnTo>
                  <a:pt x="107530" y="0"/>
                </a:lnTo>
                <a:close/>
              </a:path>
            </a:pathLst>
          </a:custGeom>
          <a:solidFill>
            <a:srgbClr val="FFFFFF"/>
          </a:solidFill>
        </p:spPr>
        <p:txBody>
          <a:bodyPr wrap="square" lIns="0" tIns="0" rIns="0" bIns="0" rtlCol="0"/>
          <a:lstStyle/>
          <a:p>
            <a:endParaRPr/>
          </a:p>
        </p:txBody>
      </p:sp>
      <p:sp>
        <p:nvSpPr>
          <p:cNvPr id="161" name="object 161"/>
          <p:cNvSpPr txBox="1"/>
          <p:nvPr/>
        </p:nvSpPr>
        <p:spPr>
          <a:xfrm>
            <a:off x="11179934" y="6728577"/>
            <a:ext cx="103289" cy="119755"/>
          </a:xfrm>
          <a:prstGeom prst="rect">
            <a:avLst/>
          </a:prstGeom>
        </p:spPr>
        <p:txBody>
          <a:bodyPr vert="horz" wrap="square" lIns="0" tIns="16933" rIns="0" bIns="0" rtlCol="0">
            <a:spAutoFit/>
          </a:bodyPr>
          <a:lstStyle/>
          <a:p>
            <a:pPr>
              <a:spcBef>
                <a:spcPts val="133"/>
              </a:spcBef>
            </a:pPr>
            <a:r>
              <a:rPr sz="667" spc="-33" dirty="0">
                <a:solidFill>
                  <a:srgbClr val="404040"/>
                </a:solidFill>
                <a:latin typeface="Calibri"/>
                <a:cs typeface="Calibri"/>
              </a:rPr>
              <a:t>28</a:t>
            </a:r>
            <a:endParaRPr sz="667">
              <a:latin typeface="Calibri"/>
              <a:cs typeface="Calibri"/>
            </a:endParaRPr>
          </a:p>
        </p:txBody>
      </p:sp>
      <p:sp>
        <p:nvSpPr>
          <p:cNvPr id="162" name="object 162"/>
          <p:cNvSpPr/>
          <p:nvPr/>
        </p:nvSpPr>
        <p:spPr>
          <a:xfrm>
            <a:off x="11691808" y="7837128"/>
            <a:ext cx="143928" cy="132922"/>
          </a:xfrm>
          <a:custGeom>
            <a:avLst/>
            <a:gdLst/>
            <a:ahLst/>
            <a:cxnLst/>
            <a:rect l="l" t="t" r="r" b="b"/>
            <a:pathLst>
              <a:path w="107950" h="99695">
                <a:moveTo>
                  <a:pt x="107530" y="0"/>
                </a:moveTo>
                <a:lnTo>
                  <a:pt x="0" y="0"/>
                </a:lnTo>
                <a:lnTo>
                  <a:pt x="0" y="99466"/>
                </a:lnTo>
                <a:lnTo>
                  <a:pt x="107530" y="99466"/>
                </a:lnTo>
                <a:lnTo>
                  <a:pt x="107530" y="0"/>
                </a:lnTo>
                <a:close/>
              </a:path>
            </a:pathLst>
          </a:custGeom>
          <a:solidFill>
            <a:srgbClr val="FFFFFF"/>
          </a:solidFill>
        </p:spPr>
        <p:txBody>
          <a:bodyPr wrap="square" lIns="0" tIns="0" rIns="0" bIns="0" rtlCol="0"/>
          <a:lstStyle/>
          <a:p>
            <a:endParaRPr/>
          </a:p>
        </p:txBody>
      </p:sp>
      <p:sp>
        <p:nvSpPr>
          <p:cNvPr id="163" name="object 163"/>
          <p:cNvSpPr txBox="1"/>
          <p:nvPr/>
        </p:nvSpPr>
        <p:spPr>
          <a:xfrm>
            <a:off x="11721950" y="7831406"/>
            <a:ext cx="103289" cy="119755"/>
          </a:xfrm>
          <a:prstGeom prst="rect">
            <a:avLst/>
          </a:prstGeom>
        </p:spPr>
        <p:txBody>
          <a:bodyPr vert="horz" wrap="square" lIns="0" tIns="16933" rIns="0" bIns="0" rtlCol="0">
            <a:spAutoFit/>
          </a:bodyPr>
          <a:lstStyle/>
          <a:p>
            <a:pPr>
              <a:spcBef>
                <a:spcPts val="133"/>
              </a:spcBef>
            </a:pPr>
            <a:r>
              <a:rPr sz="667" spc="-33" dirty="0">
                <a:solidFill>
                  <a:srgbClr val="404040"/>
                </a:solidFill>
                <a:latin typeface="Calibri"/>
                <a:cs typeface="Calibri"/>
              </a:rPr>
              <a:t>13</a:t>
            </a:r>
            <a:endParaRPr sz="667">
              <a:latin typeface="Calibri"/>
              <a:cs typeface="Calibri"/>
            </a:endParaRPr>
          </a:p>
        </p:txBody>
      </p:sp>
      <p:sp>
        <p:nvSpPr>
          <p:cNvPr id="164" name="object 164"/>
          <p:cNvSpPr/>
          <p:nvPr/>
        </p:nvSpPr>
        <p:spPr>
          <a:xfrm>
            <a:off x="12365899" y="6734809"/>
            <a:ext cx="100750" cy="132922"/>
          </a:xfrm>
          <a:custGeom>
            <a:avLst/>
            <a:gdLst/>
            <a:ahLst/>
            <a:cxnLst/>
            <a:rect l="l" t="t" r="r" b="b"/>
            <a:pathLst>
              <a:path w="75565" h="99695">
                <a:moveTo>
                  <a:pt x="75107" y="0"/>
                </a:moveTo>
                <a:lnTo>
                  <a:pt x="0" y="0"/>
                </a:lnTo>
                <a:lnTo>
                  <a:pt x="0" y="99466"/>
                </a:lnTo>
                <a:lnTo>
                  <a:pt x="75107" y="99466"/>
                </a:lnTo>
                <a:lnTo>
                  <a:pt x="75107" y="0"/>
                </a:lnTo>
                <a:close/>
              </a:path>
            </a:pathLst>
          </a:custGeom>
          <a:solidFill>
            <a:srgbClr val="FFFFFF"/>
          </a:solidFill>
        </p:spPr>
        <p:txBody>
          <a:bodyPr wrap="square" lIns="0" tIns="0" rIns="0" bIns="0" rtlCol="0"/>
          <a:lstStyle/>
          <a:p>
            <a:endParaRPr/>
          </a:p>
        </p:txBody>
      </p:sp>
      <p:sp>
        <p:nvSpPr>
          <p:cNvPr id="165" name="object 165"/>
          <p:cNvSpPr txBox="1"/>
          <p:nvPr/>
        </p:nvSpPr>
        <p:spPr>
          <a:xfrm>
            <a:off x="12396210" y="6728578"/>
            <a:ext cx="60958" cy="119755"/>
          </a:xfrm>
          <a:prstGeom prst="rect">
            <a:avLst/>
          </a:prstGeom>
        </p:spPr>
        <p:txBody>
          <a:bodyPr vert="horz" wrap="square" lIns="0" tIns="16933" rIns="0" bIns="0" rtlCol="0">
            <a:spAutoFit/>
          </a:bodyPr>
          <a:lstStyle/>
          <a:p>
            <a:pPr>
              <a:spcBef>
                <a:spcPts val="133"/>
              </a:spcBef>
            </a:pPr>
            <a:r>
              <a:rPr sz="667" spc="-67" dirty="0">
                <a:solidFill>
                  <a:srgbClr val="404040"/>
                </a:solidFill>
                <a:latin typeface="Calibri"/>
                <a:cs typeface="Calibri"/>
              </a:rPr>
              <a:t>9</a:t>
            </a:r>
            <a:endParaRPr sz="667">
              <a:latin typeface="Calibri"/>
              <a:cs typeface="Calibri"/>
            </a:endParaRPr>
          </a:p>
        </p:txBody>
      </p:sp>
      <p:sp>
        <p:nvSpPr>
          <p:cNvPr id="166" name="object 166"/>
          <p:cNvSpPr/>
          <p:nvPr/>
        </p:nvSpPr>
        <p:spPr>
          <a:xfrm>
            <a:off x="12502040" y="7837128"/>
            <a:ext cx="100750" cy="132922"/>
          </a:xfrm>
          <a:custGeom>
            <a:avLst/>
            <a:gdLst/>
            <a:ahLst/>
            <a:cxnLst/>
            <a:rect l="l" t="t" r="r" b="b"/>
            <a:pathLst>
              <a:path w="75565" h="99695">
                <a:moveTo>
                  <a:pt x="75107" y="0"/>
                </a:moveTo>
                <a:lnTo>
                  <a:pt x="0" y="0"/>
                </a:lnTo>
                <a:lnTo>
                  <a:pt x="0" y="99466"/>
                </a:lnTo>
                <a:lnTo>
                  <a:pt x="75107" y="99466"/>
                </a:lnTo>
                <a:lnTo>
                  <a:pt x="75107" y="0"/>
                </a:lnTo>
                <a:close/>
              </a:path>
            </a:pathLst>
          </a:custGeom>
          <a:solidFill>
            <a:srgbClr val="FFFFFF"/>
          </a:solidFill>
        </p:spPr>
        <p:txBody>
          <a:bodyPr wrap="square" lIns="0" tIns="0" rIns="0" bIns="0" rtlCol="0"/>
          <a:lstStyle/>
          <a:p>
            <a:endParaRPr/>
          </a:p>
        </p:txBody>
      </p:sp>
      <p:sp>
        <p:nvSpPr>
          <p:cNvPr id="167" name="object 167"/>
          <p:cNvSpPr txBox="1"/>
          <p:nvPr/>
        </p:nvSpPr>
        <p:spPr>
          <a:xfrm>
            <a:off x="12532349" y="7831406"/>
            <a:ext cx="60958" cy="119755"/>
          </a:xfrm>
          <a:prstGeom prst="rect">
            <a:avLst/>
          </a:prstGeom>
        </p:spPr>
        <p:txBody>
          <a:bodyPr vert="horz" wrap="square" lIns="0" tIns="16933" rIns="0" bIns="0" rtlCol="0">
            <a:spAutoFit/>
          </a:bodyPr>
          <a:lstStyle/>
          <a:p>
            <a:pPr>
              <a:spcBef>
                <a:spcPts val="133"/>
              </a:spcBef>
            </a:pPr>
            <a:r>
              <a:rPr sz="667" spc="-67" dirty="0">
                <a:solidFill>
                  <a:srgbClr val="404040"/>
                </a:solidFill>
                <a:latin typeface="Calibri"/>
                <a:cs typeface="Calibri"/>
              </a:rPr>
              <a:t>5</a:t>
            </a:r>
            <a:endParaRPr sz="667">
              <a:latin typeface="Calibri"/>
              <a:cs typeface="Calibri"/>
            </a:endParaRPr>
          </a:p>
        </p:txBody>
      </p:sp>
      <p:sp>
        <p:nvSpPr>
          <p:cNvPr id="168" name="object 168"/>
          <p:cNvSpPr/>
          <p:nvPr/>
        </p:nvSpPr>
        <p:spPr>
          <a:xfrm>
            <a:off x="12688806" y="6734809"/>
            <a:ext cx="100750" cy="132922"/>
          </a:xfrm>
          <a:custGeom>
            <a:avLst/>
            <a:gdLst/>
            <a:ahLst/>
            <a:cxnLst/>
            <a:rect l="l" t="t" r="r" b="b"/>
            <a:pathLst>
              <a:path w="75565" h="99695">
                <a:moveTo>
                  <a:pt x="75107" y="0"/>
                </a:moveTo>
                <a:lnTo>
                  <a:pt x="0" y="0"/>
                </a:lnTo>
                <a:lnTo>
                  <a:pt x="0" y="99466"/>
                </a:lnTo>
                <a:lnTo>
                  <a:pt x="75107" y="99466"/>
                </a:lnTo>
                <a:lnTo>
                  <a:pt x="75107" y="0"/>
                </a:lnTo>
                <a:close/>
              </a:path>
            </a:pathLst>
          </a:custGeom>
          <a:solidFill>
            <a:srgbClr val="FFFFFF"/>
          </a:solidFill>
        </p:spPr>
        <p:txBody>
          <a:bodyPr wrap="square" lIns="0" tIns="0" rIns="0" bIns="0" rtlCol="0"/>
          <a:lstStyle/>
          <a:p>
            <a:endParaRPr/>
          </a:p>
        </p:txBody>
      </p:sp>
      <p:sp>
        <p:nvSpPr>
          <p:cNvPr id="169" name="object 169"/>
          <p:cNvSpPr txBox="1"/>
          <p:nvPr/>
        </p:nvSpPr>
        <p:spPr>
          <a:xfrm>
            <a:off x="12718947" y="6728578"/>
            <a:ext cx="60958" cy="119755"/>
          </a:xfrm>
          <a:prstGeom prst="rect">
            <a:avLst/>
          </a:prstGeom>
        </p:spPr>
        <p:txBody>
          <a:bodyPr vert="horz" wrap="square" lIns="0" tIns="16933" rIns="0" bIns="0" rtlCol="0">
            <a:spAutoFit/>
          </a:bodyPr>
          <a:lstStyle/>
          <a:p>
            <a:pPr>
              <a:spcBef>
                <a:spcPts val="133"/>
              </a:spcBef>
            </a:pPr>
            <a:r>
              <a:rPr sz="667" spc="-67" dirty="0">
                <a:solidFill>
                  <a:srgbClr val="404040"/>
                </a:solidFill>
                <a:latin typeface="Calibri"/>
                <a:cs typeface="Calibri"/>
              </a:rPr>
              <a:t>1</a:t>
            </a:r>
            <a:endParaRPr sz="667">
              <a:latin typeface="Calibri"/>
              <a:cs typeface="Calibri"/>
            </a:endParaRPr>
          </a:p>
        </p:txBody>
      </p:sp>
      <p:sp>
        <p:nvSpPr>
          <p:cNvPr id="170" name="object 170"/>
          <p:cNvSpPr txBox="1"/>
          <p:nvPr/>
        </p:nvSpPr>
        <p:spPr>
          <a:xfrm>
            <a:off x="12208425" y="8489071"/>
            <a:ext cx="164246" cy="119755"/>
          </a:xfrm>
          <a:prstGeom prst="rect">
            <a:avLst/>
          </a:prstGeom>
        </p:spPr>
        <p:txBody>
          <a:bodyPr vert="horz" wrap="square" lIns="0" tIns="16933" rIns="0" bIns="0" rtlCol="0">
            <a:spAutoFit/>
          </a:bodyPr>
          <a:lstStyle/>
          <a:p>
            <a:pPr>
              <a:spcBef>
                <a:spcPts val="133"/>
              </a:spcBef>
            </a:pPr>
            <a:r>
              <a:rPr sz="667" spc="-33" dirty="0">
                <a:solidFill>
                  <a:srgbClr val="585858"/>
                </a:solidFill>
                <a:latin typeface="Calibri"/>
                <a:cs typeface="Calibri"/>
              </a:rPr>
              <a:t>80%</a:t>
            </a:r>
            <a:endParaRPr sz="667">
              <a:latin typeface="Calibri"/>
              <a:cs typeface="Calibri"/>
            </a:endParaRPr>
          </a:p>
        </p:txBody>
      </p:sp>
      <p:sp>
        <p:nvSpPr>
          <p:cNvPr id="171" name="object 171"/>
          <p:cNvSpPr txBox="1"/>
          <p:nvPr/>
        </p:nvSpPr>
        <p:spPr>
          <a:xfrm>
            <a:off x="12677463" y="8489071"/>
            <a:ext cx="209119" cy="119755"/>
          </a:xfrm>
          <a:prstGeom prst="rect">
            <a:avLst/>
          </a:prstGeom>
        </p:spPr>
        <p:txBody>
          <a:bodyPr vert="horz" wrap="square" lIns="0" tIns="16933" rIns="0" bIns="0" rtlCol="0">
            <a:spAutoFit/>
          </a:bodyPr>
          <a:lstStyle/>
          <a:p>
            <a:pPr>
              <a:spcBef>
                <a:spcPts val="133"/>
              </a:spcBef>
            </a:pPr>
            <a:r>
              <a:rPr sz="667" spc="-27" dirty="0">
                <a:solidFill>
                  <a:srgbClr val="585858"/>
                </a:solidFill>
                <a:latin typeface="Calibri"/>
                <a:cs typeface="Calibri"/>
              </a:rPr>
              <a:t>100%</a:t>
            </a:r>
            <a:endParaRPr sz="667">
              <a:latin typeface="Calibri"/>
              <a:cs typeface="Calibri"/>
            </a:endParaRPr>
          </a:p>
        </p:txBody>
      </p:sp>
      <p:sp>
        <p:nvSpPr>
          <p:cNvPr id="172" name="object 172"/>
          <p:cNvSpPr txBox="1"/>
          <p:nvPr/>
        </p:nvSpPr>
        <p:spPr>
          <a:xfrm>
            <a:off x="9898127" y="7826665"/>
            <a:ext cx="358973" cy="119755"/>
          </a:xfrm>
          <a:prstGeom prst="rect">
            <a:avLst/>
          </a:prstGeom>
        </p:spPr>
        <p:txBody>
          <a:bodyPr vert="horz" wrap="square" lIns="0" tIns="16933" rIns="0" bIns="0" rtlCol="0">
            <a:spAutoFit/>
          </a:bodyPr>
          <a:lstStyle/>
          <a:p>
            <a:pPr>
              <a:spcBef>
                <a:spcPts val="133"/>
              </a:spcBef>
            </a:pPr>
            <a:r>
              <a:rPr sz="667" spc="-20" dirty="0">
                <a:solidFill>
                  <a:srgbClr val="585858"/>
                </a:solidFill>
                <a:latin typeface="游ゴシック"/>
                <a:cs typeface="游ゴシック"/>
              </a:rPr>
              <a:t>希望する</a:t>
            </a:r>
            <a:endParaRPr sz="667">
              <a:latin typeface="游ゴシック"/>
              <a:cs typeface="游ゴシック"/>
            </a:endParaRPr>
          </a:p>
        </p:txBody>
      </p:sp>
      <p:sp>
        <p:nvSpPr>
          <p:cNvPr id="173" name="object 173"/>
          <p:cNvSpPr txBox="1"/>
          <p:nvPr/>
        </p:nvSpPr>
        <p:spPr>
          <a:xfrm>
            <a:off x="9813634" y="6724007"/>
            <a:ext cx="443637" cy="119755"/>
          </a:xfrm>
          <a:prstGeom prst="rect">
            <a:avLst/>
          </a:prstGeom>
        </p:spPr>
        <p:txBody>
          <a:bodyPr vert="horz" wrap="square" lIns="0" tIns="16933" rIns="0" bIns="0" rtlCol="0">
            <a:spAutoFit/>
          </a:bodyPr>
          <a:lstStyle/>
          <a:p>
            <a:pPr>
              <a:spcBef>
                <a:spcPts val="133"/>
              </a:spcBef>
            </a:pPr>
            <a:r>
              <a:rPr sz="667" spc="-13" dirty="0">
                <a:solidFill>
                  <a:srgbClr val="585858"/>
                </a:solidFill>
                <a:latin typeface="游ゴシック"/>
                <a:cs typeface="游ゴシック"/>
              </a:rPr>
              <a:t>希望しない</a:t>
            </a:r>
            <a:endParaRPr sz="667">
              <a:latin typeface="游ゴシック"/>
              <a:cs typeface="游ゴシック"/>
            </a:endParaRPr>
          </a:p>
        </p:txBody>
      </p:sp>
      <p:grpSp>
        <p:nvGrpSpPr>
          <p:cNvPr id="174" name="object 174"/>
          <p:cNvGrpSpPr/>
          <p:nvPr/>
        </p:nvGrpSpPr>
        <p:grpSpPr>
          <a:xfrm>
            <a:off x="10626233" y="8731242"/>
            <a:ext cx="885580" cy="47412"/>
            <a:chOff x="8019160" y="5973597"/>
            <a:chExt cx="664210" cy="35560"/>
          </a:xfrm>
        </p:grpSpPr>
        <p:sp>
          <p:nvSpPr>
            <p:cNvPr id="175" name="object 175"/>
            <p:cNvSpPr/>
            <p:nvPr/>
          </p:nvSpPr>
          <p:spPr>
            <a:xfrm>
              <a:off x="8019160" y="5973597"/>
              <a:ext cx="35560" cy="35560"/>
            </a:xfrm>
            <a:custGeom>
              <a:avLst/>
              <a:gdLst/>
              <a:ahLst/>
              <a:cxnLst/>
              <a:rect l="l" t="t" r="r" b="b"/>
              <a:pathLst>
                <a:path w="35559" h="35560">
                  <a:moveTo>
                    <a:pt x="35153" y="0"/>
                  </a:moveTo>
                  <a:lnTo>
                    <a:pt x="0" y="0"/>
                  </a:lnTo>
                  <a:lnTo>
                    <a:pt x="0" y="35153"/>
                  </a:lnTo>
                  <a:lnTo>
                    <a:pt x="35153" y="35153"/>
                  </a:lnTo>
                  <a:lnTo>
                    <a:pt x="35153" y="0"/>
                  </a:lnTo>
                  <a:close/>
                </a:path>
              </a:pathLst>
            </a:custGeom>
            <a:solidFill>
              <a:srgbClr val="92D050"/>
            </a:solidFill>
          </p:spPr>
          <p:txBody>
            <a:bodyPr wrap="square" lIns="0" tIns="0" rIns="0" bIns="0" rtlCol="0"/>
            <a:lstStyle/>
            <a:p>
              <a:endParaRPr/>
            </a:p>
          </p:txBody>
        </p:sp>
        <p:sp>
          <p:nvSpPr>
            <p:cNvPr id="176" name="object 176"/>
            <p:cNvSpPr/>
            <p:nvPr/>
          </p:nvSpPr>
          <p:spPr>
            <a:xfrm>
              <a:off x="8333612" y="5973597"/>
              <a:ext cx="35560" cy="35560"/>
            </a:xfrm>
            <a:custGeom>
              <a:avLst/>
              <a:gdLst/>
              <a:ahLst/>
              <a:cxnLst/>
              <a:rect l="l" t="t" r="r" b="b"/>
              <a:pathLst>
                <a:path w="35559" h="35560">
                  <a:moveTo>
                    <a:pt x="35153" y="0"/>
                  </a:moveTo>
                  <a:lnTo>
                    <a:pt x="0" y="0"/>
                  </a:lnTo>
                  <a:lnTo>
                    <a:pt x="0" y="35153"/>
                  </a:lnTo>
                  <a:lnTo>
                    <a:pt x="35153" y="35153"/>
                  </a:lnTo>
                  <a:lnTo>
                    <a:pt x="35153" y="0"/>
                  </a:lnTo>
                  <a:close/>
                </a:path>
              </a:pathLst>
            </a:custGeom>
            <a:solidFill>
              <a:srgbClr val="5B9BD4"/>
            </a:solidFill>
          </p:spPr>
          <p:txBody>
            <a:bodyPr wrap="square" lIns="0" tIns="0" rIns="0" bIns="0" rtlCol="0"/>
            <a:lstStyle/>
            <a:p>
              <a:endParaRPr/>
            </a:p>
          </p:txBody>
        </p:sp>
        <p:sp>
          <p:nvSpPr>
            <p:cNvPr id="177" name="object 177"/>
            <p:cNvSpPr/>
            <p:nvPr/>
          </p:nvSpPr>
          <p:spPr>
            <a:xfrm>
              <a:off x="8648064" y="5973597"/>
              <a:ext cx="35560" cy="35560"/>
            </a:xfrm>
            <a:custGeom>
              <a:avLst/>
              <a:gdLst/>
              <a:ahLst/>
              <a:cxnLst/>
              <a:rect l="l" t="t" r="r" b="b"/>
              <a:pathLst>
                <a:path w="35559" h="35560">
                  <a:moveTo>
                    <a:pt x="35153" y="0"/>
                  </a:moveTo>
                  <a:lnTo>
                    <a:pt x="0" y="0"/>
                  </a:lnTo>
                  <a:lnTo>
                    <a:pt x="0" y="35153"/>
                  </a:lnTo>
                  <a:lnTo>
                    <a:pt x="35153" y="35153"/>
                  </a:lnTo>
                  <a:lnTo>
                    <a:pt x="35153" y="0"/>
                  </a:lnTo>
                  <a:close/>
                </a:path>
              </a:pathLst>
            </a:custGeom>
            <a:solidFill>
              <a:srgbClr val="FFC000"/>
            </a:solidFill>
          </p:spPr>
          <p:txBody>
            <a:bodyPr wrap="square" lIns="0" tIns="0" rIns="0" bIns="0" rtlCol="0"/>
            <a:lstStyle/>
            <a:p>
              <a:endParaRPr/>
            </a:p>
          </p:txBody>
        </p:sp>
      </p:grpSp>
      <p:sp>
        <p:nvSpPr>
          <p:cNvPr id="178" name="object 178"/>
          <p:cNvSpPr txBox="1"/>
          <p:nvPr/>
        </p:nvSpPr>
        <p:spPr>
          <a:xfrm>
            <a:off x="10267091" y="8489071"/>
            <a:ext cx="1880377" cy="312179"/>
          </a:xfrm>
          <a:prstGeom prst="rect">
            <a:avLst/>
          </a:prstGeom>
        </p:spPr>
        <p:txBody>
          <a:bodyPr vert="horz" wrap="square" lIns="0" tIns="16933" rIns="0" bIns="0" rtlCol="0">
            <a:spAutoFit/>
          </a:bodyPr>
          <a:lstStyle/>
          <a:p>
            <a:pPr>
              <a:spcBef>
                <a:spcPts val="133"/>
              </a:spcBef>
              <a:tabLst>
                <a:tab pos="468195" algn="l"/>
                <a:tab pos="959249" algn="l"/>
                <a:tab pos="1450304" algn="l"/>
              </a:tabLst>
            </a:pPr>
            <a:r>
              <a:rPr sz="667" spc="-33" dirty="0">
                <a:solidFill>
                  <a:srgbClr val="585858"/>
                </a:solidFill>
                <a:latin typeface="Calibri"/>
                <a:cs typeface="Calibri"/>
              </a:rPr>
              <a:t>0%</a:t>
            </a:r>
            <a:r>
              <a:rPr sz="667" dirty="0">
                <a:solidFill>
                  <a:srgbClr val="585858"/>
                </a:solidFill>
                <a:latin typeface="Calibri"/>
                <a:cs typeface="Calibri"/>
              </a:rPr>
              <a:t>	</a:t>
            </a: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a:p>
            <a:pPr marL="426709">
              <a:spcBef>
                <a:spcPts val="693"/>
              </a:spcBef>
            </a:pPr>
            <a:r>
              <a:rPr sz="667" spc="73" dirty="0">
                <a:solidFill>
                  <a:srgbClr val="585858"/>
                </a:solidFill>
                <a:latin typeface="游ゴシック"/>
                <a:cs typeface="游ゴシック"/>
              </a:rPr>
              <a:t>小学校  中学校  全日制高等学校</a:t>
            </a:r>
            <a:endParaRPr sz="667">
              <a:latin typeface="游ゴシック"/>
              <a:cs typeface="游ゴシック"/>
            </a:endParaRPr>
          </a:p>
        </p:txBody>
      </p:sp>
      <p:sp>
        <p:nvSpPr>
          <p:cNvPr id="179" name="object 179"/>
          <p:cNvSpPr txBox="1"/>
          <p:nvPr/>
        </p:nvSpPr>
        <p:spPr>
          <a:xfrm>
            <a:off x="7565139" y="5501033"/>
            <a:ext cx="5246599" cy="985397"/>
          </a:xfrm>
          <a:prstGeom prst="rect">
            <a:avLst/>
          </a:prstGeom>
        </p:spPr>
        <p:txBody>
          <a:bodyPr vert="horz" wrap="square" lIns="0" tIns="15239" rIns="0" bIns="0" rtlCol="0">
            <a:spAutoFit/>
          </a:bodyPr>
          <a:lstStyle/>
          <a:p>
            <a:pPr marL="944010" marR="299713" indent="-663770">
              <a:lnSpc>
                <a:spcPct val="146400"/>
              </a:lnSpc>
              <a:spcBef>
                <a:spcPts val="120"/>
              </a:spcBef>
            </a:pPr>
            <a:r>
              <a:rPr sz="1000" spc="-7" dirty="0">
                <a:latin typeface="游ゴシック"/>
                <a:cs typeface="游ゴシック"/>
              </a:rPr>
              <a:t>問４－１  わき汗の治療に対する外用薬が発売され保険適用になっています。資料をご希望されますか？</a:t>
            </a:r>
            <a:endParaRPr sz="1000">
              <a:latin typeface="游ゴシック"/>
              <a:cs typeface="游ゴシック"/>
            </a:endParaRPr>
          </a:p>
          <a:p>
            <a:pPr marR="6773" algn="r">
              <a:lnSpc>
                <a:spcPts val="833"/>
              </a:lnSpc>
              <a:spcBef>
                <a:spcPts val="1325"/>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a:p>
            <a:pPr marL="66885">
              <a:lnSpc>
                <a:spcPts val="913"/>
              </a:lnSpc>
              <a:tabLst>
                <a:tab pos="1663658" algn="l"/>
              </a:tabLst>
            </a:pPr>
            <a:r>
              <a:rPr sz="800" spc="-27" dirty="0">
                <a:solidFill>
                  <a:srgbClr val="585858"/>
                </a:solidFill>
                <a:latin typeface="BIZ UDPゴシック"/>
                <a:cs typeface="BIZ UDPゴシック"/>
              </a:rPr>
              <a:t>未回</a:t>
            </a:r>
            <a:r>
              <a:rPr sz="800" spc="-67" dirty="0">
                <a:solidFill>
                  <a:srgbClr val="585858"/>
                </a:solidFill>
                <a:latin typeface="BIZ UDPゴシック"/>
                <a:cs typeface="BIZ UDPゴシック"/>
              </a:rPr>
              <a:t>答</a:t>
            </a:r>
            <a:r>
              <a:rPr sz="800" dirty="0">
                <a:solidFill>
                  <a:srgbClr val="585858"/>
                </a:solidFill>
                <a:latin typeface="BIZ UDPゴシック"/>
                <a:cs typeface="BIZ UDPゴシック"/>
              </a:rPr>
              <a:t>	</a:t>
            </a:r>
            <a:r>
              <a:rPr sz="800" spc="-27" dirty="0">
                <a:solidFill>
                  <a:srgbClr val="585858"/>
                </a:solidFill>
                <a:latin typeface="BIZ UDPゴシック"/>
                <a:cs typeface="BIZ UDPゴシック"/>
              </a:rPr>
              <a:t>希望す</a:t>
            </a:r>
            <a:r>
              <a:rPr sz="800" spc="-67" dirty="0">
                <a:solidFill>
                  <a:srgbClr val="585858"/>
                </a:solidFill>
                <a:latin typeface="BIZ UDPゴシック"/>
                <a:cs typeface="BIZ UDPゴシック"/>
              </a:rPr>
              <a:t>る</a:t>
            </a:r>
            <a:endParaRPr sz="800">
              <a:latin typeface="BIZ UDPゴシック"/>
              <a:cs typeface="BIZ UDPゴシック"/>
            </a:endParaRPr>
          </a:p>
          <a:p>
            <a:pPr>
              <a:spcBef>
                <a:spcPts val="60"/>
              </a:spcBef>
              <a:tabLst>
                <a:tab pos="1566294" algn="l"/>
              </a:tabLst>
            </a:pPr>
            <a:r>
              <a:rPr sz="800" spc="-13" dirty="0">
                <a:solidFill>
                  <a:srgbClr val="585858"/>
                </a:solidFill>
                <a:latin typeface="BIZ UDPゴシック"/>
                <a:cs typeface="BIZ UDPゴシック"/>
              </a:rPr>
              <a:t>7</a:t>
            </a:r>
            <a:r>
              <a:rPr sz="800" dirty="0">
                <a:solidFill>
                  <a:srgbClr val="585858"/>
                </a:solidFill>
                <a:latin typeface="BIZ UDPゴシック"/>
                <a:cs typeface="BIZ UDPゴシック"/>
              </a:rPr>
              <a:t>校</a:t>
            </a:r>
            <a:r>
              <a:rPr sz="800" spc="-33" dirty="0">
                <a:solidFill>
                  <a:srgbClr val="585858"/>
                </a:solidFill>
                <a:latin typeface="BIZ UDPゴシック"/>
                <a:cs typeface="BIZ UDPゴシック"/>
              </a:rPr>
              <a:t> </a:t>
            </a:r>
            <a:r>
              <a:rPr sz="800" dirty="0">
                <a:solidFill>
                  <a:srgbClr val="585858"/>
                </a:solidFill>
                <a:latin typeface="BIZ UDPゴシック"/>
                <a:cs typeface="BIZ UDPゴシック"/>
              </a:rPr>
              <a:t>/</a:t>
            </a:r>
            <a:r>
              <a:rPr sz="800" spc="-20" dirty="0">
                <a:solidFill>
                  <a:srgbClr val="585858"/>
                </a:solidFill>
                <a:latin typeface="BIZ UDPゴシック"/>
                <a:cs typeface="BIZ UDPゴシック"/>
              </a:rPr>
              <a:t> </a:t>
            </a:r>
            <a:r>
              <a:rPr sz="800" spc="-33" dirty="0">
                <a:solidFill>
                  <a:srgbClr val="585858"/>
                </a:solidFill>
                <a:latin typeface="BIZ UDPゴシック"/>
                <a:cs typeface="BIZ UDPゴシック"/>
              </a:rPr>
              <a:t>9%</a:t>
            </a:r>
            <a:r>
              <a:rPr sz="800" dirty="0">
                <a:solidFill>
                  <a:srgbClr val="585858"/>
                </a:solidFill>
                <a:latin typeface="BIZ UDPゴシック"/>
                <a:cs typeface="BIZ UDPゴシック"/>
              </a:rPr>
              <a:t>	30校</a:t>
            </a:r>
            <a:r>
              <a:rPr sz="800" spc="-33" dirty="0">
                <a:solidFill>
                  <a:srgbClr val="585858"/>
                </a:solidFill>
                <a:latin typeface="BIZ UDPゴシック"/>
                <a:cs typeface="BIZ UDPゴシック"/>
              </a:rPr>
              <a:t> </a:t>
            </a:r>
            <a:r>
              <a:rPr sz="800" dirty="0">
                <a:solidFill>
                  <a:srgbClr val="585858"/>
                </a:solidFill>
                <a:latin typeface="BIZ UDPゴシック"/>
                <a:cs typeface="BIZ UDPゴシック"/>
              </a:rPr>
              <a:t>/</a:t>
            </a:r>
            <a:r>
              <a:rPr sz="800" spc="-27" dirty="0">
                <a:solidFill>
                  <a:srgbClr val="585858"/>
                </a:solidFill>
                <a:latin typeface="BIZ UDPゴシック"/>
                <a:cs typeface="BIZ UDPゴシック"/>
              </a:rPr>
              <a:t> </a:t>
            </a:r>
            <a:r>
              <a:rPr sz="800" spc="-33" dirty="0">
                <a:solidFill>
                  <a:srgbClr val="585858"/>
                </a:solidFill>
                <a:latin typeface="BIZ UDPゴシック"/>
                <a:cs typeface="BIZ UDPゴシック"/>
              </a:rPr>
              <a:t>40%</a:t>
            </a:r>
            <a:endParaRPr sz="800">
              <a:latin typeface="BIZ UDPゴシック"/>
              <a:cs typeface="BIZ UDPゴシック"/>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793562" y="1011520"/>
            <a:ext cx="3386541" cy="242866"/>
          </a:xfrm>
          <a:prstGeom prst="rect">
            <a:avLst/>
          </a:prstGeom>
        </p:spPr>
        <p:txBody>
          <a:bodyPr vert="horz" wrap="square" lIns="0" tIns="16933" rIns="0" bIns="0" rtlCol="0">
            <a:spAutoFit/>
          </a:bodyPr>
          <a:lstStyle/>
          <a:p>
            <a:pPr marL="16933">
              <a:spcBef>
                <a:spcPts val="133"/>
              </a:spcBef>
            </a:pPr>
            <a:r>
              <a:rPr sz="1467" dirty="0">
                <a:latin typeface="游ゴシック"/>
                <a:cs typeface="游ゴシック"/>
              </a:rPr>
              <a:t>保健相談に関する調査集計（君津支部</a:t>
            </a:r>
            <a:r>
              <a:rPr sz="1467" spc="-67" dirty="0">
                <a:latin typeface="游ゴシック"/>
                <a:cs typeface="游ゴシック"/>
              </a:rPr>
              <a:t>）</a:t>
            </a:r>
            <a:endParaRPr sz="1467">
              <a:latin typeface="游ゴシック"/>
              <a:cs typeface="游ゴシック"/>
            </a:endParaRPr>
          </a:p>
        </p:txBody>
      </p:sp>
      <p:sp>
        <p:nvSpPr>
          <p:cNvPr id="3" name="object 3"/>
          <p:cNvSpPr txBox="1"/>
          <p:nvPr/>
        </p:nvSpPr>
        <p:spPr>
          <a:xfrm>
            <a:off x="12490015" y="999599"/>
            <a:ext cx="759432" cy="141919"/>
          </a:xfrm>
          <a:prstGeom prst="rect">
            <a:avLst/>
          </a:prstGeom>
        </p:spPr>
        <p:txBody>
          <a:bodyPr vert="horz" wrap="square" lIns="0" tIns="18626" rIns="0" bIns="0" rtlCol="0">
            <a:spAutoFit/>
          </a:bodyPr>
          <a:lstStyle/>
          <a:p>
            <a:pPr marL="16933">
              <a:spcBef>
                <a:spcPts val="147"/>
              </a:spcBef>
            </a:pPr>
            <a:r>
              <a:rPr sz="800" spc="-13" dirty="0">
                <a:latin typeface="游ゴシック"/>
                <a:cs typeface="游ゴシック"/>
              </a:rPr>
              <a:t>令和３年度実施</a:t>
            </a:r>
            <a:endParaRPr sz="800">
              <a:latin typeface="游ゴシック"/>
              <a:cs typeface="游ゴシック"/>
            </a:endParaRPr>
          </a:p>
        </p:txBody>
      </p:sp>
      <p:sp>
        <p:nvSpPr>
          <p:cNvPr id="4" name="object 4"/>
          <p:cNvSpPr/>
          <p:nvPr/>
        </p:nvSpPr>
        <p:spPr>
          <a:xfrm>
            <a:off x="1032669" y="1689100"/>
            <a:ext cx="5677536" cy="3495757"/>
          </a:xfrm>
          <a:custGeom>
            <a:avLst/>
            <a:gdLst/>
            <a:ahLst/>
            <a:cxnLst/>
            <a:rect l="l" t="t" r="r" b="b"/>
            <a:pathLst>
              <a:path w="4258310" h="2621915">
                <a:moveTo>
                  <a:pt x="0" y="2621661"/>
                </a:moveTo>
                <a:lnTo>
                  <a:pt x="4258056" y="2621661"/>
                </a:lnTo>
                <a:lnTo>
                  <a:pt x="4258056" y="0"/>
                </a:lnTo>
                <a:lnTo>
                  <a:pt x="0" y="0"/>
                </a:lnTo>
                <a:lnTo>
                  <a:pt x="0" y="2621661"/>
                </a:lnTo>
                <a:close/>
              </a:path>
            </a:pathLst>
          </a:custGeom>
          <a:ln w="7112">
            <a:solidFill>
              <a:srgbClr val="000000"/>
            </a:solidFill>
          </a:ln>
        </p:spPr>
        <p:txBody>
          <a:bodyPr wrap="square" lIns="0" tIns="0" rIns="0" bIns="0" rtlCol="0"/>
          <a:lstStyle/>
          <a:p>
            <a:endParaRPr/>
          </a:p>
        </p:txBody>
      </p:sp>
      <p:sp>
        <p:nvSpPr>
          <p:cNvPr id="5" name="object 5"/>
          <p:cNvSpPr txBox="1"/>
          <p:nvPr/>
        </p:nvSpPr>
        <p:spPr>
          <a:xfrm>
            <a:off x="2167667" y="1750192"/>
            <a:ext cx="3476284" cy="176971"/>
          </a:xfrm>
          <a:prstGeom prst="rect">
            <a:avLst/>
          </a:prstGeom>
        </p:spPr>
        <p:txBody>
          <a:bodyPr vert="horz" wrap="square" lIns="0" tIns="22859" rIns="0" bIns="0" rtlCol="0">
            <a:spAutoFit/>
          </a:bodyPr>
          <a:lstStyle/>
          <a:p>
            <a:pPr>
              <a:spcBef>
                <a:spcPts val="180"/>
              </a:spcBef>
            </a:pPr>
            <a:r>
              <a:rPr sz="1000" spc="-7" dirty="0">
                <a:latin typeface="游ゴシック"/>
                <a:cs typeface="游ゴシック"/>
              </a:rPr>
              <a:t>問５   ニキビで悩んだり、相談されたことがありますか？</a:t>
            </a:r>
            <a:endParaRPr sz="1000">
              <a:latin typeface="游ゴシック"/>
              <a:cs typeface="游ゴシック"/>
            </a:endParaRPr>
          </a:p>
        </p:txBody>
      </p:sp>
      <p:sp>
        <p:nvSpPr>
          <p:cNvPr id="6" name="object 6"/>
          <p:cNvSpPr/>
          <p:nvPr/>
        </p:nvSpPr>
        <p:spPr>
          <a:xfrm>
            <a:off x="7225974" y="1689100"/>
            <a:ext cx="5676689" cy="3495757"/>
          </a:xfrm>
          <a:custGeom>
            <a:avLst/>
            <a:gdLst/>
            <a:ahLst/>
            <a:cxnLst/>
            <a:rect l="l" t="t" r="r" b="b"/>
            <a:pathLst>
              <a:path w="4257675" h="2621915">
                <a:moveTo>
                  <a:pt x="0" y="2621661"/>
                </a:moveTo>
                <a:lnTo>
                  <a:pt x="4257548" y="2621661"/>
                </a:lnTo>
                <a:lnTo>
                  <a:pt x="4257548" y="0"/>
                </a:lnTo>
                <a:lnTo>
                  <a:pt x="0" y="0"/>
                </a:lnTo>
                <a:lnTo>
                  <a:pt x="0" y="2621661"/>
                </a:lnTo>
                <a:close/>
              </a:path>
            </a:pathLst>
          </a:custGeom>
          <a:ln w="7112">
            <a:solidFill>
              <a:srgbClr val="000000"/>
            </a:solidFill>
          </a:ln>
        </p:spPr>
        <p:txBody>
          <a:bodyPr wrap="square" lIns="0" tIns="0" rIns="0" bIns="0" rtlCol="0"/>
          <a:lstStyle/>
          <a:p>
            <a:endParaRPr/>
          </a:p>
        </p:txBody>
      </p:sp>
      <p:sp>
        <p:nvSpPr>
          <p:cNvPr id="7" name="object 7"/>
          <p:cNvSpPr txBox="1"/>
          <p:nvPr/>
        </p:nvSpPr>
        <p:spPr>
          <a:xfrm>
            <a:off x="7949001" y="1732513"/>
            <a:ext cx="3999505" cy="383908"/>
          </a:xfrm>
          <a:prstGeom prst="rect">
            <a:avLst/>
          </a:prstGeom>
        </p:spPr>
        <p:txBody>
          <a:bodyPr vert="horz" wrap="square" lIns="0" tIns="16086" rIns="0" bIns="0" rtlCol="0">
            <a:spAutoFit/>
          </a:bodyPr>
          <a:lstStyle/>
          <a:p>
            <a:pPr marL="341197" marR="6773" indent="-342045">
              <a:lnSpc>
                <a:spcPct val="143600"/>
              </a:lnSpc>
              <a:spcBef>
                <a:spcPts val="127"/>
              </a:spcBef>
            </a:pPr>
            <a:r>
              <a:rPr sz="867" spc="-7" dirty="0">
                <a:latin typeface="游ゴシック"/>
                <a:cs typeface="游ゴシック"/>
              </a:rPr>
              <a:t>問６  眠気をさますために、エナジードリンクやカフェイン入りのドリンク等飲みすぎている児童生徒が悩んだり、相談されたことがありますか？</a:t>
            </a:r>
            <a:endParaRPr sz="867">
              <a:latin typeface="游ゴシック"/>
              <a:cs typeface="游ゴシック"/>
            </a:endParaRPr>
          </a:p>
        </p:txBody>
      </p:sp>
      <p:sp>
        <p:nvSpPr>
          <p:cNvPr id="8" name="object 8"/>
          <p:cNvSpPr/>
          <p:nvPr/>
        </p:nvSpPr>
        <p:spPr>
          <a:xfrm>
            <a:off x="7225974" y="5357908"/>
            <a:ext cx="5676689" cy="3494910"/>
          </a:xfrm>
          <a:custGeom>
            <a:avLst/>
            <a:gdLst/>
            <a:ahLst/>
            <a:cxnLst/>
            <a:rect l="l" t="t" r="r" b="b"/>
            <a:pathLst>
              <a:path w="4257675" h="2621279">
                <a:moveTo>
                  <a:pt x="0" y="2620772"/>
                </a:moveTo>
                <a:lnTo>
                  <a:pt x="4257675" y="2620772"/>
                </a:lnTo>
                <a:lnTo>
                  <a:pt x="4257675" y="0"/>
                </a:lnTo>
                <a:lnTo>
                  <a:pt x="0" y="0"/>
                </a:lnTo>
                <a:lnTo>
                  <a:pt x="0" y="2620772"/>
                </a:lnTo>
                <a:close/>
              </a:path>
            </a:pathLst>
          </a:custGeom>
          <a:ln w="7112">
            <a:solidFill>
              <a:srgbClr val="000000"/>
            </a:solidFill>
          </a:ln>
        </p:spPr>
        <p:txBody>
          <a:bodyPr wrap="square" lIns="0" tIns="0" rIns="0" bIns="0" rtlCol="0"/>
          <a:lstStyle/>
          <a:p>
            <a:endParaRPr/>
          </a:p>
        </p:txBody>
      </p:sp>
      <p:sp>
        <p:nvSpPr>
          <p:cNvPr id="9" name="object 9"/>
          <p:cNvSpPr txBox="1"/>
          <p:nvPr/>
        </p:nvSpPr>
        <p:spPr>
          <a:xfrm>
            <a:off x="7524328" y="5373723"/>
            <a:ext cx="4927417" cy="405363"/>
          </a:xfrm>
          <a:prstGeom prst="rect">
            <a:avLst/>
          </a:prstGeom>
        </p:spPr>
        <p:txBody>
          <a:bodyPr vert="horz" wrap="square" lIns="0" tIns="73656" rIns="0" bIns="0" rtlCol="0">
            <a:spAutoFit/>
          </a:bodyPr>
          <a:lstStyle/>
          <a:p>
            <a:pPr marL="16933">
              <a:spcBef>
                <a:spcPts val="579"/>
              </a:spcBef>
            </a:pPr>
            <a:r>
              <a:rPr sz="867" spc="-7" dirty="0">
                <a:latin typeface="游ゴシック"/>
                <a:cs typeface="游ゴシック"/>
              </a:rPr>
              <a:t>問７－１   オンライン診療に係る緊急避妊薬の調剤が対応できる研修を受講した薬剤師が</a:t>
            </a:r>
            <a:endParaRPr sz="867">
              <a:latin typeface="游ゴシック"/>
              <a:cs typeface="游ゴシック"/>
            </a:endParaRPr>
          </a:p>
          <a:p>
            <a:pPr marL="585031">
              <a:spcBef>
                <a:spcPts val="453"/>
              </a:spcBef>
            </a:pPr>
            <a:r>
              <a:rPr sz="867" spc="-7" dirty="0">
                <a:latin typeface="游ゴシック"/>
                <a:cs typeface="游ゴシック"/>
              </a:rPr>
              <a:t>厚生労働省のホームページで公表されています。リストや資料など希望されますか？</a:t>
            </a:r>
            <a:endParaRPr sz="867">
              <a:latin typeface="游ゴシック"/>
              <a:cs typeface="游ゴシック"/>
            </a:endParaRPr>
          </a:p>
        </p:txBody>
      </p:sp>
      <p:sp>
        <p:nvSpPr>
          <p:cNvPr id="10" name="object 10"/>
          <p:cNvSpPr/>
          <p:nvPr/>
        </p:nvSpPr>
        <p:spPr>
          <a:xfrm>
            <a:off x="1032669" y="1514354"/>
            <a:ext cx="5677536" cy="6773"/>
          </a:xfrm>
          <a:custGeom>
            <a:avLst/>
            <a:gdLst/>
            <a:ahLst/>
            <a:cxnLst/>
            <a:rect l="l" t="t" r="r" b="b"/>
            <a:pathLst>
              <a:path w="4258310" h="5079">
                <a:moveTo>
                  <a:pt x="0" y="0"/>
                </a:moveTo>
                <a:lnTo>
                  <a:pt x="0" y="4952"/>
                </a:lnTo>
                <a:lnTo>
                  <a:pt x="4258056" y="4952"/>
                </a:lnTo>
                <a:lnTo>
                  <a:pt x="4258056" y="0"/>
                </a:lnTo>
              </a:path>
            </a:pathLst>
          </a:custGeom>
          <a:ln w="7111">
            <a:solidFill>
              <a:srgbClr val="000000"/>
            </a:solidFill>
          </a:ln>
        </p:spPr>
        <p:txBody>
          <a:bodyPr wrap="square" lIns="0" tIns="0" rIns="0" bIns="0" rtlCol="0"/>
          <a:lstStyle/>
          <a:p>
            <a:endParaRPr/>
          </a:p>
        </p:txBody>
      </p:sp>
      <p:sp>
        <p:nvSpPr>
          <p:cNvPr id="11" name="object 11"/>
          <p:cNvSpPr/>
          <p:nvPr/>
        </p:nvSpPr>
        <p:spPr>
          <a:xfrm>
            <a:off x="7225973" y="1514353"/>
            <a:ext cx="5677536" cy="0"/>
          </a:xfrm>
          <a:custGeom>
            <a:avLst/>
            <a:gdLst/>
            <a:ahLst/>
            <a:cxnLst/>
            <a:rect l="l" t="t" r="r" b="b"/>
            <a:pathLst>
              <a:path w="4258309">
                <a:moveTo>
                  <a:pt x="0" y="0"/>
                </a:moveTo>
                <a:lnTo>
                  <a:pt x="4258310" y="0"/>
                </a:lnTo>
              </a:path>
            </a:pathLst>
          </a:custGeom>
          <a:ln w="7112">
            <a:solidFill>
              <a:srgbClr val="000000"/>
            </a:solidFill>
          </a:ln>
        </p:spPr>
        <p:txBody>
          <a:bodyPr wrap="square" lIns="0" tIns="0" rIns="0" bIns="0" rtlCol="0"/>
          <a:lstStyle/>
          <a:p>
            <a:endParaRPr/>
          </a:p>
        </p:txBody>
      </p:sp>
      <p:sp>
        <p:nvSpPr>
          <p:cNvPr id="12" name="object 12"/>
          <p:cNvSpPr/>
          <p:nvPr/>
        </p:nvSpPr>
        <p:spPr>
          <a:xfrm>
            <a:off x="1032669" y="5358755"/>
            <a:ext cx="5677536" cy="3494064"/>
          </a:xfrm>
          <a:custGeom>
            <a:avLst/>
            <a:gdLst/>
            <a:ahLst/>
            <a:cxnLst/>
            <a:rect l="l" t="t" r="r" b="b"/>
            <a:pathLst>
              <a:path w="4258310" h="2620645">
                <a:moveTo>
                  <a:pt x="0" y="2620136"/>
                </a:moveTo>
                <a:lnTo>
                  <a:pt x="4258056" y="2620136"/>
                </a:lnTo>
                <a:lnTo>
                  <a:pt x="4258056" y="0"/>
                </a:lnTo>
                <a:lnTo>
                  <a:pt x="0" y="0"/>
                </a:lnTo>
                <a:lnTo>
                  <a:pt x="0" y="2620136"/>
                </a:lnTo>
                <a:close/>
              </a:path>
            </a:pathLst>
          </a:custGeom>
          <a:ln w="7111">
            <a:solidFill>
              <a:srgbClr val="000000"/>
            </a:solidFill>
          </a:ln>
        </p:spPr>
        <p:txBody>
          <a:bodyPr wrap="square" lIns="0" tIns="0" rIns="0" bIns="0" rtlCol="0"/>
          <a:lstStyle/>
          <a:p>
            <a:endParaRPr/>
          </a:p>
        </p:txBody>
      </p:sp>
      <p:sp>
        <p:nvSpPr>
          <p:cNvPr id="13" name="object 13"/>
          <p:cNvSpPr txBox="1"/>
          <p:nvPr/>
        </p:nvSpPr>
        <p:spPr>
          <a:xfrm>
            <a:off x="1767379" y="5441860"/>
            <a:ext cx="283623" cy="176971"/>
          </a:xfrm>
          <a:prstGeom prst="rect">
            <a:avLst/>
          </a:prstGeom>
        </p:spPr>
        <p:txBody>
          <a:bodyPr vert="horz" wrap="square" lIns="0" tIns="22859" rIns="0" bIns="0" rtlCol="0">
            <a:spAutoFit/>
          </a:bodyPr>
          <a:lstStyle/>
          <a:p>
            <a:pPr>
              <a:spcBef>
                <a:spcPts val="180"/>
              </a:spcBef>
            </a:pPr>
            <a:r>
              <a:rPr sz="1000" spc="-33" dirty="0">
                <a:latin typeface="游ゴシック"/>
                <a:cs typeface="游ゴシック"/>
              </a:rPr>
              <a:t>問７</a:t>
            </a:r>
            <a:endParaRPr sz="1000">
              <a:latin typeface="游ゴシック"/>
              <a:cs typeface="游ゴシック"/>
            </a:endParaRPr>
          </a:p>
        </p:txBody>
      </p:sp>
      <p:sp>
        <p:nvSpPr>
          <p:cNvPr id="14" name="object 14"/>
          <p:cNvSpPr txBox="1"/>
          <p:nvPr/>
        </p:nvSpPr>
        <p:spPr>
          <a:xfrm>
            <a:off x="2298896" y="5441860"/>
            <a:ext cx="3475438" cy="176971"/>
          </a:xfrm>
          <a:prstGeom prst="rect">
            <a:avLst/>
          </a:prstGeom>
        </p:spPr>
        <p:txBody>
          <a:bodyPr vert="horz" wrap="square" lIns="0" tIns="22859" rIns="0" bIns="0" rtlCol="0">
            <a:spAutoFit/>
          </a:bodyPr>
          <a:lstStyle/>
          <a:p>
            <a:pPr>
              <a:spcBef>
                <a:spcPts val="180"/>
              </a:spcBef>
            </a:pPr>
            <a:r>
              <a:rPr sz="1000" spc="-7" dirty="0">
                <a:latin typeface="游ゴシック"/>
                <a:cs typeface="游ゴシック"/>
              </a:rPr>
              <a:t>望まない妊娠で悩んだり、相談されたことがありますか？</a:t>
            </a:r>
            <a:endParaRPr sz="1000">
              <a:latin typeface="游ゴシック"/>
              <a:cs typeface="游ゴシック"/>
            </a:endParaRPr>
          </a:p>
        </p:txBody>
      </p:sp>
      <p:grpSp>
        <p:nvGrpSpPr>
          <p:cNvPr id="15" name="object 15"/>
          <p:cNvGrpSpPr/>
          <p:nvPr/>
        </p:nvGrpSpPr>
        <p:grpSpPr>
          <a:xfrm>
            <a:off x="1321743" y="2186327"/>
            <a:ext cx="2234269" cy="2335865"/>
            <a:chOff x="1097686" y="1186751"/>
            <a:chExt cx="1675764" cy="1751964"/>
          </a:xfrm>
        </p:grpSpPr>
        <p:sp>
          <p:nvSpPr>
            <p:cNvPr id="16" name="object 16"/>
            <p:cNvSpPr/>
            <p:nvPr/>
          </p:nvSpPr>
          <p:spPr>
            <a:xfrm>
              <a:off x="1868169" y="1402842"/>
              <a:ext cx="765175" cy="1476375"/>
            </a:xfrm>
            <a:custGeom>
              <a:avLst/>
              <a:gdLst/>
              <a:ahLst/>
              <a:cxnLst/>
              <a:rect l="l" t="t" r="r" b="b"/>
              <a:pathLst>
                <a:path w="765175" h="1476375">
                  <a:moveTo>
                    <a:pt x="0" y="0"/>
                  </a:moveTo>
                  <a:lnTo>
                    <a:pt x="0" y="764921"/>
                  </a:lnTo>
                  <a:lnTo>
                    <a:pt x="281559" y="1476121"/>
                  </a:lnTo>
                  <a:lnTo>
                    <a:pt x="326792" y="1456510"/>
                  </a:lnTo>
                  <a:lnTo>
                    <a:pt x="370279" y="1434251"/>
                  </a:lnTo>
                  <a:lnTo>
                    <a:pt x="411938" y="1409464"/>
                  </a:lnTo>
                  <a:lnTo>
                    <a:pt x="451691" y="1382264"/>
                  </a:lnTo>
                  <a:lnTo>
                    <a:pt x="489457" y="1352770"/>
                  </a:lnTo>
                  <a:lnTo>
                    <a:pt x="525157" y="1321100"/>
                  </a:lnTo>
                  <a:lnTo>
                    <a:pt x="558711" y="1287371"/>
                  </a:lnTo>
                  <a:lnTo>
                    <a:pt x="590038" y="1251701"/>
                  </a:lnTo>
                  <a:lnTo>
                    <a:pt x="619060" y="1214209"/>
                  </a:lnTo>
                  <a:lnTo>
                    <a:pt x="645697" y="1175011"/>
                  </a:lnTo>
                  <a:lnTo>
                    <a:pt x="669868" y="1134225"/>
                  </a:lnTo>
                  <a:lnTo>
                    <a:pt x="691495" y="1091970"/>
                  </a:lnTo>
                  <a:lnTo>
                    <a:pt x="710496" y="1048363"/>
                  </a:lnTo>
                  <a:lnTo>
                    <a:pt x="726794" y="1003521"/>
                  </a:lnTo>
                  <a:lnTo>
                    <a:pt x="740307" y="957563"/>
                  </a:lnTo>
                  <a:lnTo>
                    <a:pt x="750956" y="910606"/>
                  </a:lnTo>
                  <a:lnTo>
                    <a:pt x="758661" y="862768"/>
                  </a:lnTo>
                  <a:lnTo>
                    <a:pt x="763342" y="814167"/>
                  </a:lnTo>
                  <a:lnTo>
                    <a:pt x="764921" y="764921"/>
                  </a:lnTo>
                  <a:lnTo>
                    <a:pt x="763416" y="716538"/>
                  </a:lnTo>
                  <a:lnTo>
                    <a:pt x="758962" y="668956"/>
                  </a:lnTo>
                  <a:lnTo>
                    <a:pt x="751648" y="622264"/>
                  </a:lnTo>
                  <a:lnTo>
                    <a:pt x="741564" y="576552"/>
                  </a:lnTo>
                  <a:lnTo>
                    <a:pt x="728798" y="531910"/>
                  </a:lnTo>
                  <a:lnTo>
                    <a:pt x="713442" y="488426"/>
                  </a:lnTo>
                  <a:lnTo>
                    <a:pt x="695583" y="446191"/>
                  </a:lnTo>
                  <a:lnTo>
                    <a:pt x="675313" y="405294"/>
                  </a:lnTo>
                  <a:lnTo>
                    <a:pt x="652719" y="365825"/>
                  </a:lnTo>
                  <a:lnTo>
                    <a:pt x="627893" y="327872"/>
                  </a:lnTo>
                  <a:lnTo>
                    <a:pt x="600922" y="291526"/>
                  </a:lnTo>
                  <a:lnTo>
                    <a:pt x="571898" y="256876"/>
                  </a:lnTo>
                  <a:lnTo>
                    <a:pt x="540908" y="224012"/>
                  </a:lnTo>
                  <a:lnTo>
                    <a:pt x="508044" y="193022"/>
                  </a:lnTo>
                  <a:lnTo>
                    <a:pt x="473394" y="163998"/>
                  </a:lnTo>
                  <a:lnTo>
                    <a:pt x="437048" y="137027"/>
                  </a:lnTo>
                  <a:lnTo>
                    <a:pt x="399095" y="112201"/>
                  </a:lnTo>
                  <a:lnTo>
                    <a:pt x="359626" y="89607"/>
                  </a:lnTo>
                  <a:lnTo>
                    <a:pt x="318729" y="69337"/>
                  </a:lnTo>
                  <a:lnTo>
                    <a:pt x="276494" y="51478"/>
                  </a:lnTo>
                  <a:lnTo>
                    <a:pt x="233010" y="36122"/>
                  </a:lnTo>
                  <a:lnTo>
                    <a:pt x="188368" y="23356"/>
                  </a:lnTo>
                  <a:lnTo>
                    <a:pt x="142656" y="13272"/>
                  </a:lnTo>
                  <a:lnTo>
                    <a:pt x="95964" y="5958"/>
                  </a:lnTo>
                  <a:lnTo>
                    <a:pt x="48382" y="1504"/>
                  </a:lnTo>
                  <a:lnTo>
                    <a:pt x="0" y="0"/>
                  </a:lnTo>
                  <a:close/>
                </a:path>
              </a:pathLst>
            </a:custGeom>
            <a:solidFill>
              <a:srgbClr val="4471C4"/>
            </a:solidFill>
          </p:spPr>
          <p:txBody>
            <a:bodyPr wrap="square" lIns="0" tIns="0" rIns="0" bIns="0" rtlCol="0"/>
            <a:lstStyle/>
            <a:p>
              <a:endParaRPr/>
            </a:p>
          </p:txBody>
        </p:sp>
        <p:sp>
          <p:nvSpPr>
            <p:cNvPr id="17" name="object 17"/>
            <p:cNvSpPr/>
            <p:nvPr/>
          </p:nvSpPr>
          <p:spPr>
            <a:xfrm>
              <a:off x="1103083" y="1405509"/>
              <a:ext cx="1047115" cy="1527810"/>
            </a:xfrm>
            <a:custGeom>
              <a:avLst/>
              <a:gdLst/>
              <a:ahLst/>
              <a:cxnLst/>
              <a:rect l="l" t="t" r="r" b="b"/>
              <a:pathLst>
                <a:path w="1047114" h="1527810">
                  <a:moveTo>
                    <a:pt x="701078" y="0"/>
                  </a:moveTo>
                  <a:lnTo>
                    <a:pt x="645422" y="6727"/>
                  </a:lnTo>
                  <a:lnTo>
                    <a:pt x="590445" y="17525"/>
                  </a:lnTo>
                  <a:lnTo>
                    <a:pt x="536397" y="32325"/>
                  </a:lnTo>
                  <a:lnTo>
                    <a:pt x="483527" y="51053"/>
                  </a:lnTo>
                  <a:lnTo>
                    <a:pt x="439102" y="70253"/>
                  </a:lnTo>
                  <a:lnTo>
                    <a:pt x="396507" y="91902"/>
                  </a:lnTo>
                  <a:lnTo>
                    <a:pt x="355791" y="115884"/>
                  </a:lnTo>
                  <a:lnTo>
                    <a:pt x="317006" y="142082"/>
                  </a:lnTo>
                  <a:lnTo>
                    <a:pt x="280201" y="170381"/>
                  </a:lnTo>
                  <a:lnTo>
                    <a:pt x="245427" y="200664"/>
                  </a:lnTo>
                  <a:lnTo>
                    <a:pt x="212734" y="232814"/>
                  </a:lnTo>
                  <a:lnTo>
                    <a:pt x="182172" y="266716"/>
                  </a:lnTo>
                  <a:lnTo>
                    <a:pt x="153792" y="302252"/>
                  </a:lnTo>
                  <a:lnTo>
                    <a:pt x="127644" y="339307"/>
                  </a:lnTo>
                  <a:lnTo>
                    <a:pt x="103779" y="377765"/>
                  </a:lnTo>
                  <a:lnTo>
                    <a:pt x="82246" y="417509"/>
                  </a:lnTo>
                  <a:lnTo>
                    <a:pt x="63097" y="458422"/>
                  </a:lnTo>
                  <a:lnTo>
                    <a:pt x="46380" y="500389"/>
                  </a:lnTo>
                  <a:lnTo>
                    <a:pt x="32147" y="543292"/>
                  </a:lnTo>
                  <a:lnTo>
                    <a:pt x="20449" y="587017"/>
                  </a:lnTo>
                  <a:lnTo>
                    <a:pt x="11334" y="631446"/>
                  </a:lnTo>
                  <a:lnTo>
                    <a:pt x="4854" y="676463"/>
                  </a:lnTo>
                  <a:lnTo>
                    <a:pt x="1059" y="721952"/>
                  </a:lnTo>
                  <a:lnTo>
                    <a:pt x="0" y="767796"/>
                  </a:lnTo>
                  <a:lnTo>
                    <a:pt x="1725" y="813879"/>
                  </a:lnTo>
                  <a:lnTo>
                    <a:pt x="6287" y="860086"/>
                  </a:lnTo>
                  <a:lnTo>
                    <a:pt x="13735" y="906298"/>
                  </a:lnTo>
                  <a:lnTo>
                    <a:pt x="24119" y="952401"/>
                  </a:lnTo>
                  <a:lnTo>
                    <a:pt x="37490" y="998278"/>
                  </a:lnTo>
                  <a:lnTo>
                    <a:pt x="53899" y="1043812"/>
                  </a:lnTo>
                  <a:lnTo>
                    <a:pt x="73111" y="1088239"/>
                  </a:lnTo>
                  <a:lnTo>
                    <a:pt x="94772" y="1130834"/>
                  </a:lnTo>
                  <a:lnTo>
                    <a:pt x="118764" y="1171550"/>
                  </a:lnTo>
                  <a:lnTo>
                    <a:pt x="144972" y="1210335"/>
                  </a:lnTo>
                  <a:lnTo>
                    <a:pt x="173279" y="1247139"/>
                  </a:lnTo>
                  <a:lnTo>
                    <a:pt x="203570" y="1281912"/>
                  </a:lnTo>
                  <a:lnTo>
                    <a:pt x="235726" y="1314603"/>
                  </a:lnTo>
                  <a:lnTo>
                    <a:pt x="269633" y="1345163"/>
                  </a:lnTo>
                  <a:lnTo>
                    <a:pt x="305174" y="1373541"/>
                  </a:lnTo>
                  <a:lnTo>
                    <a:pt x="342233" y="1399687"/>
                  </a:lnTo>
                  <a:lnTo>
                    <a:pt x="380693" y="1423551"/>
                  </a:lnTo>
                  <a:lnTo>
                    <a:pt x="420438" y="1445082"/>
                  </a:lnTo>
                  <a:lnTo>
                    <a:pt x="461351" y="1464230"/>
                  </a:lnTo>
                  <a:lnTo>
                    <a:pt x="503317" y="1480945"/>
                  </a:lnTo>
                  <a:lnTo>
                    <a:pt x="546219" y="1495177"/>
                  </a:lnTo>
                  <a:lnTo>
                    <a:pt x="589940" y="1506875"/>
                  </a:lnTo>
                  <a:lnTo>
                    <a:pt x="634365" y="1515989"/>
                  </a:lnTo>
                  <a:lnTo>
                    <a:pt x="679377" y="1522469"/>
                  </a:lnTo>
                  <a:lnTo>
                    <a:pt x="724859" y="1526265"/>
                  </a:lnTo>
                  <a:lnTo>
                    <a:pt x="770696" y="1527326"/>
                  </a:lnTo>
                  <a:lnTo>
                    <a:pt x="816771" y="1525603"/>
                  </a:lnTo>
                  <a:lnTo>
                    <a:pt x="862968" y="1521044"/>
                  </a:lnTo>
                  <a:lnTo>
                    <a:pt x="909170" y="1513600"/>
                  </a:lnTo>
                  <a:lnTo>
                    <a:pt x="955261" y="1503220"/>
                  </a:lnTo>
                  <a:lnTo>
                    <a:pt x="1001125" y="1489855"/>
                  </a:lnTo>
                  <a:lnTo>
                    <a:pt x="1046645" y="1473453"/>
                  </a:lnTo>
                  <a:lnTo>
                    <a:pt x="765086" y="762253"/>
                  </a:lnTo>
                  <a:lnTo>
                    <a:pt x="701078" y="0"/>
                  </a:lnTo>
                  <a:close/>
                </a:path>
              </a:pathLst>
            </a:custGeom>
            <a:solidFill>
              <a:srgbClr val="EC7C30"/>
            </a:solidFill>
          </p:spPr>
          <p:txBody>
            <a:bodyPr wrap="square" lIns="0" tIns="0" rIns="0" bIns="0" rtlCol="0"/>
            <a:lstStyle/>
            <a:p>
              <a:endParaRPr/>
            </a:p>
          </p:txBody>
        </p:sp>
        <p:sp>
          <p:nvSpPr>
            <p:cNvPr id="18" name="object 18"/>
            <p:cNvSpPr/>
            <p:nvPr/>
          </p:nvSpPr>
          <p:spPr>
            <a:xfrm>
              <a:off x="1103083" y="1405509"/>
              <a:ext cx="1047115" cy="1527810"/>
            </a:xfrm>
            <a:custGeom>
              <a:avLst/>
              <a:gdLst/>
              <a:ahLst/>
              <a:cxnLst/>
              <a:rect l="l" t="t" r="r" b="b"/>
              <a:pathLst>
                <a:path w="1047114" h="1527810">
                  <a:moveTo>
                    <a:pt x="1046645" y="1473453"/>
                  </a:moveTo>
                  <a:lnTo>
                    <a:pt x="1001125" y="1489855"/>
                  </a:lnTo>
                  <a:lnTo>
                    <a:pt x="955261" y="1503220"/>
                  </a:lnTo>
                  <a:lnTo>
                    <a:pt x="909170" y="1513600"/>
                  </a:lnTo>
                  <a:lnTo>
                    <a:pt x="862968" y="1521044"/>
                  </a:lnTo>
                  <a:lnTo>
                    <a:pt x="816771" y="1525603"/>
                  </a:lnTo>
                  <a:lnTo>
                    <a:pt x="770696" y="1527326"/>
                  </a:lnTo>
                  <a:lnTo>
                    <a:pt x="724859" y="1526265"/>
                  </a:lnTo>
                  <a:lnTo>
                    <a:pt x="679377" y="1522469"/>
                  </a:lnTo>
                  <a:lnTo>
                    <a:pt x="634365" y="1515989"/>
                  </a:lnTo>
                  <a:lnTo>
                    <a:pt x="589940" y="1506875"/>
                  </a:lnTo>
                  <a:lnTo>
                    <a:pt x="546219" y="1495177"/>
                  </a:lnTo>
                  <a:lnTo>
                    <a:pt x="503317" y="1480945"/>
                  </a:lnTo>
                  <a:lnTo>
                    <a:pt x="461351" y="1464230"/>
                  </a:lnTo>
                  <a:lnTo>
                    <a:pt x="420438" y="1445082"/>
                  </a:lnTo>
                  <a:lnTo>
                    <a:pt x="380693" y="1423551"/>
                  </a:lnTo>
                  <a:lnTo>
                    <a:pt x="342233" y="1399687"/>
                  </a:lnTo>
                  <a:lnTo>
                    <a:pt x="305174" y="1373541"/>
                  </a:lnTo>
                  <a:lnTo>
                    <a:pt x="269633" y="1345163"/>
                  </a:lnTo>
                  <a:lnTo>
                    <a:pt x="235726" y="1314603"/>
                  </a:lnTo>
                  <a:lnTo>
                    <a:pt x="203570" y="1281912"/>
                  </a:lnTo>
                  <a:lnTo>
                    <a:pt x="173279" y="1247139"/>
                  </a:lnTo>
                  <a:lnTo>
                    <a:pt x="144972" y="1210335"/>
                  </a:lnTo>
                  <a:lnTo>
                    <a:pt x="118764" y="1171550"/>
                  </a:lnTo>
                  <a:lnTo>
                    <a:pt x="94772" y="1130834"/>
                  </a:lnTo>
                  <a:lnTo>
                    <a:pt x="73111" y="1088239"/>
                  </a:lnTo>
                  <a:lnTo>
                    <a:pt x="53899" y="1043812"/>
                  </a:lnTo>
                  <a:lnTo>
                    <a:pt x="37490" y="998278"/>
                  </a:lnTo>
                  <a:lnTo>
                    <a:pt x="24119" y="952401"/>
                  </a:lnTo>
                  <a:lnTo>
                    <a:pt x="13735" y="906298"/>
                  </a:lnTo>
                  <a:lnTo>
                    <a:pt x="6287" y="860086"/>
                  </a:lnTo>
                  <a:lnTo>
                    <a:pt x="1725" y="813879"/>
                  </a:lnTo>
                  <a:lnTo>
                    <a:pt x="0" y="767796"/>
                  </a:lnTo>
                  <a:lnTo>
                    <a:pt x="1059" y="721952"/>
                  </a:lnTo>
                  <a:lnTo>
                    <a:pt x="4854" y="676463"/>
                  </a:lnTo>
                  <a:lnTo>
                    <a:pt x="11334" y="631446"/>
                  </a:lnTo>
                  <a:lnTo>
                    <a:pt x="20449" y="587017"/>
                  </a:lnTo>
                  <a:lnTo>
                    <a:pt x="32147" y="543292"/>
                  </a:lnTo>
                  <a:lnTo>
                    <a:pt x="46380" y="500389"/>
                  </a:lnTo>
                  <a:lnTo>
                    <a:pt x="63097" y="458422"/>
                  </a:lnTo>
                  <a:lnTo>
                    <a:pt x="82246" y="417509"/>
                  </a:lnTo>
                  <a:lnTo>
                    <a:pt x="103779" y="377765"/>
                  </a:lnTo>
                  <a:lnTo>
                    <a:pt x="127644" y="339307"/>
                  </a:lnTo>
                  <a:lnTo>
                    <a:pt x="153792" y="302252"/>
                  </a:lnTo>
                  <a:lnTo>
                    <a:pt x="182172" y="266716"/>
                  </a:lnTo>
                  <a:lnTo>
                    <a:pt x="212734" y="232814"/>
                  </a:lnTo>
                  <a:lnTo>
                    <a:pt x="245427" y="200664"/>
                  </a:lnTo>
                  <a:lnTo>
                    <a:pt x="280201" y="170381"/>
                  </a:lnTo>
                  <a:lnTo>
                    <a:pt x="317006" y="142082"/>
                  </a:lnTo>
                  <a:lnTo>
                    <a:pt x="355791" y="115884"/>
                  </a:lnTo>
                  <a:lnTo>
                    <a:pt x="396507" y="91902"/>
                  </a:lnTo>
                  <a:lnTo>
                    <a:pt x="439102" y="70253"/>
                  </a:lnTo>
                  <a:lnTo>
                    <a:pt x="483527" y="51053"/>
                  </a:lnTo>
                  <a:lnTo>
                    <a:pt x="536397" y="32325"/>
                  </a:lnTo>
                  <a:lnTo>
                    <a:pt x="590445" y="17525"/>
                  </a:lnTo>
                  <a:lnTo>
                    <a:pt x="645422" y="6727"/>
                  </a:lnTo>
                  <a:lnTo>
                    <a:pt x="701078" y="0"/>
                  </a:lnTo>
                  <a:lnTo>
                    <a:pt x="765086" y="762253"/>
                  </a:lnTo>
                  <a:lnTo>
                    <a:pt x="1046645" y="1473453"/>
                  </a:lnTo>
                  <a:close/>
                </a:path>
              </a:pathLst>
            </a:custGeom>
            <a:ln w="10668">
              <a:solidFill>
                <a:srgbClr val="FFFFFF"/>
              </a:solidFill>
            </a:ln>
          </p:spPr>
          <p:txBody>
            <a:bodyPr wrap="square" lIns="0" tIns="0" rIns="0" bIns="0" rtlCol="0"/>
            <a:lstStyle/>
            <a:p>
              <a:endParaRPr/>
            </a:p>
          </p:txBody>
        </p:sp>
        <p:sp>
          <p:nvSpPr>
            <p:cNvPr id="19" name="object 19"/>
            <p:cNvSpPr/>
            <p:nvPr/>
          </p:nvSpPr>
          <p:spPr>
            <a:xfrm>
              <a:off x="1804161" y="1402842"/>
              <a:ext cx="64135" cy="765175"/>
            </a:xfrm>
            <a:custGeom>
              <a:avLst/>
              <a:gdLst/>
              <a:ahLst/>
              <a:cxnLst/>
              <a:rect l="l" t="t" r="r" b="b"/>
              <a:pathLst>
                <a:path w="64135" h="765175">
                  <a:moveTo>
                    <a:pt x="64008" y="0"/>
                  </a:moveTo>
                  <a:lnTo>
                    <a:pt x="48006" y="166"/>
                  </a:lnTo>
                  <a:lnTo>
                    <a:pt x="32004" y="666"/>
                  </a:lnTo>
                  <a:lnTo>
                    <a:pt x="16002" y="1500"/>
                  </a:lnTo>
                  <a:lnTo>
                    <a:pt x="0" y="2666"/>
                  </a:lnTo>
                  <a:lnTo>
                    <a:pt x="64008" y="764920"/>
                  </a:lnTo>
                  <a:lnTo>
                    <a:pt x="64008" y="0"/>
                  </a:lnTo>
                  <a:close/>
                </a:path>
              </a:pathLst>
            </a:custGeom>
            <a:solidFill>
              <a:srgbClr val="A4A4A4"/>
            </a:solidFill>
          </p:spPr>
          <p:txBody>
            <a:bodyPr wrap="square" lIns="0" tIns="0" rIns="0" bIns="0" rtlCol="0"/>
            <a:lstStyle/>
            <a:p>
              <a:endParaRPr/>
            </a:p>
          </p:txBody>
        </p:sp>
        <p:sp>
          <p:nvSpPr>
            <p:cNvPr id="20" name="object 20"/>
            <p:cNvSpPr/>
            <p:nvPr/>
          </p:nvSpPr>
          <p:spPr>
            <a:xfrm>
              <a:off x="1804161" y="1402842"/>
              <a:ext cx="64135" cy="765175"/>
            </a:xfrm>
            <a:custGeom>
              <a:avLst/>
              <a:gdLst/>
              <a:ahLst/>
              <a:cxnLst/>
              <a:rect l="l" t="t" r="r" b="b"/>
              <a:pathLst>
                <a:path w="64135" h="765175">
                  <a:moveTo>
                    <a:pt x="0" y="2666"/>
                  </a:moveTo>
                  <a:lnTo>
                    <a:pt x="16002" y="1500"/>
                  </a:lnTo>
                  <a:lnTo>
                    <a:pt x="32004" y="666"/>
                  </a:lnTo>
                  <a:lnTo>
                    <a:pt x="48006" y="166"/>
                  </a:lnTo>
                  <a:lnTo>
                    <a:pt x="64008" y="0"/>
                  </a:lnTo>
                  <a:lnTo>
                    <a:pt x="64008" y="764920"/>
                  </a:lnTo>
                  <a:lnTo>
                    <a:pt x="0" y="2666"/>
                  </a:lnTo>
                  <a:close/>
                </a:path>
              </a:pathLst>
            </a:custGeom>
            <a:ln w="10668">
              <a:solidFill>
                <a:srgbClr val="FFFFFF"/>
              </a:solidFill>
            </a:ln>
          </p:spPr>
          <p:txBody>
            <a:bodyPr wrap="square" lIns="0" tIns="0" rIns="0" bIns="0" rtlCol="0"/>
            <a:lstStyle/>
            <a:p>
              <a:endParaRPr/>
            </a:p>
          </p:txBody>
        </p:sp>
        <p:sp>
          <p:nvSpPr>
            <p:cNvPr id="21" name="object 21"/>
            <p:cNvSpPr/>
            <p:nvPr/>
          </p:nvSpPr>
          <p:spPr>
            <a:xfrm>
              <a:off x="2162555" y="1189609"/>
              <a:ext cx="608330" cy="835025"/>
            </a:xfrm>
            <a:custGeom>
              <a:avLst/>
              <a:gdLst/>
              <a:ahLst/>
              <a:cxnLst/>
              <a:rect l="l" t="t" r="r" b="b"/>
              <a:pathLst>
                <a:path w="608330" h="835025">
                  <a:moveTo>
                    <a:pt x="607822" y="0"/>
                  </a:moveTo>
                  <a:lnTo>
                    <a:pt x="0" y="0"/>
                  </a:lnTo>
                  <a:lnTo>
                    <a:pt x="0" y="267716"/>
                  </a:lnTo>
                  <a:lnTo>
                    <a:pt x="354584" y="267716"/>
                  </a:lnTo>
                  <a:lnTo>
                    <a:pt x="457073" y="834771"/>
                  </a:lnTo>
                  <a:lnTo>
                    <a:pt x="506476" y="267716"/>
                  </a:lnTo>
                  <a:lnTo>
                    <a:pt x="607822" y="267716"/>
                  </a:lnTo>
                  <a:lnTo>
                    <a:pt x="607822" y="0"/>
                  </a:lnTo>
                  <a:close/>
                </a:path>
              </a:pathLst>
            </a:custGeom>
            <a:solidFill>
              <a:srgbClr val="FFFFFF"/>
            </a:solidFill>
          </p:spPr>
          <p:txBody>
            <a:bodyPr wrap="square" lIns="0" tIns="0" rIns="0" bIns="0" rtlCol="0"/>
            <a:lstStyle/>
            <a:p>
              <a:endParaRPr/>
            </a:p>
          </p:txBody>
        </p:sp>
        <p:sp>
          <p:nvSpPr>
            <p:cNvPr id="22" name="object 22"/>
            <p:cNvSpPr/>
            <p:nvPr/>
          </p:nvSpPr>
          <p:spPr>
            <a:xfrm>
              <a:off x="2162555" y="1189609"/>
              <a:ext cx="608330" cy="835025"/>
            </a:xfrm>
            <a:custGeom>
              <a:avLst/>
              <a:gdLst/>
              <a:ahLst/>
              <a:cxnLst/>
              <a:rect l="l" t="t" r="r" b="b"/>
              <a:pathLst>
                <a:path w="608330" h="835025">
                  <a:moveTo>
                    <a:pt x="0" y="0"/>
                  </a:moveTo>
                  <a:lnTo>
                    <a:pt x="354584" y="0"/>
                  </a:lnTo>
                  <a:lnTo>
                    <a:pt x="506476" y="0"/>
                  </a:lnTo>
                  <a:lnTo>
                    <a:pt x="607822" y="0"/>
                  </a:lnTo>
                  <a:lnTo>
                    <a:pt x="607822" y="156210"/>
                  </a:lnTo>
                  <a:lnTo>
                    <a:pt x="607822" y="223139"/>
                  </a:lnTo>
                  <a:lnTo>
                    <a:pt x="607822" y="267716"/>
                  </a:lnTo>
                  <a:lnTo>
                    <a:pt x="506476" y="267716"/>
                  </a:lnTo>
                  <a:lnTo>
                    <a:pt x="457073" y="834771"/>
                  </a:lnTo>
                  <a:lnTo>
                    <a:pt x="354584" y="267716"/>
                  </a:lnTo>
                  <a:lnTo>
                    <a:pt x="0" y="267716"/>
                  </a:lnTo>
                  <a:lnTo>
                    <a:pt x="0" y="223139"/>
                  </a:lnTo>
                  <a:lnTo>
                    <a:pt x="0" y="156210"/>
                  </a:lnTo>
                  <a:lnTo>
                    <a:pt x="0" y="0"/>
                  </a:lnTo>
                  <a:close/>
                </a:path>
              </a:pathLst>
            </a:custGeom>
            <a:ln w="5334">
              <a:solidFill>
                <a:srgbClr val="000000"/>
              </a:solidFill>
            </a:ln>
          </p:spPr>
          <p:txBody>
            <a:bodyPr wrap="square" lIns="0" tIns="0" rIns="0" bIns="0" rtlCol="0"/>
            <a:lstStyle/>
            <a:p>
              <a:endParaRPr/>
            </a:p>
          </p:txBody>
        </p:sp>
      </p:grpSp>
      <p:sp>
        <p:nvSpPr>
          <p:cNvPr id="23" name="object 23"/>
          <p:cNvSpPr txBox="1"/>
          <p:nvPr/>
        </p:nvSpPr>
        <p:spPr>
          <a:xfrm>
            <a:off x="2853274" y="2215487"/>
            <a:ext cx="637516" cy="283837"/>
          </a:xfrm>
          <a:prstGeom prst="rect">
            <a:avLst/>
          </a:prstGeom>
        </p:spPr>
        <p:txBody>
          <a:bodyPr vert="horz" wrap="square" lIns="0" tIns="24552" rIns="0" bIns="0" rtlCol="0">
            <a:spAutoFit/>
          </a:bodyPr>
          <a:lstStyle/>
          <a:p>
            <a:pPr marR="38944" algn="ctr">
              <a:spcBef>
                <a:spcPts val="193"/>
              </a:spcBef>
            </a:pPr>
            <a:r>
              <a:rPr sz="800" spc="-53" dirty="0">
                <a:solidFill>
                  <a:srgbClr val="585858"/>
                </a:solidFill>
                <a:latin typeface="BIZ UDPゴシック"/>
                <a:cs typeface="BIZ UDPゴシック"/>
              </a:rPr>
              <a:t>ある</a:t>
            </a:r>
            <a:endParaRPr sz="800">
              <a:latin typeface="BIZ UDPゴシック"/>
              <a:cs typeface="BIZ UDPゴシック"/>
            </a:endParaRPr>
          </a:p>
          <a:p>
            <a:pPr marR="6773" algn="ctr">
              <a:spcBef>
                <a:spcPts val="60"/>
              </a:spcBef>
            </a:pPr>
            <a:r>
              <a:rPr sz="800" spc="-13" dirty="0">
                <a:solidFill>
                  <a:srgbClr val="585858"/>
                </a:solidFill>
                <a:latin typeface="BIZ UDPゴシック"/>
                <a:cs typeface="BIZ UDPゴシック"/>
              </a:rPr>
              <a:t>33校 / </a:t>
            </a:r>
            <a:r>
              <a:rPr sz="800" spc="-33" dirty="0">
                <a:solidFill>
                  <a:srgbClr val="585858"/>
                </a:solidFill>
                <a:latin typeface="BIZ UDPゴシック"/>
                <a:cs typeface="BIZ UDPゴシック"/>
              </a:rPr>
              <a:t>44%</a:t>
            </a:r>
            <a:endParaRPr sz="800">
              <a:latin typeface="BIZ UDPゴシック"/>
              <a:cs typeface="BIZ UDPゴシック"/>
            </a:endParaRPr>
          </a:p>
        </p:txBody>
      </p:sp>
      <p:grpSp>
        <p:nvGrpSpPr>
          <p:cNvPr id="24" name="object 24"/>
          <p:cNvGrpSpPr/>
          <p:nvPr/>
        </p:nvGrpSpPr>
        <p:grpSpPr>
          <a:xfrm>
            <a:off x="1147150" y="3723309"/>
            <a:ext cx="853408" cy="1068454"/>
            <a:chOff x="966736" y="2339530"/>
            <a:chExt cx="640080" cy="801370"/>
          </a:xfrm>
        </p:grpSpPr>
        <p:sp>
          <p:nvSpPr>
            <p:cNvPr id="25" name="object 25"/>
            <p:cNvSpPr/>
            <p:nvPr/>
          </p:nvSpPr>
          <p:spPr>
            <a:xfrm>
              <a:off x="969594" y="2342388"/>
              <a:ext cx="634365" cy="795655"/>
            </a:xfrm>
            <a:custGeom>
              <a:avLst/>
              <a:gdLst/>
              <a:ahLst/>
              <a:cxnLst/>
              <a:rect l="l" t="t" r="r" b="b"/>
              <a:pathLst>
                <a:path w="634365" h="795655">
                  <a:moveTo>
                    <a:pt x="153885" y="0"/>
                  </a:moveTo>
                  <a:lnTo>
                    <a:pt x="105676" y="520573"/>
                  </a:lnTo>
                  <a:lnTo>
                    <a:pt x="0" y="520573"/>
                  </a:lnTo>
                  <a:lnTo>
                    <a:pt x="0" y="795147"/>
                  </a:lnTo>
                  <a:lnTo>
                    <a:pt x="634034" y="795147"/>
                  </a:lnTo>
                  <a:lnTo>
                    <a:pt x="634034" y="520573"/>
                  </a:lnTo>
                  <a:lnTo>
                    <a:pt x="264185" y="520573"/>
                  </a:lnTo>
                  <a:lnTo>
                    <a:pt x="153885" y="0"/>
                  </a:lnTo>
                  <a:close/>
                </a:path>
              </a:pathLst>
            </a:custGeom>
            <a:solidFill>
              <a:srgbClr val="FFFFFF"/>
            </a:solidFill>
          </p:spPr>
          <p:txBody>
            <a:bodyPr wrap="square" lIns="0" tIns="0" rIns="0" bIns="0" rtlCol="0"/>
            <a:lstStyle/>
            <a:p>
              <a:endParaRPr/>
            </a:p>
          </p:txBody>
        </p:sp>
        <p:sp>
          <p:nvSpPr>
            <p:cNvPr id="26" name="object 26"/>
            <p:cNvSpPr/>
            <p:nvPr/>
          </p:nvSpPr>
          <p:spPr>
            <a:xfrm>
              <a:off x="969594" y="2342388"/>
              <a:ext cx="634365" cy="795655"/>
            </a:xfrm>
            <a:custGeom>
              <a:avLst/>
              <a:gdLst/>
              <a:ahLst/>
              <a:cxnLst/>
              <a:rect l="l" t="t" r="r" b="b"/>
              <a:pathLst>
                <a:path w="634365" h="795655">
                  <a:moveTo>
                    <a:pt x="0" y="520573"/>
                  </a:moveTo>
                  <a:lnTo>
                    <a:pt x="105676" y="520573"/>
                  </a:lnTo>
                  <a:lnTo>
                    <a:pt x="153885" y="0"/>
                  </a:lnTo>
                  <a:lnTo>
                    <a:pt x="264185" y="520573"/>
                  </a:lnTo>
                  <a:lnTo>
                    <a:pt x="634034" y="520573"/>
                  </a:lnTo>
                  <a:lnTo>
                    <a:pt x="634034" y="566420"/>
                  </a:lnTo>
                  <a:lnTo>
                    <a:pt x="634034" y="635000"/>
                  </a:lnTo>
                  <a:lnTo>
                    <a:pt x="634034" y="795147"/>
                  </a:lnTo>
                  <a:lnTo>
                    <a:pt x="264185" y="795147"/>
                  </a:lnTo>
                  <a:lnTo>
                    <a:pt x="105676" y="795147"/>
                  </a:lnTo>
                  <a:lnTo>
                    <a:pt x="0" y="795147"/>
                  </a:lnTo>
                  <a:lnTo>
                    <a:pt x="0" y="635000"/>
                  </a:lnTo>
                  <a:lnTo>
                    <a:pt x="0" y="566420"/>
                  </a:lnTo>
                  <a:lnTo>
                    <a:pt x="0" y="520573"/>
                  </a:lnTo>
                  <a:close/>
                </a:path>
              </a:pathLst>
            </a:custGeom>
            <a:ln w="5334">
              <a:solidFill>
                <a:srgbClr val="000000"/>
              </a:solidFill>
            </a:ln>
          </p:spPr>
          <p:txBody>
            <a:bodyPr wrap="square" lIns="0" tIns="0" rIns="0" bIns="0" rtlCol="0"/>
            <a:lstStyle/>
            <a:p>
              <a:endParaRPr/>
            </a:p>
          </p:txBody>
        </p:sp>
      </p:grpSp>
      <p:sp>
        <p:nvSpPr>
          <p:cNvPr id="27" name="object 27"/>
          <p:cNvSpPr txBox="1"/>
          <p:nvPr/>
        </p:nvSpPr>
        <p:spPr>
          <a:xfrm>
            <a:off x="1286252" y="4451684"/>
            <a:ext cx="624817" cy="283837"/>
          </a:xfrm>
          <a:prstGeom prst="rect">
            <a:avLst/>
          </a:prstGeom>
        </p:spPr>
        <p:txBody>
          <a:bodyPr vert="horz" wrap="square" lIns="0" tIns="24552" rIns="0" bIns="0" rtlCol="0">
            <a:spAutoFit/>
          </a:bodyPr>
          <a:lstStyle/>
          <a:p>
            <a:pPr marR="39792" algn="ctr">
              <a:spcBef>
                <a:spcPts val="193"/>
              </a:spcBef>
            </a:pPr>
            <a:r>
              <a:rPr sz="800" spc="-53" dirty="0">
                <a:solidFill>
                  <a:srgbClr val="585858"/>
                </a:solidFill>
                <a:latin typeface="BIZ UDPゴシック"/>
                <a:cs typeface="BIZ UDPゴシック"/>
              </a:rPr>
              <a:t>ない</a:t>
            </a:r>
            <a:endParaRPr sz="800">
              <a:latin typeface="BIZ UDPゴシック"/>
              <a:cs typeface="BIZ UDPゴシック"/>
            </a:endParaRPr>
          </a:p>
          <a:p>
            <a:pPr marR="6773" algn="ctr">
              <a:spcBef>
                <a:spcPts val="60"/>
              </a:spcBef>
            </a:pPr>
            <a:r>
              <a:rPr sz="800" spc="-13" dirty="0">
                <a:solidFill>
                  <a:srgbClr val="585858"/>
                </a:solidFill>
                <a:latin typeface="BIZ UDPゴシック"/>
                <a:cs typeface="BIZ UDPゴシック"/>
              </a:rPr>
              <a:t>41</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55%</a:t>
            </a:r>
            <a:endParaRPr sz="800">
              <a:latin typeface="BIZ UDPゴシック"/>
              <a:cs typeface="BIZ UDPゴシック"/>
            </a:endParaRPr>
          </a:p>
        </p:txBody>
      </p:sp>
      <p:sp>
        <p:nvSpPr>
          <p:cNvPr id="28" name="object 28"/>
          <p:cNvSpPr/>
          <p:nvPr/>
        </p:nvSpPr>
        <p:spPr>
          <a:xfrm>
            <a:off x="1382446" y="2090912"/>
            <a:ext cx="924526" cy="384372"/>
          </a:xfrm>
          <a:custGeom>
            <a:avLst/>
            <a:gdLst/>
            <a:ahLst/>
            <a:cxnLst/>
            <a:rect l="l" t="t" r="r" b="b"/>
            <a:pathLst>
              <a:path w="693419" h="288290">
                <a:moveTo>
                  <a:pt x="0" y="0"/>
                </a:moveTo>
                <a:lnTo>
                  <a:pt x="336588" y="0"/>
                </a:lnTo>
                <a:lnTo>
                  <a:pt x="480733" y="0"/>
                </a:lnTo>
                <a:lnTo>
                  <a:pt x="576999" y="0"/>
                </a:lnTo>
                <a:lnTo>
                  <a:pt x="576999" y="148209"/>
                </a:lnTo>
                <a:lnTo>
                  <a:pt x="692950" y="288290"/>
                </a:lnTo>
                <a:lnTo>
                  <a:pt x="576999" y="211836"/>
                </a:lnTo>
                <a:lnTo>
                  <a:pt x="576999" y="254127"/>
                </a:lnTo>
                <a:lnTo>
                  <a:pt x="480733" y="254127"/>
                </a:lnTo>
                <a:lnTo>
                  <a:pt x="336588" y="254127"/>
                </a:lnTo>
                <a:lnTo>
                  <a:pt x="0" y="254127"/>
                </a:lnTo>
                <a:lnTo>
                  <a:pt x="0" y="211836"/>
                </a:lnTo>
                <a:lnTo>
                  <a:pt x="0" y="148209"/>
                </a:lnTo>
                <a:lnTo>
                  <a:pt x="0" y="0"/>
                </a:lnTo>
                <a:close/>
              </a:path>
            </a:pathLst>
          </a:custGeom>
          <a:ln w="5334">
            <a:solidFill>
              <a:srgbClr val="000000"/>
            </a:solidFill>
          </a:ln>
        </p:spPr>
        <p:txBody>
          <a:bodyPr wrap="square" lIns="0" tIns="0" rIns="0" bIns="0" rtlCol="0"/>
          <a:lstStyle/>
          <a:p>
            <a:endParaRPr/>
          </a:p>
        </p:txBody>
      </p:sp>
      <p:sp>
        <p:nvSpPr>
          <p:cNvPr id="29" name="object 29"/>
          <p:cNvSpPr txBox="1"/>
          <p:nvPr/>
        </p:nvSpPr>
        <p:spPr>
          <a:xfrm>
            <a:off x="1562154" y="2107012"/>
            <a:ext cx="458030" cy="283837"/>
          </a:xfrm>
          <a:prstGeom prst="rect">
            <a:avLst/>
          </a:prstGeom>
        </p:spPr>
        <p:txBody>
          <a:bodyPr vert="horz" wrap="square" lIns="0" tIns="24552" rIns="0" bIns="0" rtlCol="0">
            <a:spAutoFit/>
          </a:bodyPr>
          <a:lstStyle/>
          <a:p>
            <a:pPr marL="54185">
              <a:spcBef>
                <a:spcPts val="193"/>
              </a:spcBef>
            </a:pPr>
            <a:r>
              <a:rPr sz="800" spc="-47" dirty="0">
                <a:solidFill>
                  <a:srgbClr val="585858"/>
                </a:solidFill>
                <a:latin typeface="BIZ UDPゴシック"/>
                <a:cs typeface="BIZ UDPゴシック"/>
              </a:rPr>
              <a:t>未回答</a:t>
            </a:r>
            <a:endParaRPr sz="800">
              <a:latin typeface="BIZ UDPゴシック"/>
              <a:cs typeface="BIZ UDPゴシック"/>
            </a:endParaRPr>
          </a:p>
          <a:p>
            <a:pPr>
              <a:spcBef>
                <a:spcPts val="60"/>
              </a:spcBef>
            </a:pPr>
            <a:r>
              <a:rPr sz="800" spc="-13" dirty="0">
                <a:solidFill>
                  <a:srgbClr val="585858"/>
                </a:solidFill>
                <a:latin typeface="BIZ UDPゴシック"/>
                <a:cs typeface="BIZ UDPゴシック"/>
              </a:rPr>
              <a:t>1</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1%</a:t>
            </a:r>
            <a:endParaRPr sz="800">
              <a:latin typeface="BIZ UDPゴシック"/>
              <a:cs typeface="BIZ UDPゴシック"/>
            </a:endParaRPr>
          </a:p>
        </p:txBody>
      </p:sp>
      <p:grpSp>
        <p:nvGrpSpPr>
          <p:cNvPr id="30" name="object 30"/>
          <p:cNvGrpSpPr/>
          <p:nvPr/>
        </p:nvGrpSpPr>
        <p:grpSpPr>
          <a:xfrm>
            <a:off x="3891671" y="2363783"/>
            <a:ext cx="2604250" cy="2137754"/>
            <a:chOff x="3025203" y="1319847"/>
            <a:chExt cx="1953260" cy="1603375"/>
          </a:xfrm>
        </p:grpSpPr>
        <p:sp>
          <p:nvSpPr>
            <p:cNvPr id="31" name="object 31"/>
            <p:cNvSpPr/>
            <p:nvPr/>
          </p:nvSpPr>
          <p:spPr>
            <a:xfrm>
              <a:off x="3417697" y="1322705"/>
              <a:ext cx="1168400" cy="1597660"/>
            </a:xfrm>
            <a:custGeom>
              <a:avLst/>
              <a:gdLst/>
              <a:ahLst/>
              <a:cxnLst/>
              <a:rect l="l" t="t" r="r" b="b"/>
              <a:pathLst>
                <a:path w="1168400" h="1597660">
                  <a:moveTo>
                    <a:pt x="0" y="1358011"/>
                  </a:moveTo>
                  <a:lnTo>
                    <a:pt x="0" y="1597533"/>
                  </a:lnTo>
                </a:path>
                <a:path w="1168400" h="1597660">
                  <a:moveTo>
                    <a:pt x="0" y="559308"/>
                  </a:moveTo>
                  <a:lnTo>
                    <a:pt x="0" y="1037971"/>
                  </a:lnTo>
                </a:path>
                <a:path w="1168400" h="1597660">
                  <a:moveTo>
                    <a:pt x="0" y="0"/>
                  </a:moveTo>
                  <a:lnTo>
                    <a:pt x="0" y="239267"/>
                  </a:lnTo>
                </a:path>
                <a:path w="1168400" h="1597660">
                  <a:moveTo>
                    <a:pt x="389127" y="1358011"/>
                  </a:moveTo>
                  <a:lnTo>
                    <a:pt x="389127" y="1597533"/>
                  </a:lnTo>
                </a:path>
                <a:path w="1168400" h="1597660">
                  <a:moveTo>
                    <a:pt x="389127" y="559308"/>
                  </a:moveTo>
                  <a:lnTo>
                    <a:pt x="389127" y="1037971"/>
                  </a:lnTo>
                </a:path>
                <a:path w="1168400" h="1597660">
                  <a:moveTo>
                    <a:pt x="389127" y="0"/>
                  </a:moveTo>
                  <a:lnTo>
                    <a:pt x="389127" y="239267"/>
                  </a:lnTo>
                </a:path>
                <a:path w="1168400" h="1597660">
                  <a:moveTo>
                    <a:pt x="778255" y="1358011"/>
                  </a:moveTo>
                  <a:lnTo>
                    <a:pt x="778255" y="1597533"/>
                  </a:lnTo>
                </a:path>
                <a:path w="1168400" h="1597660">
                  <a:moveTo>
                    <a:pt x="778255" y="559308"/>
                  </a:moveTo>
                  <a:lnTo>
                    <a:pt x="778255" y="1037971"/>
                  </a:lnTo>
                </a:path>
                <a:path w="1168400" h="1597660">
                  <a:moveTo>
                    <a:pt x="778255" y="0"/>
                  </a:moveTo>
                  <a:lnTo>
                    <a:pt x="778255" y="239267"/>
                  </a:lnTo>
                </a:path>
                <a:path w="1168400" h="1597660">
                  <a:moveTo>
                    <a:pt x="1168273" y="1358011"/>
                  </a:moveTo>
                  <a:lnTo>
                    <a:pt x="1168273" y="1597533"/>
                  </a:lnTo>
                </a:path>
                <a:path w="1168400" h="1597660">
                  <a:moveTo>
                    <a:pt x="1168273" y="559308"/>
                  </a:moveTo>
                  <a:lnTo>
                    <a:pt x="1168273" y="1037971"/>
                  </a:lnTo>
                </a:path>
                <a:path w="1168400" h="1597660">
                  <a:moveTo>
                    <a:pt x="1168273" y="0"/>
                  </a:moveTo>
                  <a:lnTo>
                    <a:pt x="1168273" y="239267"/>
                  </a:lnTo>
                </a:path>
              </a:pathLst>
            </a:custGeom>
            <a:ln w="5333">
              <a:solidFill>
                <a:srgbClr val="D9D9D9"/>
              </a:solidFill>
            </a:ln>
          </p:spPr>
          <p:txBody>
            <a:bodyPr wrap="square" lIns="0" tIns="0" rIns="0" bIns="0" rtlCol="0"/>
            <a:lstStyle/>
            <a:p>
              <a:endParaRPr/>
            </a:p>
          </p:txBody>
        </p:sp>
        <p:sp>
          <p:nvSpPr>
            <p:cNvPr id="32" name="object 32"/>
            <p:cNvSpPr/>
            <p:nvPr/>
          </p:nvSpPr>
          <p:spPr>
            <a:xfrm>
              <a:off x="4975351" y="1322705"/>
              <a:ext cx="0" cy="1597660"/>
            </a:xfrm>
            <a:custGeom>
              <a:avLst/>
              <a:gdLst/>
              <a:ahLst/>
              <a:cxnLst/>
              <a:rect l="l" t="t" r="r" b="b"/>
              <a:pathLst>
                <a:path h="1597660">
                  <a:moveTo>
                    <a:pt x="0" y="0"/>
                  </a:moveTo>
                  <a:lnTo>
                    <a:pt x="0" y="1597533"/>
                  </a:lnTo>
                </a:path>
              </a:pathLst>
            </a:custGeom>
            <a:ln w="5334">
              <a:solidFill>
                <a:srgbClr val="D9D9D9"/>
              </a:solidFill>
            </a:ln>
          </p:spPr>
          <p:txBody>
            <a:bodyPr wrap="square" lIns="0" tIns="0" rIns="0" bIns="0" rtlCol="0"/>
            <a:lstStyle/>
            <a:p>
              <a:endParaRPr/>
            </a:p>
          </p:txBody>
        </p:sp>
        <p:sp>
          <p:nvSpPr>
            <p:cNvPr id="33" name="object 33"/>
            <p:cNvSpPr/>
            <p:nvPr/>
          </p:nvSpPr>
          <p:spPr>
            <a:xfrm>
              <a:off x="3028061" y="1561972"/>
              <a:ext cx="1315085" cy="1118870"/>
            </a:xfrm>
            <a:custGeom>
              <a:avLst/>
              <a:gdLst/>
              <a:ahLst/>
              <a:cxnLst/>
              <a:rect l="l" t="t" r="r" b="b"/>
              <a:pathLst>
                <a:path w="1315085" h="1118870">
                  <a:moveTo>
                    <a:pt x="879475" y="798703"/>
                  </a:moveTo>
                  <a:lnTo>
                    <a:pt x="0" y="798703"/>
                  </a:lnTo>
                  <a:lnTo>
                    <a:pt x="0" y="1118743"/>
                  </a:lnTo>
                  <a:lnTo>
                    <a:pt x="879475" y="1118743"/>
                  </a:lnTo>
                  <a:lnTo>
                    <a:pt x="879475" y="798703"/>
                  </a:lnTo>
                  <a:close/>
                </a:path>
                <a:path w="1315085" h="1118870">
                  <a:moveTo>
                    <a:pt x="1314704" y="0"/>
                  </a:moveTo>
                  <a:lnTo>
                    <a:pt x="0" y="0"/>
                  </a:lnTo>
                  <a:lnTo>
                    <a:pt x="0" y="320040"/>
                  </a:lnTo>
                  <a:lnTo>
                    <a:pt x="1314704" y="320040"/>
                  </a:lnTo>
                  <a:lnTo>
                    <a:pt x="1314704" y="0"/>
                  </a:lnTo>
                  <a:close/>
                </a:path>
              </a:pathLst>
            </a:custGeom>
            <a:solidFill>
              <a:srgbClr val="92D050"/>
            </a:solidFill>
          </p:spPr>
          <p:txBody>
            <a:bodyPr wrap="square" lIns="0" tIns="0" rIns="0" bIns="0" rtlCol="0"/>
            <a:lstStyle/>
            <a:p>
              <a:endParaRPr/>
            </a:p>
          </p:txBody>
        </p:sp>
        <p:sp>
          <p:nvSpPr>
            <p:cNvPr id="34" name="object 34"/>
            <p:cNvSpPr/>
            <p:nvPr/>
          </p:nvSpPr>
          <p:spPr>
            <a:xfrm>
              <a:off x="3907536" y="1561972"/>
              <a:ext cx="942340" cy="1118870"/>
            </a:xfrm>
            <a:custGeom>
              <a:avLst/>
              <a:gdLst/>
              <a:ahLst/>
              <a:cxnLst/>
              <a:rect l="l" t="t" r="r" b="b"/>
              <a:pathLst>
                <a:path w="942339" h="1118870">
                  <a:moveTo>
                    <a:pt x="873125" y="0"/>
                  </a:moveTo>
                  <a:lnTo>
                    <a:pt x="435229" y="0"/>
                  </a:lnTo>
                  <a:lnTo>
                    <a:pt x="435229" y="320040"/>
                  </a:lnTo>
                  <a:lnTo>
                    <a:pt x="873125" y="320040"/>
                  </a:lnTo>
                  <a:lnTo>
                    <a:pt x="873125" y="0"/>
                  </a:lnTo>
                  <a:close/>
                </a:path>
                <a:path w="942339" h="1118870">
                  <a:moveTo>
                    <a:pt x="942213" y="798703"/>
                  </a:moveTo>
                  <a:lnTo>
                    <a:pt x="0" y="798703"/>
                  </a:lnTo>
                  <a:lnTo>
                    <a:pt x="0" y="1118743"/>
                  </a:lnTo>
                  <a:lnTo>
                    <a:pt x="942213" y="1118743"/>
                  </a:lnTo>
                  <a:lnTo>
                    <a:pt x="942213" y="798703"/>
                  </a:lnTo>
                  <a:close/>
                </a:path>
              </a:pathLst>
            </a:custGeom>
            <a:solidFill>
              <a:srgbClr val="5B9BD4"/>
            </a:solidFill>
          </p:spPr>
          <p:txBody>
            <a:bodyPr wrap="square" lIns="0" tIns="0" rIns="0" bIns="0" rtlCol="0"/>
            <a:lstStyle/>
            <a:p>
              <a:endParaRPr/>
            </a:p>
          </p:txBody>
        </p:sp>
        <p:sp>
          <p:nvSpPr>
            <p:cNvPr id="35" name="object 35"/>
            <p:cNvSpPr/>
            <p:nvPr/>
          </p:nvSpPr>
          <p:spPr>
            <a:xfrm>
              <a:off x="4780661" y="1561972"/>
              <a:ext cx="194945" cy="1118870"/>
            </a:xfrm>
            <a:custGeom>
              <a:avLst/>
              <a:gdLst/>
              <a:ahLst/>
              <a:cxnLst/>
              <a:rect l="l" t="t" r="r" b="b"/>
              <a:pathLst>
                <a:path w="194945" h="1118870">
                  <a:moveTo>
                    <a:pt x="194564" y="798703"/>
                  </a:moveTo>
                  <a:lnTo>
                    <a:pt x="69088" y="798703"/>
                  </a:lnTo>
                  <a:lnTo>
                    <a:pt x="69088" y="1118743"/>
                  </a:lnTo>
                  <a:lnTo>
                    <a:pt x="194564" y="1118743"/>
                  </a:lnTo>
                  <a:lnTo>
                    <a:pt x="194564" y="798703"/>
                  </a:lnTo>
                  <a:close/>
                </a:path>
                <a:path w="194945" h="1118870">
                  <a:moveTo>
                    <a:pt x="194564" y="0"/>
                  </a:moveTo>
                  <a:lnTo>
                    <a:pt x="0" y="0"/>
                  </a:lnTo>
                  <a:lnTo>
                    <a:pt x="0" y="320040"/>
                  </a:lnTo>
                  <a:lnTo>
                    <a:pt x="194564" y="320040"/>
                  </a:lnTo>
                  <a:lnTo>
                    <a:pt x="194564" y="0"/>
                  </a:lnTo>
                  <a:close/>
                </a:path>
              </a:pathLst>
            </a:custGeom>
            <a:solidFill>
              <a:srgbClr val="FFC000"/>
            </a:solidFill>
          </p:spPr>
          <p:txBody>
            <a:bodyPr wrap="square" lIns="0" tIns="0" rIns="0" bIns="0" rtlCol="0"/>
            <a:lstStyle/>
            <a:p>
              <a:endParaRPr/>
            </a:p>
          </p:txBody>
        </p:sp>
        <p:sp>
          <p:nvSpPr>
            <p:cNvPr id="36" name="object 36"/>
            <p:cNvSpPr/>
            <p:nvPr/>
          </p:nvSpPr>
          <p:spPr>
            <a:xfrm>
              <a:off x="3028061" y="1322705"/>
              <a:ext cx="0" cy="1597660"/>
            </a:xfrm>
            <a:custGeom>
              <a:avLst/>
              <a:gdLst/>
              <a:ahLst/>
              <a:cxnLst/>
              <a:rect l="l" t="t" r="r" b="b"/>
              <a:pathLst>
                <a:path h="1597660">
                  <a:moveTo>
                    <a:pt x="0" y="1597533"/>
                  </a:moveTo>
                  <a:lnTo>
                    <a:pt x="0" y="0"/>
                  </a:lnTo>
                </a:path>
              </a:pathLst>
            </a:custGeom>
            <a:ln w="5334">
              <a:solidFill>
                <a:srgbClr val="D9D9D9"/>
              </a:solidFill>
            </a:ln>
          </p:spPr>
          <p:txBody>
            <a:bodyPr wrap="square" lIns="0" tIns="0" rIns="0" bIns="0" rtlCol="0"/>
            <a:lstStyle/>
            <a:p>
              <a:endParaRPr/>
            </a:p>
          </p:txBody>
        </p:sp>
        <p:sp>
          <p:nvSpPr>
            <p:cNvPr id="37" name="object 37"/>
            <p:cNvSpPr/>
            <p:nvPr/>
          </p:nvSpPr>
          <p:spPr>
            <a:xfrm>
              <a:off x="3414014" y="2471140"/>
              <a:ext cx="107950" cy="99695"/>
            </a:xfrm>
            <a:custGeom>
              <a:avLst/>
              <a:gdLst/>
              <a:ahLst/>
              <a:cxnLst/>
              <a:rect l="l" t="t" r="r" b="b"/>
              <a:pathLst>
                <a:path w="107950" h="99694">
                  <a:moveTo>
                    <a:pt x="107530" y="0"/>
                  </a:moveTo>
                  <a:lnTo>
                    <a:pt x="0" y="0"/>
                  </a:lnTo>
                  <a:lnTo>
                    <a:pt x="0" y="99466"/>
                  </a:lnTo>
                  <a:lnTo>
                    <a:pt x="107530" y="99466"/>
                  </a:lnTo>
                  <a:lnTo>
                    <a:pt x="107530" y="0"/>
                  </a:lnTo>
                  <a:close/>
                </a:path>
              </a:pathLst>
            </a:custGeom>
            <a:solidFill>
              <a:srgbClr val="FFFFFF"/>
            </a:solidFill>
          </p:spPr>
          <p:txBody>
            <a:bodyPr wrap="square" lIns="0" tIns="0" rIns="0" bIns="0" rtlCol="0"/>
            <a:lstStyle/>
            <a:p>
              <a:endParaRPr/>
            </a:p>
          </p:txBody>
        </p:sp>
      </p:grpSp>
      <p:sp>
        <p:nvSpPr>
          <p:cNvPr id="38" name="object 38"/>
          <p:cNvSpPr txBox="1"/>
          <p:nvPr/>
        </p:nvSpPr>
        <p:spPr>
          <a:xfrm>
            <a:off x="4439020" y="3892213"/>
            <a:ext cx="103289" cy="120609"/>
          </a:xfrm>
          <a:prstGeom prst="rect">
            <a:avLst/>
          </a:prstGeom>
        </p:spPr>
        <p:txBody>
          <a:bodyPr vert="horz" wrap="square" lIns="0" tIns="17779" rIns="0" bIns="0" rtlCol="0">
            <a:spAutoFit/>
          </a:bodyPr>
          <a:lstStyle/>
          <a:p>
            <a:pPr>
              <a:spcBef>
                <a:spcPts val="140"/>
              </a:spcBef>
            </a:pPr>
            <a:r>
              <a:rPr sz="667" spc="-33" dirty="0">
                <a:solidFill>
                  <a:srgbClr val="404040"/>
                </a:solidFill>
                <a:latin typeface="Calibri"/>
                <a:cs typeface="Calibri"/>
              </a:rPr>
              <a:t>14</a:t>
            </a:r>
            <a:endParaRPr sz="667">
              <a:latin typeface="Calibri"/>
              <a:cs typeface="Calibri"/>
            </a:endParaRPr>
          </a:p>
        </p:txBody>
      </p:sp>
      <p:sp>
        <p:nvSpPr>
          <p:cNvPr id="39" name="object 39"/>
          <p:cNvSpPr/>
          <p:nvPr/>
        </p:nvSpPr>
        <p:spPr>
          <a:xfrm>
            <a:off x="4699954" y="2833716"/>
            <a:ext cx="143928" cy="132922"/>
          </a:xfrm>
          <a:custGeom>
            <a:avLst/>
            <a:gdLst/>
            <a:ahLst/>
            <a:cxnLst/>
            <a:rect l="l" t="t" r="r" b="b"/>
            <a:pathLst>
              <a:path w="107950" h="99694">
                <a:moveTo>
                  <a:pt x="107530" y="0"/>
                </a:moveTo>
                <a:lnTo>
                  <a:pt x="0" y="0"/>
                </a:lnTo>
                <a:lnTo>
                  <a:pt x="0" y="99466"/>
                </a:lnTo>
                <a:lnTo>
                  <a:pt x="107530" y="99466"/>
                </a:lnTo>
                <a:lnTo>
                  <a:pt x="107530" y="0"/>
                </a:lnTo>
                <a:close/>
              </a:path>
            </a:pathLst>
          </a:custGeom>
          <a:solidFill>
            <a:srgbClr val="FFFFFF"/>
          </a:solidFill>
        </p:spPr>
        <p:txBody>
          <a:bodyPr wrap="square" lIns="0" tIns="0" rIns="0" bIns="0" rtlCol="0"/>
          <a:lstStyle/>
          <a:p>
            <a:endParaRPr/>
          </a:p>
        </p:txBody>
      </p:sp>
      <p:sp>
        <p:nvSpPr>
          <p:cNvPr id="40" name="object 40"/>
          <p:cNvSpPr txBox="1"/>
          <p:nvPr/>
        </p:nvSpPr>
        <p:spPr>
          <a:xfrm>
            <a:off x="4729078" y="2826638"/>
            <a:ext cx="103289" cy="120609"/>
          </a:xfrm>
          <a:prstGeom prst="rect">
            <a:avLst/>
          </a:prstGeom>
        </p:spPr>
        <p:txBody>
          <a:bodyPr vert="horz" wrap="square" lIns="0" tIns="17779" rIns="0" bIns="0" rtlCol="0">
            <a:spAutoFit/>
          </a:bodyPr>
          <a:lstStyle/>
          <a:p>
            <a:pPr>
              <a:spcBef>
                <a:spcPts val="140"/>
              </a:spcBef>
            </a:pPr>
            <a:r>
              <a:rPr sz="667" spc="-33" dirty="0">
                <a:solidFill>
                  <a:srgbClr val="404040"/>
                </a:solidFill>
                <a:latin typeface="Calibri"/>
                <a:cs typeface="Calibri"/>
              </a:rPr>
              <a:t>27</a:t>
            </a:r>
            <a:endParaRPr sz="667">
              <a:latin typeface="Calibri"/>
              <a:cs typeface="Calibri"/>
            </a:endParaRPr>
          </a:p>
        </p:txBody>
      </p:sp>
      <p:sp>
        <p:nvSpPr>
          <p:cNvPr id="41" name="object 41"/>
          <p:cNvSpPr/>
          <p:nvPr/>
        </p:nvSpPr>
        <p:spPr>
          <a:xfrm>
            <a:off x="5624480" y="3898783"/>
            <a:ext cx="143928" cy="132922"/>
          </a:xfrm>
          <a:custGeom>
            <a:avLst/>
            <a:gdLst/>
            <a:ahLst/>
            <a:cxnLst/>
            <a:rect l="l" t="t" r="r" b="b"/>
            <a:pathLst>
              <a:path w="107950" h="99694">
                <a:moveTo>
                  <a:pt x="107530" y="0"/>
                </a:moveTo>
                <a:lnTo>
                  <a:pt x="0" y="0"/>
                </a:lnTo>
                <a:lnTo>
                  <a:pt x="0" y="99466"/>
                </a:lnTo>
                <a:lnTo>
                  <a:pt x="107530" y="99466"/>
                </a:lnTo>
                <a:lnTo>
                  <a:pt x="107530" y="0"/>
                </a:lnTo>
                <a:close/>
              </a:path>
            </a:pathLst>
          </a:custGeom>
          <a:solidFill>
            <a:srgbClr val="FFFFFF"/>
          </a:solidFill>
        </p:spPr>
        <p:txBody>
          <a:bodyPr wrap="square" lIns="0" tIns="0" rIns="0" bIns="0" rtlCol="0"/>
          <a:lstStyle/>
          <a:p>
            <a:endParaRPr/>
          </a:p>
        </p:txBody>
      </p:sp>
      <p:sp>
        <p:nvSpPr>
          <p:cNvPr id="42" name="object 42"/>
          <p:cNvSpPr txBox="1"/>
          <p:nvPr/>
        </p:nvSpPr>
        <p:spPr>
          <a:xfrm>
            <a:off x="5653604" y="3892213"/>
            <a:ext cx="103289" cy="120609"/>
          </a:xfrm>
          <a:prstGeom prst="rect">
            <a:avLst/>
          </a:prstGeom>
        </p:spPr>
        <p:txBody>
          <a:bodyPr vert="horz" wrap="square" lIns="0" tIns="17779" rIns="0" bIns="0" rtlCol="0">
            <a:spAutoFit/>
          </a:bodyPr>
          <a:lstStyle/>
          <a:p>
            <a:pPr>
              <a:spcBef>
                <a:spcPts val="140"/>
              </a:spcBef>
            </a:pPr>
            <a:r>
              <a:rPr sz="667" spc="-33" dirty="0">
                <a:solidFill>
                  <a:srgbClr val="404040"/>
                </a:solidFill>
                <a:latin typeface="Calibri"/>
                <a:cs typeface="Calibri"/>
              </a:rPr>
              <a:t>15</a:t>
            </a:r>
            <a:endParaRPr sz="667">
              <a:latin typeface="Calibri"/>
              <a:cs typeface="Calibri"/>
            </a:endParaRPr>
          </a:p>
        </p:txBody>
      </p:sp>
      <p:sp>
        <p:nvSpPr>
          <p:cNvPr id="43" name="object 43"/>
          <p:cNvSpPr/>
          <p:nvPr/>
        </p:nvSpPr>
        <p:spPr>
          <a:xfrm>
            <a:off x="5889985" y="2833716"/>
            <a:ext cx="100750" cy="132922"/>
          </a:xfrm>
          <a:custGeom>
            <a:avLst/>
            <a:gdLst/>
            <a:ahLst/>
            <a:cxnLst/>
            <a:rect l="l" t="t" r="r" b="b"/>
            <a:pathLst>
              <a:path w="75564" h="99694">
                <a:moveTo>
                  <a:pt x="75107" y="0"/>
                </a:moveTo>
                <a:lnTo>
                  <a:pt x="0" y="0"/>
                </a:lnTo>
                <a:lnTo>
                  <a:pt x="0" y="99466"/>
                </a:lnTo>
                <a:lnTo>
                  <a:pt x="75107" y="99466"/>
                </a:lnTo>
                <a:lnTo>
                  <a:pt x="75107" y="0"/>
                </a:lnTo>
                <a:close/>
              </a:path>
            </a:pathLst>
          </a:custGeom>
          <a:solidFill>
            <a:srgbClr val="FFFFFF"/>
          </a:solidFill>
        </p:spPr>
        <p:txBody>
          <a:bodyPr wrap="square" lIns="0" tIns="0" rIns="0" bIns="0" rtlCol="0"/>
          <a:lstStyle/>
          <a:p>
            <a:endParaRPr/>
          </a:p>
        </p:txBody>
      </p:sp>
      <p:sp>
        <p:nvSpPr>
          <p:cNvPr id="44" name="object 44"/>
          <p:cNvSpPr txBox="1"/>
          <p:nvPr/>
        </p:nvSpPr>
        <p:spPr>
          <a:xfrm>
            <a:off x="5919108" y="2826638"/>
            <a:ext cx="60958" cy="120609"/>
          </a:xfrm>
          <a:prstGeom prst="rect">
            <a:avLst/>
          </a:prstGeom>
        </p:spPr>
        <p:txBody>
          <a:bodyPr vert="horz" wrap="square" lIns="0" tIns="17779" rIns="0" bIns="0" rtlCol="0">
            <a:spAutoFit/>
          </a:bodyPr>
          <a:lstStyle/>
          <a:p>
            <a:pPr>
              <a:spcBef>
                <a:spcPts val="140"/>
              </a:spcBef>
            </a:pPr>
            <a:r>
              <a:rPr sz="667" spc="-67" dirty="0">
                <a:solidFill>
                  <a:srgbClr val="404040"/>
                </a:solidFill>
                <a:latin typeface="Calibri"/>
                <a:cs typeface="Calibri"/>
              </a:rPr>
              <a:t>9</a:t>
            </a:r>
            <a:endParaRPr sz="667">
              <a:latin typeface="Calibri"/>
              <a:cs typeface="Calibri"/>
            </a:endParaRPr>
          </a:p>
        </p:txBody>
      </p:sp>
      <p:sp>
        <p:nvSpPr>
          <p:cNvPr id="45" name="object 45"/>
          <p:cNvSpPr/>
          <p:nvPr/>
        </p:nvSpPr>
        <p:spPr>
          <a:xfrm>
            <a:off x="6357835" y="3898783"/>
            <a:ext cx="100750" cy="132922"/>
          </a:xfrm>
          <a:custGeom>
            <a:avLst/>
            <a:gdLst/>
            <a:ahLst/>
            <a:cxnLst/>
            <a:rect l="l" t="t" r="r" b="b"/>
            <a:pathLst>
              <a:path w="75564" h="99694">
                <a:moveTo>
                  <a:pt x="75107" y="0"/>
                </a:moveTo>
                <a:lnTo>
                  <a:pt x="0" y="0"/>
                </a:lnTo>
                <a:lnTo>
                  <a:pt x="0" y="99466"/>
                </a:lnTo>
                <a:lnTo>
                  <a:pt x="75107" y="99466"/>
                </a:lnTo>
                <a:lnTo>
                  <a:pt x="75107" y="0"/>
                </a:lnTo>
                <a:close/>
              </a:path>
            </a:pathLst>
          </a:custGeom>
          <a:solidFill>
            <a:srgbClr val="FFFFFF"/>
          </a:solidFill>
        </p:spPr>
        <p:txBody>
          <a:bodyPr wrap="square" lIns="0" tIns="0" rIns="0" bIns="0" rtlCol="0"/>
          <a:lstStyle/>
          <a:p>
            <a:endParaRPr/>
          </a:p>
        </p:txBody>
      </p:sp>
      <p:sp>
        <p:nvSpPr>
          <p:cNvPr id="46" name="object 46"/>
          <p:cNvSpPr txBox="1"/>
          <p:nvPr/>
        </p:nvSpPr>
        <p:spPr>
          <a:xfrm>
            <a:off x="6387127" y="3892213"/>
            <a:ext cx="60958" cy="120609"/>
          </a:xfrm>
          <a:prstGeom prst="rect">
            <a:avLst/>
          </a:prstGeom>
        </p:spPr>
        <p:txBody>
          <a:bodyPr vert="horz" wrap="square" lIns="0" tIns="17779" rIns="0" bIns="0" rtlCol="0">
            <a:spAutoFit/>
          </a:bodyPr>
          <a:lstStyle/>
          <a:p>
            <a:pPr>
              <a:spcBef>
                <a:spcPts val="140"/>
              </a:spcBef>
            </a:pPr>
            <a:r>
              <a:rPr sz="667" spc="-67" dirty="0">
                <a:solidFill>
                  <a:srgbClr val="404040"/>
                </a:solidFill>
                <a:latin typeface="Calibri"/>
                <a:cs typeface="Calibri"/>
              </a:rPr>
              <a:t>2</a:t>
            </a:r>
            <a:endParaRPr sz="667">
              <a:latin typeface="Calibri"/>
              <a:cs typeface="Calibri"/>
            </a:endParaRPr>
          </a:p>
        </p:txBody>
      </p:sp>
      <p:sp>
        <p:nvSpPr>
          <p:cNvPr id="47" name="object 47"/>
          <p:cNvSpPr/>
          <p:nvPr/>
        </p:nvSpPr>
        <p:spPr>
          <a:xfrm>
            <a:off x="6311779" y="2833716"/>
            <a:ext cx="100750" cy="132922"/>
          </a:xfrm>
          <a:custGeom>
            <a:avLst/>
            <a:gdLst/>
            <a:ahLst/>
            <a:cxnLst/>
            <a:rect l="l" t="t" r="r" b="b"/>
            <a:pathLst>
              <a:path w="75564" h="99694">
                <a:moveTo>
                  <a:pt x="75107" y="0"/>
                </a:moveTo>
                <a:lnTo>
                  <a:pt x="0" y="0"/>
                </a:lnTo>
                <a:lnTo>
                  <a:pt x="0" y="99466"/>
                </a:lnTo>
                <a:lnTo>
                  <a:pt x="75107" y="99466"/>
                </a:lnTo>
                <a:lnTo>
                  <a:pt x="75107" y="0"/>
                </a:lnTo>
                <a:close/>
              </a:path>
            </a:pathLst>
          </a:custGeom>
          <a:solidFill>
            <a:srgbClr val="FFFFFF"/>
          </a:solidFill>
        </p:spPr>
        <p:txBody>
          <a:bodyPr wrap="square" lIns="0" tIns="0" rIns="0" bIns="0" rtlCol="0"/>
          <a:lstStyle/>
          <a:p>
            <a:endParaRPr/>
          </a:p>
        </p:txBody>
      </p:sp>
      <p:sp>
        <p:nvSpPr>
          <p:cNvPr id="48" name="object 48"/>
          <p:cNvSpPr txBox="1"/>
          <p:nvPr/>
        </p:nvSpPr>
        <p:spPr>
          <a:xfrm>
            <a:off x="6340902" y="2826638"/>
            <a:ext cx="60958" cy="120609"/>
          </a:xfrm>
          <a:prstGeom prst="rect">
            <a:avLst/>
          </a:prstGeom>
        </p:spPr>
        <p:txBody>
          <a:bodyPr vert="horz" wrap="square" lIns="0" tIns="17779" rIns="0" bIns="0" rtlCol="0">
            <a:spAutoFit/>
          </a:bodyPr>
          <a:lstStyle/>
          <a:p>
            <a:pPr>
              <a:spcBef>
                <a:spcPts val="140"/>
              </a:spcBef>
            </a:pPr>
            <a:r>
              <a:rPr sz="667" spc="-67" dirty="0">
                <a:solidFill>
                  <a:srgbClr val="404040"/>
                </a:solidFill>
                <a:latin typeface="Calibri"/>
                <a:cs typeface="Calibri"/>
              </a:rPr>
              <a:t>4</a:t>
            </a:r>
            <a:endParaRPr sz="667">
              <a:latin typeface="Calibri"/>
              <a:cs typeface="Calibri"/>
            </a:endParaRPr>
          </a:p>
        </p:txBody>
      </p:sp>
      <p:sp>
        <p:nvSpPr>
          <p:cNvPr id="49" name="object 49"/>
          <p:cNvSpPr txBox="1"/>
          <p:nvPr/>
        </p:nvSpPr>
        <p:spPr>
          <a:xfrm>
            <a:off x="3843666" y="4531084"/>
            <a:ext cx="1700890" cy="120609"/>
          </a:xfrm>
          <a:prstGeom prst="rect">
            <a:avLst/>
          </a:prstGeom>
        </p:spPr>
        <p:txBody>
          <a:bodyPr vert="horz" wrap="square" lIns="0" tIns="17779" rIns="0" bIns="0" rtlCol="0">
            <a:spAutoFit/>
          </a:bodyPr>
          <a:lstStyle/>
          <a:p>
            <a:pPr>
              <a:spcBef>
                <a:spcPts val="140"/>
              </a:spcBef>
              <a:tabLst>
                <a:tab pos="496981" algn="l"/>
                <a:tab pos="1016821" algn="l"/>
                <a:tab pos="1535815" algn="l"/>
              </a:tabLst>
            </a:pPr>
            <a:r>
              <a:rPr sz="667" spc="-33" dirty="0">
                <a:solidFill>
                  <a:srgbClr val="585858"/>
                </a:solidFill>
                <a:latin typeface="Calibri"/>
                <a:cs typeface="Calibri"/>
              </a:rPr>
              <a:t>0%</a:t>
            </a:r>
            <a:r>
              <a:rPr sz="667" dirty="0">
                <a:solidFill>
                  <a:srgbClr val="585858"/>
                </a:solidFill>
                <a:latin typeface="Calibri"/>
                <a:cs typeface="Calibri"/>
              </a:rPr>
              <a:t>	</a:t>
            </a: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p:txBody>
      </p:sp>
      <p:sp>
        <p:nvSpPr>
          <p:cNvPr id="50" name="object 50"/>
          <p:cNvSpPr txBox="1"/>
          <p:nvPr/>
        </p:nvSpPr>
        <p:spPr>
          <a:xfrm>
            <a:off x="5899466" y="4531084"/>
            <a:ext cx="164246" cy="120609"/>
          </a:xfrm>
          <a:prstGeom prst="rect">
            <a:avLst/>
          </a:prstGeom>
        </p:spPr>
        <p:txBody>
          <a:bodyPr vert="horz" wrap="square" lIns="0" tIns="17779" rIns="0" bIns="0" rtlCol="0">
            <a:spAutoFit/>
          </a:bodyPr>
          <a:lstStyle/>
          <a:p>
            <a:pPr>
              <a:spcBef>
                <a:spcPts val="140"/>
              </a:spcBef>
            </a:pPr>
            <a:r>
              <a:rPr sz="667" spc="-33" dirty="0">
                <a:solidFill>
                  <a:srgbClr val="585858"/>
                </a:solidFill>
                <a:latin typeface="Calibri"/>
                <a:cs typeface="Calibri"/>
              </a:rPr>
              <a:t>80%</a:t>
            </a:r>
            <a:endParaRPr sz="667">
              <a:latin typeface="Calibri"/>
              <a:cs typeface="Calibri"/>
            </a:endParaRPr>
          </a:p>
        </p:txBody>
      </p:sp>
      <p:sp>
        <p:nvSpPr>
          <p:cNvPr id="51" name="object 51"/>
          <p:cNvSpPr txBox="1"/>
          <p:nvPr/>
        </p:nvSpPr>
        <p:spPr>
          <a:xfrm>
            <a:off x="6397287" y="4531084"/>
            <a:ext cx="207426" cy="120609"/>
          </a:xfrm>
          <a:prstGeom prst="rect">
            <a:avLst/>
          </a:prstGeom>
        </p:spPr>
        <p:txBody>
          <a:bodyPr vert="horz" wrap="square" lIns="0" tIns="17779" rIns="0" bIns="0" rtlCol="0">
            <a:spAutoFit/>
          </a:bodyPr>
          <a:lstStyle/>
          <a:p>
            <a:pPr>
              <a:spcBef>
                <a:spcPts val="140"/>
              </a:spcBef>
            </a:pPr>
            <a:r>
              <a:rPr sz="667" spc="-27" dirty="0">
                <a:solidFill>
                  <a:srgbClr val="585858"/>
                </a:solidFill>
                <a:latin typeface="Calibri"/>
                <a:cs typeface="Calibri"/>
              </a:rPr>
              <a:t>100%</a:t>
            </a:r>
            <a:endParaRPr sz="667">
              <a:latin typeface="Calibri"/>
              <a:cs typeface="Calibri"/>
            </a:endParaRPr>
          </a:p>
        </p:txBody>
      </p:sp>
      <p:sp>
        <p:nvSpPr>
          <p:cNvPr id="52" name="object 52"/>
          <p:cNvSpPr txBox="1"/>
          <p:nvPr/>
        </p:nvSpPr>
        <p:spPr>
          <a:xfrm>
            <a:off x="3645722" y="3887303"/>
            <a:ext cx="187953" cy="120609"/>
          </a:xfrm>
          <a:prstGeom prst="rect">
            <a:avLst/>
          </a:prstGeom>
        </p:spPr>
        <p:txBody>
          <a:bodyPr vert="horz" wrap="square" lIns="0" tIns="17779" rIns="0" bIns="0" rtlCol="0">
            <a:spAutoFit/>
          </a:bodyPr>
          <a:lstStyle/>
          <a:p>
            <a:pPr>
              <a:spcBef>
                <a:spcPts val="140"/>
              </a:spcBef>
            </a:pPr>
            <a:r>
              <a:rPr sz="667" spc="-33" dirty="0">
                <a:solidFill>
                  <a:srgbClr val="585858"/>
                </a:solidFill>
                <a:latin typeface="游ゴシック"/>
                <a:cs typeface="游ゴシック"/>
              </a:rPr>
              <a:t>ある</a:t>
            </a:r>
            <a:endParaRPr sz="667">
              <a:latin typeface="游ゴシック"/>
              <a:cs typeface="游ゴシック"/>
            </a:endParaRPr>
          </a:p>
        </p:txBody>
      </p:sp>
      <p:sp>
        <p:nvSpPr>
          <p:cNvPr id="53" name="object 53"/>
          <p:cNvSpPr txBox="1"/>
          <p:nvPr/>
        </p:nvSpPr>
        <p:spPr>
          <a:xfrm>
            <a:off x="3645722" y="2822236"/>
            <a:ext cx="187953" cy="120609"/>
          </a:xfrm>
          <a:prstGeom prst="rect">
            <a:avLst/>
          </a:prstGeom>
        </p:spPr>
        <p:txBody>
          <a:bodyPr vert="horz" wrap="square" lIns="0" tIns="17779" rIns="0" bIns="0" rtlCol="0">
            <a:spAutoFit/>
          </a:bodyPr>
          <a:lstStyle/>
          <a:p>
            <a:pPr>
              <a:spcBef>
                <a:spcPts val="140"/>
              </a:spcBef>
            </a:pPr>
            <a:r>
              <a:rPr sz="667" spc="-33" dirty="0">
                <a:solidFill>
                  <a:srgbClr val="585858"/>
                </a:solidFill>
                <a:latin typeface="游ゴシック"/>
                <a:cs typeface="游ゴシック"/>
              </a:rPr>
              <a:t>ない</a:t>
            </a:r>
            <a:endParaRPr sz="667">
              <a:latin typeface="游ゴシック"/>
              <a:cs typeface="游ゴシック"/>
            </a:endParaRPr>
          </a:p>
        </p:txBody>
      </p:sp>
      <p:grpSp>
        <p:nvGrpSpPr>
          <p:cNvPr id="54" name="object 54"/>
          <p:cNvGrpSpPr/>
          <p:nvPr/>
        </p:nvGrpSpPr>
        <p:grpSpPr>
          <a:xfrm>
            <a:off x="4403293" y="4774102"/>
            <a:ext cx="885580" cy="47412"/>
            <a:chOff x="3408934" y="3127654"/>
            <a:chExt cx="664210" cy="35560"/>
          </a:xfrm>
        </p:grpSpPr>
        <p:sp>
          <p:nvSpPr>
            <p:cNvPr id="55" name="object 55"/>
            <p:cNvSpPr/>
            <p:nvPr/>
          </p:nvSpPr>
          <p:spPr>
            <a:xfrm>
              <a:off x="3408934" y="3127654"/>
              <a:ext cx="35560" cy="35560"/>
            </a:xfrm>
            <a:custGeom>
              <a:avLst/>
              <a:gdLst/>
              <a:ahLst/>
              <a:cxnLst/>
              <a:rect l="l" t="t" r="r" b="b"/>
              <a:pathLst>
                <a:path w="35560" h="35560">
                  <a:moveTo>
                    <a:pt x="35153" y="0"/>
                  </a:moveTo>
                  <a:lnTo>
                    <a:pt x="0" y="0"/>
                  </a:lnTo>
                  <a:lnTo>
                    <a:pt x="0" y="35153"/>
                  </a:lnTo>
                  <a:lnTo>
                    <a:pt x="35153" y="35153"/>
                  </a:lnTo>
                  <a:lnTo>
                    <a:pt x="35153" y="0"/>
                  </a:lnTo>
                  <a:close/>
                </a:path>
              </a:pathLst>
            </a:custGeom>
            <a:solidFill>
              <a:srgbClr val="92D050"/>
            </a:solidFill>
          </p:spPr>
          <p:txBody>
            <a:bodyPr wrap="square" lIns="0" tIns="0" rIns="0" bIns="0" rtlCol="0"/>
            <a:lstStyle/>
            <a:p>
              <a:endParaRPr/>
            </a:p>
          </p:txBody>
        </p:sp>
        <p:sp>
          <p:nvSpPr>
            <p:cNvPr id="56" name="object 56"/>
            <p:cNvSpPr/>
            <p:nvPr/>
          </p:nvSpPr>
          <p:spPr>
            <a:xfrm>
              <a:off x="3723513" y="3127654"/>
              <a:ext cx="35560" cy="35560"/>
            </a:xfrm>
            <a:custGeom>
              <a:avLst/>
              <a:gdLst/>
              <a:ahLst/>
              <a:cxnLst/>
              <a:rect l="l" t="t" r="r" b="b"/>
              <a:pathLst>
                <a:path w="35560" h="35560">
                  <a:moveTo>
                    <a:pt x="35153" y="0"/>
                  </a:moveTo>
                  <a:lnTo>
                    <a:pt x="0" y="0"/>
                  </a:lnTo>
                  <a:lnTo>
                    <a:pt x="0" y="35153"/>
                  </a:lnTo>
                  <a:lnTo>
                    <a:pt x="35153" y="35153"/>
                  </a:lnTo>
                  <a:lnTo>
                    <a:pt x="35153" y="0"/>
                  </a:lnTo>
                  <a:close/>
                </a:path>
              </a:pathLst>
            </a:custGeom>
            <a:solidFill>
              <a:srgbClr val="5B9BD4"/>
            </a:solidFill>
          </p:spPr>
          <p:txBody>
            <a:bodyPr wrap="square" lIns="0" tIns="0" rIns="0" bIns="0" rtlCol="0"/>
            <a:lstStyle/>
            <a:p>
              <a:endParaRPr/>
            </a:p>
          </p:txBody>
        </p:sp>
        <p:sp>
          <p:nvSpPr>
            <p:cNvPr id="57" name="object 57"/>
            <p:cNvSpPr/>
            <p:nvPr/>
          </p:nvSpPr>
          <p:spPr>
            <a:xfrm>
              <a:off x="4037965" y="3127654"/>
              <a:ext cx="35560" cy="35560"/>
            </a:xfrm>
            <a:custGeom>
              <a:avLst/>
              <a:gdLst/>
              <a:ahLst/>
              <a:cxnLst/>
              <a:rect l="l" t="t" r="r" b="b"/>
              <a:pathLst>
                <a:path w="35560" h="35560">
                  <a:moveTo>
                    <a:pt x="35153" y="0"/>
                  </a:moveTo>
                  <a:lnTo>
                    <a:pt x="0" y="0"/>
                  </a:lnTo>
                  <a:lnTo>
                    <a:pt x="0" y="35153"/>
                  </a:lnTo>
                  <a:lnTo>
                    <a:pt x="35153" y="35153"/>
                  </a:lnTo>
                  <a:lnTo>
                    <a:pt x="35153" y="0"/>
                  </a:lnTo>
                  <a:close/>
                </a:path>
              </a:pathLst>
            </a:custGeom>
            <a:solidFill>
              <a:srgbClr val="FFC000"/>
            </a:solidFill>
          </p:spPr>
          <p:txBody>
            <a:bodyPr wrap="square" lIns="0" tIns="0" rIns="0" bIns="0" rtlCol="0"/>
            <a:lstStyle/>
            <a:p>
              <a:endParaRPr/>
            </a:p>
          </p:txBody>
        </p:sp>
      </p:grpSp>
      <p:sp>
        <p:nvSpPr>
          <p:cNvPr id="58" name="object 58"/>
          <p:cNvSpPr txBox="1"/>
          <p:nvPr/>
        </p:nvSpPr>
        <p:spPr>
          <a:xfrm>
            <a:off x="4470684" y="4720053"/>
            <a:ext cx="1453673" cy="120609"/>
          </a:xfrm>
          <a:prstGeom prst="rect">
            <a:avLst/>
          </a:prstGeom>
        </p:spPr>
        <p:txBody>
          <a:bodyPr vert="horz" wrap="square" lIns="0" tIns="17779" rIns="0" bIns="0" rtlCol="0">
            <a:spAutoFit/>
          </a:bodyPr>
          <a:lstStyle/>
          <a:p>
            <a:pPr>
              <a:spcBef>
                <a:spcPts val="140"/>
              </a:spcBef>
            </a:pPr>
            <a:r>
              <a:rPr sz="667" spc="73" dirty="0">
                <a:solidFill>
                  <a:srgbClr val="585858"/>
                </a:solidFill>
                <a:latin typeface="游ゴシック"/>
                <a:cs typeface="游ゴシック"/>
              </a:rPr>
              <a:t>小学校  中学校  全日制高等学校</a:t>
            </a:r>
            <a:endParaRPr sz="667">
              <a:latin typeface="游ゴシック"/>
              <a:cs typeface="游ゴシック"/>
            </a:endParaRPr>
          </a:p>
        </p:txBody>
      </p:sp>
      <p:sp>
        <p:nvSpPr>
          <p:cNvPr id="59" name="object 59"/>
          <p:cNvSpPr txBox="1"/>
          <p:nvPr/>
        </p:nvSpPr>
        <p:spPr>
          <a:xfrm>
            <a:off x="5939428" y="2302096"/>
            <a:ext cx="585872" cy="130740"/>
          </a:xfrm>
          <a:prstGeom prst="rect">
            <a:avLst/>
          </a:prstGeom>
        </p:spPr>
        <p:txBody>
          <a:bodyPr vert="horz" wrap="square" lIns="0" tIns="17779" rIns="0" bIns="0" rtlCol="0">
            <a:spAutoFit/>
          </a:bodyPr>
          <a:lstStyle/>
          <a:p>
            <a:pPr>
              <a:spcBef>
                <a:spcPts val="14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60" name="object 60"/>
          <p:cNvGrpSpPr/>
          <p:nvPr/>
        </p:nvGrpSpPr>
        <p:grpSpPr>
          <a:xfrm>
            <a:off x="7567703" y="2255413"/>
            <a:ext cx="2163153" cy="2335020"/>
            <a:chOff x="5782329" y="1238567"/>
            <a:chExt cx="1622425" cy="1751330"/>
          </a:xfrm>
        </p:grpSpPr>
        <p:sp>
          <p:nvSpPr>
            <p:cNvPr id="61" name="object 61"/>
            <p:cNvSpPr/>
            <p:nvPr/>
          </p:nvSpPr>
          <p:spPr>
            <a:xfrm>
              <a:off x="6513321" y="1527683"/>
              <a:ext cx="582930" cy="731520"/>
            </a:xfrm>
            <a:custGeom>
              <a:avLst/>
              <a:gdLst/>
              <a:ahLst/>
              <a:cxnLst/>
              <a:rect l="l" t="t" r="r" b="b"/>
              <a:pathLst>
                <a:path w="582929" h="731519">
                  <a:moveTo>
                    <a:pt x="0" y="0"/>
                  </a:moveTo>
                  <a:lnTo>
                    <a:pt x="0" y="731139"/>
                  </a:lnTo>
                  <a:lnTo>
                    <a:pt x="582422" y="289052"/>
                  </a:lnTo>
                  <a:lnTo>
                    <a:pt x="551627" y="251189"/>
                  </a:lnTo>
                  <a:lnTo>
                    <a:pt x="518608" y="215697"/>
                  </a:lnTo>
                  <a:lnTo>
                    <a:pt x="483507" y="182645"/>
                  </a:lnTo>
                  <a:lnTo>
                    <a:pt x="446462" y="152103"/>
                  </a:lnTo>
                  <a:lnTo>
                    <a:pt x="407614" y="124141"/>
                  </a:lnTo>
                  <a:lnTo>
                    <a:pt x="367104" y="98827"/>
                  </a:lnTo>
                  <a:lnTo>
                    <a:pt x="325072" y="76231"/>
                  </a:lnTo>
                  <a:lnTo>
                    <a:pt x="281657" y="56423"/>
                  </a:lnTo>
                  <a:lnTo>
                    <a:pt x="237001" y="39472"/>
                  </a:lnTo>
                  <a:lnTo>
                    <a:pt x="191243" y="25447"/>
                  </a:lnTo>
                  <a:lnTo>
                    <a:pt x="144524" y="14418"/>
                  </a:lnTo>
                  <a:lnTo>
                    <a:pt x="96983" y="6454"/>
                  </a:lnTo>
                  <a:lnTo>
                    <a:pt x="48762" y="1625"/>
                  </a:lnTo>
                  <a:lnTo>
                    <a:pt x="0" y="0"/>
                  </a:lnTo>
                  <a:close/>
                </a:path>
              </a:pathLst>
            </a:custGeom>
            <a:solidFill>
              <a:srgbClr val="4471C4"/>
            </a:solidFill>
          </p:spPr>
          <p:txBody>
            <a:bodyPr wrap="square" lIns="0" tIns="0" rIns="0" bIns="0" rtlCol="0"/>
            <a:lstStyle/>
            <a:p>
              <a:endParaRPr/>
            </a:p>
          </p:txBody>
        </p:sp>
        <p:sp>
          <p:nvSpPr>
            <p:cNvPr id="62" name="object 62"/>
            <p:cNvSpPr/>
            <p:nvPr/>
          </p:nvSpPr>
          <p:spPr>
            <a:xfrm>
              <a:off x="5782329" y="1530223"/>
              <a:ext cx="1462405" cy="1459865"/>
            </a:xfrm>
            <a:custGeom>
              <a:avLst/>
              <a:gdLst/>
              <a:ahLst/>
              <a:cxnLst/>
              <a:rect l="l" t="t" r="r" b="b"/>
              <a:pathLst>
                <a:path w="1462404" h="1459864">
                  <a:moveTo>
                    <a:pt x="669778" y="0"/>
                  </a:moveTo>
                  <a:lnTo>
                    <a:pt x="618278" y="6197"/>
                  </a:lnTo>
                  <a:lnTo>
                    <a:pt x="567531" y="15982"/>
                  </a:lnTo>
                  <a:lnTo>
                    <a:pt x="517719" y="29284"/>
                  </a:lnTo>
                  <a:lnTo>
                    <a:pt x="469023" y="46037"/>
                  </a:lnTo>
                  <a:lnTo>
                    <a:pt x="421625" y="66171"/>
                  </a:lnTo>
                  <a:lnTo>
                    <a:pt x="375706" y="89618"/>
                  </a:lnTo>
                  <a:lnTo>
                    <a:pt x="331448" y="116309"/>
                  </a:lnTo>
                  <a:lnTo>
                    <a:pt x="289032" y="146177"/>
                  </a:lnTo>
                  <a:lnTo>
                    <a:pt x="251675" y="176490"/>
                  </a:lnTo>
                  <a:lnTo>
                    <a:pt x="216823" y="208726"/>
                  </a:lnTo>
                  <a:lnTo>
                    <a:pt x="184493" y="242750"/>
                  </a:lnTo>
                  <a:lnTo>
                    <a:pt x="154704" y="278427"/>
                  </a:lnTo>
                  <a:lnTo>
                    <a:pt x="127475" y="315623"/>
                  </a:lnTo>
                  <a:lnTo>
                    <a:pt x="102824" y="354202"/>
                  </a:lnTo>
                  <a:lnTo>
                    <a:pt x="80769" y="394029"/>
                  </a:lnTo>
                  <a:lnTo>
                    <a:pt x="61328" y="434970"/>
                  </a:lnTo>
                  <a:lnTo>
                    <a:pt x="44521" y="476889"/>
                  </a:lnTo>
                  <a:lnTo>
                    <a:pt x="30365" y="519652"/>
                  </a:lnTo>
                  <a:lnTo>
                    <a:pt x="18879" y="563123"/>
                  </a:lnTo>
                  <a:lnTo>
                    <a:pt x="10081" y="607168"/>
                  </a:lnTo>
                  <a:lnTo>
                    <a:pt x="3989" y="651652"/>
                  </a:lnTo>
                  <a:lnTo>
                    <a:pt x="623" y="696440"/>
                  </a:lnTo>
                  <a:lnTo>
                    <a:pt x="0" y="741396"/>
                  </a:lnTo>
                  <a:lnTo>
                    <a:pt x="2138" y="786386"/>
                  </a:lnTo>
                  <a:lnTo>
                    <a:pt x="7057" y="831275"/>
                  </a:lnTo>
                  <a:lnTo>
                    <a:pt x="14774" y="875929"/>
                  </a:lnTo>
                  <a:lnTo>
                    <a:pt x="25308" y="920211"/>
                  </a:lnTo>
                  <a:lnTo>
                    <a:pt x="38678" y="963987"/>
                  </a:lnTo>
                  <a:lnTo>
                    <a:pt x="54901" y="1007123"/>
                  </a:lnTo>
                  <a:lnTo>
                    <a:pt x="73996" y="1049483"/>
                  </a:lnTo>
                  <a:lnTo>
                    <a:pt x="95981" y="1090932"/>
                  </a:lnTo>
                  <a:lnTo>
                    <a:pt x="120876" y="1131336"/>
                  </a:lnTo>
                  <a:lnTo>
                    <a:pt x="148697" y="1170559"/>
                  </a:lnTo>
                  <a:lnTo>
                    <a:pt x="178996" y="1207915"/>
                  </a:lnTo>
                  <a:lnTo>
                    <a:pt x="211218" y="1242768"/>
                  </a:lnTo>
                  <a:lnTo>
                    <a:pt x="245230" y="1275098"/>
                  </a:lnTo>
                  <a:lnTo>
                    <a:pt x="280897" y="1304886"/>
                  </a:lnTo>
                  <a:lnTo>
                    <a:pt x="318083" y="1332116"/>
                  </a:lnTo>
                  <a:lnTo>
                    <a:pt x="356653" y="1356767"/>
                  </a:lnTo>
                  <a:lnTo>
                    <a:pt x="396473" y="1378822"/>
                  </a:lnTo>
                  <a:lnTo>
                    <a:pt x="437408" y="1398263"/>
                  </a:lnTo>
                  <a:lnTo>
                    <a:pt x="479322" y="1415070"/>
                  </a:lnTo>
                  <a:lnTo>
                    <a:pt x="522081" y="1429226"/>
                  </a:lnTo>
                  <a:lnTo>
                    <a:pt x="565550" y="1440712"/>
                  </a:lnTo>
                  <a:lnTo>
                    <a:pt x="609594" y="1449510"/>
                  </a:lnTo>
                  <a:lnTo>
                    <a:pt x="654078" y="1455602"/>
                  </a:lnTo>
                  <a:lnTo>
                    <a:pt x="698866" y="1458968"/>
                  </a:lnTo>
                  <a:lnTo>
                    <a:pt x="743825" y="1459591"/>
                  </a:lnTo>
                  <a:lnTo>
                    <a:pt x="788819" y="1457453"/>
                  </a:lnTo>
                  <a:lnTo>
                    <a:pt x="833713" y="1452534"/>
                  </a:lnTo>
                  <a:lnTo>
                    <a:pt x="878373" y="1444817"/>
                  </a:lnTo>
                  <a:lnTo>
                    <a:pt x="922662" y="1434282"/>
                  </a:lnTo>
                  <a:lnTo>
                    <a:pt x="966447" y="1420913"/>
                  </a:lnTo>
                  <a:lnTo>
                    <a:pt x="1009593" y="1404690"/>
                  </a:lnTo>
                  <a:lnTo>
                    <a:pt x="1051963" y="1385595"/>
                  </a:lnTo>
                  <a:lnTo>
                    <a:pt x="1093425" y="1363609"/>
                  </a:lnTo>
                  <a:lnTo>
                    <a:pt x="1133842" y="1338715"/>
                  </a:lnTo>
                  <a:lnTo>
                    <a:pt x="1173079" y="1310894"/>
                  </a:lnTo>
                  <a:lnTo>
                    <a:pt x="1210422" y="1280595"/>
                  </a:lnTo>
                  <a:lnTo>
                    <a:pt x="1245263" y="1248372"/>
                  </a:lnTo>
                  <a:lnTo>
                    <a:pt x="1277583" y="1214360"/>
                  </a:lnTo>
                  <a:lnTo>
                    <a:pt x="1307364" y="1178694"/>
                  </a:lnTo>
                  <a:lnTo>
                    <a:pt x="1334588" y="1141508"/>
                  </a:lnTo>
                  <a:lnTo>
                    <a:pt x="1359235" y="1102938"/>
                  </a:lnTo>
                  <a:lnTo>
                    <a:pt x="1381288" y="1063118"/>
                  </a:lnTo>
                  <a:lnTo>
                    <a:pt x="1400727" y="1022183"/>
                  </a:lnTo>
                  <a:lnTo>
                    <a:pt x="1417535" y="980269"/>
                  </a:lnTo>
                  <a:lnTo>
                    <a:pt x="1431692" y="937509"/>
                  </a:lnTo>
                  <a:lnTo>
                    <a:pt x="1443180" y="894041"/>
                  </a:lnTo>
                  <a:lnTo>
                    <a:pt x="1451981" y="849997"/>
                  </a:lnTo>
                  <a:lnTo>
                    <a:pt x="1458077" y="805513"/>
                  </a:lnTo>
                  <a:lnTo>
                    <a:pt x="1461447" y="760724"/>
                  </a:lnTo>
                  <a:lnTo>
                    <a:pt x="1462075" y="715765"/>
                  </a:lnTo>
                  <a:lnTo>
                    <a:pt x="1459942" y="670771"/>
                  </a:lnTo>
                  <a:lnTo>
                    <a:pt x="1455028" y="625877"/>
                  </a:lnTo>
                  <a:lnTo>
                    <a:pt x="1447316" y="581218"/>
                  </a:lnTo>
                  <a:lnTo>
                    <a:pt x="1436787" y="536928"/>
                  </a:lnTo>
                  <a:lnTo>
                    <a:pt x="1423422" y="493144"/>
                  </a:lnTo>
                  <a:lnTo>
                    <a:pt x="1407203" y="449998"/>
                  </a:lnTo>
                  <a:lnTo>
                    <a:pt x="1388111" y="407627"/>
                  </a:lnTo>
                  <a:lnTo>
                    <a:pt x="1366128" y="366166"/>
                  </a:lnTo>
                  <a:lnTo>
                    <a:pt x="1341235" y="325749"/>
                  </a:lnTo>
                  <a:lnTo>
                    <a:pt x="1313414" y="286512"/>
                  </a:lnTo>
                  <a:lnTo>
                    <a:pt x="730992" y="728599"/>
                  </a:lnTo>
                  <a:lnTo>
                    <a:pt x="669778" y="0"/>
                  </a:lnTo>
                  <a:close/>
                </a:path>
              </a:pathLst>
            </a:custGeom>
            <a:solidFill>
              <a:srgbClr val="EC7C30"/>
            </a:solidFill>
          </p:spPr>
          <p:txBody>
            <a:bodyPr wrap="square" lIns="0" tIns="0" rIns="0" bIns="0" rtlCol="0"/>
            <a:lstStyle/>
            <a:p>
              <a:endParaRPr/>
            </a:p>
          </p:txBody>
        </p:sp>
        <p:sp>
          <p:nvSpPr>
            <p:cNvPr id="63" name="object 63"/>
            <p:cNvSpPr/>
            <p:nvPr/>
          </p:nvSpPr>
          <p:spPr>
            <a:xfrm>
              <a:off x="6452107" y="1527683"/>
              <a:ext cx="61594" cy="731520"/>
            </a:xfrm>
            <a:custGeom>
              <a:avLst/>
              <a:gdLst/>
              <a:ahLst/>
              <a:cxnLst/>
              <a:rect l="l" t="t" r="r" b="b"/>
              <a:pathLst>
                <a:path w="61595" h="731519">
                  <a:moveTo>
                    <a:pt x="61214" y="0"/>
                  </a:moveTo>
                  <a:lnTo>
                    <a:pt x="45898" y="164"/>
                  </a:lnTo>
                  <a:lnTo>
                    <a:pt x="30607" y="650"/>
                  </a:lnTo>
                  <a:lnTo>
                    <a:pt x="15315" y="1446"/>
                  </a:lnTo>
                  <a:lnTo>
                    <a:pt x="0" y="2539"/>
                  </a:lnTo>
                  <a:lnTo>
                    <a:pt x="61214" y="731138"/>
                  </a:lnTo>
                  <a:lnTo>
                    <a:pt x="61214" y="0"/>
                  </a:lnTo>
                  <a:close/>
                </a:path>
              </a:pathLst>
            </a:custGeom>
            <a:solidFill>
              <a:srgbClr val="A4A4A4"/>
            </a:solidFill>
          </p:spPr>
          <p:txBody>
            <a:bodyPr wrap="square" lIns="0" tIns="0" rIns="0" bIns="0" rtlCol="0"/>
            <a:lstStyle/>
            <a:p>
              <a:endParaRPr/>
            </a:p>
          </p:txBody>
        </p:sp>
        <p:sp>
          <p:nvSpPr>
            <p:cNvPr id="64" name="object 64"/>
            <p:cNvSpPr/>
            <p:nvPr/>
          </p:nvSpPr>
          <p:spPr>
            <a:xfrm>
              <a:off x="6452107" y="1527683"/>
              <a:ext cx="61594" cy="731520"/>
            </a:xfrm>
            <a:custGeom>
              <a:avLst/>
              <a:gdLst/>
              <a:ahLst/>
              <a:cxnLst/>
              <a:rect l="l" t="t" r="r" b="b"/>
              <a:pathLst>
                <a:path w="61595" h="731519">
                  <a:moveTo>
                    <a:pt x="0" y="2539"/>
                  </a:moveTo>
                  <a:lnTo>
                    <a:pt x="15315" y="1446"/>
                  </a:lnTo>
                  <a:lnTo>
                    <a:pt x="30607" y="650"/>
                  </a:lnTo>
                  <a:lnTo>
                    <a:pt x="45898" y="164"/>
                  </a:lnTo>
                  <a:lnTo>
                    <a:pt x="61214" y="0"/>
                  </a:lnTo>
                  <a:lnTo>
                    <a:pt x="61214" y="731138"/>
                  </a:lnTo>
                  <a:lnTo>
                    <a:pt x="0" y="2539"/>
                  </a:lnTo>
                  <a:close/>
                </a:path>
              </a:pathLst>
            </a:custGeom>
            <a:ln w="10668">
              <a:solidFill>
                <a:srgbClr val="FFFFFF"/>
              </a:solidFill>
            </a:ln>
          </p:spPr>
          <p:txBody>
            <a:bodyPr wrap="square" lIns="0" tIns="0" rIns="0" bIns="0" rtlCol="0"/>
            <a:lstStyle/>
            <a:p>
              <a:endParaRPr/>
            </a:p>
          </p:txBody>
        </p:sp>
        <p:sp>
          <p:nvSpPr>
            <p:cNvPr id="65" name="object 65"/>
            <p:cNvSpPr/>
            <p:nvPr/>
          </p:nvSpPr>
          <p:spPr>
            <a:xfrm>
              <a:off x="6835012" y="1241425"/>
              <a:ext cx="567055" cy="362585"/>
            </a:xfrm>
            <a:custGeom>
              <a:avLst/>
              <a:gdLst/>
              <a:ahLst/>
              <a:cxnLst/>
              <a:rect l="l" t="t" r="r" b="b"/>
              <a:pathLst>
                <a:path w="567054" h="362584">
                  <a:moveTo>
                    <a:pt x="566547" y="0"/>
                  </a:moveTo>
                  <a:lnTo>
                    <a:pt x="0" y="0"/>
                  </a:lnTo>
                  <a:lnTo>
                    <a:pt x="0" y="249301"/>
                  </a:lnTo>
                  <a:lnTo>
                    <a:pt x="94361" y="249301"/>
                  </a:lnTo>
                  <a:lnTo>
                    <a:pt x="3429" y="362458"/>
                  </a:lnTo>
                  <a:lnTo>
                    <a:pt x="236093" y="249301"/>
                  </a:lnTo>
                  <a:lnTo>
                    <a:pt x="566547" y="249301"/>
                  </a:lnTo>
                  <a:lnTo>
                    <a:pt x="566547" y="0"/>
                  </a:lnTo>
                  <a:close/>
                </a:path>
              </a:pathLst>
            </a:custGeom>
            <a:solidFill>
              <a:srgbClr val="FFFFFF"/>
            </a:solidFill>
          </p:spPr>
          <p:txBody>
            <a:bodyPr wrap="square" lIns="0" tIns="0" rIns="0" bIns="0" rtlCol="0"/>
            <a:lstStyle/>
            <a:p>
              <a:endParaRPr/>
            </a:p>
          </p:txBody>
        </p:sp>
        <p:sp>
          <p:nvSpPr>
            <p:cNvPr id="66" name="object 66"/>
            <p:cNvSpPr/>
            <p:nvPr/>
          </p:nvSpPr>
          <p:spPr>
            <a:xfrm>
              <a:off x="6835012" y="1241425"/>
              <a:ext cx="567055" cy="362585"/>
            </a:xfrm>
            <a:custGeom>
              <a:avLst/>
              <a:gdLst/>
              <a:ahLst/>
              <a:cxnLst/>
              <a:rect l="l" t="t" r="r" b="b"/>
              <a:pathLst>
                <a:path w="567054" h="362584">
                  <a:moveTo>
                    <a:pt x="0" y="0"/>
                  </a:moveTo>
                  <a:lnTo>
                    <a:pt x="94361" y="0"/>
                  </a:lnTo>
                  <a:lnTo>
                    <a:pt x="236093" y="0"/>
                  </a:lnTo>
                  <a:lnTo>
                    <a:pt x="566547" y="0"/>
                  </a:lnTo>
                  <a:lnTo>
                    <a:pt x="566547" y="145415"/>
                  </a:lnTo>
                  <a:lnTo>
                    <a:pt x="566547" y="207772"/>
                  </a:lnTo>
                  <a:lnTo>
                    <a:pt x="566547" y="249301"/>
                  </a:lnTo>
                  <a:lnTo>
                    <a:pt x="236093" y="249301"/>
                  </a:lnTo>
                  <a:lnTo>
                    <a:pt x="3429" y="362458"/>
                  </a:lnTo>
                  <a:lnTo>
                    <a:pt x="94361" y="249301"/>
                  </a:lnTo>
                  <a:lnTo>
                    <a:pt x="0" y="249301"/>
                  </a:lnTo>
                  <a:lnTo>
                    <a:pt x="0" y="207772"/>
                  </a:lnTo>
                  <a:lnTo>
                    <a:pt x="0" y="145415"/>
                  </a:lnTo>
                  <a:lnTo>
                    <a:pt x="0" y="0"/>
                  </a:lnTo>
                  <a:close/>
                </a:path>
              </a:pathLst>
            </a:custGeom>
            <a:ln w="5334">
              <a:solidFill>
                <a:srgbClr val="000000"/>
              </a:solidFill>
            </a:ln>
          </p:spPr>
          <p:txBody>
            <a:bodyPr wrap="square" lIns="0" tIns="0" rIns="0" bIns="0" rtlCol="0"/>
            <a:lstStyle/>
            <a:p>
              <a:endParaRPr/>
            </a:p>
          </p:txBody>
        </p:sp>
      </p:grpSp>
      <p:sp>
        <p:nvSpPr>
          <p:cNvPr id="67" name="object 67"/>
          <p:cNvSpPr txBox="1"/>
          <p:nvPr/>
        </p:nvSpPr>
        <p:spPr>
          <a:xfrm>
            <a:off x="9076212" y="2272381"/>
            <a:ext cx="597723" cy="283837"/>
          </a:xfrm>
          <a:prstGeom prst="rect">
            <a:avLst/>
          </a:prstGeom>
        </p:spPr>
        <p:txBody>
          <a:bodyPr vert="horz" wrap="square" lIns="0" tIns="24552" rIns="0" bIns="0" rtlCol="0">
            <a:spAutoFit/>
          </a:bodyPr>
          <a:lstStyle/>
          <a:p>
            <a:pPr marR="38099" algn="ctr">
              <a:spcBef>
                <a:spcPts val="193"/>
              </a:spcBef>
            </a:pPr>
            <a:r>
              <a:rPr sz="800" spc="-53" dirty="0">
                <a:solidFill>
                  <a:srgbClr val="585858"/>
                </a:solidFill>
                <a:latin typeface="BIZ UDPゴシック"/>
                <a:cs typeface="BIZ UDPゴシック"/>
              </a:rPr>
              <a:t>ある</a:t>
            </a:r>
            <a:endParaRPr sz="800">
              <a:latin typeface="BIZ UDPゴシック"/>
              <a:cs typeface="BIZ UDPゴシック"/>
            </a:endParaRPr>
          </a:p>
          <a:p>
            <a:pPr marR="6773" algn="ctr">
              <a:spcBef>
                <a:spcPts val="60"/>
              </a:spcBef>
            </a:pPr>
            <a:r>
              <a:rPr sz="800" spc="-13" dirty="0">
                <a:solidFill>
                  <a:srgbClr val="585858"/>
                </a:solidFill>
                <a:latin typeface="BIZ UDPゴシック"/>
                <a:cs typeface="BIZ UDPゴシック"/>
              </a:rPr>
              <a:t>11</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15%</a:t>
            </a:r>
            <a:endParaRPr sz="800">
              <a:latin typeface="BIZ UDPゴシック"/>
              <a:cs typeface="BIZ UDPゴシック"/>
            </a:endParaRPr>
          </a:p>
        </p:txBody>
      </p:sp>
      <p:grpSp>
        <p:nvGrpSpPr>
          <p:cNvPr id="68" name="object 68"/>
          <p:cNvGrpSpPr/>
          <p:nvPr/>
        </p:nvGrpSpPr>
        <p:grpSpPr>
          <a:xfrm>
            <a:off x="7395555" y="4502383"/>
            <a:ext cx="770438" cy="452103"/>
            <a:chOff x="5653214" y="2923857"/>
            <a:chExt cx="577850" cy="339090"/>
          </a:xfrm>
        </p:grpSpPr>
        <p:sp>
          <p:nvSpPr>
            <p:cNvPr id="69" name="object 69"/>
            <p:cNvSpPr/>
            <p:nvPr/>
          </p:nvSpPr>
          <p:spPr>
            <a:xfrm>
              <a:off x="5656072" y="2926715"/>
              <a:ext cx="572135" cy="333375"/>
            </a:xfrm>
            <a:custGeom>
              <a:avLst/>
              <a:gdLst/>
              <a:ahLst/>
              <a:cxnLst/>
              <a:rect l="l" t="t" r="r" b="b"/>
              <a:pathLst>
                <a:path w="572135" h="333375">
                  <a:moveTo>
                    <a:pt x="559943" y="0"/>
                  </a:moveTo>
                  <a:lnTo>
                    <a:pt x="333629" y="62864"/>
                  </a:lnTo>
                  <a:lnTo>
                    <a:pt x="0" y="62864"/>
                  </a:lnTo>
                  <a:lnTo>
                    <a:pt x="0" y="332866"/>
                  </a:lnTo>
                  <a:lnTo>
                    <a:pt x="572008" y="332866"/>
                  </a:lnTo>
                  <a:lnTo>
                    <a:pt x="572008" y="62864"/>
                  </a:lnTo>
                  <a:lnTo>
                    <a:pt x="476631" y="62864"/>
                  </a:lnTo>
                  <a:lnTo>
                    <a:pt x="559943" y="0"/>
                  </a:lnTo>
                  <a:close/>
                </a:path>
              </a:pathLst>
            </a:custGeom>
            <a:solidFill>
              <a:srgbClr val="FFFFFF"/>
            </a:solidFill>
          </p:spPr>
          <p:txBody>
            <a:bodyPr wrap="square" lIns="0" tIns="0" rIns="0" bIns="0" rtlCol="0"/>
            <a:lstStyle/>
            <a:p>
              <a:endParaRPr/>
            </a:p>
          </p:txBody>
        </p:sp>
        <p:sp>
          <p:nvSpPr>
            <p:cNvPr id="70" name="object 70"/>
            <p:cNvSpPr/>
            <p:nvPr/>
          </p:nvSpPr>
          <p:spPr>
            <a:xfrm>
              <a:off x="5656072" y="2926715"/>
              <a:ext cx="572135" cy="333375"/>
            </a:xfrm>
            <a:custGeom>
              <a:avLst/>
              <a:gdLst/>
              <a:ahLst/>
              <a:cxnLst/>
              <a:rect l="l" t="t" r="r" b="b"/>
              <a:pathLst>
                <a:path w="572135" h="333375">
                  <a:moveTo>
                    <a:pt x="0" y="62864"/>
                  </a:moveTo>
                  <a:lnTo>
                    <a:pt x="333629" y="62864"/>
                  </a:lnTo>
                  <a:lnTo>
                    <a:pt x="559943" y="0"/>
                  </a:lnTo>
                  <a:lnTo>
                    <a:pt x="476631" y="62864"/>
                  </a:lnTo>
                  <a:lnTo>
                    <a:pt x="572008" y="62864"/>
                  </a:lnTo>
                  <a:lnTo>
                    <a:pt x="572008" y="107949"/>
                  </a:lnTo>
                  <a:lnTo>
                    <a:pt x="572008" y="175386"/>
                  </a:lnTo>
                  <a:lnTo>
                    <a:pt x="572008" y="332866"/>
                  </a:lnTo>
                  <a:lnTo>
                    <a:pt x="476631" y="332866"/>
                  </a:lnTo>
                  <a:lnTo>
                    <a:pt x="333629" y="332866"/>
                  </a:lnTo>
                  <a:lnTo>
                    <a:pt x="0" y="332866"/>
                  </a:lnTo>
                  <a:lnTo>
                    <a:pt x="0" y="175386"/>
                  </a:lnTo>
                  <a:lnTo>
                    <a:pt x="0" y="107949"/>
                  </a:lnTo>
                  <a:lnTo>
                    <a:pt x="0" y="62864"/>
                  </a:lnTo>
                  <a:close/>
                </a:path>
              </a:pathLst>
            </a:custGeom>
            <a:ln w="5334">
              <a:solidFill>
                <a:srgbClr val="000000"/>
              </a:solidFill>
            </a:ln>
          </p:spPr>
          <p:txBody>
            <a:bodyPr wrap="square" lIns="0" tIns="0" rIns="0" bIns="0" rtlCol="0"/>
            <a:lstStyle/>
            <a:p>
              <a:endParaRPr/>
            </a:p>
          </p:txBody>
        </p:sp>
      </p:grpSp>
      <p:sp>
        <p:nvSpPr>
          <p:cNvPr id="71" name="object 71"/>
          <p:cNvSpPr txBox="1"/>
          <p:nvPr/>
        </p:nvSpPr>
        <p:spPr>
          <a:xfrm>
            <a:off x="7488094" y="4617455"/>
            <a:ext cx="637516" cy="283837"/>
          </a:xfrm>
          <a:prstGeom prst="rect">
            <a:avLst/>
          </a:prstGeom>
        </p:spPr>
        <p:txBody>
          <a:bodyPr vert="horz" wrap="square" lIns="0" tIns="24552" rIns="0" bIns="0" rtlCol="0">
            <a:spAutoFit/>
          </a:bodyPr>
          <a:lstStyle/>
          <a:p>
            <a:pPr marR="39792" algn="ctr">
              <a:spcBef>
                <a:spcPts val="193"/>
              </a:spcBef>
            </a:pPr>
            <a:r>
              <a:rPr sz="800" spc="-53" dirty="0">
                <a:solidFill>
                  <a:srgbClr val="585858"/>
                </a:solidFill>
                <a:latin typeface="BIZ UDPゴシック"/>
                <a:cs typeface="BIZ UDPゴシック"/>
              </a:rPr>
              <a:t>ない</a:t>
            </a:r>
            <a:endParaRPr sz="800">
              <a:latin typeface="BIZ UDPゴシック"/>
              <a:cs typeface="BIZ UDPゴシック"/>
            </a:endParaRPr>
          </a:p>
          <a:p>
            <a:pPr marR="6773" algn="ctr">
              <a:spcBef>
                <a:spcPts val="60"/>
              </a:spcBef>
            </a:pPr>
            <a:r>
              <a:rPr sz="800" spc="-13" dirty="0">
                <a:solidFill>
                  <a:srgbClr val="585858"/>
                </a:solidFill>
                <a:latin typeface="BIZ UDPゴシック"/>
                <a:cs typeface="BIZ UDPゴシック"/>
              </a:rPr>
              <a:t>63</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84%</a:t>
            </a:r>
            <a:endParaRPr sz="800">
              <a:latin typeface="BIZ UDPゴシック"/>
              <a:cs typeface="BIZ UDPゴシック"/>
            </a:endParaRPr>
          </a:p>
        </p:txBody>
      </p:sp>
      <p:sp>
        <p:nvSpPr>
          <p:cNvPr id="72" name="object 72"/>
          <p:cNvSpPr/>
          <p:nvPr/>
        </p:nvSpPr>
        <p:spPr>
          <a:xfrm>
            <a:off x="7549219" y="2286655"/>
            <a:ext cx="952465" cy="359820"/>
          </a:xfrm>
          <a:custGeom>
            <a:avLst/>
            <a:gdLst/>
            <a:ahLst/>
            <a:cxnLst/>
            <a:rect l="l" t="t" r="r" b="b"/>
            <a:pathLst>
              <a:path w="714375" h="269875">
                <a:moveTo>
                  <a:pt x="0" y="0"/>
                </a:moveTo>
                <a:lnTo>
                  <a:pt x="281940" y="0"/>
                </a:lnTo>
                <a:lnTo>
                  <a:pt x="402717" y="0"/>
                </a:lnTo>
                <a:lnTo>
                  <a:pt x="483234" y="0"/>
                </a:lnTo>
                <a:lnTo>
                  <a:pt x="483234" y="157480"/>
                </a:lnTo>
                <a:lnTo>
                  <a:pt x="714248" y="266319"/>
                </a:lnTo>
                <a:lnTo>
                  <a:pt x="483234" y="224917"/>
                </a:lnTo>
                <a:lnTo>
                  <a:pt x="483234" y="269875"/>
                </a:lnTo>
                <a:lnTo>
                  <a:pt x="402717" y="269875"/>
                </a:lnTo>
                <a:lnTo>
                  <a:pt x="281940" y="269875"/>
                </a:lnTo>
                <a:lnTo>
                  <a:pt x="0" y="269875"/>
                </a:lnTo>
                <a:lnTo>
                  <a:pt x="0" y="224917"/>
                </a:lnTo>
                <a:lnTo>
                  <a:pt x="0" y="157480"/>
                </a:lnTo>
                <a:lnTo>
                  <a:pt x="0" y="0"/>
                </a:lnTo>
                <a:close/>
              </a:path>
            </a:pathLst>
          </a:custGeom>
          <a:ln w="5334">
            <a:solidFill>
              <a:srgbClr val="000000"/>
            </a:solidFill>
          </a:ln>
        </p:spPr>
        <p:txBody>
          <a:bodyPr wrap="square" lIns="0" tIns="0" rIns="0" bIns="0" rtlCol="0"/>
          <a:lstStyle/>
          <a:p>
            <a:endParaRPr/>
          </a:p>
        </p:txBody>
      </p:sp>
      <p:sp>
        <p:nvSpPr>
          <p:cNvPr id="73" name="object 73"/>
          <p:cNvSpPr txBox="1"/>
          <p:nvPr/>
        </p:nvSpPr>
        <p:spPr>
          <a:xfrm>
            <a:off x="7667240" y="2312377"/>
            <a:ext cx="458876" cy="284692"/>
          </a:xfrm>
          <a:prstGeom prst="rect">
            <a:avLst/>
          </a:prstGeom>
        </p:spPr>
        <p:txBody>
          <a:bodyPr vert="horz" wrap="square" lIns="0" tIns="25399" rIns="0" bIns="0" rtlCol="0">
            <a:spAutoFit/>
          </a:bodyPr>
          <a:lstStyle/>
          <a:p>
            <a:pPr marL="54185">
              <a:spcBef>
                <a:spcPts val="200"/>
              </a:spcBef>
            </a:pPr>
            <a:r>
              <a:rPr sz="800" spc="-47" dirty="0">
                <a:solidFill>
                  <a:srgbClr val="585858"/>
                </a:solidFill>
                <a:latin typeface="BIZ UDPゴシック"/>
                <a:cs typeface="BIZ UDPゴシック"/>
              </a:rPr>
              <a:t>未回答</a:t>
            </a:r>
            <a:endParaRPr sz="800">
              <a:latin typeface="BIZ UDPゴシック"/>
              <a:cs typeface="BIZ UDPゴシック"/>
            </a:endParaRPr>
          </a:p>
          <a:p>
            <a:pPr>
              <a:spcBef>
                <a:spcPts val="67"/>
              </a:spcBef>
            </a:pPr>
            <a:r>
              <a:rPr sz="800" spc="-13" dirty="0">
                <a:solidFill>
                  <a:srgbClr val="585858"/>
                </a:solidFill>
                <a:latin typeface="BIZ UDPゴシック"/>
                <a:cs typeface="BIZ UDPゴシック"/>
              </a:rPr>
              <a:t>1校 / </a:t>
            </a:r>
            <a:r>
              <a:rPr sz="800" spc="-33" dirty="0">
                <a:solidFill>
                  <a:srgbClr val="585858"/>
                </a:solidFill>
                <a:latin typeface="BIZ UDPゴシック"/>
                <a:cs typeface="BIZ UDPゴシック"/>
              </a:rPr>
              <a:t>1%</a:t>
            </a:r>
            <a:endParaRPr sz="800">
              <a:latin typeface="BIZ UDPゴシック"/>
              <a:cs typeface="BIZ UDPゴシック"/>
            </a:endParaRPr>
          </a:p>
        </p:txBody>
      </p:sp>
      <p:grpSp>
        <p:nvGrpSpPr>
          <p:cNvPr id="74" name="object 74"/>
          <p:cNvGrpSpPr/>
          <p:nvPr/>
        </p:nvGrpSpPr>
        <p:grpSpPr>
          <a:xfrm>
            <a:off x="1330469" y="5785373"/>
            <a:ext cx="2270676" cy="2445083"/>
            <a:chOff x="1104231" y="3886136"/>
            <a:chExt cx="1703070" cy="1833880"/>
          </a:xfrm>
        </p:grpSpPr>
        <p:sp>
          <p:nvSpPr>
            <p:cNvPr id="75" name="object 75"/>
            <p:cNvSpPr/>
            <p:nvPr/>
          </p:nvSpPr>
          <p:spPr>
            <a:xfrm>
              <a:off x="1875917" y="4176268"/>
              <a:ext cx="651510" cy="772160"/>
            </a:xfrm>
            <a:custGeom>
              <a:avLst/>
              <a:gdLst/>
              <a:ahLst/>
              <a:cxnLst/>
              <a:rect l="l" t="t" r="r" b="b"/>
              <a:pathLst>
                <a:path w="651510" h="772160">
                  <a:moveTo>
                    <a:pt x="0" y="0"/>
                  </a:moveTo>
                  <a:lnTo>
                    <a:pt x="0" y="771652"/>
                  </a:lnTo>
                  <a:lnTo>
                    <a:pt x="651510" y="358140"/>
                  </a:lnTo>
                  <a:lnTo>
                    <a:pt x="623780" y="317366"/>
                  </a:lnTo>
                  <a:lnTo>
                    <a:pt x="593730" y="278722"/>
                  </a:lnTo>
                  <a:lnTo>
                    <a:pt x="561485" y="242276"/>
                  </a:lnTo>
                  <a:lnTo>
                    <a:pt x="527173" y="208097"/>
                  </a:lnTo>
                  <a:lnTo>
                    <a:pt x="490917" y="176255"/>
                  </a:lnTo>
                  <a:lnTo>
                    <a:pt x="452846" y="146818"/>
                  </a:lnTo>
                  <a:lnTo>
                    <a:pt x="413085" y="119857"/>
                  </a:lnTo>
                  <a:lnTo>
                    <a:pt x="371760" y="95440"/>
                  </a:lnTo>
                  <a:lnTo>
                    <a:pt x="328998" y="73636"/>
                  </a:lnTo>
                  <a:lnTo>
                    <a:pt x="284924" y="54515"/>
                  </a:lnTo>
                  <a:lnTo>
                    <a:pt x="239664" y="38146"/>
                  </a:lnTo>
                  <a:lnTo>
                    <a:pt x="193345" y="24598"/>
                  </a:lnTo>
                  <a:lnTo>
                    <a:pt x="146093" y="13940"/>
                  </a:lnTo>
                  <a:lnTo>
                    <a:pt x="98034" y="6241"/>
                  </a:lnTo>
                  <a:lnTo>
                    <a:pt x="49294" y="1571"/>
                  </a:lnTo>
                  <a:lnTo>
                    <a:pt x="0" y="0"/>
                  </a:lnTo>
                  <a:close/>
                </a:path>
              </a:pathLst>
            </a:custGeom>
            <a:solidFill>
              <a:srgbClr val="4471C4"/>
            </a:solidFill>
          </p:spPr>
          <p:txBody>
            <a:bodyPr wrap="square" lIns="0" tIns="0" rIns="0" bIns="0" rtlCol="0"/>
            <a:lstStyle/>
            <a:p>
              <a:endParaRPr/>
            </a:p>
          </p:txBody>
        </p:sp>
        <p:sp>
          <p:nvSpPr>
            <p:cNvPr id="76" name="object 76"/>
            <p:cNvSpPr/>
            <p:nvPr/>
          </p:nvSpPr>
          <p:spPr>
            <a:xfrm>
              <a:off x="1104231" y="4178935"/>
              <a:ext cx="1543685" cy="1541145"/>
            </a:xfrm>
            <a:custGeom>
              <a:avLst/>
              <a:gdLst/>
              <a:ahLst/>
              <a:cxnLst/>
              <a:rect l="l" t="t" r="r" b="b"/>
              <a:pathLst>
                <a:path w="1543685" h="1541145">
                  <a:moveTo>
                    <a:pt x="707169" y="0"/>
                  </a:moveTo>
                  <a:lnTo>
                    <a:pt x="654286" y="6280"/>
                  </a:lnTo>
                  <a:lnTo>
                    <a:pt x="602113" y="16158"/>
                  </a:lnTo>
                  <a:lnTo>
                    <a:pt x="550828" y="29574"/>
                  </a:lnTo>
                  <a:lnTo>
                    <a:pt x="500611" y="46472"/>
                  </a:lnTo>
                  <a:lnTo>
                    <a:pt x="451643" y="66793"/>
                  </a:lnTo>
                  <a:lnTo>
                    <a:pt x="404104" y="90480"/>
                  </a:lnTo>
                  <a:lnTo>
                    <a:pt x="358173" y="117474"/>
                  </a:lnTo>
                  <a:lnTo>
                    <a:pt x="317784" y="144904"/>
                  </a:lnTo>
                  <a:lnTo>
                    <a:pt x="279670" y="174413"/>
                  </a:lnTo>
                  <a:lnTo>
                    <a:pt x="243860" y="205878"/>
                  </a:lnTo>
                  <a:lnTo>
                    <a:pt x="210382" y="239174"/>
                  </a:lnTo>
                  <a:lnTo>
                    <a:pt x="179262" y="274175"/>
                  </a:lnTo>
                  <a:lnTo>
                    <a:pt x="150530" y="310759"/>
                  </a:lnTo>
                  <a:lnTo>
                    <a:pt x="124212" y="348798"/>
                  </a:lnTo>
                  <a:lnTo>
                    <a:pt x="100337" y="388170"/>
                  </a:lnTo>
                  <a:lnTo>
                    <a:pt x="78934" y="428750"/>
                  </a:lnTo>
                  <a:lnTo>
                    <a:pt x="60028" y="470411"/>
                  </a:lnTo>
                  <a:lnTo>
                    <a:pt x="43650" y="513031"/>
                  </a:lnTo>
                  <a:lnTo>
                    <a:pt x="29826" y="556484"/>
                  </a:lnTo>
                  <a:lnTo>
                    <a:pt x="18584" y="600646"/>
                  </a:lnTo>
                  <a:lnTo>
                    <a:pt x="9953" y="645392"/>
                  </a:lnTo>
                  <a:lnTo>
                    <a:pt x="3960" y="690596"/>
                  </a:lnTo>
                  <a:lnTo>
                    <a:pt x="633" y="736136"/>
                  </a:lnTo>
                  <a:lnTo>
                    <a:pt x="0" y="781885"/>
                  </a:lnTo>
                  <a:lnTo>
                    <a:pt x="2088" y="827719"/>
                  </a:lnTo>
                  <a:lnTo>
                    <a:pt x="6927" y="873514"/>
                  </a:lnTo>
                  <a:lnTo>
                    <a:pt x="14543" y="919145"/>
                  </a:lnTo>
                  <a:lnTo>
                    <a:pt x="24965" y="964486"/>
                  </a:lnTo>
                  <a:lnTo>
                    <a:pt x="38221" y="1009414"/>
                  </a:lnTo>
                  <a:lnTo>
                    <a:pt x="54338" y="1053804"/>
                  </a:lnTo>
                  <a:lnTo>
                    <a:pt x="73344" y="1097531"/>
                  </a:lnTo>
                  <a:lnTo>
                    <a:pt x="95268" y="1140470"/>
                  </a:lnTo>
                  <a:lnTo>
                    <a:pt x="120137" y="1182496"/>
                  </a:lnTo>
                  <a:lnTo>
                    <a:pt x="147570" y="1222882"/>
                  </a:lnTo>
                  <a:lnTo>
                    <a:pt x="177083" y="1260993"/>
                  </a:lnTo>
                  <a:lnTo>
                    <a:pt x="208552" y="1296800"/>
                  </a:lnTo>
                  <a:lnTo>
                    <a:pt x="241851" y="1330275"/>
                  </a:lnTo>
                  <a:lnTo>
                    <a:pt x="276855" y="1361392"/>
                  </a:lnTo>
                  <a:lnTo>
                    <a:pt x="313441" y="1390121"/>
                  </a:lnTo>
                  <a:lnTo>
                    <a:pt x="351484" y="1416435"/>
                  </a:lnTo>
                  <a:lnTo>
                    <a:pt x="390858" y="1440307"/>
                  </a:lnTo>
                  <a:lnTo>
                    <a:pt x="431439" y="1461708"/>
                  </a:lnTo>
                  <a:lnTo>
                    <a:pt x="473103" y="1480610"/>
                  </a:lnTo>
                  <a:lnTo>
                    <a:pt x="515724" y="1496986"/>
                  </a:lnTo>
                  <a:lnTo>
                    <a:pt x="559178" y="1510808"/>
                  </a:lnTo>
                  <a:lnTo>
                    <a:pt x="603341" y="1522047"/>
                  </a:lnTo>
                  <a:lnTo>
                    <a:pt x="648088" y="1530676"/>
                  </a:lnTo>
                  <a:lnTo>
                    <a:pt x="693294" y="1536667"/>
                  </a:lnTo>
                  <a:lnTo>
                    <a:pt x="738834" y="1539993"/>
                  </a:lnTo>
                  <a:lnTo>
                    <a:pt x="784583" y="1540625"/>
                  </a:lnTo>
                  <a:lnTo>
                    <a:pt x="830418" y="1538535"/>
                  </a:lnTo>
                  <a:lnTo>
                    <a:pt x="876213" y="1533696"/>
                  </a:lnTo>
                  <a:lnTo>
                    <a:pt x="921844" y="1526079"/>
                  </a:lnTo>
                  <a:lnTo>
                    <a:pt x="967186" y="1515657"/>
                  </a:lnTo>
                  <a:lnTo>
                    <a:pt x="1012114" y="1502403"/>
                  </a:lnTo>
                  <a:lnTo>
                    <a:pt x="1056504" y="1486287"/>
                  </a:lnTo>
                  <a:lnTo>
                    <a:pt x="1100231" y="1467282"/>
                  </a:lnTo>
                  <a:lnTo>
                    <a:pt x="1143170" y="1445361"/>
                  </a:lnTo>
                  <a:lnTo>
                    <a:pt x="1185197" y="1420494"/>
                  </a:lnTo>
                  <a:lnTo>
                    <a:pt x="1225583" y="1393065"/>
                  </a:lnTo>
                  <a:lnTo>
                    <a:pt x="1263695" y="1363556"/>
                  </a:lnTo>
                  <a:lnTo>
                    <a:pt x="1299504" y="1332091"/>
                  </a:lnTo>
                  <a:lnTo>
                    <a:pt x="1332983" y="1298795"/>
                  </a:lnTo>
                  <a:lnTo>
                    <a:pt x="1364103" y="1263794"/>
                  </a:lnTo>
                  <a:lnTo>
                    <a:pt x="1392837" y="1227210"/>
                  </a:lnTo>
                  <a:lnTo>
                    <a:pt x="1419156" y="1189171"/>
                  </a:lnTo>
                  <a:lnTo>
                    <a:pt x="1443032" y="1149799"/>
                  </a:lnTo>
                  <a:lnTo>
                    <a:pt x="1464438" y="1109219"/>
                  </a:lnTo>
                  <a:lnTo>
                    <a:pt x="1483345" y="1067558"/>
                  </a:lnTo>
                  <a:lnTo>
                    <a:pt x="1499725" y="1024938"/>
                  </a:lnTo>
                  <a:lnTo>
                    <a:pt x="1513551" y="981485"/>
                  </a:lnTo>
                  <a:lnTo>
                    <a:pt x="1524795" y="937323"/>
                  </a:lnTo>
                  <a:lnTo>
                    <a:pt x="1533427" y="892577"/>
                  </a:lnTo>
                  <a:lnTo>
                    <a:pt x="1539421" y="847373"/>
                  </a:lnTo>
                  <a:lnTo>
                    <a:pt x="1542749" y="801833"/>
                  </a:lnTo>
                  <a:lnTo>
                    <a:pt x="1543381" y="756084"/>
                  </a:lnTo>
                  <a:lnTo>
                    <a:pt x="1541291" y="710250"/>
                  </a:lnTo>
                  <a:lnTo>
                    <a:pt x="1536451" y="664455"/>
                  </a:lnTo>
                  <a:lnTo>
                    <a:pt x="1528831" y="618824"/>
                  </a:lnTo>
                  <a:lnTo>
                    <a:pt x="1518405" y="573483"/>
                  </a:lnTo>
                  <a:lnTo>
                    <a:pt x="1505145" y="528555"/>
                  </a:lnTo>
                  <a:lnTo>
                    <a:pt x="1489021" y="484165"/>
                  </a:lnTo>
                  <a:lnTo>
                    <a:pt x="1470007" y="440438"/>
                  </a:lnTo>
                  <a:lnTo>
                    <a:pt x="1448074" y="397499"/>
                  </a:lnTo>
                  <a:lnTo>
                    <a:pt x="1423195" y="355472"/>
                  </a:lnTo>
                  <a:lnTo>
                    <a:pt x="771685" y="768984"/>
                  </a:lnTo>
                  <a:lnTo>
                    <a:pt x="707169" y="0"/>
                  </a:lnTo>
                  <a:close/>
                </a:path>
              </a:pathLst>
            </a:custGeom>
            <a:solidFill>
              <a:srgbClr val="EC7C30"/>
            </a:solidFill>
          </p:spPr>
          <p:txBody>
            <a:bodyPr wrap="square" lIns="0" tIns="0" rIns="0" bIns="0" rtlCol="0"/>
            <a:lstStyle/>
            <a:p>
              <a:endParaRPr/>
            </a:p>
          </p:txBody>
        </p:sp>
        <p:sp>
          <p:nvSpPr>
            <p:cNvPr id="77" name="object 77"/>
            <p:cNvSpPr/>
            <p:nvPr/>
          </p:nvSpPr>
          <p:spPr>
            <a:xfrm>
              <a:off x="1811401" y="4176268"/>
              <a:ext cx="64769" cy="772160"/>
            </a:xfrm>
            <a:custGeom>
              <a:avLst/>
              <a:gdLst/>
              <a:ahLst/>
              <a:cxnLst/>
              <a:rect l="l" t="t" r="r" b="b"/>
              <a:pathLst>
                <a:path w="64769" h="772160">
                  <a:moveTo>
                    <a:pt x="64516" y="0"/>
                  </a:moveTo>
                  <a:lnTo>
                    <a:pt x="48345" y="166"/>
                  </a:lnTo>
                  <a:lnTo>
                    <a:pt x="32210" y="666"/>
                  </a:lnTo>
                  <a:lnTo>
                    <a:pt x="16099" y="1500"/>
                  </a:lnTo>
                  <a:lnTo>
                    <a:pt x="0" y="2666"/>
                  </a:lnTo>
                  <a:lnTo>
                    <a:pt x="64516" y="771651"/>
                  </a:lnTo>
                  <a:lnTo>
                    <a:pt x="64516" y="0"/>
                  </a:lnTo>
                  <a:close/>
                </a:path>
              </a:pathLst>
            </a:custGeom>
            <a:solidFill>
              <a:srgbClr val="A4A4A4"/>
            </a:solidFill>
          </p:spPr>
          <p:txBody>
            <a:bodyPr wrap="square" lIns="0" tIns="0" rIns="0" bIns="0" rtlCol="0"/>
            <a:lstStyle/>
            <a:p>
              <a:endParaRPr/>
            </a:p>
          </p:txBody>
        </p:sp>
        <p:sp>
          <p:nvSpPr>
            <p:cNvPr id="78" name="object 78"/>
            <p:cNvSpPr/>
            <p:nvPr/>
          </p:nvSpPr>
          <p:spPr>
            <a:xfrm>
              <a:off x="1811401" y="4176268"/>
              <a:ext cx="64769" cy="772160"/>
            </a:xfrm>
            <a:custGeom>
              <a:avLst/>
              <a:gdLst/>
              <a:ahLst/>
              <a:cxnLst/>
              <a:rect l="l" t="t" r="r" b="b"/>
              <a:pathLst>
                <a:path w="64769" h="772160">
                  <a:moveTo>
                    <a:pt x="0" y="2666"/>
                  </a:moveTo>
                  <a:lnTo>
                    <a:pt x="16099" y="1500"/>
                  </a:lnTo>
                  <a:lnTo>
                    <a:pt x="32210" y="666"/>
                  </a:lnTo>
                  <a:lnTo>
                    <a:pt x="48345" y="166"/>
                  </a:lnTo>
                  <a:lnTo>
                    <a:pt x="64516" y="0"/>
                  </a:lnTo>
                  <a:lnTo>
                    <a:pt x="64516" y="771651"/>
                  </a:lnTo>
                  <a:lnTo>
                    <a:pt x="0" y="2666"/>
                  </a:lnTo>
                  <a:close/>
                </a:path>
              </a:pathLst>
            </a:custGeom>
            <a:ln w="10668">
              <a:solidFill>
                <a:srgbClr val="FFFFFF"/>
              </a:solidFill>
            </a:ln>
          </p:spPr>
          <p:txBody>
            <a:bodyPr wrap="square" lIns="0" tIns="0" rIns="0" bIns="0" rtlCol="0"/>
            <a:lstStyle/>
            <a:p>
              <a:endParaRPr/>
            </a:p>
          </p:txBody>
        </p:sp>
        <p:sp>
          <p:nvSpPr>
            <p:cNvPr id="79" name="object 79"/>
            <p:cNvSpPr/>
            <p:nvPr/>
          </p:nvSpPr>
          <p:spPr>
            <a:xfrm>
              <a:off x="2205990" y="3888994"/>
              <a:ext cx="598170" cy="382905"/>
            </a:xfrm>
            <a:custGeom>
              <a:avLst/>
              <a:gdLst/>
              <a:ahLst/>
              <a:cxnLst/>
              <a:rect l="l" t="t" r="r" b="b"/>
              <a:pathLst>
                <a:path w="598169" h="382904">
                  <a:moveTo>
                    <a:pt x="597916" y="0"/>
                  </a:moveTo>
                  <a:lnTo>
                    <a:pt x="0" y="0"/>
                  </a:lnTo>
                  <a:lnTo>
                    <a:pt x="0" y="261111"/>
                  </a:lnTo>
                  <a:lnTo>
                    <a:pt x="99695" y="261111"/>
                  </a:lnTo>
                  <a:lnTo>
                    <a:pt x="41656" y="382651"/>
                  </a:lnTo>
                  <a:lnTo>
                    <a:pt x="249174" y="261111"/>
                  </a:lnTo>
                  <a:lnTo>
                    <a:pt x="597916" y="261111"/>
                  </a:lnTo>
                  <a:lnTo>
                    <a:pt x="597916" y="0"/>
                  </a:lnTo>
                  <a:close/>
                </a:path>
              </a:pathLst>
            </a:custGeom>
            <a:solidFill>
              <a:srgbClr val="FFFFFF"/>
            </a:solidFill>
          </p:spPr>
          <p:txBody>
            <a:bodyPr wrap="square" lIns="0" tIns="0" rIns="0" bIns="0" rtlCol="0"/>
            <a:lstStyle/>
            <a:p>
              <a:endParaRPr/>
            </a:p>
          </p:txBody>
        </p:sp>
        <p:sp>
          <p:nvSpPr>
            <p:cNvPr id="80" name="object 80"/>
            <p:cNvSpPr/>
            <p:nvPr/>
          </p:nvSpPr>
          <p:spPr>
            <a:xfrm>
              <a:off x="2205990" y="3888994"/>
              <a:ext cx="598170" cy="382905"/>
            </a:xfrm>
            <a:custGeom>
              <a:avLst/>
              <a:gdLst/>
              <a:ahLst/>
              <a:cxnLst/>
              <a:rect l="l" t="t" r="r" b="b"/>
              <a:pathLst>
                <a:path w="598169" h="382904">
                  <a:moveTo>
                    <a:pt x="0" y="0"/>
                  </a:moveTo>
                  <a:lnTo>
                    <a:pt x="99695" y="0"/>
                  </a:lnTo>
                  <a:lnTo>
                    <a:pt x="249174" y="0"/>
                  </a:lnTo>
                  <a:lnTo>
                    <a:pt x="597916" y="0"/>
                  </a:lnTo>
                  <a:lnTo>
                    <a:pt x="597916" y="152400"/>
                  </a:lnTo>
                  <a:lnTo>
                    <a:pt x="597916" y="217551"/>
                  </a:lnTo>
                  <a:lnTo>
                    <a:pt x="597916" y="261111"/>
                  </a:lnTo>
                  <a:lnTo>
                    <a:pt x="249174" y="261111"/>
                  </a:lnTo>
                  <a:lnTo>
                    <a:pt x="41656" y="382651"/>
                  </a:lnTo>
                  <a:lnTo>
                    <a:pt x="99695" y="261111"/>
                  </a:lnTo>
                  <a:lnTo>
                    <a:pt x="0" y="261111"/>
                  </a:lnTo>
                  <a:lnTo>
                    <a:pt x="0" y="217551"/>
                  </a:lnTo>
                  <a:lnTo>
                    <a:pt x="0" y="152400"/>
                  </a:lnTo>
                  <a:lnTo>
                    <a:pt x="0" y="0"/>
                  </a:lnTo>
                  <a:close/>
                </a:path>
              </a:pathLst>
            </a:custGeom>
            <a:ln w="5334">
              <a:solidFill>
                <a:srgbClr val="000000"/>
              </a:solidFill>
            </a:ln>
          </p:spPr>
          <p:txBody>
            <a:bodyPr wrap="square" lIns="0" tIns="0" rIns="0" bIns="0" rtlCol="0"/>
            <a:lstStyle/>
            <a:p>
              <a:endParaRPr/>
            </a:p>
          </p:txBody>
        </p:sp>
      </p:grpSp>
      <p:sp>
        <p:nvSpPr>
          <p:cNvPr id="81" name="object 81"/>
          <p:cNvSpPr txBox="1"/>
          <p:nvPr/>
        </p:nvSpPr>
        <p:spPr>
          <a:xfrm>
            <a:off x="2918295" y="5811041"/>
            <a:ext cx="609577" cy="283837"/>
          </a:xfrm>
          <a:prstGeom prst="rect">
            <a:avLst/>
          </a:prstGeom>
        </p:spPr>
        <p:txBody>
          <a:bodyPr vert="horz" wrap="square" lIns="0" tIns="24552" rIns="0" bIns="0" rtlCol="0">
            <a:spAutoFit/>
          </a:bodyPr>
          <a:lstStyle/>
          <a:p>
            <a:pPr marR="38944" algn="ctr">
              <a:spcBef>
                <a:spcPts val="193"/>
              </a:spcBef>
            </a:pPr>
            <a:r>
              <a:rPr sz="800" spc="-53" dirty="0">
                <a:solidFill>
                  <a:srgbClr val="585858"/>
                </a:solidFill>
                <a:latin typeface="BIZ UDPゴシック"/>
                <a:cs typeface="BIZ UDPゴシック"/>
              </a:rPr>
              <a:t>ある</a:t>
            </a:r>
            <a:endParaRPr sz="800">
              <a:latin typeface="BIZ UDPゴシック"/>
              <a:cs typeface="BIZ UDPゴシック"/>
            </a:endParaRPr>
          </a:p>
          <a:p>
            <a:pPr marR="6773" algn="ctr">
              <a:spcBef>
                <a:spcPts val="60"/>
              </a:spcBef>
            </a:pPr>
            <a:r>
              <a:rPr sz="800" spc="-13" dirty="0">
                <a:solidFill>
                  <a:srgbClr val="585858"/>
                </a:solidFill>
                <a:latin typeface="BIZ UDPゴシック"/>
                <a:cs typeface="BIZ UDPゴシック"/>
              </a:rPr>
              <a:t>12</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16%</a:t>
            </a:r>
            <a:endParaRPr sz="800">
              <a:latin typeface="BIZ UDPゴシック"/>
              <a:cs typeface="BIZ UDPゴシック"/>
            </a:endParaRPr>
          </a:p>
        </p:txBody>
      </p:sp>
      <p:grpSp>
        <p:nvGrpSpPr>
          <p:cNvPr id="82" name="object 82"/>
          <p:cNvGrpSpPr/>
          <p:nvPr/>
        </p:nvGrpSpPr>
        <p:grpSpPr>
          <a:xfrm>
            <a:off x="1090696" y="8118870"/>
            <a:ext cx="815310" cy="519834"/>
            <a:chOff x="924394" y="5636323"/>
            <a:chExt cx="611505" cy="389890"/>
          </a:xfrm>
        </p:grpSpPr>
        <p:sp>
          <p:nvSpPr>
            <p:cNvPr id="83" name="object 83"/>
            <p:cNvSpPr/>
            <p:nvPr/>
          </p:nvSpPr>
          <p:spPr>
            <a:xfrm>
              <a:off x="927252" y="5639181"/>
              <a:ext cx="605790" cy="384175"/>
            </a:xfrm>
            <a:custGeom>
              <a:avLst/>
              <a:gdLst/>
              <a:ahLst/>
              <a:cxnLst/>
              <a:rect l="l" t="t" r="r" b="b"/>
              <a:pathLst>
                <a:path w="605790" h="384175">
                  <a:moveTo>
                    <a:pt x="605510" y="0"/>
                  </a:moveTo>
                  <a:lnTo>
                    <a:pt x="341934" y="115824"/>
                  </a:lnTo>
                  <a:lnTo>
                    <a:pt x="0" y="115824"/>
                  </a:lnTo>
                  <a:lnTo>
                    <a:pt x="0" y="383667"/>
                  </a:lnTo>
                  <a:lnTo>
                    <a:pt x="586206" y="383667"/>
                  </a:lnTo>
                  <a:lnTo>
                    <a:pt x="586206" y="115824"/>
                  </a:lnTo>
                  <a:lnTo>
                    <a:pt x="488543" y="115824"/>
                  </a:lnTo>
                  <a:lnTo>
                    <a:pt x="605510" y="0"/>
                  </a:lnTo>
                  <a:close/>
                </a:path>
              </a:pathLst>
            </a:custGeom>
            <a:solidFill>
              <a:srgbClr val="FFFFFF"/>
            </a:solidFill>
          </p:spPr>
          <p:txBody>
            <a:bodyPr wrap="square" lIns="0" tIns="0" rIns="0" bIns="0" rtlCol="0"/>
            <a:lstStyle/>
            <a:p>
              <a:endParaRPr/>
            </a:p>
          </p:txBody>
        </p:sp>
        <p:sp>
          <p:nvSpPr>
            <p:cNvPr id="84" name="object 84"/>
            <p:cNvSpPr/>
            <p:nvPr/>
          </p:nvSpPr>
          <p:spPr>
            <a:xfrm>
              <a:off x="927252" y="5639181"/>
              <a:ext cx="605790" cy="384175"/>
            </a:xfrm>
            <a:custGeom>
              <a:avLst/>
              <a:gdLst/>
              <a:ahLst/>
              <a:cxnLst/>
              <a:rect l="l" t="t" r="r" b="b"/>
              <a:pathLst>
                <a:path w="605790" h="384175">
                  <a:moveTo>
                    <a:pt x="0" y="115824"/>
                  </a:moveTo>
                  <a:lnTo>
                    <a:pt x="341934" y="115824"/>
                  </a:lnTo>
                  <a:lnTo>
                    <a:pt x="605510" y="0"/>
                  </a:lnTo>
                  <a:lnTo>
                    <a:pt x="488543" y="115824"/>
                  </a:lnTo>
                  <a:lnTo>
                    <a:pt x="586206" y="115824"/>
                  </a:lnTo>
                  <a:lnTo>
                    <a:pt x="586206" y="160528"/>
                  </a:lnTo>
                  <a:lnTo>
                    <a:pt x="586206" y="227457"/>
                  </a:lnTo>
                  <a:lnTo>
                    <a:pt x="586206" y="383667"/>
                  </a:lnTo>
                  <a:lnTo>
                    <a:pt x="488543" y="383667"/>
                  </a:lnTo>
                  <a:lnTo>
                    <a:pt x="341934" y="383667"/>
                  </a:lnTo>
                  <a:lnTo>
                    <a:pt x="0" y="383667"/>
                  </a:lnTo>
                  <a:lnTo>
                    <a:pt x="0" y="227457"/>
                  </a:lnTo>
                  <a:lnTo>
                    <a:pt x="0" y="160528"/>
                  </a:lnTo>
                  <a:lnTo>
                    <a:pt x="0" y="115824"/>
                  </a:lnTo>
                  <a:close/>
                </a:path>
              </a:pathLst>
            </a:custGeom>
            <a:ln w="5334">
              <a:solidFill>
                <a:srgbClr val="000000"/>
              </a:solidFill>
            </a:ln>
          </p:spPr>
          <p:txBody>
            <a:bodyPr wrap="square" lIns="0" tIns="0" rIns="0" bIns="0" rtlCol="0"/>
            <a:lstStyle/>
            <a:p>
              <a:endParaRPr/>
            </a:p>
          </p:txBody>
        </p:sp>
      </p:grpSp>
      <p:sp>
        <p:nvSpPr>
          <p:cNvPr id="85" name="object 85"/>
          <p:cNvSpPr txBox="1"/>
          <p:nvPr/>
        </p:nvSpPr>
        <p:spPr>
          <a:xfrm>
            <a:off x="1191160" y="8303617"/>
            <a:ext cx="637516" cy="283837"/>
          </a:xfrm>
          <a:prstGeom prst="rect">
            <a:avLst/>
          </a:prstGeom>
        </p:spPr>
        <p:txBody>
          <a:bodyPr vert="horz" wrap="square" lIns="0" tIns="24552" rIns="0" bIns="0" rtlCol="0">
            <a:spAutoFit/>
          </a:bodyPr>
          <a:lstStyle/>
          <a:p>
            <a:pPr marR="38944" algn="ctr">
              <a:spcBef>
                <a:spcPts val="193"/>
              </a:spcBef>
            </a:pPr>
            <a:r>
              <a:rPr sz="800" spc="-53" dirty="0">
                <a:solidFill>
                  <a:srgbClr val="585858"/>
                </a:solidFill>
                <a:latin typeface="BIZ UDPゴシック"/>
                <a:cs typeface="BIZ UDPゴシック"/>
              </a:rPr>
              <a:t>ない</a:t>
            </a:r>
            <a:endParaRPr sz="800">
              <a:latin typeface="BIZ UDPゴシック"/>
              <a:cs typeface="BIZ UDPゴシック"/>
            </a:endParaRPr>
          </a:p>
          <a:p>
            <a:pPr marR="6773" algn="ctr">
              <a:spcBef>
                <a:spcPts val="60"/>
              </a:spcBef>
            </a:pPr>
            <a:r>
              <a:rPr sz="800" dirty="0">
                <a:solidFill>
                  <a:srgbClr val="585858"/>
                </a:solidFill>
                <a:latin typeface="BIZ UDPゴシック"/>
                <a:cs typeface="BIZ UDPゴシック"/>
              </a:rPr>
              <a:t>62</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83%</a:t>
            </a:r>
            <a:endParaRPr sz="800">
              <a:latin typeface="BIZ UDPゴシック"/>
              <a:cs typeface="BIZ UDPゴシック"/>
            </a:endParaRPr>
          </a:p>
        </p:txBody>
      </p:sp>
      <p:sp>
        <p:nvSpPr>
          <p:cNvPr id="86" name="object 86"/>
          <p:cNvSpPr/>
          <p:nvPr/>
        </p:nvSpPr>
        <p:spPr>
          <a:xfrm>
            <a:off x="1364685" y="5821526"/>
            <a:ext cx="952465" cy="352200"/>
          </a:xfrm>
          <a:custGeom>
            <a:avLst/>
            <a:gdLst/>
            <a:ahLst/>
            <a:cxnLst/>
            <a:rect l="l" t="t" r="r" b="b"/>
            <a:pathLst>
              <a:path w="714375" h="264160">
                <a:moveTo>
                  <a:pt x="0" y="0"/>
                </a:moveTo>
                <a:lnTo>
                  <a:pt x="311302" y="0"/>
                </a:lnTo>
                <a:lnTo>
                  <a:pt x="444652" y="0"/>
                </a:lnTo>
                <a:lnTo>
                  <a:pt x="533552" y="0"/>
                </a:lnTo>
                <a:lnTo>
                  <a:pt x="533552" y="144399"/>
                </a:lnTo>
                <a:lnTo>
                  <a:pt x="713765" y="263652"/>
                </a:lnTo>
                <a:lnTo>
                  <a:pt x="533552" y="206247"/>
                </a:lnTo>
                <a:lnTo>
                  <a:pt x="533552" y="247522"/>
                </a:lnTo>
                <a:lnTo>
                  <a:pt x="444652" y="247522"/>
                </a:lnTo>
                <a:lnTo>
                  <a:pt x="311302" y="247522"/>
                </a:lnTo>
                <a:lnTo>
                  <a:pt x="0" y="247522"/>
                </a:lnTo>
                <a:lnTo>
                  <a:pt x="0" y="206247"/>
                </a:lnTo>
                <a:lnTo>
                  <a:pt x="0" y="144399"/>
                </a:lnTo>
                <a:lnTo>
                  <a:pt x="0" y="0"/>
                </a:lnTo>
                <a:close/>
              </a:path>
            </a:pathLst>
          </a:custGeom>
          <a:ln w="5334">
            <a:solidFill>
              <a:srgbClr val="000000"/>
            </a:solidFill>
          </a:ln>
        </p:spPr>
        <p:txBody>
          <a:bodyPr wrap="square" lIns="0" tIns="0" rIns="0" bIns="0" rtlCol="0"/>
          <a:lstStyle/>
          <a:p>
            <a:endParaRPr/>
          </a:p>
        </p:txBody>
      </p:sp>
      <p:sp>
        <p:nvSpPr>
          <p:cNvPr id="87" name="object 87"/>
          <p:cNvSpPr txBox="1"/>
          <p:nvPr/>
        </p:nvSpPr>
        <p:spPr>
          <a:xfrm>
            <a:off x="1516266" y="5834344"/>
            <a:ext cx="458030" cy="283837"/>
          </a:xfrm>
          <a:prstGeom prst="rect">
            <a:avLst/>
          </a:prstGeom>
        </p:spPr>
        <p:txBody>
          <a:bodyPr vert="horz" wrap="square" lIns="0" tIns="24552" rIns="0" bIns="0" rtlCol="0">
            <a:spAutoFit/>
          </a:bodyPr>
          <a:lstStyle/>
          <a:p>
            <a:pPr marL="52492">
              <a:spcBef>
                <a:spcPts val="193"/>
              </a:spcBef>
            </a:pPr>
            <a:r>
              <a:rPr sz="800" spc="-47" dirty="0">
                <a:solidFill>
                  <a:srgbClr val="585858"/>
                </a:solidFill>
                <a:latin typeface="BIZ UDPゴシック"/>
                <a:cs typeface="BIZ UDPゴシック"/>
              </a:rPr>
              <a:t>未回答</a:t>
            </a:r>
            <a:endParaRPr sz="800">
              <a:latin typeface="BIZ UDPゴシック"/>
              <a:cs typeface="BIZ UDPゴシック"/>
            </a:endParaRPr>
          </a:p>
          <a:p>
            <a:pPr>
              <a:spcBef>
                <a:spcPts val="60"/>
              </a:spcBef>
            </a:pPr>
            <a:r>
              <a:rPr sz="800" spc="-13" dirty="0">
                <a:solidFill>
                  <a:srgbClr val="585858"/>
                </a:solidFill>
                <a:latin typeface="BIZ UDPゴシック"/>
                <a:cs typeface="BIZ UDPゴシック"/>
              </a:rPr>
              <a:t>1</a:t>
            </a:r>
            <a:r>
              <a:rPr sz="800" spc="-20" dirty="0">
                <a:solidFill>
                  <a:srgbClr val="585858"/>
                </a:solidFill>
                <a:latin typeface="BIZ UDPゴシック"/>
                <a:cs typeface="BIZ UDPゴシック"/>
              </a:rPr>
              <a:t>校 / </a:t>
            </a:r>
            <a:r>
              <a:rPr sz="800" spc="-47" dirty="0">
                <a:solidFill>
                  <a:srgbClr val="585858"/>
                </a:solidFill>
                <a:latin typeface="BIZ UDPゴシック"/>
                <a:cs typeface="BIZ UDPゴシック"/>
              </a:rPr>
              <a:t>1%</a:t>
            </a:r>
            <a:endParaRPr sz="800">
              <a:latin typeface="BIZ UDPゴシック"/>
              <a:cs typeface="BIZ UDPゴシック"/>
            </a:endParaRPr>
          </a:p>
        </p:txBody>
      </p:sp>
      <p:grpSp>
        <p:nvGrpSpPr>
          <p:cNvPr id="88" name="object 88"/>
          <p:cNvGrpSpPr/>
          <p:nvPr/>
        </p:nvGrpSpPr>
        <p:grpSpPr>
          <a:xfrm>
            <a:off x="7518475" y="5924730"/>
            <a:ext cx="2320627" cy="2426457"/>
            <a:chOff x="5745407" y="3990657"/>
            <a:chExt cx="1740535" cy="1819910"/>
          </a:xfrm>
        </p:grpSpPr>
        <p:sp>
          <p:nvSpPr>
            <p:cNvPr id="89" name="object 89"/>
            <p:cNvSpPr/>
            <p:nvPr/>
          </p:nvSpPr>
          <p:spPr>
            <a:xfrm>
              <a:off x="6532879" y="4240911"/>
              <a:ext cx="781050" cy="782320"/>
            </a:xfrm>
            <a:custGeom>
              <a:avLst/>
              <a:gdLst/>
              <a:ahLst/>
              <a:cxnLst/>
              <a:rect l="l" t="t" r="r" b="b"/>
              <a:pathLst>
                <a:path w="781050" h="782320">
                  <a:moveTo>
                    <a:pt x="0" y="0"/>
                  </a:moveTo>
                  <a:lnTo>
                    <a:pt x="0" y="782066"/>
                  </a:lnTo>
                  <a:lnTo>
                    <a:pt x="780542" y="732917"/>
                  </a:lnTo>
                  <a:lnTo>
                    <a:pt x="775932" y="683930"/>
                  </a:lnTo>
                  <a:lnTo>
                    <a:pt x="768385" y="635905"/>
                  </a:lnTo>
                  <a:lnTo>
                    <a:pt x="757993" y="588932"/>
                  </a:lnTo>
                  <a:lnTo>
                    <a:pt x="744851" y="543097"/>
                  </a:lnTo>
                  <a:lnTo>
                    <a:pt x="729053" y="498490"/>
                  </a:lnTo>
                  <a:lnTo>
                    <a:pt x="710692" y="455198"/>
                  </a:lnTo>
                  <a:lnTo>
                    <a:pt x="689863" y="413310"/>
                  </a:lnTo>
                  <a:lnTo>
                    <a:pt x="666660" y="372914"/>
                  </a:lnTo>
                  <a:lnTo>
                    <a:pt x="641177" y="334098"/>
                  </a:lnTo>
                  <a:lnTo>
                    <a:pt x="613507" y="296951"/>
                  </a:lnTo>
                  <a:lnTo>
                    <a:pt x="583745" y="261561"/>
                  </a:lnTo>
                  <a:lnTo>
                    <a:pt x="551984" y="228016"/>
                  </a:lnTo>
                  <a:lnTo>
                    <a:pt x="518319" y="196404"/>
                  </a:lnTo>
                  <a:lnTo>
                    <a:pt x="482844" y="166814"/>
                  </a:lnTo>
                  <a:lnTo>
                    <a:pt x="445652" y="139334"/>
                  </a:lnTo>
                  <a:lnTo>
                    <a:pt x="406837" y="114052"/>
                  </a:lnTo>
                  <a:lnTo>
                    <a:pt x="366494" y="91057"/>
                  </a:lnTo>
                  <a:lnTo>
                    <a:pt x="324716" y="70436"/>
                  </a:lnTo>
                  <a:lnTo>
                    <a:pt x="281598" y="52278"/>
                  </a:lnTo>
                  <a:lnTo>
                    <a:pt x="237233" y="36672"/>
                  </a:lnTo>
                  <a:lnTo>
                    <a:pt x="191716" y="23705"/>
                  </a:lnTo>
                  <a:lnTo>
                    <a:pt x="145140" y="13466"/>
                  </a:lnTo>
                  <a:lnTo>
                    <a:pt x="97599" y="6044"/>
                  </a:lnTo>
                  <a:lnTo>
                    <a:pt x="49188" y="1525"/>
                  </a:lnTo>
                  <a:lnTo>
                    <a:pt x="0" y="0"/>
                  </a:lnTo>
                  <a:close/>
                </a:path>
              </a:pathLst>
            </a:custGeom>
            <a:solidFill>
              <a:srgbClr val="4471C4"/>
            </a:solidFill>
          </p:spPr>
          <p:txBody>
            <a:bodyPr wrap="square" lIns="0" tIns="0" rIns="0" bIns="0" rtlCol="0"/>
            <a:lstStyle/>
            <a:p>
              <a:endParaRPr/>
            </a:p>
          </p:txBody>
        </p:sp>
        <p:sp>
          <p:nvSpPr>
            <p:cNvPr id="90" name="object 90"/>
            <p:cNvSpPr/>
            <p:nvPr/>
          </p:nvSpPr>
          <p:spPr>
            <a:xfrm>
              <a:off x="6532879" y="4973828"/>
              <a:ext cx="782320" cy="718185"/>
            </a:xfrm>
            <a:custGeom>
              <a:avLst/>
              <a:gdLst/>
              <a:ahLst/>
              <a:cxnLst/>
              <a:rect l="l" t="t" r="r" b="b"/>
              <a:pathLst>
                <a:path w="782320" h="718185">
                  <a:moveTo>
                    <a:pt x="780542" y="0"/>
                  </a:moveTo>
                  <a:lnTo>
                    <a:pt x="0" y="49149"/>
                  </a:lnTo>
                  <a:lnTo>
                    <a:pt x="405130" y="718058"/>
                  </a:lnTo>
                  <a:lnTo>
                    <a:pt x="445661" y="691785"/>
                  </a:lnTo>
                  <a:lnTo>
                    <a:pt x="484198" y="663296"/>
                  </a:lnTo>
                  <a:lnTo>
                    <a:pt x="520682" y="632704"/>
                  </a:lnTo>
                  <a:lnTo>
                    <a:pt x="555053" y="600124"/>
                  </a:lnTo>
                  <a:lnTo>
                    <a:pt x="587249" y="565674"/>
                  </a:lnTo>
                  <a:lnTo>
                    <a:pt x="617210" y="529467"/>
                  </a:lnTo>
                  <a:lnTo>
                    <a:pt x="644877" y="491620"/>
                  </a:lnTo>
                  <a:lnTo>
                    <a:pt x="670189" y="452247"/>
                  </a:lnTo>
                  <a:lnTo>
                    <a:pt x="693086" y="411464"/>
                  </a:lnTo>
                  <a:lnTo>
                    <a:pt x="713508" y="369386"/>
                  </a:lnTo>
                  <a:lnTo>
                    <a:pt x="731394" y="326129"/>
                  </a:lnTo>
                  <a:lnTo>
                    <a:pt x="746684" y="281808"/>
                  </a:lnTo>
                  <a:lnTo>
                    <a:pt x="759319" y="236538"/>
                  </a:lnTo>
                  <a:lnTo>
                    <a:pt x="769237" y="190435"/>
                  </a:lnTo>
                  <a:lnTo>
                    <a:pt x="776378" y="143615"/>
                  </a:lnTo>
                  <a:lnTo>
                    <a:pt x="780683" y="96192"/>
                  </a:lnTo>
                  <a:lnTo>
                    <a:pt x="782091" y="48281"/>
                  </a:lnTo>
                  <a:lnTo>
                    <a:pt x="780542" y="0"/>
                  </a:lnTo>
                  <a:close/>
                </a:path>
              </a:pathLst>
            </a:custGeom>
            <a:solidFill>
              <a:srgbClr val="EC7C30"/>
            </a:solidFill>
          </p:spPr>
          <p:txBody>
            <a:bodyPr wrap="square" lIns="0" tIns="0" rIns="0" bIns="0" rtlCol="0"/>
            <a:lstStyle/>
            <a:p>
              <a:endParaRPr/>
            </a:p>
          </p:txBody>
        </p:sp>
        <p:sp>
          <p:nvSpPr>
            <p:cNvPr id="91" name="object 91"/>
            <p:cNvSpPr/>
            <p:nvPr/>
          </p:nvSpPr>
          <p:spPr>
            <a:xfrm>
              <a:off x="6532879" y="4973828"/>
              <a:ext cx="782320" cy="718185"/>
            </a:xfrm>
            <a:custGeom>
              <a:avLst/>
              <a:gdLst/>
              <a:ahLst/>
              <a:cxnLst/>
              <a:rect l="l" t="t" r="r" b="b"/>
              <a:pathLst>
                <a:path w="782320" h="718185">
                  <a:moveTo>
                    <a:pt x="780542" y="0"/>
                  </a:moveTo>
                  <a:lnTo>
                    <a:pt x="782091" y="48281"/>
                  </a:lnTo>
                  <a:lnTo>
                    <a:pt x="780683" y="96192"/>
                  </a:lnTo>
                  <a:lnTo>
                    <a:pt x="776378" y="143615"/>
                  </a:lnTo>
                  <a:lnTo>
                    <a:pt x="769237" y="190435"/>
                  </a:lnTo>
                  <a:lnTo>
                    <a:pt x="759319" y="236538"/>
                  </a:lnTo>
                  <a:lnTo>
                    <a:pt x="746684" y="281808"/>
                  </a:lnTo>
                  <a:lnTo>
                    <a:pt x="731394" y="326129"/>
                  </a:lnTo>
                  <a:lnTo>
                    <a:pt x="713508" y="369386"/>
                  </a:lnTo>
                  <a:lnTo>
                    <a:pt x="693086" y="411464"/>
                  </a:lnTo>
                  <a:lnTo>
                    <a:pt x="670189" y="452247"/>
                  </a:lnTo>
                  <a:lnTo>
                    <a:pt x="644877" y="491620"/>
                  </a:lnTo>
                  <a:lnTo>
                    <a:pt x="617210" y="529467"/>
                  </a:lnTo>
                  <a:lnTo>
                    <a:pt x="587249" y="565674"/>
                  </a:lnTo>
                  <a:lnTo>
                    <a:pt x="555053" y="600124"/>
                  </a:lnTo>
                  <a:lnTo>
                    <a:pt x="520682" y="632704"/>
                  </a:lnTo>
                  <a:lnTo>
                    <a:pt x="484198" y="663296"/>
                  </a:lnTo>
                  <a:lnTo>
                    <a:pt x="445661" y="691785"/>
                  </a:lnTo>
                  <a:lnTo>
                    <a:pt x="405130" y="718058"/>
                  </a:lnTo>
                  <a:lnTo>
                    <a:pt x="0" y="49149"/>
                  </a:lnTo>
                  <a:lnTo>
                    <a:pt x="780542" y="0"/>
                  </a:lnTo>
                  <a:close/>
                </a:path>
              </a:pathLst>
            </a:custGeom>
            <a:ln w="10668">
              <a:solidFill>
                <a:srgbClr val="FFFFFF"/>
              </a:solidFill>
            </a:ln>
          </p:spPr>
          <p:txBody>
            <a:bodyPr wrap="square" lIns="0" tIns="0" rIns="0" bIns="0" rtlCol="0"/>
            <a:lstStyle/>
            <a:p>
              <a:endParaRPr/>
            </a:p>
          </p:txBody>
        </p:sp>
        <p:sp>
          <p:nvSpPr>
            <p:cNvPr id="92" name="object 92"/>
            <p:cNvSpPr/>
            <p:nvPr/>
          </p:nvSpPr>
          <p:spPr>
            <a:xfrm>
              <a:off x="5750804" y="4240911"/>
              <a:ext cx="1187450" cy="1564640"/>
            </a:xfrm>
            <a:custGeom>
              <a:avLst/>
              <a:gdLst/>
              <a:ahLst/>
              <a:cxnLst/>
              <a:rect l="l" t="t" r="r" b="b"/>
              <a:pathLst>
                <a:path w="1187450" h="1564639">
                  <a:moveTo>
                    <a:pt x="782075" y="0"/>
                  </a:moveTo>
                  <a:lnTo>
                    <a:pt x="728694" y="1825"/>
                  </a:lnTo>
                  <a:lnTo>
                    <a:pt x="675732" y="7268"/>
                  </a:lnTo>
                  <a:lnTo>
                    <a:pt x="623372" y="16281"/>
                  </a:lnTo>
                  <a:lnTo>
                    <a:pt x="571795" y="28813"/>
                  </a:lnTo>
                  <a:lnTo>
                    <a:pt x="521182" y="44815"/>
                  </a:lnTo>
                  <a:lnTo>
                    <a:pt x="471715" y="64240"/>
                  </a:lnTo>
                  <a:lnTo>
                    <a:pt x="423575" y="87036"/>
                  </a:lnTo>
                  <a:lnTo>
                    <a:pt x="376945" y="113156"/>
                  </a:lnTo>
                  <a:lnTo>
                    <a:pt x="336935" y="139059"/>
                  </a:lnTo>
                  <a:lnTo>
                    <a:pt x="299020" y="166966"/>
                  </a:lnTo>
                  <a:lnTo>
                    <a:pt x="263230" y="196763"/>
                  </a:lnTo>
                  <a:lnTo>
                    <a:pt x="229591" y="228339"/>
                  </a:lnTo>
                  <a:lnTo>
                    <a:pt x="198131" y="261581"/>
                  </a:lnTo>
                  <a:lnTo>
                    <a:pt x="168878" y="296377"/>
                  </a:lnTo>
                  <a:lnTo>
                    <a:pt x="141859" y="332615"/>
                  </a:lnTo>
                  <a:lnTo>
                    <a:pt x="117101" y="370183"/>
                  </a:lnTo>
                  <a:lnTo>
                    <a:pt x="94633" y="408968"/>
                  </a:lnTo>
                  <a:lnTo>
                    <a:pt x="74482" y="448857"/>
                  </a:lnTo>
                  <a:lnTo>
                    <a:pt x="56676" y="489739"/>
                  </a:lnTo>
                  <a:lnTo>
                    <a:pt x="41242" y="531502"/>
                  </a:lnTo>
                  <a:lnTo>
                    <a:pt x="28208" y="574032"/>
                  </a:lnTo>
                  <a:lnTo>
                    <a:pt x="17601" y="617218"/>
                  </a:lnTo>
                  <a:lnTo>
                    <a:pt x="9449" y="660947"/>
                  </a:lnTo>
                  <a:lnTo>
                    <a:pt x="3780" y="705107"/>
                  </a:lnTo>
                  <a:lnTo>
                    <a:pt x="621" y="749586"/>
                  </a:lnTo>
                  <a:lnTo>
                    <a:pt x="0" y="794272"/>
                  </a:lnTo>
                  <a:lnTo>
                    <a:pt x="1944" y="839051"/>
                  </a:lnTo>
                  <a:lnTo>
                    <a:pt x="6481" y="883812"/>
                  </a:lnTo>
                  <a:lnTo>
                    <a:pt x="13639" y="928443"/>
                  </a:lnTo>
                  <a:lnTo>
                    <a:pt x="23445" y="972830"/>
                  </a:lnTo>
                  <a:lnTo>
                    <a:pt x="35927" y="1016863"/>
                  </a:lnTo>
                  <a:lnTo>
                    <a:pt x="51113" y="1060428"/>
                  </a:lnTo>
                  <a:lnTo>
                    <a:pt x="69029" y="1103413"/>
                  </a:lnTo>
                  <a:lnTo>
                    <a:pt x="89704" y="1145707"/>
                  </a:lnTo>
                  <a:lnTo>
                    <a:pt x="113166" y="1187195"/>
                  </a:lnTo>
                  <a:lnTo>
                    <a:pt x="139069" y="1227206"/>
                  </a:lnTo>
                  <a:lnTo>
                    <a:pt x="166975" y="1265120"/>
                  </a:lnTo>
                  <a:lnTo>
                    <a:pt x="196772" y="1300910"/>
                  </a:lnTo>
                  <a:lnTo>
                    <a:pt x="228348" y="1334549"/>
                  </a:lnTo>
                  <a:lnTo>
                    <a:pt x="261590" y="1366009"/>
                  </a:lnTo>
                  <a:lnTo>
                    <a:pt x="296387" y="1395263"/>
                  </a:lnTo>
                  <a:lnTo>
                    <a:pt x="332625" y="1422282"/>
                  </a:lnTo>
                  <a:lnTo>
                    <a:pt x="370192" y="1447039"/>
                  </a:lnTo>
                  <a:lnTo>
                    <a:pt x="408977" y="1469507"/>
                  </a:lnTo>
                  <a:lnTo>
                    <a:pt x="448867" y="1489658"/>
                  </a:lnTo>
                  <a:lnTo>
                    <a:pt x="489749" y="1507464"/>
                  </a:lnTo>
                  <a:lnTo>
                    <a:pt x="531511" y="1522898"/>
                  </a:lnTo>
                  <a:lnTo>
                    <a:pt x="574042" y="1535933"/>
                  </a:lnTo>
                  <a:lnTo>
                    <a:pt x="617227" y="1546540"/>
                  </a:lnTo>
                  <a:lnTo>
                    <a:pt x="660957" y="1554692"/>
                  </a:lnTo>
                  <a:lnTo>
                    <a:pt x="705117" y="1560361"/>
                  </a:lnTo>
                  <a:lnTo>
                    <a:pt x="749596" y="1563520"/>
                  </a:lnTo>
                  <a:lnTo>
                    <a:pt x="794281" y="1564141"/>
                  </a:lnTo>
                  <a:lnTo>
                    <a:pt x="839060" y="1562197"/>
                  </a:lnTo>
                  <a:lnTo>
                    <a:pt x="883821" y="1557659"/>
                  </a:lnTo>
                  <a:lnTo>
                    <a:pt x="928452" y="1550501"/>
                  </a:lnTo>
                  <a:lnTo>
                    <a:pt x="972840" y="1540695"/>
                  </a:lnTo>
                  <a:lnTo>
                    <a:pt x="1016872" y="1528213"/>
                  </a:lnTo>
                  <a:lnTo>
                    <a:pt x="1060437" y="1513028"/>
                  </a:lnTo>
                  <a:lnTo>
                    <a:pt x="1103423" y="1495111"/>
                  </a:lnTo>
                  <a:lnTo>
                    <a:pt x="1145716" y="1474436"/>
                  </a:lnTo>
                  <a:lnTo>
                    <a:pt x="1187205" y="1450974"/>
                  </a:lnTo>
                  <a:lnTo>
                    <a:pt x="782075" y="782065"/>
                  </a:lnTo>
                  <a:lnTo>
                    <a:pt x="782075" y="0"/>
                  </a:lnTo>
                  <a:close/>
                </a:path>
              </a:pathLst>
            </a:custGeom>
            <a:solidFill>
              <a:srgbClr val="A4A4A4"/>
            </a:solidFill>
          </p:spPr>
          <p:txBody>
            <a:bodyPr wrap="square" lIns="0" tIns="0" rIns="0" bIns="0" rtlCol="0"/>
            <a:lstStyle/>
            <a:p>
              <a:endParaRPr/>
            </a:p>
          </p:txBody>
        </p:sp>
        <p:sp>
          <p:nvSpPr>
            <p:cNvPr id="93" name="object 93"/>
            <p:cNvSpPr/>
            <p:nvPr/>
          </p:nvSpPr>
          <p:spPr>
            <a:xfrm>
              <a:off x="5750804" y="4240911"/>
              <a:ext cx="1187450" cy="1564640"/>
            </a:xfrm>
            <a:custGeom>
              <a:avLst/>
              <a:gdLst/>
              <a:ahLst/>
              <a:cxnLst/>
              <a:rect l="l" t="t" r="r" b="b"/>
              <a:pathLst>
                <a:path w="1187450" h="1564639">
                  <a:moveTo>
                    <a:pt x="1187205" y="1450974"/>
                  </a:moveTo>
                  <a:lnTo>
                    <a:pt x="1145716" y="1474436"/>
                  </a:lnTo>
                  <a:lnTo>
                    <a:pt x="1103423" y="1495111"/>
                  </a:lnTo>
                  <a:lnTo>
                    <a:pt x="1060437" y="1513028"/>
                  </a:lnTo>
                  <a:lnTo>
                    <a:pt x="1016872" y="1528213"/>
                  </a:lnTo>
                  <a:lnTo>
                    <a:pt x="972840" y="1540695"/>
                  </a:lnTo>
                  <a:lnTo>
                    <a:pt x="928452" y="1550501"/>
                  </a:lnTo>
                  <a:lnTo>
                    <a:pt x="883821" y="1557659"/>
                  </a:lnTo>
                  <a:lnTo>
                    <a:pt x="839060" y="1562197"/>
                  </a:lnTo>
                  <a:lnTo>
                    <a:pt x="794281" y="1564141"/>
                  </a:lnTo>
                  <a:lnTo>
                    <a:pt x="749596" y="1563520"/>
                  </a:lnTo>
                  <a:lnTo>
                    <a:pt x="705117" y="1560361"/>
                  </a:lnTo>
                  <a:lnTo>
                    <a:pt x="660957" y="1554692"/>
                  </a:lnTo>
                  <a:lnTo>
                    <a:pt x="617227" y="1546540"/>
                  </a:lnTo>
                  <a:lnTo>
                    <a:pt x="574042" y="1535933"/>
                  </a:lnTo>
                  <a:lnTo>
                    <a:pt x="531511" y="1522898"/>
                  </a:lnTo>
                  <a:lnTo>
                    <a:pt x="489749" y="1507464"/>
                  </a:lnTo>
                  <a:lnTo>
                    <a:pt x="448867" y="1489658"/>
                  </a:lnTo>
                  <a:lnTo>
                    <a:pt x="408977" y="1469507"/>
                  </a:lnTo>
                  <a:lnTo>
                    <a:pt x="370192" y="1447039"/>
                  </a:lnTo>
                  <a:lnTo>
                    <a:pt x="332625" y="1422282"/>
                  </a:lnTo>
                  <a:lnTo>
                    <a:pt x="296387" y="1395263"/>
                  </a:lnTo>
                  <a:lnTo>
                    <a:pt x="261590" y="1366009"/>
                  </a:lnTo>
                  <a:lnTo>
                    <a:pt x="228348" y="1334549"/>
                  </a:lnTo>
                  <a:lnTo>
                    <a:pt x="196772" y="1300910"/>
                  </a:lnTo>
                  <a:lnTo>
                    <a:pt x="166975" y="1265120"/>
                  </a:lnTo>
                  <a:lnTo>
                    <a:pt x="139069" y="1227206"/>
                  </a:lnTo>
                  <a:lnTo>
                    <a:pt x="113166" y="1187195"/>
                  </a:lnTo>
                  <a:lnTo>
                    <a:pt x="89704" y="1145707"/>
                  </a:lnTo>
                  <a:lnTo>
                    <a:pt x="69029" y="1103413"/>
                  </a:lnTo>
                  <a:lnTo>
                    <a:pt x="51113" y="1060428"/>
                  </a:lnTo>
                  <a:lnTo>
                    <a:pt x="35927" y="1016863"/>
                  </a:lnTo>
                  <a:lnTo>
                    <a:pt x="23445" y="972830"/>
                  </a:lnTo>
                  <a:lnTo>
                    <a:pt x="13639" y="928443"/>
                  </a:lnTo>
                  <a:lnTo>
                    <a:pt x="6481" y="883812"/>
                  </a:lnTo>
                  <a:lnTo>
                    <a:pt x="1944" y="839051"/>
                  </a:lnTo>
                  <a:lnTo>
                    <a:pt x="0" y="794272"/>
                  </a:lnTo>
                  <a:lnTo>
                    <a:pt x="621" y="749586"/>
                  </a:lnTo>
                  <a:lnTo>
                    <a:pt x="3780" y="705107"/>
                  </a:lnTo>
                  <a:lnTo>
                    <a:pt x="9449" y="660947"/>
                  </a:lnTo>
                  <a:lnTo>
                    <a:pt x="17601" y="617218"/>
                  </a:lnTo>
                  <a:lnTo>
                    <a:pt x="28208" y="574032"/>
                  </a:lnTo>
                  <a:lnTo>
                    <a:pt x="41242" y="531502"/>
                  </a:lnTo>
                  <a:lnTo>
                    <a:pt x="56676" y="489739"/>
                  </a:lnTo>
                  <a:lnTo>
                    <a:pt x="74482" y="448857"/>
                  </a:lnTo>
                  <a:lnTo>
                    <a:pt x="94633" y="408968"/>
                  </a:lnTo>
                  <a:lnTo>
                    <a:pt x="117101" y="370183"/>
                  </a:lnTo>
                  <a:lnTo>
                    <a:pt x="141859" y="332615"/>
                  </a:lnTo>
                  <a:lnTo>
                    <a:pt x="168878" y="296377"/>
                  </a:lnTo>
                  <a:lnTo>
                    <a:pt x="198131" y="261581"/>
                  </a:lnTo>
                  <a:lnTo>
                    <a:pt x="229591" y="228339"/>
                  </a:lnTo>
                  <a:lnTo>
                    <a:pt x="263230" y="196763"/>
                  </a:lnTo>
                  <a:lnTo>
                    <a:pt x="299020" y="166966"/>
                  </a:lnTo>
                  <a:lnTo>
                    <a:pt x="336935" y="139059"/>
                  </a:lnTo>
                  <a:lnTo>
                    <a:pt x="376945" y="113156"/>
                  </a:lnTo>
                  <a:lnTo>
                    <a:pt x="423575" y="87036"/>
                  </a:lnTo>
                  <a:lnTo>
                    <a:pt x="471715" y="64240"/>
                  </a:lnTo>
                  <a:lnTo>
                    <a:pt x="521182" y="44815"/>
                  </a:lnTo>
                  <a:lnTo>
                    <a:pt x="571795" y="28813"/>
                  </a:lnTo>
                  <a:lnTo>
                    <a:pt x="623372" y="16281"/>
                  </a:lnTo>
                  <a:lnTo>
                    <a:pt x="675732" y="7268"/>
                  </a:lnTo>
                  <a:lnTo>
                    <a:pt x="728694" y="1825"/>
                  </a:lnTo>
                  <a:lnTo>
                    <a:pt x="782075" y="0"/>
                  </a:lnTo>
                  <a:lnTo>
                    <a:pt x="782075" y="782065"/>
                  </a:lnTo>
                  <a:lnTo>
                    <a:pt x="1187205" y="1450974"/>
                  </a:lnTo>
                  <a:close/>
                </a:path>
              </a:pathLst>
            </a:custGeom>
            <a:ln w="10668">
              <a:solidFill>
                <a:srgbClr val="FFFFFF"/>
              </a:solidFill>
            </a:ln>
          </p:spPr>
          <p:txBody>
            <a:bodyPr wrap="square" lIns="0" tIns="0" rIns="0" bIns="0" rtlCol="0"/>
            <a:lstStyle/>
            <a:p>
              <a:endParaRPr/>
            </a:p>
          </p:txBody>
        </p:sp>
        <p:sp>
          <p:nvSpPr>
            <p:cNvPr id="94" name="object 94"/>
            <p:cNvSpPr/>
            <p:nvPr/>
          </p:nvSpPr>
          <p:spPr>
            <a:xfrm>
              <a:off x="6893559" y="3993515"/>
              <a:ext cx="589280" cy="459740"/>
            </a:xfrm>
            <a:custGeom>
              <a:avLst/>
              <a:gdLst/>
              <a:ahLst/>
              <a:cxnLst/>
              <a:rect l="l" t="t" r="r" b="b"/>
              <a:pathLst>
                <a:path w="589279" h="459739">
                  <a:moveTo>
                    <a:pt x="588899" y="0"/>
                  </a:moveTo>
                  <a:lnTo>
                    <a:pt x="0" y="0"/>
                  </a:lnTo>
                  <a:lnTo>
                    <a:pt x="0" y="260604"/>
                  </a:lnTo>
                  <a:lnTo>
                    <a:pt x="98171" y="260604"/>
                  </a:lnTo>
                  <a:lnTo>
                    <a:pt x="174752" y="459359"/>
                  </a:lnTo>
                  <a:lnTo>
                    <a:pt x="245364" y="260604"/>
                  </a:lnTo>
                  <a:lnTo>
                    <a:pt x="588899" y="260604"/>
                  </a:lnTo>
                  <a:lnTo>
                    <a:pt x="588899" y="0"/>
                  </a:lnTo>
                  <a:close/>
                </a:path>
              </a:pathLst>
            </a:custGeom>
            <a:solidFill>
              <a:srgbClr val="FFFFFF"/>
            </a:solidFill>
          </p:spPr>
          <p:txBody>
            <a:bodyPr wrap="square" lIns="0" tIns="0" rIns="0" bIns="0" rtlCol="0"/>
            <a:lstStyle/>
            <a:p>
              <a:endParaRPr/>
            </a:p>
          </p:txBody>
        </p:sp>
        <p:sp>
          <p:nvSpPr>
            <p:cNvPr id="95" name="object 95"/>
            <p:cNvSpPr/>
            <p:nvPr/>
          </p:nvSpPr>
          <p:spPr>
            <a:xfrm>
              <a:off x="6893559" y="3993515"/>
              <a:ext cx="589280" cy="459740"/>
            </a:xfrm>
            <a:custGeom>
              <a:avLst/>
              <a:gdLst/>
              <a:ahLst/>
              <a:cxnLst/>
              <a:rect l="l" t="t" r="r" b="b"/>
              <a:pathLst>
                <a:path w="589279" h="459739">
                  <a:moveTo>
                    <a:pt x="0" y="0"/>
                  </a:moveTo>
                  <a:lnTo>
                    <a:pt x="98171" y="0"/>
                  </a:lnTo>
                  <a:lnTo>
                    <a:pt x="245364" y="0"/>
                  </a:lnTo>
                  <a:lnTo>
                    <a:pt x="588899" y="0"/>
                  </a:lnTo>
                  <a:lnTo>
                    <a:pt x="588899" y="152019"/>
                  </a:lnTo>
                  <a:lnTo>
                    <a:pt x="588899" y="217170"/>
                  </a:lnTo>
                  <a:lnTo>
                    <a:pt x="588899" y="260604"/>
                  </a:lnTo>
                  <a:lnTo>
                    <a:pt x="245364" y="260604"/>
                  </a:lnTo>
                  <a:lnTo>
                    <a:pt x="174752" y="459359"/>
                  </a:lnTo>
                  <a:lnTo>
                    <a:pt x="98171" y="260604"/>
                  </a:lnTo>
                  <a:lnTo>
                    <a:pt x="0" y="260604"/>
                  </a:lnTo>
                  <a:lnTo>
                    <a:pt x="0" y="217170"/>
                  </a:lnTo>
                  <a:lnTo>
                    <a:pt x="0" y="152019"/>
                  </a:lnTo>
                  <a:lnTo>
                    <a:pt x="0" y="0"/>
                  </a:lnTo>
                  <a:close/>
                </a:path>
              </a:pathLst>
            </a:custGeom>
            <a:ln w="5334">
              <a:solidFill>
                <a:srgbClr val="000000"/>
              </a:solidFill>
            </a:ln>
          </p:spPr>
          <p:txBody>
            <a:bodyPr wrap="square" lIns="0" tIns="0" rIns="0" bIns="0" rtlCol="0"/>
            <a:lstStyle/>
            <a:p>
              <a:endParaRPr/>
            </a:p>
          </p:txBody>
        </p:sp>
      </p:grpSp>
      <p:sp>
        <p:nvSpPr>
          <p:cNvPr id="96" name="object 96"/>
          <p:cNvSpPr txBox="1"/>
          <p:nvPr/>
        </p:nvSpPr>
        <p:spPr>
          <a:xfrm>
            <a:off x="9139370" y="5949720"/>
            <a:ext cx="640903" cy="283837"/>
          </a:xfrm>
          <a:prstGeom prst="rect">
            <a:avLst/>
          </a:prstGeom>
        </p:spPr>
        <p:txBody>
          <a:bodyPr vert="horz" wrap="square" lIns="0" tIns="24552" rIns="0" bIns="0" rtlCol="0">
            <a:spAutoFit/>
          </a:bodyPr>
          <a:lstStyle/>
          <a:p>
            <a:pPr marR="22013" algn="ctr">
              <a:spcBef>
                <a:spcPts val="193"/>
              </a:spcBef>
            </a:pPr>
            <a:r>
              <a:rPr sz="800" spc="-40" dirty="0">
                <a:solidFill>
                  <a:srgbClr val="585858"/>
                </a:solidFill>
                <a:latin typeface="BIZ UDPゴシック"/>
                <a:cs typeface="BIZ UDPゴシック"/>
              </a:rPr>
              <a:t>希望する</a:t>
            </a:r>
            <a:endParaRPr sz="800">
              <a:latin typeface="BIZ UDPゴシック"/>
              <a:cs typeface="BIZ UDPゴシック"/>
            </a:endParaRPr>
          </a:p>
          <a:p>
            <a:pPr algn="ctr">
              <a:spcBef>
                <a:spcPts val="60"/>
              </a:spcBef>
            </a:pPr>
            <a:r>
              <a:rPr sz="800" spc="-13" dirty="0">
                <a:solidFill>
                  <a:srgbClr val="585858"/>
                </a:solidFill>
                <a:latin typeface="BIZ UDPゴシック"/>
                <a:cs typeface="BIZ UDPゴシック"/>
              </a:rPr>
              <a:t>18</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24%</a:t>
            </a:r>
            <a:endParaRPr sz="800">
              <a:latin typeface="BIZ UDPゴシック"/>
              <a:cs typeface="BIZ UDPゴシック"/>
            </a:endParaRPr>
          </a:p>
        </p:txBody>
      </p:sp>
      <p:grpSp>
        <p:nvGrpSpPr>
          <p:cNvPr id="97" name="object 97"/>
          <p:cNvGrpSpPr/>
          <p:nvPr/>
        </p:nvGrpSpPr>
        <p:grpSpPr>
          <a:xfrm>
            <a:off x="9011783" y="7780385"/>
            <a:ext cx="823776" cy="841555"/>
            <a:chOff x="6865429" y="5382450"/>
            <a:chExt cx="617855" cy="631190"/>
          </a:xfrm>
        </p:grpSpPr>
        <p:sp>
          <p:nvSpPr>
            <p:cNvPr id="98" name="object 98"/>
            <p:cNvSpPr/>
            <p:nvPr/>
          </p:nvSpPr>
          <p:spPr>
            <a:xfrm>
              <a:off x="6868287" y="5385308"/>
              <a:ext cx="612140" cy="625475"/>
            </a:xfrm>
            <a:custGeom>
              <a:avLst/>
              <a:gdLst/>
              <a:ahLst/>
              <a:cxnLst/>
              <a:rect l="l" t="t" r="r" b="b"/>
              <a:pathLst>
                <a:path w="612140" h="625475">
                  <a:moveTo>
                    <a:pt x="357759" y="0"/>
                  </a:moveTo>
                  <a:lnTo>
                    <a:pt x="356870" y="318261"/>
                  </a:lnTo>
                  <a:lnTo>
                    <a:pt x="0" y="318261"/>
                  </a:lnTo>
                  <a:lnTo>
                    <a:pt x="0" y="625093"/>
                  </a:lnTo>
                  <a:lnTo>
                    <a:pt x="611759" y="625093"/>
                  </a:lnTo>
                  <a:lnTo>
                    <a:pt x="611759" y="318261"/>
                  </a:lnTo>
                  <a:lnTo>
                    <a:pt x="509778" y="318261"/>
                  </a:lnTo>
                  <a:lnTo>
                    <a:pt x="357759" y="0"/>
                  </a:lnTo>
                  <a:close/>
                </a:path>
              </a:pathLst>
            </a:custGeom>
            <a:solidFill>
              <a:srgbClr val="FFFFFF"/>
            </a:solidFill>
          </p:spPr>
          <p:txBody>
            <a:bodyPr wrap="square" lIns="0" tIns="0" rIns="0" bIns="0" rtlCol="0"/>
            <a:lstStyle/>
            <a:p>
              <a:endParaRPr/>
            </a:p>
          </p:txBody>
        </p:sp>
        <p:sp>
          <p:nvSpPr>
            <p:cNvPr id="99" name="object 99"/>
            <p:cNvSpPr/>
            <p:nvPr/>
          </p:nvSpPr>
          <p:spPr>
            <a:xfrm>
              <a:off x="6868287" y="5385308"/>
              <a:ext cx="612140" cy="625475"/>
            </a:xfrm>
            <a:custGeom>
              <a:avLst/>
              <a:gdLst/>
              <a:ahLst/>
              <a:cxnLst/>
              <a:rect l="l" t="t" r="r" b="b"/>
              <a:pathLst>
                <a:path w="612140" h="625475">
                  <a:moveTo>
                    <a:pt x="0" y="318261"/>
                  </a:moveTo>
                  <a:lnTo>
                    <a:pt x="356870" y="318261"/>
                  </a:lnTo>
                  <a:lnTo>
                    <a:pt x="357759" y="0"/>
                  </a:lnTo>
                  <a:lnTo>
                    <a:pt x="509778" y="318261"/>
                  </a:lnTo>
                  <a:lnTo>
                    <a:pt x="611759" y="318261"/>
                  </a:lnTo>
                  <a:lnTo>
                    <a:pt x="611759" y="369442"/>
                  </a:lnTo>
                  <a:lnTo>
                    <a:pt x="611759" y="446150"/>
                  </a:lnTo>
                  <a:lnTo>
                    <a:pt x="611759" y="625093"/>
                  </a:lnTo>
                  <a:lnTo>
                    <a:pt x="509778" y="625093"/>
                  </a:lnTo>
                  <a:lnTo>
                    <a:pt x="356870" y="625093"/>
                  </a:lnTo>
                  <a:lnTo>
                    <a:pt x="0" y="625093"/>
                  </a:lnTo>
                  <a:lnTo>
                    <a:pt x="0" y="446150"/>
                  </a:lnTo>
                  <a:lnTo>
                    <a:pt x="0" y="369442"/>
                  </a:lnTo>
                  <a:lnTo>
                    <a:pt x="0" y="318261"/>
                  </a:lnTo>
                  <a:close/>
                </a:path>
              </a:pathLst>
            </a:custGeom>
            <a:ln w="5334">
              <a:solidFill>
                <a:srgbClr val="000000"/>
              </a:solidFill>
            </a:ln>
          </p:spPr>
          <p:txBody>
            <a:bodyPr wrap="square" lIns="0" tIns="0" rIns="0" bIns="0" rtlCol="0"/>
            <a:lstStyle/>
            <a:p>
              <a:endParaRPr/>
            </a:p>
          </p:txBody>
        </p:sp>
      </p:grpSp>
      <p:sp>
        <p:nvSpPr>
          <p:cNvPr id="100" name="object 100"/>
          <p:cNvSpPr txBox="1"/>
          <p:nvPr/>
        </p:nvSpPr>
        <p:spPr>
          <a:xfrm>
            <a:off x="9127179" y="8260160"/>
            <a:ext cx="627355" cy="284692"/>
          </a:xfrm>
          <a:prstGeom prst="rect">
            <a:avLst/>
          </a:prstGeom>
        </p:spPr>
        <p:txBody>
          <a:bodyPr vert="horz" wrap="square" lIns="0" tIns="25399" rIns="0" bIns="0" rtlCol="0">
            <a:spAutoFit/>
          </a:bodyPr>
          <a:lstStyle/>
          <a:p>
            <a:pPr marL="55879">
              <a:spcBef>
                <a:spcPts val="200"/>
              </a:spcBef>
            </a:pPr>
            <a:r>
              <a:rPr sz="800" spc="-40" dirty="0">
                <a:solidFill>
                  <a:srgbClr val="585858"/>
                </a:solidFill>
                <a:latin typeface="BIZ UDPゴシック"/>
                <a:cs typeface="BIZ UDPゴシック"/>
              </a:rPr>
              <a:t>希望しない</a:t>
            </a:r>
            <a:endParaRPr sz="800">
              <a:latin typeface="BIZ UDPゴシック"/>
              <a:cs typeface="BIZ UDPゴシック"/>
            </a:endParaRPr>
          </a:p>
          <a:p>
            <a:pPr marL="16933">
              <a:spcBef>
                <a:spcPts val="67"/>
              </a:spcBef>
            </a:pPr>
            <a:r>
              <a:rPr sz="800" spc="-13" dirty="0">
                <a:solidFill>
                  <a:srgbClr val="585858"/>
                </a:solidFill>
                <a:latin typeface="BIZ UDPゴシック"/>
                <a:cs typeface="BIZ UDPゴシック"/>
              </a:rPr>
              <a:t>13</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17%</a:t>
            </a:r>
            <a:endParaRPr sz="800">
              <a:latin typeface="BIZ UDPゴシック"/>
              <a:cs typeface="BIZ UDPゴシック"/>
            </a:endParaRPr>
          </a:p>
        </p:txBody>
      </p:sp>
      <p:grpSp>
        <p:nvGrpSpPr>
          <p:cNvPr id="101" name="object 101"/>
          <p:cNvGrpSpPr/>
          <p:nvPr/>
        </p:nvGrpSpPr>
        <p:grpSpPr>
          <a:xfrm>
            <a:off x="7320544" y="7577701"/>
            <a:ext cx="885580" cy="1078613"/>
            <a:chOff x="5596953" y="5230431"/>
            <a:chExt cx="664210" cy="808990"/>
          </a:xfrm>
        </p:grpSpPr>
        <p:sp>
          <p:nvSpPr>
            <p:cNvPr id="102" name="object 102"/>
            <p:cNvSpPr/>
            <p:nvPr/>
          </p:nvSpPr>
          <p:spPr>
            <a:xfrm>
              <a:off x="5599810" y="5233289"/>
              <a:ext cx="658495" cy="803275"/>
            </a:xfrm>
            <a:custGeom>
              <a:avLst/>
              <a:gdLst/>
              <a:ahLst/>
              <a:cxnLst/>
              <a:rect l="l" t="t" r="r" b="b"/>
              <a:pathLst>
                <a:path w="658495" h="803275">
                  <a:moveTo>
                    <a:pt x="179832" y="0"/>
                  </a:moveTo>
                  <a:lnTo>
                    <a:pt x="109728" y="521843"/>
                  </a:lnTo>
                  <a:lnTo>
                    <a:pt x="0" y="521843"/>
                  </a:lnTo>
                  <a:lnTo>
                    <a:pt x="0" y="803021"/>
                  </a:lnTo>
                  <a:lnTo>
                    <a:pt x="658495" y="803021"/>
                  </a:lnTo>
                  <a:lnTo>
                    <a:pt x="658495" y="521843"/>
                  </a:lnTo>
                  <a:lnTo>
                    <a:pt x="274320" y="521843"/>
                  </a:lnTo>
                  <a:lnTo>
                    <a:pt x="179832" y="0"/>
                  </a:lnTo>
                  <a:close/>
                </a:path>
              </a:pathLst>
            </a:custGeom>
            <a:solidFill>
              <a:srgbClr val="FFFFFF"/>
            </a:solidFill>
          </p:spPr>
          <p:txBody>
            <a:bodyPr wrap="square" lIns="0" tIns="0" rIns="0" bIns="0" rtlCol="0"/>
            <a:lstStyle/>
            <a:p>
              <a:endParaRPr/>
            </a:p>
          </p:txBody>
        </p:sp>
        <p:sp>
          <p:nvSpPr>
            <p:cNvPr id="103" name="object 103"/>
            <p:cNvSpPr/>
            <p:nvPr/>
          </p:nvSpPr>
          <p:spPr>
            <a:xfrm>
              <a:off x="5599810" y="5233289"/>
              <a:ext cx="658495" cy="803275"/>
            </a:xfrm>
            <a:custGeom>
              <a:avLst/>
              <a:gdLst/>
              <a:ahLst/>
              <a:cxnLst/>
              <a:rect l="l" t="t" r="r" b="b"/>
              <a:pathLst>
                <a:path w="658495" h="803275">
                  <a:moveTo>
                    <a:pt x="0" y="521843"/>
                  </a:moveTo>
                  <a:lnTo>
                    <a:pt x="109728" y="521843"/>
                  </a:lnTo>
                  <a:lnTo>
                    <a:pt x="179832" y="0"/>
                  </a:lnTo>
                  <a:lnTo>
                    <a:pt x="274320" y="521843"/>
                  </a:lnTo>
                  <a:lnTo>
                    <a:pt x="658495" y="521843"/>
                  </a:lnTo>
                  <a:lnTo>
                    <a:pt x="658495" y="568706"/>
                  </a:lnTo>
                  <a:lnTo>
                    <a:pt x="658495" y="639064"/>
                  </a:lnTo>
                  <a:lnTo>
                    <a:pt x="658495" y="803021"/>
                  </a:lnTo>
                  <a:lnTo>
                    <a:pt x="274320" y="803021"/>
                  </a:lnTo>
                  <a:lnTo>
                    <a:pt x="109728" y="803021"/>
                  </a:lnTo>
                  <a:lnTo>
                    <a:pt x="0" y="803021"/>
                  </a:lnTo>
                  <a:lnTo>
                    <a:pt x="0" y="639064"/>
                  </a:lnTo>
                  <a:lnTo>
                    <a:pt x="0" y="568706"/>
                  </a:lnTo>
                  <a:lnTo>
                    <a:pt x="0" y="521843"/>
                  </a:lnTo>
                  <a:close/>
                </a:path>
              </a:pathLst>
            </a:custGeom>
            <a:ln w="5334">
              <a:solidFill>
                <a:srgbClr val="000000"/>
              </a:solidFill>
            </a:ln>
          </p:spPr>
          <p:txBody>
            <a:bodyPr wrap="square" lIns="0" tIns="0" rIns="0" bIns="0" rtlCol="0"/>
            <a:lstStyle/>
            <a:p>
              <a:endParaRPr/>
            </a:p>
          </p:txBody>
        </p:sp>
      </p:grpSp>
      <p:sp>
        <p:nvSpPr>
          <p:cNvPr id="104" name="object 104"/>
          <p:cNvSpPr txBox="1"/>
          <p:nvPr/>
        </p:nvSpPr>
        <p:spPr>
          <a:xfrm>
            <a:off x="7454058" y="8311805"/>
            <a:ext cx="654449" cy="284692"/>
          </a:xfrm>
          <a:prstGeom prst="rect">
            <a:avLst/>
          </a:prstGeom>
        </p:spPr>
        <p:txBody>
          <a:bodyPr vert="horz" wrap="square" lIns="0" tIns="25399" rIns="0" bIns="0" rtlCol="0">
            <a:spAutoFit/>
          </a:bodyPr>
          <a:lstStyle/>
          <a:p>
            <a:pPr marR="22859" algn="ctr">
              <a:spcBef>
                <a:spcPts val="200"/>
              </a:spcBef>
            </a:pPr>
            <a:r>
              <a:rPr sz="800" spc="-47" dirty="0">
                <a:solidFill>
                  <a:srgbClr val="585858"/>
                </a:solidFill>
                <a:latin typeface="BIZ UDPゴシック"/>
                <a:cs typeface="BIZ UDPゴシック"/>
              </a:rPr>
              <a:t>未回答</a:t>
            </a:r>
            <a:endParaRPr sz="800">
              <a:latin typeface="BIZ UDPゴシック"/>
              <a:cs typeface="BIZ UDPゴシック"/>
            </a:endParaRPr>
          </a:p>
          <a:p>
            <a:pPr algn="ctr">
              <a:spcBef>
                <a:spcPts val="67"/>
              </a:spcBef>
            </a:pPr>
            <a:r>
              <a:rPr sz="800" spc="-13" dirty="0">
                <a:solidFill>
                  <a:srgbClr val="585858"/>
                </a:solidFill>
                <a:latin typeface="BIZ UDPゴシック"/>
                <a:cs typeface="BIZ UDPゴシック"/>
              </a:rPr>
              <a:t>44</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59%</a:t>
            </a:r>
            <a:endParaRPr sz="800">
              <a:latin typeface="BIZ UDPゴシック"/>
              <a:cs typeface="BIZ UDPゴシック"/>
            </a:endParaRPr>
          </a:p>
        </p:txBody>
      </p:sp>
      <p:grpSp>
        <p:nvGrpSpPr>
          <p:cNvPr id="105" name="object 105"/>
          <p:cNvGrpSpPr/>
          <p:nvPr/>
        </p:nvGrpSpPr>
        <p:grpSpPr>
          <a:xfrm>
            <a:off x="10095645" y="2443874"/>
            <a:ext cx="2583084" cy="2142834"/>
            <a:chOff x="7678356" y="1379918"/>
            <a:chExt cx="1937385" cy="1607185"/>
          </a:xfrm>
        </p:grpSpPr>
        <p:sp>
          <p:nvSpPr>
            <p:cNvPr id="106" name="object 106"/>
            <p:cNvSpPr/>
            <p:nvPr/>
          </p:nvSpPr>
          <p:spPr>
            <a:xfrm>
              <a:off x="8067166" y="1382776"/>
              <a:ext cx="1159510" cy="1601470"/>
            </a:xfrm>
            <a:custGeom>
              <a:avLst/>
              <a:gdLst/>
              <a:ahLst/>
              <a:cxnLst/>
              <a:rect l="l" t="t" r="r" b="b"/>
              <a:pathLst>
                <a:path w="1159509" h="1601470">
                  <a:moveTo>
                    <a:pt x="0" y="1361186"/>
                  </a:moveTo>
                  <a:lnTo>
                    <a:pt x="0" y="1600962"/>
                  </a:lnTo>
                </a:path>
                <a:path w="1159509" h="1601470">
                  <a:moveTo>
                    <a:pt x="0" y="560577"/>
                  </a:moveTo>
                  <a:lnTo>
                    <a:pt x="0" y="1040257"/>
                  </a:lnTo>
                </a:path>
                <a:path w="1159509" h="1601470">
                  <a:moveTo>
                    <a:pt x="0" y="0"/>
                  </a:moveTo>
                  <a:lnTo>
                    <a:pt x="0" y="240537"/>
                  </a:lnTo>
                </a:path>
                <a:path w="1159509" h="1601470">
                  <a:moveTo>
                    <a:pt x="386588" y="1361186"/>
                  </a:moveTo>
                  <a:lnTo>
                    <a:pt x="386588" y="1600962"/>
                  </a:lnTo>
                </a:path>
                <a:path w="1159509" h="1601470">
                  <a:moveTo>
                    <a:pt x="386588" y="560577"/>
                  </a:moveTo>
                  <a:lnTo>
                    <a:pt x="386588" y="1040257"/>
                  </a:lnTo>
                </a:path>
                <a:path w="1159509" h="1601470">
                  <a:moveTo>
                    <a:pt x="386588" y="0"/>
                  </a:moveTo>
                  <a:lnTo>
                    <a:pt x="386588" y="240537"/>
                  </a:lnTo>
                </a:path>
                <a:path w="1159509" h="1601470">
                  <a:moveTo>
                    <a:pt x="772414" y="1361186"/>
                  </a:moveTo>
                  <a:lnTo>
                    <a:pt x="772414" y="1600962"/>
                  </a:lnTo>
                </a:path>
                <a:path w="1159509" h="1601470">
                  <a:moveTo>
                    <a:pt x="772414" y="560577"/>
                  </a:moveTo>
                  <a:lnTo>
                    <a:pt x="772414" y="1040257"/>
                  </a:lnTo>
                </a:path>
                <a:path w="1159509" h="1601470">
                  <a:moveTo>
                    <a:pt x="772414" y="0"/>
                  </a:moveTo>
                  <a:lnTo>
                    <a:pt x="772414" y="240537"/>
                  </a:lnTo>
                </a:path>
                <a:path w="1159509" h="1601470">
                  <a:moveTo>
                    <a:pt x="1159002" y="1361186"/>
                  </a:moveTo>
                  <a:lnTo>
                    <a:pt x="1159002" y="1600962"/>
                  </a:lnTo>
                </a:path>
                <a:path w="1159509" h="1601470">
                  <a:moveTo>
                    <a:pt x="1159002" y="560577"/>
                  </a:moveTo>
                  <a:lnTo>
                    <a:pt x="1159002" y="1040257"/>
                  </a:lnTo>
                </a:path>
                <a:path w="1159509" h="1601470">
                  <a:moveTo>
                    <a:pt x="1159002" y="0"/>
                  </a:moveTo>
                  <a:lnTo>
                    <a:pt x="1159002" y="240537"/>
                  </a:lnTo>
                </a:path>
              </a:pathLst>
            </a:custGeom>
            <a:ln w="5334">
              <a:solidFill>
                <a:srgbClr val="D9D9D9"/>
              </a:solidFill>
            </a:ln>
          </p:spPr>
          <p:txBody>
            <a:bodyPr wrap="square" lIns="0" tIns="0" rIns="0" bIns="0" rtlCol="0"/>
            <a:lstStyle/>
            <a:p>
              <a:endParaRPr/>
            </a:p>
          </p:txBody>
        </p:sp>
        <p:sp>
          <p:nvSpPr>
            <p:cNvPr id="107" name="object 107"/>
            <p:cNvSpPr/>
            <p:nvPr/>
          </p:nvSpPr>
          <p:spPr>
            <a:xfrm>
              <a:off x="9612375" y="1382776"/>
              <a:ext cx="0" cy="1601470"/>
            </a:xfrm>
            <a:custGeom>
              <a:avLst/>
              <a:gdLst/>
              <a:ahLst/>
              <a:cxnLst/>
              <a:rect l="l" t="t" r="r" b="b"/>
              <a:pathLst>
                <a:path h="1601470">
                  <a:moveTo>
                    <a:pt x="0" y="0"/>
                  </a:moveTo>
                  <a:lnTo>
                    <a:pt x="0" y="1600962"/>
                  </a:lnTo>
                </a:path>
              </a:pathLst>
            </a:custGeom>
            <a:ln w="5334">
              <a:solidFill>
                <a:srgbClr val="D9D9D9"/>
              </a:solidFill>
            </a:ln>
          </p:spPr>
          <p:txBody>
            <a:bodyPr wrap="square" lIns="0" tIns="0" rIns="0" bIns="0" rtlCol="0"/>
            <a:lstStyle/>
            <a:p>
              <a:endParaRPr/>
            </a:p>
          </p:txBody>
        </p:sp>
        <p:sp>
          <p:nvSpPr>
            <p:cNvPr id="108" name="object 108"/>
            <p:cNvSpPr/>
            <p:nvPr/>
          </p:nvSpPr>
          <p:spPr>
            <a:xfrm>
              <a:off x="7681213" y="1623313"/>
              <a:ext cx="1139825" cy="1120775"/>
            </a:xfrm>
            <a:custGeom>
              <a:avLst/>
              <a:gdLst/>
              <a:ahLst/>
              <a:cxnLst/>
              <a:rect l="l" t="t" r="r" b="b"/>
              <a:pathLst>
                <a:path w="1139825" h="1120775">
                  <a:moveTo>
                    <a:pt x="965454" y="799719"/>
                  </a:moveTo>
                  <a:lnTo>
                    <a:pt x="0" y="799719"/>
                  </a:lnTo>
                  <a:lnTo>
                    <a:pt x="0" y="1120648"/>
                  </a:lnTo>
                  <a:lnTo>
                    <a:pt x="965454" y="1120648"/>
                  </a:lnTo>
                  <a:lnTo>
                    <a:pt x="965454" y="799719"/>
                  </a:lnTo>
                  <a:close/>
                </a:path>
                <a:path w="1139825" h="1120775">
                  <a:moveTo>
                    <a:pt x="1139571" y="0"/>
                  </a:moveTo>
                  <a:lnTo>
                    <a:pt x="0" y="0"/>
                  </a:lnTo>
                  <a:lnTo>
                    <a:pt x="0" y="320040"/>
                  </a:lnTo>
                  <a:lnTo>
                    <a:pt x="1139571" y="320040"/>
                  </a:lnTo>
                  <a:lnTo>
                    <a:pt x="1139571" y="0"/>
                  </a:lnTo>
                  <a:close/>
                </a:path>
              </a:pathLst>
            </a:custGeom>
            <a:solidFill>
              <a:srgbClr val="92D050"/>
            </a:solidFill>
          </p:spPr>
          <p:txBody>
            <a:bodyPr wrap="square" lIns="0" tIns="0" rIns="0" bIns="0" rtlCol="0"/>
            <a:lstStyle/>
            <a:p>
              <a:endParaRPr/>
            </a:p>
          </p:txBody>
        </p:sp>
        <p:sp>
          <p:nvSpPr>
            <p:cNvPr id="109" name="object 109"/>
            <p:cNvSpPr/>
            <p:nvPr/>
          </p:nvSpPr>
          <p:spPr>
            <a:xfrm>
              <a:off x="8646668" y="1623313"/>
              <a:ext cx="807720" cy="1120775"/>
            </a:xfrm>
            <a:custGeom>
              <a:avLst/>
              <a:gdLst/>
              <a:ahLst/>
              <a:cxnLst/>
              <a:rect l="l" t="t" r="r" b="b"/>
              <a:pathLst>
                <a:path w="807720" h="1120775">
                  <a:moveTo>
                    <a:pt x="772414" y="799719"/>
                  </a:moveTo>
                  <a:lnTo>
                    <a:pt x="0" y="799719"/>
                  </a:lnTo>
                  <a:lnTo>
                    <a:pt x="0" y="1120648"/>
                  </a:lnTo>
                  <a:lnTo>
                    <a:pt x="772414" y="1120648"/>
                  </a:lnTo>
                  <a:lnTo>
                    <a:pt x="772414" y="799719"/>
                  </a:lnTo>
                  <a:close/>
                </a:path>
                <a:path w="807720" h="1120775">
                  <a:moveTo>
                    <a:pt x="807339" y="0"/>
                  </a:moveTo>
                  <a:lnTo>
                    <a:pt x="174117" y="0"/>
                  </a:lnTo>
                  <a:lnTo>
                    <a:pt x="174117" y="320040"/>
                  </a:lnTo>
                  <a:lnTo>
                    <a:pt x="807339" y="320040"/>
                  </a:lnTo>
                  <a:lnTo>
                    <a:pt x="807339" y="0"/>
                  </a:lnTo>
                  <a:close/>
                </a:path>
              </a:pathLst>
            </a:custGeom>
            <a:solidFill>
              <a:srgbClr val="5B9BD4"/>
            </a:solidFill>
          </p:spPr>
          <p:txBody>
            <a:bodyPr wrap="square" lIns="0" tIns="0" rIns="0" bIns="0" rtlCol="0"/>
            <a:lstStyle/>
            <a:p>
              <a:endParaRPr/>
            </a:p>
          </p:txBody>
        </p:sp>
        <p:sp>
          <p:nvSpPr>
            <p:cNvPr id="110" name="object 110"/>
            <p:cNvSpPr/>
            <p:nvPr/>
          </p:nvSpPr>
          <p:spPr>
            <a:xfrm>
              <a:off x="9419082" y="1623313"/>
              <a:ext cx="193675" cy="1120775"/>
            </a:xfrm>
            <a:custGeom>
              <a:avLst/>
              <a:gdLst/>
              <a:ahLst/>
              <a:cxnLst/>
              <a:rect l="l" t="t" r="r" b="b"/>
              <a:pathLst>
                <a:path w="193675" h="1120775">
                  <a:moveTo>
                    <a:pt x="193675" y="799719"/>
                  </a:moveTo>
                  <a:lnTo>
                    <a:pt x="0" y="799719"/>
                  </a:lnTo>
                  <a:lnTo>
                    <a:pt x="0" y="1120648"/>
                  </a:lnTo>
                  <a:lnTo>
                    <a:pt x="193675" y="1120648"/>
                  </a:lnTo>
                  <a:lnTo>
                    <a:pt x="193675" y="799719"/>
                  </a:lnTo>
                  <a:close/>
                </a:path>
                <a:path w="193675" h="1120775">
                  <a:moveTo>
                    <a:pt x="193675" y="0"/>
                  </a:moveTo>
                  <a:lnTo>
                    <a:pt x="34925" y="0"/>
                  </a:lnTo>
                  <a:lnTo>
                    <a:pt x="34925" y="320040"/>
                  </a:lnTo>
                  <a:lnTo>
                    <a:pt x="193675" y="320040"/>
                  </a:lnTo>
                  <a:lnTo>
                    <a:pt x="193675" y="0"/>
                  </a:lnTo>
                  <a:close/>
                </a:path>
              </a:pathLst>
            </a:custGeom>
            <a:solidFill>
              <a:srgbClr val="FFC000"/>
            </a:solidFill>
          </p:spPr>
          <p:txBody>
            <a:bodyPr wrap="square" lIns="0" tIns="0" rIns="0" bIns="0" rtlCol="0"/>
            <a:lstStyle/>
            <a:p>
              <a:endParaRPr/>
            </a:p>
          </p:txBody>
        </p:sp>
        <p:sp>
          <p:nvSpPr>
            <p:cNvPr id="111" name="object 111"/>
            <p:cNvSpPr/>
            <p:nvPr/>
          </p:nvSpPr>
          <p:spPr>
            <a:xfrm>
              <a:off x="7681213" y="1382776"/>
              <a:ext cx="0" cy="1601470"/>
            </a:xfrm>
            <a:custGeom>
              <a:avLst/>
              <a:gdLst/>
              <a:ahLst/>
              <a:cxnLst/>
              <a:rect l="l" t="t" r="r" b="b"/>
              <a:pathLst>
                <a:path h="1601470">
                  <a:moveTo>
                    <a:pt x="0" y="1600962"/>
                  </a:moveTo>
                  <a:lnTo>
                    <a:pt x="0" y="0"/>
                  </a:lnTo>
                </a:path>
              </a:pathLst>
            </a:custGeom>
            <a:ln w="5334">
              <a:solidFill>
                <a:srgbClr val="D9D9D9"/>
              </a:solidFill>
            </a:ln>
          </p:spPr>
          <p:txBody>
            <a:bodyPr wrap="square" lIns="0" tIns="0" rIns="0" bIns="0" rtlCol="0"/>
            <a:lstStyle/>
            <a:p>
              <a:endParaRPr/>
            </a:p>
          </p:txBody>
        </p:sp>
        <p:sp>
          <p:nvSpPr>
            <p:cNvPr id="112" name="object 112"/>
            <p:cNvSpPr/>
            <p:nvPr/>
          </p:nvSpPr>
          <p:spPr>
            <a:xfrm>
              <a:off x="8126475" y="2533751"/>
              <a:ext cx="75565" cy="99695"/>
            </a:xfrm>
            <a:custGeom>
              <a:avLst/>
              <a:gdLst/>
              <a:ahLst/>
              <a:cxnLst/>
              <a:rect l="l" t="t" r="r" b="b"/>
              <a:pathLst>
                <a:path w="75565" h="99694">
                  <a:moveTo>
                    <a:pt x="75107" y="0"/>
                  </a:moveTo>
                  <a:lnTo>
                    <a:pt x="0" y="0"/>
                  </a:lnTo>
                  <a:lnTo>
                    <a:pt x="0" y="99466"/>
                  </a:lnTo>
                  <a:lnTo>
                    <a:pt x="75107" y="99466"/>
                  </a:lnTo>
                  <a:lnTo>
                    <a:pt x="75107" y="0"/>
                  </a:lnTo>
                  <a:close/>
                </a:path>
              </a:pathLst>
            </a:custGeom>
            <a:solidFill>
              <a:srgbClr val="FFFFFF"/>
            </a:solidFill>
          </p:spPr>
          <p:txBody>
            <a:bodyPr wrap="square" lIns="0" tIns="0" rIns="0" bIns="0" rtlCol="0"/>
            <a:lstStyle/>
            <a:p>
              <a:endParaRPr/>
            </a:p>
          </p:txBody>
        </p:sp>
      </p:grpSp>
      <p:sp>
        <p:nvSpPr>
          <p:cNvPr id="113" name="object 113"/>
          <p:cNvSpPr txBox="1"/>
          <p:nvPr/>
        </p:nvSpPr>
        <p:spPr>
          <a:xfrm>
            <a:off x="10722917" y="3975522"/>
            <a:ext cx="60958" cy="120609"/>
          </a:xfrm>
          <a:prstGeom prst="rect">
            <a:avLst/>
          </a:prstGeom>
        </p:spPr>
        <p:txBody>
          <a:bodyPr vert="horz" wrap="square" lIns="0" tIns="17779" rIns="0" bIns="0" rtlCol="0">
            <a:spAutoFit/>
          </a:bodyPr>
          <a:lstStyle/>
          <a:p>
            <a:pPr>
              <a:spcBef>
                <a:spcPts val="140"/>
              </a:spcBef>
            </a:pPr>
            <a:r>
              <a:rPr sz="667" spc="-67" dirty="0">
                <a:solidFill>
                  <a:srgbClr val="404040"/>
                </a:solidFill>
                <a:latin typeface="Calibri"/>
                <a:cs typeface="Calibri"/>
              </a:rPr>
              <a:t>5</a:t>
            </a:r>
            <a:endParaRPr sz="667">
              <a:latin typeface="Calibri"/>
              <a:cs typeface="Calibri"/>
            </a:endParaRPr>
          </a:p>
        </p:txBody>
      </p:sp>
      <p:sp>
        <p:nvSpPr>
          <p:cNvPr id="114" name="object 114"/>
          <p:cNvSpPr/>
          <p:nvPr/>
        </p:nvSpPr>
        <p:spPr>
          <a:xfrm>
            <a:off x="10787600" y="2914993"/>
            <a:ext cx="143928" cy="132922"/>
          </a:xfrm>
          <a:custGeom>
            <a:avLst/>
            <a:gdLst/>
            <a:ahLst/>
            <a:cxnLst/>
            <a:rect l="l" t="t" r="r" b="b"/>
            <a:pathLst>
              <a:path w="107950" h="99694">
                <a:moveTo>
                  <a:pt x="107530" y="0"/>
                </a:moveTo>
                <a:lnTo>
                  <a:pt x="0" y="0"/>
                </a:lnTo>
                <a:lnTo>
                  <a:pt x="0" y="99466"/>
                </a:lnTo>
                <a:lnTo>
                  <a:pt x="107530" y="99466"/>
                </a:lnTo>
                <a:lnTo>
                  <a:pt x="107530" y="0"/>
                </a:lnTo>
                <a:close/>
              </a:path>
            </a:pathLst>
          </a:custGeom>
          <a:solidFill>
            <a:srgbClr val="FFFFFF"/>
          </a:solidFill>
        </p:spPr>
        <p:txBody>
          <a:bodyPr wrap="square" lIns="0" tIns="0" rIns="0" bIns="0" rtlCol="0"/>
          <a:lstStyle/>
          <a:p>
            <a:endParaRPr/>
          </a:p>
        </p:txBody>
      </p:sp>
      <p:sp>
        <p:nvSpPr>
          <p:cNvPr id="115" name="object 115"/>
          <p:cNvSpPr txBox="1"/>
          <p:nvPr/>
        </p:nvSpPr>
        <p:spPr>
          <a:xfrm>
            <a:off x="10817233" y="2907915"/>
            <a:ext cx="104136" cy="120609"/>
          </a:xfrm>
          <a:prstGeom prst="rect">
            <a:avLst/>
          </a:prstGeom>
        </p:spPr>
        <p:txBody>
          <a:bodyPr vert="horz" wrap="square" lIns="0" tIns="17779" rIns="0" bIns="0" rtlCol="0">
            <a:spAutoFit/>
          </a:bodyPr>
          <a:lstStyle/>
          <a:p>
            <a:pPr>
              <a:spcBef>
                <a:spcPts val="140"/>
              </a:spcBef>
            </a:pPr>
            <a:r>
              <a:rPr sz="667" spc="-33" dirty="0">
                <a:solidFill>
                  <a:srgbClr val="404040"/>
                </a:solidFill>
                <a:latin typeface="Calibri"/>
                <a:cs typeface="Calibri"/>
              </a:rPr>
              <a:t>36</a:t>
            </a:r>
            <a:endParaRPr sz="667">
              <a:latin typeface="Calibri"/>
              <a:cs typeface="Calibri"/>
            </a:endParaRPr>
          </a:p>
        </p:txBody>
      </p:sp>
      <p:sp>
        <p:nvSpPr>
          <p:cNvPr id="116" name="object 116"/>
          <p:cNvSpPr/>
          <p:nvPr/>
        </p:nvSpPr>
        <p:spPr>
          <a:xfrm>
            <a:off x="11851820" y="3982261"/>
            <a:ext cx="100750" cy="132922"/>
          </a:xfrm>
          <a:custGeom>
            <a:avLst/>
            <a:gdLst/>
            <a:ahLst/>
            <a:cxnLst/>
            <a:rect l="l" t="t" r="r" b="b"/>
            <a:pathLst>
              <a:path w="75565" h="99694">
                <a:moveTo>
                  <a:pt x="75107" y="0"/>
                </a:moveTo>
                <a:lnTo>
                  <a:pt x="0" y="0"/>
                </a:lnTo>
                <a:lnTo>
                  <a:pt x="0" y="99466"/>
                </a:lnTo>
                <a:lnTo>
                  <a:pt x="75107" y="99466"/>
                </a:lnTo>
                <a:lnTo>
                  <a:pt x="75107" y="0"/>
                </a:lnTo>
                <a:close/>
              </a:path>
            </a:pathLst>
          </a:custGeom>
          <a:solidFill>
            <a:srgbClr val="FFFFFF"/>
          </a:solidFill>
        </p:spPr>
        <p:txBody>
          <a:bodyPr wrap="square" lIns="0" tIns="0" rIns="0" bIns="0" rtlCol="0"/>
          <a:lstStyle/>
          <a:p>
            <a:endParaRPr/>
          </a:p>
        </p:txBody>
      </p:sp>
      <p:sp>
        <p:nvSpPr>
          <p:cNvPr id="117" name="object 117"/>
          <p:cNvSpPr txBox="1"/>
          <p:nvPr/>
        </p:nvSpPr>
        <p:spPr>
          <a:xfrm>
            <a:off x="11881961" y="3975522"/>
            <a:ext cx="60958" cy="120609"/>
          </a:xfrm>
          <a:prstGeom prst="rect">
            <a:avLst/>
          </a:prstGeom>
        </p:spPr>
        <p:txBody>
          <a:bodyPr vert="horz" wrap="square" lIns="0" tIns="17779" rIns="0" bIns="0" rtlCol="0">
            <a:spAutoFit/>
          </a:bodyPr>
          <a:lstStyle/>
          <a:p>
            <a:pPr>
              <a:spcBef>
                <a:spcPts val="140"/>
              </a:spcBef>
            </a:pPr>
            <a:r>
              <a:rPr sz="667" spc="-67" dirty="0">
                <a:solidFill>
                  <a:srgbClr val="404040"/>
                </a:solidFill>
                <a:latin typeface="Calibri"/>
                <a:cs typeface="Calibri"/>
              </a:rPr>
              <a:t>4</a:t>
            </a:r>
            <a:endParaRPr sz="667">
              <a:latin typeface="Calibri"/>
              <a:cs typeface="Calibri"/>
            </a:endParaRPr>
          </a:p>
        </p:txBody>
      </p:sp>
      <p:sp>
        <p:nvSpPr>
          <p:cNvPr id="118" name="object 118"/>
          <p:cNvSpPr/>
          <p:nvPr/>
        </p:nvSpPr>
        <p:spPr>
          <a:xfrm>
            <a:off x="11969503" y="2914993"/>
            <a:ext cx="143928" cy="132922"/>
          </a:xfrm>
          <a:custGeom>
            <a:avLst/>
            <a:gdLst/>
            <a:ahLst/>
            <a:cxnLst/>
            <a:rect l="l" t="t" r="r" b="b"/>
            <a:pathLst>
              <a:path w="107950" h="99694">
                <a:moveTo>
                  <a:pt x="107530" y="0"/>
                </a:moveTo>
                <a:lnTo>
                  <a:pt x="0" y="0"/>
                </a:lnTo>
                <a:lnTo>
                  <a:pt x="0" y="99466"/>
                </a:lnTo>
                <a:lnTo>
                  <a:pt x="107530" y="99466"/>
                </a:lnTo>
                <a:lnTo>
                  <a:pt x="107530" y="0"/>
                </a:lnTo>
                <a:close/>
              </a:path>
            </a:pathLst>
          </a:custGeom>
          <a:solidFill>
            <a:srgbClr val="FFFFFF"/>
          </a:solidFill>
        </p:spPr>
        <p:txBody>
          <a:bodyPr wrap="square" lIns="0" tIns="0" rIns="0" bIns="0" rtlCol="0"/>
          <a:lstStyle/>
          <a:p>
            <a:endParaRPr/>
          </a:p>
        </p:txBody>
      </p:sp>
      <p:sp>
        <p:nvSpPr>
          <p:cNvPr id="119" name="object 119"/>
          <p:cNvSpPr txBox="1"/>
          <p:nvPr/>
        </p:nvSpPr>
        <p:spPr>
          <a:xfrm>
            <a:off x="11999305" y="2907915"/>
            <a:ext cx="104136" cy="120609"/>
          </a:xfrm>
          <a:prstGeom prst="rect">
            <a:avLst/>
          </a:prstGeom>
        </p:spPr>
        <p:txBody>
          <a:bodyPr vert="horz" wrap="square" lIns="0" tIns="17779" rIns="0" bIns="0" rtlCol="0">
            <a:spAutoFit/>
          </a:bodyPr>
          <a:lstStyle/>
          <a:p>
            <a:pPr>
              <a:spcBef>
                <a:spcPts val="140"/>
              </a:spcBef>
            </a:pPr>
            <a:r>
              <a:rPr sz="667" spc="-33" dirty="0">
                <a:solidFill>
                  <a:srgbClr val="404040"/>
                </a:solidFill>
                <a:latin typeface="Calibri"/>
                <a:cs typeface="Calibri"/>
              </a:rPr>
              <a:t>20</a:t>
            </a:r>
            <a:endParaRPr sz="667">
              <a:latin typeface="Calibri"/>
              <a:cs typeface="Calibri"/>
            </a:endParaRPr>
          </a:p>
        </p:txBody>
      </p:sp>
      <p:sp>
        <p:nvSpPr>
          <p:cNvPr id="120" name="object 120"/>
          <p:cNvSpPr/>
          <p:nvPr/>
        </p:nvSpPr>
        <p:spPr>
          <a:xfrm>
            <a:off x="12495433" y="3982261"/>
            <a:ext cx="100750" cy="132922"/>
          </a:xfrm>
          <a:custGeom>
            <a:avLst/>
            <a:gdLst/>
            <a:ahLst/>
            <a:cxnLst/>
            <a:rect l="l" t="t" r="r" b="b"/>
            <a:pathLst>
              <a:path w="75565" h="99694">
                <a:moveTo>
                  <a:pt x="75107" y="0"/>
                </a:moveTo>
                <a:lnTo>
                  <a:pt x="0" y="0"/>
                </a:lnTo>
                <a:lnTo>
                  <a:pt x="0" y="99466"/>
                </a:lnTo>
                <a:lnTo>
                  <a:pt x="75107" y="99466"/>
                </a:lnTo>
                <a:lnTo>
                  <a:pt x="75107" y="0"/>
                </a:lnTo>
                <a:close/>
              </a:path>
            </a:pathLst>
          </a:custGeom>
          <a:solidFill>
            <a:srgbClr val="FFFFFF"/>
          </a:solidFill>
        </p:spPr>
        <p:txBody>
          <a:bodyPr wrap="square" lIns="0" tIns="0" rIns="0" bIns="0" rtlCol="0"/>
          <a:lstStyle/>
          <a:p>
            <a:endParaRPr/>
          </a:p>
        </p:txBody>
      </p:sp>
      <p:sp>
        <p:nvSpPr>
          <p:cNvPr id="121" name="object 121"/>
          <p:cNvSpPr txBox="1"/>
          <p:nvPr/>
        </p:nvSpPr>
        <p:spPr>
          <a:xfrm>
            <a:off x="12525571" y="3975522"/>
            <a:ext cx="60958" cy="120609"/>
          </a:xfrm>
          <a:prstGeom prst="rect">
            <a:avLst/>
          </a:prstGeom>
        </p:spPr>
        <p:txBody>
          <a:bodyPr vert="horz" wrap="square" lIns="0" tIns="17779" rIns="0" bIns="0" rtlCol="0">
            <a:spAutoFit/>
          </a:bodyPr>
          <a:lstStyle/>
          <a:p>
            <a:pPr>
              <a:spcBef>
                <a:spcPts val="140"/>
              </a:spcBef>
            </a:pPr>
            <a:r>
              <a:rPr sz="667" spc="-67" dirty="0">
                <a:solidFill>
                  <a:srgbClr val="404040"/>
                </a:solidFill>
                <a:latin typeface="Calibri"/>
                <a:cs typeface="Calibri"/>
              </a:rPr>
              <a:t>1</a:t>
            </a:r>
            <a:endParaRPr sz="667">
              <a:latin typeface="Calibri"/>
              <a:cs typeface="Calibri"/>
            </a:endParaRPr>
          </a:p>
        </p:txBody>
      </p:sp>
      <p:sp>
        <p:nvSpPr>
          <p:cNvPr id="122" name="object 122"/>
          <p:cNvSpPr/>
          <p:nvPr/>
        </p:nvSpPr>
        <p:spPr>
          <a:xfrm>
            <a:off x="12518631" y="2914993"/>
            <a:ext cx="100750" cy="132922"/>
          </a:xfrm>
          <a:custGeom>
            <a:avLst/>
            <a:gdLst/>
            <a:ahLst/>
            <a:cxnLst/>
            <a:rect l="l" t="t" r="r" b="b"/>
            <a:pathLst>
              <a:path w="75565" h="99694">
                <a:moveTo>
                  <a:pt x="75107" y="0"/>
                </a:moveTo>
                <a:lnTo>
                  <a:pt x="0" y="0"/>
                </a:lnTo>
                <a:lnTo>
                  <a:pt x="0" y="99466"/>
                </a:lnTo>
                <a:lnTo>
                  <a:pt x="75107" y="99466"/>
                </a:lnTo>
                <a:lnTo>
                  <a:pt x="75107" y="0"/>
                </a:lnTo>
                <a:close/>
              </a:path>
            </a:pathLst>
          </a:custGeom>
          <a:solidFill>
            <a:srgbClr val="FFFFFF"/>
          </a:solidFill>
        </p:spPr>
        <p:txBody>
          <a:bodyPr wrap="square" lIns="0" tIns="0" rIns="0" bIns="0" rtlCol="0"/>
          <a:lstStyle/>
          <a:p>
            <a:endParaRPr/>
          </a:p>
        </p:txBody>
      </p:sp>
      <p:sp>
        <p:nvSpPr>
          <p:cNvPr id="123" name="object 123"/>
          <p:cNvSpPr txBox="1"/>
          <p:nvPr/>
        </p:nvSpPr>
        <p:spPr>
          <a:xfrm>
            <a:off x="12548769" y="2907915"/>
            <a:ext cx="60958" cy="120609"/>
          </a:xfrm>
          <a:prstGeom prst="rect">
            <a:avLst/>
          </a:prstGeom>
        </p:spPr>
        <p:txBody>
          <a:bodyPr vert="horz" wrap="square" lIns="0" tIns="17779" rIns="0" bIns="0" rtlCol="0">
            <a:spAutoFit/>
          </a:bodyPr>
          <a:lstStyle/>
          <a:p>
            <a:pPr>
              <a:spcBef>
                <a:spcPts val="140"/>
              </a:spcBef>
            </a:pPr>
            <a:r>
              <a:rPr sz="667" spc="-67" dirty="0">
                <a:solidFill>
                  <a:srgbClr val="404040"/>
                </a:solidFill>
                <a:latin typeface="Calibri"/>
                <a:cs typeface="Calibri"/>
              </a:rPr>
              <a:t>5</a:t>
            </a:r>
            <a:endParaRPr sz="667">
              <a:latin typeface="Calibri"/>
              <a:cs typeface="Calibri"/>
            </a:endParaRPr>
          </a:p>
        </p:txBody>
      </p:sp>
      <p:sp>
        <p:nvSpPr>
          <p:cNvPr id="124" name="object 124"/>
          <p:cNvSpPr txBox="1"/>
          <p:nvPr/>
        </p:nvSpPr>
        <p:spPr>
          <a:xfrm>
            <a:off x="10048657" y="4615578"/>
            <a:ext cx="121915" cy="120609"/>
          </a:xfrm>
          <a:prstGeom prst="rect">
            <a:avLst/>
          </a:prstGeom>
        </p:spPr>
        <p:txBody>
          <a:bodyPr vert="horz" wrap="square" lIns="0" tIns="17779" rIns="0" bIns="0" rtlCol="0">
            <a:spAutoFit/>
          </a:bodyPr>
          <a:lstStyle/>
          <a:p>
            <a:pPr>
              <a:spcBef>
                <a:spcPts val="140"/>
              </a:spcBef>
            </a:pPr>
            <a:r>
              <a:rPr sz="667" spc="-33" dirty="0">
                <a:solidFill>
                  <a:srgbClr val="585858"/>
                </a:solidFill>
                <a:latin typeface="Calibri"/>
                <a:cs typeface="Calibri"/>
              </a:rPr>
              <a:t>0%</a:t>
            </a:r>
            <a:endParaRPr sz="667">
              <a:latin typeface="Calibri"/>
              <a:cs typeface="Calibri"/>
            </a:endParaRPr>
          </a:p>
        </p:txBody>
      </p:sp>
      <p:sp>
        <p:nvSpPr>
          <p:cNvPr id="125" name="object 125"/>
          <p:cNvSpPr txBox="1"/>
          <p:nvPr/>
        </p:nvSpPr>
        <p:spPr>
          <a:xfrm>
            <a:off x="10542075" y="4615578"/>
            <a:ext cx="165941" cy="120609"/>
          </a:xfrm>
          <a:prstGeom prst="rect">
            <a:avLst/>
          </a:prstGeom>
        </p:spPr>
        <p:txBody>
          <a:bodyPr vert="horz" wrap="square" lIns="0" tIns="17779" rIns="0" bIns="0" rtlCol="0">
            <a:spAutoFit/>
          </a:bodyPr>
          <a:lstStyle/>
          <a:p>
            <a:pPr>
              <a:spcBef>
                <a:spcPts val="140"/>
              </a:spcBef>
            </a:pPr>
            <a:r>
              <a:rPr sz="667" spc="-33" dirty="0">
                <a:solidFill>
                  <a:srgbClr val="585858"/>
                </a:solidFill>
                <a:latin typeface="Calibri"/>
                <a:cs typeface="Calibri"/>
              </a:rPr>
              <a:t>20%</a:t>
            </a:r>
            <a:endParaRPr sz="667">
              <a:latin typeface="Calibri"/>
              <a:cs typeface="Calibri"/>
            </a:endParaRPr>
          </a:p>
        </p:txBody>
      </p:sp>
      <p:sp>
        <p:nvSpPr>
          <p:cNvPr id="126" name="object 126"/>
          <p:cNvSpPr txBox="1"/>
          <p:nvPr/>
        </p:nvSpPr>
        <p:spPr>
          <a:xfrm>
            <a:off x="11057338" y="4615579"/>
            <a:ext cx="680695" cy="120609"/>
          </a:xfrm>
          <a:prstGeom prst="rect">
            <a:avLst/>
          </a:prstGeom>
        </p:spPr>
        <p:txBody>
          <a:bodyPr vert="horz" wrap="square" lIns="0" tIns="17779" rIns="0" bIns="0" rtlCol="0">
            <a:spAutoFit/>
          </a:bodyPr>
          <a:lstStyle/>
          <a:p>
            <a:pPr>
              <a:spcBef>
                <a:spcPts val="140"/>
              </a:spcBef>
              <a:tabLst>
                <a:tab pos="514760" algn="l"/>
              </a:tabLst>
            </a:pP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p:txBody>
      </p:sp>
      <p:sp>
        <p:nvSpPr>
          <p:cNvPr id="127" name="object 127"/>
          <p:cNvSpPr txBox="1"/>
          <p:nvPr/>
        </p:nvSpPr>
        <p:spPr>
          <a:xfrm>
            <a:off x="12087523" y="4615578"/>
            <a:ext cx="164246" cy="120609"/>
          </a:xfrm>
          <a:prstGeom prst="rect">
            <a:avLst/>
          </a:prstGeom>
        </p:spPr>
        <p:txBody>
          <a:bodyPr vert="horz" wrap="square" lIns="0" tIns="17779" rIns="0" bIns="0" rtlCol="0">
            <a:spAutoFit/>
          </a:bodyPr>
          <a:lstStyle/>
          <a:p>
            <a:pPr>
              <a:spcBef>
                <a:spcPts val="140"/>
              </a:spcBef>
            </a:pPr>
            <a:r>
              <a:rPr sz="667" spc="-33" dirty="0">
                <a:solidFill>
                  <a:srgbClr val="585858"/>
                </a:solidFill>
                <a:latin typeface="Calibri"/>
                <a:cs typeface="Calibri"/>
              </a:rPr>
              <a:t>80%</a:t>
            </a:r>
            <a:endParaRPr sz="667">
              <a:latin typeface="Calibri"/>
              <a:cs typeface="Calibri"/>
            </a:endParaRPr>
          </a:p>
        </p:txBody>
      </p:sp>
      <p:sp>
        <p:nvSpPr>
          <p:cNvPr id="128" name="object 128"/>
          <p:cNvSpPr txBox="1"/>
          <p:nvPr/>
        </p:nvSpPr>
        <p:spPr>
          <a:xfrm>
            <a:off x="12580942" y="4615578"/>
            <a:ext cx="207426" cy="120609"/>
          </a:xfrm>
          <a:prstGeom prst="rect">
            <a:avLst/>
          </a:prstGeom>
        </p:spPr>
        <p:txBody>
          <a:bodyPr vert="horz" wrap="square" lIns="0" tIns="17779" rIns="0" bIns="0" rtlCol="0">
            <a:spAutoFit/>
          </a:bodyPr>
          <a:lstStyle/>
          <a:p>
            <a:pPr>
              <a:spcBef>
                <a:spcPts val="140"/>
              </a:spcBef>
            </a:pPr>
            <a:r>
              <a:rPr sz="667" spc="-27" dirty="0">
                <a:solidFill>
                  <a:srgbClr val="585858"/>
                </a:solidFill>
                <a:latin typeface="Calibri"/>
                <a:cs typeface="Calibri"/>
              </a:rPr>
              <a:t>100%</a:t>
            </a:r>
            <a:endParaRPr sz="667">
              <a:latin typeface="Calibri"/>
              <a:cs typeface="Calibri"/>
            </a:endParaRPr>
          </a:p>
        </p:txBody>
      </p:sp>
      <p:sp>
        <p:nvSpPr>
          <p:cNvPr id="129" name="object 129"/>
          <p:cNvSpPr txBox="1"/>
          <p:nvPr/>
        </p:nvSpPr>
        <p:spPr>
          <a:xfrm>
            <a:off x="9851220" y="3971120"/>
            <a:ext cx="187953" cy="120609"/>
          </a:xfrm>
          <a:prstGeom prst="rect">
            <a:avLst/>
          </a:prstGeom>
        </p:spPr>
        <p:txBody>
          <a:bodyPr vert="horz" wrap="square" lIns="0" tIns="17779" rIns="0" bIns="0" rtlCol="0">
            <a:spAutoFit/>
          </a:bodyPr>
          <a:lstStyle/>
          <a:p>
            <a:pPr>
              <a:spcBef>
                <a:spcPts val="140"/>
              </a:spcBef>
            </a:pPr>
            <a:r>
              <a:rPr sz="667" spc="-33" dirty="0">
                <a:solidFill>
                  <a:srgbClr val="585858"/>
                </a:solidFill>
                <a:latin typeface="游ゴシック"/>
                <a:cs typeface="游ゴシック"/>
              </a:rPr>
              <a:t>ある</a:t>
            </a:r>
            <a:endParaRPr sz="667">
              <a:latin typeface="游ゴシック"/>
              <a:cs typeface="游ゴシック"/>
            </a:endParaRPr>
          </a:p>
        </p:txBody>
      </p:sp>
      <p:sp>
        <p:nvSpPr>
          <p:cNvPr id="130" name="object 130"/>
          <p:cNvSpPr txBox="1"/>
          <p:nvPr/>
        </p:nvSpPr>
        <p:spPr>
          <a:xfrm>
            <a:off x="9851220" y="2903513"/>
            <a:ext cx="187953" cy="120609"/>
          </a:xfrm>
          <a:prstGeom prst="rect">
            <a:avLst/>
          </a:prstGeom>
        </p:spPr>
        <p:txBody>
          <a:bodyPr vert="horz" wrap="square" lIns="0" tIns="17779" rIns="0" bIns="0" rtlCol="0">
            <a:spAutoFit/>
          </a:bodyPr>
          <a:lstStyle/>
          <a:p>
            <a:pPr>
              <a:spcBef>
                <a:spcPts val="140"/>
              </a:spcBef>
            </a:pPr>
            <a:r>
              <a:rPr sz="667" spc="-33" dirty="0">
                <a:solidFill>
                  <a:srgbClr val="585858"/>
                </a:solidFill>
                <a:latin typeface="游ゴシック"/>
                <a:cs typeface="游ゴシック"/>
              </a:rPr>
              <a:t>ない</a:t>
            </a:r>
            <a:endParaRPr sz="667">
              <a:latin typeface="游ゴシック"/>
              <a:cs typeface="游ゴシック"/>
            </a:endParaRPr>
          </a:p>
        </p:txBody>
      </p:sp>
      <p:grpSp>
        <p:nvGrpSpPr>
          <p:cNvPr id="131" name="object 131"/>
          <p:cNvGrpSpPr/>
          <p:nvPr/>
        </p:nvGrpSpPr>
        <p:grpSpPr>
          <a:xfrm>
            <a:off x="10596598" y="4858765"/>
            <a:ext cx="885580" cy="47412"/>
            <a:chOff x="8054085" y="3191154"/>
            <a:chExt cx="664210" cy="35560"/>
          </a:xfrm>
        </p:grpSpPr>
        <p:sp>
          <p:nvSpPr>
            <p:cNvPr id="132" name="object 132"/>
            <p:cNvSpPr/>
            <p:nvPr/>
          </p:nvSpPr>
          <p:spPr>
            <a:xfrm>
              <a:off x="8054085" y="3191154"/>
              <a:ext cx="35560" cy="35560"/>
            </a:xfrm>
            <a:custGeom>
              <a:avLst/>
              <a:gdLst/>
              <a:ahLst/>
              <a:cxnLst/>
              <a:rect l="l" t="t" r="r" b="b"/>
              <a:pathLst>
                <a:path w="35559" h="35560">
                  <a:moveTo>
                    <a:pt x="35153" y="0"/>
                  </a:moveTo>
                  <a:lnTo>
                    <a:pt x="0" y="0"/>
                  </a:lnTo>
                  <a:lnTo>
                    <a:pt x="0" y="35153"/>
                  </a:lnTo>
                  <a:lnTo>
                    <a:pt x="35153" y="35153"/>
                  </a:lnTo>
                  <a:lnTo>
                    <a:pt x="35153" y="0"/>
                  </a:lnTo>
                  <a:close/>
                </a:path>
              </a:pathLst>
            </a:custGeom>
            <a:solidFill>
              <a:srgbClr val="92D050"/>
            </a:solidFill>
          </p:spPr>
          <p:txBody>
            <a:bodyPr wrap="square" lIns="0" tIns="0" rIns="0" bIns="0" rtlCol="0"/>
            <a:lstStyle/>
            <a:p>
              <a:endParaRPr/>
            </a:p>
          </p:txBody>
        </p:sp>
        <p:sp>
          <p:nvSpPr>
            <p:cNvPr id="133" name="object 133"/>
            <p:cNvSpPr/>
            <p:nvPr/>
          </p:nvSpPr>
          <p:spPr>
            <a:xfrm>
              <a:off x="8368664" y="3191154"/>
              <a:ext cx="35560" cy="35560"/>
            </a:xfrm>
            <a:custGeom>
              <a:avLst/>
              <a:gdLst/>
              <a:ahLst/>
              <a:cxnLst/>
              <a:rect l="l" t="t" r="r" b="b"/>
              <a:pathLst>
                <a:path w="35559" h="35560">
                  <a:moveTo>
                    <a:pt x="35153" y="0"/>
                  </a:moveTo>
                  <a:lnTo>
                    <a:pt x="0" y="0"/>
                  </a:lnTo>
                  <a:lnTo>
                    <a:pt x="0" y="35153"/>
                  </a:lnTo>
                  <a:lnTo>
                    <a:pt x="35153" y="35153"/>
                  </a:lnTo>
                  <a:lnTo>
                    <a:pt x="35153" y="0"/>
                  </a:lnTo>
                  <a:close/>
                </a:path>
              </a:pathLst>
            </a:custGeom>
            <a:solidFill>
              <a:srgbClr val="5B9BD4"/>
            </a:solidFill>
          </p:spPr>
          <p:txBody>
            <a:bodyPr wrap="square" lIns="0" tIns="0" rIns="0" bIns="0" rtlCol="0"/>
            <a:lstStyle/>
            <a:p>
              <a:endParaRPr/>
            </a:p>
          </p:txBody>
        </p:sp>
        <p:sp>
          <p:nvSpPr>
            <p:cNvPr id="134" name="object 134"/>
            <p:cNvSpPr/>
            <p:nvPr/>
          </p:nvSpPr>
          <p:spPr>
            <a:xfrm>
              <a:off x="8683116" y="3191154"/>
              <a:ext cx="35560" cy="35560"/>
            </a:xfrm>
            <a:custGeom>
              <a:avLst/>
              <a:gdLst/>
              <a:ahLst/>
              <a:cxnLst/>
              <a:rect l="l" t="t" r="r" b="b"/>
              <a:pathLst>
                <a:path w="35559" h="35560">
                  <a:moveTo>
                    <a:pt x="35153" y="0"/>
                  </a:moveTo>
                  <a:lnTo>
                    <a:pt x="0" y="0"/>
                  </a:lnTo>
                  <a:lnTo>
                    <a:pt x="0" y="35153"/>
                  </a:lnTo>
                  <a:lnTo>
                    <a:pt x="35153" y="35153"/>
                  </a:lnTo>
                  <a:lnTo>
                    <a:pt x="35153" y="0"/>
                  </a:lnTo>
                  <a:close/>
                </a:path>
              </a:pathLst>
            </a:custGeom>
            <a:solidFill>
              <a:srgbClr val="FFC000"/>
            </a:solidFill>
          </p:spPr>
          <p:txBody>
            <a:bodyPr wrap="square" lIns="0" tIns="0" rIns="0" bIns="0" rtlCol="0"/>
            <a:lstStyle/>
            <a:p>
              <a:endParaRPr/>
            </a:p>
          </p:txBody>
        </p:sp>
      </p:grpSp>
      <p:sp>
        <p:nvSpPr>
          <p:cNvPr id="135" name="object 135"/>
          <p:cNvSpPr txBox="1"/>
          <p:nvPr/>
        </p:nvSpPr>
        <p:spPr>
          <a:xfrm>
            <a:off x="10664838" y="4804547"/>
            <a:ext cx="1453673" cy="120609"/>
          </a:xfrm>
          <a:prstGeom prst="rect">
            <a:avLst/>
          </a:prstGeom>
        </p:spPr>
        <p:txBody>
          <a:bodyPr vert="horz" wrap="square" lIns="0" tIns="17779" rIns="0" bIns="0" rtlCol="0">
            <a:spAutoFit/>
          </a:bodyPr>
          <a:lstStyle/>
          <a:p>
            <a:pPr>
              <a:spcBef>
                <a:spcPts val="140"/>
              </a:spcBef>
            </a:pPr>
            <a:r>
              <a:rPr sz="667" spc="73" dirty="0">
                <a:solidFill>
                  <a:srgbClr val="585858"/>
                </a:solidFill>
                <a:latin typeface="游ゴシック"/>
                <a:cs typeface="游ゴシック"/>
              </a:rPr>
              <a:t>小学校  中学校  全日制高等学校</a:t>
            </a:r>
            <a:endParaRPr sz="667">
              <a:latin typeface="游ゴシック"/>
              <a:cs typeface="游ゴシック"/>
            </a:endParaRPr>
          </a:p>
        </p:txBody>
      </p:sp>
      <p:sp>
        <p:nvSpPr>
          <p:cNvPr id="136" name="object 136"/>
          <p:cNvSpPr txBox="1"/>
          <p:nvPr/>
        </p:nvSpPr>
        <p:spPr>
          <a:xfrm>
            <a:off x="12105472" y="2323533"/>
            <a:ext cx="583332" cy="131596"/>
          </a:xfrm>
          <a:prstGeom prst="rect">
            <a:avLst/>
          </a:prstGeom>
        </p:spPr>
        <p:txBody>
          <a:bodyPr vert="horz" wrap="square" lIns="0" tIns="18626" rIns="0" bIns="0" rtlCol="0">
            <a:spAutoFit/>
          </a:bodyPr>
          <a:lstStyle/>
          <a:p>
            <a:pPr>
              <a:spcBef>
                <a:spcPts val="147"/>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137" name="object 137"/>
          <p:cNvGrpSpPr/>
          <p:nvPr/>
        </p:nvGrpSpPr>
        <p:grpSpPr>
          <a:xfrm>
            <a:off x="3952460" y="6023617"/>
            <a:ext cx="2543291" cy="2177546"/>
            <a:chOff x="3070796" y="4064825"/>
            <a:chExt cx="1907539" cy="1633220"/>
          </a:xfrm>
        </p:grpSpPr>
        <p:sp>
          <p:nvSpPr>
            <p:cNvPr id="138" name="object 138"/>
            <p:cNvSpPr/>
            <p:nvPr/>
          </p:nvSpPr>
          <p:spPr>
            <a:xfrm>
              <a:off x="3454399" y="4067683"/>
              <a:ext cx="1140460" cy="1627505"/>
            </a:xfrm>
            <a:custGeom>
              <a:avLst/>
              <a:gdLst/>
              <a:ahLst/>
              <a:cxnLst/>
              <a:rect l="l" t="t" r="r" b="b"/>
              <a:pathLst>
                <a:path w="1140460" h="1627504">
                  <a:moveTo>
                    <a:pt x="0" y="1383411"/>
                  </a:moveTo>
                  <a:lnTo>
                    <a:pt x="0" y="1627505"/>
                  </a:lnTo>
                </a:path>
                <a:path w="1140460" h="1627504">
                  <a:moveTo>
                    <a:pt x="0" y="569214"/>
                  </a:moveTo>
                  <a:lnTo>
                    <a:pt x="0" y="1058164"/>
                  </a:lnTo>
                </a:path>
                <a:path w="1140460" h="1627504">
                  <a:moveTo>
                    <a:pt x="0" y="0"/>
                  </a:moveTo>
                  <a:lnTo>
                    <a:pt x="0" y="243967"/>
                  </a:lnTo>
                </a:path>
                <a:path w="1140460" h="1627504">
                  <a:moveTo>
                    <a:pt x="379729" y="1383411"/>
                  </a:moveTo>
                  <a:lnTo>
                    <a:pt x="379729" y="1627505"/>
                  </a:lnTo>
                </a:path>
                <a:path w="1140460" h="1627504">
                  <a:moveTo>
                    <a:pt x="379729" y="569214"/>
                  </a:moveTo>
                  <a:lnTo>
                    <a:pt x="379729" y="1058164"/>
                  </a:lnTo>
                </a:path>
                <a:path w="1140460" h="1627504">
                  <a:moveTo>
                    <a:pt x="379729" y="0"/>
                  </a:moveTo>
                  <a:lnTo>
                    <a:pt x="379729" y="243967"/>
                  </a:lnTo>
                </a:path>
                <a:path w="1140460" h="1627504">
                  <a:moveTo>
                    <a:pt x="760349" y="1383411"/>
                  </a:moveTo>
                  <a:lnTo>
                    <a:pt x="760349" y="1627505"/>
                  </a:lnTo>
                </a:path>
                <a:path w="1140460" h="1627504">
                  <a:moveTo>
                    <a:pt x="760349" y="569214"/>
                  </a:moveTo>
                  <a:lnTo>
                    <a:pt x="760349" y="1058164"/>
                  </a:lnTo>
                </a:path>
                <a:path w="1140460" h="1627504">
                  <a:moveTo>
                    <a:pt x="760349" y="0"/>
                  </a:moveTo>
                  <a:lnTo>
                    <a:pt x="760349" y="243967"/>
                  </a:lnTo>
                </a:path>
                <a:path w="1140460" h="1627504">
                  <a:moveTo>
                    <a:pt x="1140205" y="1383411"/>
                  </a:moveTo>
                  <a:lnTo>
                    <a:pt x="1140205" y="1627505"/>
                  </a:lnTo>
                </a:path>
                <a:path w="1140460" h="1627504">
                  <a:moveTo>
                    <a:pt x="1140205" y="569214"/>
                  </a:moveTo>
                  <a:lnTo>
                    <a:pt x="1140205" y="1058164"/>
                  </a:lnTo>
                </a:path>
                <a:path w="1140460" h="1627504">
                  <a:moveTo>
                    <a:pt x="1140205" y="0"/>
                  </a:moveTo>
                  <a:lnTo>
                    <a:pt x="1140205" y="243967"/>
                  </a:lnTo>
                </a:path>
              </a:pathLst>
            </a:custGeom>
            <a:ln w="5333">
              <a:solidFill>
                <a:srgbClr val="D9D9D9"/>
              </a:solidFill>
            </a:ln>
          </p:spPr>
          <p:txBody>
            <a:bodyPr wrap="square" lIns="0" tIns="0" rIns="0" bIns="0" rtlCol="0"/>
            <a:lstStyle/>
            <a:p>
              <a:endParaRPr/>
            </a:p>
          </p:txBody>
        </p:sp>
        <p:sp>
          <p:nvSpPr>
            <p:cNvPr id="139" name="object 139"/>
            <p:cNvSpPr/>
            <p:nvPr/>
          </p:nvSpPr>
          <p:spPr>
            <a:xfrm>
              <a:off x="4975351" y="4067683"/>
              <a:ext cx="0" cy="1627505"/>
            </a:xfrm>
            <a:custGeom>
              <a:avLst/>
              <a:gdLst/>
              <a:ahLst/>
              <a:cxnLst/>
              <a:rect l="l" t="t" r="r" b="b"/>
              <a:pathLst>
                <a:path h="1627504">
                  <a:moveTo>
                    <a:pt x="0" y="0"/>
                  </a:moveTo>
                  <a:lnTo>
                    <a:pt x="0" y="1627505"/>
                  </a:lnTo>
                </a:path>
              </a:pathLst>
            </a:custGeom>
            <a:ln w="5334">
              <a:solidFill>
                <a:srgbClr val="D9D9D9"/>
              </a:solidFill>
            </a:ln>
          </p:spPr>
          <p:txBody>
            <a:bodyPr wrap="square" lIns="0" tIns="0" rIns="0" bIns="0" rtlCol="0"/>
            <a:lstStyle/>
            <a:p>
              <a:endParaRPr/>
            </a:p>
          </p:txBody>
        </p:sp>
        <p:sp>
          <p:nvSpPr>
            <p:cNvPr id="140" name="object 140"/>
            <p:cNvSpPr/>
            <p:nvPr/>
          </p:nvSpPr>
          <p:spPr>
            <a:xfrm>
              <a:off x="3073654" y="4311649"/>
              <a:ext cx="1184910" cy="1139825"/>
            </a:xfrm>
            <a:custGeom>
              <a:avLst/>
              <a:gdLst/>
              <a:ahLst/>
              <a:cxnLst/>
              <a:rect l="l" t="t" r="r" b="b"/>
              <a:pathLst>
                <a:path w="1184910" h="1139825">
                  <a:moveTo>
                    <a:pt x="570230" y="814197"/>
                  </a:moveTo>
                  <a:lnTo>
                    <a:pt x="0" y="814197"/>
                  </a:lnTo>
                  <a:lnTo>
                    <a:pt x="0" y="1139444"/>
                  </a:lnTo>
                  <a:lnTo>
                    <a:pt x="570230" y="1139444"/>
                  </a:lnTo>
                  <a:lnTo>
                    <a:pt x="570230" y="814197"/>
                  </a:lnTo>
                  <a:close/>
                </a:path>
                <a:path w="1184910" h="1139825">
                  <a:moveTo>
                    <a:pt x="1184656" y="0"/>
                  </a:moveTo>
                  <a:lnTo>
                    <a:pt x="0" y="0"/>
                  </a:lnTo>
                  <a:lnTo>
                    <a:pt x="0" y="325247"/>
                  </a:lnTo>
                  <a:lnTo>
                    <a:pt x="1184656" y="325247"/>
                  </a:lnTo>
                  <a:lnTo>
                    <a:pt x="1184656" y="0"/>
                  </a:lnTo>
                  <a:close/>
                </a:path>
              </a:pathLst>
            </a:custGeom>
            <a:solidFill>
              <a:srgbClr val="92D050"/>
            </a:solidFill>
          </p:spPr>
          <p:txBody>
            <a:bodyPr wrap="square" lIns="0" tIns="0" rIns="0" bIns="0" rtlCol="0"/>
            <a:lstStyle/>
            <a:p>
              <a:endParaRPr/>
            </a:p>
          </p:txBody>
        </p:sp>
        <p:sp>
          <p:nvSpPr>
            <p:cNvPr id="141" name="object 141"/>
            <p:cNvSpPr/>
            <p:nvPr/>
          </p:nvSpPr>
          <p:spPr>
            <a:xfrm>
              <a:off x="3643884" y="4311649"/>
              <a:ext cx="1238250" cy="1139825"/>
            </a:xfrm>
            <a:custGeom>
              <a:avLst/>
              <a:gdLst/>
              <a:ahLst/>
              <a:cxnLst/>
              <a:rect l="l" t="t" r="r" b="b"/>
              <a:pathLst>
                <a:path w="1238250" h="1139825">
                  <a:moveTo>
                    <a:pt x="761238" y="814197"/>
                  </a:moveTo>
                  <a:lnTo>
                    <a:pt x="0" y="814197"/>
                  </a:lnTo>
                  <a:lnTo>
                    <a:pt x="0" y="1139444"/>
                  </a:lnTo>
                  <a:lnTo>
                    <a:pt x="761238" y="1139444"/>
                  </a:lnTo>
                  <a:lnTo>
                    <a:pt x="761238" y="814197"/>
                  </a:lnTo>
                  <a:close/>
                </a:path>
                <a:path w="1238250" h="1139825">
                  <a:moveTo>
                    <a:pt x="1238250" y="0"/>
                  </a:moveTo>
                  <a:lnTo>
                    <a:pt x="614426" y="0"/>
                  </a:lnTo>
                  <a:lnTo>
                    <a:pt x="614426" y="325247"/>
                  </a:lnTo>
                  <a:lnTo>
                    <a:pt x="1238250" y="325247"/>
                  </a:lnTo>
                  <a:lnTo>
                    <a:pt x="1238250" y="0"/>
                  </a:lnTo>
                  <a:close/>
                </a:path>
              </a:pathLst>
            </a:custGeom>
            <a:solidFill>
              <a:srgbClr val="5B9BD4"/>
            </a:solidFill>
          </p:spPr>
          <p:txBody>
            <a:bodyPr wrap="square" lIns="0" tIns="0" rIns="0" bIns="0" rtlCol="0"/>
            <a:lstStyle/>
            <a:p>
              <a:endParaRPr/>
            </a:p>
          </p:txBody>
        </p:sp>
        <p:sp>
          <p:nvSpPr>
            <p:cNvPr id="142" name="object 142"/>
            <p:cNvSpPr/>
            <p:nvPr/>
          </p:nvSpPr>
          <p:spPr>
            <a:xfrm>
              <a:off x="4405122" y="4311649"/>
              <a:ext cx="570230" cy="1139825"/>
            </a:xfrm>
            <a:custGeom>
              <a:avLst/>
              <a:gdLst/>
              <a:ahLst/>
              <a:cxnLst/>
              <a:rect l="l" t="t" r="r" b="b"/>
              <a:pathLst>
                <a:path w="570229" h="1139825">
                  <a:moveTo>
                    <a:pt x="570103" y="814197"/>
                  </a:moveTo>
                  <a:lnTo>
                    <a:pt x="0" y="814197"/>
                  </a:lnTo>
                  <a:lnTo>
                    <a:pt x="0" y="1139444"/>
                  </a:lnTo>
                  <a:lnTo>
                    <a:pt x="570103" y="1139444"/>
                  </a:lnTo>
                  <a:lnTo>
                    <a:pt x="570103" y="814197"/>
                  </a:lnTo>
                  <a:close/>
                </a:path>
                <a:path w="570229" h="1139825">
                  <a:moveTo>
                    <a:pt x="570103" y="0"/>
                  </a:moveTo>
                  <a:lnTo>
                    <a:pt x="477012" y="0"/>
                  </a:lnTo>
                  <a:lnTo>
                    <a:pt x="477012" y="325247"/>
                  </a:lnTo>
                  <a:lnTo>
                    <a:pt x="570103" y="325247"/>
                  </a:lnTo>
                  <a:lnTo>
                    <a:pt x="570103" y="0"/>
                  </a:lnTo>
                  <a:close/>
                </a:path>
              </a:pathLst>
            </a:custGeom>
            <a:solidFill>
              <a:srgbClr val="FFC000"/>
            </a:solidFill>
          </p:spPr>
          <p:txBody>
            <a:bodyPr wrap="square" lIns="0" tIns="0" rIns="0" bIns="0" rtlCol="0"/>
            <a:lstStyle/>
            <a:p>
              <a:endParaRPr/>
            </a:p>
          </p:txBody>
        </p:sp>
        <p:sp>
          <p:nvSpPr>
            <p:cNvPr id="143" name="object 143"/>
            <p:cNvSpPr/>
            <p:nvPr/>
          </p:nvSpPr>
          <p:spPr>
            <a:xfrm>
              <a:off x="3073653" y="4067683"/>
              <a:ext cx="0" cy="1627505"/>
            </a:xfrm>
            <a:custGeom>
              <a:avLst/>
              <a:gdLst/>
              <a:ahLst/>
              <a:cxnLst/>
              <a:rect l="l" t="t" r="r" b="b"/>
              <a:pathLst>
                <a:path h="1627504">
                  <a:moveTo>
                    <a:pt x="0" y="1627504"/>
                  </a:moveTo>
                  <a:lnTo>
                    <a:pt x="0" y="0"/>
                  </a:lnTo>
                </a:path>
              </a:pathLst>
            </a:custGeom>
            <a:ln w="5334">
              <a:solidFill>
                <a:srgbClr val="D9D9D9"/>
              </a:solidFill>
            </a:ln>
          </p:spPr>
          <p:txBody>
            <a:bodyPr wrap="square" lIns="0" tIns="0" rIns="0" bIns="0" rtlCol="0"/>
            <a:lstStyle/>
            <a:p>
              <a:endParaRPr/>
            </a:p>
          </p:txBody>
        </p:sp>
        <p:sp>
          <p:nvSpPr>
            <p:cNvPr id="144" name="object 144"/>
            <p:cNvSpPr/>
            <p:nvPr/>
          </p:nvSpPr>
          <p:spPr>
            <a:xfrm>
              <a:off x="3321430" y="5238597"/>
              <a:ext cx="75565" cy="99695"/>
            </a:xfrm>
            <a:custGeom>
              <a:avLst/>
              <a:gdLst/>
              <a:ahLst/>
              <a:cxnLst/>
              <a:rect l="l" t="t" r="r" b="b"/>
              <a:pathLst>
                <a:path w="75564" h="99695">
                  <a:moveTo>
                    <a:pt x="75107" y="0"/>
                  </a:moveTo>
                  <a:lnTo>
                    <a:pt x="0" y="0"/>
                  </a:lnTo>
                  <a:lnTo>
                    <a:pt x="0" y="99466"/>
                  </a:lnTo>
                  <a:lnTo>
                    <a:pt x="75107" y="99466"/>
                  </a:lnTo>
                  <a:lnTo>
                    <a:pt x="75107" y="0"/>
                  </a:lnTo>
                  <a:close/>
                </a:path>
              </a:pathLst>
            </a:custGeom>
            <a:solidFill>
              <a:srgbClr val="FFFFFF"/>
            </a:solidFill>
          </p:spPr>
          <p:txBody>
            <a:bodyPr wrap="square" lIns="0" tIns="0" rIns="0" bIns="0" rtlCol="0"/>
            <a:lstStyle/>
            <a:p>
              <a:endParaRPr/>
            </a:p>
          </p:txBody>
        </p:sp>
      </p:grpSp>
      <p:sp>
        <p:nvSpPr>
          <p:cNvPr id="145" name="object 145"/>
          <p:cNvSpPr txBox="1"/>
          <p:nvPr/>
        </p:nvSpPr>
        <p:spPr>
          <a:xfrm>
            <a:off x="4314564" y="7582697"/>
            <a:ext cx="60958" cy="119755"/>
          </a:xfrm>
          <a:prstGeom prst="rect">
            <a:avLst/>
          </a:prstGeom>
        </p:spPr>
        <p:txBody>
          <a:bodyPr vert="horz" wrap="square" lIns="0" tIns="16933" rIns="0" bIns="0" rtlCol="0">
            <a:spAutoFit/>
          </a:bodyPr>
          <a:lstStyle/>
          <a:p>
            <a:pPr>
              <a:spcBef>
                <a:spcPts val="133"/>
              </a:spcBef>
            </a:pPr>
            <a:r>
              <a:rPr sz="667" spc="-67" dirty="0">
                <a:solidFill>
                  <a:srgbClr val="404040"/>
                </a:solidFill>
                <a:latin typeface="Calibri"/>
                <a:cs typeface="Calibri"/>
              </a:rPr>
              <a:t>3</a:t>
            </a:r>
            <a:endParaRPr sz="667">
              <a:latin typeface="Calibri"/>
              <a:cs typeface="Calibri"/>
            </a:endParaRPr>
          </a:p>
        </p:txBody>
      </p:sp>
      <p:sp>
        <p:nvSpPr>
          <p:cNvPr id="146" name="object 146"/>
          <p:cNvSpPr/>
          <p:nvPr/>
        </p:nvSpPr>
        <p:spPr>
          <a:xfrm>
            <a:off x="4674384" y="6503541"/>
            <a:ext cx="143928" cy="132922"/>
          </a:xfrm>
          <a:custGeom>
            <a:avLst/>
            <a:gdLst/>
            <a:ahLst/>
            <a:cxnLst/>
            <a:rect l="l" t="t" r="r" b="b"/>
            <a:pathLst>
              <a:path w="107950" h="99695">
                <a:moveTo>
                  <a:pt x="107530" y="0"/>
                </a:moveTo>
                <a:lnTo>
                  <a:pt x="0" y="0"/>
                </a:lnTo>
                <a:lnTo>
                  <a:pt x="0" y="99466"/>
                </a:lnTo>
                <a:lnTo>
                  <a:pt x="107530" y="99466"/>
                </a:lnTo>
                <a:lnTo>
                  <a:pt x="107530" y="0"/>
                </a:lnTo>
                <a:close/>
              </a:path>
            </a:pathLst>
          </a:custGeom>
          <a:solidFill>
            <a:srgbClr val="FFFFFF"/>
          </a:solidFill>
        </p:spPr>
        <p:txBody>
          <a:bodyPr wrap="square" lIns="0" tIns="0" rIns="0" bIns="0" rtlCol="0"/>
          <a:lstStyle/>
          <a:p>
            <a:endParaRPr/>
          </a:p>
        </p:txBody>
      </p:sp>
      <p:sp>
        <p:nvSpPr>
          <p:cNvPr id="147" name="object 147"/>
          <p:cNvSpPr txBox="1"/>
          <p:nvPr/>
        </p:nvSpPr>
        <p:spPr>
          <a:xfrm>
            <a:off x="4702663" y="6497648"/>
            <a:ext cx="103289" cy="119755"/>
          </a:xfrm>
          <a:prstGeom prst="rect">
            <a:avLst/>
          </a:prstGeom>
        </p:spPr>
        <p:txBody>
          <a:bodyPr vert="horz" wrap="square" lIns="0" tIns="16933" rIns="0" bIns="0" rtlCol="0">
            <a:spAutoFit/>
          </a:bodyPr>
          <a:lstStyle/>
          <a:p>
            <a:pPr>
              <a:spcBef>
                <a:spcPts val="133"/>
              </a:spcBef>
            </a:pPr>
            <a:r>
              <a:rPr sz="667" spc="-33" dirty="0">
                <a:solidFill>
                  <a:srgbClr val="404040"/>
                </a:solidFill>
                <a:latin typeface="Calibri"/>
                <a:cs typeface="Calibri"/>
              </a:rPr>
              <a:t>38</a:t>
            </a:r>
            <a:endParaRPr sz="667">
              <a:latin typeface="Calibri"/>
              <a:cs typeface="Calibri"/>
            </a:endParaRPr>
          </a:p>
        </p:txBody>
      </p:sp>
      <p:sp>
        <p:nvSpPr>
          <p:cNvPr id="148" name="object 148"/>
          <p:cNvSpPr/>
          <p:nvPr/>
        </p:nvSpPr>
        <p:spPr>
          <a:xfrm>
            <a:off x="5173899" y="7588589"/>
            <a:ext cx="100750" cy="132922"/>
          </a:xfrm>
          <a:custGeom>
            <a:avLst/>
            <a:gdLst/>
            <a:ahLst/>
            <a:cxnLst/>
            <a:rect l="l" t="t" r="r" b="b"/>
            <a:pathLst>
              <a:path w="75564" h="99695">
                <a:moveTo>
                  <a:pt x="75107" y="0"/>
                </a:moveTo>
                <a:lnTo>
                  <a:pt x="0" y="0"/>
                </a:lnTo>
                <a:lnTo>
                  <a:pt x="0" y="99466"/>
                </a:lnTo>
                <a:lnTo>
                  <a:pt x="75107" y="99466"/>
                </a:lnTo>
                <a:lnTo>
                  <a:pt x="75107" y="0"/>
                </a:lnTo>
                <a:close/>
              </a:path>
            </a:pathLst>
          </a:custGeom>
          <a:solidFill>
            <a:srgbClr val="FFFFFF"/>
          </a:solidFill>
        </p:spPr>
        <p:txBody>
          <a:bodyPr wrap="square" lIns="0" tIns="0" rIns="0" bIns="0" rtlCol="0"/>
          <a:lstStyle/>
          <a:p>
            <a:endParaRPr/>
          </a:p>
        </p:txBody>
      </p:sp>
      <p:sp>
        <p:nvSpPr>
          <p:cNvPr id="149" name="object 149"/>
          <p:cNvSpPr txBox="1"/>
          <p:nvPr/>
        </p:nvSpPr>
        <p:spPr>
          <a:xfrm>
            <a:off x="5202178" y="7582697"/>
            <a:ext cx="60958" cy="119755"/>
          </a:xfrm>
          <a:prstGeom prst="rect">
            <a:avLst/>
          </a:prstGeom>
        </p:spPr>
        <p:txBody>
          <a:bodyPr vert="horz" wrap="square" lIns="0" tIns="16933" rIns="0" bIns="0" rtlCol="0">
            <a:spAutoFit/>
          </a:bodyPr>
          <a:lstStyle/>
          <a:p>
            <a:pPr>
              <a:spcBef>
                <a:spcPts val="133"/>
              </a:spcBef>
            </a:pPr>
            <a:r>
              <a:rPr sz="667" spc="-67" dirty="0">
                <a:solidFill>
                  <a:srgbClr val="404040"/>
                </a:solidFill>
                <a:latin typeface="Calibri"/>
                <a:cs typeface="Calibri"/>
              </a:rPr>
              <a:t>4</a:t>
            </a:r>
            <a:endParaRPr sz="667">
              <a:latin typeface="Calibri"/>
              <a:cs typeface="Calibri"/>
            </a:endParaRPr>
          </a:p>
        </p:txBody>
      </p:sp>
      <p:sp>
        <p:nvSpPr>
          <p:cNvPr id="150" name="object 150"/>
          <p:cNvSpPr/>
          <p:nvPr/>
        </p:nvSpPr>
        <p:spPr>
          <a:xfrm>
            <a:off x="5879656" y="6503541"/>
            <a:ext cx="281928" cy="1218308"/>
          </a:xfrm>
          <a:custGeom>
            <a:avLst/>
            <a:gdLst/>
            <a:ahLst/>
            <a:cxnLst/>
            <a:rect l="l" t="t" r="r" b="b"/>
            <a:pathLst>
              <a:path w="211454" h="913764">
                <a:moveTo>
                  <a:pt x="107530" y="0"/>
                </a:moveTo>
                <a:lnTo>
                  <a:pt x="0" y="0"/>
                </a:lnTo>
                <a:lnTo>
                  <a:pt x="0" y="99466"/>
                </a:lnTo>
                <a:lnTo>
                  <a:pt x="107530" y="99466"/>
                </a:lnTo>
                <a:lnTo>
                  <a:pt x="107530" y="0"/>
                </a:lnTo>
                <a:close/>
              </a:path>
              <a:path w="211454" h="913764">
                <a:moveTo>
                  <a:pt x="211366" y="813816"/>
                </a:moveTo>
                <a:lnTo>
                  <a:pt x="136271" y="813816"/>
                </a:lnTo>
                <a:lnTo>
                  <a:pt x="136271" y="913282"/>
                </a:lnTo>
                <a:lnTo>
                  <a:pt x="211366" y="913282"/>
                </a:lnTo>
                <a:lnTo>
                  <a:pt x="211366" y="813816"/>
                </a:lnTo>
                <a:close/>
              </a:path>
            </a:pathLst>
          </a:custGeom>
          <a:solidFill>
            <a:srgbClr val="FFFFFF"/>
          </a:solidFill>
        </p:spPr>
        <p:txBody>
          <a:bodyPr wrap="square" lIns="0" tIns="0" rIns="0" bIns="0" rtlCol="0"/>
          <a:lstStyle/>
          <a:p>
            <a:endParaRPr/>
          </a:p>
        </p:txBody>
      </p:sp>
      <p:sp>
        <p:nvSpPr>
          <p:cNvPr id="151" name="object 151"/>
          <p:cNvSpPr txBox="1"/>
          <p:nvPr/>
        </p:nvSpPr>
        <p:spPr>
          <a:xfrm>
            <a:off x="6089789" y="7582697"/>
            <a:ext cx="60958" cy="119755"/>
          </a:xfrm>
          <a:prstGeom prst="rect">
            <a:avLst/>
          </a:prstGeom>
        </p:spPr>
        <p:txBody>
          <a:bodyPr vert="horz" wrap="square" lIns="0" tIns="16933" rIns="0" bIns="0" rtlCol="0">
            <a:spAutoFit/>
          </a:bodyPr>
          <a:lstStyle/>
          <a:p>
            <a:pPr>
              <a:spcBef>
                <a:spcPts val="133"/>
              </a:spcBef>
            </a:pPr>
            <a:r>
              <a:rPr sz="667" spc="-67" dirty="0">
                <a:solidFill>
                  <a:srgbClr val="404040"/>
                </a:solidFill>
                <a:latin typeface="Calibri"/>
                <a:cs typeface="Calibri"/>
              </a:rPr>
              <a:t>3</a:t>
            </a:r>
            <a:endParaRPr sz="667">
              <a:latin typeface="Calibri"/>
              <a:cs typeface="Calibri"/>
            </a:endParaRPr>
          </a:p>
        </p:txBody>
      </p:sp>
      <p:sp>
        <p:nvSpPr>
          <p:cNvPr id="152" name="object 152"/>
          <p:cNvSpPr/>
          <p:nvPr/>
        </p:nvSpPr>
        <p:spPr>
          <a:xfrm>
            <a:off x="6379339" y="6503541"/>
            <a:ext cx="100750" cy="132922"/>
          </a:xfrm>
          <a:custGeom>
            <a:avLst/>
            <a:gdLst/>
            <a:ahLst/>
            <a:cxnLst/>
            <a:rect l="l" t="t" r="r" b="b"/>
            <a:pathLst>
              <a:path w="75564" h="99695">
                <a:moveTo>
                  <a:pt x="75107" y="0"/>
                </a:moveTo>
                <a:lnTo>
                  <a:pt x="0" y="0"/>
                </a:lnTo>
                <a:lnTo>
                  <a:pt x="0" y="99466"/>
                </a:lnTo>
                <a:lnTo>
                  <a:pt x="75107" y="99466"/>
                </a:lnTo>
                <a:lnTo>
                  <a:pt x="75107" y="0"/>
                </a:lnTo>
                <a:close/>
              </a:path>
            </a:pathLst>
          </a:custGeom>
          <a:solidFill>
            <a:srgbClr val="FFFFFF"/>
          </a:solidFill>
        </p:spPr>
        <p:txBody>
          <a:bodyPr wrap="square" lIns="0" tIns="0" rIns="0" bIns="0" rtlCol="0"/>
          <a:lstStyle/>
          <a:p>
            <a:endParaRPr/>
          </a:p>
        </p:txBody>
      </p:sp>
      <p:sp>
        <p:nvSpPr>
          <p:cNvPr id="153" name="object 153"/>
          <p:cNvSpPr txBox="1"/>
          <p:nvPr/>
        </p:nvSpPr>
        <p:spPr>
          <a:xfrm>
            <a:off x="5908102" y="6497648"/>
            <a:ext cx="560473" cy="119755"/>
          </a:xfrm>
          <a:prstGeom prst="rect">
            <a:avLst/>
          </a:prstGeom>
        </p:spPr>
        <p:txBody>
          <a:bodyPr vert="horz" wrap="square" lIns="0" tIns="16933" rIns="0" bIns="0" rtlCol="0">
            <a:spAutoFit/>
          </a:bodyPr>
          <a:lstStyle/>
          <a:p>
            <a:pPr>
              <a:spcBef>
                <a:spcPts val="133"/>
              </a:spcBef>
              <a:tabLst>
                <a:tab pos="499521" algn="l"/>
              </a:tabLst>
            </a:pPr>
            <a:r>
              <a:rPr sz="667" spc="-33" dirty="0">
                <a:solidFill>
                  <a:srgbClr val="404040"/>
                </a:solidFill>
                <a:latin typeface="Calibri"/>
                <a:cs typeface="Calibri"/>
              </a:rPr>
              <a:t>20</a:t>
            </a:r>
            <a:r>
              <a:rPr sz="667" dirty="0">
                <a:solidFill>
                  <a:srgbClr val="404040"/>
                </a:solidFill>
                <a:latin typeface="Calibri"/>
                <a:cs typeface="Calibri"/>
              </a:rPr>
              <a:t>	</a:t>
            </a:r>
            <a:r>
              <a:rPr sz="667" spc="-67" dirty="0">
                <a:solidFill>
                  <a:srgbClr val="404040"/>
                </a:solidFill>
                <a:latin typeface="Calibri"/>
                <a:cs typeface="Calibri"/>
              </a:rPr>
              <a:t>3</a:t>
            </a:r>
            <a:endParaRPr sz="667">
              <a:latin typeface="Calibri"/>
              <a:cs typeface="Calibri"/>
            </a:endParaRPr>
          </a:p>
        </p:txBody>
      </p:sp>
      <p:sp>
        <p:nvSpPr>
          <p:cNvPr id="154" name="object 154"/>
          <p:cNvSpPr txBox="1"/>
          <p:nvPr/>
        </p:nvSpPr>
        <p:spPr>
          <a:xfrm>
            <a:off x="3904625" y="8231558"/>
            <a:ext cx="121915" cy="119755"/>
          </a:xfrm>
          <a:prstGeom prst="rect">
            <a:avLst/>
          </a:prstGeom>
        </p:spPr>
        <p:txBody>
          <a:bodyPr vert="horz" wrap="square" lIns="0" tIns="16933" rIns="0" bIns="0" rtlCol="0">
            <a:spAutoFit/>
          </a:bodyPr>
          <a:lstStyle/>
          <a:p>
            <a:pPr>
              <a:spcBef>
                <a:spcPts val="133"/>
              </a:spcBef>
            </a:pPr>
            <a:r>
              <a:rPr sz="667" spc="-33" dirty="0">
                <a:solidFill>
                  <a:srgbClr val="585858"/>
                </a:solidFill>
                <a:latin typeface="Calibri"/>
                <a:cs typeface="Calibri"/>
              </a:rPr>
              <a:t>0%</a:t>
            </a:r>
            <a:endParaRPr sz="667">
              <a:latin typeface="Calibri"/>
              <a:cs typeface="Calibri"/>
            </a:endParaRPr>
          </a:p>
        </p:txBody>
      </p:sp>
      <p:sp>
        <p:nvSpPr>
          <p:cNvPr id="155" name="object 155"/>
          <p:cNvSpPr txBox="1"/>
          <p:nvPr/>
        </p:nvSpPr>
        <p:spPr>
          <a:xfrm>
            <a:off x="4390254" y="8231558"/>
            <a:ext cx="1178515" cy="119755"/>
          </a:xfrm>
          <a:prstGeom prst="rect">
            <a:avLst/>
          </a:prstGeom>
        </p:spPr>
        <p:txBody>
          <a:bodyPr vert="horz" wrap="square" lIns="0" tIns="16933" rIns="0" bIns="0" rtlCol="0">
            <a:spAutoFit/>
          </a:bodyPr>
          <a:lstStyle/>
          <a:p>
            <a:pPr>
              <a:spcBef>
                <a:spcPts val="133"/>
              </a:spcBef>
              <a:tabLst>
                <a:tab pos="506294" algn="l"/>
                <a:tab pos="1013435"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p:txBody>
      </p:sp>
      <p:sp>
        <p:nvSpPr>
          <p:cNvPr id="156" name="object 156"/>
          <p:cNvSpPr txBox="1"/>
          <p:nvPr/>
        </p:nvSpPr>
        <p:spPr>
          <a:xfrm>
            <a:off x="5911659" y="8231558"/>
            <a:ext cx="164246" cy="119755"/>
          </a:xfrm>
          <a:prstGeom prst="rect">
            <a:avLst/>
          </a:prstGeom>
        </p:spPr>
        <p:txBody>
          <a:bodyPr vert="horz" wrap="square" lIns="0" tIns="16933" rIns="0" bIns="0" rtlCol="0">
            <a:spAutoFit/>
          </a:bodyPr>
          <a:lstStyle/>
          <a:p>
            <a:pPr>
              <a:spcBef>
                <a:spcPts val="133"/>
              </a:spcBef>
            </a:pPr>
            <a:r>
              <a:rPr sz="667" spc="-33" dirty="0">
                <a:solidFill>
                  <a:srgbClr val="585858"/>
                </a:solidFill>
                <a:latin typeface="Calibri"/>
                <a:cs typeface="Calibri"/>
              </a:rPr>
              <a:t>80%</a:t>
            </a:r>
            <a:endParaRPr sz="667">
              <a:latin typeface="Calibri"/>
              <a:cs typeface="Calibri"/>
            </a:endParaRPr>
          </a:p>
        </p:txBody>
      </p:sp>
      <p:sp>
        <p:nvSpPr>
          <p:cNvPr id="157" name="object 157"/>
          <p:cNvSpPr txBox="1"/>
          <p:nvPr/>
        </p:nvSpPr>
        <p:spPr>
          <a:xfrm>
            <a:off x="6397287" y="8231558"/>
            <a:ext cx="207426" cy="119755"/>
          </a:xfrm>
          <a:prstGeom prst="rect">
            <a:avLst/>
          </a:prstGeom>
        </p:spPr>
        <p:txBody>
          <a:bodyPr vert="horz" wrap="square" lIns="0" tIns="16933" rIns="0" bIns="0" rtlCol="0">
            <a:spAutoFit/>
          </a:bodyPr>
          <a:lstStyle/>
          <a:p>
            <a:pPr>
              <a:spcBef>
                <a:spcPts val="133"/>
              </a:spcBef>
            </a:pPr>
            <a:r>
              <a:rPr sz="667" spc="-27" dirty="0">
                <a:solidFill>
                  <a:srgbClr val="585858"/>
                </a:solidFill>
                <a:latin typeface="Calibri"/>
                <a:cs typeface="Calibri"/>
              </a:rPr>
              <a:t>100%</a:t>
            </a:r>
            <a:endParaRPr sz="667">
              <a:latin typeface="Calibri"/>
              <a:cs typeface="Calibri"/>
            </a:endParaRPr>
          </a:p>
        </p:txBody>
      </p:sp>
      <p:sp>
        <p:nvSpPr>
          <p:cNvPr id="158" name="object 158"/>
          <p:cNvSpPr txBox="1"/>
          <p:nvPr/>
        </p:nvSpPr>
        <p:spPr>
          <a:xfrm>
            <a:off x="3706680" y="7578125"/>
            <a:ext cx="187953" cy="119755"/>
          </a:xfrm>
          <a:prstGeom prst="rect">
            <a:avLst/>
          </a:prstGeom>
        </p:spPr>
        <p:txBody>
          <a:bodyPr vert="horz" wrap="square" lIns="0" tIns="16933" rIns="0" bIns="0" rtlCol="0">
            <a:spAutoFit/>
          </a:bodyPr>
          <a:lstStyle/>
          <a:p>
            <a:pPr>
              <a:spcBef>
                <a:spcPts val="133"/>
              </a:spcBef>
            </a:pPr>
            <a:r>
              <a:rPr sz="667" spc="-33" dirty="0">
                <a:solidFill>
                  <a:srgbClr val="585858"/>
                </a:solidFill>
                <a:latin typeface="游ゴシック"/>
                <a:cs typeface="游ゴシック"/>
              </a:rPr>
              <a:t>ある</a:t>
            </a:r>
            <a:endParaRPr sz="667">
              <a:latin typeface="游ゴシック"/>
              <a:cs typeface="游ゴシック"/>
            </a:endParaRPr>
          </a:p>
        </p:txBody>
      </p:sp>
      <p:sp>
        <p:nvSpPr>
          <p:cNvPr id="159" name="object 159"/>
          <p:cNvSpPr txBox="1"/>
          <p:nvPr/>
        </p:nvSpPr>
        <p:spPr>
          <a:xfrm>
            <a:off x="3706680" y="6492738"/>
            <a:ext cx="187953" cy="119755"/>
          </a:xfrm>
          <a:prstGeom prst="rect">
            <a:avLst/>
          </a:prstGeom>
        </p:spPr>
        <p:txBody>
          <a:bodyPr vert="horz" wrap="square" lIns="0" tIns="16933" rIns="0" bIns="0" rtlCol="0">
            <a:spAutoFit/>
          </a:bodyPr>
          <a:lstStyle/>
          <a:p>
            <a:pPr>
              <a:spcBef>
                <a:spcPts val="133"/>
              </a:spcBef>
            </a:pPr>
            <a:r>
              <a:rPr sz="667" spc="-33" dirty="0">
                <a:solidFill>
                  <a:srgbClr val="585858"/>
                </a:solidFill>
                <a:latin typeface="游ゴシック"/>
                <a:cs typeface="游ゴシック"/>
              </a:rPr>
              <a:t>ない</a:t>
            </a:r>
            <a:endParaRPr sz="667">
              <a:latin typeface="游ゴシック"/>
              <a:cs typeface="游ゴシック"/>
            </a:endParaRPr>
          </a:p>
        </p:txBody>
      </p:sp>
      <p:grpSp>
        <p:nvGrpSpPr>
          <p:cNvPr id="160" name="object 160"/>
          <p:cNvGrpSpPr/>
          <p:nvPr/>
        </p:nvGrpSpPr>
        <p:grpSpPr>
          <a:xfrm>
            <a:off x="4433772" y="8473898"/>
            <a:ext cx="885580" cy="47412"/>
            <a:chOff x="3431794" y="5902604"/>
            <a:chExt cx="664210" cy="35560"/>
          </a:xfrm>
        </p:grpSpPr>
        <p:sp>
          <p:nvSpPr>
            <p:cNvPr id="161" name="object 161"/>
            <p:cNvSpPr/>
            <p:nvPr/>
          </p:nvSpPr>
          <p:spPr>
            <a:xfrm>
              <a:off x="3431794" y="5902604"/>
              <a:ext cx="35560" cy="35560"/>
            </a:xfrm>
            <a:custGeom>
              <a:avLst/>
              <a:gdLst/>
              <a:ahLst/>
              <a:cxnLst/>
              <a:rect l="l" t="t" r="r" b="b"/>
              <a:pathLst>
                <a:path w="35560" h="35560">
                  <a:moveTo>
                    <a:pt x="35153" y="0"/>
                  </a:moveTo>
                  <a:lnTo>
                    <a:pt x="0" y="0"/>
                  </a:lnTo>
                  <a:lnTo>
                    <a:pt x="0" y="35153"/>
                  </a:lnTo>
                  <a:lnTo>
                    <a:pt x="35153" y="35153"/>
                  </a:lnTo>
                  <a:lnTo>
                    <a:pt x="35153" y="0"/>
                  </a:lnTo>
                  <a:close/>
                </a:path>
              </a:pathLst>
            </a:custGeom>
            <a:solidFill>
              <a:srgbClr val="92D050"/>
            </a:solidFill>
          </p:spPr>
          <p:txBody>
            <a:bodyPr wrap="square" lIns="0" tIns="0" rIns="0" bIns="0" rtlCol="0"/>
            <a:lstStyle/>
            <a:p>
              <a:endParaRPr/>
            </a:p>
          </p:txBody>
        </p:sp>
        <p:sp>
          <p:nvSpPr>
            <p:cNvPr id="162" name="object 162"/>
            <p:cNvSpPr/>
            <p:nvPr/>
          </p:nvSpPr>
          <p:spPr>
            <a:xfrm>
              <a:off x="3746246" y="5902604"/>
              <a:ext cx="35560" cy="35560"/>
            </a:xfrm>
            <a:custGeom>
              <a:avLst/>
              <a:gdLst/>
              <a:ahLst/>
              <a:cxnLst/>
              <a:rect l="l" t="t" r="r" b="b"/>
              <a:pathLst>
                <a:path w="35560" h="35560">
                  <a:moveTo>
                    <a:pt x="35153" y="0"/>
                  </a:moveTo>
                  <a:lnTo>
                    <a:pt x="0" y="0"/>
                  </a:lnTo>
                  <a:lnTo>
                    <a:pt x="0" y="35153"/>
                  </a:lnTo>
                  <a:lnTo>
                    <a:pt x="35153" y="35153"/>
                  </a:lnTo>
                  <a:lnTo>
                    <a:pt x="35153" y="0"/>
                  </a:lnTo>
                  <a:close/>
                </a:path>
              </a:pathLst>
            </a:custGeom>
            <a:solidFill>
              <a:srgbClr val="5B9BD4"/>
            </a:solidFill>
          </p:spPr>
          <p:txBody>
            <a:bodyPr wrap="square" lIns="0" tIns="0" rIns="0" bIns="0" rtlCol="0"/>
            <a:lstStyle/>
            <a:p>
              <a:endParaRPr/>
            </a:p>
          </p:txBody>
        </p:sp>
        <p:sp>
          <p:nvSpPr>
            <p:cNvPr id="163" name="object 163"/>
            <p:cNvSpPr/>
            <p:nvPr/>
          </p:nvSpPr>
          <p:spPr>
            <a:xfrm>
              <a:off x="4060825" y="5902604"/>
              <a:ext cx="35560" cy="35560"/>
            </a:xfrm>
            <a:custGeom>
              <a:avLst/>
              <a:gdLst/>
              <a:ahLst/>
              <a:cxnLst/>
              <a:rect l="l" t="t" r="r" b="b"/>
              <a:pathLst>
                <a:path w="35560" h="35560">
                  <a:moveTo>
                    <a:pt x="35153" y="0"/>
                  </a:moveTo>
                  <a:lnTo>
                    <a:pt x="0" y="0"/>
                  </a:lnTo>
                  <a:lnTo>
                    <a:pt x="0" y="35153"/>
                  </a:lnTo>
                  <a:lnTo>
                    <a:pt x="35153" y="35153"/>
                  </a:lnTo>
                  <a:lnTo>
                    <a:pt x="35153" y="0"/>
                  </a:lnTo>
                  <a:close/>
                </a:path>
              </a:pathLst>
            </a:custGeom>
            <a:solidFill>
              <a:srgbClr val="FFC000"/>
            </a:solidFill>
          </p:spPr>
          <p:txBody>
            <a:bodyPr wrap="square" lIns="0" tIns="0" rIns="0" bIns="0" rtlCol="0"/>
            <a:lstStyle/>
            <a:p>
              <a:endParaRPr/>
            </a:p>
          </p:txBody>
        </p:sp>
      </p:grpSp>
      <p:sp>
        <p:nvSpPr>
          <p:cNvPr id="164" name="object 164"/>
          <p:cNvSpPr txBox="1"/>
          <p:nvPr/>
        </p:nvSpPr>
        <p:spPr>
          <a:xfrm>
            <a:off x="4501164" y="8420527"/>
            <a:ext cx="1453673" cy="119755"/>
          </a:xfrm>
          <a:prstGeom prst="rect">
            <a:avLst/>
          </a:prstGeom>
        </p:spPr>
        <p:txBody>
          <a:bodyPr vert="horz" wrap="square" lIns="0" tIns="16933" rIns="0" bIns="0" rtlCol="0">
            <a:spAutoFit/>
          </a:bodyPr>
          <a:lstStyle/>
          <a:p>
            <a:pPr>
              <a:spcBef>
                <a:spcPts val="133"/>
              </a:spcBef>
            </a:pPr>
            <a:r>
              <a:rPr sz="667" spc="73" dirty="0">
                <a:solidFill>
                  <a:srgbClr val="585858"/>
                </a:solidFill>
                <a:latin typeface="游ゴシック"/>
                <a:cs typeface="游ゴシック"/>
              </a:rPr>
              <a:t>小学校  中学校  全日制高等学校</a:t>
            </a:r>
            <a:endParaRPr sz="667">
              <a:latin typeface="游ゴシック"/>
              <a:cs typeface="游ゴシック"/>
            </a:endParaRPr>
          </a:p>
        </p:txBody>
      </p:sp>
      <p:sp>
        <p:nvSpPr>
          <p:cNvPr id="165" name="object 165"/>
          <p:cNvSpPr txBox="1"/>
          <p:nvPr/>
        </p:nvSpPr>
        <p:spPr>
          <a:xfrm>
            <a:off x="5953651" y="5945337"/>
            <a:ext cx="585872" cy="130740"/>
          </a:xfrm>
          <a:prstGeom prst="rect">
            <a:avLst/>
          </a:prstGeom>
        </p:spPr>
        <p:txBody>
          <a:bodyPr vert="horz" wrap="square" lIns="0" tIns="17779" rIns="0" bIns="0" rtlCol="0">
            <a:spAutoFit/>
          </a:bodyPr>
          <a:lstStyle/>
          <a:p>
            <a:pPr>
              <a:spcBef>
                <a:spcPts val="14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166" name="object 166"/>
          <p:cNvGrpSpPr/>
          <p:nvPr/>
        </p:nvGrpSpPr>
        <p:grpSpPr>
          <a:xfrm>
            <a:off x="10303664" y="7491768"/>
            <a:ext cx="2391745" cy="426704"/>
            <a:chOff x="7834376" y="5165979"/>
            <a:chExt cx="1793875" cy="320040"/>
          </a:xfrm>
        </p:grpSpPr>
        <p:sp>
          <p:nvSpPr>
            <p:cNvPr id="167" name="object 167"/>
            <p:cNvSpPr/>
            <p:nvPr/>
          </p:nvSpPr>
          <p:spPr>
            <a:xfrm>
              <a:off x="7834376" y="5165979"/>
              <a:ext cx="560705" cy="320040"/>
            </a:xfrm>
            <a:custGeom>
              <a:avLst/>
              <a:gdLst/>
              <a:ahLst/>
              <a:cxnLst/>
              <a:rect l="l" t="t" r="r" b="b"/>
              <a:pathLst>
                <a:path w="560704" h="320039">
                  <a:moveTo>
                    <a:pt x="560577" y="0"/>
                  </a:moveTo>
                  <a:lnTo>
                    <a:pt x="0" y="0"/>
                  </a:lnTo>
                  <a:lnTo>
                    <a:pt x="0" y="320039"/>
                  </a:lnTo>
                  <a:lnTo>
                    <a:pt x="560577" y="320039"/>
                  </a:lnTo>
                  <a:lnTo>
                    <a:pt x="560577" y="0"/>
                  </a:lnTo>
                  <a:close/>
                </a:path>
              </a:pathLst>
            </a:custGeom>
            <a:solidFill>
              <a:srgbClr val="92D050"/>
            </a:solidFill>
          </p:spPr>
          <p:txBody>
            <a:bodyPr wrap="square" lIns="0" tIns="0" rIns="0" bIns="0" rtlCol="0"/>
            <a:lstStyle/>
            <a:p>
              <a:endParaRPr/>
            </a:p>
          </p:txBody>
        </p:sp>
        <p:sp>
          <p:nvSpPr>
            <p:cNvPr id="168" name="object 168"/>
            <p:cNvSpPr/>
            <p:nvPr/>
          </p:nvSpPr>
          <p:spPr>
            <a:xfrm>
              <a:off x="8394954" y="5165979"/>
              <a:ext cx="897255" cy="320040"/>
            </a:xfrm>
            <a:custGeom>
              <a:avLst/>
              <a:gdLst/>
              <a:ahLst/>
              <a:cxnLst/>
              <a:rect l="l" t="t" r="r" b="b"/>
              <a:pathLst>
                <a:path w="897254" h="320039">
                  <a:moveTo>
                    <a:pt x="896874" y="0"/>
                  </a:moveTo>
                  <a:lnTo>
                    <a:pt x="0" y="0"/>
                  </a:lnTo>
                  <a:lnTo>
                    <a:pt x="0" y="320039"/>
                  </a:lnTo>
                  <a:lnTo>
                    <a:pt x="896874" y="320039"/>
                  </a:lnTo>
                  <a:lnTo>
                    <a:pt x="896874" y="0"/>
                  </a:lnTo>
                  <a:close/>
                </a:path>
              </a:pathLst>
            </a:custGeom>
            <a:solidFill>
              <a:srgbClr val="5B9BD4"/>
            </a:solidFill>
          </p:spPr>
          <p:txBody>
            <a:bodyPr wrap="square" lIns="0" tIns="0" rIns="0" bIns="0" rtlCol="0"/>
            <a:lstStyle/>
            <a:p>
              <a:endParaRPr/>
            </a:p>
          </p:txBody>
        </p:sp>
        <p:sp>
          <p:nvSpPr>
            <p:cNvPr id="169" name="object 169"/>
            <p:cNvSpPr/>
            <p:nvPr/>
          </p:nvSpPr>
          <p:spPr>
            <a:xfrm>
              <a:off x="9291828" y="5165979"/>
              <a:ext cx="336550" cy="320040"/>
            </a:xfrm>
            <a:custGeom>
              <a:avLst/>
              <a:gdLst/>
              <a:ahLst/>
              <a:cxnLst/>
              <a:rect l="l" t="t" r="r" b="b"/>
              <a:pathLst>
                <a:path w="336550" h="320039">
                  <a:moveTo>
                    <a:pt x="336296" y="0"/>
                  </a:moveTo>
                  <a:lnTo>
                    <a:pt x="0" y="0"/>
                  </a:lnTo>
                  <a:lnTo>
                    <a:pt x="0" y="320039"/>
                  </a:lnTo>
                  <a:lnTo>
                    <a:pt x="336296" y="320039"/>
                  </a:lnTo>
                  <a:lnTo>
                    <a:pt x="336296" y="0"/>
                  </a:lnTo>
                  <a:close/>
                </a:path>
              </a:pathLst>
            </a:custGeom>
            <a:solidFill>
              <a:srgbClr val="FFC000"/>
            </a:solidFill>
          </p:spPr>
          <p:txBody>
            <a:bodyPr wrap="square" lIns="0" tIns="0" rIns="0" bIns="0" rtlCol="0"/>
            <a:lstStyle/>
            <a:p>
              <a:endParaRPr/>
            </a:p>
          </p:txBody>
        </p:sp>
        <p:sp>
          <p:nvSpPr>
            <p:cNvPr id="170" name="object 170"/>
            <p:cNvSpPr/>
            <p:nvPr/>
          </p:nvSpPr>
          <p:spPr>
            <a:xfrm>
              <a:off x="8077073" y="5276316"/>
              <a:ext cx="1420495" cy="99695"/>
            </a:xfrm>
            <a:custGeom>
              <a:avLst/>
              <a:gdLst/>
              <a:ahLst/>
              <a:cxnLst/>
              <a:rect l="l" t="t" r="r" b="b"/>
              <a:pathLst>
                <a:path w="1420495" h="99695">
                  <a:moveTo>
                    <a:pt x="75107" y="0"/>
                  </a:moveTo>
                  <a:lnTo>
                    <a:pt x="0" y="0"/>
                  </a:lnTo>
                  <a:lnTo>
                    <a:pt x="0" y="99466"/>
                  </a:lnTo>
                  <a:lnTo>
                    <a:pt x="75107" y="99466"/>
                  </a:lnTo>
                  <a:lnTo>
                    <a:pt x="75107" y="0"/>
                  </a:lnTo>
                  <a:close/>
                </a:path>
                <a:path w="1420495" h="99695">
                  <a:moveTo>
                    <a:pt x="803706" y="0"/>
                  </a:moveTo>
                  <a:lnTo>
                    <a:pt x="728599" y="0"/>
                  </a:lnTo>
                  <a:lnTo>
                    <a:pt x="728599" y="99466"/>
                  </a:lnTo>
                  <a:lnTo>
                    <a:pt x="803706" y="99466"/>
                  </a:lnTo>
                  <a:lnTo>
                    <a:pt x="803706" y="0"/>
                  </a:lnTo>
                  <a:close/>
                </a:path>
                <a:path w="1420495" h="99695">
                  <a:moveTo>
                    <a:pt x="1420164" y="0"/>
                  </a:moveTo>
                  <a:lnTo>
                    <a:pt x="1345057" y="0"/>
                  </a:lnTo>
                  <a:lnTo>
                    <a:pt x="1345057" y="99466"/>
                  </a:lnTo>
                  <a:lnTo>
                    <a:pt x="1420164" y="99466"/>
                  </a:lnTo>
                  <a:lnTo>
                    <a:pt x="1420164" y="0"/>
                  </a:lnTo>
                  <a:close/>
                </a:path>
              </a:pathLst>
            </a:custGeom>
            <a:solidFill>
              <a:srgbClr val="FFFFFF"/>
            </a:solidFill>
          </p:spPr>
          <p:txBody>
            <a:bodyPr wrap="square" lIns="0" tIns="0" rIns="0" bIns="0" rtlCol="0"/>
            <a:lstStyle/>
            <a:p>
              <a:endParaRPr/>
            </a:p>
          </p:txBody>
        </p:sp>
      </p:grpSp>
      <p:grpSp>
        <p:nvGrpSpPr>
          <p:cNvPr id="171" name="object 171"/>
          <p:cNvGrpSpPr/>
          <p:nvPr/>
        </p:nvGrpSpPr>
        <p:grpSpPr>
          <a:xfrm>
            <a:off x="10303664" y="6426701"/>
            <a:ext cx="2391745" cy="426704"/>
            <a:chOff x="7834376" y="4367149"/>
            <a:chExt cx="1793875" cy="320040"/>
          </a:xfrm>
        </p:grpSpPr>
        <p:sp>
          <p:nvSpPr>
            <p:cNvPr id="172" name="object 172"/>
            <p:cNvSpPr/>
            <p:nvPr/>
          </p:nvSpPr>
          <p:spPr>
            <a:xfrm>
              <a:off x="7834376" y="4367149"/>
              <a:ext cx="828040" cy="320040"/>
            </a:xfrm>
            <a:custGeom>
              <a:avLst/>
              <a:gdLst/>
              <a:ahLst/>
              <a:cxnLst/>
              <a:rect l="l" t="t" r="r" b="b"/>
              <a:pathLst>
                <a:path w="828040" h="320039">
                  <a:moveTo>
                    <a:pt x="827658" y="0"/>
                  </a:moveTo>
                  <a:lnTo>
                    <a:pt x="0" y="0"/>
                  </a:lnTo>
                  <a:lnTo>
                    <a:pt x="0" y="320039"/>
                  </a:lnTo>
                  <a:lnTo>
                    <a:pt x="827658" y="320039"/>
                  </a:lnTo>
                  <a:lnTo>
                    <a:pt x="827658" y="0"/>
                  </a:lnTo>
                  <a:close/>
                </a:path>
              </a:pathLst>
            </a:custGeom>
            <a:solidFill>
              <a:srgbClr val="92D050"/>
            </a:solidFill>
          </p:spPr>
          <p:txBody>
            <a:bodyPr wrap="square" lIns="0" tIns="0" rIns="0" bIns="0" rtlCol="0"/>
            <a:lstStyle/>
            <a:p>
              <a:endParaRPr/>
            </a:p>
          </p:txBody>
        </p:sp>
        <p:sp>
          <p:nvSpPr>
            <p:cNvPr id="173" name="object 173"/>
            <p:cNvSpPr/>
            <p:nvPr/>
          </p:nvSpPr>
          <p:spPr>
            <a:xfrm>
              <a:off x="8662035" y="4367149"/>
              <a:ext cx="689610" cy="320040"/>
            </a:xfrm>
            <a:custGeom>
              <a:avLst/>
              <a:gdLst/>
              <a:ahLst/>
              <a:cxnLst/>
              <a:rect l="l" t="t" r="r" b="b"/>
              <a:pathLst>
                <a:path w="689609" h="320039">
                  <a:moveTo>
                    <a:pt x="689610" y="0"/>
                  </a:moveTo>
                  <a:lnTo>
                    <a:pt x="0" y="0"/>
                  </a:lnTo>
                  <a:lnTo>
                    <a:pt x="0" y="320039"/>
                  </a:lnTo>
                  <a:lnTo>
                    <a:pt x="689610" y="320039"/>
                  </a:lnTo>
                  <a:lnTo>
                    <a:pt x="689610" y="0"/>
                  </a:lnTo>
                  <a:close/>
                </a:path>
              </a:pathLst>
            </a:custGeom>
            <a:solidFill>
              <a:srgbClr val="5B9BD4"/>
            </a:solidFill>
          </p:spPr>
          <p:txBody>
            <a:bodyPr wrap="square" lIns="0" tIns="0" rIns="0" bIns="0" rtlCol="0"/>
            <a:lstStyle/>
            <a:p>
              <a:endParaRPr/>
            </a:p>
          </p:txBody>
        </p:sp>
        <p:sp>
          <p:nvSpPr>
            <p:cNvPr id="174" name="object 174"/>
            <p:cNvSpPr/>
            <p:nvPr/>
          </p:nvSpPr>
          <p:spPr>
            <a:xfrm>
              <a:off x="9351645" y="4367149"/>
              <a:ext cx="276860" cy="320040"/>
            </a:xfrm>
            <a:custGeom>
              <a:avLst/>
              <a:gdLst/>
              <a:ahLst/>
              <a:cxnLst/>
              <a:rect l="l" t="t" r="r" b="b"/>
              <a:pathLst>
                <a:path w="276859" h="320039">
                  <a:moveTo>
                    <a:pt x="276478" y="0"/>
                  </a:moveTo>
                  <a:lnTo>
                    <a:pt x="0" y="0"/>
                  </a:lnTo>
                  <a:lnTo>
                    <a:pt x="0" y="320039"/>
                  </a:lnTo>
                  <a:lnTo>
                    <a:pt x="276478" y="320039"/>
                  </a:lnTo>
                  <a:lnTo>
                    <a:pt x="276478" y="0"/>
                  </a:lnTo>
                  <a:close/>
                </a:path>
              </a:pathLst>
            </a:custGeom>
            <a:solidFill>
              <a:srgbClr val="FFC000"/>
            </a:solidFill>
          </p:spPr>
          <p:txBody>
            <a:bodyPr wrap="square" lIns="0" tIns="0" rIns="0" bIns="0" rtlCol="0"/>
            <a:lstStyle/>
            <a:p>
              <a:endParaRPr/>
            </a:p>
          </p:txBody>
        </p:sp>
        <p:sp>
          <p:nvSpPr>
            <p:cNvPr id="175" name="object 175"/>
            <p:cNvSpPr/>
            <p:nvPr/>
          </p:nvSpPr>
          <p:spPr>
            <a:xfrm>
              <a:off x="8210677" y="4477613"/>
              <a:ext cx="1316990" cy="99695"/>
            </a:xfrm>
            <a:custGeom>
              <a:avLst/>
              <a:gdLst/>
              <a:ahLst/>
              <a:cxnLst/>
              <a:rect l="l" t="t" r="r" b="b"/>
              <a:pathLst>
                <a:path w="1316990" h="99695">
                  <a:moveTo>
                    <a:pt x="75107" y="0"/>
                  </a:moveTo>
                  <a:lnTo>
                    <a:pt x="0" y="0"/>
                  </a:lnTo>
                  <a:lnTo>
                    <a:pt x="0" y="99466"/>
                  </a:lnTo>
                  <a:lnTo>
                    <a:pt x="75107" y="99466"/>
                  </a:lnTo>
                  <a:lnTo>
                    <a:pt x="75107" y="0"/>
                  </a:lnTo>
                  <a:close/>
                </a:path>
                <a:path w="1316990" h="99695">
                  <a:moveTo>
                    <a:pt x="833932" y="0"/>
                  </a:moveTo>
                  <a:lnTo>
                    <a:pt x="758825" y="0"/>
                  </a:lnTo>
                  <a:lnTo>
                    <a:pt x="758825" y="99466"/>
                  </a:lnTo>
                  <a:lnTo>
                    <a:pt x="833932" y="99466"/>
                  </a:lnTo>
                  <a:lnTo>
                    <a:pt x="833932" y="0"/>
                  </a:lnTo>
                  <a:close/>
                </a:path>
                <a:path w="1316990" h="99695">
                  <a:moveTo>
                    <a:pt x="1316786" y="0"/>
                  </a:moveTo>
                  <a:lnTo>
                    <a:pt x="1241679" y="0"/>
                  </a:lnTo>
                  <a:lnTo>
                    <a:pt x="1241679" y="99466"/>
                  </a:lnTo>
                  <a:lnTo>
                    <a:pt x="1316786" y="99466"/>
                  </a:lnTo>
                  <a:lnTo>
                    <a:pt x="1316786" y="0"/>
                  </a:lnTo>
                  <a:close/>
                </a:path>
              </a:pathLst>
            </a:custGeom>
            <a:solidFill>
              <a:srgbClr val="FFFFFF"/>
            </a:solidFill>
          </p:spPr>
          <p:txBody>
            <a:bodyPr wrap="square" lIns="0" tIns="0" rIns="0" bIns="0" rtlCol="0"/>
            <a:lstStyle/>
            <a:p>
              <a:endParaRPr/>
            </a:p>
          </p:txBody>
        </p:sp>
      </p:grpSp>
      <p:graphicFrame>
        <p:nvGraphicFramePr>
          <p:cNvPr id="176" name="object 176"/>
          <p:cNvGraphicFramePr>
            <a:graphicFrameLocks noGrp="1"/>
          </p:cNvGraphicFramePr>
          <p:nvPr>
            <p:extLst>
              <p:ext uri="{D42A27DB-BD31-4B8C-83A1-F6EECF244321}">
                <p14:modId xmlns:p14="http://schemas.microsoft.com/office/powerpoint/2010/main" val="52873121"/>
              </p:ext>
            </p:extLst>
          </p:nvPr>
        </p:nvGraphicFramePr>
        <p:xfrm>
          <a:off x="10300107" y="6107858"/>
          <a:ext cx="2389203" cy="2126749"/>
        </p:xfrm>
        <a:graphic>
          <a:graphicData uri="http://schemas.openxmlformats.org/drawingml/2006/table">
            <a:tbl>
              <a:tblPr firstRow="1" bandRow="1">
                <a:tableStyleId>{2D5ABB26-0587-4C30-8999-92F81FD0307C}</a:tableStyleId>
              </a:tblPr>
              <a:tblGrid>
                <a:gridCol w="477502">
                  <a:extLst>
                    <a:ext uri="{9D8B030D-6E8A-4147-A177-3AD203B41FA5}">
                      <a16:colId xmlns:a16="http://schemas.microsoft.com/office/drawing/2014/main" val="20000"/>
                    </a:ext>
                  </a:extLst>
                </a:gridCol>
                <a:gridCol w="269230">
                  <a:extLst>
                    <a:ext uri="{9D8B030D-6E8A-4147-A177-3AD203B41FA5}">
                      <a16:colId xmlns:a16="http://schemas.microsoft.com/office/drawing/2014/main" val="20001"/>
                    </a:ext>
                  </a:extLst>
                </a:gridCol>
                <a:gridCol w="209119">
                  <a:extLst>
                    <a:ext uri="{9D8B030D-6E8A-4147-A177-3AD203B41FA5}">
                      <a16:colId xmlns:a16="http://schemas.microsoft.com/office/drawing/2014/main" val="20002"/>
                    </a:ext>
                  </a:extLst>
                </a:gridCol>
                <a:gridCol w="146468">
                  <a:extLst>
                    <a:ext uri="{9D8B030D-6E8A-4147-A177-3AD203B41FA5}">
                      <a16:colId xmlns:a16="http://schemas.microsoft.com/office/drawing/2014/main" val="20003"/>
                    </a:ext>
                  </a:extLst>
                </a:gridCol>
                <a:gridCol w="331033">
                  <a:extLst>
                    <a:ext uri="{9D8B030D-6E8A-4147-A177-3AD203B41FA5}">
                      <a16:colId xmlns:a16="http://schemas.microsoft.com/office/drawing/2014/main" val="20004"/>
                    </a:ext>
                  </a:extLst>
                </a:gridCol>
                <a:gridCol w="477502">
                  <a:extLst>
                    <a:ext uri="{9D8B030D-6E8A-4147-A177-3AD203B41FA5}">
                      <a16:colId xmlns:a16="http://schemas.microsoft.com/office/drawing/2014/main" val="20005"/>
                    </a:ext>
                  </a:extLst>
                </a:gridCol>
                <a:gridCol w="110063">
                  <a:extLst>
                    <a:ext uri="{9D8B030D-6E8A-4147-A177-3AD203B41FA5}">
                      <a16:colId xmlns:a16="http://schemas.microsoft.com/office/drawing/2014/main" val="20006"/>
                    </a:ext>
                  </a:extLst>
                </a:gridCol>
                <a:gridCol w="368286">
                  <a:extLst>
                    <a:ext uri="{9D8B030D-6E8A-4147-A177-3AD203B41FA5}">
                      <a16:colId xmlns:a16="http://schemas.microsoft.com/office/drawing/2014/main" val="20007"/>
                    </a:ext>
                  </a:extLst>
                </a:gridCol>
              </a:tblGrid>
              <a:tr h="318335">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0"/>
                  </a:ext>
                </a:extLst>
              </a:tr>
              <a:tr h="425858">
                <a:tc gridSpan="4">
                  <a:txBody>
                    <a:bodyPr/>
                    <a:lstStyle/>
                    <a:p>
                      <a:pPr>
                        <a:lnSpc>
                          <a:spcPct val="100000"/>
                        </a:lnSpc>
                        <a:spcBef>
                          <a:spcPts val="360"/>
                        </a:spcBef>
                      </a:pPr>
                      <a:endParaRPr sz="700">
                        <a:latin typeface="Times New Roman"/>
                        <a:cs typeface="Times New Roman"/>
                      </a:endParaRPr>
                    </a:p>
                    <a:p>
                      <a:pPr marL="1270" algn="ctr">
                        <a:lnSpc>
                          <a:spcPct val="100000"/>
                        </a:lnSpc>
                      </a:pPr>
                      <a:r>
                        <a:rPr sz="700" spc="-50" dirty="0">
                          <a:solidFill>
                            <a:srgbClr val="404040"/>
                          </a:solidFill>
                          <a:latin typeface="Calibri"/>
                          <a:cs typeface="Calibri"/>
                        </a:rPr>
                        <a:t>6</a:t>
                      </a:r>
                      <a:endParaRPr sz="700">
                        <a:latin typeface="Calibri"/>
                        <a:cs typeface="Calibri"/>
                      </a:endParaRPr>
                    </a:p>
                  </a:txBody>
                  <a:tcPr marL="0" marR="0" marT="60958" marB="0">
                    <a:lnL w="6350">
                      <a:solidFill>
                        <a:srgbClr val="D9D9D9"/>
                      </a:solidFill>
                      <a:prstDash val="solid"/>
                    </a:ln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gridSpan="3">
                  <a:txBody>
                    <a:bodyPr/>
                    <a:lstStyle/>
                    <a:p>
                      <a:pPr>
                        <a:lnSpc>
                          <a:spcPct val="100000"/>
                        </a:lnSpc>
                        <a:spcBef>
                          <a:spcPts val="360"/>
                        </a:spcBef>
                      </a:pPr>
                      <a:endParaRPr sz="700">
                        <a:latin typeface="Times New Roman"/>
                        <a:cs typeface="Times New Roman"/>
                      </a:endParaRPr>
                    </a:p>
                    <a:p>
                      <a:pPr marL="1905" algn="ctr">
                        <a:lnSpc>
                          <a:spcPct val="100000"/>
                        </a:lnSpc>
                      </a:pPr>
                      <a:r>
                        <a:rPr sz="700" spc="-50" dirty="0">
                          <a:solidFill>
                            <a:srgbClr val="404040"/>
                          </a:solidFill>
                          <a:latin typeface="Calibri"/>
                          <a:cs typeface="Calibri"/>
                        </a:rPr>
                        <a:t>5</a:t>
                      </a:r>
                      <a:endParaRPr sz="700">
                        <a:latin typeface="Calibri"/>
                        <a:cs typeface="Calibri"/>
                      </a:endParaRPr>
                    </a:p>
                  </a:txBody>
                  <a:tcPr marL="0" marR="0" marT="60958" marB="0"/>
                </a:tc>
                <a:tc hMerge="1">
                  <a:txBody>
                    <a:bodyPr/>
                    <a:lstStyle/>
                    <a:p>
                      <a:endParaRPr/>
                    </a:p>
                  </a:txBody>
                  <a:tcPr marL="0" marR="0" marT="0" marB="0"/>
                </a:tc>
                <a:tc hMerge="1">
                  <a:txBody>
                    <a:bodyPr/>
                    <a:lstStyle/>
                    <a:p>
                      <a:endParaRPr/>
                    </a:p>
                  </a:txBody>
                  <a:tcPr marL="0" marR="0" marT="0" marB="0"/>
                </a:tc>
                <a:tc>
                  <a:txBody>
                    <a:bodyPr/>
                    <a:lstStyle/>
                    <a:p>
                      <a:pPr>
                        <a:lnSpc>
                          <a:spcPct val="100000"/>
                        </a:lnSpc>
                        <a:spcBef>
                          <a:spcPts val="360"/>
                        </a:spcBef>
                      </a:pPr>
                      <a:endParaRPr sz="700">
                        <a:latin typeface="Times New Roman"/>
                        <a:cs typeface="Times New Roman"/>
                      </a:endParaRPr>
                    </a:p>
                    <a:p>
                      <a:pPr marL="1905" algn="ctr">
                        <a:lnSpc>
                          <a:spcPct val="100000"/>
                        </a:lnSpc>
                      </a:pPr>
                      <a:r>
                        <a:rPr sz="700" spc="-50" dirty="0">
                          <a:solidFill>
                            <a:srgbClr val="404040"/>
                          </a:solidFill>
                          <a:latin typeface="Calibri"/>
                          <a:cs typeface="Calibri"/>
                        </a:rPr>
                        <a:t>2</a:t>
                      </a:r>
                      <a:endParaRPr sz="700">
                        <a:latin typeface="Calibri"/>
                        <a:cs typeface="Calibri"/>
                      </a:endParaRPr>
                    </a:p>
                  </a:txBody>
                  <a:tcPr marL="0" marR="0" marT="60958" marB="0">
                    <a:lnR w="6350">
                      <a:solidFill>
                        <a:srgbClr val="D9D9D9"/>
                      </a:solidFill>
                      <a:prstDash val="solid"/>
                    </a:lnR>
                  </a:tcPr>
                </a:tc>
                <a:extLst>
                  <a:ext uri="{0D108BD9-81ED-4DB2-BD59-A6C34878D82A}">
                    <a16:rowId xmlns:a16="http://schemas.microsoft.com/office/drawing/2014/main" val="10001"/>
                  </a:ext>
                </a:extLst>
              </a:tr>
              <a:tr h="638363">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2"/>
                  </a:ext>
                </a:extLst>
              </a:tr>
              <a:tr h="425858">
                <a:tc gridSpan="2">
                  <a:txBody>
                    <a:bodyPr/>
                    <a:lstStyle/>
                    <a:p>
                      <a:pPr>
                        <a:lnSpc>
                          <a:spcPct val="100000"/>
                        </a:lnSpc>
                        <a:spcBef>
                          <a:spcPts val="360"/>
                        </a:spcBef>
                      </a:pPr>
                      <a:endParaRPr sz="700">
                        <a:latin typeface="Times New Roman"/>
                        <a:cs typeface="Times New Roman"/>
                      </a:endParaRPr>
                    </a:p>
                    <a:p>
                      <a:pPr marL="1270" algn="ctr">
                        <a:lnSpc>
                          <a:spcPct val="100000"/>
                        </a:lnSpc>
                      </a:pPr>
                      <a:r>
                        <a:rPr sz="700" spc="-50" dirty="0">
                          <a:solidFill>
                            <a:srgbClr val="404040"/>
                          </a:solidFill>
                          <a:latin typeface="Calibri"/>
                          <a:cs typeface="Calibri"/>
                        </a:rPr>
                        <a:t>5</a:t>
                      </a:r>
                      <a:endParaRPr sz="700">
                        <a:latin typeface="Calibri"/>
                        <a:cs typeface="Calibri"/>
                      </a:endParaRPr>
                    </a:p>
                  </a:txBody>
                  <a:tcPr marL="0" marR="0" marT="60958" marB="0">
                    <a:lnL w="6350">
                      <a:solidFill>
                        <a:srgbClr val="D9D9D9"/>
                      </a:solidFill>
                      <a:prstDash val="solid"/>
                    </a:lnL>
                  </a:tcPr>
                </a:tc>
                <a:tc hMerge="1">
                  <a:txBody>
                    <a:bodyPr/>
                    <a:lstStyle/>
                    <a:p>
                      <a:endParaRPr/>
                    </a:p>
                  </a:txBody>
                  <a:tcPr marL="0" marR="0" marT="0" marB="0"/>
                </a:tc>
                <a:tc gridSpan="4">
                  <a:txBody>
                    <a:bodyPr/>
                    <a:lstStyle/>
                    <a:p>
                      <a:pPr>
                        <a:lnSpc>
                          <a:spcPct val="100000"/>
                        </a:lnSpc>
                        <a:spcBef>
                          <a:spcPts val="360"/>
                        </a:spcBef>
                      </a:pPr>
                      <a:endParaRPr sz="700">
                        <a:latin typeface="Times New Roman"/>
                        <a:cs typeface="Times New Roman"/>
                      </a:endParaRPr>
                    </a:p>
                    <a:p>
                      <a:pPr marL="24130" algn="ctr">
                        <a:lnSpc>
                          <a:spcPct val="100000"/>
                        </a:lnSpc>
                      </a:pPr>
                      <a:r>
                        <a:rPr sz="700" spc="-50" dirty="0">
                          <a:solidFill>
                            <a:srgbClr val="404040"/>
                          </a:solidFill>
                          <a:latin typeface="Calibri"/>
                          <a:cs typeface="Calibri"/>
                        </a:rPr>
                        <a:t>8</a:t>
                      </a:r>
                      <a:endParaRPr sz="700">
                        <a:latin typeface="Calibri"/>
                        <a:cs typeface="Calibri"/>
                      </a:endParaRPr>
                    </a:p>
                  </a:txBody>
                  <a:tcPr marL="0" marR="0" marT="60958"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gridSpan="2">
                  <a:txBody>
                    <a:bodyPr/>
                    <a:lstStyle/>
                    <a:p>
                      <a:pPr>
                        <a:lnSpc>
                          <a:spcPct val="100000"/>
                        </a:lnSpc>
                        <a:spcBef>
                          <a:spcPts val="360"/>
                        </a:spcBef>
                      </a:pPr>
                      <a:endParaRPr sz="700">
                        <a:latin typeface="Times New Roman"/>
                        <a:cs typeface="Times New Roman"/>
                      </a:endParaRPr>
                    </a:p>
                    <a:p>
                      <a:pPr marL="24130" algn="ctr">
                        <a:lnSpc>
                          <a:spcPct val="100000"/>
                        </a:lnSpc>
                      </a:pPr>
                      <a:r>
                        <a:rPr sz="700" spc="-50" dirty="0">
                          <a:solidFill>
                            <a:srgbClr val="404040"/>
                          </a:solidFill>
                          <a:latin typeface="Calibri"/>
                          <a:cs typeface="Calibri"/>
                        </a:rPr>
                        <a:t>3</a:t>
                      </a:r>
                      <a:endParaRPr sz="700">
                        <a:latin typeface="Calibri"/>
                        <a:cs typeface="Calibri"/>
                      </a:endParaRPr>
                    </a:p>
                  </a:txBody>
                  <a:tcPr marL="0" marR="0" marT="60958" marB="0">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3"/>
                  </a:ext>
                </a:extLst>
              </a:tr>
              <a:tr h="318335">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4"/>
                  </a:ext>
                </a:extLst>
              </a:tr>
            </a:tbl>
          </a:graphicData>
        </a:graphic>
      </p:graphicFrame>
      <p:sp>
        <p:nvSpPr>
          <p:cNvPr id="177" name="object 177"/>
          <p:cNvSpPr txBox="1"/>
          <p:nvPr/>
        </p:nvSpPr>
        <p:spPr>
          <a:xfrm>
            <a:off x="10236272" y="8271856"/>
            <a:ext cx="138002" cy="119755"/>
          </a:xfrm>
          <a:prstGeom prst="rect">
            <a:avLst/>
          </a:prstGeom>
        </p:spPr>
        <p:txBody>
          <a:bodyPr vert="horz" wrap="square" lIns="0" tIns="16933" rIns="0" bIns="0" rtlCol="0">
            <a:spAutoFit/>
          </a:bodyPr>
          <a:lstStyle/>
          <a:p>
            <a:pPr marL="16933">
              <a:spcBef>
                <a:spcPts val="133"/>
              </a:spcBef>
            </a:pPr>
            <a:r>
              <a:rPr sz="667" spc="-33" dirty="0">
                <a:solidFill>
                  <a:srgbClr val="585858"/>
                </a:solidFill>
                <a:latin typeface="Calibri"/>
                <a:cs typeface="Calibri"/>
              </a:rPr>
              <a:t>0%</a:t>
            </a:r>
            <a:endParaRPr sz="667">
              <a:latin typeface="Calibri"/>
              <a:cs typeface="Calibri"/>
            </a:endParaRPr>
          </a:p>
        </p:txBody>
      </p:sp>
      <p:sp>
        <p:nvSpPr>
          <p:cNvPr id="178" name="object 178"/>
          <p:cNvSpPr txBox="1"/>
          <p:nvPr/>
        </p:nvSpPr>
        <p:spPr>
          <a:xfrm>
            <a:off x="10692606" y="8271856"/>
            <a:ext cx="1137878" cy="119755"/>
          </a:xfrm>
          <a:prstGeom prst="rect">
            <a:avLst/>
          </a:prstGeom>
        </p:spPr>
        <p:txBody>
          <a:bodyPr vert="horz" wrap="square" lIns="0" tIns="16933" rIns="0" bIns="0" rtlCol="0">
            <a:spAutoFit/>
          </a:bodyPr>
          <a:lstStyle/>
          <a:p>
            <a:pPr marL="16933">
              <a:spcBef>
                <a:spcPts val="133"/>
              </a:spcBef>
              <a:tabLst>
                <a:tab pos="494441" algn="l"/>
                <a:tab pos="973642"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p:txBody>
      </p:sp>
      <p:sp>
        <p:nvSpPr>
          <p:cNvPr id="179" name="object 179"/>
          <p:cNvSpPr txBox="1"/>
          <p:nvPr/>
        </p:nvSpPr>
        <p:spPr>
          <a:xfrm>
            <a:off x="12127991" y="8271856"/>
            <a:ext cx="181180" cy="119755"/>
          </a:xfrm>
          <a:prstGeom prst="rect">
            <a:avLst/>
          </a:prstGeom>
        </p:spPr>
        <p:txBody>
          <a:bodyPr vert="horz" wrap="square" lIns="0" tIns="16933" rIns="0" bIns="0" rtlCol="0">
            <a:spAutoFit/>
          </a:bodyPr>
          <a:lstStyle/>
          <a:p>
            <a:pPr marL="16933">
              <a:spcBef>
                <a:spcPts val="133"/>
              </a:spcBef>
            </a:pPr>
            <a:r>
              <a:rPr sz="667" spc="-33" dirty="0">
                <a:solidFill>
                  <a:srgbClr val="585858"/>
                </a:solidFill>
                <a:latin typeface="Calibri"/>
                <a:cs typeface="Calibri"/>
              </a:rPr>
              <a:t>80%</a:t>
            </a:r>
            <a:endParaRPr sz="667">
              <a:latin typeface="Calibri"/>
              <a:cs typeface="Calibri"/>
            </a:endParaRPr>
          </a:p>
        </p:txBody>
      </p:sp>
      <p:sp>
        <p:nvSpPr>
          <p:cNvPr id="180" name="object 180"/>
          <p:cNvSpPr txBox="1"/>
          <p:nvPr/>
        </p:nvSpPr>
        <p:spPr>
          <a:xfrm>
            <a:off x="12584330" y="8271856"/>
            <a:ext cx="226052" cy="119755"/>
          </a:xfrm>
          <a:prstGeom prst="rect">
            <a:avLst/>
          </a:prstGeom>
        </p:spPr>
        <p:txBody>
          <a:bodyPr vert="horz" wrap="square" lIns="0" tIns="16933" rIns="0" bIns="0" rtlCol="0">
            <a:spAutoFit/>
          </a:bodyPr>
          <a:lstStyle/>
          <a:p>
            <a:pPr marL="16933">
              <a:spcBef>
                <a:spcPts val="133"/>
              </a:spcBef>
            </a:pPr>
            <a:r>
              <a:rPr sz="667" spc="-27" dirty="0">
                <a:solidFill>
                  <a:srgbClr val="585858"/>
                </a:solidFill>
                <a:latin typeface="Calibri"/>
                <a:cs typeface="Calibri"/>
              </a:rPr>
              <a:t>100%</a:t>
            </a:r>
            <a:endParaRPr sz="667">
              <a:latin typeface="Calibri"/>
              <a:cs typeface="Calibri"/>
            </a:endParaRPr>
          </a:p>
        </p:txBody>
      </p:sp>
      <p:sp>
        <p:nvSpPr>
          <p:cNvPr id="181" name="object 181"/>
          <p:cNvSpPr txBox="1"/>
          <p:nvPr/>
        </p:nvSpPr>
        <p:spPr>
          <a:xfrm>
            <a:off x="9866799" y="7628584"/>
            <a:ext cx="375906" cy="119755"/>
          </a:xfrm>
          <a:prstGeom prst="rect">
            <a:avLst/>
          </a:prstGeom>
        </p:spPr>
        <p:txBody>
          <a:bodyPr vert="horz" wrap="square" lIns="0" tIns="16933" rIns="0" bIns="0" rtlCol="0">
            <a:spAutoFit/>
          </a:bodyPr>
          <a:lstStyle/>
          <a:p>
            <a:pPr marL="16933">
              <a:spcBef>
                <a:spcPts val="133"/>
              </a:spcBef>
            </a:pPr>
            <a:r>
              <a:rPr sz="667" spc="-20" dirty="0">
                <a:solidFill>
                  <a:srgbClr val="585858"/>
                </a:solidFill>
                <a:latin typeface="游ゴシック"/>
                <a:cs typeface="游ゴシック"/>
              </a:rPr>
              <a:t>希望する</a:t>
            </a:r>
            <a:endParaRPr sz="667">
              <a:latin typeface="游ゴシック"/>
              <a:cs typeface="游ゴシック"/>
            </a:endParaRPr>
          </a:p>
        </p:txBody>
      </p:sp>
      <p:sp>
        <p:nvSpPr>
          <p:cNvPr id="182" name="object 182"/>
          <p:cNvSpPr txBox="1"/>
          <p:nvPr/>
        </p:nvSpPr>
        <p:spPr>
          <a:xfrm>
            <a:off x="9781796" y="6563348"/>
            <a:ext cx="460570" cy="119755"/>
          </a:xfrm>
          <a:prstGeom prst="rect">
            <a:avLst/>
          </a:prstGeom>
        </p:spPr>
        <p:txBody>
          <a:bodyPr vert="horz" wrap="square" lIns="0" tIns="16933" rIns="0" bIns="0" rtlCol="0">
            <a:spAutoFit/>
          </a:bodyPr>
          <a:lstStyle/>
          <a:p>
            <a:pPr marL="16933">
              <a:spcBef>
                <a:spcPts val="133"/>
              </a:spcBef>
            </a:pPr>
            <a:r>
              <a:rPr sz="667" spc="-13" dirty="0">
                <a:solidFill>
                  <a:srgbClr val="585858"/>
                </a:solidFill>
                <a:latin typeface="游ゴシック"/>
                <a:cs typeface="游ゴシック"/>
              </a:rPr>
              <a:t>希望しない</a:t>
            </a:r>
            <a:endParaRPr sz="667">
              <a:latin typeface="游ゴシック"/>
              <a:cs typeface="游ゴシック"/>
            </a:endParaRPr>
          </a:p>
        </p:txBody>
      </p:sp>
      <p:grpSp>
        <p:nvGrpSpPr>
          <p:cNvPr id="183" name="object 183"/>
          <p:cNvGrpSpPr/>
          <p:nvPr/>
        </p:nvGrpSpPr>
        <p:grpSpPr>
          <a:xfrm>
            <a:off x="10581021" y="8514197"/>
            <a:ext cx="885580" cy="47412"/>
            <a:chOff x="8042402" y="5932830"/>
            <a:chExt cx="664210" cy="35560"/>
          </a:xfrm>
        </p:grpSpPr>
        <p:sp>
          <p:nvSpPr>
            <p:cNvPr id="184" name="object 184"/>
            <p:cNvSpPr/>
            <p:nvPr/>
          </p:nvSpPr>
          <p:spPr>
            <a:xfrm>
              <a:off x="8042402" y="5932830"/>
              <a:ext cx="35560" cy="35560"/>
            </a:xfrm>
            <a:custGeom>
              <a:avLst/>
              <a:gdLst/>
              <a:ahLst/>
              <a:cxnLst/>
              <a:rect l="l" t="t" r="r" b="b"/>
              <a:pathLst>
                <a:path w="35559" h="35560">
                  <a:moveTo>
                    <a:pt x="35153" y="0"/>
                  </a:moveTo>
                  <a:lnTo>
                    <a:pt x="0" y="0"/>
                  </a:lnTo>
                  <a:lnTo>
                    <a:pt x="0" y="35153"/>
                  </a:lnTo>
                  <a:lnTo>
                    <a:pt x="35153" y="35153"/>
                  </a:lnTo>
                  <a:lnTo>
                    <a:pt x="35153" y="0"/>
                  </a:lnTo>
                  <a:close/>
                </a:path>
              </a:pathLst>
            </a:custGeom>
            <a:solidFill>
              <a:srgbClr val="92D050"/>
            </a:solidFill>
          </p:spPr>
          <p:txBody>
            <a:bodyPr wrap="square" lIns="0" tIns="0" rIns="0" bIns="0" rtlCol="0"/>
            <a:lstStyle/>
            <a:p>
              <a:endParaRPr/>
            </a:p>
          </p:txBody>
        </p:sp>
        <p:sp>
          <p:nvSpPr>
            <p:cNvPr id="185" name="object 185"/>
            <p:cNvSpPr/>
            <p:nvPr/>
          </p:nvSpPr>
          <p:spPr>
            <a:xfrm>
              <a:off x="8356854" y="5932830"/>
              <a:ext cx="35560" cy="35560"/>
            </a:xfrm>
            <a:custGeom>
              <a:avLst/>
              <a:gdLst/>
              <a:ahLst/>
              <a:cxnLst/>
              <a:rect l="l" t="t" r="r" b="b"/>
              <a:pathLst>
                <a:path w="35559" h="35560">
                  <a:moveTo>
                    <a:pt x="35153" y="0"/>
                  </a:moveTo>
                  <a:lnTo>
                    <a:pt x="0" y="0"/>
                  </a:lnTo>
                  <a:lnTo>
                    <a:pt x="0" y="35153"/>
                  </a:lnTo>
                  <a:lnTo>
                    <a:pt x="35153" y="35153"/>
                  </a:lnTo>
                  <a:lnTo>
                    <a:pt x="35153" y="0"/>
                  </a:lnTo>
                  <a:close/>
                </a:path>
              </a:pathLst>
            </a:custGeom>
            <a:solidFill>
              <a:srgbClr val="5B9BD4"/>
            </a:solidFill>
          </p:spPr>
          <p:txBody>
            <a:bodyPr wrap="square" lIns="0" tIns="0" rIns="0" bIns="0" rtlCol="0"/>
            <a:lstStyle/>
            <a:p>
              <a:endParaRPr/>
            </a:p>
          </p:txBody>
        </p:sp>
        <p:sp>
          <p:nvSpPr>
            <p:cNvPr id="186" name="object 186"/>
            <p:cNvSpPr/>
            <p:nvPr/>
          </p:nvSpPr>
          <p:spPr>
            <a:xfrm>
              <a:off x="8671306" y="5932830"/>
              <a:ext cx="35560" cy="35560"/>
            </a:xfrm>
            <a:custGeom>
              <a:avLst/>
              <a:gdLst/>
              <a:ahLst/>
              <a:cxnLst/>
              <a:rect l="l" t="t" r="r" b="b"/>
              <a:pathLst>
                <a:path w="35559" h="35560">
                  <a:moveTo>
                    <a:pt x="35153" y="0"/>
                  </a:moveTo>
                  <a:lnTo>
                    <a:pt x="0" y="0"/>
                  </a:lnTo>
                  <a:lnTo>
                    <a:pt x="0" y="35153"/>
                  </a:lnTo>
                  <a:lnTo>
                    <a:pt x="35153" y="35153"/>
                  </a:lnTo>
                  <a:lnTo>
                    <a:pt x="35153" y="0"/>
                  </a:lnTo>
                  <a:close/>
                </a:path>
              </a:pathLst>
            </a:custGeom>
            <a:solidFill>
              <a:srgbClr val="FFC000"/>
            </a:solidFill>
          </p:spPr>
          <p:txBody>
            <a:bodyPr wrap="square" lIns="0" tIns="0" rIns="0" bIns="0" rtlCol="0"/>
            <a:lstStyle/>
            <a:p>
              <a:endParaRPr/>
            </a:p>
          </p:txBody>
        </p:sp>
      </p:grpSp>
      <p:sp>
        <p:nvSpPr>
          <p:cNvPr id="187" name="object 187"/>
          <p:cNvSpPr txBox="1"/>
          <p:nvPr/>
        </p:nvSpPr>
        <p:spPr>
          <a:xfrm>
            <a:off x="10632496" y="8461165"/>
            <a:ext cx="1470605" cy="119755"/>
          </a:xfrm>
          <a:prstGeom prst="rect">
            <a:avLst/>
          </a:prstGeom>
        </p:spPr>
        <p:txBody>
          <a:bodyPr vert="horz" wrap="square" lIns="0" tIns="16933" rIns="0" bIns="0" rtlCol="0">
            <a:spAutoFit/>
          </a:bodyPr>
          <a:lstStyle/>
          <a:p>
            <a:pPr marL="16933">
              <a:spcBef>
                <a:spcPts val="133"/>
              </a:spcBef>
            </a:pPr>
            <a:r>
              <a:rPr sz="667" spc="73" dirty="0">
                <a:solidFill>
                  <a:srgbClr val="585858"/>
                </a:solidFill>
                <a:latin typeface="游ゴシック"/>
                <a:cs typeface="游ゴシック"/>
              </a:rPr>
              <a:t>小学校  中学校  全日制高等学校</a:t>
            </a:r>
            <a:endParaRPr sz="667">
              <a:latin typeface="游ゴシック"/>
              <a:cs typeface="游ゴシック"/>
            </a:endParaRPr>
          </a:p>
        </p:txBody>
      </p:sp>
      <p:sp>
        <p:nvSpPr>
          <p:cNvPr id="188" name="object 188"/>
          <p:cNvSpPr txBox="1"/>
          <p:nvPr/>
        </p:nvSpPr>
        <p:spPr>
          <a:xfrm>
            <a:off x="12118510" y="5965589"/>
            <a:ext cx="600264" cy="131596"/>
          </a:xfrm>
          <a:prstGeom prst="rect">
            <a:avLst/>
          </a:prstGeom>
        </p:spPr>
        <p:txBody>
          <a:bodyPr vert="horz" wrap="square" lIns="0" tIns="18626" rIns="0" bIns="0" rtlCol="0">
            <a:spAutoFit/>
          </a:bodyPr>
          <a:lstStyle/>
          <a:p>
            <a:pPr marL="16933">
              <a:spcBef>
                <a:spcPts val="147"/>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872204" y="955651"/>
            <a:ext cx="3386541" cy="242866"/>
          </a:xfrm>
          <a:prstGeom prst="rect">
            <a:avLst/>
          </a:prstGeom>
        </p:spPr>
        <p:txBody>
          <a:bodyPr vert="horz" wrap="square" lIns="0" tIns="16933" rIns="0" bIns="0" rtlCol="0">
            <a:spAutoFit/>
          </a:bodyPr>
          <a:lstStyle/>
          <a:p>
            <a:pPr marL="16933">
              <a:spcBef>
                <a:spcPts val="133"/>
              </a:spcBef>
            </a:pPr>
            <a:r>
              <a:rPr sz="1467" dirty="0">
                <a:latin typeface="游ゴシック"/>
                <a:cs typeface="游ゴシック"/>
              </a:rPr>
              <a:t>保健相談に関する調査集計（市原支部</a:t>
            </a:r>
            <a:r>
              <a:rPr sz="1467" spc="-67" dirty="0">
                <a:latin typeface="游ゴシック"/>
                <a:cs typeface="游ゴシック"/>
              </a:rPr>
              <a:t>）</a:t>
            </a:r>
            <a:endParaRPr sz="1467">
              <a:latin typeface="游ゴシック"/>
              <a:cs typeface="游ゴシック"/>
            </a:endParaRPr>
          </a:p>
        </p:txBody>
      </p:sp>
      <p:sp>
        <p:nvSpPr>
          <p:cNvPr id="3" name="object 3"/>
          <p:cNvSpPr txBox="1"/>
          <p:nvPr/>
        </p:nvSpPr>
        <p:spPr>
          <a:xfrm>
            <a:off x="12523530" y="945747"/>
            <a:ext cx="802610" cy="149678"/>
          </a:xfrm>
          <a:prstGeom prst="rect">
            <a:avLst/>
          </a:prstGeom>
        </p:spPr>
        <p:txBody>
          <a:bodyPr vert="horz" wrap="square" lIns="0" tIns="16086" rIns="0" bIns="0" rtlCol="0">
            <a:spAutoFit/>
          </a:bodyPr>
          <a:lstStyle/>
          <a:p>
            <a:pPr marL="16933">
              <a:spcBef>
                <a:spcPts val="127"/>
              </a:spcBef>
            </a:pPr>
            <a:r>
              <a:rPr sz="867" spc="-27" dirty="0">
                <a:latin typeface="游ゴシック"/>
                <a:cs typeface="游ゴシック"/>
              </a:rPr>
              <a:t>令和３年度実施</a:t>
            </a:r>
            <a:endParaRPr sz="867">
              <a:latin typeface="游ゴシック"/>
              <a:cs typeface="游ゴシック"/>
            </a:endParaRPr>
          </a:p>
        </p:txBody>
      </p:sp>
      <p:sp>
        <p:nvSpPr>
          <p:cNvPr id="4" name="object 4"/>
          <p:cNvSpPr/>
          <p:nvPr/>
        </p:nvSpPr>
        <p:spPr>
          <a:xfrm>
            <a:off x="804069" y="5158603"/>
            <a:ext cx="5967932" cy="3698103"/>
          </a:xfrm>
          <a:custGeom>
            <a:avLst/>
            <a:gdLst/>
            <a:ahLst/>
            <a:cxnLst/>
            <a:rect l="l" t="t" r="r" b="b"/>
            <a:pathLst>
              <a:path w="4476115" h="2773679">
                <a:moveTo>
                  <a:pt x="0" y="2773680"/>
                </a:moveTo>
                <a:lnTo>
                  <a:pt x="4476115" y="2773680"/>
                </a:lnTo>
                <a:lnTo>
                  <a:pt x="4476115" y="0"/>
                </a:lnTo>
                <a:lnTo>
                  <a:pt x="0" y="0"/>
                </a:lnTo>
                <a:lnTo>
                  <a:pt x="0" y="2773680"/>
                </a:lnTo>
                <a:close/>
              </a:path>
            </a:pathLst>
          </a:custGeom>
          <a:ln w="7493">
            <a:solidFill>
              <a:srgbClr val="000000"/>
            </a:solidFill>
          </a:ln>
        </p:spPr>
        <p:txBody>
          <a:bodyPr wrap="square" lIns="0" tIns="0" rIns="0" bIns="0" rtlCol="0"/>
          <a:lstStyle/>
          <a:p>
            <a:endParaRPr/>
          </a:p>
        </p:txBody>
      </p:sp>
      <p:sp>
        <p:nvSpPr>
          <p:cNvPr id="5" name="object 5"/>
          <p:cNvSpPr txBox="1"/>
          <p:nvPr/>
        </p:nvSpPr>
        <p:spPr>
          <a:xfrm>
            <a:off x="2344267" y="5258676"/>
            <a:ext cx="2683834" cy="185585"/>
          </a:xfrm>
          <a:prstGeom prst="rect">
            <a:avLst/>
          </a:prstGeom>
        </p:spPr>
        <p:txBody>
          <a:bodyPr vert="horz" wrap="square" lIns="0" tIns="21166" rIns="0" bIns="0" rtlCol="0">
            <a:spAutoFit/>
          </a:bodyPr>
          <a:lstStyle/>
          <a:p>
            <a:pPr>
              <a:spcBef>
                <a:spcPts val="167"/>
              </a:spcBef>
            </a:pPr>
            <a:r>
              <a:rPr sz="1067" spc="13" dirty="0">
                <a:latin typeface="游ゴシック"/>
                <a:cs typeface="游ゴシック"/>
              </a:rPr>
              <a:t>問２  １型糖尿病の児童生徒はいますか？</a:t>
            </a:r>
            <a:endParaRPr sz="1067">
              <a:latin typeface="游ゴシック"/>
              <a:cs typeface="游ゴシック"/>
            </a:endParaRPr>
          </a:p>
        </p:txBody>
      </p:sp>
      <p:sp>
        <p:nvSpPr>
          <p:cNvPr id="6" name="object 6"/>
          <p:cNvSpPr/>
          <p:nvPr/>
        </p:nvSpPr>
        <p:spPr>
          <a:xfrm>
            <a:off x="7314354" y="5158603"/>
            <a:ext cx="5967932" cy="3698103"/>
          </a:xfrm>
          <a:custGeom>
            <a:avLst/>
            <a:gdLst/>
            <a:ahLst/>
            <a:cxnLst/>
            <a:rect l="l" t="t" r="r" b="b"/>
            <a:pathLst>
              <a:path w="4476115" h="2773679">
                <a:moveTo>
                  <a:pt x="0" y="2773680"/>
                </a:moveTo>
                <a:lnTo>
                  <a:pt x="4475988" y="2773680"/>
                </a:lnTo>
                <a:lnTo>
                  <a:pt x="4475988" y="0"/>
                </a:lnTo>
                <a:lnTo>
                  <a:pt x="0" y="0"/>
                </a:lnTo>
                <a:lnTo>
                  <a:pt x="0" y="2773680"/>
                </a:lnTo>
                <a:close/>
              </a:path>
            </a:pathLst>
          </a:custGeom>
          <a:ln w="7493">
            <a:solidFill>
              <a:srgbClr val="000000"/>
            </a:solidFill>
          </a:ln>
        </p:spPr>
        <p:txBody>
          <a:bodyPr wrap="square" lIns="0" tIns="0" rIns="0" bIns="0" rtlCol="0"/>
          <a:lstStyle/>
          <a:p>
            <a:endParaRPr/>
          </a:p>
        </p:txBody>
      </p:sp>
      <p:sp>
        <p:nvSpPr>
          <p:cNvPr id="7" name="object 7"/>
          <p:cNvSpPr txBox="1"/>
          <p:nvPr/>
        </p:nvSpPr>
        <p:spPr>
          <a:xfrm>
            <a:off x="8669987" y="5314723"/>
            <a:ext cx="3237533" cy="185585"/>
          </a:xfrm>
          <a:prstGeom prst="rect">
            <a:avLst/>
          </a:prstGeom>
        </p:spPr>
        <p:txBody>
          <a:bodyPr vert="horz" wrap="square" lIns="0" tIns="21166" rIns="0" bIns="0" rtlCol="0">
            <a:spAutoFit/>
          </a:bodyPr>
          <a:lstStyle/>
          <a:p>
            <a:pPr>
              <a:spcBef>
                <a:spcPts val="167"/>
              </a:spcBef>
            </a:pPr>
            <a:r>
              <a:rPr sz="1067" spc="-7" dirty="0">
                <a:latin typeface="游ゴシック"/>
                <a:cs typeface="游ゴシック"/>
              </a:rPr>
              <a:t>問２－１  ブドウ糖は保健室に置いてありますか？</a:t>
            </a:r>
            <a:endParaRPr sz="1067">
              <a:latin typeface="游ゴシック"/>
              <a:cs typeface="游ゴシック"/>
            </a:endParaRPr>
          </a:p>
        </p:txBody>
      </p:sp>
      <p:sp>
        <p:nvSpPr>
          <p:cNvPr id="8" name="object 8"/>
          <p:cNvSpPr/>
          <p:nvPr/>
        </p:nvSpPr>
        <p:spPr>
          <a:xfrm>
            <a:off x="804069" y="1460500"/>
            <a:ext cx="5986558" cy="3530469"/>
          </a:xfrm>
          <a:custGeom>
            <a:avLst/>
            <a:gdLst/>
            <a:ahLst/>
            <a:cxnLst/>
            <a:rect l="l" t="t" r="r" b="b"/>
            <a:pathLst>
              <a:path w="4490085" h="2647950">
                <a:moveTo>
                  <a:pt x="0" y="2647823"/>
                </a:moveTo>
                <a:lnTo>
                  <a:pt x="4489704" y="2647823"/>
                </a:lnTo>
                <a:lnTo>
                  <a:pt x="4489704" y="0"/>
                </a:lnTo>
                <a:lnTo>
                  <a:pt x="0" y="0"/>
                </a:lnTo>
                <a:lnTo>
                  <a:pt x="0" y="2647823"/>
                </a:lnTo>
                <a:close/>
              </a:path>
            </a:pathLst>
          </a:custGeom>
          <a:ln w="7493">
            <a:solidFill>
              <a:srgbClr val="000000"/>
            </a:solidFill>
          </a:ln>
        </p:spPr>
        <p:txBody>
          <a:bodyPr wrap="square" lIns="0" tIns="0" rIns="0" bIns="0" rtlCol="0"/>
          <a:lstStyle/>
          <a:p>
            <a:endParaRPr/>
          </a:p>
        </p:txBody>
      </p:sp>
      <p:sp>
        <p:nvSpPr>
          <p:cNvPr id="9" name="object 9"/>
          <p:cNvSpPr txBox="1"/>
          <p:nvPr/>
        </p:nvSpPr>
        <p:spPr>
          <a:xfrm>
            <a:off x="1671362" y="1585396"/>
            <a:ext cx="4232330" cy="186440"/>
          </a:xfrm>
          <a:prstGeom prst="rect">
            <a:avLst/>
          </a:prstGeom>
        </p:spPr>
        <p:txBody>
          <a:bodyPr vert="horz" wrap="square" lIns="0" tIns="22013" rIns="0" bIns="0" rtlCol="0">
            <a:spAutoFit/>
          </a:bodyPr>
          <a:lstStyle/>
          <a:p>
            <a:pPr marL="16933">
              <a:spcBef>
                <a:spcPts val="173"/>
              </a:spcBef>
            </a:pPr>
            <a:r>
              <a:rPr sz="1067" spc="-7" dirty="0">
                <a:latin typeface="游ゴシック"/>
                <a:cs typeface="游ゴシック"/>
              </a:rPr>
              <a:t>問１  児童生徒の中で、頭痛に悩んでいたり相談されていますか？</a:t>
            </a:r>
            <a:endParaRPr sz="1067">
              <a:latin typeface="游ゴシック"/>
              <a:cs typeface="游ゴシック"/>
            </a:endParaRPr>
          </a:p>
        </p:txBody>
      </p:sp>
      <p:grpSp>
        <p:nvGrpSpPr>
          <p:cNvPr id="10" name="object 10"/>
          <p:cNvGrpSpPr/>
          <p:nvPr/>
        </p:nvGrpSpPr>
        <p:grpSpPr>
          <a:xfrm>
            <a:off x="7631742" y="5646180"/>
            <a:ext cx="2388358" cy="2613563"/>
            <a:chOff x="5773217" y="3822128"/>
            <a:chExt cx="1791335" cy="1960245"/>
          </a:xfrm>
        </p:grpSpPr>
        <p:sp>
          <p:nvSpPr>
            <p:cNvPr id="11" name="object 11"/>
            <p:cNvSpPr/>
            <p:nvPr/>
          </p:nvSpPr>
          <p:spPr>
            <a:xfrm>
              <a:off x="6597523" y="4139565"/>
              <a:ext cx="702945" cy="819150"/>
            </a:xfrm>
            <a:custGeom>
              <a:avLst/>
              <a:gdLst/>
              <a:ahLst/>
              <a:cxnLst/>
              <a:rect l="l" t="t" r="r" b="b"/>
              <a:pathLst>
                <a:path w="702945" h="819150">
                  <a:moveTo>
                    <a:pt x="0" y="0"/>
                  </a:moveTo>
                  <a:lnTo>
                    <a:pt x="0" y="818641"/>
                  </a:lnTo>
                  <a:lnTo>
                    <a:pt x="702437" y="398272"/>
                  </a:lnTo>
                  <a:lnTo>
                    <a:pt x="675135" y="355686"/>
                  </a:lnTo>
                  <a:lnTo>
                    <a:pt x="645485" y="315156"/>
                  </a:lnTo>
                  <a:lnTo>
                    <a:pt x="613606" y="276750"/>
                  </a:lnTo>
                  <a:lnTo>
                    <a:pt x="579616" y="240535"/>
                  </a:lnTo>
                  <a:lnTo>
                    <a:pt x="543636" y="206580"/>
                  </a:lnTo>
                  <a:lnTo>
                    <a:pt x="505784" y="174951"/>
                  </a:lnTo>
                  <a:lnTo>
                    <a:pt x="466179" y="145717"/>
                  </a:lnTo>
                  <a:lnTo>
                    <a:pt x="424942" y="118946"/>
                  </a:lnTo>
                  <a:lnTo>
                    <a:pt x="382191" y="94705"/>
                  </a:lnTo>
                  <a:lnTo>
                    <a:pt x="338046" y="73062"/>
                  </a:lnTo>
                  <a:lnTo>
                    <a:pt x="292625" y="54085"/>
                  </a:lnTo>
                  <a:lnTo>
                    <a:pt x="246048" y="37841"/>
                  </a:lnTo>
                  <a:lnTo>
                    <a:pt x="198435" y="24399"/>
                  </a:lnTo>
                  <a:lnTo>
                    <a:pt x="149904" y="13826"/>
                  </a:lnTo>
                  <a:lnTo>
                    <a:pt x="100575" y="6190"/>
                  </a:lnTo>
                  <a:lnTo>
                    <a:pt x="50567" y="1558"/>
                  </a:lnTo>
                  <a:lnTo>
                    <a:pt x="0" y="0"/>
                  </a:lnTo>
                  <a:close/>
                </a:path>
              </a:pathLst>
            </a:custGeom>
            <a:solidFill>
              <a:srgbClr val="4471C4"/>
            </a:solidFill>
          </p:spPr>
          <p:txBody>
            <a:bodyPr wrap="square" lIns="0" tIns="0" rIns="0" bIns="0" rtlCol="0"/>
            <a:lstStyle/>
            <a:p>
              <a:endParaRPr/>
            </a:p>
          </p:txBody>
        </p:sp>
        <p:sp>
          <p:nvSpPr>
            <p:cNvPr id="12" name="object 12"/>
            <p:cNvSpPr/>
            <p:nvPr/>
          </p:nvSpPr>
          <p:spPr>
            <a:xfrm>
              <a:off x="5778932" y="4265803"/>
              <a:ext cx="1637030" cy="1511300"/>
            </a:xfrm>
            <a:custGeom>
              <a:avLst/>
              <a:gdLst/>
              <a:ahLst/>
              <a:cxnLst/>
              <a:rect l="l" t="t" r="r" b="b"/>
              <a:pathLst>
                <a:path w="1637029" h="1511300">
                  <a:moveTo>
                    <a:pt x="381837" y="0"/>
                  </a:moveTo>
                  <a:lnTo>
                    <a:pt x="342538" y="26383"/>
                  </a:lnTo>
                  <a:lnTo>
                    <a:pt x="305238" y="54632"/>
                  </a:lnTo>
                  <a:lnTo>
                    <a:pt x="269961" y="84643"/>
                  </a:lnTo>
                  <a:lnTo>
                    <a:pt x="236731" y="116317"/>
                  </a:lnTo>
                  <a:lnTo>
                    <a:pt x="205573" y="149553"/>
                  </a:lnTo>
                  <a:lnTo>
                    <a:pt x="176511" y="184249"/>
                  </a:lnTo>
                  <a:lnTo>
                    <a:pt x="149568" y="220305"/>
                  </a:lnTo>
                  <a:lnTo>
                    <a:pt x="124769" y="257619"/>
                  </a:lnTo>
                  <a:lnTo>
                    <a:pt x="102138" y="296091"/>
                  </a:lnTo>
                  <a:lnTo>
                    <a:pt x="81699" y="335620"/>
                  </a:lnTo>
                  <a:lnTo>
                    <a:pt x="63477" y="376105"/>
                  </a:lnTo>
                  <a:lnTo>
                    <a:pt x="47494" y="417444"/>
                  </a:lnTo>
                  <a:lnTo>
                    <a:pt x="33777" y="459538"/>
                  </a:lnTo>
                  <a:lnTo>
                    <a:pt x="22348" y="502285"/>
                  </a:lnTo>
                  <a:lnTo>
                    <a:pt x="13231" y="545583"/>
                  </a:lnTo>
                  <a:lnTo>
                    <a:pt x="6452" y="589333"/>
                  </a:lnTo>
                  <a:lnTo>
                    <a:pt x="2033" y="633433"/>
                  </a:lnTo>
                  <a:lnTo>
                    <a:pt x="0" y="677782"/>
                  </a:lnTo>
                  <a:lnTo>
                    <a:pt x="375" y="722279"/>
                  </a:lnTo>
                  <a:lnTo>
                    <a:pt x="3184" y="766824"/>
                  </a:lnTo>
                  <a:lnTo>
                    <a:pt x="8451" y="811315"/>
                  </a:lnTo>
                  <a:lnTo>
                    <a:pt x="16199" y="855652"/>
                  </a:lnTo>
                  <a:lnTo>
                    <a:pt x="26453" y="899733"/>
                  </a:lnTo>
                  <a:lnTo>
                    <a:pt x="39237" y="943458"/>
                  </a:lnTo>
                  <a:lnTo>
                    <a:pt x="54575" y="986725"/>
                  </a:lnTo>
                  <a:lnTo>
                    <a:pt x="72490" y="1029434"/>
                  </a:lnTo>
                  <a:lnTo>
                    <a:pt x="93008" y="1071484"/>
                  </a:lnTo>
                  <a:lnTo>
                    <a:pt x="116153" y="1112774"/>
                  </a:lnTo>
                  <a:lnTo>
                    <a:pt x="142032" y="1153337"/>
                  </a:lnTo>
                  <a:lnTo>
                    <a:pt x="169877" y="1191872"/>
                  </a:lnTo>
                  <a:lnTo>
                    <a:pt x="199584" y="1228350"/>
                  </a:lnTo>
                  <a:lnTo>
                    <a:pt x="231047" y="1262746"/>
                  </a:lnTo>
                  <a:lnTo>
                    <a:pt x="264161" y="1295033"/>
                  </a:lnTo>
                  <a:lnTo>
                    <a:pt x="298820" y="1325184"/>
                  </a:lnTo>
                  <a:lnTo>
                    <a:pt x="334918" y="1353175"/>
                  </a:lnTo>
                  <a:lnTo>
                    <a:pt x="372352" y="1378977"/>
                  </a:lnTo>
                  <a:lnTo>
                    <a:pt x="411014" y="1402564"/>
                  </a:lnTo>
                  <a:lnTo>
                    <a:pt x="450800" y="1423911"/>
                  </a:lnTo>
                  <a:lnTo>
                    <a:pt x="491604" y="1442990"/>
                  </a:lnTo>
                  <a:lnTo>
                    <a:pt x="533321" y="1459776"/>
                  </a:lnTo>
                  <a:lnTo>
                    <a:pt x="575846" y="1474241"/>
                  </a:lnTo>
                  <a:lnTo>
                    <a:pt x="619073" y="1486360"/>
                  </a:lnTo>
                  <a:lnTo>
                    <a:pt x="662897" y="1496106"/>
                  </a:lnTo>
                  <a:lnTo>
                    <a:pt x="707212" y="1503452"/>
                  </a:lnTo>
                  <a:lnTo>
                    <a:pt x="751913" y="1508373"/>
                  </a:lnTo>
                  <a:lnTo>
                    <a:pt x="796894" y="1510841"/>
                  </a:lnTo>
                  <a:lnTo>
                    <a:pt x="842051" y="1510831"/>
                  </a:lnTo>
                  <a:lnTo>
                    <a:pt x="887278" y="1508316"/>
                  </a:lnTo>
                  <a:lnTo>
                    <a:pt x="932469" y="1503269"/>
                  </a:lnTo>
                  <a:lnTo>
                    <a:pt x="977519" y="1495664"/>
                  </a:lnTo>
                  <a:lnTo>
                    <a:pt x="1022323" y="1485475"/>
                  </a:lnTo>
                  <a:lnTo>
                    <a:pt x="1066776" y="1472675"/>
                  </a:lnTo>
                  <a:lnTo>
                    <a:pt x="1110771" y="1457238"/>
                  </a:lnTo>
                  <a:lnTo>
                    <a:pt x="1154204" y="1439138"/>
                  </a:lnTo>
                  <a:lnTo>
                    <a:pt x="1196968" y="1418347"/>
                  </a:lnTo>
                  <a:lnTo>
                    <a:pt x="1238960" y="1394841"/>
                  </a:lnTo>
                  <a:lnTo>
                    <a:pt x="1279511" y="1368949"/>
                  </a:lnTo>
                  <a:lnTo>
                    <a:pt x="1318035" y="1341093"/>
                  </a:lnTo>
                  <a:lnTo>
                    <a:pt x="1354504" y="1311377"/>
                  </a:lnTo>
                  <a:lnTo>
                    <a:pt x="1388892" y="1279906"/>
                  </a:lnTo>
                  <a:lnTo>
                    <a:pt x="1421173" y="1246787"/>
                  </a:lnTo>
                  <a:lnTo>
                    <a:pt x="1451320" y="1212123"/>
                  </a:lnTo>
                  <a:lnTo>
                    <a:pt x="1479307" y="1176021"/>
                  </a:lnTo>
                  <a:lnTo>
                    <a:pt x="1505107" y="1138586"/>
                  </a:lnTo>
                  <a:lnTo>
                    <a:pt x="1528694" y="1099923"/>
                  </a:lnTo>
                  <a:lnTo>
                    <a:pt x="1550041" y="1060137"/>
                  </a:lnTo>
                  <a:lnTo>
                    <a:pt x="1569121" y="1019334"/>
                  </a:lnTo>
                  <a:lnTo>
                    <a:pt x="1585909" y="977619"/>
                  </a:lnTo>
                  <a:lnTo>
                    <a:pt x="1600377" y="935097"/>
                  </a:lnTo>
                  <a:lnTo>
                    <a:pt x="1612499" y="891873"/>
                  </a:lnTo>
                  <a:lnTo>
                    <a:pt x="1622248" y="848053"/>
                  </a:lnTo>
                  <a:lnTo>
                    <a:pt x="1629599" y="803742"/>
                  </a:lnTo>
                  <a:lnTo>
                    <a:pt x="1634523" y="759045"/>
                  </a:lnTo>
                  <a:lnTo>
                    <a:pt x="1636996" y="714068"/>
                  </a:lnTo>
                  <a:lnTo>
                    <a:pt x="1636991" y="668915"/>
                  </a:lnTo>
                  <a:lnTo>
                    <a:pt x="1634480" y="623693"/>
                  </a:lnTo>
                  <a:lnTo>
                    <a:pt x="1629437" y="578506"/>
                  </a:lnTo>
                  <a:lnTo>
                    <a:pt x="1621837" y="533460"/>
                  </a:lnTo>
                  <a:lnTo>
                    <a:pt x="1611651" y="488660"/>
                  </a:lnTo>
                  <a:lnTo>
                    <a:pt x="1598855" y="444211"/>
                  </a:lnTo>
                  <a:lnTo>
                    <a:pt x="1583421" y="400219"/>
                  </a:lnTo>
                  <a:lnTo>
                    <a:pt x="1565322" y="356788"/>
                  </a:lnTo>
                  <a:lnTo>
                    <a:pt x="1544533" y="314025"/>
                  </a:lnTo>
                  <a:lnTo>
                    <a:pt x="1521027" y="272034"/>
                  </a:lnTo>
                  <a:lnTo>
                    <a:pt x="818590" y="692404"/>
                  </a:lnTo>
                  <a:lnTo>
                    <a:pt x="381837" y="0"/>
                  </a:lnTo>
                  <a:close/>
                </a:path>
              </a:pathLst>
            </a:custGeom>
            <a:solidFill>
              <a:srgbClr val="EC7C30"/>
            </a:solidFill>
          </p:spPr>
          <p:txBody>
            <a:bodyPr wrap="square" lIns="0" tIns="0" rIns="0" bIns="0" rtlCol="0"/>
            <a:lstStyle/>
            <a:p>
              <a:endParaRPr/>
            </a:p>
          </p:txBody>
        </p:sp>
        <p:sp>
          <p:nvSpPr>
            <p:cNvPr id="13" name="object 13"/>
            <p:cNvSpPr/>
            <p:nvPr/>
          </p:nvSpPr>
          <p:spPr>
            <a:xfrm>
              <a:off x="5778932" y="4265803"/>
              <a:ext cx="1637030" cy="1511300"/>
            </a:xfrm>
            <a:custGeom>
              <a:avLst/>
              <a:gdLst/>
              <a:ahLst/>
              <a:cxnLst/>
              <a:rect l="l" t="t" r="r" b="b"/>
              <a:pathLst>
                <a:path w="1637029" h="1511300">
                  <a:moveTo>
                    <a:pt x="1521027" y="272034"/>
                  </a:moveTo>
                  <a:lnTo>
                    <a:pt x="1544533" y="314025"/>
                  </a:lnTo>
                  <a:lnTo>
                    <a:pt x="1565322" y="356788"/>
                  </a:lnTo>
                  <a:lnTo>
                    <a:pt x="1583421" y="400219"/>
                  </a:lnTo>
                  <a:lnTo>
                    <a:pt x="1598855" y="444211"/>
                  </a:lnTo>
                  <a:lnTo>
                    <a:pt x="1611651" y="488660"/>
                  </a:lnTo>
                  <a:lnTo>
                    <a:pt x="1621837" y="533460"/>
                  </a:lnTo>
                  <a:lnTo>
                    <a:pt x="1629437" y="578506"/>
                  </a:lnTo>
                  <a:lnTo>
                    <a:pt x="1634480" y="623693"/>
                  </a:lnTo>
                  <a:lnTo>
                    <a:pt x="1636991" y="668915"/>
                  </a:lnTo>
                  <a:lnTo>
                    <a:pt x="1636996" y="714068"/>
                  </a:lnTo>
                  <a:lnTo>
                    <a:pt x="1634523" y="759045"/>
                  </a:lnTo>
                  <a:lnTo>
                    <a:pt x="1629599" y="803742"/>
                  </a:lnTo>
                  <a:lnTo>
                    <a:pt x="1622248" y="848053"/>
                  </a:lnTo>
                  <a:lnTo>
                    <a:pt x="1612499" y="891873"/>
                  </a:lnTo>
                  <a:lnTo>
                    <a:pt x="1600377" y="935097"/>
                  </a:lnTo>
                  <a:lnTo>
                    <a:pt x="1585909" y="977619"/>
                  </a:lnTo>
                  <a:lnTo>
                    <a:pt x="1569121" y="1019334"/>
                  </a:lnTo>
                  <a:lnTo>
                    <a:pt x="1550041" y="1060137"/>
                  </a:lnTo>
                  <a:lnTo>
                    <a:pt x="1528694" y="1099923"/>
                  </a:lnTo>
                  <a:lnTo>
                    <a:pt x="1505107" y="1138586"/>
                  </a:lnTo>
                  <a:lnTo>
                    <a:pt x="1479307" y="1176021"/>
                  </a:lnTo>
                  <a:lnTo>
                    <a:pt x="1451320" y="1212123"/>
                  </a:lnTo>
                  <a:lnTo>
                    <a:pt x="1421173" y="1246787"/>
                  </a:lnTo>
                  <a:lnTo>
                    <a:pt x="1388892" y="1279906"/>
                  </a:lnTo>
                  <a:lnTo>
                    <a:pt x="1354504" y="1311377"/>
                  </a:lnTo>
                  <a:lnTo>
                    <a:pt x="1318035" y="1341093"/>
                  </a:lnTo>
                  <a:lnTo>
                    <a:pt x="1279511" y="1368949"/>
                  </a:lnTo>
                  <a:lnTo>
                    <a:pt x="1238960" y="1394841"/>
                  </a:lnTo>
                  <a:lnTo>
                    <a:pt x="1196968" y="1418347"/>
                  </a:lnTo>
                  <a:lnTo>
                    <a:pt x="1154204" y="1439138"/>
                  </a:lnTo>
                  <a:lnTo>
                    <a:pt x="1110771" y="1457238"/>
                  </a:lnTo>
                  <a:lnTo>
                    <a:pt x="1066776" y="1472675"/>
                  </a:lnTo>
                  <a:lnTo>
                    <a:pt x="1022323" y="1485475"/>
                  </a:lnTo>
                  <a:lnTo>
                    <a:pt x="977519" y="1495664"/>
                  </a:lnTo>
                  <a:lnTo>
                    <a:pt x="932469" y="1503269"/>
                  </a:lnTo>
                  <a:lnTo>
                    <a:pt x="887278" y="1508316"/>
                  </a:lnTo>
                  <a:lnTo>
                    <a:pt x="842051" y="1510831"/>
                  </a:lnTo>
                  <a:lnTo>
                    <a:pt x="796894" y="1510841"/>
                  </a:lnTo>
                  <a:lnTo>
                    <a:pt x="751913" y="1508373"/>
                  </a:lnTo>
                  <a:lnTo>
                    <a:pt x="707212" y="1503452"/>
                  </a:lnTo>
                  <a:lnTo>
                    <a:pt x="662897" y="1496106"/>
                  </a:lnTo>
                  <a:lnTo>
                    <a:pt x="619073" y="1486360"/>
                  </a:lnTo>
                  <a:lnTo>
                    <a:pt x="575846" y="1474241"/>
                  </a:lnTo>
                  <a:lnTo>
                    <a:pt x="533321" y="1459776"/>
                  </a:lnTo>
                  <a:lnTo>
                    <a:pt x="491604" y="1442990"/>
                  </a:lnTo>
                  <a:lnTo>
                    <a:pt x="450800" y="1423911"/>
                  </a:lnTo>
                  <a:lnTo>
                    <a:pt x="411014" y="1402564"/>
                  </a:lnTo>
                  <a:lnTo>
                    <a:pt x="372352" y="1378977"/>
                  </a:lnTo>
                  <a:lnTo>
                    <a:pt x="334918" y="1353175"/>
                  </a:lnTo>
                  <a:lnTo>
                    <a:pt x="298820" y="1325184"/>
                  </a:lnTo>
                  <a:lnTo>
                    <a:pt x="264161" y="1295033"/>
                  </a:lnTo>
                  <a:lnTo>
                    <a:pt x="231047" y="1262746"/>
                  </a:lnTo>
                  <a:lnTo>
                    <a:pt x="199584" y="1228350"/>
                  </a:lnTo>
                  <a:lnTo>
                    <a:pt x="169877" y="1191872"/>
                  </a:lnTo>
                  <a:lnTo>
                    <a:pt x="142032" y="1153337"/>
                  </a:lnTo>
                  <a:lnTo>
                    <a:pt x="116153" y="1112774"/>
                  </a:lnTo>
                  <a:lnTo>
                    <a:pt x="93008" y="1071484"/>
                  </a:lnTo>
                  <a:lnTo>
                    <a:pt x="72490" y="1029434"/>
                  </a:lnTo>
                  <a:lnTo>
                    <a:pt x="54575" y="986725"/>
                  </a:lnTo>
                  <a:lnTo>
                    <a:pt x="39237" y="943458"/>
                  </a:lnTo>
                  <a:lnTo>
                    <a:pt x="26453" y="899733"/>
                  </a:lnTo>
                  <a:lnTo>
                    <a:pt x="16199" y="855652"/>
                  </a:lnTo>
                  <a:lnTo>
                    <a:pt x="8451" y="811315"/>
                  </a:lnTo>
                  <a:lnTo>
                    <a:pt x="3184" y="766824"/>
                  </a:lnTo>
                  <a:lnTo>
                    <a:pt x="375" y="722279"/>
                  </a:lnTo>
                  <a:lnTo>
                    <a:pt x="0" y="677782"/>
                  </a:lnTo>
                  <a:lnTo>
                    <a:pt x="2033" y="633433"/>
                  </a:lnTo>
                  <a:lnTo>
                    <a:pt x="6452" y="589333"/>
                  </a:lnTo>
                  <a:lnTo>
                    <a:pt x="13231" y="545583"/>
                  </a:lnTo>
                  <a:lnTo>
                    <a:pt x="22348" y="502285"/>
                  </a:lnTo>
                  <a:lnTo>
                    <a:pt x="33777" y="459538"/>
                  </a:lnTo>
                  <a:lnTo>
                    <a:pt x="47494" y="417444"/>
                  </a:lnTo>
                  <a:lnTo>
                    <a:pt x="63477" y="376105"/>
                  </a:lnTo>
                  <a:lnTo>
                    <a:pt x="81699" y="335620"/>
                  </a:lnTo>
                  <a:lnTo>
                    <a:pt x="102138" y="296091"/>
                  </a:lnTo>
                  <a:lnTo>
                    <a:pt x="124769" y="257619"/>
                  </a:lnTo>
                  <a:lnTo>
                    <a:pt x="149568" y="220305"/>
                  </a:lnTo>
                  <a:lnTo>
                    <a:pt x="176511" y="184249"/>
                  </a:lnTo>
                  <a:lnTo>
                    <a:pt x="205573" y="149553"/>
                  </a:lnTo>
                  <a:lnTo>
                    <a:pt x="236731" y="116317"/>
                  </a:lnTo>
                  <a:lnTo>
                    <a:pt x="269961" y="84643"/>
                  </a:lnTo>
                  <a:lnTo>
                    <a:pt x="305238" y="54632"/>
                  </a:lnTo>
                  <a:lnTo>
                    <a:pt x="342538" y="26383"/>
                  </a:lnTo>
                  <a:lnTo>
                    <a:pt x="381837" y="0"/>
                  </a:lnTo>
                  <a:lnTo>
                    <a:pt x="818590" y="692404"/>
                  </a:lnTo>
                  <a:lnTo>
                    <a:pt x="1521027" y="272034"/>
                  </a:lnTo>
                  <a:close/>
                </a:path>
              </a:pathLst>
            </a:custGeom>
            <a:ln w="11239">
              <a:solidFill>
                <a:srgbClr val="FFFFFF"/>
              </a:solidFill>
            </a:ln>
          </p:spPr>
          <p:txBody>
            <a:bodyPr wrap="square" lIns="0" tIns="0" rIns="0" bIns="0" rtlCol="0"/>
            <a:lstStyle/>
            <a:p>
              <a:endParaRPr/>
            </a:p>
          </p:txBody>
        </p:sp>
        <p:sp>
          <p:nvSpPr>
            <p:cNvPr id="14" name="object 14"/>
            <p:cNvSpPr/>
            <p:nvPr/>
          </p:nvSpPr>
          <p:spPr>
            <a:xfrm>
              <a:off x="6160770" y="4139565"/>
              <a:ext cx="436880" cy="819150"/>
            </a:xfrm>
            <a:custGeom>
              <a:avLst/>
              <a:gdLst/>
              <a:ahLst/>
              <a:cxnLst/>
              <a:rect l="l" t="t" r="r" b="b"/>
              <a:pathLst>
                <a:path w="436879" h="819150">
                  <a:moveTo>
                    <a:pt x="436753" y="0"/>
                  </a:moveTo>
                  <a:lnTo>
                    <a:pt x="385374" y="1615"/>
                  </a:lnTo>
                  <a:lnTo>
                    <a:pt x="334374" y="6433"/>
                  </a:lnTo>
                  <a:lnTo>
                    <a:pt x="283896" y="14412"/>
                  </a:lnTo>
                  <a:lnTo>
                    <a:pt x="234083" y="25507"/>
                  </a:lnTo>
                  <a:lnTo>
                    <a:pt x="185077" y="39676"/>
                  </a:lnTo>
                  <a:lnTo>
                    <a:pt x="137023" y="56877"/>
                  </a:lnTo>
                  <a:lnTo>
                    <a:pt x="90063" y="77066"/>
                  </a:lnTo>
                  <a:lnTo>
                    <a:pt x="44341" y="100200"/>
                  </a:lnTo>
                  <a:lnTo>
                    <a:pt x="0" y="126237"/>
                  </a:lnTo>
                  <a:lnTo>
                    <a:pt x="436753" y="818642"/>
                  </a:lnTo>
                  <a:lnTo>
                    <a:pt x="436753" y="0"/>
                  </a:lnTo>
                  <a:close/>
                </a:path>
              </a:pathLst>
            </a:custGeom>
            <a:solidFill>
              <a:srgbClr val="A4A4A4"/>
            </a:solidFill>
          </p:spPr>
          <p:txBody>
            <a:bodyPr wrap="square" lIns="0" tIns="0" rIns="0" bIns="0" rtlCol="0"/>
            <a:lstStyle/>
            <a:p>
              <a:endParaRPr/>
            </a:p>
          </p:txBody>
        </p:sp>
        <p:sp>
          <p:nvSpPr>
            <p:cNvPr id="15" name="object 15"/>
            <p:cNvSpPr/>
            <p:nvPr/>
          </p:nvSpPr>
          <p:spPr>
            <a:xfrm>
              <a:off x="6160770" y="4139565"/>
              <a:ext cx="436880" cy="819150"/>
            </a:xfrm>
            <a:custGeom>
              <a:avLst/>
              <a:gdLst/>
              <a:ahLst/>
              <a:cxnLst/>
              <a:rect l="l" t="t" r="r" b="b"/>
              <a:pathLst>
                <a:path w="436879" h="819150">
                  <a:moveTo>
                    <a:pt x="0" y="126237"/>
                  </a:moveTo>
                  <a:lnTo>
                    <a:pt x="44341" y="100200"/>
                  </a:lnTo>
                  <a:lnTo>
                    <a:pt x="90063" y="77066"/>
                  </a:lnTo>
                  <a:lnTo>
                    <a:pt x="137023" y="56877"/>
                  </a:lnTo>
                  <a:lnTo>
                    <a:pt x="185077" y="39676"/>
                  </a:lnTo>
                  <a:lnTo>
                    <a:pt x="234083" y="25507"/>
                  </a:lnTo>
                  <a:lnTo>
                    <a:pt x="283896" y="14412"/>
                  </a:lnTo>
                  <a:lnTo>
                    <a:pt x="334374" y="6433"/>
                  </a:lnTo>
                  <a:lnTo>
                    <a:pt x="385374" y="1615"/>
                  </a:lnTo>
                  <a:lnTo>
                    <a:pt x="436753" y="0"/>
                  </a:lnTo>
                  <a:lnTo>
                    <a:pt x="436753" y="818642"/>
                  </a:lnTo>
                  <a:lnTo>
                    <a:pt x="0" y="126237"/>
                  </a:lnTo>
                  <a:close/>
                </a:path>
              </a:pathLst>
            </a:custGeom>
            <a:ln w="11239">
              <a:solidFill>
                <a:srgbClr val="FFFFFF"/>
              </a:solidFill>
            </a:ln>
          </p:spPr>
          <p:txBody>
            <a:bodyPr wrap="square" lIns="0" tIns="0" rIns="0" bIns="0" rtlCol="0"/>
            <a:lstStyle/>
            <a:p>
              <a:endParaRPr/>
            </a:p>
          </p:txBody>
        </p:sp>
        <p:sp>
          <p:nvSpPr>
            <p:cNvPr id="16" name="object 16"/>
            <p:cNvSpPr/>
            <p:nvPr/>
          </p:nvSpPr>
          <p:spPr>
            <a:xfrm>
              <a:off x="6938899" y="3824986"/>
              <a:ext cx="622300" cy="421640"/>
            </a:xfrm>
            <a:custGeom>
              <a:avLst/>
              <a:gdLst/>
              <a:ahLst/>
              <a:cxnLst/>
              <a:rect l="l" t="t" r="r" b="b"/>
              <a:pathLst>
                <a:path w="622300" h="421639">
                  <a:moveTo>
                    <a:pt x="622300" y="0"/>
                  </a:moveTo>
                  <a:lnTo>
                    <a:pt x="0" y="0"/>
                  </a:lnTo>
                  <a:lnTo>
                    <a:pt x="0" y="282702"/>
                  </a:lnTo>
                  <a:lnTo>
                    <a:pt x="103632" y="282702"/>
                  </a:lnTo>
                  <a:lnTo>
                    <a:pt x="62357" y="421131"/>
                  </a:lnTo>
                  <a:lnTo>
                    <a:pt x="259334" y="282702"/>
                  </a:lnTo>
                  <a:lnTo>
                    <a:pt x="622300" y="282702"/>
                  </a:lnTo>
                  <a:lnTo>
                    <a:pt x="622300" y="0"/>
                  </a:lnTo>
                  <a:close/>
                </a:path>
              </a:pathLst>
            </a:custGeom>
            <a:solidFill>
              <a:srgbClr val="FFFFFF"/>
            </a:solidFill>
          </p:spPr>
          <p:txBody>
            <a:bodyPr wrap="square" lIns="0" tIns="0" rIns="0" bIns="0" rtlCol="0"/>
            <a:lstStyle/>
            <a:p>
              <a:endParaRPr/>
            </a:p>
          </p:txBody>
        </p:sp>
        <p:sp>
          <p:nvSpPr>
            <p:cNvPr id="17" name="object 17"/>
            <p:cNvSpPr/>
            <p:nvPr/>
          </p:nvSpPr>
          <p:spPr>
            <a:xfrm>
              <a:off x="6938899" y="3824986"/>
              <a:ext cx="622300" cy="421640"/>
            </a:xfrm>
            <a:custGeom>
              <a:avLst/>
              <a:gdLst/>
              <a:ahLst/>
              <a:cxnLst/>
              <a:rect l="l" t="t" r="r" b="b"/>
              <a:pathLst>
                <a:path w="622300" h="421639">
                  <a:moveTo>
                    <a:pt x="0" y="0"/>
                  </a:moveTo>
                  <a:lnTo>
                    <a:pt x="103632" y="0"/>
                  </a:lnTo>
                  <a:lnTo>
                    <a:pt x="259334" y="0"/>
                  </a:lnTo>
                  <a:lnTo>
                    <a:pt x="622300" y="0"/>
                  </a:lnTo>
                  <a:lnTo>
                    <a:pt x="622300" y="164846"/>
                  </a:lnTo>
                  <a:lnTo>
                    <a:pt x="622300" y="235585"/>
                  </a:lnTo>
                  <a:lnTo>
                    <a:pt x="622300" y="282702"/>
                  </a:lnTo>
                  <a:lnTo>
                    <a:pt x="259334" y="282702"/>
                  </a:lnTo>
                  <a:lnTo>
                    <a:pt x="62357" y="421131"/>
                  </a:lnTo>
                  <a:lnTo>
                    <a:pt x="103632" y="282702"/>
                  </a:lnTo>
                  <a:lnTo>
                    <a:pt x="0" y="282702"/>
                  </a:lnTo>
                  <a:lnTo>
                    <a:pt x="0" y="235585"/>
                  </a:lnTo>
                  <a:lnTo>
                    <a:pt x="0" y="164846"/>
                  </a:lnTo>
                  <a:lnTo>
                    <a:pt x="0" y="0"/>
                  </a:lnTo>
                  <a:close/>
                </a:path>
              </a:pathLst>
            </a:custGeom>
            <a:ln w="5626">
              <a:solidFill>
                <a:srgbClr val="000000"/>
              </a:solidFill>
            </a:ln>
          </p:spPr>
          <p:txBody>
            <a:bodyPr wrap="square" lIns="0" tIns="0" rIns="0" bIns="0" rtlCol="0"/>
            <a:lstStyle/>
            <a:p>
              <a:endParaRPr/>
            </a:p>
          </p:txBody>
        </p:sp>
      </p:grpSp>
      <p:sp>
        <p:nvSpPr>
          <p:cNvPr id="18" name="object 18"/>
          <p:cNvSpPr txBox="1"/>
          <p:nvPr/>
        </p:nvSpPr>
        <p:spPr>
          <a:xfrm>
            <a:off x="9312920" y="5677618"/>
            <a:ext cx="628203" cy="290677"/>
          </a:xfrm>
          <a:prstGeom prst="rect">
            <a:avLst/>
          </a:prstGeom>
        </p:spPr>
        <p:txBody>
          <a:bodyPr vert="horz" wrap="square" lIns="0" tIns="31326" rIns="0" bIns="0" rtlCol="0">
            <a:spAutoFit/>
          </a:bodyPr>
          <a:lstStyle/>
          <a:p>
            <a:pPr marL="28786">
              <a:spcBef>
                <a:spcPts val="247"/>
              </a:spcBef>
            </a:pPr>
            <a:r>
              <a:rPr sz="800" spc="-13" dirty="0">
                <a:solidFill>
                  <a:srgbClr val="585858"/>
                </a:solidFill>
                <a:latin typeface="BIZ UDPゴシック"/>
                <a:cs typeface="BIZ UDPゴシック"/>
              </a:rPr>
              <a:t>置いている</a:t>
            </a:r>
            <a:endParaRPr sz="800">
              <a:latin typeface="BIZ UDPゴシック"/>
              <a:cs typeface="BIZ UDPゴシック"/>
            </a:endParaRPr>
          </a:p>
          <a:p>
            <a:pPr>
              <a:spcBef>
                <a:spcPts val="120"/>
              </a:spcBef>
            </a:pPr>
            <a:r>
              <a:rPr sz="800" dirty="0">
                <a:solidFill>
                  <a:srgbClr val="585858"/>
                </a:solidFill>
                <a:latin typeface="BIZ UDPゴシック"/>
                <a:cs typeface="BIZ UDPゴシック"/>
              </a:rPr>
              <a:t>11</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16%</a:t>
            </a:r>
            <a:endParaRPr sz="800">
              <a:latin typeface="BIZ UDPゴシック"/>
              <a:cs typeface="BIZ UDPゴシック"/>
            </a:endParaRPr>
          </a:p>
        </p:txBody>
      </p:sp>
      <p:grpSp>
        <p:nvGrpSpPr>
          <p:cNvPr id="19" name="object 19"/>
          <p:cNvGrpSpPr/>
          <p:nvPr/>
        </p:nvGrpSpPr>
        <p:grpSpPr>
          <a:xfrm>
            <a:off x="7405198" y="8213348"/>
            <a:ext cx="1076073" cy="422471"/>
            <a:chOff x="5603303" y="5747575"/>
            <a:chExt cx="807085" cy="316865"/>
          </a:xfrm>
        </p:grpSpPr>
        <p:sp>
          <p:nvSpPr>
            <p:cNvPr id="20" name="object 20"/>
            <p:cNvSpPr/>
            <p:nvPr/>
          </p:nvSpPr>
          <p:spPr>
            <a:xfrm>
              <a:off x="5606160" y="5750433"/>
              <a:ext cx="801370" cy="311150"/>
            </a:xfrm>
            <a:custGeom>
              <a:avLst/>
              <a:gdLst/>
              <a:ahLst/>
              <a:cxnLst/>
              <a:rect l="l" t="t" r="r" b="b"/>
              <a:pathLst>
                <a:path w="801370" h="311150">
                  <a:moveTo>
                    <a:pt x="651510" y="0"/>
                  </a:moveTo>
                  <a:lnTo>
                    <a:pt x="0" y="0"/>
                  </a:lnTo>
                  <a:lnTo>
                    <a:pt x="0" y="310895"/>
                  </a:lnTo>
                  <a:lnTo>
                    <a:pt x="651510" y="310895"/>
                  </a:lnTo>
                  <a:lnTo>
                    <a:pt x="651510" y="129539"/>
                  </a:lnTo>
                  <a:lnTo>
                    <a:pt x="801116" y="3936"/>
                  </a:lnTo>
                  <a:lnTo>
                    <a:pt x="651510" y="51815"/>
                  </a:lnTo>
                  <a:lnTo>
                    <a:pt x="651510" y="0"/>
                  </a:lnTo>
                  <a:close/>
                </a:path>
              </a:pathLst>
            </a:custGeom>
            <a:solidFill>
              <a:srgbClr val="FFFFFF"/>
            </a:solidFill>
          </p:spPr>
          <p:txBody>
            <a:bodyPr wrap="square" lIns="0" tIns="0" rIns="0" bIns="0" rtlCol="0"/>
            <a:lstStyle/>
            <a:p>
              <a:endParaRPr/>
            </a:p>
          </p:txBody>
        </p:sp>
        <p:sp>
          <p:nvSpPr>
            <p:cNvPr id="21" name="object 21"/>
            <p:cNvSpPr/>
            <p:nvPr/>
          </p:nvSpPr>
          <p:spPr>
            <a:xfrm>
              <a:off x="5606160" y="5750433"/>
              <a:ext cx="801370" cy="311150"/>
            </a:xfrm>
            <a:custGeom>
              <a:avLst/>
              <a:gdLst/>
              <a:ahLst/>
              <a:cxnLst/>
              <a:rect l="l" t="t" r="r" b="b"/>
              <a:pathLst>
                <a:path w="801370" h="311150">
                  <a:moveTo>
                    <a:pt x="0" y="0"/>
                  </a:moveTo>
                  <a:lnTo>
                    <a:pt x="379984" y="0"/>
                  </a:lnTo>
                  <a:lnTo>
                    <a:pt x="542925" y="0"/>
                  </a:lnTo>
                  <a:lnTo>
                    <a:pt x="651510" y="0"/>
                  </a:lnTo>
                  <a:lnTo>
                    <a:pt x="651510" y="51815"/>
                  </a:lnTo>
                  <a:lnTo>
                    <a:pt x="801116" y="3936"/>
                  </a:lnTo>
                  <a:lnTo>
                    <a:pt x="651510" y="129539"/>
                  </a:lnTo>
                  <a:lnTo>
                    <a:pt x="651510" y="310895"/>
                  </a:lnTo>
                  <a:lnTo>
                    <a:pt x="542925" y="310895"/>
                  </a:lnTo>
                  <a:lnTo>
                    <a:pt x="379984" y="310895"/>
                  </a:lnTo>
                  <a:lnTo>
                    <a:pt x="0" y="310895"/>
                  </a:lnTo>
                  <a:lnTo>
                    <a:pt x="0" y="129539"/>
                  </a:lnTo>
                  <a:lnTo>
                    <a:pt x="0" y="51815"/>
                  </a:lnTo>
                  <a:lnTo>
                    <a:pt x="0" y="0"/>
                  </a:lnTo>
                  <a:close/>
                </a:path>
              </a:pathLst>
            </a:custGeom>
            <a:ln w="5626">
              <a:solidFill>
                <a:srgbClr val="000000"/>
              </a:solidFill>
            </a:ln>
          </p:spPr>
          <p:txBody>
            <a:bodyPr wrap="square" lIns="0" tIns="0" rIns="0" bIns="0" rtlCol="0"/>
            <a:lstStyle/>
            <a:p>
              <a:endParaRPr/>
            </a:p>
          </p:txBody>
        </p:sp>
      </p:grpSp>
      <p:sp>
        <p:nvSpPr>
          <p:cNvPr id="22" name="object 22"/>
          <p:cNvSpPr txBox="1"/>
          <p:nvPr/>
        </p:nvSpPr>
        <p:spPr>
          <a:xfrm>
            <a:off x="7530924" y="8264258"/>
            <a:ext cx="674768" cy="290677"/>
          </a:xfrm>
          <a:prstGeom prst="rect">
            <a:avLst/>
          </a:prstGeom>
        </p:spPr>
        <p:txBody>
          <a:bodyPr vert="horz" wrap="square" lIns="0" tIns="31326" rIns="0" bIns="0" rtlCol="0">
            <a:spAutoFit/>
          </a:bodyPr>
          <a:lstStyle/>
          <a:p>
            <a:pPr>
              <a:spcBef>
                <a:spcPts val="247"/>
              </a:spcBef>
            </a:pPr>
            <a:r>
              <a:rPr sz="800" spc="-13" dirty="0">
                <a:solidFill>
                  <a:srgbClr val="585858"/>
                </a:solidFill>
                <a:latin typeface="BIZ UDPゴシック"/>
                <a:cs typeface="BIZ UDPゴシック"/>
              </a:rPr>
              <a:t>置いていない</a:t>
            </a:r>
            <a:endParaRPr sz="800">
              <a:latin typeface="BIZ UDPゴシック"/>
              <a:cs typeface="BIZ UDPゴシック"/>
            </a:endParaRPr>
          </a:p>
          <a:p>
            <a:pPr marL="3387">
              <a:spcBef>
                <a:spcPts val="120"/>
              </a:spcBef>
            </a:pPr>
            <a:r>
              <a:rPr sz="800" dirty="0">
                <a:solidFill>
                  <a:srgbClr val="585858"/>
                </a:solidFill>
                <a:latin typeface="BIZ UDPゴシック"/>
                <a:cs typeface="BIZ UDPゴシック"/>
              </a:rPr>
              <a:t>50</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75%</a:t>
            </a:r>
            <a:endParaRPr sz="800">
              <a:latin typeface="BIZ UDPゴシック"/>
              <a:cs typeface="BIZ UDPゴシック"/>
            </a:endParaRPr>
          </a:p>
        </p:txBody>
      </p:sp>
      <p:grpSp>
        <p:nvGrpSpPr>
          <p:cNvPr id="23" name="object 23"/>
          <p:cNvGrpSpPr/>
          <p:nvPr/>
        </p:nvGrpSpPr>
        <p:grpSpPr>
          <a:xfrm>
            <a:off x="7530838" y="5714927"/>
            <a:ext cx="900820" cy="401305"/>
            <a:chOff x="5697537" y="3873690"/>
            <a:chExt cx="675640" cy="300990"/>
          </a:xfrm>
        </p:grpSpPr>
        <p:sp>
          <p:nvSpPr>
            <p:cNvPr id="24" name="object 24"/>
            <p:cNvSpPr/>
            <p:nvPr/>
          </p:nvSpPr>
          <p:spPr>
            <a:xfrm>
              <a:off x="5700394" y="3876548"/>
              <a:ext cx="669925" cy="295275"/>
            </a:xfrm>
            <a:custGeom>
              <a:avLst/>
              <a:gdLst/>
              <a:ahLst/>
              <a:cxnLst/>
              <a:rect l="l" t="t" r="r" b="b"/>
              <a:pathLst>
                <a:path w="669925" h="295275">
                  <a:moveTo>
                    <a:pt x="488823" y="0"/>
                  </a:moveTo>
                  <a:lnTo>
                    <a:pt x="0" y="0"/>
                  </a:lnTo>
                  <a:lnTo>
                    <a:pt x="0" y="263144"/>
                  </a:lnTo>
                  <a:lnTo>
                    <a:pt x="488823" y="263144"/>
                  </a:lnTo>
                  <a:lnTo>
                    <a:pt x="488823" y="219329"/>
                  </a:lnTo>
                  <a:lnTo>
                    <a:pt x="669798" y="295275"/>
                  </a:lnTo>
                  <a:lnTo>
                    <a:pt x="488823" y="153543"/>
                  </a:lnTo>
                  <a:lnTo>
                    <a:pt x="488823" y="0"/>
                  </a:lnTo>
                  <a:close/>
                </a:path>
              </a:pathLst>
            </a:custGeom>
            <a:solidFill>
              <a:srgbClr val="FFFFFF"/>
            </a:solidFill>
          </p:spPr>
          <p:txBody>
            <a:bodyPr wrap="square" lIns="0" tIns="0" rIns="0" bIns="0" rtlCol="0"/>
            <a:lstStyle/>
            <a:p>
              <a:endParaRPr/>
            </a:p>
          </p:txBody>
        </p:sp>
        <p:sp>
          <p:nvSpPr>
            <p:cNvPr id="25" name="object 25"/>
            <p:cNvSpPr/>
            <p:nvPr/>
          </p:nvSpPr>
          <p:spPr>
            <a:xfrm>
              <a:off x="5700394" y="3876548"/>
              <a:ext cx="669925" cy="295275"/>
            </a:xfrm>
            <a:custGeom>
              <a:avLst/>
              <a:gdLst/>
              <a:ahLst/>
              <a:cxnLst/>
              <a:rect l="l" t="t" r="r" b="b"/>
              <a:pathLst>
                <a:path w="669925" h="295275">
                  <a:moveTo>
                    <a:pt x="0" y="0"/>
                  </a:moveTo>
                  <a:lnTo>
                    <a:pt x="285115" y="0"/>
                  </a:lnTo>
                  <a:lnTo>
                    <a:pt x="407289" y="0"/>
                  </a:lnTo>
                  <a:lnTo>
                    <a:pt x="488823" y="0"/>
                  </a:lnTo>
                  <a:lnTo>
                    <a:pt x="488823" y="153543"/>
                  </a:lnTo>
                  <a:lnTo>
                    <a:pt x="669798" y="295275"/>
                  </a:lnTo>
                  <a:lnTo>
                    <a:pt x="488823" y="219329"/>
                  </a:lnTo>
                  <a:lnTo>
                    <a:pt x="488823" y="263144"/>
                  </a:lnTo>
                  <a:lnTo>
                    <a:pt x="407289" y="263144"/>
                  </a:lnTo>
                  <a:lnTo>
                    <a:pt x="285115" y="263144"/>
                  </a:lnTo>
                  <a:lnTo>
                    <a:pt x="0" y="263144"/>
                  </a:lnTo>
                  <a:lnTo>
                    <a:pt x="0" y="219329"/>
                  </a:lnTo>
                  <a:lnTo>
                    <a:pt x="0" y="153543"/>
                  </a:lnTo>
                  <a:lnTo>
                    <a:pt x="0" y="0"/>
                  </a:lnTo>
                  <a:close/>
                </a:path>
              </a:pathLst>
            </a:custGeom>
            <a:ln w="5626">
              <a:solidFill>
                <a:srgbClr val="000000"/>
              </a:solidFill>
            </a:ln>
          </p:spPr>
          <p:txBody>
            <a:bodyPr wrap="square" lIns="0" tIns="0" rIns="0" bIns="0" rtlCol="0"/>
            <a:lstStyle/>
            <a:p>
              <a:endParaRPr/>
            </a:p>
          </p:txBody>
        </p:sp>
      </p:grpSp>
      <p:sp>
        <p:nvSpPr>
          <p:cNvPr id="26" name="object 26"/>
          <p:cNvSpPr txBox="1"/>
          <p:nvPr/>
        </p:nvSpPr>
        <p:spPr>
          <a:xfrm>
            <a:off x="7633029" y="5734814"/>
            <a:ext cx="510521" cy="289822"/>
          </a:xfrm>
          <a:prstGeom prst="rect">
            <a:avLst/>
          </a:prstGeom>
        </p:spPr>
        <p:txBody>
          <a:bodyPr vert="horz" wrap="square" lIns="0" tIns="30479" rIns="0" bIns="0" rtlCol="0">
            <a:spAutoFit/>
          </a:bodyPr>
          <a:lstStyle/>
          <a:p>
            <a:pPr marL="70272">
              <a:spcBef>
                <a:spcPts val="240"/>
              </a:spcBef>
            </a:pPr>
            <a:r>
              <a:rPr sz="800" spc="-27" dirty="0">
                <a:solidFill>
                  <a:srgbClr val="585858"/>
                </a:solidFill>
                <a:latin typeface="BIZ UDPゴシック"/>
                <a:cs typeface="BIZ UDPゴシック"/>
              </a:rPr>
              <a:t>未回答</a:t>
            </a:r>
            <a:endParaRPr sz="800">
              <a:latin typeface="BIZ UDPゴシック"/>
              <a:cs typeface="BIZ UDPゴシック"/>
            </a:endParaRPr>
          </a:p>
          <a:p>
            <a:pPr>
              <a:spcBef>
                <a:spcPts val="113"/>
              </a:spcBef>
            </a:pPr>
            <a:r>
              <a:rPr sz="800" dirty="0">
                <a:solidFill>
                  <a:srgbClr val="585858"/>
                </a:solidFill>
                <a:latin typeface="BIZ UDPゴシック"/>
                <a:cs typeface="BIZ UDPゴシック"/>
              </a:rPr>
              <a:t>6</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9%</a:t>
            </a:r>
            <a:endParaRPr sz="800">
              <a:latin typeface="BIZ UDPゴシック"/>
              <a:cs typeface="BIZ UDPゴシック"/>
            </a:endParaRPr>
          </a:p>
        </p:txBody>
      </p:sp>
      <p:grpSp>
        <p:nvGrpSpPr>
          <p:cNvPr id="27" name="object 27"/>
          <p:cNvGrpSpPr/>
          <p:nvPr/>
        </p:nvGrpSpPr>
        <p:grpSpPr>
          <a:xfrm>
            <a:off x="1316869" y="2068807"/>
            <a:ext cx="2273216" cy="2363806"/>
            <a:chOff x="1036887" y="1138999"/>
            <a:chExt cx="1704975" cy="1772920"/>
          </a:xfrm>
        </p:grpSpPr>
        <p:sp>
          <p:nvSpPr>
            <p:cNvPr id="28" name="object 28"/>
            <p:cNvSpPr/>
            <p:nvPr/>
          </p:nvSpPr>
          <p:spPr>
            <a:xfrm>
              <a:off x="1795780" y="1399159"/>
              <a:ext cx="753745" cy="1328420"/>
            </a:xfrm>
            <a:custGeom>
              <a:avLst/>
              <a:gdLst/>
              <a:ahLst/>
              <a:cxnLst/>
              <a:rect l="l" t="t" r="r" b="b"/>
              <a:pathLst>
                <a:path w="753744" h="1328420">
                  <a:moveTo>
                    <a:pt x="0" y="0"/>
                  </a:moveTo>
                  <a:lnTo>
                    <a:pt x="0" y="753364"/>
                  </a:lnTo>
                  <a:lnTo>
                    <a:pt x="487298" y="1327912"/>
                  </a:lnTo>
                  <a:lnTo>
                    <a:pt x="524970" y="1293719"/>
                  </a:lnTo>
                  <a:lnTo>
                    <a:pt x="560036" y="1257302"/>
                  </a:lnTo>
                  <a:lnTo>
                    <a:pt x="592425" y="1218813"/>
                  </a:lnTo>
                  <a:lnTo>
                    <a:pt x="622068" y="1178403"/>
                  </a:lnTo>
                  <a:lnTo>
                    <a:pt x="648892" y="1136225"/>
                  </a:lnTo>
                  <a:lnTo>
                    <a:pt x="672827" y="1092431"/>
                  </a:lnTo>
                  <a:lnTo>
                    <a:pt x="693801" y="1047171"/>
                  </a:lnTo>
                  <a:lnTo>
                    <a:pt x="711743" y="1000599"/>
                  </a:lnTo>
                  <a:lnTo>
                    <a:pt x="726582" y="952866"/>
                  </a:lnTo>
                  <a:lnTo>
                    <a:pt x="738248" y="904124"/>
                  </a:lnTo>
                  <a:lnTo>
                    <a:pt x="746669" y="854525"/>
                  </a:lnTo>
                  <a:lnTo>
                    <a:pt x="751773" y="804221"/>
                  </a:lnTo>
                  <a:lnTo>
                    <a:pt x="753491" y="753364"/>
                  </a:lnTo>
                  <a:lnTo>
                    <a:pt x="752008" y="705708"/>
                  </a:lnTo>
                  <a:lnTo>
                    <a:pt x="747620" y="658842"/>
                  </a:lnTo>
                  <a:lnTo>
                    <a:pt x="740415" y="612853"/>
                  </a:lnTo>
                  <a:lnTo>
                    <a:pt x="730480" y="567830"/>
                  </a:lnTo>
                  <a:lnTo>
                    <a:pt x="717905" y="523861"/>
                  </a:lnTo>
                  <a:lnTo>
                    <a:pt x="702777" y="481033"/>
                  </a:lnTo>
                  <a:lnTo>
                    <a:pt x="685184" y="439435"/>
                  </a:lnTo>
                  <a:lnTo>
                    <a:pt x="665215" y="399156"/>
                  </a:lnTo>
                  <a:lnTo>
                    <a:pt x="642957" y="360282"/>
                  </a:lnTo>
                  <a:lnTo>
                    <a:pt x="618500" y="322903"/>
                  </a:lnTo>
                  <a:lnTo>
                    <a:pt x="591932" y="287107"/>
                  </a:lnTo>
                  <a:lnTo>
                    <a:pt x="563339" y="252981"/>
                  </a:lnTo>
                  <a:lnTo>
                    <a:pt x="532812" y="220614"/>
                  </a:lnTo>
                  <a:lnTo>
                    <a:pt x="500438" y="190094"/>
                  </a:lnTo>
                  <a:lnTo>
                    <a:pt x="466305" y="161510"/>
                  </a:lnTo>
                  <a:lnTo>
                    <a:pt x="430501" y="134948"/>
                  </a:lnTo>
                  <a:lnTo>
                    <a:pt x="393116" y="110498"/>
                  </a:lnTo>
                  <a:lnTo>
                    <a:pt x="354236" y="88247"/>
                  </a:lnTo>
                  <a:lnTo>
                    <a:pt x="313950" y="68284"/>
                  </a:lnTo>
                  <a:lnTo>
                    <a:pt x="272347" y="50696"/>
                  </a:lnTo>
                  <a:lnTo>
                    <a:pt x="229515" y="35573"/>
                  </a:lnTo>
                  <a:lnTo>
                    <a:pt x="185541" y="23001"/>
                  </a:lnTo>
                  <a:lnTo>
                    <a:pt x="140514" y="13070"/>
                  </a:lnTo>
                  <a:lnTo>
                    <a:pt x="94523" y="5868"/>
                  </a:lnTo>
                  <a:lnTo>
                    <a:pt x="47655" y="1481"/>
                  </a:lnTo>
                  <a:lnTo>
                    <a:pt x="0" y="0"/>
                  </a:lnTo>
                  <a:close/>
                </a:path>
              </a:pathLst>
            </a:custGeom>
            <a:solidFill>
              <a:srgbClr val="4471C4"/>
            </a:solidFill>
          </p:spPr>
          <p:txBody>
            <a:bodyPr wrap="square" lIns="0" tIns="0" rIns="0" bIns="0" rtlCol="0"/>
            <a:lstStyle/>
            <a:p>
              <a:endParaRPr/>
            </a:p>
          </p:txBody>
        </p:sp>
        <p:sp>
          <p:nvSpPr>
            <p:cNvPr id="29" name="object 29"/>
            <p:cNvSpPr/>
            <p:nvPr/>
          </p:nvSpPr>
          <p:spPr>
            <a:xfrm>
              <a:off x="1042602" y="1515237"/>
              <a:ext cx="1240790" cy="1390650"/>
            </a:xfrm>
            <a:custGeom>
              <a:avLst/>
              <a:gdLst/>
              <a:ahLst/>
              <a:cxnLst/>
              <a:rect l="l" t="t" r="r" b="b"/>
              <a:pathLst>
                <a:path w="1240789" h="1390650">
                  <a:moveTo>
                    <a:pt x="351349" y="0"/>
                  </a:moveTo>
                  <a:lnTo>
                    <a:pt x="307518" y="29829"/>
                  </a:lnTo>
                  <a:lnTo>
                    <a:pt x="265878" y="62611"/>
                  </a:lnTo>
                  <a:lnTo>
                    <a:pt x="230505" y="94557"/>
                  </a:lnTo>
                  <a:lnTo>
                    <a:pt x="197611" y="128211"/>
                  </a:lnTo>
                  <a:lnTo>
                    <a:pt x="167206" y="163448"/>
                  </a:lnTo>
                  <a:lnTo>
                    <a:pt x="139301" y="200143"/>
                  </a:lnTo>
                  <a:lnTo>
                    <a:pt x="113907" y="238172"/>
                  </a:lnTo>
                  <a:lnTo>
                    <a:pt x="91032" y="277411"/>
                  </a:lnTo>
                  <a:lnTo>
                    <a:pt x="70688" y="317735"/>
                  </a:lnTo>
                  <a:lnTo>
                    <a:pt x="52885" y="359020"/>
                  </a:lnTo>
                  <a:lnTo>
                    <a:pt x="37634" y="401141"/>
                  </a:lnTo>
                  <a:lnTo>
                    <a:pt x="24943" y="443974"/>
                  </a:lnTo>
                  <a:lnTo>
                    <a:pt x="14824" y="487395"/>
                  </a:lnTo>
                  <a:lnTo>
                    <a:pt x="7287" y="531278"/>
                  </a:lnTo>
                  <a:lnTo>
                    <a:pt x="2342" y="575500"/>
                  </a:lnTo>
                  <a:lnTo>
                    <a:pt x="0" y="619936"/>
                  </a:lnTo>
                  <a:lnTo>
                    <a:pt x="269" y="664462"/>
                  </a:lnTo>
                  <a:lnTo>
                    <a:pt x="3162" y="708953"/>
                  </a:lnTo>
                  <a:lnTo>
                    <a:pt x="8688" y="753286"/>
                  </a:lnTo>
                  <a:lnTo>
                    <a:pt x="16858" y="797334"/>
                  </a:lnTo>
                  <a:lnTo>
                    <a:pt x="27681" y="840975"/>
                  </a:lnTo>
                  <a:lnTo>
                    <a:pt x="41167" y="884083"/>
                  </a:lnTo>
                  <a:lnTo>
                    <a:pt x="57328" y="926535"/>
                  </a:lnTo>
                  <a:lnTo>
                    <a:pt x="76174" y="968205"/>
                  </a:lnTo>
                  <a:lnTo>
                    <a:pt x="97714" y="1008969"/>
                  </a:lnTo>
                  <a:lnTo>
                    <a:pt x="121958" y="1048704"/>
                  </a:lnTo>
                  <a:lnTo>
                    <a:pt x="148918" y="1087284"/>
                  </a:lnTo>
                  <a:lnTo>
                    <a:pt x="178604" y="1124585"/>
                  </a:lnTo>
                  <a:lnTo>
                    <a:pt x="210553" y="1159954"/>
                  </a:lnTo>
                  <a:lnTo>
                    <a:pt x="244208" y="1192844"/>
                  </a:lnTo>
                  <a:lnTo>
                    <a:pt x="279444" y="1223245"/>
                  </a:lnTo>
                  <a:lnTo>
                    <a:pt x="316138" y="1251147"/>
                  </a:lnTo>
                  <a:lnTo>
                    <a:pt x="354165" y="1276539"/>
                  </a:lnTo>
                  <a:lnTo>
                    <a:pt x="393401" y="1299411"/>
                  </a:lnTo>
                  <a:lnTo>
                    <a:pt x="433721" y="1319753"/>
                  </a:lnTo>
                  <a:lnTo>
                    <a:pt x="475002" y="1337555"/>
                  </a:lnTo>
                  <a:lnTo>
                    <a:pt x="517118" y="1352805"/>
                  </a:lnTo>
                  <a:lnTo>
                    <a:pt x="559945" y="1365495"/>
                  </a:lnTo>
                  <a:lnTo>
                    <a:pt x="603359" y="1375613"/>
                  </a:lnTo>
                  <a:lnTo>
                    <a:pt x="647237" y="1383149"/>
                  </a:lnTo>
                  <a:lnTo>
                    <a:pt x="691452" y="1388094"/>
                  </a:lnTo>
                  <a:lnTo>
                    <a:pt x="735882" y="1390436"/>
                  </a:lnTo>
                  <a:lnTo>
                    <a:pt x="780401" y="1390166"/>
                  </a:lnTo>
                  <a:lnTo>
                    <a:pt x="824886" y="1387273"/>
                  </a:lnTo>
                  <a:lnTo>
                    <a:pt x="869211" y="1381747"/>
                  </a:lnTo>
                  <a:lnTo>
                    <a:pt x="913254" y="1373578"/>
                  </a:lnTo>
                  <a:lnTo>
                    <a:pt x="956889" y="1362755"/>
                  </a:lnTo>
                  <a:lnTo>
                    <a:pt x="999992" y="1349269"/>
                  </a:lnTo>
                  <a:lnTo>
                    <a:pt x="1042438" y="1333108"/>
                  </a:lnTo>
                  <a:lnTo>
                    <a:pt x="1084105" y="1314263"/>
                  </a:lnTo>
                  <a:lnTo>
                    <a:pt x="1124866" y="1292723"/>
                  </a:lnTo>
                  <a:lnTo>
                    <a:pt x="1164598" y="1268479"/>
                  </a:lnTo>
                  <a:lnTo>
                    <a:pt x="1203176" y="1241519"/>
                  </a:lnTo>
                  <a:lnTo>
                    <a:pt x="1240476" y="1211834"/>
                  </a:lnTo>
                  <a:lnTo>
                    <a:pt x="753177" y="637286"/>
                  </a:lnTo>
                  <a:lnTo>
                    <a:pt x="351349" y="0"/>
                  </a:lnTo>
                  <a:close/>
                </a:path>
              </a:pathLst>
            </a:custGeom>
            <a:solidFill>
              <a:srgbClr val="EC7C30"/>
            </a:solidFill>
          </p:spPr>
          <p:txBody>
            <a:bodyPr wrap="square" lIns="0" tIns="0" rIns="0" bIns="0" rtlCol="0"/>
            <a:lstStyle/>
            <a:p>
              <a:endParaRPr/>
            </a:p>
          </p:txBody>
        </p:sp>
        <p:sp>
          <p:nvSpPr>
            <p:cNvPr id="30" name="object 30"/>
            <p:cNvSpPr/>
            <p:nvPr/>
          </p:nvSpPr>
          <p:spPr>
            <a:xfrm>
              <a:off x="1042602" y="1515237"/>
              <a:ext cx="1240790" cy="1390650"/>
            </a:xfrm>
            <a:custGeom>
              <a:avLst/>
              <a:gdLst/>
              <a:ahLst/>
              <a:cxnLst/>
              <a:rect l="l" t="t" r="r" b="b"/>
              <a:pathLst>
                <a:path w="1240789" h="1390650">
                  <a:moveTo>
                    <a:pt x="1240476" y="1211834"/>
                  </a:moveTo>
                  <a:lnTo>
                    <a:pt x="1203176" y="1241519"/>
                  </a:lnTo>
                  <a:lnTo>
                    <a:pt x="1164598" y="1268479"/>
                  </a:lnTo>
                  <a:lnTo>
                    <a:pt x="1124866" y="1292723"/>
                  </a:lnTo>
                  <a:lnTo>
                    <a:pt x="1084105" y="1314263"/>
                  </a:lnTo>
                  <a:lnTo>
                    <a:pt x="1042438" y="1333108"/>
                  </a:lnTo>
                  <a:lnTo>
                    <a:pt x="999992" y="1349269"/>
                  </a:lnTo>
                  <a:lnTo>
                    <a:pt x="956889" y="1362755"/>
                  </a:lnTo>
                  <a:lnTo>
                    <a:pt x="913254" y="1373578"/>
                  </a:lnTo>
                  <a:lnTo>
                    <a:pt x="869211" y="1381747"/>
                  </a:lnTo>
                  <a:lnTo>
                    <a:pt x="824886" y="1387273"/>
                  </a:lnTo>
                  <a:lnTo>
                    <a:pt x="780401" y="1390166"/>
                  </a:lnTo>
                  <a:lnTo>
                    <a:pt x="735882" y="1390436"/>
                  </a:lnTo>
                  <a:lnTo>
                    <a:pt x="691452" y="1388094"/>
                  </a:lnTo>
                  <a:lnTo>
                    <a:pt x="647237" y="1383149"/>
                  </a:lnTo>
                  <a:lnTo>
                    <a:pt x="603359" y="1375613"/>
                  </a:lnTo>
                  <a:lnTo>
                    <a:pt x="559945" y="1365495"/>
                  </a:lnTo>
                  <a:lnTo>
                    <a:pt x="517118" y="1352805"/>
                  </a:lnTo>
                  <a:lnTo>
                    <a:pt x="475002" y="1337555"/>
                  </a:lnTo>
                  <a:lnTo>
                    <a:pt x="433721" y="1319753"/>
                  </a:lnTo>
                  <a:lnTo>
                    <a:pt x="393401" y="1299411"/>
                  </a:lnTo>
                  <a:lnTo>
                    <a:pt x="354165" y="1276539"/>
                  </a:lnTo>
                  <a:lnTo>
                    <a:pt x="316138" y="1251147"/>
                  </a:lnTo>
                  <a:lnTo>
                    <a:pt x="279444" y="1223245"/>
                  </a:lnTo>
                  <a:lnTo>
                    <a:pt x="244208" y="1192844"/>
                  </a:lnTo>
                  <a:lnTo>
                    <a:pt x="210553" y="1159954"/>
                  </a:lnTo>
                  <a:lnTo>
                    <a:pt x="178604" y="1124585"/>
                  </a:lnTo>
                  <a:lnTo>
                    <a:pt x="148918" y="1087284"/>
                  </a:lnTo>
                  <a:lnTo>
                    <a:pt x="121958" y="1048704"/>
                  </a:lnTo>
                  <a:lnTo>
                    <a:pt x="97714" y="1008969"/>
                  </a:lnTo>
                  <a:lnTo>
                    <a:pt x="76174" y="968205"/>
                  </a:lnTo>
                  <a:lnTo>
                    <a:pt x="57328" y="926535"/>
                  </a:lnTo>
                  <a:lnTo>
                    <a:pt x="41167" y="884083"/>
                  </a:lnTo>
                  <a:lnTo>
                    <a:pt x="27681" y="840975"/>
                  </a:lnTo>
                  <a:lnTo>
                    <a:pt x="16858" y="797334"/>
                  </a:lnTo>
                  <a:lnTo>
                    <a:pt x="8688" y="753286"/>
                  </a:lnTo>
                  <a:lnTo>
                    <a:pt x="3162" y="708953"/>
                  </a:lnTo>
                  <a:lnTo>
                    <a:pt x="269" y="664462"/>
                  </a:lnTo>
                  <a:lnTo>
                    <a:pt x="0" y="619936"/>
                  </a:lnTo>
                  <a:lnTo>
                    <a:pt x="2342" y="575500"/>
                  </a:lnTo>
                  <a:lnTo>
                    <a:pt x="7287" y="531278"/>
                  </a:lnTo>
                  <a:lnTo>
                    <a:pt x="14824" y="487395"/>
                  </a:lnTo>
                  <a:lnTo>
                    <a:pt x="24943" y="443974"/>
                  </a:lnTo>
                  <a:lnTo>
                    <a:pt x="37634" y="401141"/>
                  </a:lnTo>
                  <a:lnTo>
                    <a:pt x="52885" y="359020"/>
                  </a:lnTo>
                  <a:lnTo>
                    <a:pt x="70688" y="317735"/>
                  </a:lnTo>
                  <a:lnTo>
                    <a:pt x="91032" y="277411"/>
                  </a:lnTo>
                  <a:lnTo>
                    <a:pt x="113907" y="238172"/>
                  </a:lnTo>
                  <a:lnTo>
                    <a:pt x="139301" y="200143"/>
                  </a:lnTo>
                  <a:lnTo>
                    <a:pt x="167206" y="163448"/>
                  </a:lnTo>
                  <a:lnTo>
                    <a:pt x="197611" y="128211"/>
                  </a:lnTo>
                  <a:lnTo>
                    <a:pt x="230505" y="94557"/>
                  </a:lnTo>
                  <a:lnTo>
                    <a:pt x="265878" y="62611"/>
                  </a:lnTo>
                  <a:lnTo>
                    <a:pt x="307518" y="29829"/>
                  </a:lnTo>
                  <a:lnTo>
                    <a:pt x="351349" y="0"/>
                  </a:lnTo>
                  <a:lnTo>
                    <a:pt x="753177" y="637286"/>
                  </a:lnTo>
                  <a:lnTo>
                    <a:pt x="1240476" y="1211834"/>
                  </a:lnTo>
                  <a:close/>
                </a:path>
              </a:pathLst>
            </a:custGeom>
            <a:ln w="11239">
              <a:solidFill>
                <a:srgbClr val="FFFFFF"/>
              </a:solidFill>
            </a:ln>
          </p:spPr>
          <p:txBody>
            <a:bodyPr wrap="square" lIns="0" tIns="0" rIns="0" bIns="0" rtlCol="0"/>
            <a:lstStyle/>
            <a:p>
              <a:endParaRPr/>
            </a:p>
          </p:txBody>
        </p:sp>
        <p:sp>
          <p:nvSpPr>
            <p:cNvPr id="31" name="object 31"/>
            <p:cNvSpPr/>
            <p:nvPr/>
          </p:nvSpPr>
          <p:spPr>
            <a:xfrm>
              <a:off x="1393952" y="1402461"/>
              <a:ext cx="401955" cy="750570"/>
            </a:xfrm>
            <a:custGeom>
              <a:avLst/>
              <a:gdLst/>
              <a:ahLst/>
              <a:cxnLst/>
              <a:rect l="l" t="t" r="r" b="b"/>
              <a:pathLst>
                <a:path w="401955" h="750569">
                  <a:moveTo>
                    <a:pt x="331343" y="0"/>
                  </a:moveTo>
                  <a:lnTo>
                    <a:pt x="281131" y="6413"/>
                  </a:lnTo>
                  <a:lnTo>
                    <a:pt x="231619" y="16148"/>
                  </a:lnTo>
                  <a:lnTo>
                    <a:pt x="182962" y="29151"/>
                  </a:lnTo>
                  <a:lnTo>
                    <a:pt x="135317" y="45368"/>
                  </a:lnTo>
                  <a:lnTo>
                    <a:pt x="88837" y="64747"/>
                  </a:lnTo>
                  <a:lnTo>
                    <a:pt x="43680" y="87234"/>
                  </a:lnTo>
                  <a:lnTo>
                    <a:pt x="0" y="112775"/>
                  </a:lnTo>
                  <a:lnTo>
                    <a:pt x="401828" y="750061"/>
                  </a:lnTo>
                  <a:lnTo>
                    <a:pt x="331343" y="0"/>
                  </a:lnTo>
                  <a:close/>
                </a:path>
              </a:pathLst>
            </a:custGeom>
            <a:solidFill>
              <a:srgbClr val="A4A4A4"/>
            </a:solidFill>
          </p:spPr>
          <p:txBody>
            <a:bodyPr wrap="square" lIns="0" tIns="0" rIns="0" bIns="0" rtlCol="0"/>
            <a:lstStyle/>
            <a:p>
              <a:endParaRPr/>
            </a:p>
          </p:txBody>
        </p:sp>
        <p:sp>
          <p:nvSpPr>
            <p:cNvPr id="32" name="object 32"/>
            <p:cNvSpPr/>
            <p:nvPr/>
          </p:nvSpPr>
          <p:spPr>
            <a:xfrm>
              <a:off x="1393952" y="1402461"/>
              <a:ext cx="401955" cy="750570"/>
            </a:xfrm>
            <a:custGeom>
              <a:avLst/>
              <a:gdLst/>
              <a:ahLst/>
              <a:cxnLst/>
              <a:rect l="l" t="t" r="r" b="b"/>
              <a:pathLst>
                <a:path w="401955" h="750569">
                  <a:moveTo>
                    <a:pt x="0" y="112775"/>
                  </a:moveTo>
                  <a:lnTo>
                    <a:pt x="43680" y="87234"/>
                  </a:lnTo>
                  <a:lnTo>
                    <a:pt x="88837" y="64747"/>
                  </a:lnTo>
                  <a:lnTo>
                    <a:pt x="135317" y="45368"/>
                  </a:lnTo>
                  <a:lnTo>
                    <a:pt x="182962" y="29151"/>
                  </a:lnTo>
                  <a:lnTo>
                    <a:pt x="231619" y="16148"/>
                  </a:lnTo>
                  <a:lnTo>
                    <a:pt x="281131" y="6413"/>
                  </a:lnTo>
                  <a:lnTo>
                    <a:pt x="331343" y="0"/>
                  </a:lnTo>
                  <a:lnTo>
                    <a:pt x="401828" y="750061"/>
                  </a:lnTo>
                  <a:lnTo>
                    <a:pt x="0" y="112775"/>
                  </a:lnTo>
                  <a:close/>
                </a:path>
              </a:pathLst>
            </a:custGeom>
            <a:ln w="11239">
              <a:solidFill>
                <a:srgbClr val="FFFFFF"/>
              </a:solidFill>
            </a:ln>
          </p:spPr>
          <p:txBody>
            <a:bodyPr wrap="square" lIns="0" tIns="0" rIns="0" bIns="0" rtlCol="0"/>
            <a:lstStyle/>
            <a:p>
              <a:endParaRPr/>
            </a:p>
          </p:txBody>
        </p:sp>
        <p:sp>
          <p:nvSpPr>
            <p:cNvPr id="33" name="object 33"/>
            <p:cNvSpPr/>
            <p:nvPr/>
          </p:nvSpPr>
          <p:spPr>
            <a:xfrm>
              <a:off x="1725295" y="1399159"/>
              <a:ext cx="70485" cy="753745"/>
            </a:xfrm>
            <a:custGeom>
              <a:avLst/>
              <a:gdLst/>
              <a:ahLst/>
              <a:cxnLst/>
              <a:rect l="l" t="t" r="r" b="b"/>
              <a:pathLst>
                <a:path w="70485" h="753744">
                  <a:moveTo>
                    <a:pt x="70485" y="0"/>
                  </a:moveTo>
                  <a:lnTo>
                    <a:pt x="52845" y="194"/>
                  </a:lnTo>
                  <a:lnTo>
                    <a:pt x="35194" y="793"/>
                  </a:lnTo>
                  <a:lnTo>
                    <a:pt x="17567" y="1821"/>
                  </a:lnTo>
                  <a:lnTo>
                    <a:pt x="0" y="3301"/>
                  </a:lnTo>
                  <a:lnTo>
                    <a:pt x="70485" y="753363"/>
                  </a:lnTo>
                  <a:lnTo>
                    <a:pt x="70485" y="0"/>
                  </a:lnTo>
                  <a:close/>
                </a:path>
              </a:pathLst>
            </a:custGeom>
            <a:solidFill>
              <a:srgbClr val="FFC000"/>
            </a:solidFill>
          </p:spPr>
          <p:txBody>
            <a:bodyPr wrap="square" lIns="0" tIns="0" rIns="0" bIns="0" rtlCol="0"/>
            <a:lstStyle/>
            <a:p>
              <a:endParaRPr/>
            </a:p>
          </p:txBody>
        </p:sp>
        <p:sp>
          <p:nvSpPr>
            <p:cNvPr id="34" name="object 34"/>
            <p:cNvSpPr/>
            <p:nvPr/>
          </p:nvSpPr>
          <p:spPr>
            <a:xfrm>
              <a:off x="1725295" y="1399159"/>
              <a:ext cx="70485" cy="753745"/>
            </a:xfrm>
            <a:custGeom>
              <a:avLst/>
              <a:gdLst/>
              <a:ahLst/>
              <a:cxnLst/>
              <a:rect l="l" t="t" r="r" b="b"/>
              <a:pathLst>
                <a:path w="70485" h="753744">
                  <a:moveTo>
                    <a:pt x="0" y="3301"/>
                  </a:moveTo>
                  <a:lnTo>
                    <a:pt x="17567" y="1821"/>
                  </a:lnTo>
                  <a:lnTo>
                    <a:pt x="35194" y="793"/>
                  </a:lnTo>
                  <a:lnTo>
                    <a:pt x="52845" y="194"/>
                  </a:lnTo>
                  <a:lnTo>
                    <a:pt x="70485" y="0"/>
                  </a:lnTo>
                  <a:lnTo>
                    <a:pt x="70485" y="753363"/>
                  </a:lnTo>
                  <a:lnTo>
                    <a:pt x="0" y="3301"/>
                  </a:lnTo>
                  <a:close/>
                </a:path>
              </a:pathLst>
            </a:custGeom>
            <a:ln w="11239">
              <a:solidFill>
                <a:srgbClr val="FFFFFF"/>
              </a:solidFill>
            </a:ln>
          </p:spPr>
          <p:txBody>
            <a:bodyPr wrap="square" lIns="0" tIns="0" rIns="0" bIns="0" rtlCol="0"/>
            <a:lstStyle/>
            <a:p>
              <a:endParaRPr/>
            </a:p>
          </p:txBody>
        </p:sp>
        <p:sp>
          <p:nvSpPr>
            <p:cNvPr id="35" name="object 35"/>
            <p:cNvSpPr/>
            <p:nvPr/>
          </p:nvSpPr>
          <p:spPr>
            <a:xfrm>
              <a:off x="2114550" y="1141857"/>
              <a:ext cx="624205" cy="751205"/>
            </a:xfrm>
            <a:custGeom>
              <a:avLst/>
              <a:gdLst/>
              <a:ahLst/>
              <a:cxnLst/>
              <a:rect l="l" t="t" r="r" b="b"/>
              <a:pathLst>
                <a:path w="624205" h="751205">
                  <a:moveTo>
                    <a:pt x="624078" y="0"/>
                  </a:moveTo>
                  <a:lnTo>
                    <a:pt x="0" y="0"/>
                  </a:lnTo>
                  <a:lnTo>
                    <a:pt x="0" y="268732"/>
                  </a:lnTo>
                  <a:lnTo>
                    <a:pt x="364109" y="268732"/>
                  </a:lnTo>
                  <a:lnTo>
                    <a:pt x="388493" y="751078"/>
                  </a:lnTo>
                  <a:lnTo>
                    <a:pt x="520065" y="268732"/>
                  </a:lnTo>
                  <a:lnTo>
                    <a:pt x="624078" y="268732"/>
                  </a:lnTo>
                  <a:lnTo>
                    <a:pt x="624078" y="0"/>
                  </a:lnTo>
                  <a:close/>
                </a:path>
              </a:pathLst>
            </a:custGeom>
            <a:solidFill>
              <a:srgbClr val="FFFFFF"/>
            </a:solidFill>
          </p:spPr>
          <p:txBody>
            <a:bodyPr wrap="square" lIns="0" tIns="0" rIns="0" bIns="0" rtlCol="0"/>
            <a:lstStyle/>
            <a:p>
              <a:endParaRPr/>
            </a:p>
          </p:txBody>
        </p:sp>
        <p:sp>
          <p:nvSpPr>
            <p:cNvPr id="36" name="object 36"/>
            <p:cNvSpPr/>
            <p:nvPr/>
          </p:nvSpPr>
          <p:spPr>
            <a:xfrm>
              <a:off x="2114550" y="1141857"/>
              <a:ext cx="624205" cy="751205"/>
            </a:xfrm>
            <a:custGeom>
              <a:avLst/>
              <a:gdLst/>
              <a:ahLst/>
              <a:cxnLst/>
              <a:rect l="l" t="t" r="r" b="b"/>
              <a:pathLst>
                <a:path w="624205" h="751205">
                  <a:moveTo>
                    <a:pt x="0" y="0"/>
                  </a:moveTo>
                  <a:lnTo>
                    <a:pt x="364109" y="0"/>
                  </a:lnTo>
                  <a:lnTo>
                    <a:pt x="520065" y="0"/>
                  </a:lnTo>
                  <a:lnTo>
                    <a:pt x="624078" y="0"/>
                  </a:lnTo>
                  <a:lnTo>
                    <a:pt x="624078" y="156845"/>
                  </a:lnTo>
                  <a:lnTo>
                    <a:pt x="624078" y="223901"/>
                  </a:lnTo>
                  <a:lnTo>
                    <a:pt x="624078" y="268732"/>
                  </a:lnTo>
                  <a:lnTo>
                    <a:pt x="520065" y="268732"/>
                  </a:lnTo>
                  <a:lnTo>
                    <a:pt x="388493" y="751078"/>
                  </a:lnTo>
                  <a:lnTo>
                    <a:pt x="364109" y="268732"/>
                  </a:lnTo>
                  <a:lnTo>
                    <a:pt x="0" y="268732"/>
                  </a:lnTo>
                  <a:lnTo>
                    <a:pt x="0" y="223901"/>
                  </a:lnTo>
                  <a:lnTo>
                    <a:pt x="0" y="156845"/>
                  </a:lnTo>
                  <a:lnTo>
                    <a:pt x="0" y="0"/>
                  </a:lnTo>
                  <a:close/>
                </a:path>
              </a:pathLst>
            </a:custGeom>
            <a:ln w="5626">
              <a:solidFill>
                <a:srgbClr val="000000"/>
              </a:solidFill>
            </a:ln>
          </p:spPr>
          <p:txBody>
            <a:bodyPr wrap="square" lIns="0" tIns="0" rIns="0" bIns="0" rtlCol="0"/>
            <a:lstStyle/>
            <a:p>
              <a:endParaRPr/>
            </a:p>
          </p:txBody>
        </p:sp>
      </p:grpSp>
      <p:sp>
        <p:nvSpPr>
          <p:cNvPr id="37" name="object 37"/>
          <p:cNvSpPr txBox="1"/>
          <p:nvPr/>
        </p:nvSpPr>
        <p:spPr>
          <a:xfrm>
            <a:off x="2843782" y="2091574"/>
            <a:ext cx="688314" cy="289822"/>
          </a:xfrm>
          <a:prstGeom prst="rect">
            <a:avLst/>
          </a:prstGeom>
        </p:spPr>
        <p:txBody>
          <a:bodyPr vert="horz" wrap="square" lIns="0" tIns="30479" rIns="0" bIns="0" rtlCol="0">
            <a:spAutoFit/>
          </a:bodyPr>
          <a:lstStyle/>
          <a:p>
            <a:pPr marR="24553" algn="ctr">
              <a:spcBef>
                <a:spcPts val="240"/>
              </a:spcBef>
            </a:pPr>
            <a:r>
              <a:rPr sz="800" spc="-33" dirty="0">
                <a:solidFill>
                  <a:srgbClr val="585858"/>
                </a:solidFill>
                <a:latin typeface="BIZ UDPゴシック"/>
                <a:cs typeface="BIZ UDPゴシック"/>
              </a:rPr>
              <a:t>いる</a:t>
            </a:r>
            <a:endParaRPr sz="800">
              <a:latin typeface="BIZ UDPゴシック"/>
              <a:cs typeface="BIZ UDPゴシック"/>
            </a:endParaRPr>
          </a:p>
          <a:p>
            <a:pPr algn="ctr">
              <a:spcBef>
                <a:spcPts val="113"/>
              </a:spcBef>
            </a:pPr>
            <a:r>
              <a:rPr sz="800" dirty="0">
                <a:solidFill>
                  <a:srgbClr val="585858"/>
                </a:solidFill>
                <a:latin typeface="BIZ UDPゴシック"/>
                <a:cs typeface="BIZ UDPゴシック"/>
              </a:rPr>
              <a:t>26</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39%</a:t>
            </a:r>
            <a:endParaRPr sz="800">
              <a:latin typeface="BIZ UDPゴシック"/>
              <a:cs typeface="BIZ UDPゴシック"/>
            </a:endParaRPr>
          </a:p>
        </p:txBody>
      </p:sp>
      <p:grpSp>
        <p:nvGrpSpPr>
          <p:cNvPr id="38" name="object 38"/>
          <p:cNvGrpSpPr/>
          <p:nvPr/>
        </p:nvGrpSpPr>
        <p:grpSpPr>
          <a:xfrm>
            <a:off x="885920" y="4010480"/>
            <a:ext cx="920293" cy="750119"/>
            <a:chOff x="713663" y="2595308"/>
            <a:chExt cx="690245" cy="562610"/>
          </a:xfrm>
        </p:grpSpPr>
        <p:sp>
          <p:nvSpPr>
            <p:cNvPr id="39" name="object 39"/>
            <p:cNvSpPr/>
            <p:nvPr/>
          </p:nvSpPr>
          <p:spPr>
            <a:xfrm>
              <a:off x="716521" y="2598166"/>
              <a:ext cx="684530" cy="556895"/>
            </a:xfrm>
            <a:custGeom>
              <a:avLst/>
              <a:gdLst/>
              <a:ahLst/>
              <a:cxnLst/>
              <a:rect l="l" t="t" r="r" b="b"/>
              <a:pathLst>
                <a:path w="684530" h="556894">
                  <a:moveTo>
                    <a:pt x="471868" y="0"/>
                  </a:moveTo>
                  <a:lnTo>
                    <a:pt x="399008" y="252222"/>
                  </a:lnTo>
                  <a:lnTo>
                    <a:pt x="0" y="252222"/>
                  </a:lnTo>
                  <a:lnTo>
                    <a:pt x="0" y="556895"/>
                  </a:lnTo>
                  <a:lnTo>
                    <a:pt x="684034" y="556895"/>
                  </a:lnTo>
                  <a:lnTo>
                    <a:pt x="684034" y="252222"/>
                  </a:lnTo>
                  <a:lnTo>
                    <a:pt x="569988" y="252222"/>
                  </a:lnTo>
                  <a:lnTo>
                    <a:pt x="471868" y="0"/>
                  </a:lnTo>
                  <a:close/>
                </a:path>
              </a:pathLst>
            </a:custGeom>
            <a:solidFill>
              <a:srgbClr val="FFFFFF"/>
            </a:solidFill>
          </p:spPr>
          <p:txBody>
            <a:bodyPr wrap="square" lIns="0" tIns="0" rIns="0" bIns="0" rtlCol="0"/>
            <a:lstStyle/>
            <a:p>
              <a:endParaRPr/>
            </a:p>
          </p:txBody>
        </p:sp>
        <p:sp>
          <p:nvSpPr>
            <p:cNvPr id="40" name="object 40"/>
            <p:cNvSpPr/>
            <p:nvPr/>
          </p:nvSpPr>
          <p:spPr>
            <a:xfrm>
              <a:off x="716521" y="2598166"/>
              <a:ext cx="684530" cy="556895"/>
            </a:xfrm>
            <a:custGeom>
              <a:avLst/>
              <a:gdLst/>
              <a:ahLst/>
              <a:cxnLst/>
              <a:rect l="l" t="t" r="r" b="b"/>
              <a:pathLst>
                <a:path w="684530" h="556894">
                  <a:moveTo>
                    <a:pt x="0" y="252222"/>
                  </a:moveTo>
                  <a:lnTo>
                    <a:pt x="399008" y="252222"/>
                  </a:lnTo>
                  <a:lnTo>
                    <a:pt x="471868" y="0"/>
                  </a:lnTo>
                  <a:lnTo>
                    <a:pt x="569988" y="252222"/>
                  </a:lnTo>
                  <a:lnTo>
                    <a:pt x="684034" y="252222"/>
                  </a:lnTo>
                  <a:lnTo>
                    <a:pt x="684034" y="303022"/>
                  </a:lnTo>
                  <a:lnTo>
                    <a:pt x="684034" y="379222"/>
                  </a:lnTo>
                  <a:lnTo>
                    <a:pt x="684034" y="556895"/>
                  </a:lnTo>
                  <a:lnTo>
                    <a:pt x="569988" y="556895"/>
                  </a:lnTo>
                  <a:lnTo>
                    <a:pt x="399008" y="556895"/>
                  </a:lnTo>
                  <a:lnTo>
                    <a:pt x="0" y="556895"/>
                  </a:lnTo>
                  <a:lnTo>
                    <a:pt x="0" y="379222"/>
                  </a:lnTo>
                  <a:lnTo>
                    <a:pt x="0" y="303022"/>
                  </a:lnTo>
                  <a:lnTo>
                    <a:pt x="0" y="252222"/>
                  </a:lnTo>
                  <a:close/>
                </a:path>
              </a:pathLst>
            </a:custGeom>
            <a:ln w="5626">
              <a:solidFill>
                <a:srgbClr val="000000"/>
              </a:solidFill>
            </a:ln>
          </p:spPr>
          <p:txBody>
            <a:bodyPr wrap="square" lIns="0" tIns="0" rIns="0" bIns="0" rtlCol="0"/>
            <a:lstStyle/>
            <a:p>
              <a:endParaRPr/>
            </a:p>
          </p:txBody>
        </p:sp>
      </p:grpSp>
      <p:sp>
        <p:nvSpPr>
          <p:cNvPr id="41" name="object 41"/>
          <p:cNvSpPr txBox="1"/>
          <p:nvPr/>
        </p:nvSpPr>
        <p:spPr>
          <a:xfrm>
            <a:off x="1019180" y="4392594"/>
            <a:ext cx="686620" cy="290677"/>
          </a:xfrm>
          <a:prstGeom prst="rect">
            <a:avLst/>
          </a:prstGeom>
        </p:spPr>
        <p:txBody>
          <a:bodyPr vert="horz" wrap="square" lIns="0" tIns="31326" rIns="0" bIns="0" rtlCol="0">
            <a:spAutoFit/>
          </a:bodyPr>
          <a:lstStyle/>
          <a:p>
            <a:pPr marR="22859" algn="ctr">
              <a:spcBef>
                <a:spcPts val="247"/>
              </a:spcBef>
            </a:pPr>
            <a:r>
              <a:rPr sz="800" spc="-20" dirty="0">
                <a:solidFill>
                  <a:srgbClr val="585858"/>
                </a:solidFill>
                <a:latin typeface="BIZ UDPゴシック"/>
                <a:cs typeface="BIZ UDPゴシック"/>
              </a:rPr>
              <a:t>時々いる</a:t>
            </a:r>
            <a:endParaRPr sz="800">
              <a:latin typeface="BIZ UDPゴシック"/>
              <a:cs typeface="BIZ UDPゴシック"/>
            </a:endParaRPr>
          </a:p>
          <a:p>
            <a:pPr algn="ctr">
              <a:spcBef>
                <a:spcPts val="120"/>
              </a:spcBef>
            </a:pPr>
            <a:r>
              <a:rPr sz="800" dirty="0">
                <a:solidFill>
                  <a:srgbClr val="585858"/>
                </a:solidFill>
                <a:latin typeface="BIZ UDPゴシック"/>
                <a:cs typeface="BIZ UDPゴシック"/>
              </a:rPr>
              <a:t>35</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52%</a:t>
            </a:r>
            <a:endParaRPr sz="800">
              <a:latin typeface="BIZ UDPゴシック"/>
              <a:cs typeface="BIZ UDPゴシック"/>
            </a:endParaRPr>
          </a:p>
        </p:txBody>
      </p:sp>
      <p:grpSp>
        <p:nvGrpSpPr>
          <p:cNvPr id="42" name="object 42"/>
          <p:cNvGrpSpPr/>
          <p:nvPr/>
        </p:nvGrpSpPr>
        <p:grpSpPr>
          <a:xfrm>
            <a:off x="907002" y="2173960"/>
            <a:ext cx="1102318" cy="365746"/>
            <a:chOff x="729475" y="1217866"/>
            <a:chExt cx="826769" cy="274320"/>
          </a:xfrm>
        </p:grpSpPr>
        <p:sp>
          <p:nvSpPr>
            <p:cNvPr id="43" name="object 43"/>
            <p:cNvSpPr/>
            <p:nvPr/>
          </p:nvSpPr>
          <p:spPr>
            <a:xfrm>
              <a:off x="732332" y="1376933"/>
              <a:ext cx="713105" cy="67310"/>
            </a:xfrm>
            <a:custGeom>
              <a:avLst/>
              <a:gdLst/>
              <a:ahLst/>
              <a:cxnLst/>
              <a:rect l="l" t="t" r="r" b="b"/>
              <a:pathLst>
                <a:path w="713105" h="67309">
                  <a:moveTo>
                    <a:pt x="712774" y="62230"/>
                  </a:moveTo>
                  <a:lnTo>
                    <a:pt x="700201" y="62230"/>
                  </a:lnTo>
                  <a:lnTo>
                    <a:pt x="700201" y="0"/>
                  </a:lnTo>
                  <a:lnTo>
                    <a:pt x="0" y="0"/>
                  </a:lnTo>
                  <a:lnTo>
                    <a:pt x="0" y="62230"/>
                  </a:lnTo>
                  <a:lnTo>
                    <a:pt x="0" y="67310"/>
                  </a:lnTo>
                  <a:lnTo>
                    <a:pt x="712774" y="67310"/>
                  </a:lnTo>
                  <a:lnTo>
                    <a:pt x="712774" y="62230"/>
                  </a:lnTo>
                  <a:close/>
                </a:path>
              </a:pathLst>
            </a:custGeom>
            <a:solidFill>
              <a:srgbClr val="FFFFFF"/>
            </a:solidFill>
          </p:spPr>
          <p:txBody>
            <a:bodyPr wrap="square" lIns="0" tIns="0" rIns="0" bIns="0" rtlCol="0"/>
            <a:lstStyle/>
            <a:p>
              <a:endParaRPr/>
            </a:p>
          </p:txBody>
        </p:sp>
        <p:sp>
          <p:nvSpPr>
            <p:cNvPr id="44" name="object 44"/>
            <p:cNvSpPr/>
            <p:nvPr/>
          </p:nvSpPr>
          <p:spPr>
            <a:xfrm>
              <a:off x="732332" y="1220724"/>
              <a:ext cx="821055" cy="268605"/>
            </a:xfrm>
            <a:custGeom>
              <a:avLst/>
              <a:gdLst/>
              <a:ahLst/>
              <a:cxnLst/>
              <a:rect l="l" t="t" r="r" b="b"/>
              <a:pathLst>
                <a:path w="821055" h="268605">
                  <a:moveTo>
                    <a:pt x="0" y="0"/>
                  </a:moveTo>
                  <a:lnTo>
                    <a:pt x="339674" y="0"/>
                  </a:lnTo>
                  <a:lnTo>
                    <a:pt x="485254" y="0"/>
                  </a:lnTo>
                  <a:lnTo>
                    <a:pt x="582244" y="0"/>
                  </a:lnTo>
                  <a:lnTo>
                    <a:pt x="582244" y="156718"/>
                  </a:lnTo>
                  <a:lnTo>
                    <a:pt x="820623" y="218567"/>
                  </a:lnTo>
                  <a:lnTo>
                    <a:pt x="582244" y="223901"/>
                  </a:lnTo>
                  <a:lnTo>
                    <a:pt x="582244" y="268605"/>
                  </a:lnTo>
                  <a:lnTo>
                    <a:pt x="485254" y="268605"/>
                  </a:lnTo>
                  <a:lnTo>
                    <a:pt x="339674" y="268605"/>
                  </a:lnTo>
                  <a:lnTo>
                    <a:pt x="0" y="268605"/>
                  </a:lnTo>
                  <a:lnTo>
                    <a:pt x="0" y="223901"/>
                  </a:lnTo>
                  <a:lnTo>
                    <a:pt x="0" y="156718"/>
                  </a:lnTo>
                  <a:lnTo>
                    <a:pt x="0" y="0"/>
                  </a:lnTo>
                  <a:close/>
                </a:path>
              </a:pathLst>
            </a:custGeom>
            <a:ln w="5626">
              <a:solidFill>
                <a:srgbClr val="000000"/>
              </a:solidFill>
            </a:ln>
          </p:spPr>
          <p:txBody>
            <a:bodyPr wrap="square" lIns="0" tIns="0" rIns="0" bIns="0" rtlCol="0"/>
            <a:lstStyle/>
            <a:p>
              <a:endParaRPr/>
            </a:p>
          </p:txBody>
        </p:sp>
      </p:grpSp>
      <p:sp>
        <p:nvSpPr>
          <p:cNvPr id="45" name="object 45"/>
          <p:cNvSpPr txBox="1"/>
          <p:nvPr/>
        </p:nvSpPr>
        <p:spPr>
          <a:xfrm>
            <a:off x="1053318" y="2195237"/>
            <a:ext cx="527454" cy="290677"/>
          </a:xfrm>
          <a:prstGeom prst="rect">
            <a:avLst/>
          </a:prstGeom>
        </p:spPr>
        <p:txBody>
          <a:bodyPr vert="horz" wrap="square" lIns="0" tIns="31326" rIns="0" bIns="0" rtlCol="0">
            <a:spAutoFit/>
          </a:bodyPr>
          <a:lstStyle/>
          <a:p>
            <a:pPr marL="88051">
              <a:spcBef>
                <a:spcPts val="247"/>
              </a:spcBef>
            </a:pPr>
            <a:r>
              <a:rPr sz="800" spc="-27" dirty="0">
                <a:solidFill>
                  <a:srgbClr val="585858"/>
                </a:solidFill>
                <a:latin typeface="BIZ UDPゴシック"/>
                <a:cs typeface="BIZ UDPゴシック"/>
              </a:rPr>
              <a:t>いない</a:t>
            </a:r>
            <a:endParaRPr sz="800">
              <a:latin typeface="BIZ UDPゴシック"/>
              <a:cs typeface="BIZ UDPゴシック"/>
            </a:endParaRPr>
          </a:p>
          <a:p>
            <a:pPr marL="16933">
              <a:spcBef>
                <a:spcPts val="120"/>
              </a:spcBef>
            </a:pPr>
            <a:r>
              <a:rPr sz="800" dirty="0">
                <a:solidFill>
                  <a:srgbClr val="585858"/>
                </a:solidFill>
                <a:latin typeface="BIZ UDPゴシック"/>
                <a:cs typeface="BIZ UDPゴシック"/>
              </a:rPr>
              <a:t>5</a:t>
            </a:r>
            <a:r>
              <a:rPr sz="800" spc="7" dirty="0">
                <a:solidFill>
                  <a:srgbClr val="585858"/>
                </a:solidFill>
                <a:latin typeface="BIZ UDPゴシック"/>
                <a:cs typeface="BIZ UDPゴシック"/>
              </a:rPr>
              <a:t>校 / </a:t>
            </a:r>
            <a:r>
              <a:rPr sz="800" spc="-33" dirty="0">
                <a:solidFill>
                  <a:srgbClr val="585858"/>
                </a:solidFill>
                <a:latin typeface="BIZ UDPゴシック"/>
                <a:cs typeface="BIZ UDPゴシック"/>
              </a:rPr>
              <a:t>7%</a:t>
            </a:r>
            <a:endParaRPr sz="800">
              <a:latin typeface="BIZ UDPゴシック"/>
              <a:cs typeface="BIZ UDPゴシック"/>
            </a:endParaRPr>
          </a:p>
        </p:txBody>
      </p:sp>
      <p:grpSp>
        <p:nvGrpSpPr>
          <p:cNvPr id="46" name="object 46"/>
          <p:cNvGrpSpPr/>
          <p:nvPr/>
        </p:nvGrpSpPr>
        <p:grpSpPr>
          <a:xfrm>
            <a:off x="1826380" y="1915228"/>
            <a:ext cx="664609" cy="505441"/>
            <a:chOff x="1419034" y="1023810"/>
            <a:chExt cx="498475" cy="379095"/>
          </a:xfrm>
        </p:grpSpPr>
        <p:sp>
          <p:nvSpPr>
            <p:cNvPr id="47" name="object 47"/>
            <p:cNvSpPr/>
            <p:nvPr/>
          </p:nvSpPr>
          <p:spPr>
            <a:xfrm>
              <a:off x="1421892" y="1026668"/>
              <a:ext cx="492759" cy="373380"/>
            </a:xfrm>
            <a:custGeom>
              <a:avLst/>
              <a:gdLst/>
              <a:ahLst/>
              <a:cxnLst/>
              <a:rect l="l" t="t" r="r" b="b"/>
              <a:pathLst>
                <a:path w="492760" h="373380">
                  <a:moveTo>
                    <a:pt x="492759" y="0"/>
                  </a:moveTo>
                  <a:lnTo>
                    <a:pt x="0" y="0"/>
                  </a:lnTo>
                  <a:lnTo>
                    <a:pt x="0" y="261365"/>
                  </a:lnTo>
                  <a:lnTo>
                    <a:pt x="287401" y="261365"/>
                  </a:lnTo>
                  <a:lnTo>
                    <a:pt x="338582" y="373253"/>
                  </a:lnTo>
                  <a:lnTo>
                    <a:pt x="410591" y="261365"/>
                  </a:lnTo>
                  <a:lnTo>
                    <a:pt x="492759" y="261365"/>
                  </a:lnTo>
                  <a:lnTo>
                    <a:pt x="492759" y="0"/>
                  </a:lnTo>
                  <a:close/>
                </a:path>
              </a:pathLst>
            </a:custGeom>
            <a:solidFill>
              <a:srgbClr val="FFFFFF"/>
            </a:solidFill>
          </p:spPr>
          <p:txBody>
            <a:bodyPr wrap="square" lIns="0" tIns="0" rIns="0" bIns="0" rtlCol="0"/>
            <a:lstStyle/>
            <a:p>
              <a:endParaRPr/>
            </a:p>
          </p:txBody>
        </p:sp>
        <p:sp>
          <p:nvSpPr>
            <p:cNvPr id="48" name="object 48"/>
            <p:cNvSpPr/>
            <p:nvPr/>
          </p:nvSpPr>
          <p:spPr>
            <a:xfrm>
              <a:off x="1421892" y="1026668"/>
              <a:ext cx="492759" cy="373380"/>
            </a:xfrm>
            <a:custGeom>
              <a:avLst/>
              <a:gdLst/>
              <a:ahLst/>
              <a:cxnLst/>
              <a:rect l="l" t="t" r="r" b="b"/>
              <a:pathLst>
                <a:path w="492760" h="373380">
                  <a:moveTo>
                    <a:pt x="0" y="0"/>
                  </a:moveTo>
                  <a:lnTo>
                    <a:pt x="287401" y="0"/>
                  </a:lnTo>
                  <a:lnTo>
                    <a:pt x="410591" y="0"/>
                  </a:lnTo>
                  <a:lnTo>
                    <a:pt x="492759" y="0"/>
                  </a:lnTo>
                  <a:lnTo>
                    <a:pt x="492759" y="152527"/>
                  </a:lnTo>
                  <a:lnTo>
                    <a:pt x="492759" y="217804"/>
                  </a:lnTo>
                  <a:lnTo>
                    <a:pt x="492759" y="261365"/>
                  </a:lnTo>
                  <a:lnTo>
                    <a:pt x="410591" y="261365"/>
                  </a:lnTo>
                  <a:lnTo>
                    <a:pt x="338582" y="373253"/>
                  </a:lnTo>
                  <a:lnTo>
                    <a:pt x="287401" y="261365"/>
                  </a:lnTo>
                  <a:lnTo>
                    <a:pt x="0" y="261365"/>
                  </a:lnTo>
                  <a:lnTo>
                    <a:pt x="0" y="217804"/>
                  </a:lnTo>
                  <a:lnTo>
                    <a:pt x="0" y="152527"/>
                  </a:lnTo>
                  <a:lnTo>
                    <a:pt x="0" y="0"/>
                  </a:lnTo>
                  <a:close/>
                </a:path>
              </a:pathLst>
            </a:custGeom>
            <a:ln w="5626">
              <a:solidFill>
                <a:srgbClr val="000000"/>
              </a:solidFill>
            </a:ln>
          </p:spPr>
          <p:txBody>
            <a:bodyPr wrap="square" lIns="0" tIns="0" rIns="0" bIns="0" rtlCol="0"/>
            <a:lstStyle/>
            <a:p>
              <a:endParaRPr/>
            </a:p>
          </p:txBody>
        </p:sp>
      </p:grpSp>
      <p:sp>
        <p:nvSpPr>
          <p:cNvPr id="49" name="object 49"/>
          <p:cNvSpPr txBox="1"/>
          <p:nvPr/>
        </p:nvSpPr>
        <p:spPr>
          <a:xfrm>
            <a:off x="1918916" y="1931595"/>
            <a:ext cx="513061" cy="290677"/>
          </a:xfrm>
          <a:prstGeom prst="rect">
            <a:avLst/>
          </a:prstGeom>
        </p:spPr>
        <p:txBody>
          <a:bodyPr vert="horz" wrap="square" lIns="0" tIns="31326" rIns="0" bIns="0" rtlCol="0">
            <a:spAutoFit/>
          </a:bodyPr>
          <a:lstStyle/>
          <a:p>
            <a:pPr marL="81278">
              <a:spcBef>
                <a:spcPts val="247"/>
              </a:spcBef>
            </a:pPr>
            <a:r>
              <a:rPr sz="800" spc="-27" dirty="0">
                <a:solidFill>
                  <a:srgbClr val="585858"/>
                </a:solidFill>
                <a:latin typeface="BIZ UDPゴシック"/>
                <a:cs typeface="BIZ UDPゴシック"/>
              </a:rPr>
              <a:t>未回答</a:t>
            </a:r>
            <a:endParaRPr sz="800">
              <a:latin typeface="BIZ UDPゴシック"/>
              <a:cs typeface="BIZ UDPゴシック"/>
            </a:endParaRPr>
          </a:p>
          <a:p>
            <a:pPr marL="16933">
              <a:spcBef>
                <a:spcPts val="120"/>
              </a:spcBef>
            </a:pPr>
            <a:r>
              <a:rPr sz="800" dirty="0">
                <a:solidFill>
                  <a:srgbClr val="585858"/>
                </a:solidFill>
                <a:latin typeface="BIZ UDPゴシック"/>
                <a:cs typeface="BIZ UDPゴシック"/>
              </a:rPr>
              <a:t>1</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2%</a:t>
            </a:r>
            <a:endParaRPr sz="800">
              <a:latin typeface="BIZ UDPゴシック"/>
              <a:cs typeface="BIZ UDPゴシック"/>
            </a:endParaRPr>
          </a:p>
        </p:txBody>
      </p:sp>
      <p:grpSp>
        <p:nvGrpSpPr>
          <p:cNvPr id="50" name="object 50"/>
          <p:cNvGrpSpPr/>
          <p:nvPr/>
        </p:nvGrpSpPr>
        <p:grpSpPr>
          <a:xfrm>
            <a:off x="4101372" y="2340494"/>
            <a:ext cx="2451856" cy="293782"/>
            <a:chOff x="3125342" y="1342771"/>
            <a:chExt cx="1838960" cy="220345"/>
          </a:xfrm>
        </p:grpSpPr>
        <p:sp>
          <p:nvSpPr>
            <p:cNvPr id="51" name="object 51"/>
            <p:cNvSpPr/>
            <p:nvPr/>
          </p:nvSpPr>
          <p:spPr>
            <a:xfrm>
              <a:off x="3125342" y="1342771"/>
              <a:ext cx="1838960" cy="220345"/>
            </a:xfrm>
            <a:custGeom>
              <a:avLst/>
              <a:gdLst/>
              <a:ahLst/>
              <a:cxnLst/>
              <a:rect l="l" t="t" r="r" b="b"/>
              <a:pathLst>
                <a:path w="1838960" h="220344">
                  <a:moveTo>
                    <a:pt x="1838833" y="0"/>
                  </a:moveTo>
                  <a:lnTo>
                    <a:pt x="0" y="0"/>
                  </a:lnTo>
                  <a:lnTo>
                    <a:pt x="0" y="220217"/>
                  </a:lnTo>
                  <a:lnTo>
                    <a:pt x="1838833" y="220217"/>
                  </a:lnTo>
                  <a:lnTo>
                    <a:pt x="1838833" y="0"/>
                  </a:lnTo>
                  <a:close/>
                </a:path>
              </a:pathLst>
            </a:custGeom>
            <a:solidFill>
              <a:srgbClr val="92D050"/>
            </a:solidFill>
          </p:spPr>
          <p:txBody>
            <a:bodyPr wrap="square" lIns="0" tIns="0" rIns="0" bIns="0" rtlCol="0"/>
            <a:lstStyle/>
            <a:p>
              <a:endParaRPr/>
            </a:p>
          </p:txBody>
        </p:sp>
        <p:sp>
          <p:nvSpPr>
            <p:cNvPr id="52" name="object 52"/>
            <p:cNvSpPr/>
            <p:nvPr/>
          </p:nvSpPr>
          <p:spPr>
            <a:xfrm>
              <a:off x="4005452" y="1400289"/>
              <a:ext cx="79375" cy="105410"/>
            </a:xfrm>
            <a:custGeom>
              <a:avLst/>
              <a:gdLst/>
              <a:ahLst/>
              <a:cxnLst/>
              <a:rect l="l" t="t" r="r" b="b"/>
              <a:pathLst>
                <a:path w="79375" h="105409">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grpSp>
      <p:grpSp>
        <p:nvGrpSpPr>
          <p:cNvPr id="53" name="object 53"/>
          <p:cNvGrpSpPr/>
          <p:nvPr/>
        </p:nvGrpSpPr>
        <p:grpSpPr>
          <a:xfrm>
            <a:off x="4101372" y="3809068"/>
            <a:ext cx="2451856" cy="293782"/>
            <a:chOff x="3125342" y="2444242"/>
            <a:chExt cx="1838960" cy="220345"/>
          </a:xfrm>
        </p:grpSpPr>
        <p:sp>
          <p:nvSpPr>
            <p:cNvPr id="54" name="object 54"/>
            <p:cNvSpPr/>
            <p:nvPr/>
          </p:nvSpPr>
          <p:spPr>
            <a:xfrm>
              <a:off x="3125342" y="2444242"/>
              <a:ext cx="708025" cy="220345"/>
            </a:xfrm>
            <a:custGeom>
              <a:avLst/>
              <a:gdLst/>
              <a:ahLst/>
              <a:cxnLst/>
              <a:rect l="l" t="t" r="r" b="b"/>
              <a:pathLst>
                <a:path w="708025" h="220344">
                  <a:moveTo>
                    <a:pt x="707644" y="0"/>
                  </a:moveTo>
                  <a:lnTo>
                    <a:pt x="0" y="0"/>
                  </a:lnTo>
                  <a:lnTo>
                    <a:pt x="0" y="220217"/>
                  </a:lnTo>
                  <a:lnTo>
                    <a:pt x="707644" y="220217"/>
                  </a:lnTo>
                  <a:lnTo>
                    <a:pt x="707644" y="0"/>
                  </a:lnTo>
                  <a:close/>
                </a:path>
              </a:pathLst>
            </a:custGeom>
            <a:solidFill>
              <a:srgbClr val="92D050"/>
            </a:solidFill>
          </p:spPr>
          <p:txBody>
            <a:bodyPr wrap="square" lIns="0" tIns="0" rIns="0" bIns="0" rtlCol="0"/>
            <a:lstStyle/>
            <a:p>
              <a:endParaRPr/>
            </a:p>
          </p:txBody>
        </p:sp>
        <p:sp>
          <p:nvSpPr>
            <p:cNvPr id="55" name="object 55"/>
            <p:cNvSpPr/>
            <p:nvPr/>
          </p:nvSpPr>
          <p:spPr>
            <a:xfrm>
              <a:off x="3832986" y="2444242"/>
              <a:ext cx="989965" cy="220345"/>
            </a:xfrm>
            <a:custGeom>
              <a:avLst/>
              <a:gdLst/>
              <a:ahLst/>
              <a:cxnLst/>
              <a:rect l="l" t="t" r="r" b="b"/>
              <a:pathLst>
                <a:path w="989964" h="220344">
                  <a:moveTo>
                    <a:pt x="989964" y="0"/>
                  </a:moveTo>
                  <a:lnTo>
                    <a:pt x="0" y="0"/>
                  </a:lnTo>
                  <a:lnTo>
                    <a:pt x="0" y="220217"/>
                  </a:lnTo>
                  <a:lnTo>
                    <a:pt x="989964" y="220217"/>
                  </a:lnTo>
                  <a:lnTo>
                    <a:pt x="989964" y="0"/>
                  </a:lnTo>
                  <a:close/>
                </a:path>
              </a:pathLst>
            </a:custGeom>
            <a:solidFill>
              <a:srgbClr val="5B9BD4"/>
            </a:solidFill>
          </p:spPr>
          <p:txBody>
            <a:bodyPr wrap="square" lIns="0" tIns="0" rIns="0" bIns="0" rtlCol="0"/>
            <a:lstStyle/>
            <a:p>
              <a:endParaRPr/>
            </a:p>
          </p:txBody>
        </p:sp>
        <p:sp>
          <p:nvSpPr>
            <p:cNvPr id="56" name="object 56"/>
            <p:cNvSpPr/>
            <p:nvPr/>
          </p:nvSpPr>
          <p:spPr>
            <a:xfrm>
              <a:off x="4822951" y="2444242"/>
              <a:ext cx="141605" cy="220345"/>
            </a:xfrm>
            <a:custGeom>
              <a:avLst/>
              <a:gdLst/>
              <a:ahLst/>
              <a:cxnLst/>
              <a:rect l="l" t="t" r="r" b="b"/>
              <a:pathLst>
                <a:path w="141604" h="220344">
                  <a:moveTo>
                    <a:pt x="141224" y="0"/>
                  </a:moveTo>
                  <a:lnTo>
                    <a:pt x="0" y="0"/>
                  </a:lnTo>
                  <a:lnTo>
                    <a:pt x="0" y="220217"/>
                  </a:lnTo>
                  <a:lnTo>
                    <a:pt x="141224" y="220217"/>
                  </a:lnTo>
                  <a:lnTo>
                    <a:pt x="141224" y="0"/>
                  </a:lnTo>
                  <a:close/>
                </a:path>
              </a:pathLst>
            </a:custGeom>
            <a:solidFill>
              <a:srgbClr val="FFC000"/>
            </a:solidFill>
          </p:spPr>
          <p:txBody>
            <a:bodyPr wrap="square" lIns="0" tIns="0" rIns="0" bIns="0" rtlCol="0"/>
            <a:lstStyle/>
            <a:p>
              <a:endParaRPr/>
            </a:p>
          </p:txBody>
        </p:sp>
        <p:sp>
          <p:nvSpPr>
            <p:cNvPr id="57" name="object 57"/>
            <p:cNvSpPr/>
            <p:nvPr/>
          </p:nvSpPr>
          <p:spPr>
            <a:xfrm>
              <a:off x="3422396" y="2502014"/>
              <a:ext cx="1511300" cy="105410"/>
            </a:xfrm>
            <a:custGeom>
              <a:avLst/>
              <a:gdLst/>
              <a:ahLst/>
              <a:cxnLst/>
              <a:rect l="l" t="t" r="r" b="b"/>
              <a:pathLst>
                <a:path w="1511300" h="105410">
                  <a:moveTo>
                    <a:pt x="113296" y="0"/>
                  </a:moveTo>
                  <a:lnTo>
                    <a:pt x="0" y="0"/>
                  </a:lnTo>
                  <a:lnTo>
                    <a:pt x="0" y="104787"/>
                  </a:lnTo>
                  <a:lnTo>
                    <a:pt x="113296" y="104787"/>
                  </a:lnTo>
                  <a:lnTo>
                    <a:pt x="113296" y="0"/>
                  </a:lnTo>
                  <a:close/>
                </a:path>
                <a:path w="1511300" h="105410">
                  <a:moveTo>
                    <a:pt x="962164" y="0"/>
                  </a:moveTo>
                  <a:lnTo>
                    <a:pt x="848868" y="0"/>
                  </a:lnTo>
                  <a:lnTo>
                    <a:pt x="848868" y="104787"/>
                  </a:lnTo>
                  <a:lnTo>
                    <a:pt x="962164" y="104787"/>
                  </a:lnTo>
                  <a:lnTo>
                    <a:pt x="962164" y="0"/>
                  </a:lnTo>
                  <a:close/>
                </a:path>
                <a:path w="1511300" h="105410">
                  <a:moveTo>
                    <a:pt x="1511046" y="0"/>
                  </a:moveTo>
                  <a:lnTo>
                    <a:pt x="1431925" y="0"/>
                  </a:lnTo>
                  <a:lnTo>
                    <a:pt x="1431925" y="104787"/>
                  </a:lnTo>
                  <a:lnTo>
                    <a:pt x="1511046" y="104787"/>
                  </a:lnTo>
                  <a:lnTo>
                    <a:pt x="1511046" y="0"/>
                  </a:lnTo>
                  <a:close/>
                </a:path>
              </a:pathLst>
            </a:custGeom>
            <a:solidFill>
              <a:srgbClr val="FFFFFF"/>
            </a:solidFill>
          </p:spPr>
          <p:txBody>
            <a:bodyPr wrap="square" lIns="0" tIns="0" rIns="0" bIns="0" rtlCol="0"/>
            <a:lstStyle/>
            <a:p>
              <a:endParaRPr/>
            </a:p>
          </p:txBody>
        </p:sp>
      </p:grpSp>
      <p:grpSp>
        <p:nvGrpSpPr>
          <p:cNvPr id="58" name="object 58"/>
          <p:cNvGrpSpPr/>
          <p:nvPr/>
        </p:nvGrpSpPr>
        <p:grpSpPr>
          <a:xfrm>
            <a:off x="4101372" y="3074188"/>
            <a:ext cx="2451856" cy="293782"/>
            <a:chOff x="3125342" y="1893062"/>
            <a:chExt cx="1838960" cy="220345"/>
          </a:xfrm>
        </p:grpSpPr>
        <p:sp>
          <p:nvSpPr>
            <p:cNvPr id="59" name="object 59"/>
            <p:cNvSpPr/>
            <p:nvPr/>
          </p:nvSpPr>
          <p:spPr>
            <a:xfrm>
              <a:off x="3125342" y="1893062"/>
              <a:ext cx="1261745" cy="220345"/>
            </a:xfrm>
            <a:custGeom>
              <a:avLst/>
              <a:gdLst/>
              <a:ahLst/>
              <a:cxnLst/>
              <a:rect l="l" t="t" r="r" b="b"/>
              <a:pathLst>
                <a:path w="1261745" h="220344">
                  <a:moveTo>
                    <a:pt x="1261491" y="0"/>
                  </a:moveTo>
                  <a:lnTo>
                    <a:pt x="0" y="0"/>
                  </a:lnTo>
                  <a:lnTo>
                    <a:pt x="0" y="220218"/>
                  </a:lnTo>
                  <a:lnTo>
                    <a:pt x="1261491" y="220218"/>
                  </a:lnTo>
                  <a:lnTo>
                    <a:pt x="1261491" y="0"/>
                  </a:lnTo>
                  <a:close/>
                </a:path>
              </a:pathLst>
            </a:custGeom>
            <a:solidFill>
              <a:srgbClr val="92D050"/>
            </a:solidFill>
          </p:spPr>
          <p:txBody>
            <a:bodyPr wrap="square" lIns="0" tIns="0" rIns="0" bIns="0" rtlCol="0"/>
            <a:lstStyle/>
            <a:p>
              <a:endParaRPr/>
            </a:p>
          </p:txBody>
        </p:sp>
        <p:sp>
          <p:nvSpPr>
            <p:cNvPr id="60" name="object 60"/>
            <p:cNvSpPr/>
            <p:nvPr/>
          </p:nvSpPr>
          <p:spPr>
            <a:xfrm>
              <a:off x="4386833" y="1893062"/>
              <a:ext cx="420370" cy="220345"/>
            </a:xfrm>
            <a:custGeom>
              <a:avLst/>
              <a:gdLst/>
              <a:ahLst/>
              <a:cxnLst/>
              <a:rect l="l" t="t" r="r" b="b"/>
              <a:pathLst>
                <a:path w="420370" h="220344">
                  <a:moveTo>
                    <a:pt x="419989" y="0"/>
                  </a:moveTo>
                  <a:lnTo>
                    <a:pt x="0" y="0"/>
                  </a:lnTo>
                  <a:lnTo>
                    <a:pt x="0" y="220218"/>
                  </a:lnTo>
                  <a:lnTo>
                    <a:pt x="419989" y="220218"/>
                  </a:lnTo>
                  <a:lnTo>
                    <a:pt x="419989" y="0"/>
                  </a:lnTo>
                  <a:close/>
                </a:path>
              </a:pathLst>
            </a:custGeom>
            <a:solidFill>
              <a:srgbClr val="5B9BD4"/>
            </a:solidFill>
          </p:spPr>
          <p:txBody>
            <a:bodyPr wrap="square" lIns="0" tIns="0" rIns="0" bIns="0" rtlCol="0"/>
            <a:lstStyle/>
            <a:p>
              <a:endParaRPr/>
            </a:p>
          </p:txBody>
        </p:sp>
        <p:sp>
          <p:nvSpPr>
            <p:cNvPr id="61" name="object 61"/>
            <p:cNvSpPr/>
            <p:nvPr/>
          </p:nvSpPr>
          <p:spPr>
            <a:xfrm>
              <a:off x="4806822" y="1893062"/>
              <a:ext cx="157480" cy="220345"/>
            </a:xfrm>
            <a:custGeom>
              <a:avLst/>
              <a:gdLst/>
              <a:ahLst/>
              <a:cxnLst/>
              <a:rect l="l" t="t" r="r" b="b"/>
              <a:pathLst>
                <a:path w="157479" h="220344">
                  <a:moveTo>
                    <a:pt x="157352" y="0"/>
                  </a:moveTo>
                  <a:lnTo>
                    <a:pt x="0" y="0"/>
                  </a:lnTo>
                  <a:lnTo>
                    <a:pt x="0" y="220218"/>
                  </a:lnTo>
                  <a:lnTo>
                    <a:pt x="157352" y="220218"/>
                  </a:lnTo>
                  <a:lnTo>
                    <a:pt x="157352" y="0"/>
                  </a:lnTo>
                  <a:close/>
                </a:path>
              </a:pathLst>
            </a:custGeom>
            <a:solidFill>
              <a:srgbClr val="FFC000"/>
            </a:solidFill>
          </p:spPr>
          <p:txBody>
            <a:bodyPr wrap="square" lIns="0" tIns="0" rIns="0" bIns="0" rtlCol="0"/>
            <a:lstStyle/>
            <a:p>
              <a:endParaRPr/>
            </a:p>
          </p:txBody>
        </p:sp>
        <p:sp>
          <p:nvSpPr>
            <p:cNvPr id="62" name="object 62"/>
            <p:cNvSpPr/>
            <p:nvPr/>
          </p:nvSpPr>
          <p:spPr>
            <a:xfrm>
              <a:off x="3699256" y="1951100"/>
              <a:ext cx="1226185" cy="104775"/>
            </a:xfrm>
            <a:custGeom>
              <a:avLst/>
              <a:gdLst/>
              <a:ahLst/>
              <a:cxnLst/>
              <a:rect l="l" t="t" r="r" b="b"/>
              <a:pathLst>
                <a:path w="1226185" h="104775">
                  <a:moveTo>
                    <a:pt x="113284" y="0"/>
                  </a:moveTo>
                  <a:lnTo>
                    <a:pt x="0" y="0"/>
                  </a:lnTo>
                  <a:lnTo>
                    <a:pt x="0" y="104775"/>
                  </a:lnTo>
                  <a:lnTo>
                    <a:pt x="113284" y="104775"/>
                  </a:lnTo>
                  <a:lnTo>
                    <a:pt x="113284" y="0"/>
                  </a:lnTo>
                  <a:close/>
                </a:path>
                <a:path w="1226185" h="104775">
                  <a:moveTo>
                    <a:pt x="937006" y="0"/>
                  </a:moveTo>
                  <a:lnTo>
                    <a:pt x="857885" y="0"/>
                  </a:lnTo>
                  <a:lnTo>
                    <a:pt x="857885" y="104775"/>
                  </a:lnTo>
                  <a:lnTo>
                    <a:pt x="937006" y="104775"/>
                  </a:lnTo>
                  <a:lnTo>
                    <a:pt x="937006" y="0"/>
                  </a:lnTo>
                  <a:close/>
                </a:path>
                <a:path w="1226185" h="104775">
                  <a:moveTo>
                    <a:pt x="1226058" y="0"/>
                  </a:moveTo>
                  <a:lnTo>
                    <a:pt x="1146937" y="0"/>
                  </a:lnTo>
                  <a:lnTo>
                    <a:pt x="1146937" y="104775"/>
                  </a:lnTo>
                  <a:lnTo>
                    <a:pt x="1226058" y="104775"/>
                  </a:lnTo>
                  <a:lnTo>
                    <a:pt x="1226058" y="0"/>
                  </a:lnTo>
                  <a:close/>
                </a:path>
              </a:pathLst>
            </a:custGeom>
            <a:solidFill>
              <a:srgbClr val="FFFFFF"/>
            </a:solidFill>
          </p:spPr>
          <p:txBody>
            <a:bodyPr wrap="square" lIns="0" tIns="0" rIns="0" bIns="0" rtlCol="0"/>
            <a:lstStyle/>
            <a:p>
              <a:endParaRPr/>
            </a:p>
          </p:txBody>
        </p:sp>
      </p:grpSp>
      <p:graphicFrame>
        <p:nvGraphicFramePr>
          <p:cNvPr id="63" name="object 63"/>
          <p:cNvGraphicFramePr>
            <a:graphicFrameLocks noGrp="1"/>
          </p:cNvGraphicFramePr>
          <p:nvPr>
            <p:extLst>
              <p:ext uri="{D42A27DB-BD31-4B8C-83A1-F6EECF244321}">
                <p14:modId xmlns:p14="http://schemas.microsoft.com/office/powerpoint/2010/main" val="1465190658"/>
              </p:ext>
            </p:extLst>
          </p:nvPr>
        </p:nvGraphicFramePr>
        <p:xfrm>
          <a:off x="4097622" y="2119691"/>
          <a:ext cx="2447622" cy="2199559"/>
        </p:xfrm>
        <a:graphic>
          <a:graphicData uri="http://schemas.openxmlformats.org/drawingml/2006/table">
            <a:tbl>
              <a:tblPr firstRow="1" bandRow="1">
                <a:tableStyleId>{2D5ABB26-0587-4C30-8999-92F81FD0307C}</a:tableStyleId>
              </a:tblPr>
              <a:tblGrid>
                <a:gridCol w="490202">
                  <a:extLst>
                    <a:ext uri="{9D8B030D-6E8A-4147-A177-3AD203B41FA5}">
                      <a16:colId xmlns:a16="http://schemas.microsoft.com/office/drawing/2014/main" val="20000"/>
                    </a:ext>
                  </a:extLst>
                </a:gridCol>
                <a:gridCol w="473269">
                  <a:extLst>
                    <a:ext uri="{9D8B030D-6E8A-4147-A177-3AD203B41FA5}">
                      <a16:colId xmlns:a16="http://schemas.microsoft.com/office/drawing/2014/main" val="20001"/>
                    </a:ext>
                  </a:extLst>
                </a:gridCol>
                <a:gridCol w="506288">
                  <a:extLst>
                    <a:ext uri="{9D8B030D-6E8A-4147-A177-3AD203B41FA5}">
                      <a16:colId xmlns:a16="http://schemas.microsoft.com/office/drawing/2014/main" val="20002"/>
                    </a:ext>
                  </a:extLst>
                </a:gridCol>
                <a:gridCol w="209966">
                  <a:extLst>
                    <a:ext uri="{9D8B030D-6E8A-4147-A177-3AD203B41FA5}">
                      <a16:colId xmlns:a16="http://schemas.microsoft.com/office/drawing/2014/main" val="20003"/>
                    </a:ext>
                  </a:extLst>
                </a:gridCol>
                <a:gridCol w="275156">
                  <a:extLst>
                    <a:ext uri="{9D8B030D-6E8A-4147-A177-3AD203B41FA5}">
                      <a16:colId xmlns:a16="http://schemas.microsoft.com/office/drawing/2014/main" val="20004"/>
                    </a:ext>
                  </a:extLst>
                </a:gridCol>
                <a:gridCol w="293782">
                  <a:extLst>
                    <a:ext uri="{9D8B030D-6E8A-4147-A177-3AD203B41FA5}">
                      <a16:colId xmlns:a16="http://schemas.microsoft.com/office/drawing/2014/main" val="20005"/>
                    </a:ext>
                  </a:extLst>
                </a:gridCol>
                <a:gridCol w="198959">
                  <a:extLst>
                    <a:ext uri="{9D8B030D-6E8A-4147-A177-3AD203B41FA5}">
                      <a16:colId xmlns:a16="http://schemas.microsoft.com/office/drawing/2014/main" val="20006"/>
                    </a:ext>
                  </a:extLst>
                </a:gridCol>
              </a:tblGrid>
              <a:tr h="220125">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0"/>
                  </a:ext>
                </a:extLst>
              </a:tr>
              <a:tr h="292936">
                <a:tc gridSpan="7">
                  <a:txBody>
                    <a:bodyPr/>
                    <a:lstStyle/>
                    <a:p>
                      <a:pPr algn="ctr">
                        <a:lnSpc>
                          <a:spcPct val="100000"/>
                        </a:lnSpc>
                        <a:spcBef>
                          <a:spcPts val="545"/>
                        </a:spcBef>
                      </a:pPr>
                      <a:r>
                        <a:rPr sz="700" spc="-50" dirty="0">
                          <a:solidFill>
                            <a:srgbClr val="404040"/>
                          </a:solidFill>
                          <a:latin typeface="Calibri"/>
                          <a:cs typeface="Calibri"/>
                        </a:rPr>
                        <a:t>5</a:t>
                      </a:r>
                      <a:endParaRPr sz="700">
                        <a:latin typeface="Calibri"/>
                        <a:cs typeface="Calibri"/>
                      </a:endParaRPr>
                    </a:p>
                  </a:txBody>
                  <a:tcPr marL="0" marR="0" marT="92283" marB="0">
                    <a:lnL w="6350">
                      <a:solidFill>
                        <a:srgbClr val="D9D9D9"/>
                      </a:solidFill>
                      <a:prstDash val="solid"/>
                    </a:lnL>
                    <a:lnR w="6350">
                      <a:solidFill>
                        <a:srgbClr val="D9D9D9"/>
                      </a:solidFill>
                      <a:prstDash val="solid"/>
                    </a:lnR>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1"/>
                  </a:ext>
                </a:extLst>
              </a:tr>
              <a:tr h="439404">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2"/>
                  </a:ext>
                </a:extLst>
              </a:tr>
              <a:tr h="292936">
                <a:tc gridSpan="4">
                  <a:txBody>
                    <a:bodyPr/>
                    <a:lstStyle/>
                    <a:p>
                      <a:pPr algn="ctr">
                        <a:lnSpc>
                          <a:spcPct val="100000"/>
                        </a:lnSpc>
                        <a:spcBef>
                          <a:spcPts val="550"/>
                        </a:spcBef>
                      </a:pPr>
                      <a:r>
                        <a:rPr sz="700" spc="-25" dirty="0">
                          <a:solidFill>
                            <a:srgbClr val="404040"/>
                          </a:solidFill>
                          <a:latin typeface="Calibri"/>
                          <a:cs typeface="Calibri"/>
                        </a:rPr>
                        <a:t>24</a:t>
                      </a:r>
                      <a:endParaRPr sz="700">
                        <a:latin typeface="Calibri"/>
                        <a:cs typeface="Calibri"/>
                      </a:endParaRPr>
                    </a:p>
                  </a:txBody>
                  <a:tcPr marL="0" marR="0" marT="93130" marB="0">
                    <a:lnL w="6350">
                      <a:solidFill>
                        <a:srgbClr val="D9D9D9"/>
                      </a:solidFill>
                      <a:prstDash val="solid"/>
                    </a:ln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gridSpan="2">
                  <a:txBody>
                    <a:bodyPr/>
                    <a:lstStyle/>
                    <a:p>
                      <a:pPr algn="ctr">
                        <a:lnSpc>
                          <a:spcPct val="100000"/>
                        </a:lnSpc>
                        <a:spcBef>
                          <a:spcPts val="550"/>
                        </a:spcBef>
                      </a:pPr>
                      <a:r>
                        <a:rPr sz="700" spc="-50" dirty="0">
                          <a:solidFill>
                            <a:srgbClr val="404040"/>
                          </a:solidFill>
                          <a:latin typeface="Calibri"/>
                          <a:cs typeface="Calibri"/>
                        </a:rPr>
                        <a:t>8</a:t>
                      </a:r>
                      <a:endParaRPr sz="700">
                        <a:latin typeface="Calibri"/>
                        <a:cs typeface="Calibri"/>
                      </a:endParaRPr>
                    </a:p>
                  </a:txBody>
                  <a:tcPr marL="0" marR="0" marT="93130" marB="0"/>
                </a:tc>
                <a:tc hMerge="1">
                  <a:txBody>
                    <a:bodyPr/>
                    <a:lstStyle/>
                    <a:p>
                      <a:endParaRPr/>
                    </a:p>
                  </a:txBody>
                  <a:tcPr marL="0" marR="0" marT="0" marB="0"/>
                </a:tc>
                <a:tc>
                  <a:txBody>
                    <a:bodyPr/>
                    <a:lstStyle/>
                    <a:p>
                      <a:pPr algn="ctr">
                        <a:lnSpc>
                          <a:spcPct val="100000"/>
                        </a:lnSpc>
                        <a:spcBef>
                          <a:spcPts val="550"/>
                        </a:spcBef>
                      </a:pPr>
                      <a:r>
                        <a:rPr sz="700" spc="-50" dirty="0">
                          <a:solidFill>
                            <a:srgbClr val="404040"/>
                          </a:solidFill>
                          <a:latin typeface="Calibri"/>
                          <a:cs typeface="Calibri"/>
                        </a:rPr>
                        <a:t>3</a:t>
                      </a:r>
                      <a:endParaRPr sz="700">
                        <a:latin typeface="Calibri"/>
                        <a:cs typeface="Calibri"/>
                      </a:endParaRPr>
                    </a:p>
                  </a:txBody>
                  <a:tcPr marL="0" marR="0" marT="93130" marB="0">
                    <a:lnR w="6350">
                      <a:solidFill>
                        <a:srgbClr val="D9D9D9"/>
                      </a:solidFill>
                      <a:prstDash val="solid"/>
                    </a:lnR>
                  </a:tcPr>
                </a:tc>
                <a:extLst>
                  <a:ext uri="{0D108BD9-81ED-4DB2-BD59-A6C34878D82A}">
                    <a16:rowId xmlns:a16="http://schemas.microsoft.com/office/drawing/2014/main" val="10003"/>
                  </a:ext>
                </a:extLst>
              </a:tr>
              <a:tr h="441097">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4"/>
                  </a:ext>
                </a:extLst>
              </a:tr>
              <a:tr h="292936">
                <a:tc gridSpan="2">
                  <a:txBody>
                    <a:bodyPr/>
                    <a:lstStyle/>
                    <a:p>
                      <a:pPr marR="7620" algn="ctr">
                        <a:lnSpc>
                          <a:spcPct val="100000"/>
                        </a:lnSpc>
                        <a:spcBef>
                          <a:spcPts val="545"/>
                        </a:spcBef>
                      </a:pPr>
                      <a:r>
                        <a:rPr sz="700" spc="-25" dirty="0">
                          <a:solidFill>
                            <a:srgbClr val="404040"/>
                          </a:solidFill>
                          <a:latin typeface="Calibri"/>
                          <a:cs typeface="Calibri"/>
                        </a:rPr>
                        <a:t>10</a:t>
                      </a:r>
                      <a:endParaRPr sz="700">
                        <a:latin typeface="Calibri"/>
                        <a:cs typeface="Calibri"/>
                      </a:endParaRPr>
                    </a:p>
                  </a:txBody>
                  <a:tcPr marL="0" marR="0" marT="92283" marB="0">
                    <a:lnL w="6350">
                      <a:solidFill>
                        <a:srgbClr val="D9D9D9"/>
                      </a:solidFill>
                      <a:prstDash val="solid"/>
                    </a:lnL>
                  </a:tcPr>
                </a:tc>
                <a:tc hMerge="1">
                  <a:txBody>
                    <a:bodyPr/>
                    <a:lstStyle/>
                    <a:p>
                      <a:endParaRPr/>
                    </a:p>
                  </a:txBody>
                  <a:tcPr marL="0" marR="0" marT="0" marB="0"/>
                </a:tc>
                <a:tc gridSpan="4">
                  <a:txBody>
                    <a:bodyPr/>
                    <a:lstStyle/>
                    <a:p>
                      <a:pPr algn="ctr">
                        <a:lnSpc>
                          <a:spcPct val="100000"/>
                        </a:lnSpc>
                        <a:spcBef>
                          <a:spcPts val="545"/>
                        </a:spcBef>
                      </a:pPr>
                      <a:r>
                        <a:rPr sz="700" spc="-25" dirty="0">
                          <a:solidFill>
                            <a:srgbClr val="404040"/>
                          </a:solidFill>
                          <a:latin typeface="Calibri"/>
                          <a:cs typeface="Calibri"/>
                        </a:rPr>
                        <a:t>14</a:t>
                      </a:r>
                      <a:endParaRPr sz="700">
                        <a:latin typeface="Calibri"/>
                        <a:cs typeface="Calibri"/>
                      </a:endParaRPr>
                    </a:p>
                  </a:txBody>
                  <a:tcPr marL="0" marR="0" marT="92283"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a:txBody>
                    <a:bodyPr/>
                    <a:lstStyle/>
                    <a:p>
                      <a:pPr marL="8890" algn="ctr">
                        <a:lnSpc>
                          <a:spcPct val="100000"/>
                        </a:lnSpc>
                        <a:spcBef>
                          <a:spcPts val="545"/>
                        </a:spcBef>
                      </a:pPr>
                      <a:r>
                        <a:rPr sz="700" spc="-50" dirty="0">
                          <a:solidFill>
                            <a:srgbClr val="404040"/>
                          </a:solidFill>
                          <a:latin typeface="Calibri"/>
                          <a:cs typeface="Calibri"/>
                        </a:rPr>
                        <a:t>2</a:t>
                      </a:r>
                      <a:endParaRPr sz="700">
                        <a:latin typeface="Calibri"/>
                        <a:cs typeface="Calibri"/>
                      </a:endParaRPr>
                    </a:p>
                  </a:txBody>
                  <a:tcPr marL="0" marR="0" marT="92283" marB="0">
                    <a:lnR w="6350">
                      <a:solidFill>
                        <a:srgbClr val="D9D9D9"/>
                      </a:solidFill>
                      <a:prstDash val="solid"/>
                    </a:lnR>
                  </a:tcPr>
                </a:tc>
                <a:extLst>
                  <a:ext uri="{0D108BD9-81ED-4DB2-BD59-A6C34878D82A}">
                    <a16:rowId xmlns:a16="http://schemas.microsoft.com/office/drawing/2014/main" val="10005"/>
                  </a:ext>
                </a:extLst>
              </a:tr>
              <a:tr h="220125">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6"/>
                  </a:ext>
                </a:extLst>
              </a:tr>
            </a:tbl>
          </a:graphicData>
        </a:graphic>
      </p:graphicFrame>
      <p:sp>
        <p:nvSpPr>
          <p:cNvPr id="64" name="object 64"/>
          <p:cNvSpPr txBox="1"/>
          <p:nvPr/>
        </p:nvSpPr>
        <p:spPr>
          <a:xfrm>
            <a:off x="4030087" y="4359311"/>
            <a:ext cx="143928"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Calibri"/>
                <a:cs typeface="Calibri"/>
              </a:rPr>
              <a:t>0%</a:t>
            </a:r>
            <a:endParaRPr sz="667">
              <a:latin typeface="Calibri"/>
              <a:cs typeface="Calibri"/>
            </a:endParaRPr>
          </a:p>
        </p:txBody>
      </p:sp>
      <p:sp>
        <p:nvSpPr>
          <p:cNvPr id="65" name="object 65"/>
          <p:cNvSpPr txBox="1"/>
          <p:nvPr/>
        </p:nvSpPr>
        <p:spPr>
          <a:xfrm>
            <a:off x="6437069" y="4359311"/>
            <a:ext cx="235365" cy="124885"/>
          </a:xfrm>
          <a:prstGeom prst="rect">
            <a:avLst/>
          </a:prstGeom>
        </p:spPr>
        <p:txBody>
          <a:bodyPr vert="horz" wrap="square" lIns="0" tIns="22013" rIns="0" bIns="0" rtlCol="0">
            <a:spAutoFit/>
          </a:bodyPr>
          <a:lstStyle/>
          <a:p>
            <a:pPr marL="16933">
              <a:spcBef>
                <a:spcPts val="173"/>
              </a:spcBef>
            </a:pPr>
            <a:r>
              <a:rPr sz="667" spc="-27" dirty="0">
                <a:solidFill>
                  <a:srgbClr val="585858"/>
                </a:solidFill>
                <a:latin typeface="Calibri"/>
                <a:cs typeface="Calibri"/>
              </a:rPr>
              <a:t>100%</a:t>
            </a:r>
            <a:endParaRPr sz="667">
              <a:latin typeface="Calibri"/>
              <a:cs typeface="Calibri"/>
            </a:endParaRPr>
          </a:p>
        </p:txBody>
      </p:sp>
      <p:sp>
        <p:nvSpPr>
          <p:cNvPr id="66" name="object 66"/>
          <p:cNvSpPr txBox="1"/>
          <p:nvPr/>
        </p:nvSpPr>
        <p:spPr>
          <a:xfrm>
            <a:off x="3821645" y="3874629"/>
            <a:ext cx="215045"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游ゴシック"/>
                <a:cs typeface="游ゴシック"/>
              </a:rPr>
              <a:t>いる</a:t>
            </a:r>
            <a:endParaRPr sz="667">
              <a:latin typeface="游ゴシック"/>
              <a:cs typeface="游ゴシック"/>
            </a:endParaRPr>
          </a:p>
        </p:txBody>
      </p:sp>
      <p:sp>
        <p:nvSpPr>
          <p:cNvPr id="67" name="object 67"/>
          <p:cNvSpPr txBox="1"/>
          <p:nvPr/>
        </p:nvSpPr>
        <p:spPr>
          <a:xfrm>
            <a:off x="3641990" y="3140665"/>
            <a:ext cx="393685" cy="124885"/>
          </a:xfrm>
          <a:prstGeom prst="rect">
            <a:avLst/>
          </a:prstGeom>
        </p:spPr>
        <p:txBody>
          <a:bodyPr vert="horz" wrap="square" lIns="0" tIns="22013" rIns="0" bIns="0" rtlCol="0">
            <a:spAutoFit/>
          </a:bodyPr>
          <a:lstStyle/>
          <a:p>
            <a:pPr marL="16933">
              <a:spcBef>
                <a:spcPts val="173"/>
              </a:spcBef>
            </a:pPr>
            <a:r>
              <a:rPr sz="667" spc="-20" dirty="0">
                <a:solidFill>
                  <a:srgbClr val="585858"/>
                </a:solidFill>
                <a:latin typeface="游ゴシック"/>
                <a:cs typeface="游ゴシック"/>
              </a:rPr>
              <a:t>時々いる</a:t>
            </a:r>
            <a:endParaRPr sz="667">
              <a:latin typeface="游ゴシック"/>
              <a:cs typeface="游ゴシック"/>
            </a:endParaRPr>
          </a:p>
        </p:txBody>
      </p:sp>
      <p:sp>
        <p:nvSpPr>
          <p:cNvPr id="68" name="object 68"/>
          <p:cNvSpPr txBox="1"/>
          <p:nvPr/>
        </p:nvSpPr>
        <p:spPr>
          <a:xfrm>
            <a:off x="3731395" y="2405955"/>
            <a:ext cx="303942" cy="124885"/>
          </a:xfrm>
          <a:prstGeom prst="rect">
            <a:avLst/>
          </a:prstGeom>
        </p:spPr>
        <p:txBody>
          <a:bodyPr vert="horz" wrap="square" lIns="0" tIns="22013" rIns="0" bIns="0" rtlCol="0">
            <a:spAutoFit/>
          </a:bodyPr>
          <a:lstStyle/>
          <a:p>
            <a:pPr marL="16933">
              <a:spcBef>
                <a:spcPts val="173"/>
              </a:spcBef>
            </a:pPr>
            <a:r>
              <a:rPr sz="667" spc="-27" dirty="0">
                <a:solidFill>
                  <a:srgbClr val="585858"/>
                </a:solidFill>
                <a:latin typeface="游ゴシック"/>
                <a:cs typeface="游ゴシック"/>
              </a:rPr>
              <a:t>いない</a:t>
            </a:r>
            <a:endParaRPr sz="667">
              <a:latin typeface="游ゴシック"/>
              <a:cs typeface="游ゴシック"/>
            </a:endParaRPr>
          </a:p>
        </p:txBody>
      </p:sp>
      <p:grpSp>
        <p:nvGrpSpPr>
          <p:cNvPr id="69" name="object 69"/>
          <p:cNvGrpSpPr/>
          <p:nvPr/>
        </p:nvGrpSpPr>
        <p:grpSpPr>
          <a:xfrm>
            <a:off x="4404976" y="4614438"/>
            <a:ext cx="932992" cy="49951"/>
            <a:chOff x="3353053" y="3048292"/>
            <a:chExt cx="699770" cy="37465"/>
          </a:xfrm>
        </p:grpSpPr>
        <p:sp>
          <p:nvSpPr>
            <p:cNvPr id="70" name="object 70"/>
            <p:cNvSpPr/>
            <p:nvPr/>
          </p:nvSpPr>
          <p:spPr>
            <a:xfrm>
              <a:off x="3353053" y="3048292"/>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71" name="object 71"/>
            <p:cNvSpPr/>
            <p:nvPr/>
          </p:nvSpPr>
          <p:spPr>
            <a:xfrm>
              <a:off x="3684396" y="3048292"/>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72" name="object 72"/>
            <p:cNvSpPr/>
            <p:nvPr/>
          </p:nvSpPr>
          <p:spPr>
            <a:xfrm>
              <a:off x="4015739" y="3048292"/>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73" name="object 73"/>
          <p:cNvSpPr txBox="1"/>
          <p:nvPr/>
        </p:nvSpPr>
        <p:spPr>
          <a:xfrm>
            <a:off x="4458823" y="4359312"/>
            <a:ext cx="1700044" cy="330133"/>
          </a:xfrm>
          <a:prstGeom prst="rect">
            <a:avLst/>
          </a:prstGeom>
        </p:spPr>
        <p:txBody>
          <a:bodyPr vert="horz" wrap="square" lIns="0" tIns="22013" rIns="0" bIns="0" rtlCol="0">
            <a:spAutoFit/>
          </a:bodyPr>
          <a:lstStyle/>
          <a:p>
            <a:pPr marL="55879">
              <a:spcBef>
                <a:spcPts val="173"/>
              </a:spcBef>
              <a:tabLst>
                <a:tab pos="546086" algn="l"/>
                <a:tab pos="1036294" algn="l"/>
                <a:tab pos="1527348"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r>
              <a:rPr sz="667" dirty="0">
                <a:solidFill>
                  <a:srgbClr val="585858"/>
                </a:solidFill>
                <a:latin typeface="Calibri"/>
                <a:cs typeface="Calibri"/>
              </a:rPr>
              <a:t>	</a:t>
            </a:r>
            <a:r>
              <a:rPr sz="667" spc="-33" dirty="0">
                <a:solidFill>
                  <a:srgbClr val="585858"/>
                </a:solidFill>
                <a:latin typeface="Calibri"/>
                <a:cs typeface="Calibri"/>
              </a:rPr>
              <a:t>80%</a:t>
            </a:r>
            <a:endParaRPr sz="667">
              <a:latin typeface="Calibri"/>
              <a:cs typeface="Calibri"/>
            </a:endParaRPr>
          </a:p>
          <a:p>
            <a:pPr marL="16933">
              <a:spcBef>
                <a:spcPts val="767"/>
              </a:spcBef>
              <a:tabLst>
                <a:tab pos="458882" algn="l"/>
                <a:tab pos="899984"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74" name="object 74"/>
          <p:cNvSpPr txBox="1"/>
          <p:nvPr/>
        </p:nvSpPr>
        <p:spPr>
          <a:xfrm>
            <a:off x="5966173" y="1994220"/>
            <a:ext cx="631589" cy="135870"/>
          </a:xfrm>
          <a:prstGeom prst="rect">
            <a:avLst/>
          </a:prstGeom>
        </p:spPr>
        <p:txBody>
          <a:bodyPr vert="horz" wrap="square" lIns="0" tIns="22859" rIns="0" bIns="0" rtlCol="0">
            <a:spAutoFit/>
          </a:bodyPr>
          <a:lstStyle/>
          <a:p>
            <a:pPr marL="16933">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75" name="object 75"/>
          <p:cNvGrpSpPr/>
          <p:nvPr/>
        </p:nvGrpSpPr>
        <p:grpSpPr>
          <a:xfrm>
            <a:off x="1198860" y="5662097"/>
            <a:ext cx="2384971" cy="2599170"/>
            <a:chOff x="948376" y="3834066"/>
            <a:chExt cx="1788795" cy="1949450"/>
          </a:xfrm>
        </p:grpSpPr>
        <p:sp>
          <p:nvSpPr>
            <p:cNvPr id="76" name="object 76"/>
            <p:cNvSpPr/>
            <p:nvPr/>
          </p:nvSpPr>
          <p:spPr>
            <a:xfrm>
              <a:off x="1755394" y="4168648"/>
              <a:ext cx="692785" cy="807720"/>
            </a:xfrm>
            <a:custGeom>
              <a:avLst/>
              <a:gdLst/>
              <a:ahLst/>
              <a:cxnLst/>
              <a:rect l="l" t="t" r="r" b="b"/>
              <a:pathLst>
                <a:path w="692785" h="807720">
                  <a:moveTo>
                    <a:pt x="0" y="0"/>
                  </a:moveTo>
                  <a:lnTo>
                    <a:pt x="0" y="807212"/>
                  </a:lnTo>
                  <a:lnTo>
                    <a:pt x="692658" y="392684"/>
                  </a:lnTo>
                  <a:lnTo>
                    <a:pt x="665753" y="350690"/>
                  </a:lnTo>
                  <a:lnTo>
                    <a:pt x="636529" y="310724"/>
                  </a:lnTo>
                  <a:lnTo>
                    <a:pt x="605105" y="272854"/>
                  </a:lnTo>
                  <a:lnTo>
                    <a:pt x="571598" y="237145"/>
                  </a:lnTo>
                  <a:lnTo>
                    <a:pt x="536125" y="203665"/>
                  </a:lnTo>
                  <a:lnTo>
                    <a:pt x="498804" y="172480"/>
                  </a:lnTo>
                  <a:lnTo>
                    <a:pt x="459754" y="143657"/>
                  </a:lnTo>
                  <a:lnTo>
                    <a:pt x="419091" y="117263"/>
                  </a:lnTo>
                  <a:lnTo>
                    <a:pt x="376934" y="93363"/>
                  </a:lnTo>
                  <a:lnTo>
                    <a:pt x="333400" y="72026"/>
                  </a:lnTo>
                  <a:lnTo>
                    <a:pt x="288607" y="53317"/>
                  </a:lnTo>
                  <a:lnTo>
                    <a:pt x="242672" y="37303"/>
                  </a:lnTo>
                  <a:lnTo>
                    <a:pt x="195714" y="24052"/>
                  </a:lnTo>
                  <a:lnTo>
                    <a:pt x="147850" y="13629"/>
                  </a:lnTo>
                  <a:lnTo>
                    <a:pt x="99198" y="6101"/>
                  </a:lnTo>
                  <a:lnTo>
                    <a:pt x="49875" y="1536"/>
                  </a:lnTo>
                  <a:lnTo>
                    <a:pt x="0" y="0"/>
                  </a:lnTo>
                  <a:close/>
                </a:path>
              </a:pathLst>
            </a:custGeom>
            <a:solidFill>
              <a:srgbClr val="4471C4"/>
            </a:solidFill>
          </p:spPr>
          <p:txBody>
            <a:bodyPr wrap="square" lIns="0" tIns="0" rIns="0" bIns="0" rtlCol="0"/>
            <a:lstStyle/>
            <a:p>
              <a:endParaRPr/>
            </a:p>
          </p:txBody>
        </p:sp>
        <p:sp>
          <p:nvSpPr>
            <p:cNvPr id="77" name="object 77"/>
            <p:cNvSpPr/>
            <p:nvPr/>
          </p:nvSpPr>
          <p:spPr>
            <a:xfrm>
              <a:off x="948376" y="4168648"/>
              <a:ext cx="1614170" cy="1614805"/>
            </a:xfrm>
            <a:custGeom>
              <a:avLst/>
              <a:gdLst/>
              <a:ahLst/>
              <a:cxnLst/>
              <a:rect l="l" t="t" r="r" b="b"/>
              <a:pathLst>
                <a:path w="1614170" h="1614804">
                  <a:moveTo>
                    <a:pt x="807017" y="0"/>
                  </a:moveTo>
                  <a:lnTo>
                    <a:pt x="758495" y="1461"/>
                  </a:lnTo>
                  <a:lnTo>
                    <a:pt x="710298" y="5822"/>
                  </a:lnTo>
                  <a:lnTo>
                    <a:pt x="662552" y="13048"/>
                  </a:lnTo>
                  <a:lnTo>
                    <a:pt x="615382" y="23101"/>
                  </a:lnTo>
                  <a:lnTo>
                    <a:pt x="568916" y="35948"/>
                  </a:lnTo>
                  <a:lnTo>
                    <a:pt x="523280" y="51552"/>
                  </a:lnTo>
                  <a:lnTo>
                    <a:pt x="478600" y="69878"/>
                  </a:lnTo>
                  <a:lnTo>
                    <a:pt x="435003" y="90890"/>
                  </a:lnTo>
                  <a:lnTo>
                    <a:pt x="392616" y="114553"/>
                  </a:lnTo>
                  <a:lnTo>
                    <a:pt x="352612" y="140077"/>
                  </a:lnTo>
                  <a:lnTo>
                    <a:pt x="314609" y="167539"/>
                  </a:lnTo>
                  <a:lnTo>
                    <a:pt x="278634" y="196836"/>
                  </a:lnTo>
                  <a:lnTo>
                    <a:pt x="244712" y="227863"/>
                  </a:lnTo>
                  <a:lnTo>
                    <a:pt x="212869" y="260516"/>
                  </a:lnTo>
                  <a:lnTo>
                    <a:pt x="183132" y="294693"/>
                  </a:lnTo>
                  <a:lnTo>
                    <a:pt x="155526" y="330289"/>
                  </a:lnTo>
                  <a:lnTo>
                    <a:pt x="130078" y="367200"/>
                  </a:lnTo>
                  <a:lnTo>
                    <a:pt x="106814" y="405322"/>
                  </a:lnTo>
                  <a:lnTo>
                    <a:pt x="85759" y="444552"/>
                  </a:lnTo>
                  <a:lnTo>
                    <a:pt x="66940" y="484786"/>
                  </a:lnTo>
                  <a:lnTo>
                    <a:pt x="50383" y="525920"/>
                  </a:lnTo>
                  <a:lnTo>
                    <a:pt x="36114" y="567850"/>
                  </a:lnTo>
                  <a:lnTo>
                    <a:pt x="24158" y="610473"/>
                  </a:lnTo>
                  <a:lnTo>
                    <a:pt x="14543" y="653684"/>
                  </a:lnTo>
                  <a:lnTo>
                    <a:pt x="7295" y="697379"/>
                  </a:lnTo>
                  <a:lnTo>
                    <a:pt x="2438" y="741456"/>
                  </a:lnTo>
                  <a:lnTo>
                    <a:pt x="0" y="785809"/>
                  </a:lnTo>
                  <a:lnTo>
                    <a:pt x="6" y="830336"/>
                  </a:lnTo>
                  <a:lnTo>
                    <a:pt x="2482" y="874932"/>
                  </a:lnTo>
                  <a:lnTo>
                    <a:pt x="7455" y="919493"/>
                  </a:lnTo>
                  <a:lnTo>
                    <a:pt x="14951" y="963917"/>
                  </a:lnTo>
                  <a:lnTo>
                    <a:pt x="24995" y="1008098"/>
                  </a:lnTo>
                  <a:lnTo>
                    <a:pt x="37614" y="1051933"/>
                  </a:lnTo>
                  <a:lnTo>
                    <a:pt x="52834" y="1095319"/>
                  </a:lnTo>
                  <a:lnTo>
                    <a:pt x="70680" y="1138151"/>
                  </a:lnTo>
                  <a:lnTo>
                    <a:pt x="91180" y="1180326"/>
                  </a:lnTo>
                  <a:lnTo>
                    <a:pt x="114359" y="1221739"/>
                  </a:lnTo>
                  <a:lnTo>
                    <a:pt x="139883" y="1261733"/>
                  </a:lnTo>
                  <a:lnTo>
                    <a:pt x="167346" y="1299726"/>
                  </a:lnTo>
                  <a:lnTo>
                    <a:pt x="196645" y="1335693"/>
                  </a:lnTo>
                  <a:lnTo>
                    <a:pt x="227674" y="1369607"/>
                  </a:lnTo>
                  <a:lnTo>
                    <a:pt x="260332" y="1401443"/>
                  </a:lnTo>
                  <a:lnTo>
                    <a:pt x="294512" y="1431175"/>
                  </a:lnTo>
                  <a:lnTo>
                    <a:pt x="330112" y="1458775"/>
                  </a:lnTo>
                  <a:lnTo>
                    <a:pt x="367027" y="1484219"/>
                  </a:lnTo>
                  <a:lnTo>
                    <a:pt x="405154" y="1507479"/>
                  </a:lnTo>
                  <a:lnTo>
                    <a:pt x="444389" y="1528530"/>
                  </a:lnTo>
                  <a:lnTo>
                    <a:pt x="484627" y="1547346"/>
                  </a:lnTo>
                  <a:lnTo>
                    <a:pt x="525765" y="1563900"/>
                  </a:lnTo>
                  <a:lnTo>
                    <a:pt x="567699" y="1578166"/>
                  </a:lnTo>
                  <a:lnTo>
                    <a:pt x="610325" y="1590119"/>
                  </a:lnTo>
                  <a:lnTo>
                    <a:pt x="653539" y="1599732"/>
                  </a:lnTo>
                  <a:lnTo>
                    <a:pt x="697238" y="1606978"/>
                  </a:lnTo>
                  <a:lnTo>
                    <a:pt x="741316" y="1611833"/>
                  </a:lnTo>
                  <a:lnTo>
                    <a:pt x="785670" y="1614269"/>
                  </a:lnTo>
                  <a:lnTo>
                    <a:pt x="830197" y="1614260"/>
                  </a:lnTo>
                  <a:lnTo>
                    <a:pt x="874792" y="1611781"/>
                  </a:lnTo>
                  <a:lnTo>
                    <a:pt x="919352" y="1606805"/>
                  </a:lnTo>
                  <a:lnTo>
                    <a:pt x="963772" y="1599307"/>
                  </a:lnTo>
                  <a:lnTo>
                    <a:pt x="1007949" y="1589259"/>
                  </a:lnTo>
                  <a:lnTo>
                    <a:pt x="1051779" y="1576636"/>
                  </a:lnTo>
                  <a:lnTo>
                    <a:pt x="1095157" y="1561412"/>
                  </a:lnTo>
                  <a:lnTo>
                    <a:pt x="1137980" y="1543560"/>
                  </a:lnTo>
                  <a:lnTo>
                    <a:pt x="1180144" y="1523055"/>
                  </a:lnTo>
                  <a:lnTo>
                    <a:pt x="1221545" y="1499870"/>
                  </a:lnTo>
                  <a:lnTo>
                    <a:pt x="1261538" y="1474346"/>
                  </a:lnTo>
                  <a:lnTo>
                    <a:pt x="1299531" y="1446884"/>
                  </a:lnTo>
                  <a:lnTo>
                    <a:pt x="1335498" y="1417587"/>
                  </a:lnTo>
                  <a:lnTo>
                    <a:pt x="1369413" y="1386560"/>
                  </a:lnTo>
                  <a:lnTo>
                    <a:pt x="1401249" y="1353907"/>
                  </a:lnTo>
                  <a:lnTo>
                    <a:pt x="1430980" y="1319730"/>
                  </a:lnTo>
                  <a:lnTo>
                    <a:pt x="1458580" y="1284134"/>
                  </a:lnTo>
                  <a:lnTo>
                    <a:pt x="1484024" y="1247223"/>
                  </a:lnTo>
                  <a:lnTo>
                    <a:pt x="1507284" y="1209101"/>
                  </a:lnTo>
                  <a:lnTo>
                    <a:pt x="1528335" y="1169871"/>
                  </a:lnTo>
                  <a:lnTo>
                    <a:pt x="1547151" y="1129637"/>
                  </a:lnTo>
                  <a:lnTo>
                    <a:pt x="1563705" y="1088503"/>
                  </a:lnTo>
                  <a:lnTo>
                    <a:pt x="1577971" y="1046573"/>
                  </a:lnTo>
                  <a:lnTo>
                    <a:pt x="1589924" y="1003950"/>
                  </a:lnTo>
                  <a:lnTo>
                    <a:pt x="1599537" y="960739"/>
                  </a:lnTo>
                  <a:lnTo>
                    <a:pt x="1606783" y="917044"/>
                  </a:lnTo>
                  <a:lnTo>
                    <a:pt x="1611638" y="872967"/>
                  </a:lnTo>
                  <a:lnTo>
                    <a:pt x="1614074" y="828614"/>
                  </a:lnTo>
                  <a:lnTo>
                    <a:pt x="1614065" y="784087"/>
                  </a:lnTo>
                  <a:lnTo>
                    <a:pt x="1611586" y="739491"/>
                  </a:lnTo>
                  <a:lnTo>
                    <a:pt x="1606611" y="694930"/>
                  </a:lnTo>
                  <a:lnTo>
                    <a:pt x="1599112" y="650506"/>
                  </a:lnTo>
                  <a:lnTo>
                    <a:pt x="1589064" y="606325"/>
                  </a:lnTo>
                  <a:lnTo>
                    <a:pt x="1576441" y="562490"/>
                  </a:lnTo>
                  <a:lnTo>
                    <a:pt x="1561217" y="519104"/>
                  </a:lnTo>
                  <a:lnTo>
                    <a:pt x="1543365" y="476272"/>
                  </a:lnTo>
                  <a:lnTo>
                    <a:pt x="1522860" y="434097"/>
                  </a:lnTo>
                  <a:lnTo>
                    <a:pt x="1499675" y="392683"/>
                  </a:lnTo>
                  <a:lnTo>
                    <a:pt x="807017" y="807211"/>
                  </a:lnTo>
                  <a:lnTo>
                    <a:pt x="807017" y="0"/>
                  </a:lnTo>
                  <a:close/>
                </a:path>
              </a:pathLst>
            </a:custGeom>
            <a:solidFill>
              <a:srgbClr val="EC7C30"/>
            </a:solidFill>
          </p:spPr>
          <p:txBody>
            <a:bodyPr wrap="square" lIns="0" tIns="0" rIns="0" bIns="0" rtlCol="0"/>
            <a:lstStyle/>
            <a:p>
              <a:endParaRPr/>
            </a:p>
          </p:txBody>
        </p:sp>
        <p:sp>
          <p:nvSpPr>
            <p:cNvPr id="78" name="object 78"/>
            <p:cNvSpPr/>
            <p:nvPr/>
          </p:nvSpPr>
          <p:spPr>
            <a:xfrm>
              <a:off x="2123313" y="3836924"/>
              <a:ext cx="610870" cy="436880"/>
            </a:xfrm>
            <a:custGeom>
              <a:avLst/>
              <a:gdLst/>
              <a:ahLst/>
              <a:cxnLst/>
              <a:rect l="l" t="t" r="r" b="b"/>
              <a:pathLst>
                <a:path w="610869" h="436879">
                  <a:moveTo>
                    <a:pt x="610743" y="0"/>
                  </a:moveTo>
                  <a:lnTo>
                    <a:pt x="0" y="0"/>
                  </a:lnTo>
                  <a:lnTo>
                    <a:pt x="0" y="297561"/>
                  </a:lnTo>
                  <a:lnTo>
                    <a:pt x="101854" y="297561"/>
                  </a:lnTo>
                  <a:lnTo>
                    <a:pt x="30226" y="436753"/>
                  </a:lnTo>
                  <a:lnTo>
                    <a:pt x="254508" y="297561"/>
                  </a:lnTo>
                  <a:lnTo>
                    <a:pt x="610743" y="297561"/>
                  </a:lnTo>
                  <a:lnTo>
                    <a:pt x="610743" y="0"/>
                  </a:lnTo>
                  <a:close/>
                </a:path>
              </a:pathLst>
            </a:custGeom>
            <a:solidFill>
              <a:srgbClr val="FFFFFF"/>
            </a:solidFill>
          </p:spPr>
          <p:txBody>
            <a:bodyPr wrap="square" lIns="0" tIns="0" rIns="0" bIns="0" rtlCol="0"/>
            <a:lstStyle/>
            <a:p>
              <a:endParaRPr/>
            </a:p>
          </p:txBody>
        </p:sp>
        <p:sp>
          <p:nvSpPr>
            <p:cNvPr id="79" name="object 79"/>
            <p:cNvSpPr/>
            <p:nvPr/>
          </p:nvSpPr>
          <p:spPr>
            <a:xfrm>
              <a:off x="2123313" y="3836924"/>
              <a:ext cx="610870" cy="436880"/>
            </a:xfrm>
            <a:custGeom>
              <a:avLst/>
              <a:gdLst/>
              <a:ahLst/>
              <a:cxnLst/>
              <a:rect l="l" t="t" r="r" b="b"/>
              <a:pathLst>
                <a:path w="610869" h="436879">
                  <a:moveTo>
                    <a:pt x="0" y="0"/>
                  </a:moveTo>
                  <a:lnTo>
                    <a:pt x="101854" y="0"/>
                  </a:lnTo>
                  <a:lnTo>
                    <a:pt x="254508" y="0"/>
                  </a:lnTo>
                  <a:lnTo>
                    <a:pt x="610743" y="0"/>
                  </a:lnTo>
                  <a:lnTo>
                    <a:pt x="610743" y="173609"/>
                  </a:lnTo>
                  <a:lnTo>
                    <a:pt x="610743" y="248031"/>
                  </a:lnTo>
                  <a:lnTo>
                    <a:pt x="610743" y="297561"/>
                  </a:lnTo>
                  <a:lnTo>
                    <a:pt x="254508" y="297561"/>
                  </a:lnTo>
                  <a:lnTo>
                    <a:pt x="30226" y="436753"/>
                  </a:lnTo>
                  <a:lnTo>
                    <a:pt x="101854" y="297561"/>
                  </a:lnTo>
                  <a:lnTo>
                    <a:pt x="0" y="297561"/>
                  </a:lnTo>
                  <a:lnTo>
                    <a:pt x="0" y="248031"/>
                  </a:lnTo>
                  <a:lnTo>
                    <a:pt x="0" y="173609"/>
                  </a:lnTo>
                  <a:lnTo>
                    <a:pt x="0" y="0"/>
                  </a:lnTo>
                  <a:close/>
                </a:path>
              </a:pathLst>
            </a:custGeom>
            <a:ln w="5626">
              <a:solidFill>
                <a:srgbClr val="000000"/>
              </a:solidFill>
            </a:ln>
          </p:spPr>
          <p:txBody>
            <a:bodyPr wrap="square" lIns="0" tIns="0" rIns="0" bIns="0" rtlCol="0"/>
            <a:lstStyle/>
            <a:p>
              <a:endParaRPr/>
            </a:p>
          </p:txBody>
        </p:sp>
      </p:grpSp>
      <p:sp>
        <p:nvSpPr>
          <p:cNvPr id="80" name="object 80"/>
          <p:cNvSpPr txBox="1"/>
          <p:nvPr/>
        </p:nvSpPr>
        <p:spPr>
          <a:xfrm>
            <a:off x="2884421" y="5704649"/>
            <a:ext cx="629050" cy="289822"/>
          </a:xfrm>
          <a:prstGeom prst="rect">
            <a:avLst/>
          </a:prstGeom>
        </p:spPr>
        <p:txBody>
          <a:bodyPr vert="horz" wrap="square" lIns="0" tIns="30479" rIns="0" bIns="0" rtlCol="0">
            <a:spAutoFit/>
          </a:bodyPr>
          <a:lstStyle/>
          <a:p>
            <a:pPr marR="42332" algn="ctr">
              <a:spcBef>
                <a:spcPts val="240"/>
              </a:spcBef>
            </a:pPr>
            <a:r>
              <a:rPr sz="800" spc="-33" dirty="0">
                <a:solidFill>
                  <a:srgbClr val="585858"/>
                </a:solidFill>
                <a:latin typeface="BIZ UDPゴシック"/>
                <a:cs typeface="BIZ UDPゴシック"/>
              </a:rPr>
              <a:t>いる</a:t>
            </a:r>
            <a:endParaRPr sz="800">
              <a:latin typeface="BIZ UDPゴシック"/>
              <a:cs typeface="BIZ UDPゴシック"/>
            </a:endParaRPr>
          </a:p>
          <a:p>
            <a:pPr marR="6773" algn="ctr">
              <a:spcBef>
                <a:spcPts val="113"/>
              </a:spcBef>
            </a:pPr>
            <a:r>
              <a:rPr sz="800" dirty="0">
                <a:solidFill>
                  <a:srgbClr val="585858"/>
                </a:solidFill>
                <a:latin typeface="BIZ UDPゴシック"/>
                <a:cs typeface="BIZ UDPゴシック"/>
              </a:rPr>
              <a:t>11</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16%</a:t>
            </a:r>
            <a:endParaRPr sz="800">
              <a:latin typeface="BIZ UDPゴシック"/>
              <a:cs typeface="BIZ UDPゴシック"/>
            </a:endParaRPr>
          </a:p>
        </p:txBody>
      </p:sp>
      <p:grpSp>
        <p:nvGrpSpPr>
          <p:cNvPr id="81" name="object 81"/>
          <p:cNvGrpSpPr/>
          <p:nvPr/>
        </p:nvGrpSpPr>
        <p:grpSpPr>
          <a:xfrm>
            <a:off x="880450" y="8116831"/>
            <a:ext cx="951618" cy="601111"/>
            <a:chOff x="709561" y="5675185"/>
            <a:chExt cx="713740" cy="450850"/>
          </a:xfrm>
        </p:grpSpPr>
        <p:sp>
          <p:nvSpPr>
            <p:cNvPr id="82" name="object 82"/>
            <p:cNvSpPr/>
            <p:nvPr/>
          </p:nvSpPr>
          <p:spPr>
            <a:xfrm>
              <a:off x="712419" y="5678043"/>
              <a:ext cx="708025" cy="445134"/>
            </a:xfrm>
            <a:custGeom>
              <a:avLst/>
              <a:gdLst/>
              <a:ahLst/>
              <a:cxnLst/>
              <a:rect l="l" t="t" r="r" b="b"/>
              <a:pathLst>
                <a:path w="708025" h="445135">
                  <a:moveTo>
                    <a:pt x="644829" y="0"/>
                  </a:moveTo>
                  <a:lnTo>
                    <a:pt x="412762" y="125730"/>
                  </a:lnTo>
                  <a:lnTo>
                    <a:pt x="0" y="125730"/>
                  </a:lnTo>
                  <a:lnTo>
                    <a:pt x="0" y="444754"/>
                  </a:lnTo>
                  <a:lnTo>
                    <a:pt x="707567" y="444754"/>
                  </a:lnTo>
                  <a:lnTo>
                    <a:pt x="707567" y="125730"/>
                  </a:lnTo>
                  <a:lnTo>
                    <a:pt x="589711" y="125730"/>
                  </a:lnTo>
                  <a:lnTo>
                    <a:pt x="644829" y="0"/>
                  </a:lnTo>
                  <a:close/>
                </a:path>
              </a:pathLst>
            </a:custGeom>
            <a:solidFill>
              <a:srgbClr val="FFFFFF"/>
            </a:solidFill>
          </p:spPr>
          <p:txBody>
            <a:bodyPr wrap="square" lIns="0" tIns="0" rIns="0" bIns="0" rtlCol="0"/>
            <a:lstStyle/>
            <a:p>
              <a:endParaRPr/>
            </a:p>
          </p:txBody>
        </p:sp>
        <p:sp>
          <p:nvSpPr>
            <p:cNvPr id="83" name="object 83"/>
            <p:cNvSpPr/>
            <p:nvPr/>
          </p:nvSpPr>
          <p:spPr>
            <a:xfrm>
              <a:off x="712419" y="5678043"/>
              <a:ext cx="708025" cy="445134"/>
            </a:xfrm>
            <a:custGeom>
              <a:avLst/>
              <a:gdLst/>
              <a:ahLst/>
              <a:cxnLst/>
              <a:rect l="l" t="t" r="r" b="b"/>
              <a:pathLst>
                <a:path w="708025" h="445135">
                  <a:moveTo>
                    <a:pt x="0" y="125730"/>
                  </a:moveTo>
                  <a:lnTo>
                    <a:pt x="412762" y="125730"/>
                  </a:lnTo>
                  <a:lnTo>
                    <a:pt x="644829" y="0"/>
                  </a:lnTo>
                  <a:lnTo>
                    <a:pt x="589711" y="125730"/>
                  </a:lnTo>
                  <a:lnTo>
                    <a:pt x="707567" y="125730"/>
                  </a:lnTo>
                  <a:lnTo>
                    <a:pt x="707567" y="178816"/>
                  </a:lnTo>
                  <a:lnTo>
                    <a:pt x="707567" y="258699"/>
                  </a:lnTo>
                  <a:lnTo>
                    <a:pt x="707567" y="444754"/>
                  </a:lnTo>
                  <a:lnTo>
                    <a:pt x="589711" y="444754"/>
                  </a:lnTo>
                  <a:lnTo>
                    <a:pt x="412762" y="444754"/>
                  </a:lnTo>
                  <a:lnTo>
                    <a:pt x="0" y="444754"/>
                  </a:lnTo>
                  <a:lnTo>
                    <a:pt x="0" y="258699"/>
                  </a:lnTo>
                  <a:lnTo>
                    <a:pt x="0" y="178816"/>
                  </a:lnTo>
                  <a:lnTo>
                    <a:pt x="0" y="125730"/>
                  </a:lnTo>
                  <a:close/>
                </a:path>
              </a:pathLst>
            </a:custGeom>
            <a:ln w="5626">
              <a:solidFill>
                <a:srgbClr val="000000"/>
              </a:solidFill>
            </a:ln>
          </p:spPr>
          <p:txBody>
            <a:bodyPr wrap="square" lIns="0" tIns="0" rIns="0" bIns="0" rtlCol="0"/>
            <a:lstStyle/>
            <a:p>
              <a:endParaRPr/>
            </a:p>
          </p:txBody>
        </p:sp>
      </p:grpSp>
      <p:sp>
        <p:nvSpPr>
          <p:cNvPr id="84" name="object 84"/>
          <p:cNvSpPr txBox="1"/>
          <p:nvPr/>
        </p:nvSpPr>
        <p:spPr>
          <a:xfrm>
            <a:off x="1046272" y="8342450"/>
            <a:ext cx="670535" cy="289822"/>
          </a:xfrm>
          <a:prstGeom prst="rect">
            <a:avLst/>
          </a:prstGeom>
        </p:spPr>
        <p:txBody>
          <a:bodyPr vert="horz" wrap="square" lIns="0" tIns="30479" rIns="0" bIns="0" rtlCol="0">
            <a:spAutoFit/>
          </a:bodyPr>
          <a:lstStyle/>
          <a:p>
            <a:pPr marR="41486" algn="ctr">
              <a:spcBef>
                <a:spcPts val="240"/>
              </a:spcBef>
            </a:pPr>
            <a:r>
              <a:rPr sz="800" spc="-27" dirty="0">
                <a:solidFill>
                  <a:srgbClr val="585858"/>
                </a:solidFill>
                <a:latin typeface="BIZ UDPゴシック"/>
                <a:cs typeface="BIZ UDPゴシック"/>
              </a:rPr>
              <a:t>いない</a:t>
            </a:r>
            <a:endParaRPr sz="800">
              <a:latin typeface="BIZ UDPゴシック"/>
              <a:cs typeface="BIZ UDPゴシック"/>
            </a:endParaRPr>
          </a:p>
          <a:p>
            <a:pPr marR="6773" algn="ctr">
              <a:spcBef>
                <a:spcPts val="113"/>
              </a:spcBef>
            </a:pPr>
            <a:r>
              <a:rPr sz="800" dirty="0">
                <a:solidFill>
                  <a:srgbClr val="585858"/>
                </a:solidFill>
                <a:latin typeface="BIZ UDPゴシック"/>
                <a:cs typeface="BIZ UDPゴシック"/>
              </a:rPr>
              <a:t>56</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84%</a:t>
            </a:r>
            <a:endParaRPr sz="800">
              <a:latin typeface="BIZ UDPゴシック"/>
              <a:cs typeface="BIZ UDPゴシック"/>
            </a:endParaRPr>
          </a:p>
        </p:txBody>
      </p:sp>
      <p:grpSp>
        <p:nvGrpSpPr>
          <p:cNvPr id="85" name="object 85"/>
          <p:cNvGrpSpPr/>
          <p:nvPr/>
        </p:nvGrpSpPr>
        <p:grpSpPr>
          <a:xfrm>
            <a:off x="4051167" y="5861564"/>
            <a:ext cx="2495881" cy="2348565"/>
            <a:chOff x="3087687" y="3983672"/>
            <a:chExt cx="1871980" cy="1761489"/>
          </a:xfrm>
        </p:grpSpPr>
        <p:sp>
          <p:nvSpPr>
            <p:cNvPr id="86" name="object 86"/>
            <p:cNvSpPr/>
            <p:nvPr/>
          </p:nvSpPr>
          <p:spPr>
            <a:xfrm>
              <a:off x="3463416" y="3986530"/>
              <a:ext cx="1120775" cy="1755775"/>
            </a:xfrm>
            <a:custGeom>
              <a:avLst/>
              <a:gdLst/>
              <a:ahLst/>
              <a:cxnLst/>
              <a:rect l="l" t="t" r="r" b="b"/>
              <a:pathLst>
                <a:path w="1120775" h="1755775">
                  <a:moveTo>
                    <a:pt x="0" y="1492377"/>
                  </a:moveTo>
                  <a:lnTo>
                    <a:pt x="0" y="1755648"/>
                  </a:lnTo>
                </a:path>
                <a:path w="1120775" h="1755775">
                  <a:moveTo>
                    <a:pt x="0" y="614807"/>
                  </a:moveTo>
                  <a:lnTo>
                    <a:pt x="0" y="1140714"/>
                  </a:lnTo>
                </a:path>
                <a:path w="1120775" h="1755775">
                  <a:moveTo>
                    <a:pt x="0" y="0"/>
                  </a:moveTo>
                  <a:lnTo>
                    <a:pt x="0" y="263144"/>
                  </a:lnTo>
                </a:path>
                <a:path w="1120775" h="1755775">
                  <a:moveTo>
                    <a:pt x="373252" y="1492377"/>
                  </a:moveTo>
                  <a:lnTo>
                    <a:pt x="373252" y="1755648"/>
                  </a:lnTo>
                </a:path>
                <a:path w="1120775" h="1755775">
                  <a:moveTo>
                    <a:pt x="373252" y="614807"/>
                  </a:moveTo>
                  <a:lnTo>
                    <a:pt x="373252" y="1140714"/>
                  </a:lnTo>
                </a:path>
                <a:path w="1120775" h="1755775">
                  <a:moveTo>
                    <a:pt x="373252" y="0"/>
                  </a:moveTo>
                  <a:lnTo>
                    <a:pt x="373252" y="263144"/>
                  </a:lnTo>
                </a:path>
                <a:path w="1120775" h="1755775">
                  <a:moveTo>
                    <a:pt x="747267" y="1492377"/>
                  </a:moveTo>
                  <a:lnTo>
                    <a:pt x="747267" y="1755648"/>
                  </a:lnTo>
                </a:path>
                <a:path w="1120775" h="1755775">
                  <a:moveTo>
                    <a:pt x="747267" y="614807"/>
                  </a:moveTo>
                  <a:lnTo>
                    <a:pt x="747267" y="1140714"/>
                  </a:lnTo>
                </a:path>
                <a:path w="1120775" h="1755775">
                  <a:moveTo>
                    <a:pt x="747267" y="0"/>
                  </a:moveTo>
                  <a:lnTo>
                    <a:pt x="747267" y="263144"/>
                  </a:lnTo>
                </a:path>
                <a:path w="1120775" h="1755775">
                  <a:moveTo>
                    <a:pt x="1120393" y="1492377"/>
                  </a:moveTo>
                  <a:lnTo>
                    <a:pt x="1120393" y="1755648"/>
                  </a:lnTo>
                </a:path>
                <a:path w="1120775" h="1755775">
                  <a:moveTo>
                    <a:pt x="1120393" y="614807"/>
                  </a:moveTo>
                  <a:lnTo>
                    <a:pt x="1120393" y="1140714"/>
                  </a:lnTo>
                </a:path>
                <a:path w="1120775" h="1755775">
                  <a:moveTo>
                    <a:pt x="1120393" y="0"/>
                  </a:moveTo>
                  <a:lnTo>
                    <a:pt x="1120393" y="263144"/>
                  </a:lnTo>
                </a:path>
              </a:pathLst>
            </a:custGeom>
            <a:ln w="5626">
              <a:solidFill>
                <a:srgbClr val="D9D9D9"/>
              </a:solidFill>
            </a:ln>
          </p:spPr>
          <p:txBody>
            <a:bodyPr wrap="square" lIns="0" tIns="0" rIns="0" bIns="0" rtlCol="0"/>
            <a:lstStyle/>
            <a:p>
              <a:endParaRPr/>
            </a:p>
          </p:txBody>
        </p:sp>
        <p:sp>
          <p:nvSpPr>
            <p:cNvPr id="87" name="object 87"/>
            <p:cNvSpPr/>
            <p:nvPr/>
          </p:nvSpPr>
          <p:spPr>
            <a:xfrm>
              <a:off x="4956810" y="3986530"/>
              <a:ext cx="0" cy="1755775"/>
            </a:xfrm>
            <a:custGeom>
              <a:avLst/>
              <a:gdLst/>
              <a:ahLst/>
              <a:cxnLst/>
              <a:rect l="l" t="t" r="r" b="b"/>
              <a:pathLst>
                <a:path h="1755775">
                  <a:moveTo>
                    <a:pt x="0" y="0"/>
                  </a:moveTo>
                  <a:lnTo>
                    <a:pt x="0" y="1755648"/>
                  </a:lnTo>
                </a:path>
              </a:pathLst>
            </a:custGeom>
            <a:ln w="5626">
              <a:solidFill>
                <a:srgbClr val="D9D9D9"/>
              </a:solidFill>
            </a:ln>
          </p:spPr>
          <p:txBody>
            <a:bodyPr wrap="square" lIns="0" tIns="0" rIns="0" bIns="0" rtlCol="0"/>
            <a:lstStyle/>
            <a:p>
              <a:endParaRPr/>
            </a:p>
          </p:txBody>
        </p:sp>
        <p:sp>
          <p:nvSpPr>
            <p:cNvPr id="88" name="object 88"/>
            <p:cNvSpPr/>
            <p:nvPr/>
          </p:nvSpPr>
          <p:spPr>
            <a:xfrm>
              <a:off x="3090545" y="4249674"/>
              <a:ext cx="1166495" cy="1229360"/>
            </a:xfrm>
            <a:custGeom>
              <a:avLst/>
              <a:gdLst/>
              <a:ahLst/>
              <a:cxnLst/>
              <a:rect l="l" t="t" r="r" b="b"/>
              <a:pathLst>
                <a:path w="1166495" h="1229360">
                  <a:moveTo>
                    <a:pt x="848614" y="877570"/>
                  </a:moveTo>
                  <a:lnTo>
                    <a:pt x="0" y="877570"/>
                  </a:lnTo>
                  <a:lnTo>
                    <a:pt x="0" y="1229233"/>
                  </a:lnTo>
                  <a:lnTo>
                    <a:pt x="848614" y="1229233"/>
                  </a:lnTo>
                  <a:lnTo>
                    <a:pt x="848614" y="877570"/>
                  </a:lnTo>
                  <a:close/>
                </a:path>
                <a:path w="1166495" h="1229360">
                  <a:moveTo>
                    <a:pt x="1165987" y="0"/>
                  </a:moveTo>
                  <a:lnTo>
                    <a:pt x="0" y="0"/>
                  </a:lnTo>
                  <a:lnTo>
                    <a:pt x="0" y="351663"/>
                  </a:lnTo>
                  <a:lnTo>
                    <a:pt x="1165987" y="351663"/>
                  </a:lnTo>
                  <a:lnTo>
                    <a:pt x="1165987" y="0"/>
                  </a:lnTo>
                  <a:close/>
                </a:path>
              </a:pathLst>
            </a:custGeom>
            <a:solidFill>
              <a:srgbClr val="6FAC46"/>
            </a:solidFill>
          </p:spPr>
          <p:txBody>
            <a:bodyPr wrap="square" lIns="0" tIns="0" rIns="0" bIns="0" rtlCol="0"/>
            <a:lstStyle/>
            <a:p>
              <a:endParaRPr/>
            </a:p>
          </p:txBody>
        </p:sp>
        <p:sp>
          <p:nvSpPr>
            <p:cNvPr id="89" name="object 89"/>
            <p:cNvSpPr/>
            <p:nvPr/>
          </p:nvSpPr>
          <p:spPr>
            <a:xfrm>
              <a:off x="3939159" y="4249674"/>
              <a:ext cx="918210" cy="1229360"/>
            </a:xfrm>
            <a:custGeom>
              <a:avLst/>
              <a:gdLst/>
              <a:ahLst/>
              <a:cxnLst/>
              <a:rect l="l" t="t" r="r" b="b"/>
              <a:pathLst>
                <a:path w="918210" h="1229360">
                  <a:moveTo>
                    <a:pt x="677926" y="877570"/>
                  </a:moveTo>
                  <a:lnTo>
                    <a:pt x="0" y="877570"/>
                  </a:lnTo>
                  <a:lnTo>
                    <a:pt x="0" y="1229233"/>
                  </a:lnTo>
                  <a:lnTo>
                    <a:pt x="677926" y="1229233"/>
                  </a:lnTo>
                  <a:lnTo>
                    <a:pt x="677926" y="877570"/>
                  </a:lnTo>
                  <a:close/>
                </a:path>
                <a:path w="918210" h="1229360">
                  <a:moveTo>
                    <a:pt x="917956" y="0"/>
                  </a:moveTo>
                  <a:lnTo>
                    <a:pt x="317373" y="0"/>
                  </a:lnTo>
                  <a:lnTo>
                    <a:pt x="317373" y="351663"/>
                  </a:lnTo>
                  <a:lnTo>
                    <a:pt x="917956" y="351663"/>
                  </a:lnTo>
                  <a:lnTo>
                    <a:pt x="917956" y="0"/>
                  </a:lnTo>
                  <a:close/>
                </a:path>
              </a:pathLst>
            </a:custGeom>
            <a:solidFill>
              <a:srgbClr val="5B9BD4"/>
            </a:solidFill>
          </p:spPr>
          <p:txBody>
            <a:bodyPr wrap="square" lIns="0" tIns="0" rIns="0" bIns="0" rtlCol="0"/>
            <a:lstStyle/>
            <a:p>
              <a:endParaRPr/>
            </a:p>
          </p:txBody>
        </p:sp>
        <p:sp>
          <p:nvSpPr>
            <p:cNvPr id="90" name="object 90"/>
            <p:cNvSpPr/>
            <p:nvPr/>
          </p:nvSpPr>
          <p:spPr>
            <a:xfrm>
              <a:off x="4617085" y="4249674"/>
              <a:ext cx="340360" cy="1229360"/>
            </a:xfrm>
            <a:custGeom>
              <a:avLst/>
              <a:gdLst/>
              <a:ahLst/>
              <a:cxnLst/>
              <a:rect l="l" t="t" r="r" b="b"/>
              <a:pathLst>
                <a:path w="340360" h="1229360">
                  <a:moveTo>
                    <a:pt x="339852" y="877570"/>
                  </a:moveTo>
                  <a:lnTo>
                    <a:pt x="0" y="877570"/>
                  </a:lnTo>
                  <a:lnTo>
                    <a:pt x="0" y="1229233"/>
                  </a:lnTo>
                  <a:lnTo>
                    <a:pt x="339852" y="1229233"/>
                  </a:lnTo>
                  <a:lnTo>
                    <a:pt x="339852" y="877570"/>
                  </a:lnTo>
                  <a:close/>
                </a:path>
                <a:path w="340360" h="1229360">
                  <a:moveTo>
                    <a:pt x="339852" y="0"/>
                  </a:moveTo>
                  <a:lnTo>
                    <a:pt x="240030" y="0"/>
                  </a:lnTo>
                  <a:lnTo>
                    <a:pt x="240030" y="351663"/>
                  </a:lnTo>
                  <a:lnTo>
                    <a:pt x="339852" y="351663"/>
                  </a:lnTo>
                  <a:lnTo>
                    <a:pt x="339852" y="0"/>
                  </a:lnTo>
                  <a:close/>
                </a:path>
              </a:pathLst>
            </a:custGeom>
            <a:solidFill>
              <a:srgbClr val="FFC000"/>
            </a:solidFill>
          </p:spPr>
          <p:txBody>
            <a:bodyPr wrap="square" lIns="0" tIns="0" rIns="0" bIns="0" rtlCol="0"/>
            <a:lstStyle/>
            <a:p>
              <a:endParaRPr/>
            </a:p>
          </p:txBody>
        </p:sp>
        <p:sp>
          <p:nvSpPr>
            <p:cNvPr id="91" name="object 91"/>
            <p:cNvSpPr/>
            <p:nvPr/>
          </p:nvSpPr>
          <p:spPr>
            <a:xfrm>
              <a:off x="3090544" y="3986530"/>
              <a:ext cx="0" cy="1755775"/>
            </a:xfrm>
            <a:custGeom>
              <a:avLst/>
              <a:gdLst/>
              <a:ahLst/>
              <a:cxnLst/>
              <a:rect l="l" t="t" r="r" b="b"/>
              <a:pathLst>
                <a:path h="1755775">
                  <a:moveTo>
                    <a:pt x="0" y="1755648"/>
                  </a:moveTo>
                  <a:lnTo>
                    <a:pt x="0" y="0"/>
                  </a:lnTo>
                </a:path>
              </a:pathLst>
            </a:custGeom>
            <a:ln w="5626">
              <a:solidFill>
                <a:srgbClr val="D9D9D9"/>
              </a:solidFill>
            </a:ln>
          </p:spPr>
          <p:txBody>
            <a:bodyPr wrap="square" lIns="0" tIns="0" rIns="0" bIns="0" rtlCol="0"/>
            <a:lstStyle/>
            <a:p>
              <a:endParaRPr/>
            </a:p>
          </p:txBody>
        </p:sp>
        <p:sp>
          <p:nvSpPr>
            <p:cNvPr id="92" name="object 92"/>
            <p:cNvSpPr/>
            <p:nvPr/>
          </p:nvSpPr>
          <p:spPr>
            <a:xfrm>
              <a:off x="3475100" y="5250929"/>
              <a:ext cx="79375" cy="105410"/>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grpSp>
      <p:sp>
        <p:nvSpPr>
          <p:cNvPr id="93" name="object 93"/>
          <p:cNvSpPr txBox="1"/>
          <p:nvPr/>
        </p:nvSpPr>
        <p:spPr>
          <a:xfrm>
            <a:off x="4598010" y="7545471"/>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5</a:t>
            </a:r>
            <a:endParaRPr sz="667">
              <a:latin typeface="Calibri"/>
              <a:cs typeface="Calibri"/>
            </a:endParaRPr>
          </a:p>
        </p:txBody>
      </p:sp>
      <p:sp>
        <p:nvSpPr>
          <p:cNvPr id="94" name="object 94"/>
          <p:cNvSpPr/>
          <p:nvPr/>
        </p:nvSpPr>
        <p:spPr>
          <a:xfrm>
            <a:off x="4757007" y="6380789"/>
            <a:ext cx="151546" cy="140541"/>
          </a:xfrm>
          <a:custGeom>
            <a:avLst/>
            <a:gdLst/>
            <a:ahLst/>
            <a:cxnLst/>
            <a:rect l="l" t="t" r="r" b="b"/>
            <a:pathLst>
              <a:path w="113664"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sp>
        <p:nvSpPr>
          <p:cNvPr id="95" name="object 95"/>
          <p:cNvSpPr txBox="1"/>
          <p:nvPr/>
        </p:nvSpPr>
        <p:spPr>
          <a:xfrm>
            <a:off x="4787486" y="6375489"/>
            <a:ext cx="108369" cy="124885"/>
          </a:xfrm>
          <a:prstGeom prst="rect">
            <a:avLst/>
          </a:prstGeom>
        </p:spPr>
        <p:txBody>
          <a:bodyPr vert="horz" wrap="square" lIns="0" tIns="22013" rIns="0" bIns="0" rtlCol="0">
            <a:spAutoFit/>
          </a:bodyPr>
          <a:lstStyle/>
          <a:p>
            <a:pPr>
              <a:spcBef>
                <a:spcPts val="173"/>
              </a:spcBef>
            </a:pPr>
            <a:r>
              <a:rPr sz="667" spc="-33" dirty="0">
                <a:solidFill>
                  <a:srgbClr val="404040"/>
                </a:solidFill>
                <a:latin typeface="Calibri"/>
                <a:cs typeface="Calibri"/>
              </a:rPr>
              <a:t>35</a:t>
            </a:r>
            <a:endParaRPr sz="667">
              <a:latin typeface="Calibri"/>
              <a:cs typeface="Calibri"/>
            </a:endParaRPr>
          </a:p>
        </p:txBody>
      </p:sp>
      <p:sp>
        <p:nvSpPr>
          <p:cNvPr id="96" name="object 96"/>
          <p:cNvSpPr/>
          <p:nvPr/>
        </p:nvSpPr>
        <p:spPr>
          <a:xfrm>
            <a:off x="5585695" y="7551177"/>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97" name="object 97"/>
          <p:cNvSpPr txBox="1"/>
          <p:nvPr/>
        </p:nvSpPr>
        <p:spPr>
          <a:xfrm>
            <a:off x="5616512" y="7545471"/>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4</a:t>
            </a:r>
            <a:endParaRPr sz="667">
              <a:latin typeface="Calibri"/>
              <a:cs typeface="Calibri"/>
            </a:endParaRPr>
          </a:p>
        </p:txBody>
      </p:sp>
      <p:sp>
        <p:nvSpPr>
          <p:cNvPr id="98" name="object 98"/>
          <p:cNvSpPr/>
          <p:nvPr/>
        </p:nvSpPr>
        <p:spPr>
          <a:xfrm>
            <a:off x="5934508" y="6380789"/>
            <a:ext cx="151546" cy="140541"/>
          </a:xfrm>
          <a:custGeom>
            <a:avLst/>
            <a:gdLst/>
            <a:ahLst/>
            <a:cxnLst/>
            <a:rect l="l" t="t" r="r" b="b"/>
            <a:pathLst>
              <a:path w="113664"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sp>
        <p:nvSpPr>
          <p:cNvPr id="99" name="object 99"/>
          <p:cNvSpPr txBox="1"/>
          <p:nvPr/>
        </p:nvSpPr>
        <p:spPr>
          <a:xfrm>
            <a:off x="5965157" y="6375489"/>
            <a:ext cx="108369" cy="124885"/>
          </a:xfrm>
          <a:prstGeom prst="rect">
            <a:avLst/>
          </a:prstGeom>
        </p:spPr>
        <p:txBody>
          <a:bodyPr vert="horz" wrap="square" lIns="0" tIns="22013" rIns="0" bIns="0" rtlCol="0">
            <a:spAutoFit/>
          </a:bodyPr>
          <a:lstStyle/>
          <a:p>
            <a:pPr>
              <a:spcBef>
                <a:spcPts val="173"/>
              </a:spcBef>
            </a:pPr>
            <a:r>
              <a:rPr sz="667" spc="-33" dirty="0">
                <a:solidFill>
                  <a:srgbClr val="404040"/>
                </a:solidFill>
                <a:latin typeface="Calibri"/>
                <a:cs typeface="Calibri"/>
              </a:rPr>
              <a:t>18</a:t>
            </a:r>
            <a:endParaRPr sz="667">
              <a:latin typeface="Calibri"/>
              <a:cs typeface="Calibri"/>
            </a:endParaRPr>
          </a:p>
        </p:txBody>
      </p:sp>
      <p:sp>
        <p:nvSpPr>
          <p:cNvPr id="100" name="object 100"/>
          <p:cNvSpPr/>
          <p:nvPr/>
        </p:nvSpPr>
        <p:spPr>
          <a:xfrm>
            <a:off x="6264189" y="7551177"/>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01" name="object 101"/>
          <p:cNvSpPr txBox="1"/>
          <p:nvPr/>
        </p:nvSpPr>
        <p:spPr>
          <a:xfrm>
            <a:off x="6295174" y="7545471"/>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2</a:t>
            </a:r>
            <a:endParaRPr sz="667">
              <a:latin typeface="Calibri"/>
              <a:cs typeface="Calibri"/>
            </a:endParaRPr>
          </a:p>
        </p:txBody>
      </p:sp>
      <p:sp>
        <p:nvSpPr>
          <p:cNvPr id="102" name="object 102"/>
          <p:cNvSpPr/>
          <p:nvPr/>
        </p:nvSpPr>
        <p:spPr>
          <a:xfrm>
            <a:off x="6423864" y="6380789"/>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03" name="object 103"/>
          <p:cNvSpPr txBox="1"/>
          <p:nvPr/>
        </p:nvSpPr>
        <p:spPr>
          <a:xfrm>
            <a:off x="6454849" y="6375489"/>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3</a:t>
            </a:r>
            <a:endParaRPr sz="667">
              <a:latin typeface="Calibri"/>
              <a:cs typeface="Calibri"/>
            </a:endParaRPr>
          </a:p>
        </p:txBody>
      </p:sp>
      <p:sp>
        <p:nvSpPr>
          <p:cNvPr id="104" name="object 104"/>
          <p:cNvSpPr txBox="1"/>
          <p:nvPr/>
        </p:nvSpPr>
        <p:spPr>
          <a:xfrm>
            <a:off x="4000285" y="8243166"/>
            <a:ext cx="12784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0%</a:t>
            </a:r>
            <a:endParaRPr sz="667">
              <a:latin typeface="Calibri"/>
              <a:cs typeface="Calibri"/>
            </a:endParaRPr>
          </a:p>
        </p:txBody>
      </p:sp>
      <p:sp>
        <p:nvSpPr>
          <p:cNvPr id="105" name="object 105"/>
          <p:cNvSpPr txBox="1"/>
          <p:nvPr/>
        </p:nvSpPr>
        <p:spPr>
          <a:xfrm>
            <a:off x="6443505" y="8243166"/>
            <a:ext cx="218432"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Calibri"/>
                <a:cs typeface="Calibri"/>
              </a:rPr>
              <a:t>100%</a:t>
            </a:r>
            <a:endParaRPr sz="667">
              <a:latin typeface="Calibri"/>
              <a:cs typeface="Calibri"/>
            </a:endParaRPr>
          </a:p>
        </p:txBody>
      </p:sp>
      <p:sp>
        <p:nvSpPr>
          <p:cNvPr id="106" name="object 106"/>
          <p:cNvSpPr txBox="1"/>
          <p:nvPr/>
        </p:nvSpPr>
        <p:spPr>
          <a:xfrm>
            <a:off x="3791335" y="7540967"/>
            <a:ext cx="197266"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游ゴシック"/>
                <a:cs typeface="游ゴシック"/>
              </a:rPr>
              <a:t>いる</a:t>
            </a:r>
            <a:endParaRPr sz="667">
              <a:latin typeface="游ゴシック"/>
              <a:cs typeface="游ゴシック"/>
            </a:endParaRPr>
          </a:p>
        </p:txBody>
      </p:sp>
      <p:sp>
        <p:nvSpPr>
          <p:cNvPr id="107" name="object 107"/>
          <p:cNvSpPr txBox="1"/>
          <p:nvPr/>
        </p:nvSpPr>
        <p:spPr>
          <a:xfrm>
            <a:off x="3701932" y="6369833"/>
            <a:ext cx="287009"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游ゴシック"/>
                <a:cs typeface="游ゴシック"/>
              </a:rPr>
              <a:t>いない</a:t>
            </a:r>
            <a:endParaRPr sz="667">
              <a:latin typeface="游ゴシック"/>
              <a:cs typeface="游ゴシック"/>
            </a:endParaRPr>
          </a:p>
        </p:txBody>
      </p:sp>
      <p:grpSp>
        <p:nvGrpSpPr>
          <p:cNvPr id="108" name="object 108"/>
          <p:cNvGrpSpPr/>
          <p:nvPr/>
        </p:nvGrpSpPr>
        <p:grpSpPr>
          <a:xfrm>
            <a:off x="4421571" y="8497446"/>
            <a:ext cx="932992" cy="49951"/>
            <a:chOff x="3365500" y="5960656"/>
            <a:chExt cx="699770" cy="37465"/>
          </a:xfrm>
        </p:grpSpPr>
        <p:sp>
          <p:nvSpPr>
            <p:cNvPr id="109" name="object 109"/>
            <p:cNvSpPr/>
            <p:nvPr/>
          </p:nvSpPr>
          <p:spPr>
            <a:xfrm>
              <a:off x="3365500" y="5960656"/>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6FAC46"/>
            </a:solidFill>
          </p:spPr>
          <p:txBody>
            <a:bodyPr wrap="square" lIns="0" tIns="0" rIns="0" bIns="0" rtlCol="0"/>
            <a:lstStyle/>
            <a:p>
              <a:endParaRPr/>
            </a:p>
          </p:txBody>
        </p:sp>
        <p:sp>
          <p:nvSpPr>
            <p:cNvPr id="110" name="object 110"/>
            <p:cNvSpPr/>
            <p:nvPr/>
          </p:nvSpPr>
          <p:spPr>
            <a:xfrm>
              <a:off x="3696843" y="5960656"/>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111" name="object 111"/>
            <p:cNvSpPr/>
            <p:nvPr/>
          </p:nvSpPr>
          <p:spPr>
            <a:xfrm>
              <a:off x="4028186" y="5960656"/>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112" name="object 112"/>
          <p:cNvSpPr txBox="1"/>
          <p:nvPr/>
        </p:nvSpPr>
        <p:spPr>
          <a:xfrm>
            <a:off x="4475416" y="8243167"/>
            <a:ext cx="1666178" cy="330133"/>
          </a:xfrm>
          <a:prstGeom prst="rect">
            <a:avLst/>
          </a:prstGeom>
        </p:spPr>
        <p:txBody>
          <a:bodyPr vert="horz" wrap="square" lIns="0" tIns="22013" rIns="0" bIns="0" rtlCol="0">
            <a:spAutoFit/>
          </a:bodyPr>
          <a:lstStyle/>
          <a:p>
            <a:pPr>
              <a:spcBef>
                <a:spcPts val="173"/>
              </a:spcBef>
              <a:tabLst>
                <a:tab pos="496981" algn="l"/>
                <a:tab pos="994808" algn="l"/>
                <a:tab pos="1492636"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r>
              <a:rPr sz="667" dirty="0">
                <a:solidFill>
                  <a:srgbClr val="585858"/>
                </a:solidFill>
                <a:latin typeface="Calibri"/>
                <a:cs typeface="Calibri"/>
              </a:rPr>
              <a:t>	</a:t>
            </a:r>
            <a:r>
              <a:rPr sz="667" spc="-33" dirty="0">
                <a:solidFill>
                  <a:srgbClr val="585858"/>
                </a:solidFill>
                <a:latin typeface="Calibri"/>
                <a:cs typeface="Calibri"/>
              </a:rPr>
              <a:t>80%</a:t>
            </a:r>
            <a:endParaRPr sz="667">
              <a:latin typeface="Calibri"/>
              <a:cs typeface="Calibri"/>
            </a:endParaRPr>
          </a:p>
          <a:p>
            <a:pPr marL="16933">
              <a:spcBef>
                <a:spcPts val="767"/>
              </a:spcBef>
              <a:tabLst>
                <a:tab pos="458035" algn="l"/>
                <a:tab pos="899984"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113" name="object 113"/>
          <p:cNvSpPr txBox="1"/>
          <p:nvPr/>
        </p:nvSpPr>
        <p:spPr>
          <a:xfrm>
            <a:off x="6005794" y="5771568"/>
            <a:ext cx="614656" cy="135870"/>
          </a:xfrm>
          <a:prstGeom prst="rect">
            <a:avLst/>
          </a:prstGeom>
        </p:spPr>
        <p:txBody>
          <a:bodyPr vert="horz" wrap="square" lIns="0" tIns="22859" rIns="0" bIns="0" rtlCol="0">
            <a:spAutoFit/>
          </a:bodyPr>
          <a:lstStyle/>
          <a:p>
            <a:pPr>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114" name="object 114"/>
          <p:cNvGrpSpPr/>
          <p:nvPr/>
        </p:nvGrpSpPr>
        <p:grpSpPr>
          <a:xfrm>
            <a:off x="10659664" y="5977215"/>
            <a:ext cx="2408677" cy="2222418"/>
            <a:chOff x="8044243" y="4070413"/>
            <a:chExt cx="1806575" cy="1666875"/>
          </a:xfrm>
        </p:grpSpPr>
        <p:sp>
          <p:nvSpPr>
            <p:cNvPr id="115" name="object 115"/>
            <p:cNvSpPr/>
            <p:nvPr/>
          </p:nvSpPr>
          <p:spPr>
            <a:xfrm>
              <a:off x="8407019" y="4073271"/>
              <a:ext cx="1440815" cy="1661160"/>
            </a:xfrm>
            <a:custGeom>
              <a:avLst/>
              <a:gdLst/>
              <a:ahLst/>
              <a:cxnLst/>
              <a:rect l="l" t="t" r="r" b="b"/>
              <a:pathLst>
                <a:path w="1440815" h="1661160">
                  <a:moveTo>
                    <a:pt x="0" y="1411859"/>
                  </a:moveTo>
                  <a:lnTo>
                    <a:pt x="0" y="1661160"/>
                  </a:lnTo>
                </a:path>
                <a:path w="1440815" h="1661160">
                  <a:moveTo>
                    <a:pt x="0" y="581025"/>
                  </a:moveTo>
                  <a:lnTo>
                    <a:pt x="0" y="1080135"/>
                  </a:lnTo>
                </a:path>
                <a:path w="1440815" h="1661160">
                  <a:moveTo>
                    <a:pt x="0" y="0"/>
                  </a:moveTo>
                  <a:lnTo>
                    <a:pt x="0" y="249300"/>
                  </a:lnTo>
                </a:path>
                <a:path w="1440815" h="1661160">
                  <a:moveTo>
                    <a:pt x="360552" y="1411859"/>
                  </a:moveTo>
                  <a:lnTo>
                    <a:pt x="360552" y="1661160"/>
                  </a:lnTo>
                </a:path>
                <a:path w="1440815" h="1661160">
                  <a:moveTo>
                    <a:pt x="360552" y="581025"/>
                  </a:moveTo>
                  <a:lnTo>
                    <a:pt x="360552" y="1080135"/>
                  </a:lnTo>
                </a:path>
                <a:path w="1440815" h="1661160">
                  <a:moveTo>
                    <a:pt x="360552" y="0"/>
                  </a:moveTo>
                  <a:lnTo>
                    <a:pt x="360552" y="249300"/>
                  </a:lnTo>
                </a:path>
                <a:path w="1440815" h="1661160">
                  <a:moveTo>
                    <a:pt x="720217" y="1411859"/>
                  </a:moveTo>
                  <a:lnTo>
                    <a:pt x="720217" y="1661160"/>
                  </a:lnTo>
                </a:path>
                <a:path w="1440815" h="1661160">
                  <a:moveTo>
                    <a:pt x="720217" y="581025"/>
                  </a:moveTo>
                  <a:lnTo>
                    <a:pt x="720217" y="1080135"/>
                  </a:lnTo>
                </a:path>
                <a:path w="1440815" h="1661160">
                  <a:moveTo>
                    <a:pt x="720217" y="0"/>
                  </a:moveTo>
                  <a:lnTo>
                    <a:pt x="720217" y="249300"/>
                  </a:lnTo>
                </a:path>
                <a:path w="1440815" h="1661160">
                  <a:moveTo>
                    <a:pt x="1080770" y="1411859"/>
                  </a:moveTo>
                  <a:lnTo>
                    <a:pt x="1080770" y="1661160"/>
                  </a:lnTo>
                </a:path>
                <a:path w="1440815" h="1661160">
                  <a:moveTo>
                    <a:pt x="1080770" y="581025"/>
                  </a:moveTo>
                  <a:lnTo>
                    <a:pt x="1080770" y="1080135"/>
                  </a:lnTo>
                </a:path>
                <a:path w="1440815" h="1661160">
                  <a:moveTo>
                    <a:pt x="1080770" y="0"/>
                  </a:moveTo>
                  <a:lnTo>
                    <a:pt x="1080770" y="249300"/>
                  </a:lnTo>
                </a:path>
                <a:path w="1440815" h="1661160">
                  <a:moveTo>
                    <a:pt x="1440433" y="467741"/>
                  </a:moveTo>
                  <a:lnTo>
                    <a:pt x="1440433" y="1661160"/>
                  </a:lnTo>
                </a:path>
                <a:path w="1440815" h="1661160">
                  <a:moveTo>
                    <a:pt x="1440433" y="0"/>
                  </a:moveTo>
                  <a:lnTo>
                    <a:pt x="1440433" y="362953"/>
                  </a:lnTo>
                </a:path>
              </a:pathLst>
            </a:custGeom>
            <a:ln w="5626">
              <a:solidFill>
                <a:srgbClr val="D9D9D9"/>
              </a:solidFill>
            </a:ln>
          </p:spPr>
          <p:txBody>
            <a:bodyPr wrap="square" lIns="0" tIns="0" rIns="0" bIns="0" rtlCol="0"/>
            <a:lstStyle/>
            <a:p>
              <a:endParaRPr/>
            </a:p>
          </p:txBody>
        </p:sp>
        <p:sp>
          <p:nvSpPr>
            <p:cNvPr id="116" name="object 116"/>
            <p:cNvSpPr/>
            <p:nvPr/>
          </p:nvSpPr>
          <p:spPr>
            <a:xfrm>
              <a:off x="8047101" y="4322571"/>
              <a:ext cx="1044575" cy="1162685"/>
            </a:xfrm>
            <a:custGeom>
              <a:avLst/>
              <a:gdLst/>
              <a:ahLst/>
              <a:cxnLst/>
              <a:rect l="l" t="t" r="r" b="b"/>
              <a:pathLst>
                <a:path w="1044575" h="1162685">
                  <a:moveTo>
                    <a:pt x="982218" y="830834"/>
                  </a:moveTo>
                  <a:lnTo>
                    <a:pt x="0" y="830834"/>
                  </a:lnTo>
                  <a:lnTo>
                    <a:pt x="0" y="1162558"/>
                  </a:lnTo>
                  <a:lnTo>
                    <a:pt x="982218" y="1162558"/>
                  </a:lnTo>
                  <a:lnTo>
                    <a:pt x="982218" y="830834"/>
                  </a:lnTo>
                  <a:close/>
                </a:path>
                <a:path w="1044575" h="1162685">
                  <a:moveTo>
                    <a:pt x="1044194" y="0"/>
                  </a:moveTo>
                  <a:lnTo>
                    <a:pt x="0" y="0"/>
                  </a:lnTo>
                  <a:lnTo>
                    <a:pt x="0" y="331724"/>
                  </a:lnTo>
                  <a:lnTo>
                    <a:pt x="1044194" y="331724"/>
                  </a:lnTo>
                  <a:lnTo>
                    <a:pt x="1044194" y="0"/>
                  </a:lnTo>
                  <a:close/>
                </a:path>
              </a:pathLst>
            </a:custGeom>
            <a:solidFill>
              <a:srgbClr val="92D050"/>
            </a:solidFill>
          </p:spPr>
          <p:txBody>
            <a:bodyPr wrap="square" lIns="0" tIns="0" rIns="0" bIns="0" rtlCol="0"/>
            <a:lstStyle/>
            <a:p>
              <a:endParaRPr/>
            </a:p>
          </p:txBody>
        </p:sp>
        <p:sp>
          <p:nvSpPr>
            <p:cNvPr id="117" name="object 117"/>
            <p:cNvSpPr/>
            <p:nvPr/>
          </p:nvSpPr>
          <p:spPr>
            <a:xfrm>
              <a:off x="9029319" y="4322571"/>
              <a:ext cx="746760" cy="1162685"/>
            </a:xfrm>
            <a:custGeom>
              <a:avLst/>
              <a:gdLst/>
              <a:ahLst/>
              <a:cxnLst/>
              <a:rect l="l" t="t" r="r" b="b"/>
              <a:pathLst>
                <a:path w="746759" h="1162685">
                  <a:moveTo>
                    <a:pt x="490855" y="830834"/>
                  </a:moveTo>
                  <a:lnTo>
                    <a:pt x="0" y="830834"/>
                  </a:lnTo>
                  <a:lnTo>
                    <a:pt x="0" y="1162558"/>
                  </a:lnTo>
                  <a:lnTo>
                    <a:pt x="490855" y="1162558"/>
                  </a:lnTo>
                  <a:lnTo>
                    <a:pt x="490855" y="830834"/>
                  </a:lnTo>
                  <a:close/>
                </a:path>
                <a:path w="746759" h="1162685">
                  <a:moveTo>
                    <a:pt x="746252" y="0"/>
                  </a:moveTo>
                  <a:lnTo>
                    <a:pt x="61976" y="0"/>
                  </a:lnTo>
                  <a:lnTo>
                    <a:pt x="61976" y="331724"/>
                  </a:lnTo>
                  <a:lnTo>
                    <a:pt x="746252" y="331724"/>
                  </a:lnTo>
                  <a:lnTo>
                    <a:pt x="746252" y="0"/>
                  </a:lnTo>
                  <a:close/>
                </a:path>
              </a:pathLst>
            </a:custGeom>
            <a:solidFill>
              <a:srgbClr val="5B9BD4"/>
            </a:solidFill>
          </p:spPr>
          <p:txBody>
            <a:bodyPr wrap="square" lIns="0" tIns="0" rIns="0" bIns="0" rtlCol="0"/>
            <a:lstStyle/>
            <a:p>
              <a:endParaRPr/>
            </a:p>
          </p:txBody>
        </p:sp>
        <p:sp>
          <p:nvSpPr>
            <p:cNvPr id="118" name="object 118"/>
            <p:cNvSpPr/>
            <p:nvPr/>
          </p:nvSpPr>
          <p:spPr>
            <a:xfrm>
              <a:off x="9520174" y="4322571"/>
              <a:ext cx="327660" cy="1162685"/>
            </a:xfrm>
            <a:custGeom>
              <a:avLst/>
              <a:gdLst/>
              <a:ahLst/>
              <a:cxnLst/>
              <a:rect l="l" t="t" r="r" b="b"/>
              <a:pathLst>
                <a:path w="327659" h="1162685">
                  <a:moveTo>
                    <a:pt x="327279" y="830834"/>
                  </a:moveTo>
                  <a:lnTo>
                    <a:pt x="0" y="830834"/>
                  </a:lnTo>
                  <a:lnTo>
                    <a:pt x="0" y="1162558"/>
                  </a:lnTo>
                  <a:lnTo>
                    <a:pt x="327279" y="1162558"/>
                  </a:lnTo>
                  <a:lnTo>
                    <a:pt x="327279" y="830834"/>
                  </a:lnTo>
                  <a:close/>
                </a:path>
                <a:path w="327659" h="1162685">
                  <a:moveTo>
                    <a:pt x="327279" y="218440"/>
                  </a:moveTo>
                  <a:lnTo>
                    <a:pt x="255397" y="218440"/>
                  </a:lnTo>
                  <a:lnTo>
                    <a:pt x="255397" y="331724"/>
                  </a:lnTo>
                  <a:lnTo>
                    <a:pt x="327279" y="331724"/>
                  </a:lnTo>
                  <a:lnTo>
                    <a:pt x="327279" y="218440"/>
                  </a:lnTo>
                  <a:close/>
                </a:path>
                <a:path w="327659" h="1162685">
                  <a:moveTo>
                    <a:pt x="327279" y="0"/>
                  </a:moveTo>
                  <a:lnTo>
                    <a:pt x="255397" y="0"/>
                  </a:lnTo>
                  <a:lnTo>
                    <a:pt x="255397" y="113652"/>
                  </a:lnTo>
                  <a:lnTo>
                    <a:pt x="327279" y="113652"/>
                  </a:lnTo>
                  <a:lnTo>
                    <a:pt x="327279" y="0"/>
                  </a:lnTo>
                  <a:close/>
                </a:path>
              </a:pathLst>
            </a:custGeom>
            <a:solidFill>
              <a:srgbClr val="FFC000"/>
            </a:solidFill>
          </p:spPr>
          <p:txBody>
            <a:bodyPr wrap="square" lIns="0" tIns="0" rIns="0" bIns="0" rtlCol="0"/>
            <a:lstStyle/>
            <a:p>
              <a:endParaRPr/>
            </a:p>
          </p:txBody>
        </p:sp>
        <p:sp>
          <p:nvSpPr>
            <p:cNvPr id="119" name="object 119"/>
            <p:cNvSpPr/>
            <p:nvPr/>
          </p:nvSpPr>
          <p:spPr>
            <a:xfrm>
              <a:off x="8047101" y="4073271"/>
              <a:ext cx="0" cy="1661160"/>
            </a:xfrm>
            <a:custGeom>
              <a:avLst/>
              <a:gdLst/>
              <a:ahLst/>
              <a:cxnLst/>
              <a:rect l="l" t="t" r="r" b="b"/>
              <a:pathLst>
                <a:path h="1661160">
                  <a:moveTo>
                    <a:pt x="0" y="1661160"/>
                  </a:moveTo>
                  <a:lnTo>
                    <a:pt x="0" y="0"/>
                  </a:lnTo>
                </a:path>
              </a:pathLst>
            </a:custGeom>
            <a:ln w="5626">
              <a:solidFill>
                <a:srgbClr val="D9D9D9"/>
              </a:solidFill>
            </a:ln>
          </p:spPr>
          <p:txBody>
            <a:bodyPr wrap="square" lIns="0" tIns="0" rIns="0" bIns="0" rtlCol="0"/>
            <a:lstStyle/>
            <a:p>
              <a:endParaRPr/>
            </a:p>
          </p:txBody>
        </p:sp>
        <p:sp>
          <p:nvSpPr>
            <p:cNvPr id="120" name="object 120"/>
            <p:cNvSpPr/>
            <p:nvPr/>
          </p:nvSpPr>
          <p:spPr>
            <a:xfrm>
              <a:off x="8498586" y="5266677"/>
              <a:ext cx="79375" cy="105410"/>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grpSp>
      <p:sp>
        <p:nvSpPr>
          <p:cNvPr id="121" name="object 121"/>
          <p:cNvSpPr txBox="1"/>
          <p:nvPr/>
        </p:nvSpPr>
        <p:spPr>
          <a:xfrm>
            <a:off x="11296925" y="7567043"/>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6</a:t>
            </a:r>
            <a:endParaRPr sz="667">
              <a:latin typeface="Calibri"/>
              <a:cs typeface="Calibri"/>
            </a:endParaRPr>
          </a:p>
        </p:txBody>
      </p:sp>
      <p:sp>
        <p:nvSpPr>
          <p:cNvPr id="122" name="object 122"/>
          <p:cNvSpPr/>
          <p:nvPr/>
        </p:nvSpPr>
        <p:spPr>
          <a:xfrm>
            <a:off x="11284058" y="6464944"/>
            <a:ext cx="151546" cy="140541"/>
          </a:xfrm>
          <a:custGeom>
            <a:avLst/>
            <a:gdLst/>
            <a:ahLst/>
            <a:cxnLst/>
            <a:rect l="l" t="t" r="r" b="b"/>
            <a:pathLst>
              <a:path w="113665"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sp>
        <p:nvSpPr>
          <p:cNvPr id="123" name="object 123"/>
          <p:cNvSpPr txBox="1"/>
          <p:nvPr/>
        </p:nvSpPr>
        <p:spPr>
          <a:xfrm>
            <a:off x="11315553" y="6459644"/>
            <a:ext cx="108369" cy="124885"/>
          </a:xfrm>
          <a:prstGeom prst="rect">
            <a:avLst/>
          </a:prstGeom>
        </p:spPr>
        <p:txBody>
          <a:bodyPr vert="horz" wrap="square" lIns="0" tIns="22013" rIns="0" bIns="0" rtlCol="0">
            <a:spAutoFit/>
          </a:bodyPr>
          <a:lstStyle/>
          <a:p>
            <a:pPr>
              <a:spcBef>
                <a:spcPts val="173"/>
              </a:spcBef>
            </a:pPr>
            <a:r>
              <a:rPr sz="667" spc="-33" dirty="0">
                <a:solidFill>
                  <a:srgbClr val="404040"/>
                </a:solidFill>
                <a:latin typeface="Calibri"/>
                <a:cs typeface="Calibri"/>
              </a:rPr>
              <a:t>29</a:t>
            </a:r>
            <a:endParaRPr sz="667">
              <a:latin typeface="Calibri"/>
              <a:cs typeface="Calibri"/>
            </a:endParaRPr>
          </a:p>
        </p:txBody>
      </p:sp>
      <p:sp>
        <p:nvSpPr>
          <p:cNvPr id="124" name="object 124"/>
          <p:cNvSpPr/>
          <p:nvPr/>
        </p:nvSpPr>
        <p:spPr>
          <a:xfrm>
            <a:off x="12247359" y="7572174"/>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25" name="object 125"/>
          <p:cNvSpPr txBox="1"/>
          <p:nvPr/>
        </p:nvSpPr>
        <p:spPr>
          <a:xfrm>
            <a:off x="12279191" y="7567043"/>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3</a:t>
            </a:r>
            <a:endParaRPr sz="667">
              <a:latin typeface="Calibri"/>
              <a:cs typeface="Calibri"/>
            </a:endParaRPr>
          </a:p>
        </p:txBody>
      </p:sp>
      <p:sp>
        <p:nvSpPr>
          <p:cNvPr id="126" name="object 126"/>
          <p:cNvSpPr/>
          <p:nvPr/>
        </p:nvSpPr>
        <p:spPr>
          <a:xfrm>
            <a:off x="12436328" y="6464944"/>
            <a:ext cx="151546" cy="140541"/>
          </a:xfrm>
          <a:custGeom>
            <a:avLst/>
            <a:gdLst/>
            <a:ahLst/>
            <a:cxnLst/>
            <a:rect l="l" t="t" r="r" b="b"/>
            <a:pathLst>
              <a:path w="113665"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sp>
        <p:nvSpPr>
          <p:cNvPr id="127" name="object 127"/>
          <p:cNvSpPr txBox="1"/>
          <p:nvPr/>
        </p:nvSpPr>
        <p:spPr>
          <a:xfrm>
            <a:off x="12468162" y="6459644"/>
            <a:ext cx="108369" cy="124885"/>
          </a:xfrm>
          <a:prstGeom prst="rect">
            <a:avLst/>
          </a:prstGeom>
        </p:spPr>
        <p:txBody>
          <a:bodyPr vert="horz" wrap="square" lIns="0" tIns="22013" rIns="0" bIns="0" rtlCol="0">
            <a:spAutoFit/>
          </a:bodyPr>
          <a:lstStyle/>
          <a:p>
            <a:pPr>
              <a:spcBef>
                <a:spcPts val="173"/>
              </a:spcBef>
            </a:pPr>
            <a:r>
              <a:rPr sz="667" spc="-33" dirty="0">
                <a:solidFill>
                  <a:srgbClr val="404040"/>
                </a:solidFill>
                <a:latin typeface="Calibri"/>
                <a:cs typeface="Calibri"/>
              </a:rPr>
              <a:t>19</a:t>
            </a:r>
            <a:endParaRPr sz="667">
              <a:latin typeface="Calibri"/>
              <a:cs typeface="Calibri"/>
            </a:endParaRPr>
          </a:p>
        </p:txBody>
      </p:sp>
      <p:sp>
        <p:nvSpPr>
          <p:cNvPr id="128" name="object 128"/>
          <p:cNvSpPr/>
          <p:nvPr/>
        </p:nvSpPr>
        <p:spPr>
          <a:xfrm>
            <a:off x="12792932" y="7572174"/>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29" name="object 129"/>
          <p:cNvSpPr txBox="1"/>
          <p:nvPr/>
        </p:nvSpPr>
        <p:spPr>
          <a:xfrm>
            <a:off x="12824595" y="7567043"/>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2</a:t>
            </a:r>
            <a:endParaRPr sz="667">
              <a:latin typeface="Calibri"/>
              <a:cs typeface="Calibri"/>
            </a:endParaRPr>
          </a:p>
        </p:txBody>
      </p:sp>
      <p:sp>
        <p:nvSpPr>
          <p:cNvPr id="130" name="object 130"/>
          <p:cNvSpPr txBox="1"/>
          <p:nvPr/>
        </p:nvSpPr>
        <p:spPr>
          <a:xfrm>
            <a:off x="12994768" y="6459644"/>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2</a:t>
            </a:r>
            <a:endParaRPr sz="667">
              <a:latin typeface="Calibri"/>
              <a:cs typeface="Calibri"/>
            </a:endParaRPr>
          </a:p>
        </p:txBody>
      </p:sp>
      <p:sp>
        <p:nvSpPr>
          <p:cNvPr id="131" name="object 131"/>
          <p:cNvSpPr txBox="1"/>
          <p:nvPr/>
        </p:nvSpPr>
        <p:spPr>
          <a:xfrm>
            <a:off x="10610135" y="8233006"/>
            <a:ext cx="126995"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0%</a:t>
            </a:r>
            <a:endParaRPr sz="667">
              <a:latin typeface="Calibri"/>
              <a:cs typeface="Calibri"/>
            </a:endParaRPr>
          </a:p>
        </p:txBody>
      </p:sp>
      <p:sp>
        <p:nvSpPr>
          <p:cNvPr id="132" name="object 132"/>
          <p:cNvSpPr txBox="1"/>
          <p:nvPr/>
        </p:nvSpPr>
        <p:spPr>
          <a:xfrm>
            <a:off x="12507953" y="8233006"/>
            <a:ext cx="17271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80%</a:t>
            </a:r>
            <a:endParaRPr sz="667">
              <a:latin typeface="Calibri"/>
              <a:cs typeface="Calibri"/>
            </a:endParaRPr>
          </a:p>
        </p:txBody>
      </p:sp>
      <p:sp>
        <p:nvSpPr>
          <p:cNvPr id="133" name="object 133"/>
          <p:cNvSpPr txBox="1"/>
          <p:nvPr/>
        </p:nvSpPr>
        <p:spPr>
          <a:xfrm>
            <a:off x="12965475" y="8233006"/>
            <a:ext cx="218432"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Calibri"/>
                <a:cs typeface="Calibri"/>
              </a:rPr>
              <a:t>100%</a:t>
            </a:r>
            <a:endParaRPr sz="667">
              <a:latin typeface="Calibri"/>
              <a:cs typeface="Calibri"/>
            </a:endParaRPr>
          </a:p>
        </p:txBody>
      </p:sp>
      <p:sp>
        <p:nvSpPr>
          <p:cNvPr id="134" name="object 134"/>
          <p:cNvSpPr txBox="1"/>
          <p:nvPr/>
        </p:nvSpPr>
        <p:spPr>
          <a:xfrm>
            <a:off x="10131786" y="7562133"/>
            <a:ext cx="466496" cy="124885"/>
          </a:xfrm>
          <a:prstGeom prst="rect">
            <a:avLst/>
          </a:prstGeom>
        </p:spPr>
        <p:txBody>
          <a:bodyPr vert="horz" wrap="square" lIns="0" tIns="22013" rIns="0" bIns="0" rtlCol="0">
            <a:spAutoFit/>
          </a:bodyPr>
          <a:lstStyle/>
          <a:p>
            <a:pPr>
              <a:spcBef>
                <a:spcPts val="173"/>
              </a:spcBef>
            </a:pPr>
            <a:r>
              <a:rPr sz="667" spc="-13" dirty="0">
                <a:solidFill>
                  <a:srgbClr val="585858"/>
                </a:solidFill>
                <a:latin typeface="游ゴシック"/>
                <a:cs typeface="游ゴシック"/>
              </a:rPr>
              <a:t>置いている</a:t>
            </a:r>
            <a:endParaRPr sz="667">
              <a:latin typeface="游ゴシック"/>
              <a:cs typeface="游ゴシック"/>
            </a:endParaRPr>
          </a:p>
        </p:txBody>
      </p:sp>
      <p:sp>
        <p:nvSpPr>
          <p:cNvPr id="135" name="object 135"/>
          <p:cNvSpPr txBox="1"/>
          <p:nvPr/>
        </p:nvSpPr>
        <p:spPr>
          <a:xfrm>
            <a:off x="10041197" y="6453819"/>
            <a:ext cx="558779" cy="124885"/>
          </a:xfrm>
          <a:prstGeom prst="rect">
            <a:avLst/>
          </a:prstGeom>
        </p:spPr>
        <p:txBody>
          <a:bodyPr vert="horz" wrap="square" lIns="0" tIns="22013" rIns="0" bIns="0" rtlCol="0">
            <a:spAutoFit/>
          </a:bodyPr>
          <a:lstStyle/>
          <a:p>
            <a:pPr>
              <a:spcBef>
                <a:spcPts val="173"/>
              </a:spcBef>
            </a:pPr>
            <a:r>
              <a:rPr sz="667" spc="-13" dirty="0">
                <a:solidFill>
                  <a:srgbClr val="585858"/>
                </a:solidFill>
                <a:latin typeface="游ゴシック"/>
                <a:cs typeface="游ゴシック"/>
              </a:rPr>
              <a:t>置いていない</a:t>
            </a:r>
            <a:endParaRPr sz="667">
              <a:latin typeface="游ゴシック"/>
              <a:cs typeface="游ゴシック"/>
            </a:endParaRPr>
          </a:p>
        </p:txBody>
      </p:sp>
      <p:grpSp>
        <p:nvGrpSpPr>
          <p:cNvPr id="136" name="object 136"/>
          <p:cNvGrpSpPr/>
          <p:nvPr/>
        </p:nvGrpSpPr>
        <p:grpSpPr>
          <a:xfrm>
            <a:off x="10851256" y="8487117"/>
            <a:ext cx="932992" cy="49951"/>
            <a:chOff x="8187943" y="5952909"/>
            <a:chExt cx="699770" cy="37465"/>
          </a:xfrm>
        </p:grpSpPr>
        <p:sp>
          <p:nvSpPr>
            <p:cNvPr id="137" name="object 137"/>
            <p:cNvSpPr/>
            <p:nvPr/>
          </p:nvSpPr>
          <p:spPr>
            <a:xfrm>
              <a:off x="8187943" y="5952909"/>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138" name="object 138"/>
            <p:cNvSpPr/>
            <p:nvPr/>
          </p:nvSpPr>
          <p:spPr>
            <a:xfrm>
              <a:off x="8519286" y="5952909"/>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139" name="object 139"/>
            <p:cNvSpPr/>
            <p:nvPr/>
          </p:nvSpPr>
          <p:spPr>
            <a:xfrm>
              <a:off x="8850629" y="5952909"/>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140" name="object 140"/>
          <p:cNvSpPr txBox="1"/>
          <p:nvPr/>
        </p:nvSpPr>
        <p:spPr>
          <a:xfrm>
            <a:off x="10923390" y="8233007"/>
            <a:ext cx="1529870" cy="330133"/>
          </a:xfrm>
          <a:prstGeom prst="rect">
            <a:avLst/>
          </a:prstGeom>
        </p:spPr>
        <p:txBody>
          <a:bodyPr vert="horz" wrap="square" lIns="0" tIns="22013" rIns="0" bIns="0" rtlCol="0">
            <a:spAutoFit/>
          </a:bodyPr>
          <a:lstStyle/>
          <a:p>
            <a:pPr marL="143930">
              <a:spcBef>
                <a:spcPts val="173"/>
              </a:spcBef>
              <a:tabLst>
                <a:tab pos="623978" algn="l"/>
                <a:tab pos="1104026"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a:p>
            <a:pPr>
              <a:spcBef>
                <a:spcPts val="767"/>
              </a:spcBef>
              <a:tabLst>
                <a:tab pos="441102" algn="l"/>
                <a:tab pos="883051"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141" name="object 141"/>
          <p:cNvSpPr txBox="1"/>
          <p:nvPr/>
        </p:nvSpPr>
        <p:spPr>
          <a:xfrm>
            <a:off x="12502705" y="5826767"/>
            <a:ext cx="614656" cy="135870"/>
          </a:xfrm>
          <a:prstGeom prst="rect">
            <a:avLst/>
          </a:prstGeom>
        </p:spPr>
        <p:txBody>
          <a:bodyPr vert="horz" wrap="square" lIns="0" tIns="22859" rIns="0" bIns="0" rtlCol="0">
            <a:spAutoFit/>
          </a:bodyPr>
          <a:lstStyle/>
          <a:p>
            <a:pPr>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839678" y="958843"/>
            <a:ext cx="3386541" cy="242866"/>
          </a:xfrm>
          <a:prstGeom prst="rect">
            <a:avLst/>
          </a:prstGeom>
        </p:spPr>
        <p:txBody>
          <a:bodyPr vert="horz" wrap="square" lIns="0" tIns="16933" rIns="0" bIns="0" rtlCol="0">
            <a:spAutoFit/>
          </a:bodyPr>
          <a:lstStyle/>
          <a:p>
            <a:pPr marL="16933">
              <a:spcBef>
                <a:spcPts val="133"/>
              </a:spcBef>
            </a:pPr>
            <a:r>
              <a:rPr sz="1467" dirty="0">
                <a:latin typeface="游ゴシック"/>
                <a:cs typeface="游ゴシック"/>
              </a:rPr>
              <a:t>保健相談に関する調査集計（市原支部</a:t>
            </a:r>
            <a:r>
              <a:rPr sz="1467" spc="-67" dirty="0">
                <a:latin typeface="游ゴシック"/>
                <a:cs typeface="游ゴシック"/>
              </a:rPr>
              <a:t>）</a:t>
            </a:r>
            <a:endParaRPr sz="1467">
              <a:latin typeface="游ゴシック"/>
              <a:cs typeface="游ゴシック"/>
            </a:endParaRPr>
          </a:p>
        </p:txBody>
      </p:sp>
      <p:sp>
        <p:nvSpPr>
          <p:cNvPr id="3" name="object 3"/>
          <p:cNvSpPr txBox="1"/>
          <p:nvPr/>
        </p:nvSpPr>
        <p:spPr>
          <a:xfrm>
            <a:off x="12523531" y="948939"/>
            <a:ext cx="802610" cy="149678"/>
          </a:xfrm>
          <a:prstGeom prst="rect">
            <a:avLst/>
          </a:prstGeom>
        </p:spPr>
        <p:txBody>
          <a:bodyPr vert="horz" wrap="square" lIns="0" tIns="16086" rIns="0" bIns="0" rtlCol="0">
            <a:spAutoFit/>
          </a:bodyPr>
          <a:lstStyle/>
          <a:p>
            <a:pPr marL="16933">
              <a:spcBef>
                <a:spcPts val="127"/>
              </a:spcBef>
            </a:pPr>
            <a:r>
              <a:rPr sz="867" spc="-27" dirty="0">
                <a:latin typeface="游ゴシック"/>
                <a:cs typeface="游ゴシック"/>
              </a:rPr>
              <a:t>令和３年度実施</a:t>
            </a:r>
            <a:endParaRPr sz="867">
              <a:latin typeface="游ゴシック"/>
              <a:cs typeface="游ゴシック"/>
            </a:endParaRPr>
          </a:p>
        </p:txBody>
      </p:sp>
      <p:sp>
        <p:nvSpPr>
          <p:cNvPr id="4" name="object 4"/>
          <p:cNvSpPr/>
          <p:nvPr/>
        </p:nvSpPr>
        <p:spPr>
          <a:xfrm>
            <a:off x="804070" y="5538480"/>
            <a:ext cx="5967932" cy="3698103"/>
          </a:xfrm>
          <a:custGeom>
            <a:avLst/>
            <a:gdLst/>
            <a:ahLst/>
            <a:cxnLst/>
            <a:rect l="l" t="t" r="r" b="b"/>
            <a:pathLst>
              <a:path w="4476115" h="2773679">
                <a:moveTo>
                  <a:pt x="0" y="2773679"/>
                </a:moveTo>
                <a:lnTo>
                  <a:pt x="4475988" y="2773679"/>
                </a:lnTo>
                <a:lnTo>
                  <a:pt x="4475988" y="0"/>
                </a:lnTo>
                <a:lnTo>
                  <a:pt x="0" y="0"/>
                </a:lnTo>
                <a:lnTo>
                  <a:pt x="0" y="2773679"/>
                </a:lnTo>
                <a:close/>
              </a:path>
            </a:pathLst>
          </a:custGeom>
          <a:ln w="7493">
            <a:solidFill>
              <a:srgbClr val="000000"/>
            </a:solidFill>
          </a:ln>
        </p:spPr>
        <p:txBody>
          <a:bodyPr wrap="square" lIns="0" tIns="0" rIns="0" bIns="0" rtlCol="0"/>
          <a:lstStyle/>
          <a:p>
            <a:endParaRPr/>
          </a:p>
        </p:txBody>
      </p:sp>
      <p:sp>
        <p:nvSpPr>
          <p:cNvPr id="5" name="object 5"/>
          <p:cNvSpPr txBox="1"/>
          <p:nvPr/>
        </p:nvSpPr>
        <p:spPr>
          <a:xfrm>
            <a:off x="1903848" y="5648035"/>
            <a:ext cx="3673550" cy="186440"/>
          </a:xfrm>
          <a:prstGeom prst="rect">
            <a:avLst/>
          </a:prstGeom>
        </p:spPr>
        <p:txBody>
          <a:bodyPr vert="horz" wrap="square" lIns="0" tIns="22013" rIns="0" bIns="0" rtlCol="0">
            <a:spAutoFit/>
          </a:bodyPr>
          <a:lstStyle/>
          <a:p>
            <a:pPr marL="16933">
              <a:spcBef>
                <a:spcPts val="173"/>
              </a:spcBef>
            </a:pPr>
            <a:r>
              <a:rPr sz="1067" spc="-7" dirty="0">
                <a:latin typeface="游ゴシック"/>
                <a:cs typeface="游ゴシック"/>
              </a:rPr>
              <a:t>問４  わき汗で悩んだり、相談されたことがありますか？</a:t>
            </a:r>
            <a:endParaRPr sz="1067">
              <a:latin typeface="游ゴシック"/>
              <a:cs typeface="游ゴシック"/>
            </a:endParaRPr>
          </a:p>
        </p:txBody>
      </p:sp>
      <p:grpSp>
        <p:nvGrpSpPr>
          <p:cNvPr id="6" name="object 6"/>
          <p:cNvGrpSpPr/>
          <p:nvPr/>
        </p:nvGrpSpPr>
        <p:grpSpPr>
          <a:xfrm>
            <a:off x="7309276" y="5525510"/>
            <a:ext cx="5978938" cy="3709956"/>
            <a:chOff x="5531358" y="3729228"/>
            <a:chExt cx="4484370" cy="2782570"/>
          </a:xfrm>
        </p:grpSpPr>
        <p:sp>
          <p:nvSpPr>
            <p:cNvPr id="7" name="object 7"/>
            <p:cNvSpPr/>
            <p:nvPr/>
          </p:nvSpPr>
          <p:spPr>
            <a:xfrm>
              <a:off x="5535168" y="3733038"/>
              <a:ext cx="4476750" cy="2774950"/>
            </a:xfrm>
            <a:custGeom>
              <a:avLst/>
              <a:gdLst/>
              <a:ahLst/>
              <a:cxnLst/>
              <a:rect l="l" t="t" r="r" b="b"/>
              <a:pathLst>
                <a:path w="4476750" h="2774950">
                  <a:moveTo>
                    <a:pt x="0" y="2774441"/>
                  </a:moveTo>
                  <a:lnTo>
                    <a:pt x="4476369" y="2774441"/>
                  </a:lnTo>
                  <a:lnTo>
                    <a:pt x="4476369" y="0"/>
                  </a:lnTo>
                  <a:lnTo>
                    <a:pt x="0" y="0"/>
                  </a:lnTo>
                  <a:lnTo>
                    <a:pt x="0" y="2774441"/>
                  </a:lnTo>
                  <a:close/>
                </a:path>
              </a:pathLst>
            </a:custGeom>
            <a:ln w="7493">
              <a:solidFill>
                <a:srgbClr val="000000"/>
              </a:solidFill>
            </a:ln>
          </p:spPr>
          <p:txBody>
            <a:bodyPr wrap="square" lIns="0" tIns="0" rIns="0" bIns="0" rtlCol="0"/>
            <a:lstStyle/>
            <a:p>
              <a:endParaRPr/>
            </a:p>
          </p:txBody>
        </p:sp>
        <p:sp>
          <p:nvSpPr>
            <p:cNvPr id="8" name="object 8"/>
            <p:cNvSpPr/>
            <p:nvPr/>
          </p:nvSpPr>
          <p:spPr>
            <a:xfrm>
              <a:off x="6580759" y="4447540"/>
              <a:ext cx="826135" cy="1650364"/>
            </a:xfrm>
            <a:custGeom>
              <a:avLst/>
              <a:gdLst/>
              <a:ahLst/>
              <a:cxnLst/>
              <a:rect l="l" t="t" r="r" b="b"/>
              <a:pathLst>
                <a:path w="826134" h="1650364">
                  <a:moveTo>
                    <a:pt x="0" y="0"/>
                  </a:moveTo>
                  <a:lnTo>
                    <a:pt x="0" y="825627"/>
                  </a:lnTo>
                  <a:lnTo>
                    <a:pt x="38735" y="1650364"/>
                  </a:lnTo>
                  <a:lnTo>
                    <a:pt x="87272" y="1646669"/>
                  </a:lnTo>
                  <a:lnTo>
                    <a:pt x="134960" y="1640236"/>
                  </a:lnTo>
                  <a:lnTo>
                    <a:pt x="181719" y="1631146"/>
                  </a:lnTo>
                  <a:lnTo>
                    <a:pt x="227475" y="1619480"/>
                  </a:lnTo>
                  <a:lnTo>
                    <a:pt x="272149" y="1605318"/>
                  </a:lnTo>
                  <a:lnTo>
                    <a:pt x="315665" y="1588742"/>
                  </a:lnTo>
                  <a:lnTo>
                    <a:pt x="357945" y="1569832"/>
                  </a:lnTo>
                  <a:lnTo>
                    <a:pt x="398914" y="1548668"/>
                  </a:lnTo>
                  <a:lnTo>
                    <a:pt x="438493" y="1525331"/>
                  </a:lnTo>
                  <a:lnTo>
                    <a:pt x="476606" y="1499901"/>
                  </a:lnTo>
                  <a:lnTo>
                    <a:pt x="513176" y="1472461"/>
                  </a:lnTo>
                  <a:lnTo>
                    <a:pt x="548125" y="1443089"/>
                  </a:lnTo>
                  <a:lnTo>
                    <a:pt x="581378" y="1411866"/>
                  </a:lnTo>
                  <a:lnTo>
                    <a:pt x="612857" y="1378874"/>
                  </a:lnTo>
                  <a:lnTo>
                    <a:pt x="642484" y="1344193"/>
                  </a:lnTo>
                  <a:lnTo>
                    <a:pt x="670184" y="1307904"/>
                  </a:lnTo>
                  <a:lnTo>
                    <a:pt x="695879" y="1270087"/>
                  </a:lnTo>
                  <a:lnTo>
                    <a:pt x="719492" y="1230822"/>
                  </a:lnTo>
                  <a:lnTo>
                    <a:pt x="740946" y="1190191"/>
                  </a:lnTo>
                  <a:lnTo>
                    <a:pt x="760165" y="1148275"/>
                  </a:lnTo>
                  <a:lnTo>
                    <a:pt x="777070" y="1105153"/>
                  </a:lnTo>
                  <a:lnTo>
                    <a:pt x="791586" y="1060906"/>
                  </a:lnTo>
                  <a:lnTo>
                    <a:pt x="803636" y="1015615"/>
                  </a:lnTo>
                  <a:lnTo>
                    <a:pt x="813141" y="969362"/>
                  </a:lnTo>
                  <a:lnTo>
                    <a:pt x="820026" y="922225"/>
                  </a:lnTo>
                  <a:lnTo>
                    <a:pt x="824214" y="874286"/>
                  </a:lnTo>
                  <a:lnTo>
                    <a:pt x="825627" y="825627"/>
                  </a:lnTo>
                  <a:lnTo>
                    <a:pt x="824225" y="777107"/>
                  </a:lnTo>
                  <a:lnTo>
                    <a:pt x="820071" y="729327"/>
                  </a:lnTo>
                  <a:lnTo>
                    <a:pt x="813243" y="682363"/>
                  </a:lnTo>
                  <a:lnTo>
                    <a:pt x="803818" y="636294"/>
                  </a:lnTo>
                  <a:lnTo>
                    <a:pt x="791874" y="591196"/>
                  </a:lnTo>
                  <a:lnTo>
                    <a:pt x="777488" y="547146"/>
                  </a:lnTo>
                  <a:lnTo>
                    <a:pt x="760737" y="504223"/>
                  </a:lnTo>
                  <a:lnTo>
                    <a:pt x="741700" y="462504"/>
                  </a:lnTo>
                  <a:lnTo>
                    <a:pt x="720453" y="422065"/>
                  </a:lnTo>
                  <a:lnTo>
                    <a:pt x="697074" y="382984"/>
                  </a:lnTo>
                  <a:lnTo>
                    <a:pt x="671640" y="345339"/>
                  </a:lnTo>
                  <a:lnTo>
                    <a:pt x="644229" y="309207"/>
                  </a:lnTo>
                  <a:lnTo>
                    <a:pt x="614919" y="274665"/>
                  </a:lnTo>
                  <a:lnTo>
                    <a:pt x="583787" y="241792"/>
                  </a:lnTo>
                  <a:lnTo>
                    <a:pt x="550910" y="210663"/>
                  </a:lnTo>
                  <a:lnTo>
                    <a:pt x="516366" y="181357"/>
                  </a:lnTo>
                  <a:lnTo>
                    <a:pt x="480232" y="153950"/>
                  </a:lnTo>
                  <a:lnTo>
                    <a:pt x="442586" y="128521"/>
                  </a:lnTo>
                  <a:lnTo>
                    <a:pt x="403505" y="105146"/>
                  </a:lnTo>
                  <a:lnTo>
                    <a:pt x="363067" y="83904"/>
                  </a:lnTo>
                  <a:lnTo>
                    <a:pt x="321349" y="64871"/>
                  </a:lnTo>
                  <a:lnTo>
                    <a:pt x="278429" y="48124"/>
                  </a:lnTo>
                  <a:lnTo>
                    <a:pt x="234384" y="33742"/>
                  </a:lnTo>
                  <a:lnTo>
                    <a:pt x="189292" y="21801"/>
                  </a:lnTo>
                  <a:lnTo>
                    <a:pt x="143230" y="12379"/>
                  </a:lnTo>
                  <a:lnTo>
                    <a:pt x="96276" y="5553"/>
                  </a:lnTo>
                  <a:lnTo>
                    <a:pt x="48506" y="1401"/>
                  </a:lnTo>
                  <a:lnTo>
                    <a:pt x="0" y="0"/>
                  </a:lnTo>
                  <a:close/>
                </a:path>
              </a:pathLst>
            </a:custGeom>
            <a:solidFill>
              <a:srgbClr val="4471C4"/>
            </a:solidFill>
          </p:spPr>
          <p:txBody>
            <a:bodyPr wrap="square" lIns="0" tIns="0" rIns="0" bIns="0" rtlCol="0"/>
            <a:lstStyle/>
            <a:p>
              <a:endParaRPr/>
            </a:p>
          </p:txBody>
        </p:sp>
        <p:sp>
          <p:nvSpPr>
            <p:cNvPr id="9" name="object 9"/>
            <p:cNvSpPr/>
            <p:nvPr/>
          </p:nvSpPr>
          <p:spPr>
            <a:xfrm>
              <a:off x="5755170" y="4849241"/>
              <a:ext cx="864869" cy="1249680"/>
            </a:xfrm>
            <a:custGeom>
              <a:avLst/>
              <a:gdLst/>
              <a:ahLst/>
              <a:cxnLst/>
              <a:rect l="l" t="t" r="r" b="b"/>
              <a:pathLst>
                <a:path w="864870" h="1249679">
                  <a:moveTo>
                    <a:pt x="117055" y="0"/>
                  </a:moveTo>
                  <a:lnTo>
                    <a:pt x="93320" y="42457"/>
                  </a:lnTo>
                  <a:lnTo>
                    <a:pt x="72198" y="86082"/>
                  </a:lnTo>
                  <a:lnTo>
                    <a:pt x="53718" y="130754"/>
                  </a:lnTo>
                  <a:lnTo>
                    <a:pt x="37911" y="176353"/>
                  </a:lnTo>
                  <a:lnTo>
                    <a:pt x="24806" y="222757"/>
                  </a:lnTo>
                  <a:lnTo>
                    <a:pt x="14432" y="269848"/>
                  </a:lnTo>
                  <a:lnTo>
                    <a:pt x="6820" y="317504"/>
                  </a:lnTo>
                  <a:lnTo>
                    <a:pt x="1999" y="365605"/>
                  </a:lnTo>
                  <a:lnTo>
                    <a:pt x="0" y="414031"/>
                  </a:lnTo>
                  <a:lnTo>
                    <a:pt x="850" y="462661"/>
                  </a:lnTo>
                  <a:lnTo>
                    <a:pt x="4520" y="511047"/>
                  </a:lnTo>
                  <a:lnTo>
                    <a:pt x="10905" y="558568"/>
                  </a:lnTo>
                  <a:lnTo>
                    <a:pt x="19923" y="605150"/>
                  </a:lnTo>
                  <a:lnTo>
                    <a:pt x="31493" y="650718"/>
                  </a:lnTo>
                  <a:lnTo>
                    <a:pt x="45534" y="695199"/>
                  </a:lnTo>
                  <a:lnTo>
                    <a:pt x="61966" y="738519"/>
                  </a:lnTo>
                  <a:lnTo>
                    <a:pt x="80707" y="780605"/>
                  </a:lnTo>
                  <a:lnTo>
                    <a:pt x="101677" y="821383"/>
                  </a:lnTo>
                  <a:lnTo>
                    <a:pt x="124794" y="860778"/>
                  </a:lnTo>
                  <a:lnTo>
                    <a:pt x="149978" y="898718"/>
                  </a:lnTo>
                  <a:lnTo>
                    <a:pt x="177147" y="935129"/>
                  </a:lnTo>
                  <a:lnTo>
                    <a:pt x="206220" y="969936"/>
                  </a:lnTo>
                  <a:lnTo>
                    <a:pt x="237117" y="1003066"/>
                  </a:lnTo>
                  <a:lnTo>
                    <a:pt x="269757" y="1034446"/>
                  </a:lnTo>
                  <a:lnTo>
                    <a:pt x="304058" y="1064002"/>
                  </a:lnTo>
                  <a:lnTo>
                    <a:pt x="339940" y="1091659"/>
                  </a:lnTo>
                  <a:lnTo>
                    <a:pt x="377321" y="1117345"/>
                  </a:lnTo>
                  <a:lnTo>
                    <a:pt x="416120" y="1140985"/>
                  </a:lnTo>
                  <a:lnTo>
                    <a:pt x="456258" y="1162506"/>
                  </a:lnTo>
                  <a:lnTo>
                    <a:pt x="497652" y="1181834"/>
                  </a:lnTo>
                  <a:lnTo>
                    <a:pt x="540221" y="1198895"/>
                  </a:lnTo>
                  <a:lnTo>
                    <a:pt x="583885" y="1213616"/>
                  </a:lnTo>
                  <a:lnTo>
                    <a:pt x="628563" y="1225923"/>
                  </a:lnTo>
                  <a:lnTo>
                    <a:pt x="674174" y="1235742"/>
                  </a:lnTo>
                  <a:lnTo>
                    <a:pt x="720636" y="1242999"/>
                  </a:lnTo>
                  <a:lnTo>
                    <a:pt x="767869" y="1247621"/>
                  </a:lnTo>
                  <a:lnTo>
                    <a:pt x="815792" y="1249534"/>
                  </a:lnTo>
                  <a:lnTo>
                    <a:pt x="864323" y="1248664"/>
                  </a:lnTo>
                  <a:lnTo>
                    <a:pt x="825588" y="423926"/>
                  </a:lnTo>
                  <a:lnTo>
                    <a:pt x="117055" y="0"/>
                  </a:lnTo>
                  <a:close/>
                </a:path>
              </a:pathLst>
            </a:custGeom>
            <a:solidFill>
              <a:srgbClr val="EC7C30"/>
            </a:solidFill>
          </p:spPr>
          <p:txBody>
            <a:bodyPr wrap="square" lIns="0" tIns="0" rIns="0" bIns="0" rtlCol="0"/>
            <a:lstStyle/>
            <a:p>
              <a:endParaRPr/>
            </a:p>
          </p:txBody>
        </p:sp>
        <p:sp>
          <p:nvSpPr>
            <p:cNvPr id="10" name="object 10"/>
            <p:cNvSpPr/>
            <p:nvPr/>
          </p:nvSpPr>
          <p:spPr>
            <a:xfrm>
              <a:off x="5755170" y="4849241"/>
              <a:ext cx="864869" cy="1249680"/>
            </a:xfrm>
            <a:custGeom>
              <a:avLst/>
              <a:gdLst/>
              <a:ahLst/>
              <a:cxnLst/>
              <a:rect l="l" t="t" r="r" b="b"/>
              <a:pathLst>
                <a:path w="864870" h="1249679">
                  <a:moveTo>
                    <a:pt x="864323" y="1248664"/>
                  </a:moveTo>
                  <a:lnTo>
                    <a:pt x="815792" y="1249534"/>
                  </a:lnTo>
                  <a:lnTo>
                    <a:pt x="767869" y="1247621"/>
                  </a:lnTo>
                  <a:lnTo>
                    <a:pt x="720636" y="1242999"/>
                  </a:lnTo>
                  <a:lnTo>
                    <a:pt x="674174" y="1235742"/>
                  </a:lnTo>
                  <a:lnTo>
                    <a:pt x="628563" y="1225923"/>
                  </a:lnTo>
                  <a:lnTo>
                    <a:pt x="583885" y="1213616"/>
                  </a:lnTo>
                  <a:lnTo>
                    <a:pt x="540221" y="1198895"/>
                  </a:lnTo>
                  <a:lnTo>
                    <a:pt x="497652" y="1181834"/>
                  </a:lnTo>
                  <a:lnTo>
                    <a:pt x="456258" y="1162506"/>
                  </a:lnTo>
                  <a:lnTo>
                    <a:pt x="416120" y="1140985"/>
                  </a:lnTo>
                  <a:lnTo>
                    <a:pt x="377321" y="1117345"/>
                  </a:lnTo>
                  <a:lnTo>
                    <a:pt x="339940" y="1091659"/>
                  </a:lnTo>
                  <a:lnTo>
                    <a:pt x="304058" y="1064002"/>
                  </a:lnTo>
                  <a:lnTo>
                    <a:pt x="269757" y="1034446"/>
                  </a:lnTo>
                  <a:lnTo>
                    <a:pt x="237117" y="1003066"/>
                  </a:lnTo>
                  <a:lnTo>
                    <a:pt x="206220" y="969936"/>
                  </a:lnTo>
                  <a:lnTo>
                    <a:pt x="177147" y="935129"/>
                  </a:lnTo>
                  <a:lnTo>
                    <a:pt x="149978" y="898718"/>
                  </a:lnTo>
                  <a:lnTo>
                    <a:pt x="124794" y="860778"/>
                  </a:lnTo>
                  <a:lnTo>
                    <a:pt x="101677" y="821383"/>
                  </a:lnTo>
                  <a:lnTo>
                    <a:pt x="80707" y="780605"/>
                  </a:lnTo>
                  <a:lnTo>
                    <a:pt x="61966" y="738519"/>
                  </a:lnTo>
                  <a:lnTo>
                    <a:pt x="45534" y="695199"/>
                  </a:lnTo>
                  <a:lnTo>
                    <a:pt x="31493" y="650718"/>
                  </a:lnTo>
                  <a:lnTo>
                    <a:pt x="19923" y="605150"/>
                  </a:lnTo>
                  <a:lnTo>
                    <a:pt x="10905" y="558568"/>
                  </a:lnTo>
                  <a:lnTo>
                    <a:pt x="4520" y="511047"/>
                  </a:lnTo>
                  <a:lnTo>
                    <a:pt x="850" y="462661"/>
                  </a:lnTo>
                  <a:lnTo>
                    <a:pt x="0" y="414031"/>
                  </a:lnTo>
                  <a:lnTo>
                    <a:pt x="1999" y="365605"/>
                  </a:lnTo>
                  <a:lnTo>
                    <a:pt x="6820" y="317504"/>
                  </a:lnTo>
                  <a:lnTo>
                    <a:pt x="14432" y="269848"/>
                  </a:lnTo>
                  <a:lnTo>
                    <a:pt x="24806" y="222757"/>
                  </a:lnTo>
                  <a:lnTo>
                    <a:pt x="37911" y="176353"/>
                  </a:lnTo>
                  <a:lnTo>
                    <a:pt x="53718" y="130754"/>
                  </a:lnTo>
                  <a:lnTo>
                    <a:pt x="72198" y="86082"/>
                  </a:lnTo>
                  <a:lnTo>
                    <a:pt x="93320" y="42457"/>
                  </a:lnTo>
                  <a:lnTo>
                    <a:pt x="117055" y="0"/>
                  </a:lnTo>
                  <a:lnTo>
                    <a:pt x="825588" y="423926"/>
                  </a:lnTo>
                  <a:lnTo>
                    <a:pt x="864323" y="1248664"/>
                  </a:lnTo>
                  <a:close/>
                </a:path>
              </a:pathLst>
            </a:custGeom>
            <a:ln w="11239">
              <a:solidFill>
                <a:srgbClr val="FFFFFF"/>
              </a:solidFill>
            </a:ln>
          </p:spPr>
          <p:txBody>
            <a:bodyPr wrap="square" lIns="0" tIns="0" rIns="0" bIns="0" rtlCol="0"/>
            <a:lstStyle/>
            <a:p>
              <a:endParaRPr/>
            </a:p>
          </p:txBody>
        </p:sp>
        <p:sp>
          <p:nvSpPr>
            <p:cNvPr id="11" name="object 11"/>
            <p:cNvSpPr/>
            <p:nvPr/>
          </p:nvSpPr>
          <p:spPr>
            <a:xfrm>
              <a:off x="5872226" y="4447540"/>
              <a:ext cx="708660" cy="826135"/>
            </a:xfrm>
            <a:custGeom>
              <a:avLst/>
              <a:gdLst/>
              <a:ahLst/>
              <a:cxnLst/>
              <a:rect l="l" t="t" r="r" b="b"/>
              <a:pathLst>
                <a:path w="708659" h="826135">
                  <a:moveTo>
                    <a:pt x="708533" y="0"/>
                  </a:moveTo>
                  <a:lnTo>
                    <a:pt x="660359" y="1402"/>
                  </a:lnTo>
                  <a:lnTo>
                    <a:pt x="612680" y="5572"/>
                  </a:lnTo>
                  <a:lnTo>
                    <a:pt x="565596" y="12451"/>
                  </a:lnTo>
                  <a:lnTo>
                    <a:pt x="519211" y="21983"/>
                  </a:lnTo>
                  <a:lnTo>
                    <a:pt x="473625" y="34109"/>
                  </a:lnTo>
                  <a:lnTo>
                    <a:pt x="428940" y="48772"/>
                  </a:lnTo>
                  <a:lnTo>
                    <a:pt x="385257" y="65915"/>
                  </a:lnTo>
                  <a:lnTo>
                    <a:pt x="342679" y="85480"/>
                  </a:lnTo>
                  <a:lnTo>
                    <a:pt x="301307" y="107410"/>
                  </a:lnTo>
                  <a:lnTo>
                    <a:pt x="261243" y="131647"/>
                  </a:lnTo>
                  <a:lnTo>
                    <a:pt x="222587" y="158133"/>
                  </a:lnTo>
                  <a:lnTo>
                    <a:pt x="185443" y="186812"/>
                  </a:lnTo>
                  <a:lnTo>
                    <a:pt x="149911" y="217625"/>
                  </a:lnTo>
                  <a:lnTo>
                    <a:pt x="116094" y="250516"/>
                  </a:lnTo>
                  <a:lnTo>
                    <a:pt x="84092" y="285426"/>
                  </a:lnTo>
                  <a:lnTo>
                    <a:pt x="54008" y="322299"/>
                  </a:lnTo>
                  <a:lnTo>
                    <a:pt x="25943" y="361076"/>
                  </a:lnTo>
                  <a:lnTo>
                    <a:pt x="0" y="401700"/>
                  </a:lnTo>
                  <a:lnTo>
                    <a:pt x="708533" y="825626"/>
                  </a:lnTo>
                  <a:lnTo>
                    <a:pt x="708533" y="0"/>
                  </a:lnTo>
                  <a:close/>
                </a:path>
              </a:pathLst>
            </a:custGeom>
            <a:solidFill>
              <a:srgbClr val="A4A4A4"/>
            </a:solidFill>
          </p:spPr>
          <p:txBody>
            <a:bodyPr wrap="square" lIns="0" tIns="0" rIns="0" bIns="0" rtlCol="0"/>
            <a:lstStyle/>
            <a:p>
              <a:endParaRPr/>
            </a:p>
          </p:txBody>
        </p:sp>
        <p:sp>
          <p:nvSpPr>
            <p:cNvPr id="12" name="object 12"/>
            <p:cNvSpPr/>
            <p:nvPr/>
          </p:nvSpPr>
          <p:spPr>
            <a:xfrm>
              <a:off x="5872226" y="4447540"/>
              <a:ext cx="708660" cy="826135"/>
            </a:xfrm>
            <a:custGeom>
              <a:avLst/>
              <a:gdLst/>
              <a:ahLst/>
              <a:cxnLst/>
              <a:rect l="l" t="t" r="r" b="b"/>
              <a:pathLst>
                <a:path w="708659" h="826135">
                  <a:moveTo>
                    <a:pt x="0" y="401700"/>
                  </a:moveTo>
                  <a:lnTo>
                    <a:pt x="25943" y="361076"/>
                  </a:lnTo>
                  <a:lnTo>
                    <a:pt x="54008" y="322299"/>
                  </a:lnTo>
                  <a:lnTo>
                    <a:pt x="84092" y="285426"/>
                  </a:lnTo>
                  <a:lnTo>
                    <a:pt x="116094" y="250516"/>
                  </a:lnTo>
                  <a:lnTo>
                    <a:pt x="149911" y="217625"/>
                  </a:lnTo>
                  <a:lnTo>
                    <a:pt x="185443" y="186812"/>
                  </a:lnTo>
                  <a:lnTo>
                    <a:pt x="222587" y="158133"/>
                  </a:lnTo>
                  <a:lnTo>
                    <a:pt x="261243" y="131647"/>
                  </a:lnTo>
                  <a:lnTo>
                    <a:pt x="301307" y="107410"/>
                  </a:lnTo>
                  <a:lnTo>
                    <a:pt x="342679" y="85480"/>
                  </a:lnTo>
                  <a:lnTo>
                    <a:pt x="385257" y="65915"/>
                  </a:lnTo>
                  <a:lnTo>
                    <a:pt x="428940" y="48772"/>
                  </a:lnTo>
                  <a:lnTo>
                    <a:pt x="473625" y="34109"/>
                  </a:lnTo>
                  <a:lnTo>
                    <a:pt x="519211" y="21983"/>
                  </a:lnTo>
                  <a:lnTo>
                    <a:pt x="565596" y="12451"/>
                  </a:lnTo>
                  <a:lnTo>
                    <a:pt x="612680" y="5572"/>
                  </a:lnTo>
                  <a:lnTo>
                    <a:pt x="660359" y="1402"/>
                  </a:lnTo>
                  <a:lnTo>
                    <a:pt x="708533" y="0"/>
                  </a:lnTo>
                  <a:lnTo>
                    <a:pt x="708533" y="825626"/>
                  </a:lnTo>
                  <a:lnTo>
                    <a:pt x="0" y="401700"/>
                  </a:lnTo>
                  <a:close/>
                </a:path>
              </a:pathLst>
            </a:custGeom>
            <a:ln w="11239">
              <a:solidFill>
                <a:srgbClr val="FFFFFF"/>
              </a:solidFill>
            </a:ln>
          </p:spPr>
          <p:txBody>
            <a:bodyPr wrap="square" lIns="0" tIns="0" rIns="0" bIns="0" rtlCol="0"/>
            <a:lstStyle/>
            <a:p>
              <a:endParaRPr/>
            </a:p>
          </p:txBody>
        </p:sp>
        <p:sp>
          <p:nvSpPr>
            <p:cNvPr id="13" name="object 13"/>
            <p:cNvSpPr/>
            <p:nvPr/>
          </p:nvSpPr>
          <p:spPr>
            <a:xfrm>
              <a:off x="6908165" y="5253736"/>
              <a:ext cx="680085" cy="1081405"/>
            </a:xfrm>
            <a:custGeom>
              <a:avLst/>
              <a:gdLst/>
              <a:ahLst/>
              <a:cxnLst/>
              <a:rect l="l" t="t" r="r" b="b"/>
              <a:pathLst>
                <a:path w="680084" h="1081404">
                  <a:moveTo>
                    <a:pt x="497967" y="0"/>
                  </a:moveTo>
                  <a:lnTo>
                    <a:pt x="396621" y="762634"/>
                  </a:lnTo>
                  <a:lnTo>
                    <a:pt x="0" y="762634"/>
                  </a:lnTo>
                  <a:lnTo>
                    <a:pt x="0" y="1081379"/>
                  </a:lnTo>
                  <a:lnTo>
                    <a:pt x="679958" y="1081379"/>
                  </a:lnTo>
                  <a:lnTo>
                    <a:pt x="679958" y="762634"/>
                  </a:lnTo>
                  <a:lnTo>
                    <a:pt x="566674" y="762634"/>
                  </a:lnTo>
                  <a:lnTo>
                    <a:pt x="497967" y="0"/>
                  </a:lnTo>
                  <a:close/>
                </a:path>
              </a:pathLst>
            </a:custGeom>
            <a:solidFill>
              <a:srgbClr val="FFFFFF"/>
            </a:solidFill>
          </p:spPr>
          <p:txBody>
            <a:bodyPr wrap="square" lIns="0" tIns="0" rIns="0" bIns="0" rtlCol="0"/>
            <a:lstStyle/>
            <a:p>
              <a:endParaRPr/>
            </a:p>
          </p:txBody>
        </p:sp>
        <p:sp>
          <p:nvSpPr>
            <p:cNvPr id="14" name="object 14"/>
            <p:cNvSpPr/>
            <p:nvPr/>
          </p:nvSpPr>
          <p:spPr>
            <a:xfrm>
              <a:off x="6908165" y="5253736"/>
              <a:ext cx="680085" cy="1081405"/>
            </a:xfrm>
            <a:custGeom>
              <a:avLst/>
              <a:gdLst/>
              <a:ahLst/>
              <a:cxnLst/>
              <a:rect l="l" t="t" r="r" b="b"/>
              <a:pathLst>
                <a:path w="680084" h="1081404">
                  <a:moveTo>
                    <a:pt x="0" y="762634"/>
                  </a:moveTo>
                  <a:lnTo>
                    <a:pt x="396621" y="762634"/>
                  </a:lnTo>
                  <a:lnTo>
                    <a:pt x="497967" y="0"/>
                  </a:lnTo>
                  <a:lnTo>
                    <a:pt x="566674" y="762634"/>
                  </a:lnTo>
                  <a:lnTo>
                    <a:pt x="679958" y="762634"/>
                  </a:lnTo>
                  <a:lnTo>
                    <a:pt x="679958" y="815720"/>
                  </a:lnTo>
                  <a:lnTo>
                    <a:pt x="679958" y="895476"/>
                  </a:lnTo>
                  <a:lnTo>
                    <a:pt x="679958" y="1081379"/>
                  </a:lnTo>
                  <a:lnTo>
                    <a:pt x="566674" y="1081379"/>
                  </a:lnTo>
                  <a:lnTo>
                    <a:pt x="396621" y="1081379"/>
                  </a:lnTo>
                  <a:lnTo>
                    <a:pt x="0" y="1081379"/>
                  </a:lnTo>
                  <a:lnTo>
                    <a:pt x="0" y="895476"/>
                  </a:lnTo>
                  <a:lnTo>
                    <a:pt x="0" y="815720"/>
                  </a:lnTo>
                  <a:lnTo>
                    <a:pt x="0" y="762634"/>
                  </a:lnTo>
                  <a:close/>
                </a:path>
              </a:pathLst>
            </a:custGeom>
            <a:ln w="5626">
              <a:solidFill>
                <a:srgbClr val="000000"/>
              </a:solidFill>
            </a:ln>
          </p:spPr>
          <p:txBody>
            <a:bodyPr wrap="square" lIns="0" tIns="0" rIns="0" bIns="0" rtlCol="0"/>
            <a:lstStyle/>
            <a:p>
              <a:endParaRPr/>
            </a:p>
          </p:txBody>
        </p:sp>
      </p:grpSp>
      <p:sp>
        <p:nvSpPr>
          <p:cNvPr id="15" name="object 15"/>
          <p:cNvSpPr/>
          <p:nvPr/>
        </p:nvSpPr>
        <p:spPr>
          <a:xfrm>
            <a:off x="804069" y="1648597"/>
            <a:ext cx="5965392" cy="3698103"/>
          </a:xfrm>
          <a:custGeom>
            <a:avLst/>
            <a:gdLst/>
            <a:ahLst/>
            <a:cxnLst/>
            <a:rect l="l" t="t" r="r" b="b"/>
            <a:pathLst>
              <a:path w="4474210" h="2773679">
                <a:moveTo>
                  <a:pt x="0" y="2773679"/>
                </a:moveTo>
                <a:lnTo>
                  <a:pt x="4474083" y="2773679"/>
                </a:lnTo>
                <a:lnTo>
                  <a:pt x="4474083" y="0"/>
                </a:lnTo>
                <a:lnTo>
                  <a:pt x="0" y="0"/>
                </a:lnTo>
                <a:lnTo>
                  <a:pt x="0" y="2773679"/>
                </a:lnTo>
                <a:close/>
              </a:path>
            </a:pathLst>
          </a:custGeom>
          <a:ln w="7493">
            <a:solidFill>
              <a:srgbClr val="000000"/>
            </a:solidFill>
          </a:ln>
        </p:spPr>
        <p:txBody>
          <a:bodyPr wrap="square" lIns="0" tIns="0" rIns="0" bIns="0" rtlCol="0"/>
          <a:lstStyle/>
          <a:p>
            <a:endParaRPr/>
          </a:p>
        </p:txBody>
      </p:sp>
      <p:sp>
        <p:nvSpPr>
          <p:cNvPr id="16" name="object 16"/>
          <p:cNvSpPr txBox="1"/>
          <p:nvPr/>
        </p:nvSpPr>
        <p:spPr>
          <a:xfrm>
            <a:off x="1029613" y="1753581"/>
            <a:ext cx="5425237" cy="185585"/>
          </a:xfrm>
          <a:prstGeom prst="rect">
            <a:avLst/>
          </a:prstGeom>
        </p:spPr>
        <p:txBody>
          <a:bodyPr vert="horz" wrap="square" lIns="0" tIns="21166" rIns="0" bIns="0" rtlCol="0">
            <a:spAutoFit/>
          </a:bodyPr>
          <a:lstStyle/>
          <a:p>
            <a:pPr>
              <a:spcBef>
                <a:spcPts val="167"/>
              </a:spcBef>
            </a:pPr>
            <a:r>
              <a:rPr sz="1067" spc="47" dirty="0">
                <a:latin typeface="游ゴシック"/>
                <a:cs typeface="游ゴシック"/>
              </a:rPr>
              <a:t>問３   アナフィラキシー補助治療剤</a:t>
            </a:r>
            <a:r>
              <a:rPr sz="1067" dirty="0">
                <a:latin typeface="Calibri"/>
                <a:cs typeface="Calibri"/>
              </a:rPr>
              <a:t>(</a:t>
            </a:r>
            <a:r>
              <a:rPr sz="1067" dirty="0">
                <a:latin typeface="游ゴシック"/>
                <a:cs typeface="游ゴシック"/>
              </a:rPr>
              <a:t>エピペン注射</a:t>
            </a:r>
            <a:r>
              <a:rPr sz="1067" dirty="0">
                <a:latin typeface="Calibri"/>
                <a:cs typeface="Calibri"/>
              </a:rPr>
              <a:t>)</a:t>
            </a:r>
            <a:r>
              <a:rPr sz="1067" spc="-7" dirty="0">
                <a:latin typeface="游ゴシック"/>
                <a:cs typeface="游ゴシック"/>
              </a:rPr>
              <a:t>を持っている児童生徒はいますか？</a:t>
            </a:r>
            <a:endParaRPr sz="1067">
              <a:latin typeface="游ゴシック"/>
              <a:cs typeface="游ゴシック"/>
            </a:endParaRPr>
          </a:p>
        </p:txBody>
      </p:sp>
      <p:sp>
        <p:nvSpPr>
          <p:cNvPr id="17" name="object 17"/>
          <p:cNvSpPr/>
          <p:nvPr/>
        </p:nvSpPr>
        <p:spPr>
          <a:xfrm>
            <a:off x="804070" y="1463692"/>
            <a:ext cx="5967932" cy="0"/>
          </a:xfrm>
          <a:custGeom>
            <a:avLst/>
            <a:gdLst/>
            <a:ahLst/>
            <a:cxnLst/>
            <a:rect l="l" t="t" r="r" b="b"/>
            <a:pathLst>
              <a:path w="4476115">
                <a:moveTo>
                  <a:pt x="0" y="0"/>
                </a:moveTo>
                <a:lnTo>
                  <a:pt x="4476115" y="0"/>
                </a:lnTo>
              </a:path>
            </a:pathLst>
          </a:custGeom>
          <a:ln w="7493">
            <a:solidFill>
              <a:srgbClr val="000000"/>
            </a:solidFill>
          </a:ln>
        </p:spPr>
        <p:txBody>
          <a:bodyPr wrap="square" lIns="0" tIns="0" rIns="0" bIns="0" rtlCol="0"/>
          <a:lstStyle/>
          <a:p>
            <a:endParaRPr/>
          </a:p>
        </p:txBody>
      </p:sp>
      <p:sp>
        <p:nvSpPr>
          <p:cNvPr id="18" name="object 18"/>
          <p:cNvSpPr/>
          <p:nvPr/>
        </p:nvSpPr>
        <p:spPr>
          <a:xfrm>
            <a:off x="7314355" y="1463692"/>
            <a:ext cx="5967932" cy="0"/>
          </a:xfrm>
          <a:custGeom>
            <a:avLst/>
            <a:gdLst/>
            <a:ahLst/>
            <a:cxnLst/>
            <a:rect l="l" t="t" r="r" b="b"/>
            <a:pathLst>
              <a:path w="4476115">
                <a:moveTo>
                  <a:pt x="0" y="0"/>
                </a:moveTo>
                <a:lnTo>
                  <a:pt x="4475988" y="0"/>
                </a:lnTo>
              </a:path>
            </a:pathLst>
          </a:custGeom>
          <a:ln w="7493">
            <a:solidFill>
              <a:srgbClr val="000000"/>
            </a:solidFill>
          </a:ln>
        </p:spPr>
        <p:txBody>
          <a:bodyPr wrap="square" lIns="0" tIns="0" rIns="0" bIns="0" rtlCol="0"/>
          <a:lstStyle/>
          <a:p>
            <a:endParaRPr/>
          </a:p>
        </p:txBody>
      </p:sp>
      <p:sp>
        <p:nvSpPr>
          <p:cNvPr id="19" name="object 19"/>
          <p:cNvSpPr/>
          <p:nvPr/>
        </p:nvSpPr>
        <p:spPr>
          <a:xfrm>
            <a:off x="7318250" y="1648597"/>
            <a:ext cx="5965392" cy="3698103"/>
          </a:xfrm>
          <a:custGeom>
            <a:avLst/>
            <a:gdLst/>
            <a:ahLst/>
            <a:cxnLst/>
            <a:rect l="l" t="t" r="r" b="b"/>
            <a:pathLst>
              <a:path w="4474209" h="2773679">
                <a:moveTo>
                  <a:pt x="0" y="2773679"/>
                </a:moveTo>
                <a:lnTo>
                  <a:pt x="4473955" y="2773679"/>
                </a:lnTo>
                <a:lnTo>
                  <a:pt x="4473955" y="0"/>
                </a:lnTo>
                <a:lnTo>
                  <a:pt x="0" y="0"/>
                </a:lnTo>
                <a:lnTo>
                  <a:pt x="0" y="2773679"/>
                </a:lnTo>
                <a:close/>
              </a:path>
            </a:pathLst>
          </a:custGeom>
          <a:ln w="7493">
            <a:solidFill>
              <a:srgbClr val="000000"/>
            </a:solidFill>
          </a:ln>
        </p:spPr>
        <p:txBody>
          <a:bodyPr wrap="square" lIns="0" tIns="0" rIns="0" bIns="0" rtlCol="0"/>
          <a:lstStyle/>
          <a:p>
            <a:endParaRPr/>
          </a:p>
        </p:txBody>
      </p:sp>
      <p:sp>
        <p:nvSpPr>
          <p:cNvPr id="20" name="object 20"/>
          <p:cNvSpPr txBox="1"/>
          <p:nvPr/>
        </p:nvSpPr>
        <p:spPr>
          <a:xfrm>
            <a:off x="7856201" y="1726827"/>
            <a:ext cx="596031" cy="185585"/>
          </a:xfrm>
          <a:prstGeom prst="rect">
            <a:avLst/>
          </a:prstGeom>
        </p:spPr>
        <p:txBody>
          <a:bodyPr vert="horz" wrap="square" lIns="0" tIns="21166" rIns="0" bIns="0" rtlCol="0">
            <a:spAutoFit/>
          </a:bodyPr>
          <a:lstStyle/>
          <a:p>
            <a:pPr marL="16933">
              <a:spcBef>
                <a:spcPts val="167"/>
              </a:spcBef>
            </a:pPr>
            <a:r>
              <a:rPr sz="1067" spc="-20" dirty="0">
                <a:latin typeface="游ゴシック"/>
                <a:cs typeface="游ゴシック"/>
              </a:rPr>
              <a:t>問３ー１</a:t>
            </a:r>
            <a:endParaRPr sz="1067">
              <a:latin typeface="游ゴシック"/>
              <a:cs typeface="游ゴシック"/>
            </a:endParaRPr>
          </a:p>
        </p:txBody>
      </p:sp>
      <p:sp>
        <p:nvSpPr>
          <p:cNvPr id="21" name="object 21"/>
          <p:cNvSpPr txBox="1"/>
          <p:nvPr/>
        </p:nvSpPr>
        <p:spPr>
          <a:xfrm>
            <a:off x="8695387" y="1726827"/>
            <a:ext cx="3822558" cy="185585"/>
          </a:xfrm>
          <a:prstGeom prst="rect">
            <a:avLst/>
          </a:prstGeom>
        </p:spPr>
        <p:txBody>
          <a:bodyPr vert="horz" wrap="square" lIns="0" tIns="21166" rIns="0" bIns="0" rtlCol="0">
            <a:spAutoFit/>
          </a:bodyPr>
          <a:lstStyle/>
          <a:p>
            <a:pPr marL="16933">
              <a:spcBef>
                <a:spcPts val="167"/>
              </a:spcBef>
            </a:pPr>
            <a:r>
              <a:rPr sz="1067" spc="-7" dirty="0">
                <a:latin typeface="游ゴシック"/>
                <a:cs typeface="游ゴシック"/>
              </a:rPr>
              <a:t>製造元がアプリを公開しました。資料をご希望されますか？</a:t>
            </a:r>
            <a:endParaRPr sz="1067">
              <a:latin typeface="游ゴシック"/>
              <a:cs typeface="游ゴシック"/>
            </a:endParaRPr>
          </a:p>
        </p:txBody>
      </p:sp>
      <p:sp>
        <p:nvSpPr>
          <p:cNvPr id="22" name="object 22"/>
          <p:cNvSpPr txBox="1"/>
          <p:nvPr/>
        </p:nvSpPr>
        <p:spPr>
          <a:xfrm>
            <a:off x="9290233" y="8628588"/>
            <a:ext cx="669687" cy="289822"/>
          </a:xfrm>
          <a:prstGeom prst="rect">
            <a:avLst/>
          </a:prstGeom>
        </p:spPr>
        <p:txBody>
          <a:bodyPr vert="horz" wrap="square" lIns="0" tIns="30479" rIns="0" bIns="0" rtlCol="0">
            <a:spAutoFit/>
          </a:bodyPr>
          <a:lstStyle/>
          <a:p>
            <a:pPr marR="40639" algn="ctr">
              <a:spcBef>
                <a:spcPts val="240"/>
              </a:spcBef>
            </a:pPr>
            <a:r>
              <a:rPr sz="800" spc="-20" dirty="0">
                <a:solidFill>
                  <a:srgbClr val="585858"/>
                </a:solidFill>
                <a:latin typeface="BIZ UDPゴシック"/>
                <a:cs typeface="BIZ UDPゴシック"/>
              </a:rPr>
              <a:t>希望する</a:t>
            </a:r>
            <a:endParaRPr sz="800">
              <a:latin typeface="BIZ UDPゴシック"/>
              <a:cs typeface="BIZ UDPゴシック"/>
            </a:endParaRPr>
          </a:p>
          <a:p>
            <a:pPr marR="6773" algn="ctr">
              <a:spcBef>
                <a:spcPts val="113"/>
              </a:spcBef>
            </a:pPr>
            <a:r>
              <a:rPr sz="800" dirty="0">
                <a:solidFill>
                  <a:srgbClr val="585858"/>
                </a:solidFill>
                <a:latin typeface="BIZ UDPゴシック"/>
                <a:cs typeface="BIZ UDPゴシック"/>
              </a:rPr>
              <a:t>33</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49%</a:t>
            </a:r>
            <a:endParaRPr sz="800">
              <a:latin typeface="BIZ UDPゴシック"/>
              <a:cs typeface="BIZ UDPゴシック"/>
            </a:endParaRPr>
          </a:p>
        </p:txBody>
      </p:sp>
      <p:grpSp>
        <p:nvGrpSpPr>
          <p:cNvPr id="23" name="object 23"/>
          <p:cNvGrpSpPr/>
          <p:nvPr/>
        </p:nvGrpSpPr>
        <p:grpSpPr>
          <a:xfrm>
            <a:off x="7341193" y="8145422"/>
            <a:ext cx="905900" cy="914366"/>
            <a:chOff x="5555297" y="5694235"/>
            <a:chExt cx="679450" cy="685800"/>
          </a:xfrm>
        </p:grpSpPr>
        <p:sp>
          <p:nvSpPr>
            <p:cNvPr id="24" name="object 24"/>
            <p:cNvSpPr/>
            <p:nvPr/>
          </p:nvSpPr>
          <p:spPr>
            <a:xfrm>
              <a:off x="5558154" y="5697093"/>
              <a:ext cx="673735" cy="680085"/>
            </a:xfrm>
            <a:custGeom>
              <a:avLst/>
              <a:gdLst/>
              <a:ahLst/>
              <a:cxnLst/>
              <a:rect l="l" t="t" r="r" b="b"/>
              <a:pathLst>
                <a:path w="673735" h="680085">
                  <a:moveTo>
                    <a:pt x="314071" y="0"/>
                  </a:moveTo>
                  <a:lnTo>
                    <a:pt x="112268" y="362585"/>
                  </a:lnTo>
                  <a:lnTo>
                    <a:pt x="0" y="362585"/>
                  </a:lnTo>
                  <a:lnTo>
                    <a:pt x="0" y="679818"/>
                  </a:lnTo>
                  <a:lnTo>
                    <a:pt x="673608" y="679818"/>
                  </a:lnTo>
                  <a:lnTo>
                    <a:pt x="673608" y="362585"/>
                  </a:lnTo>
                  <a:lnTo>
                    <a:pt x="280670" y="362585"/>
                  </a:lnTo>
                  <a:lnTo>
                    <a:pt x="314071" y="0"/>
                  </a:lnTo>
                  <a:close/>
                </a:path>
              </a:pathLst>
            </a:custGeom>
            <a:solidFill>
              <a:srgbClr val="FFFFFF"/>
            </a:solidFill>
          </p:spPr>
          <p:txBody>
            <a:bodyPr wrap="square" lIns="0" tIns="0" rIns="0" bIns="0" rtlCol="0"/>
            <a:lstStyle/>
            <a:p>
              <a:endParaRPr/>
            </a:p>
          </p:txBody>
        </p:sp>
        <p:sp>
          <p:nvSpPr>
            <p:cNvPr id="25" name="object 25"/>
            <p:cNvSpPr/>
            <p:nvPr/>
          </p:nvSpPr>
          <p:spPr>
            <a:xfrm>
              <a:off x="5558154" y="5697093"/>
              <a:ext cx="673735" cy="680085"/>
            </a:xfrm>
            <a:custGeom>
              <a:avLst/>
              <a:gdLst/>
              <a:ahLst/>
              <a:cxnLst/>
              <a:rect l="l" t="t" r="r" b="b"/>
              <a:pathLst>
                <a:path w="673735" h="680085">
                  <a:moveTo>
                    <a:pt x="0" y="362585"/>
                  </a:moveTo>
                  <a:lnTo>
                    <a:pt x="112268" y="362585"/>
                  </a:lnTo>
                  <a:lnTo>
                    <a:pt x="314071" y="0"/>
                  </a:lnTo>
                  <a:lnTo>
                    <a:pt x="280670" y="362585"/>
                  </a:lnTo>
                  <a:lnTo>
                    <a:pt x="673608" y="362585"/>
                  </a:lnTo>
                  <a:lnTo>
                    <a:pt x="673608" y="415544"/>
                  </a:lnTo>
                  <a:lnTo>
                    <a:pt x="673608" y="494792"/>
                  </a:lnTo>
                  <a:lnTo>
                    <a:pt x="673608" y="679818"/>
                  </a:lnTo>
                  <a:lnTo>
                    <a:pt x="280670" y="679818"/>
                  </a:lnTo>
                  <a:lnTo>
                    <a:pt x="112268" y="679818"/>
                  </a:lnTo>
                  <a:lnTo>
                    <a:pt x="0" y="679818"/>
                  </a:lnTo>
                  <a:lnTo>
                    <a:pt x="0" y="494792"/>
                  </a:lnTo>
                  <a:lnTo>
                    <a:pt x="0" y="415544"/>
                  </a:lnTo>
                  <a:lnTo>
                    <a:pt x="0" y="362585"/>
                  </a:lnTo>
                  <a:close/>
                </a:path>
              </a:pathLst>
            </a:custGeom>
            <a:ln w="5626">
              <a:solidFill>
                <a:srgbClr val="000000"/>
              </a:solidFill>
            </a:ln>
          </p:spPr>
          <p:txBody>
            <a:bodyPr wrap="square" lIns="0" tIns="0" rIns="0" bIns="0" rtlCol="0"/>
            <a:lstStyle/>
            <a:p>
              <a:endParaRPr/>
            </a:p>
          </p:txBody>
        </p:sp>
      </p:grpSp>
      <p:sp>
        <p:nvSpPr>
          <p:cNvPr id="26" name="object 26"/>
          <p:cNvSpPr txBox="1"/>
          <p:nvPr/>
        </p:nvSpPr>
        <p:spPr>
          <a:xfrm>
            <a:off x="7485038" y="8685515"/>
            <a:ext cx="671382" cy="289822"/>
          </a:xfrm>
          <a:prstGeom prst="rect">
            <a:avLst/>
          </a:prstGeom>
        </p:spPr>
        <p:txBody>
          <a:bodyPr vert="horz" wrap="square" lIns="0" tIns="30479" rIns="0" bIns="0" rtlCol="0">
            <a:spAutoFit/>
          </a:bodyPr>
          <a:lstStyle/>
          <a:p>
            <a:pPr marL="55032">
              <a:spcBef>
                <a:spcPts val="240"/>
              </a:spcBef>
            </a:pPr>
            <a:r>
              <a:rPr sz="800" spc="-13" dirty="0">
                <a:solidFill>
                  <a:srgbClr val="585858"/>
                </a:solidFill>
                <a:latin typeface="BIZ UDPゴシック"/>
                <a:cs typeface="BIZ UDPゴシック"/>
              </a:rPr>
              <a:t>希望しない</a:t>
            </a:r>
            <a:endParaRPr sz="800">
              <a:latin typeface="BIZ UDPゴシック"/>
              <a:cs typeface="BIZ UDPゴシック"/>
            </a:endParaRPr>
          </a:p>
          <a:p>
            <a:pPr>
              <a:spcBef>
                <a:spcPts val="113"/>
              </a:spcBef>
            </a:pPr>
            <a:r>
              <a:rPr sz="800" dirty="0">
                <a:solidFill>
                  <a:srgbClr val="585858"/>
                </a:solidFill>
                <a:latin typeface="BIZ UDPゴシック"/>
                <a:cs typeface="BIZ UDPゴシック"/>
              </a:rPr>
              <a:t>23</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34%</a:t>
            </a:r>
            <a:endParaRPr sz="800">
              <a:latin typeface="BIZ UDPゴシック"/>
              <a:cs typeface="BIZ UDPゴシック"/>
            </a:endParaRPr>
          </a:p>
        </p:txBody>
      </p:sp>
      <p:grpSp>
        <p:nvGrpSpPr>
          <p:cNvPr id="27" name="object 27"/>
          <p:cNvGrpSpPr/>
          <p:nvPr/>
        </p:nvGrpSpPr>
        <p:grpSpPr>
          <a:xfrm>
            <a:off x="7432292" y="6111466"/>
            <a:ext cx="5614038" cy="2509426"/>
            <a:chOff x="5623623" y="4168711"/>
            <a:chExt cx="4210685" cy="1882139"/>
          </a:xfrm>
        </p:grpSpPr>
        <p:sp>
          <p:nvSpPr>
            <p:cNvPr id="28" name="object 28"/>
            <p:cNvSpPr/>
            <p:nvPr/>
          </p:nvSpPr>
          <p:spPr>
            <a:xfrm>
              <a:off x="5626480" y="4171569"/>
              <a:ext cx="610870" cy="383540"/>
            </a:xfrm>
            <a:custGeom>
              <a:avLst/>
              <a:gdLst/>
              <a:ahLst/>
              <a:cxnLst/>
              <a:rect l="l" t="t" r="r" b="b"/>
              <a:pathLst>
                <a:path w="610870" h="383539">
                  <a:moveTo>
                    <a:pt x="610743" y="0"/>
                  </a:moveTo>
                  <a:lnTo>
                    <a:pt x="0" y="0"/>
                  </a:lnTo>
                  <a:lnTo>
                    <a:pt x="0" y="289941"/>
                  </a:lnTo>
                  <a:lnTo>
                    <a:pt x="356362" y="289941"/>
                  </a:lnTo>
                  <a:lnTo>
                    <a:pt x="547116" y="383413"/>
                  </a:lnTo>
                  <a:lnTo>
                    <a:pt x="509016" y="289941"/>
                  </a:lnTo>
                  <a:lnTo>
                    <a:pt x="610743" y="289941"/>
                  </a:lnTo>
                  <a:lnTo>
                    <a:pt x="610743" y="0"/>
                  </a:lnTo>
                  <a:close/>
                </a:path>
              </a:pathLst>
            </a:custGeom>
            <a:solidFill>
              <a:srgbClr val="FFFFFF"/>
            </a:solidFill>
          </p:spPr>
          <p:txBody>
            <a:bodyPr wrap="square" lIns="0" tIns="0" rIns="0" bIns="0" rtlCol="0"/>
            <a:lstStyle/>
            <a:p>
              <a:endParaRPr/>
            </a:p>
          </p:txBody>
        </p:sp>
        <p:sp>
          <p:nvSpPr>
            <p:cNvPr id="29" name="object 29"/>
            <p:cNvSpPr/>
            <p:nvPr/>
          </p:nvSpPr>
          <p:spPr>
            <a:xfrm>
              <a:off x="5626480" y="4171569"/>
              <a:ext cx="610870" cy="383540"/>
            </a:xfrm>
            <a:custGeom>
              <a:avLst/>
              <a:gdLst/>
              <a:ahLst/>
              <a:cxnLst/>
              <a:rect l="l" t="t" r="r" b="b"/>
              <a:pathLst>
                <a:path w="610870" h="383539">
                  <a:moveTo>
                    <a:pt x="0" y="0"/>
                  </a:moveTo>
                  <a:lnTo>
                    <a:pt x="356362" y="0"/>
                  </a:lnTo>
                  <a:lnTo>
                    <a:pt x="509016" y="0"/>
                  </a:lnTo>
                  <a:lnTo>
                    <a:pt x="610743" y="0"/>
                  </a:lnTo>
                  <a:lnTo>
                    <a:pt x="610743" y="169164"/>
                  </a:lnTo>
                  <a:lnTo>
                    <a:pt x="610743" y="241681"/>
                  </a:lnTo>
                  <a:lnTo>
                    <a:pt x="610743" y="289941"/>
                  </a:lnTo>
                  <a:lnTo>
                    <a:pt x="509016" y="289941"/>
                  </a:lnTo>
                  <a:lnTo>
                    <a:pt x="547116" y="383413"/>
                  </a:lnTo>
                  <a:lnTo>
                    <a:pt x="356362" y="289941"/>
                  </a:lnTo>
                  <a:lnTo>
                    <a:pt x="0" y="289941"/>
                  </a:lnTo>
                  <a:lnTo>
                    <a:pt x="0" y="241681"/>
                  </a:lnTo>
                  <a:lnTo>
                    <a:pt x="0" y="169164"/>
                  </a:lnTo>
                  <a:lnTo>
                    <a:pt x="0" y="0"/>
                  </a:lnTo>
                  <a:close/>
                </a:path>
              </a:pathLst>
            </a:custGeom>
            <a:ln w="5626">
              <a:solidFill>
                <a:srgbClr val="000000"/>
              </a:solidFill>
            </a:ln>
          </p:spPr>
          <p:txBody>
            <a:bodyPr wrap="square" lIns="0" tIns="0" rIns="0" bIns="0" rtlCol="0"/>
            <a:lstStyle/>
            <a:p>
              <a:endParaRPr/>
            </a:p>
          </p:txBody>
        </p:sp>
        <p:sp>
          <p:nvSpPr>
            <p:cNvPr id="30" name="object 30"/>
            <p:cNvSpPr/>
            <p:nvPr/>
          </p:nvSpPr>
          <p:spPr>
            <a:xfrm>
              <a:off x="8344153" y="4319651"/>
              <a:ext cx="1115060" cy="1728470"/>
            </a:xfrm>
            <a:custGeom>
              <a:avLst/>
              <a:gdLst/>
              <a:ahLst/>
              <a:cxnLst/>
              <a:rect l="l" t="t" r="r" b="b"/>
              <a:pathLst>
                <a:path w="1115059" h="1728470">
                  <a:moveTo>
                    <a:pt x="0" y="1469008"/>
                  </a:moveTo>
                  <a:lnTo>
                    <a:pt x="0" y="1727962"/>
                  </a:lnTo>
                </a:path>
                <a:path w="1115059" h="1728470">
                  <a:moveTo>
                    <a:pt x="0" y="604901"/>
                  </a:moveTo>
                  <a:lnTo>
                    <a:pt x="0" y="1122807"/>
                  </a:lnTo>
                </a:path>
                <a:path w="1115059" h="1728470">
                  <a:moveTo>
                    <a:pt x="0" y="0"/>
                  </a:moveTo>
                  <a:lnTo>
                    <a:pt x="0" y="259587"/>
                  </a:lnTo>
                </a:path>
                <a:path w="1115059" h="1728470">
                  <a:moveTo>
                    <a:pt x="371348" y="1469008"/>
                  </a:moveTo>
                  <a:lnTo>
                    <a:pt x="371348" y="1727962"/>
                  </a:lnTo>
                </a:path>
                <a:path w="1115059" h="1728470">
                  <a:moveTo>
                    <a:pt x="371348" y="604901"/>
                  </a:moveTo>
                  <a:lnTo>
                    <a:pt x="371348" y="1122807"/>
                  </a:lnTo>
                </a:path>
                <a:path w="1115059" h="1728470">
                  <a:moveTo>
                    <a:pt x="371348" y="0"/>
                  </a:moveTo>
                  <a:lnTo>
                    <a:pt x="371348" y="259587"/>
                  </a:lnTo>
                </a:path>
                <a:path w="1115059" h="1728470">
                  <a:moveTo>
                    <a:pt x="743584" y="1469008"/>
                  </a:moveTo>
                  <a:lnTo>
                    <a:pt x="743584" y="1727962"/>
                  </a:lnTo>
                </a:path>
                <a:path w="1115059" h="1728470">
                  <a:moveTo>
                    <a:pt x="743584" y="604901"/>
                  </a:moveTo>
                  <a:lnTo>
                    <a:pt x="743584" y="1122807"/>
                  </a:lnTo>
                </a:path>
                <a:path w="1115059" h="1728470">
                  <a:moveTo>
                    <a:pt x="743584" y="0"/>
                  </a:moveTo>
                  <a:lnTo>
                    <a:pt x="743584" y="259587"/>
                  </a:lnTo>
                </a:path>
                <a:path w="1115059" h="1728470">
                  <a:moveTo>
                    <a:pt x="1114932" y="1469008"/>
                  </a:moveTo>
                  <a:lnTo>
                    <a:pt x="1114932" y="1727962"/>
                  </a:lnTo>
                </a:path>
                <a:path w="1115059" h="1728470">
                  <a:moveTo>
                    <a:pt x="1114932" y="604901"/>
                  </a:moveTo>
                  <a:lnTo>
                    <a:pt x="1114932" y="1122807"/>
                  </a:lnTo>
                </a:path>
                <a:path w="1115059" h="1728470">
                  <a:moveTo>
                    <a:pt x="1114932" y="0"/>
                  </a:moveTo>
                  <a:lnTo>
                    <a:pt x="1114932" y="259587"/>
                  </a:lnTo>
                </a:path>
              </a:pathLst>
            </a:custGeom>
            <a:ln w="5626">
              <a:solidFill>
                <a:srgbClr val="D9D9D9"/>
              </a:solidFill>
            </a:ln>
          </p:spPr>
          <p:txBody>
            <a:bodyPr wrap="square" lIns="0" tIns="0" rIns="0" bIns="0" rtlCol="0"/>
            <a:lstStyle/>
            <a:p>
              <a:endParaRPr/>
            </a:p>
          </p:txBody>
        </p:sp>
        <p:sp>
          <p:nvSpPr>
            <p:cNvPr id="31" name="object 31"/>
            <p:cNvSpPr/>
            <p:nvPr/>
          </p:nvSpPr>
          <p:spPr>
            <a:xfrm>
              <a:off x="9831196" y="4319651"/>
              <a:ext cx="0" cy="1728470"/>
            </a:xfrm>
            <a:custGeom>
              <a:avLst/>
              <a:gdLst/>
              <a:ahLst/>
              <a:cxnLst/>
              <a:rect l="l" t="t" r="r" b="b"/>
              <a:pathLst>
                <a:path h="1728470">
                  <a:moveTo>
                    <a:pt x="0" y="0"/>
                  </a:moveTo>
                  <a:lnTo>
                    <a:pt x="0" y="1727962"/>
                  </a:lnTo>
                </a:path>
              </a:pathLst>
            </a:custGeom>
            <a:ln w="5626">
              <a:solidFill>
                <a:srgbClr val="D9D9D9"/>
              </a:solidFill>
            </a:ln>
          </p:spPr>
          <p:txBody>
            <a:bodyPr wrap="square" lIns="0" tIns="0" rIns="0" bIns="0" rtlCol="0"/>
            <a:lstStyle/>
            <a:p>
              <a:endParaRPr/>
            </a:p>
          </p:txBody>
        </p:sp>
        <p:sp>
          <p:nvSpPr>
            <p:cNvPr id="32" name="object 32"/>
            <p:cNvSpPr/>
            <p:nvPr/>
          </p:nvSpPr>
          <p:spPr>
            <a:xfrm>
              <a:off x="7971917" y="4579239"/>
              <a:ext cx="1294130" cy="1209675"/>
            </a:xfrm>
            <a:custGeom>
              <a:avLst/>
              <a:gdLst/>
              <a:ahLst/>
              <a:cxnLst/>
              <a:rect l="l" t="t" r="r" b="b"/>
              <a:pathLst>
                <a:path w="1294129" h="1209675">
                  <a:moveTo>
                    <a:pt x="901827" y="863219"/>
                  </a:moveTo>
                  <a:lnTo>
                    <a:pt x="0" y="863219"/>
                  </a:lnTo>
                  <a:lnTo>
                    <a:pt x="0" y="1209421"/>
                  </a:lnTo>
                  <a:lnTo>
                    <a:pt x="901827" y="1209421"/>
                  </a:lnTo>
                  <a:lnTo>
                    <a:pt x="901827" y="863219"/>
                  </a:lnTo>
                  <a:close/>
                </a:path>
                <a:path w="1294129" h="1209675">
                  <a:moveTo>
                    <a:pt x="1293876" y="0"/>
                  </a:moveTo>
                  <a:lnTo>
                    <a:pt x="0" y="0"/>
                  </a:lnTo>
                  <a:lnTo>
                    <a:pt x="0" y="345313"/>
                  </a:lnTo>
                  <a:lnTo>
                    <a:pt x="1293876" y="345313"/>
                  </a:lnTo>
                  <a:lnTo>
                    <a:pt x="1293876" y="0"/>
                  </a:lnTo>
                  <a:close/>
                </a:path>
              </a:pathLst>
            </a:custGeom>
            <a:solidFill>
              <a:srgbClr val="92D050"/>
            </a:solidFill>
          </p:spPr>
          <p:txBody>
            <a:bodyPr wrap="square" lIns="0" tIns="0" rIns="0" bIns="0" rtlCol="0"/>
            <a:lstStyle/>
            <a:p>
              <a:endParaRPr/>
            </a:p>
          </p:txBody>
        </p:sp>
        <p:sp>
          <p:nvSpPr>
            <p:cNvPr id="33" name="object 33"/>
            <p:cNvSpPr/>
            <p:nvPr/>
          </p:nvSpPr>
          <p:spPr>
            <a:xfrm>
              <a:off x="8873744" y="4579239"/>
              <a:ext cx="876935" cy="1209675"/>
            </a:xfrm>
            <a:custGeom>
              <a:avLst/>
              <a:gdLst/>
              <a:ahLst/>
              <a:cxnLst/>
              <a:rect l="l" t="t" r="r" b="b"/>
              <a:pathLst>
                <a:path w="876934" h="1209675">
                  <a:moveTo>
                    <a:pt x="731901" y="863219"/>
                  </a:moveTo>
                  <a:lnTo>
                    <a:pt x="0" y="863219"/>
                  </a:lnTo>
                  <a:lnTo>
                    <a:pt x="0" y="1209421"/>
                  </a:lnTo>
                  <a:lnTo>
                    <a:pt x="731901" y="1209421"/>
                  </a:lnTo>
                  <a:lnTo>
                    <a:pt x="731901" y="863219"/>
                  </a:lnTo>
                  <a:close/>
                </a:path>
                <a:path w="876934" h="1209675">
                  <a:moveTo>
                    <a:pt x="876681" y="0"/>
                  </a:moveTo>
                  <a:lnTo>
                    <a:pt x="392049" y="0"/>
                  </a:lnTo>
                  <a:lnTo>
                    <a:pt x="392049" y="345313"/>
                  </a:lnTo>
                  <a:lnTo>
                    <a:pt x="876681" y="345313"/>
                  </a:lnTo>
                  <a:lnTo>
                    <a:pt x="876681" y="0"/>
                  </a:lnTo>
                  <a:close/>
                </a:path>
              </a:pathLst>
            </a:custGeom>
            <a:solidFill>
              <a:srgbClr val="5B9BD4"/>
            </a:solidFill>
          </p:spPr>
          <p:txBody>
            <a:bodyPr wrap="square" lIns="0" tIns="0" rIns="0" bIns="0" rtlCol="0"/>
            <a:lstStyle/>
            <a:p>
              <a:endParaRPr/>
            </a:p>
          </p:txBody>
        </p:sp>
        <p:sp>
          <p:nvSpPr>
            <p:cNvPr id="34" name="object 34"/>
            <p:cNvSpPr/>
            <p:nvPr/>
          </p:nvSpPr>
          <p:spPr>
            <a:xfrm>
              <a:off x="9605645" y="4579239"/>
              <a:ext cx="226060" cy="1209675"/>
            </a:xfrm>
            <a:custGeom>
              <a:avLst/>
              <a:gdLst/>
              <a:ahLst/>
              <a:cxnLst/>
              <a:rect l="l" t="t" r="r" b="b"/>
              <a:pathLst>
                <a:path w="226059" h="1209675">
                  <a:moveTo>
                    <a:pt x="225679" y="863219"/>
                  </a:moveTo>
                  <a:lnTo>
                    <a:pt x="0" y="863219"/>
                  </a:lnTo>
                  <a:lnTo>
                    <a:pt x="0" y="1209421"/>
                  </a:lnTo>
                  <a:lnTo>
                    <a:pt x="225679" y="1209421"/>
                  </a:lnTo>
                  <a:lnTo>
                    <a:pt x="225679" y="863219"/>
                  </a:lnTo>
                  <a:close/>
                </a:path>
                <a:path w="226059" h="1209675">
                  <a:moveTo>
                    <a:pt x="225679" y="0"/>
                  </a:moveTo>
                  <a:lnTo>
                    <a:pt x="144780" y="0"/>
                  </a:lnTo>
                  <a:lnTo>
                    <a:pt x="144780" y="345313"/>
                  </a:lnTo>
                  <a:lnTo>
                    <a:pt x="225679" y="345313"/>
                  </a:lnTo>
                  <a:lnTo>
                    <a:pt x="225679" y="0"/>
                  </a:lnTo>
                  <a:close/>
                </a:path>
              </a:pathLst>
            </a:custGeom>
            <a:solidFill>
              <a:srgbClr val="FFC000"/>
            </a:solidFill>
          </p:spPr>
          <p:txBody>
            <a:bodyPr wrap="square" lIns="0" tIns="0" rIns="0" bIns="0" rtlCol="0"/>
            <a:lstStyle/>
            <a:p>
              <a:endParaRPr/>
            </a:p>
          </p:txBody>
        </p:sp>
        <p:sp>
          <p:nvSpPr>
            <p:cNvPr id="35" name="object 35"/>
            <p:cNvSpPr/>
            <p:nvPr/>
          </p:nvSpPr>
          <p:spPr>
            <a:xfrm>
              <a:off x="7971916" y="4319651"/>
              <a:ext cx="0" cy="1728470"/>
            </a:xfrm>
            <a:custGeom>
              <a:avLst/>
              <a:gdLst/>
              <a:ahLst/>
              <a:cxnLst/>
              <a:rect l="l" t="t" r="r" b="b"/>
              <a:pathLst>
                <a:path h="1728470">
                  <a:moveTo>
                    <a:pt x="0" y="1727962"/>
                  </a:moveTo>
                  <a:lnTo>
                    <a:pt x="0" y="0"/>
                  </a:lnTo>
                </a:path>
              </a:pathLst>
            </a:custGeom>
            <a:ln w="5626">
              <a:solidFill>
                <a:srgbClr val="D9D9D9"/>
              </a:solidFill>
            </a:ln>
          </p:spPr>
          <p:txBody>
            <a:bodyPr wrap="square" lIns="0" tIns="0" rIns="0" bIns="0" rtlCol="0"/>
            <a:lstStyle/>
            <a:p>
              <a:endParaRPr/>
            </a:p>
          </p:txBody>
        </p:sp>
        <p:sp>
          <p:nvSpPr>
            <p:cNvPr id="36" name="object 36"/>
            <p:cNvSpPr/>
            <p:nvPr/>
          </p:nvSpPr>
          <p:spPr>
            <a:xfrm>
              <a:off x="8365997" y="5563222"/>
              <a:ext cx="113664" cy="105410"/>
            </a:xfrm>
            <a:custGeom>
              <a:avLst/>
              <a:gdLst/>
              <a:ahLst/>
              <a:cxnLst/>
              <a:rect l="l" t="t" r="r" b="b"/>
              <a:pathLst>
                <a:path w="113665"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grpSp>
      <p:grpSp>
        <p:nvGrpSpPr>
          <p:cNvPr id="37" name="object 37"/>
          <p:cNvGrpSpPr/>
          <p:nvPr/>
        </p:nvGrpSpPr>
        <p:grpSpPr>
          <a:xfrm>
            <a:off x="7626647" y="2185449"/>
            <a:ext cx="2480641" cy="2605097"/>
            <a:chOff x="5769395" y="1224089"/>
            <a:chExt cx="1860550" cy="1953895"/>
          </a:xfrm>
        </p:grpSpPr>
        <p:sp>
          <p:nvSpPr>
            <p:cNvPr id="38" name="object 38"/>
            <p:cNvSpPr/>
            <p:nvPr/>
          </p:nvSpPr>
          <p:spPr>
            <a:xfrm>
              <a:off x="6618096" y="1485773"/>
              <a:ext cx="843280" cy="1678305"/>
            </a:xfrm>
            <a:custGeom>
              <a:avLst/>
              <a:gdLst/>
              <a:ahLst/>
              <a:cxnLst/>
              <a:rect l="l" t="t" r="r" b="b"/>
              <a:pathLst>
                <a:path w="843279" h="1678305">
                  <a:moveTo>
                    <a:pt x="0" y="0"/>
                  </a:moveTo>
                  <a:lnTo>
                    <a:pt x="0" y="843280"/>
                  </a:lnTo>
                  <a:lnTo>
                    <a:pt x="118237" y="1678177"/>
                  </a:lnTo>
                  <a:lnTo>
                    <a:pt x="165742" y="1670087"/>
                  </a:lnTo>
                  <a:lnTo>
                    <a:pt x="212231" y="1659437"/>
                  </a:lnTo>
                  <a:lnTo>
                    <a:pt x="257634" y="1646307"/>
                  </a:lnTo>
                  <a:lnTo>
                    <a:pt x="301881" y="1630778"/>
                  </a:lnTo>
                  <a:lnTo>
                    <a:pt x="344905" y="1612929"/>
                  </a:lnTo>
                  <a:lnTo>
                    <a:pt x="386634" y="1592839"/>
                  </a:lnTo>
                  <a:lnTo>
                    <a:pt x="427002" y="1570589"/>
                  </a:lnTo>
                  <a:lnTo>
                    <a:pt x="465938" y="1546257"/>
                  </a:lnTo>
                  <a:lnTo>
                    <a:pt x="503374" y="1519925"/>
                  </a:lnTo>
                  <a:lnTo>
                    <a:pt x="539240" y="1491670"/>
                  </a:lnTo>
                  <a:lnTo>
                    <a:pt x="573467" y="1461574"/>
                  </a:lnTo>
                  <a:lnTo>
                    <a:pt x="605987" y="1429715"/>
                  </a:lnTo>
                  <a:lnTo>
                    <a:pt x="636730" y="1396174"/>
                  </a:lnTo>
                  <a:lnTo>
                    <a:pt x="665627" y="1361030"/>
                  </a:lnTo>
                  <a:lnTo>
                    <a:pt x="692609" y="1324363"/>
                  </a:lnTo>
                  <a:lnTo>
                    <a:pt x="717608" y="1286252"/>
                  </a:lnTo>
                  <a:lnTo>
                    <a:pt x="740553" y="1246777"/>
                  </a:lnTo>
                  <a:lnTo>
                    <a:pt x="761376" y="1206018"/>
                  </a:lnTo>
                  <a:lnTo>
                    <a:pt x="780008" y="1164055"/>
                  </a:lnTo>
                  <a:lnTo>
                    <a:pt x="796380" y="1120967"/>
                  </a:lnTo>
                  <a:lnTo>
                    <a:pt x="810423" y="1076833"/>
                  </a:lnTo>
                  <a:lnTo>
                    <a:pt x="822067" y="1031735"/>
                  </a:lnTo>
                  <a:lnTo>
                    <a:pt x="831244" y="985750"/>
                  </a:lnTo>
                  <a:lnTo>
                    <a:pt x="837884" y="938960"/>
                  </a:lnTo>
                  <a:lnTo>
                    <a:pt x="841919" y="891443"/>
                  </a:lnTo>
                  <a:lnTo>
                    <a:pt x="843280" y="843280"/>
                  </a:lnTo>
                  <a:lnTo>
                    <a:pt x="841945" y="795417"/>
                  </a:lnTo>
                  <a:lnTo>
                    <a:pt x="837987" y="748256"/>
                  </a:lnTo>
                  <a:lnTo>
                    <a:pt x="831478" y="701867"/>
                  </a:lnTo>
                  <a:lnTo>
                    <a:pt x="822489" y="656323"/>
                  </a:lnTo>
                  <a:lnTo>
                    <a:pt x="811091" y="611694"/>
                  </a:lnTo>
                  <a:lnTo>
                    <a:pt x="797356" y="568051"/>
                  </a:lnTo>
                  <a:lnTo>
                    <a:pt x="781354" y="525465"/>
                  </a:lnTo>
                  <a:lnTo>
                    <a:pt x="763156" y="484008"/>
                  </a:lnTo>
                  <a:lnTo>
                    <a:pt x="742835" y="443750"/>
                  </a:lnTo>
                  <a:lnTo>
                    <a:pt x="720460" y="404763"/>
                  </a:lnTo>
                  <a:lnTo>
                    <a:pt x="696104" y="367117"/>
                  </a:lnTo>
                  <a:lnTo>
                    <a:pt x="669838" y="330885"/>
                  </a:lnTo>
                  <a:lnTo>
                    <a:pt x="641732" y="296136"/>
                  </a:lnTo>
                  <a:lnTo>
                    <a:pt x="611858" y="262942"/>
                  </a:lnTo>
                  <a:lnTo>
                    <a:pt x="580287" y="231375"/>
                  </a:lnTo>
                  <a:lnTo>
                    <a:pt x="547091" y="201505"/>
                  </a:lnTo>
                  <a:lnTo>
                    <a:pt x="512340" y="173403"/>
                  </a:lnTo>
                  <a:lnTo>
                    <a:pt x="476106" y="147141"/>
                  </a:lnTo>
                  <a:lnTo>
                    <a:pt x="438460" y="122789"/>
                  </a:lnTo>
                  <a:lnTo>
                    <a:pt x="399473" y="100419"/>
                  </a:lnTo>
                  <a:lnTo>
                    <a:pt x="359216" y="80102"/>
                  </a:lnTo>
                  <a:lnTo>
                    <a:pt x="317761" y="61909"/>
                  </a:lnTo>
                  <a:lnTo>
                    <a:pt x="275178" y="45910"/>
                  </a:lnTo>
                  <a:lnTo>
                    <a:pt x="231540" y="32178"/>
                  </a:lnTo>
                  <a:lnTo>
                    <a:pt x="186917" y="20784"/>
                  </a:lnTo>
                  <a:lnTo>
                    <a:pt x="141380" y="11797"/>
                  </a:lnTo>
                  <a:lnTo>
                    <a:pt x="95001" y="5290"/>
                  </a:lnTo>
                  <a:lnTo>
                    <a:pt x="47850" y="1334"/>
                  </a:lnTo>
                  <a:lnTo>
                    <a:pt x="0" y="0"/>
                  </a:lnTo>
                  <a:close/>
                </a:path>
              </a:pathLst>
            </a:custGeom>
            <a:solidFill>
              <a:srgbClr val="4471C4"/>
            </a:solidFill>
          </p:spPr>
          <p:txBody>
            <a:bodyPr wrap="square" lIns="0" tIns="0" rIns="0" bIns="0" rtlCol="0"/>
            <a:lstStyle/>
            <a:p>
              <a:endParaRPr/>
            </a:p>
          </p:txBody>
        </p:sp>
        <p:sp>
          <p:nvSpPr>
            <p:cNvPr id="39" name="object 39"/>
            <p:cNvSpPr/>
            <p:nvPr/>
          </p:nvSpPr>
          <p:spPr>
            <a:xfrm>
              <a:off x="5962395" y="2329053"/>
              <a:ext cx="774065" cy="843280"/>
            </a:xfrm>
            <a:custGeom>
              <a:avLst/>
              <a:gdLst/>
              <a:ahLst/>
              <a:cxnLst/>
              <a:rect l="l" t="t" r="r" b="b"/>
              <a:pathLst>
                <a:path w="774065" h="843280">
                  <a:moveTo>
                    <a:pt x="655701" y="0"/>
                  </a:moveTo>
                  <a:lnTo>
                    <a:pt x="0" y="530098"/>
                  </a:lnTo>
                  <a:lnTo>
                    <a:pt x="32049" y="567466"/>
                  </a:lnTo>
                  <a:lnTo>
                    <a:pt x="65976" y="602664"/>
                  </a:lnTo>
                  <a:lnTo>
                    <a:pt x="101672" y="635649"/>
                  </a:lnTo>
                  <a:lnTo>
                    <a:pt x="139026" y="666375"/>
                  </a:lnTo>
                  <a:lnTo>
                    <a:pt x="177925" y="694800"/>
                  </a:lnTo>
                  <a:lnTo>
                    <a:pt x="218261" y="720880"/>
                  </a:lnTo>
                  <a:lnTo>
                    <a:pt x="259921" y="744570"/>
                  </a:lnTo>
                  <a:lnTo>
                    <a:pt x="302795" y="765826"/>
                  </a:lnTo>
                  <a:lnTo>
                    <a:pt x="346773" y="784606"/>
                  </a:lnTo>
                  <a:lnTo>
                    <a:pt x="391743" y="800864"/>
                  </a:lnTo>
                  <a:lnTo>
                    <a:pt x="437595" y="814557"/>
                  </a:lnTo>
                  <a:lnTo>
                    <a:pt x="484218" y="825641"/>
                  </a:lnTo>
                  <a:lnTo>
                    <a:pt x="531500" y="834072"/>
                  </a:lnTo>
                  <a:lnTo>
                    <a:pt x="579332" y="839806"/>
                  </a:lnTo>
                  <a:lnTo>
                    <a:pt x="627603" y="842800"/>
                  </a:lnTo>
                  <a:lnTo>
                    <a:pt x="676201" y="843009"/>
                  </a:lnTo>
                  <a:lnTo>
                    <a:pt x="725016" y="840389"/>
                  </a:lnTo>
                  <a:lnTo>
                    <a:pt x="773938" y="834898"/>
                  </a:lnTo>
                  <a:lnTo>
                    <a:pt x="655701" y="0"/>
                  </a:lnTo>
                  <a:close/>
                </a:path>
              </a:pathLst>
            </a:custGeom>
            <a:solidFill>
              <a:srgbClr val="EC7C30"/>
            </a:solidFill>
          </p:spPr>
          <p:txBody>
            <a:bodyPr wrap="square" lIns="0" tIns="0" rIns="0" bIns="0" rtlCol="0"/>
            <a:lstStyle/>
            <a:p>
              <a:endParaRPr/>
            </a:p>
          </p:txBody>
        </p:sp>
        <p:sp>
          <p:nvSpPr>
            <p:cNvPr id="40" name="object 40"/>
            <p:cNvSpPr/>
            <p:nvPr/>
          </p:nvSpPr>
          <p:spPr>
            <a:xfrm>
              <a:off x="5962395" y="2329053"/>
              <a:ext cx="774065" cy="843280"/>
            </a:xfrm>
            <a:custGeom>
              <a:avLst/>
              <a:gdLst/>
              <a:ahLst/>
              <a:cxnLst/>
              <a:rect l="l" t="t" r="r" b="b"/>
              <a:pathLst>
                <a:path w="774065" h="843280">
                  <a:moveTo>
                    <a:pt x="773938" y="834898"/>
                  </a:moveTo>
                  <a:lnTo>
                    <a:pt x="725016" y="840389"/>
                  </a:lnTo>
                  <a:lnTo>
                    <a:pt x="676201" y="843009"/>
                  </a:lnTo>
                  <a:lnTo>
                    <a:pt x="627603" y="842800"/>
                  </a:lnTo>
                  <a:lnTo>
                    <a:pt x="579332" y="839806"/>
                  </a:lnTo>
                  <a:lnTo>
                    <a:pt x="531500" y="834072"/>
                  </a:lnTo>
                  <a:lnTo>
                    <a:pt x="484218" y="825641"/>
                  </a:lnTo>
                  <a:lnTo>
                    <a:pt x="437595" y="814557"/>
                  </a:lnTo>
                  <a:lnTo>
                    <a:pt x="391743" y="800864"/>
                  </a:lnTo>
                  <a:lnTo>
                    <a:pt x="346773" y="784606"/>
                  </a:lnTo>
                  <a:lnTo>
                    <a:pt x="302795" y="765826"/>
                  </a:lnTo>
                  <a:lnTo>
                    <a:pt x="259921" y="744570"/>
                  </a:lnTo>
                  <a:lnTo>
                    <a:pt x="218261" y="720880"/>
                  </a:lnTo>
                  <a:lnTo>
                    <a:pt x="177925" y="694800"/>
                  </a:lnTo>
                  <a:lnTo>
                    <a:pt x="139026" y="666375"/>
                  </a:lnTo>
                  <a:lnTo>
                    <a:pt x="101672" y="635649"/>
                  </a:lnTo>
                  <a:lnTo>
                    <a:pt x="65976" y="602664"/>
                  </a:lnTo>
                  <a:lnTo>
                    <a:pt x="32049" y="567466"/>
                  </a:lnTo>
                  <a:lnTo>
                    <a:pt x="0" y="530098"/>
                  </a:lnTo>
                  <a:lnTo>
                    <a:pt x="655701" y="0"/>
                  </a:lnTo>
                  <a:lnTo>
                    <a:pt x="773938" y="834898"/>
                  </a:lnTo>
                  <a:close/>
                </a:path>
              </a:pathLst>
            </a:custGeom>
            <a:ln w="11239">
              <a:solidFill>
                <a:srgbClr val="FFFFFF"/>
              </a:solidFill>
            </a:ln>
          </p:spPr>
          <p:txBody>
            <a:bodyPr wrap="square" lIns="0" tIns="0" rIns="0" bIns="0" rtlCol="0"/>
            <a:lstStyle/>
            <a:p>
              <a:endParaRPr/>
            </a:p>
          </p:txBody>
        </p:sp>
        <p:sp>
          <p:nvSpPr>
            <p:cNvPr id="41" name="object 41"/>
            <p:cNvSpPr/>
            <p:nvPr/>
          </p:nvSpPr>
          <p:spPr>
            <a:xfrm>
              <a:off x="5775110" y="1485773"/>
              <a:ext cx="843280" cy="1373505"/>
            </a:xfrm>
            <a:custGeom>
              <a:avLst/>
              <a:gdLst/>
              <a:ahLst/>
              <a:cxnLst/>
              <a:rect l="l" t="t" r="r" b="b"/>
              <a:pathLst>
                <a:path w="843279" h="1373505">
                  <a:moveTo>
                    <a:pt x="842986" y="0"/>
                  </a:moveTo>
                  <a:lnTo>
                    <a:pt x="794895" y="1372"/>
                  </a:lnTo>
                  <a:lnTo>
                    <a:pt x="747151" y="5462"/>
                  </a:lnTo>
                  <a:lnTo>
                    <a:pt x="699863" y="12233"/>
                  </a:lnTo>
                  <a:lnTo>
                    <a:pt x="653140" y="21646"/>
                  </a:lnTo>
                  <a:lnTo>
                    <a:pt x="607091" y="33662"/>
                  </a:lnTo>
                  <a:lnTo>
                    <a:pt x="561824" y="48244"/>
                  </a:lnTo>
                  <a:lnTo>
                    <a:pt x="517449" y="65352"/>
                  </a:lnTo>
                  <a:lnTo>
                    <a:pt x="474075" y="84948"/>
                  </a:lnTo>
                  <a:lnTo>
                    <a:pt x="431810" y="106995"/>
                  </a:lnTo>
                  <a:lnTo>
                    <a:pt x="390763" y="131453"/>
                  </a:lnTo>
                  <a:lnTo>
                    <a:pt x="351044" y="158285"/>
                  </a:lnTo>
                  <a:lnTo>
                    <a:pt x="312761" y="187451"/>
                  </a:lnTo>
                  <a:lnTo>
                    <a:pt x="276398" y="218580"/>
                  </a:lnTo>
                  <a:lnTo>
                    <a:pt x="242227" y="251308"/>
                  </a:lnTo>
                  <a:lnTo>
                    <a:pt x="210259" y="285534"/>
                  </a:lnTo>
                  <a:lnTo>
                    <a:pt x="180504" y="321159"/>
                  </a:lnTo>
                  <a:lnTo>
                    <a:pt x="152975" y="358082"/>
                  </a:lnTo>
                  <a:lnTo>
                    <a:pt x="127680" y="396203"/>
                  </a:lnTo>
                  <a:lnTo>
                    <a:pt x="104631" y="435422"/>
                  </a:lnTo>
                  <a:lnTo>
                    <a:pt x="83838" y="475639"/>
                  </a:lnTo>
                  <a:lnTo>
                    <a:pt x="65313" y="516754"/>
                  </a:lnTo>
                  <a:lnTo>
                    <a:pt x="49065" y="558666"/>
                  </a:lnTo>
                  <a:lnTo>
                    <a:pt x="35105" y="601276"/>
                  </a:lnTo>
                  <a:lnTo>
                    <a:pt x="23444" y="644484"/>
                  </a:lnTo>
                  <a:lnTo>
                    <a:pt x="14094" y="688189"/>
                  </a:lnTo>
                  <a:lnTo>
                    <a:pt x="7063" y="732290"/>
                  </a:lnTo>
                  <a:lnTo>
                    <a:pt x="2363" y="776689"/>
                  </a:lnTo>
                  <a:lnTo>
                    <a:pt x="5" y="821285"/>
                  </a:lnTo>
                  <a:lnTo>
                    <a:pt x="0" y="865977"/>
                  </a:lnTo>
                  <a:lnTo>
                    <a:pt x="2357" y="910666"/>
                  </a:lnTo>
                  <a:lnTo>
                    <a:pt x="7087" y="955251"/>
                  </a:lnTo>
                  <a:lnTo>
                    <a:pt x="14202" y="999633"/>
                  </a:lnTo>
                  <a:lnTo>
                    <a:pt x="23712" y="1043710"/>
                  </a:lnTo>
                  <a:lnTo>
                    <a:pt x="35628" y="1087384"/>
                  </a:lnTo>
                  <a:lnTo>
                    <a:pt x="49959" y="1130554"/>
                  </a:lnTo>
                  <a:lnTo>
                    <a:pt x="66718" y="1173119"/>
                  </a:lnTo>
                  <a:lnTo>
                    <a:pt x="85913" y="1214980"/>
                  </a:lnTo>
                  <a:lnTo>
                    <a:pt x="107558" y="1256037"/>
                  </a:lnTo>
                  <a:lnTo>
                    <a:pt x="131660" y="1296188"/>
                  </a:lnTo>
                  <a:lnTo>
                    <a:pt x="158233" y="1335335"/>
                  </a:lnTo>
                  <a:lnTo>
                    <a:pt x="187285" y="1373377"/>
                  </a:lnTo>
                  <a:lnTo>
                    <a:pt x="842986" y="843279"/>
                  </a:lnTo>
                  <a:lnTo>
                    <a:pt x="842986" y="0"/>
                  </a:lnTo>
                  <a:close/>
                </a:path>
              </a:pathLst>
            </a:custGeom>
            <a:solidFill>
              <a:srgbClr val="A4A4A4"/>
            </a:solidFill>
          </p:spPr>
          <p:txBody>
            <a:bodyPr wrap="square" lIns="0" tIns="0" rIns="0" bIns="0" rtlCol="0"/>
            <a:lstStyle/>
            <a:p>
              <a:endParaRPr/>
            </a:p>
          </p:txBody>
        </p:sp>
        <p:sp>
          <p:nvSpPr>
            <p:cNvPr id="42" name="object 42"/>
            <p:cNvSpPr/>
            <p:nvPr/>
          </p:nvSpPr>
          <p:spPr>
            <a:xfrm>
              <a:off x="5775110" y="1485773"/>
              <a:ext cx="843280" cy="1373505"/>
            </a:xfrm>
            <a:custGeom>
              <a:avLst/>
              <a:gdLst/>
              <a:ahLst/>
              <a:cxnLst/>
              <a:rect l="l" t="t" r="r" b="b"/>
              <a:pathLst>
                <a:path w="843279" h="1373505">
                  <a:moveTo>
                    <a:pt x="187285" y="1373377"/>
                  </a:moveTo>
                  <a:lnTo>
                    <a:pt x="158233" y="1335335"/>
                  </a:lnTo>
                  <a:lnTo>
                    <a:pt x="131660" y="1296188"/>
                  </a:lnTo>
                  <a:lnTo>
                    <a:pt x="107558" y="1256037"/>
                  </a:lnTo>
                  <a:lnTo>
                    <a:pt x="85913" y="1214980"/>
                  </a:lnTo>
                  <a:lnTo>
                    <a:pt x="66718" y="1173119"/>
                  </a:lnTo>
                  <a:lnTo>
                    <a:pt x="49959" y="1130554"/>
                  </a:lnTo>
                  <a:lnTo>
                    <a:pt x="35628" y="1087384"/>
                  </a:lnTo>
                  <a:lnTo>
                    <a:pt x="23712" y="1043710"/>
                  </a:lnTo>
                  <a:lnTo>
                    <a:pt x="14202" y="999633"/>
                  </a:lnTo>
                  <a:lnTo>
                    <a:pt x="7087" y="955251"/>
                  </a:lnTo>
                  <a:lnTo>
                    <a:pt x="2357" y="910666"/>
                  </a:lnTo>
                  <a:lnTo>
                    <a:pt x="0" y="865977"/>
                  </a:lnTo>
                  <a:lnTo>
                    <a:pt x="5" y="821285"/>
                  </a:lnTo>
                  <a:lnTo>
                    <a:pt x="2363" y="776689"/>
                  </a:lnTo>
                  <a:lnTo>
                    <a:pt x="7063" y="732290"/>
                  </a:lnTo>
                  <a:lnTo>
                    <a:pt x="14094" y="688189"/>
                  </a:lnTo>
                  <a:lnTo>
                    <a:pt x="23444" y="644484"/>
                  </a:lnTo>
                  <a:lnTo>
                    <a:pt x="35105" y="601276"/>
                  </a:lnTo>
                  <a:lnTo>
                    <a:pt x="49065" y="558666"/>
                  </a:lnTo>
                  <a:lnTo>
                    <a:pt x="65313" y="516754"/>
                  </a:lnTo>
                  <a:lnTo>
                    <a:pt x="83838" y="475639"/>
                  </a:lnTo>
                  <a:lnTo>
                    <a:pt x="104631" y="435422"/>
                  </a:lnTo>
                  <a:lnTo>
                    <a:pt x="127680" y="396203"/>
                  </a:lnTo>
                  <a:lnTo>
                    <a:pt x="152975" y="358082"/>
                  </a:lnTo>
                  <a:lnTo>
                    <a:pt x="180504" y="321159"/>
                  </a:lnTo>
                  <a:lnTo>
                    <a:pt x="210259" y="285534"/>
                  </a:lnTo>
                  <a:lnTo>
                    <a:pt x="242227" y="251308"/>
                  </a:lnTo>
                  <a:lnTo>
                    <a:pt x="276398" y="218580"/>
                  </a:lnTo>
                  <a:lnTo>
                    <a:pt x="312761" y="187451"/>
                  </a:lnTo>
                  <a:lnTo>
                    <a:pt x="351044" y="158285"/>
                  </a:lnTo>
                  <a:lnTo>
                    <a:pt x="390763" y="131453"/>
                  </a:lnTo>
                  <a:lnTo>
                    <a:pt x="431810" y="106995"/>
                  </a:lnTo>
                  <a:lnTo>
                    <a:pt x="474075" y="84948"/>
                  </a:lnTo>
                  <a:lnTo>
                    <a:pt x="517449" y="65352"/>
                  </a:lnTo>
                  <a:lnTo>
                    <a:pt x="561824" y="48244"/>
                  </a:lnTo>
                  <a:lnTo>
                    <a:pt x="607091" y="33662"/>
                  </a:lnTo>
                  <a:lnTo>
                    <a:pt x="653140" y="21646"/>
                  </a:lnTo>
                  <a:lnTo>
                    <a:pt x="699863" y="12233"/>
                  </a:lnTo>
                  <a:lnTo>
                    <a:pt x="747151" y="5462"/>
                  </a:lnTo>
                  <a:lnTo>
                    <a:pt x="794895" y="1372"/>
                  </a:lnTo>
                  <a:lnTo>
                    <a:pt x="842986" y="0"/>
                  </a:lnTo>
                  <a:lnTo>
                    <a:pt x="842986" y="843279"/>
                  </a:lnTo>
                  <a:lnTo>
                    <a:pt x="187285" y="1373377"/>
                  </a:lnTo>
                  <a:close/>
                </a:path>
              </a:pathLst>
            </a:custGeom>
            <a:ln w="11239">
              <a:solidFill>
                <a:srgbClr val="FFFFFF"/>
              </a:solidFill>
            </a:ln>
          </p:spPr>
          <p:txBody>
            <a:bodyPr wrap="square" lIns="0" tIns="0" rIns="0" bIns="0" rtlCol="0"/>
            <a:lstStyle/>
            <a:p>
              <a:endParaRPr/>
            </a:p>
          </p:txBody>
        </p:sp>
        <p:sp>
          <p:nvSpPr>
            <p:cNvPr id="43" name="object 43"/>
            <p:cNvSpPr/>
            <p:nvPr/>
          </p:nvSpPr>
          <p:spPr>
            <a:xfrm>
              <a:off x="6999985" y="1226947"/>
              <a:ext cx="626745" cy="1043305"/>
            </a:xfrm>
            <a:custGeom>
              <a:avLst/>
              <a:gdLst/>
              <a:ahLst/>
              <a:cxnLst/>
              <a:rect l="l" t="t" r="r" b="b"/>
              <a:pathLst>
                <a:path w="626745" h="1043305">
                  <a:moveTo>
                    <a:pt x="626745" y="0"/>
                  </a:moveTo>
                  <a:lnTo>
                    <a:pt x="0" y="0"/>
                  </a:lnTo>
                  <a:lnTo>
                    <a:pt x="0" y="318897"/>
                  </a:lnTo>
                  <a:lnTo>
                    <a:pt x="365633" y="318897"/>
                  </a:lnTo>
                  <a:lnTo>
                    <a:pt x="459359" y="1042797"/>
                  </a:lnTo>
                  <a:lnTo>
                    <a:pt x="522223" y="318897"/>
                  </a:lnTo>
                  <a:lnTo>
                    <a:pt x="626745" y="318897"/>
                  </a:lnTo>
                  <a:lnTo>
                    <a:pt x="626745" y="0"/>
                  </a:lnTo>
                  <a:close/>
                </a:path>
              </a:pathLst>
            </a:custGeom>
            <a:solidFill>
              <a:srgbClr val="FFFFFF"/>
            </a:solidFill>
          </p:spPr>
          <p:txBody>
            <a:bodyPr wrap="square" lIns="0" tIns="0" rIns="0" bIns="0" rtlCol="0"/>
            <a:lstStyle/>
            <a:p>
              <a:endParaRPr/>
            </a:p>
          </p:txBody>
        </p:sp>
        <p:sp>
          <p:nvSpPr>
            <p:cNvPr id="44" name="object 44"/>
            <p:cNvSpPr/>
            <p:nvPr/>
          </p:nvSpPr>
          <p:spPr>
            <a:xfrm>
              <a:off x="6999985" y="1226947"/>
              <a:ext cx="626745" cy="1043305"/>
            </a:xfrm>
            <a:custGeom>
              <a:avLst/>
              <a:gdLst/>
              <a:ahLst/>
              <a:cxnLst/>
              <a:rect l="l" t="t" r="r" b="b"/>
              <a:pathLst>
                <a:path w="626745" h="1043305">
                  <a:moveTo>
                    <a:pt x="0" y="0"/>
                  </a:moveTo>
                  <a:lnTo>
                    <a:pt x="365633" y="0"/>
                  </a:lnTo>
                  <a:lnTo>
                    <a:pt x="522223" y="0"/>
                  </a:lnTo>
                  <a:lnTo>
                    <a:pt x="626745" y="0"/>
                  </a:lnTo>
                  <a:lnTo>
                    <a:pt x="626745" y="186055"/>
                  </a:lnTo>
                  <a:lnTo>
                    <a:pt x="626745" y="265811"/>
                  </a:lnTo>
                  <a:lnTo>
                    <a:pt x="626745" y="318897"/>
                  </a:lnTo>
                  <a:lnTo>
                    <a:pt x="522223" y="318897"/>
                  </a:lnTo>
                  <a:lnTo>
                    <a:pt x="459359" y="1042797"/>
                  </a:lnTo>
                  <a:lnTo>
                    <a:pt x="365633" y="318897"/>
                  </a:lnTo>
                  <a:lnTo>
                    <a:pt x="0" y="318897"/>
                  </a:lnTo>
                  <a:lnTo>
                    <a:pt x="0" y="265811"/>
                  </a:lnTo>
                  <a:lnTo>
                    <a:pt x="0" y="186055"/>
                  </a:lnTo>
                  <a:lnTo>
                    <a:pt x="0" y="0"/>
                  </a:lnTo>
                  <a:close/>
                </a:path>
              </a:pathLst>
            </a:custGeom>
            <a:ln w="5626">
              <a:solidFill>
                <a:srgbClr val="000000"/>
              </a:solidFill>
            </a:ln>
          </p:spPr>
          <p:txBody>
            <a:bodyPr wrap="square" lIns="0" tIns="0" rIns="0" bIns="0" rtlCol="0"/>
            <a:lstStyle/>
            <a:p>
              <a:endParaRPr/>
            </a:p>
          </p:txBody>
        </p:sp>
      </p:grpSp>
      <p:sp>
        <p:nvSpPr>
          <p:cNvPr id="45" name="object 45"/>
          <p:cNvSpPr txBox="1"/>
          <p:nvPr/>
        </p:nvSpPr>
        <p:spPr>
          <a:xfrm>
            <a:off x="9359826" y="2241377"/>
            <a:ext cx="686620" cy="289822"/>
          </a:xfrm>
          <a:prstGeom prst="rect">
            <a:avLst/>
          </a:prstGeom>
        </p:spPr>
        <p:txBody>
          <a:bodyPr vert="horz" wrap="square" lIns="0" tIns="30479" rIns="0" bIns="0" rtlCol="0">
            <a:spAutoFit/>
          </a:bodyPr>
          <a:lstStyle/>
          <a:p>
            <a:pPr marR="22859" algn="ctr">
              <a:spcBef>
                <a:spcPts val="240"/>
              </a:spcBef>
            </a:pPr>
            <a:r>
              <a:rPr sz="800" spc="-20" dirty="0">
                <a:solidFill>
                  <a:srgbClr val="585858"/>
                </a:solidFill>
                <a:latin typeface="BIZ UDPゴシック"/>
                <a:cs typeface="BIZ UDPゴシック"/>
              </a:rPr>
              <a:t>希望する</a:t>
            </a:r>
            <a:endParaRPr sz="800">
              <a:latin typeface="BIZ UDPゴシック"/>
              <a:cs typeface="BIZ UDPゴシック"/>
            </a:endParaRPr>
          </a:p>
          <a:p>
            <a:pPr algn="ctr">
              <a:spcBef>
                <a:spcPts val="113"/>
              </a:spcBef>
            </a:pPr>
            <a:r>
              <a:rPr sz="800" dirty="0">
                <a:solidFill>
                  <a:srgbClr val="585858"/>
                </a:solidFill>
                <a:latin typeface="BIZ UDPゴシック"/>
                <a:cs typeface="BIZ UDPゴシック"/>
              </a:rPr>
              <a:t>32</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48%</a:t>
            </a:r>
            <a:endParaRPr sz="800">
              <a:latin typeface="BIZ UDPゴシック"/>
              <a:cs typeface="BIZ UDPゴシック"/>
            </a:endParaRPr>
          </a:p>
        </p:txBody>
      </p:sp>
      <p:grpSp>
        <p:nvGrpSpPr>
          <p:cNvPr id="46" name="object 46"/>
          <p:cNvGrpSpPr/>
          <p:nvPr/>
        </p:nvGrpSpPr>
        <p:grpSpPr>
          <a:xfrm>
            <a:off x="7386573" y="4700972"/>
            <a:ext cx="963471" cy="527454"/>
            <a:chOff x="5589333" y="3110801"/>
            <a:chExt cx="722630" cy="395605"/>
          </a:xfrm>
        </p:grpSpPr>
        <p:sp>
          <p:nvSpPr>
            <p:cNvPr id="47" name="object 47"/>
            <p:cNvSpPr/>
            <p:nvPr/>
          </p:nvSpPr>
          <p:spPr>
            <a:xfrm>
              <a:off x="5592191" y="3113659"/>
              <a:ext cx="716915" cy="389890"/>
            </a:xfrm>
            <a:custGeom>
              <a:avLst/>
              <a:gdLst/>
              <a:ahLst/>
              <a:cxnLst/>
              <a:rect l="l" t="t" r="r" b="b"/>
              <a:pathLst>
                <a:path w="716914" h="389889">
                  <a:moveTo>
                    <a:pt x="716915" y="0"/>
                  </a:moveTo>
                  <a:lnTo>
                    <a:pt x="415036" y="72389"/>
                  </a:lnTo>
                  <a:lnTo>
                    <a:pt x="0" y="72389"/>
                  </a:lnTo>
                  <a:lnTo>
                    <a:pt x="0" y="389762"/>
                  </a:lnTo>
                  <a:lnTo>
                    <a:pt x="711454" y="389762"/>
                  </a:lnTo>
                  <a:lnTo>
                    <a:pt x="711454" y="72389"/>
                  </a:lnTo>
                  <a:lnTo>
                    <a:pt x="592963" y="72389"/>
                  </a:lnTo>
                  <a:lnTo>
                    <a:pt x="716915" y="0"/>
                  </a:lnTo>
                  <a:close/>
                </a:path>
              </a:pathLst>
            </a:custGeom>
            <a:solidFill>
              <a:srgbClr val="FFFFFF"/>
            </a:solidFill>
          </p:spPr>
          <p:txBody>
            <a:bodyPr wrap="square" lIns="0" tIns="0" rIns="0" bIns="0" rtlCol="0"/>
            <a:lstStyle/>
            <a:p>
              <a:endParaRPr/>
            </a:p>
          </p:txBody>
        </p:sp>
        <p:sp>
          <p:nvSpPr>
            <p:cNvPr id="48" name="object 48"/>
            <p:cNvSpPr/>
            <p:nvPr/>
          </p:nvSpPr>
          <p:spPr>
            <a:xfrm>
              <a:off x="5592191" y="3113659"/>
              <a:ext cx="716915" cy="389890"/>
            </a:xfrm>
            <a:custGeom>
              <a:avLst/>
              <a:gdLst/>
              <a:ahLst/>
              <a:cxnLst/>
              <a:rect l="l" t="t" r="r" b="b"/>
              <a:pathLst>
                <a:path w="716914" h="389889">
                  <a:moveTo>
                    <a:pt x="0" y="72389"/>
                  </a:moveTo>
                  <a:lnTo>
                    <a:pt x="415036" y="72389"/>
                  </a:lnTo>
                  <a:lnTo>
                    <a:pt x="716915" y="0"/>
                  </a:lnTo>
                  <a:lnTo>
                    <a:pt x="592963" y="72389"/>
                  </a:lnTo>
                  <a:lnTo>
                    <a:pt x="711454" y="72389"/>
                  </a:lnTo>
                  <a:lnTo>
                    <a:pt x="711454" y="125348"/>
                  </a:lnTo>
                  <a:lnTo>
                    <a:pt x="711454" y="204596"/>
                  </a:lnTo>
                  <a:lnTo>
                    <a:pt x="711454" y="389762"/>
                  </a:lnTo>
                  <a:lnTo>
                    <a:pt x="592963" y="389762"/>
                  </a:lnTo>
                  <a:lnTo>
                    <a:pt x="415036" y="389762"/>
                  </a:lnTo>
                  <a:lnTo>
                    <a:pt x="0" y="389762"/>
                  </a:lnTo>
                  <a:lnTo>
                    <a:pt x="0" y="204596"/>
                  </a:lnTo>
                  <a:lnTo>
                    <a:pt x="0" y="125348"/>
                  </a:lnTo>
                  <a:lnTo>
                    <a:pt x="0" y="72389"/>
                  </a:lnTo>
                  <a:close/>
                </a:path>
              </a:pathLst>
            </a:custGeom>
            <a:ln w="5626">
              <a:solidFill>
                <a:srgbClr val="000000"/>
              </a:solidFill>
            </a:ln>
          </p:spPr>
          <p:txBody>
            <a:bodyPr wrap="square" lIns="0" tIns="0" rIns="0" bIns="0" rtlCol="0"/>
            <a:lstStyle/>
            <a:p>
              <a:endParaRPr/>
            </a:p>
          </p:txBody>
        </p:sp>
      </p:grpSp>
      <p:sp>
        <p:nvSpPr>
          <p:cNvPr id="49" name="object 49"/>
          <p:cNvSpPr txBox="1"/>
          <p:nvPr/>
        </p:nvSpPr>
        <p:spPr>
          <a:xfrm>
            <a:off x="7560387" y="4853272"/>
            <a:ext cx="645983" cy="289822"/>
          </a:xfrm>
          <a:prstGeom prst="rect">
            <a:avLst/>
          </a:prstGeom>
        </p:spPr>
        <p:txBody>
          <a:bodyPr vert="horz" wrap="square" lIns="0" tIns="30479" rIns="0" bIns="0" rtlCol="0">
            <a:spAutoFit/>
          </a:bodyPr>
          <a:lstStyle/>
          <a:p>
            <a:pPr marL="49952">
              <a:spcBef>
                <a:spcPts val="240"/>
              </a:spcBef>
            </a:pPr>
            <a:r>
              <a:rPr sz="800" spc="-13" dirty="0">
                <a:solidFill>
                  <a:srgbClr val="585858"/>
                </a:solidFill>
                <a:latin typeface="BIZ UDPゴシック"/>
                <a:cs typeface="BIZ UDPゴシック"/>
              </a:rPr>
              <a:t>希望しない</a:t>
            </a:r>
            <a:endParaRPr sz="800">
              <a:latin typeface="BIZ UDPゴシック"/>
              <a:cs typeface="BIZ UDPゴシック"/>
            </a:endParaRPr>
          </a:p>
          <a:p>
            <a:pPr marL="16933">
              <a:spcBef>
                <a:spcPts val="113"/>
              </a:spcBef>
            </a:pPr>
            <a:r>
              <a:rPr sz="800" dirty="0">
                <a:solidFill>
                  <a:srgbClr val="585858"/>
                </a:solidFill>
                <a:latin typeface="BIZ UDPゴシック"/>
                <a:cs typeface="BIZ UDPゴシック"/>
              </a:rPr>
              <a:t>11</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16%</a:t>
            </a:r>
            <a:endParaRPr sz="800">
              <a:latin typeface="BIZ UDPゴシック"/>
              <a:cs typeface="BIZ UDPゴシック"/>
            </a:endParaRPr>
          </a:p>
        </p:txBody>
      </p:sp>
      <p:grpSp>
        <p:nvGrpSpPr>
          <p:cNvPr id="50" name="object 50"/>
          <p:cNvGrpSpPr/>
          <p:nvPr/>
        </p:nvGrpSpPr>
        <p:grpSpPr>
          <a:xfrm>
            <a:off x="7430090" y="2193238"/>
            <a:ext cx="850022" cy="985483"/>
            <a:chOff x="5621972" y="1229931"/>
            <a:chExt cx="637540" cy="739140"/>
          </a:xfrm>
        </p:grpSpPr>
        <p:sp>
          <p:nvSpPr>
            <p:cNvPr id="51" name="object 51"/>
            <p:cNvSpPr/>
            <p:nvPr/>
          </p:nvSpPr>
          <p:spPr>
            <a:xfrm>
              <a:off x="5624829" y="1232789"/>
              <a:ext cx="631825" cy="733425"/>
            </a:xfrm>
            <a:custGeom>
              <a:avLst/>
              <a:gdLst/>
              <a:ahLst/>
              <a:cxnLst/>
              <a:rect l="l" t="t" r="r" b="b"/>
              <a:pathLst>
                <a:path w="631825" h="733425">
                  <a:moveTo>
                    <a:pt x="631571" y="0"/>
                  </a:moveTo>
                  <a:lnTo>
                    <a:pt x="0" y="0"/>
                  </a:lnTo>
                  <a:lnTo>
                    <a:pt x="0" y="318897"/>
                  </a:lnTo>
                  <a:lnTo>
                    <a:pt x="105282" y="318897"/>
                  </a:lnTo>
                  <a:lnTo>
                    <a:pt x="232283" y="732917"/>
                  </a:lnTo>
                  <a:lnTo>
                    <a:pt x="263144" y="318897"/>
                  </a:lnTo>
                  <a:lnTo>
                    <a:pt x="631571" y="318897"/>
                  </a:lnTo>
                  <a:lnTo>
                    <a:pt x="631571" y="0"/>
                  </a:lnTo>
                  <a:close/>
                </a:path>
              </a:pathLst>
            </a:custGeom>
            <a:solidFill>
              <a:srgbClr val="FFFFFF"/>
            </a:solidFill>
          </p:spPr>
          <p:txBody>
            <a:bodyPr wrap="square" lIns="0" tIns="0" rIns="0" bIns="0" rtlCol="0"/>
            <a:lstStyle/>
            <a:p>
              <a:endParaRPr/>
            </a:p>
          </p:txBody>
        </p:sp>
        <p:sp>
          <p:nvSpPr>
            <p:cNvPr id="52" name="object 52"/>
            <p:cNvSpPr/>
            <p:nvPr/>
          </p:nvSpPr>
          <p:spPr>
            <a:xfrm>
              <a:off x="5624829" y="1232789"/>
              <a:ext cx="631825" cy="733425"/>
            </a:xfrm>
            <a:custGeom>
              <a:avLst/>
              <a:gdLst/>
              <a:ahLst/>
              <a:cxnLst/>
              <a:rect l="l" t="t" r="r" b="b"/>
              <a:pathLst>
                <a:path w="631825" h="733425">
                  <a:moveTo>
                    <a:pt x="0" y="0"/>
                  </a:moveTo>
                  <a:lnTo>
                    <a:pt x="105282" y="0"/>
                  </a:lnTo>
                  <a:lnTo>
                    <a:pt x="263144" y="0"/>
                  </a:lnTo>
                  <a:lnTo>
                    <a:pt x="631571" y="0"/>
                  </a:lnTo>
                  <a:lnTo>
                    <a:pt x="631571" y="186055"/>
                  </a:lnTo>
                  <a:lnTo>
                    <a:pt x="631571" y="265811"/>
                  </a:lnTo>
                  <a:lnTo>
                    <a:pt x="631571" y="318897"/>
                  </a:lnTo>
                  <a:lnTo>
                    <a:pt x="263144" y="318897"/>
                  </a:lnTo>
                  <a:lnTo>
                    <a:pt x="232283" y="732917"/>
                  </a:lnTo>
                  <a:lnTo>
                    <a:pt x="105282" y="318897"/>
                  </a:lnTo>
                  <a:lnTo>
                    <a:pt x="0" y="318897"/>
                  </a:lnTo>
                  <a:lnTo>
                    <a:pt x="0" y="265811"/>
                  </a:lnTo>
                  <a:lnTo>
                    <a:pt x="0" y="186055"/>
                  </a:lnTo>
                  <a:lnTo>
                    <a:pt x="0" y="0"/>
                  </a:lnTo>
                  <a:close/>
                </a:path>
              </a:pathLst>
            </a:custGeom>
            <a:ln w="5626">
              <a:solidFill>
                <a:srgbClr val="000000"/>
              </a:solidFill>
            </a:ln>
          </p:spPr>
          <p:txBody>
            <a:bodyPr wrap="square" lIns="0" tIns="0" rIns="0" bIns="0" rtlCol="0"/>
            <a:lstStyle/>
            <a:p>
              <a:endParaRPr/>
            </a:p>
          </p:txBody>
        </p:sp>
      </p:grpSp>
      <p:sp>
        <p:nvSpPr>
          <p:cNvPr id="53" name="object 53"/>
          <p:cNvSpPr txBox="1"/>
          <p:nvPr/>
        </p:nvSpPr>
        <p:spPr>
          <a:xfrm>
            <a:off x="7433900" y="2197049"/>
            <a:ext cx="842402" cy="341969"/>
          </a:xfrm>
          <a:prstGeom prst="rect">
            <a:avLst/>
          </a:prstGeom>
          <a:ln w="5626">
            <a:solidFill>
              <a:srgbClr val="000000"/>
            </a:solidFill>
          </a:ln>
        </p:spPr>
        <p:txBody>
          <a:bodyPr vert="horz" wrap="square" lIns="0" tIns="82122" rIns="0" bIns="0" rtlCol="0">
            <a:spAutoFit/>
          </a:bodyPr>
          <a:lstStyle/>
          <a:p>
            <a:pPr marL="1693" algn="ctr">
              <a:spcBef>
                <a:spcPts val="645"/>
              </a:spcBef>
            </a:pPr>
            <a:r>
              <a:rPr sz="800" spc="-27" dirty="0">
                <a:solidFill>
                  <a:srgbClr val="585858"/>
                </a:solidFill>
                <a:latin typeface="BIZ UDPゴシック"/>
                <a:cs typeface="BIZ UDPゴシック"/>
              </a:rPr>
              <a:t>未回答</a:t>
            </a:r>
            <a:endParaRPr sz="800">
              <a:latin typeface="BIZ UDPゴシック"/>
              <a:cs typeface="BIZ UDPゴシック"/>
            </a:endParaRPr>
          </a:p>
          <a:p>
            <a:pPr marL="36406" algn="ctr">
              <a:spcBef>
                <a:spcPts val="120"/>
              </a:spcBef>
            </a:pPr>
            <a:r>
              <a:rPr sz="800" dirty="0">
                <a:solidFill>
                  <a:srgbClr val="585858"/>
                </a:solidFill>
                <a:latin typeface="BIZ UDPゴシック"/>
                <a:cs typeface="BIZ UDPゴシック"/>
              </a:rPr>
              <a:t>24</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36%</a:t>
            </a:r>
            <a:endParaRPr sz="800">
              <a:latin typeface="BIZ UDPゴシック"/>
              <a:cs typeface="BIZ UDPゴシック"/>
            </a:endParaRPr>
          </a:p>
        </p:txBody>
      </p:sp>
      <p:grpSp>
        <p:nvGrpSpPr>
          <p:cNvPr id="54" name="object 54"/>
          <p:cNvGrpSpPr/>
          <p:nvPr/>
        </p:nvGrpSpPr>
        <p:grpSpPr>
          <a:xfrm>
            <a:off x="1136553" y="6029342"/>
            <a:ext cx="2521280" cy="2701613"/>
            <a:chOff x="901644" y="4107116"/>
            <a:chExt cx="1891030" cy="2026285"/>
          </a:xfrm>
        </p:grpSpPr>
        <p:sp>
          <p:nvSpPr>
            <p:cNvPr id="55" name="object 55"/>
            <p:cNvSpPr/>
            <p:nvPr/>
          </p:nvSpPr>
          <p:spPr>
            <a:xfrm>
              <a:off x="1759711" y="4416933"/>
              <a:ext cx="585470" cy="858519"/>
            </a:xfrm>
            <a:custGeom>
              <a:avLst/>
              <a:gdLst/>
              <a:ahLst/>
              <a:cxnLst/>
              <a:rect l="l" t="t" r="r" b="b"/>
              <a:pathLst>
                <a:path w="585469" h="858520">
                  <a:moveTo>
                    <a:pt x="0" y="0"/>
                  </a:moveTo>
                  <a:lnTo>
                    <a:pt x="0" y="858011"/>
                  </a:lnTo>
                  <a:lnTo>
                    <a:pt x="584962" y="230250"/>
                  </a:lnTo>
                  <a:lnTo>
                    <a:pt x="547426" y="197280"/>
                  </a:lnTo>
                  <a:lnTo>
                    <a:pt x="508225" y="166686"/>
                  </a:lnTo>
                  <a:lnTo>
                    <a:pt x="467473" y="138514"/>
                  </a:lnTo>
                  <a:lnTo>
                    <a:pt x="425286" y="112810"/>
                  </a:lnTo>
                  <a:lnTo>
                    <a:pt x="381778" y="89618"/>
                  </a:lnTo>
                  <a:lnTo>
                    <a:pt x="337065" y="68985"/>
                  </a:lnTo>
                  <a:lnTo>
                    <a:pt x="291262" y="50955"/>
                  </a:lnTo>
                  <a:lnTo>
                    <a:pt x="244484" y="35575"/>
                  </a:lnTo>
                  <a:lnTo>
                    <a:pt x="196846" y="22889"/>
                  </a:lnTo>
                  <a:lnTo>
                    <a:pt x="148464" y="12943"/>
                  </a:lnTo>
                  <a:lnTo>
                    <a:pt x="99452" y="5782"/>
                  </a:lnTo>
                  <a:lnTo>
                    <a:pt x="49925" y="1453"/>
                  </a:lnTo>
                  <a:lnTo>
                    <a:pt x="0" y="0"/>
                  </a:lnTo>
                  <a:close/>
                </a:path>
              </a:pathLst>
            </a:custGeom>
            <a:solidFill>
              <a:srgbClr val="4471C4"/>
            </a:solidFill>
          </p:spPr>
          <p:txBody>
            <a:bodyPr wrap="square" lIns="0" tIns="0" rIns="0" bIns="0" rtlCol="0"/>
            <a:lstStyle/>
            <a:p>
              <a:endParaRPr/>
            </a:p>
          </p:txBody>
        </p:sp>
        <p:sp>
          <p:nvSpPr>
            <p:cNvPr id="56" name="object 56"/>
            <p:cNvSpPr/>
            <p:nvPr/>
          </p:nvSpPr>
          <p:spPr>
            <a:xfrm>
              <a:off x="901644" y="4416933"/>
              <a:ext cx="1716405" cy="1716405"/>
            </a:xfrm>
            <a:custGeom>
              <a:avLst/>
              <a:gdLst/>
              <a:ahLst/>
              <a:cxnLst/>
              <a:rect l="l" t="t" r="r" b="b"/>
              <a:pathLst>
                <a:path w="1716405" h="1716404">
                  <a:moveTo>
                    <a:pt x="858067" y="0"/>
                  </a:moveTo>
                  <a:lnTo>
                    <a:pt x="807225" y="1503"/>
                  </a:lnTo>
                  <a:lnTo>
                    <a:pt x="756833" y="5980"/>
                  </a:lnTo>
                  <a:lnTo>
                    <a:pt x="707008" y="13379"/>
                  </a:lnTo>
                  <a:lnTo>
                    <a:pt x="657869" y="23649"/>
                  </a:lnTo>
                  <a:lnTo>
                    <a:pt x="609535" y="36738"/>
                  </a:lnTo>
                  <a:lnTo>
                    <a:pt x="562124" y="52594"/>
                  </a:lnTo>
                  <a:lnTo>
                    <a:pt x="515756" y="71167"/>
                  </a:lnTo>
                  <a:lnTo>
                    <a:pt x="470548" y="92405"/>
                  </a:lnTo>
                  <a:lnTo>
                    <a:pt x="426620" y="116257"/>
                  </a:lnTo>
                  <a:lnTo>
                    <a:pt x="384090" y="142671"/>
                  </a:lnTo>
                  <a:lnTo>
                    <a:pt x="343076" y="171596"/>
                  </a:lnTo>
                  <a:lnTo>
                    <a:pt x="303697" y="202980"/>
                  </a:lnTo>
                  <a:lnTo>
                    <a:pt x="266072" y="236773"/>
                  </a:lnTo>
                  <a:lnTo>
                    <a:pt x="230319" y="272922"/>
                  </a:lnTo>
                  <a:lnTo>
                    <a:pt x="198116" y="309472"/>
                  </a:lnTo>
                  <a:lnTo>
                    <a:pt x="168351" y="347319"/>
                  </a:lnTo>
                  <a:lnTo>
                    <a:pt x="141020" y="386361"/>
                  </a:lnTo>
                  <a:lnTo>
                    <a:pt x="116119" y="426496"/>
                  </a:lnTo>
                  <a:lnTo>
                    <a:pt x="93646" y="467621"/>
                  </a:lnTo>
                  <a:lnTo>
                    <a:pt x="73595" y="509635"/>
                  </a:lnTo>
                  <a:lnTo>
                    <a:pt x="55965" y="552434"/>
                  </a:lnTo>
                  <a:lnTo>
                    <a:pt x="40750" y="595917"/>
                  </a:lnTo>
                  <a:lnTo>
                    <a:pt x="27948" y="639980"/>
                  </a:lnTo>
                  <a:lnTo>
                    <a:pt x="17555" y="684522"/>
                  </a:lnTo>
                  <a:lnTo>
                    <a:pt x="9567" y="729441"/>
                  </a:lnTo>
                  <a:lnTo>
                    <a:pt x="3981" y="774634"/>
                  </a:lnTo>
                  <a:lnTo>
                    <a:pt x="793" y="819998"/>
                  </a:lnTo>
                  <a:lnTo>
                    <a:pt x="0" y="865432"/>
                  </a:lnTo>
                  <a:lnTo>
                    <a:pt x="1597" y="910832"/>
                  </a:lnTo>
                  <a:lnTo>
                    <a:pt x="5582" y="956097"/>
                  </a:lnTo>
                  <a:lnTo>
                    <a:pt x="11950" y="1001124"/>
                  </a:lnTo>
                  <a:lnTo>
                    <a:pt x="20699" y="1045811"/>
                  </a:lnTo>
                  <a:lnTo>
                    <a:pt x="31824" y="1090056"/>
                  </a:lnTo>
                  <a:lnTo>
                    <a:pt x="45322" y="1133755"/>
                  </a:lnTo>
                  <a:lnTo>
                    <a:pt x="61189" y="1176808"/>
                  </a:lnTo>
                  <a:lnTo>
                    <a:pt x="79422" y="1219111"/>
                  </a:lnTo>
                  <a:lnTo>
                    <a:pt x="100017" y="1260562"/>
                  </a:lnTo>
                  <a:lnTo>
                    <a:pt x="122971" y="1301058"/>
                  </a:lnTo>
                  <a:lnTo>
                    <a:pt x="148279" y="1340499"/>
                  </a:lnTo>
                  <a:lnTo>
                    <a:pt x="175939" y="1378780"/>
                  </a:lnTo>
                  <a:lnTo>
                    <a:pt x="205947" y="1415799"/>
                  </a:lnTo>
                  <a:lnTo>
                    <a:pt x="238299" y="1451455"/>
                  </a:lnTo>
                  <a:lnTo>
                    <a:pt x="272991" y="1485645"/>
                  </a:lnTo>
                  <a:lnTo>
                    <a:pt x="309539" y="1517849"/>
                  </a:lnTo>
                  <a:lnTo>
                    <a:pt x="347385" y="1547614"/>
                  </a:lnTo>
                  <a:lnTo>
                    <a:pt x="386426" y="1574946"/>
                  </a:lnTo>
                  <a:lnTo>
                    <a:pt x="426560" y="1599848"/>
                  </a:lnTo>
                  <a:lnTo>
                    <a:pt x="467684" y="1622322"/>
                  </a:lnTo>
                  <a:lnTo>
                    <a:pt x="509697" y="1642374"/>
                  </a:lnTo>
                  <a:lnTo>
                    <a:pt x="552495" y="1660006"/>
                  </a:lnTo>
                  <a:lnTo>
                    <a:pt x="595977" y="1675223"/>
                  </a:lnTo>
                  <a:lnTo>
                    <a:pt x="640040" y="1688026"/>
                  </a:lnTo>
                  <a:lnTo>
                    <a:pt x="684582" y="1698421"/>
                  </a:lnTo>
                  <a:lnTo>
                    <a:pt x="729500" y="1706411"/>
                  </a:lnTo>
                  <a:lnTo>
                    <a:pt x="774692" y="1711999"/>
                  </a:lnTo>
                  <a:lnTo>
                    <a:pt x="820056" y="1715188"/>
                  </a:lnTo>
                  <a:lnTo>
                    <a:pt x="865489" y="1715983"/>
                  </a:lnTo>
                  <a:lnTo>
                    <a:pt x="910889" y="1714387"/>
                  </a:lnTo>
                  <a:lnTo>
                    <a:pt x="956154" y="1710403"/>
                  </a:lnTo>
                  <a:lnTo>
                    <a:pt x="1001181" y="1704036"/>
                  </a:lnTo>
                  <a:lnTo>
                    <a:pt x="1045867" y="1695288"/>
                  </a:lnTo>
                  <a:lnTo>
                    <a:pt x="1090112" y="1684163"/>
                  </a:lnTo>
                  <a:lnTo>
                    <a:pt x="1133811" y="1670665"/>
                  </a:lnTo>
                  <a:lnTo>
                    <a:pt x="1176864" y="1654797"/>
                  </a:lnTo>
                  <a:lnTo>
                    <a:pt x="1219166" y="1636563"/>
                  </a:lnTo>
                  <a:lnTo>
                    <a:pt x="1260617" y="1615967"/>
                  </a:lnTo>
                  <a:lnTo>
                    <a:pt x="1301114" y="1593011"/>
                  </a:lnTo>
                  <a:lnTo>
                    <a:pt x="1340554" y="1567701"/>
                  </a:lnTo>
                  <a:lnTo>
                    <a:pt x="1378835" y="1540038"/>
                  </a:lnTo>
                  <a:lnTo>
                    <a:pt x="1415855" y="1510027"/>
                  </a:lnTo>
                  <a:lnTo>
                    <a:pt x="1451511" y="1477671"/>
                  </a:lnTo>
                  <a:lnTo>
                    <a:pt x="1485701" y="1442973"/>
                  </a:lnTo>
                  <a:lnTo>
                    <a:pt x="1517904" y="1406437"/>
                  </a:lnTo>
                  <a:lnTo>
                    <a:pt x="1547670" y="1368602"/>
                  </a:lnTo>
                  <a:lnTo>
                    <a:pt x="1575002" y="1329570"/>
                  </a:lnTo>
                  <a:lnTo>
                    <a:pt x="1599903" y="1289445"/>
                  </a:lnTo>
                  <a:lnTo>
                    <a:pt x="1622378" y="1248329"/>
                  </a:lnTo>
                  <a:lnTo>
                    <a:pt x="1642430" y="1206324"/>
                  </a:lnTo>
                  <a:lnTo>
                    <a:pt x="1660062" y="1163532"/>
                  </a:lnTo>
                  <a:lnTo>
                    <a:pt x="1675278" y="1120056"/>
                  </a:lnTo>
                  <a:lnTo>
                    <a:pt x="1688082" y="1075997"/>
                  </a:lnTo>
                  <a:lnTo>
                    <a:pt x="1698477" y="1031460"/>
                  </a:lnTo>
                  <a:lnTo>
                    <a:pt x="1706466" y="986545"/>
                  </a:lnTo>
                  <a:lnTo>
                    <a:pt x="1712054" y="941355"/>
                  </a:lnTo>
                  <a:lnTo>
                    <a:pt x="1715244" y="895992"/>
                  </a:lnTo>
                  <a:lnTo>
                    <a:pt x="1716039" y="850560"/>
                  </a:lnTo>
                  <a:lnTo>
                    <a:pt x="1714443" y="805159"/>
                  </a:lnTo>
                  <a:lnTo>
                    <a:pt x="1710459" y="759893"/>
                  </a:lnTo>
                  <a:lnTo>
                    <a:pt x="1704091" y="714864"/>
                  </a:lnTo>
                  <a:lnTo>
                    <a:pt x="1695343" y="670175"/>
                  </a:lnTo>
                  <a:lnTo>
                    <a:pt x="1684219" y="625926"/>
                  </a:lnTo>
                  <a:lnTo>
                    <a:pt x="1670721" y="582222"/>
                  </a:lnTo>
                  <a:lnTo>
                    <a:pt x="1654853" y="539164"/>
                  </a:lnTo>
                  <a:lnTo>
                    <a:pt x="1636619" y="496855"/>
                  </a:lnTo>
                  <a:lnTo>
                    <a:pt x="1616023" y="455397"/>
                  </a:lnTo>
                  <a:lnTo>
                    <a:pt x="1593067" y="414892"/>
                  </a:lnTo>
                  <a:lnTo>
                    <a:pt x="1567756" y="375443"/>
                  </a:lnTo>
                  <a:lnTo>
                    <a:pt x="1540093" y="337152"/>
                  </a:lnTo>
                  <a:lnTo>
                    <a:pt x="1510082" y="300121"/>
                  </a:lnTo>
                  <a:lnTo>
                    <a:pt x="1477726" y="264453"/>
                  </a:lnTo>
                  <a:lnTo>
                    <a:pt x="1443029" y="230250"/>
                  </a:lnTo>
                  <a:lnTo>
                    <a:pt x="858067" y="858011"/>
                  </a:lnTo>
                  <a:lnTo>
                    <a:pt x="858067" y="0"/>
                  </a:lnTo>
                  <a:close/>
                </a:path>
              </a:pathLst>
            </a:custGeom>
            <a:solidFill>
              <a:srgbClr val="EC7C30"/>
            </a:solidFill>
          </p:spPr>
          <p:txBody>
            <a:bodyPr wrap="square" lIns="0" tIns="0" rIns="0" bIns="0" rtlCol="0"/>
            <a:lstStyle/>
            <a:p>
              <a:endParaRPr/>
            </a:p>
          </p:txBody>
        </p:sp>
        <p:sp>
          <p:nvSpPr>
            <p:cNvPr id="57" name="object 57"/>
            <p:cNvSpPr/>
            <p:nvPr/>
          </p:nvSpPr>
          <p:spPr>
            <a:xfrm>
              <a:off x="2074036" y="4109974"/>
              <a:ext cx="715645" cy="367030"/>
            </a:xfrm>
            <a:custGeom>
              <a:avLst/>
              <a:gdLst/>
              <a:ahLst/>
              <a:cxnLst/>
              <a:rect l="l" t="t" r="r" b="b"/>
              <a:pathLst>
                <a:path w="715644" h="367029">
                  <a:moveTo>
                    <a:pt x="715264" y="0"/>
                  </a:moveTo>
                  <a:lnTo>
                    <a:pt x="99060" y="0"/>
                  </a:lnTo>
                  <a:lnTo>
                    <a:pt x="99060" y="268605"/>
                  </a:lnTo>
                  <a:lnTo>
                    <a:pt x="201803" y="268605"/>
                  </a:lnTo>
                  <a:lnTo>
                    <a:pt x="0" y="366522"/>
                  </a:lnTo>
                  <a:lnTo>
                    <a:pt x="355854" y="268605"/>
                  </a:lnTo>
                  <a:lnTo>
                    <a:pt x="715264" y="268605"/>
                  </a:lnTo>
                  <a:lnTo>
                    <a:pt x="715264" y="0"/>
                  </a:lnTo>
                  <a:close/>
                </a:path>
              </a:pathLst>
            </a:custGeom>
            <a:solidFill>
              <a:srgbClr val="FFFFFF"/>
            </a:solidFill>
          </p:spPr>
          <p:txBody>
            <a:bodyPr wrap="square" lIns="0" tIns="0" rIns="0" bIns="0" rtlCol="0"/>
            <a:lstStyle/>
            <a:p>
              <a:endParaRPr/>
            </a:p>
          </p:txBody>
        </p:sp>
        <p:sp>
          <p:nvSpPr>
            <p:cNvPr id="58" name="object 58"/>
            <p:cNvSpPr/>
            <p:nvPr/>
          </p:nvSpPr>
          <p:spPr>
            <a:xfrm>
              <a:off x="2074036" y="4109974"/>
              <a:ext cx="715645" cy="367030"/>
            </a:xfrm>
            <a:custGeom>
              <a:avLst/>
              <a:gdLst/>
              <a:ahLst/>
              <a:cxnLst/>
              <a:rect l="l" t="t" r="r" b="b"/>
              <a:pathLst>
                <a:path w="715644" h="367029">
                  <a:moveTo>
                    <a:pt x="99060" y="0"/>
                  </a:moveTo>
                  <a:lnTo>
                    <a:pt x="201803" y="0"/>
                  </a:lnTo>
                  <a:lnTo>
                    <a:pt x="355854" y="0"/>
                  </a:lnTo>
                  <a:lnTo>
                    <a:pt x="715264" y="0"/>
                  </a:lnTo>
                  <a:lnTo>
                    <a:pt x="715264" y="156718"/>
                  </a:lnTo>
                  <a:lnTo>
                    <a:pt x="715264" y="223901"/>
                  </a:lnTo>
                  <a:lnTo>
                    <a:pt x="715264" y="268605"/>
                  </a:lnTo>
                  <a:lnTo>
                    <a:pt x="355854" y="268605"/>
                  </a:lnTo>
                  <a:lnTo>
                    <a:pt x="0" y="366522"/>
                  </a:lnTo>
                  <a:lnTo>
                    <a:pt x="201803" y="268605"/>
                  </a:lnTo>
                  <a:lnTo>
                    <a:pt x="99060" y="268605"/>
                  </a:lnTo>
                  <a:lnTo>
                    <a:pt x="99060" y="223901"/>
                  </a:lnTo>
                  <a:lnTo>
                    <a:pt x="99060" y="156718"/>
                  </a:lnTo>
                  <a:lnTo>
                    <a:pt x="99060" y="0"/>
                  </a:lnTo>
                  <a:close/>
                </a:path>
              </a:pathLst>
            </a:custGeom>
            <a:ln w="5626">
              <a:solidFill>
                <a:srgbClr val="000000"/>
              </a:solidFill>
            </a:ln>
          </p:spPr>
          <p:txBody>
            <a:bodyPr wrap="square" lIns="0" tIns="0" rIns="0" bIns="0" rtlCol="0"/>
            <a:lstStyle/>
            <a:p>
              <a:endParaRPr/>
            </a:p>
          </p:txBody>
        </p:sp>
      </p:grpSp>
      <p:sp>
        <p:nvSpPr>
          <p:cNvPr id="59" name="object 59"/>
          <p:cNvSpPr txBox="1"/>
          <p:nvPr/>
        </p:nvSpPr>
        <p:spPr>
          <a:xfrm>
            <a:off x="2963665" y="6051465"/>
            <a:ext cx="592645" cy="290677"/>
          </a:xfrm>
          <a:prstGeom prst="rect">
            <a:avLst/>
          </a:prstGeom>
        </p:spPr>
        <p:txBody>
          <a:bodyPr vert="horz" wrap="square" lIns="0" tIns="31326" rIns="0" bIns="0" rtlCol="0">
            <a:spAutoFit/>
          </a:bodyPr>
          <a:lstStyle/>
          <a:p>
            <a:pPr marR="25399" algn="ctr">
              <a:spcBef>
                <a:spcPts val="247"/>
              </a:spcBef>
            </a:pPr>
            <a:r>
              <a:rPr sz="800" spc="-33" dirty="0">
                <a:solidFill>
                  <a:srgbClr val="585858"/>
                </a:solidFill>
                <a:latin typeface="BIZ UDPゴシック"/>
                <a:cs typeface="BIZ UDPゴシック"/>
              </a:rPr>
              <a:t>ある</a:t>
            </a:r>
            <a:endParaRPr sz="800">
              <a:latin typeface="BIZ UDPゴシック"/>
              <a:cs typeface="BIZ UDPゴシック"/>
            </a:endParaRPr>
          </a:p>
          <a:p>
            <a:pPr algn="ctr">
              <a:spcBef>
                <a:spcPts val="120"/>
              </a:spcBef>
            </a:pPr>
            <a:r>
              <a:rPr sz="800" dirty="0">
                <a:solidFill>
                  <a:srgbClr val="585858"/>
                </a:solidFill>
                <a:latin typeface="BIZ UDPゴシック"/>
                <a:cs typeface="BIZ UDPゴシック"/>
              </a:rPr>
              <a:t>8</a:t>
            </a:r>
            <a:r>
              <a:rPr sz="800" spc="7" dirty="0">
                <a:solidFill>
                  <a:srgbClr val="585858"/>
                </a:solidFill>
                <a:latin typeface="BIZ UDPゴシック"/>
                <a:cs typeface="BIZ UDPゴシック"/>
              </a:rPr>
              <a:t>校 / </a:t>
            </a:r>
            <a:r>
              <a:rPr sz="800" spc="-33" dirty="0">
                <a:solidFill>
                  <a:srgbClr val="585858"/>
                </a:solidFill>
                <a:latin typeface="BIZ UDPゴシック"/>
                <a:cs typeface="BIZ UDPゴシック"/>
              </a:rPr>
              <a:t>12%</a:t>
            </a:r>
            <a:endParaRPr sz="800">
              <a:latin typeface="BIZ UDPゴシック"/>
              <a:cs typeface="BIZ UDPゴシック"/>
            </a:endParaRPr>
          </a:p>
        </p:txBody>
      </p:sp>
      <p:grpSp>
        <p:nvGrpSpPr>
          <p:cNvPr id="60" name="object 60"/>
          <p:cNvGrpSpPr/>
          <p:nvPr/>
        </p:nvGrpSpPr>
        <p:grpSpPr>
          <a:xfrm>
            <a:off x="959866" y="8646969"/>
            <a:ext cx="905900" cy="496975"/>
            <a:chOff x="769124" y="6070409"/>
            <a:chExt cx="679450" cy="372745"/>
          </a:xfrm>
        </p:grpSpPr>
        <p:sp>
          <p:nvSpPr>
            <p:cNvPr id="61" name="object 61"/>
            <p:cNvSpPr/>
            <p:nvPr/>
          </p:nvSpPr>
          <p:spPr>
            <a:xfrm>
              <a:off x="771982" y="6073267"/>
              <a:ext cx="673735" cy="367030"/>
            </a:xfrm>
            <a:custGeom>
              <a:avLst/>
              <a:gdLst/>
              <a:ahLst/>
              <a:cxnLst/>
              <a:rect l="l" t="t" r="r" b="b"/>
              <a:pathLst>
                <a:path w="673735" h="367029">
                  <a:moveTo>
                    <a:pt x="673277" y="0"/>
                  </a:moveTo>
                  <a:lnTo>
                    <a:pt x="386334" y="69215"/>
                  </a:lnTo>
                  <a:lnTo>
                    <a:pt x="0" y="69215"/>
                  </a:lnTo>
                  <a:lnTo>
                    <a:pt x="0" y="366661"/>
                  </a:lnTo>
                  <a:lnTo>
                    <a:pt x="662228" y="366661"/>
                  </a:lnTo>
                  <a:lnTo>
                    <a:pt x="662228" y="69215"/>
                  </a:lnTo>
                  <a:lnTo>
                    <a:pt x="551865" y="69215"/>
                  </a:lnTo>
                  <a:lnTo>
                    <a:pt x="673277" y="0"/>
                  </a:lnTo>
                  <a:close/>
                </a:path>
              </a:pathLst>
            </a:custGeom>
            <a:solidFill>
              <a:srgbClr val="FFFFFF"/>
            </a:solidFill>
          </p:spPr>
          <p:txBody>
            <a:bodyPr wrap="square" lIns="0" tIns="0" rIns="0" bIns="0" rtlCol="0"/>
            <a:lstStyle/>
            <a:p>
              <a:endParaRPr/>
            </a:p>
          </p:txBody>
        </p:sp>
        <p:sp>
          <p:nvSpPr>
            <p:cNvPr id="62" name="object 62"/>
            <p:cNvSpPr/>
            <p:nvPr/>
          </p:nvSpPr>
          <p:spPr>
            <a:xfrm>
              <a:off x="771982" y="6073267"/>
              <a:ext cx="673735" cy="367030"/>
            </a:xfrm>
            <a:custGeom>
              <a:avLst/>
              <a:gdLst/>
              <a:ahLst/>
              <a:cxnLst/>
              <a:rect l="l" t="t" r="r" b="b"/>
              <a:pathLst>
                <a:path w="673735" h="367029">
                  <a:moveTo>
                    <a:pt x="0" y="69215"/>
                  </a:moveTo>
                  <a:lnTo>
                    <a:pt x="386334" y="69215"/>
                  </a:lnTo>
                  <a:lnTo>
                    <a:pt x="673277" y="0"/>
                  </a:lnTo>
                  <a:lnTo>
                    <a:pt x="551865" y="69215"/>
                  </a:lnTo>
                  <a:lnTo>
                    <a:pt x="662228" y="69215"/>
                  </a:lnTo>
                  <a:lnTo>
                    <a:pt x="662228" y="118745"/>
                  </a:lnTo>
                  <a:lnTo>
                    <a:pt x="662228" y="193167"/>
                  </a:lnTo>
                  <a:lnTo>
                    <a:pt x="662228" y="366661"/>
                  </a:lnTo>
                  <a:lnTo>
                    <a:pt x="551865" y="366661"/>
                  </a:lnTo>
                  <a:lnTo>
                    <a:pt x="386334" y="366661"/>
                  </a:lnTo>
                  <a:lnTo>
                    <a:pt x="0" y="366661"/>
                  </a:lnTo>
                  <a:lnTo>
                    <a:pt x="0" y="193167"/>
                  </a:lnTo>
                  <a:lnTo>
                    <a:pt x="0" y="118745"/>
                  </a:lnTo>
                  <a:lnTo>
                    <a:pt x="0" y="69215"/>
                  </a:lnTo>
                  <a:close/>
                </a:path>
              </a:pathLst>
            </a:custGeom>
            <a:ln w="5626">
              <a:solidFill>
                <a:srgbClr val="000000"/>
              </a:solidFill>
            </a:ln>
          </p:spPr>
          <p:txBody>
            <a:bodyPr wrap="square" lIns="0" tIns="0" rIns="0" bIns="0" rtlCol="0"/>
            <a:lstStyle/>
            <a:p>
              <a:endParaRPr/>
            </a:p>
          </p:txBody>
        </p:sp>
      </p:grpSp>
      <p:sp>
        <p:nvSpPr>
          <p:cNvPr id="63" name="object 63"/>
          <p:cNvSpPr txBox="1"/>
          <p:nvPr/>
        </p:nvSpPr>
        <p:spPr>
          <a:xfrm>
            <a:off x="1078514" y="8782776"/>
            <a:ext cx="688314" cy="289822"/>
          </a:xfrm>
          <a:prstGeom prst="rect">
            <a:avLst/>
          </a:prstGeom>
        </p:spPr>
        <p:txBody>
          <a:bodyPr vert="horz" wrap="square" lIns="0" tIns="30479" rIns="0" bIns="0" rtlCol="0">
            <a:spAutoFit/>
          </a:bodyPr>
          <a:lstStyle/>
          <a:p>
            <a:pPr marR="25399" algn="ctr">
              <a:spcBef>
                <a:spcPts val="240"/>
              </a:spcBef>
            </a:pPr>
            <a:r>
              <a:rPr sz="800" spc="-33" dirty="0">
                <a:solidFill>
                  <a:srgbClr val="585858"/>
                </a:solidFill>
                <a:latin typeface="BIZ UDPゴシック"/>
                <a:cs typeface="BIZ UDPゴシック"/>
              </a:rPr>
              <a:t>ない</a:t>
            </a:r>
            <a:endParaRPr sz="800">
              <a:latin typeface="BIZ UDPゴシック"/>
              <a:cs typeface="BIZ UDPゴシック"/>
            </a:endParaRPr>
          </a:p>
          <a:p>
            <a:pPr algn="ctr">
              <a:spcBef>
                <a:spcPts val="113"/>
              </a:spcBef>
            </a:pPr>
            <a:r>
              <a:rPr sz="800" dirty="0">
                <a:solidFill>
                  <a:srgbClr val="585858"/>
                </a:solidFill>
                <a:latin typeface="BIZ UDPゴシック"/>
                <a:cs typeface="BIZ UDPゴシック"/>
              </a:rPr>
              <a:t>59</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88%</a:t>
            </a:r>
            <a:endParaRPr sz="800">
              <a:latin typeface="BIZ UDPゴシック"/>
              <a:cs typeface="BIZ UDPゴシック"/>
            </a:endParaRPr>
          </a:p>
        </p:txBody>
      </p:sp>
      <p:grpSp>
        <p:nvGrpSpPr>
          <p:cNvPr id="64" name="object 64"/>
          <p:cNvGrpSpPr/>
          <p:nvPr/>
        </p:nvGrpSpPr>
        <p:grpSpPr>
          <a:xfrm>
            <a:off x="1128865" y="2475591"/>
            <a:ext cx="2487414" cy="2600017"/>
            <a:chOff x="895878" y="1441704"/>
            <a:chExt cx="1865630" cy="1950085"/>
          </a:xfrm>
        </p:grpSpPr>
        <p:sp>
          <p:nvSpPr>
            <p:cNvPr id="65" name="object 65"/>
            <p:cNvSpPr/>
            <p:nvPr/>
          </p:nvSpPr>
          <p:spPr>
            <a:xfrm>
              <a:off x="1204696" y="1447419"/>
              <a:ext cx="1413510" cy="1716405"/>
            </a:xfrm>
            <a:custGeom>
              <a:avLst/>
              <a:gdLst/>
              <a:ahLst/>
              <a:cxnLst/>
              <a:rect l="l" t="t" r="r" b="b"/>
              <a:pathLst>
                <a:path w="1413510" h="1716405">
                  <a:moveTo>
                    <a:pt x="555015" y="0"/>
                  </a:moveTo>
                  <a:lnTo>
                    <a:pt x="555015" y="858012"/>
                  </a:lnTo>
                  <a:lnTo>
                    <a:pt x="0" y="1512443"/>
                  </a:lnTo>
                  <a:lnTo>
                    <a:pt x="39590" y="1544090"/>
                  </a:lnTo>
                  <a:lnTo>
                    <a:pt x="80799" y="1573217"/>
                  </a:lnTo>
                  <a:lnTo>
                    <a:pt x="123504" y="1599779"/>
                  </a:lnTo>
                  <a:lnTo>
                    <a:pt x="167582" y="1623732"/>
                  </a:lnTo>
                  <a:lnTo>
                    <a:pt x="212912" y="1645033"/>
                  </a:lnTo>
                  <a:lnTo>
                    <a:pt x="259372" y="1663636"/>
                  </a:lnTo>
                  <a:lnTo>
                    <a:pt x="306839" y="1679498"/>
                  </a:lnTo>
                  <a:lnTo>
                    <a:pt x="355191" y="1692576"/>
                  </a:lnTo>
                  <a:lnTo>
                    <a:pt x="404307" y="1702823"/>
                  </a:lnTo>
                  <a:lnTo>
                    <a:pt x="454064" y="1710198"/>
                  </a:lnTo>
                  <a:lnTo>
                    <a:pt x="504341" y="1714655"/>
                  </a:lnTo>
                  <a:lnTo>
                    <a:pt x="555015" y="1716151"/>
                  </a:lnTo>
                  <a:lnTo>
                    <a:pt x="603701" y="1714792"/>
                  </a:lnTo>
                  <a:lnTo>
                    <a:pt x="651674" y="1710765"/>
                  </a:lnTo>
                  <a:lnTo>
                    <a:pt x="698863" y="1704143"/>
                  </a:lnTo>
                  <a:lnTo>
                    <a:pt x="745195" y="1694996"/>
                  </a:lnTo>
                  <a:lnTo>
                    <a:pt x="790598" y="1683399"/>
                  </a:lnTo>
                  <a:lnTo>
                    <a:pt x="834998" y="1669423"/>
                  </a:lnTo>
                  <a:lnTo>
                    <a:pt x="878324" y="1653140"/>
                  </a:lnTo>
                  <a:lnTo>
                    <a:pt x="920503" y="1634624"/>
                  </a:lnTo>
                  <a:lnTo>
                    <a:pt x="961463" y="1613946"/>
                  </a:lnTo>
                  <a:lnTo>
                    <a:pt x="1001131" y="1591179"/>
                  </a:lnTo>
                  <a:lnTo>
                    <a:pt x="1039435" y="1566395"/>
                  </a:lnTo>
                  <a:lnTo>
                    <a:pt x="1076303" y="1539667"/>
                  </a:lnTo>
                  <a:lnTo>
                    <a:pt x="1111661" y="1511068"/>
                  </a:lnTo>
                  <a:lnTo>
                    <a:pt x="1145437" y="1480669"/>
                  </a:lnTo>
                  <a:lnTo>
                    <a:pt x="1177560" y="1448543"/>
                  </a:lnTo>
                  <a:lnTo>
                    <a:pt x="1207956" y="1414763"/>
                  </a:lnTo>
                  <a:lnTo>
                    <a:pt x="1236553" y="1379401"/>
                  </a:lnTo>
                  <a:lnTo>
                    <a:pt x="1263279" y="1342529"/>
                  </a:lnTo>
                  <a:lnTo>
                    <a:pt x="1288060" y="1304219"/>
                  </a:lnTo>
                  <a:lnTo>
                    <a:pt x="1310826" y="1264545"/>
                  </a:lnTo>
                  <a:lnTo>
                    <a:pt x="1331503" y="1223579"/>
                  </a:lnTo>
                  <a:lnTo>
                    <a:pt x="1350018" y="1181392"/>
                  </a:lnTo>
                  <a:lnTo>
                    <a:pt x="1366300" y="1138058"/>
                  </a:lnTo>
                  <a:lnTo>
                    <a:pt x="1380276" y="1093649"/>
                  </a:lnTo>
                  <a:lnTo>
                    <a:pt x="1391873" y="1048237"/>
                  </a:lnTo>
                  <a:lnTo>
                    <a:pt x="1401019" y="1001895"/>
                  </a:lnTo>
                  <a:lnTo>
                    <a:pt x="1407642" y="954695"/>
                  </a:lnTo>
                  <a:lnTo>
                    <a:pt x="1411669" y="906710"/>
                  </a:lnTo>
                  <a:lnTo>
                    <a:pt x="1413027" y="858012"/>
                  </a:lnTo>
                  <a:lnTo>
                    <a:pt x="1411669" y="809326"/>
                  </a:lnTo>
                  <a:lnTo>
                    <a:pt x="1407642" y="761352"/>
                  </a:lnTo>
                  <a:lnTo>
                    <a:pt x="1401019" y="714163"/>
                  </a:lnTo>
                  <a:lnTo>
                    <a:pt x="1391873" y="667831"/>
                  </a:lnTo>
                  <a:lnTo>
                    <a:pt x="1380276" y="622429"/>
                  </a:lnTo>
                  <a:lnTo>
                    <a:pt x="1366300" y="578028"/>
                  </a:lnTo>
                  <a:lnTo>
                    <a:pt x="1350018" y="534702"/>
                  </a:lnTo>
                  <a:lnTo>
                    <a:pt x="1331503" y="492523"/>
                  </a:lnTo>
                  <a:lnTo>
                    <a:pt x="1310826" y="451563"/>
                  </a:lnTo>
                  <a:lnTo>
                    <a:pt x="1288060" y="411895"/>
                  </a:lnTo>
                  <a:lnTo>
                    <a:pt x="1263279" y="373591"/>
                  </a:lnTo>
                  <a:lnTo>
                    <a:pt x="1236553" y="336724"/>
                  </a:lnTo>
                  <a:lnTo>
                    <a:pt x="1207956" y="301366"/>
                  </a:lnTo>
                  <a:lnTo>
                    <a:pt x="1177560" y="267589"/>
                  </a:lnTo>
                  <a:lnTo>
                    <a:pt x="1145437" y="235467"/>
                  </a:lnTo>
                  <a:lnTo>
                    <a:pt x="1111661" y="205071"/>
                  </a:lnTo>
                  <a:lnTo>
                    <a:pt x="1076303" y="176474"/>
                  </a:lnTo>
                  <a:lnTo>
                    <a:pt x="1039435" y="149748"/>
                  </a:lnTo>
                  <a:lnTo>
                    <a:pt x="1001131" y="124966"/>
                  </a:lnTo>
                  <a:lnTo>
                    <a:pt x="961463" y="102201"/>
                  </a:lnTo>
                  <a:lnTo>
                    <a:pt x="920503" y="81524"/>
                  </a:lnTo>
                  <a:lnTo>
                    <a:pt x="878324" y="63008"/>
                  </a:lnTo>
                  <a:lnTo>
                    <a:pt x="834998" y="46726"/>
                  </a:lnTo>
                  <a:lnTo>
                    <a:pt x="790598" y="32751"/>
                  </a:lnTo>
                  <a:lnTo>
                    <a:pt x="745195" y="21153"/>
                  </a:lnTo>
                  <a:lnTo>
                    <a:pt x="698863" y="12007"/>
                  </a:lnTo>
                  <a:lnTo>
                    <a:pt x="651674" y="5385"/>
                  </a:lnTo>
                  <a:lnTo>
                    <a:pt x="603701" y="1358"/>
                  </a:lnTo>
                  <a:lnTo>
                    <a:pt x="555015" y="0"/>
                  </a:lnTo>
                  <a:close/>
                </a:path>
              </a:pathLst>
            </a:custGeom>
            <a:solidFill>
              <a:srgbClr val="4471C4"/>
            </a:solidFill>
          </p:spPr>
          <p:txBody>
            <a:bodyPr wrap="square" lIns="0" tIns="0" rIns="0" bIns="0" rtlCol="0"/>
            <a:lstStyle/>
            <a:p>
              <a:endParaRPr/>
            </a:p>
          </p:txBody>
        </p:sp>
        <p:sp>
          <p:nvSpPr>
            <p:cNvPr id="66" name="object 66"/>
            <p:cNvSpPr/>
            <p:nvPr/>
          </p:nvSpPr>
          <p:spPr>
            <a:xfrm>
              <a:off x="901593" y="1447419"/>
              <a:ext cx="858519" cy="1512570"/>
            </a:xfrm>
            <a:custGeom>
              <a:avLst/>
              <a:gdLst/>
              <a:ahLst/>
              <a:cxnLst/>
              <a:rect l="l" t="t" r="r" b="b"/>
              <a:pathLst>
                <a:path w="858519" h="1512570">
                  <a:moveTo>
                    <a:pt x="858118" y="0"/>
                  </a:moveTo>
                  <a:lnTo>
                    <a:pt x="807888" y="1469"/>
                  </a:lnTo>
                  <a:lnTo>
                    <a:pt x="758110" y="5843"/>
                  </a:lnTo>
                  <a:lnTo>
                    <a:pt x="708899" y="13068"/>
                  </a:lnTo>
                  <a:lnTo>
                    <a:pt x="660366" y="23093"/>
                  </a:lnTo>
                  <a:lnTo>
                    <a:pt x="612624" y="35865"/>
                  </a:lnTo>
                  <a:lnTo>
                    <a:pt x="565788" y="51332"/>
                  </a:lnTo>
                  <a:lnTo>
                    <a:pt x="519970" y="69441"/>
                  </a:lnTo>
                  <a:lnTo>
                    <a:pt x="475283" y="90140"/>
                  </a:lnTo>
                  <a:lnTo>
                    <a:pt x="431840" y="113376"/>
                  </a:lnTo>
                  <a:lnTo>
                    <a:pt x="389754" y="139097"/>
                  </a:lnTo>
                  <a:lnTo>
                    <a:pt x="349138" y="167252"/>
                  </a:lnTo>
                  <a:lnTo>
                    <a:pt x="310105" y="197786"/>
                  </a:lnTo>
                  <a:lnTo>
                    <a:pt x="272768" y="230649"/>
                  </a:lnTo>
                  <a:lnTo>
                    <a:pt x="237241" y="265787"/>
                  </a:lnTo>
                  <a:lnTo>
                    <a:pt x="203636" y="303149"/>
                  </a:lnTo>
                  <a:lnTo>
                    <a:pt x="173181" y="341164"/>
                  </a:lnTo>
                  <a:lnTo>
                    <a:pt x="145222" y="380361"/>
                  </a:lnTo>
                  <a:lnTo>
                    <a:pt x="119751" y="420638"/>
                  </a:lnTo>
                  <a:lnTo>
                    <a:pt x="96758" y="461893"/>
                  </a:lnTo>
                  <a:lnTo>
                    <a:pt x="76236" y="504023"/>
                  </a:lnTo>
                  <a:lnTo>
                    <a:pt x="58177" y="546927"/>
                  </a:lnTo>
                  <a:lnTo>
                    <a:pt x="42571" y="590503"/>
                  </a:lnTo>
                  <a:lnTo>
                    <a:pt x="29411" y="634647"/>
                  </a:lnTo>
                  <a:lnTo>
                    <a:pt x="18688" y="679259"/>
                  </a:lnTo>
                  <a:lnTo>
                    <a:pt x="10394" y="724237"/>
                  </a:lnTo>
                  <a:lnTo>
                    <a:pt x="4520" y="769477"/>
                  </a:lnTo>
                  <a:lnTo>
                    <a:pt x="1058" y="814878"/>
                  </a:lnTo>
                  <a:lnTo>
                    <a:pt x="0" y="860339"/>
                  </a:lnTo>
                  <a:lnTo>
                    <a:pt x="1336" y="905756"/>
                  </a:lnTo>
                  <a:lnTo>
                    <a:pt x="5060" y="951029"/>
                  </a:lnTo>
                  <a:lnTo>
                    <a:pt x="11162" y="996054"/>
                  </a:lnTo>
                  <a:lnTo>
                    <a:pt x="19634" y="1040730"/>
                  </a:lnTo>
                  <a:lnTo>
                    <a:pt x="30467" y="1084954"/>
                  </a:lnTo>
                  <a:lnTo>
                    <a:pt x="43654" y="1128625"/>
                  </a:lnTo>
                  <a:lnTo>
                    <a:pt x="59186" y="1171641"/>
                  </a:lnTo>
                  <a:lnTo>
                    <a:pt x="77054" y="1213899"/>
                  </a:lnTo>
                  <a:lnTo>
                    <a:pt x="97250" y="1255298"/>
                  </a:lnTo>
                  <a:lnTo>
                    <a:pt x="119766" y="1295734"/>
                  </a:lnTo>
                  <a:lnTo>
                    <a:pt x="144593" y="1335107"/>
                  </a:lnTo>
                  <a:lnTo>
                    <a:pt x="171723" y="1373314"/>
                  </a:lnTo>
                  <a:lnTo>
                    <a:pt x="201147" y="1410253"/>
                  </a:lnTo>
                  <a:lnTo>
                    <a:pt x="232857" y="1445823"/>
                  </a:lnTo>
                  <a:lnTo>
                    <a:pt x="266846" y="1479920"/>
                  </a:lnTo>
                  <a:lnTo>
                    <a:pt x="303103" y="1512443"/>
                  </a:lnTo>
                  <a:lnTo>
                    <a:pt x="858118" y="858012"/>
                  </a:lnTo>
                  <a:lnTo>
                    <a:pt x="858118" y="0"/>
                  </a:lnTo>
                  <a:close/>
                </a:path>
              </a:pathLst>
            </a:custGeom>
            <a:solidFill>
              <a:srgbClr val="EC7C30"/>
            </a:solidFill>
          </p:spPr>
          <p:txBody>
            <a:bodyPr wrap="square" lIns="0" tIns="0" rIns="0" bIns="0" rtlCol="0"/>
            <a:lstStyle/>
            <a:p>
              <a:endParaRPr/>
            </a:p>
          </p:txBody>
        </p:sp>
        <p:sp>
          <p:nvSpPr>
            <p:cNvPr id="67" name="object 67"/>
            <p:cNvSpPr/>
            <p:nvPr/>
          </p:nvSpPr>
          <p:spPr>
            <a:xfrm>
              <a:off x="901593" y="1447419"/>
              <a:ext cx="858519" cy="1512570"/>
            </a:xfrm>
            <a:custGeom>
              <a:avLst/>
              <a:gdLst/>
              <a:ahLst/>
              <a:cxnLst/>
              <a:rect l="l" t="t" r="r" b="b"/>
              <a:pathLst>
                <a:path w="858519" h="1512570">
                  <a:moveTo>
                    <a:pt x="303103" y="1512443"/>
                  </a:moveTo>
                  <a:lnTo>
                    <a:pt x="266846" y="1479920"/>
                  </a:lnTo>
                  <a:lnTo>
                    <a:pt x="232857" y="1445823"/>
                  </a:lnTo>
                  <a:lnTo>
                    <a:pt x="201147" y="1410253"/>
                  </a:lnTo>
                  <a:lnTo>
                    <a:pt x="171723" y="1373314"/>
                  </a:lnTo>
                  <a:lnTo>
                    <a:pt x="144593" y="1335107"/>
                  </a:lnTo>
                  <a:lnTo>
                    <a:pt x="119766" y="1295734"/>
                  </a:lnTo>
                  <a:lnTo>
                    <a:pt x="97250" y="1255298"/>
                  </a:lnTo>
                  <a:lnTo>
                    <a:pt x="77054" y="1213899"/>
                  </a:lnTo>
                  <a:lnTo>
                    <a:pt x="59186" y="1171641"/>
                  </a:lnTo>
                  <a:lnTo>
                    <a:pt x="43654" y="1128625"/>
                  </a:lnTo>
                  <a:lnTo>
                    <a:pt x="30467" y="1084954"/>
                  </a:lnTo>
                  <a:lnTo>
                    <a:pt x="19634" y="1040730"/>
                  </a:lnTo>
                  <a:lnTo>
                    <a:pt x="11162" y="996054"/>
                  </a:lnTo>
                  <a:lnTo>
                    <a:pt x="5060" y="951029"/>
                  </a:lnTo>
                  <a:lnTo>
                    <a:pt x="1336" y="905756"/>
                  </a:lnTo>
                  <a:lnTo>
                    <a:pt x="0" y="860339"/>
                  </a:lnTo>
                  <a:lnTo>
                    <a:pt x="1058" y="814878"/>
                  </a:lnTo>
                  <a:lnTo>
                    <a:pt x="4520" y="769477"/>
                  </a:lnTo>
                  <a:lnTo>
                    <a:pt x="10394" y="724237"/>
                  </a:lnTo>
                  <a:lnTo>
                    <a:pt x="18688" y="679259"/>
                  </a:lnTo>
                  <a:lnTo>
                    <a:pt x="29411" y="634647"/>
                  </a:lnTo>
                  <a:lnTo>
                    <a:pt x="42571" y="590503"/>
                  </a:lnTo>
                  <a:lnTo>
                    <a:pt x="58177" y="546927"/>
                  </a:lnTo>
                  <a:lnTo>
                    <a:pt x="76236" y="504023"/>
                  </a:lnTo>
                  <a:lnTo>
                    <a:pt x="96758" y="461893"/>
                  </a:lnTo>
                  <a:lnTo>
                    <a:pt x="119751" y="420638"/>
                  </a:lnTo>
                  <a:lnTo>
                    <a:pt x="145222" y="380361"/>
                  </a:lnTo>
                  <a:lnTo>
                    <a:pt x="173181" y="341164"/>
                  </a:lnTo>
                  <a:lnTo>
                    <a:pt x="203636" y="303149"/>
                  </a:lnTo>
                  <a:lnTo>
                    <a:pt x="237241" y="265787"/>
                  </a:lnTo>
                  <a:lnTo>
                    <a:pt x="272768" y="230649"/>
                  </a:lnTo>
                  <a:lnTo>
                    <a:pt x="310105" y="197786"/>
                  </a:lnTo>
                  <a:lnTo>
                    <a:pt x="349138" y="167252"/>
                  </a:lnTo>
                  <a:lnTo>
                    <a:pt x="389754" y="139097"/>
                  </a:lnTo>
                  <a:lnTo>
                    <a:pt x="431840" y="113376"/>
                  </a:lnTo>
                  <a:lnTo>
                    <a:pt x="475283" y="90140"/>
                  </a:lnTo>
                  <a:lnTo>
                    <a:pt x="519970" y="69441"/>
                  </a:lnTo>
                  <a:lnTo>
                    <a:pt x="565788" y="51332"/>
                  </a:lnTo>
                  <a:lnTo>
                    <a:pt x="612624" y="35865"/>
                  </a:lnTo>
                  <a:lnTo>
                    <a:pt x="660366" y="23093"/>
                  </a:lnTo>
                  <a:lnTo>
                    <a:pt x="708899" y="13068"/>
                  </a:lnTo>
                  <a:lnTo>
                    <a:pt x="758110" y="5843"/>
                  </a:lnTo>
                  <a:lnTo>
                    <a:pt x="807888" y="1469"/>
                  </a:lnTo>
                  <a:lnTo>
                    <a:pt x="858118" y="0"/>
                  </a:lnTo>
                  <a:lnTo>
                    <a:pt x="858118" y="858012"/>
                  </a:lnTo>
                  <a:lnTo>
                    <a:pt x="303103" y="1512443"/>
                  </a:lnTo>
                  <a:close/>
                </a:path>
              </a:pathLst>
            </a:custGeom>
            <a:ln w="11239">
              <a:solidFill>
                <a:srgbClr val="FFFFFF"/>
              </a:solidFill>
            </a:ln>
          </p:spPr>
          <p:txBody>
            <a:bodyPr wrap="square" lIns="0" tIns="0" rIns="0" bIns="0" rtlCol="0"/>
            <a:lstStyle/>
            <a:p>
              <a:endParaRPr/>
            </a:p>
          </p:txBody>
        </p:sp>
        <p:sp>
          <p:nvSpPr>
            <p:cNvPr id="68" name="object 68"/>
            <p:cNvSpPr/>
            <p:nvPr/>
          </p:nvSpPr>
          <p:spPr>
            <a:xfrm>
              <a:off x="2106675" y="2601087"/>
              <a:ext cx="652145" cy="788035"/>
            </a:xfrm>
            <a:custGeom>
              <a:avLst/>
              <a:gdLst/>
              <a:ahLst/>
              <a:cxnLst/>
              <a:rect l="l" t="t" r="r" b="b"/>
              <a:pathLst>
                <a:path w="652144" h="788035">
                  <a:moveTo>
                    <a:pt x="458470" y="0"/>
                  </a:moveTo>
                  <a:lnTo>
                    <a:pt x="380238" y="483108"/>
                  </a:lnTo>
                  <a:lnTo>
                    <a:pt x="0" y="483108"/>
                  </a:lnTo>
                  <a:lnTo>
                    <a:pt x="0" y="787527"/>
                  </a:lnTo>
                  <a:lnTo>
                    <a:pt x="651764" y="787527"/>
                  </a:lnTo>
                  <a:lnTo>
                    <a:pt x="651764" y="483108"/>
                  </a:lnTo>
                  <a:lnTo>
                    <a:pt x="543179" y="483108"/>
                  </a:lnTo>
                  <a:lnTo>
                    <a:pt x="458470" y="0"/>
                  </a:lnTo>
                  <a:close/>
                </a:path>
              </a:pathLst>
            </a:custGeom>
            <a:solidFill>
              <a:srgbClr val="FFFFFF"/>
            </a:solidFill>
          </p:spPr>
          <p:txBody>
            <a:bodyPr wrap="square" lIns="0" tIns="0" rIns="0" bIns="0" rtlCol="0"/>
            <a:lstStyle/>
            <a:p>
              <a:endParaRPr/>
            </a:p>
          </p:txBody>
        </p:sp>
        <p:sp>
          <p:nvSpPr>
            <p:cNvPr id="69" name="object 69"/>
            <p:cNvSpPr/>
            <p:nvPr/>
          </p:nvSpPr>
          <p:spPr>
            <a:xfrm>
              <a:off x="2106675" y="2601087"/>
              <a:ext cx="652145" cy="788035"/>
            </a:xfrm>
            <a:custGeom>
              <a:avLst/>
              <a:gdLst/>
              <a:ahLst/>
              <a:cxnLst/>
              <a:rect l="l" t="t" r="r" b="b"/>
              <a:pathLst>
                <a:path w="652144" h="788035">
                  <a:moveTo>
                    <a:pt x="0" y="483108"/>
                  </a:moveTo>
                  <a:lnTo>
                    <a:pt x="380238" y="483108"/>
                  </a:lnTo>
                  <a:lnTo>
                    <a:pt x="458470" y="0"/>
                  </a:lnTo>
                  <a:lnTo>
                    <a:pt x="543179" y="483108"/>
                  </a:lnTo>
                  <a:lnTo>
                    <a:pt x="651764" y="483108"/>
                  </a:lnTo>
                  <a:lnTo>
                    <a:pt x="651764" y="533781"/>
                  </a:lnTo>
                  <a:lnTo>
                    <a:pt x="651764" y="609981"/>
                  </a:lnTo>
                  <a:lnTo>
                    <a:pt x="651764" y="787527"/>
                  </a:lnTo>
                  <a:lnTo>
                    <a:pt x="543179" y="787527"/>
                  </a:lnTo>
                  <a:lnTo>
                    <a:pt x="380238" y="787527"/>
                  </a:lnTo>
                  <a:lnTo>
                    <a:pt x="0" y="787527"/>
                  </a:lnTo>
                  <a:lnTo>
                    <a:pt x="0" y="609981"/>
                  </a:lnTo>
                  <a:lnTo>
                    <a:pt x="0" y="533781"/>
                  </a:lnTo>
                  <a:lnTo>
                    <a:pt x="0" y="483108"/>
                  </a:lnTo>
                  <a:close/>
                </a:path>
              </a:pathLst>
            </a:custGeom>
            <a:ln w="5626">
              <a:solidFill>
                <a:srgbClr val="000000"/>
              </a:solidFill>
            </a:ln>
          </p:spPr>
          <p:txBody>
            <a:bodyPr wrap="square" lIns="0" tIns="0" rIns="0" bIns="0" rtlCol="0"/>
            <a:lstStyle/>
            <a:p>
              <a:endParaRPr/>
            </a:p>
          </p:txBody>
        </p:sp>
      </p:grpSp>
      <p:sp>
        <p:nvSpPr>
          <p:cNvPr id="70" name="object 70"/>
          <p:cNvSpPr txBox="1"/>
          <p:nvPr/>
        </p:nvSpPr>
        <p:spPr>
          <a:xfrm>
            <a:off x="2882726" y="4708473"/>
            <a:ext cx="641750" cy="289822"/>
          </a:xfrm>
          <a:prstGeom prst="rect">
            <a:avLst/>
          </a:prstGeom>
        </p:spPr>
        <p:txBody>
          <a:bodyPr vert="horz" wrap="square" lIns="0" tIns="30479" rIns="0" bIns="0" rtlCol="0">
            <a:spAutoFit/>
          </a:bodyPr>
          <a:lstStyle/>
          <a:p>
            <a:pPr marR="40639" algn="ctr">
              <a:spcBef>
                <a:spcPts val="240"/>
              </a:spcBef>
            </a:pPr>
            <a:r>
              <a:rPr sz="800" spc="-33" dirty="0">
                <a:solidFill>
                  <a:srgbClr val="585858"/>
                </a:solidFill>
                <a:latin typeface="BIZ UDPゴシック"/>
                <a:cs typeface="BIZ UDPゴシック"/>
              </a:rPr>
              <a:t>いる</a:t>
            </a:r>
            <a:endParaRPr sz="800">
              <a:latin typeface="BIZ UDPゴシック"/>
              <a:cs typeface="BIZ UDPゴシック"/>
            </a:endParaRPr>
          </a:p>
          <a:p>
            <a:pPr marR="6773" algn="ctr">
              <a:spcBef>
                <a:spcPts val="113"/>
              </a:spcBef>
            </a:pPr>
            <a:r>
              <a:rPr sz="800" dirty="0">
                <a:solidFill>
                  <a:srgbClr val="585858"/>
                </a:solidFill>
                <a:latin typeface="BIZ UDPゴシック"/>
                <a:cs typeface="BIZ UDPゴシック"/>
              </a:rPr>
              <a:t>41</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61%</a:t>
            </a:r>
            <a:endParaRPr sz="800">
              <a:latin typeface="BIZ UDPゴシック"/>
              <a:cs typeface="BIZ UDPゴシック"/>
            </a:endParaRPr>
          </a:p>
        </p:txBody>
      </p:sp>
      <p:grpSp>
        <p:nvGrpSpPr>
          <p:cNvPr id="71" name="object 71"/>
          <p:cNvGrpSpPr/>
          <p:nvPr/>
        </p:nvGrpSpPr>
        <p:grpSpPr>
          <a:xfrm>
            <a:off x="917671" y="2166146"/>
            <a:ext cx="840709" cy="1070994"/>
            <a:chOff x="737476" y="1209611"/>
            <a:chExt cx="630555" cy="803275"/>
          </a:xfrm>
        </p:grpSpPr>
        <p:sp>
          <p:nvSpPr>
            <p:cNvPr id="72" name="object 72"/>
            <p:cNvSpPr/>
            <p:nvPr/>
          </p:nvSpPr>
          <p:spPr>
            <a:xfrm>
              <a:off x="740333" y="1212469"/>
              <a:ext cx="624840" cy="797560"/>
            </a:xfrm>
            <a:custGeom>
              <a:avLst/>
              <a:gdLst/>
              <a:ahLst/>
              <a:cxnLst/>
              <a:rect l="l" t="t" r="r" b="b"/>
              <a:pathLst>
                <a:path w="624840" h="797560">
                  <a:moveTo>
                    <a:pt x="624281" y="0"/>
                  </a:moveTo>
                  <a:lnTo>
                    <a:pt x="0" y="0"/>
                  </a:lnTo>
                  <a:lnTo>
                    <a:pt x="0" y="318897"/>
                  </a:lnTo>
                  <a:lnTo>
                    <a:pt x="104051" y="318897"/>
                  </a:lnTo>
                  <a:lnTo>
                    <a:pt x="213791" y="797433"/>
                  </a:lnTo>
                  <a:lnTo>
                    <a:pt x="260121" y="318897"/>
                  </a:lnTo>
                  <a:lnTo>
                    <a:pt x="624281" y="318897"/>
                  </a:lnTo>
                  <a:lnTo>
                    <a:pt x="624281" y="0"/>
                  </a:lnTo>
                  <a:close/>
                </a:path>
              </a:pathLst>
            </a:custGeom>
            <a:solidFill>
              <a:srgbClr val="FFFFFF"/>
            </a:solidFill>
          </p:spPr>
          <p:txBody>
            <a:bodyPr wrap="square" lIns="0" tIns="0" rIns="0" bIns="0" rtlCol="0"/>
            <a:lstStyle/>
            <a:p>
              <a:endParaRPr/>
            </a:p>
          </p:txBody>
        </p:sp>
        <p:sp>
          <p:nvSpPr>
            <p:cNvPr id="73" name="object 73"/>
            <p:cNvSpPr/>
            <p:nvPr/>
          </p:nvSpPr>
          <p:spPr>
            <a:xfrm>
              <a:off x="740333" y="1212469"/>
              <a:ext cx="624840" cy="797560"/>
            </a:xfrm>
            <a:custGeom>
              <a:avLst/>
              <a:gdLst/>
              <a:ahLst/>
              <a:cxnLst/>
              <a:rect l="l" t="t" r="r" b="b"/>
              <a:pathLst>
                <a:path w="624840" h="797560">
                  <a:moveTo>
                    <a:pt x="0" y="0"/>
                  </a:moveTo>
                  <a:lnTo>
                    <a:pt x="104051" y="0"/>
                  </a:lnTo>
                  <a:lnTo>
                    <a:pt x="260121" y="0"/>
                  </a:lnTo>
                  <a:lnTo>
                    <a:pt x="624281" y="0"/>
                  </a:lnTo>
                  <a:lnTo>
                    <a:pt x="624281" y="186055"/>
                  </a:lnTo>
                  <a:lnTo>
                    <a:pt x="624281" y="265811"/>
                  </a:lnTo>
                  <a:lnTo>
                    <a:pt x="624281" y="318897"/>
                  </a:lnTo>
                  <a:lnTo>
                    <a:pt x="260121" y="318897"/>
                  </a:lnTo>
                  <a:lnTo>
                    <a:pt x="213791" y="797433"/>
                  </a:lnTo>
                  <a:lnTo>
                    <a:pt x="104051" y="318897"/>
                  </a:lnTo>
                  <a:lnTo>
                    <a:pt x="0" y="318897"/>
                  </a:lnTo>
                  <a:lnTo>
                    <a:pt x="0" y="265811"/>
                  </a:lnTo>
                  <a:lnTo>
                    <a:pt x="0" y="186055"/>
                  </a:lnTo>
                  <a:lnTo>
                    <a:pt x="0" y="0"/>
                  </a:lnTo>
                  <a:close/>
                </a:path>
              </a:pathLst>
            </a:custGeom>
            <a:ln w="5626">
              <a:solidFill>
                <a:srgbClr val="000000"/>
              </a:solidFill>
            </a:ln>
          </p:spPr>
          <p:txBody>
            <a:bodyPr wrap="square" lIns="0" tIns="0" rIns="0" bIns="0" rtlCol="0"/>
            <a:lstStyle/>
            <a:p>
              <a:endParaRPr/>
            </a:p>
          </p:txBody>
        </p:sp>
      </p:grpSp>
      <p:sp>
        <p:nvSpPr>
          <p:cNvPr id="74" name="object 74"/>
          <p:cNvSpPr txBox="1"/>
          <p:nvPr/>
        </p:nvSpPr>
        <p:spPr>
          <a:xfrm>
            <a:off x="1028393" y="2222606"/>
            <a:ext cx="670535" cy="289822"/>
          </a:xfrm>
          <a:prstGeom prst="rect">
            <a:avLst/>
          </a:prstGeom>
        </p:spPr>
        <p:txBody>
          <a:bodyPr vert="horz" wrap="square" lIns="0" tIns="30479" rIns="0" bIns="0" rtlCol="0">
            <a:spAutoFit/>
          </a:bodyPr>
          <a:lstStyle/>
          <a:p>
            <a:pPr marR="41486" algn="ctr">
              <a:spcBef>
                <a:spcPts val="240"/>
              </a:spcBef>
            </a:pPr>
            <a:r>
              <a:rPr sz="800" spc="-27" dirty="0">
                <a:solidFill>
                  <a:srgbClr val="585858"/>
                </a:solidFill>
                <a:latin typeface="BIZ UDPゴシック"/>
                <a:cs typeface="BIZ UDPゴシック"/>
              </a:rPr>
              <a:t>いない</a:t>
            </a:r>
            <a:endParaRPr sz="800">
              <a:latin typeface="BIZ UDPゴシック"/>
              <a:cs typeface="BIZ UDPゴシック"/>
            </a:endParaRPr>
          </a:p>
          <a:p>
            <a:pPr marR="6773" algn="ctr">
              <a:spcBef>
                <a:spcPts val="113"/>
              </a:spcBef>
            </a:pPr>
            <a:r>
              <a:rPr sz="800" dirty="0">
                <a:solidFill>
                  <a:srgbClr val="585858"/>
                </a:solidFill>
                <a:latin typeface="BIZ UDPゴシック"/>
                <a:cs typeface="BIZ UDPゴシック"/>
              </a:rPr>
              <a:t>26</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39%</a:t>
            </a:r>
            <a:endParaRPr sz="800">
              <a:latin typeface="BIZ UDPゴシック"/>
              <a:cs typeface="BIZ UDPゴシック"/>
            </a:endParaRPr>
          </a:p>
        </p:txBody>
      </p:sp>
      <p:grpSp>
        <p:nvGrpSpPr>
          <p:cNvPr id="75" name="object 75"/>
          <p:cNvGrpSpPr/>
          <p:nvPr/>
        </p:nvGrpSpPr>
        <p:grpSpPr>
          <a:xfrm>
            <a:off x="4029326" y="2362056"/>
            <a:ext cx="2506887" cy="2296075"/>
            <a:chOff x="3071304" y="1356550"/>
            <a:chExt cx="1880235" cy="1722120"/>
          </a:xfrm>
        </p:grpSpPr>
        <p:sp>
          <p:nvSpPr>
            <p:cNvPr id="76" name="object 76"/>
            <p:cNvSpPr/>
            <p:nvPr/>
          </p:nvSpPr>
          <p:spPr>
            <a:xfrm>
              <a:off x="3449066" y="1359408"/>
              <a:ext cx="1499235" cy="1716405"/>
            </a:xfrm>
            <a:custGeom>
              <a:avLst/>
              <a:gdLst/>
              <a:ahLst/>
              <a:cxnLst/>
              <a:rect l="l" t="t" r="r" b="b"/>
              <a:pathLst>
                <a:path w="1499235" h="1716405">
                  <a:moveTo>
                    <a:pt x="0" y="1458468"/>
                  </a:moveTo>
                  <a:lnTo>
                    <a:pt x="0" y="1715897"/>
                  </a:lnTo>
                </a:path>
                <a:path w="1499235" h="1716405">
                  <a:moveTo>
                    <a:pt x="0" y="600583"/>
                  </a:moveTo>
                  <a:lnTo>
                    <a:pt x="0" y="1114933"/>
                  </a:lnTo>
                </a:path>
                <a:path w="1499235" h="1716405">
                  <a:moveTo>
                    <a:pt x="0" y="0"/>
                  </a:moveTo>
                  <a:lnTo>
                    <a:pt x="0" y="257175"/>
                  </a:lnTo>
                </a:path>
                <a:path w="1499235" h="1716405">
                  <a:moveTo>
                    <a:pt x="374903" y="1458468"/>
                  </a:moveTo>
                  <a:lnTo>
                    <a:pt x="374903" y="1715897"/>
                  </a:lnTo>
                </a:path>
                <a:path w="1499235" h="1716405">
                  <a:moveTo>
                    <a:pt x="374903" y="600583"/>
                  </a:moveTo>
                  <a:lnTo>
                    <a:pt x="374903" y="1114933"/>
                  </a:lnTo>
                </a:path>
                <a:path w="1499235" h="1716405">
                  <a:moveTo>
                    <a:pt x="374903" y="0"/>
                  </a:moveTo>
                  <a:lnTo>
                    <a:pt x="374903" y="257175"/>
                  </a:lnTo>
                </a:path>
                <a:path w="1499235" h="1716405">
                  <a:moveTo>
                    <a:pt x="749935" y="1458468"/>
                  </a:moveTo>
                  <a:lnTo>
                    <a:pt x="749935" y="1715897"/>
                  </a:lnTo>
                </a:path>
                <a:path w="1499235" h="1716405">
                  <a:moveTo>
                    <a:pt x="749935" y="600583"/>
                  </a:moveTo>
                  <a:lnTo>
                    <a:pt x="749935" y="1114933"/>
                  </a:lnTo>
                </a:path>
                <a:path w="1499235" h="1716405">
                  <a:moveTo>
                    <a:pt x="749935" y="0"/>
                  </a:moveTo>
                  <a:lnTo>
                    <a:pt x="749935" y="257175"/>
                  </a:lnTo>
                </a:path>
                <a:path w="1499235" h="1716405">
                  <a:moveTo>
                    <a:pt x="1124839" y="1458468"/>
                  </a:moveTo>
                  <a:lnTo>
                    <a:pt x="1124839" y="1715897"/>
                  </a:lnTo>
                </a:path>
                <a:path w="1499235" h="1716405">
                  <a:moveTo>
                    <a:pt x="1124839" y="600583"/>
                  </a:moveTo>
                  <a:lnTo>
                    <a:pt x="1124839" y="1114933"/>
                  </a:lnTo>
                </a:path>
                <a:path w="1499235" h="1716405">
                  <a:moveTo>
                    <a:pt x="1124839" y="0"/>
                  </a:moveTo>
                  <a:lnTo>
                    <a:pt x="1124839" y="257175"/>
                  </a:lnTo>
                </a:path>
                <a:path w="1499235" h="1716405">
                  <a:moveTo>
                    <a:pt x="1499235" y="481330"/>
                  </a:moveTo>
                  <a:lnTo>
                    <a:pt x="1499235" y="1715897"/>
                  </a:lnTo>
                </a:path>
                <a:path w="1499235" h="1716405">
                  <a:moveTo>
                    <a:pt x="1499235" y="0"/>
                  </a:moveTo>
                  <a:lnTo>
                    <a:pt x="1499235" y="376542"/>
                  </a:lnTo>
                </a:path>
              </a:pathLst>
            </a:custGeom>
            <a:ln w="5626">
              <a:solidFill>
                <a:srgbClr val="D9D9D9"/>
              </a:solidFill>
            </a:ln>
          </p:spPr>
          <p:txBody>
            <a:bodyPr wrap="square" lIns="0" tIns="0" rIns="0" bIns="0" rtlCol="0"/>
            <a:lstStyle/>
            <a:p>
              <a:endParaRPr/>
            </a:p>
          </p:txBody>
        </p:sp>
        <p:sp>
          <p:nvSpPr>
            <p:cNvPr id="77" name="object 77"/>
            <p:cNvSpPr/>
            <p:nvPr/>
          </p:nvSpPr>
          <p:spPr>
            <a:xfrm>
              <a:off x="3074162" y="1616582"/>
              <a:ext cx="1235075" cy="1201420"/>
            </a:xfrm>
            <a:custGeom>
              <a:avLst/>
              <a:gdLst/>
              <a:ahLst/>
              <a:cxnLst/>
              <a:rect l="l" t="t" r="r" b="b"/>
              <a:pathLst>
                <a:path w="1235075" h="1201420">
                  <a:moveTo>
                    <a:pt x="936879" y="0"/>
                  </a:moveTo>
                  <a:lnTo>
                    <a:pt x="0" y="0"/>
                  </a:lnTo>
                  <a:lnTo>
                    <a:pt x="0" y="343408"/>
                  </a:lnTo>
                  <a:lnTo>
                    <a:pt x="936879" y="343408"/>
                  </a:lnTo>
                  <a:lnTo>
                    <a:pt x="936879" y="0"/>
                  </a:lnTo>
                  <a:close/>
                </a:path>
                <a:path w="1235075" h="1201420">
                  <a:moveTo>
                    <a:pt x="1234567" y="857758"/>
                  </a:moveTo>
                  <a:lnTo>
                    <a:pt x="0" y="857758"/>
                  </a:lnTo>
                  <a:lnTo>
                    <a:pt x="0" y="1201293"/>
                  </a:lnTo>
                  <a:lnTo>
                    <a:pt x="1234567" y="1201293"/>
                  </a:lnTo>
                  <a:lnTo>
                    <a:pt x="1234567" y="857758"/>
                  </a:lnTo>
                  <a:close/>
                </a:path>
              </a:pathLst>
            </a:custGeom>
            <a:solidFill>
              <a:srgbClr val="92D050"/>
            </a:solidFill>
          </p:spPr>
          <p:txBody>
            <a:bodyPr wrap="square" lIns="0" tIns="0" rIns="0" bIns="0" rtlCol="0"/>
            <a:lstStyle/>
            <a:p>
              <a:endParaRPr/>
            </a:p>
          </p:txBody>
        </p:sp>
        <p:sp>
          <p:nvSpPr>
            <p:cNvPr id="78" name="object 78"/>
            <p:cNvSpPr/>
            <p:nvPr/>
          </p:nvSpPr>
          <p:spPr>
            <a:xfrm>
              <a:off x="4011041" y="1616582"/>
              <a:ext cx="865505" cy="1201420"/>
            </a:xfrm>
            <a:custGeom>
              <a:avLst/>
              <a:gdLst/>
              <a:ahLst/>
              <a:cxnLst/>
              <a:rect l="l" t="t" r="r" b="b"/>
              <a:pathLst>
                <a:path w="865504" h="1201420">
                  <a:moveTo>
                    <a:pt x="754380" y="857758"/>
                  </a:moveTo>
                  <a:lnTo>
                    <a:pt x="297688" y="857758"/>
                  </a:lnTo>
                  <a:lnTo>
                    <a:pt x="297688" y="1201293"/>
                  </a:lnTo>
                  <a:lnTo>
                    <a:pt x="754380" y="1201293"/>
                  </a:lnTo>
                  <a:lnTo>
                    <a:pt x="754380" y="857758"/>
                  </a:lnTo>
                  <a:close/>
                </a:path>
                <a:path w="865504" h="1201420">
                  <a:moveTo>
                    <a:pt x="864997" y="0"/>
                  </a:moveTo>
                  <a:lnTo>
                    <a:pt x="0" y="0"/>
                  </a:lnTo>
                  <a:lnTo>
                    <a:pt x="0" y="343408"/>
                  </a:lnTo>
                  <a:lnTo>
                    <a:pt x="864997" y="343408"/>
                  </a:lnTo>
                  <a:lnTo>
                    <a:pt x="864997" y="0"/>
                  </a:lnTo>
                  <a:close/>
                </a:path>
              </a:pathLst>
            </a:custGeom>
            <a:solidFill>
              <a:srgbClr val="5B9BD4"/>
            </a:solidFill>
          </p:spPr>
          <p:txBody>
            <a:bodyPr wrap="square" lIns="0" tIns="0" rIns="0" bIns="0" rtlCol="0"/>
            <a:lstStyle/>
            <a:p>
              <a:endParaRPr/>
            </a:p>
          </p:txBody>
        </p:sp>
        <p:sp>
          <p:nvSpPr>
            <p:cNvPr id="79" name="object 79"/>
            <p:cNvSpPr/>
            <p:nvPr/>
          </p:nvSpPr>
          <p:spPr>
            <a:xfrm>
              <a:off x="4765421" y="1616595"/>
              <a:ext cx="182880" cy="1201420"/>
            </a:xfrm>
            <a:custGeom>
              <a:avLst/>
              <a:gdLst/>
              <a:ahLst/>
              <a:cxnLst/>
              <a:rect l="l" t="t" r="r" b="b"/>
              <a:pathLst>
                <a:path w="182879" h="1201420">
                  <a:moveTo>
                    <a:pt x="182499" y="857745"/>
                  </a:moveTo>
                  <a:lnTo>
                    <a:pt x="0" y="857745"/>
                  </a:lnTo>
                  <a:lnTo>
                    <a:pt x="0" y="1201280"/>
                  </a:lnTo>
                  <a:lnTo>
                    <a:pt x="182499" y="1201280"/>
                  </a:lnTo>
                  <a:lnTo>
                    <a:pt x="182499" y="857745"/>
                  </a:lnTo>
                  <a:close/>
                </a:path>
                <a:path w="182879" h="1201420">
                  <a:moveTo>
                    <a:pt x="182499" y="224142"/>
                  </a:moveTo>
                  <a:lnTo>
                    <a:pt x="110617" y="224142"/>
                  </a:lnTo>
                  <a:lnTo>
                    <a:pt x="110617" y="343395"/>
                  </a:lnTo>
                  <a:lnTo>
                    <a:pt x="182499" y="343395"/>
                  </a:lnTo>
                  <a:lnTo>
                    <a:pt x="182499" y="224142"/>
                  </a:lnTo>
                  <a:close/>
                </a:path>
                <a:path w="182879" h="1201420">
                  <a:moveTo>
                    <a:pt x="182499" y="0"/>
                  </a:moveTo>
                  <a:lnTo>
                    <a:pt x="110617" y="0"/>
                  </a:lnTo>
                  <a:lnTo>
                    <a:pt x="110617" y="119367"/>
                  </a:lnTo>
                  <a:lnTo>
                    <a:pt x="182499" y="119367"/>
                  </a:lnTo>
                  <a:lnTo>
                    <a:pt x="182499" y="0"/>
                  </a:lnTo>
                  <a:close/>
                </a:path>
              </a:pathLst>
            </a:custGeom>
            <a:solidFill>
              <a:srgbClr val="FFC000"/>
            </a:solidFill>
          </p:spPr>
          <p:txBody>
            <a:bodyPr wrap="square" lIns="0" tIns="0" rIns="0" bIns="0" rtlCol="0"/>
            <a:lstStyle/>
            <a:p>
              <a:endParaRPr/>
            </a:p>
          </p:txBody>
        </p:sp>
        <p:sp>
          <p:nvSpPr>
            <p:cNvPr id="80" name="object 80"/>
            <p:cNvSpPr/>
            <p:nvPr/>
          </p:nvSpPr>
          <p:spPr>
            <a:xfrm>
              <a:off x="3074162" y="1359408"/>
              <a:ext cx="0" cy="1716405"/>
            </a:xfrm>
            <a:custGeom>
              <a:avLst/>
              <a:gdLst/>
              <a:ahLst/>
              <a:cxnLst/>
              <a:rect l="l" t="t" r="r" b="b"/>
              <a:pathLst>
                <a:path h="1716405">
                  <a:moveTo>
                    <a:pt x="0" y="1715897"/>
                  </a:moveTo>
                  <a:lnTo>
                    <a:pt x="0" y="0"/>
                  </a:lnTo>
                </a:path>
              </a:pathLst>
            </a:custGeom>
            <a:ln w="5626">
              <a:solidFill>
                <a:srgbClr val="D9D9D9"/>
              </a:solidFill>
            </a:ln>
          </p:spPr>
          <p:txBody>
            <a:bodyPr wrap="square" lIns="0" tIns="0" rIns="0" bIns="0" rtlCol="0"/>
            <a:lstStyle/>
            <a:p>
              <a:endParaRPr/>
            </a:p>
          </p:txBody>
        </p:sp>
        <p:sp>
          <p:nvSpPr>
            <p:cNvPr id="81" name="object 81"/>
            <p:cNvSpPr/>
            <p:nvPr/>
          </p:nvSpPr>
          <p:spPr>
            <a:xfrm>
              <a:off x="3634613" y="2593962"/>
              <a:ext cx="113664" cy="105410"/>
            </a:xfrm>
            <a:custGeom>
              <a:avLst/>
              <a:gdLst/>
              <a:ahLst/>
              <a:cxnLst/>
              <a:rect l="l" t="t" r="r" b="b"/>
              <a:pathLst>
                <a:path w="113664"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grpSp>
      <p:sp>
        <p:nvSpPr>
          <p:cNvPr id="82" name="object 82"/>
          <p:cNvSpPr txBox="1"/>
          <p:nvPr/>
        </p:nvSpPr>
        <p:spPr>
          <a:xfrm>
            <a:off x="4811024" y="4005731"/>
            <a:ext cx="108369" cy="124885"/>
          </a:xfrm>
          <a:prstGeom prst="rect">
            <a:avLst/>
          </a:prstGeom>
        </p:spPr>
        <p:txBody>
          <a:bodyPr vert="horz" wrap="square" lIns="0" tIns="22013" rIns="0" bIns="0" rtlCol="0">
            <a:spAutoFit/>
          </a:bodyPr>
          <a:lstStyle/>
          <a:p>
            <a:pPr>
              <a:spcBef>
                <a:spcPts val="173"/>
              </a:spcBef>
            </a:pPr>
            <a:r>
              <a:rPr sz="667" spc="-33" dirty="0">
                <a:solidFill>
                  <a:srgbClr val="404040"/>
                </a:solidFill>
                <a:latin typeface="Calibri"/>
                <a:cs typeface="Calibri"/>
              </a:rPr>
              <a:t>27</a:t>
            </a:r>
            <a:endParaRPr sz="667">
              <a:latin typeface="Calibri"/>
              <a:cs typeface="Calibri"/>
            </a:endParaRPr>
          </a:p>
        </p:txBody>
      </p:sp>
      <p:sp>
        <p:nvSpPr>
          <p:cNvPr id="83" name="object 83"/>
          <p:cNvSpPr/>
          <p:nvPr/>
        </p:nvSpPr>
        <p:spPr>
          <a:xfrm>
            <a:off x="4582433" y="2867905"/>
            <a:ext cx="151546" cy="140541"/>
          </a:xfrm>
          <a:custGeom>
            <a:avLst/>
            <a:gdLst/>
            <a:ahLst/>
            <a:cxnLst/>
            <a:rect l="l" t="t" r="r" b="b"/>
            <a:pathLst>
              <a:path w="113664"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sp>
        <p:nvSpPr>
          <p:cNvPr id="84" name="object 84"/>
          <p:cNvSpPr txBox="1"/>
          <p:nvPr/>
        </p:nvSpPr>
        <p:spPr>
          <a:xfrm>
            <a:off x="4613080" y="2861758"/>
            <a:ext cx="108369" cy="124885"/>
          </a:xfrm>
          <a:prstGeom prst="rect">
            <a:avLst/>
          </a:prstGeom>
        </p:spPr>
        <p:txBody>
          <a:bodyPr vert="horz" wrap="square" lIns="0" tIns="22013" rIns="0" bIns="0" rtlCol="0">
            <a:spAutoFit/>
          </a:bodyPr>
          <a:lstStyle/>
          <a:p>
            <a:pPr>
              <a:spcBef>
                <a:spcPts val="173"/>
              </a:spcBef>
            </a:pPr>
            <a:r>
              <a:rPr sz="667" spc="-33" dirty="0">
                <a:solidFill>
                  <a:srgbClr val="404040"/>
                </a:solidFill>
                <a:latin typeface="Calibri"/>
                <a:cs typeface="Calibri"/>
              </a:rPr>
              <a:t>13</a:t>
            </a:r>
            <a:endParaRPr sz="667">
              <a:latin typeface="Calibri"/>
              <a:cs typeface="Calibri"/>
            </a:endParaRPr>
          </a:p>
        </p:txBody>
      </p:sp>
      <p:sp>
        <p:nvSpPr>
          <p:cNvPr id="85" name="object 85"/>
          <p:cNvSpPr/>
          <p:nvPr/>
        </p:nvSpPr>
        <p:spPr>
          <a:xfrm>
            <a:off x="5907924" y="4011878"/>
            <a:ext cx="151546" cy="140541"/>
          </a:xfrm>
          <a:custGeom>
            <a:avLst/>
            <a:gdLst/>
            <a:ahLst/>
            <a:cxnLst/>
            <a:rect l="l" t="t" r="r" b="b"/>
            <a:pathLst>
              <a:path w="113664"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sp>
        <p:nvSpPr>
          <p:cNvPr id="86" name="object 86"/>
          <p:cNvSpPr txBox="1"/>
          <p:nvPr/>
        </p:nvSpPr>
        <p:spPr>
          <a:xfrm>
            <a:off x="5938743" y="4005731"/>
            <a:ext cx="108369" cy="124885"/>
          </a:xfrm>
          <a:prstGeom prst="rect">
            <a:avLst/>
          </a:prstGeom>
        </p:spPr>
        <p:txBody>
          <a:bodyPr vert="horz" wrap="square" lIns="0" tIns="22013" rIns="0" bIns="0" rtlCol="0">
            <a:spAutoFit/>
          </a:bodyPr>
          <a:lstStyle/>
          <a:p>
            <a:pPr>
              <a:spcBef>
                <a:spcPts val="173"/>
              </a:spcBef>
            </a:pPr>
            <a:r>
              <a:rPr sz="667" spc="-33" dirty="0">
                <a:solidFill>
                  <a:srgbClr val="404040"/>
                </a:solidFill>
                <a:latin typeface="Calibri"/>
                <a:cs typeface="Calibri"/>
              </a:rPr>
              <a:t>10</a:t>
            </a:r>
            <a:endParaRPr sz="667">
              <a:latin typeface="Calibri"/>
              <a:cs typeface="Calibri"/>
            </a:endParaRPr>
          </a:p>
        </p:txBody>
      </p:sp>
      <p:sp>
        <p:nvSpPr>
          <p:cNvPr id="87" name="object 87"/>
          <p:cNvSpPr/>
          <p:nvPr/>
        </p:nvSpPr>
        <p:spPr>
          <a:xfrm>
            <a:off x="5783639" y="2867905"/>
            <a:ext cx="151546" cy="140541"/>
          </a:xfrm>
          <a:custGeom>
            <a:avLst/>
            <a:gdLst/>
            <a:ahLst/>
            <a:cxnLst/>
            <a:rect l="l" t="t" r="r" b="b"/>
            <a:pathLst>
              <a:path w="113664"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sp>
        <p:nvSpPr>
          <p:cNvPr id="88" name="object 88"/>
          <p:cNvSpPr txBox="1"/>
          <p:nvPr/>
        </p:nvSpPr>
        <p:spPr>
          <a:xfrm>
            <a:off x="5814794" y="2861758"/>
            <a:ext cx="108369" cy="124885"/>
          </a:xfrm>
          <a:prstGeom prst="rect">
            <a:avLst/>
          </a:prstGeom>
        </p:spPr>
        <p:txBody>
          <a:bodyPr vert="horz" wrap="square" lIns="0" tIns="22013" rIns="0" bIns="0" rtlCol="0">
            <a:spAutoFit/>
          </a:bodyPr>
          <a:lstStyle/>
          <a:p>
            <a:pPr>
              <a:spcBef>
                <a:spcPts val="173"/>
              </a:spcBef>
            </a:pPr>
            <a:r>
              <a:rPr sz="667" spc="-33" dirty="0">
                <a:solidFill>
                  <a:srgbClr val="404040"/>
                </a:solidFill>
                <a:latin typeface="Calibri"/>
                <a:cs typeface="Calibri"/>
              </a:rPr>
              <a:t>12</a:t>
            </a:r>
            <a:endParaRPr sz="667">
              <a:latin typeface="Calibri"/>
              <a:cs typeface="Calibri"/>
            </a:endParaRPr>
          </a:p>
        </p:txBody>
      </p:sp>
      <p:sp>
        <p:nvSpPr>
          <p:cNvPr id="89" name="object 89"/>
          <p:cNvSpPr/>
          <p:nvPr/>
        </p:nvSpPr>
        <p:spPr>
          <a:xfrm>
            <a:off x="6357320" y="4011878"/>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90" name="object 90"/>
          <p:cNvSpPr txBox="1"/>
          <p:nvPr/>
        </p:nvSpPr>
        <p:spPr>
          <a:xfrm>
            <a:off x="6388136" y="4005731"/>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4</a:t>
            </a:r>
            <a:endParaRPr sz="667">
              <a:latin typeface="Calibri"/>
              <a:cs typeface="Calibri"/>
            </a:endParaRPr>
          </a:p>
        </p:txBody>
      </p:sp>
      <p:sp>
        <p:nvSpPr>
          <p:cNvPr id="91" name="object 91"/>
          <p:cNvSpPr txBox="1"/>
          <p:nvPr/>
        </p:nvSpPr>
        <p:spPr>
          <a:xfrm>
            <a:off x="6462132" y="2861758"/>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1</a:t>
            </a:r>
            <a:endParaRPr sz="667">
              <a:latin typeface="Calibri"/>
              <a:cs typeface="Calibri"/>
            </a:endParaRPr>
          </a:p>
        </p:txBody>
      </p:sp>
      <p:sp>
        <p:nvSpPr>
          <p:cNvPr id="92" name="object 92"/>
          <p:cNvSpPr txBox="1"/>
          <p:nvPr/>
        </p:nvSpPr>
        <p:spPr>
          <a:xfrm>
            <a:off x="3978782" y="4689237"/>
            <a:ext cx="126995"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0%</a:t>
            </a:r>
            <a:endParaRPr sz="667">
              <a:latin typeface="Calibri"/>
              <a:cs typeface="Calibri"/>
            </a:endParaRPr>
          </a:p>
        </p:txBody>
      </p:sp>
      <p:sp>
        <p:nvSpPr>
          <p:cNvPr id="93" name="object 93"/>
          <p:cNvSpPr txBox="1"/>
          <p:nvPr/>
        </p:nvSpPr>
        <p:spPr>
          <a:xfrm>
            <a:off x="6432500" y="4689237"/>
            <a:ext cx="218432"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Calibri"/>
                <a:cs typeface="Calibri"/>
              </a:rPr>
              <a:t>100%</a:t>
            </a:r>
            <a:endParaRPr sz="667">
              <a:latin typeface="Calibri"/>
              <a:cs typeface="Calibri"/>
            </a:endParaRPr>
          </a:p>
        </p:txBody>
      </p:sp>
      <p:sp>
        <p:nvSpPr>
          <p:cNvPr id="94" name="object 94"/>
          <p:cNvSpPr txBox="1"/>
          <p:nvPr/>
        </p:nvSpPr>
        <p:spPr>
          <a:xfrm>
            <a:off x="3770678" y="4000821"/>
            <a:ext cx="197266"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游ゴシック"/>
                <a:cs typeface="游ゴシック"/>
              </a:rPr>
              <a:t>いる</a:t>
            </a:r>
            <a:endParaRPr sz="667">
              <a:latin typeface="游ゴシック"/>
              <a:cs typeface="游ゴシック"/>
            </a:endParaRPr>
          </a:p>
        </p:txBody>
      </p:sp>
      <p:sp>
        <p:nvSpPr>
          <p:cNvPr id="95" name="object 95"/>
          <p:cNvSpPr txBox="1"/>
          <p:nvPr/>
        </p:nvSpPr>
        <p:spPr>
          <a:xfrm>
            <a:off x="3680090" y="2856102"/>
            <a:ext cx="287009"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游ゴシック"/>
                <a:cs typeface="游ゴシック"/>
              </a:rPr>
              <a:t>いない</a:t>
            </a:r>
            <a:endParaRPr sz="667">
              <a:latin typeface="游ゴシック"/>
              <a:cs typeface="游ゴシック"/>
            </a:endParaRPr>
          </a:p>
        </p:txBody>
      </p:sp>
      <p:grpSp>
        <p:nvGrpSpPr>
          <p:cNvPr id="96" name="object 96"/>
          <p:cNvGrpSpPr/>
          <p:nvPr/>
        </p:nvGrpSpPr>
        <p:grpSpPr>
          <a:xfrm>
            <a:off x="4404977" y="4944939"/>
            <a:ext cx="932992" cy="49951"/>
            <a:chOff x="3353053" y="3293783"/>
            <a:chExt cx="699770" cy="37465"/>
          </a:xfrm>
        </p:grpSpPr>
        <p:sp>
          <p:nvSpPr>
            <p:cNvPr id="97" name="object 97"/>
            <p:cNvSpPr/>
            <p:nvPr/>
          </p:nvSpPr>
          <p:spPr>
            <a:xfrm>
              <a:off x="3353053" y="3293783"/>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98" name="object 98"/>
            <p:cNvSpPr/>
            <p:nvPr/>
          </p:nvSpPr>
          <p:spPr>
            <a:xfrm>
              <a:off x="3684396" y="3293783"/>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99" name="object 99"/>
            <p:cNvSpPr/>
            <p:nvPr/>
          </p:nvSpPr>
          <p:spPr>
            <a:xfrm>
              <a:off x="4015739" y="3293783"/>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100" name="object 100"/>
          <p:cNvSpPr txBox="1"/>
          <p:nvPr/>
        </p:nvSpPr>
        <p:spPr>
          <a:xfrm>
            <a:off x="4455775" y="4689238"/>
            <a:ext cx="1672105" cy="330133"/>
          </a:xfrm>
          <a:prstGeom prst="rect">
            <a:avLst/>
          </a:prstGeom>
        </p:spPr>
        <p:txBody>
          <a:bodyPr vert="horz" wrap="square" lIns="0" tIns="22013" rIns="0" bIns="0" rtlCol="0">
            <a:spAutoFit/>
          </a:bodyPr>
          <a:lstStyle/>
          <a:p>
            <a:pPr>
              <a:spcBef>
                <a:spcPts val="173"/>
              </a:spcBef>
              <a:tabLst>
                <a:tab pos="499521" algn="l"/>
                <a:tab pos="999042" algn="l"/>
                <a:tab pos="1499409"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r>
              <a:rPr sz="667" dirty="0">
                <a:solidFill>
                  <a:srgbClr val="585858"/>
                </a:solidFill>
                <a:latin typeface="Calibri"/>
                <a:cs typeface="Calibri"/>
              </a:rPr>
              <a:t>	</a:t>
            </a:r>
            <a:r>
              <a:rPr sz="667" spc="-33" dirty="0">
                <a:solidFill>
                  <a:srgbClr val="585858"/>
                </a:solidFill>
                <a:latin typeface="Calibri"/>
                <a:cs typeface="Calibri"/>
              </a:rPr>
              <a:t>80%</a:t>
            </a:r>
            <a:endParaRPr sz="667">
              <a:latin typeface="Calibri"/>
              <a:cs typeface="Calibri"/>
            </a:endParaRPr>
          </a:p>
          <a:p>
            <a:pPr marL="19472">
              <a:spcBef>
                <a:spcPts val="773"/>
              </a:spcBef>
              <a:tabLst>
                <a:tab pos="461422" algn="l"/>
                <a:tab pos="903371"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101" name="object 101"/>
          <p:cNvSpPr txBox="1"/>
          <p:nvPr/>
        </p:nvSpPr>
        <p:spPr>
          <a:xfrm>
            <a:off x="5944837" y="2253435"/>
            <a:ext cx="614656" cy="135870"/>
          </a:xfrm>
          <a:prstGeom prst="rect">
            <a:avLst/>
          </a:prstGeom>
        </p:spPr>
        <p:txBody>
          <a:bodyPr vert="horz" wrap="square" lIns="0" tIns="22859" rIns="0" bIns="0" rtlCol="0">
            <a:spAutoFit/>
          </a:bodyPr>
          <a:lstStyle/>
          <a:p>
            <a:pPr>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102" name="object 102"/>
          <p:cNvGrpSpPr/>
          <p:nvPr/>
        </p:nvGrpSpPr>
        <p:grpSpPr>
          <a:xfrm>
            <a:off x="10658226" y="3870338"/>
            <a:ext cx="2406137" cy="466496"/>
            <a:chOff x="8043164" y="2487803"/>
            <a:chExt cx="1804670" cy="349885"/>
          </a:xfrm>
        </p:grpSpPr>
        <p:sp>
          <p:nvSpPr>
            <p:cNvPr id="103" name="object 103"/>
            <p:cNvSpPr/>
            <p:nvPr/>
          </p:nvSpPr>
          <p:spPr>
            <a:xfrm>
              <a:off x="8043164" y="2487803"/>
              <a:ext cx="1297305" cy="349885"/>
            </a:xfrm>
            <a:custGeom>
              <a:avLst/>
              <a:gdLst/>
              <a:ahLst/>
              <a:cxnLst/>
              <a:rect l="l" t="t" r="r" b="b"/>
              <a:pathLst>
                <a:path w="1297304" h="349885">
                  <a:moveTo>
                    <a:pt x="1297177" y="0"/>
                  </a:moveTo>
                  <a:lnTo>
                    <a:pt x="0" y="0"/>
                  </a:lnTo>
                  <a:lnTo>
                    <a:pt x="0" y="349758"/>
                  </a:lnTo>
                  <a:lnTo>
                    <a:pt x="1297177" y="349758"/>
                  </a:lnTo>
                  <a:lnTo>
                    <a:pt x="1297177" y="0"/>
                  </a:lnTo>
                  <a:close/>
                </a:path>
              </a:pathLst>
            </a:custGeom>
            <a:solidFill>
              <a:srgbClr val="92D050"/>
            </a:solidFill>
          </p:spPr>
          <p:txBody>
            <a:bodyPr wrap="square" lIns="0" tIns="0" rIns="0" bIns="0" rtlCol="0"/>
            <a:lstStyle/>
            <a:p>
              <a:endParaRPr/>
            </a:p>
          </p:txBody>
        </p:sp>
        <p:sp>
          <p:nvSpPr>
            <p:cNvPr id="104" name="object 104"/>
            <p:cNvSpPr/>
            <p:nvPr/>
          </p:nvSpPr>
          <p:spPr>
            <a:xfrm>
              <a:off x="9340342" y="2487803"/>
              <a:ext cx="338455" cy="349885"/>
            </a:xfrm>
            <a:custGeom>
              <a:avLst/>
              <a:gdLst/>
              <a:ahLst/>
              <a:cxnLst/>
              <a:rect l="l" t="t" r="r" b="b"/>
              <a:pathLst>
                <a:path w="338454" h="349885">
                  <a:moveTo>
                    <a:pt x="338074" y="0"/>
                  </a:moveTo>
                  <a:lnTo>
                    <a:pt x="0" y="0"/>
                  </a:lnTo>
                  <a:lnTo>
                    <a:pt x="0" y="349758"/>
                  </a:lnTo>
                  <a:lnTo>
                    <a:pt x="338074" y="349758"/>
                  </a:lnTo>
                  <a:lnTo>
                    <a:pt x="338074" y="0"/>
                  </a:lnTo>
                  <a:close/>
                </a:path>
              </a:pathLst>
            </a:custGeom>
            <a:solidFill>
              <a:srgbClr val="5B9BD4"/>
            </a:solidFill>
          </p:spPr>
          <p:txBody>
            <a:bodyPr wrap="square" lIns="0" tIns="0" rIns="0" bIns="0" rtlCol="0"/>
            <a:lstStyle/>
            <a:p>
              <a:endParaRPr/>
            </a:p>
          </p:txBody>
        </p:sp>
        <p:sp>
          <p:nvSpPr>
            <p:cNvPr id="105" name="object 105"/>
            <p:cNvSpPr/>
            <p:nvPr/>
          </p:nvSpPr>
          <p:spPr>
            <a:xfrm>
              <a:off x="9678416" y="2487803"/>
              <a:ext cx="169545" cy="349885"/>
            </a:xfrm>
            <a:custGeom>
              <a:avLst/>
              <a:gdLst/>
              <a:ahLst/>
              <a:cxnLst/>
              <a:rect l="l" t="t" r="r" b="b"/>
              <a:pathLst>
                <a:path w="169545" h="349885">
                  <a:moveTo>
                    <a:pt x="169036" y="0"/>
                  </a:moveTo>
                  <a:lnTo>
                    <a:pt x="0" y="0"/>
                  </a:lnTo>
                  <a:lnTo>
                    <a:pt x="0" y="349758"/>
                  </a:lnTo>
                  <a:lnTo>
                    <a:pt x="169036" y="349758"/>
                  </a:lnTo>
                  <a:lnTo>
                    <a:pt x="169036" y="0"/>
                  </a:lnTo>
                  <a:close/>
                </a:path>
              </a:pathLst>
            </a:custGeom>
            <a:solidFill>
              <a:srgbClr val="FFC000"/>
            </a:solidFill>
          </p:spPr>
          <p:txBody>
            <a:bodyPr wrap="square" lIns="0" tIns="0" rIns="0" bIns="0" rtlCol="0"/>
            <a:lstStyle/>
            <a:p>
              <a:endParaRPr/>
            </a:p>
          </p:txBody>
        </p:sp>
        <p:sp>
          <p:nvSpPr>
            <p:cNvPr id="106" name="object 106"/>
            <p:cNvSpPr/>
            <p:nvPr/>
          </p:nvSpPr>
          <p:spPr>
            <a:xfrm>
              <a:off x="8634984" y="2610091"/>
              <a:ext cx="1167765" cy="105410"/>
            </a:xfrm>
            <a:custGeom>
              <a:avLst/>
              <a:gdLst/>
              <a:ahLst/>
              <a:cxnLst/>
              <a:rect l="l" t="t" r="r" b="b"/>
              <a:pathLst>
                <a:path w="1167765" h="105410">
                  <a:moveTo>
                    <a:pt x="113296" y="0"/>
                  </a:moveTo>
                  <a:lnTo>
                    <a:pt x="0" y="0"/>
                  </a:lnTo>
                  <a:lnTo>
                    <a:pt x="0" y="104787"/>
                  </a:lnTo>
                  <a:lnTo>
                    <a:pt x="113296" y="104787"/>
                  </a:lnTo>
                  <a:lnTo>
                    <a:pt x="113296" y="0"/>
                  </a:lnTo>
                  <a:close/>
                </a:path>
                <a:path w="1167765" h="105410">
                  <a:moveTo>
                    <a:pt x="913765" y="0"/>
                  </a:moveTo>
                  <a:lnTo>
                    <a:pt x="834644" y="0"/>
                  </a:lnTo>
                  <a:lnTo>
                    <a:pt x="834644" y="104787"/>
                  </a:lnTo>
                  <a:lnTo>
                    <a:pt x="913765" y="104787"/>
                  </a:lnTo>
                  <a:lnTo>
                    <a:pt x="913765" y="0"/>
                  </a:lnTo>
                  <a:close/>
                </a:path>
                <a:path w="1167765" h="105410">
                  <a:moveTo>
                    <a:pt x="1167511" y="0"/>
                  </a:moveTo>
                  <a:lnTo>
                    <a:pt x="1088390" y="0"/>
                  </a:lnTo>
                  <a:lnTo>
                    <a:pt x="1088390" y="104787"/>
                  </a:lnTo>
                  <a:lnTo>
                    <a:pt x="1167511" y="104787"/>
                  </a:lnTo>
                  <a:lnTo>
                    <a:pt x="1167511" y="0"/>
                  </a:lnTo>
                  <a:close/>
                </a:path>
              </a:pathLst>
            </a:custGeom>
            <a:solidFill>
              <a:srgbClr val="FFFFFF"/>
            </a:solidFill>
          </p:spPr>
          <p:txBody>
            <a:bodyPr wrap="square" lIns="0" tIns="0" rIns="0" bIns="0" rtlCol="0"/>
            <a:lstStyle/>
            <a:p>
              <a:endParaRPr/>
            </a:p>
          </p:txBody>
        </p:sp>
      </p:grpSp>
      <p:grpSp>
        <p:nvGrpSpPr>
          <p:cNvPr id="107" name="object 107"/>
          <p:cNvGrpSpPr/>
          <p:nvPr/>
        </p:nvGrpSpPr>
        <p:grpSpPr>
          <a:xfrm>
            <a:off x="10658226" y="2705030"/>
            <a:ext cx="2406137" cy="466496"/>
            <a:chOff x="8043164" y="1613789"/>
            <a:chExt cx="1804670" cy="349885"/>
          </a:xfrm>
        </p:grpSpPr>
        <p:sp>
          <p:nvSpPr>
            <p:cNvPr id="108" name="object 108"/>
            <p:cNvSpPr/>
            <p:nvPr/>
          </p:nvSpPr>
          <p:spPr>
            <a:xfrm>
              <a:off x="8043164" y="1613789"/>
              <a:ext cx="984250" cy="349885"/>
            </a:xfrm>
            <a:custGeom>
              <a:avLst/>
              <a:gdLst/>
              <a:ahLst/>
              <a:cxnLst/>
              <a:rect l="l" t="t" r="r" b="b"/>
              <a:pathLst>
                <a:path w="984250" h="349885">
                  <a:moveTo>
                    <a:pt x="984249" y="0"/>
                  </a:moveTo>
                  <a:lnTo>
                    <a:pt x="0" y="0"/>
                  </a:lnTo>
                  <a:lnTo>
                    <a:pt x="0" y="349885"/>
                  </a:lnTo>
                  <a:lnTo>
                    <a:pt x="984249" y="349885"/>
                  </a:lnTo>
                  <a:lnTo>
                    <a:pt x="984249" y="0"/>
                  </a:lnTo>
                  <a:close/>
                </a:path>
              </a:pathLst>
            </a:custGeom>
            <a:solidFill>
              <a:srgbClr val="92D050"/>
            </a:solidFill>
          </p:spPr>
          <p:txBody>
            <a:bodyPr wrap="square" lIns="0" tIns="0" rIns="0" bIns="0" rtlCol="0"/>
            <a:lstStyle/>
            <a:p>
              <a:endParaRPr/>
            </a:p>
          </p:txBody>
        </p:sp>
        <p:sp>
          <p:nvSpPr>
            <p:cNvPr id="109" name="object 109"/>
            <p:cNvSpPr/>
            <p:nvPr/>
          </p:nvSpPr>
          <p:spPr>
            <a:xfrm>
              <a:off x="9027414" y="1613789"/>
              <a:ext cx="656590" cy="349885"/>
            </a:xfrm>
            <a:custGeom>
              <a:avLst/>
              <a:gdLst/>
              <a:ahLst/>
              <a:cxnLst/>
              <a:rect l="l" t="t" r="r" b="b"/>
              <a:pathLst>
                <a:path w="656590" h="349885">
                  <a:moveTo>
                    <a:pt x="656462" y="0"/>
                  </a:moveTo>
                  <a:lnTo>
                    <a:pt x="0" y="0"/>
                  </a:lnTo>
                  <a:lnTo>
                    <a:pt x="0" y="349885"/>
                  </a:lnTo>
                  <a:lnTo>
                    <a:pt x="656462" y="349885"/>
                  </a:lnTo>
                  <a:lnTo>
                    <a:pt x="656462" y="0"/>
                  </a:lnTo>
                  <a:close/>
                </a:path>
              </a:pathLst>
            </a:custGeom>
            <a:solidFill>
              <a:srgbClr val="5B9BD4"/>
            </a:solidFill>
          </p:spPr>
          <p:txBody>
            <a:bodyPr wrap="square" lIns="0" tIns="0" rIns="0" bIns="0" rtlCol="0"/>
            <a:lstStyle/>
            <a:p>
              <a:endParaRPr/>
            </a:p>
          </p:txBody>
        </p:sp>
        <p:sp>
          <p:nvSpPr>
            <p:cNvPr id="110" name="object 110"/>
            <p:cNvSpPr/>
            <p:nvPr/>
          </p:nvSpPr>
          <p:spPr>
            <a:xfrm>
              <a:off x="9683877" y="1613789"/>
              <a:ext cx="163830" cy="349885"/>
            </a:xfrm>
            <a:custGeom>
              <a:avLst/>
              <a:gdLst/>
              <a:ahLst/>
              <a:cxnLst/>
              <a:rect l="l" t="t" r="r" b="b"/>
              <a:pathLst>
                <a:path w="163829" h="349885">
                  <a:moveTo>
                    <a:pt x="163575" y="0"/>
                  </a:moveTo>
                  <a:lnTo>
                    <a:pt x="0" y="0"/>
                  </a:lnTo>
                  <a:lnTo>
                    <a:pt x="0" y="349885"/>
                  </a:lnTo>
                  <a:lnTo>
                    <a:pt x="163575" y="349885"/>
                  </a:lnTo>
                  <a:lnTo>
                    <a:pt x="163575" y="0"/>
                  </a:lnTo>
                  <a:close/>
                </a:path>
              </a:pathLst>
            </a:custGeom>
            <a:solidFill>
              <a:srgbClr val="FFC000"/>
            </a:solidFill>
          </p:spPr>
          <p:txBody>
            <a:bodyPr wrap="square" lIns="0" tIns="0" rIns="0" bIns="0" rtlCol="0"/>
            <a:lstStyle/>
            <a:p>
              <a:endParaRPr/>
            </a:p>
          </p:txBody>
        </p:sp>
        <p:sp>
          <p:nvSpPr>
            <p:cNvPr id="111" name="object 111"/>
            <p:cNvSpPr/>
            <p:nvPr/>
          </p:nvSpPr>
          <p:spPr>
            <a:xfrm>
              <a:off x="8495665" y="1736077"/>
              <a:ext cx="1309370" cy="105410"/>
            </a:xfrm>
            <a:custGeom>
              <a:avLst/>
              <a:gdLst/>
              <a:ahLst/>
              <a:cxnLst/>
              <a:rect l="l" t="t" r="r" b="b"/>
              <a:pathLst>
                <a:path w="1309370" h="105410">
                  <a:moveTo>
                    <a:pt x="79121" y="0"/>
                  </a:moveTo>
                  <a:lnTo>
                    <a:pt x="0" y="0"/>
                  </a:lnTo>
                  <a:lnTo>
                    <a:pt x="0" y="104787"/>
                  </a:lnTo>
                  <a:lnTo>
                    <a:pt x="79121" y="104787"/>
                  </a:lnTo>
                  <a:lnTo>
                    <a:pt x="79121" y="0"/>
                  </a:lnTo>
                  <a:close/>
                </a:path>
                <a:path w="1309370" h="105410">
                  <a:moveTo>
                    <a:pt x="899287" y="0"/>
                  </a:moveTo>
                  <a:lnTo>
                    <a:pt x="820166" y="0"/>
                  </a:lnTo>
                  <a:lnTo>
                    <a:pt x="820166" y="104787"/>
                  </a:lnTo>
                  <a:lnTo>
                    <a:pt x="899287" y="104787"/>
                  </a:lnTo>
                  <a:lnTo>
                    <a:pt x="899287" y="0"/>
                  </a:lnTo>
                  <a:close/>
                </a:path>
                <a:path w="1309370" h="105410">
                  <a:moveTo>
                    <a:pt x="1309370" y="0"/>
                  </a:moveTo>
                  <a:lnTo>
                    <a:pt x="1230249" y="0"/>
                  </a:lnTo>
                  <a:lnTo>
                    <a:pt x="1230249" y="104787"/>
                  </a:lnTo>
                  <a:lnTo>
                    <a:pt x="1309370" y="104787"/>
                  </a:lnTo>
                  <a:lnTo>
                    <a:pt x="1309370" y="0"/>
                  </a:lnTo>
                  <a:close/>
                </a:path>
              </a:pathLst>
            </a:custGeom>
            <a:solidFill>
              <a:srgbClr val="FFFFFF"/>
            </a:solidFill>
          </p:spPr>
          <p:txBody>
            <a:bodyPr wrap="square" lIns="0" tIns="0" rIns="0" bIns="0" rtlCol="0"/>
            <a:lstStyle/>
            <a:p>
              <a:endParaRPr/>
            </a:p>
          </p:txBody>
        </p:sp>
      </p:grpSp>
      <p:graphicFrame>
        <p:nvGraphicFramePr>
          <p:cNvPr id="112" name="object 112"/>
          <p:cNvGraphicFramePr>
            <a:graphicFrameLocks noGrp="1"/>
          </p:cNvGraphicFramePr>
          <p:nvPr>
            <p:extLst>
              <p:ext uri="{D42A27DB-BD31-4B8C-83A1-F6EECF244321}">
                <p14:modId xmlns:p14="http://schemas.microsoft.com/office/powerpoint/2010/main" val="916453273"/>
              </p:ext>
            </p:extLst>
          </p:nvPr>
        </p:nvGraphicFramePr>
        <p:xfrm>
          <a:off x="10654476" y="2355369"/>
          <a:ext cx="2407823" cy="2327400"/>
        </p:xfrm>
        <a:graphic>
          <a:graphicData uri="http://schemas.openxmlformats.org/drawingml/2006/table">
            <a:tbl>
              <a:tblPr firstRow="1" bandRow="1">
                <a:tableStyleId>{2D5ABB26-0587-4C30-8999-92F81FD0307C}</a:tableStyleId>
              </a:tblPr>
              <a:tblGrid>
                <a:gridCol w="481735">
                  <a:extLst>
                    <a:ext uri="{9D8B030D-6E8A-4147-A177-3AD203B41FA5}">
                      <a16:colId xmlns:a16="http://schemas.microsoft.com/office/drawing/2014/main" val="20000"/>
                    </a:ext>
                  </a:extLst>
                </a:gridCol>
                <a:gridCol w="480887">
                  <a:extLst>
                    <a:ext uri="{9D8B030D-6E8A-4147-A177-3AD203B41FA5}">
                      <a16:colId xmlns:a16="http://schemas.microsoft.com/office/drawing/2014/main" val="20001"/>
                    </a:ext>
                  </a:extLst>
                </a:gridCol>
                <a:gridCol w="350507">
                  <a:extLst>
                    <a:ext uri="{9D8B030D-6E8A-4147-A177-3AD203B41FA5}">
                      <a16:colId xmlns:a16="http://schemas.microsoft.com/office/drawing/2014/main" val="20002"/>
                    </a:ext>
                  </a:extLst>
                </a:gridCol>
                <a:gridCol w="131228">
                  <a:extLst>
                    <a:ext uri="{9D8B030D-6E8A-4147-A177-3AD203B41FA5}">
                      <a16:colId xmlns:a16="http://schemas.microsoft.com/office/drawing/2014/main" val="20003"/>
                    </a:ext>
                  </a:extLst>
                </a:gridCol>
                <a:gridCol w="287009">
                  <a:extLst>
                    <a:ext uri="{9D8B030D-6E8A-4147-A177-3AD203B41FA5}">
                      <a16:colId xmlns:a16="http://schemas.microsoft.com/office/drawing/2014/main" val="20004"/>
                    </a:ext>
                  </a:extLst>
                </a:gridCol>
                <a:gridCol w="195571">
                  <a:extLst>
                    <a:ext uri="{9D8B030D-6E8A-4147-A177-3AD203B41FA5}">
                      <a16:colId xmlns:a16="http://schemas.microsoft.com/office/drawing/2014/main" val="20005"/>
                    </a:ext>
                  </a:extLst>
                </a:gridCol>
                <a:gridCol w="259069">
                  <a:extLst>
                    <a:ext uri="{9D8B030D-6E8A-4147-A177-3AD203B41FA5}">
                      <a16:colId xmlns:a16="http://schemas.microsoft.com/office/drawing/2014/main" val="20006"/>
                    </a:ext>
                  </a:extLst>
                </a:gridCol>
                <a:gridCol w="221817">
                  <a:extLst>
                    <a:ext uri="{9D8B030D-6E8A-4147-A177-3AD203B41FA5}">
                      <a16:colId xmlns:a16="http://schemas.microsoft.com/office/drawing/2014/main" val="20007"/>
                    </a:ext>
                  </a:extLst>
                </a:gridCol>
              </a:tblGrid>
              <a:tr h="348814">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0"/>
                  </a:ext>
                </a:extLst>
              </a:tr>
              <a:tr h="465649">
                <a:tc gridSpan="3">
                  <a:txBody>
                    <a:bodyPr/>
                    <a:lstStyle/>
                    <a:p>
                      <a:pPr>
                        <a:lnSpc>
                          <a:spcPct val="100000"/>
                        </a:lnSpc>
                        <a:spcBef>
                          <a:spcPts val="480"/>
                        </a:spcBef>
                      </a:pPr>
                      <a:endParaRPr sz="700">
                        <a:latin typeface="Times New Roman"/>
                        <a:cs typeface="Times New Roman"/>
                      </a:endParaRPr>
                    </a:p>
                    <a:p>
                      <a:pPr marL="1905" algn="ctr">
                        <a:lnSpc>
                          <a:spcPct val="100000"/>
                        </a:lnSpc>
                      </a:pPr>
                      <a:r>
                        <a:rPr sz="700" spc="-50" dirty="0">
                          <a:solidFill>
                            <a:srgbClr val="404040"/>
                          </a:solidFill>
                          <a:latin typeface="Calibri"/>
                          <a:cs typeface="Calibri"/>
                        </a:rPr>
                        <a:t>6</a:t>
                      </a:r>
                      <a:endParaRPr sz="700">
                        <a:latin typeface="Calibri"/>
                        <a:cs typeface="Calibri"/>
                      </a:endParaRPr>
                    </a:p>
                  </a:txBody>
                  <a:tcPr marL="0" marR="0" marT="81277" marB="0">
                    <a:lnL w="6350">
                      <a:solidFill>
                        <a:srgbClr val="D9D9D9"/>
                      </a:solidFill>
                      <a:prstDash val="solid"/>
                    </a:lnL>
                  </a:tcPr>
                </a:tc>
                <a:tc hMerge="1">
                  <a:txBody>
                    <a:bodyPr/>
                    <a:lstStyle/>
                    <a:p>
                      <a:endParaRPr/>
                    </a:p>
                  </a:txBody>
                  <a:tcPr marL="0" marR="0" marT="0" marB="0"/>
                </a:tc>
                <a:tc hMerge="1">
                  <a:txBody>
                    <a:bodyPr/>
                    <a:lstStyle/>
                    <a:p>
                      <a:endParaRPr/>
                    </a:p>
                  </a:txBody>
                  <a:tcPr marL="0" marR="0" marT="0" marB="0"/>
                </a:tc>
                <a:tc gridSpan="4">
                  <a:txBody>
                    <a:bodyPr/>
                    <a:lstStyle/>
                    <a:p>
                      <a:pPr>
                        <a:lnSpc>
                          <a:spcPct val="100000"/>
                        </a:lnSpc>
                        <a:spcBef>
                          <a:spcPts val="480"/>
                        </a:spcBef>
                      </a:pPr>
                      <a:endParaRPr sz="700">
                        <a:latin typeface="Times New Roman"/>
                        <a:cs typeface="Times New Roman"/>
                      </a:endParaRPr>
                    </a:p>
                    <a:p>
                      <a:pPr marL="4445" algn="ctr">
                        <a:lnSpc>
                          <a:spcPct val="100000"/>
                        </a:lnSpc>
                      </a:pPr>
                      <a:r>
                        <a:rPr sz="700" spc="-50" dirty="0">
                          <a:solidFill>
                            <a:srgbClr val="404040"/>
                          </a:solidFill>
                          <a:latin typeface="Calibri"/>
                          <a:cs typeface="Calibri"/>
                        </a:rPr>
                        <a:t>4</a:t>
                      </a:r>
                      <a:endParaRPr sz="700">
                        <a:latin typeface="Calibri"/>
                        <a:cs typeface="Calibri"/>
                      </a:endParaRPr>
                    </a:p>
                  </a:txBody>
                  <a:tcPr marL="0" marR="0" marT="81277"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a:txBody>
                    <a:bodyPr/>
                    <a:lstStyle/>
                    <a:p>
                      <a:pPr>
                        <a:lnSpc>
                          <a:spcPct val="100000"/>
                        </a:lnSpc>
                        <a:spcBef>
                          <a:spcPts val="480"/>
                        </a:spcBef>
                      </a:pPr>
                      <a:endParaRPr sz="700">
                        <a:latin typeface="Times New Roman"/>
                        <a:cs typeface="Times New Roman"/>
                      </a:endParaRPr>
                    </a:p>
                    <a:p>
                      <a:pPr marL="4445" algn="ctr">
                        <a:lnSpc>
                          <a:spcPct val="100000"/>
                        </a:lnSpc>
                      </a:pPr>
                      <a:r>
                        <a:rPr sz="700" spc="-50" dirty="0">
                          <a:solidFill>
                            <a:srgbClr val="404040"/>
                          </a:solidFill>
                          <a:latin typeface="Calibri"/>
                          <a:cs typeface="Calibri"/>
                        </a:rPr>
                        <a:t>1</a:t>
                      </a:r>
                      <a:endParaRPr sz="700">
                        <a:latin typeface="Calibri"/>
                        <a:cs typeface="Calibri"/>
                      </a:endParaRPr>
                    </a:p>
                  </a:txBody>
                  <a:tcPr marL="0" marR="0" marT="81277" marB="0">
                    <a:lnR w="6350">
                      <a:solidFill>
                        <a:srgbClr val="D9D9D9"/>
                      </a:solidFill>
                      <a:prstDash val="solid"/>
                    </a:lnR>
                  </a:tcPr>
                </a:tc>
                <a:extLst>
                  <a:ext uri="{0D108BD9-81ED-4DB2-BD59-A6C34878D82A}">
                    <a16:rowId xmlns:a16="http://schemas.microsoft.com/office/drawing/2014/main" val="10001"/>
                  </a:ext>
                </a:extLst>
              </a:tr>
              <a:tr h="698474">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2"/>
                  </a:ext>
                </a:extLst>
              </a:tr>
              <a:tr h="465649">
                <a:tc gridSpan="5">
                  <a:txBody>
                    <a:bodyPr/>
                    <a:lstStyle/>
                    <a:p>
                      <a:pPr>
                        <a:lnSpc>
                          <a:spcPct val="100000"/>
                        </a:lnSpc>
                        <a:spcBef>
                          <a:spcPts val="480"/>
                        </a:spcBef>
                      </a:pPr>
                      <a:endParaRPr sz="700">
                        <a:latin typeface="Times New Roman"/>
                        <a:cs typeface="Times New Roman"/>
                      </a:endParaRPr>
                    </a:p>
                    <a:p>
                      <a:pPr marL="1905" algn="ctr">
                        <a:lnSpc>
                          <a:spcPct val="100000"/>
                        </a:lnSpc>
                      </a:pPr>
                      <a:r>
                        <a:rPr sz="700" spc="-25" dirty="0">
                          <a:solidFill>
                            <a:srgbClr val="404040"/>
                          </a:solidFill>
                          <a:latin typeface="Calibri"/>
                          <a:cs typeface="Calibri"/>
                        </a:rPr>
                        <a:t>23</a:t>
                      </a:r>
                      <a:endParaRPr sz="700">
                        <a:latin typeface="Calibri"/>
                        <a:cs typeface="Calibri"/>
                      </a:endParaRPr>
                    </a:p>
                  </a:txBody>
                  <a:tcPr marL="0" marR="0" marT="81277" marB="0">
                    <a:lnL w="6350">
                      <a:solidFill>
                        <a:srgbClr val="D9D9D9"/>
                      </a:solidFill>
                      <a:prstDash val="solid"/>
                    </a:ln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gridSpan="2">
                  <a:txBody>
                    <a:bodyPr/>
                    <a:lstStyle/>
                    <a:p>
                      <a:pPr>
                        <a:lnSpc>
                          <a:spcPct val="100000"/>
                        </a:lnSpc>
                        <a:spcBef>
                          <a:spcPts val="480"/>
                        </a:spcBef>
                      </a:pPr>
                      <a:endParaRPr sz="700">
                        <a:latin typeface="Times New Roman"/>
                        <a:cs typeface="Times New Roman"/>
                      </a:endParaRPr>
                    </a:p>
                    <a:p>
                      <a:pPr algn="ctr">
                        <a:lnSpc>
                          <a:spcPct val="100000"/>
                        </a:lnSpc>
                      </a:pPr>
                      <a:r>
                        <a:rPr sz="700" spc="-50" dirty="0">
                          <a:solidFill>
                            <a:srgbClr val="404040"/>
                          </a:solidFill>
                          <a:latin typeface="Calibri"/>
                          <a:cs typeface="Calibri"/>
                        </a:rPr>
                        <a:t>6</a:t>
                      </a:r>
                      <a:endParaRPr sz="700">
                        <a:latin typeface="Calibri"/>
                        <a:cs typeface="Calibri"/>
                      </a:endParaRPr>
                    </a:p>
                  </a:txBody>
                  <a:tcPr marL="0" marR="0" marT="81277" marB="0"/>
                </a:tc>
                <a:tc hMerge="1">
                  <a:txBody>
                    <a:bodyPr/>
                    <a:lstStyle/>
                    <a:p>
                      <a:endParaRPr/>
                    </a:p>
                  </a:txBody>
                  <a:tcPr marL="0" marR="0" marT="0" marB="0"/>
                </a:tc>
                <a:tc>
                  <a:txBody>
                    <a:bodyPr/>
                    <a:lstStyle/>
                    <a:p>
                      <a:pPr>
                        <a:lnSpc>
                          <a:spcPct val="100000"/>
                        </a:lnSpc>
                        <a:spcBef>
                          <a:spcPts val="480"/>
                        </a:spcBef>
                      </a:pPr>
                      <a:endParaRPr sz="700">
                        <a:latin typeface="Times New Roman"/>
                        <a:cs typeface="Times New Roman"/>
                      </a:endParaRPr>
                    </a:p>
                    <a:p>
                      <a:pPr algn="ctr">
                        <a:lnSpc>
                          <a:spcPct val="100000"/>
                        </a:lnSpc>
                      </a:pPr>
                      <a:r>
                        <a:rPr sz="700" spc="-50" dirty="0">
                          <a:solidFill>
                            <a:srgbClr val="404040"/>
                          </a:solidFill>
                          <a:latin typeface="Calibri"/>
                          <a:cs typeface="Calibri"/>
                        </a:rPr>
                        <a:t>3</a:t>
                      </a:r>
                      <a:endParaRPr sz="700">
                        <a:latin typeface="Calibri"/>
                        <a:cs typeface="Calibri"/>
                      </a:endParaRPr>
                    </a:p>
                  </a:txBody>
                  <a:tcPr marL="0" marR="0" marT="81277" marB="0">
                    <a:lnR w="6350">
                      <a:solidFill>
                        <a:srgbClr val="D9D9D9"/>
                      </a:solidFill>
                      <a:prstDash val="solid"/>
                    </a:lnR>
                  </a:tcPr>
                </a:tc>
                <a:extLst>
                  <a:ext uri="{0D108BD9-81ED-4DB2-BD59-A6C34878D82A}">
                    <a16:rowId xmlns:a16="http://schemas.microsoft.com/office/drawing/2014/main" val="10003"/>
                  </a:ext>
                </a:extLst>
              </a:tr>
              <a:tr h="348814">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4"/>
                  </a:ext>
                </a:extLst>
              </a:tr>
            </a:tbl>
          </a:graphicData>
        </a:graphic>
      </p:graphicFrame>
      <p:sp>
        <p:nvSpPr>
          <p:cNvPr id="113" name="object 113"/>
          <p:cNvSpPr txBox="1"/>
          <p:nvPr/>
        </p:nvSpPr>
        <p:spPr>
          <a:xfrm>
            <a:off x="10587954" y="4721409"/>
            <a:ext cx="143928"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Calibri"/>
                <a:cs typeface="Calibri"/>
              </a:rPr>
              <a:t>0%</a:t>
            </a:r>
            <a:endParaRPr sz="667">
              <a:latin typeface="Calibri"/>
              <a:cs typeface="Calibri"/>
            </a:endParaRPr>
          </a:p>
        </p:txBody>
      </p:sp>
      <p:sp>
        <p:nvSpPr>
          <p:cNvPr id="114" name="object 114"/>
          <p:cNvSpPr txBox="1"/>
          <p:nvPr/>
        </p:nvSpPr>
        <p:spPr>
          <a:xfrm>
            <a:off x="11046322" y="4721409"/>
            <a:ext cx="189646"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Calibri"/>
                <a:cs typeface="Calibri"/>
              </a:rPr>
              <a:t>20%</a:t>
            </a:r>
            <a:endParaRPr sz="667">
              <a:latin typeface="Calibri"/>
              <a:cs typeface="Calibri"/>
            </a:endParaRPr>
          </a:p>
        </p:txBody>
      </p:sp>
      <p:sp>
        <p:nvSpPr>
          <p:cNvPr id="115" name="object 115"/>
          <p:cNvSpPr txBox="1"/>
          <p:nvPr/>
        </p:nvSpPr>
        <p:spPr>
          <a:xfrm>
            <a:off x="11527550" y="4721409"/>
            <a:ext cx="189646"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Calibri"/>
                <a:cs typeface="Calibri"/>
              </a:rPr>
              <a:t>40%</a:t>
            </a:r>
            <a:endParaRPr sz="667">
              <a:latin typeface="Calibri"/>
              <a:cs typeface="Calibri"/>
            </a:endParaRPr>
          </a:p>
        </p:txBody>
      </p:sp>
      <p:sp>
        <p:nvSpPr>
          <p:cNvPr id="116" name="object 116"/>
          <p:cNvSpPr txBox="1"/>
          <p:nvPr/>
        </p:nvSpPr>
        <p:spPr>
          <a:xfrm>
            <a:off x="12008609" y="4721409"/>
            <a:ext cx="189646"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Calibri"/>
                <a:cs typeface="Calibri"/>
              </a:rPr>
              <a:t>60%</a:t>
            </a:r>
            <a:endParaRPr sz="667">
              <a:latin typeface="Calibri"/>
              <a:cs typeface="Calibri"/>
            </a:endParaRPr>
          </a:p>
        </p:txBody>
      </p:sp>
      <p:sp>
        <p:nvSpPr>
          <p:cNvPr id="117" name="object 117"/>
          <p:cNvSpPr txBox="1"/>
          <p:nvPr/>
        </p:nvSpPr>
        <p:spPr>
          <a:xfrm>
            <a:off x="12489836" y="4721409"/>
            <a:ext cx="190493"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Calibri"/>
                <a:cs typeface="Calibri"/>
              </a:rPr>
              <a:t>80%</a:t>
            </a:r>
            <a:endParaRPr sz="667">
              <a:latin typeface="Calibri"/>
              <a:cs typeface="Calibri"/>
            </a:endParaRPr>
          </a:p>
        </p:txBody>
      </p:sp>
      <p:sp>
        <p:nvSpPr>
          <p:cNvPr id="118" name="object 118"/>
          <p:cNvSpPr txBox="1"/>
          <p:nvPr/>
        </p:nvSpPr>
        <p:spPr>
          <a:xfrm>
            <a:off x="12948543" y="4721409"/>
            <a:ext cx="235365" cy="124885"/>
          </a:xfrm>
          <a:prstGeom prst="rect">
            <a:avLst/>
          </a:prstGeom>
        </p:spPr>
        <p:txBody>
          <a:bodyPr vert="horz" wrap="square" lIns="0" tIns="22013" rIns="0" bIns="0" rtlCol="0">
            <a:spAutoFit/>
          </a:bodyPr>
          <a:lstStyle/>
          <a:p>
            <a:pPr marL="16933">
              <a:spcBef>
                <a:spcPts val="173"/>
              </a:spcBef>
            </a:pPr>
            <a:r>
              <a:rPr sz="667" spc="-27" dirty="0">
                <a:solidFill>
                  <a:srgbClr val="585858"/>
                </a:solidFill>
                <a:latin typeface="Calibri"/>
                <a:cs typeface="Calibri"/>
              </a:rPr>
              <a:t>100%</a:t>
            </a:r>
            <a:endParaRPr sz="667">
              <a:latin typeface="Calibri"/>
              <a:cs typeface="Calibri"/>
            </a:endParaRPr>
          </a:p>
        </p:txBody>
      </p:sp>
      <p:sp>
        <p:nvSpPr>
          <p:cNvPr id="119" name="object 119"/>
          <p:cNvSpPr txBox="1"/>
          <p:nvPr/>
        </p:nvSpPr>
        <p:spPr>
          <a:xfrm>
            <a:off x="10199858" y="4022495"/>
            <a:ext cx="393685" cy="124885"/>
          </a:xfrm>
          <a:prstGeom prst="rect">
            <a:avLst/>
          </a:prstGeom>
        </p:spPr>
        <p:txBody>
          <a:bodyPr vert="horz" wrap="square" lIns="0" tIns="22013" rIns="0" bIns="0" rtlCol="0">
            <a:spAutoFit/>
          </a:bodyPr>
          <a:lstStyle/>
          <a:p>
            <a:pPr marL="16933">
              <a:spcBef>
                <a:spcPts val="173"/>
              </a:spcBef>
            </a:pPr>
            <a:r>
              <a:rPr sz="667" spc="-20" dirty="0">
                <a:solidFill>
                  <a:srgbClr val="585858"/>
                </a:solidFill>
                <a:latin typeface="游ゴシック"/>
                <a:cs typeface="游ゴシック"/>
              </a:rPr>
              <a:t>希望する</a:t>
            </a:r>
            <a:endParaRPr sz="667">
              <a:latin typeface="游ゴシック"/>
              <a:cs typeface="游ゴシック"/>
            </a:endParaRPr>
          </a:p>
        </p:txBody>
      </p:sp>
      <p:sp>
        <p:nvSpPr>
          <p:cNvPr id="120" name="object 120"/>
          <p:cNvSpPr txBox="1"/>
          <p:nvPr/>
        </p:nvSpPr>
        <p:spPr>
          <a:xfrm>
            <a:off x="10109268" y="2856847"/>
            <a:ext cx="483429" cy="124885"/>
          </a:xfrm>
          <a:prstGeom prst="rect">
            <a:avLst/>
          </a:prstGeom>
        </p:spPr>
        <p:txBody>
          <a:bodyPr vert="horz" wrap="square" lIns="0" tIns="22013" rIns="0" bIns="0" rtlCol="0">
            <a:spAutoFit/>
          </a:bodyPr>
          <a:lstStyle/>
          <a:p>
            <a:pPr marL="16933">
              <a:spcBef>
                <a:spcPts val="173"/>
              </a:spcBef>
            </a:pPr>
            <a:r>
              <a:rPr sz="667" spc="-13" dirty="0">
                <a:solidFill>
                  <a:srgbClr val="585858"/>
                </a:solidFill>
                <a:latin typeface="游ゴシック"/>
                <a:cs typeface="游ゴシック"/>
              </a:rPr>
              <a:t>希望しない</a:t>
            </a:r>
            <a:endParaRPr sz="667">
              <a:latin typeface="游ゴシック"/>
              <a:cs typeface="游ゴシック"/>
            </a:endParaRPr>
          </a:p>
        </p:txBody>
      </p:sp>
      <p:grpSp>
        <p:nvGrpSpPr>
          <p:cNvPr id="121" name="object 121"/>
          <p:cNvGrpSpPr/>
          <p:nvPr/>
        </p:nvGrpSpPr>
        <p:grpSpPr>
          <a:xfrm>
            <a:off x="10893589" y="4977111"/>
            <a:ext cx="932992" cy="49951"/>
            <a:chOff x="8219693" y="3317913"/>
            <a:chExt cx="699770" cy="37465"/>
          </a:xfrm>
        </p:grpSpPr>
        <p:sp>
          <p:nvSpPr>
            <p:cNvPr id="122" name="object 122"/>
            <p:cNvSpPr/>
            <p:nvPr/>
          </p:nvSpPr>
          <p:spPr>
            <a:xfrm>
              <a:off x="8219693" y="3317913"/>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123" name="object 123"/>
            <p:cNvSpPr/>
            <p:nvPr/>
          </p:nvSpPr>
          <p:spPr>
            <a:xfrm>
              <a:off x="8551036" y="3317913"/>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124" name="object 124"/>
            <p:cNvSpPr/>
            <p:nvPr/>
          </p:nvSpPr>
          <p:spPr>
            <a:xfrm>
              <a:off x="8882379" y="3317913"/>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125" name="object 125"/>
          <p:cNvSpPr txBox="1"/>
          <p:nvPr/>
        </p:nvSpPr>
        <p:spPr>
          <a:xfrm>
            <a:off x="10948790" y="4921283"/>
            <a:ext cx="1546803" cy="124885"/>
          </a:xfrm>
          <a:prstGeom prst="rect">
            <a:avLst/>
          </a:prstGeom>
        </p:spPr>
        <p:txBody>
          <a:bodyPr vert="horz" wrap="square" lIns="0" tIns="22013" rIns="0" bIns="0" rtlCol="0">
            <a:spAutoFit/>
          </a:bodyPr>
          <a:lstStyle/>
          <a:p>
            <a:pPr marL="16933">
              <a:spcBef>
                <a:spcPts val="173"/>
              </a:spcBef>
              <a:tabLst>
                <a:tab pos="458035" algn="l"/>
                <a:tab pos="899984"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126" name="object 126"/>
          <p:cNvSpPr txBox="1"/>
          <p:nvPr/>
        </p:nvSpPr>
        <p:spPr>
          <a:xfrm>
            <a:off x="12466638" y="2239550"/>
            <a:ext cx="631589" cy="135870"/>
          </a:xfrm>
          <a:prstGeom prst="rect">
            <a:avLst/>
          </a:prstGeom>
        </p:spPr>
        <p:txBody>
          <a:bodyPr vert="horz" wrap="square" lIns="0" tIns="22859" rIns="0" bIns="0" rtlCol="0">
            <a:spAutoFit/>
          </a:bodyPr>
          <a:lstStyle/>
          <a:p>
            <a:pPr marL="16933">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127" name="object 127"/>
          <p:cNvGrpSpPr/>
          <p:nvPr/>
        </p:nvGrpSpPr>
        <p:grpSpPr>
          <a:xfrm>
            <a:off x="4030425" y="7738954"/>
            <a:ext cx="2513659" cy="456336"/>
            <a:chOff x="3072129" y="5389372"/>
            <a:chExt cx="1885314" cy="342265"/>
          </a:xfrm>
        </p:grpSpPr>
        <p:sp>
          <p:nvSpPr>
            <p:cNvPr id="128" name="object 128"/>
            <p:cNvSpPr/>
            <p:nvPr/>
          </p:nvSpPr>
          <p:spPr>
            <a:xfrm>
              <a:off x="3072129" y="5389372"/>
              <a:ext cx="236220" cy="342265"/>
            </a:xfrm>
            <a:custGeom>
              <a:avLst/>
              <a:gdLst/>
              <a:ahLst/>
              <a:cxnLst/>
              <a:rect l="l" t="t" r="r" b="b"/>
              <a:pathLst>
                <a:path w="236220" h="342264">
                  <a:moveTo>
                    <a:pt x="235712" y="0"/>
                  </a:moveTo>
                  <a:lnTo>
                    <a:pt x="0" y="0"/>
                  </a:lnTo>
                  <a:lnTo>
                    <a:pt x="0" y="341757"/>
                  </a:lnTo>
                  <a:lnTo>
                    <a:pt x="235712" y="341757"/>
                  </a:lnTo>
                  <a:lnTo>
                    <a:pt x="235712" y="0"/>
                  </a:lnTo>
                  <a:close/>
                </a:path>
              </a:pathLst>
            </a:custGeom>
            <a:solidFill>
              <a:srgbClr val="92D050"/>
            </a:solidFill>
          </p:spPr>
          <p:txBody>
            <a:bodyPr wrap="square" lIns="0" tIns="0" rIns="0" bIns="0" rtlCol="0"/>
            <a:lstStyle/>
            <a:p>
              <a:endParaRPr/>
            </a:p>
          </p:txBody>
        </p:sp>
        <p:sp>
          <p:nvSpPr>
            <p:cNvPr id="129" name="object 129"/>
            <p:cNvSpPr/>
            <p:nvPr/>
          </p:nvSpPr>
          <p:spPr>
            <a:xfrm>
              <a:off x="3307841" y="5389372"/>
              <a:ext cx="1413510" cy="342265"/>
            </a:xfrm>
            <a:custGeom>
              <a:avLst/>
              <a:gdLst/>
              <a:ahLst/>
              <a:cxnLst/>
              <a:rect l="l" t="t" r="r" b="b"/>
              <a:pathLst>
                <a:path w="1413510" h="342264">
                  <a:moveTo>
                    <a:pt x="1413510" y="0"/>
                  </a:moveTo>
                  <a:lnTo>
                    <a:pt x="0" y="0"/>
                  </a:lnTo>
                  <a:lnTo>
                    <a:pt x="0" y="341757"/>
                  </a:lnTo>
                  <a:lnTo>
                    <a:pt x="1413510" y="341757"/>
                  </a:lnTo>
                  <a:lnTo>
                    <a:pt x="1413510" y="0"/>
                  </a:lnTo>
                  <a:close/>
                </a:path>
              </a:pathLst>
            </a:custGeom>
            <a:solidFill>
              <a:srgbClr val="5B9BD4"/>
            </a:solidFill>
          </p:spPr>
          <p:txBody>
            <a:bodyPr wrap="square" lIns="0" tIns="0" rIns="0" bIns="0" rtlCol="0"/>
            <a:lstStyle/>
            <a:p>
              <a:endParaRPr/>
            </a:p>
          </p:txBody>
        </p:sp>
        <p:sp>
          <p:nvSpPr>
            <p:cNvPr id="130" name="object 130"/>
            <p:cNvSpPr/>
            <p:nvPr/>
          </p:nvSpPr>
          <p:spPr>
            <a:xfrm>
              <a:off x="4721351" y="5389372"/>
              <a:ext cx="235585" cy="342265"/>
            </a:xfrm>
            <a:custGeom>
              <a:avLst/>
              <a:gdLst/>
              <a:ahLst/>
              <a:cxnLst/>
              <a:rect l="l" t="t" r="r" b="b"/>
              <a:pathLst>
                <a:path w="235585" h="342264">
                  <a:moveTo>
                    <a:pt x="235585" y="0"/>
                  </a:moveTo>
                  <a:lnTo>
                    <a:pt x="0" y="0"/>
                  </a:lnTo>
                  <a:lnTo>
                    <a:pt x="0" y="341757"/>
                  </a:lnTo>
                  <a:lnTo>
                    <a:pt x="235585" y="341757"/>
                  </a:lnTo>
                  <a:lnTo>
                    <a:pt x="235585" y="0"/>
                  </a:lnTo>
                  <a:close/>
                </a:path>
              </a:pathLst>
            </a:custGeom>
            <a:solidFill>
              <a:srgbClr val="FFC000"/>
            </a:solidFill>
          </p:spPr>
          <p:txBody>
            <a:bodyPr wrap="square" lIns="0" tIns="0" rIns="0" bIns="0" rtlCol="0"/>
            <a:lstStyle/>
            <a:p>
              <a:endParaRPr/>
            </a:p>
          </p:txBody>
        </p:sp>
        <p:sp>
          <p:nvSpPr>
            <p:cNvPr id="131" name="object 131"/>
            <p:cNvSpPr/>
            <p:nvPr/>
          </p:nvSpPr>
          <p:spPr>
            <a:xfrm>
              <a:off x="3150362" y="5508231"/>
              <a:ext cx="1728470" cy="105410"/>
            </a:xfrm>
            <a:custGeom>
              <a:avLst/>
              <a:gdLst/>
              <a:ahLst/>
              <a:cxnLst/>
              <a:rect l="l" t="t" r="r" b="b"/>
              <a:pathLst>
                <a:path w="1728470" h="105410">
                  <a:moveTo>
                    <a:pt x="79121" y="0"/>
                  </a:moveTo>
                  <a:lnTo>
                    <a:pt x="0" y="0"/>
                  </a:lnTo>
                  <a:lnTo>
                    <a:pt x="0" y="104787"/>
                  </a:lnTo>
                  <a:lnTo>
                    <a:pt x="79121" y="104787"/>
                  </a:lnTo>
                  <a:lnTo>
                    <a:pt x="79121" y="0"/>
                  </a:lnTo>
                  <a:close/>
                </a:path>
                <a:path w="1728470" h="105410">
                  <a:moveTo>
                    <a:pt x="903605" y="0"/>
                  </a:moveTo>
                  <a:lnTo>
                    <a:pt x="824484" y="0"/>
                  </a:lnTo>
                  <a:lnTo>
                    <a:pt x="824484" y="104787"/>
                  </a:lnTo>
                  <a:lnTo>
                    <a:pt x="903605" y="104787"/>
                  </a:lnTo>
                  <a:lnTo>
                    <a:pt x="903605" y="0"/>
                  </a:lnTo>
                  <a:close/>
                </a:path>
                <a:path w="1728470" h="105410">
                  <a:moveTo>
                    <a:pt x="1728216" y="0"/>
                  </a:moveTo>
                  <a:lnTo>
                    <a:pt x="1649095" y="0"/>
                  </a:lnTo>
                  <a:lnTo>
                    <a:pt x="1649095" y="104787"/>
                  </a:lnTo>
                  <a:lnTo>
                    <a:pt x="1728216" y="104787"/>
                  </a:lnTo>
                  <a:lnTo>
                    <a:pt x="1728216" y="0"/>
                  </a:lnTo>
                  <a:close/>
                </a:path>
              </a:pathLst>
            </a:custGeom>
            <a:solidFill>
              <a:srgbClr val="FFFFFF"/>
            </a:solidFill>
          </p:spPr>
          <p:txBody>
            <a:bodyPr wrap="square" lIns="0" tIns="0" rIns="0" bIns="0" rtlCol="0"/>
            <a:lstStyle/>
            <a:p>
              <a:endParaRPr/>
            </a:p>
          </p:txBody>
        </p:sp>
      </p:grpSp>
      <p:grpSp>
        <p:nvGrpSpPr>
          <p:cNvPr id="132" name="object 132"/>
          <p:cNvGrpSpPr/>
          <p:nvPr/>
        </p:nvGrpSpPr>
        <p:grpSpPr>
          <a:xfrm>
            <a:off x="4030425" y="6600060"/>
            <a:ext cx="2513659" cy="456336"/>
            <a:chOff x="3072129" y="4535170"/>
            <a:chExt cx="1885314" cy="342265"/>
          </a:xfrm>
        </p:grpSpPr>
        <p:sp>
          <p:nvSpPr>
            <p:cNvPr id="133" name="object 133"/>
            <p:cNvSpPr/>
            <p:nvPr/>
          </p:nvSpPr>
          <p:spPr>
            <a:xfrm>
              <a:off x="3072129" y="4535170"/>
              <a:ext cx="1245870" cy="342265"/>
            </a:xfrm>
            <a:custGeom>
              <a:avLst/>
              <a:gdLst/>
              <a:ahLst/>
              <a:cxnLst/>
              <a:rect l="l" t="t" r="r" b="b"/>
              <a:pathLst>
                <a:path w="1245870" h="342264">
                  <a:moveTo>
                    <a:pt x="1245489" y="0"/>
                  </a:moveTo>
                  <a:lnTo>
                    <a:pt x="0" y="0"/>
                  </a:lnTo>
                  <a:lnTo>
                    <a:pt x="0" y="341757"/>
                  </a:lnTo>
                  <a:lnTo>
                    <a:pt x="1245489" y="341757"/>
                  </a:lnTo>
                  <a:lnTo>
                    <a:pt x="1245489" y="0"/>
                  </a:lnTo>
                  <a:close/>
                </a:path>
              </a:pathLst>
            </a:custGeom>
            <a:solidFill>
              <a:srgbClr val="92D050"/>
            </a:solidFill>
          </p:spPr>
          <p:txBody>
            <a:bodyPr wrap="square" lIns="0" tIns="0" rIns="0" bIns="0" rtlCol="0"/>
            <a:lstStyle/>
            <a:p>
              <a:endParaRPr/>
            </a:p>
          </p:txBody>
        </p:sp>
        <p:sp>
          <p:nvSpPr>
            <p:cNvPr id="134" name="object 134"/>
            <p:cNvSpPr/>
            <p:nvPr/>
          </p:nvSpPr>
          <p:spPr>
            <a:xfrm>
              <a:off x="4317618" y="4535170"/>
              <a:ext cx="511809" cy="342265"/>
            </a:xfrm>
            <a:custGeom>
              <a:avLst/>
              <a:gdLst/>
              <a:ahLst/>
              <a:cxnLst/>
              <a:rect l="l" t="t" r="r" b="b"/>
              <a:pathLst>
                <a:path w="511810" h="342264">
                  <a:moveTo>
                    <a:pt x="511683" y="0"/>
                  </a:moveTo>
                  <a:lnTo>
                    <a:pt x="0" y="0"/>
                  </a:lnTo>
                  <a:lnTo>
                    <a:pt x="0" y="341757"/>
                  </a:lnTo>
                  <a:lnTo>
                    <a:pt x="511683" y="341757"/>
                  </a:lnTo>
                  <a:lnTo>
                    <a:pt x="511683" y="0"/>
                  </a:lnTo>
                  <a:close/>
                </a:path>
              </a:pathLst>
            </a:custGeom>
            <a:solidFill>
              <a:srgbClr val="5B9BD4"/>
            </a:solidFill>
          </p:spPr>
          <p:txBody>
            <a:bodyPr wrap="square" lIns="0" tIns="0" rIns="0" bIns="0" rtlCol="0"/>
            <a:lstStyle/>
            <a:p>
              <a:endParaRPr/>
            </a:p>
          </p:txBody>
        </p:sp>
        <p:sp>
          <p:nvSpPr>
            <p:cNvPr id="135" name="object 135"/>
            <p:cNvSpPr/>
            <p:nvPr/>
          </p:nvSpPr>
          <p:spPr>
            <a:xfrm>
              <a:off x="4829301" y="4535170"/>
              <a:ext cx="127635" cy="342265"/>
            </a:xfrm>
            <a:custGeom>
              <a:avLst/>
              <a:gdLst/>
              <a:ahLst/>
              <a:cxnLst/>
              <a:rect l="l" t="t" r="r" b="b"/>
              <a:pathLst>
                <a:path w="127635" h="342264">
                  <a:moveTo>
                    <a:pt x="127635" y="0"/>
                  </a:moveTo>
                  <a:lnTo>
                    <a:pt x="0" y="0"/>
                  </a:lnTo>
                  <a:lnTo>
                    <a:pt x="0" y="341757"/>
                  </a:lnTo>
                  <a:lnTo>
                    <a:pt x="127635" y="341757"/>
                  </a:lnTo>
                  <a:lnTo>
                    <a:pt x="127635" y="0"/>
                  </a:lnTo>
                  <a:close/>
                </a:path>
              </a:pathLst>
            </a:custGeom>
            <a:solidFill>
              <a:srgbClr val="FFC000"/>
            </a:solidFill>
          </p:spPr>
          <p:txBody>
            <a:bodyPr wrap="square" lIns="0" tIns="0" rIns="0" bIns="0" rtlCol="0"/>
            <a:lstStyle/>
            <a:p>
              <a:endParaRPr/>
            </a:p>
          </p:txBody>
        </p:sp>
        <p:sp>
          <p:nvSpPr>
            <p:cNvPr id="136" name="object 136"/>
            <p:cNvSpPr/>
            <p:nvPr/>
          </p:nvSpPr>
          <p:spPr>
            <a:xfrm>
              <a:off x="3638423" y="4654029"/>
              <a:ext cx="1294130" cy="105410"/>
            </a:xfrm>
            <a:custGeom>
              <a:avLst/>
              <a:gdLst/>
              <a:ahLst/>
              <a:cxnLst/>
              <a:rect l="l" t="t" r="r" b="b"/>
              <a:pathLst>
                <a:path w="1294129" h="105410">
                  <a:moveTo>
                    <a:pt x="113296" y="0"/>
                  </a:moveTo>
                  <a:lnTo>
                    <a:pt x="0" y="0"/>
                  </a:lnTo>
                  <a:lnTo>
                    <a:pt x="0" y="104787"/>
                  </a:lnTo>
                  <a:lnTo>
                    <a:pt x="113296" y="104787"/>
                  </a:lnTo>
                  <a:lnTo>
                    <a:pt x="113296" y="0"/>
                  </a:lnTo>
                  <a:close/>
                </a:path>
                <a:path w="1294129" h="105410">
                  <a:moveTo>
                    <a:pt x="991755" y="0"/>
                  </a:moveTo>
                  <a:lnTo>
                    <a:pt x="878459" y="0"/>
                  </a:lnTo>
                  <a:lnTo>
                    <a:pt x="878459" y="104787"/>
                  </a:lnTo>
                  <a:lnTo>
                    <a:pt x="991755" y="104787"/>
                  </a:lnTo>
                  <a:lnTo>
                    <a:pt x="991755" y="0"/>
                  </a:lnTo>
                  <a:close/>
                </a:path>
                <a:path w="1294129" h="105410">
                  <a:moveTo>
                    <a:pt x="1294003" y="0"/>
                  </a:moveTo>
                  <a:lnTo>
                    <a:pt x="1214882" y="0"/>
                  </a:lnTo>
                  <a:lnTo>
                    <a:pt x="1214882" y="104787"/>
                  </a:lnTo>
                  <a:lnTo>
                    <a:pt x="1294003" y="104787"/>
                  </a:lnTo>
                  <a:lnTo>
                    <a:pt x="1294003" y="0"/>
                  </a:lnTo>
                  <a:close/>
                </a:path>
              </a:pathLst>
            </a:custGeom>
            <a:solidFill>
              <a:srgbClr val="FFFFFF"/>
            </a:solidFill>
          </p:spPr>
          <p:txBody>
            <a:bodyPr wrap="square" lIns="0" tIns="0" rIns="0" bIns="0" rtlCol="0"/>
            <a:lstStyle/>
            <a:p>
              <a:endParaRPr/>
            </a:p>
          </p:txBody>
        </p:sp>
      </p:grpSp>
      <p:graphicFrame>
        <p:nvGraphicFramePr>
          <p:cNvPr id="137" name="object 137"/>
          <p:cNvGraphicFramePr>
            <a:graphicFrameLocks noGrp="1"/>
          </p:cNvGraphicFramePr>
          <p:nvPr>
            <p:extLst>
              <p:ext uri="{D42A27DB-BD31-4B8C-83A1-F6EECF244321}">
                <p14:modId xmlns:p14="http://schemas.microsoft.com/office/powerpoint/2010/main" val="4140834881"/>
              </p:ext>
            </p:extLst>
          </p:nvPr>
        </p:nvGraphicFramePr>
        <p:xfrm>
          <a:off x="4026676" y="6258865"/>
          <a:ext cx="2511115" cy="2276603"/>
        </p:xfrm>
        <a:graphic>
          <a:graphicData uri="http://schemas.openxmlformats.org/drawingml/2006/table">
            <a:tbl>
              <a:tblPr firstRow="1" bandRow="1">
                <a:tableStyleId>{2D5ABB26-0587-4C30-8999-92F81FD0307C}</a:tableStyleId>
              </a:tblPr>
              <a:tblGrid>
                <a:gridCol w="314102">
                  <a:extLst>
                    <a:ext uri="{9D8B030D-6E8A-4147-A177-3AD203B41FA5}">
                      <a16:colId xmlns:a16="http://schemas.microsoft.com/office/drawing/2014/main" val="20000"/>
                    </a:ext>
                  </a:extLst>
                </a:gridCol>
                <a:gridCol w="187952">
                  <a:extLst>
                    <a:ext uri="{9D8B030D-6E8A-4147-A177-3AD203B41FA5}">
                      <a16:colId xmlns:a16="http://schemas.microsoft.com/office/drawing/2014/main" val="20001"/>
                    </a:ext>
                  </a:extLst>
                </a:gridCol>
                <a:gridCol w="502055">
                  <a:extLst>
                    <a:ext uri="{9D8B030D-6E8A-4147-A177-3AD203B41FA5}">
                      <a16:colId xmlns:a16="http://schemas.microsoft.com/office/drawing/2014/main" val="20002"/>
                    </a:ext>
                  </a:extLst>
                </a:gridCol>
                <a:gridCol w="502053">
                  <a:extLst>
                    <a:ext uri="{9D8B030D-6E8A-4147-A177-3AD203B41FA5}">
                      <a16:colId xmlns:a16="http://schemas.microsoft.com/office/drawing/2014/main" val="20003"/>
                    </a:ext>
                  </a:extLst>
                </a:gridCol>
                <a:gridCol w="153240">
                  <a:extLst>
                    <a:ext uri="{9D8B030D-6E8A-4147-A177-3AD203B41FA5}">
                      <a16:colId xmlns:a16="http://schemas.microsoft.com/office/drawing/2014/main" val="20004"/>
                    </a:ext>
                  </a:extLst>
                </a:gridCol>
                <a:gridCol w="349659">
                  <a:extLst>
                    <a:ext uri="{9D8B030D-6E8A-4147-A177-3AD203B41FA5}">
                      <a16:colId xmlns:a16="http://schemas.microsoft.com/office/drawing/2014/main" val="20005"/>
                    </a:ext>
                  </a:extLst>
                </a:gridCol>
                <a:gridCol w="187952">
                  <a:extLst>
                    <a:ext uri="{9D8B030D-6E8A-4147-A177-3AD203B41FA5}">
                      <a16:colId xmlns:a16="http://schemas.microsoft.com/office/drawing/2014/main" val="20006"/>
                    </a:ext>
                  </a:extLst>
                </a:gridCol>
                <a:gridCol w="143928">
                  <a:extLst>
                    <a:ext uri="{9D8B030D-6E8A-4147-A177-3AD203B41FA5}">
                      <a16:colId xmlns:a16="http://schemas.microsoft.com/office/drawing/2014/main" val="20007"/>
                    </a:ext>
                  </a:extLst>
                </a:gridCol>
                <a:gridCol w="170174">
                  <a:extLst>
                    <a:ext uri="{9D8B030D-6E8A-4147-A177-3AD203B41FA5}">
                      <a16:colId xmlns:a16="http://schemas.microsoft.com/office/drawing/2014/main" val="20008"/>
                    </a:ext>
                  </a:extLst>
                </a:gridCol>
              </a:tblGrid>
              <a:tr h="340347">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3">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0"/>
                  </a:ext>
                </a:extLst>
              </a:tr>
              <a:tr h="455490">
                <a:tc gridSpan="5">
                  <a:txBody>
                    <a:bodyPr/>
                    <a:lstStyle/>
                    <a:p>
                      <a:pPr>
                        <a:lnSpc>
                          <a:spcPct val="100000"/>
                        </a:lnSpc>
                        <a:spcBef>
                          <a:spcPts val="459"/>
                        </a:spcBef>
                      </a:pPr>
                      <a:endParaRPr sz="700">
                        <a:latin typeface="Times New Roman"/>
                        <a:cs typeface="Times New Roman"/>
                      </a:endParaRPr>
                    </a:p>
                    <a:p>
                      <a:pPr algn="ctr">
                        <a:lnSpc>
                          <a:spcPct val="100000"/>
                        </a:lnSpc>
                      </a:pPr>
                      <a:r>
                        <a:rPr sz="700" spc="-25" dirty="0">
                          <a:solidFill>
                            <a:srgbClr val="404040"/>
                          </a:solidFill>
                          <a:latin typeface="Calibri"/>
                          <a:cs typeface="Calibri"/>
                        </a:rPr>
                        <a:t>39</a:t>
                      </a:r>
                      <a:endParaRPr sz="700">
                        <a:latin typeface="Calibri"/>
                        <a:cs typeface="Calibri"/>
                      </a:endParaRPr>
                    </a:p>
                  </a:txBody>
                  <a:tcPr marL="0" marR="0" marT="77889" marB="0">
                    <a:lnL w="6350">
                      <a:solidFill>
                        <a:srgbClr val="D9D9D9"/>
                      </a:solidFill>
                      <a:prstDash val="solid"/>
                    </a:ln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gridSpan="3">
                  <a:txBody>
                    <a:bodyPr/>
                    <a:lstStyle/>
                    <a:p>
                      <a:pPr>
                        <a:lnSpc>
                          <a:spcPct val="100000"/>
                        </a:lnSpc>
                        <a:spcBef>
                          <a:spcPts val="459"/>
                        </a:spcBef>
                      </a:pPr>
                      <a:endParaRPr sz="700">
                        <a:latin typeface="Times New Roman"/>
                        <a:cs typeface="Times New Roman"/>
                      </a:endParaRPr>
                    </a:p>
                    <a:p>
                      <a:pPr algn="ctr">
                        <a:lnSpc>
                          <a:spcPct val="100000"/>
                        </a:lnSpc>
                      </a:pPr>
                      <a:r>
                        <a:rPr sz="700" spc="-25" dirty="0">
                          <a:solidFill>
                            <a:srgbClr val="404040"/>
                          </a:solidFill>
                          <a:latin typeface="Calibri"/>
                          <a:cs typeface="Calibri"/>
                        </a:rPr>
                        <a:t>16</a:t>
                      </a:r>
                      <a:endParaRPr sz="700">
                        <a:latin typeface="Calibri"/>
                        <a:cs typeface="Calibri"/>
                      </a:endParaRPr>
                    </a:p>
                  </a:txBody>
                  <a:tcPr marL="0" marR="0" marT="77889" marB="0"/>
                </a:tc>
                <a:tc hMerge="1">
                  <a:txBody>
                    <a:bodyPr/>
                    <a:lstStyle/>
                    <a:p>
                      <a:endParaRPr/>
                    </a:p>
                  </a:txBody>
                  <a:tcPr marL="0" marR="0" marT="0" marB="0"/>
                </a:tc>
                <a:tc hMerge="1">
                  <a:txBody>
                    <a:bodyPr/>
                    <a:lstStyle/>
                    <a:p>
                      <a:endParaRPr/>
                    </a:p>
                  </a:txBody>
                  <a:tcPr marL="0" marR="0" marT="0" marB="0"/>
                </a:tc>
                <a:tc>
                  <a:txBody>
                    <a:bodyPr/>
                    <a:lstStyle/>
                    <a:p>
                      <a:pPr>
                        <a:lnSpc>
                          <a:spcPct val="100000"/>
                        </a:lnSpc>
                        <a:spcBef>
                          <a:spcPts val="459"/>
                        </a:spcBef>
                      </a:pPr>
                      <a:endParaRPr sz="700">
                        <a:latin typeface="Times New Roman"/>
                        <a:cs typeface="Times New Roman"/>
                      </a:endParaRPr>
                    </a:p>
                    <a:p>
                      <a:pPr algn="ctr">
                        <a:lnSpc>
                          <a:spcPct val="100000"/>
                        </a:lnSpc>
                      </a:pPr>
                      <a:r>
                        <a:rPr sz="700" spc="-50" dirty="0">
                          <a:solidFill>
                            <a:srgbClr val="404040"/>
                          </a:solidFill>
                          <a:latin typeface="Calibri"/>
                          <a:cs typeface="Calibri"/>
                        </a:rPr>
                        <a:t>4</a:t>
                      </a:r>
                      <a:endParaRPr sz="700">
                        <a:latin typeface="Calibri"/>
                        <a:cs typeface="Calibri"/>
                      </a:endParaRPr>
                    </a:p>
                  </a:txBody>
                  <a:tcPr marL="0" marR="0" marT="77889" marB="0">
                    <a:lnR w="6350">
                      <a:solidFill>
                        <a:srgbClr val="D9D9D9"/>
                      </a:solidFill>
                      <a:prstDash val="solid"/>
                    </a:lnR>
                  </a:tcPr>
                </a:tc>
                <a:extLst>
                  <a:ext uri="{0D108BD9-81ED-4DB2-BD59-A6C34878D82A}">
                    <a16:rowId xmlns:a16="http://schemas.microsoft.com/office/drawing/2014/main" val="10001"/>
                  </a:ext>
                </a:extLst>
              </a:tr>
              <a:tr h="683235">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3">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2"/>
                  </a:ext>
                </a:extLst>
              </a:tr>
              <a:tr h="455490">
                <a:tc>
                  <a:txBody>
                    <a:bodyPr/>
                    <a:lstStyle/>
                    <a:p>
                      <a:pPr>
                        <a:lnSpc>
                          <a:spcPct val="100000"/>
                        </a:lnSpc>
                        <a:spcBef>
                          <a:spcPts val="459"/>
                        </a:spcBef>
                      </a:pPr>
                      <a:endParaRPr sz="700">
                        <a:latin typeface="Times New Roman"/>
                        <a:cs typeface="Times New Roman"/>
                      </a:endParaRPr>
                    </a:p>
                    <a:p>
                      <a:pPr algn="ctr">
                        <a:lnSpc>
                          <a:spcPct val="100000"/>
                        </a:lnSpc>
                      </a:pPr>
                      <a:r>
                        <a:rPr sz="700" spc="-50" dirty="0">
                          <a:solidFill>
                            <a:srgbClr val="404040"/>
                          </a:solidFill>
                          <a:latin typeface="Calibri"/>
                          <a:cs typeface="Calibri"/>
                        </a:rPr>
                        <a:t>1</a:t>
                      </a:r>
                      <a:endParaRPr sz="700">
                        <a:latin typeface="Calibri"/>
                        <a:cs typeface="Calibri"/>
                      </a:endParaRPr>
                    </a:p>
                  </a:txBody>
                  <a:tcPr marL="0" marR="0" marT="77889" marB="0">
                    <a:lnL w="6350">
                      <a:solidFill>
                        <a:srgbClr val="D9D9D9"/>
                      </a:solidFill>
                      <a:prstDash val="solid"/>
                    </a:lnL>
                  </a:tcPr>
                </a:tc>
                <a:tc gridSpan="6">
                  <a:txBody>
                    <a:bodyPr/>
                    <a:lstStyle/>
                    <a:p>
                      <a:pPr>
                        <a:lnSpc>
                          <a:spcPct val="100000"/>
                        </a:lnSpc>
                        <a:spcBef>
                          <a:spcPts val="459"/>
                        </a:spcBef>
                      </a:pPr>
                      <a:endParaRPr sz="700">
                        <a:latin typeface="Times New Roman"/>
                        <a:cs typeface="Times New Roman"/>
                      </a:endParaRPr>
                    </a:p>
                    <a:p>
                      <a:pPr algn="ctr">
                        <a:lnSpc>
                          <a:spcPct val="100000"/>
                        </a:lnSpc>
                      </a:pPr>
                      <a:r>
                        <a:rPr sz="700" spc="-50" dirty="0">
                          <a:solidFill>
                            <a:srgbClr val="404040"/>
                          </a:solidFill>
                          <a:latin typeface="Calibri"/>
                          <a:cs typeface="Calibri"/>
                        </a:rPr>
                        <a:t>6</a:t>
                      </a:r>
                      <a:endParaRPr sz="700">
                        <a:latin typeface="Calibri"/>
                        <a:cs typeface="Calibri"/>
                      </a:endParaRPr>
                    </a:p>
                  </a:txBody>
                  <a:tcPr marL="0" marR="0" marT="77889"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gridSpan="2">
                  <a:txBody>
                    <a:bodyPr/>
                    <a:lstStyle/>
                    <a:p>
                      <a:pPr>
                        <a:lnSpc>
                          <a:spcPct val="100000"/>
                        </a:lnSpc>
                        <a:spcBef>
                          <a:spcPts val="459"/>
                        </a:spcBef>
                      </a:pPr>
                      <a:endParaRPr sz="700">
                        <a:latin typeface="Times New Roman"/>
                        <a:cs typeface="Times New Roman"/>
                      </a:endParaRPr>
                    </a:p>
                    <a:p>
                      <a:pPr algn="ctr">
                        <a:lnSpc>
                          <a:spcPct val="100000"/>
                        </a:lnSpc>
                      </a:pPr>
                      <a:r>
                        <a:rPr sz="700" spc="-50" dirty="0">
                          <a:solidFill>
                            <a:srgbClr val="404040"/>
                          </a:solidFill>
                          <a:latin typeface="Calibri"/>
                          <a:cs typeface="Calibri"/>
                        </a:rPr>
                        <a:t>1</a:t>
                      </a:r>
                      <a:endParaRPr sz="700">
                        <a:latin typeface="Calibri"/>
                        <a:cs typeface="Calibri"/>
                      </a:endParaRPr>
                    </a:p>
                  </a:txBody>
                  <a:tcPr marL="0" marR="0" marT="77889" marB="0">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3"/>
                  </a:ext>
                </a:extLst>
              </a:tr>
              <a:tr h="342041">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3">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4"/>
                  </a:ext>
                </a:extLst>
              </a:tr>
            </a:tbl>
          </a:graphicData>
        </a:graphic>
      </p:graphicFrame>
      <p:sp>
        <p:nvSpPr>
          <p:cNvPr id="138" name="object 138"/>
          <p:cNvSpPr txBox="1"/>
          <p:nvPr/>
        </p:nvSpPr>
        <p:spPr>
          <a:xfrm>
            <a:off x="3958969" y="8574006"/>
            <a:ext cx="143928"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Calibri"/>
                <a:cs typeface="Calibri"/>
              </a:rPr>
              <a:t>0%</a:t>
            </a:r>
            <a:endParaRPr sz="667">
              <a:latin typeface="Calibri"/>
              <a:cs typeface="Calibri"/>
            </a:endParaRPr>
          </a:p>
        </p:txBody>
      </p:sp>
      <p:sp>
        <p:nvSpPr>
          <p:cNvPr id="139" name="object 139"/>
          <p:cNvSpPr txBox="1"/>
          <p:nvPr/>
        </p:nvSpPr>
        <p:spPr>
          <a:xfrm>
            <a:off x="6426573" y="8574006"/>
            <a:ext cx="235365" cy="124885"/>
          </a:xfrm>
          <a:prstGeom prst="rect">
            <a:avLst/>
          </a:prstGeom>
        </p:spPr>
        <p:txBody>
          <a:bodyPr vert="horz" wrap="square" lIns="0" tIns="22013" rIns="0" bIns="0" rtlCol="0">
            <a:spAutoFit/>
          </a:bodyPr>
          <a:lstStyle/>
          <a:p>
            <a:pPr marL="16933">
              <a:spcBef>
                <a:spcPts val="173"/>
              </a:spcBef>
            </a:pPr>
            <a:r>
              <a:rPr sz="667" spc="-27" dirty="0">
                <a:solidFill>
                  <a:srgbClr val="585858"/>
                </a:solidFill>
                <a:latin typeface="Calibri"/>
                <a:cs typeface="Calibri"/>
              </a:rPr>
              <a:t>100%</a:t>
            </a:r>
            <a:endParaRPr sz="667">
              <a:latin typeface="Calibri"/>
              <a:cs typeface="Calibri"/>
            </a:endParaRPr>
          </a:p>
        </p:txBody>
      </p:sp>
      <p:sp>
        <p:nvSpPr>
          <p:cNvPr id="140" name="object 140"/>
          <p:cNvSpPr txBox="1"/>
          <p:nvPr/>
        </p:nvSpPr>
        <p:spPr>
          <a:xfrm>
            <a:off x="3750528" y="7886809"/>
            <a:ext cx="215045"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游ゴシック"/>
                <a:cs typeface="游ゴシック"/>
              </a:rPr>
              <a:t>ある</a:t>
            </a:r>
            <a:endParaRPr sz="667">
              <a:latin typeface="游ゴシック"/>
              <a:cs typeface="游ゴシック"/>
            </a:endParaRPr>
          </a:p>
        </p:txBody>
      </p:sp>
      <p:sp>
        <p:nvSpPr>
          <p:cNvPr id="141" name="object 141"/>
          <p:cNvSpPr txBox="1"/>
          <p:nvPr/>
        </p:nvSpPr>
        <p:spPr>
          <a:xfrm>
            <a:off x="3750528" y="6747576"/>
            <a:ext cx="215045"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游ゴシック"/>
                <a:cs typeface="游ゴシック"/>
              </a:rPr>
              <a:t>ない</a:t>
            </a:r>
            <a:endParaRPr sz="667">
              <a:latin typeface="游ゴシック"/>
              <a:cs typeface="游ゴシック"/>
            </a:endParaRPr>
          </a:p>
        </p:txBody>
      </p:sp>
      <p:grpSp>
        <p:nvGrpSpPr>
          <p:cNvPr id="142" name="object 142"/>
          <p:cNvGrpSpPr/>
          <p:nvPr/>
        </p:nvGrpSpPr>
        <p:grpSpPr>
          <a:xfrm>
            <a:off x="4454251" y="8827947"/>
            <a:ext cx="932992" cy="49951"/>
            <a:chOff x="3390010" y="6206147"/>
            <a:chExt cx="699770" cy="37465"/>
          </a:xfrm>
        </p:grpSpPr>
        <p:sp>
          <p:nvSpPr>
            <p:cNvPr id="143" name="object 143"/>
            <p:cNvSpPr/>
            <p:nvPr/>
          </p:nvSpPr>
          <p:spPr>
            <a:xfrm>
              <a:off x="3390010" y="6206147"/>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144" name="object 144"/>
            <p:cNvSpPr/>
            <p:nvPr/>
          </p:nvSpPr>
          <p:spPr>
            <a:xfrm>
              <a:off x="3721353" y="6206147"/>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145" name="object 145"/>
            <p:cNvSpPr/>
            <p:nvPr/>
          </p:nvSpPr>
          <p:spPr>
            <a:xfrm>
              <a:off x="4052696" y="6206147"/>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146" name="object 146"/>
          <p:cNvSpPr txBox="1"/>
          <p:nvPr/>
        </p:nvSpPr>
        <p:spPr>
          <a:xfrm>
            <a:off x="4438843" y="8574007"/>
            <a:ext cx="1697504" cy="330133"/>
          </a:xfrm>
          <a:prstGeom prst="rect">
            <a:avLst/>
          </a:prstGeom>
        </p:spPr>
        <p:txBody>
          <a:bodyPr vert="horz" wrap="square" lIns="0" tIns="22013" rIns="0" bIns="0" rtlCol="0">
            <a:spAutoFit/>
          </a:bodyPr>
          <a:lstStyle/>
          <a:p>
            <a:pPr marL="16933">
              <a:spcBef>
                <a:spcPts val="173"/>
              </a:spcBef>
              <a:tabLst>
                <a:tab pos="518994" algn="l"/>
                <a:tab pos="1021901" algn="l"/>
                <a:tab pos="1524809"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r>
              <a:rPr sz="667" dirty="0">
                <a:solidFill>
                  <a:srgbClr val="585858"/>
                </a:solidFill>
                <a:latin typeface="Calibri"/>
                <a:cs typeface="Calibri"/>
              </a:rPr>
              <a:t>	</a:t>
            </a:r>
            <a:r>
              <a:rPr sz="667" spc="-33" dirty="0">
                <a:solidFill>
                  <a:srgbClr val="585858"/>
                </a:solidFill>
                <a:latin typeface="Calibri"/>
                <a:cs typeface="Calibri"/>
              </a:rPr>
              <a:t>80%</a:t>
            </a:r>
            <a:endParaRPr sz="667">
              <a:latin typeface="Calibri"/>
              <a:cs typeface="Calibri"/>
            </a:endParaRPr>
          </a:p>
          <a:p>
            <a:pPr marL="86357">
              <a:spcBef>
                <a:spcPts val="767"/>
              </a:spcBef>
              <a:tabLst>
                <a:tab pos="527460" algn="l"/>
                <a:tab pos="969409"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147" name="object 147"/>
          <p:cNvSpPr txBox="1"/>
          <p:nvPr/>
        </p:nvSpPr>
        <p:spPr>
          <a:xfrm>
            <a:off x="5929937" y="6107149"/>
            <a:ext cx="629050" cy="135870"/>
          </a:xfrm>
          <a:prstGeom prst="rect">
            <a:avLst/>
          </a:prstGeom>
        </p:spPr>
        <p:txBody>
          <a:bodyPr vert="horz" wrap="square" lIns="0" tIns="22859" rIns="0" bIns="0" rtlCol="0">
            <a:spAutoFit/>
          </a:bodyPr>
          <a:lstStyle/>
          <a:p>
            <a:pPr marL="16933">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sp>
        <p:nvSpPr>
          <p:cNvPr id="148" name="object 148"/>
          <p:cNvSpPr txBox="1"/>
          <p:nvPr/>
        </p:nvSpPr>
        <p:spPr>
          <a:xfrm>
            <a:off x="11120149" y="7965207"/>
            <a:ext cx="108369" cy="124885"/>
          </a:xfrm>
          <a:prstGeom prst="rect">
            <a:avLst/>
          </a:prstGeom>
        </p:spPr>
        <p:txBody>
          <a:bodyPr vert="horz" wrap="square" lIns="0" tIns="22013" rIns="0" bIns="0" rtlCol="0">
            <a:spAutoFit/>
          </a:bodyPr>
          <a:lstStyle/>
          <a:p>
            <a:pPr>
              <a:spcBef>
                <a:spcPts val="173"/>
              </a:spcBef>
            </a:pPr>
            <a:r>
              <a:rPr sz="667" spc="-33" dirty="0">
                <a:solidFill>
                  <a:srgbClr val="404040"/>
                </a:solidFill>
                <a:latin typeface="Calibri"/>
                <a:cs typeface="Calibri"/>
              </a:rPr>
              <a:t>16</a:t>
            </a:r>
            <a:endParaRPr sz="667">
              <a:latin typeface="Calibri"/>
              <a:cs typeface="Calibri"/>
            </a:endParaRPr>
          </a:p>
        </p:txBody>
      </p:sp>
      <p:sp>
        <p:nvSpPr>
          <p:cNvPr id="149" name="object 149"/>
          <p:cNvSpPr/>
          <p:nvPr/>
        </p:nvSpPr>
        <p:spPr>
          <a:xfrm>
            <a:off x="11349926" y="6818813"/>
            <a:ext cx="151546" cy="140541"/>
          </a:xfrm>
          <a:custGeom>
            <a:avLst/>
            <a:gdLst/>
            <a:ahLst/>
            <a:cxnLst/>
            <a:rect l="l" t="t" r="r" b="b"/>
            <a:pathLst>
              <a:path w="113665"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sp>
        <p:nvSpPr>
          <p:cNvPr id="150" name="object 150"/>
          <p:cNvSpPr txBox="1"/>
          <p:nvPr/>
        </p:nvSpPr>
        <p:spPr>
          <a:xfrm>
            <a:off x="11381422" y="6813513"/>
            <a:ext cx="108369" cy="124885"/>
          </a:xfrm>
          <a:prstGeom prst="rect">
            <a:avLst/>
          </a:prstGeom>
        </p:spPr>
        <p:txBody>
          <a:bodyPr vert="horz" wrap="square" lIns="0" tIns="22013" rIns="0" bIns="0" rtlCol="0">
            <a:spAutoFit/>
          </a:bodyPr>
          <a:lstStyle/>
          <a:p>
            <a:pPr>
              <a:spcBef>
                <a:spcPts val="173"/>
              </a:spcBef>
            </a:pPr>
            <a:r>
              <a:rPr sz="667" spc="-33" dirty="0">
                <a:solidFill>
                  <a:srgbClr val="404040"/>
                </a:solidFill>
                <a:latin typeface="Calibri"/>
                <a:cs typeface="Calibri"/>
              </a:rPr>
              <a:t>16</a:t>
            </a:r>
            <a:endParaRPr sz="667">
              <a:latin typeface="Calibri"/>
              <a:cs typeface="Calibri"/>
            </a:endParaRPr>
          </a:p>
        </p:txBody>
      </p:sp>
      <p:sp>
        <p:nvSpPr>
          <p:cNvPr id="151" name="object 151"/>
          <p:cNvSpPr/>
          <p:nvPr/>
        </p:nvSpPr>
        <p:spPr>
          <a:xfrm>
            <a:off x="12177936" y="7970745"/>
            <a:ext cx="151546" cy="140541"/>
          </a:xfrm>
          <a:custGeom>
            <a:avLst/>
            <a:gdLst/>
            <a:ahLst/>
            <a:cxnLst/>
            <a:rect l="l" t="t" r="r" b="b"/>
            <a:pathLst>
              <a:path w="113665"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sp>
        <p:nvSpPr>
          <p:cNvPr id="152" name="object 152"/>
          <p:cNvSpPr txBox="1"/>
          <p:nvPr/>
        </p:nvSpPr>
        <p:spPr>
          <a:xfrm>
            <a:off x="12209260" y="7965207"/>
            <a:ext cx="108369" cy="124885"/>
          </a:xfrm>
          <a:prstGeom prst="rect">
            <a:avLst/>
          </a:prstGeom>
        </p:spPr>
        <p:txBody>
          <a:bodyPr vert="horz" wrap="square" lIns="0" tIns="22013" rIns="0" bIns="0" rtlCol="0">
            <a:spAutoFit/>
          </a:bodyPr>
          <a:lstStyle/>
          <a:p>
            <a:pPr>
              <a:spcBef>
                <a:spcPts val="173"/>
              </a:spcBef>
            </a:pPr>
            <a:r>
              <a:rPr sz="667" spc="-33" dirty="0">
                <a:solidFill>
                  <a:srgbClr val="404040"/>
                </a:solidFill>
                <a:latin typeface="Calibri"/>
                <a:cs typeface="Calibri"/>
              </a:rPr>
              <a:t>13</a:t>
            </a:r>
            <a:endParaRPr sz="667">
              <a:latin typeface="Calibri"/>
              <a:cs typeface="Calibri"/>
            </a:endParaRPr>
          </a:p>
        </p:txBody>
      </p:sp>
      <p:sp>
        <p:nvSpPr>
          <p:cNvPr id="153" name="object 153"/>
          <p:cNvSpPr/>
          <p:nvPr/>
        </p:nvSpPr>
        <p:spPr>
          <a:xfrm>
            <a:off x="12558246" y="6818813"/>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54" name="object 154"/>
          <p:cNvSpPr txBox="1"/>
          <p:nvPr/>
        </p:nvSpPr>
        <p:spPr>
          <a:xfrm>
            <a:off x="12590077" y="6813513"/>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6</a:t>
            </a:r>
            <a:endParaRPr sz="667">
              <a:latin typeface="Calibri"/>
              <a:cs typeface="Calibri"/>
            </a:endParaRPr>
          </a:p>
        </p:txBody>
      </p:sp>
      <p:sp>
        <p:nvSpPr>
          <p:cNvPr id="155" name="object 155"/>
          <p:cNvSpPr/>
          <p:nvPr/>
        </p:nvSpPr>
        <p:spPr>
          <a:xfrm>
            <a:off x="12839158" y="7970745"/>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56" name="object 156"/>
          <p:cNvSpPr txBox="1"/>
          <p:nvPr/>
        </p:nvSpPr>
        <p:spPr>
          <a:xfrm>
            <a:off x="12870821" y="7965207"/>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4</a:t>
            </a:r>
            <a:endParaRPr sz="667">
              <a:latin typeface="Calibri"/>
              <a:cs typeface="Calibri"/>
            </a:endParaRPr>
          </a:p>
        </p:txBody>
      </p:sp>
      <p:sp>
        <p:nvSpPr>
          <p:cNvPr id="157" name="object 157"/>
          <p:cNvSpPr/>
          <p:nvPr/>
        </p:nvSpPr>
        <p:spPr>
          <a:xfrm>
            <a:off x="12935505" y="6818813"/>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58" name="object 158"/>
          <p:cNvSpPr txBox="1"/>
          <p:nvPr/>
        </p:nvSpPr>
        <p:spPr>
          <a:xfrm>
            <a:off x="12967168" y="6813513"/>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1</a:t>
            </a:r>
            <a:endParaRPr sz="667">
              <a:latin typeface="Calibri"/>
              <a:cs typeface="Calibri"/>
            </a:endParaRPr>
          </a:p>
        </p:txBody>
      </p:sp>
      <p:sp>
        <p:nvSpPr>
          <p:cNvPr id="159" name="object 159"/>
          <p:cNvSpPr txBox="1"/>
          <p:nvPr/>
        </p:nvSpPr>
        <p:spPr>
          <a:xfrm>
            <a:off x="10509725" y="8653928"/>
            <a:ext cx="126995"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0%</a:t>
            </a:r>
            <a:endParaRPr sz="667">
              <a:latin typeface="Calibri"/>
              <a:cs typeface="Calibri"/>
            </a:endParaRPr>
          </a:p>
        </p:txBody>
      </p:sp>
      <p:sp>
        <p:nvSpPr>
          <p:cNvPr id="160" name="object 160"/>
          <p:cNvSpPr txBox="1"/>
          <p:nvPr/>
        </p:nvSpPr>
        <p:spPr>
          <a:xfrm>
            <a:off x="10982825" y="8653928"/>
            <a:ext cx="17271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20%</a:t>
            </a:r>
            <a:endParaRPr sz="667">
              <a:latin typeface="Calibri"/>
              <a:cs typeface="Calibri"/>
            </a:endParaRPr>
          </a:p>
        </p:txBody>
      </p:sp>
      <p:sp>
        <p:nvSpPr>
          <p:cNvPr id="161" name="object 161"/>
          <p:cNvSpPr txBox="1"/>
          <p:nvPr/>
        </p:nvSpPr>
        <p:spPr>
          <a:xfrm>
            <a:off x="12470533" y="8653928"/>
            <a:ext cx="17271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80%</a:t>
            </a:r>
            <a:endParaRPr sz="667">
              <a:latin typeface="Calibri"/>
              <a:cs typeface="Calibri"/>
            </a:endParaRPr>
          </a:p>
        </p:txBody>
      </p:sp>
      <p:sp>
        <p:nvSpPr>
          <p:cNvPr id="162" name="object 162"/>
          <p:cNvSpPr txBox="1"/>
          <p:nvPr/>
        </p:nvSpPr>
        <p:spPr>
          <a:xfrm>
            <a:off x="12943632" y="8653928"/>
            <a:ext cx="218432"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Calibri"/>
                <a:cs typeface="Calibri"/>
              </a:rPr>
              <a:t>100%</a:t>
            </a:r>
            <a:endParaRPr sz="667">
              <a:latin typeface="Calibri"/>
              <a:cs typeface="Calibri"/>
            </a:endParaRPr>
          </a:p>
        </p:txBody>
      </p:sp>
      <p:sp>
        <p:nvSpPr>
          <p:cNvPr id="163" name="object 163"/>
          <p:cNvSpPr txBox="1"/>
          <p:nvPr/>
        </p:nvSpPr>
        <p:spPr>
          <a:xfrm>
            <a:off x="10121289" y="7960703"/>
            <a:ext cx="376753" cy="124885"/>
          </a:xfrm>
          <a:prstGeom prst="rect">
            <a:avLst/>
          </a:prstGeom>
        </p:spPr>
        <p:txBody>
          <a:bodyPr vert="horz" wrap="square" lIns="0" tIns="22013" rIns="0" bIns="0" rtlCol="0">
            <a:spAutoFit/>
          </a:bodyPr>
          <a:lstStyle/>
          <a:p>
            <a:pPr>
              <a:spcBef>
                <a:spcPts val="173"/>
              </a:spcBef>
            </a:pPr>
            <a:r>
              <a:rPr sz="667" spc="-20" dirty="0">
                <a:solidFill>
                  <a:srgbClr val="585858"/>
                </a:solidFill>
                <a:latin typeface="游ゴシック"/>
                <a:cs typeface="游ゴシック"/>
              </a:rPr>
              <a:t>希望する</a:t>
            </a:r>
            <a:endParaRPr sz="667">
              <a:latin typeface="游ゴシック"/>
              <a:cs typeface="游ゴシック"/>
            </a:endParaRPr>
          </a:p>
        </p:txBody>
      </p:sp>
      <p:sp>
        <p:nvSpPr>
          <p:cNvPr id="164" name="object 164"/>
          <p:cNvSpPr txBox="1"/>
          <p:nvPr/>
        </p:nvSpPr>
        <p:spPr>
          <a:xfrm>
            <a:off x="10031886" y="6808602"/>
            <a:ext cx="468189" cy="124885"/>
          </a:xfrm>
          <a:prstGeom prst="rect">
            <a:avLst/>
          </a:prstGeom>
        </p:spPr>
        <p:txBody>
          <a:bodyPr vert="horz" wrap="square" lIns="0" tIns="22013" rIns="0" bIns="0" rtlCol="0">
            <a:spAutoFit/>
          </a:bodyPr>
          <a:lstStyle/>
          <a:p>
            <a:pPr>
              <a:spcBef>
                <a:spcPts val="173"/>
              </a:spcBef>
            </a:pPr>
            <a:r>
              <a:rPr sz="667" spc="-13" dirty="0">
                <a:solidFill>
                  <a:srgbClr val="585858"/>
                </a:solidFill>
                <a:latin typeface="游ゴシック"/>
                <a:cs typeface="游ゴシック"/>
              </a:rPr>
              <a:t>希望しない</a:t>
            </a:r>
            <a:endParaRPr sz="667">
              <a:latin typeface="游ゴシック"/>
              <a:cs typeface="游ゴシック"/>
            </a:endParaRPr>
          </a:p>
        </p:txBody>
      </p:sp>
      <p:grpSp>
        <p:nvGrpSpPr>
          <p:cNvPr id="165" name="object 165"/>
          <p:cNvGrpSpPr/>
          <p:nvPr/>
        </p:nvGrpSpPr>
        <p:grpSpPr>
          <a:xfrm>
            <a:off x="10835342" y="8907970"/>
            <a:ext cx="932992" cy="49951"/>
            <a:chOff x="8176006" y="6266167"/>
            <a:chExt cx="699770" cy="37465"/>
          </a:xfrm>
        </p:grpSpPr>
        <p:sp>
          <p:nvSpPr>
            <p:cNvPr id="166" name="object 166"/>
            <p:cNvSpPr/>
            <p:nvPr/>
          </p:nvSpPr>
          <p:spPr>
            <a:xfrm>
              <a:off x="8176006" y="6266167"/>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167" name="object 167"/>
            <p:cNvSpPr/>
            <p:nvPr/>
          </p:nvSpPr>
          <p:spPr>
            <a:xfrm>
              <a:off x="8507349" y="6266167"/>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168" name="object 168"/>
            <p:cNvSpPr/>
            <p:nvPr/>
          </p:nvSpPr>
          <p:spPr>
            <a:xfrm>
              <a:off x="8838692" y="6266167"/>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169" name="object 169"/>
          <p:cNvSpPr txBox="1"/>
          <p:nvPr/>
        </p:nvSpPr>
        <p:spPr>
          <a:xfrm>
            <a:off x="10907137" y="8653929"/>
            <a:ext cx="1532410" cy="330133"/>
          </a:xfrm>
          <a:prstGeom prst="rect">
            <a:avLst/>
          </a:prstGeom>
        </p:spPr>
        <p:txBody>
          <a:bodyPr vert="horz" wrap="square" lIns="0" tIns="22013" rIns="0" bIns="0" rtlCol="0">
            <a:spAutoFit/>
          </a:bodyPr>
          <a:lstStyle/>
          <a:p>
            <a:pPr marL="571486">
              <a:spcBef>
                <a:spcPts val="173"/>
              </a:spcBef>
              <a:tabLst>
                <a:tab pos="1066773" algn="l"/>
              </a:tabLst>
            </a:pP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a:p>
            <a:pPr>
              <a:spcBef>
                <a:spcPts val="767"/>
              </a:spcBef>
              <a:tabLst>
                <a:tab pos="441102" algn="l"/>
                <a:tab pos="883051"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170" name="object 170"/>
          <p:cNvSpPr txBox="1"/>
          <p:nvPr/>
        </p:nvSpPr>
        <p:spPr>
          <a:xfrm>
            <a:off x="7555816" y="5511557"/>
            <a:ext cx="5549694" cy="930981"/>
          </a:xfrm>
          <a:prstGeom prst="rect">
            <a:avLst/>
          </a:prstGeom>
        </p:spPr>
        <p:txBody>
          <a:bodyPr vert="horz" wrap="square" lIns="0" tIns="16086" rIns="0" bIns="0" rtlCol="0">
            <a:spAutoFit/>
          </a:bodyPr>
          <a:lstStyle/>
          <a:p>
            <a:pPr marL="1028674" marR="310719" indent="-699329">
              <a:lnSpc>
                <a:spcPct val="144700"/>
              </a:lnSpc>
              <a:spcBef>
                <a:spcPts val="127"/>
              </a:spcBef>
            </a:pPr>
            <a:r>
              <a:rPr sz="1067" spc="-7" dirty="0">
                <a:latin typeface="游ゴシック"/>
                <a:cs typeface="游ゴシック"/>
              </a:rPr>
              <a:t>問４－１  わき汗の治療に対する外用薬が発売され保険適用になっています。資料をご希望されますか？</a:t>
            </a:r>
            <a:endParaRPr sz="1067">
              <a:latin typeface="游ゴシック"/>
              <a:cs typeface="游ゴシック"/>
            </a:endParaRPr>
          </a:p>
          <a:p>
            <a:pPr marL="128690">
              <a:spcBef>
                <a:spcPts val="1427"/>
              </a:spcBef>
              <a:tabLst>
                <a:tab pos="4934249" algn="l"/>
              </a:tabLst>
            </a:pPr>
            <a:r>
              <a:rPr sz="800" dirty="0">
                <a:solidFill>
                  <a:srgbClr val="585858"/>
                </a:solidFill>
                <a:latin typeface="BIZ UDPゴシック"/>
                <a:cs typeface="BIZ UDPゴシック"/>
              </a:rPr>
              <a:t>未回</a:t>
            </a:r>
            <a:r>
              <a:rPr sz="800" spc="-67" dirty="0">
                <a:solidFill>
                  <a:srgbClr val="585858"/>
                </a:solidFill>
                <a:latin typeface="BIZ UDPゴシック"/>
                <a:cs typeface="BIZ UDPゴシック"/>
              </a:rPr>
              <a:t>答</a:t>
            </a:r>
            <a:r>
              <a:rPr sz="800" dirty="0">
                <a:solidFill>
                  <a:srgbClr val="585858"/>
                </a:solidFill>
                <a:latin typeface="BIZ UDPゴシック"/>
                <a:cs typeface="BIZ UDPゴシック"/>
              </a:rPr>
              <a:t>	</a:t>
            </a:r>
            <a:r>
              <a:rPr sz="1100" baseline="5050" dirty="0">
                <a:latin typeface="游ゴシック"/>
                <a:cs typeface="游ゴシック"/>
              </a:rPr>
              <a:t>（単位：校</a:t>
            </a:r>
            <a:r>
              <a:rPr sz="1100" spc="-100" baseline="5050" dirty="0">
                <a:latin typeface="游ゴシック"/>
                <a:cs typeface="游ゴシック"/>
              </a:rPr>
              <a:t>）</a:t>
            </a:r>
            <a:endParaRPr sz="1100" baseline="5050">
              <a:latin typeface="游ゴシック"/>
              <a:cs typeface="游ゴシック"/>
            </a:endParaRPr>
          </a:p>
          <a:p>
            <a:pPr>
              <a:spcBef>
                <a:spcPts val="120"/>
              </a:spcBef>
            </a:pPr>
            <a:r>
              <a:rPr sz="800" dirty="0">
                <a:solidFill>
                  <a:srgbClr val="585858"/>
                </a:solidFill>
                <a:latin typeface="BIZ UDPゴシック"/>
                <a:cs typeface="BIZ UDPゴシック"/>
              </a:rPr>
              <a:t>11</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17%</a:t>
            </a:r>
            <a:endParaRPr sz="800">
              <a:latin typeface="BIZ UDPゴシック"/>
              <a:cs typeface="BIZ UDPゴシック"/>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772030" y="880856"/>
            <a:ext cx="3386541" cy="242866"/>
          </a:xfrm>
          <a:prstGeom prst="rect">
            <a:avLst/>
          </a:prstGeom>
        </p:spPr>
        <p:txBody>
          <a:bodyPr vert="horz" wrap="square" lIns="0" tIns="16933" rIns="0" bIns="0" rtlCol="0">
            <a:spAutoFit/>
          </a:bodyPr>
          <a:lstStyle/>
          <a:p>
            <a:pPr marL="16933">
              <a:spcBef>
                <a:spcPts val="133"/>
              </a:spcBef>
            </a:pPr>
            <a:r>
              <a:rPr sz="1467" dirty="0">
                <a:latin typeface="游ゴシック"/>
                <a:cs typeface="游ゴシック"/>
              </a:rPr>
              <a:t>保健相談に関する調査集計（野田支部</a:t>
            </a:r>
            <a:r>
              <a:rPr sz="1467" spc="-67" dirty="0">
                <a:latin typeface="游ゴシック"/>
                <a:cs typeface="游ゴシック"/>
              </a:rPr>
              <a:t>）</a:t>
            </a:r>
            <a:endParaRPr sz="1467">
              <a:latin typeface="游ゴシック"/>
              <a:cs typeface="游ゴシック"/>
            </a:endParaRPr>
          </a:p>
        </p:txBody>
      </p:sp>
      <p:sp>
        <p:nvSpPr>
          <p:cNvPr id="3" name="object 3"/>
          <p:cNvSpPr txBox="1"/>
          <p:nvPr/>
        </p:nvSpPr>
        <p:spPr>
          <a:xfrm>
            <a:off x="12523530" y="869547"/>
            <a:ext cx="802610" cy="149678"/>
          </a:xfrm>
          <a:prstGeom prst="rect">
            <a:avLst/>
          </a:prstGeom>
        </p:spPr>
        <p:txBody>
          <a:bodyPr vert="horz" wrap="square" lIns="0" tIns="16086" rIns="0" bIns="0" rtlCol="0">
            <a:spAutoFit/>
          </a:bodyPr>
          <a:lstStyle/>
          <a:p>
            <a:pPr marL="16933">
              <a:spcBef>
                <a:spcPts val="127"/>
              </a:spcBef>
            </a:pPr>
            <a:r>
              <a:rPr sz="867" spc="-27" dirty="0">
                <a:latin typeface="游ゴシック"/>
                <a:cs typeface="游ゴシック"/>
              </a:rPr>
              <a:t>令和３年度実施</a:t>
            </a:r>
            <a:endParaRPr sz="867">
              <a:latin typeface="游ゴシック"/>
              <a:cs typeface="游ゴシック"/>
            </a:endParaRPr>
          </a:p>
        </p:txBody>
      </p:sp>
      <p:sp>
        <p:nvSpPr>
          <p:cNvPr id="4" name="object 4"/>
          <p:cNvSpPr/>
          <p:nvPr/>
        </p:nvSpPr>
        <p:spPr>
          <a:xfrm>
            <a:off x="804069" y="1384300"/>
            <a:ext cx="5967932" cy="3698103"/>
          </a:xfrm>
          <a:custGeom>
            <a:avLst/>
            <a:gdLst/>
            <a:ahLst/>
            <a:cxnLst/>
            <a:rect l="l" t="t" r="r" b="b"/>
            <a:pathLst>
              <a:path w="4476115" h="2773679">
                <a:moveTo>
                  <a:pt x="0" y="2773426"/>
                </a:moveTo>
                <a:lnTo>
                  <a:pt x="4475988" y="2773426"/>
                </a:lnTo>
                <a:lnTo>
                  <a:pt x="4475988" y="0"/>
                </a:lnTo>
                <a:lnTo>
                  <a:pt x="0" y="0"/>
                </a:lnTo>
                <a:lnTo>
                  <a:pt x="0" y="2773426"/>
                </a:lnTo>
                <a:close/>
              </a:path>
            </a:pathLst>
          </a:custGeom>
          <a:ln w="7493">
            <a:solidFill>
              <a:srgbClr val="000000"/>
            </a:solidFill>
          </a:ln>
        </p:spPr>
        <p:txBody>
          <a:bodyPr wrap="square" lIns="0" tIns="0" rIns="0" bIns="0" rtlCol="0"/>
          <a:lstStyle/>
          <a:p>
            <a:endParaRPr/>
          </a:p>
        </p:txBody>
      </p:sp>
      <p:sp>
        <p:nvSpPr>
          <p:cNvPr id="5" name="object 5"/>
          <p:cNvSpPr txBox="1"/>
          <p:nvPr/>
        </p:nvSpPr>
        <p:spPr>
          <a:xfrm>
            <a:off x="1997145" y="1450677"/>
            <a:ext cx="3656618" cy="185585"/>
          </a:xfrm>
          <a:prstGeom prst="rect">
            <a:avLst/>
          </a:prstGeom>
        </p:spPr>
        <p:txBody>
          <a:bodyPr vert="horz" wrap="square" lIns="0" tIns="21166" rIns="0" bIns="0" rtlCol="0">
            <a:spAutoFit/>
          </a:bodyPr>
          <a:lstStyle/>
          <a:p>
            <a:pPr>
              <a:spcBef>
                <a:spcPts val="167"/>
              </a:spcBef>
            </a:pPr>
            <a:r>
              <a:rPr sz="1067" spc="-7" dirty="0">
                <a:latin typeface="游ゴシック"/>
                <a:cs typeface="游ゴシック"/>
              </a:rPr>
              <a:t>問５  ニキビで悩んだり、相談されたことがありますか？</a:t>
            </a:r>
            <a:endParaRPr sz="1067">
              <a:latin typeface="游ゴシック"/>
              <a:cs typeface="游ゴシック"/>
            </a:endParaRPr>
          </a:p>
        </p:txBody>
      </p:sp>
      <p:sp>
        <p:nvSpPr>
          <p:cNvPr id="6" name="object 6"/>
          <p:cNvSpPr/>
          <p:nvPr/>
        </p:nvSpPr>
        <p:spPr>
          <a:xfrm>
            <a:off x="7314353" y="1384300"/>
            <a:ext cx="5968778" cy="3698103"/>
          </a:xfrm>
          <a:custGeom>
            <a:avLst/>
            <a:gdLst/>
            <a:ahLst/>
            <a:cxnLst/>
            <a:rect l="l" t="t" r="r" b="b"/>
            <a:pathLst>
              <a:path w="4476750" h="2773679">
                <a:moveTo>
                  <a:pt x="0" y="2773426"/>
                </a:moveTo>
                <a:lnTo>
                  <a:pt x="4476369" y="2773426"/>
                </a:lnTo>
                <a:lnTo>
                  <a:pt x="4476369" y="0"/>
                </a:lnTo>
                <a:lnTo>
                  <a:pt x="0" y="0"/>
                </a:lnTo>
                <a:lnTo>
                  <a:pt x="0" y="2773426"/>
                </a:lnTo>
                <a:close/>
              </a:path>
            </a:pathLst>
          </a:custGeom>
          <a:ln w="7493">
            <a:solidFill>
              <a:srgbClr val="000000"/>
            </a:solidFill>
          </a:ln>
        </p:spPr>
        <p:txBody>
          <a:bodyPr wrap="square" lIns="0" tIns="0" rIns="0" bIns="0" rtlCol="0"/>
          <a:lstStyle/>
          <a:p>
            <a:endParaRPr/>
          </a:p>
        </p:txBody>
      </p:sp>
      <p:sp>
        <p:nvSpPr>
          <p:cNvPr id="7" name="object 7"/>
          <p:cNvSpPr txBox="1"/>
          <p:nvPr/>
        </p:nvSpPr>
        <p:spPr>
          <a:xfrm>
            <a:off x="8074631" y="1430966"/>
            <a:ext cx="4212857" cy="404234"/>
          </a:xfrm>
          <a:prstGeom prst="rect">
            <a:avLst/>
          </a:prstGeom>
        </p:spPr>
        <p:txBody>
          <a:bodyPr vert="horz" wrap="square" lIns="0" tIns="16086" rIns="0" bIns="0" rtlCol="0">
            <a:spAutoFit/>
          </a:bodyPr>
          <a:lstStyle/>
          <a:p>
            <a:pPr marL="358978" marR="6773" indent="-359824">
              <a:lnSpc>
                <a:spcPct val="141000"/>
              </a:lnSpc>
              <a:spcBef>
                <a:spcPts val="127"/>
              </a:spcBef>
            </a:pPr>
            <a:r>
              <a:rPr sz="933" spc="-7" dirty="0">
                <a:latin typeface="游ゴシック"/>
                <a:cs typeface="游ゴシック"/>
              </a:rPr>
              <a:t>問６ 眠気をさますために、エナジードリンクやカフェイン入りのドリンク等飲みすぎている児童生徒が悩んだり、相談されたことがありますか？</a:t>
            </a:r>
            <a:endParaRPr sz="933">
              <a:latin typeface="游ゴシック"/>
              <a:cs typeface="游ゴシック"/>
            </a:endParaRPr>
          </a:p>
        </p:txBody>
      </p:sp>
      <p:sp>
        <p:nvSpPr>
          <p:cNvPr id="8" name="object 8"/>
          <p:cNvSpPr/>
          <p:nvPr/>
        </p:nvSpPr>
        <p:spPr>
          <a:xfrm>
            <a:off x="7314354" y="5265666"/>
            <a:ext cx="5967932" cy="3697256"/>
          </a:xfrm>
          <a:custGeom>
            <a:avLst/>
            <a:gdLst/>
            <a:ahLst/>
            <a:cxnLst/>
            <a:rect l="l" t="t" r="r" b="b"/>
            <a:pathLst>
              <a:path w="4476115" h="2773045">
                <a:moveTo>
                  <a:pt x="0" y="2773044"/>
                </a:moveTo>
                <a:lnTo>
                  <a:pt x="4475861" y="2773044"/>
                </a:lnTo>
                <a:lnTo>
                  <a:pt x="4475861" y="0"/>
                </a:lnTo>
                <a:lnTo>
                  <a:pt x="0" y="0"/>
                </a:lnTo>
                <a:lnTo>
                  <a:pt x="0" y="2773044"/>
                </a:lnTo>
                <a:close/>
              </a:path>
            </a:pathLst>
          </a:custGeom>
          <a:ln w="7493">
            <a:solidFill>
              <a:srgbClr val="000000"/>
            </a:solidFill>
          </a:ln>
        </p:spPr>
        <p:txBody>
          <a:bodyPr wrap="square" lIns="0" tIns="0" rIns="0" bIns="0" rtlCol="0"/>
          <a:lstStyle/>
          <a:p>
            <a:endParaRPr/>
          </a:p>
        </p:txBody>
      </p:sp>
      <p:sp>
        <p:nvSpPr>
          <p:cNvPr id="9" name="object 9"/>
          <p:cNvSpPr txBox="1"/>
          <p:nvPr/>
        </p:nvSpPr>
        <p:spPr>
          <a:xfrm>
            <a:off x="7628965" y="5283496"/>
            <a:ext cx="5189027" cy="426482"/>
          </a:xfrm>
          <a:prstGeom prst="rect">
            <a:avLst/>
          </a:prstGeom>
        </p:spPr>
        <p:txBody>
          <a:bodyPr vert="horz" wrap="square" lIns="0" tIns="74504" rIns="0" bIns="0" rtlCol="0">
            <a:spAutoFit/>
          </a:bodyPr>
          <a:lstStyle/>
          <a:p>
            <a:pPr marL="16933">
              <a:spcBef>
                <a:spcPts val="587"/>
              </a:spcBef>
            </a:pPr>
            <a:r>
              <a:rPr sz="933" spc="-7" dirty="0">
                <a:latin typeface="游ゴシック"/>
                <a:cs typeface="游ゴシック"/>
              </a:rPr>
              <a:t>問７－１  オンライン診療に係る緊急避妊薬の調剤が対応できる研修を受講した薬剤師が</a:t>
            </a:r>
            <a:endParaRPr sz="933">
              <a:latin typeface="游ゴシック"/>
              <a:cs typeface="游ゴシック"/>
            </a:endParaRPr>
          </a:p>
          <a:p>
            <a:pPr marL="615511">
              <a:spcBef>
                <a:spcPts val="460"/>
              </a:spcBef>
            </a:pPr>
            <a:r>
              <a:rPr sz="933" spc="-7" dirty="0">
                <a:latin typeface="游ゴシック"/>
                <a:cs typeface="游ゴシック"/>
              </a:rPr>
              <a:t>厚生労働省のホームページで公表されています。リストや資料など希望されますか？</a:t>
            </a:r>
            <a:endParaRPr sz="933">
              <a:latin typeface="游ゴシック"/>
              <a:cs typeface="游ゴシック"/>
            </a:endParaRPr>
          </a:p>
        </p:txBody>
      </p:sp>
      <p:sp>
        <p:nvSpPr>
          <p:cNvPr id="10" name="object 10"/>
          <p:cNvSpPr/>
          <p:nvPr/>
        </p:nvSpPr>
        <p:spPr>
          <a:xfrm>
            <a:off x="804069" y="5267360"/>
            <a:ext cx="5967932" cy="3695563"/>
          </a:xfrm>
          <a:custGeom>
            <a:avLst/>
            <a:gdLst/>
            <a:ahLst/>
            <a:cxnLst/>
            <a:rect l="l" t="t" r="r" b="b"/>
            <a:pathLst>
              <a:path w="4476115" h="2771775">
                <a:moveTo>
                  <a:pt x="0" y="2771775"/>
                </a:moveTo>
                <a:lnTo>
                  <a:pt x="4475988" y="2771775"/>
                </a:lnTo>
                <a:lnTo>
                  <a:pt x="4475988" y="0"/>
                </a:lnTo>
                <a:lnTo>
                  <a:pt x="0" y="0"/>
                </a:lnTo>
                <a:lnTo>
                  <a:pt x="0" y="2771775"/>
                </a:lnTo>
                <a:close/>
              </a:path>
            </a:pathLst>
          </a:custGeom>
          <a:ln w="7493">
            <a:solidFill>
              <a:srgbClr val="000000"/>
            </a:solidFill>
          </a:ln>
        </p:spPr>
        <p:txBody>
          <a:bodyPr wrap="square" lIns="0" tIns="0" rIns="0" bIns="0" rtlCol="0"/>
          <a:lstStyle/>
          <a:p>
            <a:endParaRPr/>
          </a:p>
        </p:txBody>
      </p:sp>
      <p:sp>
        <p:nvSpPr>
          <p:cNvPr id="11" name="object 11"/>
          <p:cNvSpPr txBox="1"/>
          <p:nvPr/>
        </p:nvSpPr>
        <p:spPr>
          <a:xfrm>
            <a:off x="1577011" y="5356375"/>
            <a:ext cx="298016" cy="185585"/>
          </a:xfrm>
          <a:prstGeom prst="rect">
            <a:avLst/>
          </a:prstGeom>
        </p:spPr>
        <p:txBody>
          <a:bodyPr vert="horz" wrap="square" lIns="0" tIns="21166" rIns="0" bIns="0" rtlCol="0">
            <a:spAutoFit/>
          </a:bodyPr>
          <a:lstStyle/>
          <a:p>
            <a:pPr>
              <a:spcBef>
                <a:spcPts val="167"/>
              </a:spcBef>
            </a:pPr>
            <a:r>
              <a:rPr sz="1067" spc="-33" dirty="0">
                <a:latin typeface="游ゴシック"/>
                <a:cs typeface="游ゴシック"/>
              </a:rPr>
              <a:t>問７</a:t>
            </a:r>
            <a:endParaRPr sz="1067">
              <a:latin typeface="游ゴシック"/>
              <a:cs typeface="游ゴシック"/>
            </a:endParaRPr>
          </a:p>
        </p:txBody>
      </p:sp>
      <p:sp>
        <p:nvSpPr>
          <p:cNvPr id="12" name="object 12"/>
          <p:cNvSpPr txBox="1"/>
          <p:nvPr/>
        </p:nvSpPr>
        <p:spPr>
          <a:xfrm>
            <a:off x="2137011" y="5356375"/>
            <a:ext cx="3654924" cy="185585"/>
          </a:xfrm>
          <a:prstGeom prst="rect">
            <a:avLst/>
          </a:prstGeom>
        </p:spPr>
        <p:txBody>
          <a:bodyPr vert="horz" wrap="square" lIns="0" tIns="21166" rIns="0" bIns="0" rtlCol="0">
            <a:spAutoFit/>
          </a:bodyPr>
          <a:lstStyle/>
          <a:p>
            <a:pPr>
              <a:spcBef>
                <a:spcPts val="167"/>
              </a:spcBef>
            </a:pPr>
            <a:r>
              <a:rPr sz="1067" spc="-7" dirty="0">
                <a:latin typeface="游ゴシック"/>
                <a:cs typeface="游ゴシック"/>
              </a:rPr>
              <a:t>望まない妊娠で悩んだり、相談されたことがありますか？</a:t>
            </a:r>
            <a:endParaRPr sz="1067">
              <a:latin typeface="游ゴシック"/>
              <a:cs typeface="游ゴシック"/>
            </a:endParaRPr>
          </a:p>
        </p:txBody>
      </p:sp>
      <p:grpSp>
        <p:nvGrpSpPr>
          <p:cNvPr id="13" name="object 13"/>
          <p:cNvGrpSpPr/>
          <p:nvPr/>
        </p:nvGrpSpPr>
        <p:grpSpPr>
          <a:xfrm>
            <a:off x="7648148" y="5861392"/>
            <a:ext cx="2346026" cy="2472175"/>
            <a:chOff x="5785522" y="4040695"/>
            <a:chExt cx="1759585" cy="1854200"/>
          </a:xfrm>
        </p:grpSpPr>
        <p:sp>
          <p:nvSpPr>
            <p:cNvPr id="14" name="object 14"/>
            <p:cNvSpPr/>
            <p:nvPr/>
          </p:nvSpPr>
          <p:spPr>
            <a:xfrm>
              <a:off x="6562725" y="4345813"/>
              <a:ext cx="702310" cy="771525"/>
            </a:xfrm>
            <a:custGeom>
              <a:avLst/>
              <a:gdLst/>
              <a:ahLst/>
              <a:cxnLst/>
              <a:rect l="l" t="t" r="r" b="b"/>
              <a:pathLst>
                <a:path w="702309" h="771525">
                  <a:moveTo>
                    <a:pt x="0" y="0"/>
                  </a:moveTo>
                  <a:lnTo>
                    <a:pt x="0" y="771525"/>
                  </a:lnTo>
                  <a:lnTo>
                    <a:pt x="701802" y="451104"/>
                  </a:lnTo>
                  <a:lnTo>
                    <a:pt x="679531" y="406225"/>
                  </a:lnTo>
                  <a:lnTo>
                    <a:pt x="654630" y="363251"/>
                  </a:lnTo>
                  <a:lnTo>
                    <a:pt x="627221" y="322262"/>
                  </a:lnTo>
                  <a:lnTo>
                    <a:pt x="597429" y="283338"/>
                  </a:lnTo>
                  <a:lnTo>
                    <a:pt x="565380" y="246559"/>
                  </a:lnTo>
                  <a:lnTo>
                    <a:pt x="531198" y="212005"/>
                  </a:lnTo>
                  <a:lnTo>
                    <a:pt x="495007" y="179755"/>
                  </a:lnTo>
                  <a:lnTo>
                    <a:pt x="456933" y="149891"/>
                  </a:lnTo>
                  <a:lnTo>
                    <a:pt x="417099" y="122491"/>
                  </a:lnTo>
                  <a:lnTo>
                    <a:pt x="375631" y="97636"/>
                  </a:lnTo>
                  <a:lnTo>
                    <a:pt x="332653" y="75405"/>
                  </a:lnTo>
                  <a:lnTo>
                    <a:pt x="288290" y="55880"/>
                  </a:lnTo>
                  <a:lnTo>
                    <a:pt x="242666" y="39138"/>
                  </a:lnTo>
                  <a:lnTo>
                    <a:pt x="195906" y="25262"/>
                  </a:lnTo>
                  <a:lnTo>
                    <a:pt x="148134" y="14329"/>
                  </a:lnTo>
                  <a:lnTo>
                    <a:pt x="99477" y="6422"/>
                  </a:lnTo>
                  <a:lnTo>
                    <a:pt x="50057" y="1618"/>
                  </a:lnTo>
                  <a:lnTo>
                    <a:pt x="0" y="0"/>
                  </a:lnTo>
                  <a:close/>
                </a:path>
              </a:pathLst>
            </a:custGeom>
            <a:solidFill>
              <a:srgbClr val="4471C4"/>
            </a:solidFill>
          </p:spPr>
          <p:txBody>
            <a:bodyPr wrap="square" lIns="0" tIns="0" rIns="0" bIns="0" rtlCol="0"/>
            <a:lstStyle/>
            <a:p>
              <a:endParaRPr/>
            </a:p>
          </p:txBody>
        </p:sp>
        <p:sp>
          <p:nvSpPr>
            <p:cNvPr id="15" name="object 15"/>
            <p:cNvSpPr/>
            <p:nvPr/>
          </p:nvSpPr>
          <p:spPr>
            <a:xfrm>
              <a:off x="6562725" y="4796917"/>
              <a:ext cx="771525" cy="430530"/>
            </a:xfrm>
            <a:custGeom>
              <a:avLst/>
              <a:gdLst/>
              <a:ahLst/>
              <a:cxnLst/>
              <a:rect l="l" t="t" r="r" b="b"/>
              <a:pathLst>
                <a:path w="771525" h="430529">
                  <a:moveTo>
                    <a:pt x="701801" y="0"/>
                  </a:moveTo>
                  <a:lnTo>
                    <a:pt x="0" y="320421"/>
                  </a:lnTo>
                  <a:lnTo>
                    <a:pt x="763650" y="430276"/>
                  </a:lnTo>
                  <a:lnTo>
                    <a:pt x="769106" y="381381"/>
                  </a:lnTo>
                  <a:lnTo>
                    <a:pt x="771430" y="332417"/>
                  </a:lnTo>
                  <a:lnTo>
                    <a:pt x="770645" y="283529"/>
                  </a:lnTo>
                  <a:lnTo>
                    <a:pt x="766771" y="234864"/>
                  </a:lnTo>
                  <a:lnTo>
                    <a:pt x="759829" y="186568"/>
                  </a:lnTo>
                  <a:lnTo>
                    <a:pt x="749840" y="138787"/>
                  </a:lnTo>
                  <a:lnTo>
                    <a:pt x="736826" y="91668"/>
                  </a:lnTo>
                  <a:lnTo>
                    <a:pt x="720806" y="45356"/>
                  </a:lnTo>
                  <a:lnTo>
                    <a:pt x="701801" y="0"/>
                  </a:lnTo>
                  <a:close/>
                </a:path>
              </a:pathLst>
            </a:custGeom>
            <a:solidFill>
              <a:srgbClr val="EC7C30"/>
            </a:solidFill>
          </p:spPr>
          <p:txBody>
            <a:bodyPr wrap="square" lIns="0" tIns="0" rIns="0" bIns="0" rtlCol="0"/>
            <a:lstStyle/>
            <a:p>
              <a:endParaRPr/>
            </a:p>
          </p:txBody>
        </p:sp>
        <p:sp>
          <p:nvSpPr>
            <p:cNvPr id="16" name="object 16"/>
            <p:cNvSpPr/>
            <p:nvPr/>
          </p:nvSpPr>
          <p:spPr>
            <a:xfrm>
              <a:off x="6562725" y="4796917"/>
              <a:ext cx="771525" cy="430530"/>
            </a:xfrm>
            <a:custGeom>
              <a:avLst/>
              <a:gdLst/>
              <a:ahLst/>
              <a:cxnLst/>
              <a:rect l="l" t="t" r="r" b="b"/>
              <a:pathLst>
                <a:path w="771525" h="430529">
                  <a:moveTo>
                    <a:pt x="701801" y="0"/>
                  </a:moveTo>
                  <a:lnTo>
                    <a:pt x="720806" y="45356"/>
                  </a:lnTo>
                  <a:lnTo>
                    <a:pt x="736826" y="91668"/>
                  </a:lnTo>
                  <a:lnTo>
                    <a:pt x="749840" y="138787"/>
                  </a:lnTo>
                  <a:lnTo>
                    <a:pt x="759829" y="186568"/>
                  </a:lnTo>
                  <a:lnTo>
                    <a:pt x="766771" y="234864"/>
                  </a:lnTo>
                  <a:lnTo>
                    <a:pt x="770645" y="283529"/>
                  </a:lnTo>
                  <a:lnTo>
                    <a:pt x="771430" y="332417"/>
                  </a:lnTo>
                  <a:lnTo>
                    <a:pt x="769106" y="381381"/>
                  </a:lnTo>
                  <a:lnTo>
                    <a:pt x="763650" y="430276"/>
                  </a:lnTo>
                  <a:lnTo>
                    <a:pt x="0" y="320421"/>
                  </a:lnTo>
                  <a:lnTo>
                    <a:pt x="701801" y="0"/>
                  </a:lnTo>
                  <a:close/>
                </a:path>
              </a:pathLst>
            </a:custGeom>
            <a:ln w="11239">
              <a:solidFill>
                <a:srgbClr val="FFFFFF"/>
              </a:solidFill>
            </a:ln>
          </p:spPr>
          <p:txBody>
            <a:bodyPr wrap="square" lIns="0" tIns="0" rIns="0" bIns="0" rtlCol="0"/>
            <a:lstStyle/>
            <a:p>
              <a:endParaRPr/>
            </a:p>
          </p:txBody>
        </p:sp>
        <p:sp>
          <p:nvSpPr>
            <p:cNvPr id="17" name="object 17"/>
            <p:cNvSpPr/>
            <p:nvPr/>
          </p:nvSpPr>
          <p:spPr>
            <a:xfrm>
              <a:off x="5791237" y="4345813"/>
              <a:ext cx="1535430" cy="1543685"/>
            </a:xfrm>
            <a:custGeom>
              <a:avLst/>
              <a:gdLst/>
              <a:ahLst/>
              <a:cxnLst/>
              <a:rect l="l" t="t" r="r" b="b"/>
              <a:pathLst>
                <a:path w="1535429" h="1543685">
                  <a:moveTo>
                    <a:pt x="771488" y="0"/>
                  </a:moveTo>
                  <a:lnTo>
                    <a:pt x="723848" y="1455"/>
                  </a:lnTo>
                  <a:lnTo>
                    <a:pt x="676908" y="5767"/>
                  </a:lnTo>
                  <a:lnTo>
                    <a:pt x="630760" y="12856"/>
                  </a:lnTo>
                  <a:lnTo>
                    <a:pt x="585496" y="22643"/>
                  </a:lnTo>
                  <a:lnTo>
                    <a:pt x="541207" y="35046"/>
                  </a:lnTo>
                  <a:lnTo>
                    <a:pt x="497987" y="49988"/>
                  </a:lnTo>
                  <a:lnTo>
                    <a:pt x="455928" y="67387"/>
                  </a:lnTo>
                  <a:lnTo>
                    <a:pt x="415121" y="87164"/>
                  </a:lnTo>
                  <a:lnTo>
                    <a:pt x="375659" y="109239"/>
                  </a:lnTo>
                  <a:lnTo>
                    <a:pt x="337635" y="133531"/>
                  </a:lnTo>
                  <a:lnTo>
                    <a:pt x="301139" y="159962"/>
                  </a:lnTo>
                  <a:lnTo>
                    <a:pt x="266266" y="188452"/>
                  </a:lnTo>
                  <a:lnTo>
                    <a:pt x="233106" y="218919"/>
                  </a:lnTo>
                  <a:lnTo>
                    <a:pt x="201752" y="251286"/>
                  </a:lnTo>
                  <a:lnTo>
                    <a:pt x="172297" y="285470"/>
                  </a:lnTo>
                  <a:lnTo>
                    <a:pt x="144832" y="321394"/>
                  </a:lnTo>
                  <a:lnTo>
                    <a:pt x="119450" y="358977"/>
                  </a:lnTo>
                  <a:lnTo>
                    <a:pt x="96243" y="398139"/>
                  </a:lnTo>
                  <a:lnTo>
                    <a:pt x="75302" y="438799"/>
                  </a:lnTo>
                  <a:lnTo>
                    <a:pt x="56722" y="480880"/>
                  </a:lnTo>
                  <a:lnTo>
                    <a:pt x="40592" y="524299"/>
                  </a:lnTo>
                  <a:lnTo>
                    <a:pt x="27007" y="568979"/>
                  </a:lnTo>
                  <a:lnTo>
                    <a:pt x="16058" y="614838"/>
                  </a:lnTo>
                  <a:lnTo>
                    <a:pt x="7837" y="661796"/>
                  </a:lnTo>
                  <a:lnTo>
                    <a:pt x="2388" y="710308"/>
                  </a:lnTo>
                  <a:lnTo>
                    <a:pt x="0" y="758445"/>
                  </a:lnTo>
                  <a:lnTo>
                    <a:pt x="595" y="806105"/>
                  </a:lnTo>
                  <a:lnTo>
                    <a:pt x="4098" y="853185"/>
                  </a:lnTo>
                  <a:lnTo>
                    <a:pt x="10431" y="899583"/>
                  </a:lnTo>
                  <a:lnTo>
                    <a:pt x="19518" y="945197"/>
                  </a:lnTo>
                  <a:lnTo>
                    <a:pt x="31283" y="989925"/>
                  </a:lnTo>
                  <a:lnTo>
                    <a:pt x="45649" y="1033663"/>
                  </a:lnTo>
                  <a:lnTo>
                    <a:pt x="62538" y="1076311"/>
                  </a:lnTo>
                  <a:lnTo>
                    <a:pt x="81876" y="1117766"/>
                  </a:lnTo>
                  <a:lnTo>
                    <a:pt x="103584" y="1157925"/>
                  </a:lnTo>
                  <a:lnTo>
                    <a:pt x="127587" y="1196686"/>
                  </a:lnTo>
                  <a:lnTo>
                    <a:pt x="153807" y="1233947"/>
                  </a:lnTo>
                  <a:lnTo>
                    <a:pt x="182169" y="1269606"/>
                  </a:lnTo>
                  <a:lnTo>
                    <a:pt x="212595" y="1303561"/>
                  </a:lnTo>
                  <a:lnTo>
                    <a:pt x="245009" y="1335708"/>
                  </a:lnTo>
                  <a:lnTo>
                    <a:pt x="279334" y="1365946"/>
                  </a:lnTo>
                  <a:lnTo>
                    <a:pt x="315495" y="1394173"/>
                  </a:lnTo>
                  <a:lnTo>
                    <a:pt x="353413" y="1420286"/>
                  </a:lnTo>
                  <a:lnTo>
                    <a:pt x="393013" y="1444183"/>
                  </a:lnTo>
                  <a:lnTo>
                    <a:pt x="434217" y="1465762"/>
                  </a:lnTo>
                  <a:lnTo>
                    <a:pt x="476950" y="1484920"/>
                  </a:lnTo>
                  <a:lnTo>
                    <a:pt x="521135" y="1501556"/>
                  </a:lnTo>
                  <a:lnTo>
                    <a:pt x="566694" y="1515566"/>
                  </a:lnTo>
                  <a:lnTo>
                    <a:pt x="613553" y="1526849"/>
                  </a:lnTo>
                  <a:lnTo>
                    <a:pt x="661633" y="1535302"/>
                  </a:lnTo>
                  <a:lnTo>
                    <a:pt x="710145" y="1540737"/>
                  </a:lnTo>
                  <a:lnTo>
                    <a:pt x="758284" y="1543113"/>
                  </a:lnTo>
                  <a:lnTo>
                    <a:pt x="805946" y="1542505"/>
                  </a:lnTo>
                  <a:lnTo>
                    <a:pt x="853029" y="1538991"/>
                  </a:lnTo>
                  <a:lnTo>
                    <a:pt x="899431" y="1532648"/>
                  </a:lnTo>
                  <a:lnTo>
                    <a:pt x="945049" y="1523552"/>
                  </a:lnTo>
                  <a:lnTo>
                    <a:pt x="989781" y="1511778"/>
                  </a:lnTo>
                  <a:lnTo>
                    <a:pt x="1033524" y="1497406"/>
                  </a:lnTo>
                  <a:lnTo>
                    <a:pt x="1076177" y="1480509"/>
                  </a:lnTo>
                  <a:lnTo>
                    <a:pt x="1117637" y="1461166"/>
                  </a:lnTo>
                  <a:lnTo>
                    <a:pt x="1157800" y="1439452"/>
                  </a:lnTo>
                  <a:lnTo>
                    <a:pt x="1196566" y="1415445"/>
                  </a:lnTo>
                  <a:lnTo>
                    <a:pt x="1233831" y="1389221"/>
                  </a:lnTo>
                  <a:lnTo>
                    <a:pt x="1269493" y="1360856"/>
                  </a:lnTo>
                  <a:lnTo>
                    <a:pt x="1303450" y="1330427"/>
                  </a:lnTo>
                  <a:lnTo>
                    <a:pt x="1335599" y="1298010"/>
                  </a:lnTo>
                  <a:lnTo>
                    <a:pt x="1365839" y="1263683"/>
                  </a:lnTo>
                  <a:lnTo>
                    <a:pt x="1394065" y="1227521"/>
                  </a:lnTo>
                  <a:lnTo>
                    <a:pt x="1420177" y="1189602"/>
                  </a:lnTo>
                  <a:lnTo>
                    <a:pt x="1444071" y="1150001"/>
                  </a:lnTo>
                  <a:lnTo>
                    <a:pt x="1465646" y="1108796"/>
                  </a:lnTo>
                  <a:lnTo>
                    <a:pt x="1484798" y="1066062"/>
                  </a:lnTo>
                  <a:lnTo>
                    <a:pt x="1501426" y="1021878"/>
                  </a:lnTo>
                  <a:lnTo>
                    <a:pt x="1515427" y="976318"/>
                  </a:lnTo>
                  <a:lnTo>
                    <a:pt x="1526699" y="929460"/>
                  </a:lnTo>
                  <a:lnTo>
                    <a:pt x="1535139" y="881379"/>
                  </a:lnTo>
                  <a:lnTo>
                    <a:pt x="771488" y="771524"/>
                  </a:lnTo>
                  <a:lnTo>
                    <a:pt x="771488" y="0"/>
                  </a:lnTo>
                  <a:close/>
                </a:path>
              </a:pathLst>
            </a:custGeom>
            <a:solidFill>
              <a:srgbClr val="A4A4A4"/>
            </a:solidFill>
          </p:spPr>
          <p:txBody>
            <a:bodyPr wrap="square" lIns="0" tIns="0" rIns="0" bIns="0" rtlCol="0"/>
            <a:lstStyle/>
            <a:p>
              <a:endParaRPr/>
            </a:p>
          </p:txBody>
        </p:sp>
        <p:sp>
          <p:nvSpPr>
            <p:cNvPr id="18" name="object 18"/>
            <p:cNvSpPr/>
            <p:nvPr/>
          </p:nvSpPr>
          <p:spPr>
            <a:xfrm>
              <a:off x="5791237" y="4345813"/>
              <a:ext cx="1535430" cy="1543685"/>
            </a:xfrm>
            <a:custGeom>
              <a:avLst/>
              <a:gdLst/>
              <a:ahLst/>
              <a:cxnLst/>
              <a:rect l="l" t="t" r="r" b="b"/>
              <a:pathLst>
                <a:path w="1535429" h="1543685">
                  <a:moveTo>
                    <a:pt x="1535139" y="881379"/>
                  </a:moveTo>
                  <a:lnTo>
                    <a:pt x="1526699" y="929460"/>
                  </a:lnTo>
                  <a:lnTo>
                    <a:pt x="1515427" y="976318"/>
                  </a:lnTo>
                  <a:lnTo>
                    <a:pt x="1501426" y="1021878"/>
                  </a:lnTo>
                  <a:lnTo>
                    <a:pt x="1484798" y="1066062"/>
                  </a:lnTo>
                  <a:lnTo>
                    <a:pt x="1465646" y="1108796"/>
                  </a:lnTo>
                  <a:lnTo>
                    <a:pt x="1444071" y="1150001"/>
                  </a:lnTo>
                  <a:lnTo>
                    <a:pt x="1420177" y="1189602"/>
                  </a:lnTo>
                  <a:lnTo>
                    <a:pt x="1394065" y="1227521"/>
                  </a:lnTo>
                  <a:lnTo>
                    <a:pt x="1365839" y="1263683"/>
                  </a:lnTo>
                  <a:lnTo>
                    <a:pt x="1335599" y="1298010"/>
                  </a:lnTo>
                  <a:lnTo>
                    <a:pt x="1303450" y="1330427"/>
                  </a:lnTo>
                  <a:lnTo>
                    <a:pt x="1269493" y="1360856"/>
                  </a:lnTo>
                  <a:lnTo>
                    <a:pt x="1233831" y="1389221"/>
                  </a:lnTo>
                  <a:lnTo>
                    <a:pt x="1196566" y="1415445"/>
                  </a:lnTo>
                  <a:lnTo>
                    <a:pt x="1157800" y="1439452"/>
                  </a:lnTo>
                  <a:lnTo>
                    <a:pt x="1117637" y="1461166"/>
                  </a:lnTo>
                  <a:lnTo>
                    <a:pt x="1076177" y="1480509"/>
                  </a:lnTo>
                  <a:lnTo>
                    <a:pt x="1033524" y="1497406"/>
                  </a:lnTo>
                  <a:lnTo>
                    <a:pt x="989781" y="1511778"/>
                  </a:lnTo>
                  <a:lnTo>
                    <a:pt x="945049" y="1523552"/>
                  </a:lnTo>
                  <a:lnTo>
                    <a:pt x="899431" y="1532648"/>
                  </a:lnTo>
                  <a:lnTo>
                    <a:pt x="853029" y="1538991"/>
                  </a:lnTo>
                  <a:lnTo>
                    <a:pt x="805946" y="1542505"/>
                  </a:lnTo>
                  <a:lnTo>
                    <a:pt x="758284" y="1543113"/>
                  </a:lnTo>
                  <a:lnTo>
                    <a:pt x="710145" y="1540737"/>
                  </a:lnTo>
                  <a:lnTo>
                    <a:pt x="661633" y="1535302"/>
                  </a:lnTo>
                  <a:lnTo>
                    <a:pt x="613553" y="1526849"/>
                  </a:lnTo>
                  <a:lnTo>
                    <a:pt x="566694" y="1515566"/>
                  </a:lnTo>
                  <a:lnTo>
                    <a:pt x="521135" y="1501556"/>
                  </a:lnTo>
                  <a:lnTo>
                    <a:pt x="476950" y="1484920"/>
                  </a:lnTo>
                  <a:lnTo>
                    <a:pt x="434217" y="1465762"/>
                  </a:lnTo>
                  <a:lnTo>
                    <a:pt x="393013" y="1444183"/>
                  </a:lnTo>
                  <a:lnTo>
                    <a:pt x="353413" y="1420286"/>
                  </a:lnTo>
                  <a:lnTo>
                    <a:pt x="315495" y="1394173"/>
                  </a:lnTo>
                  <a:lnTo>
                    <a:pt x="279334" y="1365946"/>
                  </a:lnTo>
                  <a:lnTo>
                    <a:pt x="245009" y="1335708"/>
                  </a:lnTo>
                  <a:lnTo>
                    <a:pt x="212595" y="1303561"/>
                  </a:lnTo>
                  <a:lnTo>
                    <a:pt x="182169" y="1269606"/>
                  </a:lnTo>
                  <a:lnTo>
                    <a:pt x="153807" y="1233947"/>
                  </a:lnTo>
                  <a:lnTo>
                    <a:pt x="127587" y="1196686"/>
                  </a:lnTo>
                  <a:lnTo>
                    <a:pt x="103584" y="1157925"/>
                  </a:lnTo>
                  <a:lnTo>
                    <a:pt x="81876" y="1117766"/>
                  </a:lnTo>
                  <a:lnTo>
                    <a:pt x="62538" y="1076311"/>
                  </a:lnTo>
                  <a:lnTo>
                    <a:pt x="45649" y="1033663"/>
                  </a:lnTo>
                  <a:lnTo>
                    <a:pt x="31283" y="989925"/>
                  </a:lnTo>
                  <a:lnTo>
                    <a:pt x="19518" y="945197"/>
                  </a:lnTo>
                  <a:lnTo>
                    <a:pt x="10431" y="899583"/>
                  </a:lnTo>
                  <a:lnTo>
                    <a:pt x="4098" y="853185"/>
                  </a:lnTo>
                  <a:lnTo>
                    <a:pt x="595" y="806105"/>
                  </a:lnTo>
                  <a:lnTo>
                    <a:pt x="0" y="758445"/>
                  </a:lnTo>
                  <a:lnTo>
                    <a:pt x="2388" y="710308"/>
                  </a:lnTo>
                  <a:lnTo>
                    <a:pt x="7837" y="661796"/>
                  </a:lnTo>
                  <a:lnTo>
                    <a:pt x="16058" y="614838"/>
                  </a:lnTo>
                  <a:lnTo>
                    <a:pt x="27007" y="568979"/>
                  </a:lnTo>
                  <a:lnTo>
                    <a:pt x="40592" y="524299"/>
                  </a:lnTo>
                  <a:lnTo>
                    <a:pt x="56722" y="480880"/>
                  </a:lnTo>
                  <a:lnTo>
                    <a:pt x="75302" y="438799"/>
                  </a:lnTo>
                  <a:lnTo>
                    <a:pt x="96243" y="398139"/>
                  </a:lnTo>
                  <a:lnTo>
                    <a:pt x="119450" y="358977"/>
                  </a:lnTo>
                  <a:lnTo>
                    <a:pt x="144832" y="321394"/>
                  </a:lnTo>
                  <a:lnTo>
                    <a:pt x="172297" y="285470"/>
                  </a:lnTo>
                  <a:lnTo>
                    <a:pt x="201752" y="251286"/>
                  </a:lnTo>
                  <a:lnTo>
                    <a:pt x="233106" y="218919"/>
                  </a:lnTo>
                  <a:lnTo>
                    <a:pt x="266266" y="188452"/>
                  </a:lnTo>
                  <a:lnTo>
                    <a:pt x="301139" y="159962"/>
                  </a:lnTo>
                  <a:lnTo>
                    <a:pt x="337635" y="133531"/>
                  </a:lnTo>
                  <a:lnTo>
                    <a:pt x="375659" y="109239"/>
                  </a:lnTo>
                  <a:lnTo>
                    <a:pt x="415121" y="87164"/>
                  </a:lnTo>
                  <a:lnTo>
                    <a:pt x="455928" y="67387"/>
                  </a:lnTo>
                  <a:lnTo>
                    <a:pt x="497987" y="49988"/>
                  </a:lnTo>
                  <a:lnTo>
                    <a:pt x="541207" y="35046"/>
                  </a:lnTo>
                  <a:lnTo>
                    <a:pt x="585496" y="22643"/>
                  </a:lnTo>
                  <a:lnTo>
                    <a:pt x="630760" y="12856"/>
                  </a:lnTo>
                  <a:lnTo>
                    <a:pt x="676908" y="5767"/>
                  </a:lnTo>
                  <a:lnTo>
                    <a:pt x="723848" y="1455"/>
                  </a:lnTo>
                  <a:lnTo>
                    <a:pt x="771488" y="0"/>
                  </a:lnTo>
                  <a:lnTo>
                    <a:pt x="771488" y="771524"/>
                  </a:lnTo>
                  <a:lnTo>
                    <a:pt x="1535139" y="881379"/>
                  </a:lnTo>
                  <a:close/>
                </a:path>
              </a:pathLst>
            </a:custGeom>
            <a:ln w="11239">
              <a:solidFill>
                <a:srgbClr val="FFFFFF"/>
              </a:solidFill>
            </a:ln>
          </p:spPr>
          <p:txBody>
            <a:bodyPr wrap="square" lIns="0" tIns="0" rIns="0" bIns="0" rtlCol="0"/>
            <a:lstStyle/>
            <a:p>
              <a:endParaRPr/>
            </a:p>
          </p:txBody>
        </p:sp>
        <p:sp>
          <p:nvSpPr>
            <p:cNvPr id="19" name="object 19"/>
            <p:cNvSpPr/>
            <p:nvPr/>
          </p:nvSpPr>
          <p:spPr>
            <a:xfrm>
              <a:off x="6947535" y="4043553"/>
              <a:ext cx="594995" cy="424815"/>
            </a:xfrm>
            <a:custGeom>
              <a:avLst/>
              <a:gdLst/>
              <a:ahLst/>
              <a:cxnLst/>
              <a:rect l="l" t="t" r="r" b="b"/>
              <a:pathLst>
                <a:path w="594995" h="424814">
                  <a:moveTo>
                    <a:pt x="594487" y="0"/>
                  </a:moveTo>
                  <a:lnTo>
                    <a:pt x="0" y="0"/>
                  </a:lnTo>
                  <a:lnTo>
                    <a:pt x="0" y="290703"/>
                  </a:lnTo>
                  <a:lnTo>
                    <a:pt x="99187" y="290703"/>
                  </a:lnTo>
                  <a:lnTo>
                    <a:pt x="32258" y="424815"/>
                  </a:lnTo>
                  <a:lnTo>
                    <a:pt x="247777" y="290703"/>
                  </a:lnTo>
                  <a:lnTo>
                    <a:pt x="594487" y="290703"/>
                  </a:lnTo>
                  <a:lnTo>
                    <a:pt x="594487" y="0"/>
                  </a:lnTo>
                  <a:close/>
                </a:path>
              </a:pathLst>
            </a:custGeom>
            <a:solidFill>
              <a:srgbClr val="FFFFFF"/>
            </a:solidFill>
          </p:spPr>
          <p:txBody>
            <a:bodyPr wrap="square" lIns="0" tIns="0" rIns="0" bIns="0" rtlCol="0"/>
            <a:lstStyle/>
            <a:p>
              <a:endParaRPr/>
            </a:p>
          </p:txBody>
        </p:sp>
        <p:sp>
          <p:nvSpPr>
            <p:cNvPr id="20" name="object 20"/>
            <p:cNvSpPr/>
            <p:nvPr/>
          </p:nvSpPr>
          <p:spPr>
            <a:xfrm>
              <a:off x="6947535" y="4043553"/>
              <a:ext cx="594995" cy="424815"/>
            </a:xfrm>
            <a:custGeom>
              <a:avLst/>
              <a:gdLst/>
              <a:ahLst/>
              <a:cxnLst/>
              <a:rect l="l" t="t" r="r" b="b"/>
              <a:pathLst>
                <a:path w="594995" h="424814">
                  <a:moveTo>
                    <a:pt x="0" y="0"/>
                  </a:moveTo>
                  <a:lnTo>
                    <a:pt x="99187" y="0"/>
                  </a:lnTo>
                  <a:lnTo>
                    <a:pt x="247777" y="0"/>
                  </a:lnTo>
                  <a:lnTo>
                    <a:pt x="594487" y="0"/>
                  </a:lnTo>
                  <a:lnTo>
                    <a:pt x="594487" y="169545"/>
                  </a:lnTo>
                  <a:lnTo>
                    <a:pt x="594487" y="242315"/>
                  </a:lnTo>
                  <a:lnTo>
                    <a:pt x="594487" y="290703"/>
                  </a:lnTo>
                  <a:lnTo>
                    <a:pt x="247777" y="290703"/>
                  </a:lnTo>
                  <a:lnTo>
                    <a:pt x="32258" y="424815"/>
                  </a:lnTo>
                  <a:lnTo>
                    <a:pt x="99187" y="290703"/>
                  </a:lnTo>
                  <a:lnTo>
                    <a:pt x="0" y="290703"/>
                  </a:lnTo>
                  <a:lnTo>
                    <a:pt x="0" y="242315"/>
                  </a:lnTo>
                  <a:lnTo>
                    <a:pt x="0" y="169545"/>
                  </a:lnTo>
                  <a:lnTo>
                    <a:pt x="0" y="0"/>
                  </a:lnTo>
                  <a:close/>
                </a:path>
              </a:pathLst>
            </a:custGeom>
            <a:ln w="5626">
              <a:solidFill>
                <a:srgbClr val="000000"/>
              </a:solidFill>
            </a:ln>
          </p:spPr>
          <p:txBody>
            <a:bodyPr wrap="square" lIns="0" tIns="0" rIns="0" bIns="0" rtlCol="0"/>
            <a:lstStyle/>
            <a:p>
              <a:endParaRPr/>
            </a:p>
          </p:txBody>
        </p:sp>
      </p:grpSp>
      <p:sp>
        <p:nvSpPr>
          <p:cNvPr id="21" name="object 21"/>
          <p:cNvSpPr txBox="1"/>
          <p:nvPr/>
        </p:nvSpPr>
        <p:spPr>
          <a:xfrm>
            <a:off x="9316308" y="5899566"/>
            <a:ext cx="592645" cy="289822"/>
          </a:xfrm>
          <a:prstGeom prst="rect">
            <a:avLst/>
          </a:prstGeom>
        </p:spPr>
        <p:txBody>
          <a:bodyPr vert="horz" wrap="square" lIns="0" tIns="30479" rIns="0" bIns="0" rtlCol="0">
            <a:spAutoFit/>
          </a:bodyPr>
          <a:lstStyle/>
          <a:p>
            <a:pPr marL="71118">
              <a:spcBef>
                <a:spcPts val="240"/>
              </a:spcBef>
            </a:pPr>
            <a:r>
              <a:rPr sz="800" spc="-20" dirty="0">
                <a:solidFill>
                  <a:srgbClr val="585858"/>
                </a:solidFill>
                <a:latin typeface="BIZ UDPゴシック"/>
                <a:cs typeface="BIZ UDPゴシック"/>
              </a:rPr>
              <a:t>希望する</a:t>
            </a:r>
            <a:endParaRPr sz="800">
              <a:latin typeface="BIZ UDPゴシック"/>
              <a:cs typeface="BIZ UDPゴシック"/>
            </a:endParaRPr>
          </a:p>
          <a:p>
            <a:pPr marL="16933">
              <a:spcBef>
                <a:spcPts val="113"/>
              </a:spcBef>
            </a:pPr>
            <a:r>
              <a:rPr sz="800" dirty="0">
                <a:solidFill>
                  <a:srgbClr val="585858"/>
                </a:solidFill>
                <a:latin typeface="BIZ UDPゴシック"/>
                <a:cs typeface="BIZ UDPゴシック"/>
              </a:rPr>
              <a:t>6</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18%</a:t>
            </a:r>
            <a:endParaRPr sz="800">
              <a:latin typeface="BIZ UDPゴシック"/>
              <a:cs typeface="BIZ UDPゴシック"/>
            </a:endParaRPr>
          </a:p>
        </p:txBody>
      </p:sp>
      <p:grpSp>
        <p:nvGrpSpPr>
          <p:cNvPr id="22" name="object 22"/>
          <p:cNvGrpSpPr/>
          <p:nvPr/>
        </p:nvGrpSpPr>
        <p:grpSpPr>
          <a:xfrm>
            <a:off x="9239687" y="7146753"/>
            <a:ext cx="888967" cy="1486691"/>
            <a:chOff x="6979221" y="5004752"/>
            <a:chExt cx="666750" cy="1115060"/>
          </a:xfrm>
        </p:grpSpPr>
        <p:sp>
          <p:nvSpPr>
            <p:cNvPr id="23" name="object 23"/>
            <p:cNvSpPr/>
            <p:nvPr/>
          </p:nvSpPr>
          <p:spPr>
            <a:xfrm>
              <a:off x="6982078" y="5007610"/>
              <a:ext cx="661035" cy="1109345"/>
            </a:xfrm>
            <a:custGeom>
              <a:avLst/>
              <a:gdLst/>
              <a:ahLst/>
              <a:cxnLst/>
              <a:rect l="l" t="t" r="r" b="b"/>
              <a:pathLst>
                <a:path w="661034" h="1109345">
                  <a:moveTo>
                    <a:pt x="344297" y="0"/>
                  </a:moveTo>
                  <a:lnTo>
                    <a:pt x="385445" y="769746"/>
                  </a:lnTo>
                  <a:lnTo>
                    <a:pt x="0" y="769746"/>
                  </a:lnTo>
                  <a:lnTo>
                    <a:pt x="0" y="1109344"/>
                  </a:lnTo>
                  <a:lnTo>
                    <a:pt x="660781" y="1109344"/>
                  </a:lnTo>
                  <a:lnTo>
                    <a:pt x="660781" y="769746"/>
                  </a:lnTo>
                  <a:lnTo>
                    <a:pt x="550672" y="769746"/>
                  </a:lnTo>
                  <a:lnTo>
                    <a:pt x="344297" y="0"/>
                  </a:lnTo>
                  <a:close/>
                </a:path>
              </a:pathLst>
            </a:custGeom>
            <a:solidFill>
              <a:srgbClr val="FFFFFF"/>
            </a:solidFill>
          </p:spPr>
          <p:txBody>
            <a:bodyPr wrap="square" lIns="0" tIns="0" rIns="0" bIns="0" rtlCol="0"/>
            <a:lstStyle/>
            <a:p>
              <a:endParaRPr/>
            </a:p>
          </p:txBody>
        </p:sp>
        <p:sp>
          <p:nvSpPr>
            <p:cNvPr id="24" name="object 24"/>
            <p:cNvSpPr/>
            <p:nvPr/>
          </p:nvSpPr>
          <p:spPr>
            <a:xfrm>
              <a:off x="6982078" y="5007610"/>
              <a:ext cx="661035" cy="1109345"/>
            </a:xfrm>
            <a:custGeom>
              <a:avLst/>
              <a:gdLst/>
              <a:ahLst/>
              <a:cxnLst/>
              <a:rect l="l" t="t" r="r" b="b"/>
              <a:pathLst>
                <a:path w="661034" h="1109345">
                  <a:moveTo>
                    <a:pt x="0" y="769746"/>
                  </a:moveTo>
                  <a:lnTo>
                    <a:pt x="385445" y="769746"/>
                  </a:lnTo>
                  <a:lnTo>
                    <a:pt x="344297" y="0"/>
                  </a:lnTo>
                  <a:lnTo>
                    <a:pt x="550672" y="769746"/>
                  </a:lnTo>
                  <a:lnTo>
                    <a:pt x="660781" y="769746"/>
                  </a:lnTo>
                  <a:lnTo>
                    <a:pt x="660781" y="826388"/>
                  </a:lnTo>
                  <a:lnTo>
                    <a:pt x="660781" y="911224"/>
                  </a:lnTo>
                  <a:lnTo>
                    <a:pt x="660781" y="1109344"/>
                  </a:lnTo>
                  <a:lnTo>
                    <a:pt x="550672" y="1109344"/>
                  </a:lnTo>
                  <a:lnTo>
                    <a:pt x="385445" y="1109344"/>
                  </a:lnTo>
                  <a:lnTo>
                    <a:pt x="0" y="1109344"/>
                  </a:lnTo>
                  <a:lnTo>
                    <a:pt x="0" y="911224"/>
                  </a:lnTo>
                  <a:lnTo>
                    <a:pt x="0" y="826388"/>
                  </a:lnTo>
                  <a:lnTo>
                    <a:pt x="0" y="769746"/>
                  </a:lnTo>
                  <a:close/>
                </a:path>
              </a:pathLst>
            </a:custGeom>
            <a:ln w="5626">
              <a:solidFill>
                <a:srgbClr val="000000"/>
              </a:solidFill>
            </a:ln>
          </p:spPr>
          <p:txBody>
            <a:bodyPr wrap="square" lIns="0" tIns="0" rIns="0" bIns="0" rtlCol="0"/>
            <a:lstStyle/>
            <a:p>
              <a:endParaRPr/>
            </a:p>
          </p:txBody>
        </p:sp>
      </p:grpSp>
      <p:sp>
        <p:nvSpPr>
          <p:cNvPr id="25" name="object 25"/>
          <p:cNvSpPr txBox="1"/>
          <p:nvPr/>
        </p:nvSpPr>
        <p:spPr>
          <a:xfrm>
            <a:off x="9413841" y="8244407"/>
            <a:ext cx="552006" cy="289822"/>
          </a:xfrm>
          <a:prstGeom prst="rect">
            <a:avLst/>
          </a:prstGeom>
        </p:spPr>
        <p:txBody>
          <a:bodyPr vert="horz" wrap="square" lIns="0" tIns="30479" rIns="0" bIns="0" rtlCol="0">
            <a:spAutoFit/>
          </a:bodyPr>
          <a:lstStyle/>
          <a:p>
            <a:pPr marL="16933">
              <a:spcBef>
                <a:spcPts val="240"/>
              </a:spcBef>
            </a:pPr>
            <a:r>
              <a:rPr sz="800" spc="-13" dirty="0">
                <a:solidFill>
                  <a:srgbClr val="585858"/>
                </a:solidFill>
                <a:latin typeface="BIZ UDPゴシック"/>
                <a:cs typeface="BIZ UDPゴシック"/>
              </a:rPr>
              <a:t>希望しない</a:t>
            </a:r>
            <a:endParaRPr sz="800">
              <a:latin typeface="BIZ UDPゴシック"/>
              <a:cs typeface="BIZ UDPゴシック"/>
            </a:endParaRPr>
          </a:p>
          <a:p>
            <a:pPr marL="41486">
              <a:spcBef>
                <a:spcPts val="113"/>
              </a:spcBef>
            </a:pPr>
            <a:r>
              <a:rPr sz="800" dirty="0">
                <a:solidFill>
                  <a:srgbClr val="585858"/>
                </a:solidFill>
                <a:latin typeface="BIZ UDPゴシック"/>
                <a:cs typeface="BIZ UDPゴシック"/>
              </a:rPr>
              <a:t>3</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9%</a:t>
            </a:r>
            <a:endParaRPr sz="800">
              <a:latin typeface="BIZ UDPゴシック"/>
              <a:cs typeface="BIZ UDPゴシック"/>
            </a:endParaRPr>
          </a:p>
        </p:txBody>
      </p:sp>
      <p:grpSp>
        <p:nvGrpSpPr>
          <p:cNvPr id="26" name="object 26"/>
          <p:cNvGrpSpPr/>
          <p:nvPr/>
        </p:nvGrpSpPr>
        <p:grpSpPr>
          <a:xfrm>
            <a:off x="7386741" y="7966804"/>
            <a:ext cx="880501" cy="745039"/>
            <a:chOff x="5589460" y="5619813"/>
            <a:chExt cx="660400" cy="558800"/>
          </a:xfrm>
        </p:grpSpPr>
        <p:sp>
          <p:nvSpPr>
            <p:cNvPr id="27" name="object 27"/>
            <p:cNvSpPr/>
            <p:nvPr/>
          </p:nvSpPr>
          <p:spPr>
            <a:xfrm>
              <a:off x="5592317" y="5622671"/>
              <a:ext cx="654685" cy="553085"/>
            </a:xfrm>
            <a:custGeom>
              <a:avLst/>
              <a:gdLst/>
              <a:ahLst/>
              <a:cxnLst/>
              <a:rect l="l" t="t" r="r" b="b"/>
              <a:pathLst>
                <a:path w="654685" h="553085">
                  <a:moveTo>
                    <a:pt x="387350" y="0"/>
                  </a:moveTo>
                  <a:lnTo>
                    <a:pt x="381889" y="233045"/>
                  </a:lnTo>
                  <a:lnTo>
                    <a:pt x="0" y="233045"/>
                  </a:lnTo>
                  <a:lnTo>
                    <a:pt x="0" y="552577"/>
                  </a:lnTo>
                  <a:lnTo>
                    <a:pt x="654558" y="552577"/>
                  </a:lnTo>
                  <a:lnTo>
                    <a:pt x="654558" y="233045"/>
                  </a:lnTo>
                  <a:lnTo>
                    <a:pt x="545465" y="233045"/>
                  </a:lnTo>
                  <a:lnTo>
                    <a:pt x="387350" y="0"/>
                  </a:lnTo>
                  <a:close/>
                </a:path>
              </a:pathLst>
            </a:custGeom>
            <a:solidFill>
              <a:srgbClr val="FFFFFF"/>
            </a:solidFill>
          </p:spPr>
          <p:txBody>
            <a:bodyPr wrap="square" lIns="0" tIns="0" rIns="0" bIns="0" rtlCol="0"/>
            <a:lstStyle/>
            <a:p>
              <a:endParaRPr/>
            </a:p>
          </p:txBody>
        </p:sp>
        <p:sp>
          <p:nvSpPr>
            <p:cNvPr id="28" name="object 28"/>
            <p:cNvSpPr/>
            <p:nvPr/>
          </p:nvSpPr>
          <p:spPr>
            <a:xfrm>
              <a:off x="5592317" y="5622671"/>
              <a:ext cx="654685" cy="553085"/>
            </a:xfrm>
            <a:custGeom>
              <a:avLst/>
              <a:gdLst/>
              <a:ahLst/>
              <a:cxnLst/>
              <a:rect l="l" t="t" r="r" b="b"/>
              <a:pathLst>
                <a:path w="654685" h="553085">
                  <a:moveTo>
                    <a:pt x="0" y="233045"/>
                  </a:moveTo>
                  <a:lnTo>
                    <a:pt x="381889" y="233045"/>
                  </a:lnTo>
                  <a:lnTo>
                    <a:pt x="387350" y="0"/>
                  </a:lnTo>
                  <a:lnTo>
                    <a:pt x="545465" y="233045"/>
                  </a:lnTo>
                  <a:lnTo>
                    <a:pt x="654558" y="233045"/>
                  </a:lnTo>
                  <a:lnTo>
                    <a:pt x="654558" y="286258"/>
                  </a:lnTo>
                  <a:lnTo>
                    <a:pt x="654558" y="366141"/>
                  </a:lnTo>
                  <a:lnTo>
                    <a:pt x="654558" y="552577"/>
                  </a:lnTo>
                  <a:lnTo>
                    <a:pt x="545465" y="552577"/>
                  </a:lnTo>
                  <a:lnTo>
                    <a:pt x="381889" y="552577"/>
                  </a:lnTo>
                  <a:lnTo>
                    <a:pt x="0" y="552577"/>
                  </a:lnTo>
                  <a:lnTo>
                    <a:pt x="0" y="366141"/>
                  </a:lnTo>
                  <a:lnTo>
                    <a:pt x="0" y="286258"/>
                  </a:lnTo>
                  <a:lnTo>
                    <a:pt x="0" y="233045"/>
                  </a:lnTo>
                  <a:close/>
                </a:path>
              </a:pathLst>
            </a:custGeom>
            <a:ln w="5626">
              <a:solidFill>
                <a:srgbClr val="000000"/>
              </a:solidFill>
            </a:ln>
          </p:spPr>
          <p:txBody>
            <a:bodyPr wrap="square" lIns="0" tIns="0" rIns="0" bIns="0" rtlCol="0"/>
            <a:lstStyle/>
            <a:p>
              <a:endParaRPr/>
            </a:p>
          </p:txBody>
        </p:sp>
      </p:grpSp>
      <p:sp>
        <p:nvSpPr>
          <p:cNvPr id="29" name="object 29"/>
          <p:cNvSpPr txBox="1"/>
          <p:nvPr/>
        </p:nvSpPr>
        <p:spPr>
          <a:xfrm>
            <a:off x="7501800" y="8335674"/>
            <a:ext cx="688314" cy="289822"/>
          </a:xfrm>
          <a:prstGeom prst="rect">
            <a:avLst/>
          </a:prstGeom>
        </p:spPr>
        <p:txBody>
          <a:bodyPr vert="horz" wrap="square" lIns="0" tIns="30479" rIns="0" bIns="0" rtlCol="0">
            <a:spAutoFit/>
          </a:bodyPr>
          <a:lstStyle/>
          <a:p>
            <a:pPr marR="25399" algn="ctr">
              <a:spcBef>
                <a:spcPts val="240"/>
              </a:spcBef>
            </a:pPr>
            <a:r>
              <a:rPr sz="800" spc="-27" dirty="0">
                <a:solidFill>
                  <a:srgbClr val="585858"/>
                </a:solidFill>
                <a:latin typeface="BIZ UDPゴシック"/>
                <a:cs typeface="BIZ UDPゴシック"/>
              </a:rPr>
              <a:t>未回答</a:t>
            </a:r>
            <a:endParaRPr sz="800">
              <a:latin typeface="BIZ UDPゴシック"/>
              <a:cs typeface="BIZ UDPゴシック"/>
            </a:endParaRPr>
          </a:p>
          <a:p>
            <a:pPr algn="ctr">
              <a:spcBef>
                <a:spcPts val="113"/>
              </a:spcBef>
            </a:pPr>
            <a:r>
              <a:rPr sz="800" dirty="0">
                <a:solidFill>
                  <a:srgbClr val="585858"/>
                </a:solidFill>
                <a:latin typeface="BIZ UDPゴシック"/>
                <a:cs typeface="BIZ UDPゴシック"/>
              </a:rPr>
              <a:t>24</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73%</a:t>
            </a:r>
            <a:endParaRPr sz="800">
              <a:latin typeface="BIZ UDPゴシック"/>
              <a:cs typeface="BIZ UDPゴシック"/>
            </a:endParaRPr>
          </a:p>
        </p:txBody>
      </p:sp>
      <p:grpSp>
        <p:nvGrpSpPr>
          <p:cNvPr id="30" name="object 30"/>
          <p:cNvGrpSpPr/>
          <p:nvPr/>
        </p:nvGrpSpPr>
        <p:grpSpPr>
          <a:xfrm>
            <a:off x="7757633" y="2019192"/>
            <a:ext cx="2180932" cy="2413757"/>
            <a:chOff x="5867639" y="1158938"/>
            <a:chExt cx="1635760" cy="1810385"/>
          </a:xfrm>
        </p:grpSpPr>
        <p:sp>
          <p:nvSpPr>
            <p:cNvPr id="31" name="object 31"/>
            <p:cNvSpPr/>
            <p:nvPr/>
          </p:nvSpPr>
          <p:spPr>
            <a:xfrm>
              <a:off x="6594729" y="1520698"/>
              <a:ext cx="497840" cy="721995"/>
            </a:xfrm>
            <a:custGeom>
              <a:avLst/>
              <a:gdLst/>
              <a:ahLst/>
              <a:cxnLst/>
              <a:rect l="l" t="t" r="r" b="b"/>
              <a:pathLst>
                <a:path w="497840" h="721994">
                  <a:moveTo>
                    <a:pt x="0" y="0"/>
                  </a:moveTo>
                  <a:lnTo>
                    <a:pt x="0" y="721487"/>
                  </a:lnTo>
                  <a:lnTo>
                    <a:pt x="497840" y="199390"/>
                  </a:lnTo>
                  <a:lnTo>
                    <a:pt x="460196" y="165891"/>
                  </a:lnTo>
                  <a:lnTo>
                    <a:pt x="420527" y="135269"/>
                  </a:lnTo>
                  <a:lnTo>
                    <a:pt x="379002" y="107587"/>
                  </a:lnTo>
                  <a:lnTo>
                    <a:pt x="335786" y="82914"/>
                  </a:lnTo>
                  <a:lnTo>
                    <a:pt x="291048" y="61314"/>
                  </a:lnTo>
                  <a:lnTo>
                    <a:pt x="244954" y="42856"/>
                  </a:lnTo>
                  <a:lnTo>
                    <a:pt x="197671" y="27605"/>
                  </a:lnTo>
                  <a:lnTo>
                    <a:pt x="149368" y="15627"/>
                  </a:lnTo>
                  <a:lnTo>
                    <a:pt x="100209" y="6989"/>
                  </a:lnTo>
                  <a:lnTo>
                    <a:pt x="50364" y="1758"/>
                  </a:lnTo>
                  <a:lnTo>
                    <a:pt x="0" y="0"/>
                  </a:lnTo>
                  <a:close/>
                </a:path>
              </a:pathLst>
            </a:custGeom>
            <a:solidFill>
              <a:srgbClr val="4471C4"/>
            </a:solidFill>
          </p:spPr>
          <p:txBody>
            <a:bodyPr wrap="square" lIns="0" tIns="0" rIns="0" bIns="0" rtlCol="0"/>
            <a:lstStyle/>
            <a:p>
              <a:endParaRPr/>
            </a:p>
          </p:txBody>
        </p:sp>
        <p:sp>
          <p:nvSpPr>
            <p:cNvPr id="32" name="object 32"/>
            <p:cNvSpPr/>
            <p:nvPr/>
          </p:nvSpPr>
          <p:spPr>
            <a:xfrm>
              <a:off x="5873354" y="1533779"/>
              <a:ext cx="1443355" cy="1430020"/>
            </a:xfrm>
            <a:custGeom>
              <a:avLst/>
              <a:gdLst/>
              <a:ahLst/>
              <a:cxnLst/>
              <a:rect l="l" t="t" r="r" b="b"/>
              <a:pathLst>
                <a:path w="1443354" h="1430020">
                  <a:moveTo>
                    <a:pt x="584850" y="0"/>
                  </a:moveTo>
                  <a:lnTo>
                    <a:pt x="536234" y="11138"/>
                  </a:lnTo>
                  <a:lnTo>
                    <a:pt x="488704" y="25534"/>
                  </a:lnTo>
                  <a:lnTo>
                    <a:pt x="442412" y="43104"/>
                  </a:lnTo>
                  <a:lnTo>
                    <a:pt x="397513" y="63766"/>
                  </a:lnTo>
                  <a:lnTo>
                    <a:pt x="354159" y="87438"/>
                  </a:lnTo>
                  <a:lnTo>
                    <a:pt x="312505" y="114036"/>
                  </a:lnTo>
                  <a:lnTo>
                    <a:pt x="272704" y="143478"/>
                  </a:lnTo>
                  <a:lnTo>
                    <a:pt x="234911" y="175682"/>
                  </a:lnTo>
                  <a:lnTo>
                    <a:pt x="199278" y="210566"/>
                  </a:lnTo>
                  <a:lnTo>
                    <a:pt x="167655" y="245946"/>
                  </a:lnTo>
                  <a:lnTo>
                    <a:pt x="138773" y="282809"/>
                  </a:lnTo>
                  <a:lnTo>
                    <a:pt x="112629" y="321020"/>
                  </a:lnTo>
                  <a:lnTo>
                    <a:pt x="89220" y="360444"/>
                  </a:lnTo>
                  <a:lnTo>
                    <a:pt x="68542" y="400947"/>
                  </a:lnTo>
                  <a:lnTo>
                    <a:pt x="50592" y="442394"/>
                  </a:lnTo>
                  <a:lnTo>
                    <a:pt x="35367" y="484651"/>
                  </a:lnTo>
                  <a:lnTo>
                    <a:pt x="22863" y="527584"/>
                  </a:lnTo>
                  <a:lnTo>
                    <a:pt x="13078" y="571057"/>
                  </a:lnTo>
                  <a:lnTo>
                    <a:pt x="6008" y="614938"/>
                  </a:lnTo>
                  <a:lnTo>
                    <a:pt x="1649" y="659090"/>
                  </a:lnTo>
                  <a:lnTo>
                    <a:pt x="0" y="703380"/>
                  </a:lnTo>
                  <a:lnTo>
                    <a:pt x="1055" y="747673"/>
                  </a:lnTo>
                  <a:lnTo>
                    <a:pt x="4812" y="791835"/>
                  </a:lnTo>
                  <a:lnTo>
                    <a:pt x="11268" y="835732"/>
                  </a:lnTo>
                  <a:lnTo>
                    <a:pt x="20419" y="879228"/>
                  </a:lnTo>
                  <a:lnTo>
                    <a:pt x="32262" y="922189"/>
                  </a:lnTo>
                  <a:lnTo>
                    <a:pt x="46795" y="964482"/>
                  </a:lnTo>
                  <a:lnTo>
                    <a:pt x="64013" y="1005971"/>
                  </a:lnTo>
                  <a:lnTo>
                    <a:pt x="83913" y="1046522"/>
                  </a:lnTo>
                  <a:lnTo>
                    <a:pt x="106492" y="1086001"/>
                  </a:lnTo>
                  <a:lnTo>
                    <a:pt x="131747" y="1124273"/>
                  </a:lnTo>
                  <a:lnTo>
                    <a:pt x="159675" y="1161203"/>
                  </a:lnTo>
                  <a:lnTo>
                    <a:pt x="190272" y="1196658"/>
                  </a:lnTo>
                  <a:lnTo>
                    <a:pt x="223535" y="1230503"/>
                  </a:lnTo>
                  <a:lnTo>
                    <a:pt x="258929" y="1262125"/>
                  </a:lnTo>
                  <a:lnTo>
                    <a:pt x="295804" y="1291007"/>
                  </a:lnTo>
                  <a:lnTo>
                    <a:pt x="334024" y="1317151"/>
                  </a:lnTo>
                  <a:lnTo>
                    <a:pt x="373456" y="1340560"/>
                  </a:lnTo>
                  <a:lnTo>
                    <a:pt x="413964" y="1361238"/>
                  </a:lnTo>
                  <a:lnTo>
                    <a:pt x="455416" y="1379188"/>
                  </a:lnTo>
                  <a:lnTo>
                    <a:pt x="497675" y="1394413"/>
                  </a:lnTo>
                  <a:lnTo>
                    <a:pt x="540609" y="1406917"/>
                  </a:lnTo>
                  <a:lnTo>
                    <a:pt x="584083" y="1416702"/>
                  </a:lnTo>
                  <a:lnTo>
                    <a:pt x="627961" y="1423772"/>
                  </a:lnTo>
                  <a:lnTo>
                    <a:pt x="672112" y="1428131"/>
                  </a:lnTo>
                  <a:lnTo>
                    <a:pt x="716398" y="1429781"/>
                  </a:lnTo>
                  <a:lnTo>
                    <a:pt x="760688" y="1428725"/>
                  </a:lnTo>
                  <a:lnTo>
                    <a:pt x="804846" y="1424968"/>
                  </a:lnTo>
                  <a:lnTo>
                    <a:pt x="848737" y="1418512"/>
                  </a:lnTo>
                  <a:lnTo>
                    <a:pt x="892228" y="1409361"/>
                  </a:lnTo>
                  <a:lnTo>
                    <a:pt x="935185" y="1397518"/>
                  </a:lnTo>
                  <a:lnTo>
                    <a:pt x="977473" y="1382985"/>
                  </a:lnTo>
                  <a:lnTo>
                    <a:pt x="1018957" y="1365767"/>
                  </a:lnTo>
                  <a:lnTo>
                    <a:pt x="1059503" y="1345867"/>
                  </a:lnTo>
                  <a:lnTo>
                    <a:pt x="1098978" y="1323288"/>
                  </a:lnTo>
                  <a:lnTo>
                    <a:pt x="1137247" y="1298033"/>
                  </a:lnTo>
                  <a:lnTo>
                    <a:pt x="1174175" y="1270105"/>
                  </a:lnTo>
                  <a:lnTo>
                    <a:pt x="1209628" y="1239508"/>
                  </a:lnTo>
                  <a:lnTo>
                    <a:pt x="1243472" y="1206246"/>
                  </a:lnTo>
                  <a:lnTo>
                    <a:pt x="1275095" y="1170851"/>
                  </a:lnTo>
                  <a:lnTo>
                    <a:pt x="1303979" y="1133976"/>
                  </a:lnTo>
                  <a:lnTo>
                    <a:pt x="1330125" y="1095756"/>
                  </a:lnTo>
                  <a:lnTo>
                    <a:pt x="1353538" y="1056324"/>
                  </a:lnTo>
                  <a:lnTo>
                    <a:pt x="1374220" y="1015816"/>
                  </a:lnTo>
                  <a:lnTo>
                    <a:pt x="1392174" y="974364"/>
                  </a:lnTo>
                  <a:lnTo>
                    <a:pt x="1407404" y="932105"/>
                  </a:lnTo>
                  <a:lnTo>
                    <a:pt x="1419912" y="889171"/>
                  </a:lnTo>
                  <a:lnTo>
                    <a:pt x="1429703" y="845698"/>
                  </a:lnTo>
                  <a:lnTo>
                    <a:pt x="1436778" y="801819"/>
                  </a:lnTo>
                  <a:lnTo>
                    <a:pt x="1441141" y="757668"/>
                  </a:lnTo>
                  <a:lnTo>
                    <a:pt x="1442795" y="713382"/>
                  </a:lnTo>
                  <a:lnTo>
                    <a:pt x="1441744" y="669092"/>
                  </a:lnTo>
                  <a:lnTo>
                    <a:pt x="1437990" y="624934"/>
                  </a:lnTo>
                  <a:lnTo>
                    <a:pt x="1431536" y="581043"/>
                  </a:lnTo>
                  <a:lnTo>
                    <a:pt x="1422386" y="537552"/>
                  </a:lnTo>
                  <a:lnTo>
                    <a:pt x="1410543" y="494595"/>
                  </a:lnTo>
                  <a:lnTo>
                    <a:pt x="1396010" y="452307"/>
                  </a:lnTo>
                  <a:lnTo>
                    <a:pt x="1378789" y="410823"/>
                  </a:lnTo>
                  <a:lnTo>
                    <a:pt x="1358885" y="370277"/>
                  </a:lnTo>
                  <a:lnTo>
                    <a:pt x="1336300" y="330802"/>
                  </a:lnTo>
                  <a:lnTo>
                    <a:pt x="1311037" y="292533"/>
                  </a:lnTo>
                  <a:lnTo>
                    <a:pt x="1283100" y="255606"/>
                  </a:lnTo>
                  <a:lnTo>
                    <a:pt x="1252491" y="220152"/>
                  </a:lnTo>
                  <a:lnTo>
                    <a:pt x="1219215" y="186309"/>
                  </a:lnTo>
                  <a:lnTo>
                    <a:pt x="721375" y="708406"/>
                  </a:lnTo>
                  <a:lnTo>
                    <a:pt x="584850" y="0"/>
                  </a:lnTo>
                  <a:close/>
                </a:path>
              </a:pathLst>
            </a:custGeom>
            <a:solidFill>
              <a:srgbClr val="EC7C30"/>
            </a:solidFill>
          </p:spPr>
          <p:txBody>
            <a:bodyPr wrap="square" lIns="0" tIns="0" rIns="0" bIns="0" rtlCol="0"/>
            <a:lstStyle/>
            <a:p>
              <a:endParaRPr/>
            </a:p>
          </p:txBody>
        </p:sp>
        <p:sp>
          <p:nvSpPr>
            <p:cNvPr id="33" name="object 33"/>
            <p:cNvSpPr/>
            <p:nvPr/>
          </p:nvSpPr>
          <p:spPr>
            <a:xfrm>
              <a:off x="5873354" y="1533779"/>
              <a:ext cx="1443355" cy="1430020"/>
            </a:xfrm>
            <a:custGeom>
              <a:avLst/>
              <a:gdLst/>
              <a:ahLst/>
              <a:cxnLst/>
              <a:rect l="l" t="t" r="r" b="b"/>
              <a:pathLst>
                <a:path w="1443354" h="1430020">
                  <a:moveTo>
                    <a:pt x="1219215" y="186309"/>
                  </a:moveTo>
                  <a:lnTo>
                    <a:pt x="1252491" y="220152"/>
                  </a:lnTo>
                  <a:lnTo>
                    <a:pt x="1283100" y="255606"/>
                  </a:lnTo>
                  <a:lnTo>
                    <a:pt x="1311037" y="292533"/>
                  </a:lnTo>
                  <a:lnTo>
                    <a:pt x="1336300" y="330802"/>
                  </a:lnTo>
                  <a:lnTo>
                    <a:pt x="1358885" y="370277"/>
                  </a:lnTo>
                  <a:lnTo>
                    <a:pt x="1378789" y="410823"/>
                  </a:lnTo>
                  <a:lnTo>
                    <a:pt x="1396010" y="452307"/>
                  </a:lnTo>
                  <a:lnTo>
                    <a:pt x="1410543" y="494595"/>
                  </a:lnTo>
                  <a:lnTo>
                    <a:pt x="1422386" y="537552"/>
                  </a:lnTo>
                  <a:lnTo>
                    <a:pt x="1431536" y="581043"/>
                  </a:lnTo>
                  <a:lnTo>
                    <a:pt x="1437990" y="624934"/>
                  </a:lnTo>
                  <a:lnTo>
                    <a:pt x="1441744" y="669092"/>
                  </a:lnTo>
                  <a:lnTo>
                    <a:pt x="1442795" y="713382"/>
                  </a:lnTo>
                  <a:lnTo>
                    <a:pt x="1441141" y="757668"/>
                  </a:lnTo>
                  <a:lnTo>
                    <a:pt x="1436778" y="801819"/>
                  </a:lnTo>
                  <a:lnTo>
                    <a:pt x="1429703" y="845698"/>
                  </a:lnTo>
                  <a:lnTo>
                    <a:pt x="1419912" y="889171"/>
                  </a:lnTo>
                  <a:lnTo>
                    <a:pt x="1407404" y="932105"/>
                  </a:lnTo>
                  <a:lnTo>
                    <a:pt x="1392174" y="974364"/>
                  </a:lnTo>
                  <a:lnTo>
                    <a:pt x="1374220" y="1015816"/>
                  </a:lnTo>
                  <a:lnTo>
                    <a:pt x="1353538" y="1056324"/>
                  </a:lnTo>
                  <a:lnTo>
                    <a:pt x="1330125" y="1095756"/>
                  </a:lnTo>
                  <a:lnTo>
                    <a:pt x="1303979" y="1133976"/>
                  </a:lnTo>
                  <a:lnTo>
                    <a:pt x="1275095" y="1170851"/>
                  </a:lnTo>
                  <a:lnTo>
                    <a:pt x="1243472" y="1206246"/>
                  </a:lnTo>
                  <a:lnTo>
                    <a:pt x="1209628" y="1239508"/>
                  </a:lnTo>
                  <a:lnTo>
                    <a:pt x="1174175" y="1270105"/>
                  </a:lnTo>
                  <a:lnTo>
                    <a:pt x="1137247" y="1298033"/>
                  </a:lnTo>
                  <a:lnTo>
                    <a:pt x="1098978" y="1323288"/>
                  </a:lnTo>
                  <a:lnTo>
                    <a:pt x="1059503" y="1345867"/>
                  </a:lnTo>
                  <a:lnTo>
                    <a:pt x="1018957" y="1365767"/>
                  </a:lnTo>
                  <a:lnTo>
                    <a:pt x="977473" y="1382985"/>
                  </a:lnTo>
                  <a:lnTo>
                    <a:pt x="935185" y="1397518"/>
                  </a:lnTo>
                  <a:lnTo>
                    <a:pt x="892228" y="1409361"/>
                  </a:lnTo>
                  <a:lnTo>
                    <a:pt x="848737" y="1418512"/>
                  </a:lnTo>
                  <a:lnTo>
                    <a:pt x="804846" y="1424968"/>
                  </a:lnTo>
                  <a:lnTo>
                    <a:pt x="760688" y="1428725"/>
                  </a:lnTo>
                  <a:lnTo>
                    <a:pt x="716398" y="1429781"/>
                  </a:lnTo>
                  <a:lnTo>
                    <a:pt x="672112" y="1428131"/>
                  </a:lnTo>
                  <a:lnTo>
                    <a:pt x="627961" y="1423772"/>
                  </a:lnTo>
                  <a:lnTo>
                    <a:pt x="584083" y="1416702"/>
                  </a:lnTo>
                  <a:lnTo>
                    <a:pt x="540609" y="1406917"/>
                  </a:lnTo>
                  <a:lnTo>
                    <a:pt x="497675" y="1394413"/>
                  </a:lnTo>
                  <a:lnTo>
                    <a:pt x="455416" y="1379188"/>
                  </a:lnTo>
                  <a:lnTo>
                    <a:pt x="413964" y="1361238"/>
                  </a:lnTo>
                  <a:lnTo>
                    <a:pt x="373456" y="1340560"/>
                  </a:lnTo>
                  <a:lnTo>
                    <a:pt x="334024" y="1317151"/>
                  </a:lnTo>
                  <a:lnTo>
                    <a:pt x="295804" y="1291007"/>
                  </a:lnTo>
                  <a:lnTo>
                    <a:pt x="258929" y="1262125"/>
                  </a:lnTo>
                  <a:lnTo>
                    <a:pt x="223535" y="1230503"/>
                  </a:lnTo>
                  <a:lnTo>
                    <a:pt x="190272" y="1196658"/>
                  </a:lnTo>
                  <a:lnTo>
                    <a:pt x="159675" y="1161203"/>
                  </a:lnTo>
                  <a:lnTo>
                    <a:pt x="131747" y="1124273"/>
                  </a:lnTo>
                  <a:lnTo>
                    <a:pt x="106492" y="1086001"/>
                  </a:lnTo>
                  <a:lnTo>
                    <a:pt x="83913" y="1046522"/>
                  </a:lnTo>
                  <a:lnTo>
                    <a:pt x="64013" y="1005971"/>
                  </a:lnTo>
                  <a:lnTo>
                    <a:pt x="46795" y="964482"/>
                  </a:lnTo>
                  <a:lnTo>
                    <a:pt x="32262" y="922189"/>
                  </a:lnTo>
                  <a:lnTo>
                    <a:pt x="20419" y="879228"/>
                  </a:lnTo>
                  <a:lnTo>
                    <a:pt x="11268" y="835732"/>
                  </a:lnTo>
                  <a:lnTo>
                    <a:pt x="4812" y="791835"/>
                  </a:lnTo>
                  <a:lnTo>
                    <a:pt x="1055" y="747673"/>
                  </a:lnTo>
                  <a:lnTo>
                    <a:pt x="0" y="703380"/>
                  </a:lnTo>
                  <a:lnTo>
                    <a:pt x="1649" y="659090"/>
                  </a:lnTo>
                  <a:lnTo>
                    <a:pt x="6008" y="614938"/>
                  </a:lnTo>
                  <a:lnTo>
                    <a:pt x="13078" y="571057"/>
                  </a:lnTo>
                  <a:lnTo>
                    <a:pt x="22863" y="527584"/>
                  </a:lnTo>
                  <a:lnTo>
                    <a:pt x="35367" y="484651"/>
                  </a:lnTo>
                  <a:lnTo>
                    <a:pt x="50592" y="442394"/>
                  </a:lnTo>
                  <a:lnTo>
                    <a:pt x="68542" y="400947"/>
                  </a:lnTo>
                  <a:lnTo>
                    <a:pt x="89220" y="360444"/>
                  </a:lnTo>
                  <a:lnTo>
                    <a:pt x="112629" y="321020"/>
                  </a:lnTo>
                  <a:lnTo>
                    <a:pt x="138773" y="282809"/>
                  </a:lnTo>
                  <a:lnTo>
                    <a:pt x="167655" y="245946"/>
                  </a:lnTo>
                  <a:lnTo>
                    <a:pt x="199278" y="210566"/>
                  </a:lnTo>
                  <a:lnTo>
                    <a:pt x="234911" y="175682"/>
                  </a:lnTo>
                  <a:lnTo>
                    <a:pt x="272704" y="143478"/>
                  </a:lnTo>
                  <a:lnTo>
                    <a:pt x="312505" y="114036"/>
                  </a:lnTo>
                  <a:lnTo>
                    <a:pt x="354159" y="87438"/>
                  </a:lnTo>
                  <a:lnTo>
                    <a:pt x="397513" y="63766"/>
                  </a:lnTo>
                  <a:lnTo>
                    <a:pt x="442412" y="43104"/>
                  </a:lnTo>
                  <a:lnTo>
                    <a:pt x="488704" y="25534"/>
                  </a:lnTo>
                  <a:lnTo>
                    <a:pt x="536234" y="11138"/>
                  </a:lnTo>
                  <a:lnTo>
                    <a:pt x="584850" y="0"/>
                  </a:lnTo>
                  <a:lnTo>
                    <a:pt x="721375" y="708406"/>
                  </a:lnTo>
                  <a:lnTo>
                    <a:pt x="1219215" y="186309"/>
                  </a:lnTo>
                  <a:close/>
                </a:path>
              </a:pathLst>
            </a:custGeom>
            <a:ln w="11239">
              <a:solidFill>
                <a:srgbClr val="FFFFFF"/>
              </a:solidFill>
            </a:ln>
          </p:spPr>
          <p:txBody>
            <a:bodyPr wrap="square" lIns="0" tIns="0" rIns="0" bIns="0" rtlCol="0"/>
            <a:lstStyle/>
            <a:p>
              <a:endParaRPr/>
            </a:p>
          </p:txBody>
        </p:sp>
        <p:sp>
          <p:nvSpPr>
            <p:cNvPr id="34" name="object 34"/>
            <p:cNvSpPr/>
            <p:nvPr/>
          </p:nvSpPr>
          <p:spPr>
            <a:xfrm>
              <a:off x="6458204" y="1520698"/>
              <a:ext cx="136525" cy="721995"/>
            </a:xfrm>
            <a:custGeom>
              <a:avLst/>
              <a:gdLst/>
              <a:ahLst/>
              <a:cxnLst/>
              <a:rect l="l" t="t" r="r" b="b"/>
              <a:pathLst>
                <a:path w="136525" h="721994">
                  <a:moveTo>
                    <a:pt x="136525" y="0"/>
                  </a:moveTo>
                  <a:lnTo>
                    <a:pt x="102173" y="829"/>
                  </a:lnTo>
                  <a:lnTo>
                    <a:pt x="67929" y="3301"/>
                  </a:lnTo>
                  <a:lnTo>
                    <a:pt x="33851" y="7393"/>
                  </a:lnTo>
                  <a:lnTo>
                    <a:pt x="0" y="13080"/>
                  </a:lnTo>
                  <a:lnTo>
                    <a:pt x="136525" y="721486"/>
                  </a:lnTo>
                  <a:lnTo>
                    <a:pt x="136525" y="0"/>
                  </a:lnTo>
                  <a:close/>
                </a:path>
              </a:pathLst>
            </a:custGeom>
            <a:solidFill>
              <a:srgbClr val="A4A4A4"/>
            </a:solidFill>
          </p:spPr>
          <p:txBody>
            <a:bodyPr wrap="square" lIns="0" tIns="0" rIns="0" bIns="0" rtlCol="0"/>
            <a:lstStyle/>
            <a:p>
              <a:endParaRPr/>
            </a:p>
          </p:txBody>
        </p:sp>
        <p:sp>
          <p:nvSpPr>
            <p:cNvPr id="35" name="object 35"/>
            <p:cNvSpPr/>
            <p:nvPr/>
          </p:nvSpPr>
          <p:spPr>
            <a:xfrm>
              <a:off x="6458204" y="1520698"/>
              <a:ext cx="136525" cy="721995"/>
            </a:xfrm>
            <a:custGeom>
              <a:avLst/>
              <a:gdLst/>
              <a:ahLst/>
              <a:cxnLst/>
              <a:rect l="l" t="t" r="r" b="b"/>
              <a:pathLst>
                <a:path w="136525" h="721994">
                  <a:moveTo>
                    <a:pt x="0" y="13080"/>
                  </a:moveTo>
                  <a:lnTo>
                    <a:pt x="33851" y="7393"/>
                  </a:lnTo>
                  <a:lnTo>
                    <a:pt x="67929" y="3301"/>
                  </a:lnTo>
                  <a:lnTo>
                    <a:pt x="102173" y="829"/>
                  </a:lnTo>
                  <a:lnTo>
                    <a:pt x="136525" y="0"/>
                  </a:lnTo>
                  <a:lnTo>
                    <a:pt x="136525" y="721486"/>
                  </a:lnTo>
                  <a:lnTo>
                    <a:pt x="0" y="13080"/>
                  </a:lnTo>
                  <a:close/>
                </a:path>
              </a:pathLst>
            </a:custGeom>
            <a:ln w="11239">
              <a:solidFill>
                <a:srgbClr val="FFFFFF"/>
              </a:solidFill>
            </a:ln>
          </p:spPr>
          <p:txBody>
            <a:bodyPr wrap="square" lIns="0" tIns="0" rIns="0" bIns="0" rtlCol="0"/>
            <a:lstStyle/>
            <a:p>
              <a:endParaRPr/>
            </a:p>
          </p:txBody>
        </p:sp>
        <p:sp>
          <p:nvSpPr>
            <p:cNvPr id="36" name="object 36"/>
            <p:cNvSpPr/>
            <p:nvPr/>
          </p:nvSpPr>
          <p:spPr>
            <a:xfrm>
              <a:off x="6862826" y="1161796"/>
              <a:ext cx="637540" cy="410845"/>
            </a:xfrm>
            <a:custGeom>
              <a:avLst/>
              <a:gdLst/>
              <a:ahLst/>
              <a:cxnLst/>
              <a:rect l="l" t="t" r="r" b="b"/>
              <a:pathLst>
                <a:path w="637540" h="410844">
                  <a:moveTo>
                    <a:pt x="637412" y="0"/>
                  </a:moveTo>
                  <a:lnTo>
                    <a:pt x="36702" y="0"/>
                  </a:lnTo>
                  <a:lnTo>
                    <a:pt x="36702" y="283464"/>
                  </a:lnTo>
                  <a:lnTo>
                    <a:pt x="136905" y="283464"/>
                  </a:lnTo>
                  <a:lnTo>
                    <a:pt x="0" y="410591"/>
                  </a:lnTo>
                  <a:lnTo>
                    <a:pt x="287019" y="283464"/>
                  </a:lnTo>
                  <a:lnTo>
                    <a:pt x="637412" y="283464"/>
                  </a:lnTo>
                  <a:lnTo>
                    <a:pt x="637412" y="0"/>
                  </a:lnTo>
                  <a:close/>
                </a:path>
              </a:pathLst>
            </a:custGeom>
            <a:solidFill>
              <a:srgbClr val="FFFFFF"/>
            </a:solidFill>
          </p:spPr>
          <p:txBody>
            <a:bodyPr wrap="square" lIns="0" tIns="0" rIns="0" bIns="0" rtlCol="0"/>
            <a:lstStyle/>
            <a:p>
              <a:endParaRPr/>
            </a:p>
          </p:txBody>
        </p:sp>
        <p:sp>
          <p:nvSpPr>
            <p:cNvPr id="37" name="object 37"/>
            <p:cNvSpPr/>
            <p:nvPr/>
          </p:nvSpPr>
          <p:spPr>
            <a:xfrm>
              <a:off x="6862826" y="1161796"/>
              <a:ext cx="637540" cy="410845"/>
            </a:xfrm>
            <a:custGeom>
              <a:avLst/>
              <a:gdLst/>
              <a:ahLst/>
              <a:cxnLst/>
              <a:rect l="l" t="t" r="r" b="b"/>
              <a:pathLst>
                <a:path w="637540" h="410844">
                  <a:moveTo>
                    <a:pt x="36702" y="0"/>
                  </a:moveTo>
                  <a:lnTo>
                    <a:pt x="136905" y="0"/>
                  </a:lnTo>
                  <a:lnTo>
                    <a:pt x="287019" y="0"/>
                  </a:lnTo>
                  <a:lnTo>
                    <a:pt x="637412" y="0"/>
                  </a:lnTo>
                  <a:lnTo>
                    <a:pt x="637412" y="165354"/>
                  </a:lnTo>
                  <a:lnTo>
                    <a:pt x="637412" y="236220"/>
                  </a:lnTo>
                  <a:lnTo>
                    <a:pt x="637412" y="283464"/>
                  </a:lnTo>
                  <a:lnTo>
                    <a:pt x="287019" y="283464"/>
                  </a:lnTo>
                  <a:lnTo>
                    <a:pt x="0" y="410591"/>
                  </a:lnTo>
                  <a:lnTo>
                    <a:pt x="136905" y="283464"/>
                  </a:lnTo>
                  <a:lnTo>
                    <a:pt x="36702" y="283464"/>
                  </a:lnTo>
                  <a:lnTo>
                    <a:pt x="36702" y="236220"/>
                  </a:lnTo>
                  <a:lnTo>
                    <a:pt x="36702" y="165354"/>
                  </a:lnTo>
                  <a:lnTo>
                    <a:pt x="36702" y="0"/>
                  </a:lnTo>
                  <a:close/>
                </a:path>
              </a:pathLst>
            </a:custGeom>
            <a:ln w="5626">
              <a:solidFill>
                <a:srgbClr val="000000"/>
              </a:solidFill>
            </a:ln>
          </p:spPr>
          <p:txBody>
            <a:bodyPr wrap="square" lIns="0" tIns="0" rIns="0" bIns="0" rtlCol="0"/>
            <a:lstStyle/>
            <a:p>
              <a:endParaRPr/>
            </a:p>
          </p:txBody>
        </p:sp>
      </p:grpSp>
      <p:sp>
        <p:nvSpPr>
          <p:cNvPr id="38" name="object 38"/>
          <p:cNvSpPr txBox="1"/>
          <p:nvPr/>
        </p:nvSpPr>
        <p:spPr>
          <a:xfrm>
            <a:off x="9272791" y="2051415"/>
            <a:ext cx="576557" cy="289822"/>
          </a:xfrm>
          <a:prstGeom prst="rect">
            <a:avLst/>
          </a:prstGeom>
        </p:spPr>
        <p:txBody>
          <a:bodyPr vert="horz" wrap="square" lIns="0" tIns="30479" rIns="0" bIns="0" rtlCol="0">
            <a:spAutoFit/>
          </a:bodyPr>
          <a:lstStyle/>
          <a:p>
            <a:pPr marR="39792" algn="ctr">
              <a:spcBef>
                <a:spcPts val="240"/>
              </a:spcBef>
            </a:pPr>
            <a:r>
              <a:rPr sz="800" spc="-33" dirty="0">
                <a:solidFill>
                  <a:srgbClr val="585858"/>
                </a:solidFill>
                <a:latin typeface="BIZ UDPゴシック"/>
                <a:cs typeface="BIZ UDPゴシック"/>
              </a:rPr>
              <a:t>ある</a:t>
            </a:r>
            <a:endParaRPr sz="800">
              <a:latin typeface="BIZ UDPゴシック"/>
              <a:cs typeface="BIZ UDPゴシック"/>
            </a:endParaRPr>
          </a:p>
          <a:p>
            <a:pPr marR="6773" algn="ctr">
              <a:spcBef>
                <a:spcPts val="113"/>
              </a:spcBef>
            </a:pPr>
            <a:r>
              <a:rPr sz="800" dirty="0">
                <a:solidFill>
                  <a:srgbClr val="585858"/>
                </a:solidFill>
                <a:latin typeface="BIZ UDPゴシック"/>
                <a:cs typeface="BIZ UDPゴシック"/>
              </a:rPr>
              <a:t>4</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12%</a:t>
            </a:r>
            <a:endParaRPr sz="800">
              <a:latin typeface="BIZ UDPゴシック"/>
              <a:cs typeface="BIZ UDPゴシック"/>
            </a:endParaRPr>
          </a:p>
        </p:txBody>
      </p:sp>
      <p:grpSp>
        <p:nvGrpSpPr>
          <p:cNvPr id="39" name="object 39"/>
          <p:cNvGrpSpPr/>
          <p:nvPr/>
        </p:nvGrpSpPr>
        <p:grpSpPr>
          <a:xfrm>
            <a:off x="7387080" y="4363863"/>
            <a:ext cx="1073533" cy="433477"/>
            <a:chOff x="5589714" y="2917507"/>
            <a:chExt cx="805180" cy="325120"/>
          </a:xfrm>
        </p:grpSpPr>
        <p:sp>
          <p:nvSpPr>
            <p:cNvPr id="40" name="object 40"/>
            <p:cNvSpPr/>
            <p:nvPr/>
          </p:nvSpPr>
          <p:spPr>
            <a:xfrm>
              <a:off x="5592572" y="2920365"/>
              <a:ext cx="799465" cy="319405"/>
            </a:xfrm>
            <a:custGeom>
              <a:avLst/>
              <a:gdLst/>
              <a:ahLst/>
              <a:cxnLst/>
              <a:rect l="l" t="t" r="r" b="b"/>
              <a:pathLst>
                <a:path w="799464" h="319405">
                  <a:moveTo>
                    <a:pt x="654304" y="0"/>
                  </a:moveTo>
                  <a:lnTo>
                    <a:pt x="0" y="0"/>
                  </a:lnTo>
                  <a:lnTo>
                    <a:pt x="0" y="319405"/>
                  </a:lnTo>
                  <a:lnTo>
                    <a:pt x="654304" y="319405"/>
                  </a:lnTo>
                  <a:lnTo>
                    <a:pt x="654304" y="133096"/>
                  </a:lnTo>
                  <a:lnTo>
                    <a:pt x="798957" y="13970"/>
                  </a:lnTo>
                  <a:lnTo>
                    <a:pt x="654304" y="53340"/>
                  </a:lnTo>
                  <a:lnTo>
                    <a:pt x="654304" y="0"/>
                  </a:lnTo>
                  <a:close/>
                </a:path>
              </a:pathLst>
            </a:custGeom>
            <a:solidFill>
              <a:srgbClr val="FFFFFF"/>
            </a:solidFill>
          </p:spPr>
          <p:txBody>
            <a:bodyPr wrap="square" lIns="0" tIns="0" rIns="0" bIns="0" rtlCol="0"/>
            <a:lstStyle/>
            <a:p>
              <a:endParaRPr/>
            </a:p>
          </p:txBody>
        </p:sp>
        <p:sp>
          <p:nvSpPr>
            <p:cNvPr id="41" name="object 41"/>
            <p:cNvSpPr/>
            <p:nvPr/>
          </p:nvSpPr>
          <p:spPr>
            <a:xfrm>
              <a:off x="5592572" y="2920365"/>
              <a:ext cx="799465" cy="319405"/>
            </a:xfrm>
            <a:custGeom>
              <a:avLst/>
              <a:gdLst/>
              <a:ahLst/>
              <a:cxnLst/>
              <a:rect l="l" t="t" r="r" b="b"/>
              <a:pathLst>
                <a:path w="799464" h="319405">
                  <a:moveTo>
                    <a:pt x="0" y="0"/>
                  </a:moveTo>
                  <a:lnTo>
                    <a:pt x="381635" y="0"/>
                  </a:lnTo>
                  <a:lnTo>
                    <a:pt x="545211" y="0"/>
                  </a:lnTo>
                  <a:lnTo>
                    <a:pt x="654304" y="0"/>
                  </a:lnTo>
                  <a:lnTo>
                    <a:pt x="654304" y="53340"/>
                  </a:lnTo>
                  <a:lnTo>
                    <a:pt x="798957" y="13970"/>
                  </a:lnTo>
                  <a:lnTo>
                    <a:pt x="654304" y="133096"/>
                  </a:lnTo>
                  <a:lnTo>
                    <a:pt x="654304" y="319405"/>
                  </a:lnTo>
                  <a:lnTo>
                    <a:pt x="545211" y="319405"/>
                  </a:lnTo>
                  <a:lnTo>
                    <a:pt x="381635" y="319405"/>
                  </a:lnTo>
                  <a:lnTo>
                    <a:pt x="0" y="319405"/>
                  </a:lnTo>
                  <a:lnTo>
                    <a:pt x="0" y="133096"/>
                  </a:lnTo>
                  <a:lnTo>
                    <a:pt x="0" y="53340"/>
                  </a:lnTo>
                  <a:lnTo>
                    <a:pt x="0" y="0"/>
                  </a:lnTo>
                  <a:close/>
                </a:path>
              </a:pathLst>
            </a:custGeom>
            <a:ln w="5626">
              <a:solidFill>
                <a:srgbClr val="000000"/>
              </a:solidFill>
            </a:ln>
          </p:spPr>
          <p:txBody>
            <a:bodyPr wrap="square" lIns="0" tIns="0" rIns="0" bIns="0" rtlCol="0"/>
            <a:lstStyle/>
            <a:p>
              <a:endParaRPr/>
            </a:p>
          </p:txBody>
        </p:sp>
      </p:grpSp>
      <p:sp>
        <p:nvSpPr>
          <p:cNvPr id="42" name="object 42"/>
          <p:cNvSpPr txBox="1"/>
          <p:nvPr/>
        </p:nvSpPr>
        <p:spPr>
          <a:xfrm>
            <a:off x="7519240" y="4419684"/>
            <a:ext cx="669687" cy="290677"/>
          </a:xfrm>
          <a:prstGeom prst="rect">
            <a:avLst/>
          </a:prstGeom>
        </p:spPr>
        <p:txBody>
          <a:bodyPr vert="horz" wrap="square" lIns="0" tIns="31326" rIns="0" bIns="0" rtlCol="0">
            <a:spAutoFit/>
          </a:bodyPr>
          <a:lstStyle/>
          <a:p>
            <a:pPr marR="40639" algn="ctr">
              <a:spcBef>
                <a:spcPts val="247"/>
              </a:spcBef>
            </a:pPr>
            <a:r>
              <a:rPr sz="800" spc="-33" dirty="0">
                <a:solidFill>
                  <a:srgbClr val="585858"/>
                </a:solidFill>
                <a:latin typeface="BIZ UDPゴシック"/>
                <a:cs typeface="BIZ UDPゴシック"/>
              </a:rPr>
              <a:t>ない</a:t>
            </a:r>
            <a:endParaRPr sz="800">
              <a:latin typeface="BIZ UDPゴシック"/>
              <a:cs typeface="BIZ UDPゴシック"/>
            </a:endParaRPr>
          </a:p>
          <a:p>
            <a:pPr marR="6773" algn="ctr">
              <a:spcBef>
                <a:spcPts val="120"/>
              </a:spcBef>
            </a:pPr>
            <a:r>
              <a:rPr sz="800" dirty="0">
                <a:solidFill>
                  <a:srgbClr val="585858"/>
                </a:solidFill>
                <a:latin typeface="BIZ UDPゴシック"/>
                <a:cs typeface="BIZ UDPゴシック"/>
              </a:rPr>
              <a:t>28</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85%</a:t>
            </a:r>
            <a:endParaRPr sz="800">
              <a:latin typeface="BIZ UDPゴシック"/>
              <a:cs typeface="BIZ UDPゴシック"/>
            </a:endParaRPr>
          </a:p>
        </p:txBody>
      </p:sp>
      <p:sp>
        <p:nvSpPr>
          <p:cNvPr id="43" name="object 43"/>
          <p:cNvSpPr/>
          <p:nvPr/>
        </p:nvSpPr>
        <p:spPr>
          <a:xfrm>
            <a:off x="7613893" y="2115625"/>
            <a:ext cx="1021889" cy="390299"/>
          </a:xfrm>
          <a:custGeom>
            <a:avLst/>
            <a:gdLst/>
            <a:ahLst/>
            <a:cxnLst/>
            <a:rect l="l" t="t" r="r" b="b"/>
            <a:pathLst>
              <a:path w="766445" h="292734">
                <a:moveTo>
                  <a:pt x="0" y="0"/>
                </a:moveTo>
                <a:lnTo>
                  <a:pt x="318389" y="0"/>
                </a:lnTo>
                <a:lnTo>
                  <a:pt x="454914" y="0"/>
                </a:lnTo>
                <a:lnTo>
                  <a:pt x="545846" y="0"/>
                </a:lnTo>
                <a:lnTo>
                  <a:pt x="545846" y="169545"/>
                </a:lnTo>
                <a:lnTo>
                  <a:pt x="766318" y="292735"/>
                </a:lnTo>
                <a:lnTo>
                  <a:pt x="545846" y="242189"/>
                </a:lnTo>
                <a:lnTo>
                  <a:pt x="545846" y="290703"/>
                </a:lnTo>
                <a:lnTo>
                  <a:pt x="454914" y="290703"/>
                </a:lnTo>
                <a:lnTo>
                  <a:pt x="318389" y="290703"/>
                </a:lnTo>
                <a:lnTo>
                  <a:pt x="0" y="290703"/>
                </a:lnTo>
                <a:lnTo>
                  <a:pt x="0" y="242189"/>
                </a:lnTo>
                <a:lnTo>
                  <a:pt x="0" y="169545"/>
                </a:lnTo>
                <a:lnTo>
                  <a:pt x="0" y="0"/>
                </a:lnTo>
                <a:close/>
              </a:path>
            </a:pathLst>
          </a:custGeom>
          <a:ln w="5626">
            <a:solidFill>
              <a:srgbClr val="000000"/>
            </a:solidFill>
          </a:ln>
        </p:spPr>
        <p:txBody>
          <a:bodyPr wrap="square" lIns="0" tIns="0" rIns="0" bIns="0" rtlCol="0"/>
          <a:lstStyle/>
          <a:p>
            <a:endParaRPr/>
          </a:p>
        </p:txBody>
      </p:sp>
      <p:sp>
        <p:nvSpPr>
          <p:cNvPr id="44" name="object 44"/>
          <p:cNvSpPr txBox="1"/>
          <p:nvPr/>
        </p:nvSpPr>
        <p:spPr>
          <a:xfrm>
            <a:off x="7756468" y="2148947"/>
            <a:ext cx="496975" cy="289822"/>
          </a:xfrm>
          <a:prstGeom prst="rect">
            <a:avLst/>
          </a:prstGeom>
        </p:spPr>
        <p:txBody>
          <a:bodyPr vert="horz" wrap="square" lIns="0" tIns="30479" rIns="0" bIns="0" rtlCol="0">
            <a:spAutoFit/>
          </a:bodyPr>
          <a:lstStyle/>
          <a:p>
            <a:pPr marL="63498">
              <a:spcBef>
                <a:spcPts val="240"/>
              </a:spcBef>
            </a:pPr>
            <a:r>
              <a:rPr sz="800" spc="-27" dirty="0">
                <a:solidFill>
                  <a:srgbClr val="585858"/>
                </a:solidFill>
                <a:latin typeface="BIZ UDPゴシック"/>
                <a:cs typeface="BIZ UDPゴシック"/>
              </a:rPr>
              <a:t>未回答</a:t>
            </a:r>
            <a:endParaRPr sz="800">
              <a:latin typeface="BIZ UDPゴシック"/>
              <a:cs typeface="BIZ UDPゴシック"/>
            </a:endParaRPr>
          </a:p>
          <a:p>
            <a:pPr>
              <a:spcBef>
                <a:spcPts val="113"/>
              </a:spcBef>
            </a:pPr>
            <a:r>
              <a:rPr sz="800" dirty="0">
                <a:solidFill>
                  <a:srgbClr val="585858"/>
                </a:solidFill>
                <a:latin typeface="BIZ UDPゴシック"/>
                <a:cs typeface="BIZ UDPゴシック"/>
              </a:rPr>
              <a:t>1</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3%</a:t>
            </a:r>
            <a:endParaRPr sz="800">
              <a:latin typeface="BIZ UDPゴシック"/>
              <a:cs typeface="BIZ UDPゴシック"/>
            </a:endParaRPr>
          </a:p>
        </p:txBody>
      </p:sp>
      <p:grpSp>
        <p:nvGrpSpPr>
          <p:cNvPr id="45" name="object 45"/>
          <p:cNvGrpSpPr/>
          <p:nvPr/>
        </p:nvGrpSpPr>
        <p:grpSpPr>
          <a:xfrm>
            <a:off x="1185503" y="5844289"/>
            <a:ext cx="2236810" cy="2513659"/>
            <a:chOff x="938359" y="4027868"/>
            <a:chExt cx="1677670" cy="1885314"/>
          </a:xfrm>
        </p:grpSpPr>
        <p:sp>
          <p:nvSpPr>
            <p:cNvPr id="46" name="object 46"/>
            <p:cNvSpPr/>
            <p:nvPr/>
          </p:nvSpPr>
          <p:spPr>
            <a:xfrm>
              <a:off x="1697227" y="4400930"/>
              <a:ext cx="613410" cy="753110"/>
            </a:xfrm>
            <a:custGeom>
              <a:avLst/>
              <a:gdLst/>
              <a:ahLst/>
              <a:cxnLst/>
              <a:rect l="l" t="t" r="r" b="b"/>
              <a:pathLst>
                <a:path w="613410" h="753110">
                  <a:moveTo>
                    <a:pt x="0" y="0"/>
                  </a:moveTo>
                  <a:lnTo>
                    <a:pt x="0" y="753109"/>
                  </a:lnTo>
                  <a:lnTo>
                    <a:pt x="613410" y="316356"/>
                  </a:lnTo>
                  <a:lnTo>
                    <a:pt x="584021" y="277743"/>
                  </a:lnTo>
                  <a:lnTo>
                    <a:pt x="552431" y="241345"/>
                  </a:lnTo>
                  <a:lnTo>
                    <a:pt x="518769" y="207231"/>
                  </a:lnTo>
                  <a:lnTo>
                    <a:pt x="483163" y="175466"/>
                  </a:lnTo>
                  <a:lnTo>
                    <a:pt x="445741" y="146115"/>
                  </a:lnTo>
                  <a:lnTo>
                    <a:pt x="406633" y="119246"/>
                  </a:lnTo>
                  <a:lnTo>
                    <a:pt x="365967" y="94925"/>
                  </a:lnTo>
                  <a:lnTo>
                    <a:pt x="323872" y="73217"/>
                  </a:lnTo>
                  <a:lnTo>
                    <a:pt x="280476" y="54189"/>
                  </a:lnTo>
                  <a:lnTo>
                    <a:pt x="235909" y="37907"/>
                  </a:lnTo>
                  <a:lnTo>
                    <a:pt x="190299" y="24436"/>
                  </a:lnTo>
                  <a:lnTo>
                    <a:pt x="143774" y="13845"/>
                  </a:lnTo>
                  <a:lnTo>
                    <a:pt x="96463" y="6197"/>
                  </a:lnTo>
                  <a:lnTo>
                    <a:pt x="48495" y="1560"/>
                  </a:lnTo>
                  <a:lnTo>
                    <a:pt x="0" y="0"/>
                  </a:lnTo>
                  <a:close/>
                </a:path>
              </a:pathLst>
            </a:custGeom>
            <a:solidFill>
              <a:srgbClr val="4471C4"/>
            </a:solidFill>
          </p:spPr>
          <p:txBody>
            <a:bodyPr wrap="square" lIns="0" tIns="0" rIns="0" bIns="0" rtlCol="0"/>
            <a:lstStyle/>
            <a:p>
              <a:endParaRPr/>
            </a:p>
          </p:txBody>
        </p:sp>
        <p:sp>
          <p:nvSpPr>
            <p:cNvPr id="47" name="object 47"/>
            <p:cNvSpPr/>
            <p:nvPr/>
          </p:nvSpPr>
          <p:spPr>
            <a:xfrm>
              <a:off x="944074" y="4414519"/>
              <a:ext cx="1506855" cy="1492885"/>
            </a:xfrm>
            <a:custGeom>
              <a:avLst/>
              <a:gdLst/>
              <a:ahLst/>
              <a:cxnLst/>
              <a:rect l="l" t="t" r="r" b="b"/>
              <a:pathLst>
                <a:path w="1506855" h="1492885">
                  <a:moveTo>
                    <a:pt x="610659" y="0"/>
                  </a:moveTo>
                  <a:lnTo>
                    <a:pt x="558143" y="12093"/>
                  </a:lnTo>
                  <a:lnTo>
                    <a:pt x="506764" y="27869"/>
                  </a:lnTo>
                  <a:lnTo>
                    <a:pt x="456705" y="47244"/>
                  </a:lnTo>
                  <a:lnTo>
                    <a:pt x="408150" y="70132"/>
                  </a:lnTo>
                  <a:lnTo>
                    <a:pt x="361282" y="96449"/>
                  </a:lnTo>
                  <a:lnTo>
                    <a:pt x="316286" y="126111"/>
                  </a:lnTo>
                  <a:lnTo>
                    <a:pt x="278348" y="154948"/>
                  </a:lnTo>
                  <a:lnTo>
                    <a:pt x="242737" y="185694"/>
                  </a:lnTo>
                  <a:lnTo>
                    <a:pt x="209472" y="218225"/>
                  </a:lnTo>
                  <a:lnTo>
                    <a:pt x="178575" y="252418"/>
                  </a:lnTo>
                  <a:lnTo>
                    <a:pt x="150066" y="288151"/>
                  </a:lnTo>
                  <a:lnTo>
                    <a:pt x="123966" y="325300"/>
                  </a:lnTo>
                  <a:lnTo>
                    <a:pt x="100295" y="363743"/>
                  </a:lnTo>
                  <a:lnTo>
                    <a:pt x="79075" y="403357"/>
                  </a:lnTo>
                  <a:lnTo>
                    <a:pt x="60325" y="444018"/>
                  </a:lnTo>
                  <a:lnTo>
                    <a:pt x="44067" y="485604"/>
                  </a:lnTo>
                  <a:lnTo>
                    <a:pt x="30321" y="527991"/>
                  </a:lnTo>
                  <a:lnTo>
                    <a:pt x="19108" y="571057"/>
                  </a:lnTo>
                  <a:lnTo>
                    <a:pt x="10449" y="614680"/>
                  </a:lnTo>
                  <a:lnTo>
                    <a:pt x="4364" y="658734"/>
                  </a:lnTo>
                  <a:lnTo>
                    <a:pt x="874" y="703099"/>
                  </a:lnTo>
                  <a:lnTo>
                    <a:pt x="0" y="747651"/>
                  </a:lnTo>
                  <a:lnTo>
                    <a:pt x="1761" y="792267"/>
                  </a:lnTo>
                  <a:lnTo>
                    <a:pt x="6180" y="836823"/>
                  </a:lnTo>
                  <a:lnTo>
                    <a:pt x="13277" y="881198"/>
                  </a:lnTo>
                  <a:lnTo>
                    <a:pt x="23072" y="925268"/>
                  </a:lnTo>
                  <a:lnTo>
                    <a:pt x="35586" y="968910"/>
                  </a:lnTo>
                  <a:lnTo>
                    <a:pt x="50840" y="1012002"/>
                  </a:lnTo>
                  <a:lnTo>
                    <a:pt x="68854" y="1054419"/>
                  </a:lnTo>
                  <a:lnTo>
                    <a:pt x="89650" y="1096040"/>
                  </a:lnTo>
                  <a:lnTo>
                    <a:pt x="113247" y="1136742"/>
                  </a:lnTo>
                  <a:lnTo>
                    <a:pt x="139667" y="1176401"/>
                  </a:lnTo>
                  <a:lnTo>
                    <a:pt x="168499" y="1214341"/>
                  </a:lnTo>
                  <a:lnTo>
                    <a:pt x="199241" y="1249955"/>
                  </a:lnTo>
                  <a:lnTo>
                    <a:pt x="231770" y="1283223"/>
                  </a:lnTo>
                  <a:lnTo>
                    <a:pt x="265963" y="1314124"/>
                  </a:lnTo>
                  <a:lnTo>
                    <a:pt x="301696" y="1342637"/>
                  </a:lnTo>
                  <a:lnTo>
                    <a:pt x="338846" y="1368740"/>
                  </a:lnTo>
                  <a:lnTo>
                    <a:pt x="377291" y="1392415"/>
                  </a:lnTo>
                  <a:lnTo>
                    <a:pt x="416908" y="1413639"/>
                  </a:lnTo>
                  <a:lnTo>
                    <a:pt x="457573" y="1432392"/>
                  </a:lnTo>
                  <a:lnTo>
                    <a:pt x="499163" y="1448653"/>
                  </a:lnTo>
                  <a:lnTo>
                    <a:pt x="541555" y="1462402"/>
                  </a:lnTo>
                  <a:lnTo>
                    <a:pt x="584627" y="1473618"/>
                  </a:lnTo>
                  <a:lnTo>
                    <a:pt x="628255" y="1482280"/>
                  </a:lnTo>
                  <a:lnTo>
                    <a:pt x="672316" y="1488367"/>
                  </a:lnTo>
                  <a:lnTo>
                    <a:pt x="716687" y="1491860"/>
                  </a:lnTo>
                  <a:lnTo>
                    <a:pt x="761244" y="1492736"/>
                  </a:lnTo>
                  <a:lnTo>
                    <a:pt x="805866" y="1490975"/>
                  </a:lnTo>
                  <a:lnTo>
                    <a:pt x="850429" y="1486557"/>
                  </a:lnTo>
                  <a:lnTo>
                    <a:pt x="894809" y="1479461"/>
                  </a:lnTo>
                  <a:lnTo>
                    <a:pt x="938884" y="1469666"/>
                  </a:lnTo>
                  <a:lnTo>
                    <a:pt x="982531" y="1457151"/>
                  </a:lnTo>
                  <a:lnTo>
                    <a:pt x="1025626" y="1441896"/>
                  </a:lnTo>
                  <a:lnTo>
                    <a:pt x="1068047" y="1423880"/>
                  </a:lnTo>
                  <a:lnTo>
                    <a:pt x="1109671" y="1403082"/>
                  </a:lnTo>
                  <a:lnTo>
                    <a:pt x="1150374" y="1379481"/>
                  </a:lnTo>
                  <a:lnTo>
                    <a:pt x="1190033" y="1353058"/>
                  </a:lnTo>
                  <a:lnTo>
                    <a:pt x="1227959" y="1324220"/>
                  </a:lnTo>
                  <a:lnTo>
                    <a:pt x="1263561" y="1293472"/>
                  </a:lnTo>
                  <a:lnTo>
                    <a:pt x="1296817" y="1260939"/>
                  </a:lnTo>
                  <a:lnTo>
                    <a:pt x="1327706" y="1226742"/>
                  </a:lnTo>
                  <a:lnTo>
                    <a:pt x="1356209" y="1191006"/>
                  </a:lnTo>
                  <a:lnTo>
                    <a:pt x="1382304" y="1153852"/>
                  </a:lnTo>
                  <a:lnTo>
                    <a:pt x="1405970" y="1115404"/>
                  </a:lnTo>
                  <a:lnTo>
                    <a:pt x="1427186" y="1075786"/>
                  </a:lnTo>
                  <a:lnTo>
                    <a:pt x="1445933" y="1035120"/>
                  </a:lnTo>
                  <a:lnTo>
                    <a:pt x="1462188" y="993530"/>
                  </a:lnTo>
                  <a:lnTo>
                    <a:pt x="1475932" y="951137"/>
                  </a:lnTo>
                  <a:lnTo>
                    <a:pt x="1487143" y="908067"/>
                  </a:lnTo>
                  <a:lnTo>
                    <a:pt x="1495801" y="864441"/>
                  </a:lnTo>
                  <a:lnTo>
                    <a:pt x="1501885" y="820383"/>
                  </a:lnTo>
                  <a:lnTo>
                    <a:pt x="1505375" y="776015"/>
                  </a:lnTo>
                  <a:lnTo>
                    <a:pt x="1506249" y="731462"/>
                  </a:lnTo>
                  <a:lnTo>
                    <a:pt x="1504486" y="686845"/>
                  </a:lnTo>
                  <a:lnTo>
                    <a:pt x="1500066" y="642288"/>
                  </a:lnTo>
                  <a:lnTo>
                    <a:pt x="1492969" y="597915"/>
                  </a:lnTo>
                  <a:lnTo>
                    <a:pt x="1483173" y="553848"/>
                  </a:lnTo>
                  <a:lnTo>
                    <a:pt x="1470658" y="510210"/>
                  </a:lnTo>
                  <a:lnTo>
                    <a:pt x="1455402" y="467124"/>
                  </a:lnTo>
                  <a:lnTo>
                    <a:pt x="1437386" y="424714"/>
                  </a:lnTo>
                  <a:lnTo>
                    <a:pt x="1416587" y="383103"/>
                  </a:lnTo>
                  <a:lnTo>
                    <a:pt x="1392987" y="342413"/>
                  </a:lnTo>
                  <a:lnTo>
                    <a:pt x="1366563" y="302768"/>
                  </a:lnTo>
                  <a:lnTo>
                    <a:pt x="753153" y="739521"/>
                  </a:lnTo>
                  <a:lnTo>
                    <a:pt x="610659" y="0"/>
                  </a:lnTo>
                  <a:close/>
                </a:path>
              </a:pathLst>
            </a:custGeom>
            <a:solidFill>
              <a:srgbClr val="EC7C30"/>
            </a:solidFill>
          </p:spPr>
          <p:txBody>
            <a:bodyPr wrap="square" lIns="0" tIns="0" rIns="0" bIns="0" rtlCol="0"/>
            <a:lstStyle/>
            <a:p>
              <a:endParaRPr/>
            </a:p>
          </p:txBody>
        </p:sp>
        <p:sp>
          <p:nvSpPr>
            <p:cNvPr id="48" name="object 48"/>
            <p:cNvSpPr/>
            <p:nvPr/>
          </p:nvSpPr>
          <p:spPr>
            <a:xfrm>
              <a:off x="944074" y="4414519"/>
              <a:ext cx="1506855" cy="1492885"/>
            </a:xfrm>
            <a:custGeom>
              <a:avLst/>
              <a:gdLst/>
              <a:ahLst/>
              <a:cxnLst/>
              <a:rect l="l" t="t" r="r" b="b"/>
              <a:pathLst>
                <a:path w="1506855" h="1492885">
                  <a:moveTo>
                    <a:pt x="1366563" y="302768"/>
                  </a:moveTo>
                  <a:lnTo>
                    <a:pt x="1392987" y="342413"/>
                  </a:lnTo>
                  <a:lnTo>
                    <a:pt x="1416587" y="383103"/>
                  </a:lnTo>
                  <a:lnTo>
                    <a:pt x="1437386" y="424714"/>
                  </a:lnTo>
                  <a:lnTo>
                    <a:pt x="1455402" y="467124"/>
                  </a:lnTo>
                  <a:lnTo>
                    <a:pt x="1470658" y="510210"/>
                  </a:lnTo>
                  <a:lnTo>
                    <a:pt x="1483173" y="553848"/>
                  </a:lnTo>
                  <a:lnTo>
                    <a:pt x="1492969" y="597915"/>
                  </a:lnTo>
                  <a:lnTo>
                    <a:pt x="1500066" y="642288"/>
                  </a:lnTo>
                  <a:lnTo>
                    <a:pt x="1504486" y="686845"/>
                  </a:lnTo>
                  <a:lnTo>
                    <a:pt x="1506249" y="731462"/>
                  </a:lnTo>
                  <a:lnTo>
                    <a:pt x="1505375" y="776015"/>
                  </a:lnTo>
                  <a:lnTo>
                    <a:pt x="1501885" y="820383"/>
                  </a:lnTo>
                  <a:lnTo>
                    <a:pt x="1495801" y="864441"/>
                  </a:lnTo>
                  <a:lnTo>
                    <a:pt x="1487143" y="908067"/>
                  </a:lnTo>
                  <a:lnTo>
                    <a:pt x="1475932" y="951137"/>
                  </a:lnTo>
                  <a:lnTo>
                    <a:pt x="1462188" y="993530"/>
                  </a:lnTo>
                  <a:lnTo>
                    <a:pt x="1445933" y="1035120"/>
                  </a:lnTo>
                  <a:lnTo>
                    <a:pt x="1427186" y="1075786"/>
                  </a:lnTo>
                  <a:lnTo>
                    <a:pt x="1405970" y="1115404"/>
                  </a:lnTo>
                  <a:lnTo>
                    <a:pt x="1382304" y="1153852"/>
                  </a:lnTo>
                  <a:lnTo>
                    <a:pt x="1356209" y="1191006"/>
                  </a:lnTo>
                  <a:lnTo>
                    <a:pt x="1327706" y="1226742"/>
                  </a:lnTo>
                  <a:lnTo>
                    <a:pt x="1296817" y="1260939"/>
                  </a:lnTo>
                  <a:lnTo>
                    <a:pt x="1263561" y="1293472"/>
                  </a:lnTo>
                  <a:lnTo>
                    <a:pt x="1227959" y="1324220"/>
                  </a:lnTo>
                  <a:lnTo>
                    <a:pt x="1190033" y="1353058"/>
                  </a:lnTo>
                  <a:lnTo>
                    <a:pt x="1150374" y="1379481"/>
                  </a:lnTo>
                  <a:lnTo>
                    <a:pt x="1109671" y="1403082"/>
                  </a:lnTo>
                  <a:lnTo>
                    <a:pt x="1068047" y="1423880"/>
                  </a:lnTo>
                  <a:lnTo>
                    <a:pt x="1025626" y="1441896"/>
                  </a:lnTo>
                  <a:lnTo>
                    <a:pt x="982531" y="1457151"/>
                  </a:lnTo>
                  <a:lnTo>
                    <a:pt x="938884" y="1469666"/>
                  </a:lnTo>
                  <a:lnTo>
                    <a:pt x="894809" y="1479461"/>
                  </a:lnTo>
                  <a:lnTo>
                    <a:pt x="850429" y="1486557"/>
                  </a:lnTo>
                  <a:lnTo>
                    <a:pt x="805866" y="1490975"/>
                  </a:lnTo>
                  <a:lnTo>
                    <a:pt x="761244" y="1492736"/>
                  </a:lnTo>
                  <a:lnTo>
                    <a:pt x="716687" y="1491860"/>
                  </a:lnTo>
                  <a:lnTo>
                    <a:pt x="672316" y="1488367"/>
                  </a:lnTo>
                  <a:lnTo>
                    <a:pt x="628255" y="1482280"/>
                  </a:lnTo>
                  <a:lnTo>
                    <a:pt x="584627" y="1473618"/>
                  </a:lnTo>
                  <a:lnTo>
                    <a:pt x="541555" y="1462402"/>
                  </a:lnTo>
                  <a:lnTo>
                    <a:pt x="499163" y="1448653"/>
                  </a:lnTo>
                  <a:lnTo>
                    <a:pt x="457573" y="1432392"/>
                  </a:lnTo>
                  <a:lnTo>
                    <a:pt x="416908" y="1413639"/>
                  </a:lnTo>
                  <a:lnTo>
                    <a:pt x="377291" y="1392415"/>
                  </a:lnTo>
                  <a:lnTo>
                    <a:pt x="338846" y="1368740"/>
                  </a:lnTo>
                  <a:lnTo>
                    <a:pt x="301696" y="1342637"/>
                  </a:lnTo>
                  <a:lnTo>
                    <a:pt x="265963" y="1314124"/>
                  </a:lnTo>
                  <a:lnTo>
                    <a:pt x="231770" y="1283223"/>
                  </a:lnTo>
                  <a:lnTo>
                    <a:pt x="199241" y="1249955"/>
                  </a:lnTo>
                  <a:lnTo>
                    <a:pt x="168499" y="1214341"/>
                  </a:lnTo>
                  <a:lnTo>
                    <a:pt x="139667" y="1176401"/>
                  </a:lnTo>
                  <a:lnTo>
                    <a:pt x="113247" y="1136742"/>
                  </a:lnTo>
                  <a:lnTo>
                    <a:pt x="89650" y="1096040"/>
                  </a:lnTo>
                  <a:lnTo>
                    <a:pt x="68854" y="1054419"/>
                  </a:lnTo>
                  <a:lnTo>
                    <a:pt x="50840" y="1012002"/>
                  </a:lnTo>
                  <a:lnTo>
                    <a:pt x="35586" y="968910"/>
                  </a:lnTo>
                  <a:lnTo>
                    <a:pt x="23072" y="925268"/>
                  </a:lnTo>
                  <a:lnTo>
                    <a:pt x="13277" y="881198"/>
                  </a:lnTo>
                  <a:lnTo>
                    <a:pt x="6180" y="836823"/>
                  </a:lnTo>
                  <a:lnTo>
                    <a:pt x="1761" y="792267"/>
                  </a:lnTo>
                  <a:lnTo>
                    <a:pt x="0" y="747651"/>
                  </a:lnTo>
                  <a:lnTo>
                    <a:pt x="874" y="703099"/>
                  </a:lnTo>
                  <a:lnTo>
                    <a:pt x="4364" y="658734"/>
                  </a:lnTo>
                  <a:lnTo>
                    <a:pt x="10449" y="614680"/>
                  </a:lnTo>
                  <a:lnTo>
                    <a:pt x="19108" y="571057"/>
                  </a:lnTo>
                  <a:lnTo>
                    <a:pt x="30321" y="527991"/>
                  </a:lnTo>
                  <a:lnTo>
                    <a:pt x="44067" y="485604"/>
                  </a:lnTo>
                  <a:lnTo>
                    <a:pt x="60325" y="444018"/>
                  </a:lnTo>
                  <a:lnTo>
                    <a:pt x="79075" y="403357"/>
                  </a:lnTo>
                  <a:lnTo>
                    <a:pt x="100295" y="363743"/>
                  </a:lnTo>
                  <a:lnTo>
                    <a:pt x="123966" y="325300"/>
                  </a:lnTo>
                  <a:lnTo>
                    <a:pt x="150066" y="288151"/>
                  </a:lnTo>
                  <a:lnTo>
                    <a:pt x="178575" y="252418"/>
                  </a:lnTo>
                  <a:lnTo>
                    <a:pt x="209472" y="218225"/>
                  </a:lnTo>
                  <a:lnTo>
                    <a:pt x="242737" y="185694"/>
                  </a:lnTo>
                  <a:lnTo>
                    <a:pt x="278348" y="154948"/>
                  </a:lnTo>
                  <a:lnTo>
                    <a:pt x="316286" y="126111"/>
                  </a:lnTo>
                  <a:lnTo>
                    <a:pt x="361282" y="96449"/>
                  </a:lnTo>
                  <a:lnTo>
                    <a:pt x="408150" y="70132"/>
                  </a:lnTo>
                  <a:lnTo>
                    <a:pt x="456705" y="47244"/>
                  </a:lnTo>
                  <a:lnTo>
                    <a:pt x="506764" y="27869"/>
                  </a:lnTo>
                  <a:lnTo>
                    <a:pt x="558143" y="12093"/>
                  </a:lnTo>
                  <a:lnTo>
                    <a:pt x="610659" y="0"/>
                  </a:lnTo>
                  <a:lnTo>
                    <a:pt x="753153" y="739521"/>
                  </a:lnTo>
                  <a:lnTo>
                    <a:pt x="1366563" y="302768"/>
                  </a:lnTo>
                  <a:close/>
                </a:path>
              </a:pathLst>
            </a:custGeom>
            <a:ln w="11239">
              <a:solidFill>
                <a:srgbClr val="FFFFFF"/>
              </a:solidFill>
            </a:ln>
          </p:spPr>
          <p:txBody>
            <a:bodyPr wrap="square" lIns="0" tIns="0" rIns="0" bIns="0" rtlCol="0"/>
            <a:lstStyle/>
            <a:p>
              <a:endParaRPr/>
            </a:p>
          </p:txBody>
        </p:sp>
        <p:sp>
          <p:nvSpPr>
            <p:cNvPr id="49" name="object 49"/>
            <p:cNvSpPr/>
            <p:nvPr/>
          </p:nvSpPr>
          <p:spPr>
            <a:xfrm>
              <a:off x="1554733" y="4400930"/>
              <a:ext cx="142875" cy="753110"/>
            </a:xfrm>
            <a:custGeom>
              <a:avLst/>
              <a:gdLst/>
              <a:ahLst/>
              <a:cxnLst/>
              <a:rect l="l" t="t" r="r" b="b"/>
              <a:pathLst>
                <a:path w="142875" h="753110">
                  <a:moveTo>
                    <a:pt x="142494" y="0"/>
                  </a:moveTo>
                  <a:lnTo>
                    <a:pt x="106620" y="855"/>
                  </a:lnTo>
                  <a:lnTo>
                    <a:pt x="70866" y="3413"/>
                  </a:lnTo>
                  <a:lnTo>
                    <a:pt x="35302" y="7661"/>
                  </a:lnTo>
                  <a:lnTo>
                    <a:pt x="0" y="13588"/>
                  </a:lnTo>
                  <a:lnTo>
                    <a:pt x="142494" y="753109"/>
                  </a:lnTo>
                  <a:lnTo>
                    <a:pt x="142494" y="0"/>
                  </a:lnTo>
                  <a:close/>
                </a:path>
              </a:pathLst>
            </a:custGeom>
            <a:solidFill>
              <a:srgbClr val="A4A4A4"/>
            </a:solidFill>
          </p:spPr>
          <p:txBody>
            <a:bodyPr wrap="square" lIns="0" tIns="0" rIns="0" bIns="0" rtlCol="0"/>
            <a:lstStyle/>
            <a:p>
              <a:endParaRPr/>
            </a:p>
          </p:txBody>
        </p:sp>
        <p:sp>
          <p:nvSpPr>
            <p:cNvPr id="50" name="object 50"/>
            <p:cNvSpPr/>
            <p:nvPr/>
          </p:nvSpPr>
          <p:spPr>
            <a:xfrm>
              <a:off x="1554733" y="4400930"/>
              <a:ext cx="142875" cy="753110"/>
            </a:xfrm>
            <a:custGeom>
              <a:avLst/>
              <a:gdLst/>
              <a:ahLst/>
              <a:cxnLst/>
              <a:rect l="l" t="t" r="r" b="b"/>
              <a:pathLst>
                <a:path w="142875" h="753110">
                  <a:moveTo>
                    <a:pt x="0" y="13588"/>
                  </a:moveTo>
                  <a:lnTo>
                    <a:pt x="35302" y="7661"/>
                  </a:lnTo>
                  <a:lnTo>
                    <a:pt x="70866" y="3413"/>
                  </a:lnTo>
                  <a:lnTo>
                    <a:pt x="106620" y="855"/>
                  </a:lnTo>
                  <a:lnTo>
                    <a:pt x="142494" y="0"/>
                  </a:lnTo>
                  <a:lnTo>
                    <a:pt x="142494" y="753109"/>
                  </a:lnTo>
                  <a:lnTo>
                    <a:pt x="0" y="13588"/>
                  </a:lnTo>
                  <a:close/>
                </a:path>
              </a:pathLst>
            </a:custGeom>
            <a:ln w="11239">
              <a:solidFill>
                <a:srgbClr val="FFFFFF"/>
              </a:solidFill>
            </a:ln>
          </p:spPr>
          <p:txBody>
            <a:bodyPr wrap="square" lIns="0" tIns="0" rIns="0" bIns="0" rtlCol="0"/>
            <a:lstStyle/>
            <a:p>
              <a:endParaRPr/>
            </a:p>
          </p:txBody>
        </p:sp>
        <p:sp>
          <p:nvSpPr>
            <p:cNvPr id="51" name="object 51"/>
            <p:cNvSpPr/>
            <p:nvPr/>
          </p:nvSpPr>
          <p:spPr>
            <a:xfrm>
              <a:off x="2042286" y="4030725"/>
              <a:ext cx="570865" cy="454025"/>
            </a:xfrm>
            <a:custGeom>
              <a:avLst/>
              <a:gdLst/>
              <a:ahLst/>
              <a:cxnLst/>
              <a:rect l="l" t="t" r="r" b="b"/>
              <a:pathLst>
                <a:path w="570864" h="454025">
                  <a:moveTo>
                    <a:pt x="570356" y="0"/>
                  </a:moveTo>
                  <a:lnTo>
                    <a:pt x="15239" y="0"/>
                  </a:lnTo>
                  <a:lnTo>
                    <a:pt x="15239" y="301752"/>
                  </a:lnTo>
                  <a:lnTo>
                    <a:pt x="107695" y="301752"/>
                  </a:lnTo>
                  <a:lnTo>
                    <a:pt x="0" y="454025"/>
                  </a:lnTo>
                  <a:lnTo>
                    <a:pt x="246506" y="301752"/>
                  </a:lnTo>
                  <a:lnTo>
                    <a:pt x="570356" y="301752"/>
                  </a:lnTo>
                  <a:lnTo>
                    <a:pt x="570356" y="0"/>
                  </a:lnTo>
                  <a:close/>
                </a:path>
              </a:pathLst>
            </a:custGeom>
            <a:solidFill>
              <a:srgbClr val="FFFFFF"/>
            </a:solidFill>
          </p:spPr>
          <p:txBody>
            <a:bodyPr wrap="square" lIns="0" tIns="0" rIns="0" bIns="0" rtlCol="0"/>
            <a:lstStyle/>
            <a:p>
              <a:endParaRPr/>
            </a:p>
          </p:txBody>
        </p:sp>
        <p:sp>
          <p:nvSpPr>
            <p:cNvPr id="52" name="object 52"/>
            <p:cNvSpPr/>
            <p:nvPr/>
          </p:nvSpPr>
          <p:spPr>
            <a:xfrm>
              <a:off x="2042286" y="4030725"/>
              <a:ext cx="570865" cy="454025"/>
            </a:xfrm>
            <a:custGeom>
              <a:avLst/>
              <a:gdLst/>
              <a:ahLst/>
              <a:cxnLst/>
              <a:rect l="l" t="t" r="r" b="b"/>
              <a:pathLst>
                <a:path w="570864" h="454025">
                  <a:moveTo>
                    <a:pt x="15239" y="0"/>
                  </a:moveTo>
                  <a:lnTo>
                    <a:pt x="107695" y="0"/>
                  </a:lnTo>
                  <a:lnTo>
                    <a:pt x="246506" y="0"/>
                  </a:lnTo>
                  <a:lnTo>
                    <a:pt x="570356" y="0"/>
                  </a:lnTo>
                  <a:lnTo>
                    <a:pt x="570356" y="176022"/>
                  </a:lnTo>
                  <a:lnTo>
                    <a:pt x="570356" y="251460"/>
                  </a:lnTo>
                  <a:lnTo>
                    <a:pt x="570356" y="301752"/>
                  </a:lnTo>
                  <a:lnTo>
                    <a:pt x="246506" y="301752"/>
                  </a:lnTo>
                  <a:lnTo>
                    <a:pt x="0" y="454025"/>
                  </a:lnTo>
                  <a:lnTo>
                    <a:pt x="107695" y="301752"/>
                  </a:lnTo>
                  <a:lnTo>
                    <a:pt x="15239" y="301752"/>
                  </a:lnTo>
                  <a:lnTo>
                    <a:pt x="15239" y="251460"/>
                  </a:lnTo>
                  <a:lnTo>
                    <a:pt x="15239" y="176022"/>
                  </a:lnTo>
                  <a:lnTo>
                    <a:pt x="15239" y="0"/>
                  </a:lnTo>
                  <a:close/>
                </a:path>
              </a:pathLst>
            </a:custGeom>
            <a:ln w="5626">
              <a:solidFill>
                <a:srgbClr val="000000"/>
              </a:solidFill>
            </a:ln>
          </p:spPr>
          <p:txBody>
            <a:bodyPr wrap="square" lIns="0" tIns="0" rIns="0" bIns="0" rtlCol="0"/>
            <a:lstStyle/>
            <a:p>
              <a:endParaRPr/>
            </a:p>
          </p:txBody>
        </p:sp>
      </p:grpSp>
      <p:sp>
        <p:nvSpPr>
          <p:cNvPr id="53" name="object 53"/>
          <p:cNvSpPr txBox="1"/>
          <p:nvPr/>
        </p:nvSpPr>
        <p:spPr>
          <a:xfrm>
            <a:off x="2786041" y="5890083"/>
            <a:ext cx="575712" cy="289822"/>
          </a:xfrm>
          <a:prstGeom prst="rect">
            <a:avLst/>
          </a:prstGeom>
        </p:spPr>
        <p:txBody>
          <a:bodyPr vert="horz" wrap="square" lIns="0" tIns="30479" rIns="0" bIns="0" rtlCol="0">
            <a:spAutoFit/>
          </a:bodyPr>
          <a:lstStyle/>
          <a:p>
            <a:pPr marR="42332" algn="ctr">
              <a:spcBef>
                <a:spcPts val="240"/>
              </a:spcBef>
            </a:pPr>
            <a:r>
              <a:rPr sz="800" spc="-33" dirty="0">
                <a:solidFill>
                  <a:srgbClr val="585858"/>
                </a:solidFill>
                <a:latin typeface="BIZ UDPゴシック"/>
                <a:cs typeface="BIZ UDPゴシック"/>
              </a:rPr>
              <a:t>ある</a:t>
            </a:r>
            <a:endParaRPr sz="800">
              <a:latin typeface="BIZ UDPゴシック"/>
              <a:cs typeface="BIZ UDPゴシック"/>
            </a:endParaRPr>
          </a:p>
          <a:p>
            <a:pPr marR="6773" algn="ctr">
              <a:spcBef>
                <a:spcPts val="113"/>
              </a:spcBef>
            </a:pPr>
            <a:r>
              <a:rPr sz="800" dirty="0">
                <a:solidFill>
                  <a:srgbClr val="585858"/>
                </a:solidFill>
                <a:latin typeface="BIZ UDPゴシック"/>
                <a:cs typeface="BIZ UDPゴシック"/>
              </a:rPr>
              <a:t>5</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15%</a:t>
            </a:r>
            <a:endParaRPr sz="800">
              <a:latin typeface="BIZ UDPゴシック"/>
              <a:cs typeface="BIZ UDPゴシック"/>
            </a:endParaRPr>
          </a:p>
        </p:txBody>
      </p:sp>
      <p:grpSp>
        <p:nvGrpSpPr>
          <p:cNvPr id="54" name="object 54"/>
          <p:cNvGrpSpPr/>
          <p:nvPr/>
        </p:nvGrpSpPr>
        <p:grpSpPr>
          <a:xfrm>
            <a:off x="866380" y="8274302"/>
            <a:ext cx="961778" cy="438557"/>
            <a:chOff x="699008" y="5850445"/>
            <a:chExt cx="721360" cy="328930"/>
          </a:xfrm>
        </p:grpSpPr>
        <p:sp>
          <p:nvSpPr>
            <p:cNvPr id="55" name="object 55"/>
            <p:cNvSpPr/>
            <p:nvPr/>
          </p:nvSpPr>
          <p:spPr>
            <a:xfrm>
              <a:off x="701865" y="5853303"/>
              <a:ext cx="715645" cy="323215"/>
            </a:xfrm>
            <a:custGeom>
              <a:avLst/>
              <a:gdLst/>
              <a:ahLst/>
              <a:cxnLst/>
              <a:rect l="l" t="t" r="r" b="b"/>
              <a:pathLst>
                <a:path w="715644" h="323214">
                  <a:moveTo>
                    <a:pt x="715454" y="0"/>
                  </a:moveTo>
                  <a:lnTo>
                    <a:pt x="570801" y="77724"/>
                  </a:lnTo>
                  <a:lnTo>
                    <a:pt x="570801" y="28575"/>
                  </a:lnTo>
                  <a:lnTo>
                    <a:pt x="0" y="28575"/>
                  </a:lnTo>
                  <a:lnTo>
                    <a:pt x="0" y="323088"/>
                  </a:lnTo>
                  <a:lnTo>
                    <a:pt x="570801" y="323088"/>
                  </a:lnTo>
                  <a:lnTo>
                    <a:pt x="570801" y="151257"/>
                  </a:lnTo>
                  <a:lnTo>
                    <a:pt x="715454" y="0"/>
                  </a:lnTo>
                  <a:close/>
                </a:path>
              </a:pathLst>
            </a:custGeom>
            <a:solidFill>
              <a:srgbClr val="FFFFFF"/>
            </a:solidFill>
          </p:spPr>
          <p:txBody>
            <a:bodyPr wrap="square" lIns="0" tIns="0" rIns="0" bIns="0" rtlCol="0"/>
            <a:lstStyle/>
            <a:p>
              <a:endParaRPr/>
            </a:p>
          </p:txBody>
        </p:sp>
        <p:sp>
          <p:nvSpPr>
            <p:cNvPr id="56" name="object 56"/>
            <p:cNvSpPr/>
            <p:nvPr/>
          </p:nvSpPr>
          <p:spPr>
            <a:xfrm>
              <a:off x="701865" y="5853303"/>
              <a:ext cx="715645" cy="323215"/>
            </a:xfrm>
            <a:custGeom>
              <a:avLst/>
              <a:gdLst/>
              <a:ahLst/>
              <a:cxnLst/>
              <a:rect l="l" t="t" r="r" b="b"/>
              <a:pathLst>
                <a:path w="715644" h="323214">
                  <a:moveTo>
                    <a:pt x="0" y="28575"/>
                  </a:moveTo>
                  <a:lnTo>
                    <a:pt x="332955" y="28575"/>
                  </a:lnTo>
                  <a:lnTo>
                    <a:pt x="475653" y="28575"/>
                  </a:lnTo>
                  <a:lnTo>
                    <a:pt x="570801" y="28575"/>
                  </a:lnTo>
                  <a:lnTo>
                    <a:pt x="570801" y="77724"/>
                  </a:lnTo>
                  <a:lnTo>
                    <a:pt x="715454" y="0"/>
                  </a:lnTo>
                  <a:lnTo>
                    <a:pt x="570801" y="151257"/>
                  </a:lnTo>
                  <a:lnTo>
                    <a:pt x="570801" y="323088"/>
                  </a:lnTo>
                  <a:lnTo>
                    <a:pt x="475653" y="323088"/>
                  </a:lnTo>
                  <a:lnTo>
                    <a:pt x="332955" y="323088"/>
                  </a:lnTo>
                  <a:lnTo>
                    <a:pt x="0" y="323088"/>
                  </a:lnTo>
                  <a:lnTo>
                    <a:pt x="0" y="151257"/>
                  </a:lnTo>
                  <a:lnTo>
                    <a:pt x="0" y="77724"/>
                  </a:lnTo>
                  <a:lnTo>
                    <a:pt x="0" y="28575"/>
                  </a:lnTo>
                  <a:close/>
                </a:path>
              </a:pathLst>
            </a:custGeom>
            <a:ln w="5626">
              <a:solidFill>
                <a:srgbClr val="000000"/>
              </a:solidFill>
            </a:ln>
          </p:spPr>
          <p:txBody>
            <a:bodyPr wrap="square" lIns="0" tIns="0" rIns="0" bIns="0" rtlCol="0"/>
            <a:lstStyle/>
            <a:p>
              <a:endParaRPr/>
            </a:p>
          </p:txBody>
        </p:sp>
      </p:grpSp>
      <p:sp>
        <p:nvSpPr>
          <p:cNvPr id="57" name="object 57"/>
          <p:cNvSpPr txBox="1"/>
          <p:nvPr/>
        </p:nvSpPr>
        <p:spPr>
          <a:xfrm>
            <a:off x="941019" y="8353961"/>
            <a:ext cx="670535" cy="289822"/>
          </a:xfrm>
          <a:prstGeom prst="rect">
            <a:avLst/>
          </a:prstGeom>
        </p:spPr>
        <p:txBody>
          <a:bodyPr vert="horz" wrap="square" lIns="0" tIns="30479" rIns="0" bIns="0" rtlCol="0">
            <a:spAutoFit/>
          </a:bodyPr>
          <a:lstStyle/>
          <a:p>
            <a:pPr marR="40639" algn="ctr">
              <a:spcBef>
                <a:spcPts val="240"/>
              </a:spcBef>
            </a:pPr>
            <a:r>
              <a:rPr sz="800" spc="-33" dirty="0">
                <a:solidFill>
                  <a:srgbClr val="585858"/>
                </a:solidFill>
                <a:latin typeface="BIZ UDPゴシック"/>
                <a:cs typeface="BIZ UDPゴシック"/>
              </a:rPr>
              <a:t>ない</a:t>
            </a:r>
            <a:endParaRPr sz="800">
              <a:latin typeface="BIZ UDPゴシック"/>
              <a:cs typeface="BIZ UDPゴシック"/>
            </a:endParaRPr>
          </a:p>
          <a:p>
            <a:pPr marR="6773" algn="ctr">
              <a:spcBef>
                <a:spcPts val="113"/>
              </a:spcBef>
            </a:pPr>
            <a:r>
              <a:rPr sz="800" dirty="0">
                <a:solidFill>
                  <a:srgbClr val="585858"/>
                </a:solidFill>
                <a:latin typeface="BIZ UDPゴシック"/>
                <a:cs typeface="BIZ UDPゴシック"/>
              </a:rPr>
              <a:t>27</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82%</a:t>
            </a:r>
            <a:endParaRPr sz="800">
              <a:latin typeface="BIZ UDPゴシック"/>
              <a:cs typeface="BIZ UDPゴシック"/>
            </a:endParaRPr>
          </a:p>
        </p:txBody>
      </p:sp>
      <p:sp>
        <p:nvSpPr>
          <p:cNvPr id="58" name="object 58"/>
          <p:cNvSpPr/>
          <p:nvPr/>
        </p:nvSpPr>
        <p:spPr>
          <a:xfrm>
            <a:off x="1105792" y="5911598"/>
            <a:ext cx="996490" cy="435171"/>
          </a:xfrm>
          <a:custGeom>
            <a:avLst/>
            <a:gdLst/>
            <a:ahLst/>
            <a:cxnLst/>
            <a:rect l="l" t="t" r="r" b="b"/>
            <a:pathLst>
              <a:path w="747394" h="326389">
                <a:moveTo>
                  <a:pt x="0" y="0"/>
                </a:moveTo>
                <a:lnTo>
                  <a:pt x="305130" y="0"/>
                </a:lnTo>
                <a:lnTo>
                  <a:pt x="435876" y="0"/>
                </a:lnTo>
                <a:lnTo>
                  <a:pt x="523125" y="0"/>
                </a:lnTo>
                <a:lnTo>
                  <a:pt x="523125" y="176022"/>
                </a:lnTo>
                <a:lnTo>
                  <a:pt x="747026" y="326009"/>
                </a:lnTo>
                <a:lnTo>
                  <a:pt x="523125" y="251460"/>
                </a:lnTo>
                <a:lnTo>
                  <a:pt x="523125" y="301752"/>
                </a:lnTo>
                <a:lnTo>
                  <a:pt x="435876" y="301752"/>
                </a:lnTo>
                <a:lnTo>
                  <a:pt x="305130" y="301752"/>
                </a:lnTo>
                <a:lnTo>
                  <a:pt x="0" y="301752"/>
                </a:lnTo>
                <a:lnTo>
                  <a:pt x="0" y="251460"/>
                </a:lnTo>
                <a:lnTo>
                  <a:pt x="0" y="176022"/>
                </a:lnTo>
                <a:lnTo>
                  <a:pt x="0" y="0"/>
                </a:lnTo>
                <a:close/>
              </a:path>
            </a:pathLst>
          </a:custGeom>
          <a:ln w="5626">
            <a:solidFill>
              <a:srgbClr val="000000"/>
            </a:solidFill>
          </a:ln>
        </p:spPr>
        <p:txBody>
          <a:bodyPr wrap="square" lIns="0" tIns="0" rIns="0" bIns="0" rtlCol="0"/>
          <a:lstStyle/>
          <a:p>
            <a:endParaRPr/>
          </a:p>
        </p:txBody>
      </p:sp>
      <p:sp>
        <p:nvSpPr>
          <p:cNvPr id="59" name="object 59"/>
          <p:cNvSpPr txBox="1"/>
          <p:nvPr/>
        </p:nvSpPr>
        <p:spPr>
          <a:xfrm>
            <a:off x="1231584" y="5952879"/>
            <a:ext cx="497822" cy="289822"/>
          </a:xfrm>
          <a:prstGeom prst="rect">
            <a:avLst/>
          </a:prstGeom>
        </p:spPr>
        <p:txBody>
          <a:bodyPr vert="horz" wrap="square" lIns="0" tIns="30479" rIns="0" bIns="0" rtlCol="0">
            <a:spAutoFit/>
          </a:bodyPr>
          <a:lstStyle/>
          <a:p>
            <a:pPr marL="64345">
              <a:spcBef>
                <a:spcPts val="240"/>
              </a:spcBef>
            </a:pPr>
            <a:r>
              <a:rPr sz="800" spc="-27" dirty="0">
                <a:solidFill>
                  <a:srgbClr val="585858"/>
                </a:solidFill>
                <a:latin typeface="BIZ UDPゴシック"/>
                <a:cs typeface="BIZ UDPゴシック"/>
              </a:rPr>
              <a:t>未回答</a:t>
            </a:r>
            <a:endParaRPr sz="800">
              <a:latin typeface="BIZ UDPゴシック"/>
              <a:cs typeface="BIZ UDPゴシック"/>
            </a:endParaRPr>
          </a:p>
          <a:p>
            <a:pPr>
              <a:spcBef>
                <a:spcPts val="120"/>
              </a:spcBef>
            </a:pPr>
            <a:r>
              <a:rPr sz="800" dirty="0">
                <a:solidFill>
                  <a:srgbClr val="585858"/>
                </a:solidFill>
                <a:latin typeface="BIZ UDPゴシック"/>
                <a:cs typeface="BIZ UDPゴシック"/>
              </a:rPr>
              <a:t>1</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3%</a:t>
            </a:r>
            <a:endParaRPr sz="800">
              <a:latin typeface="BIZ UDPゴシック"/>
              <a:cs typeface="BIZ UDPゴシック"/>
            </a:endParaRPr>
          </a:p>
        </p:txBody>
      </p:sp>
      <p:grpSp>
        <p:nvGrpSpPr>
          <p:cNvPr id="60" name="object 60"/>
          <p:cNvGrpSpPr/>
          <p:nvPr/>
        </p:nvGrpSpPr>
        <p:grpSpPr>
          <a:xfrm>
            <a:off x="1216343" y="1865104"/>
            <a:ext cx="2303694" cy="2465402"/>
            <a:chOff x="961489" y="1043368"/>
            <a:chExt cx="1727835" cy="1849120"/>
          </a:xfrm>
        </p:grpSpPr>
        <p:sp>
          <p:nvSpPr>
            <p:cNvPr id="61" name="object 61"/>
            <p:cNvSpPr/>
            <p:nvPr/>
          </p:nvSpPr>
          <p:spPr>
            <a:xfrm>
              <a:off x="1733422" y="1353693"/>
              <a:ext cx="766445" cy="1149985"/>
            </a:xfrm>
            <a:custGeom>
              <a:avLst/>
              <a:gdLst/>
              <a:ahLst/>
              <a:cxnLst/>
              <a:rect l="l" t="t" r="r" b="b"/>
              <a:pathLst>
                <a:path w="766444" h="1149985">
                  <a:moveTo>
                    <a:pt x="0" y="0"/>
                  </a:moveTo>
                  <a:lnTo>
                    <a:pt x="0" y="766318"/>
                  </a:lnTo>
                  <a:lnTo>
                    <a:pt x="663575" y="1149477"/>
                  </a:lnTo>
                  <a:lnTo>
                    <a:pt x="687309" y="1105092"/>
                  </a:lnTo>
                  <a:lnTo>
                    <a:pt x="708005" y="1059390"/>
                  </a:lnTo>
                  <a:lnTo>
                    <a:pt x="725622" y="1012526"/>
                  </a:lnTo>
                  <a:lnTo>
                    <a:pt x="740124" y="964660"/>
                  </a:lnTo>
                  <a:lnTo>
                    <a:pt x="751470" y="915948"/>
                  </a:lnTo>
                  <a:lnTo>
                    <a:pt x="759622" y="866548"/>
                  </a:lnTo>
                  <a:lnTo>
                    <a:pt x="764542" y="816619"/>
                  </a:lnTo>
                  <a:lnTo>
                    <a:pt x="766191" y="766318"/>
                  </a:lnTo>
                  <a:lnTo>
                    <a:pt x="764683" y="717847"/>
                  </a:lnTo>
                  <a:lnTo>
                    <a:pt x="760221" y="670179"/>
                  </a:lnTo>
                  <a:lnTo>
                    <a:pt x="752894" y="623403"/>
                  </a:lnTo>
                  <a:lnTo>
                    <a:pt x="742791" y="577608"/>
                  </a:lnTo>
                  <a:lnTo>
                    <a:pt x="730002" y="532885"/>
                  </a:lnTo>
                  <a:lnTo>
                    <a:pt x="714618" y="489322"/>
                  </a:lnTo>
                  <a:lnTo>
                    <a:pt x="696728" y="447010"/>
                  </a:lnTo>
                  <a:lnTo>
                    <a:pt x="676421" y="406039"/>
                  </a:lnTo>
                  <a:lnTo>
                    <a:pt x="653787" y="366497"/>
                  </a:lnTo>
                  <a:lnTo>
                    <a:pt x="628917" y="328475"/>
                  </a:lnTo>
                  <a:lnTo>
                    <a:pt x="601899" y="292062"/>
                  </a:lnTo>
                  <a:lnTo>
                    <a:pt x="572824" y="257349"/>
                  </a:lnTo>
                  <a:lnTo>
                    <a:pt x="541782" y="224424"/>
                  </a:lnTo>
                  <a:lnTo>
                    <a:pt x="508861" y="193378"/>
                  </a:lnTo>
                  <a:lnTo>
                    <a:pt x="474152" y="164300"/>
                  </a:lnTo>
                  <a:lnTo>
                    <a:pt x="437745" y="137280"/>
                  </a:lnTo>
                  <a:lnTo>
                    <a:pt x="399729" y="112408"/>
                  </a:lnTo>
                  <a:lnTo>
                    <a:pt x="360193" y="89773"/>
                  </a:lnTo>
                  <a:lnTo>
                    <a:pt x="319229" y="69465"/>
                  </a:lnTo>
                  <a:lnTo>
                    <a:pt x="276925" y="51573"/>
                  </a:lnTo>
                  <a:lnTo>
                    <a:pt x="233372" y="36188"/>
                  </a:lnTo>
                  <a:lnTo>
                    <a:pt x="188658" y="23400"/>
                  </a:lnTo>
                  <a:lnTo>
                    <a:pt x="142875" y="13297"/>
                  </a:lnTo>
                  <a:lnTo>
                    <a:pt x="96111" y="5969"/>
                  </a:lnTo>
                  <a:lnTo>
                    <a:pt x="48456" y="1507"/>
                  </a:lnTo>
                  <a:lnTo>
                    <a:pt x="0" y="0"/>
                  </a:lnTo>
                  <a:close/>
                </a:path>
              </a:pathLst>
            </a:custGeom>
            <a:solidFill>
              <a:srgbClr val="4471C4"/>
            </a:solidFill>
          </p:spPr>
          <p:txBody>
            <a:bodyPr wrap="square" lIns="0" tIns="0" rIns="0" bIns="0" rtlCol="0"/>
            <a:lstStyle/>
            <a:p>
              <a:endParaRPr/>
            </a:p>
          </p:txBody>
        </p:sp>
        <p:sp>
          <p:nvSpPr>
            <p:cNvPr id="62" name="object 62"/>
            <p:cNvSpPr/>
            <p:nvPr/>
          </p:nvSpPr>
          <p:spPr>
            <a:xfrm>
              <a:off x="967204" y="1367536"/>
              <a:ext cx="1430020" cy="1518920"/>
            </a:xfrm>
            <a:custGeom>
              <a:avLst/>
              <a:gdLst/>
              <a:ahLst/>
              <a:cxnLst/>
              <a:rect l="l" t="t" r="r" b="b"/>
              <a:pathLst>
                <a:path w="1430020" h="1518920">
                  <a:moveTo>
                    <a:pt x="621184" y="0"/>
                  </a:moveTo>
                  <a:lnTo>
                    <a:pt x="571343" y="11330"/>
                  </a:lnTo>
                  <a:lnTo>
                    <a:pt x="522669" y="25857"/>
                  </a:lnTo>
                  <a:lnTo>
                    <a:pt x="475296" y="43484"/>
                  </a:lnTo>
                  <a:lnTo>
                    <a:pt x="429358" y="64117"/>
                  </a:lnTo>
                  <a:lnTo>
                    <a:pt x="384988" y="87660"/>
                  </a:lnTo>
                  <a:lnTo>
                    <a:pt x="342320" y="114018"/>
                  </a:lnTo>
                  <a:lnTo>
                    <a:pt x="301487" y="143094"/>
                  </a:lnTo>
                  <a:lnTo>
                    <a:pt x="262624" y="174795"/>
                  </a:lnTo>
                  <a:lnTo>
                    <a:pt x="225864" y="209023"/>
                  </a:lnTo>
                  <a:lnTo>
                    <a:pt x="191341" y="245685"/>
                  </a:lnTo>
                  <a:lnTo>
                    <a:pt x="159188" y="284685"/>
                  </a:lnTo>
                  <a:lnTo>
                    <a:pt x="129539" y="325927"/>
                  </a:lnTo>
                  <a:lnTo>
                    <a:pt x="102529" y="369316"/>
                  </a:lnTo>
                  <a:lnTo>
                    <a:pt x="79603" y="412039"/>
                  </a:lnTo>
                  <a:lnTo>
                    <a:pt x="59638" y="455547"/>
                  </a:lnTo>
                  <a:lnTo>
                    <a:pt x="42600" y="499715"/>
                  </a:lnTo>
                  <a:lnTo>
                    <a:pt x="28456" y="544422"/>
                  </a:lnTo>
                  <a:lnTo>
                    <a:pt x="17173" y="589545"/>
                  </a:lnTo>
                  <a:lnTo>
                    <a:pt x="8719" y="634961"/>
                  </a:lnTo>
                  <a:lnTo>
                    <a:pt x="3060" y="680547"/>
                  </a:lnTo>
                  <a:lnTo>
                    <a:pt x="165" y="726182"/>
                  </a:lnTo>
                  <a:lnTo>
                    <a:pt x="0" y="771742"/>
                  </a:lnTo>
                  <a:lnTo>
                    <a:pt x="2531" y="817105"/>
                  </a:lnTo>
                  <a:lnTo>
                    <a:pt x="7727" y="862148"/>
                  </a:lnTo>
                  <a:lnTo>
                    <a:pt x="15555" y="906749"/>
                  </a:lnTo>
                  <a:lnTo>
                    <a:pt x="25981" y="950785"/>
                  </a:lnTo>
                  <a:lnTo>
                    <a:pt x="38973" y="994133"/>
                  </a:lnTo>
                  <a:lnTo>
                    <a:pt x="54498" y="1036671"/>
                  </a:lnTo>
                  <a:lnTo>
                    <a:pt x="72524" y="1078276"/>
                  </a:lnTo>
                  <a:lnTo>
                    <a:pt x="93016" y="1118826"/>
                  </a:lnTo>
                  <a:lnTo>
                    <a:pt x="115943" y="1158198"/>
                  </a:lnTo>
                  <a:lnTo>
                    <a:pt x="141272" y="1196269"/>
                  </a:lnTo>
                  <a:lnTo>
                    <a:pt x="168969" y="1232917"/>
                  </a:lnTo>
                  <a:lnTo>
                    <a:pt x="199003" y="1268019"/>
                  </a:lnTo>
                  <a:lnTo>
                    <a:pt x="231339" y="1301452"/>
                  </a:lnTo>
                  <a:lnTo>
                    <a:pt x="265946" y="1333095"/>
                  </a:lnTo>
                  <a:lnTo>
                    <a:pt x="302790" y="1362823"/>
                  </a:lnTo>
                  <a:lnTo>
                    <a:pt x="341839" y="1390516"/>
                  </a:lnTo>
                  <a:lnTo>
                    <a:pt x="383059" y="1416050"/>
                  </a:lnTo>
                  <a:lnTo>
                    <a:pt x="425783" y="1438986"/>
                  </a:lnTo>
                  <a:lnTo>
                    <a:pt x="469290" y="1458962"/>
                  </a:lnTo>
                  <a:lnTo>
                    <a:pt x="513459" y="1476009"/>
                  </a:lnTo>
                  <a:lnTo>
                    <a:pt x="558166" y="1490161"/>
                  </a:lnTo>
                  <a:lnTo>
                    <a:pt x="603288" y="1501451"/>
                  </a:lnTo>
                  <a:lnTo>
                    <a:pt x="648704" y="1509912"/>
                  </a:lnTo>
                  <a:lnTo>
                    <a:pt x="694291" y="1515576"/>
                  </a:lnTo>
                  <a:lnTo>
                    <a:pt x="739926" y="1518477"/>
                  </a:lnTo>
                  <a:lnTo>
                    <a:pt x="785486" y="1518647"/>
                  </a:lnTo>
                  <a:lnTo>
                    <a:pt x="830849" y="1516119"/>
                  </a:lnTo>
                  <a:lnTo>
                    <a:pt x="875892" y="1510926"/>
                  </a:lnTo>
                  <a:lnTo>
                    <a:pt x="920493" y="1503102"/>
                  </a:lnTo>
                  <a:lnTo>
                    <a:pt x="964529" y="1492678"/>
                  </a:lnTo>
                  <a:lnTo>
                    <a:pt x="1007877" y="1479688"/>
                  </a:lnTo>
                  <a:lnTo>
                    <a:pt x="1050415" y="1464166"/>
                  </a:lnTo>
                  <a:lnTo>
                    <a:pt x="1092020" y="1446142"/>
                  </a:lnTo>
                  <a:lnTo>
                    <a:pt x="1132570" y="1425652"/>
                  </a:lnTo>
                  <a:lnTo>
                    <a:pt x="1171941" y="1402727"/>
                  </a:lnTo>
                  <a:lnTo>
                    <a:pt x="1210012" y="1377400"/>
                  </a:lnTo>
                  <a:lnTo>
                    <a:pt x="1246660" y="1349705"/>
                  </a:lnTo>
                  <a:lnTo>
                    <a:pt x="1281762" y="1319674"/>
                  </a:lnTo>
                  <a:lnTo>
                    <a:pt x="1315196" y="1287340"/>
                  </a:lnTo>
                  <a:lnTo>
                    <a:pt x="1346838" y="1252736"/>
                  </a:lnTo>
                  <a:lnTo>
                    <a:pt x="1376567" y="1215895"/>
                  </a:lnTo>
                  <a:lnTo>
                    <a:pt x="1404259" y="1176850"/>
                  </a:lnTo>
                  <a:lnTo>
                    <a:pt x="1429793" y="1135634"/>
                  </a:lnTo>
                  <a:lnTo>
                    <a:pt x="766218" y="752475"/>
                  </a:lnTo>
                  <a:lnTo>
                    <a:pt x="621184" y="0"/>
                  </a:lnTo>
                  <a:close/>
                </a:path>
              </a:pathLst>
            </a:custGeom>
            <a:solidFill>
              <a:srgbClr val="EC7C30"/>
            </a:solidFill>
          </p:spPr>
          <p:txBody>
            <a:bodyPr wrap="square" lIns="0" tIns="0" rIns="0" bIns="0" rtlCol="0"/>
            <a:lstStyle/>
            <a:p>
              <a:endParaRPr/>
            </a:p>
          </p:txBody>
        </p:sp>
        <p:sp>
          <p:nvSpPr>
            <p:cNvPr id="63" name="object 63"/>
            <p:cNvSpPr/>
            <p:nvPr/>
          </p:nvSpPr>
          <p:spPr>
            <a:xfrm>
              <a:off x="967204" y="1367536"/>
              <a:ext cx="1430020" cy="1518920"/>
            </a:xfrm>
            <a:custGeom>
              <a:avLst/>
              <a:gdLst/>
              <a:ahLst/>
              <a:cxnLst/>
              <a:rect l="l" t="t" r="r" b="b"/>
              <a:pathLst>
                <a:path w="1430020" h="1518920">
                  <a:moveTo>
                    <a:pt x="1429793" y="1135634"/>
                  </a:moveTo>
                  <a:lnTo>
                    <a:pt x="1404259" y="1176850"/>
                  </a:lnTo>
                  <a:lnTo>
                    <a:pt x="1376567" y="1215895"/>
                  </a:lnTo>
                  <a:lnTo>
                    <a:pt x="1346838" y="1252736"/>
                  </a:lnTo>
                  <a:lnTo>
                    <a:pt x="1315196" y="1287340"/>
                  </a:lnTo>
                  <a:lnTo>
                    <a:pt x="1281762" y="1319674"/>
                  </a:lnTo>
                  <a:lnTo>
                    <a:pt x="1246660" y="1349705"/>
                  </a:lnTo>
                  <a:lnTo>
                    <a:pt x="1210012" y="1377400"/>
                  </a:lnTo>
                  <a:lnTo>
                    <a:pt x="1171941" y="1402727"/>
                  </a:lnTo>
                  <a:lnTo>
                    <a:pt x="1132570" y="1425652"/>
                  </a:lnTo>
                  <a:lnTo>
                    <a:pt x="1092020" y="1446142"/>
                  </a:lnTo>
                  <a:lnTo>
                    <a:pt x="1050415" y="1464166"/>
                  </a:lnTo>
                  <a:lnTo>
                    <a:pt x="1007877" y="1479688"/>
                  </a:lnTo>
                  <a:lnTo>
                    <a:pt x="964529" y="1492678"/>
                  </a:lnTo>
                  <a:lnTo>
                    <a:pt x="920493" y="1503102"/>
                  </a:lnTo>
                  <a:lnTo>
                    <a:pt x="875892" y="1510926"/>
                  </a:lnTo>
                  <a:lnTo>
                    <a:pt x="830849" y="1516119"/>
                  </a:lnTo>
                  <a:lnTo>
                    <a:pt x="785486" y="1518647"/>
                  </a:lnTo>
                  <a:lnTo>
                    <a:pt x="739926" y="1518477"/>
                  </a:lnTo>
                  <a:lnTo>
                    <a:pt x="694291" y="1515576"/>
                  </a:lnTo>
                  <a:lnTo>
                    <a:pt x="648704" y="1509912"/>
                  </a:lnTo>
                  <a:lnTo>
                    <a:pt x="603288" y="1501451"/>
                  </a:lnTo>
                  <a:lnTo>
                    <a:pt x="558166" y="1490161"/>
                  </a:lnTo>
                  <a:lnTo>
                    <a:pt x="513459" y="1476009"/>
                  </a:lnTo>
                  <a:lnTo>
                    <a:pt x="469290" y="1458962"/>
                  </a:lnTo>
                  <a:lnTo>
                    <a:pt x="425783" y="1438986"/>
                  </a:lnTo>
                  <a:lnTo>
                    <a:pt x="383059" y="1416050"/>
                  </a:lnTo>
                  <a:lnTo>
                    <a:pt x="341839" y="1390516"/>
                  </a:lnTo>
                  <a:lnTo>
                    <a:pt x="302790" y="1362823"/>
                  </a:lnTo>
                  <a:lnTo>
                    <a:pt x="265946" y="1333095"/>
                  </a:lnTo>
                  <a:lnTo>
                    <a:pt x="231339" y="1301452"/>
                  </a:lnTo>
                  <a:lnTo>
                    <a:pt x="199003" y="1268019"/>
                  </a:lnTo>
                  <a:lnTo>
                    <a:pt x="168969" y="1232917"/>
                  </a:lnTo>
                  <a:lnTo>
                    <a:pt x="141272" y="1196269"/>
                  </a:lnTo>
                  <a:lnTo>
                    <a:pt x="115943" y="1158198"/>
                  </a:lnTo>
                  <a:lnTo>
                    <a:pt x="93016" y="1118826"/>
                  </a:lnTo>
                  <a:lnTo>
                    <a:pt x="72524" y="1078276"/>
                  </a:lnTo>
                  <a:lnTo>
                    <a:pt x="54498" y="1036671"/>
                  </a:lnTo>
                  <a:lnTo>
                    <a:pt x="38973" y="994133"/>
                  </a:lnTo>
                  <a:lnTo>
                    <a:pt x="25981" y="950785"/>
                  </a:lnTo>
                  <a:lnTo>
                    <a:pt x="15555" y="906749"/>
                  </a:lnTo>
                  <a:lnTo>
                    <a:pt x="7727" y="862148"/>
                  </a:lnTo>
                  <a:lnTo>
                    <a:pt x="2531" y="817105"/>
                  </a:lnTo>
                  <a:lnTo>
                    <a:pt x="0" y="771742"/>
                  </a:lnTo>
                  <a:lnTo>
                    <a:pt x="165" y="726182"/>
                  </a:lnTo>
                  <a:lnTo>
                    <a:pt x="3060" y="680547"/>
                  </a:lnTo>
                  <a:lnTo>
                    <a:pt x="8719" y="634961"/>
                  </a:lnTo>
                  <a:lnTo>
                    <a:pt x="17173" y="589545"/>
                  </a:lnTo>
                  <a:lnTo>
                    <a:pt x="28456" y="544422"/>
                  </a:lnTo>
                  <a:lnTo>
                    <a:pt x="42600" y="499715"/>
                  </a:lnTo>
                  <a:lnTo>
                    <a:pt x="59638" y="455547"/>
                  </a:lnTo>
                  <a:lnTo>
                    <a:pt x="79603" y="412039"/>
                  </a:lnTo>
                  <a:lnTo>
                    <a:pt x="102529" y="369316"/>
                  </a:lnTo>
                  <a:lnTo>
                    <a:pt x="129539" y="325927"/>
                  </a:lnTo>
                  <a:lnTo>
                    <a:pt x="159188" y="284685"/>
                  </a:lnTo>
                  <a:lnTo>
                    <a:pt x="191341" y="245685"/>
                  </a:lnTo>
                  <a:lnTo>
                    <a:pt x="225864" y="209023"/>
                  </a:lnTo>
                  <a:lnTo>
                    <a:pt x="262624" y="174795"/>
                  </a:lnTo>
                  <a:lnTo>
                    <a:pt x="301487" y="143094"/>
                  </a:lnTo>
                  <a:lnTo>
                    <a:pt x="342320" y="114018"/>
                  </a:lnTo>
                  <a:lnTo>
                    <a:pt x="384988" y="87660"/>
                  </a:lnTo>
                  <a:lnTo>
                    <a:pt x="429358" y="64117"/>
                  </a:lnTo>
                  <a:lnTo>
                    <a:pt x="475296" y="43484"/>
                  </a:lnTo>
                  <a:lnTo>
                    <a:pt x="522669" y="25857"/>
                  </a:lnTo>
                  <a:lnTo>
                    <a:pt x="571343" y="11330"/>
                  </a:lnTo>
                  <a:lnTo>
                    <a:pt x="621184" y="0"/>
                  </a:lnTo>
                  <a:lnTo>
                    <a:pt x="766218" y="752475"/>
                  </a:lnTo>
                  <a:lnTo>
                    <a:pt x="1429793" y="1135634"/>
                  </a:lnTo>
                  <a:close/>
                </a:path>
              </a:pathLst>
            </a:custGeom>
            <a:ln w="11239">
              <a:solidFill>
                <a:srgbClr val="FFFFFF"/>
              </a:solidFill>
            </a:ln>
          </p:spPr>
          <p:txBody>
            <a:bodyPr wrap="square" lIns="0" tIns="0" rIns="0" bIns="0" rtlCol="0"/>
            <a:lstStyle/>
            <a:p>
              <a:endParaRPr/>
            </a:p>
          </p:txBody>
        </p:sp>
        <p:sp>
          <p:nvSpPr>
            <p:cNvPr id="64" name="object 64"/>
            <p:cNvSpPr/>
            <p:nvPr/>
          </p:nvSpPr>
          <p:spPr>
            <a:xfrm>
              <a:off x="1588388" y="1353693"/>
              <a:ext cx="145415" cy="766445"/>
            </a:xfrm>
            <a:custGeom>
              <a:avLst/>
              <a:gdLst/>
              <a:ahLst/>
              <a:cxnLst/>
              <a:rect l="l" t="t" r="r" b="b"/>
              <a:pathLst>
                <a:path w="145414" h="766444">
                  <a:moveTo>
                    <a:pt x="145034" y="0"/>
                  </a:moveTo>
                  <a:lnTo>
                    <a:pt x="108513" y="877"/>
                  </a:lnTo>
                  <a:lnTo>
                    <a:pt x="72136" y="3492"/>
                  </a:lnTo>
                  <a:lnTo>
                    <a:pt x="35948" y="7822"/>
                  </a:lnTo>
                  <a:lnTo>
                    <a:pt x="0" y="13842"/>
                  </a:lnTo>
                  <a:lnTo>
                    <a:pt x="145034" y="766317"/>
                  </a:lnTo>
                  <a:lnTo>
                    <a:pt x="145034" y="0"/>
                  </a:lnTo>
                  <a:close/>
                </a:path>
              </a:pathLst>
            </a:custGeom>
            <a:solidFill>
              <a:srgbClr val="A4A4A4"/>
            </a:solidFill>
          </p:spPr>
          <p:txBody>
            <a:bodyPr wrap="square" lIns="0" tIns="0" rIns="0" bIns="0" rtlCol="0"/>
            <a:lstStyle/>
            <a:p>
              <a:endParaRPr/>
            </a:p>
          </p:txBody>
        </p:sp>
        <p:sp>
          <p:nvSpPr>
            <p:cNvPr id="65" name="object 65"/>
            <p:cNvSpPr/>
            <p:nvPr/>
          </p:nvSpPr>
          <p:spPr>
            <a:xfrm>
              <a:off x="1588388" y="1353693"/>
              <a:ext cx="145415" cy="766445"/>
            </a:xfrm>
            <a:custGeom>
              <a:avLst/>
              <a:gdLst/>
              <a:ahLst/>
              <a:cxnLst/>
              <a:rect l="l" t="t" r="r" b="b"/>
              <a:pathLst>
                <a:path w="145414" h="766444">
                  <a:moveTo>
                    <a:pt x="0" y="13842"/>
                  </a:moveTo>
                  <a:lnTo>
                    <a:pt x="35948" y="7822"/>
                  </a:lnTo>
                  <a:lnTo>
                    <a:pt x="72136" y="3492"/>
                  </a:lnTo>
                  <a:lnTo>
                    <a:pt x="108513" y="877"/>
                  </a:lnTo>
                  <a:lnTo>
                    <a:pt x="145034" y="0"/>
                  </a:lnTo>
                  <a:lnTo>
                    <a:pt x="145034" y="766317"/>
                  </a:lnTo>
                  <a:lnTo>
                    <a:pt x="0" y="13842"/>
                  </a:lnTo>
                  <a:close/>
                </a:path>
              </a:pathLst>
            </a:custGeom>
            <a:ln w="11239">
              <a:solidFill>
                <a:srgbClr val="FFFFFF"/>
              </a:solidFill>
            </a:ln>
          </p:spPr>
          <p:txBody>
            <a:bodyPr wrap="square" lIns="0" tIns="0" rIns="0" bIns="0" rtlCol="0"/>
            <a:lstStyle/>
            <a:p>
              <a:endParaRPr/>
            </a:p>
          </p:txBody>
        </p:sp>
        <p:sp>
          <p:nvSpPr>
            <p:cNvPr id="66" name="object 66"/>
            <p:cNvSpPr/>
            <p:nvPr/>
          </p:nvSpPr>
          <p:spPr>
            <a:xfrm>
              <a:off x="2403337" y="1358646"/>
              <a:ext cx="83185" cy="378460"/>
            </a:xfrm>
            <a:custGeom>
              <a:avLst/>
              <a:gdLst/>
              <a:ahLst/>
              <a:cxnLst/>
              <a:rect l="l" t="t" r="r" b="b"/>
              <a:pathLst>
                <a:path w="83185" h="378460">
                  <a:moveTo>
                    <a:pt x="0" y="378459"/>
                  </a:moveTo>
                  <a:lnTo>
                    <a:pt x="82855" y="378459"/>
                  </a:lnTo>
                  <a:lnTo>
                    <a:pt x="82855" y="0"/>
                  </a:lnTo>
                  <a:lnTo>
                    <a:pt x="0" y="0"/>
                  </a:lnTo>
                  <a:lnTo>
                    <a:pt x="0" y="378459"/>
                  </a:lnTo>
                  <a:close/>
                </a:path>
              </a:pathLst>
            </a:custGeom>
            <a:solidFill>
              <a:srgbClr val="FFFFFF"/>
            </a:solidFill>
          </p:spPr>
          <p:txBody>
            <a:bodyPr wrap="square" lIns="0" tIns="0" rIns="0" bIns="0" rtlCol="0"/>
            <a:lstStyle/>
            <a:p>
              <a:endParaRPr/>
            </a:p>
          </p:txBody>
        </p:sp>
        <p:sp>
          <p:nvSpPr>
            <p:cNvPr id="67" name="object 67"/>
            <p:cNvSpPr/>
            <p:nvPr/>
          </p:nvSpPr>
          <p:spPr>
            <a:xfrm>
              <a:off x="2022347" y="1046226"/>
              <a:ext cx="664210" cy="690880"/>
            </a:xfrm>
            <a:custGeom>
              <a:avLst/>
              <a:gdLst/>
              <a:ahLst/>
              <a:cxnLst/>
              <a:rect l="l" t="t" r="r" b="b"/>
              <a:pathLst>
                <a:path w="664210" h="690880">
                  <a:moveTo>
                    <a:pt x="0" y="0"/>
                  </a:moveTo>
                  <a:lnTo>
                    <a:pt x="387350" y="0"/>
                  </a:lnTo>
                  <a:lnTo>
                    <a:pt x="553339" y="0"/>
                  </a:lnTo>
                  <a:lnTo>
                    <a:pt x="663956" y="0"/>
                  </a:lnTo>
                  <a:lnTo>
                    <a:pt x="663956" y="181991"/>
                  </a:lnTo>
                  <a:lnTo>
                    <a:pt x="663956" y="259969"/>
                  </a:lnTo>
                  <a:lnTo>
                    <a:pt x="663956" y="312039"/>
                  </a:lnTo>
                  <a:lnTo>
                    <a:pt x="553339" y="312039"/>
                  </a:lnTo>
                  <a:lnTo>
                    <a:pt x="374650" y="690626"/>
                  </a:lnTo>
                  <a:lnTo>
                    <a:pt x="387350" y="312039"/>
                  </a:lnTo>
                  <a:lnTo>
                    <a:pt x="0" y="312039"/>
                  </a:lnTo>
                  <a:lnTo>
                    <a:pt x="0" y="259969"/>
                  </a:lnTo>
                  <a:lnTo>
                    <a:pt x="0" y="181991"/>
                  </a:lnTo>
                  <a:lnTo>
                    <a:pt x="0" y="0"/>
                  </a:lnTo>
                  <a:close/>
                </a:path>
              </a:pathLst>
            </a:custGeom>
            <a:ln w="5626">
              <a:solidFill>
                <a:srgbClr val="000000"/>
              </a:solidFill>
            </a:ln>
          </p:spPr>
          <p:txBody>
            <a:bodyPr wrap="square" lIns="0" tIns="0" rIns="0" bIns="0" rtlCol="0"/>
            <a:lstStyle/>
            <a:p>
              <a:endParaRPr/>
            </a:p>
          </p:txBody>
        </p:sp>
      </p:grpSp>
      <p:sp>
        <p:nvSpPr>
          <p:cNvPr id="68" name="object 68"/>
          <p:cNvSpPr txBox="1"/>
          <p:nvPr/>
        </p:nvSpPr>
        <p:spPr>
          <a:xfrm>
            <a:off x="2777405" y="1916824"/>
            <a:ext cx="642596" cy="289822"/>
          </a:xfrm>
          <a:prstGeom prst="rect">
            <a:avLst/>
          </a:prstGeom>
        </p:spPr>
        <p:txBody>
          <a:bodyPr vert="horz" wrap="square" lIns="0" tIns="30479" rIns="0" bIns="0" rtlCol="0">
            <a:spAutoFit/>
          </a:bodyPr>
          <a:lstStyle/>
          <a:p>
            <a:pPr marR="39792" algn="ctr">
              <a:spcBef>
                <a:spcPts val="240"/>
              </a:spcBef>
            </a:pPr>
            <a:r>
              <a:rPr sz="800" spc="-33" dirty="0">
                <a:solidFill>
                  <a:srgbClr val="585858"/>
                </a:solidFill>
                <a:latin typeface="BIZ UDPゴシック"/>
                <a:cs typeface="BIZ UDPゴシック"/>
              </a:rPr>
              <a:t>ある</a:t>
            </a:r>
            <a:endParaRPr sz="800">
              <a:latin typeface="BIZ UDPゴシック"/>
              <a:cs typeface="BIZ UDPゴシック"/>
            </a:endParaRPr>
          </a:p>
          <a:p>
            <a:pPr marR="6773" algn="ctr">
              <a:spcBef>
                <a:spcPts val="113"/>
              </a:spcBef>
            </a:pPr>
            <a:r>
              <a:rPr sz="800" dirty="0">
                <a:solidFill>
                  <a:srgbClr val="585858"/>
                </a:solidFill>
                <a:latin typeface="BIZ UDPゴシック"/>
                <a:cs typeface="BIZ UDPゴシック"/>
              </a:rPr>
              <a:t>11</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33%</a:t>
            </a:r>
            <a:endParaRPr sz="800">
              <a:latin typeface="BIZ UDPゴシック"/>
              <a:cs typeface="BIZ UDPゴシック"/>
            </a:endParaRPr>
          </a:p>
        </p:txBody>
      </p:sp>
      <p:grpSp>
        <p:nvGrpSpPr>
          <p:cNvPr id="69" name="object 69"/>
          <p:cNvGrpSpPr/>
          <p:nvPr/>
        </p:nvGrpSpPr>
        <p:grpSpPr>
          <a:xfrm>
            <a:off x="882737" y="3889409"/>
            <a:ext cx="836476" cy="883041"/>
            <a:chOff x="711276" y="2561653"/>
            <a:chExt cx="627380" cy="662305"/>
          </a:xfrm>
        </p:grpSpPr>
        <p:sp>
          <p:nvSpPr>
            <p:cNvPr id="70" name="object 70"/>
            <p:cNvSpPr/>
            <p:nvPr/>
          </p:nvSpPr>
          <p:spPr>
            <a:xfrm>
              <a:off x="714133" y="2564511"/>
              <a:ext cx="621665" cy="656590"/>
            </a:xfrm>
            <a:custGeom>
              <a:avLst/>
              <a:gdLst/>
              <a:ahLst/>
              <a:cxnLst/>
              <a:rect l="l" t="t" r="r" b="b"/>
              <a:pathLst>
                <a:path w="621665" h="656589">
                  <a:moveTo>
                    <a:pt x="395033" y="0"/>
                  </a:moveTo>
                  <a:lnTo>
                    <a:pt x="362407" y="337312"/>
                  </a:lnTo>
                  <a:lnTo>
                    <a:pt x="0" y="337312"/>
                  </a:lnTo>
                  <a:lnTo>
                    <a:pt x="0" y="656463"/>
                  </a:lnTo>
                  <a:lnTo>
                    <a:pt x="621271" y="656463"/>
                  </a:lnTo>
                  <a:lnTo>
                    <a:pt x="621271" y="337312"/>
                  </a:lnTo>
                  <a:lnTo>
                    <a:pt x="517715" y="337312"/>
                  </a:lnTo>
                  <a:lnTo>
                    <a:pt x="395033" y="0"/>
                  </a:lnTo>
                  <a:close/>
                </a:path>
              </a:pathLst>
            </a:custGeom>
            <a:solidFill>
              <a:srgbClr val="FFFFFF"/>
            </a:solidFill>
          </p:spPr>
          <p:txBody>
            <a:bodyPr wrap="square" lIns="0" tIns="0" rIns="0" bIns="0" rtlCol="0"/>
            <a:lstStyle/>
            <a:p>
              <a:endParaRPr/>
            </a:p>
          </p:txBody>
        </p:sp>
        <p:sp>
          <p:nvSpPr>
            <p:cNvPr id="71" name="object 71"/>
            <p:cNvSpPr/>
            <p:nvPr/>
          </p:nvSpPr>
          <p:spPr>
            <a:xfrm>
              <a:off x="714133" y="2564511"/>
              <a:ext cx="621665" cy="656590"/>
            </a:xfrm>
            <a:custGeom>
              <a:avLst/>
              <a:gdLst/>
              <a:ahLst/>
              <a:cxnLst/>
              <a:rect l="l" t="t" r="r" b="b"/>
              <a:pathLst>
                <a:path w="621665" h="656589">
                  <a:moveTo>
                    <a:pt x="0" y="337312"/>
                  </a:moveTo>
                  <a:lnTo>
                    <a:pt x="362407" y="337312"/>
                  </a:lnTo>
                  <a:lnTo>
                    <a:pt x="395033" y="0"/>
                  </a:lnTo>
                  <a:lnTo>
                    <a:pt x="517715" y="337312"/>
                  </a:lnTo>
                  <a:lnTo>
                    <a:pt x="621271" y="337312"/>
                  </a:lnTo>
                  <a:lnTo>
                    <a:pt x="621271" y="390525"/>
                  </a:lnTo>
                  <a:lnTo>
                    <a:pt x="621271" y="470281"/>
                  </a:lnTo>
                  <a:lnTo>
                    <a:pt x="621271" y="656463"/>
                  </a:lnTo>
                  <a:lnTo>
                    <a:pt x="517715" y="656463"/>
                  </a:lnTo>
                  <a:lnTo>
                    <a:pt x="362407" y="656463"/>
                  </a:lnTo>
                  <a:lnTo>
                    <a:pt x="0" y="656463"/>
                  </a:lnTo>
                  <a:lnTo>
                    <a:pt x="0" y="470281"/>
                  </a:lnTo>
                  <a:lnTo>
                    <a:pt x="0" y="390525"/>
                  </a:lnTo>
                  <a:lnTo>
                    <a:pt x="0" y="337312"/>
                  </a:lnTo>
                  <a:close/>
                </a:path>
              </a:pathLst>
            </a:custGeom>
            <a:ln w="5626">
              <a:solidFill>
                <a:srgbClr val="000000"/>
              </a:solidFill>
            </a:ln>
          </p:spPr>
          <p:txBody>
            <a:bodyPr wrap="square" lIns="0" tIns="0" rIns="0" bIns="0" rtlCol="0"/>
            <a:lstStyle/>
            <a:p>
              <a:endParaRPr/>
            </a:p>
          </p:txBody>
        </p:sp>
      </p:grpSp>
      <p:sp>
        <p:nvSpPr>
          <p:cNvPr id="72" name="object 72"/>
          <p:cNvSpPr txBox="1"/>
          <p:nvPr/>
        </p:nvSpPr>
        <p:spPr>
          <a:xfrm>
            <a:off x="886547" y="4342952"/>
            <a:ext cx="828856" cy="342826"/>
          </a:xfrm>
          <a:prstGeom prst="rect">
            <a:avLst/>
          </a:prstGeom>
          <a:ln w="5626">
            <a:solidFill>
              <a:srgbClr val="000000"/>
            </a:solidFill>
          </a:ln>
        </p:spPr>
        <p:txBody>
          <a:bodyPr vert="horz" wrap="square" lIns="0" tIns="82970" rIns="0" bIns="0" rtlCol="0">
            <a:spAutoFit/>
          </a:bodyPr>
          <a:lstStyle/>
          <a:p>
            <a:pPr algn="ctr">
              <a:spcBef>
                <a:spcPts val="653"/>
              </a:spcBef>
            </a:pPr>
            <a:r>
              <a:rPr sz="800" spc="-33" dirty="0">
                <a:solidFill>
                  <a:srgbClr val="585858"/>
                </a:solidFill>
                <a:latin typeface="BIZ UDPゴシック"/>
                <a:cs typeface="BIZ UDPゴシック"/>
              </a:rPr>
              <a:t>ない</a:t>
            </a:r>
            <a:endParaRPr sz="800">
              <a:latin typeface="BIZ UDPゴシック"/>
              <a:cs typeface="BIZ UDPゴシック"/>
            </a:endParaRPr>
          </a:p>
          <a:p>
            <a:pPr marL="33866" algn="ctr">
              <a:spcBef>
                <a:spcPts val="120"/>
              </a:spcBef>
            </a:pPr>
            <a:r>
              <a:rPr sz="800" dirty="0">
                <a:solidFill>
                  <a:srgbClr val="585858"/>
                </a:solidFill>
                <a:latin typeface="BIZ UDPゴシック"/>
                <a:cs typeface="BIZ UDPゴシック"/>
              </a:rPr>
              <a:t>21</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64%</a:t>
            </a:r>
            <a:endParaRPr sz="800">
              <a:latin typeface="BIZ UDPゴシック"/>
              <a:cs typeface="BIZ UDPゴシック"/>
            </a:endParaRPr>
          </a:p>
        </p:txBody>
      </p:sp>
      <p:grpSp>
        <p:nvGrpSpPr>
          <p:cNvPr id="73" name="object 73"/>
          <p:cNvGrpSpPr/>
          <p:nvPr/>
        </p:nvGrpSpPr>
        <p:grpSpPr>
          <a:xfrm>
            <a:off x="1024548" y="1898123"/>
            <a:ext cx="1127717" cy="395379"/>
            <a:chOff x="817638" y="1068133"/>
            <a:chExt cx="845819" cy="296545"/>
          </a:xfrm>
        </p:grpSpPr>
        <p:sp>
          <p:nvSpPr>
            <p:cNvPr id="74" name="object 74"/>
            <p:cNvSpPr/>
            <p:nvPr/>
          </p:nvSpPr>
          <p:spPr>
            <a:xfrm>
              <a:off x="820496" y="1070991"/>
              <a:ext cx="840105" cy="290830"/>
            </a:xfrm>
            <a:custGeom>
              <a:avLst/>
              <a:gdLst/>
              <a:ahLst/>
              <a:cxnLst/>
              <a:rect l="l" t="t" r="r" b="b"/>
              <a:pathLst>
                <a:path w="840105" h="290830">
                  <a:moveTo>
                    <a:pt x="614349" y="0"/>
                  </a:moveTo>
                  <a:lnTo>
                    <a:pt x="0" y="0"/>
                  </a:lnTo>
                  <a:lnTo>
                    <a:pt x="0" y="290449"/>
                  </a:lnTo>
                  <a:lnTo>
                    <a:pt x="614349" y="290449"/>
                  </a:lnTo>
                  <a:lnTo>
                    <a:pt x="614349" y="242061"/>
                  </a:lnTo>
                  <a:lnTo>
                    <a:pt x="840028" y="286131"/>
                  </a:lnTo>
                  <a:lnTo>
                    <a:pt x="614349" y="169418"/>
                  </a:lnTo>
                  <a:lnTo>
                    <a:pt x="614349" y="0"/>
                  </a:lnTo>
                  <a:close/>
                </a:path>
              </a:pathLst>
            </a:custGeom>
            <a:solidFill>
              <a:srgbClr val="FFFFFF"/>
            </a:solidFill>
          </p:spPr>
          <p:txBody>
            <a:bodyPr wrap="square" lIns="0" tIns="0" rIns="0" bIns="0" rtlCol="0"/>
            <a:lstStyle/>
            <a:p>
              <a:endParaRPr/>
            </a:p>
          </p:txBody>
        </p:sp>
        <p:sp>
          <p:nvSpPr>
            <p:cNvPr id="75" name="object 75"/>
            <p:cNvSpPr/>
            <p:nvPr/>
          </p:nvSpPr>
          <p:spPr>
            <a:xfrm>
              <a:off x="820496" y="1070991"/>
              <a:ext cx="840105" cy="290830"/>
            </a:xfrm>
            <a:custGeom>
              <a:avLst/>
              <a:gdLst/>
              <a:ahLst/>
              <a:cxnLst/>
              <a:rect l="l" t="t" r="r" b="b"/>
              <a:pathLst>
                <a:path w="840105" h="290830">
                  <a:moveTo>
                    <a:pt x="0" y="0"/>
                  </a:moveTo>
                  <a:lnTo>
                    <a:pt x="358394" y="0"/>
                  </a:lnTo>
                  <a:lnTo>
                    <a:pt x="511987" y="0"/>
                  </a:lnTo>
                  <a:lnTo>
                    <a:pt x="614349" y="0"/>
                  </a:lnTo>
                  <a:lnTo>
                    <a:pt x="614349" y="169418"/>
                  </a:lnTo>
                  <a:lnTo>
                    <a:pt x="840028" y="286131"/>
                  </a:lnTo>
                  <a:lnTo>
                    <a:pt x="614349" y="242061"/>
                  </a:lnTo>
                  <a:lnTo>
                    <a:pt x="614349" y="290449"/>
                  </a:lnTo>
                  <a:lnTo>
                    <a:pt x="511987" y="290449"/>
                  </a:lnTo>
                  <a:lnTo>
                    <a:pt x="358394" y="290449"/>
                  </a:lnTo>
                  <a:lnTo>
                    <a:pt x="0" y="290449"/>
                  </a:lnTo>
                  <a:lnTo>
                    <a:pt x="0" y="242061"/>
                  </a:lnTo>
                  <a:lnTo>
                    <a:pt x="0" y="169418"/>
                  </a:lnTo>
                  <a:lnTo>
                    <a:pt x="0" y="0"/>
                  </a:lnTo>
                  <a:close/>
                </a:path>
              </a:pathLst>
            </a:custGeom>
            <a:ln w="5626">
              <a:solidFill>
                <a:srgbClr val="000000"/>
              </a:solidFill>
            </a:ln>
          </p:spPr>
          <p:txBody>
            <a:bodyPr wrap="square" lIns="0" tIns="0" rIns="0" bIns="0" rtlCol="0"/>
            <a:lstStyle/>
            <a:p>
              <a:endParaRPr/>
            </a:p>
          </p:txBody>
        </p:sp>
      </p:grpSp>
      <p:sp>
        <p:nvSpPr>
          <p:cNvPr id="76" name="object 76"/>
          <p:cNvSpPr txBox="1"/>
          <p:nvPr/>
        </p:nvSpPr>
        <p:spPr>
          <a:xfrm>
            <a:off x="1215329" y="1933794"/>
            <a:ext cx="496975" cy="290677"/>
          </a:xfrm>
          <a:prstGeom prst="rect">
            <a:avLst/>
          </a:prstGeom>
        </p:spPr>
        <p:txBody>
          <a:bodyPr vert="horz" wrap="square" lIns="0" tIns="31326" rIns="0" bIns="0" rtlCol="0">
            <a:spAutoFit/>
          </a:bodyPr>
          <a:lstStyle/>
          <a:p>
            <a:pPr marL="63498">
              <a:spcBef>
                <a:spcPts val="247"/>
              </a:spcBef>
            </a:pPr>
            <a:r>
              <a:rPr sz="800" spc="-27" dirty="0">
                <a:solidFill>
                  <a:srgbClr val="585858"/>
                </a:solidFill>
                <a:latin typeface="BIZ UDPゴシック"/>
                <a:cs typeface="BIZ UDPゴシック"/>
              </a:rPr>
              <a:t>未回答</a:t>
            </a:r>
            <a:endParaRPr sz="800">
              <a:latin typeface="BIZ UDPゴシック"/>
              <a:cs typeface="BIZ UDPゴシック"/>
            </a:endParaRPr>
          </a:p>
          <a:p>
            <a:pPr>
              <a:spcBef>
                <a:spcPts val="120"/>
              </a:spcBef>
            </a:pPr>
            <a:r>
              <a:rPr sz="800" dirty="0">
                <a:solidFill>
                  <a:srgbClr val="585858"/>
                </a:solidFill>
                <a:latin typeface="BIZ UDPゴシック"/>
                <a:cs typeface="BIZ UDPゴシック"/>
              </a:rPr>
              <a:t>1</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3%</a:t>
            </a:r>
            <a:endParaRPr sz="800">
              <a:latin typeface="BIZ UDPゴシック"/>
              <a:cs typeface="BIZ UDPゴシック"/>
            </a:endParaRPr>
          </a:p>
        </p:txBody>
      </p:sp>
      <p:grpSp>
        <p:nvGrpSpPr>
          <p:cNvPr id="77" name="object 77"/>
          <p:cNvGrpSpPr/>
          <p:nvPr/>
        </p:nvGrpSpPr>
        <p:grpSpPr>
          <a:xfrm>
            <a:off x="3896064" y="2097759"/>
            <a:ext cx="2651662" cy="2285915"/>
            <a:chOff x="2971355" y="1217866"/>
            <a:chExt cx="1988820" cy="1714500"/>
          </a:xfrm>
        </p:grpSpPr>
        <p:sp>
          <p:nvSpPr>
            <p:cNvPr id="78" name="object 78"/>
            <p:cNvSpPr/>
            <p:nvPr/>
          </p:nvSpPr>
          <p:spPr>
            <a:xfrm>
              <a:off x="3370833" y="1220724"/>
              <a:ext cx="1189990" cy="1708785"/>
            </a:xfrm>
            <a:custGeom>
              <a:avLst/>
              <a:gdLst/>
              <a:ahLst/>
              <a:cxnLst/>
              <a:rect l="l" t="t" r="r" b="b"/>
              <a:pathLst>
                <a:path w="1189989" h="1708785">
                  <a:moveTo>
                    <a:pt x="0" y="1452117"/>
                  </a:moveTo>
                  <a:lnTo>
                    <a:pt x="0" y="1708277"/>
                  </a:lnTo>
                </a:path>
                <a:path w="1189989" h="1708785">
                  <a:moveTo>
                    <a:pt x="0" y="597915"/>
                  </a:moveTo>
                  <a:lnTo>
                    <a:pt x="0" y="1110488"/>
                  </a:lnTo>
                </a:path>
                <a:path w="1189989" h="1708785">
                  <a:moveTo>
                    <a:pt x="0" y="0"/>
                  </a:moveTo>
                  <a:lnTo>
                    <a:pt x="0" y="256286"/>
                  </a:lnTo>
                </a:path>
                <a:path w="1189989" h="1708785">
                  <a:moveTo>
                    <a:pt x="396493" y="1452117"/>
                  </a:moveTo>
                  <a:lnTo>
                    <a:pt x="396493" y="1708277"/>
                  </a:lnTo>
                </a:path>
                <a:path w="1189989" h="1708785">
                  <a:moveTo>
                    <a:pt x="396493" y="597915"/>
                  </a:moveTo>
                  <a:lnTo>
                    <a:pt x="396493" y="1110488"/>
                  </a:lnTo>
                </a:path>
                <a:path w="1189989" h="1708785">
                  <a:moveTo>
                    <a:pt x="396493" y="0"/>
                  </a:moveTo>
                  <a:lnTo>
                    <a:pt x="396493" y="256286"/>
                  </a:lnTo>
                </a:path>
                <a:path w="1189989" h="1708785">
                  <a:moveTo>
                    <a:pt x="793114" y="1452117"/>
                  </a:moveTo>
                  <a:lnTo>
                    <a:pt x="793114" y="1708277"/>
                  </a:lnTo>
                </a:path>
                <a:path w="1189989" h="1708785">
                  <a:moveTo>
                    <a:pt x="793114" y="597915"/>
                  </a:moveTo>
                  <a:lnTo>
                    <a:pt x="793114" y="1110488"/>
                  </a:lnTo>
                </a:path>
                <a:path w="1189989" h="1708785">
                  <a:moveTo>
                    <a:pt x="793114" y="0"/>
                  </a:moveTo>
                  <a:lnTo>
                    <a:pt x="793114" y="256286"/>
                  </a:lnTo>
                </a:path>
                <a:path w="1189989" h="1708785">
                  <a:moveTo>
                    <a:pt x="1189609" y="1452117"/>
                  </a:moveTo>
                  <a:lnTo>
                    <a:pt x="1189609" y="1708277"/>
                  </a:lnTo>
                </a:path>
                <a:path w="1189989" h="1708785">
                  <a:moveTo>
                    <a:pt x="1189609" y="597915"/>
                  </a:moveTo>
                  <a:lnTo>
                    <a:pt x="1189609" y="1110488"/>
                  </a:lnTo>
                </a:path>
                <a:path w="1189989" h="1708785">
                  <a:moveTo>
                    <a:pt x="1189609" y="0"/>
                  </a:moveTo>
                  <a:lnTo>
                    <a:pt x="1189609" y="256286"/>
                  </a:lnTo>
                </a:path>
              </a:pathLst>
            </a:custGeom>
            <a:ln w="5626">
              <a:solidFill>
                <a:srgbClr val="D9D9D9"/>
              </a:solidFill>
            </a:ln>
          </p:spPr>
          <p:txBody>
            <a:bodyPr wrap="square" lIns="0" tIns="0" rIns="0" bIns="0" rtlCol="0"/>
            <a:lstStyle/>
            <a:p>
              <a:endParaRPr/>
            </a:p>
          </p:txBody>
        </p:sp>
        <p:sp>
          <p:nvSpPr>
            <p:cNvPr id="79" name="object 79"/>
            <p:cNvSpPr/>
            <p:nvPr/>
          </p:nvSpPr>
          <p:spPr>
            <a:xfrm>
              <a:off x="4956810" y="1220724"/>
              <a:ext cx="0" cy="1708785"/>
            </a:xfrm>
            <a:custGeom>
              <a:avLst/>
              <a:gdLst/>
              <a:ahLst/>
              <a:cxnLst/>
              <a:rect l="l" t="t" r="r" b="b"/>
              <a:pathLst>
                <a:path h="1708785">
                  <a:moveTo>
                    <a:pt x="0" y="0"/>
                  </a:moveTo>
                  <a:lnTo>
                    <a:pt x="0" y="1708277"/>
                  </a:lnTo>
                </a:path>
              </a:pathLst>
            </a:custGeom>
            <a:ln w="5626">
              <a:solidFill>
                <a:srgbClr val="D9D9D9"/>
              </a:solidFill>
            </a:ln>
          </p:spPr>
          <p:txBody>
            <a:bodyPr wrap="square" lIns="0" tIns="0" rIns="0" bIns="0" rtlCol="0"/>
            <a:lstStyle/>
            <a:p>
              <a:endParaRPr/>
            </a:p>
          </p:txBody>
        </p:sp>
        <p:sp>
          <p:nvSpPr>
            <p:cNvPr id="80" name="object 80"/>
            <p:cNvSpPr/>
            <p:nvPr/>
          </p:nvSpPr>
          <p:spPr>
            <a:xfrm>
              <a:off x="2974213" y="1477009"/>
              <a:ext cx="1252220" cy="1196340"/>
            </a:xfrm>
            <a:custGeom>
              <a:avLst/>
              <a:gdLst/>
              <a:ahLst/>
              <a:cxnLst/>
              <a:rect l="l" t="t" r="r" b="b"/>
              <a:pathLst>
                <a:path w="1252220" h="1196339">
                  <a:moveTo>
                    <a:pt x="901065" y="854202"/>
                  </a:moveTo>
                  <a:lnTo>
                    <a:pt x="0" y="854202"/>
                  </a:lnTo>
                  <a:lnTo>
                    <a:pt x="0" y="1195832"/>
                  </a:lnTo>
                  <a:lnTo>
                    <a:pt x="901065" y="1195832"/>
                  </a:lnTo>
                  <a:lnTo>
                    <a:pt x="901065" y="854202"/>
                  </a:lnTo>
                  <a:close/>
                </a:path>
                <a:path w="1252220" h="1196339">
                  <a:moveTo>
                    <a:pt x="1251712" y="0"/>
                  </a:moveTo>
                  <a:lnTo>
                    <a:pt x="0" y="0"/>
                  </a:lnTo>
                  <a:lnTo>
                    <a:pt x="0" y="341630"/>
                  </a:lnTo>
                  <a:lnTo>
                    <a:pt x="1251712" y="341630"/>
                  </a:lnTo>
                  <a:lnTo>
                    <a:pt x="1251712" y="0"/>
                  </a:lnTo>
                  <a:close/>
                </a:path>
              </a:pathLst>
            </a:custGeom>
            <a:solidFill>
              <a:srgbClr val="92D050"/>
            </a:solidFill>
          </p:spPr>
          <p:txBody>
            <a:bodyPr wrap="square" lIns="0" tIns="0" rIns="0" bIns="0" rtlCol="0"/>
            <a:lstStyle/>
            <a:p>
              <a:endParaRPr/>
            </a:p>
          </p:txBody>
        </p:sp>
        <p:sp>
          <p:nvSpPr>
            <p:cNvPr id="81" name="object 81"/>
            <p:cNvSpPr/>
            <p:nvPr/>
          </p:nvSpPr>
          <p:spPr>
            <a:xfrm>
              <a:off x="3875278" y="1477009"/>
              <a:ext cx="1082040" cy="1196340"/>
            </a:xfrm>
            <a:custGeom>
              <a:avLst/>
              <a:gdLst/>
              <a:ahLst/>
              <a:cxnLst/>
              <a:rect l="l" t="t" r="r" b="b"/>
              <a:pathLst>
                <a:path w="1082039" h="1196339">
                  <a:moveTo>
                    <a:pt x="721106" y="854202"/>
                  </a:moveTo>
                  <a:lnTo>
                    <a:pt x="0" y="854202"/>
                  </a:lnTo>
                  <a:lnTo>
                    <a:pt x="0" y="1195832"/>
                  </a:lnTo>
                  <a:lnTo>
                    <a:pt x="721106" y="1195832"/>
                  </a:lnTo>
                  <a:lnTo>
                    <a:pt x="721106" y="854202"/>
                  </a:lnTo>
                  <a:close/>
                </a:path>
                <a:path w="1082039" h="1196339">
                  <a:moveTo>
                    <a:pt x="1081659" y="0"/>
                  </a:moveTo>
                  <a:lnTo>
                    <a:pt x="350647" y="0"/>
                  </a:lnTo>
                  <a:lnTo>
                    <a:pt x="350647" y="341630"/>
                  </a:lnTo>
                  <a:lnTo>
                    <a:pt x="1081659" y="341630"/>
                  </a:lnTo>
                  <a:lnTo>
                    <a:pt x="1081659" y="0"/>
                  </a:lnTo>
                  <a:close/>
                </a:path>
              </a:pathLst>
            </a:custGeom>
            <a:solidFill>
              <a:srgbClr val="5B9BD4"/>
            </a:solidFill>
          </p:spPr>
          <p:txBody>
            <a:bodyPr wrap="square" lIns="0" tIns="0" rIns="0" bIns="0" rtlCol="0"/>
            <a:lstStyle/>
            <a:p>
              <a:endParaRPr/>
            </a:p>
          </p:txBody>
        </p:sp>
        <p:sp>
          <p:nvSpPr>
            <p:cNvPr id="82" name="object 82"/>
            <p:cNvSpPr/>
            <p:nvPr/>
          </p:nvSpPr>
          <p:spPr>
            <a:xfrm>
              <a:off x="4596383" y="2331161"/>
              <a:ext cx="360680" cy="342265"/>
            </a:xfrm>
            <a:custGeom>
              <a:avLst/>
              <a:gdLst/>
              <a:ahLst/>
              <a:cxnLst/>
              <a:rect l="l" t="t" r="r" b="b"/>
              <a:pathLst>
                <a:path w="360679" h="342264">
                  <a:moveTo>
                    <a:pt x="360565" y="0"/>
                  </a:moveTo>
                  <a:lnTo>
                    <a:pt x="0" y="0"/>
                  </a:lnTo>
                  <a:lnTo>
                    <a:pt x="0" y="341680"/>
                  </a:lnTo>
                  <a:lnTo>
                    <a:pt x="360565" y="341680"/>
                  </a:lnTo>
                  <a:lnTo>
                    <a:pt x="360565" y="0"/>
                  </a:lnTo>
                  <a:close/>
                </a:path>
              </a:pathLst>
            </a:custGeom>
            <a:solidFill>
              <a:srgbClr val="FFC000"/>
            </a:solidFill>
          </p:spPr>
          <p:txBody>
            <a:bodyPr wrap="square" lIns="0" tIns="0" rIns="0" bIns="0" rtlCol="0"/>
            <a:lstStyle/>
            <a:p>
              <a:endParaRPr/>
            </a:p>
          </p:txBody>
        </p:sp>
        <p:sp>
          <p:nvSpPr>
            <p:cNvPr id="83" name="object 83"/>
            <p:cNvSpPr/>
            <p:nvPr/>
          </p:nvSpPr>
          <p:spPr>
            <a:xfrm>
              <a:off x="2974212" y="1220724"/>
              <a:ext cx="0" cy="1708785"/>
            </a:xfrm>
            <a:custGeom>
              <a:avLst/>
              <a:gdLst/>
              <a:ahLst/>
              <a:cxnLst/>
              <a:rect l="l" t="t" r="r" b="b"/>
              <a:pathLst>
                <a:path h="1708785">
                  <a:moveTo>
                    <a:pt x="0" y="1708277"/>
                  </a:moveTo>
                  <a:lnTo>
                    <a:pt x="0" y="0"/>
                  </a:lnTo>
                </a:path>
              </a:pathLst>
            </a:custGeom>
            <a:ln w="5626">
              <a:solidFill>
                <a:srgbClr val="D9D9D9"/>
              </a:solidFill>
            </a:ln>
          </p:spPr>
          <p:txBody>
            <a:bodyPr wrap="square" lIns="0" tIns="0" rIns="0" bIns="0" rtlCol="0"/>
            <a:lstStyle/>
            <a:p>
              <a:endParaRPr/>
            </a:p>
          </p:txBody>
        </p:sp>
        <p:sp>
          <p:nvSpPr>
            <p:cNvPr id="84" name="object 84"/>
            <p:cNvSpPr/>
            <p:nvPr/>
          </p:nvSpPr>
          <p:spPr>
            <a:xfrm>
              <a:off x="3385184" y="2449563"/>
              <a:ext cx="79375" cy="105410"/>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grpSp>
      <p:sp>
        <p:nvSpPr>
          <p:cNvPr id="85" name="object 85"/>
          <p:cNvSpPr txBox="1"/>
          <p:nvPr/>
        </p:nvSpPr>
        <p:spPr>
          <a:xfrm>
            <a:off x="4477788" y="3733408"/>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5</a:t>
            </a:r>
            <a:endParaRPr sz="667">
              <a:latin typeface="Calibri"/>
              <a:cs typeface="Calibri"/>
            </a:endParaRPr>
          </a:p>
        </p:txBody>
      </p:sp>
      <p:sp>
        <p:nvSpPr>
          <p:cNvPr id="86" name="object 86"/>
          <p:cNvSpPr/>
          <p:nvPr/>
        </p:nvSpPr>
        <p:spPr>
          <a:xfrm>
            <a:off x="4659136" y="2601068"/>
            <a:ext cx="151546" cy="140541"/>
          </a:xfrm>
          <a:custGeom>
            <a:avLst/>
            <a:gdLst/>
            <a:ahLst/>
            <a:cxnLst/>
            <a:rect l="l" t="t" r="r" b="b"/>
            <a:pathLst>
              <a:path w="113664"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sp>
        <p:nvSpPr>
          <p:cNvPr id="87" name="object 87"/>
          <p:cNvSpPr txBox="1"/>
          <p:nvPr/>
        </p:nvSpPr>
        <p:spPr>
          <a:xfrm>
            <a:off x="4689107" y="2594176"/>
            <a:ext cx="108369" cy="124885"/>
          </a:xfrm>
          <a:prstGeom prst="rect">
            <a:avLst/>
          </a:prstGeom>
        </p:spPr>
        <p:txBody>
          <a:bodyPr vert="horz" wrap="square" lIns="0" tIns="22013" rIns="0" bIns="0" rtlCol="0">
            <a:spAutoFit/>
          </a:bodyPr>
          <a:lstStyle/>
          <a:p>
            <a:pPr>
              <a:spcBef>
                <a:spcPts val="173"/>
              </a:spcBef>
            </a:pPr>
            <a:r>
              <a:rPr sz="667" spc="-33" dirty="0">
                <a:solidFill>
                  <a:srgbClr val="404040"/>
                </a:solidFill>
                <a:latin typeface="Calibri"/>
                <a:cs typeface="Calibri"/>
              </a:rPr>
              <a:t>12</a:t>
            </a:r>
            <a:endParaRPr sz="667">
              <a:latin typeface="Calibri"/>
              <a:cs typeface="Calibri"/>
            </a:endParaRPr>
          </a:p>
        </p:txBody>
      </p:sp>
      <p:sp>
        <p:nvSpPr>
          <p:cNvPr id="88" name="object 88"/>
          <p:cNvSpPr/>
          <p:nvPr/>
        </p:nvSpPr>
        <p:spPr>
          <a:xfrm>
            <a:off x="5529309" y="3739961"/>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89" name="object 89"/>
          <p:cNvSpPr txBox="1"/>
          <p:nvPr/>
        </p:nvSpPr>
        <p:spPr>
          <a:xfrm>
            <a:off x="5559617" y="3733408"/>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4</a:t>
            </a:r>
            <a:endParaRPr sz="667">
              <a:latin typeface="Calibri"/>
              <a:cs typeface="Calibri"/>
            </a:endParaRPr>
          </a:p>
        </p:txBody>
      </p:sp>
      <p:sp>
        <p:nvSpPr>
          <p:cNvPr id="90" name="object 90"/>
          <p:cNvSpPr/>
          <p:nvPr/>
        </p:nvSpPr>
        <p:spPr>
          <a:xfrm>
            <a:off x="6003593" y="2601068"/>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91" name="object 91"/>
          <p:cNvSpPr txBox="1"/>
          <p:nvPr/>
        </p:nvSpPr>
        <p:spPr>
          <a:xfrm>
            <a:off x="6033903" y="2594176"/>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7</a:t>
            </a:r>
            <a:endParaRPr sz="667">
              <a:latin typeface="Calibri"/>
              <a:cs typeface="Calibri"/>
            </a:endParaRPr>
          </a:p>
        </p:txBody>
      </p:sp>
      <p:sp>
        <p:nvSpPr>
          <p:cNvPr id="92" name="object 92"/>
          <p:cNvSpPr/>
          <p:nvPr/>
        </p:nvSpPr>
        <p:spPr>
          <a:xfrm>
            <a:off x="6250133" y="3739961"/>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93" name="object 93"/>
          <p:cNvSpPr txBox="1"/>
          <p:nvPr/>
        </p:nvSpPr>
        <p:spPr>
          <a:xfrm>
            <a:off x="6280442" y="3733408"/>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2</a:t>
            </a:r>
            <a:endParaRPr sz="667">
              <a:latin typeface="Calibri"/>
              <a:cs typeface="Calibri"/>
            </a:endParaRPr>
          </a:p>
        </p:txBody>
      </p:sp>
      <p:sp>
        <p:nvSpPr>
          <p:cNvPr id="94" name="object 94"/>
          <p:cNvSpPr txBox="1"/>
          <p:nvPr/>
        </p:nvSpPr>
        <p:spPr>
          <a:xfrm>
            <a:off x="3845519" y="4414780"/>
            <a:ext cx="126995"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0%</a:t>
            </a:r>
            <a:endParaRPr sz="667">
              <a:latin typeface="Calibri"/>
              <a:cs typeface="Calibri"/>
            </a:endParaRPr>
          </a:p>
        </p:txBody>
      </p:sp>
      <p:sp>
        <p:nvSpPr>
          <p:cNvPr id="95" name="object 95"/>
          <p:cNvSpPr txBox="1"/>
          <p:nvPr/>
        </p:nvSpPr>
        <p:spPr>
          <a:xfrm>
            <a:off x="4351469" y="4414780"/>
            <a:ext cx="1230161" cy="124885"/>
          </a:xfrm>
          <a:prstGeom prst="rect">
            <a:avLst/>
          </a:prstGeom>
        </p:spPr>
        <p:txBody>
          <a:bodyPr vert="horz" wrap="square" lIns="0" tIns="22013" rIns="0" bIns="0" rtlCol="0">
            <a:spAutoFit/>
          </a:bodyPr>
          <a:lstStyle/>
          <a:p>
            <a:pPr>
              <a:spcBef>
                <a:spcPts val="173"/>
              </a:spcBef>
              <a:tabLst>
                <a:tab pos="528307" algn="l"/>
                <a:tab pos="1056614"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p:txBody>
      </p:sp>
      <p:sp>
        <p:nvSpPr>
          <p:cNvPr id="96" name="object 96"/>
          <p:cNvSpPr txBox="1"/>
          <p:nvPr/>
        </p:nvSpPr>
        <p:spPr>
          <a:xfrm>
            <a:off x="5937556" y="4414780"/>
            <a:ext cx="17271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80%</a:t>
            </a:r>
            <a:endParaRPr sz="667">
              <a:latin typeface="Calibri"/>
              <a:cs typeface="Calibri"/>
            </a:endParaRPr>
          </a:p>
        </p:txBody>
      </p:sp>
      <p:sp>
        <p:nvSpPr>
          <p:cNvPr id="97" name="object 97"/>
          <p:cNvSpPr txBox="1"/>
          <p:nvPr/>
        </p:nvSpPr>
        <p:spPr>
          <a:xfrm>
            <a:off x="6443505" y="4414780"/>
            <a:ext cx="218432"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Calibri"/>
                <a:cs typeface="Calibri"/>
              </a:rPr>
              <a:t>100%</a:t>
            </a:r>
            <a:endParaRPr sz="667">
              <a:latin typeface="Calibri"/>
              <a:cs typeface="Calibri"/>
            </a:endParaRPr>
          </a:p>
        </p:txBody>
      </p:sp>
      <p:sp>
        <p:nvSpPr>
          <p:cNvPr id="98" name="object 98"/>
          <p:cNvSpPr txBox="1"/>
          <p:nvPr/>
        </p:nvSpPr>
        <p:spPr>
          <a:xfrm>
            <a:off x="3636569" y="3728904"/>
            <a:ext cx="198113"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游ゴシック"/>
                <a:cs typeface="游ゴシック"/>
              </a:rPr>
              <a:t>ある</a:t>
            </a:r>
            <a:endParaRPr sz="667">
              <a:latin typeface="游ゴシック"/>
              <a:cs typeface="游ゴシック"/>
            </a:endParaRPr>
          </a:p>
        </p:txBody>
      </p:sp>
      <p:sp>
        <p:nvSpPr>
          <p:cNvPr id="99" name="object 99"/>
          <p:cNvSpPr txBox="1"/>
          <p:nvPr/>
        </p:nvSpPr>
        <p:spPr>
          <a:xfrm>
            <a:off x="3636569" y="2589841"/>
            <a:ext cx="198113"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游ゴシック"/>
                <a:cs typeface="游ゴシック"/>
              </a:rPr>
              <a:t>ない</a:t>
            </a:r>
            <a:endParaRPr sz="667">
              <a:latin typeface="游ゴシック"/>
              <a:cs typeface="游ゴシック"/>
            </a:endParaRPr>
          </a:p>
        </p:txBody>
      </p:sp>
      <p:grpSp>
        <p:nvGrpSpPr>
          <p:cNvPr id="100" name="object 100"/>
          <p:cNvGrpSpPr/>
          <p:nvPr/>
        </p:nvGrpSpPr>
        <p:grpSpPr>
          <a:xfrm>
            <a:off x="4389059" y="4670651"/>
            <a:ext cx="932992" cy="49951"/>
            <a:chOff x="3341115" y="3147606"/>
            <a:chExt cx="699770" cy="37465"/>
          </a:xfrm>
        </p:grpSpPr>
        <p:sp>
          <p:nvSpPr>
            <p:cNvPr id="101" name="object 101"/>
            <p:cNvSpPr/>
            <p:nvPr/>
          </p:nvSpPr>
          <p:spPr>
            <a:xfrm>
              <a:off x="3341115" y="3147606"/>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102" name="object 102"/>
            <p:cNvSpPr/>
            <p:nvPr/>
          </p:nvSpPr>
          <p:spPr>
            <a:xfrm>
              <a:off x="3672331" y="3147606"/>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103" name="object 103"/>
            <p:cNvSpPr/>
            <p:nvPr/>
          </p:nvSpPr>
          <p:spPr>
            <a:xfrm>
              <a:off x="4003674" y="3147606"/>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104" name="object 104"/>
          <p:cNvSpPr txBox="1"/>
          <p:nvPr/>
        </p:nvSpPr>
        <p:spPr>
          <a:xfrm>
            <a:off x="4459839" y="4614823"/>
            <a:ext cx="1532410" cy="124885"/>
          </a:xfrm>
          <a:prstGeom prst="rect">
            <a:avLst/>
          </a:prstGeom>
        </p:spPr>
        <p:txBody>
          <a:bodyPr vert="horz" wrap="square" lIns="0" tIns="22013" rIns="0" bIns="0" rtlCol="0">
            <a:spAutoFit/>
          </a:bodyPr>
          <a:lstStyle/>
          <a:p>
            <a:pPr>
              <a:spcBef>
                <a:spcPts val="173"/>
              </a:spcBef>
              <a:tabLst>
                <a:tab pos="441102" algn="l"/>
                <a:tab pos="883051"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105" name="object 105"/>
          <p:cNvSpPr txBox="1"/>
          <p:nvPr/>
        </p:nvSpPr>
        <p:spPr>
          <a:xfrm>
            <a:off x="5962785" y="2032993"/>
            <a:ext cx="614656" cy="135870"/>
          </a:xfrm>
          <a:prstGeom prst="rect">
            <a:avLst/>
          </a:prstGeom>
        </p:spPr>
        <p:txBody>
          <a:bodyPr vert="horz" wrap="square" lIns="0" tIns="22859" rIns="0" bIns="0" rtlCol="0">
            <a:spAutoFit/>
          </a:bodyPr>
          <a:lstStyle/>
          <a:p>
            <a:pPr>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106" name="object 106"/>
          <p:cNvGrpSpPr/>
          <p:nvPr/>
        </p:nvGrpSpPr>
        <p:grpSpPr>
          <a:xfrm>
            <a:off x="10372994" y="2161596"/>
            <a:ext cx="2684680" cy="2252896"/>
            <a:chOff x="7829232" y="1265745"/>
            <a:chExt cx="2013585" cy="1689735"/>
          </a:xfrm>
        </p:grpSpPr>
        <p:sp>
          <p:nvSpPr>
            <p:cNvPr id="107" name="object 107"/>
            <p:cNvSpPr/>
            <p:nvPr/>
          </p:nvSpPr>
          <p:spPr>
            <a:xfrm>
              <a:off x="8233536" y="1268603"/>
              <a:ext cx="1205230" cy="1684020"/>
            </a:xfrm>
            <a:custGeom>
              <a:avLst/>
              <a:gdLst/>
              <a:ahLst/>
              <a:cxnLst/>
              <a:rect l="l" t="t" r="r" b="b"/>
              <a:pathLst>
                <a:path w="1205229" h="1684020">
                  <a:moveTo>
                    <a:pt x="0" y="1431289"/>
                  </a:moveTo>
                  <a:lnTo>
                    <a:pt x="0" y="1683639"/>
                  </a:lnTo>
                </a:path>
                <a:path w="1205229" h="1684020">
                  <a:moveTo>
                    <a:pt x="0" y="589661"/>
                  </a:moveTo>
                  <a:lnTo>
                    <a:pt x="0" y="1094104"/>
                  </a:lnTo>
                </a:path>
                <a:path w="1205229" h="1684020">
                  <a:moveTo>
                    <a:pt x="0" y="0"/>
                  </a:moveTo>
                  <a:lnTo>
                    <a:pt x="0" y="252475"/>
                  </a:lnTo>
                </a:path>
                <a:path w="1205229" h="1684020">
                  <a:moveTo>
                    <a:pt x="401827" y="1431289"/>
                  </a:moveTo>
                  <a:lnTo>
                    <a:pt x="401827" y="1683639"/>
                  </a:lnTo>
                </a:path>
                <a:path w="1205229" h="1684020">
                  <a:moveTo>
                    <a:pt x="401827" y="589661"/>
                  </a:moveTo>
                  <a:lnTo>
                    <a:pt x="401827" y="1094104"/>
                  </a:lnTo>
                </a:path>
                <a:path w="1205229" h="1684020">
                  <a:moveTo>
                    <a:pt x="401827" y="0"/>
                  </a:moveTo>
                  <a:lnTo>
                    <a:pt x="401827" y="252475"/>
                  </a:lnTo>
                </a:path>
                <a:path w="1205229" h="1684020">
                  <a:moveTo>
                    <a:pt x="802894" y="1431289"/>
                  </a:moveTo>
                  <a:lnTo>
                    <a:pt x="802894" y="1683639"/>
                  </a:lnTo>
                </a:path>
                <a:path w="1205229" h="1684020">
                  <a:moveTo>
                    <a:pt x="802894" y="589661"/>
                  </a:moveTo>
                  <a:lnTo>
                    <a:pt x="802894" y="1094104"/>
                  </a:lnTo>
                </a:path>
                <a:path w="1205229" h="1684020">
                  <a:moveTo>
                    <a:pt x="802894" y="0"/>
                  </a:moveTo>
                  <a:lnTo>
                    <a:pt x="802894" y="252475"/>
                  </a:lnTo>
                </a:path>
                <a:path w="1205229" h="1684020">
                  <a:moveTo>
                    <a:pt x="1204849" y="1431289"/>
                  </a:moveTo>
                  <a:lnTo>
                    <a:pt x="1204849" y="1683639"/>
                  </a:lnTo>
                </a:path>
                <a:path w="1205229" h="1684020">
                  <a:moveTo>
                    <a:pt x="1204849" y="589661"/>
                  </a:moveTo>
                  <a:lnTo>
                    <a:pt x="1204849" y="1094104"/>
                  </a:lnTo>
                </a:path>
                <a:path w="1205229" h="1684020">
                  <a:moveTo>
                    <a:pt x="1204849" y="0"/>
                  </a:moveTo>
                  <a:lnTo>
                    <a:pt x="1204849" y="252475"/>
                  </a:lnTo>
                </a:path>
              </a:pathLst>
            </a:custGeom>
            <a:ln w="5626">
              <a:solidFill>
                <a:srgbClr val="D9D9D9"/>
              </a:solidFill>
            </a:ln>
          </p:spPr>
          <p:txBody>
            <a:bodyPr wrap="square" lIns="0" tIns="0" rIns="0" bIns="0" rtlCol="0"/>
            <a:lstStyle/>
            <a:p>
              <a:endParaRPr/>
            </a:p>
          </p:txBody>
        </p:sp>
        <p:sp>
          <p:nvSpPr>
            <p:cNvPr id="108" name="object 108"/>
            <p:cNvSpPr/>
            <p:nvPr/>
          </p:nvSpPr>
          <p:spPr>
            <a:xfrm>
              <a:off x="9839705" y="1268603"/>
              <a:ext cx="0" cy="1684020"/>
            </a:xfrm>
            <a:custGeom>
              <a:avLst/>
              <a:gdLst/>
              <a:ahLst/>
              <a:cxnLst/>
              <a:rect l="l" t="t" r="r" b="b"/>
              <a:pathLst>
                <a:path h="1684020">
                  <a:moveTo>
                    <a:pt x="0" y="0"/>
                  </a:moveTo>
                  <a:lnTo>
                    <a:pt x="0" y="1683639"/>
                  </a:lnTo>
                </a:path>
              </a:pathLst>
            </a:custGeom>
            <a:ln w="5626">
              <a:solidFill>
                <a:srgbClr val="D9D9D9"/>
              </a:solidFill>
            </a:ln>
          </p:spPr>
          <p:txBody>
            <a:bodyPr wrap="square" lIns="0" tIns="0" rIns="0" bIns="0" rtlCol="0"/>
            <a:lstStyle/>
            <a:p>
              <a:endParaRPr/>
            </a:p>
          </p:txBody>
        </p:sp>
        <p:sp>
          <p:nvSpPr>
            <p:cNvPr id="109" name="object 109"/>
            <p:cNvSpPr/>
            <p:nvPr/>
          </p:nvSpPr>
          <p:spPr>
            <a:xfrm>
              <a:off x="7832090" y="1521078"/>
              <a:ext cx="1236345" cy="1179195"/>
            </a:xfrm>
            <a:custGeom>
              <a:avLst/>
              <a:gdLst/>
              <a:ahLst/>
              <a:cxnLst/>
              <a:rect l="l" t="t" r="r" b="b"/>
              <a:pathLst>
                <a:path w="1236345" h="1179195">
                  <a:moveTo>
                    <a:pt x="502158" y="841629"/>
                  </a:moveTo>
                  <a:lnTo>
                    <a:pt x="0" y="841629"/>
                  </a:lnTo>
                  <a:lnTo>
                    <a:pt x="0" y="1178814"/>
                  </a:lnTo>
                  <a:lnTo>
                    <a:pt x="502158" y="1178814"/>
                  </a:lnTo>
                  <a:lnTo>
                    <a:pt x="502158" y="841629"/>
                  </a:lnTo>
                  <a:close/>
                </a:path>
                <a:path w="1236345" h="1179195">
                  <a:moveTo>
                    <a:pt x="1235837" y="0"/>
                  </a:moveTo>
                  <a:lnTo>
                    <a:pt x="0" y="0"/>
                  </a:lnTo>
                  <a:lnTo>
                    <a:pt x="0" y="337185"/>
                  </a:lnTo>
                  <a:lnTo>
                    <a:pt x="1235837" y="337185"/>
                  </a:lnTo>
                  <a:lnTo>
                    <a:pt x="1235837" y="0"/>
                  </a:lnTo>
                  <a:close/>
                </a:path>
              </a:pathLst>
            </a:custGeom>
            <a:solidFill>
              <a:srgbClr val="92D050"/>
            </a:solidFill>
          </p:spPr>
          <p:txBody>
            <a:bodyPr wrap="square" lIns="0" tIns="0" rIns="0" bIns="0" rtlCol="0"/>
            <a:lstStyle/>
            <a:p>
              <a:endParaRPr/>
            </a:p>
          </p:txBody>
        </p:sp>
        <p:sp>
          <p:nvSpPr>
            <p:cNvPr id="110" name="object 110"/>
            <p:cNvSpPr/>
            <p:nvPr/>
          </p:nvSpPr>
          <p:spPr>
            <a:xfrm>
              <a:off x="8334248" y="1521078"/>
              <a:ext cx="1428115" cy="1179195"/>
            </a:xfrm>
            <a:custGeom>
              <a:avLst/>
              <a:gdLst/>
              <a:ahLst/>
              <a:cxnLst/>
              <a:rect l="l" t="t" r="r" b="b"/>
              <a:pathLst>
                <a:path w="1428115" h="1179195">
                  <a:moveTo>
                    <a:pt x="1003427" y="841629"/>
                  </a:moveTo>
                  <a:lnTo>
                    <a:pt x="0" y="841629"/>
                  </a:lnTo>
                  <a:lnTo>
                    <a:pt x="0" y="1178814"/>
                  </a:lnTo>
                  <a:lnTo>
                    <a:pt x="1003427" y="1178814"/>
                  </a:lnTo>
                  <a:lnTo>
                    <a:pt x="1003427" y="841629"/>
                  </a:lnTo>
                  <a:close/>
                </a:path>
                <a:path w="1428115" h="1179195">
                  <a:moveTo>
                    <a:pt x="1427861" y="0"/>
                  </a:moveTo>
                  <a:lnTo>
                    <a:pt x="733679" y="0"/>
                  </a:lnTo>
                  <a:lnTo>
                    <a:pt x="733679" y="337185"/>
                  </a:lnTo>
                  <a:lnTo>
                    <a:pt x="1427861" y="337185"/>
                  </a:lnTo>
                  <a:lnTo>
                    <a:pt x="1427861" y="0"/>
                  </a:lnTo>
                  <a:close/>
                </a:path>
              </a:pathLst>
            </a:custGeom>
            <a:solidFill>
              <a:srgbClr val="5B9BD4"/>
            </a:solidFill>
          </p:spPr>
          <p:txBody>
            <a:bodyPr wrap="square" lIns="0" tIns="0" rIns="0" bIns="0" rtlCol="0"/>
            <a:lstStyle/>
            <a:p>
              <a:endParaRPr/>
            </a:p>
          </p:txBody>
        </p:sp>
        <p:sp>
          <p:nvSpPr>
            <p:cNvPr id="111" name="object 111"/>
            <p:cNvSpPr/>
            <p:nvPr/>
          </p:nvSpPr>
          <p:spPr>
            <a:xfrm>
              <a:off x="9337675" y="1521078"/>
              <a:ext cx="502284" cy="1179195"/>
            </a:xfrm>
            <a:custGeom>
              <a:avLst/>
              <a:gdLst/>
              <a:ahLst/>
              <a:cxnLst/>
              <a:rect l="l" t="t" r="r" b="b"/>
              <a:pathLst>
                <a:path w="502284" h="1179195">
                  <a:moveTo>
                    <a:pt x="501777" y="841629"/>
                  </a:moveTo>
                  <a:lnTo>
                    <a:pt x="0" y="841629"/>
                  </a:lnTo>
                  <a:lnTo>
                    <a:pt x="0" y="1178814"/>
                  </a:lnTo>
                  <a:lnTo>
                    <a:pt x="501777" y="1178814"/>
                  </a:lnTo>
                  <a:lnTo>
                    <a:pt x="501777" y="841629"/>
                  </a:lnTo>
                  <a:close/>
                </a:path>
                <a:path w="502284" h="1179195">
                  <a:moveTo>
                    <a:pt x="501777" y="220853"/>
                  </a:moveTo>
                  <a:lnTo>
                    <a:pt x="424434" y="220853"/>
                  </a:lnTo>
                  <a:lnTo>
                    <a:pt x="424434" y="337185"/>
                  </a:lnTo>
                  <a:lnTo>
                    <a:pt x="501777" y="337185"/>
                  </a:lnTo>
                  <a:lnTo>
                    <a:pt x="501777" y="220853"/>
                  </a:lnTo>
                  <a:close/>
                </a:path>
                <a:path w="502284" h="1179195">
                  <a:moveTo>
                    <a:pt x="501777" y="0"/>
                  </a:moveTo>
                  <a:lnTo>
                    <a:pt x="424434" y="0"/>
                  </a:lnTo>
                  <a:lnTo>
                    <a:pt x="424434" y="116065"/>
                  </a:lnTo>
                  <a:lnTo>
                    <a:pt x="501777" y="116065"/>
                  </a:lnTo>
                  <a:lnTo>
                    <a:pt x="501777" y="0"/>
                  </a:lnTo>
                  <a:close/>
                </a:path>
              </a:pathLst>
            </a:custGeom>
            <a:solidFill>
              <a:srgbClr val="FFC000"/>
            </a:solidFill>
          </p:spPr>
          <p:txBody>
            <a:bodyPr wrap="square" lIns="0" tIns="0" rIns="0" bIns="0" rtlCol="0"/>
            <a:lstStyle/>
            <a:p>
              <a:endParaRPr/>
            </a:p>
          </p:txBody>
        </p:sp>
        <p:sp>
          <p:nvSpPr>
            <p:cNvPr id="112" name="object 112"/>
            <p:cNvSpPr/>
            <p:nvPr/>
          </p:nvSpPr>
          <p:spPr>
            <a:xfrm>
              <a:off x="7832089" y="1268603"/>
              <a:ext cx="0" cy="1684020"/>
            </a:xfrm>
            <a:custGeom>
              <a:avLst/>
              <a:gdLst/>
              <a:ahLst/>
              <a:cxnLst/>
              <a:rect l="l" t="t" r="r" b="b"/>
              <a:pathLst>
                <a:path h="1684020">
                  <a:moveTo>
                    <a:pt x="0" y="1683639"/>
                  </a:moveTo>
                  <a:lnTo>
                    <a:pt x="0" y="0"/>
                  </a:lnTo>
                </a:path>
              </a:pathLst>
            </a:custGeom>
            <a:ln w="5626">
              <a:solidFill>
                <a:srgbClr val="D9D9D9"/>
              </a:solidFill>
            </a:ln>
          </p:spPr>
          <p:txBody>
            <a:bodyPr wrap="square" lIns="0" tIns="0" rIns="0" bIns="0" rtlCol="0"/>
            <a:lstStyle/>
            <a:p>
              <a:endParaRPr/>
            </a:p>
          </p:txBody>
        </p:sp>
        <p:sp>
          <p:nvSpPr>
            <p:cNvPr id="113" name="object 113"/>
            <p:cNvSpPr/>
            <p:nvPr/>
          </p:nvSpPr>
          <p:spPr>
            <a:xfrm>
              <a:off x="8043544" y="2478900"/>
              <a:ext cx="79375" cy="105410"/>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grpSp>
      <p:sp>
        <p:nvSpPr>
          <p:cNvPr id="114" name="object 114"/>
          <p:cNvSpPr txBox="1"/>
          <p:nvPr/>
        </p:nvSpPr>
        <p:spPr>
          <a:xfrm>
            <a:off x="10690228" y="3773099"/>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1</a:t>
            </a:r>
            <a:endParaRPr sz="667">
              <a:latin typeface="Calibri"/>
              <a:cs typeface="Calibri"/>
            </a:endParaRPr>
          </a:p>
        </p:txBody>
      </p:sp>
      <p:sp>
        <p:nvSpPr>
          <p:cNvPr id="115" name="object 115"/>
          <p:cNvSpPr txBox="1"/>
          <p:nvPr/>
        </p:nvSpPr>
        <p:spPr>
          <a:xfrm>
            <a:off x="11124890" y="2656776"/>
            <a:ext cx="151546" cy="118045"/>
          </a:xfrm>
          <a:prstGeom prst="rect">
            <a:avLst/>
          </a:prstGeom>
          <a:solidFill>
            <a:srgbClr val="FFFFFF"/>
          </a:solidFill>
        </p:spPr>
        <p:txBody>
          <a:bodyPr vert="horz" wrap="square" lIns="0" tIns="15239" rIns="0" bIns="0" rtlCol="0">
            <a:spAutoFit/>
          </a:bodyPr>
          <a:lstStyle/>
          <a:p>
            <a:pPr marL="31326">
              <a:spcBef>
                <a:spcPts val="120"/>
              </a:spcBef>
            </a:pPr>
            <a:r>
              <a:rPr sz="667" spc="-33" dirty="0">
                <a:solidFill>
                  <a:srgbClr val="404040"/>
                </a:solidFill>
                <a:latin typeface="Calibri"/>
                <a:cs typeface="Calibri"/>
              </a:rPr>
              <a:t>16</a:t>
            </a:r>
            <a:endParaRPr sz="667">
              <a:latin typeface="Calibri"/>
              <a:cs typeface="Calibri"/>
            </a:endParaRPr>
          </a:p>
        </p:txBody>
      </p:sp>
      <p:sp>
        <p:nvSpPr>
          <p:cNvPr id="116" name="object 116"/>
          <p:cNvSpPr/>
          <p:nvPr/>
        </p:nvSpPr>
        <p:spPr>
          <a:xfrm>
            <a:off x="11662504" y="3779076"/>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17" name="object 117"/>
          <p:cNvSpPr txBox="1"/>
          <p:nvPr/>
        </p:nvSpPr>
        <p:spPr>
          <a:xfrm>
            <a:off x="11693997" y="3773099"/>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2</a:t>
            </a:r>
            <a:endParaRPr sz="667">
              <a:latin typeface="Calibri"/>
              <a:cs typeface="Calibri"/>
            </a:endParaRPr>
          </a:p>
        </p:txBody>
      </p:sp>
      <p:sp>
        <p:nvSpPr>
          <p:cNvPr id="118" name="object 118"/>
          <p:cNvSpPr txBox="1"/>
          <p:nvPr/>
        </p:nvSpPr>
        <p:spPr>
          <a:xfrm>
            <a:off x="12434465" y="2656776"/>
            <a:ext cx="105829" cy="118045"/>
          </a:xfrm>
          <a:prstGeom prst="rect">
            <a:avLst/>
          </a:prstGeom>
          <a:solidFill>
            <a:srgbClr val="5B9BD4"/>
          </a:solidFill>
        </p:spPr>
        <p:txBody>
          <a:bodyPr vert="horz" wrap="square" lIns="0" tIns="15239" rIns="0" bIns="0" rtlCol="0">
            <a:spAutoFit/>
          </a:bodyPr>
          <a:lstStyle/>
          <a:p>
            <a:pPr marL="31326">
              <a:spcBef>
                <a:spcPts val="120"/>
              </a:spcBef>
            </a:pPr>
            <a:r>
              <a:rPr sz="667" spc="-67" dirty="0">
                <a:solidFill>
                  <a:srgbClr val="404040"/>
                </a:solidFill>
                <a:latin typeface="Calibri"/>
                <a:cs typeface="Calibri"/>
              </a:rPr>
              <a:t>9</a:t>
            </a:r>
            <a:endParaRPr sz="667">
              <a:latin typeface="Calibri"/>
              <a:cs typeface="Calibri"/>
            </a:endParaRPr>
          </a:p>
        </p:txBody>
      </p:sp>
      <p:sp>
        <p:nvSpPr>
          <p:cNvPr id="119" name="object 119"/>
          <p:cNvSpPr/>
          <p:nvPr/>
        </p:nvSpPr>
        <p:spPr>
          <a:xfrm>
            <a:off x="12666106" y="3779076"/>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20" name="object 120"/>
          <p:cNvSpPr txBox="1"/>
          <p:nvPr/>
        </p:nvSpPr>
        <p:spPr>
          <a:xfrm>
            <a:off x="12697769" y="3773099"/>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1</a:t>
            </a:r>
            <a:endParaRPr sz="667">
              <a:latin typeface="Calibri"/>
              <a:cs typeface="Calibri"/>
            </a:endParaRPr>
          </a:p>
        </p:txBody>
      </p:sp>
      <p:sp>
        <p:nvSpPr>
          <p:cNvPr id="121" name="object 121"/>
          <p:cNvSpPr txBox="1"/>
          <p:nvPr/>
        </p:nvSpPr>
        <p:spPr>
          <a:xfrm>
            <a:off x="12981053" y="2649884"/>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1</a:t>
            </a:r>
            <a:endParaRPr sz="667">
              <a:latin typeface="Calibri"/>
              <a:cs typeface="Calibri"/>
            </a:endParaRPr>
          </a:p>
        </p:txBody>
      </p:sp>
      <p:sp>
        <p:nvSpPr>
          <p:cNvPr id="122" name="object 122"/>
          <p:cNvSpPr txBox="1"/>
          <p:nvPr/>
        </p:nvSpPr>
        <p:spPr>
          <a:xfrm>
            <a:off x="10323633" y="4446512"/>
            <a:ext cx="126995"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0%</a:t>
            </a:r>
            <a:endParaRPr sz="667">
              <a:latin typeface="Calibri"/>
              <a:cs typeface="Calibri"/>
            </a:endParaRPr>
          </a:p>
        </p:txBody>
      </p:sp>
      <p:sp>
        <p:nvSpPr>
          <p:cNvPr id="123" name="object 123"/>
          <p:cNvSpPr txBox="1"/>
          <p:nvPr/>
        </p:nvSpPr>
        <p:spPr>
          <a:xfrm>
            <a:off x="10836019" y="4446512"/>
            <a:ext cx="1243707" cy="124885"/>
          </a:xfrm>
          <a:prstGeom prst="rect">
            <a:avLst/>
          </a:prstGeom>
        </p:spPr>
        <p:txBody>
          <a:bodyPr vert="horz" wrap="square" lIns="0" tIns="22013" rIns="0" bIns="0" rtlCol="0">
            <a:spAutoFit/>
          </a:bodyPr>
          <a:lstStyle/>
          <a:p>
            <a:pPr>
              <a:spcBef>
                <a:spcPts val="173"/>
              </a:spcBef>
              <a:tabLst>
                <a:tab pos="535080" algn="l"/>
                <a:tab pos="1070160"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p:txBody>
      </p:sp>
      <p:sp>
        <p:nvSpPr>
          <p:cNvPr id="124" name="object 124"/>
          <p:cNvSpPr txBox="1"/>
          <p:nvPr/>
        </p:nvSpPr>
        <p:spPr>
          <a:xfrm>
            <a:off x="12442085" y="4446512"/>
            <a:ext cx="173560"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80%</a:t>
            </a:r>
            <a:endParaRPr sz="667">
              <a:latin typeface="Calibri"/>
              <a:cs typeface="Calibri"/>
            </a:endParaRPr>
          </a:p>
        </p:txBody>
      </p:sp>
      <p:sp>
        <p:nvSpPr>
          <p:cNvPr id="125" name="object 125"/>
          <p:cNvSpPr txBox="1"/>
          <p:nvPr/>
        </p:nvSpPr>
        <p:spPr>
          <a:xfrm>
            <a:off x="12954977" y="4446512"/>
            <a:ext cx="218432"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Calibri"/>
                <a:cs typeface="Calibri"/>
              </a:rPr>
              <a:t>100%</a:t>
            </a:r>
            <a:endParaRPr sz="667">
              <a:latin typeface="Calibri"/>
              <a:cs typeface="Calibri"/>
            </a:endParaRPr>
          </a:p>
        </p:txBody>
      </p:sp>
      <p:sp>
        <p:nvSpPr>
          <p:cNvPr id="126" name="object 126"/>
          <p:cNvSpPr txBox="1"/>
          <p:nvPr/>
        </p:nvSpPr>
        <p:spPr>
          <a:xfrm>
            <a:off x="10114684" y="3768357"/>
            <a:ext cx="197266"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游ゴシック"/>
                <a:cs typeface="游ゴシック"/>
              </a:rPr>
              <a:t>ある</a:t>
            </a:r>
            <a:endParaRPr sz="667">
              <a:latin typeface="游ゴシック"/>
              <a:cs typeface="游ゴシック"/>
            </a:endParaRPr>
          </a:p>
        </p:txBody>
      </p:sp>
      <p:sp>
        <p:nvSpPr>
          <p:cNvPr id="127" name="object 127"/>
          <p:cNvSpPr txBox="1"/>
          <p:nvPr/>
        </p:nvSpPr>
        <p:spPr>
          <a:xfrm>
            <a:off x="10114684" y="2645380"/>
            <a:ext cx="197266"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游ゴシック"/>
                <a:cs typeface="游ゴシック"/>
              </a:rPr>
              <a:t>ない</a:t>
            </a:r>
            <a:endParaRPr sz="667">
              <a:latin typeface="游ゴシック"/>
              <a:cs typeface="游ゴシック"/>
            </a:endParaRPr>
          </a:p>
        </p:txBody>
      </p:sp>
      <p:grpSp>
        <p:nvGrpSpPr>
          <p:cNvPr id="128" name="object 128"/>
          <p:cNvGrpSpPr/>
          <p:nvPr/>
        </p:nvGrpSpPr>
        <p:grpSpPr>
          <a:xfrm>
            <a:off x="10882583" y="4701469"/>
            <a:ext cx="932992" cy="49951"/>
            <a:chOff x="8211439" y="3170720"/>
            <a:chExt cx="699770" cy="37465"/>
          </a:xfrm>
        </p:grpSpPr>
        <p:sp>
          <p:nvSpPr>
            <p:cNvPr id="129" name="object 129"/>
            <p:cNvSpPr/>
            <p:nvPr/>
          </p:nvSpPr>
          <p:spPr>
            <a:xfrm>
              <a:off x="8211439" y="3170720"/>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130" name="object 130"/>
            <p:cNvSpPr/>
            <p:nvPr/>
          </p:nvSpPr>
          <p:spPr>
            <a:xfrm>
              <a:off x="8542782" y="3170720"/>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131" name="object 131"/>
            <p:cNvSpPr/>
            <p:nvPr/>
          </p:nvSpPr>
          <p:spPr>
            <a:xfrm>
              <a:off x="8874125" y="3170720"/>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132" name="object 132"/>
          <p:cNvSpPr txBox="1"/>
          <p:nvPr/>
        </p:nvSpPr>
        <p:spPr>
          <a:xfrm>
            <a:off x="10954717" y="4645641"/>
            <a:ext cx="1529870" cy="124885"/>
          </a:xfrm>
          <a:prstGeom prst="rect">
            <a:avLst/>
          </a:prstGeom>
        </p:spPr>
        <p:txBody>
          <a:bodyPr vert="horz" wrap="square" lIns="0" tIns="22013" rIns="0" bIns="0" rtlCol="0">
            <a:spAutoFit/>
          </a:bodyPr>
          <a:lstStyle/>
          <a:p>
            <a:pPr>
              <a:spcBef>
                <a:spcPts val="173"/>
              </a:spcBef>
              <a:tabLst>
                <a:tab pos="441102" algn="l"/>
                <a:tab pos="883051"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133" name="object 133"/>
          <p:cNvSpPr txBox="1"/>
          <p:nvPr/>
        </p:nvSpPr>
        <p:spPr>
          <a:xfrm>
            <a:off x="12444117" y="2056191"/>
            <a:ext cx="612117" cy="135870"/>
          </a:xfrm>
          <a:prstGeom prst="rect">
            <a:avLst/>
          </a:prstGeom>
        </p:spPr>
        <p:txBody>
          <a:bodyPr vert="horz" wrap="square" lIns="0" tIns="22859" rIns="0" bIns="0" rtlCol="0">
            <a:spAutoFit/>
          </a:bodyPr>
          <a:lstStyle/>
          <a:p>
            <a:pPr>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134" name="object 134"/>
          <p:cNvGrpSpPr/>
          <p:nvPr/>
        </p:nvGrpSpPr>
        <p:grpSpPr>
          <a:xfrm>
            <a:off x="3874390" y="5948595"/>
            <a:ext cx="2682986" cy="2360419"/>
            <a:chOff x="2955099" y="4106100"/>
            <a:chExt cx="2012314" cy="1770380"/>
          </a:xfrm>
        </p:grpSpPr>
        <p:sp>
          <p:nvSpPr>
            <p:cNvPr id="135" name="object 135"/>
            <p:cNvSpPr/>
            <p:nvPr/>
          </p:nvSpPr>
          <p:spPr>
            <a:xfrm>
              <a:off x="3359149" y="4108958"/>
              <a:ext cx="1203960" cy="1764664"/>
            </a:xfrm>
            <a:custGeom>
              <a:avLst/>
              <a:gdLst/>
              <a:ahLst/>
              <a:cxnLst/>
              <a:rect l="l" t="t" r="r" b="b"/>
              <a:pathLst>
                <a:path w="1203960" h="1764664">
                  <a:moveTo>
                    <a:pt x="0" y="1499616"/>
                  </a:moveTo>
                  <a:lnTo>
                    <a:pt x="0" y="1764157"/>
                  </a:lnTo>
                </a:path>
                <a:path w="1203960" h="1764664">
                  <a:moveTo>
                    <a:pt x="0" y="617601"/>
                  </a:moveTo>
                  <a:lnTo>
                    <a:pt x="0" y="1146302"/>
                  </a:lnTo>
                </a:path>
                <a:path w="1203960" h="1764664">
                  <a:moveTo>
                    <a:pt x="0" y="0"/>
                  </a:moveTo>
                  <a:lnTo>
                    <a:pt x="0" y="264236"/>
                  </a:lnTo>
                </a:path>
                <a:path w="1203960" h="1764664">
                  <a:moveTo>
                    <a:pt x="401065" y="1499616"/>
                  </a:moveTo>
                  <a:lnTo>
                    <a:pt x="401065" y="1764157"/>
                  </a:lnTo>
                </a:path>
                <a:path w="1203960" h="1764664">
                  <a:moveTo>
                    <a:pt x="401065" y="617601"/>
                  </a:moveTo>
                  <a:lnTo>
                    <a:pt x="401065" y="1146302"/>
                  </a:lnTo>
                </a:path>
                <a:path w="1203960" h="1764664">
                  <a:moveTo>
                    <a:pt x="401065" y="0"/>
                  </a:moveTo>
                  <a:lnTo>
                    <a:pt x="401065" y="264236"/>
                  </a:lnTo>
                </a:path>
                <a:path w="1203960" h="1764664">
                  <a:moveTo>
                    <a:pt x="802894" y="617601"/>
                  </a:moveTo>
                  <a:lnTo>
                    <a:pt x="802894" y="1764157"/>
                  </a:lnTo>
                </a:path>
                <a:path w="1203960" h="1764664">
                  <a:moveTo>
                    <a:pt x="802894" y="0"/>
                  </a:moveTo>
                  <a:lnTo>
                    <a:pt x="802894" y="264236"/>
                  </a:lnTo>
                </a:path>
                <a:path w="1203960" h="1764664">
                  <a:moveTo>
                    <a:pt x="1203960" y="1499616"/>
                  </a:moveTo>
                  <a:lnTo>
                    <a:pt x="1203960" y="1764157"/>
                  </a:lnTo>
                </a:path>
                <a:path w="1203960" h="1764664">
                  <a:moveTo>
                    <a:pt x="1203960" y="617601"/>
                  </a:moveTo>
                  <a:lnTo>
                    <a:pt x="1203960" y="1146251"/>
                  </a:lnTo>
                </a:path>
                <a:path w="1203960" h="1764664">
                  <a:moveTo>
                    <a:pt x="1203960" y="0"/>
                  </a:moveTo>
                  <a:lnTo>
                    <a:pt x="1203960" y="264160"/>
                  </a:lnTo>
                </a:path>
              </a:pathLst>
            </a:custGeom>
            <a:ln w="5626">
              <a:solidFill>
                <a:srgbClr val="D9D9D9"/>
              </a:solidFill>
            </a:ln>
          </p:spPr>
          <p:txBody>
            <a:bodyPr wrap="square" lIns="0" tIns="0" rIns="0" bIns="0" rtlCol="0"/>
            <a:lstStyle/>
            <a:p>
              <a:endParaRPr/>
            </a:p>
          </p:txBody>
        </p:sp>
        <p:sp>
          <p:nvSpPr>
            <p:cNvPr id="136" name="object 136"/>
            <p:cNvSpPr/>
            <p:nvPr/>
          </p:nvSpPr>
          <p:spPr>
            <a:xfrm>
              <a:off x="4964557" y="4108958"/>
              <a:ext cx="0" cy="1764664"/>
            </a:xfrm>
            <a:custGeom>
              <a:avLst/>
              <a:gdLst/>
              <a:ahLst/>
              <a:cxnLst/>
              <a:rect l="l" t="t" r="r" b="b"/>
              <a:pathLst>
                <a:path h="1764664">
                  <a:moveTo>
                    <a:pt x="0" y="0"/>
                  </a:moveTo>
                  <a:lnTo>
                    <a:pt x="0" y="1764157"/>
                  </a:lnTo>
                </a:path>
              </a:pathLst>
            </a:custGeom>
            <a:ln w="5626">
              <a:solidFill>
                <a:srgbClr val="D9D9D9"/>
              </a:solidFill>
            </a:ln>
          </p:spPr>
          <p:txBody>
            <a:bodyPr wrap="square" lIns="0" tIns="0" rIns="0" bIns="0" rtlCol="0"/>
            <a:lstStyle/>
            <a:p>
              <a:endParaRPr/>
            </a:p>
          </p:txBody>
        </p:sp>
        <p:sp>
          <p:nvSpPr>
            <p:cNvPr id="137" name="object 137"/>
            <p:cNvSpPr/>
            <p:nvPr/>
          </p:nvSpPr>
          <p:spPr>
            <a:xfrm>
              <a:off x="2957956" y="4373194"/>
              <a:ext cx="1364615" cy="353695"/>
            </a:xfrm>
            <a:custGeom>
              <a:avLst/>
              <a:gdLst/>
              <a:ahLst/>
              <a:cxnLst/>
              <a:rect l="l" t="t" r="r" b="b"/>
              <a:pathLst>
                <a:path w="1364614" h="353695">
                  <a:moveTo>
                    <a:pt x="1364233" y="0"/>
                  </a:moveTo>
                  <a:lnTo>
                    <a:pt x="0" y="0"/>
                  </a:lnTo>
                  <a:lnTo>
                    <a:pt x="0" y="353364"/>
                  </a:lnTo>
                  <a:lnTo>
                    <a:pt x="1364233" y="353364"/>
                  </a:lnTo>
                  <a:lnTo>
                    <a:pt x="1364233" y="0"/>
                  </a:lnTo>
                  <a:close/>
                </a:path>
              </a:pathLst>
            </a:custGeom>
            <a:solidFill>
              <a:srgbClr val="92D050"/>
            </a:solidFill>
          </p:spPr>
          <p:txBody>
            <a:bodyPr wrap="square" lIns="0" tIns="0" rIns="0" bIns="0" rtlCol="0"/>
            <a:lstStyle/>
            <a:p>
              <a:endParaRPr/>
            </a:p>
          </p:txBody>
        </p:sp>
        <p:sp>
          <p:nvSpPr>
            <p:cNvPr id="138" name="object 138"/>
            <p:cNvSpPr/>
            <p:nvPr/>
          </p:nvSpPr>
          <p:spPr>
            <a:xfrm>
              <a:off x="2957957" y="4373117"/>
              <a:ext cx="2006600" cy="1235710"/>
            </a:xfrm>
            <a:custGeom>
              <a:avLst/>
              <a:gdLst/>
              <a:ahLst/>
              <a:cxnLst/>
              <a:rect l="l" t="t" r="r" b="b"/>
              <a:pathLst>
                <a:path w="2006600" h="1235710">
                  <a:moveTo>
                    <a:pt x="1204087" y="882142"/>
                  </a:moveTo>
                  <a:lnTo>
                    <a:pt x="0" y="882142"/>
                  </a:lnTo>
                  <a:lnTo>
                    <a:pt x="0" y="1235456"/>
                  </a:lnTo>
                  <a:lnTo>
                    <a:pt x="1204087" y="1235456"/>
                  </a:lnTo>
                  <a:lnTo>
                    <a:pt x="1204087" y="882142"/>
                  </a:lnTo>
                  <a:close/>
                </a:path>
                <a:path w="2006600" h="1235710">
                  <a:moveTo>
                    <a:pt x="2006219" y="0"/>
                  </a:moveTo>
                  <a:lnTo>
                    <a:pt x="1364234" y="0"/>
                  </a:lnTo>
                  <a:lnTo>
                    <a:pt x="1364234" y="353441"/>
                  </a:lnTo>
                  <a:lnTo>
                    <a:pt x="2006219" y="353441"/>
                  </a:lnTo>
                  <a:lnTo>
                    <a:pt x="2006219" y="0"/>
                  </a:lnTo>
                  <a:close/>
                </a:path>
              </a:pathLst>
            </a:custGeom>
            <a:solidFill>
              <a:srgbClr val="5B9BD4"/>
            </a:solidFill>
          </p:spPr>
          <p:txBody>
            <a:bodyPr wrap="square" lIns="0" tIns="0" rIns="0" bIns="0" rtlCol="0"/>
            <a:lstStyle/>
            <a:p>
              <a:endParaRPr/>
            </a:p>
          </p:txBody>
        </p:sp>
        <p:sp>
          <p:nvSpPr>
            <p:cNvPr id="139" name="object 139"/>
            <p:cNvSpPr/>
            <p:nvPr/>
          </p:nvSpPr>
          <p:spPr>
            <a:xfrm>
              <a:off x="4162044" y="5255209"/>
              <a:ext cx="802640" cy="353695"/>
            </a:xfrm>
            <a:custGeom>
              <a:avLst/>
              <a:gdLst/>
              <a:ahLst/>
              <a:cxnLst/>
              <a:rect l="l" t="t" r="r" b="b"/>
              <a:pathLst>
                <a:path w="802639" h="353695">
                  <a:moveTo>
                    <a:pt x="802055" y="0"/>
                  </a:moveTo>
                  <a:lnTo>
                    <a:pt x="0" y="0"/>
                  </a:lnTo>
                  <a:lnTo>
                    <a:pt x="0" y="353364"/>
                  </a:lnTo>
                  <a:lnTo>
                    <a:pt x="802055" y="353364"/>
                  </a:lnTo>
                  <a:lnTo>
                    <a:pt x="802055" y="0"/>
                  </a:lnTo>
                  <a:close/>
                </a:path>
              </a:pathLst>
            </a:custGeom>
            <a:solidFill>
              <a:srgbClr val="FFC000"/>
            </a:solidFill>
          </p:spPr>
          <p:txBody>
            <a:bodyPr wrap="square" lIns="0" tIns="0" rIns="0" bIns="0" rtlCol="0"/>
            <a:lstStyle/>
            <a:p>
              <a:endParaRPr/>
            </a:p>
          </p:txBody>
        </p:sp>
        <p:sp>
          <p:nvSpPr>
            <p:cNvPr id="140" name="object 140"/>
            <p:cNvSpPr/>
            <p:nvPr/>
          </p:nvSpPr>
          <p:spPr>
            <a:xfrm>
              <a:off x="2957956" y="4108958"/>
              <a:ext cx="0" cy="1764664"/>
            </a:xfrm>
            <a:custGeom>
              <a:avLst/>
              <a:gdLst/>
              <a:ahLst/>
              <a:cxnLst/>
              <a:rect l="l" t="t" r="r" b="b"/>
              <a:pathLst>
                <a:path h="1764664">
                  <a:moveTo>
                    <a:pt x="0" y="1764156"/>
                  </a:moveTo>
                  <a:lnTo>
                    <a:pt x="0" y="0"/>
                  </a:lnTo>
                </a:path>
              </a:pathLst>
            </a:custGeom>
            <a:ln w="5626">
              <a:solidFill>
                <a:srgbClr val="D9D9D9"/>
              </a:solidFill>
            </a:ln>
          </p:spPr>
          <p:txBody>
            <a:bodyPr wrap="square" lIns="0" tIns="0" rIns="0" bIns="0" rtlCol="0"/>
            <a:lstStyle/>
            <a:p>
              <a:endParaRPr/>
            </a:p>
          </p:txBody>
        </p:sp>
        <p:sp>
          <p:nvSpPr>
            <p:cNvPr id="141" name="object 141"/>
            <p:cNvSpPr/>
            <p:nvPr/>
          </p:nvSpPr>
          <p:spPr>
            <a:xfrm>
              <a:off x="3583558" y="4497565"/>
              <a:ext cx="113664" cy="105410"/>
            </a:xfrm>
            <a:custGeom>
              <a:avLst/>
              <a:gdLst/>
              <a:ahLst/>
              <a:cxnLst/>
              <a:rect l="l" t="t" r="r" b="b"/>
              <a:pathLst>
                <a:path w="113664"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grpSp>
      <p:sp>
        <p:nvSpPr>
          <p:cNvPr id="142" name="object 142"/>
          <p:cNvSpPr txBox="1"/>
          <p:nvPr/>
        </p:nvSpPr>
        <p:spPr>
          <a:xfrm>
            <a:off x="4742785" y="6465060"/>
            <a:ext cx="108369" cy="124885"/>
          </a:xfrm>
          <a:prstGeom prst="rect">
            <a:avLst/>
          </a:prstGeom>
        </p:spPr>
        <p:txBody>
          <a:bodyPr vert="horz" wrap="square" lIns="0" tIns="22013" rIns="0" bIns="0" rtlCol="0">
            <a:spAutoFit/>
          </a:bodyPr>
          <a:lstStyle/>
          <a:p>
            <a:pPr>
              <a:spcBef>
                <a:spcPts val="173"/>
              </a:spcBef>
            </a:pPr>
            <a:r>
              <a:rPr sz="667" spc="-33" dirty="0">
                <a:solidFill>
                  <a:srgbClr val="404040"/>
                </a:solidFill>
                <a:latin typeface="Calibri"/>
                <a:cs typeface="Calibri"/>
              </a:rPr>
              <a:t>17</a:t>
            </a:r>
            <a:endParaRPr sz="667">
              <a:latin typeface="Calibri"/>
              <a:cs typeface="Calibri"/>
            </a:endParaRPr>
          </a:p>
        </p:txBody>
      </p:sp>
      <p:sp>
        <p:nvSpPr>
          <p:cNvPr id="143" name="object 143"/>
          <p:cNvSpPr/>
          <p:nvPr/>
        </p:nvSpPr>
        <p:spPr>
          <a:xfrm>
            <a:off x="4627982" y="7646675"/>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44" name="object 144"/>
          <p:cNvSpPr txBox="1"/>
          <p:nvPr/>
        </p:nvSpPr>
        <p:spPr>
          <a:xfrm>
            <a:off x="4658629" y="7641544"/>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3</a:t>
            </a:r>
            <a:endParaRPr sz="667">
              <a:latin typeface="Calibri"/>
              <a:cs typeface="Calibri"/>
            </a:endParaRPr>
          </a:p>
        </p:txBody>
      </p:sp>
      <p:sp>
        <p:nvSpPr>
          <p:cNvPr id="145" name="object 145"/>
          <p:cNvSpPr/>
          <p:nvPr/>
        </p:nvSpPr>
        <p:spPr>
          <a:xfrm>
            <a:off x="6072848" y="6470529"/>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46" name="object 146"/>
          <p:cNvSpPr txBox="1"/>
          <p:nvPr/>
        </p:nvSpPr>
        <p:spPr>
          <a:xfrm>
            <a:off x="6103327" y="6465060"/>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8</a:t>
            </a:r>
            <a:endParaRPr sz="667">
              <a:latin typeface="Calibri"/>
              <a:cs typeface="Calibri"/>
            </a:endParaRPr>
          </a:p>
        </p:txBody>
      </p:sp>
      <p:sp>
        <p:nvSpPr>
          <p:cNvPr id="147" name="object 147"/>
          <p:cNvSpPr/>
          <p:nvPr/>
        </p:nvSpPr>
        <p:spPr>
          <a:xfrm>
            <a:off x="5965835" y="7646675"/>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48" name="object 148"/>
          <p:cNvSpPr txBox="1"/>
          <p:nvPr/>
        </p:nvSpPr>
        <p:spPr>
          <a:xfrm>
            <a:off x="5996482" y="7641544"/>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2</a:t>
            </a:r>
            <a:endParaRPr sz="667">
              <a:latin typeface="Calibri"/>
              <a:cs typeface="Calibri"/>
            </a:endParaRPr>
          </a:p>
        </p:txBody>
      </p:sp>
      <p:sp>
        <p:nvSpPr>
          <p:cNvPr id="149" name="object 149"/>
          <p:cNvSpPr txBox="1"/>
          <p:nvPr/>
        </p:nvSpPr>
        <p:spPr>
          <a:xfrm>
            <a:off x="3823507" y="8341712"/>
            <a:ext cx="12784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0%</a:t>
            </a:r>
            <a:endParaRPr sz="667">
              <a:latin typeface="Calibri"/>
              <a:cs typeface="Calibri"/>
            </a:endParaRPr>
          </a:p>
        </p:txBody>
      </p:sp>
      <p:sp>
        <p:nvSpPr>
          <p:cNvPr id="150" name="object 150"/>
          <p:cNvSpPr txBox="1"/>
          <p:nvPr/>
        </p:nvSpPr>
        <p:spPr>
          <a:xfrm>
            <a:off x="4335892" y="8341711"/>
            <a:ext cx="17271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20%</a:t>
            </a:r>
            <a:endParaRPr sz="667">
              <a:latin typeface="Calibri"/>
              <a:cs typeface="Calibri"/>
            </a:endParaRPr>
          </a:p>
        </p:txBody>
      </p:sp>
      <p:sp>
        <p:nvSpPr>
          <p:cNvPr id="151" name="object 151"/>
          <p:cNvSpPr txBox="1"/>
          <p:nvPr/>
        </p:nvSpPr>
        <p:spPr>
          <a:xfrm>
            <a:off x="6454002" y="8341711"/>
            <a:ext cx="218432"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Calibri"/>
                <a:cs typeface="Calibri"/>
              </a:rPr>
              <a:t>100%</a:t>
            </a:r>
            <a:endParaRPr sz="667">
              <a:latin typeface="Calibri"/>
              <a:cs typeface="Calibri"/>
            </a:endParaRPr>
          </a:p>
        </p:txBody>
      </p:sp>
      <p:sp>
        <p:nvSpPr>
          <p:cNvPr id="152" name="object 152"/>
          <p:cNvSpPr txBox="1"/>
          <p:nvPr/>
        </p:nvSpPr>
        <p:spPr>
          <a:xfrm>
            <a:off x="3615404" y="7636634"/>
            <a:ext cx="197266"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游ゴシック"/>
                <a:cs typeface="游ゴシック"/>
              </a:rPr>
              <a:t>ある</a:t>
            </a:r>
            <a:endParaRPr sz="667">
              <a:latin typeface="游ゴシック"/>
              <a:cs typeface="游ゴシック"/>
            </a:endParaRPr>
          </a:p>
        </p:txBody>
      </p:sp>
      <p:sp>
        <p:nvSpPr>
          <p:cNvPr id="153" name="object 153"/>
          <p:cNvSpPr txBox="1"/>
          <p:nvPr/>
        </p:nvSpPr>
        <p:spPr>
          <a:xfrm>
            <a:off x="3615404" y="6460149"/>
            <a:ext cx="197266"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游ゴシック"/>
                <a:cs typeface="游ゴシック"/>
              </a:rPr>
              <a:t>ない</a:t>
            </a:r>
            <a:endParaRPr sz="667">
              <a:latin typeface="游ゴシック"/>
              <a:cs typeface="游ゴシック"/>
            </a:endParaRPr>
          </a:p>
        </p:txBody>
      </p:sp>
      <p:grpSp>
        <p:nvGrpSpPr>
          <p:cNvPr id="154" name="object 154"/>
          <p:cNvGrpSpPr/>
          <p:nvPr/>
        </p:nvGrpSpPr>
        <p:grpSpPr>
          <a:xfrm>
            <a:off x="4383302" y="8595822"/>
            <a:ext cx="932992" cy="49951"/>
            <a:chOff x="3336797" y="6091593"/>
            <a:chExt cx="699770" cy="37465"/>
          </a:xfrm>
        </p:grpSpPr>
        <p:sp>
          <p:nvSpPr>
            <p:cNvPr id="155" name="object 155"/>
            <p:cNvSpPr/>
            <p:nvPr/>
          </p:nvSpPr>
          <p:spPr>
            <a:xfrm>
              <a:off x="3336797" y="6091593"/>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156" name="object 156"/>
            <p:cNvSpPr/>
            <p:nvPr/>
          </p:nvSpPr>
          <p:spPr>
            <a:xfrm>
              <a:off x="3668140" y="6091593"/>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157" name="object 157"/>
            <p:cNvSpPr/>
            <p:nvPr/>
          </p:nvSpPr>
          <p:spPr>
            <a:xfrm>
              <a:off x="3999483" y="6091593"/>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158" name="object 158"/>
          <p:cNvSpPr txBox="1"/>
          <p:nvPr/>
        </p:nvSpPr>
        <p:spPr>
          <a:xfrm>
            <a:off x="4454250" y="8341712"/>
            <a:ext cx="1660252" cy="330133"/>
          </a:xfrm>
          <a:prstGeom prst="rect">
            <a:avLst/>
          </a:prstGeom>
        </p:spPr>
        <p:txBody>
          <a:bodyPr vert="horz" wrap="square" lIns="0" tIns="22013" rIns="0" bIns="0" rtlCol="0">
            <a:spAutoFit/>
          </a:bodyPr>
          <a:lstStyle/>
          <a:p>
            <a:pPr marL="416550">
              <a:spcBef>
                <a:spcPts val="173"/>
              </a:spcBef>
              <a:tabLst>
                <a:tab pos="951630" algn="l"/>
                <a:tab pos="1486709" algn="l"/>
              </a:tabLst>
            </a:pP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r>
              <a:rPr sz="667" dirty="0">
                <a:solidFill>
                  <a:srgbClr val="585858"/>
                </a:solidFill>
                <a:latin typeface="Calibri"/>
                <a:cs typeface="Calibri"/>
              </a:rPr>
              <a:t>	</a:t>
            </a:r>
            <a:r>
              <a:rPr sz="667" spc="-33" dirty="0">
                <a:solidFill>
                  <a:srgbClr val="585858"/>
                </a:solidFill>
                <a:latin typeface="Calibri"/>
                <a:cs typeface="Calibri"/>
              </a:rPr>
              <a:t>80%</a:t>
            </a:r>
            <a:endParaRPr sz="667">
              <a:latin typeface="Calibri"/>
              <a:cs typeface="Calibri"/>
            </a:endParaRPr>
          </a:p>
          <a:p>
            <a:pPr>
              <a:spcBef>
                <a:spcPts val="767"/>
              </a:spcBef>
              <a:tabLst>
                <a:tab pos="441102" algn="l"/>
                <a:tab pos="883051"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159" name="object 159"/>
          <p:cNvSpPr txBox="1"/>
          <p:nvPr/>
        </p:nvSpPr>
        <p:spPr>
          <a:xfrm>
            <a:off x="5977686" y="5888401"/>
            <a:ext cx="614656" cy="135870"/>
          </a:xfrm>
          <a:prstGeom prst="rect">
            <a:avLst/>
          </a:prstGeom>
        </p:spPr>
        <p:txBody>
          <a:bodyPr vert="horz" wrap="square" lIns="0" tIns="22859" rIns="0" bIns="0" rtlCol="0">
            <a:spAutoFit/>
          </a:bodyPr>
          <a:lstStyle/>
          <a:p>
            <a:pPr>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160" name="object 160"/>
          <p:cNvGrpSpPr/>
          <p:nvPr/>
        </p:nvGrpSpPr>
        <p:grpSpPr>
          <a:xfrm>
            <a:off x="10595403" y="6399430"/>
            <a:ext cx="2468788" cy="441097"/>
            <a:chOff x="7996046" y="4444238"/>
            <a:chExt cx="1851660" cy="330835"/>
          </a:xfrm>
        </p:grpSpPr>
        <p:sp>
          <p:nvSpPr>
            <p:cNvPr id="161" name="object 161"/>
            <p:cNvSpPr/>
            <p:nvPr/>
          </p:nvSpPr>
          <p:spPr>
            <a:xfrm>
              <a:off x="7996046" y="4444238"/>
              <a:ext cx="617220" cy="330835"/>
            </a:xfrm>
            <a:custGeom>
              <a:avLst/>
              <a:gdLst/>
              <a:ahLst/>
              <a:cxnLst/>
              <a:rect l="l" t="t" r="r" b="b"/>
              <a:pathLst>
                <a:path w="617220" h="330835">
                  <a:moveTo>
                    <a:pt x="616838" y="0"/>
                  </a:moveTo>
                  <a:lnTo>
                    <a:pt x="0" y="0"/>
                  </a:lnTo>
                  <a:lnTo>
                    <a:pt x="0" y="330835"/>
                  </a:lnTo>
                  <a:lnTo>
                    <a:pt x="616838" y="330835"/>
                  </a:lnTo>
                  <a:lnTo>
                    <a:pt x="616838" y="0"/>
                  </a:lnTo>
                  <a:close/>
                </a:path>
              </a:pathLst>
            </a:custGeom>
            <a:solidFill>
              <a:srgbClr val="92D050"/>
            </a:solidFill>
          </p:spPr>
          <p:txBody>
            <a:bodyPr wrap="square" lIns="0" tIns="0" rIns="0" bIns="0" rtlCol="0"/>
            <a:lstStyle/>
            <a:p>
              <a:endParaRPr/>
            </a:p>
          </p:txBody>
        </p:sp>
        <p:sp>
          <p:nvSpPr>
            <p:cNvPr id="162" name="object 162"/>
            <p:cNvSpPr/>
            <p:nvPr/>
          </p:nvSpPr>
          <p:spPr>
            <a:xfrm>
              <a:off x="8612885" y="4444238"/>
              <a:ext cx="1235075" cy="330835"/>
            </a:xfrm>
            <a:custGeom>
              <a:avLst/>
              <a:gdLst/>
              <a:ahLst/>
              <a:cxnLst/>
              <a:rect l="l" t="t" r="r" b="b"/>
              <a:pathLst>
                <a:path w="1235075" h="330835">
                  <a:moveTo>
                    <a:pt x="1234566" y="0"/>
                  </a:moveTo>
                  <a:lnTo>
                    <a:pt x="0" y="0"/>
                  </a:lnTo>
                  <a:lnTo>
                    <a:pt x="0" y="330835"/>
                  </a:lnTo>
                  <a:lnTo>
                    <a:pt x="1234566" y="330835"/>
                  </a:lnTo>
                  <a:lnTo>
                    <a:pt x="1234566" y="0"/>
                  </a:lnTo>
                  <a:close/>
                </a:path>
              </a:pathLst>
            </a:custGeom>
            <a:solidFill>
              <a:srgbClr val="5B9BD4"/>
            </a:solidFill>
          </p:spPr>
          <p:txBody>
            <a:bodyPr wrap="square" lIns="0" tIns="0" rIns="0" bIns="0" rtlCol="0"/>
            <a:lstStyle/>
            <a:p>
              <a:endParaRPr/>
            </a:p>
          </p:txBody>
        </p:sp>
        <p:sp>
          <p:nvSpPr>
            <p:cNvPr id="163" name="object 163"/>
            <p:cNvSpPr/>
            <p:nvPr/>
          </p:nvSpPr>
          <p:spPr>
            <a:xfrm>
              <a:off x="8265033" y="4557128"/>
              <a:ext cx="1005205" cy="105410"/>
            </a:xfrm>
            <a:custGeom>
              <a:avLst/>
              <a:gdLst/>
              <a:ahLst/>
              <a:cxnLst/>
              <a:rect l="l" t="t" r="r" b="b"/>
              <a:pathLst>
                <a:path w="1005204" h="105410">
                  <a:moveTo>
                    <a:pt x="79121" y="0"/>
                  </a:moveTo>
                  <a:lnTo>
                    <a:pt x="0" y="0"/>
                  </a:lnTo>
                  <a:lnTo>
                    <a:pt x="0" y="104787"/>
                  </a:lnTo>
                  <a:lnTo>
                    <a:pt x="79121" y="104787"/>
                  </a:lnTo>
                  <a:lnTo>
                    <a:pt x="79121" y="0"/>
                  </a:lnTo>
                  <a:close/>
                </a:path>
                <a:path w="1005204" h="105410">
                  <a:moveTo>
                    <a:pt x="1004824" y="0"/>
                  </a:moveTo>
                  <a:lnTo>
                    <a:pt x="925703" y="0"/>
                  </a:lnTo>
                  <a:lnTo>
                    <a:pt x="925703" y="104787"/>
                  </a:lnTo>
                  <a:lnTo>
                    <a:pt x="1004824" y="104787"/>
                  </a:lnTo>
                  <a:lnTo>
                    <a:pt x="1004824" y="0"/>
                  </a:lnTo>
                  <a:close/>
                </a:path>
              </a:pathLst>
            </a:custGeom>
            <a:solidFill>
              <a:srgbClr val="FFFFFF"/>
            </a:solidFill>
          </p:spPr>
          <p:txBody>
            <a:bodyPr wrap="square" lIns="0" tIns="0" rIns="0" bIns="0" rtlCol="0"/>
            <a:lstStyle/>
            <a:p>
              <a:endParaRPr/>
            </a:p>
          </p:txBody>
        </p:sp>
      </p:grpSp>
      <p:grpSp>
        <p:nvGrpSpPr>
          <p:cNvPr id="164" name="object 164"/>
          <p:cNvGrpSpPr/>
          <p:nvPr/>
        </p:nvGrpSpPr>
        <p:grpSpPr>
          <a:xfrm>
            <a:off x="10595403" y="7501071"/>
            <a:ext cx="2468788" cy="441944"/>
            <a:chOff x="7996046" y="5270500"/>
            <a:chExt cx="1851660" cy="331470"/>
          </a:xfrm>
        </p:grpSpPr>
        <p:sp>
          <p:nvSpPr>
            <p:cNvPr id="165" name="object 165"/>
            <p:cNvSpPr/>
            <p:nvPr/>
          </p:nvSpPr>
          <p:spPr>
            <a:xfrm>
              <a:off x="7996046" y="5270500"/>
              <a:ext cx="308610" cy="331470"/>
            </a:xfrm>
            <a:custGeom>
              <a:avLst/>
              <a:gdLst/>
              <a:ahLst/>
              <a:cxnLst/>
              <a:rect l="l" t="t" r="r" b="b"/>
              <a:pathLst>
                <a:path w="308609" h="331470">
                  <a:moveTo>
                    <a:pt x="308482" y="0"/>
                  </a:moveTo>
                  <a:lnTo>
                    <a:pt x="0" y="0"/>
                  </a:lnTo>
                  <a:lnTo>
                    <a:pt x="0" y="330962"/>
                  </a:lnTo>
                  <a:lnTo>
                    <a:pt x="308482" y="330962"/>
                  </a:lnTo>
                  <a:lnTo>
                    <a:pt x="308482" y="0"/>
                  </a:lnTo>
                  <a:close/>
                </a:path>
              </a:pathLst>
            </a:custGeom>
            <a:solidFill>
              <a:srgbClr val="92D050"/>
            </a:solidFill>
          </p:spPr>
          <p:txBody>
            <a:bodyPr wrap="square" lIns="0" tIns="0" rIns="0" bIns="0" rtlCol="0"/>
            <a:lstStyle/>
            <a:p>
              <a:endParaRPr/>
            </a:p>
          </p:txBody>
        </p:sp>
        <p:sp>
          <p:nvSpPr>
            <p:cNvPr id="166" name="object 166"/>
            <p:cNvSpPr/>
            <p:nvPr/>
          </p:nvSpPr>
          <p:spPr>
            <a:xfrm>
              <a:off x="8304529" y="5270500"/>
              <a:ext cx="926465" cy="331470"/>
            </a:xfrm>
            <a:custGeom>
              <a:avLst/>
              <a:gdLst/>
              <a:ahLst/>
              <a:cxnLst/>
              <a:rect l="l" t="t" r="r" b="b"/>
              <a:pathLst>
                <a:path w="926465" h="331470">
                  <a:moveTo>
                    <a:pt x="926083" y="0"/>
                  </a:moveTo>
                  <a:lnTo>
                    <a:pt x="0" y="0"/>
                  </a:lnTo>
                  <a:lnTo>
                    <a:pt x="0" y="330962"/>
                  </a:lnTo>
                  <a:lnTo>
                    <a:pt x="926083" y="330962"/>
                  </a:lnTo>
                  <a:lnTo>
                    <a:pt x="926083" y="0"/>
                  </a:lnTo>
                  <a:close/>
                </a:path>
              </a:pathLst>
            </a:custGeom>
            <a:solidFill>
              <a:srgbClr val="5B9BD4"/>
            </a:solidFill>
          </p:spPr>
          <p:txBody>
            <a:bodyPr wrap="square" lIns="0" tIns="0" rIns="0" bIns="0" rtlCol="0"/>
            <a:lstStyle/>
            <a:p>
              <a:endParaRPr/>
            </a:p>
          </p:txBody>
        </p:sp>
        <p:sp>
          <p:nvSpPr>
            <p:cNvPr id="167" name="object 167"/>
            <p:cNvSpPr/>
            <p:nvPr/>
          </p:nvSpPr>
          <p:spPr>
            <a:xfrm>
              <a:off x="9230613" y="5270576"/>
              <a:ext cx="617220" cy="331470"/>
            </a:xfrm>
            <a:custGeom>
              <a:avLst/>
              <a:gdLst/>
              <a:ahLst/>
              <a:cxnLst/>
              <a:rect l="l" t="t" r="r" b="b"/>
              <a:pathLst>
                <a:path w="617220" h="331470">
                  <a:moveTo>
                    <a:pt x="616826" y="0"/>
                  </a:moveTo>
                  <a:lnTo>
                    <a:pt x="0" y="0"/>
                  </a:lnTo>
                  <a:lnTo>
                    <a:pt x="0" y="330885"/>
                  </a:lnTo>
                  <a:lnTo>
                    <a:pt x="616826" y="330885"/>
                  </a:lnTo>
                  <a:lnTo>
                    <a:pt x="616826" y="0"/>
                  </a:lnTo>
                  <a:close/>
                </a:path>
              </a:pathLst>
            </a:custGeom>
            <a:solidFill>
              <a:srgbClr val="FFC000"/>
            </a:solidFill>
          </p:spPr>
          <p:txBody>
            <a:bodyPr wrap="square" lIns="0" tIns="0" rIns="0" bIns="0" rtlCol="0"/>
            <a:lstStyle/>
            <a:p>
              <a:endParaRPr/>
            </a:p>
          </p:txBody>
        </p:sp>
        <p:sp>
          <p:nvSpPr>
            <p:cNvPr id="168" name="object 168"/>
            <p:cNvSpPr/>
            <p:nvPr/>
          </p:nvSpPr>
          <p:spPr>
            <a:xfrm>
              <a:off x="8110728" y="5383390"/>
              <a:ext cx="1468120" cy="105410"/>
            </a:xfrm>
            <a:custGeom>
              <a:avLst/>
              <a:gdLst/>
              <a:ahLst/>
              <a:cxnLst/>
              <a:rect l="l" t="t" r="r" b="b"/>
              <a:pathLst>
                <a:path w="1468120" h="105410">
                  <a:moveTo>
                    <a:pt x="79121" y="0"/>
                  </a:moveTo>
                  <a:lnTo>
                    <a:pt x="0" y="0"/>
                  </a:lnTo>
                  <a:lnTo>
                    <a:pt x="0" y="104787"/>
                  </a:lnTo>
                  <a:lnTo>
                    <a:pt x="79121" y="104787"/>
                  </a:lnTo>
                  <a:lnTo>
                    <a:pt x="79121" y="0"/>
                  </a:lnTo>
                  <a:close/>
                </a:path>
                <a:path w="1468120" h="105410">
                  <a:moveTo>
                    <a:pt x="696341" y="0"/>
                  </a:moveTo>
                  <a:lnTo>
                    <a:pt x="617220" y="0"/>
                  </a:lnTo>
                  <a:lnTo>
                    <a:pt x="617220" y="104787"/>
                  </a:lnTo>
                  <a:lnTo>
                    <a:pt x="696341" y="104787"/>
                  </a:lnTo>
                  <a:lnTo>
                    <a:pt x="696341" y="0"/>
                  </a:lnTo>
                  <a:close/>
                </a:path>
                <a:path w="1468120" h="105410">
                  <a:moveTo>
                    <a:pt x="1467739" y="0"/>
                  </a:moveTo>
                  <a:lnTo>
                    <a:pt x="1388618" y="0"/>
                  </a:lnTo>
                  <a:lnTo>
                    <a:pt x="1388618" y="104787"/>
                  </a:lnTo>
                  <a:lnTo>
                    <a:pt x="1467739" y="104787"/>
                  </a:lnTo>
                  <a:lnTo>
                    <a:pt x="1467739" y="0"/>
                  </a:lnTo>
                  <a:close/>
                </a:path>
              </a:pathLst>
            </a:custGeom>
            <a:solidFill>
              <a:srgbClr val="FFFFFF"/>
            </a:solidFill>
          </p:spPr>
          <p:txBody>
            <a:bodyPr wrap="square" lIns="0" tIns="0" rIns="0" bIns="0" rtlCol="0"/>
            <a:lstStyle/>
            <a:p>
              <a:endParaRPr/>
            </a:p>
          </p:txBody>
        </p:sp>
      </p:grpSp>
      <p:graphicFrame>
        <p:nvGraphicFramePr>
          <p:cNvPr id="169" name="object 169"/>
          <p:cNvGraphicFramePr>
            <a:graphicFrameLocks noGrp="1"/>
          </p:cNvGraphicFramePr>
          <p:nvPr>
            <p:extLst>
              <p:ext uri="{D42A27DB-BD31-4B8C-83A1-F6EECF244321}">
                <p14:modId xmlns:p14="http://schemas.microsoft.com/office/powerpoint/2010/main" val="2106948015"/>
              </p:ext>
            </p:extLst>
          </p:nvPr>
        </p:nvGraphicFramePr>
        <p:xfrm>
          <a:off x="10591654" y="6068903"/>
          <a:ext cx="2467939" cy="2202098"/>
        </p:xfrm>
        <a:graphic>
          <a:graphicData uri="http://schemas.openxmlformats.org/drawingml/2006/table">
            <a:tbl>
              <a:tblPr firstRow="1" bandRow="1">
                <a:tableStyleId>{2D5ABB26-0587-4C30-8999-92F81FD0307C}</a:tableStyleId>
              </a:tblPr>
              <a:tblGrid>
                <a:gridCol w="411465">
                  <a:extLst>
                    <a:ext uri="{9D8B030D-6E8A-4147-A177-3AD203B41FA5}">
                      <a16:colId xmlns:a16="http://schemas.microsoft.com/office/drawing/2014/main" val="20000"/>
                    </a:ext>
                  </a:extLst>
                </a:gridCol>
                <a:gridCol w="82970">
                  <a:extLst>
                    <a:ext uri="{9D8B030D-6E8A-4147-A177-3AD203B41FA5}">
                      <a16:colId xmlns:a16="http://schemas.microsoft.com/office/drawing/2014/main" val="20001"/>
                    </a:ext>
                  </a:extLst>
                </a:gridCol>
                <a:gridCol w="328493">
                  <a:extLst>
                    <a:ext uri="{9D8B030D-6E8A-4147-A177-3AD203B41FA5}">
                      <a16:colId xmlns:a16="http://schemas.microsoft.com/office/drawing/2014/main" val="20002"/>
                    </a:ext>
                  </a:extLst>
                </a:gridCol>
                <a:gridCol w="162554">
                  <a:extLst>
                    <a:ext uri="{9D8B030D-6E8A-4147-A177-3AD203B41FA5}">
                      <a16:colId xmlns:a16="http://schemas.microsoft.com/office/drawing/2014/main" val="20003"/>
                    </a:ext>
                  </a:extLst>
                </a:gridCol>
                <a:gridCol w="495282">
                  <a:extLst>
                    <a:ext uri="{9D8B030D-6E8A-4147-A177-3AD203B41FA5}">
                      <a16:colId xmlns:a16="http://schemas.microsoft.com/office/drawing/2014/main" val="20004"/>
                    </a:ext>
                  </a:extLst>
                </a:gridCol>
                <a:gridCol w="165094">
                  <a:extLst>
                    <a:ext uri="{9D8B030D-6E8A-4147-A177-3AD203B41FA5}">
                      <a16:colId xmlns:a16="http://schemas.microsoft.com/office/drawing/2014/main" val="20005"/>
                    </a:ext>
                  </a:extLst>
                </a:gridCol>
                <a:gridCol w="328493">
                  <a:extLst>
                    <a:ext uri="{9D8B030D-6E8A-4147-A177-3AD203B41FA5}">
                      <a16:colId xmlns:a16="http://schemas.microsoft.com/office/drawing/2014/main" val="20006"/>
                    </a:ext>
                  </a:extLst>
                </a:gridCol>
                <a:gridCol w="493588">
                  <a:extLst>
                    <a:ext uri="{9D8B030D-6E8A-4147-A177-3AD203B41FA5}">
                      <a16:colId xmlns:a16="http://schemas.microsoft.com/office/drawing/2014/main" val="20007"/>
                    </a:ext>
                  </a:extLst>
                </a:gridCol>
              </a:tblGrid>
              <a:tr h="330188">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extLst>
                  <a:ext uri="{0D108BD9-81ED-4DB2-BD59-A6C34878D82A}">
                    <a16:rowId xmlns:a16="http://schemas.microsoft.com/office/drawing/2014/main" val="10000"/>
                  </a:ext>
                </a:extLst>
              </a:tr>
              <a:tr h="441097">
                <a:tc gridSpan="3">
                  <a:txBody>
                    <a:bodyPr/>
                    <a:lstStyle/>
                    <a:p>
                      <a:pPr>
                        <a:lnSpc>
                          <a:spcPct val="100000"/>
                        </a:lnSpc>
                        <a:spcBef>
                          <a:spcPts val="409"/>
                        </a:spcBef>
                      </a:pPr>
                      <a:endParaRPr sz="700">
                        <a:latin typeface="Times New Roman"/>
                        <a:cs typeface="Times New Roman"/>
                      </a:endParaRPr>
                    </a:p>
                    <a:p>
                      <a:pPr marL="1905" algn="ctr">
                        <a:lnSpc>
                          <a:spcPct val="100000"/>
                        </a:lnSpc>
                      </a:pPr>
                      <a:r>
                        <a:rPr sz="700" spc="-50" dirty="0">
                          <a:solidFill>
                            <a:srgbClr val="404040"/>
                          </a:solidFill>
                          <a:latin typeface="Calibri"/>
                          <a:cs typeface="Calibri"/>
                        </a:rPr>
                        <a:t>1</a:t>
                      </a:r>
                      <a:endParaRPr sz="700">
                        <a:latin typeface="Calibri"/>
                        <a:cs typeface="Calibri"/>
                      </a:endParaRPr>
                    </a:p>
                  </a:txBody>
                  <a:tcPr marL="0" marR="0" marT="69423" marB="0">
                    <a:lnL w="6350">
                      <a:solidFill>
                        <a:srgbClr val="D9D9D9"/>
                      </a:solidFill>
                      <a:prstDash val="solid"/>
                    </a:lnL>
                  </a:tcPr>
                </a:tc>
                <a:tc hMerge="1">
                  <a:txBody>
                    <a:bodyPr/>
                    <a:lstStyle/>
                    <a:p>
                      <a:endParaRPr/>
                    </a:p>
                  </a:txBody>
                  <a:tcPr marL="0" marR="0" marT="0" marB="0"/>
                </a:tc>
                <a:tc hMerge="1">
                  <a:txBody>
                    <a:bodyPr/>
                    <a:lstStyle/>
                    <a:p>
                      <a:endParaRPr/>
                    </a:p>
                  </a:txBody>
                  <a:tcPr marL="0" marR="0" marT="0" marB="0"/>
                </a:tc>
                <a:tc gridSpan="5">
                  <a:txBody>
                    <a:bodyPr/>
                    <a:lstStyle/>
                    <a:p>
                      <a:pPr>
                        <a:lnSpc>
                          <a:spcPct val="100000"/>
                        </a:lnSpc>
                        <a:spcBef>
                          <a:spcPts val="409"/>
                        </a:spcBef>
                      </a:pPr>
                      <a:endParaRPr sz="700">
                        <a:latin typeface="Times New Roman"/>
                        <a:cs typeface="Times New Roman"/>
                      </a:endParaRPr>
                    </a:p>
                    <a:p>
                      <a:pPr marL="1905" algn="ctr">
                        <a:lnSpc>
                          <a:spcPct val="100000"/>
                        </a:lnSpc>
                      </a:pPr>
                      <a:r>
                        <a:rPr sz="700" spc="-50" dirty="0">
                          <a:solidFill>
                            <a:srgbClr val="404040"/>
                          </a:solidFill>
                          <a:latin typeface="Calibri"/>
                          <a:cs typeface="Calibri"/>
                        </a:rPr>
                        <a:t>2</a:t>
                      </a:r>
                      <a:endParaRPr sz="700">
                        <a:latin typeface="Calibri"/>
                        <a:cs typeface="Calibri"/>
                      </a:endParaRPr>
                    </a:p>
                  </a:txBody>
                  <a:tcPr marL="0" marR="0" marT="69423" marB="0">
                    <a:lnR w="6350">
                      <a:solidFill>
                        <a:srgbClr val="D9D9D9"/>
                      </a:solidFill>
                      <a:prstDash val="solid"/>
                    </a:lnR>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1"/>
                  </a:ext>
                </a:extLst>
              </a:tr>
              <a:tr h="660375">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extLst>
                  <a:ext uri="{0D108BD9-81ED-4DB2-BD59-A6C34878D82A}">
                    <a16:rowId xmlns:a16="http://schemas.microsoft.com/office/drawing/2014/main" val="10002"/>
                  </a:ext>
                </a:extLst>
              </a:tr>
              <a:tr h="441097">
                <a:tc>
                  <a:txBody>
                    <a:bodyPr/>
                    <a:lstStyle/>
                    <a:p>
                      <a:pPr>
                        <a:lnSpc>
                          <a:spcPct val="100000"/>
                        </a:lnSpc>
                        <a:spcBef>
                          <a:spcPts val="409"/>
                        </a:spcBef>
                      </a:pPr>
                      <a:endParaRPr sz="700">
                        <a:latin typeface="Times New Roman"/>
                        <a:cs typeface="Times New Roman"/>
                      </a:endParaRPr>
                    </a:p>
                    <a:p>
                      <a:pPr marL="1905" algn="ctr">
                        <a:lnSpc>
                          <a:spcPct val="100000"/>
                        </a:lnSpc>
                      </a:pPr>
                      <a:r>
                        <a:rPr sz="700" spc="-50" dirty="0">
                          <a:solidFill>
                            <a:srgbClr val="404040"/>
                          </a:solidFill>
                          <a:latin typeface="Calibri"/>
                          <a:cs typeface="Calibri"/>
                        </a:rPr>
                        <a:t>1</a:t>
                      </a:r>
                      <a:endParaRPr sz="700">
                        <a:latin typeface="Calibri"/>
                        <a:cs typeface="Calibri"/>
                      </a:endParaRPr>
                    </a:p>
                  </a:txBody>
                  <a:tcPr marL="0" marR="0" marT="69423" marB="0">
                    <a:lnL w="6350">
                      <a:solidFill>
                        <a:srgbClr val="D9D9D9"/>
                      </a:solidFill>
                      <a:prstDash val="solid"/>
                    </a:lnL>
                  </a:tcPr>
                </a:tc>
                <a:tc gridSpan="5">
                  <a:txBody>
                    <a:bodyPr/>
                    <a:lstStyle/>
                    <a:p>
                      <a:pPr>
                        <a:lnSpc>
                          <a:spcPct val="100000"/>
                        </a:lnSpc>
                        <a:spcBef>
                          <a:spcPts val="409"/>
                        </a:spcBef>
                      </a:pPr>
                      <a:endParaRPr sz="700">
                        <a:latin typeface="Times New Roman"/>
                        <a:cs typeface="Times New Roman"/>
                      </a:endParaRPr>
                    </a:p>
                    <a:p>
                      <a:pPr marL="1270" algn="ctr">
                        <a:lnSpc>
                          <a:spcPct val="100000"/>
                        </a:lnSpc>
                      </a:pPr>
                      <a:r>
                        <a:rPr sz="700" spc="-50" dirty="0">
                          <a:solidFill>
                            <a:srgbClr val="404040"/>
                          </a:solidFill>
                          <a:latin typeface="Calibri"/>
                          <a:cs typeface="Calibri"/>
                        </a:rPr>
                        <a:t>3</a:t>
                      </a:r>
                      <a:endParaRPr sz="700">
                        <a:latin typeface="Calibri"/>
                        <a:cs typeface="Calibri"/>
                      </a:endParaRPr>
                    </a:p>
                  </a:txBody>
                  <a:tcPr marL="0" marR="0" marT="69423"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gridSpan="2">
                  <a:txBody>
                    <a:bodyPr/>
                    <a:lstStyle/>
                    <a:p>
                      <a:pPr>
                        <a:lnSpc>
                          <a:spcPct val="100000"/>
                        </a:lnSpc>
                        <a:spcBef>
                          <a:spcPts val="409"/>
                        </a:spcBef>
                      </a:pPr>
                      <a:endParaRPr sz="700">
                        <a:latin typeface="Times New Roman"/>
                        <a:cs typeface="Times New Roman"/>
                      </a:endParaRPr>
                    </a:p>
                    <a:p>
                      <a:pPr marL="1270" algn="ctr">
                        <a:lnSpc>
                          <a:spcPct val="100000"/>
                        </a:lnSpc>
                      </a:pPr>
                      <a:r>
                        <a:rPr sz="700" spc="-50" dirty="0">
                          <a:solidFill>
                            <a:srgbClr val="404040"/>
                          </a:solidFill>
                          <a:latin typeface="Calibri"/>
                          <a:cs typeface="Calibri"/>
                        </a:rPr>
                        <a:t>2</a:t>
                      </a:r>
                      <a:endParaRPr sz="700">
                        <a:latin typeface="Calibri"/>
                        <a:cs typeface="Calibri"/>
                      </a:endParaRPr>
                    </a:p>
                  </a:txBody>
                  <a:tcPr marL="0" marR="0" marT="69423" marB="0">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3"/>
                  </a:ext>
                </a:extLst>
              </a:tr>
              <a:tr h="329341">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extLst>
                  <a:ext uri="{0D108BD9-81ED-4DB2-BD59-A6C34878D82A}">
                    <a16:rowId xmlns:a16="http://schemas.microsoft.com/office/drawing/2014/main" val="10004"/>
                  </a:ext>
                </a:extLst>
              </a:tr>
            </a:tbl>
          </a:graphicData>
        </a:graphic>
      </p:graphicFrame>
      <p:sp>
        <p:nvSpPr>
          <p:cNvPr id="170" name="object 170"/>
          <p:cNvSpPr txBox="1"/>
          <p:nvPr/>
        </p:nvSpPr>
        <p:spPr>
          <a:xfrm>
            <a:off x="10524965" y="8309709"/>
            <a:ext cx="143928"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Calibri"/>
                <a:cs typeface="Calibri"/>
              </a:rPr>
              <a:t>0%</a:t>
            </a:r>
            <a:endParaRPr sz="667">
              <a:latin typeface="Calibri"/>
              <a:cs typeface="Calibri"/>
            </a:endParaRPr>
          </a:p>
        </p:txBody>
      </p:sp>
      <p:sp>
        <p:nvSpPr>
          <p:cNvPr id="171" name="object 171"/>
          <p:cNvSpPr txBox="1"/>
          <p:nvPr/>
        </p:nvSpPr>
        <p:spPr>
          <a:xfrm>
            <a:off x="10995863" y="8309709"/>
            <a:ext cx="1176823" cy="124885"/>
          </a:xfrm>
          <a:prstGeom prst="rect">
            <a:avLst/>
          </a:prstGeom>
        </p:spPr>
        <p:txBody>
          <a:bodyPr vert="horz" wrap="square" lIns="0" tIns="22013" rIns="0" bIns="0" rtlCol="0">
            <a:spAutoFit/>
          </a:bodyPr>
          <a:lstStyle/>
          <a:p>
            <a:pPr marL="16933">
              <a:spcBef>
                <a:spcPts val="173"/>
              </a:spcBef>
              <a:tabLst>
                <a:tab pos="510527" algn="l"/>
                <a:tab pos="1004122"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p:txBody>
      </p:sp>
      <p:sp>
        <p:nvSpPr>
          <p:cNvPr id="172" name="object 172"/>
          <p:cNvSpPr txBox="1"/>
          <p:nvPr/>
        </p:nvSpPr>
        <p:spPr>
          <a:xfrm>
            <a:off x="12477644" y="8309709"/>
            <a:ext cx="189646"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Calibri"/>
                <a:cs typeface="Calibri"/>
              </a:rPr>
              <a:t>80%</a:t>
            </a:r>
            <a:endParaRPr sz="667">
              <a:latin typeface="Calibri"/>
              <a:cs typeface="Calibri"/>
            </a:endParaRPr>
          </a:p>
        </p:txBody>
      </p:sp>
      <p:sp>
        <p:nvSpPr>
          <p:cNvPr id="173" name="object 173"/>
          <p:cNvSpPr txBox="1"/>
          <p:nvPr/>
        </p:nvSpPr>
        <p:spPr>
          <a:xfrm>
            <a:off x="12948542" y="8309709"/>
            <a:ext cx="235365" cy="124885"/>
          </a:xfrm>
          <a:prstGeom prst="rect">
            <a:avLst/>
          </a:prstGeom>
        </p:spPr>
        <p:txBody>
          <a:bodyPr vert="horz" wrap="square" lIns="0" tIns="22013" rIns="0" bIns="0" rtlCol="0">
            <a:spAutoFit/>
          </a:bodyPr>
          <a:lstStyle/>
          <a:p>
            <a:pPr marL="16933">
              <a:spcBef>
                <a:spcPts val="173"/>
              </a:spcBef>
            </a:pPr>
            <a:r>
              <a:rPr sz="667" spc="-27" dirty="0">
                <a:solidFill>
                  <a:srgbClr val="585858"/>
                </a:solidFill>
                <a:latin typeface="Calibri"/>
                <a:cs typeface="Calibri"/>
              </a:rPr>
              <a:t>100%</a:t>
            </a:r>
            <a:endParaRPr sz="667">
              <a:latin typeface="Calibri"/>
              <a:cs typeface="Calibri"/>
            </a:endParaRPr>
          </a:p>
        </p:txBody>
      </p:sp>
      <p:sp>
        <p:nvSpPr>
          <p:cNvPr id="174" name="object 174"/>
          <p:cNvSpPr txBox="1"/>
          <p:nvPr/>
        </p:nvSpPr>
        <p:spPr>
          <a:xfrm>
            <a:off x="10136868" y="7641544"/>
            <a:ext cx="393685" cy="124885"/>
          </a:xfrm>
          <a:prstGeom prst="rect">
            <a:avLst/>
          </a:prstGeom>
        </p:spPr>
        <p:txBody>
          <a:bodyPr vert="horz" wrap="square" lIns="0" tIns="22013" rIns="0" bIns="0" rtlCol="0">
            <a:spAutoFit/>
          </a:bodyPr>
          <a:lstStyle/>
          <a:p>
            <a:pPr marL="16933">
              <a:spcBef>
                <a:spcPts val="173"/>
              </a:spcBef>
            </a:pPr>
            <a:r>
              <a:rPr sz="667" spc="-20" dirty="0">
                <a:solidFill>
                  <a:srgbClr val="585858"/>
                </a:solidFill>
                <a:latin typeface="游ゴシック"/>
                <a:cs typeface="游ゴシック"/>
              </a:rPr>
              <a:t>希望する</a:t>
            </a:r>
            <a:endParaRPr sz="667">
              <a:latin typeface="游ゴシック"/>
              <a:cs typeface="游ゴシック"/>
            </a:endParaRPr>
          </a:p>
        </p:txBody>
      </p:sp>
      <p:sp>
        <p:nvSpPr>
          <p:cNvPr id="175" name="object 175"/>
          <p:cNvSpPr txBox="1"/>
          <p:nvPr/>
        </p:nvSpPr>
        <p:spPr>
          <a:xfrm>
            <a:off x="10046276" y="6538988"/>
            <a:ext cx="483429" cy="124885"/>
          </a:xfrm>
          <a:prstGeom prst="rect">
            <a:avLst/>
          </a:prstGeom>
        </p:spPr>
        <p:txBody>
          <a:bodyPr vert="horz" wrap="square" lIns="0" tIns="22013" rIns="0" bIns="0" rtlCol="0">
            <a:spAutoFit/>
          </a:bodyPr>
          <a:lstStyle/>
          <a:p>
            <a:pPr marL="16933">
              <a:spcBef>
                <a:spcPts val="173"/>
              </a:spcBef>
            </a:pPr>
            <a:r>
              <a:rPr sz="667" spc="-13" dirty="0">
                <a:solidFill>
                  <a:srgbClr val="585858"/>
                </a:solidFill>
                <a:latin typeface="游ゴシック"/>
                <a:cs typeface="游ゴシック"/>
              </a:rPr>
              <a:t>希望しない</a:t>
            </a:r>
            <a:endParaRPr sz="667">
              <a:latin typeface="游ゴシック"/>
              <a:cs typeface="游ゴシック"/>
            </a:endParaRPr>
          </a:p>
        </p:txBody>
      </p:sp>
      <p:grpSp>
        <p:nvGrpSpPr>
          <p:cNvPr id="176" name="object 176"/>
          <p:cNvGrpSpPr/>
          <p:nvPr/>
        </p:nvGrpSpPr>
        <p:grpSpPr>
          <a:xfrm>
            <a:off x="10862263" y="8563650"/>
            <a:ext cx="932992" cy="49951"/>
            <a:chOff x="8196198" y="6067463"/>
            <a:chExt cx="699770" cy="37465"/>
          </a:xfrm>
        </p:grpSpPr>
        <p:sp>
          <p:nvSpPr>
            <p:cNvPr id="177" name="object 177"/>
            <p:cNvSpPr/>
            <p:nvPr/>
          </p:nvSpPr>
          <p:spPr>
            <a:xfrm>
              <a:off x="8196198" y="6067463"/>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178" name="object 178"/>
            <p:cNvSpPr/>
            <p:nvPr/>
          </p:nvSpPr>
          <p:spPr>
            <a:xfrm>
              <a:off x="8527414" y="6067463"/>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179" name="object 179"/>
            <p:cNvSpPr/>
            <p:nvPr/>
          </p:nvSpPr>
          <p:spPr>
            <a:xfrm>
              <a:off x="8858757" y="6067463"/>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180" name="object 180"/>
          <p:cNvSpPr txBox="1"/>
          <p:nvPr/>
        </p:nvSpPr>
        <p:spPr>
          <a:xfrm>
            <a:off x="10917125" y="8508837"/>
            <a:ext cx="1546803" cy="124885"/>
          </a:xfrm>
          <a:prstGeom prst="rect">
            <a:avLst/>
          </a:prstGeom>
        </p:spPr>
        <p:txBody>
          <a:bodyPr vert="horz" wrap="square" lIns="0" tIns="22013" rIns="0" bIns="0" rtlCol="0">
            <a:spAutoFit/>
          </a:bodyPr>
          <a:lstStyle/>
          <a:p>
            <a:pPr marL="16933">
              <a:spcBef>
                <a:spcPts val="173"/>
              </a:spcBef>
              <a:tabLst>
                <a:tab pos="458035" algn="l"/>
                <a:tab pos="899984"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181" name="object 181"/>
          <p:cNvSpPr txBox="1"/>
          <p:nvPr/>
        </p:nvSpPr>
        <p:spPr>
          <a:xfrm>
            <a:off x="12458848" y="5910412"/>
            <a:ext cx="631589" cy="135870"/>
          </a:xfrm>
          <a:prstGeom prst="rect">
            <a:avLst/>
          </a:prstGeom>
        </p:spPr>
        <p:txBody>
          <a:bodyPr vert="horz" wrap="square" lIns="0" tIns="22859" rIns="0" bIns="0" rtlCol="0">
            <a:spAutoFit/>
          </a:bodyPr>
          <a:lstStyle/>
          <a:p>
            <a:pPr marL="16933">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923310" y="542146"/>
            <a:ext cx="3386541" cy="242866"/>
          </a:xfrm>
          <a:prstGeom prst="rect">
            <a:avLst/>
          </a:prstGeom>
        </p:spPr>
        <p:txBody>
          <a:bodyPr vert="horz" wrap="square" lIns="0" tIns="16933" rIns="0" bIns="0" rtlCol="0">
            <a:spAutoFit/>
          </a:bodyPr>
          <a:lstStyle/>
          <a:p>
            <a:pPr marL="16933">
              <a:spcBef>
                <a:spcPts val="133"/>
              </a:spcBef>
            </a:pPr>
            <a:r>
              <a:rPr sz="1467" dirty="0">
                <a:latin typeface="游ゴシック"/>
                <a:cs typeface="游ゴシック"/>
              </a:rPr>
              <a:t>保健相談に関する調査集計（市原支部</a:t>
            </a:r>
            <a:r>
              <a:rPr sz="1467" spc="-67" dirty="0">
                <a:latin typeface="游ゴシック"/>
                <a:cs typeface="游ゴシック"/>
              </a:rPr>
              <a:t>）</a:t>
            </a:r>
            <a:endParaRPr sz="1467">
              <a:latin typeface="游ゴシック"/>
              <a:cs typeface="游ゴシック"/>
            </a:endParaRPr>
          </a:p>
        </p:txBody>
      </p:sp>
      <p:sp>
        <p:nvSpPr>
          <p:cNvPr id="3" name="object 3"/>
          <p:cNvSpPr txBox="1"/>
          <p:nvPr/>
        </p:nvSpPr>
        <p:spPr>
          <a:xfrm>
            <a:off x="12599730" y="532242"/>
            <a:ext cx="802610" cy="149678"/>
          </a:xfrm>
          <a:prstGeom prst="rect">
            <a:avLst/>
          </a:prstGeom>
        </p:spPr>
        <p:txBody>
          <a:bodyPr vert="horz" wrap="square" lIns="0" tIns="16086" rIns="0" bIns="0" rtlCol="0">
            <a:spAutoFit/>
          </a:bodyPr>
          <a:lstStyle/>
          <a:p>
            <a:pPr marL="16933">
              <a:spcBef>
                <a:spcPts val="127"/>
              </a:spcBef>
            </a:pPr>
            <a:r>
              <a:rPr sz="867" spc="-27" dirty="0">
                <a:latin typeface="游ゴシック"/>
                <a:cs typeface="游ゴシック"/>
              </a:rPr>
              <a:t>令和３年度実施</a:t>
            </a:r>
            <a:endParaRPr sz="867">
              <a:latin typeface="游ゴシック"/>
              <a:cs typeface="游ゴシック"/>
            </a:endParaRPr>
          </a:p>
        </p:txBody>
      </p:sp>
      <p:sp>
        <p:nvSpPr>
          <p:cNvPr id="4" name="object 4"/>
          <p:cNvSpPr/>
          <p:nvPr/>
        </p:nvSpPr>
        <p:spPr>
          <a:xfrm>
            <a:off x="880269" y="1231900"/>
            <a:ext cx="5967932" cy="3698103"/>
          </a:xfrm>
          <a:custGeom>
            <a:avLst/>
            <a:gdLst/>
            <a:ahLst/>
            <a:cxnLst/>
            <a:rect l="l" t="t" r="r" b="b"/>
            <a:pathLst>
              <a:path w="4476115" h="2773679">
                <a:moveTo>
                  <a:pt x="0" y="2773426"/>
                </a:moveTo>
                <a:lnTo>
                  <a:pt x="4475988" y="2773426"/>
                </a:lnTo>
                <a:lnTo>
                  <a:pt x="4475988" y="0"/>
                </a:lnTo>
                <a:lnTo>
                  <a:pt x="0" y="0"/>
                </a:lnTo>
                <a:lnTo>
                  <a:pt x="0" y="2773426"/>
                </a:lnTo>
                <a:close/>
              </a:path>
            </a:pathLst>
          </a:custGeom>
          <a:ln w="7493">
            <a:solidFill>
              <a:srgbClr val="000000"/>
            </a:solidFill>
          </a:ln>
        </p:spPr>
        <p:txBody>
          <a:bodyPr wrap="square" lIns="0" tIns="0" rIns="0" bIns="0" rtlCol="0"/>
          <a:lstStyle/>
          <a:p>
            <a:endParaRPr/>
          </a:p>
        </p:txBody>
      </p:sp>
      <p:sp>
        <p:nvSpPr>
          <p:cNvPr id="5" name="object 5"/>
          <p:cNvSpPr txBox="1"/>
          <p:nvPr/>
        </p:nvSpPr>
        <p:spPr>
          <a:xfrm>
            <a:off x="2056413" y="1298277"/>
            <a:ext cx="3673550" cy="185585"/>
          </a:xfrm>
          <a:prstGeom prst="rect">
            <a:avLst/>
          </a:prstGeom>
        </p:spPr>
        <p:txBody>
          <a:bodyPr vert="horz" wrap="square" lIns="0" tIns="21166" rIns="0" bIns="0" rtlCol="0">
            <a:spAutoFit/>
          </a:bodyPr>
          <a:lstStyle/>
          <a:p>
            <a:pPr marL="16933">
              <a:spcBef>
                <a:spcPts val="167"/>
              </a:spcBef>
            </a:pPr>
            <a:r>
              <a:rPr sz="1067" spc="-7" dirty="0">
                <a:latin typeface="游ゴシック"/>
                <a:cs typeface="游ゴシック"/>
              </a:rPr>
              <a:t>問５  ニキビで悩んだり、相談されたことがありますか？</a:t>
            </a:r>
            <a:endParaRPr sz="1067">
              <a:latin typeface="游ゴシック"/>
              <a:cs typeface="游ゴシック"/>
            </a:endParaRPr>
          </a:p>
        </p:txBody>
      </p:sp>
      <p:sp>
        <p:nvSpPr>
          <p:cNvPr id="6" name="object 6"/>
          <p:cNvSpPr/>
          <p:nvPr/>
        </p:nvSpPr>
        <p:spPr>
          <a:xfrm>
            <a:off x="7390553" y="1231900"/>
            <a:ext cx="5968778" cy="3698103"/>
          </a:xfrm>
          <a:custGeom>
            <a:avLst/>
            <a:gdLst/>
            <a:ahLst/>
            <a:cxnLst/>
            <a:rect l="l" t="t" r="r" b="b"/>
            <a:pathLst>
              <a:path w="4476750" h="2773679">
                <a:moveTo>
                  <a:pt x="0" y="2773426"/>
                </a:moveTo>
                <a:lnTo>
                  <a:pt x="4476369" y="2773426"/>
                </a:lnTo>
                <a:lnTo>
                  <a:pt x="4476369" y="0"/>
                </a:lnTo>
                <a:lnTo>
                  <a:pt x="0" y="0"/>
                </a:lnTo>
                <a:lnTo>
                  <a:pt x="0" y="2773426"/>
                </a:lnTo>
                <a:close/>
              </a:path>
            </a:pathLst>
          </a:custGeom>
          <a:ln w="7493">
            <a:solidFill>
              <a:srgbClr val="000000"/>
            </a:solidFill>
          </a:ln>
        </p:spPr>
        <p:txBody>
          <a:bodyPr wrap="square" lIns="0" tIns="0" rIns="0" bIns="0" rtlCol="0"/>
          <a:lstStyle/>
          <a:p>
            <a:endParaRPr/>
          </a:p>
        </p:txBody>
      </p:sp>
      <p:sp>
        <p:nvSpPr>
          <p:cNvPr id="7" name="object 7"/>
          <p:cNvSpPr txBox="1"/>
          <p:nvPr/>
        </p:nvSpPr>
        <p:spPr>
          <a:xfrm>
            <a:off x="8133899" y="1278050"/>
            <a:ext cx="4229790" cy="427337"/>
          </a:xfrm>
          <a:prstGeom prst="rect">
            <a:avLst/>
          </a:prstGeom>
        </p:spPr>
        <p:txBody>
          <a:bodyPr vert="horz" wrap="square" lIns="0" tIns="75351" rIns="0" bIns="0" rtlCol="0">
            <a:spAutoFit/>
          </a:bodyPr>
          <a:lstStyle/>
          <a:p>
            <a:pPr marL="16933">
              <a:spcBef>
                <a:spcPts val="593"/>
              </a:spcBef>
            </a:pPr>
            <a:r>
              <a:rPr sz="933" spc="-7" dirty="0">
                <a:latin typeface="游ゴシック"/>
                <a:cs typeface="游ゴシック"/>
              </a:rPr>
              <a:t>問６  眠気をさますために、エナジードリンクやカフェイン入りのドリンク等</a:t>
            </a:r>
            <a:endParaRPr sz="933">
              <a:latin typeface="游ゴシック"/>
              <a:cs typeface="游ゴシック"/>
            </a:endParaRPr>
          </a:p>
          <a:p>
            <a:pPr marL="375911">
              <a:spcBef>
                <a:spcPts val="460"/>
              </a:spcBef>
            </a:pPr>
            <a:r>
              <a:rPr sz="933" spc="-7" dirty="0">
                <a:latin typeface="游ゴシック"/>
                <a:cs typeface="游ゴシック"/>
              </a:rPr>
              <a:t>飲みすぎている児童生徒が悩んだり、相談されたことがありますか？</a:t>
            </a:r>
            <a:endParaRPr sz="933">
              <a:latin typeface="游ゴシック"/>
              <a:cs typeface="游ゴシック"/>
            </a:endParaRPr>
          </a:p>
        </p:txBody>
      </p:sp>
      <p:sp>
        <p:nvSpPr>
          <p:cNvPr id="8" name="object 8"/>
          <p:cNvSpPr/>
          <p:nvPr/>
        </p:nvSpPr>
        <p:spPr>
          <a:xfrm>
            <a:off x="7390554" y="5113267"/>
            <a:ext cx="5967932" cy="3697256"/>
          </a:xfrm>
          <a:custGeom>
            <a:avLst/>
            <a:gdLst/>
            <a:ahLst/>
            <a:cxnLst/>
            <a:rect l="l" t="t" r="r" b="b"/>
            <a:pathLst>
              <a:path w="4476115" h="2773045">
                <a:moveTo>
                  <a:pt x="0" y="2773045"/>
                </a:moveTo>
                <a:lnTo>
                  <a:pt x="4475861" y="2773045"/>
                </a:lnTo>
                <a:lnTo>
                  <a:pt x="4475861" y="0"/>
                </a:lnTo>
                <a:lnTo>
                  <a:pt x="0" y="0"/>
                </a:lnTo>
                <a:lnTo>
                  <a:pt x="0" y="2773045"/>
                </a:lnTo>
                <a:close/>
              </a:path>
            </a:pathLst>
          </a:custGeom>
          <a:ln w="7493">
            <a:solidFill>
              <a:srgbClr val="000000"/>
            </a:solidFill>
          </a:ln>
        </p:spPr>
        <p:txBody>
          <a:bodyPr wrap="square" lIns="0" tIns="0" rIns="0" bIns="0" rtlCol="0"/>
          <a:lstStyle/>
          <a:p>
            <a:endParaRPr/>
          </a:p>
        </p:txBody>
      </p:sp>
      <p:sp>
        <p:nvSpPr>
          <p:cNvPr id="9" name="object 9"/>
          <p:cNvSpPr txBox="1"/>
          <p:nvPr/>
        </p:nvSpPr>
        <p:spPr>
          <a:xfrm>
            <a:off x="7722097" y="5131096"/>
            <a:ext cx="5172095" cy="426482"/>
          </a:xfrm>
          <a:prstGeom prst="rect">
            <a:avLst/>
          </a:prstGeom>
        </p:spPr>
        <p:txBody>
          <a:bodyPr vert="horz" wrap="square" lIns="0" tIns="74504" rIns="0" bIns="0" rtlCol="0">
            <a:spAutoFit/>
          </a:bodyPr>
          <a:lstStyle/>
          <a:p>
            <a:pPr>
              <a:spcBef>
                <a:spcPts val="587"/>
              </a:spcBef>
            </a:pPr>
            <a:r>
              <a:rPr sz="933" spc="-7" dirty="0">
                <a:latin typeface="游ゴシック"/>
                <a:cs typeface="游ゴシック"/>
              </a:rPr>
              <a:t>問７－１  オンライン診療に係る緊急避妊薬の調剤が対応できる研修を受講した薬剤師が</a:t>
            </a:r>
            <a:endParaRPr sz="933">
              <a:latin typeface="游ゴシック"/>
              <a:cs typeface="游ゴシック"/>
            </a:endParaRPr>
          </a:p>
          <a:p>
            <a:pPr marL="598578">
              <a:spcBef>
                <a:spcPts val="460"/>
              </a:spcBef>
            </a:pPr>
            <a:r>
              <a:rPr sz="933" spc="-7" dirty="0">
                <a:latin typeface="游ゴシック"/>
                <a:cs typeface="游ゴシック"/>
              </a:rPr>
              <a:t>厚生労働省のホームページで公表されています。リストや資料など希望されますか？</a:t>
            </a:r>
            <a:endParaRPr sz="933">
              <a:latin typeface="游ゴシック"/>
              <a:cs typeface="游ゴシック"/>
            </a:endParaRPr>
          </a:p>
        </p:txBody>
      </p:sp>
      <p:sp>
        <p:nvSpPr>
          <p:cNvPr id="10" name="object 10"/>
          <p:cNvSpPr/>
          <p:nvPr/>
        </p:nvSpPr>
        <p:spPr>
          <a:xfrm>
            <a:off x="880269" y="1046996"/>
            <a:ext cx="5967932" cy="7620"/>
          </a:xfrm>
          <a:custGeom>
            <a:avLst/>
            <a:gdLst/>
            <a:ahLst/>
            <a:cxnLst/>
            <a:rect l="l" t="t" r="r" b="b"/>
            <a:pathLst>
              <a:path w="4476115" h="5715">
                <a:moveTo>
                  <a:pt x="0" y="0"/>
                </a:moveTo>
                <a:lnTo>
                  <a:pt x="0" y="5207"/>
                </a:lnTo>
                <a:lnTo>
                  <a:pt x="4475988" y="5207"/>
                </a:lnTo>
                <a:lnTo>
                  <a:pt x="4475988" y="0"/>
                </a:lnTo>
              </a:path>
            </a:pathLst>
          </a:custGeom>
          <a:ln w="7493">
            <a:solidFill>
              <a:srgbClr val="000000"/>
            </a:solidFill>
          </a:ln>
        </p:spPr>
        <p:txBody>
          <a:bodyPr wrap="square" lIns="0" tIns="0" rIns="0" bIns="0" rtlCol="0"/>
          <a:lstStyle/>
          <a:p>
            <a:endParaRPr/>
          </a:p>
        </p:txBody>
      </p:sp>
      <p:sp>
        <p:nvSpPr>
          <p:cNvPr id="11" name="object 11"/>
          <p:cNvSpPr/>
          <p:nvPr/>
        </p:nvSpPr>
        <p:spPr>
          <a:xfrm>
            <a:off x="7390553" y="1046995"/>
            <a:ext cx="5968778" cy="0"/>
          </a:xfrm>
          <a:custGeom>
            <a:avLst/>
            <a:gdLst/>
            <a:ahLst/>
            <a:cxnLst/>
            <a:rect l="l" t="t" r="r" b="b"/>
            <a:pathLst>
              <a:path w="4476750">
                <a:moveTo>
                  <a:pt x="0" y="0"/>
                </a:moveTo>
                <a:lnTo>
                  <a:pt x="4476369" y="0"/>
                </a:lnTo>
              </a:path>
            </a:pathLst>
          </a:custGeom>
          <a:ln w="7493">
            <a:solidFill>
              <a:srgbClr val="000000"/>
            </a:solidFill>
          </a:ln>
        </p:spPr>
        <p:txBody>
          <a:bodyPr wrap="square" lIns="0" tIns="0" rIns="0" bIns="0" rtlCol="0"/>
          <a:lstStyle/>
          <a:p>
            <a:endParaRPr/>
          </a:p>
        </p:txBody>
      </p:sp>
      <p:sp>
        <p:nvSpPr>
          <p:cNvPr id="12" name="object 12"/>
          <p:cNvSpPr/>
          <p:nvPr/>
        </p:nvSpPr>
        <p:spPr>
          <a:xfrm>
            <a:off x="880269" y="5114960"/>
            <a:ext cx="5967932" cy="3695563"/>
          </a:xfrm>
          <a:custGeom>
            <a:avLst/>
            <a:gdLst/>
            <a:ahLst/>
            <a:cxnLst/>
            <a:rect l="l" t="t" r="r" b="b"/>
            <a:pathLst>
              <a:path w="4476115" h="2771775">
                <a:moveTo>
                  <a:pt x="0" y="2771775"/>
                </a:moveTo>
                <a:lnTo>
                  <a:pt x="4475988" y="2771775"/>
                </a:lnTo>
                <a:lnTo>
                  <a:pt x="4475988" y="0"/>
                </a:lnTo>
                <a:lnTo>
                  <a:pt x="0" y="0"/>
                </a:lnTo>
                <a:lnTo>
                  <a:pt x="0" y="2771775"/>
                </a:lnTo>
                <a:close/>
              </a:path>
            </a:pathLst>
          </a:custGeom>
          <a:ln w="7493">
            <a:solidFill>
              <a:srgbClr val="000000"/>
            </a:solidFill>
          </a:ln>
        </p:spPr>
        <p:txBody>
          <a:bodyPr wrap="square" lIns="0" tIns="0" rIns="0" bIns="0" rtlCol="0"/>
          <a:lstStyle/>
          <a:p>
            <a:endParaRPr/>
          </a:p>
        </p:txBody>
      </p:sp>
      <p:sp>
        <p:nvSpPr>
          <p:cNvPr id="13" name="object 13"/>
          <p:cNvSpPr txBox="1"/>
          <p:nvPr/>
        </p:nvSpPr>
        <p:spPr>
          <a:xfrm>
            <a:off x="1653211" y="5203975"/>
            <a:ext cx="298016" cy="185585"/>
          </a:xfrm>
          <a:prstGeom prst="rect">
            <a:avLst/>
          </a:prstGeom>
        </p:spPr>
        <p:txBody>
          <a:bodyPr vert="horz" wrap="square" lIns="0" tIns="21166" rIns="0" bIns="0" rtlCol="0">
            <a:spAutoFit/>
          </a:bodyPr>
          <a:lstStyle/>
          <a:p>
            <a:pPr>
              <a:spcBef>
                <a:spcPts val="167"/>
              </a:spcBef>
            </a:pPr>
            <a:r>
              <a:rPr sz="1067" spc="-33" dirty="0">
                <a:latin typeface="游ゴシック"/>
                <a:cs typeface="游ゴシック"/>
              </a:rPr>
              <a:t>問７</a:t>
            </a:r>
            <a:endParaRPr sz="1067">
              <a:latin typeface="游ゴシック"/>
              <a:cs typeface="游ゴシック"/>
            </a:endParaRPr>
          </a:p>
        </p:txBody>
      </p:sp>
      <p:sp>
        <p:nvSpPr>
          <p:cNvPr id="14" name="object 14"/>
          <p:cNvSpPr txBox="1"/>
          <p:nvPr/>
        </p:nvSpPr>
        <p:spPr>
          <a:xfrm>
            <a:off x="2213211" y="5203975"/>
            <a:ext cx="3654924" cy="185585"/>
          </a:xfrm>
          <a:prstGeom prst="rect">
            <a:avLst/>
          </a:prstGeom>
        </p:spPr>
        <p:txBody>
          <a:bodyPr vert="horz" wrap="square" lIns="0" tIns="21166" rIns="0" bIns="0" rtlCol="0">
            <a:spAutoFit/>
          </a:bodyPr>
          <a:lstStyle/>
          <a:p>
            <a:pPr>
              <a:spcBef>
                <a:spcPts val="167"/>
              </a:spcBef>
            </a:pPr>
            <a:r>
              <a:rPr sz="1067" spc="-7" dirty="0">
                <a:latin typeface="游ゴシック"/>
                <a:cs typeface="游ゴシック"/>
              </a:rPr>
              <a:t>望まない妊娠で悩んだり、相談されたことがありますか？</a:t>
            </a:r>
            <a:endParaRPr sz="1067">
              <a:latin typeface="游ゴシック"/>
              <a:cs typeface="游ゴシック"/>
            </a:endParaRPr>
          </a:p>
        </p:txBody>
      </p:sp>
      <p:grpSp>
        <p:nvGrpSpPr>
          <p:cNvPr id="15" name="object 15"/>
          <p:cNvGrpSpPr/>
          <p:nvPr/>
        </p:nvGrpSpPr>
        <p:grpSpPr>
          <a:xfrm>
            <a:off x="7749669" y="5691212"/>
            <a:ext cx="2077643" cy="2516200"/>
            <a:chOff x="5804514" y="4166044"/>
            <a:chExt cx="1558290" cy="1887220"/>
          </a:xfrm>
        </p:grpSpPr>
        <p:sp>
          <p:nvSpPr>
            <p:cNvPr id="16" name="object 16"/>
            <p:cNvSpPr/>
            <p:nvPr/>
          </p:nvSpPr>
          <p:spPr>
            <a:xfrm>
              <a:off x="6583425" y="4501134"/>
              <a:ext cx="471805" cy="773430"/>
            </a:xfrm>
            <a:custGeom>
              <a:avLst/>
              <a:gdLst/>
              <a:ahLst/>
              <a:cxnLst/>
              <a:rect l="l" t="t" r="r" b="b"/>
              <a:pathLst>
                <a:path w="471804" h="773429">
                  <a:moveTo>
                    <a:pt x="0" y="0"/>
                  </a:moveTo>
                  <a:lnTo>
                    <a:pt x="0" y="773048"/>
                  </a:lnTo>
                  <a:lnTo>
                    <a:pt x="471805" y="160654"/>
                  </a:lnTo>
                  <a:lnTo>
                    <a:pt x="430366" y="130819"/>
                  </a:lnTo>
                  <a:lnTo>
                    <a:pt x="387234" y="103908"/>
                  </a:lnTo>
                  <a:lnTo>
                    <a:pt x="342563" y="79971"/>
                  </a:lnTo>
                  <a:lnTo>
                    <a:pt x="296512" y="59061"/>
                  </a:lnTo>
                  <a:lnTo>
                    <a:pt x="249237" y="41227"/>
                  </a:lnTo>
                  <a:lnTo>
                    <a:pt x="200895" y="26521"/>
                  </a:lnTo>
                  <a:lnTo>
                    <a:pt x="151644" y="14995"/>
                  </a:lnTo>
                  <a:lnTo>
                    <a:pt x="101639" y="6698"/>
                  </a:lnTo>
                  <a:lnTo>
                    <a:pt x="51039" y="1683"/>
                  </a:lnTo>
                  <a:lnTo>
                    <a:pt x="0" y="0"/>
                  </a:lnTo>
                  <a:close/>
                </a:path>
              </a:pathLst>
            </a:custGeom>
            <a:solidFill>
              <a:srgbClr val="4471C4"/>
            </a:solidFill>
          </p:spPr>
          <p:txBody>
            <a:bodyPr wrap="square" lIns="0" tIns="0" rIns="0" bIns="0" rtlCol="0"/>
            <a:lstStyle/>
            <a:p>
              <a:endParaRPr/>
            </a:p>
          </p:txBody>
        </p:sp>
        <p:sp>
          <p:nvSpPr>
            <p:cNvPr id="17" name="object 17"/>
            <p:cNvSpPr/>
            <p:nvPr/>
          </p:nvSpPr>
          <p:spPr>
            <a:xfrm>
              <a:off x="6583425" y="4661789"/>
              <a:ext cx="773430" cy="702945"/>
            </a:xfrm>
            <a:custGeom>
              <a:avLst/>
              <a:gdLst/>
              <a:ahLst/>
              <a:cxnLst/>
              <a:rect l="l" t="t" r="r" b="b"/>
              <a:pathLst>
                <a:path w="773429" h="702945">
                  <a:moveTo>
                    <a:pt x="471804" y="0"/>
                  </a:moveTo>
                  <a:lnTo>
                    <a:pt x="0" y="612394"/>
                  </a:lnTo>
                  <a:lnTo>
                    <a:pt x="767841" y="702818"/>
                  </a:lnTo>
                  <a:lnTo>
                    <a:pt x="772115" y="652252"/>
                  </a:lnTo>
                  <a:lnTo>
                    <a:pt x="773071" y="601901"/>
                  </a:lnTo>
                  <a:lnTo>
                    <a:pt x="770769" y="551909"/>
                  </a:lnTo>
                  <a:lnTo>
                    <a:pt x="765270" y="502419"/>
                  </a:lnTo>
                  <a:lnTo>
                    <a:pt x="756633" y="453576"/>
                  </a:lnTo>
                  <a:lnTo>
                    <a:pt x="744919" y="405521"/>
                  </a:lnTo>
                  <a:lnTo>
                    <a:pt x="730188" y="358400"/>
                  </a:lnTo>
                  <a:lnTo>
                    <a:pt x="712501" y="312356"/>
                  </a:lnTo>
                  <a:lnTo>
                    <a:pt x="691918" y="267532"/>
                  </a:lnTo>
                  <a:lnTo>
                    <a:pt x="668499" y="224072"/>
                  </a:lnTo>
                  <a:lnTo>
                    <a:pt x="642304" y="182120"/>
                  </a:lnTo>
                  <a:lnTo>
                    <a:pt x="613394" y="141819"/>
                  </a:lnTo>
                  <a:lnTo>
                    <a:pt x="581828" y="103313"/>
                  </a:lnTo>
                  <a:lnTo>
                    <a:pt x="547668" y="66745"/>
                  </a:lnTo>
                  <a:lnTo>
                    <a:pt x="510973" y="32259"/>
                  </a:lnTo>
                  <a:lnTo>
                    <a:pt x="471804" y="0"/>
                  </a:lnTo>
                  <a:close/>
                </a:path>
              </a:pathLst>
            </a:custGeom>
            <a:solidFill>
              <a:srgbClr val="EC7C30"/>
            </a:solidFill>
          </p:spPr>
          <p:txBody>
            <a:bodyPr wrap="square" lIns="0" tIns="0" rIns="0" bIns="0" rtlCol="0"/>
            <a:lstStyle/>
            <a:p>
              <a:endParaRPr/>
            </a:p>
          </p:txBody>
        </p:sp>
        <p:sp>
          <p:nvSpPr>
            <p:cNvPr id="18" name="object 18"/>
            <p:cNvSpPr/>
            <p:nvPr/>
          </p:nvSpPr>
          <p:spPr>
            <a:xfrm>
              <a:off x="6583425" y="4661789"/>
              <a:ext cx="773430" cy="702945"/>
            </a:xfrm>
            <a:custGeom>
              <a:avLst/>
              <a:gdLst/>
              <a:ahLst/>
              <a:cxnLst/>
              <a:rect l="l" t="t" r="r" b="b"/>
              <a:pathLst>
                <a:path w="773429" h="702945">
                  <a:moveTo>
                    <a:pt x="471804" y="0"/>
                  </a:moveTo>
                  <a:lnTo>
                    <a:pt x="510973" y="32259"/>
                  </a:lnTo>
                  <a:lnTo>
                    <a:pt x="547668" y="66745"/>
                  </a:lnTo>
                  <a:lnTo>
                    <a:pt x="581828" y="103313"/>
                  </a:lnTo>
                  <a:lnTo>
                    <a:pt x="613394" y="141819"/>
                  </a:lnTo>
                  <a:lnTo>
                    <a:pt x="642304" y="182120"/>
                  </a:lnTo>
                  <a:lnTo>
                    <a:pt x="668499" y="224072"/>
                  </a:lnTo>
                  <a:lnTo>
                    <a:pt x="691918" y="267532"/>
                  </a:lnTo>
                  <a:lnTo>
                    <a:pt x="712501" y="312356"/>
                  </a:lnTo>
                  <a:lnTo>
                    <a:pt x="730188" y="358400"/>
                  </a:lnTo>
                  <a:lnTo>
                    <a:pt x="744919" y="405521"/>
                  </a:lnTo>
                  <a:lnTo>
                    <a:pt x="756633" y="453576"/>
                  </a:lnTo>
                  <a:lnTo>
                    <a:pt x="765270" y="502419"/>
                  </a:lnTo>
                  <a:lnTo>
                    <a:pt x="770769" y="551909"/>
                  </a:lnTo>
                  <a:lnTo>
                    <a:pt x="773071" y="601901"/>
                  </a:lnTo>
                  <a:lnTo>
                    <a:pt x="772115" y="652252"/>
                  </a:lnTo>
                  <a:lnTo>
                    <a:pt x="767841" y="702818"/>
                  </a:lnTo>
                  <a:lnTo>
                    <a:pt x="0" y="612394"/>
                  </a:lnTo>
                  <a:lnTo>
                    <a:pt x="471804" y="0"/>
                  </a:lnTo>
                  <a:close/>
                </a:path>
              </a:pathLst>
            </a:custGeom>
            <a:ln w="11239">
              <a:solidFill>
                <a:srgbClr val="FFFFFF"/>
              </a:solidFill>
            </a:ln>
          </p:spPr>
          <p:txBody>
            <a:bodyPr wrap="square" lIns="0" tIns="0" rIns="0" bIns="0" rtlCol="0"/>
            <a:lstStyle/>
            <a:p>
              <a:endParaRPr/>
            </a:p>
          </p:txBody>
        </p:sp>
        <p:sp>
          <p:nvSpPr>
            <p:cNvPr id="19" name="object 19"/>
            <p:cNvSpPr/>
            <p:nvPr/>
          </p:nvSpPr>
          <p:spPr>
            <a:xfrm>
              <a:off x="5810229" y="4501134"/>
              <a:ext cx="1541145" cy="1546860"/>
            </a:xfrm>
            <a:custGeom>
              <a:avLst/>
              <a:gdLst/>
              <a:ahLst/>
              <a:cxnLst/>
              <a:rect l="l" t="t" r="r" b="b"/>
              <a:pathLst>
                <a:path w="1541145" h="1546860">
                  <a:moveTo>
                    <a:pt x="773196" y="0"/>
                  </a:moveTo>
                  <a:lnTo>
                    <a:pt x="724529" y="1513"/>
                  </a:lnTo>
                  <a:lnTo>
                    <a:pt x="676606" y="5997"/>
                  </a:lnTo>
                  <a:lnTo>
                    <a:pt x="629522" y="13366"/>
                  </a:lnTo>
                  <a:lnTo>
                    <a:pt x="583374" y="23533"/>
                  </a:lnTo>
                  <a:lnTo>
                    <a:pt x="538259" y="36413"/>
                  </a:lnTo>
                  <a:lnTo>
                    <a:pt x="494272" y="51921"/>
                  </a:lnTo>
                  <a:lnTo>
                    <a:pt x="451510" y="69970"/>
                  </a:lnTo>
                  <a:lnTo>
                    <a:pt x="410070" y="90475"/>
                  </a:lnTo>
                  <a:lnTo>
                    <a:pt x="370047" y="113351"/>
                  </a:lnTo>
                  <a:lnTo>
                    <a:pt x="331538" y="138511"/>
                  </a:lnTo>
                  <a:lnTo>
                    <a:pt x="294640" y="165870"/>
                  </a:lnTo>
                  <a:lnTo>
                    <a:pt x="259449" y="195341"/>
                  </a:lnTo>
                  <a:lnTo>
                    <a:pt x="226061" y="226841"/>
                  </a:lnTo>
                  <a:lnTo>
                    <a:pt x="194572" y="260282"/>
                  </a:lnTo>
                  <a:lnTo>
                    <a:pt x="165079" y="295578"/>
                  </a:lnTo>
                  <a:lnTo>
                    <a:pt x="137678" y="332645"/>
                  </a:lnTo>
                  <a:lnTo>
                    <a:pt x="112466" y="371397"/>
                  </a:lnTo>
                  <a:lnTo>
                    <a:pt x="89539" y="411747"/>
                  </a:lnTo>
                  <a:lnTo>
                    <a:pt x="68993" y="453611"/>
                  </a:lnTo>
                  <a:lnTo>
                    <a:pt x="50924" y="496902"/>
                  </a:lnTo>
                  <a:lnTo>
                    <a:pt x="35430" y="541534"/>
                  </a:lnTo>
                  <a:lnTo>
                    <a:pt x="22606" y="587423"/>
                  </a:lnTo>
                  <a:lnTo>
                    <a:pt x="12548" y="634481"/>
                  </a:lnTo>
                  <a:lnTo>
                    <a:pt x="5354" y="682624"/>
                  </a:lnTo>
                  <a:lnTo>
                    <a:pt x="1149" y="731361"/>
                  </a:lnTo>
                  <a:lnTo>
                    <a:pt x="0" y="779643"/>
                  </a:lnTo>
                  <a:lnTo>
                    <a:pt x="1826" y="827372"/>
                  </a:lnTo>
                  <a:lnTo>
                    <a:pt x="6550" y="874446"/>
                  </a:lnTo>
                  <a:lnTo>
                    <a:pt x="14091" y="920765"/>
                  </a:lnTo>
                  <a:lnTo>
                    <a:pt x="24370" y="966228"/>
                  </a:lnTo>
                  <a:lnTo>
                    <a:pt x="37308" y="1010735"/>
                  </a:lnTo>
                  <a:lnTo>
                    <a:pt x="52825" y="1054185"/>
                  </a:lnTo>
                  <a:lnTo>
                    <a:pt x="70843" y="1096477"/>
                  </a:lnTo>
                  <a:lnTo>
                    <a:pt x="91281" y="1137512"/>
                  </a:lnTo>
                  <a:lnTo>
                    <a:pt x="114060" y="1177187"/>
                  </a:lnTo>
                  <a:lnTo>
                    <a:pt x="139102" y="1215404"/>
                  </a:lnTo>
                  <a:lnTo>
                    <a:pt x="166326" y="1252061"/>
                  </a:lnTo>
                  <a:lnTo>
                    <a:pt x="195654" y="1287057"/>
                  </a:lnTo>
                  <a:lnTo>
                    <a:pt x="227006" y="1320292"/>
                  </a:lnTo>
                  <a:lnTo>
                    <a:pt x="260302" y="1351666"/>
                  </a:lnTo>
                  <a:lnTo>
                    <a:pt x="295464" y="1381078"/>
                  </a:lnTo>
                  <a:lnTo>
                    <a:pt x="332412" y="1408427"/>
                  </a:lnTo>
                  <a:lnTo>
                    <a:pt x="371066" y="1433613"/>
                  </a:lnTo>
                  <a:lnTo>
                    <a:pt x="411348" y="1456534"/>
                  </a:lnTo>
                  <a:lnTo>
                    <a:pt x="453178" y="1477092"/>
                  </a:lnTo>
                  <a:lnTo>
                    <a:pt x="496477" y="1495184"/>
                  </a:lnTo>
                  <a:lnTo>
                    <a:pt x="541165" y="1510710"/>
                  </a:lnTo>
                  <a:lnTo>
                    <a:pt x="587163" y="1523571"/>
                  </a:lnTo>
                  <a:lnTo>
                    <a:pt x="634392" y="1533664"/>
                  </a:lnTo>
                  <a:lnTo>
                    <a:pt x="682772" y="1540890"/>
                  </a:lnTo>
                  <a:lnTo>
                    <a:pt x="731508" y="1545095"/>
                  </a:lnTo>
                  <a:lnTo>
                    <a:pt x="779790" y="1546245"/>
                  </a:lnTo>
                  <a:lnTo>
                    <a:pt x="827519" y="1544418"/>
                  </a:lnTo>
                  <a:lnTo>
                    <a:pt x="874593" y="1539694"/>
                  </a:lnTo>
                  <a:lnTo>
                    <a:pt x="920912" y="1532153"/>
                  </a:lnTo>
                  <a:lnTo>
                    <a:pt x="966375" y="1521874"/>
                  </a:lnTo>
                  <a:lnTo>
                    <a:pt x="1010882" y="1508936"/>
                  </a:lnTo>
                  <a:lnTo>
                    <a:pt x="1054332" y="1493419"/>
                  </a:lnTo>
                  <a:lnTo>
                    <a:pt x="1096624" y="1475402"/>
                  </a:lnTo>
                  <a:lnTo>
                    <a:pt x="1137659" y="1454963"/>
                  </a:lnTo>
                  <a:lnTo>
                    <a:pt x="1177335" y="1432184"/>
                  </a:lnTo>
                  <a:lnTo>
                    <a:pt x="1215551" y="1407142"/>
                  </a:lnTo>
                  <a:lnTo>
                    <a:pt x="1252208" y="1379918"/>
                  </a:lnTo>
                  <a:lnTo>
                    <a:pt x="1287204" y="1350590"/>
                  </a:lnTo>
                  <a:lnTo>
                    <a:pt x="1320440" y="1319239"/>
                  </a:lnTo>
                  <a:lnTo>
                    <a:pt x="1351813" y="1285942"/>
                  </a:lnTo>
                  <a:lnTo>
                    <a:pt x="1381225" y="1250780"/>
                  </a:lnTo>
                  <a:lnTo>
                    <a:pt x="1408574" y="1213832"/>
                  </a:lnTo>
                  <a:lnTo>
                    <a:pt x="1433760" y="1175178"/>
                  </a:lnTo>
                  <a:lnTo>
                    <a:pt x="1456681" y="1134896"/>
                  </a:lnTo>
                  <a:lnTo>
                    <a:pt x="1477239" y="1093066"/>
                  </a:lnTo>
                  <a:lnTo>
                    <a:pt x="1495331" y="1049767"/>
                  </a:lnTo>
                  <a:lnTo>
                    <a:pt x="1510858" y="1005079"/>
                  </a:lnTo>
                  <a:lnTo>
                    <a:pt x="1523718" y="959081"/>
                  </a:lnTo>
                  <a:lnTo>
                    <a:pt x="1533811" y="911852"/>
                  </a:lnTo>
                  <a:lnTo>
                    <a:pt x="1541038" y="863472"/>
                  </a:lnTo>
                  <a:lnTo>
                    <a:pt x="773196" y="773048"/>
                  </a:lnTo>
                  <a:lnTo>
                    <a:pt x="773196" y="0"/>
                  </a:lnTo>
                  <a:close/>
                </a:path>
              </a:pathLst>
            </a:custGeom>
            <a:solidFill>
              <a:srgbClr val="A4A4A4"/>
            </a:solidFill>
          </p:spPr>
          <p:txBody>
            <a:bodyPr wrap="square" lIns="0" tIns="0" rIns="0" bIns="0" rtlCol="0"/>
            <a:lstStyle/>
            <a:p>
              <a:endParaRPr/>
            </a:p>
          </p:txBody>
        </p:sp>
        <p:sp>
          <p:nvSpPr>
            <p:cNvPr id="20" name="object 20"/>
            <p:cNvSpPr/>
            <p:nvPr/>
          </p:nvSpPr>
          <p:spPr>
            <a:xfrm>
              <a:off x="5810229" y="4501134"/>
              <a:ext cx="1541145" cy="1546860"/>
            </a:xfrm>
            <a:custGeom>
              <a:avLst/>
              <a:gdLst/>
              <a:ahLst/>
              <a:cxnLst/>
              <a:rect l="l" t="t" r="r" b="b"/>
              <a:pathLst>
                <a:path w="1541145" h="1546860">
                  <a:moveTo>
                    <a:pt x="1541038" y="863472"/>
                  </a:moveTo>
                  <a:lnTo>
                    <a:pt x="1533811" y="911852"/>
                  </a:lnTo>
                  <a:lnTo>
                    <a:pt x="1523718" y="959081"/>
                  </a:lnTo>
                  <a:lnTo>
                    <a:pt x="1510858" y="1005079"/>
                  </a:lnTo>
                  <a:lnTo>
                    <a:pt x="1495331" y="1049767"/>
                  </a:lnTo>
                  <a:lnTo>
                    <a:pt x="1477239" y="1093066"/>
                  </a:lnTo>
                  <a:lnTo>
                    <a:pt x="1456681" y="1134896"/>
                  </a:lnTo>
                  <a:lnTo>
                    <a:pt x="1433760" y="1175178"/>
                  </a:lnTo>
                  <a:lnTo>
                    <a:pt x="1408574" y="1213832"/>
                  </a:lnTo>
                  <a:lnTo>
                    <a:pt x="1381225" y="1250780"/>
                  </a:lnTo>
                  <a:lnTo>
                    <a:pt x="1351813" y="1285942"/>
                  </a:lnTo>
                  <a:lnTo>
                    <a:pt x="1320440" y="1319239"/>
                  </a:lnTo>
                  <a:lnTo>
                    <a:pt x="1287204" y="1350590"/>
                  </a:lnTo>
                  <a:lnTo>
                    <a:pt x="1252208" y="1379918"/>
                  </a:lnTo>
                  <a:lnTo>
                    <a:pt x="1215551" y="1407142"/>
                  </a:lnTo>
                  <a:lnTo>
                    <a:pt x="1177335" y="1432184"/>
                  </a:lnTo>
                  <a:lnTo>
                    <a:pt x="1137659" y="1454963"/>
                  </a:lnTo>
                  <a:lnTo>
                    <a:pt x="1096624" y="1475402"/>
                  </a:lnTo>
                  <a:lnTo>
                    <a:pt x="1054332" y="1493419"/>
                  </a:lnTo>
                  <a:lnTo>
                    <a:pt x="1010882" y="1508936"/>
                  </a:lnTo>
                  <a:lnTo>
                    <a:pt x="966375" y="1521874"/>
                  </a:lnTo>
                  <a:lnTo>
                    <a:pt x="920912" y="1532153"/>
                  </a:lnTo>
                  <a:lnTo>
                    <a:pt x="874593" y="1539694"/>
                  </a:lnTo>
                  <a:lnTo>
                    <a:pt x="827519" y="1544418"/>
                  </a:lnTo>
                  <a:lnTo>
                    <a:pt x="779790" y="1546245"/>
                  </a:lnTo>
                  <a:lnTo>
                    <a:pt x="731508" y="1545095"/>
                  </a:lnTo>
                  <a:lnTo>
                    <a:pt x="682772" y="1540890"/>
                  </a:lnTo>
                  <a:lnTo>
                    <a:pt x="634392" y="1533664"/>
                  </a:lnTo>
                  <a:lnTo>
                    <a:pt x="587163" y="1523571"/>
                  </a:lnTo>
                  <a:lnTo>
                    <a:pt x="541165" y="1510710"/>
                  </a:lnTo>
                  <a:lnTo>
                    <a:pt x="496477" y="1495184"/>
                  </a:lnTo>
                  <a:lnTo>
                    <a:pt x="453178" y="1477092"/>
                  </a:lnTo>
                  <a:lnTo>
                    <a:pt x="411348" y="1456534"/>
                  </a:lnTo>
                  <a:lnTo>
                    <a:pt x="371066" y="1433613"/>
                  </a:lnTo>
                  <a:lnTo>
                    <a:pt x="332412" y="1408427"/>
                  </a:lnTo>
                  <a:lnTo>
                    <a:pt x="295464" y="1381078"/>
                  </a:lnTo>
                  <a:lnTo>
                    <a:pt x="260302" y="1351666"/>
                  </a:lnTo>
                  <a:lnTo>
                    <a:pt x="227006" y="1320292"/>
                  </a:lnTo>
                  <a:lnTo>
                    <a:pt x="195654" y="1287057"/>
                  </a:lnTo>
                  <a:lnTo>
                    <a:pt x="166326" y="1252061"/>
                  </a:lnTo>
                  <a:lnTo>
                    <a:pt x="139102" y="1215404"/>
                  </a:lnTo>
                  <a:lnTo>
                    <a:pt x="114060" y="1177187"/>
                  </a:lnTo>
                  <a:lnTo>
                    <a:pt x="91281" y="1137512"/>
                  </a:lnTo>
                  <a:lnTo>
                    <a:pt x="70843" y="1096477"/>
                  </a:lnTo>
                  <a:lnTo>
                    <a:pt x="52825" y="1054185"/>
                  </a:lnTo>
                  <a:lnTo>
                    <a:pt x="37308" y="1010735"/>
                  </a:lnTo>
                  <a:lnTo>
                    <a:pt x="24370" y="966228"/>
                  </a:lnTo>
                  <a:lnTo>
                    <a:pt x="14091" y="920765"/>
                  </a:lnTo>
                  <a:lnTo>
                    <a:pt x="6550" y="874446"/>
                  </a:lnTo>
                  <a:lnTo>
                    <a:pt x="1826" y="827372"/>
                  </a:lnTo>
                  <a:lnTo>
                    <a:pt x="0" y="779643"/>
                  </a:lnTo>
                  <a:lnTo>
                    <a:pt x="1149" y="731361"/>
                  </a:lnTo>
                  <a:lnTo>
                    <a:pt x="5354" y="682624"/>
                  </a:lnTo>
                  <a:lnTo>
                    <a:pt x="12548" y="634481"/>
                  </a:lnTo>
                  <a:lnTo>
                    <a:pt x="22606" y="587423"/>
                  </a:lnTo>
                  <a:lnTo>
                    <a:pt x="35430" y="541534"/>
                  </a:lnTo>
                  <a:lnTo>
                    <a:pt x="50924" y="496902"/>
                  </a:lnTo>
                  <a:lnTo>
                    <a:pt x="68993" y="453611"/>
                  </a:lnTo>
                  <a:lnTo>
                    <a:pt x="89539" y="411747"/>
                  </a:lnTo>
                  <a:lnTo>
                    <a:pt x="112466" y="371397"/>
                  </a:lnTo>
                  <a:lnTo>
                    <a:pt x="137678" y="332645"/>
                  </a:lnTo>
                  <a:lnTo>
                    <a:pt x="165079" y="295578"/>
                  </a:lnTo>
                  <a:lnTo>
                    <a:pt x="194572" y="260282"/>
                  </a:lnTo>
                  <a:lnTo>
                    <a:pt x="226061" y="226841"/>
                  </a:lnTo>
                  <a:lnTo>
                    <a:pt x="259449" y="195341"/>
                  </a:lnTo>
                  <a:lnTo>
                    <a:pt x="294640" y="165870"/>
                  </a:lnTo>
                  <a:lnTo>
                    <a:pt x="331538" y="138511"/>
                  </a:lnTo>
                  <a:lnTo>
                    <a:pt x="370047" y="113351"/>
                  </a:lnTo>
                  <a:lnTo>
                    <a:pt x="410070" y="90475"/>
                  </a:lnTo>
                  <a:lnTo>
                    <a:pt x="451510" y="69970"/>
                  </a:lnTo>
                  <a:lnTo>
                    <a:pt x="494272" y="51921"/>
                  </a:lnTo>
                  <a:lnTo>
                    <a:pt x="538259" y="36413"/>
                  </a:lnTo>
                  <a:lnTo>
                    <a:pt x="583374" y="23533"/>
                  </a:lnTo>
                  <a:lnTo>
                    <a:pt x="629522" y="13366"/>
                  </a:lnTo>
                  <a:lnTo>
                    <a:pt x="676606" y="5997"/>
                  </a:lnTo>
                  <a:lnTo>
                    <a:pt x="724529" y="1513"/>
                  </a:lnTo>
                  <a:lnTo>
                    <a:pt x="773196" y="0"/>
                  </a:lnTo>
                  <a:lnTo>
                    <a:pt x="773196" y="773048"/>
                  </a:lnTo>
                  <a:lnTo>
                    <a:pt x="1541038" y="863472"/>
                  </a:lnTo>
                  <a:close/>
                </a:path>
              </a:pathLst>
            </a:custGeom>
            <a:ln w="11239">
              <a:solidFill>
                <a:srgbClr val="FFFFFF"/>
              </a:solidFill>
            </a:ln>
          </p:spPr>
          <p:txBody>
            <a:bodyPr wrap="square" lIns="0" tIns="0" rIns="0" bIns="0" rtlCol="0"/>
            <a:lstStyle/>
            <a:p>
              <a:endParaRPr/>
            </a:p>
          </p:txBody>
        </p:sp>
        <p:sp>
          <p:nvSpPr>
            <p:cNvPr id="21" name="object 21"/>
            <p:cNvSpPr/>
            <p:nvPr/>
          </p:nvSpPr>
          <p:spPr>
            <a:xfrm>
              <a:off x="6147942" y="4168902"/>
              <a:ext cx="685165" cy="374015"/>
            </a:xfrm>
            <a:custGeom>
              <a:avLst/>
              <a:gdLst/>
              <a:ahLst/>
              <a:cxnLst/>
              <a:rect l="l" t="t" r="r" b="b"/>
              <a:pathLst>
                <a:path w="685165" h="374014">
                  <a:moveTo>
                    <a:pt x="589534" y="0"/>
                  </a:moveTo>
                  <a:lnTo>
                    <a:pt x="0" y="0"/>
                  </a:lnTo>
                  <a:lnTo>
                    <a:pt x="0" y="269621"/>
                  </a:lnTo>
                  <a:lnTo>
                    <a:pt x="343916" y="269621"/>
                  </a:lnTo>
                  <a:lnTo>
                    <a:pt x="684657" y="373507"/>
                  </a:lnTo>
                  <a:lnTo>
                    <a:pt x="491236" y="269621"/>
                  </a:lnTo>
                  <a:lnTo>
                    <a:pt x="589534" y="269621"/>
                  </a:lnTo>
                  <a:lnTo>
                    <a:pt x="589534" y="0"/>
                  </a:lnTo>
                  <a:close/>
                </a:path>
              </a:pathLst>
            </a:custGeom>
            <a:solidFill>
              <a:srgbClr val="FFFFFF"/>
            </a:solidFill>
          </p:spPr>
          <p:txBody>
            <a:bodyPr wrap="square" lIns="0" tIns="0" rIns="0" bIns="0" rtlCol="0"/>
            <a:lstStyle/>
            <a:p>
              <a:endParaRPr/>
            </a:p>
          </p:txBody>
        </p:sp>
        <p:sp>
          <p:nvSpPr>
            <p:cNvPr id="22" name="object 22"/>
            <p:cNvSpPr/>
            <p:nvPr/>
          </p:nvSpPr>
          <p:spPr>
            <a:xfrm>
              <a:off x="6147942" y="4168902"/>
              <a:ext cx="685165" cy="374015"/>
            </a:xfrm>
            <a:custGeom>
              <a:avLst/>
              <a:gdLst/>
              <a:ahLst/>
              <a:cxnLst/>
              <a:rect l="l" t="t" r="r" b="b"/>
              <a:pathLst>
                <a:path w="685165" h="374014">
                  <a:moveTo>
                    <a:pt x="0" y="0"/>
                  </a:moveTo>
                  <a:lnTo>
                    <a:pt x="343916" y="0"/>
                  </a:lnTo>
                  <a:lnTo>
                    <a:pt x="491236" y="0"/>
                  </a:lnTo>
                  <a:lnTo>
                    <a:pt x="589534" y="0"/>
                  </a:lnTo>
                  <a:lnTo>
                    <a:pt x="589534" y="157226"/>
                  </a:lnTo>
                  <a:lnTo>
                    <a:pt x="589534" y="224663"/>
                  </a:lnTo>
                  <a:lnTo>
                    <a:pt x="589534" y="269621"/>
                  </a:lnTo>
                  <a:lnTo>
                    <a:pt x="491236" y="269621"/>
                  </a:lnTo>
                  <a:lnTo>
                    <a:pt x="684657" y="373507"/>
                  </a:lnTo>
                  <a:lnTo>
                    <a:pt x="343916" y="269621"/>
                  </a:lnTo>
                  <a:lnTo>
                    <a:pt x="0" y="269621"/>
                  </a:lnTo>
                  <a:lnTo>
                    <a:pt x="0" y="224663"/>
                  </a:lnTo>
                  <a:lnTo>
                    <a:pt x="0" y="157226"/>
                  </a:lnTo>
                  <a:lnTo>
                    <a:pt x="0" y="0"/>
                  </a:lnTo>
                  <a:close/>
                </a:path>
              </a:pathLst>
            </a:custGeom>
            <a:ln w="5626">
              <a:solidFill>
                <a:srgbClr val="000000"/>
              </a:solidFill>
            </a:ln>
          </p:spPr>
          <p:txBody>
            <a:bodyPr wrap="square" lIns="0" tIns="0" rIns="0" bIns="0" rtlCol="0"/>
            <a:lstStyle/>
            <a:p>
              <a:endParaRPr/>
            </a:p>
          </p:txBody>
        </p:sp>
      </p:grpSp>
      <p:sp>
        <p:nvSpPr>
          <p:cNvPr id="23" name="object 23"/>
          <p:cNvSpPr txBox="1"/>
          <p:nvPr/>
        </p:nvSpPr>
        <p:spPr>
          <a:xfrm>
            <a:off x="8346743" y="5715502"/>
            <a:ext cx="560473" cy="289822"/>
          </a:xfrm>
          <a:prstGeom prst="rect">
            <a:avLst/>
          </a:prstGeom>
        </p:spPr>
        <p:txBody>
          <a:bodyPr vert="horz" wrap="square" lIns="0" tIns="30479" rIns="0" bIns="0" rtlCol="0">
            <a:spAutoFit/>
          </a:bodyPr>
          <a:lstStyle/>
          <a:p>
            <a:pPr marL="48259">
              <a:spcBef>
                <a:spcPts val="240"/>
              </a:spcBef>
            </a:pPr>
            <a:r>
              <a:rPr sz="800" spc="-20" dirty="0">
                <a:solidFill>
                  <a:srgbClr val="585858"/>
                </a:solidFill>
                <a:latin typeface="BIZ UDPゴシック"/>
                <a:cs typeface="BIZ UDPゴシック"/>
              </a:rPr>
              <a:t>希望する</a:t>
            </a:r>
            <a:endParaRPr sz="800">
              <a:latin typeface="BIZ UDPゴシック"/>
              <a:cs typeface="BIZ UDPゴシック"/>
            </a:endParaRPr>
          </a:p>
          <a:p>
            <a:pPr>
              <a:spcBef>
                <a:spcPts val="113"/>
              </a:spcBef>
            </a:pPr>
            <a:r>
              <a:rPr sz="800" dirty="0">
                <a:solidFill>
                  <a:srgbClr val="585858"/>
                </a:solidFill>
                <a:latin typeface="BIZ UDPゴシック"/>
                <a:cs typeface="BIZ UDPゴシック"/>
              </a:rPr>
              <a:t>7</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11%</a:t>
            </a:r>
            <a:endParaRPr sz="800">
              <a:latin typeface="BIZ UDPゴシック"/>
              <a:cs typeface="BIZ UDPゴシック"/>
            </a:endParaRPr>
          </a:p>
        </p:txBody>
      </p:sp>
      <p:grpSp>
        <p:nvGrpSpPr>
          <p:cNvPr id="24" name="object 24"/>
          <p:cNvGrpSpPr/>
          <p:nvPr/>
        </p:nvGrpSpPr>
        <p:grpSpPr>
          <a:xfrm>
            <a:off x="9217846" y="5811265"/>
            <a:ext cx="855102" cy="961778"/>
            <a:chOff x="6905688" y="4256087"/>
            <a:chExt cx="641350" cy="721360"/>
          </a:xfrm>
        </p:grpSpPr>
        <p:sp>
          <p:nvSpPr>
            <p:cNvPr id="25" name="object 25"/>
            <p:cNvSpPr/>
            <p:nvPr/>
          </p:nvSpPr>
          <p:spPr>
            <a:xfrm>
              <a:off x="6908546" y="4258944"/>
              <a:ext cx="635635" cy="715645"/>
            </a:xfrm>
            <a:custGeom>
              <a:avLst/>
              <a:gdLst/>
              <a:ahLst/>
              <a:cxnLst/>
              <a:rect l="l" t="t" r="r" b="b"/>
              <a:pathLst>
                <a:path w="635634" h="715645">
                  <a:moveTo>
                    <a:pt x="635254" y="0"/>
                  </a:moveTo>
                  <a:lnTo>
                    <a:pt x="0" y="0"/>
                  </a:lnTo>
                  <a:lnTo>
                    <a:pt x="0" y="296926"/>
                  </a:lnTo>
                  <a:lnTo>
                    <a:pt x="370586" y="296926"/>
                  </a:lnTo>
                  <a:lnTo>
                    <a:pt x="387350" y="715264"/>
                  </a:lnTo>
                  <a:lnTo>
                    <a:pt x="529336" y="296926"/>
                  </a:lnTo>
                  <a:lnTo>
                    <a:pt x="635254" y="296926"/>
                  </a:lnTo>
                  <a:lnTo>
                    <a:pt x="635254" y="0"/>
                  </a:lnTo>
                  <a:close/>
                </a:path>
              </a:pathLst>
            </a:custGeom>
            <a:solidFill>
              <a:srgbClr val="FFFFFF"/>
            </a:solidFill>
          </p:spPr>
          <p:txBody>
            <a:bodyPr wrap="square" lIns="0" tIns="0" rIns="0" bIns="0" rtlCol="0"/>
            <a:lstStyle/>
            <a:p>
              <a:endParaRPr/>
            </a:p>
          </p:txBody>
        </p:sp>
        <p:sp>
          <p:nvSpPr>
            <p:cNvPr id="26" name="object 26"/>
            <p:cNvSpPr/>
            <p:nvPr/>
          </p:nvSpPr>
          <p:spPr>
            <a:xfrm>
              <a:off x="6908546" y="4258944"/>
              <a:ext cx="635635" cy="715645"/>
            </a:xfrm>
            <a:custGeom>
              <a:avLst/>
              <a:gdLst/>
              <a:ahLst/>
              <a:cxnLst/>
              <a:rect l="l" t="t" r="r" b="b"/>
              <a:pathLst>
                <a:path w="635634" h="715645">
                  <a:moveTo>
                    <a:pt x="0" y="0"/>
                  </a:moveTo>
                  <a:lnTo>
                    <a:pt x="370586" y="0"/>
                  </a:lnTo>
                  <a:lnTo>
                    <a:pt x="529336" y="0"/>
                  </a:lnTo>
                  <a:lnTo>
                    <a:pt x="635254" y="0"/>
                  </a:lnTo>
                  <a:lnTo>
                    <a:pt x="635254" y="173228"/>
                  </a:lnTo>
                  <a:lnTo>
                    <a:pt x="635254" y="247522"/>
                  </a:lnTo>
                  <a:lnTo>
                    <a:pt x="635254" y="296926"/>
                  </a:lnTo>
                  <a:lnTo>
                    <a:pt x="529336" y="296926"/>
                  </a:lnTo>
                  <a:lnTo>
                    <a:pt x="387350" y="715264"/>
                  </a:lnTo>
                  <a:lnTo>
                    <a:pt x="370586" y="296926"/>
                  </a:lnTo>
                  <a:lnTo>
                    <a:pt x="0" y="296926"/>
                  </a:lnTo>
                  <a:lnTo>
                    <a:pt x="0" y="247522"/>
                  </a:lnTo>
                  <a:lnTo>
                    <a:pt x="0" y="173228"/>
                  </a:lnTo>
                  <a:lnTo>
                    <a:pt x="0" y="0"/>
                  </a:lnTo>
                  <a:close/>
                </a:path>
              </a:pathLst>
            </a:custGeom>
            <a:ln w="5626">
              <a:solidFill>
                <a:srgbClr val="000000"/>
              </a:solidFill>
            </a:ln>
          </p:spPr>
          <p:txBody>
            <a:bodyPr wrap="square" lIns="0" tIns="0" rIns="0" bIns="0" rtlCol="0"/>
            <a:lstStyle/>
            <a:p>
              <a:endParaRPr/>
            </a:p>
          </p:txBody>
        </p:sp>
      </p:grpSp>
      <p:sp>
        <p:nvSpPr>
          <p:cNvPr id="27" name="object 27"/>
          <p:cNvSpPr txBox="1"/>
          <p:nvPr/>
        </p:nvSpPr>
        <p:spPr>
          <a:xfrm>
            <a:off x="9357458" y="5853309"/>
            <a:ext cx="629050" cy="289822"/>
          </a:xfrm>
          <a:prstGeom prst="rect">
            <a:avLst/>
          </a:prstGeom>
        </p:spPr>
        <p:txBody>
          <a:bodyPr vert="horz" wrap="square" lIns="0" tIns="30479" rIns="0" bIns="0" rtlCol="0">
            <a:spAutoFit/>
          </a:bodyPr>
          <a:lstStyle/>
          <a:p>
            <a:pPr marL="33019">
              <a:spcBef>
                <a:spcPts val="240"/>
              </a:spcBef>
            </a:pPr>
            <a:r>
              <a:rPr sz="800" spc="-13" dirty="0">
                <a:solidFill>
                  <a:srgbClr val="585858"/>
                </a:solidFill>
                <a:latin typeface="BIZ UDPゴシック"/>
                <a:cs typeface="BIZ UDPゴシック"/>
              </a:rPr>
              <a:t>希望しない</a:t>
            </a:r>
            <a:endParaRPr sz="800">
              <a:latin typeface="BIZ UDPゴシック"/>
              <a:cs typeface="BIZ UDPゴシック"/>
            </a:endParaRPr>
          </a:p>
          <a:p>
            <a:pPr>
              <a:spcBef>
                <a:spcPts val="120"/>
              </a:spcBef>
            </a:pPr>
            <a:r>
              <a:rPr sz="800" dirty="0">
                <a:solidFill>
                  <a:srgbClr val="585858"/>
                </a:solidFill>
                <a:latin typeface="BIZ UDPゴシック"/>
                <a:cs typeface="BIZ UDPゴシック"/>
              </a:rPr>
              <a:t>11</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16%</a:t>
            </a:r>
            <a:endParaRPr sz="800">
              <a:latin typeface="BIZ UDPゴシック"/>
              <a:cs typeface="BIZ UDPゴシック"/>
            </a:endParaRPr>
          </a:p>
        </p:txBody>
      </p:sp>
      <p:grpSp>
        <p:nvGrpSpPr>
          <p:cNvPr id="28" name="object 28"/>
          <p:cNvGrpSpPr/>
          <p:nvPr/>
        </p:nvGrpSpPr>
        <p:grpSpPr>
          <a:xfrm>
            <a:off x="7484277" y="7849794"/>
            <a:ext cx="859335" cy="728106"/>
            <a:chOff x="5605462" y="5785040"/>
            <a:chExt cx="644525" cy="546100"/>
          </a:xfrm>
        </p:grpSpPr>
        <p:sp>
          <p:nvSpPr>
            <p:cNvPr id="29" name="object 29"/>
            <p:cNvSpPr/>
            <p:nvPr/>
          </p:nvSpPr>
          <p:spPr>
            <a:xfrm>
              <a:off x="5608319" y="5787898"/>
              <a:ext cx="638810" cy="540385"/>
            </a:xfrm>
            <a:custGeom>
              <a:avLst/>
              <a:gdLst/>
              <a:ahLst/>
              <a:cxnLst/>
              <a:rect l="l" t="t" r="r" b="b"/>
              <a:pathLst>
                <a:path w="638810" h="540385">
                  <a:moveTo>
                    <a:pt x="397383" y="0"/>
                  </a:moveTo>
                  <a:lnTo>
                    <a:pt x="372618" y="234061"/>
                  </a:lnTo>
                  <a:lnTo>
                    <a:pt x="0" y="234061"/>
                  </a:lnTo>
                  <a:lnTo>
                    <a:pt x="0" y="539775"/>
                  </a:lnTo>
                  <a:lnTo>
                    <a:pt x="638810" y="539775"/>
                  </a:lnTo>
                  <a:lnTo>
                    <a:pt x="638810" y="234061"/>
                  </a:lnTo>
                  <a:lnTo>
                    <a:pt x="532384" y="234061"/>
                  </a:lnTo>
                  <a:lnTo>
                    <a:pt x="397383" y="0"/>
                  </a:lnTo>
                  <a:close/>
                </a:path>
              </a:pathLst>
            </a:custGeom>
            <a:solidFill>
              <a:srgbClr val="FFFFFF"/>
            </a:solidFill>
          </p:spPr>
          <p:txBody>
            <a:bodyPr wrap="square" lIns="0" tIns="0" rIns="0" bIns="0" rtlCol="0"/>
            <a:lstStyle/>
            <a:p>
              <a:endParaRPr/>
            </a:p>
          </p:txBody>
        </p:sp>
        <p:sp>
          <p:nvSpPr>
            <p:cNvPr id="30" name="object 30"/>
            <p:cNvSpPr/>
            <p:nvPr/>
          </p:nvSpPr>
          <p:spPr>
            <a:xfrm>
              <a:off x="5608319" y="5787898"/>
              <a:ext cx="638810" cy="540385"/>
            </a:xfrm>
            <a:custGeom>
              <a:avLst/>
              <a:gdLst/>
              <a:ahLst/>
              <a:cxnLst/>
              <a:rect l="l" t="t" r="r" b="b"/>
              <a:pathLst>
                <a:path w="638810" h="540385">
                  <a:moveTo>
                    <a:pt x="0" y="234061"/>
                  </a:moveTo>
                  <a:lnTo>
                    <a:pt x="372618" y="234061"/>
                  </a:lnTo>
                  <a:lnTo>
                    <a:pt x="397383" y="0"/>
                  </a:lnTo>
                  <a:lnTo>
                    <a:pt x="532384" y="234061"/>
                  </a:lnTo>
                  <a:lnTo>
                    <a:pt x="638810" y="234061"/>
                  </a:lnTo>
                  <a:lnTo>
                    <a:pt x="638810" y="284988"/>
                  </a:lnTo>
                  <a:lnTo>
                    <a:pt x="638810" y="361442"/>
                  </a:lnTo>
                  <a:lnTo>
                    <a:pt x="638810" y="539775"/>
                  </a:lnTo>
                  <a:lnTo>
                    <a:pt x="532384" y="539775"/>
                  </a:lnTo>
                  <a:lnTo>
                    <a:pt x="372618" y="539775"/>
                  </a:lnTo>
                  <a:lnTo>
                    <a:pt x="0" y="539775"/>
                  </a:lnTo>
                  <a:lnTo>
                    <a:pt x="0" y="361442"/>
                  </a:lnTo>
                  <a:lnTo>
                    <a:pt x="0" y="284988"/>
                  </a:lnTo>
                  <a:lnTo>
                    <a:pt x="0" y="234061"/>
                  </a:lnTo>
                  <a:close/>
                </a:path>
              </a:pathLst>
            </a:custGeom>
            <a:ln w="5626">
              <a:solidFill>
                <a:srgbClr val="000000"/>
              </a:solidFill>
            </a:ln>
          </p:spPr>
          <p:txBody>
            <a:bodyPr wrap="square" lIns="0" tIns="0" rIns="0" bIns="0" rtlCol="0"/>
            <a:lstStyle/>
            <a:p>
              <a:endParaRPr/>
            </a:p>
          </p:txBody>
        </p:sp>
      </p:grpSp>
      <p:sp>
        <p:nvSpPr>
          <p:cNvPr id="31" name="object 31"/>
          <p:cNvSpPr txBox="1"/>
          <p:nvPr/>
        </p:nvSpPr>
        <p:spPr>
          <a:xfrm>
            <a:off x="7488087" y="8165675"/>
            <a:ext cx="851715" cy="335132"/>
          </a:xfrm>
          <a:prstGeom prst="rect">
            <a:avLst/>
          </a:prstGeom>
          <a:ln w="5626">
            <a:solidFill>
              <a:srgbClr val="000000"/>
            </a:solidFill>
          </a:ln>
        </p:spPr>
        <p:txBody>
          <a:bodyPr vert="horz" wrap="square" lIns="0" tIns="75351" rIns="0" bIns="0" rtlCol="0">
            <a:spAutoFit/>
          </a:bodyPr>
          <a:lstStyle/>
          <a:p>
            <a:pPr marL="847" algn="ctr">
              <a:spcBef>
                <a:spcPts val="593"/>
              </a:spcBef>
            </a:pPr>
            <a:r>
              <a:rPr sz="800" spc="-27" dirty="0">
                <a:solidFill>
                  <a:srgbClr val="585858"/>
                </a:solidFill>
                <a:latin typeface="BIZ UDPゴシック"/>
                <a:cs typeface="BIZ UDPゴシック"/>
              </a:rPr>
              <a:t>未回答</a:t>
            </a:r>
            <a:endParaRPr sz="800">
              <a:latin typeface="BIZ UDPゴシック"/>
              <a:cs typeface="BIZ UDPゴシック"/>
            </a:endParaRPr>
          </a:p>
          <a:p>
            <a:pPr marL="37252" algn="ctr">
              <a:spcBef>
                <a:spcPts val="113"/>
              </a:spcBef>
            </a:pPr>
            <a:r>
              <a:rPr sz="800" dirty="0">
                <a:solidFill>
                  <a:srgbClr val="585858"/>
                </a:solidFill>
                <a:latin typeface="BIZ UDPゴシック"/>
                <a:cs typeface="BIZ UDPゴシック"/>
              </a:rPr>
              <a:t>49</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73%</a:t>
            </a:r>
            <a:endParaRPr sz="800">
              <a:latin typeface="BIZ UDPゴシック"/>
              <a:cs typeface="BIZ UDPゴシック"/>
            </a:endParaRPr>
          </a:p>
        </p:txBody>
      </p:sp>
      <p:grpSp>
        <p:nvGrpSpPr>
          <p:cNvPr id="32" name="object 32"/>
          <p:cNvGrpSpPr/>
          <p:nvPr/>
        </p:nvGrpSpPr>
        <p:grpSpPr>
          <a:xfrm>
            <a:off x="7671330" y="1793135"/>
            <a:ext cx="2374812" cy="2550912"/>
            <a:chOff x="5745757" y="1242377"/>
            <a:chExt cx="1781175" cy="1913255"/>
          </a:xfrm>
        </p:grpSpPr>
        <p:sp>
          <p:nvSpPr>
            <p:cNvPr id="33" name="object 33"/>
            <p:cNvSpPr/>
            <p:nvPr/>
          </p:nvSpPr>
          <p:spPr>
            <a:xfrm>
              <a:off x="6560565" y="1525905"/>
              <a:ext cx="657225" cy="815340"/>
            </a:xfrm>
            <a:custGeom>
              <a:avLst/>
              <a:gdLst/>
              <a:ahLst/>
              <a:cxnLst/>
              <a:rect l="l" t="t" r="r" b="b"/>
              <a:pathLst>
                <a:path w="657225" h="815339">
                  <a:moveTo>
                    <a:pt x="0" y="0"/>
                  </a:moveTo>
                  <a:lnTo>
                    <a:pt x="0" y="814832"/>
                  </a:lnTo>
                  <a:lnTo>
                    <a:pt x="656971" y="332740"/>
                  </a:lnTo>
                  <a:lnTo>
                    <a:pt x="627140" y="294533"/>
                  </a:lnTo>
                  <a:lnTo>
                    <a:pt x="595300" y="258388"/>
                  </a:lnTo>
                  <a:lnTo>
                    <a:pt x="561560" y="224360"/>
                  </a:lnTo>
                  <a:lnTo>
                    <a:pt x="526030" y="192506"/>
                  </a:lnTo>
                  <a:lnTo>
                    <a:pt x="488819" y="162880"/>
                  </a:lnTo>
                  <a:lnTo>
                    <a:pt x="450038" y="135539"/>
                  </a:lnTo>
                  <a:lnTo>
                    <a:pt x="409797" y="110537"/>
                  </a:lnTo>
                  <a:lnTo>
                    <a:pt x="368204" y="87931"/>
                  </a:lnTo>
                  <a:lnTo>
                    <a:pt x="325370" y="67776"/>
                  </a:lnTo>
                  <a:lnTo>
                    <a:pt x="281405" y="50129"/>
                  </a:lnTo>
                  <a:lnTo>
                    <a:pt x="236418" y="35043"/>
                  </a:lnTo>
                  <a:lnTo>
                    <a:pt x="190519" y="22576"/>
                  </a:lnTo>
                  <a:lnTo>
                    <a:pt x="143818" y="12782"/>
                  </a:lnTo>
                  <a:lnTo>
                    <a:pt x="96425" y="5718"/>
                  </a:lnTo>
                  <a:lnTo>
                    <a:pt x="48449" y="1438"/>
                  </a:lnTo>
                  <a:lnTo>
                    <a:pt x="0" y="0"/>
                  </a:lnTo>
                  <a:close/>
                </a:path>
              </a:pathLst>
            </a:custGeom>
            <a:solidFill>
              <a:srgbClr val="4471C4"/>
            </a:solidFill>
          </p:spPr>
          <p:txBody>
            <a:bodyPr wrap="square" lIns="0" tIns="0" rIns="0" bIns="0" rtlCol="0"/>
            <a:lstStyle/>
            <a:p>
              <a:endParaRPr/>
            </a:p>
          </p:txBody>
        </p:sp>
        <p:sp>
          <p:nvSpPr>
            <p:cNvPr id="34" name="object 34"/>
            <p:cNvSpPr/>
            <p:nvPr/>
          </p:nvSpPr>
          <p:spPr>
            <a:xfrm>
              <a:off x="5745757" y="1525905"/>
              <a:ext cx="1630045" cy="1630045"/>
            </a:xfrm>
            <a:custGeom>
              <a:avLst/>
              <a:gdLst/>
              <a:ahLst/>
              <a:cxnLst/>
              <a:rect l="l" t="t" r="r" b="b"/>
              <a:pathLst>
                <a:path w="1630045" h="1630045">
                  <a:moveTo>
                    <a:pt x="814808" y="0"/>
                  </a:moveTo>
                  <a:lnTo>
                    <a:pt x="762960" y="1649"/>
                  </a:lnTo>
                  <a:lnTo>
                    <a:pt x="711527" y="6566"/>
                  </a:lnTo>
                  <a:lnTo>
                    <a:pt x="660658" y="14703"/>
                  </a:lnTo>
                  <a:lnTo>
                    <a:pt x="610501" y="26013"/>
                  </a:lnTo>
                  <a:lnTo>
                    <a:pt x="561205" y="40449"/>
                  </a:lnTo>
                  <a:lnTo>
                    <a:pt x="512919" y="57963"/>
                  </a:lnTo>
                  <a:lnTo>
                    <a:pt x="465791" y="78509"/>
                  </a:lnTo>
                  <a:lnTo>
                    <a:pt x="419970" y="102038"/>
                  </a:lnTo>
                  <a:lnTo>
                    <a:pt x="375605" y="128505"/>
                  </a:lnTo>
                  <a:lnTo>
                    <a:pt x="332843" y="157860"/>
                  </a:lnTo>
                  <a:lnTo>
                    <a:pt x="295059" y="187296"/>
                  </a:lnTo>
                  <a:lnTo>
                    <a:pt x="259468" y="218490"/>
                  </a:lnTo>
                  <a:lnTo>
                    <a:pt x="226088" y="251335"/>
                  </a:lnTo>
                  <a:lnTo>
                    <a:pt x="194933" y="285725"/>
                  </a:lnTo>
                  <a:lnTo>
                    <a:pt x="166022" y="321553"/>
                  </a:lnTo>
                  <a:lnTo>
                    <a:pt x="139369" y="358712"/>
                  </a:lnTo>
                  <a:lnTo>
                    <a:pt x="114993" y="397095"/>
                  </a:lnTo>
                  <a:lnTo>
                    <a:pt x="92908" y="436596"/>
                  </a:lnTo>
                  <a:lnTo>
                    <a:pt x="73132" y="477107"/>
                  </a:lnTo>
                  <a:lnTo>
                    <a:pt x="55681" y="518522"/>
                  </a:lnTo>
                  <a:lnTo>
                    <a:pt x="40571" y="560735"/>
                  </a:lnTo>
                  <a:lnTo>
                    <a:pt x="27819" y="603637"/>
                  </a:lnTo>
                  <a:lnTo>
                    <a:pt x="17441" y="647123"/>
                  </a:lnTo>
                  <a:lnTo>
                    <a:pt x="9454" y="691086"/>
                  </a:lnTo>
                  <a:lnTo>
                    <a:pt x="3873" y="735418"/>
                  </a:lnTo>
                  <a:lnTo>
                    <a:pt x="717" y="780014"/>
                  </a:lnTo>
                  <a:lnTo>
                    <a:pt x="0" y="824766"/>
                  </a:lnTo>
                  <a:lnTo>
                    <a:pt x="1739" y="869567"/>
                  </a:lnTo>
                  <a:lnTo>
                    <a:pt x="5951" y="914310"/>
                  </a:lnTo>
                  <a:lnTo>
                    <a:pt x="12652" y="958890"/>
                  </a:lnTo>
                  <a:lnTo>
                    <a:pt x="21858" y="1003198"/>
                  </a:lnTo>
                  <a:lnTo>
                    <a:pt x="33587" y="1047129"/>
                  </a:lnTo>
                  <a:lnTo>
                    <a:pt x="47853" y="1090575"/>
                  </a:lnTo>
                  <a:lnTo>
                    <a:pt x="64675" y="1133429"/>
                  </a:lnTo>
                  <a:lnTo>
                    <a:pt x="84068" y="1175586"/>
                  </a:lnTo>
                  <a:lnTo>
                    <a:pt x="106048" y="1216937"/>
                  </a:lnTo>
                  <a:lnTo>
                    <a:pt x="130633" y="1257376"/>
                  </a:lnTo>
                  <a:lnTo>
                    <a:pt x="157837" y="1296796"/>
                  </a:lnTo>
                  <a:lnTo>
                    <a:pt x="187273" y="1334581"/>
                  </a:lnTo>
                  <a:lnTo>
                    <a:pt x="218468" y="1370172"/>
                  </a:lnTo>
                  <a:lnTo>
                    <a:pt x="251316" y="1403552"/>
                  </a:lnTo>
                  <a:lnTo>
                    <a:pt x="285709" y="1434707"/>
                  </a:lnTo>
                  <a:lnTo>
                    <a:pt x="321540" y="1463618"/>
                  </a:lnTo>
                  <a:lnTo>
                    <a:pt x="358703" y="1490270"/>
                  </a:lnTo>
                  <a:lnTo>
                    <a:pt x="397092" y="1514647"/>
                  </a:lnTo>
                  <a:lnTo>
                    <a:pt x="436598" y="1536732"/>
                  </a:lnTo>
                  <a:lnTo>
                    <a:pt x="477115" y="1556508"/>
                  </a:lnTo>
                  <a:lnTo>
                    <a:pt x="518536" y="1573959"/>
                  </a:lnTo>
                  <a:lnTo>
                    <a:pt x="560755" y="1589069"/>
                  </a:lnTo>
                  <a:lnTo>
                    <a:pt x="603664" y="1601821"/>
                  </a:lnTo>
                  <a:lnTo>
                    <a:pt x="647157" y="1612199"/>
                  </a:lnTo>
                  <a:lnTo>
                    <a:pt x="691126" y="1620186"/>
                  </a:lnTo>
                  <a:lnTo>
                    <a:pt x="735466" y="1625766"/>
                  </a:lnTo>
                  <a:lnTo>
                    <a:pt x="780068" y="1628923"/>
                  </a:lnTo>
                  <a:lnTo>
                    <a:pt x="824826" y="1629640"/>
                  </a:lnTo>
                  <a:lnTo>
                    <a:pt x="869634" y="1627901"/>
                  </a:lnTo>
                  <a:lnTo>
                    <a:pt x="914383" y="1623689"/>
                  </a:lnTo>
                  <a:lnTo>
                    <a:pt x="958969" y="1616988"/>
                  </a:lnTo>
                  <a:lnTo>
                    <a:pt x="1003282" y="1607782"/>
                  </a:lnTo>
                  <a:lnTo>
                    <a:pt x="1047218" y="1596053"/>
                  </a:lnTo>
                  <a:lnTo>
                    <a:pt x="1090668" y="1581787"/>
                  </a:lnTo>
                  <a:lnTo>
                    <a:pt x="1133526" y="1564965"/>
                  </a:lnTo>
                  <a:lnTo>
                    <a:pt x="1175685" y="1545572"/>
                  </a:lnTo>
                  <a:lnTo>
                    <a:pt x="1217039" y="1523592"/>
                  </a:lnTo>
                  <a:lnTo>
                    <a:pt x="1257479" y="1499007"/>
                  </a:lnTo>
                  <a:lnTo>
                    <a:pt x="1296900" y="1471802"/>
                  </a:lnTo>
                  <a:lnTo>
                    <a:pt x="1334672" y="1442354"/>
                  </a:lnTo>
                  <a:lnTo>
                    <a:pt x="1370250" y="1411148"/>
                  </a:lnTo>
                  <a:lnTo>
                    <a:pt x="1403620" y="1378292"/>
                  </a:lnTo>
                  <a:lnTo>
                    <a:pt x="1434764" y="1343891"/>
                  </a:lnTo>
                  <a:lnTo>
                    <a:pt x="1463665" y="1308054"/>
                  </a:lnTo>
                  <a:lnTo>
                    <a:pt x="1490309" y="1270886"/>
                  </a:lnTo>
                  <a:lnTo>
                    <a:pt x="1514678" y="1232495"/>
                  </a:lnTo>
                  <a:lnTo>
                    <a:pt x="1536755" y="1192987"/>
                  </a:lnTo>
                  <a:lnTo>
                    <a:pt x="1556524" y="1152469"/>
                  </a:lnTo>
                  <a:lnTo>
                    <a:pt x="1573970" y="1111048"/>
                  </a:lnTo>
                  <a:lnTo>
                    <a:pt x="1589074" y="1068830"/>
                  </a:lnTo>
                  <a:lnTo>
                    <a:pt x="1601821" y="1025923"/>
                  </a:lnTo>
                  <a:lnTo>
                    <a:pt x="1612195" y="982432"/>
                  </a:lnTo>
                  <a:lnTo>
                    <a:pt x="1620179" y="938466"/>
                  </a:lnTo>
                  <a:lnTo>
                    <a:pt x="1625756" y="894130"/>
                  </a:lnTo>
                  <a:lnTo>
                    <a:pt x="1628910" y="849532"/>
                  </a:lnTo>
                  <a:lnTo>
                    <a:pt x="1629625" y="804778"/>
                  </a:lnTo>
                  <a:lnTo>
                    <a:pt x="1627884" y="759975"/>
                  </a:lnTo>
                  <a:lnTo>
                    <a:pt x="1623670" y="715230"/>
                  </a:lnTo>
                  <a:lnTo>
                    <a:pt x="1616968" y="670649"/>
                  </a:lnTo>
                  <a:lnTo>
                    <a:pt x="1607761" y="626340"/>
                  </a:lnTo>
                  <a:lnTo>
                    <a:pt x="1596031" y="582408"/>
                  </a:lnTo>
                  <a:lnTo>
                    <a:pt x="1581764" y="538962"/>
                  </a:lnTo>
                  <a:lnTo>
                    <a:pt x="1564942" y="496107"/>
                  </a:lnTo>
                  <a:lnTo>
                    <a:pt x="1545549" y="453951"/>
                  </a:lnTo>
                  <a:lnTo>
                    <a:pt x="1523569" y="412599"/>
                  </a:lnTo>
                  <a:lnTo>
                    <a:pt x="1498984" y="372160"/>
                  </a:lnTo>
                  <a:lnTo>
                    <a:pt x="1471779" y="332739"/>
                  </a:lnTo>
                  <a:lnTo>
                    <a:pt x="814808" y="814832"/>
                  </a:lnTo>
                  <a:lnTo>
                    <a:pt x="814808" y="0"/>
                  </a:lnTo>
                  <a:close/>
                </a:path>
              </a:pathLst>
            </a:custGeom>
            <a:solidFill>
              <a:srgbClr val="EC7C30"/>
            </a:solidFill>
          </p:spPr>
          <p:txBody>
            <a:bodyPr wrap="square" lIns="0" tIns="0" rIns="0" bIns="0" rtlCol="0"/>
            <a:lstStyle/>
            <a:p>
              <a:endParaRPr/>
            </a:p>
          </p:txBody>
        </p:sp>
        <p:sp>
          <p:nvSpPr>
            <p:cNvPr id="35" name="object 35"/>
            <p:cNvSpPr/>
            <p:nvPr/>
          </p:nvSpPr>
          <p:spPr>
            <a:xfrm>
              <a:off x="6862063" y="1245235"/>
              <a:ext cx="662305" cy="368935"/>
            </a:xfrm>
            <a:custGeom>
              <a:avLst/>
              <a:gdLst/>
              <a:ahLst/>
              <a:cxnLst/>
              <a:rect l="l" t="t" r="r" b="b"/>
              <a:pathLst>
                <a:path w="662304" h="368934">
                  <a:moveTo>
                    <a:pt x="661924" y="0"/>
                  </a:moveTo>
                  <a:lnTo>
                    <a:pt x="0" y="0"/>
                  </a:lnTo>
                  <a:lnTo>
                    <a:pt x="0" y="276352"/>
                  </a:lnTo>
                  <a:lnTo>
                    <a:pt x="110363" y="276352"/>
                  </a:lnTo>
                  <a:lnTo>
                    <a:pt x="66675" y="368681"/>
                  </a:lnTo>
                  <a:lnTo>
                    <a:pt x="275844" y="276352"/>
                  </a:lnTo>
                  <a:lnTo>
                    <a:pt x="661924" y="276352"/>
                  </a:lnTo>
                  <a:lnTo>
                    <a:pt x="661924" y="0"/>
                  </a:lnTo>
                  <a:close/>
                </a:path>
              </a:pathLst>
            </a:custGeom>
            <a:solidFill>
              <a:srgbClr val="FFFFFF"/>
            </a:solidFill>
          </p:spPr>
          <p:txBody>
            <a:bodyPr wrap="square" lIns="0" tIns="0" rIns="0" bIns="0" rtlCol="0"/>
            <a:lstStyle/>
            <a:p>
              <a:endParaRPr/>
            </a:p>
          </p:txBody>
        </p:sp>
        <p:sp>
          <p:nvSpPr>
            <p:cNvPr id="36" name="object 36"/>
            <p:cNvSpPr/>
            <p:nvPr/>
          </p:nvSpPr>
          <p:spPr>
            <a:xfrm>
              <a:off x="6862063" y="1245235"/>
              <a:ext cx="662305" cy="368935"/>
            </a:xfrm>
            <a:custGeom>
              <a:avLst/>
              <a:gdLst/>
              <a:ahLst/>
              <a:cxnLst/>
              <a:rect l="l" t="t" r="r" b="b"/>
              <a:pathLst>
                <a:path w="662304" h="368934">
                  <a:moveTo>
                    <a:pt x="0" y="0"/>
                  </a:moveTo>
                  <a:lnTo>
                    <a:pt x="110363" y="0"/>
                  </a:lnTo>
                  <a:lnTo>
                    <a:pt x="275844" y="0"/>
                  </a:lnTo>
                  <a:lnTo>
                    <a:pt x="661924" y="0"/>
                  </a:lnTo>
                  <a:lnTo>
                    <a:pt x="661924" y="161290"/>
                  </a:lnTo>
                  <a:lnTo>
                    <a:pt x="661924" y="230378"/>
                  </a:lnTo>
                  <a:lnTo>
                    <a:pt x="661924" y="276352"/>
                  </a:lnTo>
                  <a:lnTo>
                    <a:pt x="275844" y="276352"/>
                  </a:lnTo>
                  <a:lnTo>
                    <a:pt x="66675" y="368681"/>
                  </a:lnTo>
                  <a:lnTo>
                    <a:pt x="110363" y="276352"/>
                  </a:lnTo>
                  <a:lnTo>
                    <a:pt x="0" y="276352"/>
                  </a:lnTo>
                  <a:lnTo>
                    <a:pt x="0" y="230378"/>
                  </a:lnTo>
                  <a:lnTo>
                    <a:pt x="0" y="161290"/>
                  </a:lnTo>
                  <a:lnTo>
                    <a:pt x="0" y="0"/>
                  </a:lnTo>
                  <a:close/>
                </a:path>
              </a:pathLst>
            </a:custGeom>
            <a:ln w="5626">
              <a:solidFill>
                <a:srgbClr val="000000"/>
              </a:solidFill>
            </a:ln>
          </p:spPr>
          <p:txBody>
            <a:bodyPr wrap="square" lIns="0" tIns="0" rIns="0" bIns="0" rtlCol="0"/>
            <a:lstStyle/>
            <a:p>
              <a:endParaRPr/>
            </a:p>
          </p:txBody>
        </p:sp>
      </p:grpSp>
      <p:sp>
        <p:nvSpPr>
          <p:cNvPr id="37" name="object 37"/>
          <p:cNvSpPr txBox="1"/>
          <p:nvPr/>
        </p:nvSpPr>
        <p:spPr>
          <a:xfrm>
            <a:off x="9290572" y="1819831"/>
            <a:ext cx="658682" cy="290677"/>
          </a:xfrm>
          <a:prstGeom prst="rect">
            <a:avLst/>
          </a:prstGeom>
        </p:spPr>
        <p:txBody>
          <a:bodyPr vert="horz" wrap="square" lIns="0" tIns="31326" rIns="0" bIns="0" rtlCol="0">
            <a:spAutoFit/>
          </a:bodyPr>
          <a:lstStyle/>
          <a:p>
            <a:pPr marR="23706" algn="ctr">
              <a:spcBef>
                <a:spcPts val="247"/>
              </a:spcBef>
            </a:pPr>
            <a:r>
              <a:rPr sz="800" spc="-33" dirty="0">
                <a:solidFill>
                  <a:srgbClr val="585858"/>
                </a:solidFill>
                <a:latin typeface="BIZ UDPゴシック"/>
                <a:cs typeface="BIZ UDPゴシック"/>
              </a:rPr>
              <a:t>ある</a:t>
            </a:r>
            <a:endParaRPr sz="800">
              <a:latin typeface="BIZ UDPゴシック"/>
              <a:cs typeface="BIZ UDPゴシック"/>
            </a:endParaRPr>
          </a:p>
          <a:p>
            <a:pPr algn="ctr">
              <a:spcBef>
                <a:spcPts val="113"/>
              </a:spcBef>
            </a:pPr>
            <a:r>
              <a:rPr sz="800" dirty="0">
                <a:solidFill>
                  <a:srgbClr val="585858"/>
                </a:solidFill>
                <a:latin typeface="BIZ UDPゴシック"/>
                <a:cs typeface="BIZ UDPゴシック"/>
              </a:rPr>
              <a:t>10</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15%</a:t>
            </a:r>
            <a:endParaRPr sz="800">
              <a:latin typeface="BIZ UDPゴシック"/>
              <a:cs typeface="BIZ UDPゴシック"/>
            </a:endParaRPr>
          </a:p>
        </p:txBody>
      </p:sp>
      <p:grpSp>
        <p:nvGrpSpPr>
          <p:cNvPr id="38" name="object 38"/>
          <p:cNvGrpSpPr/>
          <p:nvPr/>
        </p:nvGrpSpPr>
        <p:grpSpPr>
          <a:xfrm>
            <a:off x="7462264" y="4222808"/>
            <a:ext cx="880501" cy="499515"/>
            <a:chOff x="5588952" y="3064700"/>
            <a:chExt cx="660400" cy="374650"/>
          </a:xfrm>
        </p:grpSpPr>
        <p:sp>
          <p:nvSpPr>
            <p:cNvPr id="39" name="object 39"/>
            <p:cNvSpPr/>
            <p:nvPr/>
          </p:nvSpPr>
          <p:spPr>
            <a:xfrm>
              <a:off x="5591810" y="3067558"/>
              <a:ext cx="654685" cy="368935"/>
            </a:xfrm>
            <a:custGeom>
              <a:avLst/>
              <a:gdLst/>
              <a:ahLst/>
              <a:cxnLst/>
              <a:rect l="l" t="t" r="r" b="b"/>
              <a:pathLst>
                <a:path w="654685" h="368935">
                  <a:moveTo>
                    <a:pt x="600583" y="0"/>
                  </a:moveTo>
                  <a:lnTo>
                    <a:pt x="381635" y="70612"/>
                  </a:lnTo>
                  <a:lnTo>
                    <a:pt x="0" y="70612"/>
                  </a:lnTo>
                  <a:lnTo>
                    <a:pt x="0" y="368554"/>
                  </a:lnTo>
                  <a:lnTo>
                    <a:pt x="654304" y="368554"/>
                  </a:lnTo>
                  <a:lnTo>
                    <a:pt x="654304" y="70612"/>
                  </a:lnTo>
                  <a:lnTo>
                    <a:pt x="545211" y="70612"/>
                  </a:lnTo>
                  <a:lnTo>
                    <a:pt x="600583" y="0"/>
                  </a:lnTo>
                  <a:close/>
                </a:path>
              </a:pathLst>
            </a:custGeom>
            <a:solidFill>
              <a:srgbClr val="FFFFFF"/>
            </a:solidFill>
          </p:spPr>
          <p:txBody>
            <a:bodyPr wrap="square" lIns="0" tIns="0" rIns="0" bIns="0" rtlCol="0"/>
            <a:lstStyle/>
            <a:p>
              <a:endParaRPr/>
            </a:p>
          </p:txBody>
        </p:sp>
        <p:sp>
          <p:nvSpPr>
            <p:cNvPr id="40" name="object 40"/>
            <p:cNvSpPr/>
            <p:nvPr/>
          </p:nvSpPr>
          <p:spPr>
            <a:xfrm>
              <a:off x="5591810" y="3067558"/>
              <a:ext cx="654685" cy="368935"/>
            </a:xfrm>
            <a:custGeom>
              <a:avLst/>
              <a:gdLst/>
              <a:ahLst/>
              <a:cxnLst/>
              <a:rect l="l" t="t" r="r" b="b"/>
              <a:pathLst>
                <a:path w="654685" h="368935">
                  <a:moveTo>
                    <a:pt x="0" y="70612"/>
                  </a:moveTo>
                  <a:lnTo>
                    <a:pt x="381635" y="70612"/>
                  </a:lnTo>
                  <a:lnTo>
                    <a:pt x="600583" y="0"/>
                  </a:lnTo>
                  <a:lnTo>
                    <a:pt x="545211" y="70612"/>
                  </a:lnTo>
                  <a:lnTo>
                    <a:pt x="654304" y="70612"/>
                  </a:lnTo>
                  <a:lnTo>
                    <a:pt x="654304" y="120269"/>
                  </a:lnTo>
                  <a:lnTo>
                    <a:pt x="654304" y="194818"/>
                  </a:lnTo>
                  <a:lnTo>
                    <a:pt x="654304" y="368554"/>
                  </a:lnTo>
                  <a:lnTo>
                    <a:pt x="545211" y="368554"/>
                  </a:lnTo>
                  <a:lnTo>
                    <a:pt x="381635" y="368554"/>
                  </a:lnTo>
                  <a:lnTo>
                    <a:pt x="0" y="368554"/>
                  </a:lnTo>
                  <a:lnTo>
                    <a:pt x="0" y="194818"/>
                  </a:lnTo>
                  <a:lnTo>
                    <a:pt x="0" y="120269"/>
                  </a:lnTo>
                  <a:lnTo>
                    <a:pt x="0" y="70612"/>
                  </a:lnTo>
                  <a:close/>
                </a:path>
              </a:pathLst>
            </a:custGeom>
            <a:ln w="5626">
              <a:solidFill>
                <a:srgbClr val="000000"/>
              </a:solidFill>
            </a:ln>
          </p:spPr>
          <p:txBody>
            <a:bodyPr wrap="square" lIns="0" tIns="0" rIns="0" bIns="0" rtlCol="0"/>
            <a:lstStyle/>
            <a:p>
              <a:endParaRPr/>
            </a:p>
          </p:txBody>
        </p:sp>
      </p:grpSp>
      <p:sp>
        <p:nvSpPr>
          <p:cNvPr id="41" name="object 41"/>
          <p:cNvSpPr txBox="1"/>
          <p:nvPr/>
        </p:nvSpPr>
        <p:spPr>
          <a:xfrm>
            <a:off x="7577152" y="4360040"/>
            <a:ext cx="688314" cy="289822"/>
          </a:xfrm>
          <a:prstGeom prst="rect">
            <a:avLst/>
          </a:prstGeom>
        </p:spPr>
        <p:txBody>
          <a:bodyPr vert="horz" wrap="square" lIns="0" tIns="30479" rIns="0" bIns="0" rtlCol="0">
            <a:spAutoFit/>
          </a:bodyPr>
          <a:lstStyle/>
          <a:p>
            <a:pPr marR="25399" algn="ctr">
              <a:spcBef>
                <a:spcPts val="240"/>
              </a:spcBef>
            </a:pPr>
            <a:r>
              <a:rPr sz="800" spc="-33" dirty="0">
                <a:solidFill>
                  <a:srgbClr val="585858"/>
                </a:solidFill>
                <a:latin typeface="BIZ UDPゴシック"/>
                <a:cs typeface="BIZ UDPゴシック"/>
              </a:rPr>
              <a:t>ない</a:t>
            </a:r>
            <a:endParaRPr sz="800">
              <a:latin typeface="BIZ UDPゴシック"/>
              <a:cs typeface="BIZ UDPゴシック"/>
            </a:endParaRPr>
          </a:p>
          <a:p>
            <a:pPr algn="ctr">
              <a:spcBef>
                <a:spcPts val="113"/>
              </a:spcBef>
            </a:pPr>
            <a:r>
              <a:rPr sz="800" dirty="0">
                <a:solidFill>
                  <a:srgbClr val="585858"/>
                </a:solidFill>
                <a:latin typeface="BIZ UDPゴシック"/>
                <a:cs typeface="BIZ UDPゴシック"/>
              </a:rPr>
              <a:t>57</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85%</a:t>
            </a:r>
            <a:endParaRPr sz="800">
              <a:latin typeface="BIZ UDPゴシック"/>
              <a:cs typeface="BIZ UDPゴシック"/>
            </a:endParaRPr>
          </a:p>
        </p:txBody>
      </p:sp>
      <p:grpSp>
        <p:nvGrpSpPr>
          <p:cNvPr id="42" name="object 42"/>
          <p:cNvGrpSpPr/>
          <p:nvPr/>
        </p:nvGrpSpPr>
        <p:grpSpPr>
          <a:xfrm>
            <a:off x="1184285" y="5682239"/>
            <a:ext cx="2448469" cy="2525513"/>
            <a:chOff x="880293" y="4159313"/>
            <a:chExt cx="1836420" cy="1894205"/>
          </a:xfrm>
        </p:grpSpPr>
        <p:sp>
          <p:nvSpPr>
            <p:cNvPr id="43" name="object 43"/>
            <p:cNvSpPr/>
            <p:nvPr/>
          </p:nvSpPr>
          <p:spPr>
            <a:xfrm>
              <a:off x="1702054" y="4409313"/>
              <a:ext cx="501650" cy="822325"/>
            </a:xfrm>
            <a:custGeom>
              <a:avLst/>
              <a:gdLst/>
              <a:ahLst/>
              <a:cxnLst/>
              <a:rect l="l" t="t" r="r" b="b"/>
              <a:pathLst>
                <a:path w="501650" h="822325">
                  <a:moveTo>
                    <a:pt x="0" y="0"/>
                  </a:moveTo>
                  <a:lnTo>
                    <a:pt x="0" y="821944"/>
                  </a:lnTo>
                  <a:lnTo>
                    <a:pt x="501650" y="170815"/>
                  </a:lnTo>
                  <a:lnTo>
                    <a:pt x="461653" y="141875"/>
                  </a:lnTo>
                  <a:lnTo>
                    <a:pt x="420161" y="115491"/>
                  </a:lnTo>
                  <a:lnTo>
                    <a:pt x="377300" y="91704"/>
                  </a:lnTo>
                  <a:lnTo>
                    <a:pt x="333193" y="70556"/>
                  </a:lnTo>
                  <a:lnTo>
                    <a:pt x="287965" y="52091"/>
                  </a:lnTo>
                  <a:lnTo>
                    <a:pt x="241739" y="36351"/>
                  </a:lnTo>
                  <a:lnTo>
                    <a:pt x="194641" y="23377"/>
                  </a:lnTo>
                  <a:lnTo>
                    <a:pt x="146793" y="13213"/>
                  </a:lnTo>
                  <a:lnTo>
                    <a:pt x="98321" y="5900"/>
                  </a:lnTo>
                  <a:lnTo>
                    <a:pt x="49348" y="1482"/>
                  </a:lnTo>
                  <a:lnTo>
                    <a:pt x="0" y="0"/>
                  </a:lnTo>
                  <a:close/>
                </a:path>
              </a:pathLst>
            </a:custGeom>
            <a:solidFill>
              <a:srgbClr val="4471C4"/>
            </a:solidFill>
          </p:spPr>
          <p:txBody>
            <a:bodyPr wrap="square" lIns="0" tIns="0" rIns="0" bIns="0" rtlCol="0"/>
            <a:lstStyle/>
            <a:p>
              <a:endParaRPr/>
            </a:p>
          </p:txBody>
        </p:sp>
        <p:sp>
          <p:nvSpPr>
            <p:cNvPr id="44" name="object 44"/>
            <p:cNvSpPr/>
            <p:nvPr/>
          </p:nvSpPr>
          <p:spPr>
            <a:xfrm>
              <a:off x="880293" y="4409313"/>
              <a:ext cx="1644014" cy="1644014"/>
            </a:xfrm>
            <a:custGeom>
              <a:avLst/>
              <a:gdLst/>
              <a:ahLst/>
              <a:cxnLst/>
              <a:rect l="l" t="t" r="r" b="b"/>
              <a:pathLst>
                <a:path w="1644014" h="1644014">
                  <a:moveTo>
                    <a:pt x="821760" y="0"/>
                  </a:moveTo>
                  <a:lnTo>
                    <a:pt x="770994" y="1567"/>
                  </a:lnTo>
                  <a:lnTo>
                    <a:pt x="720737" y="6230"/>
                  </a:lnTo>
                  <a:lnTo>
                    <a:pt x="671112" y="13925"/>
                  </a:lnTo>
                  <a:lnTo>
                    <a:pt x="622247" y="24591"/>
                  </a:lnTo>
                  <a:lnTo>
                    <a:pt x="574265" y="38165"/>
                  </a:lnTo>
                  <a:lnTo>
                    <a:pt x="527294" y="54587"/>
                  </a:lnTo>
                  <a:lnTo>
                    <a:pt x="481458" y="73794"/>
                  </a:lnTo>
                  <a:lnTo>
                    <a:pt x="436883" y="95724"/>
                  </a:lnTo>
                  <a:lnTo>
                    <a:pt x="393695" y="120316"/>
                  </a:lnTo>
                  <a:lnTo>
                    <a:pt x="352018" y="147508"/>
                  </a:lnTo>
                  <a:lnTo>
                    <a:pt x="311979" y="177237"/>
                  </a:lnTo>
                  <a:lnTo>
                    <a:pt x="273703" y="209442"/>
                  </a:lnTo>
                  <a:lnTo>
                    <a:pt x="237315" y="244061"/>
                  </a:lnTo>
                  <a:lnTo>
                    <a:pt x="202942" y="281032"/>
                  </a:lnTo>
                  <a:lnTo>
                    <a:pt x="170707" y="320293"/>
                  </a:lnTo>
                  <a:lnTo>
                    <a:pt x="142337" y="359397"/>
                  </a:lnTo>
                  <a:lnTo>
                    <a:pt x="116586" y="399590"/>
                  </a:lnTo>
                  <a:lnTo>
                    <a:pt x="93439" y="440765"/>
                  </a:lnTo>
                  <a:lnTo>
                    <a:pt x="72882" y="482815"/>
                  </a:lnTo>
                  <a:lnTo>
                    <a:pt x="54901" y="525630"/>
                  </a:lnTo>
                  <a:lnTo>
                    <a:pt x="39483" y="569103"/>
                  </a:lnTo>
                  <a:lnTo>
                    <a:pt x="26614" y="613126"/>
                  </a:lnTo>
                  <a:lnTo>
                    <a:pt x="16278" y="657590"/>
                  </a:lnTo>
                  <a:lnTo>
                    <a:pt x="8463" y="702388"/>
                  </a:lnTo>
                  <a:lnTo>
                    <a:pt x="3155" y="747410"/>
                  </a:lnTo>
                  <a:lnTo>
                    <a:pt x="338" y="792550"/>
                  </a:lnTo>
                  <a:lnTo>
                    <a:pt x="0" y="837699"/>
                  </a:lnTo>
                  <a:lnTo>
                    <a:pt x="2125" y="882749"/>
                  </a:lnTo>
                  <a:lnTo>
                    <a:pt x="6701" y="927592"/>
                  </a:lnTo>
                  <a:lnTo>
                    <a:pt x="13713" y="972119"/>
                  </a:lnTo>
                  <a:lnTo>
                    <a:pt x="23147" y="1016222"/>
                  </a:lnTo>
                  <a:lnTo>
                    <a:pt x="34989" y="1059794"/>
                  </a:lnTo>
                  <a:lnTo>
                    <a:pt x="49226" y="1102727"/>
                  </a:lnTo>
                  <a:lnTo>
                    <a:pt x="65842" y="1144911"/>
                  </a:lnTo>
                  <a:lnTo>
                    <a:pt x="84824" y="1186239"/>
                  </a:lnTo>
                  <a:lnTo>
                    <a:pt x="106158" y="1226603"/>
                  </a:lnTo>
                  <a:lnTo>
                    <a:pt x="129830" y="1265895"/>
                  </a:lnTo>
                  <a:lnTo>
                    <a:pt x="155826" y="1304006"/>
                  </a:lnTo>
                  <a:lnTo>
                    <a:pt x="184132" y="1340829"/>
                  </a:lnTo>
                  <a:lnTo>
                    <a:pt x="214734" y="1376255"/>
                  </a:lnTo>
                  <a:lnTo>
                    <a:pt x="247617" y="1410177"/>
                  </a:lnTo>
                  <a:lnTo>
                    <a:pt x="282769" y="1442485"/>
                  </a:lnTo>
                  <a:lnTo>
                    <a:pt x="320174" y="1473073"/>
                  </a:lnTo>
                  <a:lnTo>
                    <a:pt x="359283" y="1501436"/>
                  </a:lnTo>
                  <a:lnTo>
                    <a:pt x="399483" y="1527182"/>
                  </a:lnTo>
                  <a:lnTo>
                    <a:pt x="440664" y="1550323"/>
                  </a:lnTo>
                  <a:lnTo>
                    <a:pt x="482718" y="1570875"/>
                  </a:lnTo>
                  <a:lnTo>
                    <a:pt x="525538" y="1588850"/>
                  </a:lnTo>
                  <a:lnTo>
                    <a:pt x="569015" y="1604264"/>
                  </a:lnTo>
                  <a:lnTo>
                    <a:pt x="613041" y="1617130"/>
                  </a:lnTo>
                  <a:lnTo>
                    <a:pt x="657508" y="1627462"/>
                  </a:lnTo>
                  <a:lnTo>
                    <a:pt x="702307" y="1635275"/>
                  </a:lnTo>
                  <a:lnTo>
                    <a:pt x="747331" y="1640581"/>
                  </a:lnTo>
                  <a:lnTo>
                    <a:pt x="792472" y="1643396"/>
                  </a:lnTo>
                  <a:lnTo>
                    <a:pt x="837621" y="1643733"/>
                  </a:lnTo>
                  <a:lnTo>
                    <a:pt x="882670" y="1641606"/>
                  </a:lnTo>
                  <a:lnTo>
                    <a:pt x="927511" y="1637029"/>
                  </a:lnTo>
                  <a:lnTo>
                    <a:pt x="972037" y="1630017"/>
                  </a:lnTo>
                  <a:lnTo>
                    <a:pt x="1016137" y="1620584"/>
                  </a:lnTo>
                  <a:lnTo>
                    <a:pt x="1059706" y="1608742"/>
                  </a:lnTo>
                  <a:lnTo>
                    <a:pt x="1102634" y="1594507"/>
                  </a:lnTo>
                  <a:lnTo>
                    <a:pt x="1144813" y="1577892"/>
                  </a:lnTo>
                  <a:lnTo>
                    <a:pt x="1186135" y="1558912"/>
                  </a:lnTo>
                  <a:lnTo>
                    <a:pt x="1226492" y="1537581"/>
                  </a:lnTo>
                  <a:lnTo>
                    <a:pt x="1265776" y="1513911"/>
                  </a:lnTo>
                  <a:lnTo>
                    <a:pt x="1303879" y="1487919"/>
                  </a:lnTo>
                  <a:lnTo>
                    <a:pt x="1340693" y="1459616"/>
                  </a:lnTo>
                  <a:lnTo>
                    <a:pt x="1376109" y="1429019"/>
                  </a:lnTo>
                  <a:lnTo>
                    <a:pt x="1410019" y="1396140"/>
                  </a:lnTo>
                  <a:lnTo>
                    <a:pt x="1442315" y="1360993"/>
                  </a:lnTo>
                  <a:lnTo>
                    <a:pt x="1472889" y="1323593"/>
                  </a:lnTo>
                  <a:lnTo>
                    <a:pt x="1501266" y="1284477"/>
                  </a:lnTo>
                  <a:lnTo>
                    <a:pt x="1527023" y="1244272"/>
                  </a:lnTo>
                  <a:lnTo>
                    <a:pt x="1550176" y="1203085"/>
                  </a:lnTo>
                  <a:lnTo>
                    <a:pt x="1570738" y="1161026"/>
                  </a:lnTo>
                  <a:lnTo>
                    <a:pt x="1588723" y="1118201"/>
                  </a:lnTo>
                  <a:lnTo>
                    <a:pt x="1604145" y="1074720"/>
                  </a:lnTo>
                  <a:lnTo>
                    <a:pt x="1617018" y="1030690"/>
                  </a:lnTo>
                  <a:lnTo>
                    <a:pt x="1627357" y="986219"/>
                  </a:lnTo>
                  <a:lnTo>
                    <a:pt x="1635174" y="941416"/>
                  </a:lnTo>
                  <a:lnTo>
                    <a:pt x="1640485" y="896389"/>
                  </a:lnTo>
                  <a:lnTo>
                    <a:pt x="1643303" y="851246"/>
                  </a:lnTo>
                  <a:lnTo>
                    <a:pt x="1643643" y="806094"/>
                  </a:lnTo>
                  <a:lnTo>
                    <a:pt x="1641517" y="761043"/>
                  </a:lnTo>
                  <a:lnTo>
                    <a:pt x="1636941" y="716200"/>
                  </a:lnTo>
                  <a:lnTo>
                    <a:pt x="1629929" y="671673"/>
                  </a:lnTo>
                  <a:lnTo>
                    <a:pt x="1620494" y="627571"/>
                  </a:lnTo>
                  <a:lnTo>
                    <a:pt x="1608650" y="584002"/>
                  </a:lnTo>
                  <a:lnTo>
                    <a:pt x="1594411" y="541073"/>
                  </a:lnTo>
                  <a:lnTo>
                    <a:pt x="1577792" y="498893"/>
                  </a:lnTo>
                  <a:lnTo>
                    <a:pt x="1558807" y="457570"/>
                  </a:lnTo>
                  <a:lnTo>
                    <a:pt x="1537469" y="417212"/>
                  </a:lnTo>
                  <a:lnTo>
                    <a:pt x="1513792" y="377928"/>
                  </a:lnTo>
                  <a:lnTo>
                    <a:pt x="1487791" y="339825"/>
                  </a:lnTo>
                  <a:lnTo>
                    <a:pt x="1459480" y="303011"/>
                  </a:lnTo>
                  <a:lnTo>
                    <a:pt x="1428872" y="267595"/>
                  </a:lnTo>
                  <a:lnTo>
                    <a:pt x="1395982" y="233685"/>
                  </a:lnTo>
                  <a:lnTo>
                    <a:pt x="1360823" y="201389"/>
                  </a:lnTo>
                  <a:lnTo>
                    <a:pt x="1323410" y="170814"/>
                  </a:lnTo>
                  <a:lnTo>
                    <a:pt x="821760" y="821944"/>
                  </a:lnTo>
                  <a:lnTo>
                    <a:pt x="821760" y="0"/>
                  </a:lnTo>
                  <a:close/>
                </a:path>
              </a:pathLst>
            </a:custGeom>
            <a:solidFill>
              <a:srgbClr val="EC7C30"/>
            </a:solidFill>
          </p:spPr>
          <p:txBody>
            <a:bodyPr wrap="square" lIns="0" tIns="0" rIns="0" bIns="0" rtlCol="0"/>
            <a:lstStyle/>
            <a:p>
              <a:endParaRPr/>
            </a:p>
          </p:txBody>
        </p:sp>
        <p:sp>
          <p:nvSpPr>
            <p:cNvPr id="45" name="object 45"/>
            <p:cNvSpPr/>
            <p:nvPr/>
          </p:nvSpPr>
          <p:spPr>
            <a:xfrm>
              <a:off x="1967103" y="4162171"/>
              <a:ext cx="746125" cy="291465"/>
            </a:xfrm>
            <a:custGeom>
              <a:avLst/>
              <a:gdLst/>
              <a:ahLst/>
              <a:cxnLst/>
              <a:rect l="l" t="t" r="r" b="b"/>
              <a:pathLst>
                <a:path w="746125" h="291464">
                  <a:moveTo>
                    <a:pt x="746125" y="0"/>
                  </a:moveTo>
                  <a:lnTo>
                    <a:pt x="183387" y="0"/>
                  </a:lnTo>
                  <a:lnTo>
                    <a:pt x="183387" y="161544"/>
                  </a:lnTo>
                  <a:lnTo>
                    <a:pt x="0" y="290957"/>
                  </a:lnTo>
                  <a:lnTo>
                    <a:pt x="183387" y="230759"/>
                  </a:lnTo>
                  <a:lnTo>
                    <a:pt x="183387" y="276987"/>
                  </a:lnTo>
                  <a:lnTo>
                    <a:pt x="746125" y="276987"/>
                  </a:lnTo>
                  <a:lnTo>
                    <a:pt x="746125" y="0"/>
                  </a:lnTo>
                  <a:close/>
                </a:path>
              </a:pathLst>
            </a:custGeom>
            <a:solidFill>
              <a:srgbClr val="FFFFFF"/>
            </a:solidFill>
          </p:spPr>
          <p:txBody>
            <a:bodyPr wrap="square" lIns="0" tIns="0" rIns="0" bIns="0" rtlCol="0"/>
            <a:lstStyle/>
            <a:p>
              <a:endParaRPr/>
            </a:p>
          </p:txBody>
        </p:sp>
        <p:sp>
          <p:nvSpPr>
            <p:cNvPr id="46" name="object 46"/>
            <p:cNvSpPr/>
            <p:nvPr/>
          </p:nvSpPr>
          <p:spPr>
            <a:xfrm>
              <a:off x="1967103" y="4162171"/>
              <a:ext cx="746125" cy="291465"/>
            </a:xfrm>
            <a:custGeom>
              <a:avLst/>
              <a:gdLst/>
              <a:ahLst/>
              <a:cxnLst/>
              <a:rect l="l" t="t" r="r" b="b"/>
              <a:pathLst>
                <a:path w="746125" h="291464">
                  <a:moveTo>
                    <a:pt x="183387" y="0"/>
                  </a:moveTo>
                  <a:lnTo>
                    <a:pt x="277241" y="0"/>
                  </a:lnTo>
                  <a:lnTo>
                    <a:pt x="417830" y="0"/>
                  </a:lnTo>
                  <a:lnTo>
                    <a:pt x="746125" y="0"/>
                  </a:lnTo>
                  <a:lnTo>
                    <a:pt x="746125" y="161544"/>
                  </a:lnTo>
                  <a:lnTo>
                    <a:pt x="746125" y="230759"/>
                  </a:lnTo>
                  <a:lnTo>
                    <a:pt x="746125" y="276987"/>
                  </a:lnTo>
                  <a:lnTo>
                    <a:pt x="417830" y="276987"/>
                  </a:lnTo>
                  <a:lnTo>
                    <a:pt x="277241" y="276987"/>
                  </a:lnTo>
                  <a:lnTo>
                    <a:pt x="183387" y="276987"/>
                  </a:lnTo>
                  <a:lnTo>
                    <a:pt x="183387" y="230759"/>
                  </a:lnTo>
                  <a:lnTo>
                    <a:pt x="0" y="290957"/>
                  </a:lnTo>
                  <a:lnTo>
                    <a:pt x="183387" y="161544"/>
                  </a:lnTo>
                  <a:lnTo>
                    <a:pt x="183387" y="0"/>
                  </a:lnTo>
                  <a:close/>
                </a:path>
              </a:pathLst>
            </a:custGeom>
            <a:ln w="5626">
              <a:solidFill>
                <a:srgbClr val="000000"/>
              </a:solidFill>
            </a:ln>
          </p:spPr>
          <p:txBody>
            <a:bodyPr wrap="square" lIns="0" tIns="0" rIns="0" bIns="0" rtlCol="0"/>
            <a:lstStyle/>
            <a:p>
              <a:endParaRPr/>
            </a:p>
          </p:txBody>
        </p:sp>
      </p:grpSp>
      <p:sp>
        <p:nvSpPr>
          <p:cNvPr id="47" name="object 47"/>
          <p:cNvSpPr txBox="1"/>
          <p:nvPr/>
        </p:nvSpPr>
        <p:spPr>
          <a:xfrm>
            <a:off x="2990591" y="5709951"/>
            <a:ext cx="575712" cy="290677"/>
          </a:xfrm>
          <a:prstGeom prst="rect">
            <a:avLst/>
          </a:prstGeom>
        </p:spPr>
        <p:txBody>
          <a:bodyPr vert="horz" wrap="square" lIns="0" tIns="31326" rIns="0" bIns="0" rtlCol="0">
            <a:spAutoFit/>
          </a:bodyPr>
          <a:lstStyle/>
          <a:p>
            <a:pPr marR="38099" algn="ctr">
              <a:spcBef>
                <a:spcPts val="247"/>
              </a:spcBef>
            </a:pPr>
            <a:r>
              <a:rPr sz="800" spc="-33" dirty="0">
                <a:solidFill>
                  <a:srgbClr val="585858"/>
                </a:solidFill>
                <a:latin typeface="BIZ UDPゴシック"/>
                <a:cs typeface="BIZ UDPゴシック"/>
              </a:rPr>
              <a:t>ある</a:t>
            </a:r>
            <a:endParaRPr sz="800">
              <a:latin typeface="BIZ UDPゴシック"/>
              <a:cs typeface="BIZ UDPゴシック"/>
            </a:endParaRPr>
          </a:p>
          <a:p>
            <a:pPr marR="6773" algn="ctr">
              <a:spcBef>
                <a:spcPts val="120"/>
              </a:spcBef>
            </a:pPr>
            <a:r>
              <a:rPr sz="800" dirty="0">
                <a:solidFill>
                  <a:srgbClr val="585858"/>
                </a:solidFill>
                <a:latin typeface="BIZ UDPゴシック"/>
                <a:cs typeface="BIZ UDPゴシック"/>
              </a:rPr>
              <a:t>7</a:t>
            </a:r>
            <a:r>
              <a:rPr sz="800" spc="7" dirty="0">
                <a:solidFill>
                  <a:srgbClr val="585858"/>
                </a:solidFill>
                <a:latin typeface="BIZ UDPゴシック"/>
                <a:cs typeface="BIZ UDPゴシック"/>
              </a:rPr>
              <a:t>校 / </a:t>
            </a:r>
            <a:r>
              <a:rPr sz="800" spc="-33" dirty="0">
                <a:solidFill>
                  <a:srgbClr val="585858"/>
                </a:solidFill>
                <a:latin typeface="BIZ UDPゴシック"/>
                <a:cs typeface="BIZ UDPゴシック"/>
              </a:rPr>
              <a:t>10%</a:t>
            </a:r>
            <a:endParaRPr sz="800">
              <a:latin typeface="BIZ UDPゴシック"/>
              <a:cs typeface="BIZ UDPゴシック"/>
            </a:endParaRPr>
          </a:p>
        </p:txBody>
      </p:sp>
      <p:grpSp>
        <p:nvGrpSpPr>
          <p:cNvPr id="48" name="object 48"/>
          <p:cNvGrpSpPr/>
          <p:nvPr/>
        </p:nvGrpSpPr>
        <p:grpSpPr>
          <a:xfrm>
            <a:off x="974939" y="8127829"/>
            <a:ext cx="955851" cy="397072"/>
            <a:chOff x="723277" y="5993574"/>
            <a:chExt cx="716915" cy="297815"/>
          </a:xfrm>
        </p:grpSpPr>
        <p:sp>
          <p:nvSpPr>
            <p:cNvPr id="49" name="object 49"/>
            <p:cNvSpPr/>
            <p:nvPr/>
          </p:nvSpPr>
          <p:spPr>
            <a:xfrm>
              <a:off x="726135" y="5996431"/>
              <a:ext cx="711200" cy="292100"/>
            </a:xfrm>
            <a:custGeom>
              <a:avLst/>
              <a:gdLst/>
              <a:ahLst/>
              <a:cxnLst/>
              <a:rect l="l" t="t" r="r" b="b"/>
              <a:pathLst>
                <a:path w="711200" h="292100">
                  <a:moveTo>
                    <a:pt x="639114" y="0"/>
                  </a:moveTo>
                  <a:lnTo>
                    <a:pt x="0" y="0"/>
                  </a:lnTo>
                  <a:lnTo>
                    <a:pt x="0" y="291846"/>
                  </a:lnTo>
                  <a:lnTo>
                    <a:pt x="639114" y="291846"/>
                  </a:lnTo>
                  <a:lnTo>
                    <a:pt x="639114" y="121666"/>
                  </a:lnTo>
                  <a:lnTo>
                    <a:pt x="710996" y="12827"/>
                  </a:lnTo>
                  <a:lnTo>
                    <a:pt x="639114" y="48641"/>
                  </a:lnTo>
                  <a:lnTo>
                    <a:pt x="639114" y="0"/>
                  </a:lnTo>
                  <a:close/>
                </a:path>
              </a:pathLst>
            </a:custGeom>
            <a:solidFill>
              <a:srgbClr val="FFFFFF"/>
            </a:solidFill>
          </p:spPr>
          <p:txBody>
            <a:bodyPr wrap="square" lIns="0" tIns="0" rIns="0" bIns="0" rtlCol="0"/>
            <a:lstStyle/>
            <a:p>
              <a:endParaRPr/>
            </a:p>
          </p:txBody>
        </p:sp>
        <p:sp>
          <p:nvSpPr>
            <p:cNvPr id="50" name="object 50"/>
            <p:cNvSpPr/>
            <p:nvPr/>
          </p:nvSpPr>
          <p:spPr>
            <a:xfrm>
              <a:off x="726135" y="5996431"/>
              <a:ext cx="711200" cy="292100"/>
            </a:xfrm>
            <a:custGeom>
              <a:avLst/>
              <a:gdLst/>
              <a:ahLst/>
              <a:cxnLst/>
              <a:rect l="l" t="t" r="r" b="b"/>
              <a:pathLst>
                <a:path w="711200" h="292100">
                  <a:moveTo>
                    <a:pt x="0" y="0"/>
                  </a:moveTo>
                  <a:lnTo>
                    <a:pt x="372833" y="0"/>
                  </a:lnTo>
                  <a:lnTo>
                    <a:pt x="532612" y="0"/>
                  </a:lnTo>
                  <a:lnTo>
                    <a:pt x="639114" y="0"/>
                  </a:lnTo>
                  <a:lnTo>
                    <a:pt x="639114" y="48641"/>
                  </a:lnTo>
                  <a:lnTo>
                    <a:pt x="710996" y="12827"/>
                  </a:lnTo>
                  <a:lnTo>
                    <a:pt x="639114" y="121666"/>
                  </a:lnTo>
                  <a:lnTo>
                    <a:pt x="639114" y="291846"/>
                  </a:lnTo>
                  <a:lnTo>
                    <a:pt x="532612" y="291846"/>
                  </a:lnTo>
                  <a:lnTo>
                    <a:pt x="372833" y="291846"/>
                  </a:lnTo>
                  <a:lnTo>
                    <a:pt x="0" y="291846"/>
                  </a:lnTo>
                  <a:lnTo>
                    <a:pt x="0" y="121666"/>
                  </a:lnTo>
                  <a:lnTo>
                    <a:pt x="0" y="48641"/>
                  </a:lnTo>
                  <a:lnTo>
                    <a:pt x="0" y="0"/>
                  </a:lnTo>
                  <a:close/>
                </a:path>
              </a:pathLst>
            </a:custGeom>
            <a:ln w="5626">
              <a:solidFill>
                <a:srgbClr val="000000"/>
              </a:solidFill>
            </a:ln>
          </p:spPr>
          <p:txBody>
            <a:bodyPr wrap="square" lIns="0" tIns="0" rIns="0" bIns="0" rtlCol="0"/>
            <a:lstStyle/>
            <a:p>
              <a:endParaRPr/>
            </a:p>
          </p:txBody>
        </p:sp>
      </p:grpSp>
      <p:sp>
        <p:nvSpPr>
          <p:cNvPr id="51" name="object 51"/>
          <p:cNvSpPr txBox="1"/>
          <p:nvPr/>
        </p:nvSpPr>
        <p:spPr>
          <a:xfrm>
            <a:off x="1094839" y="8166039"/>
            <a:ext cx="671382" cy="290677"/>
          </a:xfrm>
          <a:prstGeom prst="rect">
            <a:avLst/>
          </a:prstGeom>
        </p:spPr>
        <p:txBody>
          <a:bodyPr vert="horz" wrap="square" lIns="0" tIns="31326" rIns="0" bIns="0" rtlCol="0">
            <a:spAutoFit/>
          </a:bodyPr>
          <a:lstStyle/>
          <a:p>
            <a:pPr marR="41486" algn="ctr">
              <a:spcBef>
                <a:spcPts val="247"/>
              </a:spcBef>
            </a:pPr>
            <a:r>
              <a:rPr sz="800" spc="-33" dirty="0">
                <a:solidFill>
                  <a:srgbClr val="585858"/>
                </a:solidFill>
                <a:latin typeface="BIZ UDPゴシック"/>
                <a:cs typeface="BIZ UDPゴシック"/>
              </a:rPr>
              <a:t>ない</a:t>
            </a:r>
            <a:endParaRPr sz="800">
              <a:latin typeface="BIZ UDPゴシック"/>
              <a:cs typeface="BIZ UDPゴシック"/>
            </a:endParaRPr>
          </a:p>
          <a:p>
            <a:pPr marR="6773" algn="ctr">
              <a:spcBef>
                <a:spcPts val="120"/>
              </a:spcBef>
            </a:pPr>
            <a:r>
              <a:rPr sz="800" dirty="0">
                <a:solidFill>
                  <a:srgbClr val="585858"/>
                </a:solidFill>
                <a:latin typeface="BIZ UDPゴシック"/>
                <a:cs typeface="BIZ UDPゴシック"/>
              </a:rPr>
              <a:t>60</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90%</a:t>
            </a:r>
            <a:endParaRPr sz="800">
              <a:latin typeface="BIZ UDPゴシック"/>
              <a:cs typeface="BIZ UDPゴシック"/>
            </a:endParaRPr>
          </a:p>
        </p:txBody>
      </p:sp>
      <p:grpSp>
        <p:nvGrpSpPr>
          <p:cNvPr id="52" name="object 52"/>
          <p:cNvGrpSpPr/>
          <p:nvPr/>
        </p:nvGrpSpPr>
        <p:grpSpPr>
          <a:xfrm>
            <a:off x="1195259" y="1732347"/>
            <a:ext cx="2471327" cy="2618643"/>
            <a:chOff x="888524" y="1196784"/>
            <a:chExt cx="1853564" cy="1964055"/>
          </a:xfrm>
        </p:grpSpPr>
        <p:sp>
          <p:nvSpPr>
            <p:cNvPr id="53" name="object 53"/>
            <p:cNvSpPr/>
            <p:nvPr/>
          </p:nvSpPr>
          <p:spPr>
            <a:xfrm>
              <a:off x="1751583" y="1439418"/>
              <a:ext cx="857885" cy="1397000"/>
            </a:xfrm>
            <a:custGeom>
              <a:avLst/>
              <a:gdLst/>
              <a:ahLst/>
              <a:cxnLst/>
              <a:rect l="l" t="t" r="r" b="b"/>
              <a:pathLst>
                <a:path w="857885" h="1397000">
                  <a:moveTo>
                    <a:pt x="0" y="0"/>
                  </a:moveTo>
                  <a:lnTo>
                    <a:pt x="0" y="857758"/>
                  </a:lnTo>
                  <a:lnTo>
                    <a:pt x="667004" y="1396873"/>
                  </a:lnTo>
                  <a:lnTo>
                    <a:pt x="696659" y="1357971"/>
                  </a:lnTo>
                  <a:lnTo>
                    <a:pt x="723942" y="1317603"/>
                  </a:lnTo>
                  <a:lnTo>
                    <a:pt x="748813" y="1275881"/>
                  </a:lnTo>
                  <a:lnTo>
                    <a:pt x="771233" y="1232915"/>
                  </a:lnTo>
                  <a:lnTo>
                    <a:pt x="791162" y="1188817"/>
                  </a:lnTo>
                  <a:lnTo>
                    <a:pt x="808561" y="1143698"/>
                  </a:lnTo>
                  <a:lnTo>
                    <a:pt x="823391" y="1097668"/>
                  </a:lnTo>
                  <a:lnTo>
                    <a:pt x="835612" y="1050840"/>
                  </a:lnTo>
                  <a:lnTo>
                    <a:pt x="845186" y="1003323"/>
                  </a:lnTo>
                  <a:lnTo>
                    <a:pt x="852074" y="955230"/>
                  </a:lnTo>
                  <a:lnTo>
                    <a:pt x="856235" y="906671"/>
                  </a:lnTo>
                  <a:lnTo>
                    <a:pt x="857631" y="857758"/>
                  </a:lnTo>
                  <a:lnTo>
                    <a:pt x="856273" y="809085"/>
                  </a:lnTo>
                  <a:lnTo>
                    <a:pt x="852249" y="761124"/>
                  </a:lnTo>
                  <a:lnTo>
                    <a:pt x="845630" y="713949"/>
                  </a:lnTo>
                  <a:lnTo>
                    <a:pt x="836490" y="667630"/>
                  </a:lnTo>
                  <a:lnTo>
                    <a:pt x="824900" y="622240"/>
                  </a:lnTo>
                  <a:lnTo>
                    <a:pt x="810933" y="577852"/>
                  </a:lnTo>
                  <a:lnTo>
                    <a:pt x="794661" y="534538"/>
                  </a:lnTo>
                  <a:lnTo>
                    <a:pt x="776156" y="492372"/>
                  </a:lnTo>
                  <a:lnTo>
                    <a:pt x="755491" y="451424"/>
                  </a:lnTo>
                  <a:lnTo>
                    <a:pt x="732739" y="411767"/>
                  </a:lnTo>
                  <a:lnTo>
                    <a:pt x="707971" y="373475"/>
                  </a:lnTo>
                  <a:lnTo>
                    <a:pt x="681260" y="336618"/>
                  </a:lnTo>
                  <a:lnTo>
                    <a:pt x="652678" y="301271"/>
                  </a:lnTo>
                  <a:lnTo>
                    <a:pt x="622298" y="267505"/>
                  </a:lnTo>
                  <a:lnTo>
                    <a:pt x="590192" y="235392"/>
                  </a:lnTo>
                  <a:lnTo>
                    <a:pt x="556432" y="205006"/>
                  </a:lnTo>
                  <a:lnTo>
                    <a:pt x="521091" y="176417"/>
                  </a:lnTo>
                  <a:lnTo>
                    <a:pt x="484241" y="149700"/>
                  </a:lnTo>
                  <a:lnTo>
                    <a:pt x="445955" y="124926"/>
                  </a:lnTo>
                  <a:lnTo>
                    <a:pt x="406304" y="102168"/>
                  </a:lnTo>
                  <a:lnTo>
                    <a:pt x="365362" y="81497"/>
                  </a:lnTo>
                  <a:lnTo>
                    <a:pt x="323200" y="62988"/>
                  </a:lnTo>
                  <a:lnTo>
                    <a:pt x="279891" y="46711"/>
                  </a:lnTo>
                  <a:lnTo>
                    <a:pt x="235507" y="32740"/>
                  </a:lnTo>
                  <a:lnTo>
                    <a:pt x="190121" y="21146"/>
                  </a:lnTo>
                  <a:lnTo>
                    <a:pt x="143805" y="12003"/>
                  </a:lnTo>
                  <a:lnTo>
                    <a:pt x="96631" y="5383"/>
                  </a:lnTo>
                  <a:lnTo>
                    <a:pt x="48672" y="1357"/>
                  </a:lnTo>
                  <a:lnTo>
                    <a:pt x="0" y="0"/>
                  </a:lnTo>
                  <a:close/>
                </a:path>
              </a:pathLst>
            </a:custGeom>
            <a:solidFill>
              <a:srgbClr val="4471C4"/>
            </a:solidFill>
          </p:spPr>
          <p:txBody>
            <a:bodyPr wrap="square" lIns="0" tIns="0" rIns="0" bIns="0" rtlCol="0"/>
            <a:lstStyle/>
            <a:p>
              <a:endParaRPr/>
            </a:p>
          </p:txBody>
        </p:sp>
        <p:sp>
          <p:nvSpPr>
            <p:cNvPr id="54" name="object 54"/>
            <p:cNvSpPr/>
            <p:nvPr/>
          </p:nvSpPr>
          <p:spPr>
            <a:xfrm>
              <a:off x="894239" y="1439418"/>
              <a:ext cx="1524635" cy="1715135"/>
            </a:xfrm>
            <a:custGeom>
              <a:avLst/>
              <a:gdLst/>
              <a:ahLst/>
              <a:cxnLst/>
              <a:rect l="l" t="t" r="r" b="b"/>
              <a:pathLst>
                <a:path w="1524635" h="1715135">
                  <a:moveTo>
                    <a:pt x="857344" y="0"/>
                  </a:moveTo>
                  <a:lnTo>
                    <a:pt x="808969" y="1364"/>
                  </a:lnTo>
                  <a:lnTo>
                    <a:pt x="761019" y="5424"/>
                  </a:lnTo>
                  <a:lnTo>
                    <a:pt x="713593" y="12133"/>
                  </a:lnTo>
                  <a:lnTo>
                    <a:pt x="666792" y="21443"/>
                  </a:lnTo>
                  <a:lnTo>
                    <a:pt x="620717" y="33304"/>
                  </a:lnTo>
                  <a:lnTo>
                    <a:pt x="575467" y="47671"/>
                  </a:lnTo>
                  <a:lnTo>
                    <a:pt x="531143" y="64493"/>
                  </a:lnTo>
                  <a:lnTo>
                    <a:pt x="487846" y="83724"/>
                  </a:lnTo>
                  <a:lnTo>
                    <a:pt x="445674" y="105316"/>
                  </a:lnTo>
                  <a:lnTo>
                    <a:pt x="404730" y="129220"/>
                  </a:lnTo>
                  <a:lnTo>
                    <a:pt x="365113" y="155388"/>
                  </a:lnTo>
                  <a:lnTo>
                    <a:pt x="326923" y="183772"/>
                  </a:lnTo>
                  <a:lnTo>
                    <a:pt x="290260" y="214326"/>
                  </a:lnTo>
                  <a:lnTo>
                    <a:pt x="255226" y="246999"/>
                  </a:lnTo>
                  <a:lnTo>
                    <a:pt x="221920" y="281745"/>
                  </a:lnTo>
                  <a:lnTo>
                    <a:pt x="190442" y="318516"/>
                  </a:lnTo>
                  <a:lnTo>
                    <a:pt x="160899" y="357211"/>
                  </a:lnTo>
                  <a:lnTo>
                    <a:pt x="133878" y="397030"/>
                  </a:lnTo>
                  <a:lnTo>
                    <a:pt x="109369" y="437870"/>
                  </a:lnTo>
                  <a:lnTo>
                    <a:pt x="87359" y="479629"/>
                  </a:lnTo>
                  <a:lnTo>
                    <a:pt x="67839" y="522207"/>
                  </a:lnTo>
                  <a:lnTo>
                    <a:pt x="50798" y="565500"/>
                  </a:lnTo>
                  <a:lnTo>
                    <a:pt x="36225" y="609407"/>
                  </a:lnTo>
                  <a:lnTo>
                    <a:pt x="24109" y="653827"/>
                  </a:lnTo>
                  <a:lnTo>
                    <a:pt x="14439" y="698656"/>
                  </a:lnTo>
                  <a:lnTo>
                    <a:pt x="7205" y="743795"/>
                  </a:lnTo>
                  <a:lnTo>
                    <a:pt x="2395" y="789140"/>
                  </a:lnTo>
                  <a:lnTo>
                    <a:pt x="0" y="834590"/>
                  </a:lnTo>
                  <a:lnTo>
                    <a:pt x="7" y="880044"/>
                  </a:lnTo>
                  <a:lnTo>
                    <a:pt x="2407" y="925398"/>
                  </a:lnTo>
                  <a:lnTo>
                    <a:pt x="7189" y="970553"/>
                  </a:lnTo>
                  <a:lnTo>
                    <a:pt x="14342" y="1015404"/>
                  </a:lnTo>
                  <a:lnTo>
                    <a:pt x="23854" y="1059852"/>
                  </a:lnTo>
                  <a:lnTo>
                    <a:pt x="35716" y="1103793"/>
                  </a:lnTo>
                  <a:lnTo>
                    <a:pt x="49917" y="1147127"/>
                  </a:lnTo>
                  <a:lnTo>
                    <a:pt x="66445" y="1189751"/>
                  </a:lnTo>
                  <a:lnTo>
                    <a:pt x="85290" y="1231564"/>
                  </a:lnTo>
                  <a:lnTo>
                    <a:pt x="106441" y="1272464"/>
                  </a:lnTo>
                  <a:lnTo>
                    <a:pt x="129888" y="1312348"/>
                  </a:lnTo>
                  <a:lnTo>
                    <a:pt x="155619" y="1351115"/>
                  </a:lnTo>
                  <a:lnTo>
                    <a:pt x="183624" y="1388664"/>
                  </a:lnTo>
                  <a:lnTo>
                    <a:pt x="213892" y="1424892"/>
                  </a:lnTo>
                  <a:lnTo>
                    <a:pt x="246412" y="1459698"/>
                  </a:lnTo>
                  <a:lnTo>
                    <a:pt x="281174" y="1492979"/>
                  </a:lnTo>
                  <a:lnTo>
                    <a:pt x="318166" y="1524635"/>
                  </a:lnTo>
                  <a:lnTo>
                    <a:pt x="356868" y="1554179"/>
                  </a:lnTo>
                  <a:lnTo>
                    <a:pt x="396692" y="1581201"/>
                  </a:lnTo>
                  <a:lnTo>
                    <a:pt x="437538" y="1605712"/>
                  </a:lnTo>
                  <a:lnTo>
                    <a:pt x="479302" y="1627723"/>
                  </a:lnTo>
                  <a:lnTo>
                    <a:pt x="521884" y="1647245"/>
                  </a:lnTo>
                  <a:lnTo>
                    <a:pt x="565182" y="1664288"/>
                  </a:lnTo>
                  <a:lnTo>
                    <a:pt x="609093" y="1678863"/>
                  </a:lnTo>
                  <a:lnTo>
                    <a:pt x="653516" y="1690981"/>
                  </a:lnTo>
                  <a:lnTo>
                    <a:pt x="698349" y="1700652"/>
                  </a:lnTo>
                  <a:lnTo>
                    <a:pt x="743491" y="1707888"/>
                  </a:lnTo>
                  <a:lnTo>
                    <a:pt x="788839" y="1712698"/>
                  </a:lnTo>
                  <a:lnTo>
                    <a:pt x="834291" y="1715095"/>
                  </a:lnTo>
                  <a:lnTo>
                    <a:pt x="879747" y="1715088"/>
                  </a:lnTo>
                  <a:lnTo>
                    <a:pt x="925103" y="1712688"/>
                  </a:lnTo>
                  <a:lnTo>
                    <a:pt x="970259" y="1707906"/>
                  </a:lnTo>
                  <a:lnTo>
                    <a:pt x="1015112" y="1700753"/>
                  </a:lnTo>
                  <a:lnTo>
                    <a:pt x="1059561" y="1691240"/>
                  </a:lnTo>
                  <a:lnTo>
                    <a:pt x="1103504" y="1679377"/>
                  </a:lnTo>
                  <a:lnTo>
                    <a:pt x="1146838" y="1665174"/>
                  </a:lnTo>
                  <a:lnTo>
                    <a:pt x="1189463" y="1648644"/>
                  </a:lnTo>
                  <a:lnTo>
                    <a:pt x="1231277" y="1629796"/>
                  </a:lnTo>
                  <a:lnTo>
                    <a:pt x="1272176" y="1608641"/>
                  </a:lnTo>
                  <a:lnTo>
                    <a:pt x="1312061" y="1585191"/>
                  </a:lnTo>
                  <a:lnTo>
                    <a:pt x="1350829" y="1559455"/>
                  </a:lnTo>
                  <a:lnTo>
                    <a:pt x="1388378" y="1531444"/>
                  </a:lnTo>
                  <a:lnTo>
                    <a:pt x="1424606" y="1501170"/>
                  </a:lnTo>
                  <a:lnTo>
                    <a:pt x="1459411" y="1468643"/>
                  </a:lnTo>
                  <a:lnTo>
                    <a:pt x="1492693" y="1433873"/>
                  </a:lnTo>
                  <a:lnTo>
                    <a:pt x="1524348" y="1396873"/>
                  </a:lnTo>
                  <a:lnTo>
                    <a:pt x="857344" y="857758"/>
                  </a:lnTo>
                  <a:lnTo>
                    <a:pt x="857344" y="0"/>
                  </a:lnTo>
                  <a:close/>
                </a:path>
              </a:pathLst>
            </a:custGeom>
            <a:solidFill>
              <a:srgbClr val="EC7C30"/>
            </a:solidFill>
          </p:spPr>
          <p:txBody>
            <a:bodyPr wrap="square" lIns="0" tIns="0" rIns="0" bIns="0" rtlCol="0"/>
            <a:lstStyle/>
            <a:p>
              <a:endParaRPr/>
            </a:p>
          </p:txBody>
        </p:sp>
        <p:sp>
          <p:nvSpPr>
            <p:cNvPr id="55" name="object 55"/>
            <p:cNvSpPr/>
            <p:nvPr/>
          </p:nvSpPr>
          <p:spPr>
            <a:xfrm>
              <a:off x="894239" y="1439418"/>
              <a:ext cx="1524635" cy="1715135"/>
            </a:xfrm>
            <a:custGeom>
              <a:avLst/>
              <a:gdLst/>
              <a:ahLst/>
              <a:cxnLst/>
              <a:rect l="l" t="t" r="r" b="b"/>
              <a:pathLst>
                <a:path w="1524635" h="1715135">
                  <a:moveTo>
                    <a:pt x="1524348" y="1396873"/>
                  </a:moveTo>
                  <a:lnTo>
                    <a:pt x="1492693" y="1433873"/>
                  </a:lnTo>
                  <a:lnTo>
                    <a:pt x="1459411" y="1468643"/>
                  </a:lnTo>
                  <a:lnTo>
                    <a:pt x="1424606" y="1501170"/>
                  </a:lnTo>
                  <a:lnTo>
                    <a:pt x="1388378" y="1531444"/>
                  </a:lnTo>
                  <a:lnTo>
                    <a:pt x="1350829" y="1559455"/>
                  </a:lnTo>
                  <a:lnTo>
                    <a:pt x="1312061" y="1585191"/>
                  </a:lnTo>
                  <a:lnTo>
                    <a:pt x="1272176" y="1608641"/>
                  </a:lnTo>
                  <a:lnTo>
                    <a:pt x="1231277" y="1629796"/>
                  </a:lnTo>
                  <a:lnTo>
                    <a:pt x="1189463" y="1648644"/>
                  </a:lnTo>
                  <a:lnTo>
                    <a:pt x="1146838" y="1665174"/>
                  </a:lnTo>
                  <a:lnTo>
                    <a:pt x="1103504" y="1679377"/>
                  </a:lnTo>
                  <a:lnTo>
                    <a:pt x="1059561" y="1691240"/>
                  </a:lnTo>
                  <a:lnTo>
                    <a:pt x="1015112" y="1700753"/>
                  </a:lnTo>
                  <a:lnTo>
                    <a:pt x="970259" y="1707906"/>
                  </a:lnTo>
                  <a:lnTo>
                    <a:pt x="925103" y="1712688"/>
                  </a:lnTo>
                  <a:lnTo>
                    <a:pt x="879747" y="1715088"/>
                  </a:lnTo>
                  <a:lnTo>
                    <a:pt x="834291" y="1715095"/>
                  </a:lnTo>
                  <a:lnTo>
                    <a:pt x="788839" y="1712698"/>
                  </a:lnTo>
                  <a:lnTo>
                    <a:pt x="743491" y="1707888"/>
                  </a:lnTo>
                  <a:lnTo>
                    <a:pt x="698349" y="1700652"/>
                  </a:lnTo>
                  <a:lnTo>
                    <a:pt x="653516" y="1690981"/>
                  </a:lnTo>
                  <a:lnTo>
                    <a:pt x="609093" y="1678863"/>
                  </a:lnTo>
                  <a:lnTo>
                    <a:pt x="565182" y="1664288"/>
                  </a:lnTo>
                  <a:lnTo>
                    <a:pt x="521884" y="1647245"/>
                  </a:lnTo>
                  <a:lnTo>
                    <a:pt x="479302" y="1627723"/>
                  </a:lnTo>
                  <a:lnTo>
                    <a:pt x="437538" y="1605712"/>
                  </a:lnTo>
                  <a:lnTo>
                    <a:pt x="396692" y="1581201"/>
                  </a:lnTo>
                  <a:lnTo>
                    <a:pt x="356868" y="1554179"/>
                  </a:lnTo>
                  <a:lnTo>
                    <a:pt x="318166" y="1524635"/>
                  </a:lnTo>
                  <a:lnTo>
                    <a:pt x="281174" y="1492979"/>
                  </a:lnTo>
                  <a:lnTo>
                    <a:pt x="246412" y="1459698"/>
                  </a:lnTo>
                  <a:lnTo>
                    <a:pt x="213892" y="1424892"/>
                  </a:lnTo>
                  <a:lnTo>
                    <a:pt x="183624" y="1388664"/>
                  </a:lnTo>
                  <a:lnTo>
                    <a:pt x="155619" y="1351115"/>
                  </a:lnTo>
                  <a:lnTo>
                    <a:pt x="129888" y="1312348"/>
                  </a:lnTo>
                  <a:lnTo>
                    <a:pt x="106441" y="1272464"/>
                  </a:lnTo>
                  <a:lnTo>
                    <a:pt x="85290" y="1231564"/>
                  </a:lnTo>
                  <a:lnTo>
                    <a:pt x="66445" y="1189751"/>
                  </a:lnTo>
                  <a:lnTo>
                    <a:pt x="49917" y="1147127"/>
                  </a:lnTo>
                  <a:lnTo>
                    <a:pt x="35716" y="1103793"/>
                  </a:lnTo>
                  <a:lnTo>
                    <a:pt x="23854" y="1059852"/>
                  </a:lnTo>
                  <a:lnTo>
                    <a:pt x="14342" y="1015404"/>
                  </a:lnTo>
                  <a:lnTo>
                    <a:pt x="7189" y="970553"/>
                  </a:lnTo>
                  <a:lnTo>
                    <a:pt x="2407" y="925398"/>
                  </a:lnTo>
                  <a:lnTo>
                    <a:pt x="7" y="880044"/>
                  </a:lnTo>
                  <a:lnTo>
                    <a:pt x="0" y="834590"/>
                  </a:lnTo>
                  <a:lnTo>
                    <a:pt x="2395" y="789140"/>
                  </a:lnTo>
                  <a:lnTo>
                    <a:pt x="7205" y="743795"/>
                  </a:lnTo>
                  <a:lnTo>
                    <a:pt x="14439" y="698656"/>
                  </a:lnTo>
                  <a:lnTo>
                    <a:pt x="24109" y="653827"/>
                  </a:lnTo>
                  <a:lnTo>
                    <a:pt x="36225" y="609407"/>
                  </a:lnTo>
                  <a:lnTo>
                    <a:pt x="50798" y="565500"/>
                  </a:lnTo>
                  <a:lnTo>
                    <a:pt x="67839" y="522207"/>
                  </a:lnTo>
                  <a:lnTo>
                    <a:pt x="87359" y="479629"/>
                  </a:lnTo>
                  <a:lnTo>
                    <a:pt x="109369" y="437870"/>
                  </a:lnTo>
                  <a:lnTo>
                    <a:pt x="133878" y="397030"/>
                  </a:lnTo>
                  <a:lnTo>
                    <a:pt x="160899" y="357211"/>
                  </a:lnTo>
                  <a:lnTo>
                    <a:pt x="190442" y="318516"/>
                  </a:lnTo>
                  <a:lnTo>
                    <a:pt x="221920" y="281745"/>
                  </a:lnTo>
                  <a:lnTo>
                    <a:pt x="255226" y="246999"/>
                  </a:lnTo>
                  <a:lnTo>
                    <a:pt x="290260" y="214326"/>
                  </a:lnTo>
                  <a:lnTo>
                    <a:pt x="326923" y="183772"/>
                  </a:lnTo>
                  <a:lnTo>
                    <a:pt x="365113" y="155388"/>
                  </a:lnTo>
                  <a:lnTo>
                    <a:pt x="404730" y="129220"/>
                  </a:lnTo>
                  <a:lnTo>
                    <a:pt x="445674" y="105316"/>
                  </a:lnTo>
                  <a:lnTo>
                    <a:pt x="487846" y="83724"/>
                  </a:lnTo>
                  <a:lnTo>
                    <a:pt x="531143" y="64493"/>
                  </a:lnTo>
                  <a:lnTo>
                    <a:pt x="575467" y="47671"/>
                  </a:lnTo>
                  <a:lnTo>
                    <a:pt x="620717" y="33304"/>
                  </a:lnTo>
                  <a:lnTo>
                    <a:pt x="666792" y="21443"/>
                  </a:lnTo>
                  <a:lnTo>
                    <a:pt x="713593" y="12133"/>
                  </a:lnTo>
                  <a:lnTo>
                    <a:pt x="761019" y="5424"/>
                  </a:lnTo>
                  <a:lnTo>
                    <a:pt x="808969" y="1364"/>
                  </a:lnTo>
                  <a:lnTo>
                    <a:pt x="857344" y="0"/>
                  </a:lnTo>
                  <a:lnTo>
                    <a:pt x="857344" y="857758"/>
                  </a:lnTo>
                  <a:lnTo>
                    <a:pt x="1524348" y="1396873"/>
                  </a:lnTo>
                  <a:close/>
                </a:path>
              </a:pathLst>
            </a:custGeom>
            <a:ln w="11239">
              <a:solidFill>
                <a:srgbClr val="FFFFFF"/>
              </a:solidFill>
            </a:ln>
          </p:spPr>
          <p:txBody>
            <a:bodyPr wrap="square" lIns="0" tIns="0" rIns="0" bIns="0" rtlCol="0"/>
            <a:lstStyle/>
            <a:p>
              <a:endParaRPr/>
            </a:p>
          </p:txBody>
        </p:sp>
        <p:sp>
          <p:nvSpPr>
            <p:cNvPr id="56" name="object 56"/>
            <p:cNvSpPr/>
            <p:nvPr/>
          </p:nvSpPr>
          <p:spPr>
            <a:xfrm>
              <a:off x="2068957" y="1199642"/>
              <a:ext cx="669925" cy="728345"/>
            </a:xfrm>
            <a:custGeom>
              <a:avLst/>
              <a:gdLst/>
              <a:ahLst/>
              <a:cxnLst/>
              <a:rect l="l" t="t" r="r" b="b"/>
              <a:pathLst>
                <a:path w="669925" h="728344">
                  <a:moveTo>
                    <a:pt x="669671" y="0"/>
                  </a:moveTo>
                  <a:lnTo>
                    <a:pt x="0" y="0"/>
                  </a:lnTo>
                  <a:lnTo>
                    <a:pt x="0" y="297815"/>
                  </a:lnTo>
                  <a:lnTo>
                    <a:pt x="390652" y="297815"/>
                  </a:lnTo>
                  <a:lnTo>
                    <a:pt x="456565" y="727964"/>
                  </a:lnTo>
                  <a:lnTo>
                    <a:pt x="558038" y="297815"/>
                  </a:lnTo>
                  <a:lnTo>
                    <a:pt x="669671" y="297815"/>
                  </a:lnTo>
                  <a:lnTo>
                    <a:pt x="669671" y="0"/>
                  </a:lnTo>
                  <a:close/>
                </a:path>
              </a:pathLst>
            </a:custGeom>
            <a:solidFill>
              <a:srgbClr val="FFFFFF"/>
            </a:solidFill>
          </p:spPr>
          <p:txBody>
            <a:bodyPr wrap="square" lIns="0" tIns="0" rIns="0" bIns="0" rtlCol="0"/>
            <a:lstStyle/>
            <a:p>
              <a:endParaRPr/>
            </a:p>
          </p:txBody>
        </p:sp>
        <p:sp>
          <p:nvSpPr>
            <p:cNvPr id="57" name="object 57"/>
            <p:cNvSpPr/>
            <p:nvPr/>
          </p:nvSpPr>
          <p:spPr>
            <a:xfrm>
              <a:off x="2068957" y="1199642"/>
              <a:ext cx="669925" cy="728345"/>
            </a:xfrm>
            <a:custGeom>
              <a:avLst/>
              <a:gdLst/>
              <a:ahLst/>
              <a:cxnLst/>
              <a:rect l="l" t="t" r="r" b="b"/>
              <a:pathLst>
                <a:path w="669925" h="728344">
                  <a:moveTo>
                    <a:pt x="0" y="0"/>
                  </a:moveTo>
                  <a:lnTo>
                    <a:pt x="390652" y="0"/>
                  </a:lnTo>
                  <a:lnTo>
                    <a:pt x="558038" y="0"/>
                  </a:lnTo>
                  <a:lnTo>
                    <a:pt x="669671" y="0"/>
                  </a:lnTo>
                  <a:lnTo>
                    <a:pt x="669671" y="173736"/>
                  </a:lnTo>
                  <a:lnTo>
                    <a:pt x="669671" y="248158"/>
                  </a:lnTo>
                  <a:lnTo>
                    <a:pt x="669671" y="297815"/>
                  </a:lnTo>
                  <a:lnTo>
                    <a:pt x="558038" y="297815"/>
                  </a:lnTo>
                  <a:lnTo>
                    <a:pt x="456565" y="727964"/>
                  </a:lnTo>
                  <a:lnTo>
                    <a:pt x="390652" y="297815"/>
                  </a:lnTo>
                  <a:lnTo>
                    <a:pt x="0" y="297815"/>
                  </a:lnTo>
                  <a:lnTo>
                    <a:pt x="0" y="248158"/>
                  </a:lnTo>
                  <a:lnTo>
                    <a:pt x="0" y="173736"/>
                  </a:lnTo>
                  <a:lnTo>
                    <a:pt x="0" y="0"/>
                  </a:lnTo>
                  <a:close/>
                </a:path>
              </a:pathLst>
            </a:custGeom>
            <a:ln w="5626">
              <a:solidFill>
                <a:srgbClr val="000000"/>
              </a:solidFill>
            </a:ln>
          </p:spPr>
          <p:txBody>
            <a:bodyPr wrap="square" lIns="0" tIns="0" rIns="0" bIns="0" rtlCol="0"/>
            <a:lstStyle/>
            <a:p>
              <a:endParaRPr/>
            </a:p>
          </p:txBody>
        </p:sp>
      </p:grpSp>
      <p:sp>
        <p:nvSpPr>
          <p:cNvPr id="58" name="object 58"/>
          <p:cNvSpPr txBox="1"/>
          <p:nvPr/>
        </p:nvSpPr>
        <p:spPr>
          <a:xfrm>
            <a:off x="2889165" y="1774584"/>
            <a:ext cx="688314" cy="289822"/>
          </a:xfrm>
          <a:prstGeom prst="rect">
            <a:avLst/>
          </a:prstGeom>
        </p:spPr>
        <p:txBody>
          <a:bodyPr vert="horz" wrap="square" lIns="0" tIns="30479" rIns="0" bIns="0" rtlCol="0">
            <a:spAutoFit/>
          </a:bodyPr>
          <a:lstStyle/>
          <a:p>
            <a:pPr marR="24553" algn="ctr">
              <a:spcBef>
                <a:spcPts val="240"/>
              </a:spcBef>
            </a:pPr>
            <a:r>
              <a:rPr sz="800" spc="-33" dirty="0">
                <a:solidFill>
                  <a:srgbClr val="585858"/>
                </a:solidFill>
                <a:latin typeface="BIZ UDPゴシック"/>
                <a:cs typeface="BIZ UDPゴシック"/>
              </a:rPr>
              <a:t>ある</a:t>
            </a:r>
            <a:endParaRPr sz="800">
              <a:latin typeface="BIZ UDPゴシック"/>
              <a:cs typeface="BIZ UDPゴシック"/>
            </a:endParaRPr>
          </a:p>
          <a:p>
            <a:pPr algn="ctr">
              <a:spcBef>
                <a:spcPts val="113"/>
              </a:spcBef>
            </a:pPr>
            <a:r>
              <a:rPr sz="800" dirty="0">
                <a:solidFill>
                  <a:srgbClr val="585858"/>
                </a:solidFill>
                <a:latin typeface="BIZ UDPゴシック"/>
                <a:cs typeface="BIZ UDPゴシック"/>
              </a:rPr>
              <a:t>24</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36%</a:t>
            </a:r>
            <a:endParaRPr sz="800">
              <a:latin typeface="BIZ UDPゴシック"/>
              <a:cs typeface="BIZ UDPゴシック"/>
            </a:endParaRPr>
          </a:p>
        </p:txBody>
      </p:sp>
      <p:grpSp>
        <p:nvGrpSpPr>
          <p:cNvPr id="59" name="object 59"/>
          <p:cNvGrpSpPr/>
          <p:nvPr/>
        </p:nvGrpSpPr>
        <p:grpSpPr>
          <a:xfrm>
            <a:off x="960410" y="3688244"/>
            <a:ext cx="839862" cy="937225"/>
            <a:chOff x="712381" y="2663761"/>
            <a:chExt cx="629920" cy="702945"/>
          </a:xfrm>
        </p:grpSpPr>
        <p:sp>
          <p:nvSpPr>
            <p:cNvPr id="60" name="object 60"/>
            <p:cNvSpPr/>
            <p:nvPr/>
          </p:nvSpPr>
          <p:spPr>
            <a:xfrm>
              <a:off x="715238" y="2666619"/>
              <a:ext cx="624205" cy="697230"/>
            </a:xfrm>
            <a:custGeom>
              <a:avLst/>
              <a:gdLst/>
              <a:ahLst/>
              <a:cxnLst/>
              <a:rect l="l" t="t" r="r" b="b"/>
              <a:pathLst>
                <a:path w="624205" h="697229">
                  <a:moveTo>
                    <a:pt x="262432" y="0"/>
                  </a:moveTo>
                  <a:lnTo>
                    <a:pt x="104000" y="377698"/>
                  </a:lnTo>
                  <a:lnTo>
                    <a:pt x="0" y="377698"/>
                  </a:lnTo>
                  <a:lnTo>
                    <a:pt x="0" y="697230"/>
                  </a:lnTo>
                  <a:lnTo>
                    <a:pt x="623976" y="697230"/>
                  </a:lnTo>
                  <a:lnTo>
                    <a:pt x="623976" y="377698"/>
                  </a:lnTo>
                  <a:lnTo>
                    <a:pt x="260007" y="377698"/>
                  </a:lnTo>
                  <a:lnTo>
                    <a:pt x="262432" y="0"/>
                  </a:lnTo>
                  <a:close/>
                </a:path>
              </a:pathLst>
            </a:custGeom>
            <a:solidFill>
              <a:srgbClr val="FFFFFF"/>
            </a:solidFill>
          </p:spPr>
          <p:txBody>
            <a:bodyPr wrap="square" lIns="0" tIns="0" rIns="0" bIns="0" rtlCol="0"/>
            <a:lstStyle/>
            <a:p>
              <a:endParaRPr/>
            </a:p>
          </p:txBody>
        </p:sp>
        <p:sp>
          <p:nvSpPr>
            <p:cNvPr id="61" name="object 61"/>
            <p:cNvSpPr/>
            <p:nvPr/>
          </p:nvSpPr>
          <p:spPr>
            <a:xfrm>
              <a:off x="715238" y="2666619"/>
              <a:ext cx="624205" cy="697230"/>
            </a:xfrm>
            <a:custGeom>
              <a:avLst/>
              <a:gdLst/>
              <a:ahLst/>
              <a:cxnLst/>
              <a:rect l="l" t="t" r="r" b="b"/>
              <a:pathLst>
                <a:path w="624205" h="697229">
                  <a:moveTo>
                    <a:pt x="0" y="377698"/>
                  </a:moveTo>
                  <a:lnTo>
                    <a:pt x="104000" y="377698"/>
                  </a:lnTo>
                  <a:lnTo>
                    <a:pt x="262432" y="0"/>
                  </a:lnTo>
                  <a:lnTo>
                    <a:pt x="260007" y="377698"/>
                  </a:lnTo>
                  <a:lnTo>
                    <a:pt x="623976" y="377698"/>
                  </a:lnTo>
                  <a:lnTo>
                    <a:pt x="623976" y="430911"/>
                  </a:lnTo>
                  <a:lnTo>
                    <a:pt x="623976" y="510794"/>
                  </a:lnTo>
                  <a:lnTo>
                    <a:pt x="623976" y="697230"/>
                  </a:lnTo>
                  <a:lnTo>
                    <a:pt x="260007" y="697230"/>
                  </a:lnTo>
                  <a:lnTo>
                    <a:pt x="104000" y="697230"/>
                  </a:lnTo>
                  <a:lnTo>
                    <a:pt x="0" y="697230"/>
                  </a:lnTo>
                  <a:lnTo>
                    <a:pt x="0" y="510794"/>
                  </a:lnTo>
                  <a:lnTo>
                    <a:pt x="0" y="430911"/>
                  </a:lnTo>
                  <a:lnTo>
                    <a:pt x="0" y="377698"/>
                  </a:lnTo>
                  <a:close/>
                </a:path>
              </a:pathLst>
            </a:custGeom>
            <a:ln w="5626">
              <a:solidFill>
                <a:srgbClr val="000000"/>
              </a:solidFill>
            </a:ln>
          </p:spPr>
          <p:txBody>
            <a:bodyPr wrap="square" lIns="0" tIns="0" rIns="0" bIns="0" rtlCol="0"/>
            <a:lstStyle/>
            <a:p>
              <a:endParaRPr/>
            </a:p>
          </p:txBody>
        </p:sp>
      </p:grpSp>
      <p:sp>
        <p:nvSpPr>
          <p:cNvPr id="62" name="object 62"/>
          <p:cNvSpPr txBox="1"/>
          <p:nvPr/>
        </p:nvSpPr>
        <p:spPr>
          <a:xfrm>
            <a:off x="1053930" y="4248766"/>
            <a:ext cx="688314" cy="289822"/>
          </a:xfrm>
          <a:prstGeom prst="rect">
            <a:avLst/>
          </a:prstGeom>
        </p:spPr>
        <p:txBody>
          <a:bodyPr vert="horz" wrap="square" lIns="0" tIns="30479" rIns="0" bIns="0" rtlCol="0">
            <a:spAutoFit/>
          </a:bodyPr>
          <a:lstStyle/>
          <a:p>
            <a:pPr marR="25399" algn="ctr">
              <a:spcBef>
                <a:spcPts val="240"/>
              </a:spcBef>
            </a:pPr>
            <a:r>
              <a:rPr sz="800" spc="-33" dirty="0">
                <a:solidFill>
                  <a:srgbClr val="585858"/>
                </a:solidFill>
                <a:latin typeface="BIZ UDPゴシック"/>
                <a:cs typeface="BIZ UDPゴシック"/>
              </a:rPr>
              <a:t>ない</a:t>
            </a:r>
            <a:endParaRPr sz="800">
              <a:latin typeface="BIZ UDPゴシック"/>
              <a:cs typeface="BIZ UDPゴシック"/>
            </a:endParaRPr>
          </a:p>
          <a:p>
            <a:pPr algn="ctr">
              <a:spcBef>
                <a:spcPts val="113"/>
              </a:spcBef>
            </a:pPr>
            <a:r>
              <a:rPr sz="800" dirty="0">
                <a:solidFill>
                  <a:srgbClr val="585858"/>
                </a:solidFill>
                <a:latin typeface="BIZ UDPゴシック"/>
                <a:cs typeface="BIZ UDPゴシック"/>
              </a:rPr>
              <a:t>43</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64%</a:t>
            </a:r>
            <a:endParaRPr sz="800">
              <a:latin typeface="BIZ UDPゴシック"/>
              <a:cs typeface="BIZ UDPゴシック"/>
            </a:endParaRPr>
          </a:p>
        </p:txBody>
      </p:sp>
      <p:grpSp>
        <p:nvGrpSpPr>
          <p:cNvPr id="63" name="object 63"/>
          <p:cNvGrpSpPr/>
          <p:nvPr/>
        </p:nvGrpSpPr>
        <p:grpSpPr>
          <a:xfrm>
            <a:off x="4062939" y="3460923"/>
            <a:ext cx="2556838" cy="449563"/>
            <a:chOff x="3039364" y="2493264"/>
            <a:chExt cx="1917700" cy="337185"/>
          </a:xfrm>
        </p:grpSpPr>
        <p:sp>
          <p:nvSpPr>
            <p:cNvPr id="64" name="object 64"/>
            <p:cNvSpPr/>
            <p:nvPr/>
          </p:nvSpPr>
          <p:spPr>
            <a:xfrm>
              <a:off x="3039364" y="2493264"/>
              <a:ext cx="879475" cy="337185"/>
            </a:xfrm>
            <a:custGeom>
              <a:avLst/>
              <a:gdLst/>
              <a:ahLst/>
              <a:cxnLst/>
              <a:rect l="l" t="t" r="r" b="b"/>
              <a:pathLst>
                <a:path w="879475" h="337185">
                  <a:moveTo>
                    <a:pt x="879094" y="0"/>
                  </a:moveTo>
                  <a:lnTo>
                    <a:pt x="0" y="0"/>
                  </a:lnTo>
                  <a:lnTo>
                    <a:pt x="0" y="337185"/>
                  </a:lnTo>
                  <a:lnTo>
                    <a:pt x="879094" y="337185"/>
                  </a:lnTo>
                  <a:lnTo>
                    <a:pt x="879094" y="0"/>
                  </a:lnTo>
                  <a:close/>
                </a:path>
              </a:pathLst>
            </a:custGeom>
            <a:solidFill>
              <a:srgbClr val="92D050"/>
            </a:solidFill>
          </p:spPr>
          <p:txBody>
            <a:bodyPr wrap="square" lIns="0" tIns="0" rIns="0" bIns="0" rtlCol="0"/>
            <a:lstStyle/>
            <a:p>
              <a:endParaRPr/>
            </a:p>
          </p:txBody>
        </p:sp>
        <p:sp>
          <p:nvSpPr>
            <p:cNvPr id="65" name="object 65"/>
            <p:cNvSpPr/>
            <p:nvPr/>
          </p:nvSpPr>
          <p:spPr>
            <a:xfrm>
              <a:off x="3918458" y="2493264"/>
              <a:ext cx="878840" cy="337185"/>
            </a:xfrm>
            <a:custGeom>
              <a:avLst/>
              <a:gdLst/>
              <a:ahLst/>
              <a:cxnLst/>
              <a:rect l="l" t="t" r="r" b="b"/>
              <a:pathLst>
                <a:path w="878839" h="337185">
                  <a:moveTo>
                    <a:pt x="878459" y="0"/>
                  </a:moveTo>
                  <a:lnTo>
                    <a:pt x="0" y="0"/>
                  </a:lnTo>
                  <a:lnTo>
                    <a:pt x="0" y="337185"/>
                  </a:lnTo>
                  <a:lnTo>
                    <a:pt x="878459" y="337185"/>
                  </a:lnTo>
                  <a:lnTo>
                    <a:pt x="878459" y="0"/>
                  </a:lnTo>
                  <a:close/>
                </a:path>
              </a:pathLst>
            </a:custGeom>
            <a:solidFill>
              <a:srgbClr val="5B9BD4"/>
            </a:solidFill>
          </p:spPr>
          <p:txBody>
            <a:bodyPr wrap="square" lIns="0" tIns="0" rIns="0" bIns="0" rtlCol="0"/>
            <a:lstStyle/>
            <a:p>
              <a:endParaRPr/>
            </a:p>
          </p:txBody>
        </p:sp>
        <p:sp>
          <p:nvSpPr>
            <p:cNvPr id="66" name="object 66"/>
            <p:cNvSpPr/>
            <p:nvPr/>
          </p:nvSpPr>
          <p:spPr>
            <a:xfrm>
              <a:off x="4796917" y="2493264"/>
              <a:ext cx="160020" cy="337185"/>
            </a:xfrm>
            <a:custGeom>
              <a:avLst/>
              <a:gdLst/>
              <a:ahLst/>
              <a:cxnLst/>
              <a:rect l="l" t="t" r="r" b="b"/>
              <a:pathLst>
                <a:path w="160020" h="337185">
                  <a:moveTo>
                    <a:pt x="160020" y="0"/>
                  </a:moveTo>
                  <a:lnTo>
                    <a:pt x="0" y="0"/>
                  </a:lnTo>
                  <a:lnTo>
                    <a:pt x="0" y="337185"/>
                  </a:lnTo>
                  <a:lnTo>
                    <a:pt x="160020" y="337185"/>
                  </a:lnTo>
                  <a:lnTo>
                    <a:pt x="160020" y="0"/>
                  </a:lnTo>
                  <a:close/>
                </a:path>
              </a:pathLst>
            </a:custGeom>
            <a:solidFill>
              <a:srgbClr val="FFC000"/>
            </a:solidFill>
          </p:spPr>
          <p:txBody>
            <a:bodyPr wrap="square" lIns="0" tIns="0" rIns="0" bIns="0" rtlCol="0"/>
            <a:lstStyle/>
            <a:p>
              <a:endParaRPr/>
            </a:p>
          </p:txBody>
        </p:sp>
        <p:sp>
          <p:nvSpPr>
            <p:cNvPr id="67" name="object 67"/>
            <p:cNvSpPr/>
            <p:nvPr/>
          </p:nvSpPr>
          <p:spPr>
            <a:xfrm>
              <a:off x="3422142" y="2609722"/>
              <a:ext cx="1494790" cy="104775"/>
            </a:xfrm>
            <a:custGeom>
              <a:avLst/>
              <a:gdLst/>
              <a:ahLst/>
              <a:cxnLst/>
              <a:rect l="l" t="t" r="r" b="b"/>
              <a:pathLst>
                <a:path w="1494789" h="104775">
                  <a:moveTo>
                    <a:pt x="113296" y="0"/>
                  </a:moveTo>
                  <a:lnTo>
                    <a:pt x="0" y="0"/>
                  </a:lnTo>
                  <a:lnTo>
                    <a:pt x="0" y="104775"/>
                  </a:lnTo>
                  <a:lnTo>
                    <a:pt x="113296" y="104775"/>
                  </a:lnTo>
                  <a:lnTo>
                    <a:pt x="113296" y="0"/>
                  </a:lnTo>
                  <a:close/>
                </a:path>
                <a:path w="1494789" h="104775">
                  <a:moveTo>
                    <a:pt x="992136" y="0"/>
                  </a:moveTo>
                  <a:lnTo>
                    <a:pt x="878840" y="0"/>
                  </a:lnTo>
                  <a:lnTo>
                    <a:pt x="878840" y="104775"/>
                  </a:lnTo>
                  <a:lnTo>
                    <a:pt x="992136" y="104775"/>
                  </a:lnTo>
                  <a:lnTo>
                    <a:pt x="992136" y="0"/>
                  </a:lnTo>
                  <a:close/>
                </a:path>
                <a:path w="1494789" h="104775">
                  <a:moveTo>
                    <a:pt x="1494282" y="0"/>
                  </a:moveTo>
                  <a:lnTo>
                    <a:pt x="1415161" y="0"/>
                  </a:lnTo>
                  <a:lnTo>
                    <a:pt x="1415161" y="104775"/>
                  </a:lnTo>
                  <a:lnTo>
                    <a:pt x="1494282" y="104775"/>
                  </a:lnTo>
                  <a:lnTo>
                    <a:pt x="1494282" y="0"/>
                  </a:lnTo>
                  <a:close/>
                </a:path>
              </a:pathLst>
            </a:custGeom>
            <a:solidFill>
              <a:srgbClr val="FFFFFF"/>
            </a:solidFill>
          </p:spPr>
          <p:txBody>
            <a:bodyPr wrap="square" lIns="0" tIns="0" rIns="0" bIns="0" rtlCol="0"/>
            <a:lstStyle/>
            <a:p>
              <a:endParaRPr/>
            </a:p>
          </p:txBody>
        </p:sp>
      </p:grpSp>
      <p:grpSp>
        <p:nvGrpSpPr>
          <p:cNvPr id="68" name="object 68"/>
          <p:cNvGrpSpPr/>
          <p:nvPr/>
        </p:nvGrpSpPr>
        <p:grpSpPr>
          <a:xfrm>
            <a:off x="4062939" y="2338791"/>
            <a:ext cx="2556838" cy="448717"/>
            <a:chOff x="3039364" y="1651635"/>
            <a:chExt cx="1917700" cy="336550"/>
          </a:xfrm>
        </p:grpSpPr>
        <p:sp>
          <p:nvSpPr>
            <p:cNvPr id="69" name="object 69"/>
            <p:cNvSpPr/>
            <p:nvPr/>
          </p:nvSpPr>
          <p:spPr>
            <a:xfrm>
              <a:off x="3039364" y="1651635"/>
              <a:ext cx="1294130" cy="336550"/>
            </a:xfrm>
            <a:custGeom>
              <a:avLst/>
              <a:gdLst/>
              <a:ahLst/>
              <a:cxnLst/>
              <a:rect l="l" t="t" r="r" b="b"/>
              <a:pathLst>
                <a:path w="1294129" h="336550">
                  <a:moveTo>
                    <a:pt x="1293622" y="0"/>
                  </a:moveTo>
                  <a:lnTo>
                    <a:pt x="0" y="0"/>
                  </a:lnTo>
                  <a:lnTo>
                    <a:pt x="0" y="336295"/>
                  </a:lnTo>
                  <a:lnTo>
                    <a:pt x="1293622" y="336295"/>
                  </a:lnTo>
                  <a:lnTo>
                    <a:pt x="1293622" y="0"/>
                  </a:lnTo>
                  <a:close/>
                </a:path>
              </a:pathLst>
            </a:custGeom>
            <a:solidFill>
              <a:srgbClr val="92D050"/>
            </a:solidFill>
          </p:spPr>
          <p:txBody>
            <a:bodyPr wrap="square" lIns="0" tIns="0" rIns="0" bIns="0" rtlCol="0"/>
            <a:lstStyle/>
            <a:p>
              <a:endParaRPr/>
            </a:p>
          </p:txBody>
        </p:sp>
        <p:sp>
          <p:nvSpPr>
            <p:cNvPr id="70" name="object 70"/>
            <p:cNvSpPr/>
            <p:nvPr/>
          </p:nvSpPr>
          <p:spPr>
            <a:xfrm>
              <a:off x="4332986" y="1651635"/>
              <a:ext cx="490220" cy="336550"/>
            </a:xfrm>
            <a:custGeom>
              <a:avLst/>
              <a:gdLst/>
              <a:ahLst/>
              <a:cxnLst/>
              <a:rect l="l" t="t" r="r" b="b"/>
              <a:pathLst>
                <a:path w="490220" h="336550">
                  <a:moveTo>
                    <a:pt x="489966" y="0"/>
                  </a:moveTo>
                  <a:lnTo>
                    <a:pt x="0" y="0"/>
                  </a:lnTo>
                  <a:lnTo>
                    <a:pt x="0" y="336295"/>
                  </a:lnTo>
                  <a:lnTo>
                    <a:pt x="489966" y="336295"/>
                  </a:lnTo>
                  <a:lnTo>
                    <a:pt x="489966" y="0"/>
                  </a:lnTo>
                  <a:close/>
                </a:path>
              </a:pathLst>
            </a:custGeom>
            <a:solidFill>
              <a:srgbClr val="5B9BD4"/>
            </a:solidFill>
          </p:spPr>
          <p:txBody>
            <a:bodyPr wrap="square" lIns="0" tIns="0" rIns="0" bIns="0" rtlCol="0"/>
            <a:lstStyle/>
            <a:p>
              <a:endParaRPr/>
            </a:p>
          </p:txBody>
        </p:sp>
        <p:sp>
          <p:nvSpPr>
            <p:cNvPr id="71" name="object 71"/>
            <p:cNvSpPr/>
            <p:nvPr/>
          </p:nvSpPr>
          <p:spPr>
            <a:xfrm>
              <a:off x="4822952" y="1651635"/>
              <a:ext cx="133985" cy="336550"/>
            </a:xfrm>
            <a:custGeom>
              <a:avLst/>
              <a:gdLst/>
              <a:ahLst/>
              <a:cxnLst/>
              <a:rect l="l" t="t" r="r" b="b"/>
              <a:pathLst>
                <a:path w="133985" h="336550">
                  <a:moveTo>
                    <a:pt x="133985" y="0"/>
                  </a:moveTo>
                  <a:lnTo>
                    <a:pt x="0" y="0"/>
                  </a:lnTo>
                  <a:lnTo>
                    <a:pt x="0" y="336295"/>
                  </a:lnTo>
                  <a:lnTo>
                    <a:pt x="133985" y="336295"/>
                  </a:lnTo>
                  <a:lnTo>
                    <a:pt x="133985" y="0"/>
                  </a:lnTo>
                  <a:close/>
                </a:path>
              </a:pathLst>
            </a:custGeom>
            <a:solidFill>
              <a:srgbClr val="FFC000"/>
            </a:solidFill>
          </p:spPr>
          <p:txBody>
            <a:bodyPr wrap="square" lIns="0" tIns="0" rIns="0" bIns="0" rtlCol="0"/>
            <a:lstStyle/>
            <a:p>
              <a:endParaRPr/>
            </a:p>
          </p:txBody>
        </p:sp>
        <p:sp>
          <p:nvSpPr>
            <p:cNvPr id="72" name="object 72"/>
            <p:cNvSpPr/>
            <p:nvPr/>
          </p:nvSpPr>
          <p:spPr>
            <a:xfrm>
              <a:off x="3629279" y="1767585"/>
              <a:ext cx="1300480" cy="104775"/>
            </a:xfrm>
            <a:custGeom>
              <a:avLst/>
              <a:gdLst/>
              <a:ahLst/>
              <a:cxnLst/>
              <a:rect l="l" t="t" r="r" b="b"/>
              <a:pathLst>
                <a:path w="1300479" h="104775">
                  <a:moveTo>
                    <a:pt x="113296" y="0"/>
                  </a:moveTo>
                  <a:lnTo>
                    <a:pt x="0" y="0"/>
                  </a:lnTo>
                  <a:lnTo>
                    <a:pt x="0" y="104775"/>
                  </a:lnTo>
                  <a:lnTo>
                    <a:pt x="113296" y="104775"/>
                  </a:lnTo>
                  <a:lnTo>
                    <a:pt x="113296" y="0"/>
                  </a:lnTo>
                  <a:close/>
                </a:path>
                <a:path w="1300479" h="104775">
                  <a:moveTo>
                    <a:pt x="1005090" y="0"/>
                  </a:moveTo>
                  <a:lnTo>
                    <a:pt x="891794" y="0"/>
                  </a:lnTo>
                  <a:lnTo>
                    <a:pt x="891794" y="104775"/>
                  </a:lnTo>
                  <a:lnTo>
                    <a:pt x="1005090" y="104775"/>
                  </a:lnTo>
                  <a:lnTo>
                    <a:pt x="1005090" y="0"/>
                  </a:lnTo>
                  <a:close/>
                </a:path>
                <a:path w="1300479" h="104775">
                  <a:moveTo>
                    <a:pt x="1300226" y="0"/>
                  </a:moveTo>
                  <a:lnTo>
                    <a:pt x="1221105" y="0"/>
                  </a:lnTo>
                  <a:lnTo>
                    <a:pt x="1221105" y="104775"/>
                  </a:lnTo>
                  <a:lnTo>
                    <a:pt x="1300226" y="104775"/>
                  </a:lnTo>
                  <a:lnTo>
                    <a:pt x="1300226" y="0"/>
                  </a:lnTo>
                  <a:close/>
                </a:path>
              </a:pathLst>
            </a:custGeom>
            <a:solidFill>
              <a:srgbClr val="FFFFFF"/>
            </a:solidFill>
          </p:spPr>
          <p:txBody>
            <a:bodyPr wrap="square" lIns="0" tIns="0" rIns="0" bIns="0" rtlCol="0"/>
            <a:lstStyle/>
            <a:p>
              <a:endParaRPr/>
            </a:p>
          </p:txBody>
        </p:sp>
      </p:grpSp>
      <p:graphicFrame>
        <p:nvGraphicFramePr>
          <p:cNvPr id="73" name="object 73"/>
          <p:cNvGraphicFramePr>
            <a:graphicFrameLocks noGrp="1"/>
          </p:cNvGraphicFramePr>
          <p:nvPr>
            <p:extLst>
              <p:ext uri="{D42A27DB-BD31-4B8C-83A1-F6EECF244321}">
                <p14:modId xmlns:p14="http://schemas.microsoft.com/office/powerpoint/2010/main" val="3695171783"/>
              </p:ext>
            </p:extLst>
          </p:nvPr>
        </p:nvGraphicFramePr>
        <p:xfrm>
          <a:off x="4059187" y="2001831"/>
          <a:ext cx="2560221" cy="2242735"/>
        </p:xfrm>
        <a:graphic>
          <a:graphicData uri="http://schemas.openxmlformats.org/drawingml/2006/table">
            <a:tbl>
              <a:tblPr firstRow="1" bandRow="1">
                <a:tableStyleId>{2D5ABB26-0587-4C30-8999-92F81FD0307C}</a:tableStyleId>
              </a:tblPr>
              <a:tblGrid>
                <a:gridCol w="511368">
                  <a:extLst>
                    <a:ext uri="{9D8B030D-6E8A-4147-A177-3AD203B41FA5}">
                      <a16:colId xmlns:a16="http://schemas.microsoft.com/office/drawing/2014/main" val="20000"/>
                    </a:ext>
                  </a:extLst>
                </a:gridCol>
                <a:gridCol w="511368">
                  <a:extLst>
                    <a:ext uri="{9D8B030D-6E8A-4147-A177-3AD203B41FA5}">
                      <a16:colId xmlns:a16="http://schemas.microsoft.com/office/drawing/2014/main" val="20001"/>
                    </a:ext>
                  </a:extLst>
                </a:gridCol>
                <a:gridCol w="149854">
                  <a:extLst>
                    <a:ext uri="{9D8B030D-6E8A-4147-A177-3AD203B41FA5}">
                      <a16:colId xmlns:a16="http://schemas.microsoft.com/office/drawing/2014/main" val="20002"/>
                    </a:ext>
                  </a:extLst>
                </a:gridCol>
                <a:gridCol w="362360">
                  <a:extLst>
                    <a:ext uri="{9D8B030D-6E8A-4147-A177-3AD203B41FA5}">
                      <a16:colId xmlns:a16="http://schemas.microsoft.com/office/drawing/2014/main" val="20003"/>
                    </a:ext>
                  </a:extLst>
                </a:gridCol>
                <a:gridCol w="191338">
                  <a:extLst>
                    <a:ext uri="{9D8B030D-6E8A-4147-A177-3AD203B41FA5}">
                      <a16:colId xmlns:a16="http://schemas.microsoft.com/office/drawing/2014/main" val="20004"/>
                    </a:ext>
                  </a:extLst>
                </a:gridCol>
                <a:gridCol w="320875">
                  <a:extLst>
                    <a:ext uri="{9D8B030D-6E8A-4147-A177-3AD203B41FA5}">
                      <a16:colId xmlns:a16="http://schemas.microsoft.com/office/drawing/2014/main" val="20005"/>
                    </a:ext>
                  </a:extLst>
                </a:gridCol>
                <a:gridCol w="316640">
                  <a:extLst>
                    <a:ext uri="{9D8B030D-6E8A-4147-A177-3AD203B41FA5}">
                      <a16:colId xmlns:a16="http://schemas.microsoft.com/office/drawing/2014/main" val="20006"/>
                    </a:ext>
                  </a:extLst>
                </a:gridCol>
                <a:gridCol w="196418">
                  <a:extLst>
                    <a:ext uri="{9D8B030D-6E8A-4147-A177-3AD203B41FA5}">
                      <a16:colId xmlns:a16="http://schemas.microsoft.com/office/drawing/2014/main" val="20007"/>
                    </a:ext>
                  </a:extLst>
                </a:gridCol>
              </a:tblGrid>
              <a:tr h="336959">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0"/>
                  </a:ext>
                </a:extLst>
              </a:tr>
              <a:tr h="447870">
                <a:tc gridSpan="5">
                  <a:txBody>
                    <a:bodyPr/>
                    <a:lstStyle/>
                    <a:p>
                      <a:pPr>
                        <a:lnSpc>
                          <a:spcPct val="100000"/>
                        </a:lnSpc>
                        <a:spcBef>
                          <a:spcPts val="430"/>
                        </a:spcBef>
                      </a:pPr>
                      <a:endParaRPr sz="700">
                        <a:latin typeface="Times New Roman"/>
                        <a:cs typeface="Times New Roman"/>
                      </a:endParaRPr>
                    </a:p>
                    <a:p>
                      <a:pPr algn="ctr">
                        <a:lnSpc>
                          <a:spcPct val="100000"/>
                        </a:lnSpc>
                      </a:pPr>
                      <a:r>
                        <a:rPr sz="700" spc="-25" dirty="0">
                          <a:solidFill>
                            <a:srgbClr val="404040"/>
                          </a:solidFill>
                          <a:latin typeface="Calibri"/>
                          <a:cs typeface="Calibri"/>
                        </a:rPr>
                        <a:t>29</a:t>
                      </a:r>
                      <a:endParaRPr sz="700">
                        <a:latin typeface="Calibri"/>
                        <a:cs typeface="Calibri"/>
                      </a:endParaRPr>
                    </a:p>
                  </a:txBody>
                  <a:tcPr marL="0" marR="0" marT="72811" marB="0">
                    <a:lnL w="6350">
                      <a:solidFill>
                        <a:srgbClr val="D9D9D9"/>
                      </a:solidFill>
                      <a:prstDash val="solid"/>
                    </a:ln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gridSpan="2">
                  <a:txBody>
                    <a:bodyPr/>
                    <a:lstStyle/>
                    <a:p>
                      <a:pPr>
                        <a:lnSpc>
                          <a:spcPct val="100000"/>
                        </a:lnSpc>
                        <a:spcBef>
                          <a:spcPts val="430"/>
                        </a:spcBef>
                      </a:pPr>
                      <a:endParaRPr sz="700">
                        <a:latin typeface="Times New Roman"/>
                        <a:cs typeface="Times New Roman"/>
                      </a:endParaRPr>
                    </a:p>
                    <a:p>
                      <a:pPr marL="12700" algn="ctr">
                        <a:lnSpc>
                          <a:spcPct val="100000"/>
                        </a:lnSpc>
                      </a:pPr>
                      <a:r>
                        <a:rPr sz="700" spc="-25" dirty="0">
                          <a:solidFill>
                            <a:srgbClr val="404040"/>
                          </a:solidFill>
                          <a:latin typeface="Calibri"/>
                          <a:cs typeface="Calibri"/>
                        </a:rPr>
                        <a:t>11</a:t>
                      </a:r>
                      <a:endParaRPr sz="700">
                        <a:latin typeface="Calibri"/>
                        <a:cs typeface="Calibri"/>
                      </a:endParaRPr>
                    </a:p>
                  </a:txBody>
                  <a:tcPr marL="0" marR="0" marT="72811" marB="0"/>
                </a:tc>
                <a:tc hMerge="1">
                  <a:txBody>
                    <a:bodyPr/>
                    <a:lstStyle/>
                    <a:p>
                      <a:endParaRPr/>
                    </a:p>
                  </a:txBody>
                  <a:tcPr marL="0" marR="0" marT="0" marB="0"/>
                </a:tc>
                <a:tc>
                  <a:txBody>
                    <a:bodyPr/>
                    <a:lstStyle/>
                    <a:p>
                      <a:pPr>
                        <a:lnSpc>
                          <a:spcPct val="100000"/>
                        </a:lnSpc>
                        <a:spcBef>
                          <a:spcPts val="430"/>
                        </a:spcBef>
                      </a:pPr>
                      <a:endParaRPr sz="700">
                        <a:latin typeface="Times New Roman"/>
                        <a:cs typeface="Times New Roman"/>
                      </a:endParaRPr>
                    </a:p>
                    <a:p>
                      <a:pPr marL="13970" algn="ctr">
                        <a:lnSpc>
                          <a:spcPct val="100000"/>
                        </a:lnSpc>
                      </a:pPr>
                      <a:r>
                        <a:rPr sz="700" spc="-50" dirty="0">
                          <a:solidFill>
                            <a:srgbClr val="404040"/>
                          </a:solidFill>
                          <a:latin typeface="Calibri"/>
                          <a:cs typeface="Calibri"/>
                        </a:rPr>
                        <a:t>3</a:t>
                      </a:r>
                      <a:endParaRPr sz="700">
                        <a:latin typeface="Calibri"/>
                        <a:cs typeface="Calibri"/>
                      </a:endParaRPr>
                    </a:p>
                  </a:txBody>
                  <a:tcPr marL="0" marR="0" marT="72811" marB="0">
                    <a:lnR w="6350">
                      <a:solidFill>
                        <a:srgbClr val="D9D9D9"/>
                      </a:solidFill>
                      <a:prstDash val="solid"/>
                    </a:lnR>
                  </a:tcPr>
                </a:tc>
                <a:extLst>
                  <a:ext uri="{0D108BD9-81ED-4DB2-BD59-A6C34878D82A}">
                    <a16:rowId xmlns:a16="http://schemas.microsoft.com/office/drawing/2014/main" val="10001"/>
                  </a:ext>
                </a:extLst>
              </a:tr>
              <a:tr h="673075">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2"/>
                  </a:ext>
                </a:extLst>
              </a:tr>
              <a:tr h="448717">
                <a:tc gridSpan="3">
                  <a:txBody>
                    <a:bodyPr/>
                    <a:lstStyle/>
                    <a:p>
                      <a:pPr>
                        <a:lnSpc>
                          <a:spcPct val="100000"/>
                        </a:lnSpc>
                        <a:spcBef>
                          <a:spcPts val="434"/>
                        </a:spcBef>
                      </a:pPr>
                      <a:endParaRPr sz="700">
                        <a:latin typeface="Times New Roman"/>
                        <a:cs typeface="Times New Roman"/>
                      </a:endParaRPr>
                    </a:p>
                    <a:p>
                      <a:pPr algn="ctr">
                        <a:lnSpc>
                          <a:spcPct val="100000"/>
                        </a:lnSpc>
                      </a:pPr>
                      <a:r>
                        <a:rPr sz="700" spc="-25" dirty="0">
                          <a:solidFill>
                            <a:srgbClr val="404040"/>
                          </a:solidFill>
                          <a:latin typeface="Calibri"/>
                          <a:cs typeface="Calibri"/>
                        </a:rPr>
                        <a:t>11</a:t>
                      </a:r>
                      <a:endParaRPr sz="700">
                        <a:latin typeface="Calibri"/>
                        <a:cs typeface="Calibri"/>
                      </a:endParaRPr>
                    </a:p>
                  </a:txBody>
                  <a:tcPr marL="0" marR="0" marT="73656" marB="0">
                    <a:lnL w="6350">
                      <a:solidFill>
                        <a:srgbClr val="D9D9D9"/>
                      </a:solidFill>
                      <a:prstDash val="solid"/>
                    </a:lnL>
                  </a:tcPr>
                </a:tc>
                <a:tc hMerge="1">
                  <a:txBody>
                    <a:bodyPr/>
                    <a:lstStyle/>
                    <a:p>
                      <a:endParaRPr/>
                    </a:p>
                  </a:txBody>
                  <a:tcPr marL="0" marR="0" marT="0" marB="0"/>
                </a:tc>
                <a:tc hMerge="1">
                  <a:txBody>
                    <a:bodyPr/>
                    <a:lstStyle/>
                    <a:p>
                      <a:endParaRPr/>
                    </a:p>
                  </a:txBody>
                  <a:tcPr marL="0" marR="0" marT="0" marB="0"/>
                </a:tc>
                <a:tc gridSpan="4">
                  <a:txBody>
                    <a:bodyPr/>
                    <a:lstStyle/>
                    <a:p>
                      <a:pPr>
                        <a:lnSpc>
                          <a:spcPct val="100000"/>
                        </a:lnSpc>
                        <a:spcBef>
                          <a:spcPts val="434"/>
                        </a:spcBef>
                      </a:pPr>
                      <a:endParaRPr sz="700">
                        <a:latin typeface="Times New Roman"/>
                        <a:cs typeface="Times New Roman"/>
                      </a:endParaRPr>
                    </a:p>
                    <a:p>
                      <a:pPr marR="4445" algn="ctr">
                        <a:lnSpc>
                          <a:spcPct val="100000"/>
                        </a:lnSpc>
                      </a:pPr>
                      <a:r>
                        <a:rPr sz="700" spc="-25" dirty="0">
                          <a:solidFill>
                            <a:srgbClr val="404040"/>
                          </a:solidFill>
                          <a:latin typeface="Calibri"/>
                          <a:cs typeface="Calibri"/>
                        </a:rPr>
                        <a:t>11</a:t>
                      </a:r>
                      <a:endParaRPr sz="700">
                        <a:latin typeface="Calibri"/>
                        <a:cs typeface="Calibri"/>
                      </a:endParaRPr>
                    </a:p>
                  </a:txBody>
                  <a:tcPr marL="0" marR="0" marT="73656"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a:txBody>
                    <a:bodyPr/>
                    <a:lstStyle/>
                    <a:p>
                      <a:pPr>
                        <a:lnSpc>
                          <a:spcPct val="100000"/>
                        </a:lnSpc>
                        <a:spcBef>
                          <a:spcPts val="434"/>
                        </a:spcBef>
                      </a:pPr>
                      <a:endParaRPr sz="700">
                        <a:latin typeface="Times New Roman"/>
                        <a:cs typeface="Times New Roman"/>
                      </a:endParaRPr>
                    </a:p>
                    <a:p>
                      <a:pPr marR="3810" algn="ctr">
                        <a:lnSpc>
                          <a:spcPct val="100000"/>
                        </a:lnSpc>
                      </a:pPr>
                      <a:r>
                        <a:rPr sz="700" spc="-50" dirty="0">
                          <a:solidFill>
                            <a:srgbClr val="404040"/>
                          </a:solidFill>
                          <a:latin typeface="Calibri"/>
                          <a:cs typeface="Calibri"/>
                        </a:rPr>
                        <a:t>2</a:t>
                      </a:r>
                      <a:endParaRPr sz="700">
                        <a:latin typeface="Calibri"/>
                        <a:cs typeface="Calibri"/>
                      </a:endParaRPr>
                    </a:p>
                  </a:txBody>
                  <a:tcPr marL="0" marR="0" marT="73656" marB="0">
                    <a:lnR w="6350">
                      <a:solidFill>
                        <a:srgbClr val="D9D9D9"/>
                      </a:solidFill>
                      <a:prstDash val="solid"/>
                    </a:lnR>
                  </a:tcPr>
                </a:tc>
                <a:extLst>
                  <a:ext uri="{0D108BD9-81ED-4DB2-BD59-A6C34878D82A}">
                    <a16:rowId xmlns:a16="http://schemas.microsoft.com/office/drawing/2014/main" val="10003"/>
                  </a:ext>
                </a:extLst>
              </a:tr>
              <a:tr h="336114">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4"/>
                  </a:ext>
                </a:extLst>
              </a:tr>
            </a:tbl>
          </a:graphicData>
        </a:graphic>
      </p:graphicFrame>
      <p:sp>
        <p:nvSpPr>
          <p:cNvPr id="74" name="object 74"/>
          <p:cNvSpPr txBox="1"/>
          <p:nvPr/>
        </p:nvSpPr>
        <p:spPr>
          <a:xfrm>
            <a:off x="3991652" y="4283614"/>
            <a:ext cx="143928"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Calibri"/>
                <a:cs typeface="Calibri"/>
              </a:rPr>
              <a:t>0%</a:t>
            </a:r>
            <a:endParaRPr sz="667">
              <a:latin typeface="Calibri"/>
              <a:cs typeface="Calibri"/>
            </a:endParaRPr>
          </a:p>
        </p:txBody>
      </p:sp>
      <p:sp>
        <p:nvSpPr>
          <p:cNvPr id="75" name="object 75"/>
          <p:cNvSpPr txBox="1"/>
          <p:nvPr/>
        </p:nvSpPr>
        <p:spPr>
          <a:xfrm>
            <a:off x="4480161" y="4283614"/>
            <a:ext cx="1212380" cy="124885"/>
          </a:xfrm>
          <a:prstGeom prst="rect">
            <a:avLst/>
          </a:prstGeom>
        </p:spPr>
        <p:txBody>
          <a:bodyPr vert="horz" wrap="square" lIns="0" tIns="22013" rIns="0" bIns="0" rtlCol="0">
            <a:spAutoFit/>
          </a:bodyPr>
          <a:lstStyle/>
          <a:p>
            <a:pPr marL="16933">
              <a:spcBef>
                <a:spcPts val="173"/>
              </a:spcBef>
              <a:tabLst>
                <a:tab pos="527460" algn="l"/>
                <a:tab pos="1039681"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p:txBody>
      </p:sp>
      <p:sp>
        <p:nvSpPr>
          <p:cNvPr id="76" name="object 76"/>
          <p:cNvSpPr txBox="1"/>
          <p:nvPr/>
        </p:nvSpPr>
        <p:spPr>
          <a:xfrm>
            <a:off x="6014263" y="4283614"/>
            <a:ext cx="189646"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Calibri"/>
                <a:cs typeface="Calibri"/>
              </a:rPr>
              <a:t>80%</a:t>
            </a:r>
            <a:endParaRPr sz="667">
              <a:latin typeface="Calibri"/>
              <a:cs typeface="Calibri"/>
            </a:endParaRPr>
          </a:p>
        </p:txBody>
      </p:sp>
      <p:sp>
        <p:nvSpPr>
          <p:cNvPr id="77" name="object 77"/>
          <p:cNvSpPr txBox="1"/>
          <p:nvPr/>
        </p:nvSpPr>
        <p:spPr>
          <a:xfrm>
            <a:off x="6502772" y="4283614"/>
            <a:ext cx="235365" cy="124885"/>
          </a:xfrm>
          <a:prstGeom prst="rect">
            <a:avLst/>
          </a:prstGeom>
        </p:spPr>
        <p:txBody>
          <a:bodyPr vert="horz" wrap="square" lIns="0" tIns="22013" rIns="0" bIns="0" rtlCol="0">
            <a:spAutoFit/>
          </a:bodyPr>
          <a:lstStyle/>
          <a:p>
            <a:pPr marL="16933">
              <a:spcBef>
                <a:spcPts val="173"/>
              </a:spcBef>
            </a:pPr>
            <a:r>
              <a:rPr sz="667" spc="-27" dirty="0">
                <a:solidFill>
                  <a:srgbClr val="585858"/>
                </a:solidFill>
                <a:latin typeface="Calibri"/>
                <a:cs typeface="Calibri"/>
              </a:rPr>
              <a:t>100%</a:t>
            </a:r>
            <a:endParaRPr sz="667">
              <a:latin typeface="Calibri"/>
              <a:cs typeface="Calibri"/>
            </a:endParaRPr>
          </a:p>
        </p:txBody>
      </p:sp>
      <p:sp>
        <p:nvSpPr>
          <p:cNvPr id="78" name="object 78"/>
          <p:cNvSpPr txBox="1"/>
          <p:nvPr/>
        </p:nvSpPr>
        <p:spPr>
          <a:xfrm>
            <a:off x="3782871" y="3605290"/>
            <a:ext cx="215045"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游ゴシック"/>
                <a:cs typeface="游ゴシック"/>
              </a:rPr>
              <a:t>ある</a:t>
            </a:r>
            <a:endParaRPr sz="667">
              <a:latin typeface="游ゴシック"/>
              <a:cs typeface="游ゴシック"/>
            </a:endParaRPr>
          </a:p>
        </p:txBody>
      </p:sp>
      <p:sp>
        <p:nvSpPr>
          <p:cNvPr id="79" name="object 79"/>
          <p:cNvSpPr txBox="1"/>
          <p:nvPr/>
        </p:nvSpPr>
        <p:spPr>
          <a:xfrm>
            <a:off x="3782871" y="2482143"/>
            <a:ext cx="215045"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游ゴシック"/>
                <a:cs typeface="游ゴシック"/>
              </a:rPr>
              <a:t>ない</a:t>
            </a:r>
            <a:endParaRPr sz="667">
              <a:latin typeface="游ゴシック"/>
              <a:cs typeface="游ゴシック"/>
            </a:endParaRPr>
          </a:p>
        </p:txBody>
      </p:sp>
      <p:grpSp>
        <p:nvGrpSpPr>
          <p:cNvPr id="80" name="object 80"/>
          <p:cNvGrpSpPr/>
          <p:nvPr/>
        </p:nvGrpSpPr>
        <p:grpSpPr>
          <a:xfrm>
            <a:off x="4508608" y="4538740"/>
            <a:ext cx="932992" cy="49951"/>
            <a:chOff x="3373628" y="3301657"/>
            <a:chExt cx="699770" cy="37465"/>
          </a:xfrm>
        </p:grpSpPr>
        <p:sp>
          <p:nvSpPr>
            <p:cNvPr id="81" name="object 81"/>
            <p:cNvSpPr/>
            <p:nvPr/>
          </p:nvSpPr>
          <p:spPr>
            <a:xfrm>
              <a:off x="3373628" y="3301657"/>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82" name="object 82"/>
            <p:cNvSpPr/>
            <p:nvPr/>
          </p:nvSpPr>
          <p:spPr>
            <a:xfrm>
              <a:off x="3704971" y="3301657"/>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83" name="object 83"/>
            <p:cNvSpPr/>
            <p:nvPr/>
          </p:nvSpPr>
          <p:spPr>
            <a:xfrm>
              <a:off x="4036314" y="3301657"/>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84" name="object 84"/>
          <p:cNvSpPr txBox="1"/>
          <p:nvPr/>
        </p:nvSpPr>
        <p:spPr>
          <a:xfrm>
            <a:off x="4562622" y="4482742"/>
            <a:ext cx="1546803" cy="124885"/>
          </a:xfrm>
          <a:prstGeom prst="rect">
            <a:avLst/>
          </a:prstGeom>
        </p:spPr>
        <p:txBody>
          <a:bodyPr vert="horz" wrap="square" lIns="0" tIns="22013" rIns="0" bIns="0" rtlCol="0">
            <a:spAutoFit/>
          </a:bodyPr>
          <a:lstStyle/>
          <a:p>
            <a:pPr marL="16933">
              <a:spcBef>
                <a:spcPts val="173"/>
              </a:spcBef>
              <a:tabLst>
                <a:tab pos="458035" algn="l"/>
                <a:tab pos="899984"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85" name="object 85"/>
          <p:cNvSpPr txBox="1"/>
          <p:nvPr/>
        </p:nvSpPr>
        <p:spPr>
          <a:xfrm>
            <a:off x="6022052" y="1880593"/>
            <a:ext cx="631589" cy="135870"/>
          </a:xfrm>
          <a:prstGeom prst="rect">
            <a:avLst/>
          </a:prstGeom>
        </p:spPr>
        <p:txBody>
          <a:bodyPr vert="horz" wrap="square" lIns="0" tIns="22859" rIns="0" bIns="0" rtlCol="0">
            <a:spAutoFit/>
          </a:bodyPr>
          <a:lstStyle/>
          <a:p>
            <a:pPr marL="16933">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86" name="object 86"/>
          <p:cNvGrpSpPr/>
          <p:nvPr/>
        </p:nvGrpSpPr>
        <p:grpSpPr>
          <a:xfrm>
            <a:off x="10413043" y="3483612"/>
            <a:ext cx="2694840" cy="448717"/>
            <a:chOff x="7802118" y="2510282"/>
            <a:chExt cx="2021205" cy="336550"/>
          </a:xfrm>
        </p:grpSpPr>
        <p:sp>
          <p:nvSpPr>
            <p:cNvPr id="87" name="object 87"/>
            <p:cNvSpPr/>
            <p:nvPr/>
          </p:nvSpPr>
          <p:spPr>
            <a:xfrm>
              <a:off x="7802118" y="2510282"/>
              <a:ext cx="202565" cy="336550"/>
            </a:xfrm>
            <a:custGeom>
              <a:avLst/>
              <a:gdLst/>
              <a:ahLst/>
              <a:cxnLst/>
              <a:rect l="l" t="t" r="r" b="b"/>
              <a:pathLst>
                <a:path w="202565" h="336550">
                  <a:moveTo>
                    <a:pt x="202056" y="0"/>
                  </a:moveTo>
                  <a:lnTo>
                    <a:pt x="0" y="0"/>
                  </a:lnTo>
                  <a:lnTo>
                    <a:pt x="0" y="336296"/>
                  </a:lnTo>
                  <a:lnTo>
                    <a:pt x="202056" y="336296"/>
                  </a:lnTo>
                  <a:lnTo>
                    <a:pt x="202056" y="0"/>
                  </a:lnTo>
                  <a:close/>
                </a:path>
              </a:pathLst>
            </a:custGeom>
            <a:solidFill>
              <a:srgbClr val="92D050"/>
            </a:solidFill>
          </p:spPr>
          <p:txBody>
            <a:bodyPr wrap="square" lIns="0" tIns="0" rIns="0" bIns="0" rtlCol="0"/>
            <a:lstStyle/>
            <a:p>
              <a:endParaRPr/>
            </a:p>
          </p:txBody>
        </p:sp>
        <p:sp>
          <p:nvSpPr>
            <p:cNvPr id="88" name="object 88"/>
            <p:cNvSpPr/>
            <p:nvPr/>
          </p:nvSpPr>
          <p:spPr>
            <a:xfrm>
              <a:off x="8004175" y="2510282"/>
              <a:ext cx="1415415" cy="336550"/>
            </a:xfrm>
            <a:custGeom>
              <a:avLst/>
              <a:gdLst/>
              <a:ahLst/>
              <a:cxnLst/>
              <a:rect l="l" t="t" r="r" b="b"/>
              <a:pathLst>
                <a:path w="1415415" h="336550">
                  <a:moveTo>
                    <a:pt x="1415288" y="0"/>
                  </a:moveTo>
                  <a:lnTo>
                    <a:pt x="0" y="0"/>
                  </a:lnTo>
                  <a:lnTo>
                    <a:pt x="0" y="336296"/>
                  </a:lnTo>
                  <a:lnTo>
                    <a:pt x="1415288" y="336296"/>
                  </a:lnTo>
                  <a:lnTo>
                    <a:pt x="1415288" y="0"/>
                  </a:lnTo>
                  <a:close/>
                </a:path>
              </a:pathLst>
            </a:custGeom>
            <a:solidFill>
              <a:srgbClr val="5B9BD4"/>
            </a:solidFill>
          </p:spPr>
          <p:txBody>
            <a:bodyPr wrap="square" lIns="0" tIns="0" rIns="0" bIns="0" rtlCol="0"/>
            <a:lstStyle/>
            <a:p>
              <a:endParaRPr/>
            </a:p>
          </p:txBody>
        </p:sp>
        <p:sp>
          <p:nvSpPr>
            <p:cNvPr id="89" name="object 89"/>
            <p:cNvSpPr/>
            <p:nvPr/>
          </p:nvSpPr>
          <p:spPr>
            <a:xfrm>
              <a:off x="9419463" y="2510282"/>
              <a:ext cx="403860" cy="336550"/>
            </a:xfrm>
            <a:custGeom>
              <a:avLst/>
              <a:gdLst/>
              <a:ahLst/>
              <a:cxnLst/>
              <a:rect l="l" t="t" r="r" b="b"/>
              <a:pathLst>
                <a:path w="403859" h="336550">
                  <a:moveTo>
                    <a:pt x="403732" y="0"/>
                  </a:moveTo>
                  <a:lnTo>
                    <a:pt x="0" y="0"/>
                  </a:lnTo>
                  <a:lnTo>
                    <a:pt x="0" y="336296"/>
                  </a:lnTo>
                  <a:lnTo>
                    <a:pt x="403732" y="336296"/>
                  </a:lnTo>
                  <a:lnTo>
                    <a:pt x="403732" y="0"/>
                  </a:lnTo>
                  <a:close/>
                </a:path>
              </a:pathLst>
            </a:custGeom>
            <a:solidFill>
              <a:srgbClr val="FFC000"/>
            </a:solidFill>
          </p:spPr>
          <p:txBody>
            <a:bodyPr wrap="square" lIns="0" tIns="0" rIns="0" bIns="0" rtlCol="0"/>
            <a:lstStyle/>
            <a:p>
              <a:endParaRPr/>
            </a:p>
          </p:txBody>
        </p:sp>
        <p:sp>
          <p:nvSpPr>
            <p:cNvPr id="90" name="object 90"/>
            <p:cNvSpPr/>
            <p:nvPr/>
          </p:nvSpPr>
          <p:spPr>
            <a:xfrm>
              <a:off x="7863713" y="2625966"/>
              <a:ext cx="1797685" cy="105410"/>
            </a:xfrm>
            <a:custGeom>
              <a:avLst/>
              <a:gdLst/>
              <a:ahLst/>
              <a:cxnLst/>
              <a:rect l="l" t="t" r="r" b="b"/>
              <a:pathLst>
                <a:path w="1797684" h="105410">
                  <a:moveTo>
                    <a:pt x="79121" y="0"/>
                  </a:moveTo>
                  <a:lnTo>
                    <a:pt x="0" y="0"/>
                  </a:lnTo>
                  <a:lnTo>
                    <a:pt x="0" y="104787"/>
                  </a:lnTo>
                  <a:lnTo>
                    <a:pt x="79121" y="104787"/>
                  </a:lnTo>
                  <a:lnTo>
                    <a:pt x="79121" y="0"/>
                  </a:lnTo>
                  <a:close/>
                </a:path>
                <a:path w="1797684" h="105410">
                  <a:moveTo>
                    <a:pt x="887603" y="0"/>
                  </a:moveTo>
                  <a:lnTo>
                    <a:pt x="808482" y="0"/>
                  </a:lnTo>
                  <a:lnTo>
                    <a:pt x="808482" y="104787"/>
                  </a:lnTo>
                  <a:lnTo>
                    <a:pt x="887603" y="104787"/>
                  </a:lnTo>
                  <a:lnTo>
                    <a:pt x="887603" y="0"/>
                  </a:lnTo>
                  <a:close/>
                </a:path>
                <a:path w="1797684" h="105410">
                  <a:moveTo>
                    <a:pt x="1797177" y="0"/>
                  </a:moveTo>
                  <a:lnTo>
                    <a:pt x="1718056" y="0"/>
                  </a:lnTo>
                  <a:lnTo>
                    <a:pt x="1718056" y="104787"/>
                  </a:lnTo>
                  <a:lnTo>
                    <a:pt x="1797177" y="104787"/>
                  </a:lnTo>
                  <a:lnTo>
                    <a:pt x="1797177" y="0"/>
                  </a:lnTo>
                  <a:close/>
                </a:path>
              </a:pathLst>
            </a:custGeom>
            <a:solidFill>
              <a:srgbClr val="FFFFFF"/>
            </a:solidFill>
          </p:spPr>
          <p:txBody>
            <a:bodyPr wrap="square" lIns="0" tIns="0" rIns="0" bIns="0" rtlCol="0"/>
            <a:lstStyle/>
            <a:p>
              <a:endParaRPr/>
            </a:p>
          </p:txBody>
        </p:sp>
      </p:grpSp>
      <p:grpSp>
        <p:nvGrpSpPr>
          <p:cNvPr id="91" name="object 91"/>
          <p:cNvGrpSpPr/>
          <p:nvPr/>
        </p:nvGrpSpPr>
        <p:grpSpPr>
          <a:xfrm>
            <a:off x="10413043" y="2360297"/>
            <a:ext cx="2694840" cy="449563"/>
            <a:chOff x="7802118" y="1667764"/>
            <a:chExt cx="2021205" cy="337185"/>
          </a:xfrm>
        </p:grpSpPr>
        <p:sp>
          <p:nvSpPr>
            <p:cNvPr id="92" name="object 92"/>
            <p:cNvSpPr/>
            <p:nvPr/>
          </p:nvSpPr>
          <p:spPr>
            <a:xfrm>
              <a:off x="7802118" y="1667764"/>
              <a:ext cx="1383030" cy="337185"/>
            </a:xfrm>
            <a:custGeom>
              <a:avLst/>
              <a:gdLst/>
              <a:ahLst/>
              <a:cxnLst/>
              <a:rect l="l" t="t" r="r" b="b"/>
              <a:pathLst>
                <a:path w="1383029" h="337185">
                  <a:moveTo>
                    <a:pt x="1382648" y="0"/>
                  </a:moveTo>
                  <a:lnTo>
                    <a:pt x="0" y="0"/>
                  </a:lnTo>
                  <a:lnTo>
                    <a:pt x="0" y="337184"/>
                  </a:lnTo>
                  <a:lnTo>
                    <a:pt x="1382648" y="337184"/>
                  </a:lnTo>
                  <a:lnTo>
                    <a:pt x="1382648" y="0"/>
                  </a:lnTo>
                  <a:close/>
                </a:path>
              </a:pathLst>
            </a:custGeom>
            <a:solidFill>
              <a:srgbClr val="92D050"/>
            </a:solidFill>
          </p:spPr>
          <p:txBody>
            <a:bodyPr wrap="square" lIns="0" tIns="0" rIns="0" bIns="0" rtlCol="0"/>
            <a:lstStyle/>
            <a:p>
              <a:endParaRPr/>
            </a:p>
          </p:txBody>
        </p:sp>
        <p:sp>
          <p:nvSpPr>
            <p:cNvPr id="93" name="object 93"/>
            <p:cNvSpPr/>
            <p:nvPr/>
          </p:nvSpPr>
          <p:spPr>
            <a:xfrm>
              <a:off x="9184767" y="1667764"/>
              <a:ext cx="532765" cy="337185"/>
            </a:xfrm>
            <a:custGeom>
              <a:avLst/>
              <a:gdLst/>
              <a:ahLst/>
              <a:cxnLst/>
              <a:rect l="l" t="t" r="r" b="b"/>
              <a:pathLst>
                <a:path w="532765" h="337185">
                  <a:moveTo>
                    <a:pt x="532384" y="0"/>
                  </a:moveTo>
                  <a:lnTo>
                    <a:pt x="0" y="0"/>
                  </a:lnTo>
                  <a:lnTo>
                    <a:pt x="0" y="337184"/>
                  </a:lnTo>
                  <a:lnTo>
                    <a:pt x="532384" y="337184"/>
                  </a:lnTo>
                  <a:lnTo>
                    <a:pt x="532384" y="0"/>
                  </a:lnTo>
                  <a:close/>
                </a:path>
              </a:pathLst>
            </a:custGeom>
            <a:solidFill>
              <a:srgbClr val="5B9BD4"/>
            </a:solidFill>
          </p:spPr>
          <p:txBody>
            <a:bodyPr wrap="square" lIns="0" tIns="0" rIns="0" bIns="0" rtlCol="0"/>
            <a:lstStyle/>
            <a:p>
              <a:endParaRPr/>
            </a:p>
          </p:txBody>
        </p:sp>
        <p:sp>
          <p:nvSpPr>
            <p:cNvPr id="94" name="object 94"/>
            <p:cNvSpPr/>
            <p:nvPr/>
          </p:nvSpPr>
          <p:spPr>
            <a:xfrm>
              <a:off x="9717151" y="1667764"/>
              <a:ext cx="106045" cy="337185"/>
            </a:xfrm>
            <a:custGeom>
              <a:avLst/>
              <a:gdLst/>
              <a:ahLst/>
              <a:cxnLst/>
              <a:rect l="l" t="t" r="r" b="b"/>
              <a:pathLst>
                <a:path w="106045" h="337185">
                  <a:moveTo>
                    <a:pt x="106045" y="0"/>
                  </a:moveTo>
                  <a:lnTo>
                    <a:pt x="0" y="0"/>
                  </a:lnTo>
                  <a:lnTo>
                    <a:pt x="0" y="337184"/>
                  </a:lnTo>
                  <a:lnTo>
                    <a:pt x="106045" y="337184"/>
                  </a:lnTo>
                  <a:lnTo>
                    <a:pt x="106045" y="0"/>
                  </a:lnTo>
                  <a:close/>
                </a:path>
              </a:pathLst>
            </a:custGeom>
            <a:solidFill>
              <a:srgbClr val="FFC000"/>
            </a:solidFill>
          </p:spPr>
          <p:txBody>
            <a:bodyPr wrap="square" lIns="0" tIns="0" rIns="0" bIns="0" rtlCol="0"/>
            <a:lstStyle/>
            <a:p>
              <a:endParaRPr/>
            </a:p>
          </p:txBody>
        </p:sp>
        <p:sp>
          <p:nvSpPr>
            <p:cNvPr id="95" name="object 95"/>
            <p:cNvSpPr/>
            <p:nvPr/>
          </p:nvSpPr>
          <p:spPr>
            <a:xfrm>
              <a:off x="8436991" y="1783829"/>
              <a:ext cx="1372870" cy="105410"/>
            </a:xfrm>
            <a:custGeom>
              <a:avLst/>
              <a:gdLst/>
              <a:ahLst/>
              <a:cxnLst/>
              <a:rect l="l" t="t" r="r" b="b"/>
              <a:pathLst>
                <a:path w="1372870" h="105410">
                  <a:moveTo>
                    <a:pt x="113296" y="0"/>
                  </a:moveTo>
                  <a:lnTo>
                    <a:pt x="0" y="0"/>
                  </a:lnTo>
                  <a:lnTo>
                    <a:pt x="0" y="104787"/>
                  </a:lnTo>
                  <a:lnTo>
                    <a:pt x="113296" y="104787"/>
                  </a:lnTo>
                  <a:lnTo>
                    <a:pt x="113296" y="0"/>
                  </a:lnTo>
                  <a:close/>
                </a:path>
                <a:path w="1372870" h="105410">
                  <a:moveTo>
                    <a:pt x="1070749" y="0"/>
                  </a:moveTo>
                  <a:lnTo>
                    <a:pt x="957453" y="0"/>
                  </a:lnTo>
                  <a:lnTo>
                    <a:pt x="957453" y="104787"/>
                  </a:lnTo>
                  <a:lnTo>
                    <a:pt x="1070749" y="104787"/>
                  </a:lnTo>
                  <a:lnTo>
                    <a:pt x="1070749" y="0"/>
                  </a:lnTo>
                  <a:close/>
                </a:path>
                <a:path w="1372870" h="105410">
                  <a:moveTo>
                    <a:pt x="1372743" y="0"/>
                  </a:moveTo>
                  <a:lnTo>
                    <a:pt x="1293622" y="0"/>
                  </a:lnTo>
                  <a:lnTo>
                    <a:pt x="1293622" y="104787"/>
                  </a:lnTo>
                  <a:lnTo>
                    <a:pt x="1372743" y="104787"/>
                  </a:lnTo>
                  <a:lnTo>
                    <a:pt x="1372743" y="0"/>
                  </a:lnTo>
                  <a:close/>
                </a:path>
              </a:pathLst>
            </a:custGeom>
            <a:solidFill>
              <a:srgbClr val="FFFFFF"/>
            </a:solidFill>
          </p:spPr>
          <p:txBody>
            <a:bodyPr wrap="square" lIns="0" tIns="0" rIns="0" bIns="0" rtlCol="0"/>
            <a:lstStyle/>
            <a:p>
              <a:endParaRPr/>
            </a:p>
          </p:txBody>
        </p:sp>
      </p:grpSp>
      <p:graphicFrame>
        <p:nvGraphicFramePr>
          <p:cNvPr id="96" name="object 96"/>
          <p:cNvGraphicFramePr>
            <a:graphicFrameLocks noGrp="1"/>
          </p:cNvGraphicFramePr>
          <p:nvPr>
            <p:extLst>
              <p:ext uri="{D42A27DB-BD31-4B8C-83A1-F6EECF244321}">
                <p14:modId xmlns:p14="http://schemas.microsoft.com/office/powerpoint/2010/main" val="4001518311"/>
              </p:ext>
            </p:extLst>
          </p:nvPr>
        </p:nvGraphicFramePr>
        <p:xfrm>
          <a:off x="10409292" y="2023505"/>
          <a:ext cx="2687213" cy="2242735"/>
        </p:xfrm>
        <a:graphic>
          <a:graphicData uri="http://schemas.openxmlformats.org/drawingml/2006/table">
            <a:tbl>
              <a:tblPr firstRow="1" bandRow="1">
                <a:tableStyleId>{2D5ABB26-0587-4C30-8999-92F81FD0307C}</a:tableStyleId>
              </a:tblPr>
              <a:tblGrid>
                <a:gridCol w="269230">
                  <a:extLst>
                    <a:ext uri="{9D8B030D-6E8A-4147-A177-3AD203B41FA5}">
                      <a16:colId xmlns:a16="http://schemas.microsoft.com/office/drawing/2014/main" val="20000"/>
                    </a:ext>
                  </a:extLst>
                </a:gridCol>
                <a:gridCol w="269230">
                  <a:extLst>
                    <a:ext uri="{9D8B030D-6E8A-4147-A177-3AD203B41FA5}">
                      <a16:colId xmlns:a16="http://schemas.microsoft.com/office/drawing/2014/main" val="20001"/>
                    </a:ext>
                  </a:extLst>
                </a:gridCol>
                <a:gridCol w="537612">
                  <a:extLst>
                    <a:ext uri="{9D8B030D-6E8A-4147-A177-3AD203B41FA5}">
                      <a16:colId xmlns:a16="http://schemas.microsoft.com/office/drawing/2014/main" val="20002"/>
                    </a:ext>
                  </a:extLst>
                </a:gridCol>
                <a:gridCol w="538459">
                  <a:extLst>
                    <a:ext uri="{9D8B030D-6E8A-4147-A177-3AD203B41FA5}">
                      <a16:colId xmlns:a16="http://schemas.microsoft.com/office/drawing/2014/main" val="20003"/>
                    </a:ext>
                  </a:extLst>
                </a:gridCol>
                <a:gridCol w="225204">
                  <a:extLst>
                    <a:ext uri="{9D8B030D-6E8A-4147-A177-3AD203B41FA5}">
                      <a16:colId xmlns:a16="http://schemas.microsoft.com/office/drawing/2014/main" val="20004"/>
                    </a:ext>
                  </a:extLst>
                </a:gridCol>
                <a:gridCol w="311560">
                  <a:extLst>
                    <a:ext uri="{9D8B030D-6E8A-4147-A177-3AD203B41FA5}">
                      <a16:colId xmlns:a16="http://schemas.microsoft.com/office/drawing/2014/main" val="20005"/>
                    </a:ext>
                  </a:extLst>
                </a:gridCol>
                <a:gridCol w="395377">
                  <a:extLst>
                    <a:ext uri="{9D8B030D-6E8A-4147-A177-3AD203B41FA5}">
                      <a16:colId xmlns:a16="http://schemas.microsoft.com/office/drawing/2014/main" val="20006"/>
                    </a:ext>
                  </a:extLst>
                </a:gridCol>
                <a:gridCol w="140541">
                  <a:extLst>
                    <a:ext uri="{9D8B030D-6E8A-4147-A177-3AD203B41FA5}">
                      <a16:colId xmlns:a16="http://schemas.microsoft.com/office/drawing/2014/main" val="20007"/>
                    </a:ext>
                  </a:extLst>
                </a:gridCol>
              </a:tblGrid>
              <a:tr h="336114">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0"/>
                  </a:ext>
                </a:extLst>
              </a:tr>
              <a:tr h="448717">
                <a:tc gridSpan="5">
                  <a:txBody>
                    <a:bodyPr/>
                    <a:lstStyle/>
                    <a:p>
                      <a:pPr>
                        <a:lnSpc>
                          <a:spcPct val="100000"/>
                        </a:lnSpc>
                        <a:spcBef>
                          <a:spcPts val="430"/>
                        </a:spcBef>
                      </a:pPr>
                      <a:endParaRPr sz="700">
                        <a:latin typeface="Times New Roman"/>
                        <a:cs typeface="Times New Roman"/>
                      </a:endParaRPr>
                    </a:p>
                    <a:p>
                      <a:pPr marL="1270" algn="ctr">
                        <a:lnSpc>
                          <a:spcPct val="100000"/>
                        </a:lnSpc>
                      </a:pPr>
                      <a:r>
                        <a:rPr sz="700" spc="-25" dirty="0">
                          <a:solidFill>
                            <a:srgbClr val="404040"/>
                          </a:solidFill>
                          <a:latin typeface="Calibri"/>
                          <a:cs typeface="Calibri"/>
                        </a:rPr>
                        <a:t>39</a:t>
                      </a:r>
                      <a:endParaRPr sz="700">
                        <a:latin typeface="Calibri"/>
                        <a:cs typeface="Calibri"/>
                      </a:endParaRPr>
                    </a:p>
                  </a:txBody>
                  <a:tcPr marL="0" marR="0" marT="72811" marB="0">
                    <a:lnL w="6350">
                      <a:solidFill>
                        <a:srgbClr val="D9D9D9"/>
                      </a:solidFill>
                      <a:prstDash val="solid"/>
                    </a:ln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gridSpan="2">
                  <a:txBody>
                    <a:bodyPr/>
                    <a:lstStyle/>
                    <a:p>
                      <a:pPr>
                        <a:lnSpc>
                          <a:spcPct val="100000"/>
                        </a:lnSpc>
                        <a:spcBef>
                          <a:spcPts val="430"/>
                        </a:spcBef>
                      </a:pPr>
                      <a:endParaRPr sz="700">
                        <a:latin typeface="Times New Roman"/>
                        <a:cs typeface="Times New Roman"/>
                      </a:endParaRPr>
                    </a:p>
                    <a:p>
                      <a:pPr marL="1270" algn="ctr">
                        <a:lnSpc>
                          <a:spcPct val="100000"/>
                        </a:lnSpc>
                      </a:pPr>
                      <a:r>
                        <a:rPr sz="700" spc="-25" dirty="0">
                          <a:solidFill>
                            <a:srgbClr val="404040"/>
                          </a:solidFill>
                          <a:latin typeface="Calibri"/>
                          <a:cs typeface="Calibri"/>
                        </a:rPr>
                        <a:t>15</a:t>
                      </a:r>
                      <a:endParaRPr sz="700">
                        <a:latin typeface="Calibri"/>
                        <a:cs typeface="Calibri"/>
                      </a:endParaRPr>
                    </a:p>
                  </a:txBody>
                  <a:tcPr marL="0" marR="0" marT="72811" marB="0"/>
                </a:tc>
                <a:tc hMerge="1">
                  <a:txBody>
                    <a:bodyPr/>
                    <a:lstStyle/>
                    <a:p>
                      <a:endParaRPr/>
                    </a:p>
                  </a:txBody>
                  <a:tcPr marL="0" marR="0" marT="0" marB="0"/>
                </a:tc>
                <a:tc>
                  <a:txBody>
                    <a:bodyPr/>
                    <a:lstStyle/>
                    <a:p>
                      <a:pPr>
                        <a:lnSpc>
                          <a:spcPct val="100000"/>
                        </a:lnSpc>
                        <a:spcBef>
                          <a:spcPts val="430"/>
                        </a:spcBef>
                      </a:pPr>
                      <a:endParaRPr sz="700">
                        <a:latin typeface="Times New Roman"/>
                        <a:cs typeface="Times New Roman"/>
                      </a:endParaRPr>
                    </a:p>
                    <a:p>
                      <a:pPr marL="635" algn="ctr">
                        <a:lnSpc>
                          <a:spcPct val="100000"/>
                        </a:lnSpc>
                      </a:pPr>
                      <a:r>
                        <a:rPr sz="700" spc="-50" dirty="0">
                          <a:solidFill>
                            <a:srgbClr val="404040"/>
                          </a:solidFill>
                          <a:latin typeface="Calibri"/>
                          <a:cs typeface="Calibri"/>
                        </a:rPr>
                        <a:t>3</a:t>
                      </a:r>
                      <a:endParaRPr sz="700">
                        <a:latin typeface="Calibri"/>
                        <a:cs typeface="Calibri"/>
                      </a:endParaRPr>
                    </a:p>
                  </a:txBody>
                  <a:tcPr marL="0" marR="0" marT="72811" marB="0">
                    <a:lnR w="6350">
                      <a:solidFill>
                        <a:srgbClr val="D9D9D9"/>
                      </a:solidFill>
                      <a:prstDash val="solid"/>
                    </a:lnR>
                  </a:tcPr>
                </a:tc>
                <a:extLst>
                  <a:ext uri="{0D108BD9-81ED-4DB2-BD59-A6C34878D82A}">
                    <a16:rowId xmlns:a16="http://schemas.microsoft.com/office/drawing/2014/main" val="10001"/>
                  </a:ext>
                </a:extLst>
              </a:tr>
              <a:tr h="673075">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2"/>
                  </a:ext>
                </a:extLst>
              </a:tr>
              <a:tr h="447870">
                <a:tc>
                  <a:txBody>
                    <a:bodyPr/>
                    <a:lstStyle/>
                    <a:p>
                      <a:pPr>
                        <a:lnSpc>
                          <a:spcPct val="100000"/>
                        </a:lnSpc>
                        <a:spcBef>
                          <a:spcPts val="430"/>
                        </a:spcBef>
                      </a:pPr>
                      <a:endParaRPr sz="700">
                        <a:latin typeface="Times New Roman"/>
                        <a:cs typeface="Times New Roman"/>
                      </a:endParaRPr>
                    </a:p>
                    <a:p>
                      <a:pPr marL="635" algn="ctr">
                        <a:lnSpc>
                          <a:spcPct val="100000"/>
                        </a:lnSpc>
                      </a:pPr>
                      <a:r>
                        <a:rPr sz="700" spc="-50" dirty="0">
                          <a:solidFill>
                            <a:srgbClr val="404040"/>
                          </a:solidFill>
                          <a:latin typeface="Calibri"/>
                          <a:cs typeface="Calibri"/>
                        </a:rPr>
                        <a:t>1</a:t>
                      </a:r>
                      <a:endParaRPr sz="700">
                        <a:latin typeface="Calibri"/>
                        <a:cs typeface="Calibri"/>
                      </a:endParaRPr>
                    </a:p>
                  </a:txBody>
                  <a:tcPr marL="0" marR="0" marT="72811" marB="0">
                    <a:lnL w="6350">
                      <a:solidFill>
                        <a:srgbClr val="D9D9D9"/>
                      </a:solidFill>
                      <a:prstDash val="solid"/>
                    </a:lnL>
                  </a:tcPr>
                </a:tc>
                <a:tc gridSpan="5">
                  <a:txBody>
                    <a:bodyPr/>
                    <a:lstStyle/>
                    <a:p>
                      <a:pPr>
                        <a:lnSpc>
                          <a:spcPct val="100000"/>
                        </a:lnSpc>
                        <a:spcBef>
                          <a:spcPts val="430"/>
                        </a:spcBef>
                      </a:pPr>
                      <a:endParaRPr sz="700">
                        <a:latin typeface="Times New Roman"/>
                        <a:cs typeface="Times New Roman"/>
                      </a:endParaRPr>
                    </a:p>
                    <a:p>
                      <a:pPr marL="635" algn="ctr">
                        <a:lnSpc>
                          <a:spcPct val="100000"/>
                        </a:lnSpc>
                      </a:pPr>
                      <a:r>
                        <a:rPr sz="700" spc="-50" dirty="0">
                          <a:solidFill>
                            <a:srgbClr val="404040"/>
                          </a:solidFill>
                          <a:latin typeface="Calibri"/>
                          <a:cs typeface="Calibri"/>
                        </a:rPr>
                        <a:t>7</a:t>
                      </a:r>
                      <a:endParaRPr sz="700">
                        <a:latin typeface="Calibri"/>
                        <a:cs typeface="Calibri"/>
                      </a:endParaRPr>
                    </a:p>
                  </a:txBody>
                  <a:tcPr marL="0" marR="0" marT="72811" marB="0">
                    <a:lnR w="6350">
                      <a:solidFill>
                        <a:srgbClr val="D9D9D9"/>
                      </a:solidFill>
                      <a:prstDash val="solid"/>
                    </a:lnR>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gridSpan="2">
                  <a:txBody>
                    <a:bodyPr/>
                    <a:lstStyle/>
                    <a:p>
                      <a:pPr>
                        <a:lnSpc>
                          <a:spcPct val="100000"/>
                        </a:lnSpc>
                        <a:spcBef>
                          <a:spcPts val="430"/>
                        </a:spcBef>
                      </a:pPr>
                      <a:endParaRPr sz="700">
                        <a:latin typeface="Times New Roman"/>
                        <a:cs typeface="Times New Roman"/>
                      </a:endParaRPr>
                    </a:p>
                    <a:p>
                      <a:pPr marL="635" algn="ctr">
                        <a:lnSpc>
                          <a:spcPct val="100000"/>
                        </a:lnSpc>
                      </a:pPr>
                      <a:r>
                        <a:rPr sz="700" spc="-50" dirty="0">
                          <a:solidFill>
                            <a:srgbClr val="404040"/>
                          </a:solidFill>
                          <a:latin typeface="Calibri"/>
                          <a:cs typeface="Calibri"/>
                        </a:rPr>
                        <a:t>2</a:t>
                      </a:r>
                      <a:endParaRPr sz="700">
                        <a:latin typeface="Calibri"/>
                        <a:cs typeface="Calibri"/>
                      </a:endParaRPr>
                    </a:p>
                  </a:txBody>
                  <a:tcPr marL="0" marR="0" marT="72811"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3"/>
                  </a:ext>
                </a:extLst>
              </a:tr>
              <a:tr h="336959">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4"/>
                  </a:ext>
                </a:extLst>
              </a:tr>
            </a:tbl>
          </a:graphicData>
        </a:graphic>
      </p:graphicFrame>
      <p:sp>
        <p:nvSpPr>
          <p:cNvPr id="97" name="object 97"/>
          <p:cNvSpPr txBox="1"/>
          <p:nvPr/>
        </p:nvSpPr>
        <p:spPr>
          <a:xfrm>
            <a:off x="10342601" y="4304712"/>
            <a:ext cx="143928"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Calibri"/>
                <a:cs typeface="Calibri"/>
              </a:rPr>
              <a:t>0%</a:t>
            </a:r>
            <a:endParaRPr sz="667">
              <a:latin typeface="Calibri"/>
              <a:cs typeface="Calibri"/>
            </a:endParaRPr>
          </a:p>
        </p:txBody>
      </p:sp>
      <p:sp>
        <p:nvSpPr>
          <p:cNvPr id="98" name="object 98"/>
          <p:cNvSpPr txBox="1"/>
          <p:nvPr/>
        </p:nvSpPr>
        <p:spPr>
          <a:xfrm>
            <a:off x="10859219" y="4304712"/>
            <a:ext cx="1267412" cy="124885"/>
          </a:xfrm>
          <a:prstGeom prst="rect">
            <a:avLst/>
          </a:prstGeom>
        </p:spPr>
        <p:txBody>
          <a:bodyPr vert="horz" wrap="square" lIns="0" tIns="22013" rIns="0" bIns="0" rtlCol="0">
            <a:spAutoFit/>
          </a:bodyPr>
          <a:lstStyle/>
          <a:p>
            <a:pPr marL="16933">
              <a:spcBef>
                <a:spcPts val="173"/>
              </a:spcBef>
              <a:tabLst>
                <a:tab pos="555398" algn="l"/>
                <a:tab pos="1094713"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p:txBody>
      </p:sp>
      <p:sp>
        <p:nvSpPr>
          <p:cNvPr id="99" name="object 99"/>
          <p:cNvSpPr txBox="1"/>
          <p:nvPr/>
        </p:nvSpPr>
        <p:spPr>
          <a:xfrm>
            <a:off x="12476122" y="4304712"/>
            <a:ext cx="189646"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Calibri"/>
                <a:cs typeface="Calibri"/>
              </a:rPr>
              <a:t>80%</a:t>
            </a:r>
            <a:endParaRPr sz="667">
              <a:latin typeface="Calibri"/>
              <a:cs typeface="Calibri"/>
            </a:endParaRPr>
          </a:p>
        </p:txBody>
      </p:sp>
      <p:sp>
        <p:nvSpPr>
          <p:cNvPr id="100" name="object 100"/>
          <p:cNvSpPr txBox="1"/>
          <p:nvPr/>
        </p:nvSpPr>
        <p:spPr>
          <a:xfrm>
            <a:off x="12992740" y="4304712"/>
            <a:ext cx="235365" cy="124885"/>
          </a:xfrm>
          <a:prstGeom prst="rect">
            <a:avLst/>
          </a:prstGeom>
        </p:spPr>
        <p:txBody>
          <a:bodyPr vert="horz" wrap="square" lIns="0" tIns="22013" rIns="0" bIns="0" rtlCol="0">
            <a:spAutoFit/>
          </a:bodyPr>
          <a:lstStyle/>
          <a:p>
            <a:pPr marL="16933">
              <a:spcBef>
                <a:spcPts val="173"/>
              </a:spcBef>
            </a:pPr>
            <a:r>
              <a:rPr sz="667" spc="-27" dirty="0">
                <a:solidFill>
                  <a:srgbClr val="585858"/>
                </a:solidFill>
                <a:latin typeface="Calibri"/>
                <a:cs typeface="Calibri"/>
              </a:rPr>
              <a:t>100%</a:t>
            </a:r>
            <a:endParaRPr sz="667">
              <a:latin typeface="Calibri"/>
              <a:cs typeface="Calibri"/>
            </a:endParaRPr>
          </a:p>
        </p:txBody>
      </p:sp>
      <p:sp>
        <p:nvSpPr>
          <p:cNvPr id="101" name="object 101"/>
          <p:cNvSpPr txBox="1"/>
          <p:nvPr/>
        </p:nvSpPr>
        <p:spPr>
          <a:xfrm>
            <a:off x="10134159" y="3626794"/>
            <a:ext cx="215045"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游ゴシック"/>
                <a:cs typeface="游ゴシック"/>
              </a:rPr>
              <a:t>ある</a:t>
            </a:r>
            <a:endParaRPr sz="667">
              <a:latin typeface="游ゴシック"/>
              <a:cs typeface="游ゴシック"/>
            </a:endParaRPr>
          </a:p>
        </p:txBody>
      </p:sp>
      <p:sp>
        <p:nvSpPr>
          <p:cNvPr id="102" name="object 102"/>
          <p:cNvSpPr txBox="1"/>
          <p:nvPr/>
        </p:nvSpPr>
        <p:spPr>
          <a:xfrm>
            <a:off x="10134159" y="2503241"/>
            <a:ext cx="215045"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游ゴシック"/>
                <a:cs typeface="游ゴシック"/>
              </a:rPr>
              <a:t>ない</a:t>
            </a:r>
            <a:endParaRPr sz="667">
              <a:latin typeface="游ゴシック"/>
              <a:cs typeface="游ゴシック"/>
            </a:endParaRPr>
          </a:p>
        </p:txBody>
      </p:sp>
      <p:grpSp>
        <p:nvGrpSpPr>
          <p:cNvPr id="103" name="object 103"/>
          <p:cNvGrpSpPr/>
          <p:nvPr/>
        </p:nvGrpSpPr>
        <p:grpSpPr>
          <a:xfrm>
            <a:off x="10927966" y="4560414"/>
            <a:ext cx="932992" cy="49951"/>
            <a:chOff x="8188325" y="3317913"/>
            <a:chExt cx="699770" cy="37465"/>
          </a:xfrm>
        </p:grpSpPr>
        <p:sp>
          <p:nvSpPr>
            <p:cNvPr id="104" name="object 104"/>
            <p:cNvSpPr/>
            <p:nvPr/>
          </p:nvSpPr>
          <p:spPr>
            <a:xfrm>
              <a:off x="8188325" y="3317913"/>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105" name="object 105"/>
            <p:cNvSpPr/>
            <p:nvPr/>
          </p:nvSpPr>
          <p:spPr>
            <a:xfrm>
              <a:off x="8519668" y="3317913"/>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106" name="object 106"/>
            <p:cNvSpPr/>
            <p:nvPr/>
          </p:nvSpPr>
          <p:spPr>
            <a:xfrm>
              <a:off x="8851011" y="3317913"/>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107" name="object 107"/>
          <p:cNvSpPr txBox="1"/>
          <p:nvPr/>
        </p:nvSpPr>
        <p:spPr>
          <a:xfrm>
            <a:off x="10983166" y="4504586"/>
            <a:ext cx="1545956" cy="124885"/>
          </a:xfrm>
          <a:prstGeom prst="rect">
            <a:avLst/>
          </a:prstGeom>
        </p:spPr>
        <p:txBody>
          <a:bodyPr vert="horz" wrap="square" lIns="0" tIns="22013" rIns="0" bIns="0" rtlCol="0">
            <a:spAutoFit/>
          </a:bodyPr>
          <a:lstStyle/>
          <a:p>
            <a:pPr marL="16933">
              <a:spcBef>
                <a:spcPts val="173"/>
              </a:spcBef>
              <a:tabLst>
                <a:tab pos="458035" algn="l"/>
                <a:tab pos="899984"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108" name="object 108"/>
          <p:cNvSpPr txBox="1"/>
          <p:nvPr/>
        </p:nvSpPr>
        <p:spPr>
          <a:xfrm>
            <a:off x="12503384" y="1904535"/>
            <a:ext cx="629050" cy="135870"/>
          </a:xfrm>
          <a:prstGeom prst="rect">
            <a:avLst/>
          </a:prstGeom>
        </p:spPr>
        <p:txBody>
          <a:bodyPr vert="horz" wrap="square" lIns="0" tIns="22859" rIns="0" bIns="0" rtlCol="0">
            <a:spAutoFit/>
          </a:bodyPr>
          <a:lstStyle/>
          <a:p>
            <a:pPr marL="16933">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109" name="object 109"/>
          <p:cNvGrpSpPr/>
          <p:nvPr/>
        </p:nvGrpSpPr>
        <p:grpSpPr>
          <a:xfrm>
            <a:off x="3982423" y="5860370"/>
            <a:ext cx="2641502" cy="2274062"/>
            <a:chOff x="2978975" y="4292917"/>
            <a:chExt cx="1981200" cy="1705610"/>
          </a:xfrm>
        </p:grpSpPr>
        <p:sp>
          <p:nvSpPr>
            <p:cNvPr id="110" name="object 110"/>
            <p:cNvSpPr/>
            <p:nvPr/>
          </p:nvSpPr>
          <p:spPr>
            <a:xfrm>
              <a:off x="3377184" y="4295775"/>
              <a:ext cx="1185545" cy="1699895"/>
            </a:xfrm>
            <a:custGeom>
              <a:avLst/>
              <a:gdLst/>
              <a:ahLst/>
              <a:cxnLst/>
              <a:rect l="l" t="t" r="r" b="b"/>
              <a:pathLst>
                <a:path w="1185545" h="1699895">
                  <a:moveTo>
                    <a:pt x="0" y="1444370"/>
                  </a:moveTo>
                  <a:lnTo>
                    <a:pt x="0" y="1699768"/>
                  </a:lnTo>
                </a:path>
                <a:path w="1185545" h="1699895">
                  <a:moveTo>
                    <a:pt x="0" y="594613"/>
                  </a:moveTo>
                  <a:lnTo>
                    <a:pt x="0" y="1104519"/>
                  </a:lnTo>
                </a:path>
                <a:path w="1185545" h="1699895">
                  <a:moveTo>
                    <a:pt x="0" y="0"/>
                  </a:moveTo>
                  <a:lnTo>
                    <a:pt x="0" y="254736"/>
                  </a:lnTo>
                </a:path>
                <a:path w="1185545" h="1699895">
                  <a:moveTo>
                    <a:pt x="394715" y="1444370"/>
                  </a:moveTo>
                  <a:lnTo>
                    <a:pt x="394715" y="1699768"/>
                  </a:lnTo>
                </a:path>
                <a:path w="1185545" h="1699895">
                  <a:moveTo>
                    <a:pt x="394715" y="594613"/>
                  </a:moveTo>
                  <a:lnTo>
                    <a:pt x="394715" y="1104519"/>
                  </a:lnTo>
                </a:path>
                <a:path w="1185545" h="1699895">
                  <a:moveTo>
                    <a:pt x="394715" y="0"/>
                  </a:moveTo>
                  <a:lnTo>
                    <a:pt x="394715" y="254736"/>
                  </a:lnTo>
                </a:path>
                <a:path w="1185545" h="1699895">
                  <a:moveTo>
                    <a:pt x="789432" y="1444370"/>
                  </a:moveTo>
                  <a:lnTo>
                    <a:pt x="789432" y="1699768"/>
                  </a:lnTo>
                </a:path>
                <a:path w="1185545" h="1699895">
                  <a:moveTo>
                    <a:pt x="789432" y="594613"/>
                  </a:moveTo>
                  <a:lnTo>
                    <a:pt x="789432" y="1104519"/>
                  </a:lnTo>
                </a:path>
                <a:path w="1185545" h="1699895">
                  <a:moveTo>
                    <a:pt x="789432" y="0"/>
                  </a:moveTo>
                  <a:lnTo>
                    <a:pt x="789432" y="254736"/>
                  </a:lnTo>
                </a:path>
                <a:path w="1185545" h="1699895">
                  <a:moveTo>
                    <a:pt x="1185037" y="1444370"/>
                  </a:moveTo>
                  <a:lnTo>
                    <a:pt x="1185037" y="1699768"/>
                  </a:lnTo>
                </a:path>
                <a:path w="1185545" h="1699895">
                  <a:moveTo>
                    <a:pt x="1185037" y="594613"/>
                  </a:moveTo>
                  <a:lnTo>
                    <a:pt x="1185037" y="1104519"/>
                  </a:lnTo>
                </a:path>
                <a:path w="1185545" h="1699895">
                  <a:moveTo>
                    <a:pt x="1185037" y="0"/>
                  </a:moveTo>
                  <a:lnTo>
                    <a:pt x="1185037" y="254762"/>
                  </a:lnTo>
                </a:path>
              </a:pathLst>
            </a:custGeom>
            <a:ln w="5626">
              <a:solidFill>
                <a:srgbClr val="D9D9D9"/>
              </a:solidFill>
            </a:ln>
          </p:spPr>
          <p:txBody>
            <a:bodyPr wrap="square" lIns="0" tIns="0" rIns="0" bIns="0" rtlCol="0"/>
            <a:lstStyle/>
            <a:p>
              <a:endParaRPr/>
            </a:p>
          </p:txBody>
        </p:sp>
        <p:sp>
          <p:nvSpPr>
            <p:cNvPr id="111" name="object 111"/>
            <p:cNvSpPr/>
            <p:nvPr/>
          </p:nvSpPr>
          <p:spPr>
            <a:xfrm>
              <a:off x="4956810" y="4295775"/>
              <a:ext cx="0" cy="1699895"/>
            </a:xfrm>
            <a:custGeom>
              <a:avLst/>
              <a:gdLst/>
              <a:ahLst/>
              <a:cxnLst/>
              <a:rect l="l" t="t" r="r" b="b"/>
              <a:pathLst>
                <a:path h="1699895">
                  <a:moveTo>
                    <a:pt x="0" y="0"/>
                  </a:moveTo>
                  <a:lnTo>
                    <a:pt x="0" y="1699768"/>
                  </a:lnTo>
                </a:path>
              </a:pathLst>
            </a:custGeom>
            <a:ln w="5626">
              <a:solidFill>
                <a:srgbClr val="D9D9D9"/>
              </a:solidFill>
            </a:ln>
          </p:spPr>
          <p:txBody>
            <a:bodyPr wrap="square" lIns="0" tIns="0" rIns="0" bIns="0" rtlCol="0"/>
            <a:lstStyle/>
            <a:p>
              <a:endParaRPr/>
            </a:p>
          </p:txBody>
        </p:sp>
        <p:sp>
          <p:nvSpPr>
            <p:cNvPr id="112" name="object 112"/>
            <p:cNvSpPr/>
            <p:nvPr/>
          </p:nvSpPr>
          <p:spPr>
            <a:xfrm>
              <a:off x="2981833" y="4550511"/>
              <a:ext cx="1316990" cy="340360"/>
            </a:xfrm>
            <a:custGeom>
              <a:avLst/>
              <a:gdLst/>
              <a:ahLst/>
              <a:cxnLst/>
              <a:rect l="l" t="t" r="r" b="b"/>
              <a:pathLst>
                <a:path w="1316989" h="340360">
                  <a:moveTo>
                    <a:pt x="1316990" y="0"/>
                  </a:moveTo>
                  <a:lnTo>
                    <a:pt x="0" y="0"/>
                  </a:lnTo>
                  <a:lnTo>
                    <a:pt x="0" y="339877"/>
                  </a:lnTo>
                  <a:lnTo>
                    <a:pt x="1316990" y="339877"/>
                  </a:lnTo>
                  <a:lnTo>
                    <a:pt x="1316990" y="0"/>
                  </a:lnTo>
                  <a:close/>
                </a:path>
              </a:pathLst>
            </a:custGeom>
            <a:solidFill>
              <a:srgbClr val="92D050"/>
            </a:solidFill>
          </p:spPr>
          <p:txBody>
            <a:bodyPr wrap="square" lIns="0" tIns="0" rIns="0" bIns="0" rtlCol="0"/>
            <a:lstStyle/>
            <a:p>
              <a:endParaRPr/>
            </a:p>
          </p:txBody>
        </p:sp>
        <p:sp>
          <p:nvSpPr>
            <p:cNvPr id="113" name="object 113"/>
            <p:cNvSpPr/>
            <p:nvPr/>
          </p:nvSpPr>
          <p:spPr>
            <a:xfrm>
              <a:off x="2981833" y="4550537"/>
              <a:ext cx="1876425" cy="1189990"/>
            </a:xfrm>
            <a:custGeom>
              <a:avLst/>
              <a:gdLst/>
              <a:ahLst/>
              <a:cxnLst/>
              <a:rect l="l" t="t" r="r" b="b"/>
              <a:pathLst>
                <a:path w="1876425" h="1189989">
                  <a:moveTo>
                    <a:pt x="1410462" y="849757"/>
                  </a:moveTo>
                  <a:lnTo>
                    <a:pt x="0" y="849757"/>
                  </a:lnTo>
                  <a:lnTo>
                    <a:pt x="0" y="1189609"/>
                  </a:lnTo>
                  <a:lnTo>
                    <a:pt x="1410462" y="1189609"/>
                  </a:lnTo>
                  <a:lnTo>
                    <a:pt x="1410462" y="849757"/>
                  </a:lnTo>
                  <a:close/>
                </a:path>
                <a:path w="1876425" h="1189989">
                  <a:moveTo>
                    <a:pt x="1876171" y="0"/>
                  </a:moveTo>
                  <a:lnTo>
                    <a:pt x="1316990" y="0"/>
                  </a:lnTo>
                  <a:lnTo>
                    <a:pt x="1316990" y="339852"/>
                  </a:lnTo>
                  <a:lnTo>
                    <a:pt x="1876171" y="339852"/>
                  </a:lnTo>
                  <a:lnTo>
                    <a:pt x="1876171" y="0"/>
                  </a:lnTo>
                  <a:close/>
                </a:path>
              </a:pathLst>
            </a:custGeom>
            <a:solidFill>
              <a:srgbClr val="5B9BD4"/>
            </a:solidFill>
          </p:spPr>
          <p:txBody>
            <a:bodyPr wrap="square" lIns="0" tIns="0" rIns="0" bIns="0" rtlCol="0"/>
            <a:lstStyle/>
            <a:p>
              <a:endParaRPr/>
            </a:p>
          </p:txBody>
        </p:sp>
        <p:sp>
          <p:nvSpPr>
            <p:cNvPr id="114" name="object 114"/>
            <p:cNvSpPr/>
            <p:nvPr/>
          </p:nvSpPr>
          <p:spPr>
            <a:xfrm>
              <a:off x="4392295" y="4550537"/>
              <a:ext cx="565150" cy="1189990"/>
            </a:xfrm>
            <a:custGeom>
              <a:avLst/>
              <a:gdLst/>
              <a:ahLst/>
              <a:cxnLst/>
              <a:rect l="l" t="t" r="r" b="b"/>
              <a:pathLst>
                <a:path w="565150" h="1189989">
                  <a:moveTo>
                    <a:pt x="564642" y="849757"/>
                  </a:moveTo>
                  <a:lnTo>
                    <a:pt x="0" y="849757"/>
                  </a:lnTo>
                  <a:lnTo>
                    <a:pt x="0" y="1189609"/>
                  </a:lnTo>
                  <a:lnTo>
                    <a:pt x="564642" y="1189609"/>
                  </a:lnTo>
                  <a:lnTo>
                    <a:pt x="564642" y="849757"/>
                  </a:lnTo>
                  <a:close/>
                </a:path>
                <a:path w="565150" h="1189989">
                  <a:moveTo>
                    <a:pt x="564642" y="0"/>
                  </a:moveTo>
                  <a:lnTo>
                    <a:pt x="465709" y="0"/>
                  </a:lnTo>
                  <a:lnTo>
                    <a:pt x="465709" y="339852"/>
                  </a:lnTo>
                  <a:lnTo>
                    <a:pt x="564642" y="339852"/>
                  </a:lnTo>
                  <a:lnTo>
                    <a:pt x="564642" y="0"/>
                  </a:lnTo>
                  <a:close/>
                </a:path>
              </a:pathLst>
            </a:custGeom>
            <a:solidFill>
              <a:srgbClr val="FFC000"/>
            </a:solidFill>
          </p:spPr>
          <p:txBody>
            <a:bodyPr wrap="square" lIns="0" tIns="0" rIns="0" bIns="0" rtlCol="0"/>
            <a:lstStyle/>
            <a:p>
              <a:endParaRPr/>
            </a:p>
          </p:txBody>
        </p:sp>
        <p:sp>
          <p:nvSpPr>
            <p:cNvPr id="115" name="object 115"/>
            <p:cNvSpPr/>
            <p:nvPr/>
          </p:nvSpPr>
          <p:spPr>
            <a:xfrm>
              <a:off x="2981833" y="4295775"/>
              <a:ext cx="0" cy="1699895"/>
            </a:xfrm>
            <a:custGeom>
              <a:avLst/>
              <a:gdLst/>
              <a:ahLst/>
              <a:cxnLst/>
              <a:rect l="l" t="t" r="r" b="b"/>
              <a:pathLst>
                <a:path h="1699895">
                  <a:moveTo>
                    <a:pt x="0" y="1699767"/>
                  </a:moveTo>
                  <a:lnTo>
                    <a:pt x="0" y="0"/>
                  </a:lnTo>
                </a:path>
              </a:pathLst>
            </a:custGeom>
            <a:ln w="5626">
              <a:solidFill>
                <a:srgbClr val="D9D9D9"/>
              </a:solidFill>
            </a:ln>
          </p:spPr>
          <p:txBody>
            <a:bodyPr wrap="square" lIns="0" tIns="0" rIns="0" bIns="0" rtlCol="0"/>
            <a:lstStyle/>
            <a:p>
              <a:endParaRPr/>
            </a:p>
          </p:txBody>
        </p:sp>
        <p:sp>
          <p:nvSpPr>
            <p:cNvPr id="116" name="object 116"/>
            <p:cNvSpPr/>
            <p:nvPr/>
          </p:nvSpPr>
          <p:spPr>
            <a:xfrm>
              <a:off x="3583432" y="4668380"/>
              <a:ext cx="113664" cy="105410"/>
            </a:xfrm>
            <a:custGeom>
              <a:avLst/>
              <a:gdLst/>
              <a:ahLst/>
              <a:cxnLst/>
              <a:rect l="l" t="t" r="r" b="b"/>
              <a:pathLst>
                <a:path w="113664"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grpSp>
      <p:sp>
        <p:nvSpPr>
          <p:cNvPr id="117" name="object 117"/>
          <p:cNvSpPr txBox="1"/>
          <p:nvPr/>
        </p:nvSpPr>
        <p:spPr>
          <a:xfrm>
            <a:off x="4818138" y="6355669"/>
            <a:ext cx="108369" cy="124885"/>
          </a:xfrm>
          <a:prstGeom prst="rect">
            <a:avLst/>
          </a:prstGeom>
        </p:spPr>
        <p:txBody>
          <a:bodyPr vert="horz" wrap="square" lIns="0" tIns="22013" rIns="0" bIns="0" rtlCol="0">
            <a:spAutoFit/>
          </a:bodyPr>
          <a:lstStyle/>
          <a:p>
            <a:pPr>
              <a:spcBef>
                <a:spcPts val="173"/>
              </a:spcBef>
            </a:pPr>
            <a:r>
              <a:rPr sz="667" spc="-33" dirty="0">
                <a:solidFill>
                  <a:srgbClr val="404040"/>
                </a:solidFill>
                <a:latin typeface="Calibri"/>
                <a:cs typeface="Calibri"/>
              </a:rPr>
              <a:t>40</a:t>
            </a:r>
            <a:endParaRPr sz="667">
              <a:latin typeface="Calibri"/>
              <a:cs typeface="Calibri"/>
            </a:endParaRPr>
          </a:p>
        </p:txBody>
      </p:sp>
      <p:sp>
        <p:nvSpPr>
          <p:cNvPr id="118" name="object 118"/>
          <p:cNvSpPr/>
          <p:nvPr/>
        </p:nvSpPr>
        <p:spPr>
          <a:xfrm>
            <a:off x="4873846" y="7493936"/>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19" name="object 119"/>
          <p:cNvSpPr txBox="1"/>
          <p:nvPr/>
        </p:nvSpPr>
        <p:spPr>
          <a:xfrm>
            <a:off x="4903817" y="7488399"/>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5</a:t>
            </a:r>
            <a:endParaRPr sz="667">
              <a:latin typeface="Calibri"/>
              <a:cs typeface="Calibri"/>
            </a:endParaRPr>
          </a:p>
        </p:txBody>
      </p:sp>
      <p:sp>
        <p:nvSpPr>
          <p:cNvPr id="120" name="object 120"/>
          <p:cNvSpPr/>
          <p:nvPr/>
        </p:nvSpPr>
        <p:spPr>
          <a:xfrm>
            <a:off x="6039154" y="6360969"/>
            <a:ext cx="151546" cy="140541"/>
          </a:xfrm>
          <a:custGeom>
            <a:avLst/>
            <a:gdLst/>
            <a:ahLst/>
            <a:cxnLst/>
            <a:rect l="l" t="t" r="r" b="b"/>
            <a:pathLst>
              <a:path w="113664"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sp>
        <p:nvSpPr>
          <p:cNvPr id="121" name="object 121"/>
          <p:cNvSpPr txBox="1"/>
          <p:nvPr/>
        </p:nvSpPr>
        <p:spPr>
          <a:xfrm>
            <a:off x="6069465" y="6355669"/>
            <a:ext cx="108369" cy="124885"/>
          </a:xfrm>
          <a:prstGeom prst="rect">
            <a:avLst/>
          </a:prstGeom>
        </p:spPr>
        <p:txBody>
          <a:bodyPr vert="horz" wrap="square" lIns="0" tIns="22013" rIns="0" bIns="0" rtlCol="0">
            <a:spAutoFit/>
          </a:bodyPr>
          <a:lstStyle/>
          <a:p>
            <a:pPr>
              <a:spcBef>
                <a:spcPts val="173"/>
              </a:spcBef>
            </a:pPr>
            <a:r>
              <a:rPr sz="667" spc="-33" dirty="0">
                <a:solidFill>
                  <a:srgbClr val="404040"/>
                </a:solidFill>
                <a:latin typeface="Calibri"/>
                <a:cs typeface="Calibri"/>
              </a:rPr>
              <a:t>17</a:t>
            </a:r>
            <a:endParaRPr sz="667">
              <a:latin typeface="Calibri"/>
              <a:cs typeface="Calibri"/>
            </a:endParaRPr>
          </a:p>
        </p:txBody>
      </p:sp>
      <p:sp>
        <p:nvSpPr>
          <p:cNvPr id="122" name="object 122"/>
          <p:cNvSpPr/>
          <p:nvPr/>
        </p:nvSpPr>
        <p:spPr>
          <a:xfrm>
            <a:off x="6190534" y="7493936"/>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23" name="object 123"/>
          <p:cNvSpPr txBox="1"/>
          <p:nvPr/>
        </p:nvSpPr>
        <p:spPr>
          <a:xfrm>
            <a:off x="6220503" y="7488399"/>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2</a:t>
            </a:r>
            <a:endParaRPr sz="667">
              <a:latin typeface="Calibri"/>
              <a:cs typeface="Calibri"/>
            </a:endParaRPr>
          </a:p>
        </p:txBody>
      </p:sp>
      <p:sp>
        <p:nvSpPr>
          <p:cNvPr id="124" name="object 124"/>
          <p:cNvSpPr/>
          <p:nvPr/>
        </p:nvSpPr>
        <p:spPr>
          <a:xfrm>
            <a:off x="6500910" y="6360969"/>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25" name="object 125"/>
          <p:cNvSpPr txBox="1"/>
          <p:nvPr/>
        </p:nvSpPr>
        <p:spPr>
          <a:xfrm>
            <a:off x="6531049" y="6355669"/>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3</a:t>
            </a:r>
            <a:endParaRPr sz="667">
              <a:latin typeface="Calibri"/>
              <a:cs typeface="Calibri"/>
            </a:endParaRPr>
          </a:p>
        </p:txBody>
      </p:sp>
      <p:sp>
        <p:nvSpPr>
          <p:cNvPr id="126" name="object 126"/>
          <p:cNvSpPr txBox="1"/>
          <p:nvPr/>
        </p:nvSpPr>
        <p:spPr>
          <a:xfrm>
            <a:off x="3931880" y="8167062"/>
            <a:ext cx="126995"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0%</a:t>
            </a:r>
            <a:endParaRPr sz="667">
              <a:latin typeface="Calibri"/>
              <a:cs typeface="Calibri"/>
            </a:endParaRPr>
          </a:p>
        </p:txBody>
      </p:sp>
      <p:sp>
        <p:nvSpPr>
          <p:cNvPr id="127" name="object 127"/>
          <p:cNvSpPr txBox="1"/>
          <p:nvPr/>
        </p:nvSpPr>
        <p:spPr>
          <a:xfrm>
            <a:off x="4435796" y="8167062"/>
            <a:ext cx="1225928" cy="124885"/>
          </a:xfrm>
          <a:prstGeom prst="rect">
            <a:avLst/>
          </a:prstGeom>
        </p:spPr>
        <p:txBody>
          <a:bodyPr vert="horz" wrap="square" lIns="0" tIns="22013" rIns="0" bIns="0" rtlCol="0">
            <a:spAutoFit/>
          </a:bodyPr>
          <a:lstStyle/>
          <a:p>
            <a:pPr>
              <a:spcBef>
                <a:spcPts val="173"/>
              </a:spcBef>
              <a:tabLst>
                <a:tab pos="525767" algn="l"/>
                <a:tab pos="1052380"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p:txBody>
      </p:sp>
      <p:sp>
        <p:nvSpPr>
          <p:cNvPr id="128" name="object 128"/>
          <p:cNvSpPr txBox="1"/>
          <p:nvPr/>
        </p:nvSpPr>
        <p:spPr>
          <a:xfrm>
            <a:off x="6015787" y="8167062"/>
            <a:ext cx="17271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80%</a:t>
            </a:r>
            <a:endParaRPr sz="667">
              <a:latin typeface="Calibri"/>
              <a:cs typeface="Calibri"/>
            </a:endParaRPr>
          </a:p>
        </p:txBody>
      </p:sp>
      <p:sp>
        <p:nvSpPr>
          <p:cNvPr id="129" name="object 129"/>
          <p:cNvSpPr txBox="1"/>
          <p:nvPr/>
        </p:nvSpPr>
        <p:spPr>
          <a:xfrm>
            <a:off x="6519705" y="8167062"/>
            <a:ext cx="218432"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Calibri"/>
                <a:cs typeface="Calibri"/>
              </a:rPr>
              <a:t>100%</a:t>
            </a:r>
            <a:endParaRPr sz="667">
              <a:latin typeface="Calibri"/>
              <a:cs typeface="Calibri"/>
            </a:endParaRPr>
          </a:p>
        </p:txBody>
      </p:sp>
      <p:sp>
        <p:nvSpPr>
          <p:cNvPr id="130" name="object 130"/>
          <p:cNvSpPr txBox="1"/>
          <p:nvPr/>
        </p:nvSpPr>
        <p:spPr>
          <a:xfrm>
            <a:off x="3723268" y="7483895"/>
            <a:ext cx="197266"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游ゴシック"/>
                <a:cs typeface="游ゴシック"/>
              </a:rPr>
              <a:t>ある</a:t>
            </a:r>
            <a:endParaRPr sz="667">
              <a:latin typeface="游ゴシック"/>
              <a:cs typeface="游ゴシック"/>
            </a:endParaRPr>
          </a:p>
        </p:txBody>
      </p:sp>
      <p:sp>
        <p:nvSpPr>
          <p:cNvPr id="131" name="object 131"/>
          <p:cNvSpPr txBox="1"/>
          <p:nvPr/>
        </p:nvSpPr>
        <p:spPr>
          <a:xfrm>
            <a:off x="3723268" y="6350013"/>
            <a:ext cx="197266"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游ゴシック"/>
                <a:cs typeface="游ゴシック"/>
              </a:rPr>
              <a:t>ない</a:t>
            </a:r>
            <a:endParaRPr sz="667">
              <a:latin typeface="游ゴシック"/>
              <a:cs typeface="游ゴシック"/>
            </a:endParaRPr>
          </a:p>
        </p:txBody>
      </p:sp>
      <p:grpSp>
        <p:nvGrpSpPr>
          <p:cNvPr id="132" name="object 132"/>
          <p:cNvGrpSpPr/>
          <p:nvPr/>
        </p:nvGrpSpPr>
        <p:grpSpPr>
          <a:xfrm>
            <a:off x="4470169" y="8421748"/>
            <a:ext cx="932992" cy="49951"/>
            <a:chOff x="3344798" y="6214021"/>
            <a:chExt cx="699770" cy="37465"/>
          </a:xfrm>
        </p:grpSpPr>
        <p:sp>
          <p:nvSpPr>
            <p:cNvPr id="133" name="object 133"/>
            <p:cNvSpPr/>
            <p:nvPr/>
          </p:nvSpPr>
          <p:spPr>
            <a:xfrm>
              <a:off x="3344798" y="6214021"/>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134" name="object 134"/>
            <p:cNvSpPr/>
            <p:nvPr/>
          </p:nvSpPr>
          <p:spPr>
            <a:xfrm>
              <a:off x="3676141" y="6214021"/>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135" name="object 135"/>
            <p:cNvSpPr/>
            <p:nvPr/>
          </p:nvSpPr>
          <p:spPr>
            <a:xfrm>
              <a:off x="4007484" y="6214021"/>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136" name="object 136"/>
          <p:cNvSpPr txBox="1"/>
          <p:nvPr/>
        </p:nvSpPr>
        <p:spPr>
          <a:xfrm>
            <a:off x="4540949" y="8366190"/>
            <a:ext cx="1529870" cy="124885"/>
          </a:xfrm>
          <a:prstGeom prst="rect">
            <a:avLst/>
          </a:prstGeom>
        </p:spPr>
        <p:txBody>
          <a:bodyPr vert="horz" wrap="square" lIns="0" tIns="22013" rIns="0" bIns="0" rtlCol="0">
            <a:spAutoFit/>
          </a:bodyPr>
          <a:lstStyle/>
          <a:p>
            <a:pPr>
              <a:spcBef>
                <a:spcPts val="173"/>
              </a:spcBef>
              <a:tabLst>
                <a:tab pos="441949" algn="l"/>
                <a:tab pos="883051"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137" name="object 137"/>
          <p:cNvSpPr txBox="1"/>
          <p:nvPr/>
        </p:nvSpPr>
        <p:spPr>
          <a:xfrm>
            <a:off x="6053886" y="5736000"/>
            <a:ext cx="614656" cy="135870"/>
          </a:xfrm>
          <a:prstGeom prst="rect">
            <a:avLst/>
          </a:prstGeom>
        </p:spPr>
        <p:txBody>
          <a:bodyPr vert="horz" wrap="square" lIns="0" tIns="22859" rIns="0" bIns="0" rtlCol="0">
            <a:spAutoFit/>
          </a:bodyPr>
          <a:lstStyle/>
          <a:p>
            <a:pPr>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138" name="object 138"/>
          <p:cNvGrpSpPr/>
          <p:nvPr/>
        </p:nvGrpSpPr>
        <p:grpSpPr>
          <a:xfrm>
            <a:off x="10667795" y="5870530"/>
            <a:ext cx="2466248" cy="2296075"/>
            <a:chOff x="7993189" y="4300537"/>
            <a:chExt cx="1849755" cy="1722120"/>
          </a:xfrm>
        </p:grpSpPr>
        <p:sp>
          <p:nvSpPr>
            <p:cNvPr id="139" name="object 139"/>
            <p:cNvSpPr/>
            <p:nvPr/>
          </p:nvSpPr>
          <p:spPr>
            <a:xfrm>
              <a:off x="8364728" y="4303394"/>
              <a:ext cx="1106170" cy="1716405"/>
            </a:xfrm>
            <a:custGeom>
              <a:avLst/>
              <a:gdLst/>
              <a:ahLst/>
              <a:cxnLst/>
              <a:rect l="l" t="t" r="r" b="b"/>
              <a:pathLst>
                <a:path w="1106170" h="1716404">
                  <a:moveTo>
                    <a:pt x="0" y="1458341"/>
                  </a:moveTo>
                  <a:lnTo>
                    <a:pt x="0" y="1716151"/>
                  </a:lnTo>
                </a:path>
                <a:path w="1106170" h="1716404">
                  <a:moveTo>
                    <a:pt x="0" y="600456"/>
                  </a:moveTo>
                  <a:lnTo>
                    <a:pt x="0" y="1115695"/>
                  </a:lnTo>
                </a:path>
                <a:path w="1106170" h="1716404">
                  <a:moveTo>
                    <a:pt x="0" y="0"/>
                  </a:moveTo>
                  <a:lnTo>
                    <a:pt x="0" y="257048"/>
                  </a:lnTo>
                </a:path>
                <a:path w="1106170" h="1716404">
                  <a:moveTo>
                    <a:pt x="368680" y="1458341"/>
                  </a:moveTo>
                  <a:lnTo>
                    <a:pt x="368680" y="1716151"/>
                  </a:lnTo>
                </a:path>
                <a:path w="1106170" h="1716404">
                  <a:moveTo>
                    <a:pt x="368680" y="600456"/>
                  </a:moveTo>
                  <a:lnTo>
                    <a:pt x="368680" y="1115695"/>
                  </a:lnTo>
                </a:path>
                <a:path w="1106170" h="1716404">
                  <a:moveTo>
                    <a:pt x="368680" y="0"/>
                  </a:moveTo>
                  <a:lnTo>
                    <a:pt x="368680" y="257048"/>
                  </a:lnTo>
                </a:path>
                <a:path w="1106170" h="1716404">
                  <a:moveTo>
                    <a:pt x="737362" y="1458341"/>
                  </a:moveTo>
                  <a:lnTo>
                    <a:pt x="737362" y="1716151"/>
                  </a:lnTo>
                </a:path>
                <a:path w="1106170" h="1716404">
                  <a:moveTo>
                    <a:pt x="737362" y="600456"/>
                  </a:moveTo>
                  <a:lnTo>
                    <a:pt x="737362" y="1115695"/>
                  </a:lnTo>
                </a:path>
                <a:path w="1106170" h="1716404">
                  <a:moveTo>
                    <a:pt x="737362" y="0"/>
                  </a:moveTo>
                  <a:lnTo>
                    <a:pt x="737362" y="257048"/>
                  </a:lnTo>
                </a:path>
                <a:path w="1106170" h="1716404">
                  <a:moveTo>
                    <a:pt x="1106043" y="1458341"/>
                  </a:moveTo>
                  <a:lnTo>
                    <a:pt x="1106043" y="1716151"/>
                  </a:lnTo>
                </a:path>
                <a:path w="1106170" h="1716404">
                  <a:moveTo>
                    <a:pt x="1106043" y="600456"/>
                  </a:moveTo>
                  <a:lnTo>
                    <a:pt x="1106043" y="1115695"/>
                  </a:lnTo>
                </a:path>
                <a:path w="1106170" h="1716404">
                  <a:moveTo>
                    <a:pt x="1106043" y="0"/>
                  </a:moveTo>
                  <a:lnTo>
                    <a:pt x="1106043" y="257048"/>
                  </a:lnTo>
                </a:path>
              </a:pathLst>
            </a:custGeom>
            <a:ln w="5626">
              <a:solidFill>
                <a:srgbClr val="D9D9D9"/>
              </a:solidFill>
            </a:ln>
          </p:spPr>
          <p:txBody>
            <a:bodyPr wrap="square" lIns="0" tIns="0" rIns="0" bIns="0" rtlCol="0"/>
            <a:lstStyle/>
            <a:p>
              <a:endParaRPr/>
            </a:p>
          </p:txBody>
        </p:sp>
        <p:sp>
          <p:nvSpPr>
            <p:cNvPr id="140" name="object 140"/>
            <p:cNvSpPr/>
            <p:nvPr/>
          </p:nvSpPr>
          <p:spPr>
            <a:xfrm>
              <a:off x="9839706" y="4303394"/>
              <a:ext cx="0" cy="1716405"/>
            </a:xfrm>
            <a:custGeom>
              <a:avLst/>
              <a:gdLst/>
              <a:ahLst/>
              <a:cxnLst/>
              <a:rect l="l" t="t" r="r" b="b"/>
              <a:pathLst>
                <a:path h="1716404">
                  <a:moveTo>
                    <a:pt x="0" y="0"/>
                  </a:moveTo>
                  <a:lnTo>
                    <a:pt x="0" y="1716151"/>
                  </a:lnTo>
                </a:path>
              </a:pathLst>
            </a:custGeom>
            <a:ln w="5626">
              <a:solidFill>
                <a:srgbClr val="D9D9D9"/>
              </a:solidFill>
            </a:ln>
          </p:spPr>
          <p:txBody>
            <a:bodyPr wrap="square" lIns="0" tIns="0" rIns="0" bIns="0" rtlCol="0"/>
            <a:lstStyle/>
            <a:p>
              <a:endParaRPr/>
            </a:p>
          </p:txBody>
        </p:sp>
        <p:sp>
          <p:nvSpPr>
            <p:cNvPr id="141" name="object 141"/>
            <p:cNvSpPr/>
            <p:nvPr/>
          </p:nvSpPr>
          <p:spPr>
            <a:xfrm>
              <a:off x="7996047" y="4560442"/>
              <a:ext cx="669925" cy="1201420"/>
            </a:xfrm>
            <a:custGeom>
              <a:avLst/>
              <a:gdLst/>
              <a:ahLst/>
              <a:cxnLst/>
              <a:rect l="l" t="t" r="r" b="b"/>
              <a:pathLst>
                <a:path w="669925" h="1201420">
                  <a:moveTo>
                    <a:pt x="526923" y="858647"/>
                  </a:moveTo>
                  <a:lnTo>
                    <a:pt x="0" y="858647"/>
                  </a:lnTo>
                  <a:lnTo>
                    <a:pt x="0" y="1201293"/>
                  </a:lnTo>
                  <a:lnTo>
                    <a:pt x="526923" y="1201293"/>
                  </a:lnTo>
                  <a:lnTo>
                    <a:pt x="526923" y="858647"/>
                  </a:lnTo>
                  <a:close/>
                </a:path>
                <a:path w="669925" h="1201420">
                  <a:moveTo>
                    <a:pt x="669925" y="0"/>
                  </a:moveTo>
                  <a:lnTo>
                    <a:pt x="0" y="0"/>
                  </a:lnTo>
                  <a:lnTo>
                    <a:pt x="0" y="343408"/>
                  </a:lnTo>
                  <a:lnTo>
                    <a:pt x="669925" y="343408"/>
                  </a:lnTo>
                  <a:lnTo>
                    <a:pt x="669925" y="0"/>
                  </a:lnTo>
                  <a:close/>
                </a:path>
              </a:pathLst>
            </a:custGeom>
            <a:solidFill>
              <a:srgbClr val="92D050"/>
            </a:solidFill>
          </p:spPr>
          <p:txBody>
            <a:bodyPr wrap="square" lIns="0" tIns="0" rIns="0" bIns="0" rtlCol="0"/>
            <a:lstStyle/>
            <a:p>
              <a:endParaRPr/>
            </a:p>
          </p:txBody>
        </p:sp>
        <p:sp>
          <p:nvSpPr>
            <p:cNvPr id="142" name="object 142"/>
            <p:cNvSpPr/>
            <p:nvPr/>
          </p:nvSpPr>
          <p:spPr>
            <a:xfrm>
              <a:off x="8522970" y="4560442"/>
              <a:ext cx="982344" cy="1201420"/>
            </a:xfrm>
            <a:custGeom>
              <a:avLst/>
              <a:gdLst/>
              <a:ahLst/>
              <a:cxnLst/>
              <a:rect l="l" t="t" r="r" b="b"/>
              <a:pathLst>
                <a:path w="982345" h="1201420">
                  <a:moveTo>
                    <a:pt x="789559" y="858647"/>
                  </a:moveTo>
                  <a:lnTo>
                    <a:pt x="0" y="858647"/>
                  </a:lnTo>
                  <a:lnTo>
                    <a:pt x="0" y="1201293"/>
                  </a:lnTo>
                  <a:lnTo>
                    <a:pt x="789559" y="1201293"/>
                  </a:lnTo>
                  <a:lnTo>
                    <a:pt x="789559" y="858647"/>
                  </a:lnTo>
                  <a:close/>
                </a:path>
                <a:path w="982345" h="1201420">
                  <a:moveTo>
                    <a:pt x="981964" y="0"/>
                  </a:moveTo>
                  <a:lnTo>
                    <a:pt x="143002" y="0"/>
                  </a:lnTo>
                  <a:lnTo>
                    <a:pt x="143002" y="343408"/>
                  </a:lnTo>
                  <a:lnTo>
                    <a:pt x="981964" y="343408"/>
                  </a:lnTo>
                  <a:lnTo>
                    <a:pt x="981964" y="0"/>
                  </a:lnTo>
                  <a:close/>
                </a:path>
              </a:pathLst>
            </a:custGeom>
            <a:solidFill>
              <a:srgbClr val="5B9BD4"/>
            </a:solidFill>
          </p:spPr>
          <p:txBody>
            <a:bodyPr wrap="square" lIns="0" tIns="0" rIns="0" bIns="0" rtlCol="0"/>
            <a:lstStyle/>
            <a:p>
              <a:endParaRPr/>
            </a:p>
          </p:txBody>
        </p:sp>
        <p:sp>
          <p:nvSpPr>
            <p:cNvPr id="143" name="object 143"/>
            <p:cNvSpPr/>
            <p:nvPr/>
          </p:nvSpPr>
          <p:spPr>
            <a:xfrm>
              <a:off x="9312529" y="4560442"/>
              <a:ext cx="527050" cy="1201420"/>
            </a:xfrm>
            <a:custGeom>
              <a:avLst/>
              <a:gdLst/>
              <a:ahLst/>
              <a:cxnLst/>
              <a:rect l="l" t="t" r="r" b="b"/>
              <a:pathLst>
                <a:path w="527050" h="1201420">
                  <a:moveTo>
                    <a:pt x="526923" y="858647"/>
                  </a:moveTo>
                  <a:lnTo>
                    <a:pt x="0" y="858647"/>
                  </a:lnTo>
                  <a:lnTo>
                    <a:pt x="0" y="1201293"/>
                  </a:lnTo>
                  <a:lnTo>
                    <a:pt x="526923" y="1201293"/>
                  </a:lnTo>
                  <a:lnTo>
                    <a:pt x="526923" y="858647"/>
                  </a:lnTo>
                  <a:close/>
                </a:path>
                <a:path w="527050" h="1201420">
                  <a:moveTo>
                    <a:pt x="526923" y="0"/>
                  </a:moveTo>
                  <a:lnTo>
                    <a:pt x="192405" y="0"/>
                  </a:lnTo>
                  <a:lnTo>
                    <a:pt x="192405" y="343408"/>
                  </a:lnTo>
                  <a:lnTo>
                    <a:pt x="526923" y="343408"/>
                  </a:lnTo>
                  <a:lnTo>
                    <a:pt x="526923" y="0"/>
                  </a:lnTo>
                  <a:close/>
                </a:path>
              </a:pathLst>
            </a:custGeom>
            <a:solidFill>
              <a:srgbClr val="FFC000"/>
            </a:solidFill>
          </p:spPr>
          <p:txBody>
            <a:bodyPr wrap="square" lIns="0" tIns="0" rIns="0" bIns="0" rtlCol="0"/>
            <a:lstStyle/>
            <a:p>
              <a:endParaRPr/>
            </a:p>
          </p:txBody>
        </p:sp>
        <p:sp>
          <p:nvSpPr>
            <p:cNvPr id="144" name="object 144"/>
            <p:cNvSpPr/>
            <p:nvPr/>
          </p:nvSpPr>
          <p:spPr>
            <a:xfrm>
              <a:off x="7996047" y="4303394"/>
              <a:ext cx="0" cy="1716405"/>
            </a:xfrm>
            <a:custGeom>
              <a:avLst/>
              <a:gdLst/>
              <a:ahLst/>
              <a:cxnLst/>
              <a:rect l="l" t="t" r="r" b="b"/>
              <a:pathLst>
                <a:path h="1716404">
                  <a:moveTo>
                    <a:pt x="0" y="1716151"/>
                  </a:moveTo>
                  <a:lnTo>
                    <a:pt x="0" y="0"/>
                  </a:lnTo>
                </a:path>
              </a:pathLst>
            </a:custGeom>
            <a:ln w="5626">
              <a:solidFill>
                <a:srgbClr val="D9D9D9"/>
              </a:solidFill>
            </a:ln>
          </p:spPr>
          <p:txBody>
            <a:bodyPr wrap="square" lIns="0" tIns="0" rIns="0" bIns="0" rtlCol="0"/>
            <a:lstStyle/>
            <a:p>
              <a:endParaRPr/>
            </a:p>
          </p:txBody>
        </p:sp>
        <p:sp>
          <p:nvSpPr>
            <p:cNvPr id="145" name="object 145"/>
            <p:cNvSpPr/>
            <p:nvPr/>
          </p:nvSpPr>
          <p:spPr>
            <a:xfrm>
              <a:off x="8219821" y="5538076"/>
              <a:ext cx="79375" cy="105410"/>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grpSp>
      <p:sp>
        <p:nvSpPr>
          <p:cNvPr id="146" name="object 146"/>
          <p:cNvSpPr txBox="1"/>
          <p:nvPr/>
        </p:nvSpPr>
        <p:spPr>
          <a:xfrm>
            <a:off x="11000944" y="7515559"/>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2</a:t>
            </a:r>
            <a:endParaRPr sz="667">
              <a:latin typeface="Calibri"/>
              <a:cs typeface="Calibri"/>
            </a:endParaRPr>
          </a:p>
        </p:txBody>
      </p:sp>
      <p:sp>
        <p:nvSpPr>
          <p:cNvPr id="147" name="object 147"/>
          <p:cNvSpPr/>
          <p:nvPr/>
        </p:nvSpPr>
        <p:spPr>
          <a:xfrm>
            <a:off x="11065799" y="6376547"/>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48" name="object 148"/>
          <p:cNvSpPr txBox="1"/>
          <p:nvPr/>
        </p:nvSpPr>
        <p:spPr>
          <a:xfrm>
            <a:off x="11096783" y="6371247"/>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4</a:t>
            </a:r>
            <a:endParaRPr sz="667">
              <a:latin typeface="Calibri"/>
              <a:cs typeface="Calibri"/>
            </a:endParaRPr>
          </a:p>
        </p:txBody>
      </p:sp>
      <p:sp>
        <p:nvSpPr>
          <p:cNvPr id="149" name="object 149"/>
          <p:cNvSpPr/>
          <p:nvPr/>
        </p:nvSpPr>
        <p:spPr>
          <a:xfrm>
            <a:off x="11847920" y="7520521"/>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50" name="object 150"/>
          <p:cNvSpPr txBox="1"/>
          <p:nvPr/>
        </p:nvSpPr>
        <p:spPr>
          <a:xfrm>
            <a:off x="11879074" y="7515559"/>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3</a:t>
            </a:r>
            <a:endParaRPr sz="667">
              <a:latin typeface="Calibri"/>
              <a:cs typeface="Calibri"/>
            </a:endParaRPr>
          </a:p>
        </p:txBody>
      </p:sp>
      <p:sp>
        <p:nvSpPr>
          <p:cNvPr id="151" name="object 151"/>
          <p:cNvSpPr/>
          <p:nvPr/>
        </p:nvSpPr>
        <p:spPr>
          <a:xfrm>
            <a:off x="12071263" y="6376547"/>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52" name="object 152"/>
          <p:cNvSpPr txBox="1"/>
          <p:nvPr/>
        </p:nvSpPr>
        <p:spPr>
          <a:xfrm>
            <a:off x="12102586" y="6371247"/>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5</a:t>
            </a:r>
            <a:endParaRPr sz="667">
              <a:latin typeface="Calibri"/>
              <a:cs typeface="Calibri"/>
            </a:endParaRPr>
          </a:p>
        </p:txBody>
      </p:sp>
      <p:sp>
        <p:nvSpPr>
          <p:cNvPr id="153" name="object 153"/>
          <p:cNvSpPr/>
          <p:nvPr/>
        </p:nvSpPr>
        <p:spPr>
          <a:xfrm>
            <a:off x="12725711" y="7520521"/>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54" name="object 154"/>
          <p:cNvSpPr txBox="1"/>
          <p:nvPr/>
        </p:nvSpPr>
        <p:spPr>
          <a:xfrm>
            <a:off x="12757206" y="7515559"/>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2</a:t>
            </a:r>
            <a:endParaRPr sz="667">
              <a:latin typeface="Calibri"/>
              <a:cs typeface="Calibri"/>
            </a:endParaRPr>
          </a:p>
        </p:txBody>
      </p:sp>
      <p:sp>
        <p:nvSpPr>
          <p:cNvPr id="155" name="object 155"/>
          <p:cNvSpPr/>
          <p:nvPr/>
        </p:nvSpPr>
        <p:spPr>
          <a:xfrm>
            <a:off x="12853552" y="6376547"/>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56" name="object 156"/>
          <p:cNvSpPr txBox="1"/>
          <p:nvPr/>
        </p:nvSpPr>
        <p:spPr>
          <a:xfrm>
            <a:off x="12884878" y="6371247"/>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2</a:t>
            </a:r>
            <a:endParaRPr sz="667">
              <a:latin typeface="Calibri"/>
              <a:cs typeface="Calibri"/>
            </a:endParaRPr>
          </a:p>
        </p:txBody>
      </p:sp>
      <p:sp>
        <p:nvSpPr>
          <p:cNvPr id="157" name="object 157"/>
          <p:cNvSpPr txBox="1"/>
          <p:nvPr/>
        </p:nvSpPr>
        <p:spPr>
          <a:xfrm>
            <a:off x="10618097" y="8199065"/>
            <a:ext cx="126995"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0%</a:t>
            </a:r>
            <a:endParaRPr sz="667">
              <a:latin typeface="Calibri"/>
              <a:cs typeface="Calibri"/>
            </a:endParaRPr>
          </a:p>
        </p:txBody>
      </p:sp>
      <p:sp>
        <p:nvSpPr>
          <p:cNvPr id="158" name="object 158"/>
          <p:cNvSpPr txBox="1"/>
          <p:nvPr/>
        </p:nvSpPr>
        <p:spPr>
          <a:xfrm>
            <a:off x="12562142" y="8199065"/>
            <a:ext cx="17271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80%</a:t>
            </a:r>
            <a:endParaRPr sz="667">
              <a:latin typeface="Calibri"/>
              <a:cs typeface="Calibri"/>
            </a:endParaRPr>
          </a:p>
        </p:txBody>
      </p:sp>
      <p:sp>
        <p:nvSpPr>
          <p:cNvPr id="159" name="object 159"/>
          <p:cNvSpPr txBox="1"/>
          <p:nvPr/>
        </p:nvSpPr>
        <p:spPr>
          <a:xfrm>
            <a:off x="13031177" y="8199065"/>
            <a:ext cx="218432"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Calibri"/>
                <a:cs typeface="Calibri"/>
              </a:rPr>
              <a:t>100%</a:t>
            </a:r>
            <a:endParaRPr sz="667">
              <a:latin typeface="Calibri"/>
              <a:cs typeface="Calibri"/>
            </a:endParaRPr>
          </a:p>
        </p:txBody>
      </p:sp>
      <p:sp>
        <p:nvSpPr>
          <p:cNvPr id="160" name="object 160"/>
          <p:cNvSpPr txBox="1"/>
          <p:nvPr/>
        </p:nvSpPr>
        <p:spPr>
          <a:xfrm>
            <a:off x="10230000" y="7510649"/>
            <a:ext cx="376753" cy="124885"/>
          </a:xfrm>
          <a:prstGeom prst="rect">
            <a:avLst/>
          </a:prstGeom>
        </p:spPr>
        <p:txBody>
          <a:bodyPr vert="horz" wrap="square" lIns="0" tIns="22013" rIns="0" bIns="0" rtlCol="0">
            <a:spAutoFit/>
          </a:bodyPr>
          <a:lstStyle/>
          <a:p>
            <a:pPr>
              <a:spcBef>
                <a:spcPts val="173"/>
              </a:spcBef>
            </a:pPr>
            <a:r>
              <a:rPr sz="667" spc="-20" dirty="0">
                <a:solidFill>
                  <a:srgbClr val="585858"/>
                </a:solidFill>
                <a:latin typeface="游ゴシック"/>
                <a:cs typeface="游ゴシック"/>
              </a:rPr>
              <a:t>希望する</a:t>
            </a:r>
            <a:endParaRPr sz="667">
              <a:latin typeface="游ゴシック"/>
              <a:cs typeface="游ゴシック"/>
            </a:endParaRPr>
          </a:p>
        </p:txBody>
      </p:sp>
      <p:sp>
        <p:nvSpPr>
          <p:cNvPr id="161" name="object 161"/>
          <p:cNvSpPr txBox="1"/>
          <p:nvPr/>
        </p:nvSpPr>
        <p:spPr>
          <a:xfrm>
            <a:off x="10139409" y="6366337"/>
            <a:ext cx="468189" cy="124885"/>
          </a:xfrm>
          <a:prstGeom prst="rect">
            <a:avLst/>
          </a:prstGeom>
        </p:spPr>
        <p:txBody>
          <a:bodyPr vert="horz" wrap="square" lIns="0" tIns="22013" rIns="0" bIns="0" rtlCol="0">
            <a:spAutoFit/>
          </a:bodyPr>
          <a:lstStyle/>
          <a:p>
            <a:pPr>
              <a:spcBef>
                <a:spcPts val="173"/>
              </a:spcBef>
            </a:pPr>
            <a:r>
              <a:rPr sz="667" spc="-13" dirty="0">
                <a:solidFill>
                  <a:srgbClr val="585858"/>
                </a:solidFill>
                <a:latin typeface="游ゴシック"/>
                <a:cs typeface="游ゴシック"/>
              </a:rPr>
              <a:t>希望しない</a:t>
            </a:r>
            <a:endParaRPr sz="667">
              <a:latin typeface="游ゴシック"/>
              <a:cs typeface="游ゴシック"/>
            </a:endParaRPr>
          </a:p>
        </p:txBody>
      </p:sp>
      <p:grpSp>
        <p:nvGrpSpPr>
          <p:cNvPr id="162" name="object 162"/>
          <p:cNvGrpSpPr/>
          <p:nvPr/>
        </p:nvGrpSpPr>
        <p:grpSpPr>
          <a:xfrm>
            <a:off x="10933214" y="8453751"/>
            <a:ext cx="932992" cy="49951"/>
            <a:chOff x="8192261" y="6238024"/>
            <a:chExt cx="699770" cy="37465"/>
          </a:xfrm>
        </p:grpSpPr>
        <p:sp>
          <p:nvSpPr>
            <p:cNvPr id="163" name="object 163"/>
            <p:cNvSpPr/>
            <p:nvPr/>
          </p:nvSpPr>
          <p:spPr>
            <a:xfrm>
              <a:off x="8192261" y="6238024"/>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164" name="object 164"/>
            <p:cNvSpPr/>
            <p:nvPr/>
          </p:nvSpPr>
          <p:spPr>
            <a:xfrm>
              <a:off x="8523604" y="6238024"/>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165" name="object 165"/>
            <p:cNvSpPr/>
            <p:nvPr/>
          </p:nvSpPr>
          <p:spPr>
            <a:xfrm>
              <a:off x="8854947" y="6238024"/>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166" name="object 166"/>
          <p:cNvSpPr txBox="1"/>
          <p:nvPr/>
        </p:nvSpPr>
        <p:spPr>
          <a:xfrm>
            <a:off x="11005009" y="8199066"/>
            <a:ext cx="1529870" cy="330133"/>
          </a:xfrm>
          <a:prstGeom prst="rect">
            <a:avLst/>
          </a:prstGeom>
        </p:spPr>
        <p:txBody>
          <a:bodyPr vert="horz" wrap="square" lIns="0" tIns="22013" rIns="0" bIns="0" rtlCol="0">
            <a:spAutoFit/>
          </a:bodyPr>
          <a:lstStyle/>
          <a:p>
            <a:pPr marL="81278">
              <a:spcBef>
                <a:spcPts val="173"/>
              </a:spcBef>
              <a:tabLst>
                <a:tab pos="573179" algn="l"/>
                <a:tab pos="1065080"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a:p>
            <a:pPr>
              <a:spcBef>
                <a:spcPts val="767"/>
              </a:spcBef>
              <a:tabLst>
                <a:tab pos="441949" algn="l"/>
                <a:tab pos="883051"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167" name="object 167"/>
          <p:cNvSpPr txBox="1"/>
          <p:nvPr/>
        </p:nvSpPr>
        <p:spPr>
          <a:xfrm>
            <a:off x="12551981" y="5758013"/>
            <a:ext cx="614656" cy="135870"/>
          </a:xfrm>
          <a:prstGeom prst="rect">
            <a:avLst/>
          </a:prstGeom>
        </p:spPr>
        <p:txBody>
          <a:bodyPr vert="horz" wrap="square" lIns="0" tIns="22859" rIns="0" bIns="0" rtlCol="0">
            <a:spAutoFit/>
          </a:bodyPr>
          <a:lstStyle/>
          <a:p>
            <a:pPr>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880269" y="1155700"/>
            <a:ext cx="3386541" cy="242866"/>
          </a:xfrm>
          <a:prstGeom prst="rect">
            <a:avLst/>
          </a:prstGeom>
        </p:spPr>
        <p:txBody>
          <a:bodyPr vert="horz" wrap="square" lIns="0" tIns="16933" rIns="0" bIns="0" rtlCol="0">
            <a:spAutoFit/>
          </a:bodyPr>
          <a:lstStyle/>
          <a:p>
            <a:pPr marL="16933">
              <a:spcBef>
                <a:spcPts val="133"/>
              </a:spcBef>
            </a:pPr>
            <a:r>
              <a:rPr sz="1467" dirty="0">
                <a:latin typeface="游ゴシック"/>
                <a:cs typeface="游ゴシック"/>
              </a:rPr>
              <a:t>保健相談に関する調査集計（浦安支部</a:t>
            </a:r>
            <a:r>
              <a:rPr sz="1467" spc="-67" dirty="0">
                <a:latin typeface="游ゴシック"/>
                <a:cs typeface="游ゴシック"/>
              </a:rPr>
              <a:t>）</a:t>
            </a:r>
            <a:endParaRPr sz="1467">
              <a:latin typeface="游ゴシック"/>
              <a:cs typeface="游ゴシック"/>
            </a:endParaRPr>
          </a:p>
        </p:txBody>
      </p:sp>
      <p:sp>
        <p:nvSpPr>
          <p:cNvPr id="3" name="object 3"/>
          <p:cNvSpPr txBox="1"/>
          <p:nvPr/>
        </p:nvSpPr>
        <p:spPr>
          <a:xfrm>
            <a:off x="12562056" y="1145796"/>
            <a:ext cx="802610" cy="149678"/>
          </a:xfrm>
          <a:prstGeom prst="rect">
            <a:avLst/>
          </a:prstGeom>
        </p:spPr>
        <p:txBody>
          <a:bodyPr vert="horz" wrap="square" lIns="0" tIns="16086" rIns="0" bIns="0" rtlCol="0">
            <a:spAutoFit/>
          </a:bodyPr>
          <a:lstStyle/>
          <a:p>
            <a:pPr marL="16933">
              <a:spcBef>
                <a:spcPts val="127"/>
              </a:spcBef>
            </a:pPr>
            <a:r>
              <a:rPr sz="867" spc="-27" dirty="0">
                <a:latin typeface="游ゴシック"/>
                <a:cs typeface="游ゴシック"/>
              </a:rPr>
              <a:t>令和３年度実施</a:t>
            </a:r>
            <a:endParaRPr sz="867">
              <a:latin typeface="游ゴシック"/>
              <a:cs typeface="游ゴシック"/>
            </a:endParaRPr>
          </a:p>
        </p:txBody>
      </p:sp>
      <p:sp>
        <p:nvSpPr>
          <p:cNvPr id="4" name="object 4"/>
          <p:cNvSpPr/>
          <p:nvPr/>
        </p:nvSpPr>
        <p:spPr>
          <a:xfrm>
            <a:off x="842595" y="5358652"/>
            <a:ext cx="5967932" cy="3698103"/>
          </a:xfrm>
          <a:custGeom>
            <a:avLst/>
            <a:gdLst/>
            <a:ahLst/>
            <a:cxnLst/>
            <a:rect l="l" t="t" r="r" b="b"/>
            <a:pathLst>
              <a:path w="4476115" h="2773679">
                <a:moveTo>
                  <a:pt x="0" y="2773680"/>
                </a:moveTo>
                <a:lnTo>
                  <a:pt x="4476115" y="2773680"/>
                </a:lnTo>
                <a:lnTo>
                  <a:pt x="4476115" y="0"/>
                </a:lnTo>
                <a:lnTo>
                  <a:pt x="0" y="0"/>
                </a:lnTo>
                <a:lnTo>
                  <a:pt x="0" y="2773680"/>
                </a:lnTo>
                <a:close/>
              </a:path>
            </a:pathLst>
          </a:custGeom>
          <a:ln w="7493">
            <a:solidFill>
              <a:srgbClr val="000000"/>
            </a:solidFill>
          </a:ln>
        </p:spPr>
        <p:txBody>
          <a:bodyPr wrap="square" lIns="0" tIns="0" rIns="0" bIns="0" rtlCol="0"/>
          <a:lstStyle/>
          <a:p>
            <a:endParaRPr/>
          </a:p>
        </p:txBody>
      </p:sp>
      <p:sp>
        <p:nvSpPr>
          <p:cNvPr id="5" name="object 5"/>
          <p:cNvSpPr txBox="1"/>
          <p:nvPr/>
        </p:nvSpPr>
        <p:spPr>
          <a:xfrm>
            <a:off x="2382793" y="5458725"/>
            <a:ext cx="2683834" cy="185585"/>
          </a:xfrm>
          <a:prstGeom prst="rect">
            <a:avLst/>
          </a:prstGeom>
        </p:spPr>
        <p:txBody>
          <a:bodyPr vert="horz" wrap="square" lIns="0" tIns="21166" rIns="0" bIns="0" rtlCol="0">
            <a:spAutoFit/>
          </a:bodyPr>
          <a:lstStyle/>
          <a:p>
            <a:pPr>
              <a:spcBef>
                <a:spcPts val="167"/>
              </a:spcBef>
            </a:pPr>
            <a:r>
              <a:rPr sz="1067" spc="13" dirty="0">
                <a:latin typeface="游ゴシック"/>
                <a:cs typeface="游ゴシック"/>
              </a:rPr>
              <a:t>問２  １型糖尿病の児童生徒はいますか？</a:t>
            </a:r>
            <a:endParaRPr sz="1067">
              <a:latin typeface="游ゴシック"/>
              <a:cs typeface="游ゴシック"/>
            </a:endParaRPr>
          </a:p>
        </p:txBody>
      </p:sp>
      <p:sp>
        <p:nvSpPr>
          <p:cNvPr id="6" name="object 6"/>
          <p:cNvSpPr/>
          <p:nvPr/>
        </p:nvSpPr>
        <p:spPr>
          <a:xfrm>
            <a:off x="7352880" y="5358652"/>
            <a:ext cx="5967932" cy="3698103"/>
          </a:xfrm>
          <a:custGeom>
            <a:avLst/>
            <a:gdLst/>
            <a:ahLst/>
            <a:cxnLst/>
            <a:rect l="l" t="t" r="r" b="b"/>
            <a:pathLst>
              <a:path w="4476115" h="2773679">
                <a:moveTo>
                  <a:pt x="0" y="2773680"/>
                </a:moveTo>
                <a:lnTo>
                  <a:pt x="4475988" y="2773680"/>
                </a:lnTo>
                <a:lnTo>
                  <a:pt x="4475988" y="0"/>
                </a:lnTo>
                <a:lnTo>
                  <a:pt x="0" y="0"/>
                </a:lnTo>
                <a:lnTo>
                  <a:pt x="0" y="2773680"/>
                </a:lnTo>
                <a:close/>
              </a:path>
            </a:pathLst>
          </a:custGeom>
          <a:ln w="7493">
            <a:solidFill>
              <a:srgbClr val="000000"/>
            </a:solidFill>
          </a:ln>
        </p:spPr>
        <p:txBody>
          <a:bodyPr wrap="square" lIns="0" tIns="0" rIns="0" bIns="0" rtlCol="0"/>
          <a:lstStyle/>
          <a:p>
            <a:endParaRPr/>
          </a:p>
        </p:txBody>
      </p:sp>
      <p:sp>
        <p:nvSpPr>
          <p:cNvPr id="7" name="object 7"/>
          <p:cNvSpPr txBox="1"/>
          <p:nvPr/>
        </p:nvSpPr>
        <p:spPr>
          <a:xfrm>
            <a:off x="8708513" y="5514772"/>
            <a:ext cx="3237533" cy="185585"/>
          </a:xfrm>
          <a:prstGeom prst="rect">
            <a:avLst/>
          </a:prstGeom>
        </p:spPr>
        <p:txBody>
          <a:bodyPr vert="horz" wrap="square" lIns="0" tIns="21166" rIns="0" bIns="0" rtlCol="0">
            <a:spAutoFit/>
          </a:bodyPr>
          <a:lstStyle/>
          <a:p>
            <a:pPr>
              <a:spcBef>
                <a:spcPts val="167"/>
              </a:spcBef>
            </a:pPr>
            <a:r>
              <a:rPr sz="1067" spc="-7" dirty="0">
                <a:latin typeface="游ゴシック"/>
                <a:cs typeface="游ゴシック"/>
              </a:rPr>
              <a:t>問２－１  ブドウ糖は保健室に置いてありますか？</a:t>
            </a:r>
            <a:endParaRPr sz="1067">
              <a:latin typeface="游ゴシック"/>
              <a:cs typeface="游ゴシック"/>
            </a:endParaRPr>
          </a:p>
        </p:txBody>
      </p:sp>
      <p:grpSp>
        <p:nvGrpSpPr>
          <p:cNvPr id="8" name="object 8"/>
          <p:cNvGrpSpPr/>
          <p:nvPr/>
        </p:nvGrpSpPr>
        <p:grpSpPr>
          <a:xfrm>
            <a:off x="837515" y="1655469"/>
            <a:ext cx="5996717" cy="3540629"/>
            <a:chOff x="648462" y="678942"/>
            <a:chExt cx="4497705" cy="2655570"/>
          </a:xfrm>
        </p:grpSpPr>
        <p:sp>
          <p:nvSpPr>
            <p:cNvPr id="9" name="object 9"/>
            <p:cNvSpPr/>
            <p:nvPr/>
          </p:nvSpPr>
          <p:spPr>
            <a:xfrm>
              <a:off x="652272" y="682752"/>
              <a:ext cx="4490085" cy="2647950"/>
            </a:xfrm>
            <a:custGeom>
              <a:avLst/>
              <a:gdLst/>
              <a:ahLst/>
              <a:cxnLst/>
              <a:rect l="l" t="t" r="r" b="b"/>
              <a:pathLst>
                <a:path w="4490085" h="2647950">
                  <a:moveTo>
                    <a:pt x="0" y="2647823"/>
                  </a:moveTo>
                  <a:lnTo>
                    <a:pt x="4489704" y="2647823"/>
                  </a:lnTo>
                  <a:lnTo>
                    <a:pt x="4489704" y="0"/>
                  </a:lnTo>
                  <a:lnTo>
                    <a:pt x="0" y="0"/>
                  </a:lnTo>
                  <a:lnTo>
                    <a:pt x="0" y="2647823"/>
                  </a:lnTo>
                  <a:close/>
                </a:path>
              </a:pathLst>
            </a:custGeom>
            <a:ln w="7493">
              <a:solidFill>
                <a:srgbClr val="000000"/>
              </a:solidFill>
            </a:ln>
          </p:spPr>
          <p:txBody>
            <a:bodyPr wrap="square" lIns="0" tIns="0" rIns="0" bIns="0" rtlCol="0"/>
            <a:lstStyle/>
            <a:p>
              <a:endParaRPr/>
            </a:p>
          </p:txBody>
        </p:sp>
        <p:sp>
          <p:nvSpPr>
            <p:cNvPr id="10" name="object 10"/>
            <p:cNvSpPr/>
            <p:nvPr/>
          </p:nvSpPr>
          <p:spPr>
            <a:xfrm>
              <a:off x="1649984" y="1382141"/>
              <a:ext cx="705485" cy="1294130"/>
            </a:xfrm>
            <a:custGeom>
              <a:avLst/>
              <a:gdLst/>
              <a:ahLst/>
              <a:cxnLst/>
              <a:rect l="l" t="t" r="r" b="b"/>
              <a:pathLst>
                <a:path w="705485" h="1294130">
                  <a:moveTo>
                    <a:pt x="0" y="0"/>
                  </a:moveTo>
                  <a:lnTo>
                    <a:pt x="0" y="704977"/>
                  </a:lnTo>
                  <a:lnTo>
                    <a:pt x="387350" y="1294130"/>
                  </a:lnTo>
                  <a:lnTo>
                    <a:pt x="428609" y="1264816"/>
                  </a:lnTo>
                  <a:lnTo>
                    <a:pt x="467366" y="1232883"/>
                  </a:lnTo>
                  <a:lnTo>
                    <a:pt x="503531" y="1198493"/>
                  </a:lnTo>
                  <a:lnTo>
                    <a:pt x="537016" y="1161812"/>
                  </a:lnTo>
                  <a:lnTo>
                    <a:pt x="567733" y="1123002"/>
                  </a:lnTo>
                  <a:lnTo>
                    <a:pt x="595592" y="1082228"/>
                  </a:lnTo>
                  <a:lnTo>
                    <a:pt x="620506" y="1039653"/>
                  </a:lnTo>
                  <a:lnTo>
                    <a:pt x="642385" y="995442"/>
                  </a:lnTo>
                  <a:lnTo>
                    <a:pt x="661141" y="949757"/>
                  </a:lnTo>
                  <a:lnTo>
                    <a:pt x="676685" y="902764"/>
                  </a:lnTo>
                  <a:lnTo>
                    <a:pt x="688930" y="854625"/>
                  </a:lnTo>
                  <a:lnTo>
                    <a:pt x="697786" y="805505"/>
                  </a:lnTo>
                  <a:lnTo>
                    <a:pt x="703164" y="755568"/>
                  </a:lnTo>
                  <a:lnTo>
                    <a:pt x="704977" y="704977"/>
                  </a:lnTo>
                  <a:lnTo>
                    <a:pt x="703350" y="656706"/>
                  </a:lnTo>
                  <a:lnTo>
                    <a:pt x="698542" y="609308"/>
                  </a:lnTo>
                  <a:lnTo>
                    <a:pt x="690655" y="562889"/>
                  </a:lnTo>
                  <a:lnTo>
                    <a:pt x="679796" y="517554"/>
                  </a:lnTo>
                  <a:lnTo>
                    <a:pt x="666070" y="473407"/>
                  </a:lnTo>
                  <a:lnTo>
                    <a:pt x="649581" y="430553"/>
                  </a:lnTo>
                  <a:lnTo>
                    <a:pt x="630434" y="389098"/>
                  </a:lnTo>
                  <a:lnTo>
                    <a:pt x="608734" y="349146"/>
                  </a:lnTo>
                  <a:lnTo>
                    <a:pt x="584586" y="310802"/>
                  </a:lnTo>
                  <a:lnTo>
                    <a:pt x="558096" y="274172"/>
                  </a:lnTo>
                  <a:lnTo>
                    <a:pt x="529368" y="239359"/>
                  </a:lnTo>
                  <a:lnTo>
                    <a:pt x="498506" y="206470"/>
                  </a:lnTo>
                  <a:lnTo>
                    <a:pt x="465617" y="175608"/>
                  </a:lnTo>
                  <a:lnTo>
                    <a:pt x="430804" y="146880"/>
                  </a:lnTo>
                  <a:lnTo>
                    <a:pt x="394174" y="120390"/>
                  </a:lnTo>
                  <a:lnTo>
                    <a:pt x="355830" y="96242"/>
                  </a:lnTo>
                  <a:lnTo>
                    <a:pt x="315878" y="74542"/>
                  </a:lnTo>
                  <a:lnTo>
                    <a:pt x="274423" y="55395"/>
                  </a:lnTo>
                  <a:lnTo>
                    <a:pt x="231569" y="38906"/>
                  </a:lnTo>
                  <a:lnTo>
                    <a:pt x="187422" y="25180"/>
                  </a:lnTo>
                  <a:lnTo>
                    <a:pt x="142087" y="14321"/>
                  </a:lnTo>
                  <a:lnTo>
                    <a:pt x="95668" y="6434"/>
                  </a:lnTo>
                  <a:lnTo>
                    <a:pt x="48270" y="1626"/>
                  </a:lnTo>
                  <a:lnTo>
                    <a:pt x="0" y="0"/>
                  </a:lnTo>
                  <a:close/>
                </a:path>
              </a:pathLst>
            </a:custGeom>
            <a:solidFill>
              <a:srgbClr val="4471C4"/>
            </a:solidFill>
          </p:spPr>
          <p:txBody>
            <a:bodyPr wrap="square" lIns="0" tIns="0" rIns="0" bIns="0" rtlCol="0"/>
            <a:lstStyle/>
            <a:p>
              <a:endParaRPr/>
            </a:p>
          </p:txBody>
        </p:sp>
        <p:sp>
          <p:nvSpPr>
            <p:cNvPr id="11" name="object 11"/>
            <p:cNvSpPr/>
            <p:nvPr/>
          </p:nvSpPr>
          <p:spPr>
            <a:xfrm>
              <a:off x="944931" y="1546987"/>
              <a:ext cx="1092835" cy="1245870"/>
            </a:xfrm>
            <a:custGeom>
              <a:avLst/>
              <a:gdLst/>
              <a:ahLst/>
              <a:cxnLst/>
              <a:rect l="l" t="t" r="r" b="b"/>
              <a:pathLst>
                <a:path w="1092835" h="1245870">
                  <a:moveTo>
                    <a:pt x="251789" y="0"/>
                  </a:moveTo>
                  <a:lnTo>
                    <a:pt x="215761" y="32384"/>
                  </a:lnTo>
                  <a:lnTo>
                    <a:pt x="182429" y="66709"/>
                  </a:lnTo>
                  <a:lnTo>
                    <a:pt x="151815" y="102823"/>
                  </a:lnTo>
                  <a:lnTo>
                    <a:pt x="123939" y="140576"/>
                  </a:lnTo>
                  <a:lnTo>
                    <a:pt x="98826" y="179815"/>
                  </a:lnTo>
                  <a:lnTo>
                    <a:pt x="76496" y="220390"/>
                  </a:lnTo>
                  <a:lnTo>
                    <a:pt x="56972" y="262148"/>
                  </a:lnTo>
                  <a:lnTo>
                    <a:pt x="40277" y="304939"/>
                  </a:lnTo>
                  <a:lnTo>
                    <a:pt x="26432" y="348610"/>
                  </a:lnTo>
                  <a:lnTo>
                    <a:pt x="15460" y="393012"/>
                  </a:lnTo>
                  <a:lnTo>
                    <a:pt x="7382" y="437991"/>
                  </a:lnTo>
                  <a:lnTo>
                    <a:pt x="2221" y="483397"/>
                  </a:lnTo>
                  <a:lnTo>
                    <a:pt x="0" y="529078"/>
                  </a:lnTo>
                  <a:lnTo>
                    <a:pt x="739" y="574883"/>
                  </a:lnTo>
                  <a:lnTo>
                    <a:pt x="4462" y="620660"/>
                  </a:lnTo>
                  <a:lnTo>
                    <a:pt x="11191" y="666258"/>
                  </a:lnTo>
                  <a:lnTo>
                    <a:pt x="20948" y="711526"/>
                  </a:lnTo>
                  <a:lnTo>
                    <a:pt x="33754" y="756312"/>
                  </a:lnTo>
                  <a:lnTo>
                    <a:pt x="49633" y="800464"/>
                  </a:lnTo>
                  <a:lnTo>
                    <a:pt x="68606" y="843832"/>
                  </a:lnTo>
                  <a:lnTo>
                    <a:pt x="90696" y="886264"/>
                  </a:lnTo>
                  <a:lnTo>
                    <a:pt x="115924" y="927608"/>
                  </a:lnTo>
                  <a:lnTo>
                    <a:pt x="143809" y="967049"/>
                  </a:lnTo>
                  <a:lnTo>
                    <a:pt x="173874" y="1004011"/>
                  </a:lnTo>
                  <a:lnTo>
                    <a:pt x="205975" y="1038463"/>
                  </a:lnTo>
                  <a:lnTo>
                    <a:pt x="239964" y="1070375"/>
                  </a:lnTo>
                  <a:lnTo>
                    <a:pt x="275698" y="1099718"/>
                  </a:lnTo>
                  <a:lnTo>
                    <a:pt x="313029" y="1126462"/>
                  </a:lnTo>
                  <a:lnTo>
                    <a:pt x="351814" y="1150576"/>
                  </a:lnTo>
                  <a:lnTo>
                    <a:pt x="391905" y="1172031"/>
                  </a:lnTo>
                  <a:lnTo>
                    <a:pt x="433159" y="1190797"/>
                  </a:lnTo>
                  <a:lnTo>
                    <a:pt x="475428" y="1206844"/>
                  </a:lnTo>
                  <a:lnTo>
                    <a:pt x="518568" y="1220142"/>
                  </a:lnTo>
                  <a:lnTo>
                    <a:pt x="562434" y="1230661"/>
                  </a:lnTo>
                  <a:lnTo>
                    <a:pt x="606879" y="1238372"/>
                  </a:lnTo>
                  <a:lnTo>
                    <a:pt x="651758" y="1243245"/>
                  </a:lnTo>
                  <a:lnTo>
                    <a:pt x="696925" y="1245249"/>
                  </a:lnTo>
                  <a:lnTo>
                    <a:pt x="742235" y="1244355"/>
                  </a:lnTo>
                  <a:lnTo>
                    <a:pt x="787543" y="1240533"/>
                  </a:lnTo>
                  <a:lnTo>
                    <a:pt x="832703" y="1233753"/>
                  </a:lnTo>
                  <a:lnTo>
                    <a:pt x="877569" y="1223985"/>
                  </a:lnTo>
                  <a:lnTo>
                    <a:pt x="921996" y="1211200"/>
                  </a:lnTo>
                  <a:lnTo>
                    <a:pt x="965838" y="1195367"/>
                  </a:lnTo>
                  <a:lnTo>
                    <a:pt x="1008950" y="1176456"/>
                  </a:lnTo>
                  <a:lnTo>
                    <a:pt x="1051187" y="1154438"/>
                  </a:lnTo>
                  <a:lnTo>
                    <a:pt x="1092402" y="1129284"/>
                  </a:lnTo>
                  <a:lnTo>
                    <a:pt x="705052" y="540131"/>
                  </a:lnTo>
                  <a:lnTo>
                    <a:pt x="251789" y="0"/>
                  </a:lnTo>
                  <a:close/>
                </a:path>
              </a:pathLst>
            </a:custGeom>
            <a:solidFill>
              <a:srgbClr val="EC7C30"/>
            </a:solidFill>
          </p:spPr>
          <p:txBody>
            <a:bodyPr wrap="square" lIns="0" tIns="0" rIns="0" bIns="0" rtlCol="0"/>
            <a:lstStyle/>
            <a:p>
              <a:endParaRPr/>
            </a:p>
          </p:txBody>
        </p:sp>
        <p:sp>
          <p:nvSpPr>
            <p:cNvPr id="12" name="object 12"/>
            <p:cNvSpPr/>
            <p:nvPr/>
          </p:nvSpPr>
          <p:spPr>
            <a:xfrm>
              <a:off x="944931" y="1546987"/>
              <a:ext cx="1092835" cy="1245870"/>
            </a:xfrm>
            <a:custGeom>
              <a:avLst/>
              <a:gdLst/>
              <a:ahLst/>
              <a:cxnLst/>
              <a:rect l="l" t="t" r="r" b="b"/>
              <a:pathLst>
                <a:path w="1092835" h="1245870">
                  <a:moveTo>
                    <a:pt x="1092402" y="1129284"/>
                  </a:moveTo>
                  <a:lnTo>
                    <a:pt x="1051187" y="1154438"/>
                  </a:lnTo>
                  <a:lnTo>
                    <a:pt x="1008950" y="1176456"/>
                  </a:lnTo>
                  <a:lnTo>
                    <a:pt x="965838" y="1195367"/>
                  </a:lnTo>
                  <a:lnTo>
                    <a:pt x="921996" y="1211200"/>
                  </a:lnTo>
                  <a:lnTo>
                    <a:pt x="877569" y="1223985"/>
                  </a:lnTo>
                  <a:lnTo>
                    <a:pt x="832703" y="1233753"/>
                  </a:lnTo>
                  <a:lnTo>
                    <a:pt x="787543" y="1240533"/>
                  </a:lnTo>
                  <a:lnTo>
                    <a:pt x="742235" y="1244355"/>
                  </a:lnTo>
                  <a:lnTo>
                    <a:pt x="696925" y="1245249"/>
                  </a:lnTo>
                  <a:lnTo>
                    <a:pt x="651758" y="1243245"/>
                  </a:lnTo>
                  <a:lnTo>
                    <a:pt x="606879" y="1238372"/>
                  </a:lnTo>
                  <a:lnTo>
                    <a:pt x="562434" y="1230661"/>
                  </a:lnTo>
                  <a:lnTo>
                    <a:pt x="518568" y="1220142"/>
                  </a:lnTo>
                  <a:lnTo>
                    <a:pt x="475428" y="1206844"/>
                  </a:lnTo>
                  <a:lnTo>
                    <a:pt x="433159" y="1190797"/>
                  </a:lnTo>
                  <a:lnTo>
                    <a:pt x="391905" y="1172031"/>
                  </a:lnTo>
                  <a:lnTo>
                    <a:pt x="351814" y="1150576"/>
                  </a:lnTo>
                  <a:lnTo>
                    <a:pt x="313029" y="1126462"/>
                  </a:lnTo>
                  <a:lnTo>
                    <a:pt x="275698" y="1099718"/>
                  </a:lnTo>
                  <a:lnTo>
                    <a:pt x="239964" y="1070375"/>
                  </a:lnTo>
                  <a:lnTo>
                    <a:pt x="205975" y="1038463"/>
                  </a:lnTo>
                  <a:lnTo>
                    <a:pt x="173874" y="1004011"/>
                  </a:lnTo>
                  <a:lnTo>
                    <a:pt x="143809" y="967049"/>
                  </a:lnTo>
                  <a:lnTo>
                    <a:pt x="115924" y="927608"/>
                  </a:lnTo>
                  <a:lnTo>
                    <a:pt x="90696" y="886264"/>
                  </a:lnTo>
                  <a:lnTo>
                    <a:pt x="68606" y="843832"/>
                  </a:lnTo>
                  <a:lnTo>
                    <a:pt x="49633" y="800464"/>
                  </a:lnTo>
                  <a:lnTo>
                    <a:pt x="33754" y="756312"/>
                  </a:lnTo>
                  <a:lnTo>
                    <a:pt x="20948" y="711526"/>
                  </a:lnTo>
                  <a:lnTo>
                    <a:pt x="11191" y="666258"/>
                  </a:lnTo>
                  <a:lnTo>
                    <a:pt x="4462" y="620660"/>
                  </a:lnTo>
                  <a:lnTo>
                    <a:pt x="739" y="574883"/>
                  </a:lnTo>
                  <a:lnTo>
                    <a:pt x="0" y="529078"/>
                  </a:lnTo>
                  <a:lnTo>
                    <a:pt x="2221" y="483397"/>
                  </a:lnTo>
                  <a:lnTo>
                    <a:pt x="7382" y="437991"/>
                  </a:lnTo>
                  <a:lnTo>
                    <a:pt x="15460" y="393012"/>
                  </a:lnTo>
                  <a:lnTo>
                    <a:pt x="26432" y="348610"/>
                  </a:lnTo>
                  <a:lnTo>
                    <a:pt x="40277" y="304939"/>
                  </a:lnTo>
                  <a:lnTo>
                    <a:pt x="56972" y="262148"/>
                  </a:lnTo>
                  <a:lnTo>
                    <a:pt x="76496" y="220390"/>
                  </a:lnTo>
                  <a:lnTo>
                    <a:pt x="98826" y="179815"/>
                  </a:lnTo>
                  <a:lnTo>
                    <a:pt x="123939" y="140576"/>
                  </a:lnTo>
                  <a:lnTo>
                    <a:pt x="151815" y="102823"/>
                  </a:lnTo>
                  <a:lnTo>
                    <a:pt x="182429" y="66709"/>
                  </a:lnTo>
                  <a:lnTo>
                    <a:pt x="215761" y="32384"/>
                  </a:lnTo>
                  <a:lnTo>
                    <a:pt x="251789" y="0"/>
                  </a:lnTo>
                  <a:lnTo>
                    <a:pt x="705052" y="540131"/>
                  </a:lnTo>
                  <a:lnTo>
                    <a:pt x="1092402" y="1129284"/>
                  </a:lnTo>
                  <a:close/>
                </a:path>
              </a:pathLst>
            </a:custGeom>
            <a:ln w="11239">
              <a:solidFill>
                <a:srgbClr val="FFFFFF"/>
              </a:solidFill>
            </a:ln>
          </p:spPr>
          <p:txBody>
            <a:bodyPr wrap="square" lIns="0" tIns="0" rIns="0" bIns="0" rtlCol="0"/>
            <a:lstStyle/>
            <a:p>
              <a:endParaRPr/>
            </a:p>
          </p:txBody>
        </p:sp>
        <p:sp>
          <p:nvSpPr>
            <p:cNvPr id="13" name="object 13"/>
            <p:cNvSpPr/>
            <p:nvPr/>
          </p:nvSpPr>
          <p:spPr>
            <a:xfrm>
              <a:off x="1196720" y="1382141"/>
              <a:ext cx="453390" cy="705485"/>
            </a:xfrm>
            <a:custGeom>
              <a:avLst/>
              <a:gdLst/>
              <a:ahLst/>
              <a:cxnLst/>
              <a:rect l="l" t="t" r="r" b="b"/>
              <a:pathLst>
                <a:path w="453389" h="705485">
                  <a:moveTo>
                    <a:pt x="453263" y="0"/>
                  </a:moveTo>
                  <a:lnTo>
                    <a:pt x="403696" y="1738"/>
                  </a:lnTo>
                  <a:lnTo>
                    <a:pt x="354624" y="6914"/>
                  </a:lnTo>
                  <a:lnTo>
                    <a:pt x="306216" y="15468"/>
                  </a:lnTo>
                  <a:lnTo>
                    <a:pt x="258638" y="27338"/>
                  </a:lnTo>
                  <a:lnTo>
                    <a:pt x="212058" y="42465"/>
                  </a:lnTo>
                  <a:lnTo>
                    <a:pt x="166644" y="60789"/>
                  </a:lnTo>
                  <a:lnTo>
                    <a:pt x="122563" y="82249"/>
                  </a:lnTo>
                  <a:lnTo>
                    <a:pt x="79984" y="106785"/>
                  </a:lnTo>
                  <a:lnTo>
                    <a:pt x="39074" y="134337"/>
                  </a:lnTo>
                  <a:lnTo>
                    <a:pt x="0" y="164846"/>
                  </a:lnTo>
                  <a:lnTo>
                    <a:pt x="453263" y="704977"/>
                  </a:lnTo>
                  <a:lnTo>
                    <a:pt x="453263" y="0"/>
                  </a:lnTo>
                  <a:close/>
                </a:path>
              </a:pathLst>
            </a:custGeom>
            <a:solidFill>
              <a:srgbClr val="A4A4A4"/>
            </a:solidFill>
          </p:spPr>
          <p:txBody>
            <a:bodyPr wrap="square" lIns="0" tIns="0" rIns="0" bIns="0" rtlCol="0"/>
            <a:lstStyle/>
            <a:p>
              <a:endParaRPr/>
            </a:p>
          </p:txBody>
        </p:sp>
        <p:sp>
          <p:nvSpPr>
            <p:cNvPr id="14" name="object 14"/>
            <p:cNvSpPr/>
            <p:nvPr/>
          </p:nvSpPr>
          <p:spPr>
            <a:xfrm>
              <a:off x="1196720" y="1382141"/>
              <a:ext cx="453390" cy="705485"/>
            </a:xfrm>
            <a:custGeom>
              <a:avLst/>
              <a:gdLst/>
              <a:ahLst/>
              <a:cxnLst/>
              <a:rect l="l" t="t" r="r" b="b"/>
              <a:pathLst>
                <a:path w="453389" h="705485">
                  <a:moveTo>
                    <a:pt x="0" y="164846"/>
                  </a:moveTo>
                  <a:lnTo>
                    <a:pt x="39074" y="134337"/>
                  </a:lnTo>
                  <a:lnTo>
                    <a:pt x="79984" y="106785"/>
                  </a:lnTo>
                  <a:lnTo>
                    <a:pt x="122563" y="82249"/>
                  </a:lnTo>
                  <a:lnTo>
                    <a:pt x="166644" y="60789"/>
                  </a:lnTo>
                  <a:lnTo>
                    <a:pt x="212058" y="42465"/>
                  </a:lnTo>
                  <a:lnTo>
                    <a:pt x="258638" y="27338"/>
                  </a:lnTo>
                  <a:lnTo>
                    <a:pt x="306216" y="15468"/>
                  </a:lnTo>
                  <a:lnTo>
                    <a:pt x="354624" y="6914"/>
                  </a:lnTo>
                  <a:lnTo>
                    <a:pt x="403696" y="1738"/>
                  </a:lnTo>
                  <a:lnTo>
                    <a:pt x="453263" y="0"/>
                  </a:lnTo>
                  <a:lnTo>
                    <a:pt x="453263" y="704977"/>
                  </a:lnTo>
                  <a:lnTo>
                    <a:pt x="0" y="164846"/>
                  </a:lnTo>
                  <a:close/>
                </a:path>
              </a:pathLst>
            </a:custGeom>
            <a:ln w="11239">
              <a:solidFill>
                <a:srgbClr val="FFFFFF"/>
              </a:solidFill>
            </a:ln>
          </p:spPr>
          <p:txBody>
            <a:bodyPr wrap="square" lIns="0" tIns="0" rIns="0" bIns="0" rtlCol="0"/>
            <a:lstStyle/>
            <a:p>
              <a:endParaRPr/>
            </a:p>
          </p:txBody>
        </p:sp>
        <p:sp>
          <p:nvSpPr>
            <p:cNvPr id="15" name="object 15"/>
            <p:cNvSpPr/>
            <p:nvPr/>
          </p:nvSpPr>
          <p:spPr>
            <a:xfrm>
              <a:off x="1921383" y="1137920"/>
              <a:ext cx="612140" cy="747395"/>
            </a:xfrm>
            <a:custGeom>
              <a:avLst/>
              <a:gdLst/>
              <a:ahLst/>
              <a:cxnLst/>
              <a:rect l="l" t="t" r="r" b="b"/>
              <a:pathLst>
                <a:path w="612139" h="747394">
                  <a:moveTo>
                    <a:pt x="612140" y="0"/>
                  </a:moveTo>
                  <a:lnTo>
                    <a:pt x="0" y="0"/>
                  </a:lnTo>
                  <a:lnTo>
                    <a:pt x="0" y="259461"/>
                  </a:lnTo>
                  <a:lnTo>
                    <a:pt x="356997" y="259461"/>
                  </a:lnTo>
                  <a:lnTo>
                    <a:pt x="403987" y="747014"/>
                  </a:lnTo>
                  <a:lnTo>
                    <a:pt x="510031" y="259461"/>
                  </a:lnTo>
                  <a:lnTo>
                    <a:pt x="612140" y="259461"/>
                  </a:lnTo>
                  <a:lnTo>
                    <a:pt x="612140" y="0"/>
                  </a:lnTo>
                  <a:close/>
                </a:path>
              </a:pathLst>
            </a:custGeom>
            <a:solidFill>
              <a:srgbClr val="FFFFFF"/>
            </a:solidFill>
          </p:spPr>
          <p:txBody>
            <a:bodyPr wrap="square" lIns="0" tIns="0" rIns="0" bIns="0" rtlCol="0"/>
            <a:lstStyle/>
            <a:p>
              <a:endParaRPr/>
            </a:p>
          </p:txBody>
        </p:sp>
        <p:sp>
          <p:nvSpPr>
            <p:cNvPr id="16" name="object 16"/>
            <p:cNvSpPr/>
            <p:nvPr/>
          </p:nvSpPr>
          <p:spPr>
            <a:xfrm>
              <a:off x="1921383" y="1137920"/>
              <a:ext cx="612140" cy="747395"/>
            </a:xfrm>
            <a:custGeom>
              <a:avLst/>
              <a:gdLst/>
              <a:ahLst/>
              <a:cxnLst/>
              <a:rect l="l" t="t" r="r" b="b"/>
              <a:pathLst>
                <a:path w="612139" h="747394">
                  <a:moveTo>
                    <a:pt x="0" y="0"/>
                  </a:moveTo>
                  <a:lnTo>
                    <a:pt x="356997" y="0"/>
                  </a:lnTo>
                  <a:lnTo>
                    <a:pt x="510031" y="0"/>
                  </a:lnTo>
                  <a:lnTo>
                    <a:pt x="612140" y="0"/>
                  </a:lnTo>
                  <a:lnTo>
                    <a:pt x="612140" y="151257"/>
                  </a:lnTo>
                  <a:lnTo>
                    <a:pt x="612140" y="216154"/>
                  </a:lnTo>
                  <a:lnTo>
                    <a:pt x="612140" y="259461"/>
                  </a:lnTo>
                  <a:lnTo>
                    <a:pt x="510031" y="259461"/>
                  </a:lnTo>
                  <a:lnTo>
                    <a:pt x="403987" y="747014"/>
                  </a:lnTo>
                  <a:lnTo>
                    <a:pt x="356997" y="259461"/>
                  </a:lnTo>
                  <a:lnTo>
                    <a:pt x="0" y="259461"/>
                  </a:lnTo>
                  <a:lnTo>
                    <a:pt x="0" y="216154"/>
                  </a:lnTo>
                  <a:lnTo>
                    <a:pt x="0" y="151257"/>
                  </a:lnTo>
                  <a:lnTo>
                    <a:pt x="0" y="0"/>
                  </a:lnTo>
                  <a:close/>
                </a:path>
              </a:pathLst>
            </a:custGeom>
            <a:ln w="5626">
              <a:solidFill>
                <a:srgbClr val="000000"/>
              </a:solidFill>
            </a:ln>
          </p:spPr>
          <p:txBody>
            <a:bodyPr wrap="square" lIns="0" tIns="0" rIns="0" bIns="0" rtlCol="0"/>
            <a:lstStyle/>
            <a:p>
              <a:endParaRPr/>
            </a:p>
          </p:txBody>
        </p:sp>
      </p:grpSp>
      <p:sp>
        <p:nvSpPr>
          <p:cNvPr id="17" name="object 17"/>
          <p:cNvSpPr txBox="1"/>
          <p:nvPr/>
        </p:nvSpPr>
        <p:spPr>
          <a:xfrm>
            <a:off x="2654732" y="2278959"/>
            <a:ext cx="628203" cy="290677"/>
          </a:xfrm>
          <a:prstGeom prst="rect">
            <a:avLst/>
          </a:prstGeom>
        </p:spPr>
        <p:txBody>
          <a:bodyPr vert="horz" wrap="square" lIns="0" tIns="31326" rIns="0" bIns="0" rtlCol="0">
            <a:spAutoFit/>
          </a:bodyPr>
          <a:lstStyle/>
          <a:p>
            <a:pPr marR="41486" algn="ctr">
              <a:spcBef>
                <a:spcPts val="247"/>
              </a:spcBef>
            </a:pPr>
            <a:r>
              <a:rPr sz="800" spc="-33" dirty="0">
                <a:solidFill>
                  <a:srgbClr val="585858"/>
                </a:solidFill>
                <a:latin typeface="BIZ UDPゴシック"/>
                <a:cs typeface="BIZ UDPゴシック"/>
              </a:rPr>
              <a:t>いる</a:t>
            </a:r>
            <a:endParaRPr sz="800">
              <a:latin typeface="BIZ UDPゴシック"/>
              <a:cs typeface="BIZ UDPゴシック"/>
            </a:endParaRPr>
          </a:p>
          <a:p>
            <a:pPr marR="6773" algn="ctr">
              <a:spcBef>
                <a:spcPts val="113"/>
              </a:spcBef>
            </a:pPr>
            <a:r>
              <a:rPr sz="800" dirty="0">
                <a:solidFill>
                  <a:srgbClr val="585858"/>
                </a:solidFill>
                <a:latin typeface="BIZ UDPゴシック"/>
                <a:cs typeface="BIZ UDPゴシック"/>
              </a:rPr>
              <a:t>11</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41%</a:t>
            </a:r>
            <a:endParaRPr sz="800">
              <a:latin typeface="BIZ UDPゴシック"/>
              <a:cs typeface="BIZ UDPゴシック"/>
            </a:endParaRPr>
          </a:p>
        </p:txBody>
      </p:sp>
      <p:grpSp>
        <p:nvGrpSpPr>
          <p:cNvPr id="18" name="object 18"/>
          <p:cNvGrpSpPr/>
          <p:nvPr/>
        </p:nvGrpSpPr>
        <p:grpSpPr>
          <a:xfrm>
            <a:off x="952723" y="4090477"/>
            <a:ext cx="929605" cy="708634"/>
            <a:chOff x="734872" y="2505265"/>
            <a:chExt cx="697230" cy="531495"/>
          </a:xfrm>
        </p:grpSpPr>
        <p:sp>
          <p:nvSpPr>
            <p:cNvPr id="19" name="object 19"/>
            <p:cNvSpPr/>
            <p:nvPr/>
          </p:nvSpPr>
          <p:spPr>
            <a:xfrm>
              <a:off x="737730" y="2508123"/>
              <a:ext cx="691515" cy="525780"/>
            </a:xfrm>
            <a:custGeom>
              <a:avLst/>
              <a:gdLst/>
              <a:ahLst/>
              <a:cxnLst/>
              <a:rect l="l" t="t" r="r" b="b"/>
              <a:pathLst>
                <a:path w="691515" h="525780">
                  <a:moveTo>
                    <a:pt x="346659" y="0"/>
                  </a:moveTo>
                  <a:lnTo>
                    <a:pt x="403263" y="268097"/>
                  </a:lnTo>
                  <a:lnTo>
                    <a:pt x="0" y="268097"/>
                  </a:lnTo>
                  <a:lnTo>
                    <a:pt x="0" y="525272"/>
                  </a:lnTo>
                  <a:lnTo>
                    <a:pt x="691273" y="525272"/>
                  </a:lnTo>
                  <a:lnTo>
                    <a:pt x="691273" y="268097"/>
                  </a:lnTo>
                  <a:lnTo>
                    <a:pt x="576084" y="268097"/>
                  </a:lnTo>
                  <a:lnTo>
                    <a:pt x="346659" y="0"/>
                  </a:lnTo>
                  <a:close/>
                </a:path>
              </a:pathLst>
            </a:custGeom>
            <a:solidFill>
              <a:srgbClr val="FFFFFF"/>
            </a:solidFill>
          </p:spPr>
          <p:txBody>
            <a:bodyPr wrap="square" lIns="0" tIns="0" rIns="0" bIns="0" rtlCol="0"/>
            <a:lstStyle/>
            <a:p>
              <a:endParaRPr/>
            </a:p>
          </p:txBody>
        </p:sp>
        <p:sp>
          <p:nvSpPr>
            <p:cNvPr id="20" name="object 20"/>
            <p:cNvSpPr/>
            <p:nvPr/>
          </p:nvSpPr>
          <p:spPr>
            <a:xfrm>
              <a:off x="737730" y="2508123"/>
              <a:ext cx="691515" cy="525780"/>
            </a:xfrm>
            <a:custGeom>
              <a:avLst/>
              <a:gdLst/>
              <a:ahLst/>
              <a:cxnLst/>
              <a:rect l="l" t="t" r="r" b="b"/>
              <a:pathLst>
                <a:path w="691515" h="525780">
                  <a:moveTo>
                    <a:pt x="0" y="268097"/>
                  </a:moveTo>
                  <a:lnTo>
                    <a:pt x="403263" y="268097"/>
                  </a:lnTo>
                  <a:lnTo>
                    <a:pt x="346659" y="0"/>
                  </a:lnTo>
                  <a:lnTo>
                    <a:pt x="576084" y="268097"/>
                  </a:lnTo>
                  <a:lnTo>
                    <a:pt x="691273" y="268097"/>
                  </a:lnTo>
                  <a:lnTo>
                    <a:pt x="691273" y="310896"/>
                  </a:lnTo>
                  <a:lnTo>
                    <a:pt x="691273" y="375158"/>
                  </a:lnTo>
                  <a:lnTo>
                    <a:pt x="691273" y="525272"/>
                  </a:lnTo>
                  <a:lnTo>
                    <a:pt x="576084" y="525272"/>
                  </a:lnTo>
                  <a:lnTo>
                    <a:pt x="403263" y="525272"/>
                  </a:lnTo>
                  <a:lnTo>
                    <a:pt x="0" y="525272"/>
                  </a:lnTo>
                  <a:lnTo>
                    <a:pt x="0" y="375158"/>
                  </a:lnTo>
                  <a:lnTo>
                    <a:pt x="0" y="310896"/>
                  </a:lnTo>
                  <a:lnTo>
                    <a:pt x="0" y="268097"/>
                  </a:lnTo>
                  <a:close/>
                </a:path>
              </a:pathLst>
            </a:custGeom>
            <a:ln w="5626">
              <a:solidFill>
                <a:srgbClr val="000000"/>
              </a:solidFill>
            </a:ln>
          </p:spPr>
          <p:txBody>
            <a:bodyPr wrap="square" lIns="0" tIns="0" rIns="0" bIns="0" rtlCol="0"/>
            <a:lstStyle/>
            <a:p>
              <a:endParaRPr/>
            </a:p>
          </p:txBody>
        </p:sp>
      </p:grpSp>
      <p:sp>
        <p:nvSpPr>
          <p:cNvPr id="21" name="object 21"/>
          <p:cNvSpPr txBox="1"/>
          <p:nvPr/>
        </p:nvSpPr>
        <p:spPr>
          <a:xfrm>
            <a:off x="1098210" y="4463581"/>
            <a:ext cx="656988" cy="289822"/>
          </a:xfrm>
          <a:prstGeom prst="rect">
            <a:avLst/>
          </a:prstGeom>
        </p:spPr>
        <p:txBody>
          <a:bodyPr vert="horz" wrap="square" lIns="0" tIns="30479" rIns="0" bIns="0" rtlCol="0">
            <a:spAutoFit/>
          </a:bodyPr>
          <a:lstStyle/>
          <a:p>
            <a:pPr marR="6773" algn="ctr">
              <a:spcBef>
                <a:spcPts val="240"/>
              </a:spcBef>
            </a:pPr>
            <a:r>
              <a:rPr sz="800" spc="-20" dirty="0">
                <a:solidFill>
                  <a:srgbClr val="585858"/>
                </a:solidFill>
                <a:latin typeface="BIZ UDPゴシック"/>
                <a:cs typeface="BIZ UDPゴシック"/>
              </a:rPr>
              <a:t>時々いる</a:t>
            </a:r>
            <a:endParaRPr sz="800">
              <a:latin typeface="BIZ UDPゴシック"/>
              <a:cs typeface="BIZ UDPゴシック"/>
            </a:endParaRPr>
          </a:p>
          <a:p>
            <a:pPr marR="6773" algn="ctr">
              <a:spcBef>
                <a:spcPts val="113"/>
              </a:spcBef>
            </a:pPr>
            <a:r>
              <a:rPr sz="800" dirty="0">
                <a:solidFill>
                  <a:srgbClr val="585858"/>
                </a:solidFill>
                <a:latin typeface="BIZ UDPゴシック"/>
                <a:cs typeface="BIZ UDPゴシック"/>
              </a:rPr>
              <a:t>13</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48%</a:t>
            </a:r>
            <a:endParaRPr sz="800">
              <a:latin typeface="BIZ UDPゴシック"/>
              <a:cs typeface="BIZ UDPゴシック"/>
            </a:endParaRPr>
          </a:p>
        </p:txBody>
      </p:sp>
      <p:grpSp>
        <p:nvGrpSpPr>
          <p:cNvPr id="22" name="object 22"/>
          <p:cNvGrpSpPr/>
          <p:nvPr/>
        </p:nvGrpSpPr>
        <p:grpSpPr>
          <a:xfrm>
            <a:off x="918706" y="2297304"/>
            <a:ext cx="936379" cy="356433"/>
            <a:chOff x="709358" y="1160335"/>
            <a:chExt cx="702310" cy="267335"/>
          </a:xfrm>
        </p:grpSpPr>
        <p:sp>
          <p:nvSpPr>
            <p:cNvPr id="23" name="object 23"/>
            <p:cNvSpPr/>
            <p:nvPr/>
          </p:nvSpPr>
          <p:spPr>
            <a:xfrm>
              <a:off x="712215" y="1163193"/>
              <a:ext cx="696595" cy="261620"/>
            </a:xfrm>
            <a:custGeom>
              <a:avLst/>
              <a:gdLst/>
              <a:ahLst/>
              <a:cxnLst/>
              <a:rect l="l" t="t" r="r" b="b"/>
              <a:pathLst>
                <a:path w="696594" h="261619">
                  <a:moveTo>
                    <a:pt x="557784" y="0"/>
                  </a:moveTo>
                  <a:lnTo>
                    <a:pt x="0" y="0"/>
                  </a:lnTo>
                  <a:lnTo>
                    <a:pt x="0" y="249809"/>
                  </a:lnTo>
                  <a:lnTo>
                    <a:pt x="557784" y="249809"/>
                  </a:lnTo>
                  <a:lnTo>
                    <a:pt x="557784" y="208153"/>
                  </a:lnTo>
                  <a:lnTo>
                    <a:pt x="696595" y="261365"/>
                  </a:lnTo>
                  <a:lnTo>
                    <a:pt x="557784" y="145669"/>
                  </a:lnTo>
                  <a:lnTo>
                    <a:pt x="557784" y="0"/>
                  </a:lnTo>
                  <a:close/>
                </a:path>
              </a:pathLst>
            </a:custGeom>
            <a:solidFill>
              <a:srgbClr val="FFFFFF"/>
            </a:solidFill>
          </p:spPr>
          <p:txBody>
            <a:bodyPr wrap="square" lIns="0" tIns="0" rIns="0" bIns="0" rtlCol="0"/>
            <a:lstStyle/>
            <a:p>
              <a:endParaRPr/>
            </a:p>
          </p:txBody>
        </p:sp>
        <p:sp>
          <p:nvSpPr>
            <p:cNvPr id="24" name="object 24"/>
            <p:cNvSpPr/>
            <p:nvPr/>
          </p:nvSpPr>
          <p:spPr>
            <a:xfrm>
              <a:off x="712215" y="1163193"/>
              <a:ext cx="696595" cy="261620"/>
            </a:xfrm>
            <a:custGeom>
              <a:avLst/>
              <a:gdLst/>
              <a:ahLst/>
              <a:cxnLst/>
              <a:rect l="l" t="t" r="r" b="b"/>
              <a:pathLst>
                <a:path w="696594" h="261619">
                  <a:moveTo>
                    <a:pt x="0" y="0"/>
                  </a:moveTo>
                  <a:lnTo>
                    <a:pt x="325386" y="0"/>
                  </a:lnTo>
                  <a:lnTo>
                    <a:pt x="464832" y="0"/>
                  </a:lnTo>
                  <a:lnTo>
                    <a:pt x="557784" y="0"/>
                  </a:lnTo>
                  <a:lnTo>
                    <a:pt x="557784" y="145669"/>
                  </a:lnTo>
                  <a:lnTo>
                    <a:pt x="696595" y="261365"/>
                  </a:lnTo>
                  <a:lnTo>
                    <a:pt x="557784" y="208153"/>
                  </a:lnTo>
                  <a:lnTo>
                    <a:pt x="557784" y="249809"/>
                  </a:lnTo>
                  <a:lnTo>
                    <a:pt x="464832" y="249809"/>
                  </a:lnTo>
                  <a:lnTo>
                    <a:pt x="325386" y="249809"/>
                  </a:lnTo>
                  <a:lnTo>
                    <a:pt x="0" y="249809"/>
                  </a:lnTo>
                  <a:lnTo>
                    <a:pt x="0" y="208153"/>
                  </a:lnTo>
                  <a:lnTo>
                    <a:pt x="0" y="145669"/>
                  </a:lnTo>
                  <a:lnTo>
                    <a:pt x="0" y="0"/>
                  </a:lnTo>
                  <a:close/>
                </a:path>
              </a:pathLst>
            </a:custGeom>
            <a:ln w="5626">
              <a:solidFill>
                <a:srgbClr val="000000"/>
              </a:solidFill>
            </a:ln>
          </p:spPr>
          <p:txBody>
            <a:bodyPr wrap="square" lIns="0" tIns="0" rIns="0" bIns="0" rtlCol="0"/>
            <a:lstStyle/>
            <a:p>
              <a:endParaRPr/>
            </a:p>
          </p:txBody>
        </p:sp>
      </p:grpSp>
      <p:sp>
        <p:nvSpPr>
          <p:cNvPr id="25" name="object 25"/>
          <p:cNvSpPr txBox="1"/>
          <p:nvPr/>
        </p:nvSpPr>
        <p:spPr>
          <a:xfrm>
            <a:off x="1038877" y="2305882"/>
            <a:ext cx="560473" cy="290677"/>
          </a:xfrm>
          <a:prstGeom prst="rect">
            <a:avLst/>
          </a:prstGeom>
        </p:spPr>
        <p:txBody>
          <a:bodyPr vert="horz" wrap="square" lIns="0" tIns="31326" rIns="0" bIns="0" rtlCol="0">
            <a:spAutoFit/>
          </a:bodyPr>
          <a:lstStyle/>
          <a:p>
            <a:pPr marR="38944" algn="ctr">
              <a:spcBef>
                <a:spcPts val="247"/>
              </a:spcBef>
            </a:pPr>
            <a:r>
              <a:rPr sz="800" spc="-27" dirty="0">
                <a:solidFill>
                  <a:srgbClr val="585858"/>
                </a:solidFill>
                <a:latin typeface="BIZ UDPゴシック"/>
                <a:cs typeface="BIZ UDPゴシック"/>
              </a:rPr>
              <a:t>いない</a:t>
            </a:r>
            <a:endParaRPr sz="800">
              <a:latin typeface="BIZ UDPゴシック"/>
              <a:cs typeface="BIZ UDPゴシック"/>
            </a:endParaRPr>
          </a:p>
          <a:p>
            <a:pPr marR="6773" algn="ctr">
              <a:spcBef>
                <a:spcPts val="120"/>
              </a:spcBef>
            </a:pPr>
            <a:r>
              <a:rPr sz="800" dirty="0">
                <a:solidFill>
                  <a:srgbClr val="585858"/>
                </a:solidFill>
                <a:latin typeface="BIZ UDPゴシック"/>
                <a:cs typeface="BIZ UDPゴシック"/>
              </a:rPr>
              <a:t>3</a:t>
            </a:r>
            <a:r>
              <a:rPr sz="800" spc="7" dirty="0">
                <a:solidFill>
                  <a:srgbClr val="585858"/>
                </a:solidFill>
                <a:latin typeface="BIZ UDPゴシック"/>
                <a:cs typeface="BIZ UDPゴシック"/>
              </a:rPr>
              <a:t>校 / </a:t>
            </a:r>
            <a:r>
              <a:rPr sz="800" spc="-33" dirty="0">
                <a:solidFill>
                  <a:srgbClr val="585858"/>
                </a:solidFill>
                <a:latin typeface="BIZ UDPゴシック"/>
                <a:cs typeface="BIZ UDPゴシック"/>
              </a:rPr>
              <a:t>11%</a:t>
            </a:r>
            <a:endParaRPr sz="800">
              <a:latin typeface="BIZ UDPゴシック"/>
              <a:cs typeface="BIZ UDPゴシック"/>
            </a:endParaRPr>
          </a:p>
        </p:txBody>
      </p:sp>
      <p:grpSp>
        <p:nvGrpSpPr>
          <p:cNvPr id="26" name="object 26"/>
          <p:cNvGrpSpPr/>
          <p:nvPr/>
        </p:nvGrpSpPr>
        <p:grpSpPr>
          <a:xfrm>
            <a:off x="3948306" y="2285450"/>
            <a:ext cx="2635576" cy="2201252"/>
            <a:chOff x="2981642" y="1151445"/>
            <a:chExt cx="1976755" cy="1651000"/>
          </a:xfrm>
        </p:grpSpPr>
        <p:sp>
          <p:nvSpPr>
            <p:cNvPr id="27" name="object 27"/>
            <p:cNvSpPr/>
            <p:nvPr/>
          </p:nvSpPr>
          <p:spPr>
            <a:xfrm>
              <a:off x="3378961" y="1154303"/>
              <a:ext cx="1182370" cy="1645285"/>
            </a:xfrm>
            <a:custGeom>
              <a:avLst/>
              <a:gdLst/>
              <a:ahLst/>
              <a:cxnLst/>
              <a:rect l="l" t="t" r="r" b="b"/>
              <a:pathLst>
                <a:path w="1182370" h="1645285">
                  <a:moveTo>
                    <a:pt x="0" y="1480565"/>
                  </a:moveTo>
                  <a:lnTo>
                    <a:pt x="0" y="1645031"/>
                  </a:lnTo>
                </a:path>
                <a:path w="1182370" h="1645285">
                  <a:moveTo>
                    <a:pt x="0" y="932052"/>
                  </a:moveTo>
                  <a:lnTo>
                    <a:pt x="0" y="1261110"/>
                  </a:lnTo>
                </a:path>
                <a:path w="1182370" h="1645285">
                  <a:moveTo>
                    <a:pt x="0" y="383539"/>
                  </a:moveTo>
                  <a:lnTo>
                    <a:pt x="0" y="712596"/>
                  </a:lnTo>
                </a:path>
                <a:path w="1182370" h="1645285">
                  <a:moveTo>
                    <a:pt x="0" y="0"/>
                  </a:moveTo>
                  <a:lnTo>
                    <a:pt x="0" y="164211"/>
                  </a:lnTo>
                </a:path>
                <a:path w="1182370" h="1645285">
                  <a:moveTo>
                    <a:pt x="393826" y="1480565"/>
                  </a:moveTo>
                  <a:lnTo>
                    <a:pt x="393826" y="1645031"/>
                  </a:lnTo>
                </a:path>
                <a:path w="1182370" h="1645285">
                  <a:moveTo>
                    <a:pt x="393826" y="932052"/>
                  </a:moveTo>
                  <a:lnTo>
                    <a:pt x="393826" y="1261110"/>
                  </a:lnTo>
                </a:path>
                <a:path w="1182370" h="1645285">
                  <a:moveTo>
                    <a:pt x="393826" y="383539"/>
                  </a:moveTo>
                  <a:lnTo>
                    <a:pt x="393826" y="712596"/>
                  </a:lnTo>
                </a:path>
                <a:path w="1182370" h="1645285">
                  <a:moveTo>
                    <a:pt x="393826" y="0"/>
                  </a:moveTo>
                  <a:lnTo>
                    <a:pt x="393826" y="164211"/>
                  </a:lnTo>
                </a:path>
                <a:path w="1182370" h="1645285">
                  <a:moveTo>
                    <a:pt x="787653" y="1480565"/>
                  </a:moveTo>
                  <a:lnTo>
                    <a:pt x="787653" y="1645031"/>
                  </a:lnTo>
                </a:path>
                <a:path w="1182370" h="1645285">
                  <a:moveTo>
                    <a:pt x="787653" y="932052"/>
                  </a:moveTo>
                  <a:lnTo>
                    <a:pt x="787653" y="1261110"/>
                  </a:lnTo>
                </a:path>
                <a:path w="1182370" h="1645285">
                  <a:moveTo>
                    <a:pt x="787653" y="383539"/>
                  </a:moveTo>
                  <a:lnTo>
                    <a:pt x="787653" y="712596"/>
                  </a:lnTo>
                </a:path>
                <a:path w="1182370" h="1645285">
                  <a:moveTo>
                    <a:pt x="787653" y="0"/>
                  </a:moveTo>
                  <a:lnTo>
                    <a:pt x="787653" y="164211"/>
                  </a:lnTo>
                </a:path>
                <a:path w="1182370" h="1645285">
                  <a:moveTo>
                    <a:pt x="1182369" y="1480565"/>
                  </a:moveTo>
                  <a:lnTo>
                    <a:pt x="1182369" y="1645031"/>
                  </a:lnTo>
                </a:path>
                <a:path w="1182370" h="1645285">
                  <a:moveTo>
                    <a:pt x="1182369" y="932052"/>
                  </a:moveTo>
                  <a:lnTo>
                    <a:pt x="1182369" y="1261110"/>
                  </a:lnTo>
                </a:path>
                <a:path w="1182370" h="1645285">
                  <a:moveTo>
                    <a:pt x="1182369" y="383539"/>
                  </a:moveTo>
                  <a:lnTo>
                    <a:pt x="1182369" y="712596"/>
                  </a:lnTo>
                </a:path>
                <a:path w="1182370" h="1645285">
                  <a:moveTo>
                    <a:pt x="1182369" y="0"/>
                  </a:moveTo>
                  <a:lnTo>
                    <a:pt x="1182369" y="164211"/>
                  </a:lnTo>
                </a:path>
              </a:pathLst>
            </a:custGeom>
            <a:ln w="5626">
              <a:solidFill>
                <a:srgbClr val="D9D9D9"/>
              </a:solidFill>
            </a:ln>
          </p:spPr>
          <p:txBody>
            <a:bodyPr wrap="square" lIns="0" tIns="0" rIns="0" bIns="0" rtlCol="0"/>
            <a:lstStyle/>
            <a:p>
              <a:endParaRPr/>
            </a:p>
          </p:txBody>
        </p:sp>
        <p:sp>
          <p:nvSpPr>
            <p:cNvPr id="28" name="object 28"/>
            <p:cNvSpPr/>
            <p:nvPr/>
          </p:nvSpPr>
          <p:spPr>
            <a:xfrm>
              <a:off x="4955158" y="1154303"/>
              <a:ext cx="0" cy="1645285"/>
            </a:xfrm>
            <a:custGeom>
              <a:avLst/>
              <a:gdLst/>
              <a:ahLst/>
              <a:cxnLst/>
              <a:rect l="l" t="t" r="r" b="b"/>
              <a:pathLst>
                <a:path h="1645285">
                  <a:moveTo>
                    <a:pt x="0" y="0"/>
                  </a:moveTo>
                  <a:lnTo>
                    <a:pt x="0" y="1645031"/>
                  </a:lnTo>
                </a:path>
              </a:pathLst>
            </a:custGeom>
            <a:ln w="5626">
              <a:solidFill>
                <a:srgbClr val="D9D9D9"/>
              </a:solidFill>
            </a:ln>
          </p:spPr>
          <p:txBody>
            <a:bodyPr wrap="square" lIns="0" tIns="0" rIns="0" bIns="0" rtlCol="0"/>
            <a:lstStyle/>
            <a:p>
              <a:endParaRPr/>
            </a:p>
          </p:txBody>
        </p:sp>
        <p:sp>
          <p:nvSpPr>
            <p:cNvPr id="29" name="object 29"/>
            <p:cNvSpPr/>
            <p:nvPr/>
          </p:nvSpPr>
          <p:spPr>
            <a:xfrm>
              <a:off x="2984500" y="1318513"/>
              <a:ext cx="1971039" cy="1316355"/>
            </a:xfrm>
            <a:custGeom>
              <a:avLst/>
              <a:gdLst/>
              <a:ahLst/>
              <a:cxnLst/>
              <a:rect l="l" t="t" r="r" b="b"/>
              <a:pathLst>
                <a:path w="1971039" h="1316355">
                  <a:moveTo>
                    <a:pt x="1060704" y="548386"/>
                  </a:moveTo>
                  <a:lnTo>
                    <a:pt x="0" y="548386"/>
                  </a:lnTo>
                  <a:lnTo>
                    <a:pt x="0" y="767842"/>
                  </a:lnTo>
                  <a:lnTo>
                    <a:pt x="1060704" y="767842"/>
                  </a:lnTo>
                  <a:lnTo>
                    <a:pt x="1060704" y="548386"/>
                  </a:lnTo>
                  <a:close/>
                </a:path>
                <a:path w="1971039" h="1316355">
                  <a:moveTo>
                    <a:pt x="1075055" y="1096899"/>
                  </a:moveTo>
                  <a:lnTo>
                    <a:pt x="0" y="1096899"/>
                  </a:lnTo>
                  <a:lnTo>
                    <a:pt x="0" y="1316355"/>
                  </a:lnTo>
                  <a:lnTo>
                    <a:pt x="1075055" y="1316355"/>
                  </a:lnTo>
                  <a:lnTo>
                    <a:pt x="1075055" y="1096899"/>
                  </a:lnTo>
                  <a:close/>
                </a:path>
                <a:path w="1971039" h="1316355">
                  <a:moveTo>
                    <a:pt x="1970659" y="0"/>
                  </a:moveTo>
                  <a:lnTo>
                    <a:pt x="0" y="0"/>
                  </a:lnTo>
                  <a:lnTo>
                    <a:pt x="0" y="219329"/>
                  </a:lnTo>
                  <a:lnTo>
                    <a:pt x="1970659" y="219329"/>
                  </a:lnTo>
                  <a:lnTo>
                    <a:pt x="1970659" y="0"/>
                  </a:lnTo>
                  <a:close/>
                </a:path>
              </a:pathLst>
            </a:custGeom>
            <a:solidFill>
              <a:srgbClr val="92D050"/>
            </a:solidFill>
          </p:spPr>
          <p:txBody>
            <a:bodyPr wrap="square" lIns="0" tIns="0" rIns="0" bIns="0" rtlCol="0"/>
            <a:lstStyle/>
            <a:p>
              <a:endParaRPr/>
            </a:p>
          </p:txBody>
        </p:sp>
        <p:sp>
          <p:nvSpPr>
            <p:cNvPr id="30" name="object 30"/>
            <p:cNvSpPr/>
            <p:nvPr/>
          </p:nvSpPr>
          <p:spPr>
            <a:xfrm>
              <a:off x="4045204" y="1866899"/>
              <a:ext cx="909955" cy="768350"/>
            </a:xfrm>
            <a:custGeom>
              <a:avLst/>
              <a:gdLst/>
              <a:ahLst/>
              <a:cxnLst/>
              <a:rect l="l" t="t" r="r" b="b"/>
              <a:pathLst>
                <a:path w="909954" h="768350">
                  <a:moveTo>
                    <a:pt x="606933" y="0"/>
                  </a:moveTo>
                  <a:lnTo>
                    <a:pt x="0" y="0"/>
                  </a:lnTo>
                  <a:lnTo>
                    <a:pt x="0" y="219456"/>
                  </a:lnTo>
                  <a:lnTo>
                    <a:pt x="606933" y="219456"/>
                  </a:lnTo>
                  <a:lnTo>
                    <a:pt x="606933" y="0"/>
                  </a:lnTo>
                  <a:close/>
                </a:path>
                <a:path w="909954" h="768350">
                  <a:moveTo>
                    <a:pt x="909955" y="548513"/>
                  </a:moveTo>
                  <a:lnTo>
                    <a:pt x="14351" y="548513"/>
                  </a:lnTo>
                  <a:lnTo>
                    <a:pt x="14351" y="767969"/>
                  </a:lnTo>
                  <a:lnTo>
                    <a:pt x="909955" y="767969"/>
                  </a:lnTo>
                  <a:lnTo>
                    <a:pt x="909955" y="548513"/>
                  </a:lnTo>
                  <a:close/>
                </a:path>
              </a:pathLst>
            </a:custGeom>
            <a:solidFill>
              <a:srgbClr val="5B9BD4"/>
            </a:solidFill>
          </p:spPr>
          <p:txBody>
            <a:bodyPr wrap="square" lIns="0" tIns="0" rIns="0" bIns="0" rtlCol="0"/>
            <a:lstStyle/>
            <a:p>
              <a:endParaRPr/>
            </a:p>
          </p:txBody>
        </p:sp>
        <p:sp>
          <p:nvSpPr>
            <p:cNvPr id="31" name="object 31"/>
            <p:cNvSpPr/>
            <p:nvPr/>
          </p:nvSpPr>
          <p:spPr>
            <a:xfrm>
              <a:off x="4652136" y="1866963"/>
              <a:ext cx="303530" cy="219710"/>
            </a:xfrm>
            <a:custGeom>
              <a:avLst/>
              <a:gdLst/>
              <a:ahLst/>
              <a:cxnLst/>
              <a:rect l="l" t="t" r="r" b="b"/>
              <a:pathLst>
                <a:path w="303529" h="219710">
                  <a:moveTo>
                    <a:pt x="303022" y="0"/>
                  </a:moveTo>
                  <a:lnTo>
                    <a:pt x="0" y="0"/>
                  </a:lnTo>
                  <a:lnTo>
                    <a:pt x="0" y="219392"/>
                  </a:lnTo>
                  <a:lnTo>
                    <a:pt x="303022" y="219392"/>
                  </a:lnTo>
                  <a:lnTo>
                    <a:pt x="303022" y="0"/>
                  </a:lnTo>
                  <a:close/>
                </a:path>
              </a:pathLst>
            </a:custGeom>
            <a:solidFill>
              <a:srgbClr val="FFC000"/>
            </a:solidFill>
          </p:spPr>
          <p:txBody>
            <a:bodyPr wrap="square" lIns="0" tIns="0" rIns="0" bIns="0" rtlCol="0"/>
            <a:lstStyle/>
            <a:p>
              <a:endParaRPr/>
            </a:p>
          </p:txBody>
        </p:sp>
        <p:sp>
          <p:nvSpPr>
            <p:cNvPr id="32" name="object 32"/>
            <p:cNvSpPr/>
            <p:nvPr/>
          </p:nvSpPr>
          <p:spPr>
            <a:xfrm>
              <a:off x="2984499" y="1154303"/>
              <a:ext cx="0" cy="1645285"/>
            </a:xfrm>
            <a:custGeom>
              <a:avLst/>
              <a:gdLst/>
              <a:ahLst/>
              <a:cxnLst/>
              <a:rect l="l" t="t" r="r" b="b"/>
              <a:pathLst>
                <a:path h="1645285">
                  <a:moveTo>
                    <a:pt x="0" y="1645030"/>
                  </a:moveTo>
                  <a:lnTo>
                    <a:pt x="0" y="0"/>
                  </a:lnTo>
                </a:path>
              </a:pathLst>
            </a:custGeom>
            <a:ln w="5626">
              <a:solidFill>
                <a:srgbClr val="D9D9D9"/>
              </a:solidFill>
            </a:ln>
          </p:spPr>
          <p:txBody>
            <a:bodyPr wrap="square" lIns="0" tIns="0" rIns="0" bIns="0" rtlCol="0"/>
            <a:lstStyle/>
            <a:p>
              <a:endParaRPr/>
            </a:p>
          </p:txBody>
        </p:sp>
        <p:sp>
          <p:nvSpPr>
            <p:cNvPr id="33" name="object 33"/>
            <p:cNvSpPr/>
            <p:nvPr/>
          </p:nvSpPr>
          <p:spPr>
            <a:xfrm>
              <a:off x="3482466" y="2472804"/>
              <a:ext cx="79375" cy="105410"/>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grpSp>
      <p:sp>
        <p:nvSpPr>
          <p:cNvPr id="34" name="object 34"/>
          <p:cNvSpPr txBox="1"/>
          <p:nvPr/>
        </p:nvSpPr>
        <p:spPr>
          <a:xfrm>
            <a:off x="4646357" y="4041220"/>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6</a:t>
            </a:r>
            <a:endParaRPr sz="667">
              <a:latin typeface="Calibri"/>
              <a:cs typeface="Calibri"/>
            </a:endParaRPr>
          </a:p>
        </p:txBody>
      </p:sp>
      <p:sp>
        <p:nvSpPr>
          <p:cNvPr id="35" name="object 35"/>
          <p:cNvSpPr/>
          <p:nvPr/>
        </p:nvSpPr>
        <p:spPr>
          <a:xfrm>
            <a:off x="4606735" y="3316043"/>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36" name="object 36"/>
          <p:cNvSpPr txBox="1"/>
          <p:nvPr/>
        </p:nvSpPr>
        <p:spPr>
          <a:xfrm>
            <a:off x="4637382" y="3309727"/>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7</a:t>
            </a:r>
            <a:endParaRPr sz="667">
              <a:latin typeface="Calibri"/>
              <a:cs typeface="Calibri"/>
            </a:endParaRPr>
          </a:p>
        </p:txBody>
      </p:sp>
      <p:sp>
        <p:nvSpPr>
          <p:cNvPr id="37" name="object 37"/>
          <p:cNvSpPr/>
          <p:nvPr/>
        </p:nvSpPr>
        <p:spPr>
          <a:xfrm>
            <a:off x="5213095" y="2585058"/>
            <a:ext cx="105829" cy="140541"/>
          </a:xfrm>
          <a:custGeom>
            <a:avLst/>
            <a:gdLst/>
            <a:ahLst/>
            <a:cxnLst/>
            <a:rect l="l" t="t" r="r" b="b"/>
            <a:pathLst>
              <a:path w="79375" h="105409">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38" name="object 38"/>
          <p:cNvSpPr txBox="1"/>
          <p:nvPr/>
        </p:nvSpPr>
        <p:spPr>
          <a:xfrm>
            <a:off x="5243741" y="2578742"/>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3</a:t>
            </a:r>
            <a:endParaRPr sz="667">
              <a:latin typeface="Calibri"/>
              <a:cs typeface="Calibri"/>
            </a:endParaRPr>
          </a:p>
        </p:txBody>
      </p:sp>
      <p:sp>
        <p:nvSpPr>
          <p:cNvPr id="39" name="object 39"/>
          <p:cNvSpPr/>
          <p:nvPr/>
        </p:nvSpPr>
        <p:spPr>
          <a:xfrm>
            <a:off x="5929687" y="4047197"/>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40" name="object 40"/>
          <p:cNvSpPr txBox="1"/>
          <p:nvPr/>
        </p:nvSpPr>
        <p:spPr>
          <a:xfrm>
            <a:off x="5960164" y="4041220"/>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5</a:t>
            </a:r>
            <a:endParaRPr sz="667">
              <a:latin typeface="Calibri"/>
              <a:cs typeface="Calibri"/>
            </a:endParaRPr>
          </a:p>
        </p:txBody>
      </p:sp>
      <p:sp>
        <p:nvSpPr>
          <p:cNvPr id="41" name="object 41"/>
          <p:cNvSpPr/>
          <p:nvPr/>
        </p:nvSpPr>
        <p:spPr>
          <a:xfrm>
            <a:off x="5718366" y="3316043"/>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42" name="object 42"/>
          <p:cNvSpPr txBox="1"/>
          <p:nvPr/>
        </p:nvSpPr>
        <p:spPr>
          <a:xfrm>
            <a:off x="5748844" y="3309727"/>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4</a:t>
            </a:r>
            <a:endParaRPr sz="667">
              <a:latin typeface="Calibri"/>
              <a:cs typeface="Calibri"/>
            </a:endParaRPr>
          </a:p>
        </p:txBody>
      </p:sp>
      <p:sp>
        <p:nvSpPr>
          <p:cNvPr id="43" name="object 43"/>
          <p:cNvSpPr/>
          <p:nvPr/>
        </p:nvSpPr>
        <p:spPr>
          <a:xfrm>
            <a:off x="6324726" y="3316043"/>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44" name="object 44"/>
          <p:cNvSpPr txBox="1"/>
          <p:nvPr/>
        </p:nvSpPr>
        <p:spPr>
          <a:xfrm>
            <a:off x="6355205" y="3309727"/>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2</a:t>
            </a:r>
            <a:endParaRPr sz="667">
              <a:latin typeface="Calibri"/>
              <a:cs typeface="Calibri"/>
            </a:endParaRPr>
          </a:p>
        </p:txBody>
      </p:sp>
      <p:sp>
        <p:nvSpPr>
          <p:cNvPr id="45" name="object 45"/>
          <p:cNvSpPr txBox="1"/>
          <p:nvPr/>
        </p:nvSpPr>
        <p:spPr>
          <a:xfrm>
            <a:off x="5977268" y="4518722"/>
            <a:ext cx="17271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80%</a:t>
            </a:r>
            <a:endParaRPr sz="667">
              <a:latin typeface="Calibri"/>
              <a:cs typeface="Calibri"/>
            </a:endParaRPr>
          </a:p>
        </p:txBody>
      </p:sp>
      <p:sp>
        <p:nvSpPr>
          <p:cNvPr id="46" name="object 46"/>
          <p:cNvSpPr txBox="1"/>
          <p:nvPr/>
        </p:nvSpPr>
        <p:spPr>
          <a:xfrm>
            <a:off x="6479999" y="4518722"/>
            <a:ext cx="218432"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Calibri"/>
                <a:cs typeface="Calibri"/>
              </a:rPr>
              <a:t>100%</a:t>
            </a:r>
            <a:endParaRPr sz="667">
              <a:latin typeface="Calibri"/>
              <a:cs typeface="Calibri"/>
            </a:endParaRPr>
          </a:p>
        </p:txBody>
      </p:sp>
      <p:sp>
        <p:nvSpPr>
          <p:cNvPr id="47" name="object 47"/>
          <p:cNvSpPr txBox="1"/>
          <p:nvPr/>
        </p:nvSpPr>
        <p:spPr>
          <a:xfrm>
            <a:off x="3688982" y="4035564"/>
            <a:ext cx="197266"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游ゴシック"/>
                <a:cs typeface="游ゴシック"/>
              </a:rPr>
              <a:t>いる</a:t>
            </a:r>
            <a:endParaRPr sz="667">
              <a:latin typeface="游ゴシック"/>
              <a:cs typeface="游ゴシック"/>
            </a:endParaRPr>
          </a:p>
        </p:txBody>
      </p:sp>
      <p:sp>
        <p:nvSpPr>
          <p:cNvPr id="48" name="object 48"/>
          <p:cNvSpPr txBox="1"/>
          <p:nvPr/>
        </p:nvSpPr>
        <p:spPr>
          <a:xfrm>
            <a:off x="3508818" y="3304986"/>
            <a:ext cx="376753" cy="124885"/>
          </a:xfrm>
          <a:prstGeom prst="rect">
            <a:avLst/>
          </a:prstGeom>
        </p:spPr>
        <p:txBody>
          <a:bodyPr vert="horz" wrap="square" lIns="0" tIns="22013" rIns="0" bIns="0" rtlCol="0">
            <a:spAutoFit/>
          </a:bodyPr>
          <a:lstStyle/>
          <a:p>
            <a:pPr>
              <a:spcBef>
                <a:spcPts val="173"/>
              </a:spcBef>
            </a:pPr>
            <a:r>
              <a:rPr sz="667" spc="-20" dirty="0">
                <a:solidFill>
                  <a:srgbClr val="585858"/>
                </a:solidFill>
                <a:latin typeface="游ゴシック"/>
                <a:cs typeface="游ゴシック"/>
              </a:rPr>
              <a:t>時々いる</a:t>
            </a:r>
            <a:endParaRPr sz="667">
              <a:latin typeface="游ゴシック"/>
              <a:cs typeface="游ゴシック"/>
            </a:endParaRPr>
          </a:p>
        </p:txBody>
      </p:sp>
      <p:sp>
        <p:nvSpPr>
          <p:cNvPr id="49" name="object 49"/>
          <p:cNvSpPr txBox="1"/>
          <p:nvPr/>
        </p:nvSpPr>
        <p:spPr>
          <a:xfrm>
            <a:off x="3599576" y="2573831"/>
            <a:ext cx="287009"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游ゴシック"/>
                <a:cs typeface="游ゴシック"/>
              </a:rPr>
              <a:t>いない</a:t>
            </a:r>
            <a:endParaRPr sz="667">
              <a:latin typeface="游ゴシック"/>
              <a:cs typeface="游ゴシック"/>
            </a:endParaRPr>
          </a:p>
        </p:txBody>
      </p:sp>
      <p:grpSp>
        <p:nvGrpSpPr>
          <p:cNvPr id="50" name="object 50"/>
          <p:cNvGrpSpPr/>
          <p:nvPr/>
        </p:nvGrpSpPr>
        <p:grpSpPr>
          <a:xfrm>
            <a:off x="4343429" y="4774017"/>
            <a:ext cx="932992" cy="49951"/>
            <a:chOff x="3277996" y="3017939"/>
            <a:chExt cx="699770" cy="37465"/>
          </a:xfrm>
        </p:grpSpPr>
        <p:sp>
          <p:nvSpPr>
            <p:cNvPr id="51" name="object 51"/>
            <p:cNvSpPr/>
            <p:nvPr/>
          </p:nvSpPr>
          <p:spPr>
            <a:xfrm>
              <a:off x="3277996" y="3017939"/>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52" name="object 52"/>
            <p:cNvSpPr/>
            <p:nvPr/>
          </p:nvSpPr>
          <p:spPr>
            <a:xfrm>
              <a:off x="3609339" y="3017939"/>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53" name="object 53"/>
            <p:cNvSpPr/>
            <p:nvPr/>
          </p:nvSpPr>
          <p:spPr>
            <a:xfrm>
              <a:off x="3940682" y="3017939"/>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54" name="object 54"/>
          <p:cNvSpPr txBox="1"/>
          <p:nvPr/>
        </p:nvSpPr>
        <p:spPr>
          <a:xfrm>
            <a:off x="3897761" y="4518723"/>
            <a:ext cx="2048857" cy="330133"/>
          </a:xfrm>
          <a:prstGeom prst="rect">
            <a:avLst/>
          </a:prstGeom>
        </p:spPr>
        <p:txBody>
          <a:bodyPr vert="horz" wrap="square" lIns="0" tIns="22013" rIns="0" bIns="0" rtlCol="0">
            <a:spAutoFit/>
          </a:bodyPr>
          <a:lstStyle/>
          <a:p>
            <a:pPr>
              <a:spcBef>
                <a:spcPts val="173"/>
              </a:spcBef>
              <a:tabLst>
                <a:tab pos="502061" algn="l"/>
                <a:tab pos="1027828" algn="l"/>
                <a:tab pos="1552748" algn="l"/>
              </a:tabLst>
            </a:pPr>
            <a:r>
              <a:rPr sz="667" spc="-33" dirty="0">
                <a:solidFill>
                  <a:srgbClr val="585858"/>
                </a:solidFill>
                <a:latin typeface="Calibri"/>
                <a:cs typeface="Calibri"/>
              </a:rPr>
              <a:t>0%</a:t>
            </a:r>
            <a:r>
              <a:rPr sz="667" dirty="0">
                <a:solidFill>
                  <a:srgbClr val="585858"/>
                </a:solidFill>
                <a:latin typeface="Calibri"/>
                <a:cs typeface="Calibri"/>
              </a:rPr>
              <a:t>	</a:t>
            </a: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a:p>
            <a:pPr marL="516454">
              <a:spcBef>
                <a:spcPts val="767"/>
              </a:spcBef>
              <a:tabLst>
                <a:tab pos="957556" algn="l"/>
                <a:tab pos="1399505"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55" name="object 55"/>
          <p:cNvSpPr txBox="1"/>
          <p:nvPr/>
        </p:nvSpPr>
        <p:spPr>
          <a:xfrm>
            <a:off x="1726820" y="1785445"/>
            <a:ext cx="4909638" cy="489087"/>
          </a:xfrm>
          <a:prstGeom prst="rect">
            <a:avLst/>
          </a:prstGeom>
        </p:spPr>
        <p:txBody>
          <a:bodyPr vert="horz" wrap="square" lIns="0" tIns="22013" rIns="0" bIns="0" rtlCol="0">
            <a:spAutoFit/>
          </a:bodyPr>
          <a:lstStyle/>
          <a:p>
            <a:pPr>
              <a:spcBef>
                <a:spcPts val="173"/>
              </a:spcBef>
            </a:pPr>
            <a:r>
              <a:rPr sz="1067" spc="-7" dirty="0">
                <a:latin typeface="游ゴシック"/>
                <a:cs typeface="游ゴシック"/>
              </a:rPr>
              <a:t>問１  児童生徒の中で、頭痛に悩んでいたり相談されていますか？</a:t>
            </a:r>
            <a:endParaRPr sz="1067">
              <a:latin typeface="游ゴシック"/>
              <a:cs typeface="游ゴシック"/>
            </a:endParaRPr>
          </a:p>
          <a:p>
            <a:pPr>
              <a:spcBef>
                <a:spcPts val="160"/>
              </a:spcBef>
            </a:pPr>
            <a:endParaRPr sz="1067">
              <a:latin typeface="游ゴシック"/>
              <a:cs typeface="游ゴシック"/>
            </a:endParaRPr>
          </a:p>
          <a:p>
            <a:pPr marR="6773" algn="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56" name="object 56"/>
          <p:cNvGrpSpPr/>
          <p:nvPr/>
        </p:nvGrpSpPr>
        <p:grpSpPr>
          <a:xfrm>
            <a:off x="1364796" y="6018096"/>
            <a:ext cx="2189399" cy="2302848"/>
            <a:chOff x="1043938" y="3951033"/>
            <a:chExt cx="1642110" cy="1727200"/>
          </a:xfrm>
        </p:grpSpPr>
        <p:sp>
          <p:nvSpPr>
            <p:cNvPr id="57" name="object 57"/>
            <p:cNvSpPr/>
            <p:nvPr/>
          </p:nvSpPr>
          <p:spPr>
            <a:xfrm>
              <a:off x="1762633" y="4245991"/>
              <a:ext cx="702945" cy="713105"/>
            </a:xfrm>
            <a:custGeom>
              <a:avLst/>
              <a:gdLst/>
              <a:ahLst/>
              <a:cxnLst/>
              <a:rect l="l" t="t" r="r" b="b"/>
              <a:pathLst>
                <a:path w="702944" h="713104">
                  <a:moveTo>
                    <a:pt x="0" y="0"/>
                  </a:moveTo>
                  <a:lnTo>
                    <a:pt x="0" y="713105"/>
                  </a:lnTo>
                  <a:lnTo>
                    <a:pt x="702437" y="589280"/>
                  </a:lnTo>
                  <a:lnTo>
                    <a:pt x="692269" y="541230"/>
                  </a:lnTo>
                  <a:lnTo>
                    <a:pt x="679010" y="494539"/>
                  </a:lnTo>
                  <a:lnTo>
                    <a:pt x="662780" y="449308"/>
                  </a:lnTo>
                  <a:lnTo>
                    <a:pt x="643699" y="405639"/>
                  </a:lnTo>
                  <a:lnTo>
                    <a:pt x="621888" y="363631"/>
                  </a:lnTo>
                  <a:lnTo>
                    <a:pt x="597468" y="323387"/>
                  </a:lnTo>
                  <a:lnTo>
                    <a:pt x="570559" y="285006"/>
                  </a:lnTo>
                  <a:lnTo>
                    <a:pt x="541281" y="248591"/>
                  </a:lnTo>
                  <a:lnTo>
                    <a:pt x="509756" y="214242"/>
                  </a:lnTo>
                  <a:lnTo>
                    <a:pt x="476103" y="182061"/>
                  </a:lnTo>
                  <a:lnTo>
                    <a:pt x="440444" y="152147"/>
                  </a:lnTo>
                  <a:lnTo>
                    <a:pt x="402899" y="124603"/>
                  </a:lnTo>
                  <a:lnTo>
                    <a:pt x="363588" y="99530"/>
                  </a:lnTo>
                  <a:lnTo>
                    <a:pt x="322631" y="77027"/>
                  </a:lnTo>
                  <a:lnTo>
                    <a:pt x="280150" y="57198"/>
                  </a:lnTo>
                  <a:lnTo>
                    <a:pt x="236266" y="40141"/>
                  </a:lnTo>
                  <a:lnTo>
                    <a:pt x="191097" y="25960"/>
                  </a:lnTo>
                  <a:lnTo>
                    <a:pt x="144766" y="14754"/>
                  </a:lnTo>
                  <a:lnTo>
                    <a:pt x="97392" y="6624"/>
                  </a:lnTo>
                  <a:lnTo>
                    <a:pt x="49096" y="1673"/>
                  </a:lnTo>
                  <a:lnTo>
                    <a:pt x="0" y="0"/>
                  </a:lnTo>
                  <a:close/>
                </a:path>
              </a:pathLst>
            </a:custGeom>
            <a:solidFill>
              <a:srgbClr val="4471C4"/>
            </a:solidFill>
          </p:spPr>
          <p:txBody>
            <a:bodyPr wrap="square" lIns="0" tIns="0" rIns="0" bIns="0" rtlCol="0"/>
            <a:lstStyle/>
            <a:p>
              <a:endParaRPr/>
            </a:p>
          </p:txBody>
        </p:sp>
        <p:sp>
          <p:nvSpPr>
            <p:cNvPr id="58" name="object 58"/>
            <p:cNvSpPr/>
            <p:nvPr/>
          </p:nvSpPr>
          <p:spPr>
            <a:xfrm>
              <a:off x="1049653" y="4265168"/>
              <a:ext cx="1426210" cy="1407160"/>
            </a:xfrm>
            <a:custGeom>
              <a:avLst/>
              <a:gdLst/>
              <a:ahLst/>
              <a:cxnLst/>
              <a:rect l="l" t="t" r="r" b="b"/>
              <a:pathLst>
                <a:path w="1426210" h="1407160">
                  <a:moveTo>
                    <a:pt x="548514" y="0"/>
                  </a:moveTo>
                  <a:lnTo>
                    <a:pt x="501332" y="12882"/>
                  </a:lnTo>
                  <a:lnTo>
                    <a:pt x="455727" y="28717"/>
                  </a:lnTo>
                  <a:lnTo>
                    <a:pt x="411782" y="47377"/>
                  </a:lnTo>
                  <a:lnTo>
                    <a:pt x="369583" y="68735"/>
                  </a:lnTo>
                  <a:lnTo>
                    <a:pt x="329212" y="92663"/>
                  </a:lnTo>
                  <a:lnTo>
                    <a:pt x="290753" y="119035"/>
                  </a:lnTo>
                  <a:lnTo>
                    <a:pt x="254290" y="147723"/>
                  </a:lnTo>
                  <a:lnTo>
                    <a:pt x="219906" y="178600"/>
                  </a:lnTo>
                  <a:lnTo>
                    <a:pt x="187686" y="211538"/>
                  </a:lnTo>
                  <a:lnTo>
                    <a:pt x="157713" y="246411"/>
                  </a:lnTo>
                  <a:lnTo>
                    <a:pt x="130071" y="283091"/>
                  </a:lnTo>
                  <a:lnTo>
                    <a:pt x="104844" y="321451"/>
                  </a:lnTo>
                  <a:lnTo>
                    <a:pt x="82115" y="361363"/>
                  </a:lnTo>
                  <a:lnTo>
                    <a:pt x="61968" y="402701"/>
                  </a:lnTo>
                  <a:lnTo>
                    <a:pt x="44487" y="445336"/>
                  </a:lnTo>
                  <a:lnTo>
                    <a:pt x="29755" y="489143"/>
                  </a:lnTo>
                  <a:lnTo>
                    <a:pt x="17857" y="533993"/>
                  </a:lnTo>
                  <a:lnTo>
                    <a:pt x="8876" y="579759"/>
                  </a:lnTo>
                  <a:lnTo>
                    <a:pt x="2895" y="626314"/>
                  </a:lnTo>
                  <a:lnTo>
                    <a:pt x="0" y="673531"/>
                  </a:lnTo>
                  <a:lnTo>
                    <a:pt x="272" y="721282"/>
                  </a:lnTo>
                  <a:lnTo>
                    <a:pt x="3796" y="769441"/>
                  </a:lnTo>
                  <a:lnTo>
                    <a:pt x="10656" y="817880"/>
                  </a:lnTo>
                  <a:lnTo>
                    <a:pt x="20756" y="865676"/>
                  </a:lnTo>
                  <a:lnTo>
                    <a:pt x="33874" y="912044"/>
                  </a:lnTo>
                  <a:lnTo>
                    <a:pt x="49886" y="956896"/>
                  </a:lnTo>
                  <a:lnTo>
                    <a:pt x="68669" y="1000148"/>
                  </a:lnTo>
                  <a:lnTo>
                    <a:pt x="90101" y="1041712"/>
                  </a:lnTo>
                  <a:lnTo>
                    <a:pt x="114059" y="1081504"/>
                  </a:lnTo>
                  <a:lnTo>
                    <a:pt x="140419" y="1119436"/>
                  </a:lnTo>
                  <a:lnTo>
                    <a:pt x="169058" y="1155422"/>
                  </a:lnTo>
                  <a:lnTo>
                    <a:pt x="199854" y="1189377"/>
                  </a:lnTo>
                  <a:lnTo>
                    <a:pt x="232683" y="1221214"/>
                  </a:lnTo>
                  <a:lnTo>
                    <a:pt x="267423" y="1250847"/>
                  </a:lnTo>
                  <a:lnTo>
                    <a:pt x="303950" y="1278191"/>
                  </a:lnTo>
                  <a:lnTo>
                    <a:pt x="342142" y="1303159"/>
                  </a:lnTo>
                  <a:lnTo>
                    <a:pt x="381875" y="1325664"/>
                  </a:lnTo>
                  <a:lnTo>
                    <a:pt x="423027" y="1345622"/>
                  </a:lnTo>
                  <a:lnTo>
                    <a:pt x="465474" y="1362945"/>
                  </a:lnTo>
                  <a:lnTo>
                    <a:pt x="509094" y="1377547"/>
                  </a:lnTo>
                  <a:lnTo>
                    <a:pt x="553764" y="1389344"/>
                  </a:lnTo>
                  <a:lnTo>
                    <a:pt x="599359" y="1398248"/>
                  </a:lnTo>
                  <a:lnTo>
                    <a:pt x="645759" y="1404173"/>
                  </a:lnTo>
                  <a:lnTo>
                    <a:pt x="692839" y="1407033"/>
                  </a:lnTo>
                  <a:lnTo>
                    <a:pt x="740476" y="1406742"/>
                  </a:lnTo>
                  <a:lnTo>
                    <a:pt x="788548" y="1403215"/>
                  </a:lnTo>
                  <a:lnTo>
                    <a:pt x="836931" y="1396365"/>
                  </a:lnTo>
                  <a:lnTo>
                    <a:pt x="884728" y="1386259"/>
                  </a:lnTo>
                  <a:lnTo>
                    <a:pt x="931095" y="1373137"/>
                  </a:lnTo>
                  <a:lnTo>
                    <a:pt x="975948" y="1357121"/>
                  </a:lnTo>
                  <a:lnTo>
                    <a:pt x="1019200" y="1338335"/>
                  </a:lnTo>
                  <a:lnTo>
                    <a:pt x="1060764" y="1316901"/>
                  </a:lnTo>
                  <a:lnTo>
                    <a:pt x="1100555" y="1292943"/>
                  </a:lnTo>
                  <a:lnTo>
                    <a:pt x="1138487" y="1266583"/>
                  </a:lnTo>
                  <a:lnTo>
                    <a:pt x="1174474" y="1237944"/>
                  </a:lnTo>
                  <a:lnTo>
                    <a:pt x="1208428" y="1207149"/>
                  </a:lnTo>
                  <a:lnTo>
                    <a:pt x="1240266" y="1174321"/>
                  </a:lnTo>
                  <a:lnTo>
                    <a:pt x="1269899" y="1139583"/>
                  </a:lnTo>
                  <a:lnTo>
                    <a:pt x="1297243" y="1103058"/>
                  </a:lnTo>
                  <a:lnTo>
                    <a:pt x="1322210" y="1064869"/>
                  </a:lnTo>
                  <a:lnTo>
                    <a:pt x="1344716" y="1025138"/>
                  </a:lnTo>
                  <a:lnTo>
                    <a:pt x="1364673" y="983989"/>
                  </a:lnTo>
                  <a:lnTo>
                    <a:pt x="1381996" y="941545"/>
                  </a:lnTo>
                  <a:lnTo>
                    <a:pt x="1396599" y="897928"/>
                  </a:lnTo>
                  <a:lnTo>
                    <a:pt x="1408395" y="853261"/>
                  </a:lnTo>
                  <a:lnTo>
                    <a:pt x="1417299" y="807668"/>
                  </a:lnTo>
                  <a:lnTo>
                    <a:pt x="1423224" y="761270"/>
                  </a:lnTo>
                  <a:lnTo>
                    <a:pt x="1426085" y="714192"/>
                  </a:lnTo>
                  <a:lnTo>
                    <a:pt x="1425794" y="666557"/>
                  </a:lnTo>
                  <a:lnTo>
                    <a:pt x="1422267" y="618486"/>
                  </a:lnTo>
                  <a:lnTo>
                    <a:pt x="1415416" y="570103"/>
                  </a:lnTo>
                  <a:lnTo>
                    <a:pt x="712979" y="693928"/>
                  </a:lnTo>
                  <a:lnTo>
                    <a:pt x="548514" y="0"/>
                  </a:lnTo>
                  <a:close/>
                </a:path>
              </a:pathLst>
            </a:custGeom>
            <a:solidFill>
              <a:srgbClr val="EC7C30"/>
            </a:solidFill>
          </p:spPr>
          <p:txBody>
            <a:bodyPr wrap="square" lIns="0" tIns="0" rIns="0" bIns="0" rtlCol="0"/>
            <a:lstStyle/>
            <a:p>
              <a:endParaRPr/>
            </a:p>
          </p:txBody>
        </p:sp>
        <p:sp>
          <p:nvSpPr>
            <p:cNvPr id="59" name="object 59"/>
            <p:cNvSpPr/>
            <p:nvPr/>
          </p:nvSpPr>
          <p:spPr>
            <a:xfrm>
              <a:off x="1049653" y="4265168"/>
              <a:ext cx="1426210" cy="1407160"/>
            </a:xfrm>
            <a:custGeom>
              <a:avLst/>
              <a:gdLst/>
              <a:ahLst/>
              <a:cxnLst/>
              <a:rect l="l" t="t" r="r" b="b"/>
              <a:pathLst>
                <a:path w="1426210" h="1407160">
                  <a:moveTo>
                    <a:pt x="1415416" y="570103"/>
                  </a:moveTo>
                  <a:lnTo>
                    <a:pt x="1422267" y="618486"/>
                  </a:lnTo>
                  <a:lnTo>
                    <a:pt x="1425794" y="666557"/>
                  </a:lnTo>
                  <a:lnTo>
                    <a:pt x="1426085" y="714192"/>
                  </a:lnTo>
                  <a:lnTo>
                    <a:pt x="1423224" y="761270"/>
                  </a:lnTo>
                  <a:lnTo>
                    <a:pt x="1417299" y="807668"/>
                  </a:lnTo>
                  <a:lnTo>
                    <a:pt x="1408395" y="853261"/>
                  </a:lnTo>
                  <a:lnTo>
                    <a:pt x="1396599" y="897928"/>
                  </a:lnTo>
                  <a:lnTo>
                    <a:pt x="1381996" y="941545"/>
                  </a:lnTo>
                  <a:lnTo>
                    <a:pt x="1364673" y="983989"/>
                  </a:lnTo>
                  <a:lnTo>
                    <a:pt x="1344716" y="1025138"/>
                  </a:lnTo>
                  <a:lnTo>
                    <a:pt x="1322210" y="1064869"/>
                  </a:lnTo>
                  <a:lnTo>
                    <a:pt x="1297243" y="1103058"/>
                  </a:lnTo>
                  <a:lnTo>
                    <a:pt x="1269899" y="1139583"/>
                  </a:lnTo>
                  <a:lnTo>
                    <a:pt x="1240266" y="1174321"/>
                  </a:lnTo>
                  <a:lnTo>
                    <a:pt x="1208428" y="1207149"/>
                  </a:lnTo>
                  <a:lnTo>
                    <a:pt x="1174474" y="1237944"/>
                  </a:lnTo>
                  <a:lnTo>
                    <a:pt x="1138487" y="1266583"/>
                  </a:lnTo>
                  <a:lnTo>
                    <a:pt x="1100555" y="1292943"/>
                  </a:lnTo>
                  <a:lnTo>
                    <a:pt x="1060764" y="1316901"/>
                  </a:lnTo>
                  <a:lnTo>
                    <a:pt x="1019200" y="1338335"/>
                  </a:lnTo>
                  <a:lnTo>
                    <a:pt x="975948" y="1357121"/>
                  </a:lnTo>
                  <a:lnTo>
                    <a:pt x="931095" y="1373137"/>
                  </a:lnTo>
                  <a:lnTo>
                    <a:pt x="884728" y="1386259"/>
                  </a:lnTo>
                  <a:lnTo>
                    <a:pt x="836931" y="1396365"/>
                  </a:lnTo>
                  <a:lnTo>
                    <a:pt x="788548" y="1403215"/>
                  </a:lnTo>
                  <a:lnTo>
                    <a:pt x="740476" y="1406742"/>
                  </a:lnTo>
                  <a:lnTo>
                    <a:pt x="692839" y="1407033"/>
                  </a:lnTo>
                  <a:lnTo>
                    <a:pt x="645759" y="1404173"/>
                  </a:lnTo>
                  <a:lnTo>
                    <a:pt x="599359" y="1398248"/>
                  </a:lnTo>
                  <a:lnTo>
                    <a:pt x="553764" y="1389344"/>
                  </a:lnTo>
                  <a:lnTo>
                    <a:pt x="509094" y="1377547"/>
                  </a:lnTo>
                  <a:lnTo>
                    <a:pt x="465474" y="1362945"/>
                  </a:lnTo>
                  <a:lnTo>
                    <a:pt x="423027" y="1345622"/>
                  </a:lnTo>
                  <a:lnTo>
                    <a:pt x="381875" y="1325664"/>
                  </a:lnTo>
                  <a:lnTo>
                    <a:pt x="342142" y="1303159"/>
                  </a:lnTo>
                  <a:lnTo>
                    <a:pt x="303950" y="1278191"/>
                  </a:lnTo>
                  <a:lnTo>
                    <a:pt x="267423" y="1250847"/>
                  </a:lnTo>
                  <a:lnTo>
                    <a:pt x="232683" y="1221214"/>
                  </a:lnTo>
                  <a:lnTo>
                    <a:pt x="199854" y="1189377"/>
                  </a:lnTo>
                  <a:lnTo>
                    <a:pt x="169058" y="1155422"/>
                  </a:lnTo>
                  <a:lnTo>
                    <a:pt x="140419" y="1119436"/>
                  </a:lnTo>
                  <a:lnTo>
                    <a:pt x="114059" y="1081504"/>
                  </a:lnTo>
                  <a:lnTo>
                    <a:pt x="90101" y="1041712"/>
                  </a:lnTo>
                  <a:lnTo>
                    <a:pt x="68669" y="1000148"/>
                  </a:lnTo>
                  <a:lnTo>
                    <a:pt x="49886" y="956896"/>
                  </a:lnTo>
                  <a:lnTo>
                    <a:pt x="33874" y="912044"/>
                  </a:lnTo>
                  <a:lnTo>
                    <a:pt x="20756" y="865676"/>
                  </a:lnTo>
                  <a:lnTo>
                    <a:pt x="10656" y="817880"/>
                  </a:lnTo>
                  <a:lnTo>
                    <a:pt x="3796" y="769441"/>
                  </a:lnTo>
                  <a:lnTo>
                    <a:pt x="272" y="721282"/>
                  </a:lnTo>
                  <a:lnTo>
                    <a:pt x="0" y="673531"/>
                  </a:lnTo>
                  <a:lnTo>
                    <a:pt x="2895" y="626314"/>
                  </a:lnTo>
                  <a:lnTo>
                    <a:pt x="8876" y="579759"/>
                  </a:lnTo>
                  <a:lnTo>
                    <a:pt x="17857" y="533993"/>
                  </a:lnTo>
                  <a:lnTo>
                    <a:pt x="29755" y="489143"/>
                  </a:lnTo>
                  <a:lnTo>
                    <a:pt x="44487" y="445336"/>
                  </a:lnTo>
                  <a:lnTo>
                    <a:pt x="61968" y="402701"/>
                  </a:lnTo>
                  <a:lnTo>
                    <a:pt x="82115" y="361363"/>
                  </a:lnTo>
                  <a:lnTo>
                    <a:pt x="104844" y="321451"/>
                  </a:lnTo>
                  <a:lnTo>
                    <a:pt x="130071" y="283091"/>
                  </a:lnTo>
                  <a:lnTo>
                    <a:pt x="157713" y="246411"/>
                  </a:lnTo>
                  <a:lnTo>
                    <a:pt x="187686" y="211538"/>
                  </a:lnTo>
                  <a:lnTo>
                    <a:pt x="219906" y="178600"/>
                  </a:lnTo>
                  <a:lnTo>
                    <a:pt x="254290" y="147723"/>
                  </a:lnTo>
                  <a:lnTo>
                    <a:pt x="290753" y="119035"/>
                  </a:lnTo>
                  <a:lnTo>
                    <a:pt x="329212" y="92663"/>
                  </a:lnTo>
                  <a:lnTo>
                    <a:pt x="369583" y="68735"/>
                  </a:lnTo>
                  <a:lnTo>
                    <a:pt x="411782" y="47377"/>
                  </a:lnTo>
                  <a:lnTo>
                    <a:pt x="455727" y="28717"/>
                  </a:lnTo>
                  <a:lnTo>
                    <a:pt x="501332" y="12882"/>
                  </a:lnTo>
                  <a:lnTo>
                    <a:pt x="548514" y="0"/>
                  </a:lnTo>
                  <a:lnTo>
                    <a:pt x="712979" y="693928"/>
                  </a:lnTo>
                  <a:lnTo>
                    <a:pt x="1415416" y="570103"/>
                  </a:lnTo>
                  <a:close/>
                </a:path>
              </a:pathLst>
            </a:custGeom>
            <a:ln w="11239">
              <a:solidFill>
                <a:srgbClr val="FFFFFF"/>
              </a:solidFill>
            </a:ln>
          </p:spPr>
          <p:txBody>
            <a:bodyPr wrap="square" lIns="0" tIns="0" rIns="0" bIns="0" rtlCol="0"/>
            <a:lstStyle/>
            <a:p>
              <a:endParaRPr/>
            </a:p>
          </p:txBody>
        </p:sp>
        <p:sp>
          <p:nvSpPr>
            <p:cNvPr id="60" name="object 60"/>
            <p:cNvSpPr/>
            <p:nvPr/>
          </p:nvSpPr>
          <p:spPr>
            <a:xfrm>
              <a:off x="1598168" y="4245991"/>
              <a:ext cx="164465" cy="713105"/>
            </a:xfrm>
            <a:custGeom>
              <a:avLst/>
              <a:gdLst/>
              <a:ahLst/>
              <a:cxnLst/>
              <a:rect l="l" t="t" r="r" b="b"/>
              <a:pathLst>
                <a:path w="164464" h="713104">
                  <a:moveTo>
                    <a:pt x="164465" y="0"/>
                  </a:moveTo>
                  <a:lnTo>
                    <a:pt x="122997" y="1210"/>
                  </a:lnTo>
                  <a:lnTo>
                    <a:pt x="81708" y="4825"/>
                  </a:lnTo>
                  <a:lnTo>
                    <a:pt x="40681" y="10822"/>
                  </a:lnTo>
                  <a:lnTo>
                    <a:pt x="0" y="19176"/>
                  </a:lnTo>
                  <a:lnTo>
                    <a:pt x="164465" y="713104"/>
                  </a:lnTo>
                  <a:lnTo>
                    <a:pt x="164465" y="0"/>
                  </a:lnTo>
                  <a:close/>
                </a:path>
              </a:pathLst>
            </a:custGeom>
            <a:solidFill>
              <a:srgbClr val="A4A4A4"/>
            </a:solidFill>
          </p:spPr>
          <p:txBody>
            <a:bodyPr wrap="square" lIns="0" tIns="0" rIns="0" bIns="0" rtlCol="0"/>
            <a:lstStyle/>
            <a:p>
              <a:endParaRPr/>
            </a:p>
          </p:txBody>
        </p:sp>
        <p:sp>
          <p:nvSpPr>
            <p:cNvPr id="61" name="object 61"/>
            <p:cNvSpPr/>
            <p:nvPr/>
          </p:nvSpPr>
          <p:spPr>
            <a:xfrm>
              <a:off x="1598168" y="4245991"/>
              <a:ext cx="164465" cy="713105"/>
            </a:xfrm>
            <a:custGeom>
              <a:avLst/>
              <a:gdLst/>
              <a:ahLst/>
              <a:cxnLst/>
              <a:rect l="l" t="t" r="r" b="b"/>
              <a:pathLst>
                <a:path w="164464" h="713104">
                  <a:moveTo>
                    <a:pt x="0" y="19176"/>
                  </a:moveTo>
                  <a:lnTo>
                    <a:pt x="40681" y="10822"/>
                  </a:lnTo>
                  <a:lnTo>
                    <a:pt x="81708" y="4825"/>
                  </a:lnTo>
                  <a:lnTo>
                    <a:pt x="122997" y="1210"/>
                  </a:lnTo>
                  <a:lnTo>
                    <a:pt x="164465" y="0"/>
                  </a:lnTo>
                  <a:lnTo>
                    <a:pt x="164465" y="713104"/>
                  </a:lnTo>
                  <a:lnTo>
                    <a:pt x="0" y="19176"/>
                  </a:lnTo>
                  <a:close/>
                </a:path>
              </a:pathLst>
            </a:custGeom>
            <a:ln w="11239">
              <a:solidFill>
                <a:srgbClr val="FFFFFF"/>
              </a:solidFill>
            </a:ln>
          </p:spPr>
          <p:txBody>
            <a:bodyPr wrap="square" lIns="0" tIns="0" rIns="0" bIns="0" rtlCol="0"/>
            <a:lstStyle/>
            <a:p>
              <a:endParaRPr/>
            </a:p>
          </p:txBody>
        </p:sp>
        <p:sp>
          <p:nvSpPr>
            <p:cNvPr id="62" name="object 62"/>
            <p:cNvSpPr/>
            <p:nvPr/>
          </p:nvSpPr>
          <p:spPr>
            <a:xfrm>
              <a:off x="2074544" y="3953891"/>
              <a:ext cx="608330" cy="459105"/>
            </a:xfrm>
            <a:custGeom>
              <a:avLst/>
              <a:gdLst/>
              <a:ahLst/>
              <a:cxnLst/>
              <a:rect l="l" t="t" r="r" b="b"/>
              <a:pathLst>
                <a:path w="608330" h="459104">
                  <a:moveTo>
                    <a:pt x="608076" y="0"/>
                  </a:moveTo>
                  <a:lnTo>
                    <a:pt x="0" y="0"/>
                  </a:lnTo>
                  <a:lnTo>
                    <a:pt x="0" y="264668"/>
                  </a:lnTo>
                  <a:lnTo>
                    <a:pt x="101346" y="264668"/>
                  </a:lnTo>
                  <a:lnTo>
                    <a:pt x="146558" y="458978"/>
                  </a:lnTo>
                  <a:lnTo>
                    <a:pt x="253365" y="264668"/>
                  </a:lnTo>
                  <a:lnTo>
                    <a:pt x="608076" y="264668"/>
                  </a:lnTo>
                  <a:lnTo>
                    <a:pt x="608076" y="0"/>
                  </a:lnTo>
                  <a:close/>
                </a:path>
              </a:pathLst>
            </a:custGeom>
            <a:solidFill>
              <a:srgbClr val="FFFFFF"/>
            </a:solidFill>
          </p:spPr>
          <p:txBody>
            <a:bodyPr wrap="square" lIns="0" tIns="0" rIns="0" bIns="0" rtlCol="0"/>
            <a:lstStyle/>
            <a:p>
              <a:endParaRPr/>
            </a:p>
          </p:txBody>
        </p:sp>
        <p:sp>
          <p:nvSpPr>
            <p:cNvPr id="63" name="object 63"/>
            <p:cNvSpPr/>
            <p:nvPr/>
          </p:nvSpPr>
          <p:spPr>
            <a:xfrm>
              <a:off x="2074544" y="3953891"/>
              <a:ext cx="608330" cy="459105"/>
            </a:xfrm>
            <a:custGeom>
              <a:avLst/>
              <a:gdLst/>
              <a:ahLst/>
              <a:cxnLst/>
              <a:rect l="l" t="t" r="r" b="b"/>
              <a:pathLst>
                <a:path w="608330" h="459104">
                  <a:moveTo>
                    <a:pt x="0" y="0"/>
                  </a:moveTo>
                  <a:lnTo>
                    <a:pt x="101346" y="0"/>
                  </a:lnTo>
                  <a:lnTo>
                    <a:pt x="253365" y="0"/>
                  </a:lnTo>
                  <a:lnTo>
                    <a:pt x="608076" y="0"/>
                  </a:lnTo>
                  <a:lnTo>
                    <a:pt x="608076" y="154432"/>
                  </a:lnTo>
                  <a:lnTo>
                    <a:pt x="608076" y="220599"/>
                  </a:lnTo>
                  <a:lnTo>
                    <a:pt x="608076" y="264668"/>
                  </a:lnTo>
                  <a:lnTo>
                    <a:pt x="253365" y="264668"/>
                  </a:lnTo>
                  <a:lnTo>
                    <a:pt x="146558" y="458978"/>
                  </a:lnTo>
                  <a:lnTo>
                    <a:pt x="101346" y="264668"/>
                  </a:lnTo>
                  <a:lnTo>
                    <a:pt x="0" y="264668"/>
                  </a:lnTo>
                  <a:lnTo>
                    <a:pt x="0" y="220599"/>
                  </a:lnTo>
                  <a:lnTo>
                    <a:pt x="0" y="154432"/>
                  </a:lnTo>
                  <a:lnTo>
                    <a:pt x="0" y="0"/>
                  </a:lnTo>
                  <a:close/>
                </a:path>
              </a:pathLst>
            </a:custGeom>
            <a:ln w="5626">
              <a:solidFill>
                <a:srgbClr val="000000"/>
              </a:solidFill>
            </a:ln>
          </p:spPr>
          <p:txBody>
            <a:bodyPr wrap="square" lIns="0" tIns="0" rIns="0" bIns="0" rtlCol="0"/>
            <a:lstStyle/>
            <a:p>
              <a:endParaRPr/>
            </a:p>
          </p:txBody>
        </p:sp>
      </p:grpSp>
      <p:sp>
        <p:nvSpPr>
          <p:cNvPr id="64" name="object 64"/>
          <p:cNvSpPr txBox="1"/>
          <p:nvPr/>
        </p:nvSpPr>
        <p:spPr>
          <a:xfrm>
            <a:off x="2874519" y="6039167"/>
            <a:ext cx="590105" cy="289822"/>
          </a:xfrm>
          <a:prstGeom prst="rect">
            <a:avLst/>
          </a:prstGeom>
        </p:spPr>
        <p:txBody>
          <a:bodyPr vert="horz" wrap="square" lIns="0" tIns="30479" rIns="0" bIns="0" rtlCol="0">
            <a:spAutoFit/>
          </a:bodyPr>
          <a:lstStyle/>
          <a:p>
            <a:pPr marR="38944" algn="ctr">
              <a:spcBef>
                <a:spcPts val="240"/>
              </a:spcBef>
            </a:pPr>
            <a:r>
              <a:rPr sz="800" spc="-33" dirty="0">
                <a:solidFill>
                  <a:srgbClr val="585858"/>
                </a:solidFill>
                <a:latin typeface="BIZ UDPゴシック"/>
                <a:cs typeface="BIZ UDPゴシック"/>
              </a:rPr>
              <a:t>いる</a:t>
            </a:r>
            <a:endParaRPr sz="800">
              <a:latin typeface="BIZ UDPゴシック"/>
              <a:cs typeface="BIZ UDPゴシック"/>
            </a:endParaRPr>
          </a:p>
          <a:p>
            <a:pPr marR="6773" algn="ctr">
              <a:spcBef>
                <a:spcPts val="113"/>
              </a:spcBef>
            </a:pPr>
            <a:r>
              <a:rPr sz="800" dirty="0">
                <a:solidFill>
                  <a:srgbClr val="585858"/>
                </a:solidFill>
                <a:latin typeface="BIZ UDPゴシック"/>
                <a:cs typeface="BIZ UDPゴシック"/>
              </a:rPr>
              <a:t>6</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22%</a:t>
            </a:r>
            <a:endParaRPr sz="800">
              <a:latin typeface="BIZ UDPゴシック"/>
              <a:cs typeface="BIZ UDPゴシック"/>
            </a:endParaRPr>
          </a:p>
        </p:txBody>
      </p:sp>
      <p:grpSp>
        <p:nvGrpSpPr>
          <p:cNvPr id="65" name="object 65"/>
          <p:cNvGrpSpPr/>
          <p:nvPr/>
        </p:nvGrpSpPr>
        <p:grpSpPr>
          <a:xfrm>
            <a:off x="969453" y="8152802"/>
            <a:ext cx="880501" cy="515601"/>
            <a:chOff x="747420" y="5552122"/>
            <a:chExt cx="660400" cy="386715"/>
          </a:xfrm>
        </p:grpSpPr>
        <p:sp>
          <p:nvSpPr>
            <p:cNvPr id="66" name="object 66"/>
            <p:cNvSpPr/>
            <p:nvPr/>
          </p:nvSpPr>
          <p:spPr>
            <a:xfrm>
              <a:off x="750277" y="5554980"/>
              <a:ext cx="654685" cy="381000"/>
            </a:xfrm>
            <a:custGeom>
              <a:avLst/>
              <a:gdLst/>
              <a:ahLst/>
              <a:cxnLst/>
              <a:rect l="l" t="t" r="r" b="b"/>
              <a:pathLst>
                <a:path w="654685" h="381000">
                  <a:moveTo>
                    <a:pt x="620433" y="0"/>
                  </a:moveTo>
                  <a:lnTo>
                    <a:pt x="381749" y="86106"/>
                  </a:lnTo>
                  <a:lnTo>
                    <a:pt x="0" y="86106"/>
                  </a:lnTo>
                  <a:lnTo>
                    <a:pt x="0" y="380746"/>
                  </a:lnTo>
                  <a:lnTo>
                    <a:pt x="654469" y="380746"/>
                  </a:lnTo>
                  <a:lnTo>
                    <a:pt x="654469" y="86106"/>
                  </a:lnTo>
                  <a:lnTo>
                    <a:pt x="545376" y="86106"/>
                  </a:lnTo>
                  <a:lnTo>
                    <a:pt x="620433" y="0"/>
                  </a:lnTo>
                  <a:close/>
                </a:path>
              </a:pathLst>
            </a:custGeom>
            <a:solidFill>
              <a:srgbClr val="FFFFFF"/>
            </a:solidFill>
          </p:spPr>
          <p:txBody>
            <a:bodyPr wrap="square" lIns="0" tIns="0" rIns="0" bIns="0" rtlCol="0"/>
            <a:lstStyle/>
            <a:p>
              <a:endParaRPr/>
            </a:p>
          </p:txBody>
        </p:sp>
        <p:sp>
          <p:nvSpPr>
            <p:cNvPr id="67" name="object 67"/>
            <p:cNvSpPr/>
            <p:nvPr/>
          </p:nvSpPr>
          <p:spPr>
            <a:xfrm>
              <a:off x="750277" y="5554980"/>
              <a:ext cx="654685" cy="381000"/>
            </a:xfrm>
            <a:custGeom>
              <a:avLst/>
              <a:gdLst/>
              <a:ahLst/>
              <a:cxnLst/>
              <a:rect l="l" t="t" r="r" b="b"/>
              <a:pathLst>
                <a:path w="654685" h="381000">
                  <a:moveTo>
                    <a:pt x="0" y="86106"/>
                  </a:moveTo>
                  <a:lnTo>
                    <a:pt x="381749" y="86106"/>
                  </a:lnTo>
                  <a:lnTo>
                    <a:pt x="620433" y="0"/>
                  </a:lnTo>
                  <a:lnTo>
                    <a:pt x="545376" y="86106"/>
                  </a:lnTo>
                  <a:lnTo>
                    <a:pt x="654469" y="86106"/>
                  </a:lnTo>
                  <a:lnTo>
                    <a:pt x="654469" y="135255"/>
                  </a:lnTo>
                  <a:lnTo>
                    <a:pt x="654469" y="208915"/>
                  </a:lnTo>
                  <a:lnTo>
                    <a:pt x="654469" y="380746"/>
                  </a:lnTo>
                  <a:lnTo>
                    <a:pt x="545376" y="380746"/>
                  </a:lnTo>
                  <a:lnTo>
                    <a:pt x="381749" y="380746"/>
                  </a:lnTo>
                  <a:lnTo>
                    <a:pt x="0" y="380746"/>
                  </a:lnTo>
                  <a:lnTo>
                    <a:pt x="0" y="208915"/>
                  </a:lnTo>
                  <a:lnTo>
                    <a:pt x="0" y="135255"/>
                  </a:lnTo>
                  <a:lnTo>
                    <a:pt x="0" y="86106"/>
                  </a:lnTo>
                  <a:close/>
                </a:path>
              </a:pathLst>
            </a:custGeom>
            <a:ln w="5626">
              <a:solidFill>
                <a:srgbClr val="000000"/>
              </a:solidFill>
            </a:ln>
          </p:spPr>
          <p:txBody>
            <a:bodyPr wrap="square" lIns="0" tIns="0" rIns="0" bIns="0" rtlCol="0"/>
            <a:lstStyle/>
            <a:p>
              <a:endParaRPr/>
            </a:p>
          </p:txBody>
        </p:sp>
      </p:grpSp>
      <p:sp>
        <p:nvSpPr>
          <p:cNvPr id="68" name="object 68"/>
          <p:cNvSpPr txBox="1"/>
          <p:nvPr/>
        </p:nvSpPr>
        <p:spPr>
          <a:xfrm>
            <a:off x="1100242" y="8309166"/>
            <a:ext cx="671382" cy="289822"/>
          </a:xfrm>
          <a:prstGeom prst="rect">
            <a:avLst/>
          </a:prstGeom>
        </p:spPr>
        <p:txBody>
          <a:bodyPr vert="horz" wrap="square" lIns="0" tIns="30479" rIns="0" bIns="0" rtlCol="0">
            <a:spAutoFit/>
          </a:bodyPr>
          <a:lstStyle/>
          <a:p>
            <a:pPr marR="41486" algn="ctr">
              <a:spcBef>
                <a:spcPts val="240"/>
              </a:spcBef>
            </a:pPr>
            <a:r>
              <a:rPr sz="800" spc="-27" dirty="0">
                <a:solidFill>
                  <a:srgbClr val="585858"/>
                </a:solidFill>
                <a:latin typeface="BIZ UDPゴシック"/>
                <a:cs typeface="BIZ UDPゴシック"/>
              </a:rPr>
              <a:t>いない</a:t>
            </a:r>
            <a:endParaRPr sz="800">
              <a:latin typeface="BIZ UDPゴシック"/>
              <a:cs typeface="BIZ UDPゴシック"/>
            </a:endParaRPr>
          </a:p>
          <a:p>
            <a:pPr marR="6773" algn="ctr">
              <a:spcBef>
                <a:spcPts val="113"/>
              </a:spcBef>
            </a:pPr>
            <a:r>
              <a:rPr sz="800" dirty="0">
                <a:solidFill>
                  <a:srgbClr val="585858"/>
                </a:solidFill>
                <a:latin typeface="BIZ UDPゴシック"/>
                <a:cs typeface="BIZ UDPゴシック"/>
              </a:rPr>
              <a:t>20</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74%</a:t>
            </a:r>
            <a:endParaRPr sz="800">
              <a:latin typeface="BIZ UDPゴシック"/>
              <a:cs typeface="BIZ UDPゴシック"/>
            </a:endParaRPr>
          </a:p>
        </p:txBody>
      </p:sp>
      <p:sp>
        <p:nvSpPr>
          <p:cNvPr id="69" name="object 69"/>
          <p:cNvSpPr/>
          <p:nvPr/>
        </p:nvSpPr>
        <p:spPr>
          <a:xfrm>
            <a:off x="1350101" y="5993459"/>
            <a:ext cx="862721" cy="425011"/>
          </a:xfrm>
          <a:custGeom>
            <a:avLst/>
            <a:gdLst/>
            <a:ahLst/>
            <a:cxnLst/>
            <a:rect l="l" t="t" r="r" b="b"/>
            <a:pathLst>
              <a:path w="647064" h="318770">
                <a:moveTo>
                  <a:pt x="0" y="0"/>
                </a:moveTo>
                <a:lnTo>
                  <a:pt x="295249" y="0"/>
                </a:lnTo>
                <a:lnTo>
                  <a:pt x="421868" y="0"/>
                </a:lnTo>
                <a:lnTo>
                  <a:pt x="506196" y="0"/>
                </a:lnTo>
                <a:lnTo>
                  <a:pt x="506196" y="158750"/>
                </a:lnTo>
                <a:lnTo>
                  <a:pt x="646912" y="318262"/>
                </a:lnTo>
                <a:lnTo>
                  <a:pt x="506196" y="226822"/>
                </a:lnTo>
                <a:lnTo>
                  <a:pt x="506196" y="272161"/>
                </a:lnTo>
                <a:lnTo>
                  <a:pt x="421868" y="272161"/>
                </a:lnTo>
                <a:lnTo>
                  <a:pt x="295249" y="272161"/>
                </a:lnTo>
                <a:lnTo>
                  <a:pt x="0" y="272161"/>
                </a:lnTo>
                <a:lnTo>
                  <a:pt x="0" y="226822"/>
                </a:lnTo>
                <a:lnTo>
                  <a:pt x="0" y="158750"/>
                </a:lnTo>
                <a:lnTo>
                  <a:pt x="0" y="0"/>
                </a:lnTo>
                <a:close/>
              </a:path>
            </a:pathLst>
          </a:custGeom>
          <a:ln w="5626">
            <a:solidFill>
              <a:srgbClr val="000000"/>
            </a:solidFill>
          </a:ln>
        </p:spPr>
        <p:txBody>
          <a:bodyPr wrap="square" lIns="0" tIns="0" rIns="0" bIns="0" rtlCol="0"/>
          <a:lstStyle/>
          <a:p>
            <a:endParaRPr/>
          </a:p>
        </p:txBody>
      </p:sp>
      <p:sp>
        <p:nvSpPr>
          <p:cNvPr id="70" name="object 70"/>
          <p:cNvSpPr txBox="1"/>
          <p:nvPr/>
        </p:nvSpPr>
        <p:spPr>
          <a:xfrm>
            <a:off x="1465175" y="6014930"/>
            <a:ext cx="497822" cy="289822"/>
          </a:xfrm>
          <a:prstGeom prst="rect">
            <a:avLst/>
          </a:prstGeom>
        </p:spPr>
        <p:txBody>
          <a:bodyPr vert="horz" wrap="square" lIns="0" tIns="30479" rIns="0" bIns="0" rtlCol="0">
            <a:spAutoFit/>
          </a:bodyPr>
          <a:lstStyle/>
          <a:p>
            <a:pPr marL="63498">
              <a:spcBef>
                <a:spcPts val="240"/>
              </a:spcBef>
            </a:pPr>
            <a:r>
              <a:rPr sz="800" spc="-27" dirty="0">
                <a:solidFill>
                  <a:srgbClr val="585858"/>
                </a:solidFill>
                <a:latin typeface="BIZ UDPゴシック"/>
                <a:cs typeface="BIZ UDPゴシック"/>
              </a:rPr>
              <a:t>未回答</a:t>
            </a:r>
            <a:endParaRPr sz="800">
              <a:latin typeface="BIZ UDPゴシック"/>
              <a:cs typeface="BIZ UDPゴシック"/>
            </a:endParaRPr>
          </a:p>
          <a:p>
            <a:pPr>
              <a:spcBef>
                <a:spcPts val="120"/>
              </a:spcBef>
            </a:pPr>
            <a:r>
              <a:rPr sz="800" dirty="0">
                <a:solidFill>
                  <a:srgbClr val="585858"/>
                </a:solidFill>
                <a:latin typeface="BIZ UDPゴシック"/>
                <a:cs typeface="BIZ UDPゴシック"/>
              </a:rPr>
              <a:t>1</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4%</a:t>
            </a:r>
            <a:endParaRPr sz="800">
              <a:latin typeface="BIZ UDPゴシック"/>
              <a:cs typeface="BIZ UDPゴシック"/>
            </a:endParaRPr>
          </a:p>
        </p:txBody>
      </p:sp>
      <p:grpSp>
        <p:nvGrpSpPr>
          <p:cNvPr id="71" name="object 71"/>
          <p:cNvGrpSpPr/>
          <p:nvPr/>
        </p:nvGrpSpPr>
        <p:grpSpPr>
          <a:xfrm>
            <a:off x="4005708" y="6106315"/>
            <a:ext cx="2567845" cy="2219878"/>
            <a:chOff x="3024695" y="4017200"/>
            <a:chExt cx="1925955" cy="1664970"/>
          </a:xfrm>
        </p:grpSpPr>
        <p:sp>
          <p:nvSpPr>
            <p:cNvPr id="72" name="object 72"/>
            <p:cNvSpPr/>
            <p:nvPr/>
          </p:nvSpPr>
          <p:spPr>
            <a:xfrm>
              <a:off x="3411346" y="4020058"/>
              <a:ext cx="1153160" cy="1659255"/>
            </a:xfrm>
            <a:custGeom>
              <a:avLst/>
              <a:gdLst/>
              <a:ahLst/>
              <a:cxnLst/>
              <a:rect l="l" t="t" r="r" b="b"/>
              <a:pathLst>
                <a:path w="1153160" h="1659254">
                  <a:moveTo>
                    <a:pt x="0" y="1410208"/>
                  </a:moveTo>
                  <a:lnTo>
                    <a:pt x="0" y="1659001"/>
                  </a:lnTo>
                </a:path>
                <a:path w="1153160" h="1659254">
                  <a:moveTo>
                    <a:pt x="0" y="580390"/>
                  </a:moveTo>
                  <a:lnTo>
                    <a:pt x="0" y="1078484"/>
                  </a:lnTo>
                </a:path>
                <a:path w="1153160" h="1659254">
                  <a:moveTo>
                    <a:pt x="0" y="0"/>
                  </a:moveTo>
                  <a:lnTo>
                    <a:pt x="0" y="248538"/>
                  </a:lnTo>
                </a:path>
                <a:path w="1153160" h="1659254">
                  <a:moveTo>
                    <a:pt x="383921" y="1410208"/>
                  </a:moveTo>
                  <a:lnTo>
                    <a:pt x="383921" y="1659001"/>
                  </a:lnTo>
                </a:path>
                <a:path w="1153160" h="1659254">
                  <a:moveTo>
                    <a:pt x="383921" y="580390"/>
                  </a:moveTo>
                  <a:lnTo>
                    <a:pt x="383921" y="1078484"/>
                  </a:lnTo>
                </a:path>
                <a:path w="1153160" h="1659254">
                  <a:moveTo>
                    <a:pt x="383921" y="0"/>
                  </a:moveTo>
                  <a:lnTo>
                    <a:pt x="383921" y="248538"/>
                  </a:lnTo>
                </a:path>
                <a:path w="1153160" h="1659254">
                  <a:moveTo>
                    <a:pt x="768730" y="1410208"/>
                  </a:moveTo>
                  <a:lnTo>
                    <a:pt x="768730" y="1659001"/>
                  </a:lnTo>
                </a:path>
                <a:path w="1153160" h="1659254">
                  <a:moveTo>
                    <a:pt x="768730" y="580390"/>
                  </a:moveTo>
                  <a:lnTo>
                    <a:pt x="768730" y="1078484"/>
                  </a:lnTo>
                </a:path>
                <a:path w="1153160" h="1659254">
                  <a:moveTo>
                    <a:pt x="768730" y="0"/>
                  </a:moveTo>
                  <a:lnTo>
                    <a:pt x="768730" y="248538"/>
                  </a:lnTo>
                </a:path>
                <a:path w="1153160" h="1659254">
                  <a:moveTo>
                    <a:pt x="1152652" y="1410208"/>
                  </a:moveTo>
                  <a:lnTo>
                    <a:pt x="1152652" y="1659001"/>
                  </a:lnTo>
                </a:path>
                <a:path w="1153160" h="1659254">
                  <a:moveTo>
                    <a:pt x="1152652" y="580390"/>
                  </a:moveTo>
                  <a:lnTo>
                    <a:pt x="1152652" y="1078484"/>
                  </a:lnTo>
                </a:path>
                <a:path w="1153160" h="1659254">
                  <a:moveTo>
                    <a:pt x="1152652" y="0"/>
                  </a:moveTo>
                  <a:lnTo>
                    <a:pt x="1152652" y="248538"/>
                  </a:lnTo>
                </a:path>
              </a:pathLst>
            </a:custGeom>
            <a:ln w="5626">
              <a:solidFill>
                <a:srgbClr val="D9D9D9"/>
              </a:solidFill>
            </a:ln>
          </p:spPr>
          <p:txBody>
            <a:bodyPr wrap="square" lIns="0" tIns="0" rIns="0" bIns="0" rtlCol="0"/>
            <a:lstStyle/>
            <a:p>
              <a:endParaRPr/>
            </a:p>
          </p:txBody>
        </p:sp>
        <p:sp>
          <p:nvSpPr>
            <p:cNvPr id="73" name="object 73"/>
            <p:cNvSpPr/>
            <p:nvPr/>
          </p:nvSpPr>
          <p:spPr>
            <a:xfrm>
              <a:off x="4947792" y="4020058"/>
              <a:ext cx="0" cy="1659255"/>
            </a:xfrm>
            <a:custGeom>
              <a:avLst/>
              <a:gdLst/>
              <a:ahLst/>
              <a:cxnLst/>
              <a:rect l="l" t="t" r="r" b="b"/>
              <a:pathLst>
                <a:path h="1659254">
                  <a:moveTo>
                    <a:pt x="0" y="0"/>
                  </a:moveTo>
                  <a:lnTo>
                    <a:pt x="0" y="1659001"/>
                  </a:lnTo>
                </a:path>
              </a:pathLst>
            </a:custGeom>
            <a:ln w="5626">
              <a:solidFill>
                <a:srgbClr val="D9D9D9"/>
              </a:solidFill>
            </a:ln>
          </p:spPr>
          <p:txBody>
            <a:bodyPr wrap="square" lIns="0" tIns="0" rIns="0" bIns="0" rtlCol="0"/>
            <a:lstStyle/>
            <a:p>
              <a:endParaRPr/>
            </a:p>
          </p:txBody>
        </p:sp>
        <p:sp>
          <p:nvSpPr>
            <p:cNvPr id="74" name="object 74"/>
            <p:cNvSpPr/>
            <p:nvPr/>
          </p:nvSpPr>
          <p:spPr>
            <a:xfrm>
              <a:off x="3027553" y="4268596"/>
              <a:ext cx="1600835" cy="1162050"/>
            </a:xfrm>
            <a:custGeom>
              <a:avLst/>
              <a:gdLst/>
              <a:ahLst/>
              <a:cxnLst/>
              <a:rect l="l" t="t" r="r" b="b"/>
              <a:pathLst>
                <a:path w="1600835" h="1162050">
                  <a:moveTo>
                    <a:pt x="960120" y="0"/>
                  </a:moveTo>
                  <a:lnTo>
                    <a:pt x="0" y="0"/>
                  </a:lnTo>
                  <a:lnTo>
                    <a:pt x="0" y="331851"/>
                  </a:lnTo>
                  <a:lnTo>
                    <a:pt x="960120" y="331851"/>
                  </a:lnTo>
                  <a:lnTo>
                    <a:pt x="960120" y="0"/>
                  </a:lnTo>
                  <a:close/>
                </a:path>
                <a:path w="1600835" h="1162050">
                  <a:moveTo>
                    <a:pt x="1600327" y="829945"/>
                  </a:moveTo>
                  <a:lnTo>
                    <a:pt x="0" y="829945"/>
                  </a:lnTo>
                  <a:lnTo>
                    <a:pt x="0" y="1161669"/>
                  </a:lnTo>
                  <a:lnTo>
                    <a:pt x="1600327" y="1161669"/>
                  </a:lnTo>
                  <a:lnTo>
                    <a:pt x="1600327" y="829945"/>
                  </a:lnTo>
                  <a:close/>
                </a:path>
              </a:pathLst>
            </a:custGeom>
            <a:solidFill>
              <a:srgbClr val="92D050"/>
            </a:solidFill>
          </p:spPr>
          <p:txBody>
            <a:bodyPr wrap="square" lIns="0" tIns="0" rIns="0" bIns="0" rtlCol="0"/>
            <a:lstStyle/>
            <a:p>
              <a:endParaRPr/>
            </a:p>
          </p:txBody>
        </p:sp>
        <p:sp>
          <p:nvSpPr>
            <p:cNvPr id="75" name="object 75"/>
            <p:cNvSpPr/>
            <p:nvPr/>
          </p:nvSpPr>
          <p:spPr>
            <a:xfrm>
              <a:off x="3987673" y="4268596"/>
              <a:ext cx="960755" cy="1162050"/>
            </a:xfrm>
            <a:custGeom>
              <a:avLst/>
              <a:gdLst/>
              <a:ahLst/>
              <a:cxnLst/>
              <a:rect l="l" t="t" r="r" b="b"/>
              <a:pathLst>
                <a:path w="960754" h="1162050">
                  <a:moveTo>
                    <a:pt x="767842" y="0"/>
                  </a:moveTo>
                  <a:lnTo>
                    <a:pt x="0" y="0"/>
                  </a:lnTo>
                  <a:lnTo>
                    <a:pt x="0" y="331851"/>
                  </a:lnTo>
                  <a:lnTo>
                    <a:pt x="767842" y="331851"/>
                  </a:lnTo>
                  <a:lnTo>
                    <a:pt x="767842" y="0"/>
                  </a:lnTo>
                  <a:close/>
                </a:path>
                <a:path w="960754" h="1162050">
                  <a:moveTo>
                    <a:pt x="960247" y="829945"/>
                  </a:moveTo>
                  <a:lnTo>
                    <a:pt x="640207" y="829945"/>
                  </a:lnTo>
                  <a:lnTo>
                    <a:pt x="640207" y="1161669"/>
                  </a:lnTo>
                  <a:lnTo>
                    <a:pt x="960247" y="1161669"/>
                  </a:lnTo>
                  <a:lnTo>
                    <a:pt x="960247" y="829945"/>
                  </a:lnTo>
                  <a:close/>
                </a:path>
              </a:pathLst>
            </a:custGeom>
            <a:solidFill>
              <a:srgbClr val="5B9BD4"/>
            </a:solidFill>
          </p:spPr>
          <p:txBody>
            <a:bodyPr wrap="square" lIns="0" tIns="0" rIns="0" bIns="0" rtlCol="0"/>
            <a:lstStyle/>
            <a:p>
              <a:endParaRPr/>
            </a:p>
          </p:txBody>
        </p:sp>
        <p:sp>
          <p:nvSpPr>
            <p:cNvPr id="76" name="object 76"/>
            <p:cNvSpPr/>
            <p:nvPr/>
          </p:nvSpPr>
          <p:spPr>
            <a:xfrm>
              <a:off x="4755514" y="4268660"/>
              <a:ext cx="193040" cy="332105"/>
            </a:xfrm>
            <a:custGeom>
              <a:avLst/>
              <a:gdLst/>
              <a:ahLst/>
              <a:cxnLst/>
              <a:rect l="l" t="t" r="r" b="b"/>
              <a:pathLst>
                <a:path w="193039" h="332104">
                  <a:moveTo>
                    <a:pt x="192417" y="0"/>
                  </a:moveTo>
                  <a:lnTo>
                    <a:pt x="0" y="0"/>
                  </a:lnTo>
                  <a:lnTo>
                    <a:pt x="0" y="331787"/>
                  </a:lnTo>
                  <a:lnTo>
                    <a:pt x="192417" y="331787"/>
                  </a:lnTo>
                  <a:lnTo>
                    <a:pt x="192417" y="0"/>
                  </a:lnTo>
                  <a:close/>
                </a:path>
              </a:pathLst>
            </a:custGeom>
            <a:solidFill>
              <a:srgbClr val="FFC000"/>
            </a:solidFill>
          </p:spPr>
          <p:txBody>
            <a:bodyPr wrap="square" lIns="0" tIns="0" rIns="0" bIns="0" rtlCol="0"/>
            <a:lstStyle/>
            <a:p>
              <a:endParaRPr/>
            </a:p>
          </p:txBody>
        </p:sp>
        <p:sp>
          <p:nvSpPr>
            <p:cNvPr id="77" name="object 77"/>
            <p:cNvSpPr/>
            <p:nvPr/>
          </p:nvSpPr>
          <p:spPr>
            <a:xfrm>
              <a:off x="3027552" y="4020058"/>
              <a:ext cx="0" cy="1659255"/>
            </a:xfrm>
            <a:custGeom>
              <a:avLst/>
              <a:gdLst/>
              <a:ahLst/>
              <a:cxnLst/>
              <a:rect l="l" t="t" r="r" b="b"/>
              <a:pathLst>
                <a:path h="1659254">
                  <a:moveTo>
                    <a:pt x="0" y="1659000"/>
                  </a:moveTo>
                  <a:lnTo>
                    <a:pt x="0" y="0"/>
                  </a:lnTo>
                </a:path>
              </a:pathLst>
            </a:custGeom>
            <a:ln w="5626">
              <a:solidFill>
                <a:srgbClr val="D9D9D9"/>
              </a:solidFill>
            </a:ln>
          </p:spPr>
          <p:txBody>
            <a:bodyPr wrap="square" lIns="0" tIns="0" rIns="0" bIns="0" rtlCol="0"/>
            <a:lstStyle/>
            <a:p>
              <a:endParaRPr/>
            </a:p>
          </p:txBody>
        </p:sp>
        <p:sp>
          <p:nvSpPr>
            <p:cNvPr id="78" name="object 78"/>
            <p:cNvSpPr/>
            <p:nvPr/>
          </p:nvSpPr>
          <p:spPr>
            <a:xfrm>
              <a:off x="3788028" y="5211940"/>
              <a:ext cx="79375" cy="105410"/>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grpSp>
      <p:sp>
        <p:nvSpPr>
          <p:cNvPr id="79" name="object 79"/>
          <p:cNvSpPr txBox="1"/>
          <p:nvPr/>
        </p:nvSpPr>
        <p:spPr>
          <a:xfrm>
            <a:off x="5053927" y="7694282"/>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5</a:t>
            </a:r>
            <a:endParaRPr sz="667">
              <a:latin typeface="Calibri"/>
              <a:cs typeface="Calibri"/>
            </a:endParaRPr>
          </a:p>
        </p:txBody>
      </p:sp>
      <p:sp>
        <p:nvSpPr>
          <p:cNvPr id="80" name="object 80"/>
          <p:cNvSpPr/>
          <p:nvPr/>
        </p:nvSpPr>
        <p:spPr>
          <a:xfrm>
            <a:off x="4574054" y="6593368"/>
            <a:ext cx="151546" cy="140541"/>
          </a:xfrm>
          <a:custGeom>
            <a:avLst/>
            <a:gdLst/>
            <a:ahLst/>
            <a:cxnLst/>
            <a:rect l="l" t="t" r="r" b="b"/>
            <a:pathLst>
              <a:path w="113664"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sp>
        <p:nvSpPr>
          <p:cNvPr id="81" name="object 81"/>
          <p:cNvSpPr txBox="1"/>
          <p:nvPr/>
        </p:nvSpPr>
        <p:spPr>
          <a:xfrm>
            <a:off x="4604532" y="6587323"/>
            <a:ext cx="108369" cy="124885"/>
          </a:xfrm>
          <a:prstGeom prst="rect">
            <a:avLst/>
          </a:prstGeom>
        </p:spPr>
        <p:txBody>
          <a:bodyPr vert="horz" wrap="square" lIns="0" tIns="22013" rIns="0" bIns="0" rtlCol="0">
            <a:spAutoFit/>
          </a:bodyPr>
          <a:lstStyle/>
          <a:p>
            <a:pPr>
              <a:spcBef>
                <a:spcPts val="173"/>
              </a:spcBef>
            </a:pPr>
            <a:r>
              <a:rPr sz="667" spc="-33" dirty="0">
                <a:solidFill>
                  <a:srgbClr val="404040"/>
                </a:solidFill>
                <a:latin typeface="Calibri"/>
                <a:cs typeface="Calibri"/>
              </a:rPr>
              <a:t>10</a:t>
            </a:r>
            <a:endParaRPr sz="667">
              <a:latin typeface="Calibri"/>
              <a:cs typeface="Calibri"/>
            </a:endParaRPr>
          </a:p>
        </p:txBody>
      </p:sp>
      <p:sp>
        <p:nvSpPr>
          <p:cNvPr id="82" name="object 82"/>
          <p:cNvSpPr/>
          <p:nvPr/>
        </p:nvSpPr>
        <p:spPr>
          <a:xfrm>
            <a:off x="6303731" y="7699243"/>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83" name="object 83"/>
          <p:cNvSpPr txBox="1"/>
          <p:nvPr/>
        </p:nvSpPr>
        <p:spPr>
          <a:xfrm>
            <a:off x="6334547" y="7694282"/>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1</a:t>
            </a:r>
            <a:endParaRPr sz="667">
              <a:latin typeface="Calibri"/>
              <a:cs typeface="Calibri"/>
            </a:endParaRPr>
          </a:p>
        </p:txBody>
      </p:sp>
      <p:sp>
        <p:nvSpPr>
          <p:cNvPr id="84" name="object 84"/>
          <p:cNvSpPr/>
          <p:nvPr/>
        </p:nvSpPr>
        <p:spPr>
          <a:xfrm>
            <a:off x="5749014" y="6593368"/>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85" name="object 85"/>
          <p:cNvSpPr txBox="1"/>
          <p:nvPr/>
        </p:nvSpPr>
        <p:spPr>
          <a:xfrm>
            <a:off x="5779832" y="6587323"/>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8</a:t>
            </a:r>
            <a:endParaRPr sz="667">
              <a:latin typeface="Calibri"/>
              <a:cs typeface="Calibri"/>
            </a:endParaRPr>
          </a:p>
        </p:txBody>
      </p:sp>
      <p:sp>
        <p:nvSpPr>
          <p:cNvPr id="86" name="object 86"/>
          <p:cNvSpPr/>
          <p:nvPr/>
        </p:nvSpPr>
        <p:spPr>
          <a:xfrm>
            <a:off x="6389072" y="6593368"/>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87" name="object 87"/>
          <p:cNvSpPr txBox="1"/>
          <p:nvPr/>
        </p:nvSpPr>
        <p:spPr>
          <a:xfrm>
            <a:off x="6419887" y="6587323"/>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2</a:t>
            </a:r>
            <a:endParaRPr sz="667">
              <a:latin typeface="Calibri"/>
              <a:cs typeface="Calibri"/>
            </a:endParaRPr>
          </a:p>
        </p:txBody>
      </p:sp>
      <p:sp>
        <p:nvSpPr>
          <p:cNvPr id="88" name="object 88"/>
          <p:cNvSpPr txBox="1"/>
          <p:nvPr/>
        </p:nvSpPr>
        <p:spPr>
          <a:xfrm>
            <a:off x="3955163" y="8359059"/>
            <a:ext cx="1687344" cy="124885"/>
          </a:xfrm>
          <a:prstGeom prst="rect">
            <a:avLst/>
          </a:prstGeom>
        </p:spPr>
        <p:txBody>
          <a:bodyPr vert="horz" wrap="square" lIns="0" tIns="22013" rIns="0" bIns="0" rtlCol="0">
            <a:spAutoFit/>
          </a:bodyPr>
          <a:lstStyle/>
          <a:p>
            <a:pPr>
              <a:spcBef>
                <a:spcPts val="173"/>
              </a:spcBef>
              <a:tabLst>
                <a:tab pos="488514" algn="l"/>
                <a:tab pos="1000735" algn="l"/>
                <a:tab pos="1512956" algn="l"/>
              </a:tabLst>
            </a:pPr>
            <a:r>
              <a:rPr sz="667" spc="-33" dirty="0">
                <a:solidFill>
                  <a:srgbClr val="585858"/>
                </a:solidFill>
                <a:latin typeface="Calibri"/>
                <a:cs typeface="Calibri"/>
              </a:rPr>
              <a:t>0%</a:t>
            </a:r>
            <a:r>
              <a:rPr sz="667" dirty="0">
                <a:solidFill>
                  <a:srgbClr val="585858"/>
                </a:solidFill>
                <a:latin typeface="Calibri"/>
                <a:cs typeface="Calibri"/>
              </a:rPr>
              <a:t>	</a:t>
            </a: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p:txBody>
      </p:sp>
      <p:sp>
        <p:nvSpPr>
          <p:cNvPr id="89" name="object 89"/>
          <p:cNvSpPr txBox="1"/>
          <p:nvPr/>
        </p:nvSpPr>
        <p:spPr>
          <a:xfrm>
            <a:off x="5980993" y="8359059"/>
            <a:ext cx="17271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80%</a:t>
            </a:r>
            <a:endParaRPr sz="667">
              <a:latin typeface="Calibri"/>
              <a:cs typeface="Calibri"/>
            </a:endParaRPr>
          </a:p>
        </p:txBody>
      </p:sp>
      <p:sp>
        <p:nvSpPr>
          <p:cNvPr id="90" name="object 90"/>
          <p:cNvSpPr txBox="1"/>
          <p:nvPr/>
        </p:nvSpPr>
        <p:spPr>
          <a:xfrm>
            <a:off x="6470177" y="8359059"/>
            <a:ext cx="218432"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Calibri"/>
                <a:cs typeface="Calibri"/>
              </a:rPr>
              <a:t>100%</a:t>
            </a:r>
            <a:endParaRPr sz="667">
              <a:latin typeface="Calibri"/>
              <a:cs typeface="Calibri"/>
            </a:endParaRPr>
          </a:p>
        </p:txBody>
      </p:sp>
      <p:sp>
        <p:nvSpPr>
          <p:cNvPr id="91" name="object 91"/>
          <p:cNvSpPr txBox="1"/>
          <p:nvPr/>
        </p:nvSpPr>
        <p:spPr>
          <a:xfrm>
            <a:off x="3747060" y="7688626"/>
            <a:ext cx="197266"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游ゴシック"/>
                <a:cs typeface="游ゴシック"/>
              </a:rPr>
              <a:t>いる</a:t>
            </a:r>
            <a:endParaRPr sz="667">
              <a:latin typeface="游ゴシック"/>
              <a:cs typeface="游ゴシック"/>
            </a:endParaRPr>
          </a:p>
        </p:txBody>
      </p:sp>
      <p:sp>
        <p:nvSpPr>
          <p:cNvPr id="92" name="object 92"/>
          <p:cNvSpPr txBox="1"/>
          <p:nvPr/>
        </p:nvSpPr>
        <p:spPr>
          <a:xfrm>
            <a:off x="3656470" y="6582819"/>
            <a:ext cx="287009"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游ゴシック"/>
                <a:cs typeface="游ゴシック"/>
              </a:rPr>
              <a:t>いない</a:t>
            </a:r>
            <a:endParaRPr sz="667">
              <a:latin typeface="游ゴシック"/>
              <a:cs typeface="游ゴシック"/>
            </a:endParaRPr>
          </a:p>
        </p:txBody>
      </p:sp>
      <p:grpSp>
        <p:nvGrpSpPr>
          <p:cNvPr id="93" name="object 93"/>
          <p:cNvGrpSpPr/>
          <p:nvPr/>
        </p:nvGrpSpPr>
        <p:grpSpPr>
          <a:xfrm>
            <a:off x="4412178" y="8613508"/>
            <a:ext cx="932992" cy="49951"/>
            <a:chOff x="3329559" y="5897664"/>
            <a:chExt cx="699770" cy="37465"/>
          </a:xfrm>
        </p:grpSpPr>
        <p:sp>
          <p:nvSpPr>
            <p:cNvPr id="94" name="object 94"/>
            <p:cNvSpPr/>
            <p:nvPr/>
          </p:nvSpPr>
          <p:spPr>
            <a:xfrm>
              <a:off x="3329559" y="5897664"/>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95" name="object 95"/>
            <p:cNvSpPr/>
            <p:nvPr/>
          </p:nvSpPr>
          <p:spPr>
            <a:xfrm>
              <a:off x="3660902" y="5897664"/>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96" name="object 96"/>
            <p:cNvSpPr/>
            <p:nvPr/>
          </p:nvSpPr>
          <p:spPr>
            <a:xfrm>
              <a:off x="3992245" y="5897664"/>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97" name="object 97"/>
          <p:cNvSpPr txBox="1"/>
          <p:nvPr/>
        </p:nvSpPr>
        <p:spPr>
          <a:xfrm>
            <a:off x="4482956" y="8557781"/>
            <a:ext cx="1532410" cy="124885"/>
          </a:xfrm>
          <a:prstGeom prst="rect">
            <a:avLst/>
          </a:prstGeom>
        </p:spPr>
        <p:txBody>
          <a:bodyPr vert="horz" wrap="square" lIns="0" tIns="22013" rIns="0" bIns="0" rtlCol="0">
            <a:spAutoFit/>
          </a:bodyPr>
          <a:lstStyle/>
          <a:p>
            <a:pPr>
              <a:spcBef>
                <a:spcPts val="173"/>
              </a:spcBef>
              <a:tabLst>
                <a:tab pos="441102" algn="l"/>
                <a:tab pos="883051"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grpSp>
        <p:nvGrpSpPr>
          <p:cNvPr id="98" name="object 98"/>
          <p:cNvGrpSpPr/>
          <p:nvPr/>
        </p:nvGrpSpPr>
        <p:grpSpPr>
          <a:xfrm>
            <a:off x="7777341" y="6002180"/>
            <a:ext cx="2229191" cy="2351106"/>
            <a:chOff x="5853525" y="3939095"/>
            <a:chExt cx="1671955" cy="1763395"/>
          </a:xfrm>
        </p:grpSpPr>
        <p:sp>
          <p:nvSpPr>
            <p:cNvPr id="99" name="object 99"/>
            <p:cNvSpPr/>
            <p:nvPr/>
          </p:nvSpPr>
          <p:spPr>
            <a:xfrm>
              <a:off x="6594348" y="4226433"/>
              <a:ext cx="589915" cy="735330"/>
            </a:xfrm>
            <a:custGeom>
              <a:avLst/>
              <a:gdLst/>
              <a:ahLst/>
              <a:cxnLst/>
              <a:rect l="l" t="t" r="r" b="b"/>
              <a:pathLst>
                <a:path w="589915" h="735329">
                  <a:moveTo>
                    <a:pt x="0" y="0"/>
                  </a:moveTo>
                  <a:lnTo>
                    <a:pt x="0" y="735076"/>
                  </a:lnTo>
                  <a:lnTo>
                    <a:pt x="589534" y="296037"/>
                  </a:lnTo>
                  <a:lnTo>
                    <a:pt x="558617" y="257297"/>
                  </a:lnTo>
                  <a:lnTo>
                    <a:pt x="525400" y="220975"/>
                  </a:lnTo>
                  <a:lnTo>
                    <a:pt x="490026" y="187142"/>
                  </a:lnTo>
                  <a:lnTo>
                    <a:pt x="452642" y="155871"/>
                  </a:lnTo>
                  <a:lnTo>
                    <a:pt x="413390" y="127234"/>
                  </a:lnTo>
                  <a:lnTo>
                    <a:pt x="372417" y="101303"/>
                  </a:lnTo>
                  <a:lnTo>
                    <a:pt x="329866" y="78152"/>
                  </a:lnTo>
                  <a:lnTo>
                    <a:pt x="285883" y="57853"/>
                  </a:lnTo>
                  <a:lnTo>
                    <a:pt x="240612" y="40477"/>
                  </a:lnTo>
                  <a:lnTo>
                    <a:pt x="194197" y="26099"/>
                  </a:lnTo>
                  <a:lnTo>
                    <a:pt x="146784" y="14789"/>
                  </a:lnTo>
                  <a:lnTo>
                    <a:pt x="98517" y="6621"/>
                  </a:lnTo>
                  <a:lnTo>
                    <a:pt x="49540" y="1667"/>
                  </a:lnTo>
                  <a:lnTo>
                    <a:pt x="0" y="0"/>
                  </a:lnTo>
                  <a:close/>
                </a:path>
              </a:pathLst>
            </a:custGeom>
            <a:solidFill>
              <a:srgbClr val="4471C4"/>
            </a:solidFill>
          </p:spPr>
          <p:txBody>
            <a:bodyPr wrap="square" lIns="0" tIns="0" rIns="0" bIns="0" rtlCol="0"/>
            <a:lstStyle/>
            <a:p>
              <a:endParaRPr/>
            </a:p>
          </p:txBody>
        </p:sp>
        <p:sp>
          <p:nvSpPr>
            <p:cNvPr id="100" name="object 100"/>
            <p:cNvSpPr/>
            <p:nvPr/>
          </p:nvSpPr>
          <p:spPr>
            <a:xfrm>
              <a:off x="5859240" y="4522470"/>
              <a:ext cx="1470660" cy="1174115"/>
            </a:xfrm>
            <a:custGeom>
              <a:avLst/>
              <a:gdLst/>
              <a:ahLst/>
              <a:cxnLst/>
              <a:rect l="l" t="t" r="r" b="b"/>
              <a:pathLst>
                <a:path w="1470659" h="1174114">
                  <a:moveTo>
                    <a:pt x="1324641" y="0"/>
                  </a:moveTo>
                  <a:lnTo>
                    <a:pt x="735107" y="439039"/>
                  </a:lnTo>
                  <a:lnTo>
                    <a:pt x="145446" y="0"/>
                  </a:lnTo>
                  <a:lnTo>
                    <a:pt x="117811" y="39771"/>
                  </a:lnTo>
                  <a:lnTo>
                    <a:pt x="93085" y="80845"/>
                  </a:lnTo>
                  <a:lnTo>
                    <a:pt x="71268" y="123078"/>
                  </a:lnTo>
                  <a:lnTo>
                    <a:pt x="52360" y="166324"/>
                  </a:lnTo>
                  <a:lnTo>
                    <a:pt x="36361" y="210439"/>
                  </a:lnTo>
                  <a:lnTo>
                    <a:pt x="23271" y="255277"/>
                  </a:lnTo>
                  <a:lnTo>
                    <a:pt x="13090" y="300695"/>
                  </a:lnTo>
                  <a:lnTo>
                    <a:pt x="5817" y="346547"/>
                  </a:lnTo>
                  <a:lnTo>
                    <a:pt x="1454" y="392689"/>
                  </a:lnTo>
                  <a:lnTo>
                    <a:pt x="0" y="438975"/>
                  </a:lnTo>
                  <a:lnTo>
                    <a:pt x="1454" y="485261"/>
                  </a:lnTo>
                  <a:lnTo>
                    <a:pt x="5817" y="531403"/>
                  </a:lnTo>
                  <a:lnTo>
                    <a:pt x="13090" y="577255"/>
                  </a:lnTo>
                  <a:lnTo>
                    <a:pt x="23271" y="622673"/>
                  </a:lnTo>
                  <a:lnTo>
                    <a:pt x="36361" y="667512"/>
                  </a:lnTo>
                  <a:lnTo>
                    <a:pt x="52360" y="711626"/>
                  </a:lnTo>
                  <a:lnTo>
                    <a:pt x="71268" y="754872"/>
                  </a:lnTo>
                  <a:lnTo>
                    <a:pt x="93085" y="797105"/>
                  </a:lnTo>
                  <a:lnTo>
                    <a:pt x="117811" y="838179"/>
                  </a:lnTo>
                  <a:lnTo>
                    <a:pt x="145446" y="877951"/>
                  </a:lnTo>
                  <a:lnTo>
                    <a:pt x="175564" y="915783"/>
                  </a:lnTo>
                  <a:lnTo>
                    <a:pt x="207639" y="951117"/>
                  </a:lnTo>
                  <a:lnTo>
                    <a:pt x="241536" y="983933"/>
                  </a:lnTo>
                  <a:lnTo>
                    <a:pt x="277120" y="1014211"/>
                  </a:lnTo>
                  <a:lnTo>
                    <a:pt x="314256" y="1041931"/>
                  </a:lnTo>
                  <a:lnTo>
                    <a:pt x="352807" y="1067073"/>
                  </a:lnTo>
                  <a:lnTo>
                    <a:pt x="392638" y="1089617"/>
                  </a:lnTo>
                  <a:lnTo>
                    <a:pt x="433614" y="1109543"/>
                  </a:lnTo>
                  <a:lnTo>
                    <a:pt x="475600" y="1126832"/>
                  </a:lnTo>
                  <a:lnTo>
                    <a:pt x="518458" y="1141464"/>
                  </a:lnTo>
                  <a:lnTo>
                    <a:pt x="562055" y="1153419"/>
                  </a:lnTo>
                  <a:lnTo>
                    <a:pt x="606255" y="1162677"/>
                  </a:lnTo>
                  <a:lnTo>
                    <a:pt x="650922" y="1169218"/>
                  </a:lnTo>
                  <a:lnTo>
                    <a:pt x="695920" y="1173022"/>
                  </a:lnTo>
                  <a:lnTo>
                    <a:pt x="741114" y="1174070"/>
                  </a:lnTo>
                  <a:lnTo>
                    <a:pt x="786368" y="1172341"/>
                  </a:lnTo>
                  <a:lnTo>
                    <a:pt x="831548" y="1167816"/>
                  </a:lnTo>
                  <a:lnTo>
                    <a:pt x="876517" y="1160476"/>
                  </a:lnTo>
                  <a:lnTo>
                    <a:pt x="921140" y="1150299"/>
                  </a:lnTo>
                  <a:lnTo>
                    <a:pt x="965281" y="1137266"/>
                  </a:lnTo>
                  <a:lnTo>
                    <a:pt x="1008805" y="1121358"/>
                  </a:lnTo>
                  <a:lnTo>
                    <a:pt x="1051576" y="1102554"/>
                  </a:lnTo>
                  <a:lnTo>
                    <a:pt x="1093460" y="1080836"/>
                  </a:lnTo>
                  <a:lnTo>
                    <a:pt x="1134319" y="1056182"/>
                  </a:lnTo>
                  <a:lnTo>
                    <a:pt x="1174019" y="1028573"/>
                  </a:lnTo>
                  <a:lnTo>
                    <a:pt x="1211852" y="998455"/>
                  </a:lnTo>
                  <a:lnTo>
                    <a:pt x="1247186" y="966380"/>
                  </a:lnTo>
                  <a:lnTo>
                    <a:pt x="1280002" y="932483"/>
                  </a:lnTo>
                  <a:lnTo>
                    <a:pt x="1310280" y="896899"/>
                  </a:lnTo>
                  <a:lnTo>
                    <a:pt x="1338000" y="859763"/>
                  </a:lnTo>
                  <a:lnTo>
                    <a:pt x="1363141" y="821212"/>
                  </a:lnTo>
                  <a:lnTo>
                    <a:pt x="1385686" y="781380"/>
                  </a:lnTo>
                  <a:lnTo>
                    <a:pt x="1405612" y="740404"/>
                  </a:lnTo>
                  <a:lnTo>
                    <a:pt x="1422901" y="698419"/>
                  </a:lnTo>
                  <a:lnTo>
                    <a:pt x="1437533" y="655560"/>
                  </a:lnTo>
                  <a:lnTo>
                    <a:pt x="1449488" y="611963"/>
                  </a:lnTo>
                  <a:lnTo>
                    <a:pt x="1458746" y="567764"/>
                  </a:lnTo>
                  <a:lnTo>
                    <a:pt x="1465287" y="523097"/>
                  </a:lnTo>
                  <a:lnTo>
                    <a:pt x="1469091" y="478099"/>
                  </a:lnTo>
                  <a:lnTo>
                    <a:pt x="1470139" y="432905"/>
                  </a:lnTo>
                  <a:lnTo>
                    <a:pt x="1468410" y="387650"/>
                  </a:lnTo>
                  <a:lnTo>
                    <a:pt x="1463885" y="342471"/>
                  </a:lnTo>
                  <a:lnTo>
                    <a:pt x="1456544" y="297502"/>
                  </a:lnTo>
                  <a:lnTo>
                    <a:pt x="1446367" y="252879"/>
                  </a:lnTo>
                  <a:lnTo>
                    <a:pt x="1433335" y="208738"/>
                  </a:lnTo>
                  <a:lnTo>
                    <a:pt x="1417427" y="165214"/>
                  </a:lnTo>
                  <a:lnTo>
                    <a:pt x="1398623" y="122442"/>
                  </a:lnTo>
                  <a:lnTo>
                    <a:pt x="1376904" y="80559"/>
                  </a:lnTo>
                  <a:lnTo>
                    <a:pt x="1352250" y="39700"/>
                  </a:lnTo>
                  <a:lnTo>
                    <a:pt x="1324641" y="0"/>
                  </a:lnTo>
                  <a:close/>
                </a:path>
              </a:pathLst>
            </a:custGeom>
            <a:solidFill>
              <a:srgbClr val="EC7C30"/>
            </a:solidFill>
          </p:spPr>
          <p:txBody>
            <a:bodyPr wrap="square" lIns="0" tIns="0" rIns="0" bIns="0" rtlCol="0"/>
            <a:lstStyle/>
            <a:p>
              <a:endParaRPr/>
            </a:p>
          </p:txBody>
        </p:sp>
        <p:sp>
          <p:nvSpPr>
            <p:cNvPr id="101" name="object 101"/>
            <p:cNvSpPr/>
            <p:nvPr/>
          </p:nvSpPr>
          <p:spPr>
            <a:xfrm>
              <a:off x="5859240" y="4522470"/>
              <a:ext cx="1470660" cy="1174115"/>
            </a:xfrm>
            <a:custGeom>
              <a:avLst/>
              <a:gdLst/>
              <a:ahLst/>
              <a:cxnLst/>
              <a:rect l="l" t="t" r="r" b="b"/>
              <a:pathLst>
                <a:path w="1470659" h="1174114">
                  <a:moveTo>
                    <a:pt x="1324641" y="0"/>
                  </a:moveTo>
                  <a:lnTo>
                    <a:pt x="1352250" y="39700"/>
                  </a:lnTo>
                  <a:lnTo>
                    <a:pt x="1376904" y="80559"/>
                  </a:lnTo>
                  <a:lnTo>
                    <a:pt x="1398623" y="122442"/>
                  </a:lnTo>
                  <a:lnTo>
                    <a:pt x="1417427" y="165214"/>
                  </a:lnTo>
                  <a:lnTo>
                    <a:pt x="1433335" y="208738"/>
                  </a:lnTo>
                  <a:lnTo>
                    <a:pt x="1446367" y="252879"/>
                  </a:lnTo>
                  <a:lnTo>
                    <a:pt x="1456544" y="297502"/>
                  </a:lnTo>
                  <a:lnTo>
                    <a:pt x="1463885" y="342471"/>
                  </a:lnTo>
                  <a:lnTo>
                    <a:pt x="1468410" y="387650"/>
                  </a:lnTo>
                  <a:lnTo>
                    <a:pt x="1470139" y="432905"/>
                  </a:lnTo>
                  <a:lnTo>
                    <a:pt x="1469091" y="478099"/>
                  </a:lnTo>
                  <a:lnTo>
                    <a:pt x="1465287" y="523097"/>
                  </a:lnTo>
                  <a:lnTo>
                    <a:pt x="1458746" y="567764"/>
                  </a:lnTo>
                  <a:lnTo>
                    <a:pt x="1449488" y="611963"/>
                  </a:lnTo>
                  <a:lnTo>
                    <a:pt x="1437533" y="655560"/>
                  </a:lnTo>
                  <a:lnTo>
                    <a:pt x="1422901" y="698419"/>
                  </a:lnTo>
                  <a:lnTo>
                    <a:pt x="1405612" y="740404"/>
                  </a:lnTo>
                  <a:lnTo>
                    <a:pt x="1385686" y="781380"/>
                  </a:lnTo>
                  <a:lnTo>
                    <a:pt x="1363141" y="821212"/>
                  </a:lnTo>
                  <a:lnTo>
                    <a:pt x="1338000" y="859763"/>
                  </a:lnTo>
                  <a:lnTo>
                    <a:pt x="1310280" y="896899"/>
                  </a:lnTo>
                  <a:lnTo>
                    <a:pt x="1280002" y="932483"/>
                  </a:lnTo>
                  <a:lnTo>
                    <a:pt x="1247186" y="966380"/>
                  </a:lnTo>
                  <a:lnTo>
                    <a:pt x="1211852" y="998455"/>
                  </a:lnTo>
                  <a:lnTo>
                    <a:pt x="1174019" y="1028573"/>
                  </a:lnTo>
                  <a:lnTo>
                    <a:pt x="1134319" y="1056182"/>
                  </a:lnTo>
                  <a:lnTo>
                    <a:pt x="1093460" y="1080836"/>
                  </a:lnTo>
                  <a:lnTo>
                    <a:pt x="1051576" y="1102554"/>
                  </a:lnTo>
                  <a:lnTo>
                    <a:pt x="1008805" y="1121358"/>
                  </a:lnTo>
                  <a:lnTo>
                    <a:pt x="965281" y="1137266"/>
                  </a:lnTo>
                  <a:lnTo>
                    <a:pt x="921140" y="1150299"/>
                  </a:lnTo>
                  <a:lnTo>
                    <a:pt x="876517" y="1160476"/>
                  </a:lnTo>
                  <a:lnTo>
                    <a:pt x="831548" y="1167816"/>
                  </a:lnTo>
                  <a:lnTo>
                    <a:pt x="786368" y="1172341"/>
                  </a:lnTo>
                  <a:lnTo>
                    <a:pt x="741114" y="1174070"/>
                  </a:lnTo>
                  <a:lnTo>
                    <a:pt x="695920" y="1173022"/>
                  </a:lnTo>
                  <a:lnTo>
                    <a:pt x="650922" y="1169218"/>
                  </a:lnTo>
                  <a:lnTo>
                    <a:pt x="606255" y="1162677"/>
                  </a:lnTo>
                  <a:lnTo>
                    <a:pt x="562055" y="1153419"/>
                  </a:lnTo>
                  <a:lnTo>
                    <a:pt x="518458" y="1141464"/>
                  </a:lnTo>
                  <a:lnTo>
                    <a:pt x="475600" y="1126832"/>
                  </a:lnTo>
                  <a:lnTo>
                    <a:pt x="433614" y="1109543"/>
                  </a:lnTo>
                  <a:lnTo>
                    <a:pt x="392638" y="1089617"/>
                  </a:lnTo>
                  <a:lnTo>
                    <a:pt x="352807" y="1067073"/>
                  </a:lnTo>
                  <a:lnTo>
                    <a:pt x="314256" y="1041931"/>
                  </a:lnTo>
                  <a:lnTo>
                    <a:pt x="277120" y="1014211"/>
                  </a:lnTo>
                  <a:lnTo>
                    <a:pt x="241536" y="983933"/>
                  </a:lnTo>
                  <a:lnTo>
                    <a:pt x="207639" y="951117"/>
                  </a:lnTo>
                  <a:lnTo>
                    <a:pt x="175564" y="915783"/>
                  </a:lnTo>
                  <a:lnTo>
                    <a:pt x="145446" y="877951"/>
                  </a:lnTo>
                  <a:lnTo>
                    <a:pt x="117811" y="838179"/>
                  </a:lnTo>
                  <a:lnTo>
                    <a:pt x="93085" y="797105"/>
                  </a:lnTo>
                  <a:lnTo>
                    <a:pt x="71268" y="754872"/>
                  </a:lnTo>
                  <a:lnTo>
                    <a:pt x="52360" y="711626"/>
                  </a:lnTo>
                  <a:lnTo>
                    <a:pt x="36361" y="667512"/>
                  </a:lnTo>
                  <a:lnTo>
                    <a:pt x="23271" y="622673"/>
                  </a:lnTo>
                  <a:lnTo>
                    <a:pt x="13090" y="577255"/>
                  </a:lnTo>
                  <a:lnTo>
                    <a:pt x="5817" y="531403"/>
                  </a:lnTo>
                  <a:lnTo>
                    <a:pt x="1454" y="485261"/>
                  </a:lnTo>
                  <a:lnTo>
                    <a:pt x="0" y="438975"/>
                  </a:lnTo>
                  <a:lnTo>
                    <a:pt x="1454" y="392689"/>
                  </a:lnTo>
                  <a:lnTo>
                    <a:pt x="5817" y="346547"/>
                  </a:lnTo>
                  <a:lnTo>
                    <a:pt x="13090" y="300695"/>
                  </a:lnTo>
                  <a:lnTo>
                    <a:pt x="23271" y="255277"/>
                  </a:lnTo>
                  <a:lnTo>
                    <a:pt x="36361" y="210439"/>
                  </a:lnTo>
                  <a:lnTo>
                    <a:pt x="52360" y="166324"/>
                  </a:lnTo>
                  <a:lnTo>
                    <a:pt x="71268" y="123078"/>
                  </a:lnTo>
                  <a:lnTo>
                    <a:pt x="93085" y="80845"/>
                  </a:lnTo>
                  <a:lnTo>
                    <a:pt x="117811" y="39771"/>
                  </a:lnTo>
                  <a:lnTo>
                    <a:pt x="145446" y="0"/>
                  </a:lnTo>
                  <a:lnTo>
                    <a:pt x="735107" y="439039"/>
                  </a:lnTo>
                  <a:lnTo>
                    <a:pt x="1324641" y="0"/>
                  </a:lnTo>
                  <a:close/>
                </a:path>
              </a:pathLst>
            </a:custGeom>
            <a:ln w="11239">
              <a:solidFill>
                <a:srgbClr val="FFFFFF"/>
              </a:solidFill>
            </a:ln>
          </p:spPr>
          <p:txBody>
            <a:bodyPr wrap="square" lIns="0" tIns="0" rIns="0" bIns="0" rtlCol="0"/>
            <a:lstStyle/>
            <a:p>
              <a:endParaRPr/>
            </a:p>
          </p:txBody>
        </p:sp>
        <p:sp>
          <p:nvSpPr>
            <p:cNvPr id="102" name="object 102"/>
            <p:cNvSpPr/>
            <p:nvPr/>
          </p:nvSpPr>
          <p:spPr>
            <a:xfrm>
              <a:off x="6004687" y="4226433"/>
              <a:ext cx="589915" cy="735330"/>
            </a:xfrm>
            <a:custGeom>
              <a:avLst/>
              <a:gdLst/>
              <a:ahLst/>
              <a:cxnLst/>
              <a:rect l="l" t="t" r="r" b="b"/>
              <a:pathLst>
                <a:path w="589915" h="735329">
                  <a:moveTo>
                    <a:pt x="589661" y="0"/>
                  </a:moveTo>
                  <a:lnTo>
                    <a:pt x="540118" y="1667"/>
                  </a:lnTo>
                  <a:lnTo>
                    <a:pt x="491136" y="6621"/>
                  </a:lnTo>
                  <a:lnTo>
                    <a:pt x="442861" y="14789"/>
                  </a:lnTo>
                  <a:lnTo>
                    <a:pt x="395438" y="26099"/>
                  </a:lnTo>
                  <a:lnTo>
                    <a:pt x="349011" y="40477"/>
                  </a:lnTo>
                  <a:lnTo>
                    <a:pt x="303727" y="57853"/>
                  </a:lnTo>
                  <a:lnTo>
                    <a:pt x="259730" y="78152"/>
                  </a:lnTo>
                  <a:lnTo>
                    <a:pt x="217166" y="101303"/>
                  </a:lnTo>
                  <a:lnTo>
                    <a:pt x="176180" y="127234"/>
                  </a:lnTo>
                  <a:lnTo>
                    <a:pt x="136917" y="155871"/>
                  </a:lnTo>
                  <a:lnTo>
                    <a:pt x="99522" y="187142"/>
                  </a:lnTo>
                  <a:lnTo>
                    <a:pt x="64140" y="220975"/>
                  </a:lnTo>
                  <a:lnTo>
                    <a:pt x="30918" y="257297"/>
                  </a:lnTo>
                  <a:lnTo>
                    <a:pt x="0" y="296036"/>
                  </a:lnTo>
                  <a:lnTo>
                    <a:pt x="589661" y="735075"/>
                  </a:lnTo>
                  <a:lnTo>
                    <a:pt x="589661" y="0"/>
                  </a:lnTo>
                  <a:close/>
                </a:path>
              </a:pathLst>
            </a:custGeom>
            <a:solidFill>
              <a:srgbClr val="A4A4A4"/>
            </a:solidFill>
          </p:spPr>
          <p:txBody>
            <a:bodyPr wrap="square" lIns="0" tIns="0" rIns="0" bIns="0" rtlCol="0"/>
            <a:lstStyle/>
            <a:p>
              <a:endParaRPr/>
            </a:p>
          </p:txBody>
        </p:sp>
        <p:sp>
          <p:nvSpPr>
            <p:cNvPr id="103" name="object 103"/>
            <p:cNvSpPr/>
            <p:nvPr/>
          </p:nvSpPr>
          <p:spPr>
            <a:xfrm>
              <a:off x="6004687" y="4226433"/>
              <a:ext cx="589915" cy="735330"/>
            </a:xfrm>
            <a:custGeom>
              <a:avLst/>
              <a:gdLst/>
              <a:ahLst/>
              <a:cxnLst/>
              <a:rect l="l" t="t" r="r" b="b"/>
              <a:pathLst>
                <a:path w="589915" h="735329">
                  <a:moveTo>
                    <a:pt x="0" y="296036"/>
                  </a:moveTo>
                  <a:lnTo>
                    <a:pt x="30918" y="257297"/>
                  </a:lnTo>
                  <a:lnTo>
                    <a:pt x="64140" y="220975"/>
                  </a:lnTo>
                  <a:lnTo>
                    <a:pt x="99522" y="187142"/>
                  </a:lnTo>
                  <a:lnTo>
                    <a:pt x="136917" y="155871"/>
                  </a:lnTo>
                  <a:lnTo>
                    <a:pt x="176180" y="127234"/>
                  </a:lnTo>
                  <a:lnTo>
                    <a:pt x="217166" y="101303"/>
                  </a:lnTo>
                  <a:lnTo>
                    <a:pt x="259730" y="78152"/>
                  </a:lnTo>
                  <a:lnTo>
                    <a:pt x="303727" y="57853"/>
                  </a:lnTo>
                  <a:lnTo>
                    <a:pt x="349011" y="40477"/>
                  </a:lnTo>
                  <a:lnTo>
                    <a:pt x="395438" y="26099"/>
                  </a:lnTo>
                  <a:lnTo>
                    <a:pt x="442861" y="14789"/>
                  </a:lnTo>
                  <a:lnTo>
                    <a:pt x="491136" y="6621"/>
                  </a:lnTo>
                  <a:lnTo>
                    <a:pt x="540118" y="1667"/>
                  </a:lnTo>
                  <a:lnTo>
                    <a:pt x="589661" y="0"/>
                  </a:lnTo>
                  <a:lnTo>
                    <a:pt x="589661" y="735075"/>
                  </a:lnTo>
                  <a:lnTo>
                    <a:pt x="0" y="296036"/>
                  </a:lnTo>
                  <a:close/>
                </a:path>
              </a:pathLst>
            </a:custGeom>
            <a:ln w="11239">
              <a:solidFill>
                <a:srgbClr val="FFFFFF"/>
              </a:solidFill>
            </a:ln>
          </p:spPr>
          <p:txBody>
            <a:bodyPr wrap="square" lIns="0" tIns="0" rIns="0" bIns="0" rtlCol="0"/>
            <a:lstStyle/>
            <a:p>
              <a:endParaRPr/>
            </a:p>
          </p:txBody>
        </p:sp>
        <p:sp>
          <p:nvSpPr>
            <p:cNvPr id="104" name="object 104"/>
            <p:cNvSpPr/>
            <p:nvPr/>
          </p:nvSpPr>
          <p:spPr>
            <a:xfrm>
              <a:off x="6875399" y="3941953"/>
              <a:ext cx="647065" cy="362585"/>
            </a:xfrm>
            <a:custGeom>
              <a:avLst/>
              <a:gdLst/>
              <a:ahLst/>
              <a:cxnLst/>
              <a:rect l="l" t="t" r="r" b="b"/>
              <a:pathLst>
                <a:path w="647065" h="362585">
                  <a:moveTo>
                    <a:pt x="646938" y="0"/>
                  </a:moveTo>
                  <a:lnTo>
                    <a:pt x="0" y="0"/>
                  </a:lnTo>
                  <a:lnTo>
                    <a:pt x="0" y="285496"/>
                  </a:lnTo>
                  <a:lnTo>
                    <a:pt x="107823" y="285496"/>
                  </a:lnTo>
                  <a:lnTo>
                    <a:pt x="48768" y="362585"/>
                  </a:lnTo>
                  <a:lnTo>
                    <a:pt x="269621" y="285496"/>
                  </a:lnTo>
                  <a:lnTo>
                    <a:pt x="646938" y="285496"/>
                  </a:lnTo>
                  <a:lnTo>
                    <a:pt x="646938" y="0"/>
                  </a:lnTo>
                  <a:close/>
                </a:path>
              </a:pathLst>
            </a:custGeom>
            <a:solidFill>
              <a:srgbClr val="FFFFFF"/>
            </a:solidFill>
          </p:spPr>
          <p:txBody>
            <a:bodyPr wrap="square" lIns="0" tIns="0" rIns="0" bIns="0" rtlCol="0"/>
            <a:lstStyle/>
            <a:p>
              <a:endParaRPr/>
            </a:p>
          </p:txBody>
        </p:sp>
        <p:sp>
          <p:nvSpPr>
            <p:cNvPr id="105" name="object 105"/>
            <p:cNvSpPr/>
            <p:nvPr/>
          </p:nvSpPr>
          <p:spPr>
            <a:xfrm>
              <a:off x="6875399" y="3941953"/>
              <a:ext cx="647065" cy="362585"/>
            </a:xfrm>
            <a:custGeom>
              <a:avLst/>
              <a:gdLst/>
              <a:ahLst/>
              <a:cxnLst/>
              <a:rect l="l" t="t" r="r" b="b"/>
              <a:pathLst>
                <a:path w="647065" h="362585">
                  <a:moveTo>
                    <a:pt x="0" y="0"/>
                  </a:moveTo>
                  <a:lnTo>
                    <a:pt x="107823" y="0"/>
                  </a:lnTo>
                  <a:lnTo>
                    <a:pt x="269621" y="0"/>
                  </a:lnTo>
                  <a:lnTo>
                    <a:pt x="646938" y="0"/>
                  </a:lnTo>
                  <a:lnTo>
                    <a:pt x="646938" y="166624"/>
                  </a:lnTo>
                  <a:lnTo>
                    <a:pt x="646938" y="237997"/>
                  </a:lnTo>
                  <a:lnTo>
                    <a:pt x="646938" y="285496"/>
                  </a:lnTo>
                  <a:lnTo>
                    <a:pt x="269621" y="285496"/>
                  </a:lnTo>
                  <a:lnTo>
                    <a:pt x="48768" y="362585"/>
                  </a:lnTo>
                  <a:lnTo>
                    <a:pt x="107823" y="285496"/>
                  </a:lnTo>
                  <a:lnTo>
                    <a:pt x="0" y="285496"/>
                  </a:lnTo>
                  <a:lnTo>
                    <a:pt x="0" y="237997"/>
                  </a:lnTo>
                  <a:lnTo>
                    <a:pt x="0" y="166624"/>
                  </a:lnTo>
                  <a:lnTo>
                    <a:pt x="0" y="0"/>
                  </a:lnTo>
                  <a:close/>
                </a:path>
              </a:pathLst>
            </a:custGeom>
            <a:ln w="5626">
              <a:solidFill>
                <a:srgbClr val="000000"/>
              </a:solidFill>
            </a:ln>
          </p:spPr>
          <p:txBody>
            <a:bodyPr wrap="square" lIns="0" tIns="0" rIns="0" bIns="0" rtlCol="0"/>
            <a:lstStyle/>
            <a:p>
              <a:endParaRPr/>
            </a:p>
          </p:txBody>
        </p:sp>
      </p:grpSp>
      <p:sp>
        <p:nvSpPr>
          <p:cNvPr id="106" name="object 106"/>
          <p:cNvSpPr txBox="1"/>
          <p:nvPr/>
        </p:nvSpPr>
        <p:spPr>
          <a:xfrm>
            <a:off x="9309961" y="6036772"/>
            <a:ext cx="576557" cy="289822"/>
          </a:xfrm>
          <a:prstGeom prst="rect">
            <a:avLst/>
          </a:prstGeom>
        </p:spPr>
        <p:txBody>
          <a:bodyPr vert="horz" wrap="square" lIns="0" tIns="30479" rIns="0" bIns="0" rtlCol="0">
            <a:spAutoFit/>
          </a:bodyPr>
          <a:lstStyle/>
          <a:p>
            <a:pPr marL="2540">
              <a:spcBef>
                <a:spcPts val="240"/>
              </a:spcBef>
            </a:pPr>
            <a:r>
              <a:rPr sz="800" spc="-13" dirty="0">
                <a:solidFill>
                  <a:srgbClr val="585858"/>
                </a:solidFill>
                <a:latin typeface="BIZ UDPゴシック"/>
                <a:cs typeface="BIZ UDPゴシック"/>
              </a:rPr>
              <a:t>置いている</a:t>
            </a:r>
            <a:endParaRPr sz="800">
              <a:latin typeface="BIZ UDPゴシック"/>
              <a:cs typeface="BIZ UDPゴシック"/>
            </a:endParaRPr>
          </a:p>
          <a:p>
            <a:pPr>
              <a:spcBef>
                <a:spcPts val="113"/>
              </a:spcBef>
            </a:pPr>
            <a:r>
              <a:rPr sz="800" dirty="0">
                <a:solidFill>
                  <a:srgbClr val="585858"/>
                </a:solidFill>
                <a:latin typeface="BIZ UDPゴシック"/>
                <a:cs typeface="BIZ UDPゴシック"/>
              </a:rPr>
              <a:t>4</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15%</a:t>
            </a:r>
            <a:endParaRPr sz="800">
              <a:latin typeface="BIZ UDPゴシック"/>
              <a:cs typeface="BIZ UDPゴシック"/>
            </a:endParaRPr>
          </a:p>
        </p:txBody>
      </p:sp>
      <p:grpSp>
        <p:nvGrpSpPr>
          <p:cNvPr id="107" name="object 107"/>
          <p:cNvGrpSpPr/>
          <p:nvPr/>
        </p:nvGrpSpPr>
        <p:grpSpPr>
          <a:xfrm>
            <a:off x="7503158" y="8307397"/>
            <a:ext cx="1265720" cy="448717"/>
            <a:chOff x="5647880" y="5668073"/>
            <a:chExt cx="949325" cy="336550"/>
          </a:xfrm>
        </p:grpSpPr>
        <p:sp>
          <p:nvSpPr>
            <p:cNvPr id="108" name="object 108"/>
            <p:cNvSpPr/>
            <p:nvPr/>
          </p:nvSpPr>
          <p:spPr>
            <a:xfrm>
              <a:off x="5650737" y="5670931"/>
              <a:ext cx="943610" cy="330835"/>
            </a:xfrm>
            <a:custGeom>
              <a:avLst/>
              <a:gdLst/>
              <a:ahLst/>
              <a:cxnLst/>
              <a:rect l="l" t="t" r="r" b="b"/>
              <a:pathLst>
                <a:path w="943609" h="330835">
                  <a:moveTo>
                    <a:pt x="693039" y="0"/>
                  </a:moveTo>
                  <a:lnTo>
                    <a:pt x="0" y="0"/>
                  </a:lnTo>
                  <a:lnTo>
                    <a:pt x="0" y="330326"/>
                  </a:lnTo>
                  <a:lnTo>
                    <a:pt x="693039" y="330326"/>
                  </a:lnTo>
                  <a:lnTo>
                    <a:pt x="693039" y="137540"/>
                  </a:lnTo>
                  <a:lnTo>
                    <a:pt x="943610" y="25526"/>
                  </a:lnTo>
                  <a:lnTo>
                    <a:pt x="693039" y="54990"/>
                  </a:lnTo>
                  <a:lnTo>
                    <a:pt x="693039" y="0"/>
                  </a:lnTo>
                  <a:close/>
                </a:path>
              </a:pathLst>
            </a:custGeom>
            <a:solidFill>
              <a:srgbClr val="FFFFFF"/>
            </a:solidFill>
          </p:spPr>
          <p:txBody>
            <a:bodyPr wrap="square" lIns="0" tIns="0" rIns="0" bIns="0" rtlCol="0"/>
            <a:lstStyle/>
            <a:p>
              <a:endParaRPr/>
            </a:p>
          </p:txBody>
        </p:sp>
        <p:sp>
          <p:nvSpPr>
            <p:cNvPr id="109" name="object 109"/>
            <p:cNvSpPr/>
            <p:nvPr/>
          </p:nvSpPr>
          <p:spPr>
            <a:xfrm>
              <a:off x="5650737" y="5670931"/>
              <a:ext cx="943610" cy="330835"/>
            </a:xfrm>
            <a:custGeom>
              <a:avLst/>
              <a:gdLst/>
              <a:ahLst/>
              <a:cxnLst/>
              <a:rect l="l" t="t" r="r" b="b"/>
              <a:pathLst>
                <a:path w="943609" h="330835">
                  <a:moveTo>
                    <a:pt x="0" y="0"/>
                  </a:moveTo>
                  <a:lnTo>
                    <a:pt x="404241" y="0"/>
                  </a:lnTo>
                  <a:lnTo>
                    <a:pt x="577469" y="0"/>
                  </a:lnTo>
                  <a:lnTo>
                    <a:pt x="693039" y="0"/>
                  </a:lnTo>
                  <a:lnTo>
                    <a:pt x="693039" y="54990"/>
                  </a:lnTo>
                  <a:lnTo>
                    <a:pt x="943610" y="25526"/>
                  </a:lnTo>
                  <a:lnTo>
                    <a:pt x="693039" y="137540"/>
                  </a:lnTo>
                  <a:lnTo>
                    <a:pt x="693039" y="330326"/>
                  </a:lnTo>
                  <a:lnTo>
                    <a:pt x="577469" y="330326"/>
                  </a:lnTo>
                  <a:lnTo>
                    <a:pt x="404241" y="330326"/>
                  </a:lnTo>
                  <a:lnTo>
                    <a:pt x="0" y="330326"/>
                  </a:lnTo>
                  <a:lnTo>
                    <a:pt x="0" y="137540"/>
                  </a:lnTo>
                  <a:lnTo>
                    <a:pt x="0" y="54990"/>
                  </a:lnTo>
                  <a:lnTo>
                    <a:pt x="0" y="0"/>
                  </a:lnTo>
                  <a:close/>
                </a:path>
              </a:pathLst>
            </a:custGeom>
            <a:ln w="5626">
              <a:solidFill>
                <a:srgbClr val="000000"/>
              </a:solidFill>
            </a:ln>
          </p:spPr>
          <p:txBody>
            <a:bodyPr wrap="square" lIns="0" tIns="0" rIns="0" bIns="0" rtlCol="0"/>
            <a:lstStyle/>
            <a:p>
              <a:endParaRPr/>
            </a:p>
          </p:txBody>
        </p:sp>
      </p:grpSp>
      <p:sp>
        <p:nvSpPr>
          <p:cNvPr id="110" name="object 110"/>
          <p:cNvSpPr txBox="1"/>
          <p:nvPr/>
        </p:nvSpPr>
        <p:spPr>
          <a:xfrm>
            <a:off x="7656482" y="8371961"/>
            <a:ext cx="667149" cy="289822"/>
          </a:xfrm>
          <a:prstGeom prst="rect">
            <a:avLst/>
          </a:prstGeom>
        </p:spPr>
        <p:txBody>
          <a:bodyPr vert="horz" wrap="square" lIns="0" tIns="30479" rIns="0" bIns="0" rtlCol="0">
            <a:spAutoFit/>
          </a:bodyPr>
          <a:lstStyle/>
          <a:p>
            <a:pPr>
              <a:spcBef>
                <a:spcPts val="240"/>
              </a:spcBef>
            </a:pPr>
            <a:r>
              <a:rPr sz="800" spc="-13" dirty="0">
                <a:solidFill>
                  <a:srgbClr val="585858"/>
                </a:solidFill>
                <a:latin typeface="BIZ UDPゴシック"/>
                <a:cs typeface="BIZ UDPゴシック"/>
              </a:rPr>
              <a:t>置いていない</a:t>
            </a:r>
            <a:endParaRPr sz="800">
              <a:latin typeface="BIZ UDPゴシック"/>
              <a:cs typeface="BIZ UDPゴシック"/>
            </a:endParaRPr>
          </a:p>
          <a:p>
            <a:pPr marL="11006">
              <a:spcBef>
                <a:spcPts val="120"/>
              </a:spcBef>
            </a:pPr>
            <a:r>
              <a:rPr sz="800" dirty="0">
                <a:solidFill>
                  <a:srgbClr val="585858"/>
                </a:solidFill>
                <a:latin typeface="BIZ UDPゴシック"/>
                <a:cs typeface="BIZ UDPゴシック"/>
              </a:rPr>
              <a:t>19</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70%</a:t>
            </a:r>
            <a:endParaRPr sz="800">
              <a:latin typeface="BIZ UDPゴシック"/>
              <a:cs typeface="BIZ UDPゴシック"/>
            </a:endParaRPr>
          </a:p>
        </p:txBody>
      </p:sp>
      <p:grpSp>
        <p:nvGrpSpPr>
          <p:cNvPr id="111" name="object 111"/>
          <p:cNvGrpSpPr/>
          <p:nvPr/>
        </p:nvGrpSpPr>
        <p:grpSpPr>
          <a:xfrm>
            <a:off x="7507561" y="6005735"/>
            <a:ext cx="822083" cy="487662"/>
            <a:chOff x="5651182" y="3941762"/>
            <a:chExt cx="616585" cy="365760"/>
          </a:xfrm>
        </p:grpSpPr>
        <p:sp>
          <p:nvSpPr>
            <p:cNvPr id="112" name="object 112"/>
            <p:cNvSpPr/>
            <p:nvPr/>
          </p:nvSpPr>
          <p:spPr>
            <a:xfrm>
              <a:off x="5654040" y="3944619"/>
              <a:ext cx="610870" cy="360045"/>
            </a:xfrm>
            <a:custGeom>
              <a:avLst/>
              <a:gdLst/>
              <a:ahLst/>
              <a:cxnLst/>
              <a:rect l="l" t="t" r="r" b="b"/>
              <a:pathLst>
                <a:path w="610870" h="360045">
                  <a:moveTo>
                    <a:pt x="544830" y="0"/>
                  </a:moveTo>
                  <a:lnTo>
                    <a:pt x="0" y="0"/>
                  </a:lnTo>
                  <a:lnTo>
                    <a:pt x="0" y="279654"/>
                  </a:lnTo>
                  <a:lnTo>
                    <a:pt x="317881" y="279654"/>
                  </a:lnTo>
                  <a:lnTo>
                    <a:pt x="610362" y="359918"/>
                  </a:lnTo>
                  <a:lnTo>
                    <a:pt x="454025" y="279654"/>
                  </a:lnTo>
                  <a:lnTo>
                    <a:pt x="544830" y="279654"/>
                  </a:lnTo>
                  <a:lnTo>
                    <a:pt x="544830" y="0"/>
                  </a:lnTo>
                  <a:close/>
                </a:path>
              </a:pathLst>
            </a:custGeom>
            <a:solidFill>
              <a:srgbClr val="FFFFFF"/>
            </a:solidFill>
          </p:spPr>
          <p:txBody>
            <a:bodyPr wrap="square" lIns="0" tIns="0" rIns="0" bIns="0" rtlCol="0"/>
            <a:lstStyle/>
            <a:p>
              <a:endParaRPr/>
            </a:p>
          </p:txBody>
        </p:sp>
        <p:sp>
          <p:nvSpPr>
            <p:cNvPr id="113" name="object 113"/>
            <p:cNvSpPr/>
            <p:nvPr/>
          </p:nvSpPr>
          <p:spPr>
            <a:xfrm>
              <a:off x="5654040" y="3944619"/>
              <a:ext cx="610870" cy="360045"/>
            </a:xfrm>
            <a:custGeom>
              <a:avLst/>
              <a:gdLst/>
              <a:ahLst/>
              <a:cxnLst/>
              <a:rect l="l" t="t" r="r" b="b"/>
              <a:pathLst>
                <a:path w="610870" h="360045">
                  <a:moveTo>
                    <a:pt x="0" y="0"/>
                  </a:moveTo>
                  <a:lnTo>
                    <a:pt x="317881" y="0"/>
                  </a:lnTo>
                  <a:lnTo>
                    <a:pt x="454025" y="0"/>
                  </a:lnTo>
                  <a:lnTo>
                    <a:pt x="544830" y="0"/>
                  </a:lnTo>
                  <a:lnTo>
                    <a:pt x="544830" y="163068"/>
                  </a:lnTo>
                  <a:lnTo>
                    <a:pt x="544830" y="233045"/>
                  </a:lnTo>
                  <a:lnTo>
                    <a:pt x="544830" y="279654"/>
                  </a:lnTo>
                  <a:lnTo>
                    <a:pt x="454025" y="279654"/>
                  </a:lnTo>
                  <a:lnTo>
                    <a:pt x="610362" y="359918"/>
                  </a:lnTo>
                  <a:lnTo>
                    <a:pt x="317881" y="279654"/>
                  </a:lnTo>
                  <a:lnTo>
                    <a:pt x="0" y="279654"/>
                  </a:lnTo>
                  <a:lnTo>
                    <a:pt x="0" y="233045"/>
                  </a:lnTo>
                  <a:lnTo>
                    <a:pt x="0" y="163068"/>
                  </a:lnTo>
                  <a:lnTo>
                    <a:pt x="0" y="0"/>
                  </a:lnTo>
                  <a:close/>
                </a:path>
              </a:pathLst>
            </a:custGeom>
            <a:ln w="5626">
              <a:solidFill>
                <a:srgbClr val="000000"/>
              </a:solidFill>
            </a:ln>
          </p:spPr>
          <p:txBody>
            <a:bodyPr wrap="square" lIns="0" tIns="0" rIns="0" bIns="0" rtlCol="0"/>
            <a:lstStyle/>
            <a:p>
              <a:endParaRPr/>
            </a:p>
          </p:txBody>
        </p:sp>
      </p:grpSp>
      <p:sp>
        <p:nvSpPr>
          <p:cNvPr id="114" name="object 114"/>
          <p:cNvSpPr txBox="1"/>
          <p:nvPr/>
        </p:nvSpPr>
        <p:spPr>
          <a:xfrm>
            <a:off x="7613305" y="6036460"/>
            <a:ext cx="575712" cy="289822"/>
          </a:xfrm>
          <a:prstGeom prst="rect">
            <a:avLst/>
          </a:prstGeom>
        </p:spPr>
        <p:txBody>
          <a:bodyPr vert="horz" wrap="square" lIns="0" tIns="30479" rIns="0" bIns="0" rtlCol="0">
            <a:spAutoFit/>
          </a:bodyPr>
          <a:lstStyle/>
          <a:p>
            <a:pPr marR="39792" algn="ctr">
              <a:spcBef>
                <a:spcPts val="240"/>
              </a:spcBef>
            </a:pPr>
            <a:r>
              <a:rPr sz="800" spc="-27" dirty="0">
                <a:solidFill>
                  <a:srgbClr val="585858"/>
                </a:solidFill>
                <a:latin typeface="BIZ UDPゴシック"/>
                <a:cs typeface="BIZ UDPゴシック"/>
              </a:rPr>
              <a:t>未回答</a:t>
            </a:r>
            <a:endParaRPr sz="800">
              <a:latin typeface="BIZ UDPゴシック"/>
              <a:cs typeface="BIZ UDPゴシック"/>
            </a:endParaRPr>
          </a:p>
          <a:p>
            <a:pPr marR="6773" algn="ctr">
              <a:spcBef>
                <a:spcPts val="113"/>
              </a:spcBef>
            </a:pPr>
            <a:r>
              <a:rPr sz="800" dirty="0">
                <a:solidFill>
                  <a:srgbClr val="585858"/>
                </a:solidFill>
                <a:latin typeface="BIZ UDPゴシック"/>
                <a:cs typeface="BIZ UDPゴシック"/>
              </a:rPr>
              <a:t>4</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15%</a:t>
            </a:r>
            <a:endParaRPr sz="800">
              <a:latin typeface="BIZ UDPゴシック"/>
              <a:cs typeface="BIZ UDPゴシック"/>
            </a:endParaRPr>
          </a:p>
        </p:txBody>
      </p:sp>
      <p:sp>
        <p:nvSpPr>
          <p:cNvPr id="115" name="object 115"/>
          <p:cNvSpPr txBox="1"/>
          <p:nvPr/>
        </p:nvSpPr>
        <p:spPr>
          <a:xfrm>
            <a:off x="6044320" y="5971617"/>
            <a:ext cx="614656" cy="135870"/>
          </a:xfrm>
          <a:prstGeom prst="rect">
            <a:avLst/>
          </a:prstGeom>
        </p:spPr>
        <p:txBody>
          <a:bodyPr vert="horz" wrap="square" lIns="0" tIns="22859" rIns="0" bIns="0" rtlCol="0">
            <a:spAutoFit/>
          </a:bodyPr>
          <a:lstStyle/>
          <a:p>
            <a:pPr>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116" name="object 116"/>
          <p:cNvGrpSpPr/>
          <p:nvPr/>
        </p:nvGrpSpPr>
        <p:grpSpPr>
          <a:xfrm>
            <a:off x="10737643" y="6175401"/>
            <a:ext cx="2356186" cy="2266443"/>
            <a:chOff x="8073834" y="4069016"/>
            <a:chExt cx="1767205" cy="1699895"/>
          </a:xfrm>
        </p:grpSpPr>
        <p:sp>
          <p:nvSpPr>
            <p:cNvPr id="117" name="object 117"/>
            <p:cNvSpPr/>
            <p:nvPr/>
          </p:nvSpPr>
          <p:spPr>
            <a:xfrm>
              <a:off x="8428608" y="4071874"/>
              <a:ext cx="1057910" cy="1694180"/>
            </a:xfrm>
            <a:custGeom>
              <a:avLst/>
              <a:gdLst/>
              <a:ahLst/>
              <a:cxnLst/>
              <a:rect l="l" t="t" r="r" b="b"/>
              <a:pathLst>
                <a:path w="1057909" h="1694179">
                  <a:moveTo>
                    <a:pt x="0" y="1440307"/>
                  </a:moveTo>
                  <a:lnTo>
                    <a:pt x="0" y="1694180"/>
                  </a:lnTo>
                </a:path>
                <a:path w="1057909" h="1694179">
                  <a:moveTo>
                    <a:pt x="0" y="593216"/>
                  </a:moveTo>
                  <a:lnTo>
                    <a:pt x="0" y="1101344"/>
                  </a:lnTo>
                </a:path>
                <a:path w="1057909" h="1694179">
                  <a:moveTo>
                    <a:pt x="0" y="0"/>
                  </a:moveTo>
                  <a:lnTo>
                    <a:pt x="0" y="254253"/>
                  </a:lnTo>
                </a:path>
                <a:path w="1057909" h="1694179">
                  <a:moveTo>
                    <a:pt x="352425" y="1440307"/>
                  </a:moveTo>
                  <a:lnTo>
                    <a:pt x="352425" y="1694180"/>
                  </a:lnTo>
                </a:path>
                <a:path w="1057909" h="1694179">
                  <a:moveTo>
                    <a:pt x="352425" y="593216"/>
                  </a:moveTo>
                  <a:lnTo>
                    <a:pt x="352425" y="1101344"/>
                  </a:lnTo>
                </a:path>
                <a:path w="1057909" h="1694179">
                  <a:moveTo>
                    <a:pt x="352425" y="0"/>
                  </a:moveTo>
                  <a:lnTo>
                    <a:pt x="352425" y="254253"/>
                  </a:lnTo>
                </a:path>
                <a:path w="1057909" h="1694179">
                  <a:moveTo>
                    <a:pt x="704976" y="1440307"/>
                  </a:moveTo>
                  <a:lnTo>
                    <a:pt x="704976" y="1694180"/>
                  </a:lnTo>
                </a:path>
                <a:path w="1057909" h="1694179">
                  <a:moveTo>
                    <a:pt x="704976" y="593216"/>
                  </a:moveTo>
                  <a:lnTo>
                    <a:pt x="704976" y="1101344"/>
                  </a:lnTo>
                </a:path>
                <a:path w="1057909" h="1694179">
                  <a:moveTo>
                    <a:pt x="704976" y="0"/>
                  </a:moveTo>
                  <a:lnTo>
                    <a:pt x="704976" y="254253"/>
                  </a:lnTo>
                </a:path>
                <a:path w="1057909" h="1694179">
                  <a:moveTo>
                    <a:pt x="1057402" y="1440307"/>
                  </a:moveTo>
                  <a:lnTo>
                    <a:pt x="1057402" y="1694180"/>
                  </a:lnTo>
                </a:path>
                <a:path w="1057909" h="1694179">
                  <a:moveTo>
                    <a:pt x="1057402" y="593216"/>
                  </a:moveTo>
                  <a:lnTo>
                    <a:pt x="1057402" y="1101344"/>
                  </a:lnTo>
                </a:path>
                <a:path w="1057909" h="1694179">
                  <a:moveTo>
                    <a:pt x="1057402" y="0"/>
                  </a:moveTo>
                  <a:lnTo>
                    <a:pt x="1057402" y="254253"/>
                  </a:lnTo>
                </a:path>
              </a:pathLst>
            </a:custGeom>
            <a:ln w="5626">
              <a:solidFill>
                <a:srgbClr val="D9D9D9"/>
              </a:solidFill>
            </a:ln>
          </p:spPr>
          <p:txBody>
            <a:bodyPr wrap="square" lIns="0" tIns="0" rIns="0" bIns="0" rtlCol="0"/>
            <a:lstStyle/>
            <a:p>
              <a:endParaRPr/>
            </a:p>
          </p:txBody>
        </p:sp>
        <p:sp>
          <p:nvSpPr>
            <p:cNvPr id="118" name="object 118"/>
            <p:cNvSpPr/>
            <p:nvPr/>
          </p:nvSpPr>
          <p:spPr>
            <a:xfrm>
              <a:off x="9838054" y="4071874"/>
              <a:ext cx="0" cy="1694180"/>
            </a:xfrm>
            <a:custGeom>
              <a:avLst/>
              <a:gdLst/>
              <a:ahLst/>
              <a:cxnLst/>
              <a:rect l="l" t="t" r="r" b="b"/>
              <a:pathLst>
                <a:path h="1694179">
                  <a:moveTo>
                    <a:pt x="0" y="0"/>
                  </a:moveTo>
                  <a:lnTo>
                    <a:pt x="0" y="1694180"/>
                  </a:lnTo>
                </a:path>
              </a:pathLst>
            </a:custGeom>
            <a:ln w="5626">
              <a:solidFill>
                <a:srgbClr val="D9D9D9"/>
              </a:solidFill>
            </a:ln>
          </p:spPr>
          <p:txBody>
            <a:bodyPr wrap="square" lIns="0" tIns="0" rIns="0" bIns="0" rtlCol="0"/>
            <a:lstStyle/>
            <a:p>
              <a:endParaRPr/>
            </a:p>
          </p:txBody>
        </p:sp>
        <p:sp>
          <p:nvSpPr>
            <p:cNvPr id="119" name="object 119"/>
            <p:cNvSpPr/>
            <p:nvPr/>
          </p:nvSpPr>
          <p:spPr>
            <a:xfrm>
              <a:off x="8076692" y="4326128"/>
              <a:ext cx="1321435" cy="1186180"/>
            </a:xfrm>
            <a:custGeom>
              <a:avLst/>
              <a:gdLst/>
              <a:ahLst/>
              <a:cxnLst/>
              <a:rect l="l" t="t" r="r" b="b"/>
              <a:pathLst>
                <a:path w="1321434" h="1186179">
                  <a:moveTo>
                    <a:pt x="1112647" y="0"/>
                  </a:moveTo>
                  <a:lnTo>
                    <a:pt x="0" y="0"/>
                  </a:lnTo>
                  <a:lnTo>
                    <a:pt x="0" y="338963"/>
                  </a:lnTo>
                  <a:lnTo>
                    <a:pt x="1112647" y="338963"/>
                  </a:lnTo>
                  <a:lnTo>
                    <a:pt x="1112647" y="0"/>
                  </a:lnTo>
                  <a:close/>
                </a:path>
                <a:path w="1321434" h="1186179">
                  <a:moveTo>
                    <a:pt x="1321181" y="847090"/>
                  </a:moveTo>
                  <a:lnTo>
                    <a:pt x="0" y="847090"/>
                  </a:lnTo>
                  <a:lnTo>
                    <a:pt x="0" y="1186053"/>
                  </a:lnTo>
                  <a:lnTo>
                    <a:pt x="1321181" y="1186053"/>
                  </a:lnTo>
                  <a:lnTo>
                    <a:pt x="1321181" y="847090"/>
                  </a:lnTo>
                  <a:close/>
                </a:path>
              </a:pathLst>
            </a:custGeom>
            <a:solidFill>
              <a:srgbClr val="92D050"/>
            </a:solidFill>
          </p:spPr>
          <p:txBody>
            <a:bodyPr wrap="square" lIns="0" tIns="0" rIns="0" bIns="0" rtlCol="0"/>
            <a:lstStyle/>
            <a:p>
              <a:endParaRPr/>
            </a:p>
          </p:txBody>
        </p:sp>
        <p:sp>
          <p:nvSpPr>
            <p:cNvPr id="120" name="object 120"/>
            <p:cNvSpPr/>
            <p:nvPr/>
          </p:nvSpPr>
          <p:spPr>
            <a:xfrm>
              <a:off x="9189339" y="4326128"/>
              <a:ext cx="648335" cy="1186180"/>
            </a:xfrm>
            <a:custGeom>
              <a:avLst/>
              <a:gdLst/>
              <a:ahLst/>
              <a:cxnLst/>
              <a:rect l="l" t="t" r="r" b="b"/>
              <a:pathLst>
                <a:path w="648334" h="1186179">
                  <a:moveTo>
                    <a:pt x="463042" y="0"/>
                  </a:moveTo>
                  <a:lnTo>
                    <a:pt x="0" y="0"/>
                  </a:lnTo>
                  <a:lnTo>
                    <a:pt x="0" y="338963"/>
                  </a:lnTo>
                  <a:lnTo>
                    <a:pt x="463042" y="338963"/>
                  </a:lnTo>
                  <a:lnTo>
                    <a:pt x="463042" y="0"/>
                  </a:lnTo>
                  <a:close/>
                </a:path>
                <a:path w="648334" h="1186179">
                  <a:moveTo>
                    <a:pt x="648208" y="847090"/>
                  </a:moveTo>
                  <a:lnTo>
                    <a:pt x="208534" y="847090"/>
                  </a:lnTo>
                  <a:lnTo>
                    <a:pt x="208534" y="1186053"/>
                  </a:lnTo>
                  <a:lnTo>
                    <a:pt x="648208" y="1186053"/>
                  </a:lnTo>
                  <a:lnTo>
                    <a:pt x="648208" y="847090"/>
                  </a:lnTo>
                  <a:close/>
                </a:path>
              </a:pathLst>
            </a:custGeom>
            <a:solidFill>
              <a:srgbClr val="5B9BD4"/>
            </a:solidFill>
          </p:spPr>
          <p:txBody>
            <a:bodyPr wrap="square" lIns="0" tIns="0" rIns="0" bIns="0" rtlCol="0"/>
            <a:lstStyle/>
            <a:p>
              <a:endParaRPr/>
            </a:p>
          </p:txBody>
        </p:sp>
        <p:sp>
          <p:nvSpPr>
            <p:cNvPr id="121" name="object 121"/>
            <p:cNvSpPr/>
            <p:nvPr/>
          </p:nvSpPr>
          <p:spPr>
            <a:xfrm>
              <a:off x="9652380" y="4326102"/>
              <a:ext cx="185420" cy="339090"/>
            </a:xfrm>
            <a:custGeom>
              <a:avLst/>
              <a:gdLst/>
              <a:ahLst/>
              <a:cxnLst/>
              <a:rect l="l" t="t" r="r" b="b"/>
              <a:pathLst>
                <a:path w="185420" h="339089">
                  <a:moveTo>
                    <a:pt x="185229" y="0"/>
                  </a:moveTo>
                  <a:lnTo>
                    <a:pt x="0" y="0"/>
                  </a:lnTo>
                  <a:lnTo>
                    <a:pt x="0" y="338988"/>
                  </a:lnTo>
                  <a:lnTo>
                    <a:pt x="185229" y="338988"/>
                  </a:lnTo>
                  <a:lnTo>
                    <a:pt x="185229" y="0"/>
                  </a:lnTo>
                  <a:close/>
                </a:path>
              </a:pathLst>
            </a:custGeom>
            <a:solidFill>
              <a:srgbClr val="FFC000"/>
            </a:solidFill>
          </p:spPr>
          <p:txBody>
            <a:bodyPr wrap="square" lIns="0" tIns="0" rIns="0" bIns="0" rtlCol="0"/>
            <a:lstStyle/>
            <a:p>
              <a:endParaRPr/>
            </a:p>
          </p:txBody>
        </p:sp>
        <p:sp>
          <p:nvSpPr>
            <p:cNvPr id="122" name="object 122"/>
            <p:cNvSpPr/>
            <p:nvPr/>
          </p:nvSpPr>
          <p:spPr>
            <a:xfrm>
              <a:off x="8076691" y="4071874"/>
              <a:ext cx="0" cy="1694180"/>
            </a:xfrm>
            <a:custGeom>
              <a:avLst/>
              <a:gdLst/>
              <a:ahLst/>
              <a:cxnLst/>
              <a:rect l="l" t="t" r="r" b="b"/>
              <a:pathLst>
                <a:path h="1694179">
                  <a:moveTo>
                    <a:pt x="0" y="1694180"/>
                  </a:moveTo>
                  <a:lnTo>
                    <a:pt x="0" y="0"/>
                  </a:lnTo>
                </a:path>
              </a:pathLst>
            </a:custGeom>
            <a:ln w="5626">
              <a:solidFill>
                <a:srgbClr val="D9D9D9"/>
              </a:solidFill>
            </a:ln>
          </p:spPr>
          <p:txBody>
            <a:bodyPr wrap="square" lIns="0" tIns="0" rIns="0" bIns="0" rtlCol="0"/>
            <a:lstStyle/>
            <a:p>
              <a:endParaRPr/>
            </a:p>
          </p:txBody>
        </p:sp>
        <p:sp>
          <p:nvSpPr>
            <p:cNvPr id="123" name="object 123"/>
            <p:cNvSpPr/>
            <p:nvPr/>
          </p:nvSpPr>
          <p:spPr>
            <a:xfrm>
              <a:off x="8697594" y="5290045"/>
              <a:ext cx="79375" cy="105410"/>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grpSp>
      <p:sp>
        <p:nvSpPr>
          <p:cNvPr id="124" name="object 124"/>
          <p:cNvSpPr txBox="1"/>
          <p:nvPr/>
        </p:nvSpPr>
        <p:spPr>
          <a:xfrm>
            <a:off x="11601295" y="7798248"/>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3</a:t>
            </a:r>
            <a:endParaRPr sz="667">
              <a:latin typeface="Calibri"/>
              <a:cs typeface="Calibri"/>
            </a:endParaRPr>
          </a:p>
        </p:txBody>
      </p:sp>
      <p:sp>
        <p:nvSpPr>
          <p:cNvPr id="125" name="object 125"/>
          <p:cNvSpPr/>
          <p:nvPr/>
        </p:nvSpPr>
        <p:spPr>
          <a:xfrm>
            <a:off x="11407415" y="6674137"/>
            <a:ext cx="151546" cy="140541"/>
          </a:xfrm>
          <a:custGeom>
            <a:avLst/>
            <a:gdLst/>
            <a:ahLst/>
            <a:cxnLst/>
            <a:rect l="l" t="t" r="r" b="b"/>
            <a:pathLst>
              <a:path w="113665"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sp>
        <p:nvSpPr>
          <p:cNvPr id="126" name="object 126"/>
          <p:cNvSpPr txBox="1"/>
          <p:nvPr/>
        </p:nvSpPr>
        <p:spPr>
          <a:xfrm>
            <a:off x="11439418" y="6668498"/>
            <a:ext cx="108369" cy="124885"/>
          </a:xfrm>
          <a:prstGeom prst="rect">
            <a:avLst/>
          </a:prstGeom>
        </p:spPr>
        <p:txBody>
          <a:bodyPr vert="horz" wrap="square" lIns="0" tIns="22013" rIns="0" bIns="0" rtlCol="0">
            <a:spAutoFit/>
          </a:bodyPr>
          <a:lstStyle/>
          <a:p>
            <a:pPr>
              <a:spcBef>
                <a:spcPts val="173"/>
              </a:spcBef>
            </a:pPr>
            <a:r>
              <a:rPr sz="667" spc="-33" dirty="0">
                <a:solidFill>
                  <a:srgbClr val="404040"/>
                </a:solidFill>
                <a:latin typeface="Calibri"/>
                <a:cs typeface="Calibri"/>
              </a:rPr>
              <a:t>12</a:t>
            </a:r>
            <a:endParaRPr sz="667">
              <a:latin typeface="Calibri"/>
              <a:cs typeface="Calibri"/>
            </a:endParaRPr>
          </a:p>
        </p:txBody>
      </p:sp>
      <p:sp>
        <p:nvSpPr>
          <p:cNvPr id="127" name="object 127"/>
          <p:cNvSpPr/>
          <p:nvPr/>
        </p:nvSpPr>
        <p:spPr>
          <a:xfrm>
            <a:off x="12743577" y="7803379"/>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28" name="object 128"/>
          <p:cNvSpPr txBox="1"/>
          <p:nvPr/>
        </p:nvSpPr>
        <p:spPr>
          <a:xfrm>
            <a:off x="12775747" y="7798248"/>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1</a:t>
            </a:r>
            <a:endParaRPr sz="667">
              <a:latin typeface="Calibri"/>
              <a:cs typeface="Calibri"/>
            </a:endParaRPr>
          </a:p>
        </p:txBody>
      </p:sp>
      <p:sp>
        <p:nvSpPr>
          <p:cNvPr id="129" name="object 129"/>
          <p:cNvSpPr/>
          <p:nvPr/>
        </p:nvSpPr>
        <p:spPr>
          <a:xfrm>
            <a:off x="12480780" y="6674137"/>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30" name="object 130"/>
          <p:cNvSpPr txBox="1"/>
          <p:nvPr/>
        </p:nvSpPr>
        <p:spPr>
          <a:xfrm>
            <a:off x="12512783" y="6668498"/>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5</a:t>
            </a:r>
            <a:endParaRPr sz="667">
              <a:latin typeface="Calibri"/>
              <a:cs typeface="Calibri"/>
            </a:endParaRPr>
          </a:p>
        </p:txBody>
      </p:sp>
      <p:sp>
        <p:nvSpPr>
          <p:cNvPr id="131" name="object 131"/>
          <p:cNvSpPr/>
          <p:nvPr/>
        </p:nvSpPr>
        <p:spPr>
          <a:xfrm>
            <a:off x="12913411" y="6674137"/>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32" name="object 132"/>
          <p:cNvSpPr txBox="1"/>
          <p:nvPr/>
        </p:nvSpPr>
        <p:spPr>
          <a:xfrm>
            <a:off x="12945583" y="6668498"/>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2</a:t>
            </a:r>
            <a:endParaRPr sz="667">
              <a:latin typeface="Calibri"/>
              <a:cs typeface="Calibri"/>
            </a:endParaRPr>
          </a:p>
        </p:txBody>
      </p:sp>
      <p:sp>
        <p:nvSpPr>
          <p:cNvPr id="133" name="object 133"/>
          <p:cNvSpPr txBox="1"/>
          <p:nvPr/>
        </p:nvSpPr>
        <p:spPr>
          <a:xfrm>
            <a:off x="12544448" y="8474472"/>
            <a:ext cx="17271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80%</a:t>
            </a:r>
            <a:endParaRPr sz="667">
              <a:latin typeface="Calibri"/>
              <a:cs typeface="Calibri"/>
            </a:endParaRPr>
          </a:p>
        </p:txBody>
      </p:sp>
      <p:sp>
        <p:nvSpPr>
          <p:cNvPr id="134" name="object 134"/>
          <p:cNvSpPr txBox="1"/>
          <p:nvPr/>
        </p:nvSpPr>
        <p:spPr>
          <a:xfrm>
            <a:off x="12991132" y="8474472"/>
            <a:ext cx="220125"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Calibri"/>
                <a:cs typeface="Calibri"/>
              </a:rPr>
              <a:t>100%</a:t>
            </a:r>
            <a:endParaRPr sz="667">
              <a:latin typeface="Calibri"/>
              <a:cs typeface="Calibri"/>
            </a:endParaRPr>
          </a:p>
        </p:txBody>
      </p:sp>
      <p:sp>
        <p:nvSpPr>
          <p:cNvPr id="135" name="object 135"/>
          <p:cNvSpPr txBox="1"/>
          <p:nvPr/>
        </p:nvSpPr>
        <p:spPr>
          <a:xfrm>
            <a:off x="10209427" y="7793507"/>
            <a:ext cx="468189" cy="124885"/>
          </a:xfrm>
          <a:prstGeom prst="rect">
            <a:avLst/>
          </a:prstGeom>
        </p:spPr>
        <p:txBody>
          <a:bodyPr vert="horz" wrap="square" lIns="0" tIns="22013" rIns="0" bIns="0" rtlCol="0">
            <a:spAutoFit/>
          </a:bodyPr>
          <a:lstStyle/>
          <a:p>
            <a:pPr>
              <a:spcBef>
                <a:spcPts val="173"/>
              </a:spcBef>
            </a:pPr>
            <a:r>
              <a:rPr sz="667" spc="-13" dirty="0">
                <a:solidFill>
                  <a:srgbClr val="585858"/>
                </a:solidFill>
                <a:latin typeface="游ゴシック"/>
                <a:cs typeface="游ゴシック"/>
              </a:rPr>
              <a:t>置いている</a:t>
            </a:r>
            <a:endParaRPr sz="667">
              <a:latin typeface="游ゴシック"/>
              <a:cs typeface="游ゴシック"/>
            </a:endParaRPr>
          </a:p>
        </p:txBody>
      </p:sp>
      <p:sp>
        <p:nvSpPr>
          <p:cNvPr id="136" name="object 136"/>
          <p:cNvSpPr txBox="1"/>
          <p:nvPr/>
        </p:nvSpPr>
        <p:spPr>
          <a:xfrm>
            <a:off x="10120362" y="6663757"/>
            <a:ext cx="556239" cy="124885"/>
          </a:xfrm>
          <a:prstGeom prst="rect">
            <a:avLst/>
          </a:prstGeom>
        </p:spPr>
        <p:txBody>
          <a:bodyPr vert="horz" wrap="square" lIns="0" tIns="22013" rIns="0" bIns="0" rtlCol="0">
            <a:spAutoFit/>
          </a:bodyPr>
          <a:lstStyle/>
          <a:p>
            <a:pPr>
              <a:spcBef>
                <a:spcPts val="173"/>
              </a:spcBef>
            </a:pPr>
            <a:r>
              <a:rPr sz="667" spc="-13" dirty="0">
                <a:solidFill>
                  <a:srgbClr val="585858"/>
                </a:solidFill>
                <a:latin typeface="游ゴシック"/>
                <a:cs typeface="游ゴシック"/>
              </a:rPr>
              <a:t>置いていない</a:t>
            </a:r>
            <a:endParaRPr sz="667">
              <a:latin typeface="游ゴシック"/>
              <a:cs typeface="游ゴシック"/>
            </a:endParaRPr>
          </a:p>
        </p:txBody>
      </p:sp>
      <p:grpSp>
        <p:nvGrpSpPr>
          <p:cNvPr id="137" name="object 137"/>
          <p:cNvGrpSpPr/>
          <p:nvPr/>
        </p:nvGrpSpPr>
        <p:grpSpPr>
          <a:xfrm>
            <a:off x="10903161" y="8729328"/>
            <a:ext cx="932992" cy="49951"/>
            <a:chOff x="8197977" y="5984532"/>
            <a:chExt cx="699770" cy="37465"/>
          </a:xfrm>
        </p:grpSpPr>
        <p:sp>
          <p:nvSpPr>
            <p:cNvPr id="138" name="object 138"/>
            <p:cNvSpPr/>
            <p:nvPr/>
          </p:nvSpPr>
          <p:spPr>
            <a:xfrm>
              <a:off x="8197977" y="5984532"/>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139" name="object 139"/>
            <p:cNvSpPr/>
            <p:nvPr/>
          </p:nvSpPr>
          <p:spPr>
            <a:xfrm>
              <a:off x="8529320" y="5984532"/>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140" name="object 140"/>
            <p:cNvSpPr/>
            <p:nvPr/>
          </p:nvSpPr>
          <p:spPr>
            <a:xfrm>
              <a:off x="8860663" y="5984532"/>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141" name="object 141"/>
          <p:cNvSpPr txBox="1"/>
          <p:nvPr/>
        </p:nvSpPr>
        <p:spPr>
          <a:xfrm>
            <a:off x="10688114" y="8474473"/>
            <a:ext cx="1816879" cy="330133"/>
          </a:xfrm>
          <a:prstGeom prst="rect">
            <a:avLst/>
          </a:prstGeom>
        </p:spPr>
        <p:txBody>
          <a:bodyPr vert="horz" wrap="square" lIns="0" tIns="22013" rIns="0" bIns="0" rtlCol="0">
            <a:spAutoFit/>
          </a:bodyPr>
          <a:lstStyle/>
          <a:p>
            <a:pPr>
              <a:spcBef>
                <a:spcPts val="173"/>
              </a:spcBef>
              <a:tabLst>
                <a:tab pos="446182" algn="l"/>
                <a:tab pos="916070" algn="l"/>
                <a:tab pos="1385957" algn="l"/>
              </a:tabLst>
            </a:pPr>
            <a:r>
              <a:rPr sz="667" spc="-33" dirty="0">
                <a:solidFill>
                  <a:srgbClr val="585858"/>
                </a:solidFill>
                <a:latin typeface="Calibri"/>
                <a:cs typeface="Calibri"/>
              </a:rPr>
              <a:t>0%</a:t>
            </a:r>
            <a:r>
              <a:rPr sz="667" dirty="0">
                <a:solidFill>
                  <a:srgbClr val="585858"/>
                </a:solidFill>
                <a:latin typeface="Calibri"/>
                <a:cs typeface="Calibri"/>
              </a:rPr>
              <a:t>	</a:t>
            </a: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a:p>
            <a:pPr marL="286165">
              <a:spcBef>
                <a:spcPts val="773"/>
              </a:spcBef>
              <a:tabLst>
                <a:tab pos="728115" algn="l"/>
                <a:tab pos="1170063"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142" name="object 142"/>
          <p:cNvSpPr txBox="1"/>
          <p:nvPr/>
        </p:nvSpPr>
        <p:spPr>
          <a:xfrm>
            <a:off x="12541231" y="6026816"/>
            <a:ext cx="614656" cy="135870"/>
          </a:xfrm>
          <a:prstGeom prst="rect">
            <a:avLst/>
          </a:prstGeom>
        </p:spPr>
        <p:txBody>
          <a:bodyPr vert="horz" wrap="square" lIns="0" tIns="22859" rIns="0" bIns="0" rtlCol="0">
            <a:spAutoFit/>
          </a:bodyPr>
          <a:lstStyle/>
          <a:p>
            <a:pPr>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849278" y="958843"/>
            <a:ext cx="3386541" cy="242866"/>
          </a:xfrm>
          <a:prstGeom prst="rect">
            <a:avLst/>
          </a:prstGeom>
        </p:spPr>
        <p:txBody>
          <a:bodyPr vert="horz" wrap="square" lIns="0" tIns="16933" rIns="0" bIns="0" rtlCol="0">
            <a:spAutoFit/>
          </a:bodyPr>
          <a:lstStyle/>
          <a:p>
            <a:pPr marL="16933">
              <a:spcBef>
                <a:spcPts val="133"/>
              </a:spcBef>
            </a:pPr>
            <a:r>
              <a:rPr sz="1467" dirty="0">
                <a:latin typeface="游ゴシック"/>
                <a:cs typeface="游ゴシック"/>
              </a:rPr>
              <a:t>保健相談に関する調査集計（浦安支部</a:t>
            </a:r>
            <a:r>
              <a:rPr sz="1467" spc="-67" dirty="0">
                <a:latin typeface="游ゴシック"/>
                <a:cs typeface="游ゴシック"/>
              </a:rPr>
              <a:t>）</a:t>
            </a:r>
            <a:endParaRPr sz="1467">
              <a:latin typeface="游ゴシック"/>
              <a:cs typeface="游ゴシック"/>
            </a:endParaRPr>
          </a:p>
        </p:txBody>
      </p:sp>
      <p:sp>
        <p:nvSpPr>
          <p:cNvPr id="3" name="object 3"/>
          <p:cNvSpPr txBox="1"/>
          <p:nvPr/>
        </p:nvSpPr>
        <p:spPr>
          <a:xfrm>
            <a:off x="12523531" y="948939"/>
            <a:ext cx="802610" cy="149678"/>
          </a:xfrm>
          <a:prstGeom prst="rect">
            <a:avLst/>
          </a:prstGeom>
        </p:spPr>
        <p:txBody>
          <a:bodyPr vert="horz" wrap="square" lIns="0" tIns="16086" rIns="0" bIns="0" rtlCol="0">
            <a:spAutoFit/>
          </a:bodyPr>
          <a:lstStyle/>
          <a:p>
            <a:pPr marL="16933">
              <a:spcBef>
                <a:spcPts val="127"/>
              </a:spcBef>
            </a:pPr>
            <a:r>
              <a:rPr sz="867" spc="-27" dirty="0">
                <a:latin typeface="游ゴシック"/>
                <a:cs typeface="游ゴシック"/>
              </a:rPr>
              <a:t>令和３年度実施</a:t>
            </a:r>
            <a:endParaRPr sz="867">
              <a:latin typeface="游ゴシック"/>
              <a:cs typeface="游ゴシック"/>
            </a:endParaRPr>
          </a:p>
        </p:txBody>
      </p:sp>
      <p:sp>
        <p:nvSpPr>
          <p:cNvPr id="4" name="object 4"/>
          <p:cNvSpPr/>
          <p:nvPr/>
        </p:nvSpPr>
        <p:spPr>
          <a:xfrm>
            <a:off x="804070" y="5538480"/>
            <a:ext cx="5967932" cy="3698103"/>
          </a:xfrm>
          <a:custGeom>
            <a:avLst/>
            <a:gdLst/>
            <a:ahLst/>
            <a:cxnLst/>
            <a:rect l="l" t="t" r="r" b="b"/>
            <a:pathLst>
              <a:path w="4476115" h="2773679">
                <a:moveTo>
                  <a:pt x="0" y="2773679"/>
                </a:moveTo>
                <a:lnTo>
                  <a:pt x="4475988" y="2773679"/>
                </a:lnTo>
                <a:lnTo>
                  <a:pt x="4475988" y="0"/>
                </a:lnTo>
                <a:lnTo>
                  <a:pt x="0" y="0"/>
                </a:lnTo>
                <a:lnTo>
                  <a:pt x="0" y="2773679"/>
                </a:lnTo>
                <a:close/>
              </a:path>
            </a:pathLst>
          </a:custGeom>
          <a:ln w="7493">
            <a:solidFill>
              <a:srgbClr val="000000"/>
            </a:solidFill>
          </a:ln>
        </p:spPr>
        <p:txBody>
          <a:bodyPr wrap="square" lIns="0" tIns="0" rIns="0" bIns="0" rtlCol="0"/>
          <a:lstStyle/>
          <a:p>
            <a:endParaRPr/>
          </a:p>
        </p:txBody>
      </p:sp>
      <p:sp>
        <p:nvSpPr>
          <p:cNvPr id="5" name="object 5"/>
          <p:cNvSpPr txBox="1"/>
          <p:nvPr/>
        </p:nvSpPr>
        <p:spPr>
          <a:xfrm>
            <a:off x="1903848" y="5648035"/>
            <a:ext cx="3673550" cy="186440"/>
          </a:xfrm>
          <a:prstGeom prst="rect">
            <a:avLst/>
          </a:prstGeom>
        </p:spPr>
        <p:txBody>
          <a:bodyPr vert="horz" wrap="square" lIns="0" tIns="22013" rIns="0" bIns="0" rtlCol="0">
            <a:spAutoFit/>
          </a:bodyPr>
          <a:lstStyle/>
          <a:p>
            <a:pPr marL="16933">
              <a:spcBef>
                <a:spcPts val="173"/>
              </a:spcBef>
            </a:pPr>
            <a:r>
              <a:rPr sz="1067" spc="-7" dirty="0">
                <a:latin typeface="游ゴシック"/>
                <a:cs typeface="游ゴシック"/>
              </a:rPr>
              <a:t>問４  わき汗で悩んだり、相談されたことがありますか？</a:t>
            </a:r>
            <a:endParaRPr sz="1067">
              <a:latin typeface="游ゴシック"/>
              <a:cs typeface="游ゴシック"/>
            </a:endParaRPr>
          </a:p>
        </p:txBody>
      </p:sp>
      <p:sp>
        <p:nvSpPr>
          <p:cNvPr id="6" name="object 6"/>
          <p:cNvSpPr/>
          <p:nvPr/>
        </p:nvSpPr>
        <p:spPr>
          <a:xfrm>
            <a:off x="7314354" y="5530590"/>
            <a:ext cx="5968778" cy="3699796"/>
          </a:xfrm>
          <a:custGeom>
            <a:avLst/>
            <a:gdLst/>
            <a:ahLst/>
            <a:cxnLst/>
            <a:rect l="l" t="t" r="r" b="b"/>
            <a:pathLst>
              <a:path w="4476750" h="2774950">
                <a:moveTo>
                  <a:pt x="0" y="2774441"/>
                </a:moveTo>
                <a:lnTo>
                  <a:pt x="4476369" y="2774441"/>
                </a:lnTo>
                <a:lnTo>
                  <a:pt x="4476369" y="0"/>
                </a:lnTo>
                <a:lnTo>
                  <a:pt x="0" y="0"/>
                </a:lnTo>
                <a:lnTo>
                  <a:pt x="0" y="2774441"/>
                </a:lnTo>
                <a:close/>
              </a:path>
            </a:pathLst>
          </a:custGeom>
          <a:ln w="7493">
            <a:solidFill>
              <a:srgbClr val="000000"/>
            </a:solidFill>
          </a:ln>
        </p:spPr>
        <p:txBody>
          <a:bodyPr wrap="square" lIns="0" tIns="0" rIns="0" bIns="0" rtlCol="0"/>
          <a:lstStyle/>
          <a:p>
            <a:endParaRPr/>
          </a:p>
        </p:txBody>
      </p:sp>
      <p:sp>
        <p:nvSpPr>
          <p:cNvPr id="7" name="object 7"/>
          <p:cNvSpPr txBox="1"/>
          <p:nvPr/>
        </p:nvSpPr>
        <p:spPr>
          <a:xfrm>
            <a:off x="7869239" y="5578510"/>
            <a:ext cx="595185" cy="185585"/>
          </a:xfrm>
          <a:prstGeom prst="rect">
            <a:avLst/>
          </a:prstGeom>
        </p:spPr>
        <p:txBody>
          <a:bodyPr vert="horz" wrap="square" lIns="0" tIns="21166" rIns="0" bIns="0" rtlCol="0">
            <a:spAutoFit/>
          </a:bodyPr>
          <a:lstStyle/>
          <a:p>
            <a:pPr marL="16933">
              <a:spcBef>
                <a:spcPts val="167"/>
              </a:spcBef>
            </a:pPr>
            <a:r>
              <a:rPr sz="1067" spc="-27" dirty="0">
                <a:latin typeface="游ゴシック"/>
                <a:cs typeface="游ゴシック"/>
              </a:rPr>
              <a:t>問４－１</a:t>
            </a:r>
            <a:endParaRPr sz="1067">
              <a:latin typeface="游ゴシック"/>
              <a:cs typeface="游ゴシック"/>
            </a:endParaRPr>
          </a:p>
        </p:txBody>
      </p:sp>
      <p:sp>
        <p:nvSpPr>
          <p:cNvPr id="8" name="object 8"/>
          <p:cNvSpPr txBox="1"/>
          <p:nvPr/>
        </p:nvSpPr>
        <p:spPr>
          <a:xfrm>
            <a:off x="8568222" y="5511557"/>
            <a:ext cx="4233176" cy="471432"/>
          </a:xfrm>
          <a:prstGeom prst="rect">
            <a:avLst/>
          </a:prstGeom>
        </p:spPr>
        <p:txBody>
          <a:bodyPr vert="horz" wrap="square" lIns="0" tIns="16086" rIns="0" bIns="0" rtlCol="0">
            <a:spAutoFit/>
          </a:bodyPr>
          <a:lstStyle/>
          <a:p>
            <a:pPr marL="16933" marR="6773">
              <a:lnSpc>
                <a:spcPct val="144700"/>
              </a:lnSpc>
              <a:spcBef>
                <a:spcPts val="127"/>
              </a:spcBef>
            </a:pPr>
            <a:r>
              <a:rPr sz="1067" spc="13" dirty="0">
                <a:latin typeface="游ゴシック"/>
                <a:cs typeface="游ゴシック"/>
              </a:rPr>
              <a:t>わき汗の治療に対する外用薬が発売され保険適用になっています。</a:t>
            </a:r>
            <a:r>
              <a:rPr sz="1067" spc="27" dirty="0">
                <a:latin typeface="游ゴシック"/>
                <a:cs typeface="游ゴシック"/>
              </a:rPr>
              <a:t>資料をご希望されますか？</a:t>
            </a:r>
            <a:endParaRPr sz="1067">
              <a:latin typeface="游ゴシック"/>
              <a:cs typeface="游ゴシック"/>
            </a:endParaRPr>
          </a:p>
        </p:txBody>
      </p:sp>
      <p:sp>
        <p:nvSpPr>
          <p:cNvPr id="9" name="object 9"/>
          <p:cNvSpPr/>
          <p:nvPr/>
        </p:nvSpPr>
        <p:spPr>
          <a:xfrm>
            <a:off x="804069" y="1648597"/>
            <a:ext cx="5965392" cy="3698103"/>
          </a:xfrm>
          <a:custGeom>
            <a:avLst/>
            <a:gdLst/>
            <a:ahLst/>
            <a:cxnLst/>
            <a:rect l="l" t="t" r="r" b="b"/>
            <a:pathLst>
              <a:path w="4474210" h="2773679">
                <a:moveTo>
                  <a:pt x="0" y="2773679"/>
                </a:moveTo>
                <a:lnTo>
                  <a:pt x="4474083" y="2773679"/>
                </a:lnTo>
                <a:lnTo>
                  <a:pt x="4474083" y="0"/>
                </a:lnTo>
                <a:lnTo>
                  <a:pt x="0" y="0"/>
                </a:lnTo>
                <a:lnTo>
                  <a:pt x="0" y="2773679"/>
                </a:lnTo>
                <a:close/>
              </a:path>
            </a:pathLst>
          </a:custGeom>
          <a:ln w="7493">
            <a:solidFill>
              <a:srgbClr val="000000"/>
            </a:solidFill>
          </a:ln>
        </p:spPr>
        <p:txBody>
          <a:bodyPr wrap="square" lIns="0" tIns="0" rIns="0" bIns="0" rtlCol="0"/>
          <a:lstStyle/>
          <a:p>
            <a:endParaRPr/>
          </a:p>
        </p:txBody>
      </p:sp>
      <p:sp>
        <p:nvSpPr>
          <p:cNvPr id="10" name="object 10"/>
          <p:cNvSpPr txBox="1"/>
          <p:nvPr/>
        </p:nvSpPr>
        <p:spPr>
          <a:xfrm>
            <a:off x="1012681" y="1753581"/>
            <a:ext cx="5442170" cy="185585"/>
          </a:xfrm>
          <a:prstGeom prst="rect">
            <a:avLst/>
          </a:prstGeom>
        </p:spPr>
        <p:txBody>
          <a:bodyPr vert="horz" wrap="square" lIns="0" tIns="21166" rIns="0" bIns="0" rtlCol="0">
            <a:spAutoFit/>
          </a:bodyPr>
          <a:lstStyle/>
          <a:p>
            <a:pPr marL="16933">
              <a:spcBef>
                <a:spcPts val="167"/>
              </a:spcBef>
            </a:pPr>
            <a:r>
              <a:rPr sz="1067" spc="47" dirty="0">
                <a:latin typeface="游ゴシック"/>
                <a:cs typeface="游ゴシック"/>
              </a:rPr>
              <a:t>問３   アナフィラキシー補助治療剤</a:t>
            </a:r>
            <a:r>
              <a:rPr sz="1067" dirty="0">
                <a:latin typeface="Calibri"/>
                <a:cs typeface="Calibri"/>
              </a:rPr>
              <a:t>(</a:t>
            </a:r>
            <a:r>
              <a:rPr sz="1067" dirty="0">
                <a:latin typeface="游ゴシック"/>
                <a:cs typeface="游ゴシック"/>
              </a:rPr>
              <a:t>エピペン注射</a:t>
            </a:r>
            <a:r>
              <a:rPr sz="1067" dirty="0">
                <a:latin typeface="Calibri"/>
                <a:cs typeface="Calibri"/>
              </a:rPr>
              <a:t>)</a:t>
            </a:r>
            <a:r>
              <a:rPr sz="1067" spc="-7" dirty="0">
                <a:latin typeface="游ゴシック"/>
                <a:cs typeface="游ゴシック"/>
              </a:rPr>
              <a:t>を持っている児童生徒はいますか？</a:t>
            </a:r>
            <a:endParaRPr sz="1067">
              <a:latin typeface="游ゴシック"/>
              <a:cs typeface="游ゴシック"/>
            </a:endParaRPr>
          </a:p>
        </p:txBody>
      </p:sp>
      <p:sp>
        <p:nvSpPr>
          <p:cNvPr id="11" name="object 11"/>
          <p:cNvSpPr/>
          <p:nvPr/>
        </p:nvSpPr>
        <p:spPr>
          <a:xfrm>
            <a:off x="804070" y="1463692"/>
            <a:ext cx="5967932" cy="0"/>
          </a:xfrm>
          <a:custGeom>
            <a:avLst/>
            <a:gdLst/>
            <a:ahLst/>
            <a:cxnLst/>
            <a:rect l="l" t="t" r="r" b="b"/>
            <a:pathLst>
              <a:path w="4476115">
                <a:moveTo>
                  <a:pt x="0" y="0"/>
                </a:moveTo>
                <a:lnTo>
                  <a:pt x="4476115" y="0"/>
                </a:lnTo>
              </a:path>
            </a:pathLst>
          </a:custGeom>
          <a:ln w="7493">
            <a:solidFill>
              <a:srgbClr val="000000"/>
            </a:solidFill>
          </a:ln>
        </p:spPr>
        <p:txBody>
          <a:bodyPr wrap="square" lIns="0" tIns="0" rIns="0" bIns="0" rtlCol="0"/>
          <a:lstStyle/>
          <a:p>
            <a:endParaRPr/>
          </a:p>
        </p:txBody>
      </p:sp>
      <p:sp>
        <p:nvSpPr>
          <p:cNvPr id="12" name="object 12"/>
          <p:cNvSpPr/>
          <p:nvPr/>
        </p:nvSpPr>
        <p:spPr>
          <a:xfrm>
            <a:off x="7314355" y="1463692"/>
            <a:ext cx="5967932" cy="0"/>
          </a:xfrm>
          <a:custGeom>
            <a:avLst/>
            <a:gdLst/>
            <a:ahLst/>
            <a:cxnLst/>
            <a:rect l="l" t="t" r="r" b="b"/>
            <a:pathLst>
              <a:path w="4476115">
                <a:moveTo>
                  <a:pt x="0" y="0"/>
                </a:moveTo>
                <a:lnTo>
                  <a:pt x="4475988" y="0"/>
                </a:lnTo>
              </a:path>
            </a:pathLst>
          </a:custGeom>
          <a:ln w="7493">
            <a:solidFill>
              <a:srgbClr val="000000"/>
            </a:solidFill>
          </a:ln>
        </p:spPr>
        <p:txBody>
          <a:bodyPr wrap="square" lIns="0" tIns="0" rIns="0" bIns="0" rtlCol="0"/>
          <a:lstStyle/>
          <a:p>
            <a:endParaRPr/>
          </a:p>
        </p:txBody>
      </p:sp>
      <p:sp>
        <p:nvSpPr>
          <p:cNvPr id="13" name="object 13"/>
          <p:cNvSpPr/>
          <p:nvPr/>
        </p:nvSpPr>
        <p:spPr>
          <a:xfrm>
            <a:off x="7318250" y="1648597"/>
            <a:ext cx="5965392" cy="3698103"/>
          </a:xfrm>
          <a:custGeom>
            <a:avLst/>
            <a:gdLst/>
            <a:ahLst/>
            <a:cxnLst/>
            <a:rect l="l" t="t" r="r" b="b"/>
            <a:pathLst>
              <a:path w="4474209" h="2773679">
                <a:moveTo>
                  <a:pt x="0" y="2773679"/>
                </a:moveTo>
                <a:lnTo>
                  <a:pt x="4473955" y="2773679"/>
                </a:lnTo>
                <a:lnTo>
                  <a:pt x="4473955" y="0"/>
                </a:lnTo>
                <a:lnTo>
                  <a:pt x="0" y="0"/>
                </a:lnTo>
                <a:lnTo>
                  <a:pt x="0" y="2773679"/>
                </a:lnTo>
                <a:close/>
              </a:path>
            </a:pathLst>
          </a:custGeom>
          <a:ln w="7493">
            <a:solidFill>
              <a:srgbClr val="000000"/>
            </a:solidFill>
          </a:ln>
        </p:spPr>
        <p:txBody>
          <a:bodyPr wrap="square" lIns="0" tIns="0" rIns="0" bIns="0" rtlCol="0"/>
          <a:lstStyle/>
          <a:p>
            <a:endParaRPr/>
          </a:p>
        </p:txBody>
      </p:sp>
      <p:sp>
        <p:nvSpPr>
          <p:cNvPr id="14" name="object 14"/>
          <p:cNvSpPr txBox="1"/>
          <p:nvPr/>
        </p:nvSpPr>
        <p:spPr>
          <a:xfrm>
            <a:off x="7856201" y="1726827"/>
            <a:ext cx="596031" cy="185585"/>
          </a:xfrm>
          <a:prstGeom prst="rect">
            <a:avLst/>
          </a:prstGeom>
        </p:spPr>
        <p:txBody>
          <a:bodyPr vert="horz" wrap="square" lIns="0" tIns="21166" rIns="0" bIns="0" rtlCol="0">
            <a:spAutoFit/>
          </a:bodyPr>
          <a:lstStyle/>
          <a:p>
            <a:pPr marL="16933">
              <a:spcBef>
                <a:spcPts val="167"/>
              </a:spcBef>
            </a:pPr>
            <a:r>
              <a:rPr sz="1067" spc="-20" dirty="0">
                <a:latin typeface="游ゴシック"/>
                <a:cs typeface="游ゴシック"/>
              </a:rPr>
              <a:t>問３ー１</a:t>
            </a:r>
            <a:endParaRPr sz="1067">
              <a:latin typeface="游ゴシック"/>
              <a:cs typeface="游ゴシック"/>
            </a:endParaRPr>
          </a:p>
        </p:txBody>
      </p:sp>
      <p:sp>
        <p:nvSpPr>
          <p:cNvPr id="15" name="object 15"/>
          <p:cNvSpPr txBox="1"/>
          <p:nvPr/>
        </p:nvSpPr>
        <p:spPr>
          <a:xfrm>
            <a:off x="8695387" y="1726827"/>
            <a:ext cx="3822558" cy="185585"/>
          </a:xfrm>
          <a:prstGeom prst="rect">
            <a:avLst/>
          </a:prstGeom>
        </p:spPr>
        <p:txBody>
          <a:bodyPr vert="horz" wrap="square" lIns="0" tIns="21166" rIns="0" bIns="0" rtlCol="0">
            <a:spAutoFit/>
          </a:bodyPr>
          <a:lstStyle/>
          <a:p>
            <a:pPr marL="16933">
              <a:spcBef>
                <a:spcPts val="167"/>
              </a:spcBef>
            </a:pPr>
            <a:r>
              <a:rPr sz="1067" spc="-7" dirty="0">
                <a:latin typeface="游ゴシック"/>
                <a:cs typeface="游ゴシック"/>
              </a:rPr>
              <a:t>製造元がアプリを公開しました。資料をご希望されますか？</a:t>
            </a:r>
            <a:endParaRPr sz="1067">
              <a:latin typeface="游ゴシック"/>
              <a:cs typeface="游ゴシック"/>
            </a:endParaRPr>
          </a:p>
        </p:txBody>
      </p:sp>
      <p:grpSp>
        <p:nvGrpSpPr>
          <p:cNvPr id="16" name="object 16"/>
          <p:cNvGrpSpPr/>
          <p:nvPr/>
        </p:nvGrpSpPr>
        <p:grpSpPr>
          <a:xfrm>
            <a:off x="1191217" y="2549079"/>
            <a:ext cx="2372272" cy="2449316"/>
            <a:chOff x="942644" y="1496822"/>
            <a:chExt cx="1779270" cy="1837055"/>
          </a:xfrm>
        </p:grpSpPr>
        <p:sp>
          <p:nvSpPr>
            <p:cNvPr id="17" name="object 17"/>
            <p:cNvSpPr/>
            <p:nvPr/>
          </p:nvSpPr>
          <p:spPr>
            <a:xfrm>
              <a:off x="942644" y="1502537"/>
              <a:ext cx="1553845" cy="1553210"/>
            </a:xfrm>
            <a:custGeom>
              <a:avLst/>
              <a:gdLst/>
              <a:ahLst/>
              <a:cxnLst/>
              <a:rect l="l" t="t" r="r" b="b"/>
              <a:pathLst>
                <a:path w="1553845" h="1553210">
                  <a:moveTo>
                    <a:pt x="776681" y="0"/>
                  </a:moveTo>
                  <a:lnTo>
                    <a:pt x="776681" y="776605"/>
                  </a:lnTo>
                  <a:lnTo>
                    <a:pt x="63512" y="469011"/>
                  </a:lnTo>
                  <a:lnTo>
                    <a:pt x="44260" y="518183"/>
                  </a:lnTo>
                  <a:lnTo>
                    <a:pt x="28425" y="568428"/>
                  </a:lnTo>
                  <a:lnTo>
                    <a:pt x="16044" y="619569"/>
                  </a:lnTo>
                  <a:lnTo>
                    <a:pt x="7155" y="671430"/>
                  </a:lnTo>
                  <a:lnTo>
                    <a:pt x="1795" y="723834"/>
                  </a:lnTo>
                  <a:lnTo>
                    <a:pt x="0" y="776605"/>
                  </a:lnTo>
                  <a:lnTo>
                    <a:pt x="1417" y="823923"/>
                  </a:lnTo>
                  <a:lnTo>
                    <a:pt x="5614" y="870491"/>
                  </a:lnTo>
                  <a:lnTo>
                    <a:pt x="12511" y="916226"/>
                  </a:lnTo>
                  <a:lnTo>
                    <a:pt x="22026" y="961048"/>
                  </a:lnTo>
                  <a:lnTo>
                    <a:pt x="34077" y="1004875"/>
                  </a:lnTo>
                  <a:lnTo>
                    <a:pt x="48584" y="1047627"/>
                  </a:lnTo>
                  <a:lnTo>
                    <a:pt x="65465" y="1089222"/>
                  </a:lnTo>
                  <a:lnTo>
                    <a:pt x="84640" y="1129578"/>
                  </a:lnTo>
                  <a:lnTo>
                    <a:pt x="106027" y="1168616"/>
                  </a:lnTo>
                  <a:lnTo>
                    <a:pt x="129544" y="1206253"/>
                  </a:lnTo>
                  <a:lnTo>
                    <a:pt x="155111" y="1242409"/>
                  </a:lnTo>
                  <a:lnTo>
                    <a:pt x="182646" y="1277002"/>
                  </a:lnTo>
                  <a:lnTo>
                    <a:pt x="212069" y="1309951"/>
                  </a:lnTo>
                  <a:lnTo>
                    <a:pt x="243298" y="1341176"/>
                  </a:lnTo>
                  <a:lnTo>
                    <a:pt x="276252" y="1370594"/>
                  </a:lnTo>
                  <a:lnTo>
                    <a:pt x="310849" y="1398126"/>
                  </a:lnTo>
                  <a:lnTo>
                    <a:pt x="347009" y="1423689"/>
                  </a:lnTo>
                  <a:lnTo>
                    <a:pt x="384650" y="1447202"/>
                  </a:lnTo>
                  <a:lnTo>
                    <a:pt x="423691" y="1468585"/>
                  </a:lnTo>
                  <a:lnTo>
                    <a:pt x="464051" y="1487756"/>
                  </a:lnTo>
                  <a:lnTo>
                    <a:pt x="505649" y="1504635"/>
                  </a:lnTo>
                  <a:lnTo>
                    <a:pt x="548403" y="1519139"/>
                  </a:lnTo>
                  <a:lnTo>
                    <a:pt x="592233" y="1531188"/>
                  </a:lnTo>
                  <a:lnTo>
                    <a:pt x="637056" y="1540701"/>
                  </a:lnTo>
                  <a:lnTo>
                    <a:pt x="682793" y="1547596"/>
                  </a:lnTo>
                  <a:lnTo>
                    <a:pt x="729362" y="1551793"/>
                  </a:lnTo>
                  <a:lnTo>
                    <a:pt x="776681" y="1553210"/>
                  </a:lnTo>
                  <a:lnTo>
                    <a:pt x="823986" y="1551793"/>
                  </a:lnTo>
                  <a:lnTo>
                    <a:pt x="870543" y="1547596"/>
                  </a:lnTo>
                  <a:lnTo>
                    <a:pt x="916269" y="1540701"/>
                  </a:lnTo>
                  <a:lnTo>
                    <a:pt x="961083" y="1531188"/>
                  </a:lnTo>
                  <a:lnTo>
                    <a:pt x="1004905" y="1519139"/>
                  </a:lnTo>
                  <a:lnTo>
                    <a:pt x="1047652" y="1504635"/>
                  </a:lnTo>
                  <a:lnTo>
                    <a:pt x="1089244" y="1487756"/>
                  </a:lnTo>
                  <a:lnTo>
                    <a:pt x="1129599" y="1468585"/>
                  </a:lnTo>
                  <a:lnTo>
                    <a:pt x="1168636" y="1447202"/>
                  </a:lnTo>
                  <a:lnTo>
                    <a:pt x="1206273" y="1423689"/>
                  </a:lnTo>
                  <a:lnTo>
                    <a:pt x="1242430" y="1398126"/>
                  </a:lnTo>
                  <a:lnTo>
                    <a:pt x="1277026" y="1370594"/>
                  </a:lnTo>
                  <a:lnTo>
                    <a:pt x="1309978" y="1341176"/>
                  </a:lnTo>
                  <a:lnTo>
                    <a:pt x="1341206" y="1309951"/>
                  </a:lnTo>
                  <a:lnTo>
                    <a:pt x="1370629" y="1277002"/>
                  </a:lnTo>
                  <a:lnTo>
                    <a:pt x="1398164" y="1242409"/>
                  </a:lnTo>
                  <a:lnTo>
                    <a:pt x="1423732" y="1206253"/>
                  </a:lnTo>
                  <a:lnTo>
                    <a:pt x="1447250" y="1168616"/>
                  </a:lnTo>
                  <a:lnTo>
                    <a:pt x="1468638" y="1129578"/>
                  </a:lnTo>
                  <a:lnTo>
                    <a:pt x="1487813" y="1089222"/>
                  </a:lnTo>
                  <a:lnTo>
                    <a:pt x="1504696" y="1047627"/>
                  </a:lnTo>
                  <a:lnTo>
                    <a:pt x="1519204" y="1004875"/>
                  </a:lnTo>
                  <a:lnTo>
                    <a:pt x="1531257" y="961048"/>
                  </a:lnTo>
                  <a:lnTo>
                    <a:pt x="1540773" y="916226"/>
                  </a:lnTo>
                  <a:lnTo>
                    <a:pt x="1547670" y="870491"/>
                  </a:lnTo>
                  <a:lnTo>
                    <a:pt x="1551868" y="823923"/>
                  </a:lnTo>
                  <a:lnTo>
                    <a:pt x="1553286" y="776605"/>
                  </a:lnTo>
                  <a:lnTo>
                    <a:pt x="1551868" y="729299"/>
                  </a:lnTo>
                  <a:lnTo>
                    <a:pt x="1547670" y="682742"/>
                  </a:lnTo>
                  <a:lnTo>
                    <a:pt x="1540773" y="637016"/>
                  </a:lnTo>
                  <a:lnTo>
                    <a:pt x="1531257" y="592202"/>
                  </a:lnTo>
                  <a:lnTo>
                    <a:pt x="1519204" y="548380"/>
                  </a:lnTo>
                  <a:lnTo>
                    <a:pt x="1504696" y="505633"/>
                  </a:lnTo>
                  <a:lnTo>
                    <a:pt x="1487813" y="464041"/>
                  </a:lnTo>
                  <a:lnTo>
                    <a:pt x="1468638" y="423687"/>
                  </a:lnTo>
                  <a:lnTo>
                    <a:pt x="1447250" y="384650"/>
                  </a:lnTo>
                  <a:lnTo>
                    <a:pt x="1423732" y="347012"/>
                  </a:lnTo>
                  <a:lnTo>
                    <a:pt x="1398164" y="310855"/>
                  </a:lnTo>
                  <a:lnTo>
                    <a:pt x="1370629" y="276259"/>
                  </a:lnTo>
                  <a:lnTo>
                    <a:pt x="1341206" y="243307"/>
                  </a:lnTo>
                  <a:lnTo>
                    <a:pt x="1309978" y="212079"/>
                  </a:lnTo>
                  <a:lnTo>
                    <a:pt x="1277026" y="182657"/>
                  </a:lnTo>
                  <a:lnTo>
                    <a:pt x="1242430" y="155121"/>
                  </a:lnTo>
                  <a:lnTo>
                    <a:pt x="1206273" y="129553"/>
                  </a:lnTo>
                  <a:lnTo>
                    <a:pt x="1168636" y="106035"/>
                  </a:lnTo>
                  <a:lnTo>
                    <a:pt x="1129599" y="84647"/>
                  </a:lnTo>
                  <a:lnTo>
                    <a:pt x="1089244" y="65472"/>
                  </a:lnTo>
                  <a:lnTo>
                    <a:pt x="1047652" y="48589"/>
                  </a:lnTo>
                  <a:lnTo>
                    <a:pt x="1004905" y="34081"/>
                  </a:lnTo>
                  <a:lnTo>
                    <a:pt x="961083" y="22028"/>
                  </a:lnTo>
                  <a:lnTo>
                    <a:pt x="916269" y="12513"/>
                  </a:lnTo>
                  <a:lnTo>
                    <a:pt x="870543" y="5615"/>
                  </a:lnTo>
                  <a:lnTo>
                    <a:pt x="823986" y="1417"/>
                  </a:lnTo>
                  <a:lnTo>
                    <a:pt x="776681" y="0"/>
                  </a:lnTo>
                  <a:close/>
                </a:path>
              </a:pathLst>
            </a:custGeom>
            <a:solidFill>
              <a:srgbClr val="4471C4"/>
            </a:solidFill>
          </p:spPr>
          <p:txBody>
            <a:bodyPr wrap="square" lIns="0" tIns="0" rIns="0" bIns="0" rtlCol="0"/>
            <a:lstStyle/>
            <a:p>
              <a:endParaRPr/>
            </a:p>
          </p:txBody>
        </p:sp>
        <p:sp>
          <p:nvSpPr>
            <p:cNvPr id="18" name="object 18"/>
            <p:cNvSpPr/>
            <p:nvPr/>
          </p:nvSpPr>
          <p:spPr>
            <a:xfrm>
              <a:off x="1006157" y="1502537"/>
              <a:ext cx="713740" cy="776605"/>
            </a:xfrm>
            <a:custGeom>
              <a:avLst/>
              <a:gdLst/>
              <a:ahLst/>
              <a:cxnLst/>
              <a:rect l="l" t="t" r="r" b="b"/>
              <a:pathLst>
                <a:path w="713739" h="776605">
                  <a:moveTo>
                    <a:pt x="713168" y="0"/>
                  </a:moveTo>
                  <a:lnTo>
                    <a:pt x="664485" y="1519"/>
                  </a:lnTo>
                  <a:lnTo>
                    <a:pt x="616406" y="6027"/>
                  </a:lnTo>
                  <a:lnTo>
                    <a:pt x="569043" y="13452"/>
                  </a:lnTo>
                  <a:lnTo>
                    <a:pt x="522509" y="23720"/>
                  </a:lnTo>
                  <a:lnTo>
                    <a:pt x="476915" y="36757"/>
                  </a:lnTo>
                  <a:lnTo>
                    <a:pt x="432374" y="52490"/>
                  </a:lnTo>
                  <a:lnTo>
                    <a:pt x="388996" y="70846"/>
                  </a:lnTo>
                  <a:lnTo>
                    <a:pt x="346895" y="91751"/>
                  </a:lnTo>
                  <a:lnTo>
                    <a:pt x="306181" y="115133"/>
                  </a:lnTo>
                  <a:lnTo>
                    <a:pt x="266967" y="140918"/>
                  </a:lnTo>
                  <a:lnTo>
                    <a:pt x="229365" y="169032"/>
                  </a:lnTo>
                  <a:lnTo>
                    <a:pt x="193487" y="199402"/>
                  </a:lnTo>
                  <a:lnTo>
                    <a:pt x="159444" y="231956"/>
                  </a:lnTo>
                  <a:lnTo>
                    <a:pt x="127348" y="266619"/>
                  </a:lnTo>
                  <a:lnTo>
                    <a:pt x="97312" y="303318"/>
                  </a:lnTo>
                  <a:lnTo>
                    <a:pt x="69448" y="341980"/>
                  </a:lnTo>
                  <a:lnTo>
                    <a:pt x="43866" y="382532"/>
                  </a:lnTo>
                  <a:lnTo>
                    <a:pt x="20679" y="424900"/>
                  </a:lnTo>
                  <a:lnTo>
                    <a:pt x="0" y="469011"/>
                  </a:lnTo>
                  <a:lnTo>
                    <a:pt x="713168" y="776605"/>
                  </a:lnTo>
                  <a:lnTo>
                    <a:pt x="713168" y="0"/>
                  </a:lnTo>
                  <a:close/>
                </a:path>
              </a:pathLst>
            </a:custGeom>
            <a:solidFill>
              <a:srgbClr val="EC7C30"/>
            </a:solidFill>
          </p:spPr>
          <p:txBody>
            <a:bodyPr wrap="square" lIns="0" tIns="0" rIns="0" bIns="0" rtlCol="0"/>
            <a:lstStyle/>
            <a:p>
              <a:endParaRPr/>
            </a:p>
          </p:txBody>
        </p:sp>
        <p:sp>
          <p:nvSpPr>
            <p:cNvPr id="19" name="object 19"/>
            <p:cNvSpPr/>
            <p:nvPr/>
          </p:nvSpPr>
          <p:spPr>
            <a:xfrm>
              <a:off x="1006157" y="1502537"/>
              <a:ext cx="713740" cy="776605"/>
            </a:xfrm>
            <a:custGeom>
              <a:avLst/>
              <a:gdLst/>
              <a:ahLst/>
              <a:cxnLst/>
              <a:rect l="l" t="t" r="r" b="b"/>
              <a:pathLst>
                <a:path w="713739" h="776605">
                  <a:moveTo>
                    <a:pt x="0" y="469011"/>
                  </a:moveTo>
                  <a:lnTo>
                    <a:pt x="20679" y="424900"/>
                  </a:lnTo>
                  <a:lnTo>
                    <a:pt x="43866" y="382532"/>
                  </a:lnTo>
                  <a:lnTo>
                    <a:pt x="69448" y="341980"/>
                  </a:lnTo>
                  <a:lnTo>
                    <a:pt x="97312" y="303318"/>
                  </a:lnTo>
                  <a:lnTo>
                    <a:pt x="127348" y="266619"/>
                  </a:lnTo>
                  <a:lnTo>
                    <a:pt x="159444" y="231956"/>
                  </a:lnTo>
                  <a:lnTo>
                    <a:pt x="193487" y="199402"/>
                  </a:lnTo>
                  <a:lnTo>
                    <a:pt x="229365" y="169032"/>
                  </a:lnTo>
                  <a:lnTo>
                    <a:pt x="266967" y="140918"/>
                  </a:lnTo>
                  <a:lnTo>
                    <a:pt x="306181" y="115133"/>
                  </a:lnTo>
                  <a:lnTo>
                    <a:pt x="346895" y="91751"/>
                  </a:lnTo>
                  <a:lnTo>
                    <a:pt x="388996" y="70846"/>
                  </a:lnTo>
                  <a:lnTo>
                    <a:pt x="432374" y="52490"/>
                  </a:lnTo>
                  <a:lnTo>
                    <a:pt x="476915" y="36757"/>
                  </a:lnTo>
                  <a:lnTo>
                    <a:pt x="522509" y="23720"/>
                  </a:lnTo>
                  <a:lnTo>
                    <a:pt x="569043" y="13452"/>
                  </a:lnTo>
                  <a:lnTo>
                    <a:pt x="616406" y="6027"/>
                  </a:lnTo>
                  <a:lnTo>
                    <a:pt x="664485" y="1519"/>
                  </a:lnTo>
                  <a:lnTo>
                    <a:pt x="713168" y="0"/>
                  </a:lnTo>
                  <a:lnTo>
                    <a:pt x="713168" y="776605"/>
                  </a:lnTo>
                  <a:lnTo>
                    <a:pt x="0" y="469011"/>
                  </a:lnTo>
                  <a:close/>
                </a:path>
              </a:pathLst>
            </a:custGeom>
            <a:ln w="11239">
              <a:solidFill>
                <a:srgbClr val="FFFFFF"/>
              </a:solidFill>
            </a:ln>
          </p:spPr>
          <p:txBody>
            <a:bodyPr wrap="square" lIns="0" tIns="0" rIns="0" bIns="0" rtlCol="0"/>
            <a:lstStyle/>
            <a:p>
              <a:endParaRPr/>
            </a:p>
          </p:txBody>
        </p:sp>
        <p:sp>
          <p:nvSpPr>
            <p:cNvPr id="20" name="object 20"/>
            <p:cNvSpPr/>
            <p:nvPr/>
          </p:nvSpPr>
          <p:spPr>
            <a:xfrm>
              <a:off x="2100833" y="2927985"/>
              <a:ext cx="617855" cy="402590"/>
            </a:xfrm>
            <a:custGeom>
              <a:avLst/>
              <a:gdLst/>
              <a:ahLst/>
              <a:cxnLst/>
              <a:rect l="l" t="t" r="r" b="b"/>
              <a:pathLst>
                <a:path w="617855" h="402589">
                  <a:moveTo>
                    <a:pt x="45212" y="0"/>
                  </a:moveTo>
                  <a:lnTo>
                    <a:pt x="102997" y="119634"/>
                  </a:lnTo>
                  <a:lnTo>
                    <a:pt x="0" y="119634"/>
                  </a:lnTo>
                  <a:lnTo>
                    <a:pt x="0" y="402590"/>
                  </a:lnTo>
                  <a:lnTo>
                    <a:pt x="617855" y="402590"/>
                  </a:lnTo>
                  <a:lnTo>
                    <a:pt x="617855" y="119634"/>
                  </a:lnTo>
                  <a:lnTo>
                    <a:pt x="257429" y="119634"/>
                  </a:lnTo>
                  <a:lnTo>
                    <a:pt x="45212" y="0"/>
                  </a:lnTo>
                  <a:close/>
                </a:path>
              </a:pathLst>
            </a:custGeom>
            <a:solidFill>
              <a:srgbClr val="FFFFFF"/>
            </a:solidFill>
          </p:spPr>
          <p:txBody>
            <a:bodyPr wrap="square" lIns="0" tIns="0" rIns="0" bIns="0" rtlCol="0"/>
            <a:lstStyle/>
            <a:p>
              <a:endParaRPr/>
            </a:p>
          </p:txBody>
        </p:sp>
        <p:sp>
          <p:nvSpPr>
            <p:cNvPr id="21" name="object 21"/>
            <p:cNvSpPr/>
            <p:nvPr/>
          </p:nvSpPr>
          <p:spPr>
            <a:xfrm>
              <a:off x="2100833" y="2927985"/>
              <a:ext cx="617855" cy="402590"/>
            </a:xfrm>
            <a:custGeom>
              <a:avLst/>
              <a:gdLst/>
              <a:ahLst/>
              <a:cxnLst/>
              <a:rect l="l" t="t" r="r" b="b"/>
              <a:pathLst>
                <a:path w="617855" h="402589">
                  <a:moveTo>
                    <a:pt x="0" y="119634"/>
                  </a:moveTo>
                  <a:lnTo>
                    <a:pt x="102997" y="119634"/>
                  </a:lnTo>
                  <a:lnTo>
                    <a:pt x="45212" y="0"/>
                  </a:lnTo>
                  <a:lnTo>
                    <a:pt x="257429" y="119634"/>
                  </a:lnTo>
                  <a:lnTo>
                    <a:pt x="617855" y="119634"/>
                  </a:lnTo>
                  <a:lnTo>
                    <a:pt x="617855" y="166878"/>
                  </a:lnTo>
                  <a:lnTo>
                    <a:pt x="617855" y="237490"/>
                  </a:lnTo>
                  <a:lnTo>
                    <a:pt x="617855" y="402590"/>
                  </a:lnTo>
                  <a:lnTo>
                    <a:pt x="257429" y="402590"/>
                  </a:lnTo>
                  <a:lnTo>
                    <a:pt x="102997" y="402590"/>
                  </a:lnTo>
                  <a:lnTo>
                    <a:pt x="0" y="402590"/>
                  </a:lnTo>
                  <a:lnTo>
                    <a:pt x="0" y="237490"/>
                  </a:lnTo>
                  <a:lnTo>
                    <a:pt x="0" y="166878"/>
                  </a:lnTo>
                  <a:lnTo>
                    <a:pt x="0" y="119634"/>
                  </a:lnTo>
                  <a:close/>
                </a:path>
              </a:pathLst>
            </a:custGeom>
            <a:ln w="5626">
              <a:solidFill>
                <a:srgbClr val="000000"/>
              </a:solidFill>
            </a:ln>
          </p:spPr>
          <p:txBody>
            <a:bodyPr wrap="square" lIns="0" tIns="0" rIns="0" bIns="0" rtlCol="0"/>
            <a:lstStyle/>
            <a:p>
              <a:endParaRPr/>
            </a:p>
          </p:txBody>
        </p:sp>
      </p:grpSp>
      <p:sp>
        <p:nvSpPr>
          <p:cNvPr id="22" name="object 22"/>
          <p:cNvSpPr txBox="1"/>
          <p:nvPr/>
        </p:nvSpPr>
        <p:spPr>
          <a:xfrm>
            <a:off x="2828035" y="4645845"/>
            <a:ext cx="673075" cy="289822"/>
          </a:xfrm>
          <a:prstGeom prst="rect">
            <a:avLst/>
          </a:prstGeom>
        </p:spPr>
        <p:txBody>
          <a:bodyPr vert="horz" wrap="square" lIns="0" tIns="30479" rIns="0" bIns="0" rtlCol="0">
            <a:spAutoFit/>
          </a:bodyPr>
          <a:lstStyle/>
          <a:p>
            <a:pPr marR="23706" algn="ctr">
              <a:spcBef>
                <a:spcPts val="240"/>
              </a:spcBef>
            </a:pPr>
            <a:r>
              <a:rPr sz="800" spc="-33" dirty="0">
                <a:solidFill>
                  <a:srgbClr val="585858"/>
                </a:solidFill>
                <a:latin typeface="BIZ UDPゴシック"/>
                <a:cs typeface="BIZ UDPゴシック"/>
              </a:rPr>
              <a:t>いる</a:t>
            </a:r>
            <a:endParaRPr sz="800">
              <a:latin typeface="BIZ UDPゴシック"/>
              <a:cs typeface="BIZ UDPゴシック"/>
            </a:endParaRPr>
          </a:p>
          <a:p>
            <a:pPr algn="ctr">
              <a:spcBef>
                <a:spcPts val="113"/>
              </a:spcBef>
            </a:pPr>
            <a:r>
              <a:rPr sz="800" dirty="0">
                <a:solidFill>
                  <a:srgbClr val="585858"/>
                </a:solidFill>
                <a:latin typeface="BIZ UDPゴシック"/>
                <a:cs typeface="BIZ UDPゴシック"/>
              </a:rPr>
              <a:t>22</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81%</a:t>
            </a:r>
            <a:endParaRPr sz="800">
              <a:latin typeface="BIZ UDPゴシック"/>
              <a:cs typeface="BIZ UDPゴシック"/>
            </a:endParaRPr>
          </a:p>
        </p:txBody>
      </p:sp>
      <p:grpSp>
        <p:nvGrpSpPr>
          <p:cNvPr id="23" name="object 23"/>
          <p:cNvGrpSpPr/>
          <p:nvPr/>
        </p:nvGrpSpPr>
        <p:grpSpPr>
          <a:xfrm>
            <a:off x="897978" y="2233876"/>
            <a:ext cx="767898" cy="496975"/>
            <a:chOff x="722706" y="1260411"/>
            <a:chExt cx="575945" cy="372745"/>
          </a:xfrm>
        </p:grpSpPr>
        <p:sp>
          <p:nvSpPr>
            <p:cNvPr id="24" name="object 24"/>
            <p:cNvSpPr/>
            <p:nvPr/>
          </p:nvSpPr>
          <p:spPr>
            <a:xfrm>
              <a:off x="725563" y="1263269"/>
              <a:ext cx="570230" cy="367030"/>
            </a:xfrm>
            <a:custGeom>
              <a:avLst/>
              <a:gdLst/>
              <a:ahLst/>
              <a:cxnLst/>
              <a:rect l="l" t="t" r="r" b="b"/>
              <a:pathLst>
                <a:path w="570230" h="367030">
                  <a:moveTo>
                    <a:pt x="570217" y="0"/>
                  </a:moveTo>
                  <a:lnTo>
                    <a:pt x="0" y="0"/>
                  </a:lnTo>
                  <a:lnTo>
                    <a:pt x="0" y="268605"/>
                  </a:lnTo>
                  <a:lnTo>
                    <a:pt x="332600" y="268605"/>
                  </a:lnTo>
                  <a:lnTo>
                    <a:pt x="566915" y="367030"/>
                  </a:lnTo>
                  <a:lnTo>
                    <a:pt x="475132" y="268605"/>
                  </a:lnTo>
                  <a:lnTo>
                    <a:pt x="570217" y="268605"/>
                  </a:lnTo>
                  <a:lnTo>
                    <a:pt x="570217" y="0"/>
                  </a:lnTo>
                  <a:close/>
                </a:path>
              </a:pathLst>
            </a:custGeom>
            <a:solidFill>
              <a:srgbClr val="FFFFFF"/>
            </a:solidFill>
          </p:spPr>
          <p:txBody>
            <a:bodyPr wrap="square" lIns="0" tIns="0" rIns="0" bIns="0" rtlCol="0"/>
            <a:lstStyle/>
            <a:p>
              <a:endParaRPr/>
            </a:p>
          </p:txBody>
        </p:sp>
        <p:sp>
          <p:nvSpPr>
            <p:cNvPr id="25" name="object 25"/>
            <p:cNvSpPr/>
            <p:nvPr/>
          </p:nvSpPr>
          <p:spPr>
            <a:xfrm>
              <a:off x="725563" y="1263269"/>
              <a:ext cx="570230" cy="367030"/>
            </a:xfrm>
            <a:custGeom>
              <a:avLst/>
              <a:gdLst/>
              <a:ahLst/>
              <a:cxnLst/>
              <a:rect l="l" t="t" r="r" b="b"/>
              <a:pathLst>
                <a:path w="570230" h="367030">
                  <a:moveTo>
                    <a:pt x="0" y="0"/>
                  </a:moveTo>
                  <a:lnTo>
                    <a:pt x="332600" y="0"/>
                  </a:lnTo>
                  <a:lnTo>
                    <a:pt x="475132" y="0"/>
                  </a:lnTo>
                  <a:lnTo>
                    <a:pt x="570217" y="0"/>
                  </a:lnTo>
                  <a:lnTo>
                    <a:pt x="570217" y="156718"/>
                  </a:lnTo>
                  <a:lnTo>
                    <a:pt x="570217" y="223774"/>
                  </a:lnTo>
                  <a:lnTo>
                    <a:pt x="570217" y="268605"/>
                  </a:lnTo>
                  <a:lnTo>
                    <a:pt x="475132" y="268605"/>
                  </a:lnTo>
                  <a:lnTo>
                    <a:pt x="566915" y="367030"/>
                  </a:lnTo>
                  <a:lnTo>
                    <a:pt x="332600" y="268605"/>
                  </a:lnTo>
                  <a:lnTo>
                    <a:pt x="0" y="268605"/>
                  </a:lnTo>
                  <a:lnTo>
                    <a:pt x="0" y="223774"/>
                  </a:lnTo>
                  <a:lnTo>
                    <a:pt x="0" y="156718"/>
                  </a:lnTo>
                  <a:lnTo>
                    <a:pt x="0" y="0"/>
                  </a:lnTo>
                  <a:close/>
                </a:path>
              </a:pathLst>
            </a:custGeom>
            <a:ln w="5626">
              <a:solidFill>
                <a:srgbClr val="000000"/>
              </a:solidFill>
            </a:ln>
          </p:spPr>
          <p:txBody>
            <a:bodyPr wrap="square" lIns="0" tIns="0" rIns="0" bIns="0" rtlCol="0"/>
            <a:lstStyle/>
            <a:p>
              <a:endParaRPr/>
            </a:p>
          </p:txBody>
        </p:sp>
      </p:grpSp>
      <p:sp>
        <p:nvSpPr>
          <p:cNvPr id="26" name="object 26"/>
          <p:cNvSpPr txBox="1"/>
          <p:nvPr/>
        </p:nvSpPr>
        <p:spPr>
          <a:xfrm>
            <a:off x="1002520" y="2256473"/>
            <a:ext cx="592645" cy="289822"/>
          </a:xfrm>
          <a:prstGeom prst="rect">
            <a:avLst/>
          </a:prstGeom>
        </p:spPr>
        <p:txBody>
          <a:bodyPr vert="horz" wrap="square" lIns="0" tIns="30479" rIns="0" bIns="0" rtlCol="0">
            <a:spAutoFit/>
          </a:bodyPr>
          <a:lstStyle/>
          <a:p>
            <a:pPr marR="23706" algn="ctr">
              <a:spcBef>
                <a:spcPts val="240"/>
              </a:spcBef>
            </a:pPr>
            <a:r>
              <a:rPr sz="800" spc="-27" dirty="0">
                <a:solidFill>
                  <a:srgbClr val="585858"/>
                </a:solidFill>
                <a:latin typeface="BIZ UDPゴシック"/>
                <a:cs typeface="BIZ UDPゴシック"/>
              </a:rPr>
              <a:t>いない</a:t>
            </a:r>
            <a:endParaRPr sz="800">
              <a:latin typeface="BIZ UDPゴシック"/>
              <a:cs typeface="BIZ UDPゴシック"/>
            </a:endParaRPr>
          </a:p>
          <a:p>
            <a:pPr algn="ctr">
              <a:spcBef>
                <a:spcPts val="113"/>
              </a:spcBef>
            </a:pPr>
            <a:r>
              <a:rPr sz="800" dirty="0">
                <a:solidFill>
                  <a:srgbClr val="585858"/>
                </a:solidFill>
                <a:latin typeface="BIZ UDPゴシック"/>
                <a:cs typeface="BIZ UDPゴシック"/>
              </a:rPr>
              <a:t>5</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19%</a:t>
            </a:r>
            <a:endParaRPr sz="800">
              <a:latin typeface="BIZ UDPゴシック"/>
              <a:cs typeface="BIZ UDPゴシック"/>
            </a:endParaRPr>
          </a:p>
        </p:txBody>
      </p:sp>
      <p:grpSp>
        <p:nvGrpSpPr>
          <p:cNvPr id="27" name="object 27"/>
          <p:cNvGrpSpPr/>
          <p:nvPr/>
        </p:nvGrpSpPr>
        <p:grpSpPr>
          <a:xfrm>
            <a:off x="7747675" y="2601909"/>
            <a:ext cx="2314699" cy="2370579"/>
            <a:chOff x="5860169" y="1536446"/>
            <a:chExt cx="1736089" cy="1778000"/>
          </a:xfrm>
        </p:grpSpPr>
        <p:sp>
          <p:nvSpPr>
            <p:cNvPr id="28" name="object 28"/>
            <p:cNvSpPr/>
            <p:nvPr/>
          </p:nvSpPr>
          <p:spPr>
            <a:xfrm>
              <a:off x="6075172" y="1542161"/>
              <a:ext cx="1328420" cy="1537970"/>
            </a:xfrm>
            <a:custGeom>
              <a:avLst/>
              <a:gdLst/>
              <a:ahLst/>
              <a:cxnLst/>
              <a:rect l="l" t="t" r="r" b="b"/>
              <a:pathLst>
                <a:path w="1328420" h="1537970">
                  <a:moveTo>
                    <a:pt x="559180" y="0"/>
                  </a:moveTo>
                  <a:lnTo>
                    <a:pt x="559180" y="768858"/>
                  </a:lnTo>
                  <a:lnTo>
                    <a:pt x="0" y="1296416"/>
                  </a:lnTo>
                  <a:lnTo>
                    <a:pt x="34518" y="1330771"/>
                  </a:lnTo>
                  <a:lnTo>
                    <a:pt x="70931" y="1362698"/>
                  </a:lnTo>
                  <a:lnTo>
                    <a:pt x="109107" y="1392142"/>
                  </a:lnTo>
                  <a:lnTo>
                    <a:pt x="148916" y="1419047"/>
                  </a:lnTo>
                  <a:lnTo>
                    <a:pt x="190229" y="1443357"/>
                  </a:lnTo>
                  <a:lnTo>
                    <a:pt x="232913" y="1465017"/>
                  </a:lnTo>
                  <a:lnTo>
                    <a:pt x="276840" y="1483969"/>
                  </a:lnTo>
                  <a:lnTo>
                    <a:pt x="321879" y="1500159"/>
                  </a:lnTo>
                  <a:lnTo>
                    <a:pt x="367898" y="1513530"/>
                  </a:lnTo>
                  <a:lnTo>
                    <a:pt x="414769" y="1524028"/>
                  </a:lnTo>
                  <a:lnTo>
                    <a:pt x="462359" y="1531595"/>
                  </a:lnTo>
                  <a:lnTo>
                    <a:pt x="510540" y="1536176"/>
                  </a:lnTo>
                  <a:lnTo>
                    <a:pt x="559180" y="1537716"/>
                  </a:lnTo>
                  <a:lnTo>
                    <a:pt x="607811" y="1536203"/>
                  </a:lnTo>
                  <a:lnTo>
                    <a:pt x="655636" y="1531724"/>
                  </a:lnTo>
                  <a:lnTo>
                    <a:pt x="702567" y="1524370"/>
                  </a:lnTo>
                  <a:lnTo>
                    <a:pt x="748513" y="1514230"/>
                  </a:lnTo>
                  <a:lnTo>
                    <a:pt x="793385" y="1501395"/>
                  </a:lnTo>
                  <a:lnTo>
                    <a:pt x="837091" y="1485954"/>
                  </a:lnTo>
                  <a:lnTo>
                    <a:pt x="879543" y="1467999"/>
                  </a:lnTo>
                  <a:lnTo>
                    <a:pt x="920651" y="1447618"/>
                  </a:lnTo>
                  <a:lnTo>
                    <a:pt x="960324" y="1424903"/>
                  </a:lnTo>
                  <a:lnTo>
                    <a:pt x="998472" y="1399943"/>
                  </a:lnTo>
                  <a:lnTo>
                    <a:pt x="1035005" y="1372829"/>
                  </a:lnTo>
                  <a:lnTo>
                    <a:pt x="1069834" y="1343650"/>
                  </a:lnTo>
                  <a:lnTo>
                    <a:pt x="1102867" y="1312497"/>
                  </a:lnTo>
                  <a:lnTo>
                    <a:pt x="1134017" y="1279460"/>
                  </a:lnTo>
                  <a:lnTo>
                    <a:pt x="1163191" y="1244628"/>
                  </a:lnTo>
                  <a:lnTo>
                    <a:pt x="1190301" y="1208093"/>
                  </a:lnTo>
                  <a:lnTo>
                    <a:pt x="1215256" y="1169944"/>
                  </a:lnTo>
                  <a:lnTo>
                    <a:pt x="1237966" y="1130272"/>
                  </a:lnTo>
                  <a:lnTo>
                    <a:pt x="1258342" y="1089166"/>
                  </a:lnTo>
                  <a:lnTo>
                    <a:pt x="1276293" y="1046716"/>
                  </a:lnTo>
                  <a:lnTo>
                    <a:pt x="1291729" y="1003014"/>
                  </a:lnTo>
                  <a:lnTo>
                    <a:pt x="1304560" y="958148"/>
                  </a:lnTo>
                  <a:lnTo>
                    <a:pt x="1314697" y="912210"/>
                  </a:lnTo>
                  <a:lnTo>
                    <a:pt x="1322049" y="865288"/>
                  </a:lnTo>
                  <a:lnTo>
                    <a:pt x="1326526" y="817474"/>
                  </a:lnTo>
                  <a:lnTo>
                    <a:pt x="1328038" y="768858"/>
                  </a:lnTo>
                  <a:lnTo>
                    <a:pt x="1326526" y="720241"/>
                  </a:lnTo>
                  <a:lnTo>
                    <a:pt x="1322049" y="672427"/>
                  </a:lnTo>
                  <a:lnTo>
                    <a:pt x="1314697" y="625505"/>
                  </a:lnTo>
                  <a:lnTo>
                    <a:pt x="1304560" y="579567"/>
                  </a:lnTo>
                  <a:lnTo>
                    <a:pt x="1291729" y="534701"/>
                  </a:lnTo>
                  <a:lnTo>
                    <a:pt x="1276293" y="490999"/>
                  </a:lnTo>
                  <a:lnTo>
                    <a:pt x="1258342" y="448549"/>
                  </a:lnTo>
                  <a:lnTo>
                    <a:pt x="1237966" y="407443"/>
                  </a:lnTo>
                  <a:lnTo>
                    <a:pt x="1215256" y="367771"/>
                  </a:lnTo>
                  <a:lnTo>
                    <a:pt x="1190301" y="329622"/>
                  </a:lnTo>
                  <a:lnTo>
                    <a:pt x="1163191" y="293087"/>
                  </a:lnTo>
                  <a:lnTo>
                    <a:pt x="1134017" y="258255"/>
                  </a:lnTo>
                  <a:lnTo>
                    <a:pt x="1102867" y="225218"/>
                  </a:lnTo>
                  <a:lnTo>
                    <a:pt x="1069834" y="194065"/>
                  </a:lnTo>
                  <a:lnTo>
                    <a:pt x="1035005" y="164886"/>
                  </a:lnTo>
                  <a:lnTo>
                    <a:pt x="998472" y="137772"/>
                  </a:lnTo>
                  <a:lnTo>
                    <a:pt x="960324" y="112812"/>
                  </a:lnTo>
                  <a:lnTo>
                    <a:pt x="920651" y="90097"/>
                  </a:lnTo>
                  <a:lnTo>
                    <a:pt x="879543" y="69716"/>
                  </a:lnTo>
                  <a:lnTo>
                    <a:pt x="837091" y="51761"/>
                  </a:lnTo>
                  <a:lnTo>
                    <a:pt x="793385" y="36320"/>
                  </a:lnTo>
                  <a:lnTo>
                    <a:pt x="748513" y="23485"/>
                  </a:lnTo>
                  <a:lnTo>
                    <a:pt x="702567" y="13345"/>
                  </a:lnTo>
                  <a:lnTo>
                    <a:pt x="655636" y="5991"/>
                  </a:lnTo>
                  <a:lnTo>
                    <a:pt x="607811" y="1512"/>
                  </a:lnTo>
                  <a:lnTo>
                    <a:pt x="559180" y="0"/>
                  </a:lnTo>
                  <a:close/>
                </a:path>
              </a:pathLst>
            </a:custGeom>
            <a:solidFill>
              <a:srgbClr val="4471C4"/>
            </a:solidFill>
          </p:spPr>
          <p:txBody>
            <a:bodyPr wrap="square" lIns="0" tIns="0" rIns="0" bIns="0" rtlCol="0"/>
            <a:lstStyle/>
            <a:p>
              <a:endParaRPr/>
            </a:p>
          </p:txBody>
        </p:sp>
        <p:sp>
          <p:nvSpPr>
            <p:cNvPr id="29" name="object 29"/>
            <p:cNvSpPr/>
            <p:nvPr/>
          </p:nvSpPr>
          <p:spPr>
            <a:xfrm>
              <a:off x="5865884" y="1851914"/>
              <a:ext cx="768985" cy="986790"/>
            </a:xfrm>
            <a:custGeom>
              <a:avLst/>
              <a:gdLst/>
              <a:ahLst/>
              <a:cxnLst/>
              <a:rect l="l" t="t" r="r" b="b"/>
              <a:pathLst>
                <a:path w="768984" h="986789">
                  <a:moveTo>
                    <a:pt x="151883" y="0"/>
                  </a:moveTo>
                  <a:lnTo>
                    <a:pt x="124211" y="39668"/>
                  </a:lnTo>
                  <a:lnTo>
                    <a:pt x="99335" y="80533"/>
                  </a:lnTo>
                  <a:lnTo>
                    <a:pt x="77247" y="122466"/>
                  </a:lnTo>
                  <a:lnTo>
                    <a:pt x="57939" y="165336"/>
                  </a:lnTo>
                  <a:lnTo>
                    <a:pt x="41405" y="209016"/>
                  </a:lnTo>
                  <a:lnTo>
                    <a:pt x="27635" y="253377"/>
                  </a:lnTo>
                  <a:lnTo>
                    <a:pt x="16623" y="298289"/>
                  </a:lnTo>
                  <a:lnTo>
                    <a:pt x="8361" y="343624"/>
                  </a:lnTo>
                  <a:lnTo>
                    <a:pt x="2841" y="389252"/>
                  </a:lnTo>
                  <a:lnTo>
                    <a:pt x="57" y="435045"/>
                  </a:lnTo>
                  <a:lnTo>
                    <a:pt x="0" y="480873"/>
                  </a:lnTo>
                  <a:lnTo>
                    <a:pt x="2662" y="526609"/>
                  </a:lnTo>
                  <a:lnTo>
                    <a:pt x="8037" y="572122"/>
                  </a:lnTo>
                  <a:lnTo>
                    <a:pt x="16116" y="617284"/>
                  </a:lnTo>
                  <a:lnTo>
                    <a:pt x="26892" y="661966"/>
                  </a:lnTo>
                  <a:lnTo>
                    <a:pt x="40358" y="706039"/>
                  </a:lnTo>
                  <a:lnTo>
                    <a:pt x="56506" y="749373"/>
                  </a:lnTo>
                  <a:lnTo>
                    <a:pt x="75328" y="791841"/>
                  </a:lnTo>
                  <a:lnTo>
                    <a:pt x="96817" y="833313"/>
                  </a:lnTo>
                  <a:lnTo>
                    <a:pt x="120965" y="873660"/>
                  </a:lnTo>
                  <a:lnTo>
                    <a:pt x="147764" y="912753"/>
                  </a:lnTo>
                  <a:lnTo>
                    <a:pt x="177207" y="950464"/>
                  </a:lnTo>
                  <a:lnTo>
                    <a:pt x="209287" y="986663"/>
                  </a:lnTo>
                  <a:lnTo>
                    <a:pt x="768468" y="459105"/>
                  </a:lnTo>
                  <a:lnTo>
                    <a:pt x="151883" y="0"/>
                  </a:lnTo>
                  <a:close/>
                </a:path>
              </a:pathLst>
            </a:custGeom>
            <a:solidFill>
              <a:srgbClr val="EC7C30"/>
            </a:solidFill>
          </p:spPr>
          <p:txBody>
            <a:bodyPr wrap="square" lIns="0" tIns="0" rIns="0" bIns="0" rtlCol="0"/>
            <a:lstStyle/>
            <a:p>
              <a:endParaRPr/>
            </a:p>
          </p:txBody>
        </p:sp>
        <p:sp>
          <p:nvSpPr>
            <p:cNvPr id="30" name="object 30"/>
            <p:cNvSpPr/>
            <p:nvPr/>
          </p:nvSpPr>
          <p:spPr>
            <a:xfrm>
              <a:off x="5865884" y="1851914"/>
              <a:ext cx="768985" cy="986790"/>
            </a:xfrm>
            <a:custGeom>
              <a:avLst/>
              <a:gdLst/>
              <a:ahLst/>
              <a:cxnLst/>
              <a:rect l="l" t="t" r="r" b="b"/>
              <a:pathLst>
                <a:path w="768984" h="986789">
                  <a:moveTo>
                    <a:pt x="209287" y="986663"/>
                  </a:moveTo>
                  <a:lnTo>
                    <a:pt x="177207" y="950464"/>
                  </a:lnTo>
                  <a:lnTo>
                    <a:pt x="147764" y="912753"/>
                  </a:lnTo>
                  <a:lnTo>
                    <a:pt x="120965" y="873660"/>
                  </a:lnTo>
                  <a:lnTo>
                    <a:pt x="96817" y="833313"/>
                  </a:lnTo>
                  <a:lnTo>
                    <a:pt x="75328" y="791841"/>
                  </a:lnTo>
                  <a:lnTo>
                    <a:pt x="56506" y="749373"/>
                  </a:lnTo>
                  <a:lnTo>
                    <a:pt x="40358" y="706039"/>
                  </a:lnTo>
                  <a:lnTo>
                    <a:pt x="26892" y="661966"/>
                  </a:lnTo>
                  <a:lnTo>
                    <a:pt x="16116" y="617284"/>
                  </a:lnTo>
                  <a:lnTo>
                    <a:pt x="8037" y="572122"/>
                  </a:lnTo>
                  <a:lnTo>
                    <a:pt x="2662" y="526609"/>
                  </a:lnTo>
                  <a:lnTo>
                    <a:pt x="0" y="480873"/>
                  </a:lnTo>
                  <a:lnTo>
                    <a:pt x="57" y="435045"/>
                  </a:lnTo>
                  <a:lnTo>
                    <a:pt x="2841" y="389252"/>
                  </a:lnTo>
                  <a:lnTo>
                    <a:pt x="8361" y="343624"/>
                  </a:lnTo>
                  <a:lnTo>
                    <a:pt x="16623" y="298289"/>
                  </a:lnTo>
                  <a:lnTo>
                    <a:pt x="27635" y="253377"/>
                  </a:lnTo>
                  <a:lnTo>
                    <a:pt x="41405" y="209016"/>
                  </a:lnTo>
                  <a:lnTo>
                    <a:pt x="57939" y="165336"/>
                  </a:lnTo>
                  <a:lnTo>
                    <a:pt x="77247" y="122466"/>
                  </a:lnTo>
                  <a:lnTo>
                    <a:pt x="99335" y="80533"/>
                  </a:lnTo>
                  <a:lnTo>
                    <a:pt x="124211" y="39668"/>
                  </a:lnTo>
                  <a:lnTo>
                    <a:pt x="151883" y="0"/>
                  </a:lnTo>
                  <a:lnTo>
                    <a:pt x="768468" y="459105"/>
                  </a:lnTo>
                  <a:lnTo>
                    <a:pt x="209287" y="986663"/>
                  </a:lnTo>
                  <a:close/>
                </a:path>
              </a:pathLst>
            </a:custGeom>
            <a:ln w="11239">
              <a:solidFill>
                <a:srgbClr val="FFFFFF"/>
              </a:solidFill>
            </a:ln>
          </p:spPr>
          <p:txBody>
            <a:bodyPr wrap="square" lIns="0" tIns="0" rIns="0" bIns="0" rtlCol="0"/>
            <a:lstStyle/>
            <a:p>
              <a:endParaRPr/>
            </a:p>
          </p:txBody>
        </p:sp>
        <p:sp>
          <p:nvSpPr>
            <p:cNvPr id="31" name="object 31"/>
            <p:cNvSpPr/>
            <p:nvPr/>
          </p:nvSpPr>
          <p:spPr>
            <a:xfrm>
              <a:off x="6017768" y="1542161"/>
              <a:ext cx="616585" cy="768985"/>
            </a:xfrm>
            <a:custGeom>
              <a:avLst/>
              <a:gdLst/>
              <a:ahLst/>
              <a:cxnLst/>
              <a:rect l="l" t="t" r="r" b="b"/>
              <a:pathLst>
                <a:path w="616584" h="768985">
                  <a:moveTo>
                    <a:pt x="616585" y="0"/>
                  </a:moveTo>
                  <a:lnTo>
                    <a:pt x="568206" y="1520"/>
                  </a:lnTo>
                  <a:lnTo>
                    <a:pt x="520334" y="6040"/>
                  </a:lnTo>
                  <a:lnTo>
                    <a:pt x="473090" y="13499"/>
                  </a:lnTo>
                  <a:lnTo>
                    <a:pt x="426598" y="23834"/>
                  </a:lnTo>
                  <a:lnTo>
                    <a:pt x="380981" y="36985"/>
                  </a:lnTo>
                  <a:lnTo>
                    <a:pt x="336362" y="52888"/>
                  </a:lnTo>
                  <a:lnTo>
                    <a:pt x="292863" y="71484"/>
                  </a:lnTo>
                  <a:lnTo>
                    <a:pt x="250609" y="92709"/>
                  </a:lnTo>
                  <a:lnTo>
                    <a:pt x="209722" y="116503"/>
                  </a:lnTo>
                  <a:lnTo>
                    <a:pt x="170325" y="142804"/>
                  </a:lnTo>
                  <a:lnTo>
                    <a:pt x="132542" y="171550"/>
                  </a:lnTo>
                  <a:lnTo>
                    <a:pt x="96494" y="202679"/>
                  </a:lnTo>
                  <a:lnTo>
                    <a:pt x="62306" y="236131"/>
                  </a:lnTo>
                  <a:lnTo>
                    <a:pt x="30100" y="271842"/>
                  </a:lnTo>
                  <a:lnTo>
                    <a:pt x="0" y="309752"/>
                  </a:lnTo>
                  <a:lnTo>
                    <a:pt x="616585" y="768857"/>
                  </a:lnTo>
                  <a:lnTo>
                    <a:pt x="616585" y="0"/>
                  </a:lnTo>
                  <a:close/>
                </a:path>
              </a:pathLst>
            </a:custGeom>
            <a:solidFill>
              <a:srgbClr val="A4A4A4"/>
            </a:solidFill>
          </p:spPr>
          <p:txBody>
            <a:bodyPr wrap="square" lIns="0" tIns="0" rIns="0" bIns="0" rtlCol="0"/>
            <a:lstStyle/>
            <a:p>
              <a:endParaRPr/>
            </a:p>
          </p:txBody>
        </p:sp>
        <p:sp>
          <p:nvSpPr>
            <p:cNvPr id="32" name="object 32"/>
            <p:cNvSpPr/>
            <p:nvPr/>
          </p:nvSpPr>
          <p:spPr>
            <a:xfrm>
              <a:off x="6017768" y="1542161"/>
              <a:ext cx="616585" cy="768985"/>
            </a:xfrm>
            <a:custGeom>
              <a:avLst/>
              <a:gdLst/>
              <a:ahLst/>
              <a:cxnLst/>
              <a:rect l="l" t="t" r="r" b="b"/>
              <a:pathLst>
                <a:path w="616584" h="768985">
                  <a:moveTo>
                    <a:pt x="0" y="309752"/>
                  </a:moveTo>
                  <a:lnTo>
                    <a:pt x="30100" y="271842"/>
                  </a:lnTo>
                  <a:lnTo>
                    <a:pt x="62306" y="236131"/>
                  </a:lnTo>
                  <a:lnTo>
                    <a:pt x="96494" y="202679"/>
                  </a:lnTo>
                  <a:lnTo>
                    <a:pt x="132542" y="171550"/>
                  </a:lnTo>
                  <a:lnTo>
                    <a:pt x="170325" y="142804"/>
                  </a:lnTo>
                  <a:lnTo>
                    <a:pt x="209722" y="116503"/>
                  </a:lnTo>
                  <a:lnTo>
                    <a:pt x="250609" y="92709"/>
                  </a:lnTo>
                  <a:lnTo>
                    <a:pt x="292863" y="71484"/>
                  </a:lnTo>
                  <a:lnTo>
                    <a:pt x="336362" y="52888"/>
                  </a:lnTo>
                  <a:lnTo>
                    <a:pt x="380981" y="36985"/>
                  </a:lnTo>
                  <a:lnTo>
                    <a:pt x="426598" y="23834"/>
                  </a:lnTo>
                  <a:lnTo>
                    <a:pt x="473090" y="13499"/>
                  </a:lnTo>
                  <a:lnTo>
                    <a:pt x="520334" y="6040"/>
                  </a:lnTo>
                  <a:lnTo>
                    <a:pt x="568206" y="1520"/>
                  </a:lnTo>
                  <a:lnTo>
                    <a:pt x="616585" y="0"/>
                  </a:lnTo>
                  <a:lnTo>
                    <a:pt x="616585" y="768857"/>
                  </a:lnTo>
                  <a:lnTo>
                    <a:pt x="0" y="309752"/>
                  </a:lnTo>
                  <a:close/>
                </a:path>
              </a:pathLst>
            </a:custGeom>
            <a:ln w="11239">
              <a:solidFill>
                <a:srgbClr val="FFFFFF"/>
              </a:solidFill>
            </a:ln>
          </p:spPr>
          <p:txBody>
            <a:bodyPr wrap="square" lIns="0" tIns="0" rIns="0" bIns="0" rtlCol="0"/>
            <a:lstStyle/>
            <a:p>
              <a:endParaRPr/>
            </a:p>
          </p:txBody>
        </p:sp>
        <p:sp>
          <p:nvSpPr>
            <p:cNvPr id="33" name="object 33"/>
            <p:cNvSpPr/>
            <p:nvPr/>
          </p:nvSpPr>
          <p:spPr>
            <a:xfrm>
              <a:off x="6946900" y="2615565"/>
              <a:ext cx="646430" cy="695960"/>
            </a:xfrm>
            <a:custGeom>
              <a:avLst/>
              <a:gdLst/>
              <a:ahLst/>
              <a:cxnLst/>
              <a:rect l="l" t="t" r="r" b="b"/>
              <a:pathLst>
                <a:path w="646429" h="695960">
                  <a:moveTo>
                    <a:pt x="393446" y="0"/>
                  </a:moveTo>
                  <a:lnTo>
                    <a:pt x="376809" y="404622"/>
                  </a:lnTo>
                  <a:lnTo>
                    <a:pt x="0" y="404622"/>
                  </a:lnTo>
                  <a:lnTo>
                    <a:pt x="0" y="695452"/>
                  </a:lnTo>
                  <a:lnTo>
                    <a:pt x="645922" y="695452"/>
                  </a:lnTo>
                  <a:lnTo>
                    <a:pt x="645922" y="404622"/>
                  </a:lnTo>
                  <a:lnTo>
                    <a:pt x="538226" y="404622"/>
                  </a:lnTo>
                  <a:lnTo>
                    <a:pt x="393446" y="0"/>
                  </a:lnTo>
                  <a:close/>
                </a:path>
              </a:pathLst>
            </a:custGeom>
            <a:solidFill>
              <a:srgbClr val="FFFFFF"/>
            </a:solidFill>
          </p:spPr>
          <p:txBody>
            <a:bodyPr wrap="square" lIns="0" tIns="0" rIns="0" bIns="0" rtlCol="0"/>
            <a:lstStyle/>
            <a:p>
              <a:endParaRPr/>
            </a:p>
          </p:txBody>
        </p:sp>
        <p:sp>
          <p:nvSpPr>
            <p:cNvPr id="34" name="object 34"/>
            <p:cNvSpPr/>
            <p:nvPr/>
          </p:nvSpPr>
          <p:spPr>
            <a:xfrm>
              <a:off x="6946900" y="2615565"/>
              <a:ext cx="646430" cy="695960"/>
            </a:xfrm>
            <a:custGeom>
              <a:avLst/>
              <a:gdLst/>
              <a:ahLst/>
              <a:cxnLst/>
              <a:rect l="l" t="t" r="r" b="b"/>
              <a:pathLst>
                <a:path w="646429" h="695960">
                  <a:moveTo>
                    <a:pt x="0" y="404622"/>
                  </a:moveTo>
                  <a:lnTo>
                    <a:pt x="376809" y="404622"/>
                  </a:lnTo>
                  <a:lnTo>
                    <a:pt x="393446" y="0"/>
                  </a:lnTo>
                  <a:lnTo>
                    <a:pt x="538226" y="404622"/>
                  </a:lnTo>
                  <a:lnTo>
                    <a:pt x="645922" y="404622"/>
                  </a:lnTo>
                  <a:lnTo>
                    <a:pt x="645922" y="453136"/>
                  </a:lnTo>
                  <a:lnTo>
                    <a:pt x="645922" y="525780"/>
                  </a:lnTo>
                  <a:lnTo>
                    <a:pt x="645922" y="695452"/>
                  </a:lnTo>
                  <a:lnTo>
                    <a:pt x="538226" y="695452"/>
                  </a:lnTo>
                  <a:lnTo>
                    <a:pt x="376809" y="695452"/>
                  </a:lnTo>
                  <a:lnTo>
                    <a:pt x="0" y="695452"/>
                  </a:lnTo>
                  <a:lnTo>
                    <a:pt x="0" y="525780"/>
                  </a:lnTo>
                  <a:lnTo>
                    <a:pt x="0" y="453136"/>
                  </a:lnTo>
                  <a:lnTo>
                    <a:pt x="0" y="404622"/>
                  </a:lnTo>
                  <a:close/>
                </a:path>
              </a:pathLst>
            </a:custGeom>
            <a:ln w="5626">
              <a:solidFill>
                <a:srgbClr val="000000"/>
              </a:solidFill>
            </a:ln>
          </p:spPr>
          <p:txBody>
            <a:bodyPr wrap="square" lIns="0" tIns="0" rIns="0" bIns="0" rtlCol="0"/>
            <a:lstStyle/>
            <a:p>
              <a:endParaRPr/>
            </a:p>
          </p:txBody>
        </p:sp>
      </p:grpSp>
      <p:sp>
        <p:nvSpPr>
          <p:cNvPr id="35" name="object 35"/>
          <p:cNvSpPr txBox="1"/>
          <p:nvPr/>
        </p:nvSpPr>
        <p:spPr>
          <a:xfrm>
            <a:off x="9309366" y="4614352"/>
            <a:ext cx="673920" cy="289822"/>
          </a:xfrm>
          <a:prstGeom prst="rect">
            <a:avLst/>
          </a:prstGeom>
        </p:spPr>
        <p:txBody>
          <a:bodyPr vert="horz" wrap="square" lIns="0" tIns="30479" rIns="0" bIns="0" rtlCol="0">
            <a:spAutoFit/>
          </a:bodyPr>
          <a:lstStyle/>
          <a:p>
            <a:pPr marR="25399" algn="ctr">
              <a:spcBef>
                <a:spcPts val="240"/>
              </a:spcBef>
            </a:pPr>
            <a:r>
              <a:rPr sz="800" spc="-20" dirty="0">
                <a:solidFill>
                  <a:srgbClr val="585858"/>
                </a:solidFill>
                <a:latin typeface="BIZ UDPゴシック"/>
                <a:cs typeface="BIZ UDPゴシック"/>
              </a:rPr>
              <a:t>希望する</a:t>
            </a:r>
            <a:endParaRPr sz="800">
              <a:latin typeface="BIZ UDPゴシック"/>
              <a:cs typeface="BIZ UDPゴシック"/>
            </a:endParaRPr>
          </a:p>
          <a:p>
            <a:pPr algn="ctr">
              <a:spcBef>
                <a:spcPts val="113"/>
              </a:spcBef>
            </a:pPr>
            <a:r>
              <a:rPr sz="800" dirty="0">
                <a:solidFill>
                  <a:srgbClr val="585858"/>
                </a:solidFill>
                <a:latin typeface="BIZ UDPゴシック"/>
                <a:cs typeface="BIZ UDPゴシック"/>
              </a:rPr>
              <a:t>17</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63%</a:t>
            </a:r>
            <a:endParaRPr sz="800">
              <a:latin typeface="BIZ UDPゴシック"/>
              <a:cs typeface="BIZ UDPゴシック"/>
            </a:endParaRPr>
          </a:p>
        </p:txBody>
      </p:sp>
      <p:grpSp>
        <p:nvGrpSpPr>
          <p:cNvPr id="36" name="object 36"/>
          <p:cNvGrpSpPr/>
          <p:nvPr/>
        </p:nvGrpSpPr>
        <p:grpSpPr>
          <a:xfrm>
            <a:off x="7354062" y="3690427"/>
            <a:ext cx="844942" cy="1251327"/>
            <a:chOff x="5564949" y="2352865"/>
            <a:chExt cx="633730" cy="938530"/>
          </a:xfrm>
        </p:grpSpPr>
        <p:sp>
          <p:nvSpPr>
            <p:cNvPr id="37" name="object 37"/>
            <p:cNvSpPr/>
            <p:nvPr/>
          </p:nvSpPr>
          <p:spPr>
            <a:xfrm>
              <a:off x="5567806" y="2355723"/>
              <a:ext cx="628015" cy="932815"/>
            </a:xfrm>
            <a:custGeom>
              <a:avLst/>
              <a:gdLst/>
              <a:ahLst/>
              <a:cxnLst/>
              <a:rect l="l" t="t" r="r" b="b"/>
              <a:pathLst>
                <a:path w="628014" h="932814">
                  <a:moveTo>
                    <a:pt x="299085" y="0"/>
                  </a:moveTo>
                  <a:lnTo>
                    <a:pt x="104648" y="629285"/>
                  </a:lnTo>
                  <a:lnTo>
                    <a:pt x="0" y="629285"/>
                  </a:lnTo>
                  <a:lnTo>
                    <a:pt x="0" y="932815"/>
                  </a:lnTo>
                  <a:lnTo>
                    <a:pt x="628015" y="932815"/>
                  </a:lnTo>
                  <a:lnTo>
                    <a:pt x="628015" y="629285"/>
                  </a:lnTo>
                  <a:lnTo>
                    <a:pt x="261620" y="629285"/>
                  </a:lnTo>
                  <a:lnTo>
                    <a:pt x="299085" y="0"/>
                  </a:lnTo>
                  <a:close/>
                </a:path>
              </a:pathLst>
            </a:custGeom>
            <a:solidFill>
              <a:srgbClr val="FFFFFF"/>
            </a:solidFill>
          </p:spPr>
          <p:txBody>
            <a:bodyPr wrap="square" lIns="0" tIns="0" rIns="0" bIns="0" rtlCol="0"/>
            <a:lstStyle/>
            <a:p>
              <a:endParaRPr/>
            </a:p>
          </p:txBody>
        </p:sp>
        <p:sp>
          <p:nvSpPr>
            <p:cNvPr id="38" name="object 38"/>
            <p:cNvSpPr/>
            <p:nvPr/>
          </p:nvSpPr>
          <p:spPr>
            <a:xfrm>
              <a:off x="5567806" y="2355723"/>
              <a:ext cx="628015" cy="932815"/>
            </a:xfrm>
            <a:custGeom>
              <a:avLst/>
              <a:gdLst/>
              <a:ahLst/>
              <a:cxnLst/>
              <a:rect l="l" t="t" r="r" b="b"/>
              <a:pathLst>
                <a:path w="628014" h="932814">
                  <a:moveTo>
                    <a:pt x="0" y="629285"/>
                  </a:moveTo>
                  <a:lnTo>
                    <a:pt x="104648" y="629285"/>
                  </a:lnTo>
                  <a:lnTo>
                    <a:pt x="299085" y="0"/>
                  </a:lnTo>
                  <a:lnTo>
                    <a:pt x="261620" y="629285"/>
                  </a:lnTo>
                  <a:lnTo>
                    <a:pt x="628015" y="629285"/>
                  </a:lnTo>
                  <a:lnTo>
                    <a:pt x="628015" y="679831"/>
                  </a:lnTo>
                  <a:lnTo>
                    <a:pt x="628015" y="755777"/>
                  </a:lnTo>
                  <a:lnTo>
                    <a:pt x="628015" y="932815"/>
                  </a:lnTo>
                  <a:lnTo>
                    <a:pt x="261620" y="932815"/>
                  </a:lnTo>
                  <a:lnTo>
                    <a:pt x="104648" y="932815"/>
                  </a:lnTo>
                  <a:lnTo>
                    <a:pt x="0" y="932815"/>
                  </a:lnTo>
                  <a:lnTo>
                    <a:pt x="0" y="755777"/>
                  </a:lnTo>
                  <a:lnTo>
                    <a:pt x="0" y="679831"/>
                  </a:lnTo>
                  <a:lnTo>
                    <a:pt x="0" y="629285"/>
                  </a:lnTo>
                  <a:close/>
                </a:path>
              </a:pathLst>
            </a:custGeom>
            <a:ln w="5626">
              <a:solidFill>
                <a:srgbClr val="000000"/>
              </a:solidFill>
            </a:ln>
          </p:spPr>
          <p:txBody>
            <a:bodyPr wrap="square" lIns="0" tIns="0" rIns="0" bIns="0" rtlCol="0"/>
            <a:lstStyle/>
            <a:p>
              <a:endParaRPr/>
            </a:p>
          </p:txBody>
        </p:sp>
      </p:grpSp>
      <p:sp>
        <p:nvSpPr>
          <p:cNvPr id="39" name="object 39"/>
          <p:cNvSpPr txBox="1"/>
          <p:nvPr/>
        </p:nvSpPr>
        <p:spPr>
          <a:xfrm>
            <a:off x="7491640" y="4575381"/>
            <a:ext cx="607037" cy="289822"/>
          </a:xfrm>
          <a:prstGeom prst="rect">
            <a:avLst/>
          </a:prstGeom>
        </p:spPr>
        <p:txBody>
          <a:bodyPr vert="horz" wrap="square" lIns="0" tIns="30479" rIns="0" bIns="0" rtlCol="0">
            <a:spAutoFit/>
          </a:bodyPr>
          <a:lstStyle/>
          <a:p>
            <a:pPr marL="31326">
              <a:spcBef>
                <a:spcPts val="240"/>
              </a:spcBef>
            </a:pPr>
            <a:r>
              <a:rPr sz="800" spc="-13" dirty="0">
                <a:solidFill>
                  <a:srgbClr val="585858"/>
                </a:solidFill>
                <a:latin typeface="BIZ UDPゴシック"/>
                <a:cs typeface="BIZ UDPゴシック"/>
              </a:rPr>
              <a:t>希望しない</a:t>
            </a:r>
            <a:endParaRPr sz="800">
              <a:latin typeface="BIZ UDPゴシック"/>
              <a:cs typeface="BIZ UDPゴシック"/>
            </a:endParaRPr>
          </a:p>
          <a:p>
            <a:pPr marL="16933">
              <a:spcBef>
                <a:spcPts val="120"/>
              </a:spcBef>
            </a:pPr>
            <a:r>
              <a:rPr sz="800" dirty="0">
                <a:solidFill>
                  <a:srgbClr val="585858"/>
                </a:solidFill>
                <a:latin typeface="BIZ UDPゴシック"/>
                <a:cs typeface="BIZ UDPゴシック"/>
              </a:rPr>
              <a:t>6</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22%</a:t>
            </a:r>
            <a:endParaRPr sz="800">
              <a:latin typeface="BIZ UDPゴシック"/>
              <a:cs typeface="BIZ UDPゴシック"/>
            </a:endParaRPr>
          </a:p>
        </p:txBody>
      </p:sp>
      <p:grpSp>
        <p:nvGrpSpPr>
          <p:cNvPr id="40" name="object 40"/>
          <p:cNvGrpSpPr/>
          <p:nvPr/>
        </p:nvGrpSpPr>
        <p:grpSpPr>
          <a:xfrm>
            <a:off x="7445499" y="2285352"/>
            <a:ext cx="878807" cy="437710"/>
            <a:chOff x="5633529" y="1299019"/>
            <a:chExt cx="659130" cy="328295"/>
          </a:xfrm>
        </p:grpSpPr>
        <p:sp>
          <p:nvSpPr>
            <p:cNvPr id="41" name="object 41"/>
            <p:cNvSpPr/>
            <p:nvPr/>
          </p:nvSpPr>
          <p:spPr>
            <a:xfrm>
              <a:off x="5636386" y="1301877"/>
              <a:ext cx="653415" cy="322580"/>
            </a:xfrm>
            <a:custGeom>
              <a:avLst/>
              <a:gdLst/>
              <a:ahLst/>
              <a:cxnLst/>
              <a:rect l="l" t="t" r="r" b="b"/>
              <a:pathLst>
                <a:path w="653414" h="322580">
                  <a:moveTo>
                    <a:pt x="576453" y="0"/>
                  </a:moveTo>
                  <a:lnTo>
                    <a:pt x="0" y="0"/>
                  </a:lnTo>
                  <a:lnTo>
                    <a:pt x="0" y="297942"/>
                  </a:lnTo>
                  <a:lnTo>
                    <a:pt x="576453" y="297942"/>
                  </a:lnTo>
                  <a:lnTo>
                    <a:pt x="576453" y="248285"/>
                  </a:lnTo>
                  <a:lnTo>
                    <a:pt x="653034" y="322072"/>
                  </a:lnTo>
                  <a:lnTo>
                    <a:pt x="576453" y="173863"/>
                  </a:lnTo>
                  <a:lnTo>
                    <a:pt x="576453" y="0"/>
                  </a:lnTo>
                  <a:close/>
                </a:path>
              </a:pathLst>
            </a:custGeom>
            <a:solidFill>
              <a:srgbClr val="FFFFFF"/>
            </a:solidFill>
          </p:spPr>
          <p:txBody>
            <a:bodyPr wrap="square" lIns="0" tIns="0" rIns="0" bIns="0" rtlCol="0"/>
            <a:lstStyle/>
            <a:p>
              <a:endParaRPr/>
            </a:p>
          </p:txBody>
        </p:sp>
        <p:sp>
          <p:nvSpPr>
            <p:cNvPr id="42" name="object 42"/>
            <p:cNvSpPr/>
            <p:nvPr/>
          </p:nvSpPr>
          <p:spPr>
            <a:xfrm>
              <a:off x="5636386" y="1301877"/>
              <a:ext cx="653415" cy="322580"/>
            </a:xfrm>
            <a:custGeom>
              <a:avLst/>
              <a:gdLst/>
              <a:ahLst/>
              <a:cxnLst/>
              <a:rect l="l" t="t" r="r" b="b"/>
              <a:pathLst>
                <a:path w="653414" h="322580">
                  <a:moveTo>
                    <a:pt x="0" y="0"/>
                  </a:moveTo>
                  <a:lnTo>
                    <a:pt x="336296" y="0"/>
                  </a:lnTo>
                  <a:lnTo>
                    <a:pt x="480314" y="0"/>
                  </a:lnTo>
                  <a:lnTo>
                    <a:pt x="576453" y="0"/>
                  </a:lnTo>
                  <a:lnTo>
                    <a:pt x="576453" y="173863"/>
                  </a:lnTo>
                  <a:lnTo>
                    <a:pt x="653034" y="322072"/>
                  </a:lnTo>
                  <a:lnTo>
                    <a:pt x="576453" y="248285"/>
                  </a:lnTo>
                  <a:lnTo>
                    <a:pt x="576453" y="297942"/>
                  </a:lnTo>
                  <a:lnTo>
                    <a:pt x="480314" y="297942"/>
                  </a:lnTo>
                  <a:lnTo>
                    <a:pt x="336296" y="297942"/>
                  </a:lnTo>
                  <a:lnTo>
                    <a:pt x="0" y="297942"/>
                  </a:lnTo>
                  <a:lnTo>
                    <a:pt x="0" y="248285"/>
                  </a:lnTo>
                  <a:lnTo>
                    <a:pt x="0" y="173863"/>
                  </a:lnTo>
                  <a:lnTo>
                    <a:pt x="0" y="0"/>
                  </a:lnTo>
                  <a:close/>
                </a:path>
              </a:pathLst>
            </a:custGeom>
            <a:ln w="5626">
              <a:solidFill>
                <a:srgbClr val="000000"/>
              </a:solidFill>
            </a:ln>
          </p:spPr>
          <p:txBody>
            <a:bodyPr wrap="square" lIns="0" tIns="0" rIns="0" bIns="0" rtlCol="0"/>
            <a:lstStyle/>
            <a:p>
              <a:endParaRPr/>
            </a:p>
          </p:txBody>
        </p:sp>
      </p:grpSp>
      <p:sp>
        <p:nvSpPr>
          <p:cNvPr id="43" name="object 43"/>
          <p:cNvSpPr txBox="1"/>
          <p:nvPr/>
        </p:nvSpPr>
        <p:spPr>
          <a:xfrm>
            <a:off x="7555816" y="2327590"/>
            <a:ext cx="592645" cy="289822"/>
          </a:xfrm>
          <a:prstGeom prst="rect">
            <a:avLst/>
          </a:prstGeom>
        </p:spPr>
        <p:txBody>
          <a:bodyPr vert="horz" wrap="square" lIns="0" tIns="30479" rIns="0" bIns="0" rtlCol="0">
            <a:spAutoFit/>
          </a:bodyPr>
          <a:lstStyle/>
          <a:p>
            <a:pPr marR="25399" algn="ctr">
              <a:spcBef>
                <a:spcPts val="240"/>
              </a:spcBef>
            </a:pPr>
            <a:r>
              <a:rPr sz="800" spc="-27" dirty="0">
                <a:solidFill>
                  <a:srgbClr val="585858"/>
                </a:solidFill>
                <a:latin typeface="BIZ UDPゴシック"/>
                <a:cs typeface="BIZ UDPゴシック"/>
              </a:rPr>
              <a:t>未回答</a:t>
            </a:r>
            <a:endParaRPr sz="800">
              <a:latin typeface="BIZ UDPゴシック"/>
              <a:cs typeface="BIZ UDPゴシック"/>
            </a:endParaRPr>
          </a:p>
          <a:p>
            <a:pPr algn="ctr">
              <a:spcBef>
                <a:spcPts val="113"/>
              </a:spcBef>
            </a:pPr>
            <a:r>
              <a:rPr sz="800" dirty="0">
                <a:solidFill>
                  <a:srgbClr val="585858"/>
                </a:solidFill>
                <a:latin typeface="BIZ UDPゴシック"/>
                <a:cs typeface="BIZ UDPゴシック"/>
              </a:rPr>
              <a:t>4</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15%</a:t>
            </a:r>
            <a:endParaRPr sz="800">
              <a:latin typeface="BIZ UDPゴシック"/>
              <a:cs typeface="BIZ UDPゴシック"/>
            </a:endParaRPr>
          </a:p>
        </p:txBody>
      </p:sp>
      <p:grpSp>
        <p:nvGrpSpPr>
          <p:cNvPr id="44" name="object 44"/>
          <p:cNvGrpSpPr/>
          <p:nvPr/>
        </p:nvGrpSpPr>
        <p:grpSpPr>
          <a:xfrm>
            <a:off x="1206155" y="6186817"/>
            <a:ext cx="2240197" cy="2340098"/>
            <a:chOff x="953848" y="4225226"/>
            <a:chExt cx="1680210" cy="1755139"/>
          </a:xfrm>
        </p:grpSpPr>
        <p:sp>
          <p:nvSpPr>
            <p:cNvPr id="45" name="object 45"/>
            <p:cNvSpPr/>
            <p:nvPr/>
          </p:nvSpPr>
          <p:spPr>
            <a:xfrm>
              <a:off x="1698243" y="4491228"/>
              <a:ext cx="334645" cy="744855"/>
            </a:xfrm>
            <a:custGeom>
              <a:avLst/>
              <a:gdLst/>
              <a:ahLst/>
              <a:cxnLst/>
              <a:rect l="l" t="t" r="r" b="b"/>
              <a:pathLst>
                <a:path w="334644" h="744854">
                  <a:moveTo>
                    <a:pt x="0" y="0"/>
                  </a:moveTo>
                  <a:lnTo>
                    <a:pt x="0" y="744347"/>
                  </a:lnTo>
                  <a:lnTo>
                    <a:pt x="334137" y="79121"/>
                  </a:lnTo>
                  <a:lnTo>
                    <a:pt x="289089" y="58342"/>
                  </a:lnTo>
                  <a:lnTo>
                    <a:pt x="242879" y="40664"/>
                  </a:lnTo>
                  <a:lnTo>
                    <a:pt x="195667" y="26119"/>
                  </a:lnTo>
                  <a:lnTo>
                    <a:pt x="147613" y="14745"/>
                  </a:lnTo>
                  <a:lnTo>
                    <a:pt x="98877" y="6577"/>
                  </a:lnTo>
                  <a:lnTo>
                    <a:pt x="49619" y="1650"/>
                  </a:lnTo>
                  <a:lnTo>
                    <a:pt x="0" y="0"/>
                  </a:lnTo>
                  <a:close/>
                </a:path>
              </a:pathLst>
            </a:custGeom>
            <a:solidFill>
              <a:srgbClr val="4471C4"/>
            </a:solidFill>
          </p:spPr>
          <p:txBody>
            <a:bodyPr wrap="square" lIns="0" tIns="0" rIns="0" bIns="0" rtlCol="0"/>
            <a:lstStyle/>
            <a:p>
              <a:endParaRPr/>
            </a:p>
          </p:txBody>
        </p:sp>
        <p:sp>
          <p:nvSpPr>
            <p:cNvPr id="46" name="object 46"/>
            <p:cNvSpPr/>
            <p:nvPr/>
          </p:nvSpPr>
          <p:spPr>
            <a:xfrm>
              <a:off x="953848" y="4491228"/>
              <a:ext cx="1489075" cy="1489075"/>
            </a:xfrm>
            <a:custGeom>
              <a:avLst/>
              <a:gdLst/>
              <a:ahLst/>
              <a:cxnLst/>
              <a:rect l="l" t="t" r="r" b="b"/>
              <a:pathLst>
                <a:path w="1489075" h="1489075">
                  <a:moveTo>
                    <a:pt x="744395" y="0"/>
                  </a:moveTo>
                  <a:lnTo>
                    <a:pt x="695001" y="1634"/>
                  </a:lnTo>
                  <a:lnTo>
                    <a:pt x="646237" y="6484"/>
                  </a:lnTo>
                  <a:lnTo>
                    <a:pt x="598233" y="14469"/>
                  </a:lnTo>
                  <a:lnTo>
                    <a:pt x="551120" y="25508"/>
                  </a:lnTo>
                  <a:lnTo>
                    <a:pt x="505029" y="39521"/>
                  </a:lnTo>
                  <a:lnTo>
                    <a:pt x="460090" y="56427"/>
                  </a:lnTo>
                  <a:lnTo>
                    <a:pt x="416434" y="76146"/>
                  </a:lnTo>
                  <a:lnTo>
                    <a:pt x="374193" y="98598"/>
                  </a:lnTo>
                  <a:lnTo>
                    <a:pt x="333495" y="123701"/>
                  </a:lnTo>
                  <a:lnTo>
                    <a:pt x="294474" y="151376"/>
                  </a:lnTo>
                  <a:lnTo>
                    <a:pt x="257258" y="181542"/>
                  </a:lnTo>
                  <a:lnTo>
                    <a:pt x="221980" y="214118"/>
                  </a:lnTo>
                  <a:lnTo>
                    <a:pt x="188769" y="249024"/>
                  </a:lnTo>
                  <a:lnTo>
                    <a:pt x="157757" y="286179"/>
                  </a:lnTo>
                  <a:lnTo>
                    <a:pt x="129074" y="325503"/>
                  </a:lnTo>
                  <a:lnTo>
                    <a:pt x="102851" y="366916"/>
                  </a:lnTo>
                  <a:lnTo>
                    <a:pt x="79220" y="410336"/>
                  </a:lnTo>
                  <a:lnTo>
                    <a:pt x="58667" y="454788"/>
                  </a:lnTo>
                  <a:lnTo>
                    <a:pt x="41266" y="499876"/>
                  </a:lnTo>
                  <a:lnTo>
                    <a:pt x="26973" y="545468"/>
                  </a:lnTo>
                  <a:lnTo>
                    <a:pt x="15743" y="591434"/>
                  </a:lnTo>
                  <a:lnTo>
                    <a:pt x="7533" y="637641"/>
                  </a:lnTo>
                  <a:lnTo>
                    <a:pt x="2300" y="683958"/>
                  </a:lnTo>
                  <a:lnTo>
                    <a:pt x="0" y="730253"/>
                  </a:lnTo>
                  <a:lnTo>
                    <a:pt x="588" y="776394"/>
                  </a:lnTo>
                  <a:lnTo>
                    <a:pt x="4023" y="822250"/>
                  </a:lnTo>
                  <a:lnTo>
                    <a:pt x="10260" y="867689"/>
                  </a:lnTo>
                  <a:lnTo>
                    <a:pt x="19255" y="912579"/>
                  </a:lnTo>
                  <a:lnTo>
                    <a:pt x="30965" y="956789"/>
                  </a:lnTo>
                  <a:lnTo>
                    <a:pt x="45346" y="1000187"/>
                  </a:lnTo>
                  <a:lnTo>
                    <a:pt x="62354" y="1042642"/>
                  </a:lnTo>
                  <a:lnTo>
                    <a:pt x="81946" y="1084021"/>
                  </a:lnTo>
                  <a:lnTo>
                    <a:pt x="104079" y="1124193"/>
                  </a:lnTo>
                  <a:lnTo>
                    <a:pt x="128708" y="1163026"/>
                  </a:lnTo>
                  <a:lnTo>
                    <a:pt x="155790" y="1200389"/>
                  </a:lnTo>
                  <a:lnTo>
                    <a:pt x="185282" y="1236150"/>
                  </a:lnTo>
                  <a:lnTo>
                    <a:pt x="217139" y="1270177"/>
                  </a:lnTo>
                  <a:lnTo>
                    <a:pt x="251318" y="1302339"/>
                  </a:lnTo>
                  <a:lnTo>
                    <a:pt x="287776" y="1332504"/>
                  </a:lnTo>
                  <a:lnTo>
                    <a:pt x="326469" y="1360540"/>
                  </a:lnTo>
                  <a:lnTo>
                    <a:pt x="367353" y="1386316"/>
                  </a:lnTo>
                  <a:lnTo>
                    <a:pt x="410385" y="1409699"/>
                  </a:lnTo>
                  <a:lnTo>
                    <a:pt x="454836" y="1430239"/>
                  </a:lnTo>
                  <a:lnTo>
                    <a:pt x="499924" y="1447628"/>
                  </a:lnTo>
                  <a:lnTo>
                    <a:pt x="545517" y="1461912"/>
                  </a:lnTo>
                  <a:lnTo>
                    <a:pt x="591482" y="1473133"/>
                  </a:lnTo>
                  <a:lnTo>
                    <a:pt x="637689" y="1481336"/>
                  </a:lnTo>
                  <a:lnTo>
                    <a:pt x="684006" y="1486563"/>
                  </a:lnTo>
                  <a:lnTo>
                    <a:pt x="730301" y="1488858"/>
                  </a:lnTo>
                  <a:lnTo>
                    <a:pt x="776442" y="1488265"/>
                  </a:lnTo>
                  <a:lnTo>
                    <a:pt x="822298" y="1484827"/>
                  </a:lnTo>
                  <a:lnTo>
                    <a:pt x="867737" y="1478588"/>
                  </a:lnTo>
                  <a:lnTo>
                    <a:pt x="912627" y="1469592"/>
                  </a:lnTo>
                  <a:lnTo>
                    <a:pt x="956837" y="1457882"/>
                  </a:lnTo>
                  <a:lnTo>
                    <a:pt x="1000236" y="1443501"/>
                  </a:lnTo>
                  <a:lnTo>
                    <a:pt x="1042690" y="1426493"/>
                  </a:lnTo>
                  <a:lnTo>
                    <a:pt x="1084069" y="1406901"/>
                  </a:lnTo>
                  <a:lnTo>
                    <a:pt x="1124241" y="1384770"/>
                  </a:lnTo>
                  <a:lnTo>
                    <a:pt x="1163074" y="1360143"/>
                  </a:lnTo>
                  <a:lnTo>
                    <a:pt x="1200437" y="1333063"/>
                  </a:lnTo>
                  <a:lnTo>
                    <a:pt x="1236198" y="1303574"/>
                  </a:lnTo>
                  <a:lnTo>
                    <a:pt x="1270226" y="1271719"/>
                  </a:lnTo>
                  <a:lnTo>
                    <a:pt x="1302387" y="1237542"/>
                  </a:lnTo>
                  <a:lnTo>
                    <a:pt x="1332552" y="1201086"/>
                  </a:lnTo>
                  <a:lnTo>
                    <a:pt x="1360588" y="1162395"/>
                  </a:lnTo>
                  <a:lnTo>
                    <a:pt x="1386364" y="1121513"/>
                  </a:lnTo>
                  <a:lnTo>
                    <a:pt x="1409748" y="1078483"/>
                  </a:lnTo>
                  <a:lnTo>
                    <a:pt x="1430301" y="1034032"/>
                  </a:lnTo>
                  <a:lnTo>
                    <a:pt x="1447702" y="988944"/>
                  </a:lnTo>
                  <a:lnTo>
                    <a:pt x="1461996" y="943352"/>
                  </a:lnTo>
                  <a:lnTo>
                    <a:pt x="1473225" y="897386"/>
                  </a:lnTo>
                  <a:lnTo>
                    <a:pt x="1481433" y="851179"/>
                  </a:lnTo>
                  <a:lnTo>
                    <a:pt x="1486664" y="804862"/>
                  </a:lnTo>
                  <a:lnTo>
                    <a:pt x="1488961" y="758567"/>
                  </a:lnTo>
                  <a:lnTo>
                    <a:pt x="1488369" y="712426"/>
                  </a:lnTo>
                  <a:lnTo>
                    <a:pt x="1484932" y="666570"/>
                  </a:lnTo>
                  <a:lnTo>
                    <a:pt x="1478691" y="621131"/>
                  </a:lnTo>
                  <a:lnTo>
                    <a:pt x="1469693" y="576241"/>
                  </a:lnTo>
                  <a:lnTo>
                    <a:pt x="1457979" y="532031"/>
                  </a:lnTo>
                  <a:lnTo>
                    <a:pt x="1443594" y="488633"/>
                  </a:lnTo>
                  <a:lnTo>
                    <a:pt x="1426582" y="446178"/>
                  </a:lnTo>
                  <a:lnTo>
                    <a:pt x="1406986" y="404799"/>
                  </a:lnTo>
                  <a:lnTo>
                    <a:pt x="1384850" y="364627"/>
                  </a:lnTo>
                  <a:lnTo>
                    <a:pt x="1360218" y="325794"/>
                  </a:lnTo>
                  <a:lnTo>
                    <a:pt x="1333133" y="288431"/>
                  </a:lnTo>
                  <a:lnTo>
                    <a:pt x="1303638" y="252670"/>
                  </a:lnTo>
                  <a:lnTo>
                    <a:pt x="1271779" y="218643"/>
                  </a:lnTo>
                  <a:lnTo>
                    <a:pt x="1237598" y="186481"/>
                  </a:lnTo>
                  <a:lnTo>
                    <a:pt x="1201139" y="156316"/>
                  </a:lnTo>
                  <a:lnTo>
                    <a:pt x="1162446" y="128280"/>
                  </a:lnTo>
                  <a:lnTo>
                    <a:pt x="1121562" y="102504"/>
                  </a:lnTo>
                  <a:lnTo>
                    <a:pt x="1078532" y="79120"/>
                  </a:lnTo>
                  <a:lnTo>
                    <a:pt x="744395" y="744346"/>
                  </a:lnTo>
                  <a:lnTo>
                    <a:pt x="744395" y="0"/>
                  </a:lnTo>
                  <a:close/>
                </a:path>
              </a:pathLst>
            </a:custGeom>
            <a:solidFill>
              <a:srgbClr val="EC7C30"/>
            </a:solidFill>
          </p:spPr>
          <p:txBody>
            <a:bodyPr wrap="square" lIns="0" tIns="0" rIns="0" bIns="0" rtlCol="0"/>
            <a:lstStyle/>
            <a:p>
              <a:endParaRPr/>
            </a:p>
          </p:txBody>
        </p:sp>
        <p:sp>
          <p:nvSpPr>
            <p:cNvPr id="47" name="object 47"/>
            <p:cNvSpPr/>
            <p:nvPr/>
          </p:nvSpPr>
          <p:spPr>
            <a:xfrm>
              <a:off x="1869947" y="4228084"/>
              <a:ext cx="761365" cy="298450"/>
            </a:xfrm>
            <a:custGeom>
              <a:avLst/>
              <a:gdLst/>
              <a:ahLst/>
              <a:cxnLst/>
              <a:rect l="l" t="t" r="r" b="b"/>
              <a:pathLst>
                <a:path w="761364" h="298450">
                  <a:moveTo>
                    <a:pt x="761110" y="0"/>
                  </a:moveTo>
                  <a:lnTo>
                    <a:pt x="243839" y="0"/>
                  </a:lnTo>
                  <a:lnTo>
                    <a:pt x="243839" y="173863"/>
                  </a:lnTo>
                  <a:lnTo>
                    <a:pt x="0" y="283210"/>
                  </a:lnTo>
                  <a:lnTo>
                    <a:pt x="243839" y="248411"/>
                  </a:lnTo>
                  <a:lnTo>
                    <a:pt x="243839" y="298196"/>
                  </a:lnTo>
                  <a:lnTo>
                    <a:pt x="761110" y="298196"/>
                  </a:lnTo>
                  <a:lnTo>
                    <a:pt x="761110" y="0"/>
                  </a:lnTo>
                  <a:close/>
                </a:path>
              </a:pathLst>
            </a:custGeom>
            <a:solidFill>
              <a:srgbClr val="FFFFFF"/>
            </a:solidFill>
          </p:spPr>
          <p:txBody>
            <a:bodyPr wrap="square" lIns="0" tIns="0" rIns="0" bIns="0" rtlCol="0"/>
            <a:lstStyle/>
            <a:p>
              <a:endParaRPr/>
            </a:p>
          </p:txBody>
        </p:sp>
        <p:sp>
          <p:nvSpPr>
            <p:cNvPr id="48" name="object 48"/>
            <p:cNvSpPr/>
            <p:nvPr/>
          </p:nvSpPr>
          <p:spPr>
            <a:xfrm>
              <a:off x="1869947" y="4228084"/>
              <a:ext cx="761365" cy="298450"/>
            </a:xfrm>
            <a:custGeom>
              <a:avLst/>
              <a:gdLst/>
              <a:ahLst/>
              <a:cxnLst/>
              <a:rect l="l" t="t" r="r" b="b"/>
              <a:pathLst>
                <a:path w="761364" h="298450">
                  <a:moveTo>
                    <a:pt x="243839" y="0"/>
                  </a:moveTo>
                  <a:lnTo>
                    <a:pt x="330072" y="0"/>
                  </a:lnTo>
                  <a:lnTo>
                    <a:pt x="459358" y="0"/>
                  </a:lnTo>
                  <a:lnTo>
                    <a:pt x="761110" y="0"/>
                  </a:lnTo>
                  <a:lnTo>
                    <a:pt x="761110" y="173863"/>
                  </a:lnTo>
                  <a:lnTo>
                    <a:pt x="761110" y="248411"/>
                  </a:lnTo>
                  <a:lnTo>
                    <a:pt x="761110" y="298196"/>
                  </a:lnTo>
                  <a:lnTo>
                    <a:pt x="459358" y="298196"/>
                  </a:lnTo>
                  <a:lnTo>
                    <a:pt x="330072" y="298196"/>
                  </a:lnTo>
                  <a:lnTo>
                    <a:pt x="243839" y="298196"/>
                  </a:lnTo>
                  <a:lnTo>
                    <a:pt x="243839" y="248411"/>
                  </a:lnTo>
                  <a:lnTo>
                    <a:pt x="0" y="283210"/>
                  </a:lnTo>
                  <a:lnTo>
                    <a:pt x="243839" y="173863"/>
                  </a:lnTo>
                  <a:lnTo>
                    <a:pt x="243839" y="0"/>
                  </a:lnTo>
                  <a:close/>
                </a:path>
              </a:pathLst>
            </a:custGeom>
            <a:ln w="5626">
              <a:solidFill>
                <a:srgbClr val="000000"/>
              </a:solidFill>
            </a:ln>
          </p:spPr>
          <p:txBody>
            <a:bodyPr wrap="square" lIns="0" tIns="0" rIns="0" bIns="0" rtlCol="0"/>
            <a:lstStyle/>
            <a:p>
              <a:endParaRPr/>
            </a:p>
          </p:txBody>
        </p:sp>
      </p:grpSp>
      <p:sp>
        <p:nvSpPr>
          <p:cNvPr id="49" name="object 49"/>
          <p:cNvSpPr txBox="1"/>
          <p:nvPr/>
        </p:nvSpPr>
        <p:spPr>
          <a:xfrm>
            <a:off x="2851232" y="6230408"/>
            <a:ext cx="527454" cy="289822"/>
          </a:xfrm>
          <a:prstGeom prst="rect">
            <a:avLst/>
          </a:prstGeom>
        </p:spPr>
        <p:txBody>
          <a:bodyPr vert="horz" wrap="square" lIns="0" tIns="30479" rIns="0" bIns="0" rtlCol="0">
            <a:spAutoFit/>
          </a:bodyPr>
          <a:lstStyle/>
          <a:p>
            <a:pPr marR="23706" algn="ctr">
              <a:spcBef>
                <a:spcPts val="240"/>
              </a:spcBef>
            </a:pPr>
            <a:r>
              <a:rPr sz="800" spc="-33" dirty="0">
                <a:solidFill>
                  <a:srgbClr val="585858"/>
                </a:solidFill>
                <a:latin typeface="BIZ UDPゴシック"/>
                <a:cs typeface="BIZ UDPゴシック"/>
              </a:rPr>
              <a:t>ある</a:t>
            </a:r>
            <a:endParaRPr sz="800">
              <a:latin typeface="BIZ UDPゴシック"/>
              <a:cs typeface="BIZ UDPゴシック"/>
            </a:endParaRPr>
          </a:p>
          <a:p>
            <a:pPr algn="ctr">
              <a:spcBef>
                <a:spcPts val="113"/>
              </a:spcBef>
            </a:pPr>
            <a:r>
              <a:rPr sz="800" dirty="0">
                <a:solidFill>
                  <a:srgbClr val="585858"/>
                </a:solidFill>
                <a:latin typeface="BIZ UDPゴシック"/>
                <a:cs typeface="BIZ UDPゴシック"/>
              </a:rPr>
              <a:t>2</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7%</a:t>
            </a:r>
            <a:endParaRPr sz="800">
              <a:latin typeface="BIZ UDPゴシック"/>
              <a:cs typeface="BIZ UDPゴシック"/>
            </a:endParaRPr>
          </a:p>
        </p:txBody>
      </p:sp>
      <p:grpSp>
        <p:nvGrpSpPr>
          <p:cNvPr id="50" name="object 50"/>
          <p:cNvGrpSpPr/>
          <p:nvPr/>
        </p:nvGrpSpPr>
        <p:grpSpPr>
          <a:xfrm>
            <a:off x="906157" y="8495929"/>
            <a:ext cx="1067607" cy="374213"/>
            <a:chOff x="728840" y="5957125"/>
            <a:chExt cx="800735" cy="280670"/>
          </a:xfrm>
        </p:grpSpPr>
        <p:sp>
          <p:nvSpPr>
            <p:cNvPr id="51" name="object 51"/>
            <p:cNvSpPr/>
            <p:nvPr/>
          </p:nvSpPr>
          <p:spPr>
            <a:xfrm>
              <a:off x="731697" y="5959983"/>
              <a:ext cx="795020" cy="274955"/>
            </a:xfrm>
            <a:custGeom>
              <a:avLst/>
              <a:gdLst/>
              <a:ahLst/>
              <a:cxnLst/>
              <a:rect l="l" t="t" r="r" b="b"/>
              <a:pathLst>
                <a:path w="795019" h="274954">
                  <a:moveTo>
                    <a:pt x="794969" y="0"/>
                  </a:moveTo>
                  <a:lnTo>
                    <a:pt x="639140" y="62991"/>
                  </a:lnTo>
                  <a:lnTo>
                    <a:pt x="639140" y="20700"/>
                  </a:lnTo>
                  <a:lnTo>
                    <a:pt x="0" y="20700"/>
                  </a:lnTo>
                  <a:lnTo>
                    <a:pt x="0" y="274700"/>
                  </a:lnTo>
                  <a:lnTo>
                    <a:pt x="639140" y="274700"/>
                  </a:lnTo>
                  <a:lnTo>
                    <a:pt x="639140" y="126491"/>
                  </a:lnTo>
                  <a:lnTo>
                    <a:pt x="794969" y="0"/>
                  </a:lnTo>
                  <a:close/>
                </a:path>
              </a:pathLst>
            </a:custGeom>
            <a:solidFill>
              <a:srgbClr val="FFFFFF"/>
            </a:solidFill>
          </p:spPr>
          <p:txBody>
            <a:bodyPr wrap="square" lIns="0" tIns="0" rIns="0" bIns="0" rtlCol="0"/>
            <a:lstStyle/>
            <a:p>
              <a:endParaRPr/>
            </a:p>
          </p:txBody>
        </p:sp>
        <p:sp>
          <p:nvSpPr>
            <p:cNvPr id="52" name="object 52"/>
            <p:cNvSpPr/>
            <p:nvPr/>
          </p:nvSpPr>
          <p:spPr>
            <a:xfrm>
              <a:off x="731697" y="5959983"/>
              <a:ext cx="795020" cy="274955"/>
            </a:xfrm>
            <a:custGeom>
              <a:avLst/>
              <a:gdLst/>
              <a:ahLst/>
              <a:cxnLst/>
              <a:rect l="l" t="t" r="r" b="b"/>
              <a:pathLst>
                <a:path w="795019" h="274954">
                  <a:moveTo>
                    <a:pt x="0" y="20700"/>
                  </a:moveTo>
                  <a:lnTo>
                    <a:pt x="372833" y="20700"/>
                  </a:lnTo>
                  <a:lnTo>
                    <a:pt x="532625" y="20700"/>
                  </a:lnTo>
                  <a:lnTo>
                    <a:pt x="639140" y="20700"/>
                  </a:lnTo>
                  <a:lnTo>
                    <a:pt x="639140" y="62991"/>
                  </a:lnTo>
                  <a:lnTo>
                    <a:pt x="794969" y="0"/>
                  </a:lnTo>
                  <a:lnTo>
                    <a:pt x="639140" y="126491"/>
                  </a:lnTo>
                  <a:lnTo>
                    <a:pt x="639140" y="274700"/>
                  </a:lnTo>
                  <a:lnTo>
                    <a:pt x="532625" y="274700"/>
                  </a:lnTo>
                  <a:lnTo>
                    <a:pt x="372833" y="274700"/>
                  </a:lnTo>
                  <a:lnTo>
                    <a:pt x="0" y="274700"/>
                  </a:lnTo>
                  <a:lnTo>
                    <a:pt x="0" y="126491"/>
                  </a:lnTo>
                  <a:lnTo>
                    <a:pt x="0" y="62991"/>
                  </a:lnTo>
                  <a:lnTo>
                    <a:pt x="0" y="20700"/>
                  </a:lnTo>
                  <a:close/>
                </a:path>
              </a:pathLst>
            </a:custGeom>
            <a:ln w="5626">
              <a:solidFill>
                <a:srgbClr val="000000"/>
              </a:solidFill>
            </a:ln>
          </p:spPr>
          <p:txBody>
            <a:bodyPr wrap="square" lIns="0" tIns="0" rIns="0" bIns="0" rtlCol="0"/>
            <a:lstStyle/>
            <a:p>
              <a:endParaRPr/>
            </a:p>
          </p:txBody>
        </p:sp>
      </p:grpSp>
      <p:sp>
        <p:nvSpPr>
          <p:cNvPr id="53" name="object 53"/>
          <p:cNvSpPr txBox="1"/>
          <p:nvPr/>
        </p:nvSpPr>
        <p:spPr>
          <a:xfrm>
            <a:off x="1009428" y="8536510"/>
            <a:ext cx="686620" cy="290677"/>
          </a:xfrm>
          <a:prstGeom prst="rect">
            <a:avLst/>
          </a:prstGeom>
        </p:spPr>
        <p:txBody>
          <a:bodyPr vert="horz" wrap="square" lIns="0" tIns="31326" rIns="0" bIns="0" rtlCol="0">
            <a:spAutoFit/>
          </a:bodyPr>
          <a:lstStyle/>
          <a:p>
            <a:pPr marR="23706" algn="ctr">
              <a:spcBef>
                <a:spcPts val="247"/>
              </a:spcBef>
            </a:pPr>
            <a:r>
              <a:rPr sz="800" spc="-33" dirty="0">
                <a:solidFill>
                  <a:srgbClr val="585858"/>
                </a:solidFill>
                <a:latin typeface="BIZ UDPゴシック"/>
                <a:cs typeface="BIZ UDPゴシック"/>
              </a:rPr>
              <a:t>ない</a:t>
            </a:r>
            <a:endParaRPr sz="800">
              <a:latin typeface="BIZ UDPゴシック"/>
              <a:cs typeface="BIZ UDPゴシック"/>
            </a:endParaRPr>
          </a:p>
          <a:p>
            <a:pPr algn="ctr">
              <a:spcBef>
                <a:spcPts val="120"/>
              </a:spcBef>
            </a:pPr>
            <a:r>
              <a:rPr sz="800" dirty="0">
                <a:solidFill>
                  <a:srgbClr val="585858"/>
                </a:solidFill>
                <a:latin typeface="BIZ UDPゴシック"/>
                <a:cs typeface="BIZ UDPゴシック"/>
              </a:rPr>
              <a:t>25</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93%</a:t>
            </a:r>
            <a:endParaRPr sz="800">
              <a:latin typeface="BIZ UDPゴシック"/>
              <a:cs typeface="BIZ UDPゴシック"/>
            </a:endParaRPr>
          </a:p>
        </p:txBody>
      </p:sp>
      <p:grpSp>
        <p:nvGrpSpPr>
          <p:cNvPr id="54" name="object 54"/>
          <p:cNvGrpSpPr/>
          <p:nvPr/>
        </p:nvGrpSpPr>
        <p:grpSpPr>
          <a:xfrm>
            <a:off x="3989788" y="3859502"/>
            <a:ext cx="2437462" cy="459723"/>
            <a:chOff x="3041650" y="2479675"/>
            <a:chExt cx="1828164" cy="344805"/>
          </a:xfrm>
        </p:grpSpPr>
        <p:sp>
          <p:nvSpPr>
            <p:cNvPr id="55" name="object 55"/>
            <p:cNvSpPr/>
            <p:nvPr/>
          </p:nvSpPr>
          <p:spPr>
            <a:xfrm>
              <a:off x="3041650" y="2479675"/>
              <a:ext cx="1218565" cy="344805"/>
            </a:xfrm>
            <a:custGeom>
              <a:avLst/>
              <a:gdLst/>
              <a:ahLst/>
              <a:cxnLst/>
              <a:rect l="l" t="t" r="r" b="b"/>
              <a:pathLst>
                <a:path w="1218564" h="344805">
                  <a:moveTo>
                    <a:pt x="1218438" y="0"/>
                  </a:moveTo>
                  <a:lnTo>
                    <a:pt x="0" y="0"/>
                  </a:lnTo>
                  <a:lnTo>
                    <a:pt x="0" y="344424"/>
                  </a:lnTo>
                  <a:lnTo>
                    <a:pt x="1218438" y="344424"/>
                  </a:lnTo>
                  <a:lnTo>
                    <a:pt x="1218438" y="0"/>
                  </a:lnTo>
                  <a:close/>
                </a:path>
              </a:pathLst>
            </a:custGeom>
            <a:solidFill>
              <a:srgbClr val="92D050"/>
            </a:solidFill>
          </p:spPr>
          <p:txBody>
            <a:bodyPr wrap="square" lIns="0" tIns="0" rIns="0" bIns="0" rtlCol="0"/>
            <a:lstStyle/>
            <a:p>
              <a:endParaRPr/>
            </a:p>
          </p:txBody>
        </p:sp>
        <p:sp>
          <p:nvSpPr>
            <p:cNvPr id="56" name="object 56"/>
            <p:cNvSpPr/>
            <p:nvPr/>
          </p:nvSpPr>
          <p:spPr>
            <a:xfrm>
              <a:off x="4260088" y="2479675"/>
              <a:ext cx="609600" cy="344805"/>
            </a:xfrm>
            <a:custGeom>
              <a:avLst/>
              <a:gdLst/>
              <a:ahLst/>
              <a:cxnLst/>
              <a:rect l="l" t="t" r="r" b="b"/>
              <a:pathLst>
                <a:path w="609600" h="344805">
                  <a:moveTo>
                    <a:pt x="609600" y="0"/>
                  </a:moveTo>
                  <a:lnTo>
                    <a:pt x="0" y="0"/>
                  </a:lnTo>
                  <a:lnTo>
                    <a:pt x="0" y="344424"/>
                  </a:lnTo>
                  <a:lnTo>
                    <a:pt x="609600" y="344424"/>
                  </a:lnTo>
                  <a:lnTo>
                    <a:pt x="609600" y="0"/>
                  </a:lnTo>
                  <a:close/>
                </a:path>
              </a:pathLst>
            </a:custGeom>
            <a:solidFill>
              <a:srgbClr val="5B9BD4"/>
            </a:solidFill>
          </p:spPr>
          <p:txBody>
            <a:bodyPr wrap="square" lIns="0" tIns="0" rIns="0" bIns="0" rtlCol="0"/>
            <a:lstStyle/>
            <a:p>
              <a:endParaRPr/>
            </a:p>
          </p:txBody>
        </p:sp>
        <p:sp>
          <p:nvSpPr>
            <p:cNvPr id="57" name="object 57"/>
            <p:cNvSpPr/>
            <p:nvPr/>
          </p:nvSpPr>
          <p:spPr>
            <a:xfrm>
              <a:off x="3594354" y="2599804"/>
              <a:ext cx="1010285" cy="105410"/>
            </a:xfrm>
            <a:custGeom>
              <a:avLst/>
              <a:gdLst/>
              <a:ahLst/>
              <a:cxnLst/>
              <a:rect l="l" t="t" r="r" b="b"/>
              <a:pathLst>
                <a:path w="1010285" h="105410">
                  <a:moveTo>
                    <a:pt x="113296" y="0"/>
                  </a:moveTo>
                  <a:lnTo>
                    <a:pt x="0" y="0"/>
                  </a:lnTo>
                  <a:lnTo>
                    <a:pt x="0" y="104787"/>
                  </a:lnTo>
                  <a:lnTo>
                    <a:pt x="113296" y="104787"/>
                  </a:lnTo>
                  <a:lnTo>
                    <a:pt x="113296" y="0"/>
                  </a:lnTo>
                  <a:close/>
                </a:path>
                <a:path w="1010285" h="105410">
                  <a:moveTo>
                    <a:pt x="1010285" y="0"/>
                  </a:moveTo>
                  <a:lnTo>
                    <a:pt x="931164" y="0"/>
                  </a:lnTo>
                  <a:lnTo>
                    <a:pt x="931164" y="104787"/>
                  </a:lnTo>
                  <a:lnTo>
                    <a:pt x="1010285" y="104787"/>
                  </a:lnTo>
                  <a:lnTo>
                    <a:pt x="1010285" y="0"/>
                  </a:lnTo>
                  <a:close/>
                </a:path>
              </a:pathLst>
            </a:custGeom>
            <a:solidFill>
              <a:srgbClr val="FFFFFF"/>
            </a:solidFill>
          </p:spPr>
          <p:txBody>
            <a:bodyPr wrap="square" lIns="0" tIns="0" rIns="0" bIns="0" rtlCol="0"/>
            <a:lstStyle/>
            <a:p>
              <a:endParaRPr/>
            </a:p>
          </p:txBody>
        </p:sp>
      </p:grpSp>
      <p:grpSp>
        <p:nvGrpSpPr>
          <p:cNvPr id="58" name="object 58"/>
          <p:cNvGrpSpPr/>
          <p:nvPr/>
        </p:nvGrpSpPr>
        <p:grpSpPr>
          <a:xfrm>
            <a:off x="3989788" y="2711125"/>
            <a:ext cx="2554299" cy="459723"/>
            <a:chOff x="3041650" y="1618361"/>
            <a:chExt cx="1915795" cy="344805"/>
          </a:xfrm>
        </p:grpSpPr>
        <p:sp>
          <p:nvSpPr>
            <p:cNvPr id="59" name="object 59"/>
            <p:cNvSpPr/>
            <p:nvPr/>
          </p:nvSpPr>
          <p:spPr>
            <a:xfrm>
              <a:off x="3041650" y="1618361"/>
              <a:ext cx="766445" cy="344805"/>
            </a:xfrm>
            <a:custGeom>
              <a:avLst/>
              <a:gdLst/>
              <a:ahLst/>
              <a:cxnLst/>
              <a:rect l="l" t="t" r="r" b="b"/>
              <a:pathLst>
                <a:path w="766445" h="344805">
                  <a:moveTo>
                    <a:pt x="766191" y="0"/>
                  </a:moveTo>
                  <a:lnTo>
                    <a:pt x="0" y="0"/>
                  </a:lnTo>
                  <a:lnTo>
                    <a:pt x="0" y="344297"/>
                  </a:lnTo>
                  <a:lnTo>
                    <a:pt x="766191" y="344297"/>
                  </a:lnTo>
                  <a:lnTo>
                    <a:pt x="766191" y="0"/>
                  </a:lnTo>
                  <a:close/>
                </a:path>
              </a:pathLst>
            </a:custGeom>
            <a:solidFill>
              <a:srgbClr val="92D050"/>
            </a:solidFill>
          </p:spPr>
          <p:txBody>
            <a:bodyPr wrap="square" lIns="0" tIns="0" rIns="0" bIns="0" rtlCol="0"/>
            <a:lstStyle/>
            <a:p>
              <a:endParaRPr/>
            </a:p>
          </p:txBody>
        </p:sp>
        <p:sp>
          <p:nvSpPr>
            <p:cNvPr id="60" name="object 60"/>
            <p:cNvSpPr/>
            <p:nvPr/>
          </p:nvSpPr>
          <p:spPr>
            <a:xfrm>
              <a:off x="3807841" y="1618361"/>
              <a:ext cx="766445" cy="344805"/>
            </a:xfrm>
            <a:custGeom>
              <a:avLst/>
              <a:gdLst/>
              <a:ahLst/>
              <a:cxnLst/>
              <a:rect l="l" t="t" r="r" b="b"/>
              <a:pathLst>
                <a:path w="766445" h="344805">
                  <a:moveTo>
                    <a:pt x="766064" y="0"/>
                  </a:moveTo>
                  <a:lnTo>
                    <a:pt x="0" y="0"/>
                  </a:lnTo>
                  <a:lnTo>
                    <a:pt x="0" y="344297"/>
                  </a:lnTo>
                  <a:lnTo>
                    <a:pt x="766064" y="344297"/>
                  </a:lnTo>
                  <a:lnTo>
                    <a:pt x="766064" y="0"/>
                  </a:lnTo>
                  <a:close/>
                </a:path>
              </a:pathLst>
            </a:custGeom>
            <a:solidFill>
              <a:srgbClr val="5B9BD4"/>
            </a:solidFill>
          </p:spPr>
          <p:txBody>
            <a:bodyPr wrap="square" lIns="0" tIns="0" rIns="0" bIns="0" rtlCol="0"/>
            <a:lstStyle/>
            <a:p>
              <a:endParaRPr/>
            </a:p>
          </p:txBody>
        </p:sp>
        <p:sp>
          <p:nvSpPr>
            <p:cNvPr id="61" name="object 61"/>
            <p:cNvSpPr/>
            <p:nvPr/>
          </p:nvSpPr>
          <p:spPr>
            <a:xfrm>
              <a:off x="4573905" y="1618361"/>
              <a:ext cx="383540" cy="344805"/>
            </a:xfrm>
            <a:custGeom>
              <a:avLst/>
              <a:gdLst/>
              <a:ahLst/>
              <a:cxnLst/>
              <a:rect l="l" t="t" r="r" b="b"/>
              <a:pathLst>
                <a:path w="383539" h="344805">
                  <a:moveTo>
                    <a:pt x="383032" y="0"/>
                  </a:moveTo>
                  <a:lnTo>
                    <a:pt x="0" y="0"/>
                  </a:lnTo>
                  <a:lnTo>
                    <a:pt x="0" y="344297"/>
                  </a:lnTo>
                  <a:lnTo>
                    <a:pt x="383032" y="344297"/>
                  </a:lnTo>
                  <a:lnTo>
                    <a:pt x="383032" y="0"/>
                  </a:lnTo>
                  <a:close/>
                </a:path>
              </a:pathLst>
            </a:custGeom>
            <a:solidFill>
              <a:srgbClr val="FFC000"/>
            </a:solidFill>
          </p:spPr>
          <p:txBody>
            <a:bodyPr wrap="square" lIns="0" tIns="0" rIns="0" bIns="0" rtlCol="0"/>
            <a:lstStyle/>
            <a:p>
              <a:endParaRPr/>
            </a:p>
          </p:txBody>
        </p:sp>
        <p:sp>
          <p:nvSpPr>
            <p:cNvPr id="62" name="object 62"/>
            <p:cNvSpPr/>
            <p:nvPr/>
          </p:nvSpPr>
          <p:spPr>
            <a:xfrm>
              <a:off x="3385058" y="1737982"/>
              <a:ext cx="1419860" cy="105410"/>
            </a:xfrm>
            <a:custGeom>
              <a:avLst/>
              <a:gdLst/>
              <a:ahLst/>
              <a:cxnLst/>
              <a:rect l="l" t="t" r="r" b="b"/>
              <a:pathLst>
                <a:path w="1419860" h="105410">
                  <a:moveTo>
                    <a:pt x="79121" y="0"/>
                  </a:moveTo>
                  <a:lnTo>
                    <a:pt x="0" y="0"/>
                  </a:lnTo>
                  <a:lnTo>
                    <a:pt x="0" y="104787"/>
                  </a:lnTo>
                  <a:lnTo>
                    <a:pt x="79121" y="104787"/>
                  </a:lnTo>
                  <a:lnTo>
                    <a:pt x="79121" y="0"/>
                  </a:lnTo>
                  <a:close/>
                </a:path>
                <a:path w="1419860" h="105410">
                  <a:moveTo>
                    <a:pt x="845185" y="0"/>
                  </a:moveTo>
                  <a:lnTo>
                    <a:pt x="766064" y="0"/>
                  </a:lnTo>
                  <a:lnTo>
                    <a:pt x="766064" y="104787"/>
                  </a:lnTo>
                  <a:lnTo>
                    <a:pt x="845185" y="104787"/>
                  </a:lnTo>
                  <a:lnTo>
                    <a:pt x="845185" y="0"/>
                  </a:lnTo>
                  <a:close/>
                </a:path>
                <a:path w="1419860" h="105410">
                  <a:moveTo>
                    <a:pt x="1419733" y="0"/>
                  </a:moveTo>
                  <a:lnTo>
                    <a:pt x="1340612" y="0"/>
                  </a:lnTo>
                  <a:lnTo>
                    <a:pt x="1340612" y="104787"/>
                  </a:lnTo>
                  <a:lnTo>
                    <a:pt x="1419733" y="104787"/>
                  </a:lnTo>
                  <a:lnTo>
                    <a:pt x="1419733" y="0"/>
                  </a:lnTo>
                  <a:close/>
                </a:path>
              </a:pathLst>
            </a:custGeom>
            <a:solidFill>
              <a:srgbClr val="FFFFFF"/>
            </a:solidFill>
          </p:spPr>
          <p:txBody>
            <a:bodyPr wrap="square" lIns="0" tIns="0" rIns="0" bIns="0" rtlCol="0"/>
            <a:lstStyle/>
            <a:p>
              <a:endParaRPr/>
            </a:p>
          </p:txBody>
        </p:sp>
      </p:grpSp>
      <p:graphicFrame>
        <p:nvGraphicFramePr>
          <p:cNvPr id="63" name="object 63"/>
          <p:cNvGraphicFramePr>
            <a:graphicFrameLocks noGrp="1"/>
          </p:cNvGraphicFramePr>
          <p:nvPr>
            <p:extLst>
              <p:ext uri="{D42A27DB-BD31-4B8C-83A1-F6EECF244321}">
                <p14:modId xmlns:p14="http://schemas.microsoft.com/office/powerpoint/2010/main" val="3247091663"/>
              </p:ext>
            </p:extLst>
          </p:nvPr>
        </p:nvGraphicFramePr>
        <p:xfrm>
          <a:off x="3986037" y="2365867"/>
          <a:ext cx="2552602" cy="2296074"/>
        </p:xfrm>
        <a:graphic>
          <a:graphicData uri="http://schemas.openxmlformats.org/drawingml/2006/table">
            <a:tbl>
              <a:tblPr firstRow="1" bandRow="1">
                <a:tableStyleId>{2D5ABB26-0587-4C30-8999-92F81FD0307C}</a:tableStyleId>
              </a:tblPr>
              <a:tblGrid>
                <a:gridCol w="510521">
                  <a:extLst>
                    <a:ext uri="{9D8B030D-6E8A-4147-A177-3AD203B41FA5}">
                      <a16:colId xmlns:a16="http://schemas.microsoft.com/office/drawing/2014/main" val="20000"/>
                    </a:ext>
                  </a:extLst>
                </a:gridCol>
                <a:gridCol w="510521">
                  <a:extLst>
                    <a:ext uri="{9D8B030D-6E8A-4147-A177-3AD203B41FA5}">
                      <a16:colId xmlns:a16="http://schemas.microsoft.com/office/drawing/2014/main" val="20001"/>
                    </a:ext>
                  </a:extLst>
                </a:gridCol>
                <a:gridCol w="510520">
                  <a:extLst>
                    <a:ext uri="{9D8B030D-6E8A-4147-A177-3AD203B41FA5}">
                      <a16:colId xmlns:a16="http://schemas.microsoft.com/office/drawing/2014/main" val="20002"/>
                    </a:ext>
                  </a:extLst>
                </a:gridCol>
                <a:gridCol w="92283">
                  <a:extLst>
                    <a:ext uri="{9D8B030D-6E8A-4147-A177-3AD203B41FA5}">
                      <a16:colId xmlns:a16="http://schemas.microsoft.com/office/drawing/2014/main" val="20003"/>
                    </a:ext>
                  </a:extLst>
                </a:gridCol>
                <a:gridCol w="410618">
                  <a:extLst>
                    <a:ext uri="{9D8B030D-6E8A-4147-A177-3AD203B41FA5}">
                      <a16:colId xmlns:a16="http://schemas.microsoft.com/office/drawing/2014/main" val="20004"/>
                    </a:ext>
                  </a:extLst>
                </a:gridCol>
                <a:gridCol w="407230">
                  <a:extLst>
                    <a:ext uri="{9D8B030D-6E8A-4147-A177-3AD203B41FA5}">
                      <a16:colId xmlns:a16="http://schemas.microsoft.com/office/drawing/2014/main" val="20005"/>
                    </a:ext>
                  </a:extLst>
                </a:gridCol>
                <a:gridCol w="110909">
                  <a:extLst>
                    <a:ext uri="{9D8B030D-6E8A-4147-A177-3AD203B41FA5}">
                      <a16:colId xmlns:a16="http://schemas.microsoft.com/office/drawing/2014/main" val="20006"/>
                    </a:ext>
                  </a:extLst>
                </a:gridCol>
              </a:tblGrid>
              <a:tr h="344581">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0"/>
                  </a:ext>
                </a:extLst>
              </a:tr>
              <a:tr h="458876">
                <a:tc gridSpan="2">
                  <a:txBody>
                    <a:bodyPr/>
                    <a:lstStyle/>
                    <a:p>
                      <a:pPr>
                        <a:lnSpc>
                          <a:spcPct val="100000"/>
                        </a:lnSpc>
                        <a:spcBef>
                          <a:spcPts val="459"/>
                        </a:spcBef>
                      </a:pPr>
                      <a:endParaRPr sz="700">
                        <a:latin typeface="Times New Roman"/>
                        <a:cs typeface="Times New Roman"/>
                      </a:endParaRPr>
                    </a:p>
                    <a:p>
                      <a:pPr algn="ctr">
                        <a:lnSpc>
                          <a:spcPct val="100000"/>
                        </a:lnSpc>
                      </a:pPr>
                      <a:r>
                        <a:rPr sz="700" spc="-50" dirty="0">
                          <a:solidFill>
                            <a:srgbClr val="404040"/>
                          </a:solidFill>
                          <a:latin typeface="Calibri"/>
                          <a:cs typeface="Calibri"/>
                        </a:rPr>
                        <a:t>2</a:t>
                      </a:r>
                      <a:endParaRPr sz="700">
                        <a:latin typeface="Calibri"/>
                        <a:cs typeface="Calibri"/>
                      </a:endParaRPr>
                    </a:p>
                  </a:txBody>
                  <a:tcPr marL="0" marR="0" marT="77889" marB="0">
                    <a:lnL w="6350">
                      <a:solidFill>
                        <a:srgbClr val="D9D9D9"/>
                      </a:solidFill>
                      <a:prstDash val="solid"/>
                    </a:lnL>
                    <a:lnR w="6350">
                      <a:solidFill>
                        <a:srgbClr val="D9D9D9"/>
                      </a:solidFill>
                      <a:prstDash val="solid"/>
                    </a:lnR>
                  </a:tcPr>
                </a:tc>
                <a:tc hMerge="1">
                  <a:txBody>
                    <a:bodyPr/>
                    <a:lstStyle/>
                    <a:p>
                      <a:endParaRPr/>
                    </a:p>
                  </a:txBody>
                  <a:tcPr marL="0" marR="0" marT="0" marB="0"/>
                </a:tc>
                <a:tc gridSpan="3">
                  <a:txBody>
                    <a:bodyPr/>
                    <a:lstStyle/>
                    <a:p>
                      <a:pPr>
                        <a:lnSpc>
                          <a:spcPct val="100000"/>
                        </a:lnSpc>
                        <a:spcBef>
                          <a:spcPts val="459"/>
                        </a:spcBef>
                      </a:pPr>
                      <a:endParaRPr sz="700">
                        <a:latin typeface="Times New Roman"/>
                        <a:cs typeface="Times New Roman"/>
                      </a:endParaRPr>
                    </a:p>
                    <a:p>
                      <a:pPr marL="5715" algn="ctr">
                        <a:lnSpc>
                          <a:spcPct val="100000"/>
                        </a:lnSpc>
                      </a:pPr>
                      <a:r>
                        <a:rPr sz="700" spc="-50" dirty="0">
                          <a:solidFill>
                            <a:srgbClr val="404040"/>
                          </a:solidFill>
                          <a:latin typeface="Calibri"/>
                          <a:cs typeface="Calibri"/>
                        </a:rPr>
                        <a:t>2</a:t>
                      </a:r>
                      <a:endParaRPr sz="700">
                        <a:latin typeface="Calibri"/>
                        <a:cs typeface="Calibri"/>
                      </a:endParaRPr>
                    </a:p>
                  </a:txBody>
                  <a:tcPr marL="0" marR="0" marT="77889" marB="0">
                    <a:lnL w="6350">
                      <a:solidFill>
                        <a:srgbClr val="D9D9D9"/>
                      </a:solidFill>
                      <a:prstDash val="solid"/>
                    </a:lnL>
                    <a:lnR w="6350">
                      <a:solidFill>
                        <a:srgbClr val="D9D9D9"/>
                      </a:solidFill>
                      <a:prstDash val="solid"/>
                    </a:lnR>
                  </a:tcPr>
                </a:tc>
                <a:tc hMerge="1">
                  <a:txBody>
                    <a:bodyPr/>
                    <a:lstStyle/>
                    <a:p>
                      <a:endParaRPr/>
                    </a:p>
                  </a:txBody>
                  <a:tcPr marL="0" marR="0" marT="0" marB="0"/>
                </a:tc>
                <a:tc hMerge="1">
                  <a:txBody>
                    <a:bodyPr/>
                    <a:lstStyle/>
                    <a:p>
                      <a:endParaRPr/>
                    </a:p>
                  </a:txBody>
                  <a:tcPr marL="0" marR="0" marT="0" marB="0"/>
                </a:tc>
                <a:tc gridSpan="2">
                  <a:txBody>
                    <a:bodyPr/>
                    <a:lstStyle/>
                    <a:p>
                      <a:pPr>
                        <a:lnSpc>
                          <a:spcPct val="100000"/>
                        </a:lnSpc>
                        <a:spcBef>
                          <a:spcPts val="459"/>
                        </a:spcBef>
                      </a:pPr>
                      <a:endParaRPr sz="700">
                        <a:latin typeface="Times New Roman"/>
                        <a:cs typeface="Times New Roman"/>
                      </a:endParaRPr>
                    </a:p>
                    <a:p>
                      <a:pPr marL="5715" algn="ctr">
                        <a:lnSpc>
                          <a:spcPct val="100000"/>
                        </a:lnSpc>
                      </a:pPr>
                      <a:r>
                        <a:rPr sz="700" spc="-50" dirty="0">
                          <a:solidFill>
                            <a:srgbClr val="404040"/>
                          </a:solidFill>
                          <a:latin typeface="Calibri"/>
                          <a:cs typeface="Calibri"/>
                        </a:rPr>
                        <a:t>1</a:t>
                      </a:r>
                      <a:endParaRPr sz="700">
                        <a:latin typeface="Calibri"/>
                        <a:cs typeface="Calibri"/>
                      </a:endParaRPr>
                    </a:p>
                  </a:txBody>
                  <a:tcPr marL="0" marR="0" marT="77889"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1"/>
                  </a:ext>
                </a:extLst>
              </a:tr>
              <a:tr h="689161">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2"/>
                  </a:ext>
                </a:extLst>
              </a:tr>
              <a:tr h="160013">
                <a:tc rowSpan="3" gridSpan="4">
                  <a:txBody>
                    <a:bodyPr/>
                    <a:lstStyle/>
                    <a:p>
                      <a:pPr>
                        <a:lnSpc>
                          <a:spcPct val="100000"/>
                        </a:lnSpc>
                        <a:spcBef>
                          <a:spcPts val="465"/>
                        </a:spcBef>
                      </a:pPr>
                      <a:endParaRPr sz="700">
                        <a:latin typeface="Times New Roman"/>
                        <a:cs typeface="Times New Roman"/>
                      </a:endParaRPr>
                    </a:p>
                    <a:p>
                      <a:pPr marL="635" algn="ctr">
                        <a:lnSpc>
                          <a:spcPct val="100000"/>
                        </a:lnSpc>
                      </a:pPr>
                      <a:r>
                        <a:rPr sz="700" spc="-25" dirty="0">
                          <a:solidFill>
                            <a:srgbClr val="404040"/>
                          </a:solidFill>
                          <a:latin typeface="Calibri"/>
                          <a:cs typeface="Calibri"/>
                        </a:rPr>
                        <a:t>14</a:t>
                      </a:r>
                      <a:endParaRPr sz="700">
                        <a:latin typeface="Calibri"/>
                        <a:cs typeface="Calibri"/>
                      </a:endParaRPr>
                    </a:p>
                  </a:txBody>
                  <a:tcPr marL="0" marR="0" marT="78737" marB="0">
                    <a:lnL w="6350">
                      <a:solidFill>
                        <a:srgbClr val="D9D9D9"/>
                      </a:solidFill>
                      <a:prstDash val="solid"/>
                    </a:lnL>
                  </a:tcPr>
                </a:tc>
                <a:tc rowSpan="3" hMerge="1">
                  <a:txBody>
                    <a:bodyPr/>
                    <a:lstStyle/>
                    <a:p>
                      <a:endParaRPr/>
                    </a:p>
                  </a:txBody>
                  <a:tcPr marL="0" marR="0" marT="0" marB="0"/>
                </a:tc>
                <a:tc rowSpan="3" hMerge="1">
                  <a:txBody>
                    <a:bodyPr/>
                    <a:lstStyle/>
                    <a:p>
                      <a:endParaRPr/>
                    </a:p>
                  </a:txBody>
                  <a:tcPr marL="0" marR="0" marT="0" marB="0"/>
                </a:tc>
                <a:tc rowSpan="3" hMerge="1">
                  <a:txBody>
                    <a:bodyPr/>
                    <a:lstStyle/>
                    <a:p>
                      <a:endParaRPr/>
                    </a:p>
                  </a:txBody>
                  <a:tcPr marL="0" marR="0" marT="0" marB="0"/>
                </a:tc>
                <a:tc rowSpan="3" gridSpan="2">
                  <a:txBody>
                    <a:bodyPr/>
                    <a:lstStyle/>
                    <a:p>
                      <a:pPr>
                        <a:lnSpc>
                          <a:spcPct val="100000"/>
                        </a:lnSpc>
                        <a:spcBef>
                          <a:spcPts val="465"/>
                        </a:spcBef>
                      </a:pPr>
                      <a:endParaRPr sz="700">
                        <a:latin typeface="Times New Roman"/>
                        <a:cs typeface="Times New Roman"/>
                      </a:endParaRPr>
                    </a:p>
                    <a:p>
                      <a:pPr algn="ctr">
                        <a:lnSpc>
                          <a:spcPct val="100000"/>
                        </a:lnSpc>
                      </a:pPr>
                      <a:r>
                        <a:rPr sz="700" spc="-50" dirty="0">
                          <a:solidFill>
                            <a:srgbClr val="404040"/>
                          </a:solidFill>
                          <a:latin typeface="Calibri"/>
                          <a:cs typeface="Calibri"/>
                        </a:rPr>
                        <a:t>7</a:t>
                      </a:r>
                      <a:endParaRPr sz="700">
                        <a:latin typeface="Calibri"/>
                        <a:cs typeface="Calibri"/>
                      </a:endParaRPr>
                    </a:p>
                  </a:txBody>
                  <a:tcPr marL="0" marR="0" marT="78737" marB="0"/>
                </a:tc>
                <a:tc rowSpan="3" hMerge="1">
                  <a:txBody>
                    <a:bodyPr/>
                    <a:lstStyle/>
                    <a:p>
                      <a:endParaRPr/>
                    </a:p>
                  </a:txBody>
                  <a:tcPr marL="0" marR="0" marT="0" marB="0"/>
                </a:tc>
                <a:tc>
                  <a:txBody>
                    <a:bodyPr/>
                    <a:lstStyle/>
                    <a:p>
                      <a:pPr>
                        <a:lnSpc>
                          <a:spcPct val="100000"/>
                        </a:lnSpc>
                      </a:pPr>
                      <a:endParaRPr sz="800">
                        <a:latin typeface="Times New Roman"/>
                        <a:cs typeface="Times New Roman"/>
                      </a:endParaRPr>
                    </a:p>
                  </a:txBody>
                  <a:tcPr marL="0" marR="0" marT="0" marB="0">
                    <a:lnR w="6350">
                      <a:solidFill>
                        <a:srgbClr val="D9D9D9"/>
                      </a:solidFill>
                      <a:prstDash val="solid"/>
                    </a:lnR>
                    <a:solidFill>
                      <a:srgbClr val="FFC000"/>
                    </a:solidFill>
                  </a:tcPr>
                </a:tc>
                <a:extLst>
                  <a:ext uri="{0D108BD9-81ED-4DB2-BD59-A6C34878D82A}">
                    <a16:rowId xmlns:a16="http://schemas.microsoft.com/office/drawing/2014/main" val="10003"/>
                  </a:ext>
                </a:extLst>
              </a:tr>
              <a:tr h="139695">
                <a:tc gridSpan="4" vMerge="1">
                  <a:txBody>
                    <a:bodyPr/>
                    <a:lstStyle/>
                    <a:p>
                      <a:endParaRPr/>
                    </a:p>
                  </a:txBody>
                  <a:tcPr marL="0" marR="0" marT="59055" marB="0">
                    <a:lnL w="6350">
                      <a:solidFill>
                        <a:srgbClr val="D9D9D9"/>
                      </a:solidFill>
                      <a:prstDash val="solid"/>
                    </a:lnL>
                  </a:tcPr>
                </a:tc>
                <a:tc hMerge="1" vMerge="1">
                  <a:txBody>
                    <a:bodyPr/>
                    <a:lstStyle/>
                    <a:p>
                      <a:endParaRPr/>
                    </a:p>
                  </a:txBody>
                  <a:tcPr marL="0" marR="0" marT="0" marB="0"/>
                </a:tc>
                <a:tc hMerge="1" vMerge="1">
                  <a:txBody>
                    <a:bodyPr/>
                    <a:lstStyle/>
                    <a:p>
                      <a:endParaRPr/>
                    </a:p>
                  </a:txBody>
                  <a:tcPr marL="0" marR="0" marT="0" marB="0"/>
                </a:tc>
                <a:tc hMerge="1" vMerge="1">
                  <a:txBody>
                    <a:bodyPr/>
                    <a:lstStyle/>
                    <a:p>
                      <a:endParaRPr/>
                    </a:p>
                  </a:txBody>
                  <a:tcPr marL="0" marR="0" marT="0" marB="0"/>
                </a:tc>
                <a:tc gridSpan="2" vMerge="1">
                  <a:txBody>
                    <a:bodyPr/>
                    <a:lstStyle/>
                    <a:p>
                      <a:endParaRPr/>
                    </a:p>
                  </a:txBody>
                  <a:tcPr marL="0" marR="0" marT="59055" marB="0"/>
                </a:tc>
                <a:tc hMerge="1" vMerge="1">
                  <a:txBody>
                    <a:bodyPr/>
                    <a:lstStyle/>
                    <a:p>
                      <a:endParaRPr/>
                    </a:p>
                  </a:txBody>
                  <a:tcPr marL="0" marR="0" marT="0" marB="0"/>
                </a:tc>
                <a:tc>
                  <a:txBody>
                    <a:bodyPr/>
                    <a:lstStyle/>
                    <a:p>
                      <a:pPr marL="22860">
                        <a:lnSpc>
                          <a:spcPct val="100000"/>
                        </a:lnSpc>
                        <a:spcBef>
                          <a:spcPts val="95"/>
                        </a:spcBef>
                      </a:pPr>
                      <a:r>
                        <a:rPr sz="700" spc="-50" dirty="0">
                          <a:solidFill>
                            <a:srgbClr val="404040"/>
                          </a:solidFill>
                          <a:latin typeface="Calibri"/>
                          <a:cs typeface="Calibri"/>
                        </a:rPr>
                        <a:t>1</a:t>
                      </a:r>
                      <a:endParaRPr sz="700">
                        <a:latin typeface="Calibri"/>
                        <a:cs typeface="Calibri"/>
                      </a:endParaRPr>
                    </a:p>
                  </a:txBody>
                  <a:tcPr marL="0" marR="0" marT="16086" marB="0">
                    <a:lnR w="6350">
                      <a:solidFill>
                        <a:srgbClr val="D9D9D9"/>
                      </a:solidFill>
                      <a:prstDash val="solid"/>
                    </a:lnR>
                    <a:solidFill>
                      <a:srgbClr val="FFC000"/>
                    </a:solidFill>
                  </a:tcPr>
                </a:tc>
                <a:extLst>
                  <a:ext uri="{0D108BD9-81ED-4DB2-BD59-A6C34878D82A}">
                    <a16:rowId xmlns:a16="http://schemas.microsoft.com/office/drawing/2014/main" val="10004"/>
                  </a:ext>
                </a:extLst>
              </a:tr>
              <a:tr h="159167">
                <a:tc gridSpan="4" vMerge="1">
                  <a:txBody>
                    <a:bodyPr/>
                    <a:lstStyle/>
                    <a:p>
                      <a:endParaRPr/>
                    </a:p>
                  </a:txBody>
                  <a:tcPr marL="0" marR="0" marT="59055" marB="0">
                    <a:lnL w="6350">
                      <a:solidFill>
                        <a:srgbClr val="D9D9D9"/>
                      </a:solidFill>
                      <a:prstDash val="solid"/>
                    </a:lnL>
                  </a:tcPr>
                </a:tc>
                <a:tc hMerge="1" vMerge="1">
                  <a:txBody>
                    <a:bodyPr/>
                    <a:lstStyle/>
                    <a:p>
                      <a:endParaRPr/>
                    </a:p>
                  </a:txBody>
                  <a:tcPr marL="0" marR="0" marT="0" marB="0"/>
                </a:tc>
                <a:tc hMerge="1" vMerge="1">
                  <a:txBody>
                    <a:bodyPr/>
                    <a:lstStyle/>
                    <a:p>
                      <a:endParaRPr/>
                    </a:p>
                  </a:txBody>
                  <a:tcPr marL="0" marR="0" marT="0" marB="0"/>
                </a:tc>
                <a:tc hMerge="1" vMerge="1">
                  <a:txBody>
                    <a:bodyPr/>
                    <a:lstStyle/>
                    <a:p>
                      <a:endParaRPr/>
                    </a:p>
                  </a:txBody>
                  <a:tcPr marL="0" marR="0" marT="0" marB="0"/>
                </a:tc>
                <a:tc gridSpan="2" vMerge="1">
                  <a:txBody>
                    <a:bodyPr/>
                    <a:lstStyle/>
                    <a:p>
                      <a:endParaRPr/>
                    </a:p>
                  </a:txBody>
                  <a:tcPr marL="0" marR="0" marT="59055" marB="0"/>
                </a:tc>
                <a:tc hMerge="1" vMerge="1">
                  <a:txBody>
                    <a:bodyPr/>
                    <a:lstStyle/>
                    <a:p>
                      <a:endParaRPr/>
                    </a:p>
                  </a:txBody>
                  <a:tcPr marL="0" marR="0" marT="0" marB="0"/>
                </a:tc>
                <a:tc>
                  <a:txBody>
                    <a:bodyPr/>
                    <a:lstStyle/>
                    <a:p>
                      <a:pPr>
                        <a:lnSpc>
                          <a:spcPct val="100000"/>
                        </a:lnSpc>
                      </a:pPr>
                      <a:endParaRPr sz="800">
                        <a:latin typeface="Times New Roman"/>
                        <a:cs typeface="Times New Roman"/>
                      </a:endParaRPr>
                    </a:p>
                  </a:txBody>
                  <a:tcPr marL="0" marR="0" marT="0" marB="0">
                    <a:lnR w="6350">
                      <a:solidFill>
                        <a:srgbClr val="D9D9D9"/>
                      </a:solidFill>
                      <a:prstDash val="solid"/>
                    </a:lnR>
                    <a:solidFill>
                      <a:srgbClr val="FFC000"/>
                    </a:solidFill>
                  </a:tcPr>
                </a:tc>
                <a:extLst>
                  <a:ext uri="{0D108BD9-81ED-4DB2-BD59-A6C34878D82A}">
                    <a16:rowId xmlns:a16="http://schemas.microsoft.com/office/drawing/2014/main" val="10005"/>
                  </a:ext>
                </a:extLst>
              </a:tr>
              <a:tr h="344581">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6"/>
                  </a:ext>
                </a:extLst>
              </a:tr>
            </a:tbl>
          </a:graphicData>
        </a:graphic>
      </p:graphicFrame>
      <p:sp>
        <p:nvSpPr>
          <p:cNvPr id="64" name="object 64"/>
          <p:cNvSpPr txBox="1"/>
          <p:nvPr/>
        </p:nvSpPr>
        <p:spPr>
          <a:xfrm>
            <a:off x="3918331" y="4700311"/>
            <a:ext cx="143928"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Calibri"/>
                <a:cs typeface="Calibri"/>
              </a:rPr>
              <a:t>0%</a:t>
            </a:r>
            <a:endParaRPr sz="667">
              <a:latin typeface="Calibri"/>
              <a:cs typeface="Calibri"/>
            </a:endParaRPr>
          </a:p>
        </p:txBody>
      </p:sp>
      <p:sp>
        <p:nvSpPr>
          <p:cNvPr id="65" name="object 65"/>
          <p:cNvSpPr txBox="1"/>
          <p:nvPr/>
        </p:nvSpPr>
        <p:spPr>
          <a:xfrm>
            <a:off x="4406333" y="4700311"/>
            <a:ext cx="1211535" cy="124885"/>
          </a:xfrm>
          <a:prstGeom prst="rect">
            <a:avLst/>
          </a:prstGeom>
        </p:spPr>
        <p:txBody>
          <a:bodyPr vert="horz" wrap="square" lIns="0" tIns="22013" rIns="0" bIns="0" rtlCol="0">
            <a:spAutoFit/>
          </a:bodyPr>
          <a:lstStyle/>
          <a:p>
            <a:pPr marL="16933">
              <a:spcBef>
                <a:spcPts val="173"/>
              </a:spcBef>
              <a:tabLst>
                <a:tab pos="527460" algn="l"/>
                <a:tab pos="1037987"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p:txBody>
      </p:sp>
      <p:sp>
        <p:nvSpPr>
          <p:cNvPr id="66" name="object 66"/>
          <p:cNvSpPr txBox="1"/>
          <p:nvPr/>
        </p:nvSpPr>
        <p:spPr>
          <a:xfrm>
            <a:off x="5938911" y="4700311"/>
            <a:ext cx="189646"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Calibri"/>
                <a:cs typeface="Calibri"/>
              </a:rPr>
              <a:t>80%</a:t>
            </a:r>
            <a:endParaRPr sz="667">
              <a:latin typeface="Calibri"/>
              <a:cs typeface="Calibri"/>
            </a:endParaRPr>
          </a:p>
        </p:txBody>
      </p:sp>
      <p:sp>
        <p:nvSpPr>
          <p:cNvPr id="67" name="object 67"/>
          <p:cNvSpPr txBox="1"/>
          <p:nvPr/>
        </p:nvSpPr>
        <p:spPr>
          <a:xfrm>
            <a:off x="6426573" y="4700311"/>
            <a:ext cx="235365" cy="124885"/>
          </a:xfrm>
          <a:prstGeom prst="rect">
            <a:avLst/>
          </a:prstGeom>
        </p:spPr>
        <p:txBody>
          <a:bodyPr vert="horz" wrap="square" lIns="0" tIns="22013" rIns="0" bIns="0" rtlCol="0">
            <a:spAutoFit/>
          </a:bodyPr>
          <a:lstStyle/>
          <a:p>
            <a:pPr marL="16933">
              <a:spcBef>
                <a:spcPts val="173"/>
              </a:spcBef>
            </a:pPr>
            <a:r>
              <a:rPr sz="667" spc="-27" dirty="0">
                <a:solidFill>
                  <a:srgbClr val="585858"/>
                </a:solidFill>
                <a:latin typeface="Calibri"/>
                <a:cs typeface="Calibri"/>
              </a:rPr>
              <a:t>100%</a:t>
            </a:r>
            <a:endParaRPr sz="667">
              <a:latin typeface="Calibri"/>
              <a:cs typeface="Calibri"/>
            </a:endParaRPr>
          </a:p>
        </p:txBody>
      </p:sp>
      <p:sp>
        <p:nvSpPr>
          <p:cNvPr id="68" name="object 68"/>
          <p:cNvSpPr txBox="1"/>
          <p:nvPr/>
        </p:nvSpPr>
        <p:spPr>
          <a:xfrm>
            <a:off x="3709891" y="4008610"/>
            <a:ext cx="214199"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游ゴシック"/>
                <a:cs typeface="游ゴシック"/>
              </a:rPr>
              <a:t>いる</a:t>
            </a:r>
            <a:endParaRPr sz="667">
              <a:latin typeface="游ゴシック"/>
              <a:cs typeface="游ゴシック"/>
            </a:endParaRPr>
          </a:p>
        </p:txBody>
      </p:sp>
      <p:sp>
        <p:nvSpPr>
          <p:cNvPr id="69" name="object 69"/>
          <p:cNvSpPr txBox="1"/>
          <p:nvPr/>
        </p:nvSpPr>
        <p:spPr>
          <a:xfrm>
            <a:off x="3620486" y="2859387"/>
            <a:ext cx="303942" cy="124885"/>
          </a:xfrm>
          <a:prstGeom prst="rect">
            <a:avLst/>
          </a:prstGeom>
        </p:spPr>
        <p:txBody>
          <a:bodyPr vert="horz" wrap="square" lIns="0" tIns="22013" rIns="0" bIns="0" rtlCol="0">
            <a:spAutoFit/>
          </a:bodyPr>
          <a:lstStyle/>
          <a:p>
            <a:pPr marL="16933">
              <a:spcBef>
                <a:spcPts val="173"/>
              </a:spcBef>
            </a:pPr>
            <a:r>
              <a:rPr sz="667" spc="-27" dirty="0">
                <a:solidFill>
                  <a:srgbClr val="585858"/>
                </a:solidFill>
                <a:latin typeface="游ゴシック"/>
                <a:cs typeface="游ゴシック"/>
              </a:rPr>
              <a:t>いない</a:t>
            </a:r>
            <a:endParaRPr sz="667">
              <a:latin typeface="游ゴシック"/>
              <a:cs typeface="游ゴシック"/>
            </a:endParaRPr>
          </a:p>
        </p:txBody>
      </p:sp>
      <p:grpSp>
        <p:nvGrpSpPr>
          <p:cNvPr id="70" name="object 70"/>
          <p:cNvGrpSpPr/>
          <p:nvPr/>
        </p:nvGrpSpPr>
        <p:grpSpPr>
          <a:xfrm>
            <a:off x="4389060" y="4955437"/>
            <a:ext cx="932992" cy="49951"/>
            <a:chOff x="3341115" y="3301657"/>
            <a:chExt cx="699770" cy="37465"/>
          </a:xfrm>
        </p:grpSpPr>
        <p:sp>
          <p:nvSpPr>
            <p:cNvPr id="71" name="object 71"/>
            <p:cNvSpPr/>
            <p:nvPr/>
          </p:nvSpPr>
          <p:spPr>
            <a:xfrm>
              <a:off x="3341115" y="3301657"/>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72" name="object 72"/>
            <p:cNvSpPr/>
            <p:nvPr/>
          </p:nvSpPr>
          <p:spPr>
            <a:xfrm>
              <a:off x="3672331" y="3301657"/>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73" name="object 73"/>
            <p:cNvSpPr/>
            <p:nvPr/>
          </p:nvSpPr>
          <p:spPr>
            <a:xfrm>
              <a:off x="4003674" y="3301657"/>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74" name="object 74"/>
          <p:cNvSpPr txBox="1"/>
          <p:nvPr/>
        </p:nvSpPr>
        <p:spPr>
          <a:xfrm>
            <a:off x="4442907" y="4899439"/>
            <a:ext cx="1549342" cy="124885"/>
          </a:xfrm>
          <a:prstGeom prst="rect">
            <a:avLst/>
          </a:prstGeom>
        </p:spPr>
        <p:txBody>
          <a:bodyPr vert="horz" wrap="square" lIns="0" tIns="22013" rIns="0" bIns="0" rtlCol="0">
            <a:spAutoFit/>
          </a:bodyPr>
          <a:lstStyle/>
          <a:p>
            <a:pPr marL="16933">
              <a:spcBef>
                <a:spcPts val="173"/>
              </a:spcBef>
              <a:tabLst>
                <a:tab pos="458035" algn="l"/>
                <a:tab pos="899984"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75" name="object 75"/>
          <p:cNvSpPr txBox="1"/>
          <p:nvPr/>
        </p:nvSpPr>
        <p:spPr>
          <a:xfrm>
            <a:off x="5927905" y="2253435"/>
            <a:ext cx="631589" cy="135870"/>
          </a:xfrm>
          <a:prstGeom prst="rect">
            <a:avLst/>
          </a:prstGeom>
        </p:spPr>
        <p:txBody>
          <a:bodyPr vert="horz" wrap="square" lIns="0" tIns="22859" rIns="0" bIns="0" rtlCol="0">
            <a:spAutoFit/>
          </a:bodyPr>
          <a:lstStyle/>
          <a:p>
            <a:pPr marL="16933">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76" name="object 76"/>
          <p:cNvGrpSpPr/>
          <p:nvPr/>
        </p:nvGrpSpPr>
        <p:grpSpPr>
          <a:xfrm>
            <a:off x="10701574" y="2739911"/>
            <a:ext cx="2329940" cy="454643"/>
            <a:chOff x="8075676" y="1639951"/>
            <a:chExt cx="1747520" cy="340995"/>
          </a:xfrm>
        </p:grpSpPr>
        <p:sp>
          <p:nvSpPr>
            <p:cNvPr id="77" name="object 77"/>
            <p:cNvSpPr/>
            <p:nvPr/>
          </p:nvSpPr>
          <p:spPr>
            <a:xfrm>
              <a:off x="8075676" y="1639951"/>
              <a:ext cx="1456690" cy="340995"/>
            </a:xfrm>
            <a:custGeom>
              <a:avLst/>
              <a:gdLst/>
              <a:ahLst/>
              <a:cxnLst/>
              <a:rect l="l" t="t" r="r" b="b"/>
              <a:pathLst>
                <a:path w="1456690" h="340994">
                  <a:moveTo>
                    <a:pt x="1456182" y="0"/>
                  </a:moveTo>
                  <a:lnTo>
                    <a:pt x="0" y="0"/>
                  </a:lnTo>
                  <a:lnTo>
                    <a:pt x="0" y="340741"/>
                  </a:lnTo>
                  <a:lnTo>
                    <a:pt x="1456182" y="340741"/>
                  </a:lnTo>
                  <a:lnTo>
                    <a:pt x="1456182" y="0"/>
                  </a:lnTo>
                  <a:close/>
                </a:path>
              </a:pathLst>
            </a:custGeom>
            <a:solidFill>
              <a:srgbClr val="92D050"/>
            </a:solidFill>
          </p:spPr>
          <p:txBody>
            <a:bodyPr wrap="square" lIns="0" tIns="0" rIns="0" bIns="0" rtlCol="0"/>
            <a:lstStyle/>
            <a:p>
              <a:endParaRPr/>
            </a:p>
          </p:txBody>
        </p:sp>
        <p:sp>
          <p:nvSpPr>
            <p:cNvPr id="78" name="object 78"/>
            <p:cNvSpPr/>
            <p:nvPr/>
          </p:nvSpPr>
          <p:spPr>
            <a:xfrm>
              <a:off x="9531858" y="1639951"/>
              <a:ext cx="291465" cy="340995"/>
            </a:xfrm>
            <a:custGeom>
              <a:avLst/>
              <a:gdLst/>
              <a:ahLst/>
              <a:cxnLst/>
              <a:rect l="l" t="t" r="r" b="b"/>
              <a:pathLst>
                <a:path w="291465" h="340994">
                  <a:moveTo>
                    <a:pt x="291337" y="0"/>
                  </a:moveTo>
                  <a:lnTo>
                    <a:pt x="0" y="0"/>
                  </a:lnTo>
                  <a:lnTo>
                    <a:pt x="0" y="340741"/>
                  </a:lnTo>
                  <a:lnTo>
                    <a:pt x="291337" y="340741"/>
                  </a:lnTo>
                  <a:lnTo>
                    <a:pt x="291337" y="0"/>
                  </a:lnTo>
                  <a:close/>
                </a:path>
              </a:pathLst>
            </a:custGeom>
            <a:solidFill>
              <a:srgbClr val="5B9BD4"/>
            </a:solidFill>
          </p:spPr>
          <p:txBody>
            <a:bodyPr wrap="square" lIns="0" tIns="0" rIns="0" bIns="0" rtlCol="0"/>
            <a:lstStyle/>
            <a:p>
              <a:endParaRPr/>
            </a:p>
          </p:txBody>
        </p:sp>
        <p:sp>
          <p:nvSpPr>
            <p:cNvPr id="79" name="object 79"/>
            <p:cNvSpPr/>
            <p:nvPr/>
          </p:nvSpPr>
          <p:spPr>
            <a:xfrm>
              <a:off x="8764397" y="1757933"/>
              <a:ext cx="953135" cy="104775"/>
            </a:xfrm>
            <a:custGeom>
              <a:avLst/>
              <a:gdLst/>
              <a:ahLst/>
              <a:cxnLst/>
              <a:rect l="l" t="t" r="r" b="b"/>
              <a:pathLst>
                <a:path w="953134" h="104775">
                  <a:moveTo>
                    <a:pt x="79121" y="0"/>
                  </a:moveTo>
                  <a:lnTo>
                    <a:pt x="0" y="0"/>
                  </a:lnTo>
                  <a:lnTo>
                    <a:pt x="0" y="104775"/>
                  </a:lnTo>
                  <a:lnTo>
                    <a:pt x="79121" y="104775"/>
                  </a:lnTo>
                  <a:lnTo>
                    <a:pt x="79121" y="0"/>
                  </a:lnTo>
                  <a:close/>
                </a:path>
                <a:path w="953134" h="104775">
                  <a:moveTo>
                    <a:pt x="952881" y="0"/>
                  </a:moveTo>
                  <a:lnTo>
                    <a:pt x="873760" y="0"/>
                  </a:lnTo>
                  <a:lnTo>
                    <a:pt x="873760" y="104775"/>
                  </a:lnTo>
                  <a:lnTo>
                    <a:pt x="952881" y="104775"/>
                  </a:lnTo>
                  <a:lnTo>
                    <a:pt x="952881" y="0"/>
                  </a:lnTo>
                  <a:close/>
                </a:path>
              </a:pathLst>
            </a:custGeom>
            <a:solidFill>
              <a:srgbClr val="FFFFFF"/>
            </a:solidFill>
          </p:spPr>
          <p:txBody>
            <a:bodyPr wrap="square" lIns="0" tIns="0" rIns="0" bIns="0" rtlCol="0"/>
            <a:lstStyle/>
            <a:p>
              <a:endParaRPr/>
            </a:p>
          </p:txBody>
        </p:sp>
      </p:grpSp>
      <p:grpSp>
        <p:nvGrpSpPr>
          <p:cNvPr id="80" name="object 80"/>
          <p:cNvGrpSpPr/>
          <p:nvPr/>
        </p:nvGrpSpPr>
        <p:grpSpPr>
          <a:xfrm>
            <a:off x="10701574" y="3877552"/>
            <a:ext cx="2330787" cy="456336"/>
            <a:chOff x="8075676" y="2493213"/>
            <a:chExt cx="1748155" cy="342265"/>
          </a:xfrm>
        </p:grpSpPr>
        <p:sp>
          <p:nvSpPr>
            <p:cNvPr id="81" name="object 81"/>
            <p:cNvSpPr/>
            <p:nvPr/>
          </p:nvSpPr>
          <p:spPr>
            <a:xfrm>
              <a:off x="8075676" y="2493264"/>
              <a:ext cx="925830" cy="341630"/>
            </a:xfrm>
            <a:custGeom>
              <a:avLst/>
              <a:gdLst/>
              <a:ahLst/>
              <a:cxnLst/>
              <a:rect l="l" t="t" r="r" b="b"/>
              <a:pathLst>
                <a:path w="925829" h="341630">
                  <a:moveTo>
                    <a:pt x="925702" y="0"/>
                  </a:moveTo>
                  <a:lnTo>
                    <a:pt x="0" y="0"/>
                  </a:lnTo>
                  <a:lnTo>
                    <a:pt x="0" y="341629"/>
                  </a:lnTo>
                  <a:lnTo>
                    <a:pt x="925702" y="341629"/>
                  </a:lnTo>
                  <a:lnTo>
                    <a:pt x="925702" y="0"/>
                  </a:lnTo>
                  <a:close/>
                </a:path>
              </a:pathLst>
            </a:custGeom>
            <a:solidFill>
              <a:srgbClr val="92D050"/>
            </a:solidFill>
          </p:spPr>
          <p:txBody>
            <a:bodyPr wrap="square" lIns="0" tIns="0" rIns="0" bIns="0" rtlCol="0"/>
            <a:lstStyle/>
            <a:p>
              <a:endParaRPr/>
            </a:p>
          </p:txBody>
        </p:sp>
        <p:sp>
          <p:nvSpPr>
            <p:cNvPr id="82" name="object 82"/>
            <p:cNvSpPr/>
            <p:nvPr/>
          </p:nvSpPr>
          <p:spPr>
            <a:xfrm>
              <a:off x="9001379" y="2493264"/>
              <a:ext cx="617220" cy="341630"/>
            </a:xfrm>
            <a:custGeom>
              <a:avLst/>
              <a:gdLst/>
              <a:ahLst/>
              <a:cxnLst/>
              <a:rect l="l" t="t" r="r" b="b"/>
              <a:pathLst>
                <a:path w="617220" h="341630">
                  <a:moveTo>
                    <a:pt x="616839" y="0"/>
                  </a:moveTo>
                  <a:lnTo>
                    <a:pt x="0" y="0"/>
                  </a:lnTo>
                  <a:lnTo>
                    <a:pt x="0" y="341629"/>
                  </a:lnTo>
                  <a:lnTo>
                    <a:pt x="616839" y="341629"/>
                  </a:lnTo>
                  <a:lnTo>
                    <a:pt x="616839" y="0"/>
                  </a:lnTo>
                  <a:close/>
                </a:path>
              </a:pathLst>
            </a:custGeom>
            <a:solidFill>
              <a:srgbClr val="5B9BD4"/>
            </a:solidFill>
          </p:spPr>
          <p:txBody>
            <a:bodyPr wrap="square" lIns="0" tIns="0" rIns="0" bIns="0" rtlCol="0"/>
            <a:lstStyle/>
            <a:p>
              <a:endParaRPr/>
            </a:p>
          </p:txBody>
        </p:sp>
        <p:sp>
          <p:nvSpPr>
            <p:cNvPr id="83" name="object 83"/>
            <p:cNvSpPr/>
            <p:nvPr/>
          </p:nvSpPr>
          <p:spPr>
            <a:xfrm>
              <a:off x="9618218" y="2493213"/>
              <a:ext cx="205104" cy="342265"/>
            </a:xfrm>
            <a:custGeom>
              <a:avLst/>
              <a:gdLst/>
              <a:ahLst/>
              <a:cxnLst/>
              <a:rect l="l" t="t" r="r" b="b"/>
              <a:pathLst>
                <a:path w="205104" h="342264">
                  <a:moveTo>
                    <a:pt x="205003" y="0"/>
                  </a:moveTo>
                  <a:lnTo>
                    <a:pt x="0" y="0"/>
                  </a:lnTo>
                  <a:lnTo>
                    <a:pt x="0" y="341680"/>
                  </a:lnTo>
                  <a:lnTo>
                    <a:pt x="205003" y="341680"/>
                  </a:lnTo>
                  <a:lnTo>
                    <a:pt x="205003" y="0"/>
                  </a:lnTo>
                  <a:close/>
                </a:path>
              </a:pathLst>
            </a:custGeom>
            <a:solidFill>
              <a:srgbClr val="FFC000"/>
            </a:solidFill>
          </p:spPr>
          <p:txBody>
            <a:bodyPr wrap="square" lIns="0" tIns="0" rIns="0" bIns="0" rtlCol="0"/>
            <a:lstStyle/>
            <a:p>
              <a:endParaRPr/>
            </a:p>
          </p:txBody>
        </p:sp>
        <p:sp>
          <p:nvSpPr>
            <p:cNvPr id="84" name="object 84"/>
            <p:cNvSpPr/>
            <p:nvPr/>
          </p:nvSpPr>
          <p:spPr>
            <a:xfrm>
              <a:off x="8498713" y="2611615"/>
              <a:ext cx="1261745" cy="105410"/>
            </a:xfrm>
            <a:custGeom>
              <a:avLst/>
              <a:gdLst/>
              <a:ahLst/>
              <a:cxnLst/>
              <a:rect l="l" t="t" r="r" b="b"/>
              <a:pathLst>
                <a:path w="1261745" h="105410">
                  <a:moveTo>
                    <a:pt x="79121" y="0"/>
                  </a:moveTo>
                  <a:lnTo>
                    <a:pt x="0" y="0"/>
                  </a:lnTo>
                  <a:lnTo>
                    <a:pt x="0" y="104787"/>
                  </a:lnTo>
                  <a:lnTo>
                    <a:pt x="79121" y="104787"/>
                  </a:lnTo>
                  <a:lnTo>
                    <a:pt x="79121" y="0"/>
                  </a:lnTo>
                  <a:close/>
                </a:path>
                <a:path w="1261745" h="105410">
                  <a:moveTo>
                    <a:pt x="850265" y="0"/>
                  </a:moveTo>
                  <a:lnTo>
                    <a:pt x="771144" y="0"/>
                  </a:lnTo>
                  <a:lnTo>
                    <a:pt x="771144" y="104787"/>
                  </a:lnTo>
                  <a:lnTo>
                    <a:pt x="850265" y="104787"/>
                  </a:lnTo>
                  <a:lnTo>
                    <a:pt x="850265" y="0"/>
                  </a:lnTo>
                  <a:close/>
                </a:path>
                <a:path w="1261745" h="105410">
                  <a:moveTo>
                    <a:pt x="1261491" y="0"/>
                  </a:moveTo>
                  <a:lnTo>
                    <a:pt x="1182370" y="0"/>
                  </a:lnTo>
                  <a:lnTo>
                    <a:pt x="1182370" y="104787"/>
                  </a:lnTo>
                  <a:lnTo>
                    <a:pt x="1261491" y="104787"/>
                  </a:lnTo>
                  <a:lnTo>
                    <a:pt x="1261491" y="0"/>
                  </a:lnTo>
                  <a:close/>
                </a:path>
              </a:pathLst>
            </a:custGeom>
            <a:solidFill>
              <a:srgbClr val="FFFFFF"/>
            </a:solidFill>
          </p:spPr>
          <p:txBody>
            <a:bodyPr wrap="square" lIns="0" tIns="0" rIns="0" bIns="0" rtlCol="0"/>
            <a:lstStyle/>
            <a:p>
              <a:endParaRPr/>
            </a:p>
          </p:txBody>
        </p:sp>
      </p:grpSp>
      <p:graphicFrame>
        <p:nvGraphicFramePr>
          <p:cNvPr id="85" name="object 85"/>
          <p:cNvGraphicFramePr>
            <a:graphicFrameLocks noGrp="1"/>
          </p:cNvGraphicFramePr>
          <p:nvPr>
            <p:extLst>
              <p:ext uri="{D42A27DB-BD31-4B8C-83A1-F6EECF244321}">
                <p14:modId xmlns:p14="http://schemas.microsoft.com/office/powerpoint/2010/main" val="2934422190"/>
              </p:ext>
            </p:extLst>
          </p:nvPr>
        </p:nvGraphicFramePr>
        <p:xfrm>
          <a:off x="10697823" y="2397870"/>
          <a:ext cx="2324011" cy="2274907"/>
        </p:xfrm>
        <a:graphic>
          <a:graphicData uri="http://schemas.openxmlformats.org/drawingml/2006/table">
            <a:tbl>
              <a:tblPr firstRow="1" bandRow="1">
                <a:tableStyleId>{2D5ABB26-0587-4C30-8999-92F81FD0307C}</a:tableStyleId>
              </a:tblPr>
              <a:tblGrid>
                <a:gridCol w="465649">
                  <a:extLst>
                    <a:ext uri="{9D8B030D-6E8A-4147-A177-3AD203B41FA5}">
                      <a16:colId xmlns:a16="http://schemas.microsoft.com/office/drawing/2014/main" val="20000"/>
                    </a:ext>
                  </a:extLst>
                </a:gridCol>
                <a:gridCol w="462262">
                  <a:extLst>
                    <a:ext uri="{9D8B030D-6E8A-4147-A177-3AD203B41FA5}">
                      <a16:colId xmlns:a16="http://schemas.microsoft.com/office/drawing/2014/main" val="20001"/>
                    </a:ext>
                  </a:extLst>
                </a:gridCol>
                <a:gridCol w="304789">
                  <a:extLst>
                    <a:ext uri="{9D8B030D-6E8A-4147-A177-3AD203B41FA5}">
                      <a16:colId xmlns:a16="http://schemas.microsoft.com/office/drawing/2014/main" val="20002"/>
                    </a:ext>
                  </a:extLst>
                </a:gridCol>
                <a:gridCol w="163401">
                  <a:extLst>
                    <a:ext uri="{9D8B030D-6E8A-4147-A177-3AD203B41FA5}">
                      <a16:colId xmlns:a16="http://schemas.microsoft.com/office/drawing/2014/main" val="20003"/>
                    </a:ext>
                  </a:extLst>
                </a:gridCol>
                <a:gridCol w="463955">
                  <a:extLst>
                    <a:ext uri="{9D8B030D-6E8A-4147-A177-3AD203B41FA5}">
                      <a16:colId xmlns:a16="http://schemas.microsoft.com/office/drawing/2014/main" val="20004"/>
                    </a:ext>
                  </a:extLst>
                </a:gridCol>
                <a:gridCol w="77042">
                  <a:extLst>
                    <a:ext uri="{9D8B030D-6E8A-4147-A177-3AD203B41FA5}">
                      <a16:colId xmlns:a16="http://schemas.microsoft.com/office/drawing/2014/main" val="20005"/>
                    </a:ext>
                  </a:extLst>
                </a:gridCol>
                <a:gridCol w="114296">
                  <a:extLst>
                    <a:ext uri="{9D8B030D-6E8A-4147-A177-3AD203B41FA5}">
                      <a16:colId xmlns:a16="http://schemas.microsoft.com/office/drawing/2014/main" val="20006"/>
                    </a:ext>
                  </a:extLst>
                </a:gridCol>
                <a:gridCol w="272617">
                  <a:extLst>
                    <a:ext uri="{9D8B030D-6E8A-4147-A177-3AD203B41FA5}">
                      <a16:colId xmlns:a16="http://schemas.microsoft.com/office/drawing/2014/main" val="20007"/>
                    </a:ext>
                  </a:extLst>
                </a:gridCol>
              </a:tblGrid>
              <a:tr h="341193">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3">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0"/>
                  </a:ext>
                </a:extLst>
              </a:tr>
              <a:tr h="453796">
                <a:tc gridSpan="6">
                  <a:txBody>
                    <a:bodyPr/>
                    <a:lstStyle/>
                    <a:p>
                      <a:pPr>
                        <a:lnSpc>
                          <a:spcPct val="100000"/>
                        </a:lnSpc>
                        <a:spcBef>
                          <a:spcPts val="445"/>
                        </a:spcBef>
                      </a:pPr>
                      <a:endParaRPr sz="700">
                        <a:latin typeface="Times New Roman"/>
                        <a:cs typeface="Times New Roman"/>
                      </a:endParaRPr>
                    </a:p>
                    <a:p>
                      <a:pPr marL="2540" algn="ctr">
                        <a:lnSpc>
                          <a:spcPct val="100000"/>
                        </a:lnSpc>
                      </a:pPr>
                      <a:r>
                        <a:rPr sz="700" spc="-50" dirty="0">
                          <a:solidFill>
                            <a:srgbClr val="404040"/>
                          </a:solidFill>
                          <a:latin typeface="Calibri"/>
                          <a:cs typeface="Calibri"/>
                        </a:rPr>
                        <a:t>5</a:t>
                      </a:r>
                      <a:endParaRPr sz="700">
                        <a:latin typeface="Calibri"/>
                        <a:cs typeface="Calibri"/>
                      </a:endParaRPr>
                    </a:p>
                  </a:txBody>
                  <a:tcPr marL="0" marR="0" marT="75351" marB="0">
                    <a:lnL w="6350">
                      <a:solidFill>
                        <a:srgbClr val="D9D9D9"/>
                      </a:solidFill>
                      <a:prstDash val="solid"/>
                    </a:ln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gridSpan="2">
                  <a:txBody>
                    <a:bodyPr/>
                    <a:lstStyle/>
                    <a:p>
                      <a:pPr>
                        <a:lnSpc>
                          <a:spcPct val="100000"/>
                        </a:lnSpc>
                        <a:spcBef>
                          <a:spcPts val="445"/>
                        </a:spcBef>
                      </a:pPr>
                      <a:endParaRPr sz="700">
                        <a:latin typeface="Times New Roman"/>
                        <a:cs typeface="Times New Roman"/>
                      </a:endParaRPr>
                    </a:p>
                    <a:p>
                      <a:pPr marL="2540" algn="ctr">
                        <a:lnSpc>
                          <a:spcPct val="100000"/>
                        </a:lnSpc>
                      </a:pPr>
                      <a:r>
                        <a:rPr sz="700" spc="-50" dirty="0">
                          <a:solidFill>
                            <a:srgbClr val="404040"/>
                          </a:solidFill>
                          <a:latin typeface="Calibri"/>
                          <a:cs typeface="Calibri"/>
                        </a:rPr>
                        <a:t>1</a:t>
                      </a:r>
                      <a:endParaRPr sz="700">
                        <a:latin typeface="Calibri"/>
                        <a:cs typeface="Calibri"/>
                      </a:endParaRPr>
                    </a:p>
                  </a:txBody>
                  <a:tcPr marL="0" marR="0" marT="75351" marB="0">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1"/>
                  </a:ext>
                </a:extLst>
              </a:tr>
              <a:tr h="683235">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3">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2"/>
                  </a:ext>
                </a:extLst>
              </a:tr>
              <a:tr h="455490">
                <a:tc gridSpan="3">
                  <a:txBody>
                    <a:bodyPr/>
                    <a:lstStyle/>
                    <a:p>
                      <a:pPr>
                        <a:lnSpc>
                          <a:spcPct val="100000"/>
                        </a:lnSpc>
                        <a:spcBef>
                          <a:spcPts val="450"/>
                        </a:spcBef>
                      </a:pPr>
                      <a:endParaRPr sz="700">
                        <a:latin typeface="Times New Roman"/>
                        <a:cs typeface="Times New Roman"/>
                      </a:endParaRPr>
                    </a:p>
                    <a:p>
                      <a:pPr marL="2540" algn="ctr">
                        <a:lnSpc>
                          <a:spcPct val="100000"/>
                        </a:lnSpc>
                      </a:pPr>
                      <a:r>
                        <a:rPr sz="700" spc="-50" dirty="0">
                          <a:solidFill>
                            <a:srgbClr val="404040"/>
                          </a:solidFill>
                          <a:latin typeface="Calibri"/>
                          <a:cs typeface="Calibri"/>
                        </a:rPr>
                        <a:t>9</a:t>
                      </a:r>
                      <a:endParaRPr sz="700">
                        <a:latin typeface="Calibri"/>
                        <a:cs typeface="Calibri"/>
                      </a:endParaRPr>
                    </a:p>
                  </a:txBody>
                  <a:tcPr marL="0" marR="0" marT="76197" marB="0">
                    <a:lnL w="6350">
                      <a:solidFill>
                        <a:srgbClr val="D9D9D9"/>
                      </a:solidFill>
                      <a:prstDash val="solid"/>
                    </a:lnL>
                  </a:tcPr>
                </a:tc>
                <a:tc hMerge="1">
                  <a:txBody>
                    <a:bodyPr/>
                    <a:lstStyle/>
                    <a:p>
                      <a:endParaRPr/>
                    </a:p>
                  </a:txBody>
                  <a:tcPr marL="0" marR="0" marT="0" marB="0"/>
                </a:tc>
                <a:tc hMerge="1">
                  <a:txBody>
                    <a:bodyPr/>
                    <a:lstStyle/>
                    <a:p>
                      <a:endParaRPr/>
                    </a:p>
                  </a:txBody>
                  <a:tcPr marL="0" marR="0" marT="0" marB="0"/>
                </a:tc>
                <a:tc gridSpan="4">
                  <a:txBody>
                    <a:bodyPr/>
                    <a:lstStyle/>
                    <a:p>
                      <a:pPr>
                        <a:lnSpc>
                          <a:spcPct val="100000"/>
                        </a:lnSpc>
                        <a:spcBef>
                          <a:spcPts val="450"/>
                        </a:spcBef>
                      </a:pPr>
                      <a:endParaRPr sz="700">
                        <a:latin typeface="Times New Roman"/>
                        <a:cs typeface="Times New Roman"/>
                      </a:endParaRPr>
                    </a:p>
                    <a:p>
                      <a:pPr marL="2540" algn="ctr">
                        <a:lnSpc>
                          <a:spcPct val="100000"/>
                        </a:lnSpc>
                      </a:pPr>
                      <a:r>
                        <a:rPr sz="700" spc="-50" dirty="0">
                          <a:solidFill>
                            <a:srgbClr val="404040"/>
                          </a:solidFill>
                          <a:latin typeface="Calibri"/>
                          <a:cs typeface="Calibri"/>
                        </a:rPr>
                        <a:t>6</a:t>
                      </a:r>
                      <a:endParaRPr sz="700">
                        <a:latin typeface="Calibri"/>
                        <a:cs typeface="Calibri"/>
                      </a:endParaRPr>
                    </a:p>
                  </a:txBody>
                  <a:tcPr marL="0" marR="0" marT="76197"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a:txBody>
                    <a:bodyPr/>
                    <a:lstStyle/>
                    <a:p>
                      <a:pPr>
                        <a:lnSpc>
                          <a:spcPct val="100000"/>
                        </a:lnSpc>
                        <a:spcBef>
                          <a:spcPts val="450"/>
                        </a:spcBef>
                      </a:pPr>
                      <a:endParaRPr sz="700">
                        <a:latin typeface="Times New Roman"/>
                        <a:cs typeface="Times New Roman"/>
                      </a:endParaRPr>
                    </a:p>
                    <a:p>
                      <a:pPr marL="2540" algn="ctr">
                        <a:lnSpc>
                          <a:spcPct val="100000"/>
                        </a:lnSpc>
                      </a:pPr>
                      <a:r>
                        <a:rPr sz="700" spc="-50" dirty="0">
                          <a:solidFill>
                            <a:srgbClr val="404040"/>
                          </a:solidFill>
                          <a:latin typeface="Calibri"/>
                          <a:cs typeface="Calibri"/>
                        </a:rPr>
                        <a:t>2</a:t>
                      </a:r>
                      <a:endParaRPr sz="700">
                        <a:latin typeface="Calibri"/>
                        <a:cs typeface="Calibri"/>
                      </a:endParaRPr>
                    </a:p>
                  </a:txBody>
                  <a:tcPr marL="0" marR="0" marT="76197" marB="0">
                    <a:lnR w="6350">
                      <a:solidFill>
                        <a:srgbClr val="D9D9D9"/>
                      </a:solidFill>
                      <a:prstDash val="solid"/>
                    </a:lnR>
                  </a:tcPr>
                </a:tc>
                <a:extLst>
                  <a:ext uri="{0D108BD9-81ED-4DB2-BD59-A6C34878D82A}">
                    <a16:rowId xmlns:a16="http://schemas.microsoft.com/office/drawing/2014/main" val="10003"/>
                  </a:ext>
                </a:extLst>
              </a:tr>
              <a:tr h="341193">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3">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4"/>
                  </a:ext>
                </a:extLst>
              </a:tr>
            </a:tbl>
          </a:graphicData>
        </a:graphic>
      </p:graphicFrame>
      <p:sp>
        <p:nvSpPr>
          <p:cNvPr id="86" name="object 86"/>
          <p:cNvSpPr txBox="1"/>
          <p:nvPr/>
        </p:nvSpPr>
        <p:spPr>
          <a:xfrm>
            <a:off x="10631471" y="4710809"/>
            <a:ext cx="143928"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Calibri"/>
                <a:cs typeface="Calibri"/>
              </a:rPr>
              <a:t>0%</a:t>
            </a:r>
            <a:endParaRPr sz="667">
              <a:latin typeface="Calibri"/>
              <a:cs typeface="Calibri"/>
            </a:endParaRPr>
          </a:p>
        </p:txBody>
      </p:sp>
      <p:sp>
        <p:nvSpPr>
          <p:cNvPr id="87" name="object 87"/>
          <p:cNvSpPr txBox="1"/>
          <p:nvPr/>
        </p:nvSpPr>
        <p:spPr>
          <a:xfrm>
            <a:off x="11074770" y="4710809"/>
            <a:ext cx="1121792" cy="124885"/>
          </a:xfrm>
          <a:prstGeom prst="rect">
            <a:avLst/>
          </a:prstGeom>
        </p:spPr>
        <p:txBody>
          <a:bodyPr vert="horz" wrap="square" lIns="0" tIns="22013" rIns="0" bIns="0" rtlCol="0">
            <a:spAutoFit/>
          </a:bodyPr>
          <a:lstStyle/>
          <a:p>
            <a:pPr marL="16933">
              <a:spcBef>
                <a:spcPts val="173"/>
              </a:spcBef>
              <a:tabLst>
                <a:tab pos="482588" algn="l"/>
                <a:tab pos="949090"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p:txBody>
      </p:sp>
      <p:sp>
        <p:nvSpPr>
          <p:cNvPr id="88" name="object 88"/>
          <p:cNvSpPr txBox="1"/>
          <p:nvPr/>
        </p:nvSpPr>
        <p:spPr>
          <a:xfrm>
            <a:off x="12473073" y="4710810"/>
            <a:ext cx="678153" cy="124885"/>
          </a:xfrm>
          <a:prstGeom prst="rect">
            <a:avLst/>
          </a:prstGeom>
        </p:spPr>
        <p:txBody>
          <a:bodyPr vert="horz" wrap="square" lIns="0" tIns="22013" rIns="0" bIns="0" rtlCol="0">
            <a:spAutoFit/>
          </a:bodyPr>
          <a:lstStyle/>
          <a:p>
            <a:pPr marL="16933">
              <a:spcBef>
                <a:spcPts val="173"/>
              </a:spcBef>
              <a:tabLst>
                <a:tab pos="459729" algn="l"/>
              </a:tabLst>
            </a:pPr>
            <a:r>
              <a:rPr sz="667" spc="-33" dirty="0">
                <a:solidFill>
                  <a:srgbClr val="585858"/>
                </a:solidFill>
                <a:latin typeface="Calibri"/>
                <a:cs typeface="Calibri"/>
              </a:rPr>
              <a:t>80%</a:t>
            </a:r>
            <a:r>
              <a:rPr sz="667" dirty="0">
                <a:solidFill>
                  <a:srgbClr val="585858"/>
                </a:solidFill>
                <a:latin typeface="Calibri"/>
                <a:cs typeface="Calibri"/>
              </a:rPr>
              <a:t>	</a:t>
            </a:r>
            <a:r>
              <a:rPr sz="667" spc="-27" dirty="0">
                <a:solidFill>
                  <a:srgbClr val="585858"/>
                </a:solidFill>
                <a:latin typeface="Calibri"/>
                <a:cs typeface="Calibri"/>
              </a:rPr>
              <a:t>100%</a:t>
            </a:r>
            <a:endParaRPr sz="667">
              <a:latin typeface="Calibri"/>
              <a:cs typeface="Calibri"/>
            </a:endParaRPr>
          </a:p>
        </p:txBody>
      </p:sp>
      <p:sp>
        <p:nvSpPr>
          <p:cNvPr id="89" name="object 89"/>
          <p:cNvSpPr txBox="1"/>
          <p:nvPr/>
        </p:nvSpPr>
        <p:spPr>
          <a:xfrm>
            <a:off x="10242866" y="4024527"/>
            <a:ext cx="393685" cy="124885"/>
          </a:xfrm>
          <a:prstGeom prst="rect">
            <a:avLst/>
          </a:prstGeom>
        </p:spPr>
        <p:txBody>
          <a:bodyPr vert="horz" wrap="square" lIns="0" tIns="22013" rIns="0" bIns="0" rtlCol="0">
            <a:spAutoFit/>
          </a:bodyPr>
          <a:lstStyle/>
          <a:p>
            <a:pPr marL="16933">
              <a:spcBef>
                <a:spcPts val="173"/>
              </a:spcBef>
            </a:pPr>
            <a:r>
              <a:rPr sz="667" spc="-20" dirty="0">
                <a:solidFill>
                  <a:srgbClr val="585858"/>
                </a:solidFill>
                <a:latin typeface="游ゴシック"/>
                <a:cs typeface="游ゴシック"/>
              </a:rPr>
              <a:t>希望する</a:t>
            </a:r>
            <a:endParaRPr sz="667">
              <a:latin typeface="游ゴシック"/>
              <a:cs typeface="游ゴシック"/>
            </a:endParaRPr>
          </a:p>
        </p:txBody>
      </p:sp>
      <p:sp>
        <p:nvSpPr>
          <p:cNvPr id="90" name="object 90"/>
          <p:cNvSpPr txBox="1"/>
          <p:nvPr/>
        </p:nvSpPr>
        <p:spPr>
          <a:xfrm>
            <a:off x="10153462" y="2886141"/>
            <a:ext cx="483429" cy="124885"/>
          </a:xfrm>
          <a:prstGeom prst="rect">
            <a:avLst/>
          </a:prstGeom>
        </p:spPr>
        <p:txBody>
          <a:bodyPr vert="horz" wrap="square" lIns="0" tIns="22013" rIns="0" bIns="0" rtlCol="0">
            <a:spAutoFit/>
          </a:bodyPr>
          <a:lstStyle/>
          <a:p>
            <a:pPr marL="16933">
              <a:spcBef>
                <a:spcPts val="173"/>
              </a:spcBef>
            </a:pPr>
            <a:r>
              <a:rPr sz="667" spc="-13" dirty="0">
                <a:solidFill>
                  <a:srgbClr val="585858"/>
                </a:solidFill>
                <a:latin typeface="游ゴシック"/>
                <a:cs typeface="游ゴシック"/>
              </a:rPr>
              <a:t>希望しない</a:t>
            </a:r>
            <a:endParaRPr sz="667">
              <a:latin typeface="游ゴシック"/>
              <a:cs typeface="游ゴシック"/>
            </a:endParaRPr>
          </a:p>
        </p:txBody>
      </p:sp>
      <p:grpSp>
        <p:nvGrpSpPr>
          <p:cNvPr id="91" name="object 91"/>
          <p:cNvGrpSpPr/>
          <p:nvPr/>
        </p:nvGrpSpPr>
        <p:grpSpPr>
          <a:xfrm>
            <a:off x="10899346" y="4965766"/>
            <a:ext cx="932992" cy="49951"/>
            <a:chOff x="8224011" y="3309404"/>
            <a:chExt cx="699770" cy="37465"/>
          </a:xfrm>
        </p:grpSpPr>
        <p:sp>
          <p:nvSpPr>
            <p:cNvPr id="92" name="object 92"/>
            <p:cNvSpPr/>
            <p:nvPr/>
          </p:nvSpPr>
          <p:spPr>
            <a:xfrm>
              <a:off x="8224011" y="3309404"/>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93" name="object 93"/>
            <p:cNvSpPr/>
            <p:nvPr/>
          </p:nvSpPr>
          <p:spPr>
            <a:xfrm>
              <a:off x="8555227" y="3309404"/>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94" name="object 94"/>
            <p:cNvSpPr/>
            <p:nvPr/>
          </p:nvSpPr>
          <p:spPr>
            <a:xfrm>
              <a:off x="8886570" y="3309404"/>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95" name="object 95"/>
          <p:cNvSpPr txBox="1"/>
          <p:nvPr/>
        </p:nvSpPr>
        <p:spPr>
          <a:xfrm>
            <a:off x="10954548" y="4909938"/>
            <a:ext cx="1545956" cy="124885"/>
          </a:xfrm>
          <a:prstGeom prst="rect">
            <a:avLst/>
          </a:prstGeom>
        </p:spPr>
        <p:txBody>
          <a:bodyPr vert="horz" wrap="square" lIns="0" tIns="22013" rIns="0" bIns="0" rtlCol="0">
            <a:spAutoFit/>
          </a:bodyPr>
          <a:lstStyle/>
          <a:p>
            <a:pPr marL="16933">
              <a:spcBef>
                <a:spcPts val="173"/>
              </a:spcBef>
              <a:tabLst>
                <a:tab pos="458035" algn="l"/>
                <a:tab pos="899984"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96" name="object 96"/>
          <p:cNvSpPr txBox="1"/>
          <p:nvPr/>
        </p:nvSpPr>
        <p:spPr>
          <a:xfrm>
            <a:off x="12466638" y="2239550"/>
            <a:ext cx="631589" cy="135870"/>
          </a:xfrm>
          <a:prstGeom prst="rect">
            <a:avLst/>
          </a:prstGeom>
        </p:spPr>
        <p:txBody>
          <a:bodyPr vert="horz" wrap="square" lIns="0" tIns="22859" rIns="0" bIns="0" rtlCol="0">
            <a:spAutoFit/>
          </a:bodyPr>
          <a:lstStyle/>
          <a:p>
            <a:pPr marL="16933">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97" name="object 97"/>
          <p:cNvGrpSpPr/>
          <p:nvPr/>
        </p:nvGrpSpPr>
        <p:grpSpPr>
          <a:xfrm>
            <a:off x="3878201" y="7738954"/>
            <a:ext cx="2665208" cy="456336"/>
            <a:chOff x="2957957" y="5389372"/>
            <a:chExt cx="1998980" cy="342265"/>
          </a:xfrm>
        </p:grpSpPr>
        <p:sp>
          <p:nvSpPr>
            <p:cNvPr id="98" name="object 98"/>
            <p:cNvSpPr/>
            <p:nvPr/>
          </p:nvSpPr>
          <p:spPr>
            <a:xfrm>
              <a:off x="2957957" y="5389372"/>
              <a:ext cx="1998980" cy="342265"/>
            </a:xfrm>
            <a:custGeom>
              <a:avLst/>
              <a:gdLst/>
              <a:ahLst/>
              <a:cxnLst/>
              <a:rect l="l" t="t" r="r" b="b"/>
              <a:pathLst>
                <a:path w="1998979" h="342264">
                  <a:moveTo>
                    <a:pt x="1998980" y="0"/>
                  </a:moveTo>
                  <a:lnTo>
                    <a:pt x="0" y="0"/>
                  </a:lnTo>
                  <a:lnTo>
                    <a:pt x="0" y="341757"/>
                  </a:lnTo>
                  <a:lnTo>
                    <a:pt x="1998980" y="341757"/>
                  </a:lnTo>
                  <a:lnTo>
                    <a:pt x="1998980" y="0"/>
                  </a:lnTo>
                  <a:close/>
                </a:path>
              </a:pathLst>
            </a:custGeom>
            <a:solidFill>
              <a:srgbClr val="5B9BD4"/>
            </a:solidFill>
          </p:spPr>
          <p:txBody>
            <a:bodyPr wrap="square" lIns="0" tIns="0" rIns="0" bIns="0" rtlCol="0"/>
            <a:lstStyle/>
            <a:p>
              <a:endParaRPr/>
            </a:p>
          </p:txBody>
        </p:sp>
        <p:sp>
          <p:nvSpPr>
            <p:cNvPr id="99" name="object 99"/>
            <p:cNvSpPr/>
            <p:nvPr/>
          </p:nvSpPr>
          <p:spPr>
            <a:xfrm>
              <a:off x="3917823" y="5508231"/>
              <a:ext cx="79375" cy="105410"/>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grpSp>
      <p:grpSp>
        <p:nvGrpSpPr>
          <p:cNvPr id="100" name="object 100"/>
          <p:cNvGrpSpPr/>
          <p:nvPr/>
        </p:nvGrpSpPr>
        <p:grpSpPr>
          <a:xfrm>
            <a:off x="3878202" y="6600060"/>
            <a:ext cx="2666053" cy="456336"/>
            <a:chOff x="2957957" y="4535170"/>
            <a:chExt cx="1999614" cy="342265"/>
          </a:xfrm>
        </p:grpSpPr>
        <p:sp>
          <p:nvSpPr>
            <p:cNvPr id="101" name="object 101"/>
            <p:cNvSpPr/>
            <p:nvPr/>
          </p:nvSpPr>
          <p:spPr>
            <a:xfrm>
              <a:off x="2957957" y="4535246"/>
              <a:ext cx="1280160" cy="342265"/>
            </a:xfrm>
            <a:custGeom>
              <a:avLst/>
              <a:gdLst/>
              <a:ahLst/>
              <a:cxnLst/>
              <a:rect l="l" t="t" r="r" b="b"/>
              <a:pathLst>
                <a:path w="1280160" h="342264">
                  <a:moveTo>
                    <a:pt x="1279652" y="0"/>
                  </a:moveTo>
                  <a:lnTo>
                    <a:pt x="0" y="0"/>
                  </a:lnTo>
                  <a:lnTo>
                    <a:pt x="0" y="341680"/>
                  </a:lnTo>
                  <a:lnTo>
                    <a:pt x="1279652" y="341680"/>
                  </a:lnTo>
                  <a:lnTo>
                    <a:pt x="1279652" y="0"/>
                  </a:lnTo>
                  <a:close/>
                </a:path>
              </a:pathLst>
            </a:custGeom>
            <a:solidFill>
              <a:srgbClr val="92D050"/>
            </a:solidFill>
          </p:spPr>
          <p:txBody>
            <a:bodyPr wrap="square" lIns="0" tIns="0" rIns="0" bIns="0" rtlCol="0"/>
            <a:lstStyle/>
            <a:p>
              <a:endParaRPr/>
            </a:p>
          </p:txBody>
        </p:sp>
        <p:sp>
          <p:nvSpPr>
            <p:cNvPr id="102" name="object 102"/>
            <p:cNvSpPr/>
            <p:nvPr/>
          </p:nvSpPr>
          <p:spPr>
            <a:xfrm>
              <a:off x="4237609" y="4535170"/>
              <a:ext cx="559435" cy="342265"/>
            </a:xfrm>
            <a:custGeom>
              <a:avLst/>
              <a:gdLst/>
              <a:ahLst/>
              <a:cxnLst/>
              <a:rect l="l" t="t" r="r" b="b"/>
              <a:pathLst>
                <a:path w="559435" h="342264">
                  <a:moveTo>
                    <a:pt x="559307" y="0"/>
                  </a:moveTo>
                  <a:lnTo>
                    <a:pt x="0" y="0"/>
                  </a:lnTo>
                  <a:lnTo>
                    <a:pt x="0" y="341757"/>
                  </a:lnTo>
                  <a:lnTo>
                    <a:pt x="559307" y="341757"/>
                  </a:lnTo>
                  <a:lnTo>
                    <a:pt x="559307" y="0"/>
                  </a:lnTo>
                  <a:close/>
                </a:path>
              </a:pathLst>
            </a:custGeom>
            <a:solidFill>
              <a:srgbClr val="5B9BD4"/>
            </a:solidFill>
          </p:spPr>
          <p:txBody>
            <a:bodyPr wrap="square" lIns="0" tIns="0" rIns="0" bIns="0" rtlCol="0"/>
            <a:lstStyle/>
            <a:p>
              <a:endParaRPr/>
            </a:p>
          </p:txBody>
        </p:sp>
        <p:sp>
          <p:nvSpPr>
            <p:cNvPr id="103" name="object 103"/>
            <p:cNvSpPr/>
            <p:nvPr/>
          </p:nvSpPr>
          <p:spPr>
            <a:xfrm>
              <a:off x="4796917" y="4535246"/>
              <a:ext cx="160655" cy="342265"/>
            </a:xfrm>
            <a:custGeom>
              <a:avLst/>
              <a:gdLst/>
              <a:ahLst/>
              <a:cxnLst/>
              <a:rect l="l" t="t" r="r" b="b"/>
              <a:pathLst>
                <a:path w="160654" h="342264">
                  <a:moveTo>
                    <a:pt x="160045" y="0"/>
                  </a:moveTo>
                  <a:lnTo>
                    <a:pt x="0" y="0"/>
                  </a:lnTo>
                  <a:lnTo>
                    <a:pt x="0" y="341680"/>
                  </a:lnTo>
                  <a:lnTo>
                    <a:pt x="160045" y="341680"/>
                  </a:lnTo>
                  <a:lnTo>
                    <a:pt x="160045" y="0"/>
                  </a:lnTo>
                  <a:close/>
                </a:path>
              </a:pathLst>
            </a:custGeom>
            <a:solidFill>
              <a:srgbClr val="FFC000"/>
            </a:solidFill>
          </p:spPr>
          <p:txBody>
            <a:bodyPr wrap="square" lIns="0" tIns="0" rIns="0" bIns="0" rtlCol="0"/>
            <a:lstStyle/>
            <a:p>
              <a:endParaRPr/>
            </a:p>
          </p:txBody>
        </p:sp>
        <p:sp>
          <p:nvSpPr>
            <p:cNvPr id="104" name="object 104"/>
            <p:cNvSpPr/>
            <p:nvPr/>
          </p:nvSpPr>
          <p:spPr>
            <a:xfrm>
              <a:off x="3540887" y="4654029"/>
              <a:ext cx="1376045" cy="105410"/>
            </a:xfrm>
            <a:custGeom>
              <a:avLst/>
              <a:gdLst/>
              <a:ahLst/>
              <a:cxnLst/>
              <a:rect l="l" t="t" r="r" b="b"/>
              <a:pathLst>
                <a:path w="1376045" h="105410">
                  <a:moveTo>
                    <a:pt x="113296" y="0"/>
                  </a:moveTo>
                  <a:lnTo>
                    <a:pt x="0" y="0"/>
                  </a:lnTo>
                  <a:lnTo>
                    <a:pt x="0" y="104787"/>
                  </a:lnTo>
                  <a:lnTo>
                    <a:pt x="113296" y="104787"/>
                  </a:lnTo>
                  <a:lnTo>
                    <a:pt x="113296" y="0"/>
                  </a:lnTo>
                  <a:close/>
                </a:path>
                <a:path w="1376045" h="105410">
                  <a:moveTo>
                    <a:pt x="1015746" y="0"/>
                  </a:moveTo>
                  <a:lnTo>
                    <a:pt x="936625" y="0"/>
                  </a:lnTo>
                  <a:lnTo>
                    <a:pt x="936625" y="104787"/>
                  </a:lnTo>
                  <a:lnTo>
                    <a:pt x="1015746" y="104787"/>
                  </a:lnTo>
                  <a:lnTo>
                    <a:pt x="1015746" y="0"/>
                  </a:lnTo>
                  <a:close/>
                </a:path>
                <a:path w="1376045" h="105410">
                  <a:moveTo>
                    <a:pt x="1375537" y="0"/>
                  </a:moveTo>
                  <a:lnTo>
                    <a:pt x="1296416" y="0"/>
                  </a:lnTo>
                  <a:lnTo>
                    <a:pt x="1296416" y="104787"/>
                  </a:lnTo>
                  <a:lnTo>
                    <a:pt x="1375537" y="104787"/>
                  </a:lnTo>
                  <a:lnTo>
                    <a:pt x="1375537" y="0"/>
                  </a:lnTo>
                  <a:close/>
                </a:path>
              </a:pathLst>
            </a:custGeom>
            <a:solidFill>
              <a:srgbClr val="FFFFFF"/>
            </a:solidFill>
          </p:spPr>
          <p:txBody>
            <a:bodyPr wrap="square" lIns="0" tIns="0" rIns="0" bIns="0" rtlCol="0"/>
            <a:lstStyle/>
            <a:p>
              <a:endParaRPr/>
            </a:p>
          </p:txBody>
        </p:sp>
      </p:grpSp>
      <p:graphicFrame>
        <p:nvGraphicFramePr>
          <p:cNvPr id="105" name="object 105"/>
          <p:cNvGraphicFramePr>
            <a:graphicFrameLocks noGrp="1"/>
          </p:cNvGraphicFramePr>
          <p:nvPr>
            <p:extLst>
              <p:ext uri="{D42A27DB-BD31-4B8C-83A1-F6EECF244321}">
                <p14:modId xmlns:p14="http://schemas.microsoft.com/office/powerpoint/2010/main" val="2237301353"/>
              </p:ext>
            </p:extLst>
          </p:nvPr>
        </p:nvGraphicFramePr>
        <p:xfrm>
          <a:off x="3874452" y="6258865"/>
          <a:ext cx="2665203" cy="2277449"/>
        </p:xfrm>
        <a:graphic>
          <a:graphicData uri="http://schemas.openxmlformats.org/drawingml/2006/table">
            <a:tbl>
              <a:tblPr firstRow="1" bandRow="1">
                <a:tableStyleId>{2D5ABB26-0587-4C30-8999-92F81FD0307C}</a:tableStyleId>
              </a:tblPr>
              <a:tblGrid>
                <a:gridCol w="532534">
                  <a:extLst>
                    <a:ext uri="{9D8B030D-6E8A-4147-A177-3AD203B41FA5}">
                      <a16:colId xmlns:a16="http://schemas.microsoft.com/office/drawing/2014/main" val="20000"/>
                    </a:ext>
                  </a:extLst>
                </a:gridCol>
                <a:gridCol w="533380">
                  <a:extLst>
                    <a:ext uri="{9D8B030D-6E8A-4147-A177-3AD203B41FA5}">
                      <a16:colId xmlns:a16="http://schemas.microsoft.com/office/drawing/2014/main" val="20001"/>
                    </a:ext>
                  </a:extLst>
                </a:gridCol>
                <a:gridCol w="533380">
                  <a:extLst>
                    <a:ext uri="{9D8B030D-6E8A-4147-A177-3AD203B41FA5}">
                      <a16:colId xmlns:a16="http://schemas.microsoft.com/office/drawing/2014/main" val="20002"/>
                    </a:ext>
                  </a:extLst>
                </a:gridCol>
                <a:gridCol w="106675">
                  <a:extLst>
                    <a:ext uri="{9D8B030D-6E8A-4147-A177-3AD203B41FA5}">
                      <a16:colId xmlns:a16="http://schemas.microsoft.com/office/drawing/2014/main" val="20003"/>
                    </a:ext>
                  </a:extLst>
                </a:gridCol>
                <a:gridCol w="433476">
                  <a:extLst>
                    <a:ext uri="{9D8B030D-6E8A-4147-A177-3AD203B41FA5}">
                      <a16:colId xmlns:a16="http://schemas.microsoft.com/office/drawing/2014/main" val="20004"/>
                    </a:ext>
                  </a:extLst>
                </a:gridCol>
                <a:gridCol w="312407">
                  <a:extLst>
                    <a:ext uri="{9D8B030D-6E8A-4147-A177-3AD203B41FA5}">
                      <a16:colId xmlns:a16="http://schemas.microsoft.com/office/drawing/2014/main" val="20005"/>
                    </a:ext>
                  </a:extLst>
                </a:gridCol>
                <a:gridCol w="213351">
                  <a:extLst>
                    <a:ext uri="{9D8B030D-6E8A-4147-A177-3AD203B41FA5}">
                      <a16:colId xmlns:a16="http://schemas.microsoft.com/office/drawing/2014/main" val="20006"/>
                    </a:ext>
                  </a:extLst>
                </a:gridCol>
              </a:tblGrid>
              <a:tr h="341193">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0"/>
                  </a:ext>
                </a:extLst>
              </a:tr>
              <a:tr h="455490">
                <a:tc gridSpan="4">
                  <a:txBody>
                    <a:bodyPr/>
                    <a:lstStyle/>
                    <a:p>
                      <a:pPr>
                        <a:lnSpc>
                          <a:spcPct val="100000"/>
                        </a:lnSpc>
                        <a:spcBef>
                          <a:spcPts val="459"/>
                        </a:spcBef>
                      </a:pPr>
                      <a:endParaRPr sz="700">
                        <a:latin typeface="Times New Roman"/>
                        <a:cs typeface="Times New Roman"/>
                      </a:endParaRPr>
                    </a:p>
                    <a:p>
                      <a:pPr algn="ctr">
                        <a:lnSpc>
                          <a:spcPct val="100000"/>
                        </a:lnSpc>
                      </a:pPr>
                      <a:r>
                        <a:rPr sz="700" spc="-25" dirty="0">
                          <a:solidFill>
                            <a:srgbClr val="404040"/>
                          </a:solidFill>
                          <a:latin typeface="Calibri"/>
                          <a:cs typeface="Calibri"/>
                        </a:rPr>
                        <a:t>16</a:t>
                      </a:r>
                      <a:endParaRPr sz="700">
                        <a:latin typeface="Calibri"/>
                        <a:cs typeface="Calibri"/>
                      </a:endParaRPr>
                    </a:p>
                  </a:txBody>
                  <a:tcPr marL="0" marR="0" marT="77889" marB="0">
                    <a:lnL w="6350">
                      <a:solidFill>
                        <a:srgbClr val="D9D9D9"/>
                      </a:solidFill>
                      <a:prstDash val="solid"/>
                    </a:ln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gridSpan="2">
                  <a:txBody>
                    <a:bodyPr/>
                    <a:lstStyle/>
                    <a:p>
                      <a:pPr>
                        <a:lnSpc>
                          <a:spcPct val="100000"/>
                        </a:lnSpc>
                        <a:spcBef>
                          <a:spcPts val="459"/>
                        </a:spcBef>
                      </a:pPr>
                      <a:endParaRPr sz="700">
                        <a:latin typeface="Times New Roman"/>
                        <a:cs typeface="Times New Roman"/>
                      </a:endParaRPr>
                    </a:p>
                    <a:p>
                      <a:pPr algn="ctr">
                        <a:lnSpc>
                          <a:spcPct val="100000"/>
                        </a:lnSpc>
                      </a:pPr>
                      <a:r>
                        <a:rPr sz="700" spc="-50" dirty="0">
                          <a:solidFill>
                            <a:srgbClr val="404040"/>
                          </a:solidFill>
                          <a:latin typeface="Calibri"/>
                          <a:cs typeface="Calibri"/>
                        </a:rPr>
                        <a:t>7</a:t>
                      </a:r>
                      <a:endParaRPr sz="700">
                        <a:latin typeface="Calibri"/>
                        <a:cs typeface="Calibri"/>
                      </a:endParaRPr>
                    </a:p>
                  </a:txBody>
                  <a:tcPr marL="0" marR="0" marT="77889" marB="0"/>
                </a:tc>
                <a:tc hMerge="1">
                  <a:txBody>
                    <a:bodyPr/>
                    <a:lstStyle/>
                    <a:p>
                      <a:endParaRPr/>
                    </a:p>
                  </a:txBody>
                  <a:tcPr marL="0" marR="0" marT="0" marB="0"/>
                </a:tc>
                <a:tc>
                  <a:txBody>
                    <a:bodyPr/>
                    <a:lstStyle/>
                    <a:p>
                      <a:pPr>
                        <a:lnSpc>
                          <a:spcPct val="100000"/>
                        </a:lnSpc>
                        <a:spcBef>
                          <a:spcPts val="459"/>
                        </a:spcBef>
                      </a:pPr>
                      <a:endParaRPr sz="700">
                        <a:latin typeface="Times New Roman"/>
                        <a:cs typeface="Times New Roman"/>
                      </a:endParaRPr>
                    </a:p>
                    <a:p>
                      <a:pPr marL="635" algn="ctr">
                        <a:lnSpc>
                          <a:spcPct val="100000"/>
                        </a:lnSpc>
                      </a:pPr>
                      <a:r>
                        <a:rPr sz="700" spc="-50" dirty="0">
                          <a:solidFill>
                            <a:srgbClr val="404040"/>
                          </a:solidFill>
                          <a:latin typeface="Calibri"/>
                          <a:cs typeface="Calibri"/>
                        </a:rPr>
                        <a:t>2</a:t>
                      </a:r>
                      <a:endParaRPr sz="700">
                        <a:latin typeface="Calibri"/>
                        <a:cs typeface="Calibri"/>
                      </a:endParaRPr>
                    </a:p>
                  </a:txBody>
                  <a:tcPr marL="0" marR="0" marT="77889" marB="0">
                    <a:lnR w="6350">
                      <a:solidFill>
                        <a:srgbClr val="D9D9D9"/>
                      </a:solidFill>
                      <a:prstDash val="solid"/>
                    </a:lnR>
                  </a:tcPr>
                </a:tc>
                <a:extLst>
                  <a:ext uri="{0D108BD9-81ED-4DB2-BD59-A6C34878D82A}">
                    <a16:rowId xmlns:a16="http://schemas.microsoft.com/office/drawing/2014/main" val="10001"/>
                  </a:ext>
                </a:extLst>
              </a:tr>
              <a:tr h="683235">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2"/>
                  </a:ext>
                </a:extLst>
              </a:tr>
              <a:tr h="455490">
                <a:tc gridSpan="7">
                  <a:txBody>
                    <a:bodyPr/>
                    <a:lstStyle/>
                    <a:p>
                      <a:pPr>
                        <a:lnSpc>
                          <a:spcPct val="100000"/>
                        </a:lnSpc>
                        <a:spcBef>
                          <a:spcPts val="459"/>
                        </a:spcBef>
                      </a:pPr>
                      <a:endParaRPr sz="700">
                        <a:latin typeface="Times New Roman"/>
                        <a:cs typeface="Times New Roman"/>
                      </a:endParaRPr>
                    </a:p>
                    <a:p>
                      <a:pPr algn="ctr">
                        <a:lnSpc>
                          <a:spcPct val="100000"/>
                        </a:lnSpc>
                      </a:pPr>
                      <a:r>
                        <a:rPr sz="700" spc="-50" dirty="0">
                          <a:solidFill>
                            <a:srgbClr val="404040"/>
                          </a:solidFill>
                          <a:latin typeface="Calibri"/>
                          <a:cs typeface="Calibri"/>
                        </a:rPr>
                        <a:t>2</a:t>
                      </a:r>
                      <a:endParaRPr sz="700">
                        <a:latin typeface="Calibri"/>
                        <a:cs typeface="Calibri"/>
                      </a:endParaRPr>
                    </a:p>
                  </a:txBody>
                  <a:tcPr marL="0" marR="0" marT="77889" marB="0">
                    <a:lnL w="6350">
                      <a:solidFill>
                        <a:srgbClr val="D9D9D9"/>
                      </a:solidFill>
                      <a:prstDash val="solid"/>
                    </a:lnL>
                    <a:lnR w="6350">
                      <a:solidFill>
                        <a:srgbClr val="D9D9D9"/>
                      </a:solidFill>
                      <a:prstDash val="solid"/>
                    </a:lnR>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3"/>
                  </a:ext>
                </a:extLst>
              </a:tr>
              <a:tr h="342041">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4"/>
                  </a:ext>
                </a:extLst>
              </a:tr>
            </a:tbl>
          </a:graphicData>
        </a:graphic>
      </p:graphicFrame>
      <p:sp>
        <p:nvSpPr>
          <p:cNvPr id="106" name="object 106"/>
          <p:cNvSpPr txBox="1"/>
          <p:nvPr/>
        </p:nvSpPr>
        <p:spPr>
          <a:xfrm>
            <a:off x="3806575" y="8574006"/>
            <a:ext cx="144775"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Calibri"/>
                <a:cs typeface="Calibri"/>
              </a:rPr>
              <a:t>0%</a:t>
            </a:r>
            <a:endParaRPr sz="667">
              <a:latin typeface="Calibri"/>
              <a:cs typeface="Calibri"/>
            </a:endParaRPr>
          </a:p>
        </p:txBody>
      </p:sp>
      <p:sp>
        <p:nvSpPr>
          <p:cNvPr id="107" name="object 107"/>
          <p:cNvSpPr txBox="1"/>
          <p:nvPr/>
        </p:nvSpPr>
        <p:spPr>
          <a:xfrm>
            <a:off x="4316929" y="8574006"/>
            <a:ext cx="1255560" cy="124885"/>
          </a:xfrm>
          <a:prstGeom prst="rect">
            <a:avLst/>
          </a:prstGeom>
        </p:spPr>
        <p:txBody>
          <a:bodyPr vert="horz" wrap="square" lIns="0" tIns="22013" rIns="0" bIns="0" rtlCol="0">
            <a:spAutoFit/>
          </a:bodyPr>
          <a:lstStyle/>
          <a:p>
            <a:pPr marL="16933">
              <a:spcBef>
                <a:spcPts val="173"/>
              </a:spcBef>
              <a:tabLst>
                <a:tab pos="549473" algn="l"/>
                <a:tab pos="1082860"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p:txBody>
      </p:sp>
      <p:sp>
        <p:nvSpPr>
          <p:cNvPr id="108" name="object 108"/>
          <p:cNvSpPr txBox="1"/>
          <p:nvPr/>
        </p:nvSpPr>
        <p:spPr>
          <a:xfrm>
            <a:off x="5916561" y="8574006"/>
            <a:ext cx="189646"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Calibri"/>
                <a:cs typeface="Calibri"/>
              </a:rPr>
              <a:t>80%</a:t>
            </a:r>
            <a:endParaRPr sz="667">
              <a:latin typeface="Calibri"/>
              <a:cs typeface="Calibri"/>
            </a:endParaRPr>
          </a:p>
        </p:txBody>
      </p:sp>
      <p:sp>
        <p:nvSpPr>
          <p:cNvPr id="109" name="object 109"/>
          <p:cNvSpPr txBox="1"/>
          <p:nvPr/>
        </p:nvSpPr>
        <p:spPr>
          <a:xfrm>
            <a:off x="6426573" y="8574006"/>
            <a:ext cx="235365" cy="124885"/>
          </a:xfrm>
          <a:prstGeom prst="rect">
            <a:avLst/>
          </a:prstGeom>
        </p:spPr>
        <p:txBody>
          <a:bodyPr vert="horz" wrap="square" lIns="0" tIns="22013" rIns="0" bIns="0" rtlCol="0">
            <a:spAutoFit/>
          </a:bodyPr>
          <a:lstStyle/>
          <a:p>
            <a:pPr marL="16933">
              <a:spcBef>
                <a:spcPts val="173"/>
              </a:spcBef>
            </a:pPr>
            <a:r>
              <a:rPr sz="667" spc="-27" dirty="0">
                <a:solidFill>
                  <a:srgbClr val="585858"/>
                </a:solidFill>
                <a:latin typeface="Calibri"/>
                <a:cs typeface="Calibri"/>
              </a:rPr>
              <a:t>100%</a:t>
            </a:r>
            <a:endParaRPr sz="667">
              <a:latin typeface="Calibri"/>
              <a:cs typeface="Calibri"/>
            </a:endParaRPr>
          </a:p>
        </p:txBody>
      </p:sp>
      <p:sp>
        <p:nvSpPr>
          <p:cNvPr id="110" name="object 110"/>
          <p:cNvSpPr txBox="1"/>
          <p:nvPr/>
        </p:nvSpPr>
        <p:spPr>
          <a:xfrm>
            <a:off x="3598472" y="7886809"/>
            <a:ext cx="215045"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游ゴシック"/>
                <a:cs typeface="游ゴシック"/>
              </a:rPr>
              <a:t>ある</a:t>
            </a:r>
            <a:endParaRPr sz="667">
              <a:latin typeface="游ゴシック"/>
              <a:cs typeface="游ゴシック"/>
            </a:endParaRPr>
          </a:p>
        </p:txBody>
      </p:sp>
      <p:sp>
        <p:nvSpPr>
          <p:cNvPr id="111" name="object 111"/>
          <p:cNvSpPr txBox="1"/>
          <p:nvPr/>
        </p:nvSpPr>
        <p:spPr>
          <a:xfrm>
            <a:off x="3598472" y="6747576"/>
            <a:ext cx="215045"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游ゴシック"/>
                <a:cs typeface="游ゴシック"/>
              </a:rPr>
              <a:t>ない</a:t>
            </a:r>
            <a:endParaRPr sz="667">
              <a:latin typeface="游ゴシック"/>
              <a:cs typeface="游ゴシック"/>
            </a:endParaRPr>
          </a:p>
        </p:txBody>
      </p:sp>
      <p:grpSp>
        <p:nvGrpSpPr>
          <p:cNvPr id="112" name="object 112"/>
          <p:cNvGrpSpPr/>
          <p:nvPr/>
        </p:nvGrpSpPr>
        <p:grpSpPr>
          <a:xfrm>
            <a:off x="4378054" y="8827947"/>
            <a:ext cx="932992" cy="49951"/>
            <a:chOff x="3332860" y="6206147"/>
            <a:chExt cx="699770" cy="37465"/>
          </a:xfrm>
        </p:grpSpPr>
        <p:sp>
          <p:nvSpPr>
            <p:cNvPr id="113" name="object 113"/>
            <p:cNvSpPr/>
            <p:nvPr/>
          </p:nvSpPr>
          <p:spPr>
            <a:xfrm>
              <a:off x="3332860" y="6206147"/>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114" name="object 114"/>
            <p:cNvSpPr/>
            <p:nvPr/>
          </p:nvSpPr>
          <p:spPr>
            <a:xfrm>
              <a:off x="3664203" y="6206147"/>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115" name="object 115"/>
            <p:cNvSpPr/>
            <p:nvPr/>
          </p:nvSpPr>
          <p:spPr>
            <a:xfrm>
              <a:off x="3995546" y="6206147"/>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116" name="object 116"/>
          <p:cNvSpPr txBox="1"/>
          <p:nvPr/>
        </p:nvSpPr>
        <p:spPr>
          <a:xfrm>
            <a:off x="4432069" y="8773134"/>
            <a:ext cx="1546803" cy="124885"/>
          </a:xfrm>
          <a:prstGeom prst="rect">
            <a:avLst/>
          </a:prstGeom>
        </p:spPr>
        <p:txBody>
          <a:bodyPr vert="horz" wrap="square" lIns="0" tIns="22013" rIns="0" bIns="0" rtlCol="0">
            <a:spAutoFit/>
          </a:bodyPr>
          <a:lstStyle/>
          <a:p>
            <a:pPr marL="16933">
              <a:spcBef>
                <a:spcPts val="173"/>
              </a:spcBef>
              <a:tabLst>
                <a:tab pos="458035" algn="l"/>
                <a:tab pos="899984"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117" name="object 117"/>
          <p:cNvSpPr txBox="1"/>
          <p:nvPr/>
        </p:nvSpPr>
        <p:spPr>
          <a:xfrm>
            <a:off x="5929937" y="6107149"/>
            <a:ext cx="629050" cy="135870"/>
          </a:xfrm>
          <a:prstGeom prst="rect">
            <a:avLst/>
          </a:prstGeom>
        </p:spPr>
        <p:txBody>
          <a:bodyPr vert="horz" wrap="square" lIns="0" tIns="22859" rIns="0" bIns="0" rtlCol="0">
            <a:spAutoFit/>
          </a:bodyPr>
          <a:lstStyle/>
          <a:p>
            <a:pPr marL="16933">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118" name="object 118"/>
          <p:cNvGrpSpPr/>
          <p:nvPr/>
        </p:nvGrpSpPr>
        <p:grpSpPr>
          <a:xfrm>
            <a:off x="7772303" y="6477298"/>
            <a:ext cx="2407829" cy="2340946"/>
            <a:chOff x="5878641" y="4443095"/>
            <a:chExt cx="1805939" cy="1755775"/>
          </a:xfrm>
        </p:grpSpPr>
        <p:sp>
          <p:nvSpPr>
            <p:cNvPr id="119" name="object 119"/>
            <p:cNvSpPr/>
            <p:nvPr/>
          </p:nvSpPr>
          <p:spPr>
            <a:xfrm>
              <a:off x="6096381" y="4448810"/>
              <a:ext cx="1343660" cy="1555750"/>
            </a:xfrm>
            <a:custGeom>
              <a:avLst/>
              <a:gdLst/>
              <a:ahLst/>
              <a:cxnLst/>
              <a:rect l="l" t="t" r="r" b="b"/>
              <a:pathLst>
                <a:path w="1343659" h="1555750">
                  <a:moveTo>
                    <a:pt x="565785" y="0"/>
                  </a:moveTo>
                  <a:lnTo>
                    <a:pt x="565785" y="777747"/>
                  </a:lnTo>
                  <a:lnTo>
                    <a:pt x="0" y="1311528"/>
                  </a:lnTo>
                  <a:lnTo>
                    <a:pt x="34912" y="1346280"/>
                  </a:lnTo>
                  <a:lnTo>
                    <a:pt x="71744" y="1378577"/>
                  </a:lnTo>
                  <a:lnTo>
                    <a:pt x="110364" y="1408361"/>
                  </a:lnTo>
                  <a:lnTo>
                    <a:pt x="150638" y="1435578"/>
                  </a:lnTo>
                  <a:lnTo>
                    <a:pt x="192436" y="1460169"/>
                  </a:lnTo>
                  <a:lnTo>
                    <a:pt x="235624" y="1482079"/>
                  </a:lnTo>
                  <a:lnTo>
                    <a:pt x="280071" y="1501252"/>
                  </a:lnTo>
                  <a:lnTo>
                    <a:pt x="325644" y="1517629"/>
                  </a:lnTo>
                  <a:lnTo>
                    <a:pt x="372212" y="1531156"/>
                  </a:lnTo>
                  <a:lnTo>
                    <a:pt x="419642" y="1541775"/>
                  </a:lnTo>
                  <a:lnTo>
                    <a:pt x="467802" y="1549431"/>
                  </a:lnTo>
                  <a:lnTo>
                    <a:pt x="516561" y="1554065"/>
                  </a:lnTo>
                  <a:lnTo>
                    <a:pt x="565785" y="1555622"/>
                  </a:lnTo>
                  <a:lnTo>
                    <a:pt x="613174" y="1554203"/>
                  </a:lnTo>
                  <a:lnTo>
                    <a:pt x="659812" y="1549999"/>
                  </a:lnTo>
                  <a:lnTo>
                    <a:pt x="705617" y="1543091"/>
                  </a:lnTo>
                  <a:lnTo>
                    <a:pt x="750508" y="1533561"/>
                  </a:lnTo>
                  <a:lnTo>
                    <a:pt x="794404" y="1521490"/>
                  </a:lnTo>
                  <a:lnTo>
                    <a:pt x="837223" y="1506960"/>
                  </a:lnTo>
                  <a:lnTo>
                    <a:pt x="878885" y="1490052"/>
                  </a:lnTo>
                  <a:lnTo>
                    <a:pt x="919306" y="1470847"/>
                  </a:lnTo>
                  <a:lnTo>
                    <a:pt x="958407" y="1449427"/>
                  </a:lnTo>
                  <a:lnTo>
                    <a:pt x="996106" y="1425873"/>
                  </a:lnTo>
                  <a:lnTo>
                    <a:pt x="1032322" y="1400265"/>
                  </a:lnTo>
                  <a:lnTo>
                    <a:pt x="1066973" y="1372687"/>
                  </a:lnTo>
                  <a:lnTo>
                    <a:pt x="1099978" y="1343218"/>
                  </a:lnTo>
                  <a:lnTo>
                    <a:pt x="1131255" y="1311941"/>
                  </a:lnTo>
                  <a:lnTo>
                    <a:pt x="1160724" y="1278936"/>
                  </a:lnTo>
                  <a:lnTo>
                    <a:pt x="1188302" y="1244285"/>
                  </a:lnTo>
                  <a:lnTo>
                    <a:pt x="1213910" y="1208069"/>
                  </a:lnTo>
                  <a:lnTo>
                    <a:pt x="1237464" y="1170370"/>
                  </a:lnTo>
                  <a:lnTo>
                    <a:pt x="1258884" y="1131269"/>
                  </a:lnTo>
                  <a:lnTo>
                    <a:pt x="1278089" y="1090848"/>
                  </a:lnTo>
                  <a:lnTo>
                    <a:pt x="1294997" y="1049186"/>
                  </a:lnTo>
                  <a:lnTo>
                    <a:pt x="1309527" y="1006367"/>
                  </a:lnTo>
                  <a:lnTo>
                    <a:pt x="1321598" y="962471"/>
                  </a:lnTo>
                  <a:lnTo>
                    <a:pt x="1331128" y="917580"/>
                  </a:lnTo>
                  <a:lnTo>
                    <a:pt x="1338036" y="871775"/>
                  </a:lnTo>
                  <a:lnTo>
                    <a:pt x="1342240" y="825137"/>
                  </a:lnTo>
                  <a:lnTo>
                    <a:pt x="1343660" y="777747"/>
                  </a:lnTo>
                  <a:lnTo>
                    <a:pt x="1342240" y="730372"/>
                  </a:lnTo>
                  <a:lnTo>
                    <a:pt x="1338036" y="683746"/>
                  </a:lnTo>
                  <a:lnTo>
                    <a:pt x="1331128" y="637953"/>
                  </a:lnTo>
                  <a:lnTo>
                    <a:pt x="1321598" y="593072"/>
                  </a:lnTo>
                  <a:lnTo>
                    <a:pt x="1309527" y="549186"/>
                  </a:lnTo>
                  <a:lnTo>
                    <a:pt x="1294997" y="506376"/>
                  </a:lnTo>
                  <a:lnTo>
                    <a:pt x="1278089" y="464723"/>
                  </a:lnTo>
                  <a:lnTo>
                    <a:pt x="1258884" y="424308"/>
                  </a:lnTo>
                  <a:lnTo>
                    <a:pt x="1237464" y="385214"/>
                  </a:lnTo>
                  <a:lnTo>
                    <a:pt x="1213910" y="347521"/>
                  </a:lnTo>
                  <a:lnTo>
                    <a:pt x="1188302" y="311311"/>
                  </a:lnTo>
                  <a:lnTo>
                    <a:pt x="1160724" y="276664"/>
                  </a:lnTo>
                  <a:lnTo>
                    <a:pt x="1131255" y="243664"/>
                  </a:lnTo>
                  <a:lnTo>
                    <a:pt x="1099978" y="212390"/>
                  </a:lnTo>
                  <a:lnTo>
                    <a:pt x="1066973" y="182924"/>
                  </a:lnTo>
                  <a:lnTo>
                    <a:pt x="1032322" y="155348"/>
                  </a:lnTo>
                  <a:lnTo>
                    <a:pt x="996106" y="129743"/>
                  </a:lnTo>
                  <a:lnTo>
                    <a:pt x="958407" y="106190"/>
                  </a:lnTo>
                  <a:lnTo>
                    <a:pt x="919306" y="84771"/>
                  </a:lnTo>
                  <a:lnTo>
                    <a:pt x="878885" y="65568"/>
                  </a:lnTo>
                  <a:lnTo>
                    <a:pt x="837223" y="48660"/>
                  </a:lnTo>
                  <a:lnTo>
                    <a:pt x="794404" y="34131"/>
                  </a:lnTo>
                  <a:lnTo>
                    <a:pt x="750508" y="22060"/>
                  </a:lnTo>
                  <a:lnTo>
                    <a:pt x="705617" y="12531"/>
                  </a:lnTo>
                  <a:lnTo>
                    <a:pt x="659812" y="5623"/>
                  </a:lnTo>
                  <a:lnTo>
                    <a:pt x="613174" y="1419"/>
                  </a:lnTo>
                  <a:lnTo>
                    <a:pt x="565785" y="0"/>
                  </a:lnTo>
                  <a:close/>
                </a:path>
              </a:pathLst>
            </a:custGeom>
            <a:solidFill>
              <a:srgbClr val="4471C4"/>
            </a:solidFill>
          </p:spPr>
          <p:txBody>
            <a:bodyPr wrap="square" lIns="0" tIns="0" rIns="0" bIns="0" rtlCol="0"/>
            <a:lstStyle/>
            <a:p>
              <a:endParaRPr/>
            </a:p>
          </p:txBody>
        </p:sp>
        <p:sp>
          <p:nvSpPr>
            <p:cNvPr id="120" name="object 120"/>
            <p:cNvSpPr/>
            <p:nvPr/>
          </p:nvSpPr>
          <p:spPr>
            <a:xfrm>
              <a:off x="5884356" y="4448810"/>
              <a:ext cx="777875" cy="1311910"/>
            </a:xfrm>
            <a:custGeom>
              <a:avLst/>
              <a:gdLst/>
              <a:ahLst/>
              <a:cxnLst/>
              <a:rect l="l" t="t" r="r" b="b"/>
              <a:pathLst>
                <a:path w="777875" h="1311910">
                  <a:moveTo>
                    <a:pt x="777809" y="0"/>
                  </a:moveTo>
                  <a:lnTo>
                    <a:pt x="728365" y="1570"/>
                  </a:lnTo>
                  <a:lnTo>
                    <a:pt x="679373" y="6246"/>
                  </a:lnTo>
                  <a:lnTo>
                    <a:pt x="630969" y="13973"/>
                  </a:lnTo>
                  <a:lnTo>
                    <a:pt x="583287" y="24699"/>
                  </a:lnTo>
                  <a:lnTo>
                    <a:pt x="536463" y="38368"/>
                  </a:lnTo>
                  <a:lnTo>
                    <a:pt x="490630" y="54927"/>
                  </a:lnTo>
                  <a:lnTo>
                    <a:pt x="445925" y="74323"/>
                  </a:lnTo>
                  <a:lnTo>
                    <a:pt x="402482" y="96501"/>
                  </a:lnTo>
                  <a:lnTo>
                    <a:pt x="360435" y="121408"/>
                  </a:lnTo>
                  <a:lnTo>
                    <a:pt x="319921" y="148989"/>
                  </a:lnTo>
                  <a:lnTo>
                    <a:pt x="281074" y="179192"/>
                  </a:lnTo>
                  <a:lnTo>
                    <a:pt x="244028" y="211962"/>
                  </a:lnTo>
                  <a:lnTo>
                    <a:pt x="210542" y="245522"/>
                  </a:lnTo>
                  <a:lnTo>
                    <a:pt x="179512" y="280590"/>
                  </a:lnTo>
                  <a:lnTo>
                    <a:pt x="150943" y="317053"/>
                  </a:lnTo>
                  <a:lnTo>
                    <a:pt x="124837" y="354795"/>
                  </a:lnTo>
                  <a:lnTo>
                    <a:pt x="101197" y="393701"/>
                  </a:lnTo>
                  <a:lnTo>
                    <a:pt x="80028" y="433657"/>
                  </a:lnTo>
                  <a:lnTo>
                    <a:pt x="61332" y="474548"/>
                  </a:lnTo>
                  <a:lnTo>
                    <a:pt x="45113" y="516258"/>
                  </a:lnTo>
                  <a:lnTo>
                    <a:pt x="31374" y="558672"/>
                  </a:lnTo>
                  <a:lnTo>
                    <a:pt x="20118" y="601677"/>
                  </a:lnTo>
                  <a:lnTo>
                    <a:pt x="11350" y="645155"/>
                  </a:lnTo>
                  <a:lnTo>
                    <a:pt x="5072" y="688993"/>
                  </a:lnTo>
                  <a:lnTo>
                    <a:pt x="1287" y="733076"/>
                  </a:lnTo>
                  <a:lnTo>
                    <a:pt x="0" y="777288"/>
                  </a:lnTo>
                  <a:lnTo>
                    <a:pt x="1212" y="821515"/>
                  </a:lnTo>
                  <a:lnTo>
                    <a:pt x="4929" y="865642"/>
                  </a:lnTo>
                  <a:lnTo>
                    <a:pt x="11153" y="909553"/>
                  </a:lnTo>
                  <a:lnTo>
                    <a:pt x="19887" y="953134"/>
                  </a:lnTo>
                  <a:lnTo>
                    <a:pt x="31135" y="996270"/>
                  </a:lnTo>
                  <a:lnTo>
                    <a:pt x="44901" y="1038846"/>
                  </a:lnTo>
                  <a:lnTo>
                    <a:pt x="61187" y="1080746"/>
                  </a:lnTo>
                  <a:lnTo>
                    <a:pt x="79997" y="1121856"/>
                  </a:lnTo>
                  <a:lnTo>
                    <a:pt x="101334" y="1162061"/>
                  </a:lnTo>
                  <a:lnTo>
                    <a:pt x="125202" y="1201245"/>
                  </a:lnTo>
                  <a:lnTo>
                    <a:pt x="151604" y="1239295"/>
                  </a:lnTo>
                  <a:lnTo>
                    <a:pt x="180544" y="1276094"/>
                  </a:lnTo>
                  <a:lnTo>
                    <a:pt x="212024" y="1311528"/>
                  </a:lnTo>
                  <a:lnTo>
                    <a:pt x="777809" y="777747"/>
                  </a:lnTo>
                  <a:lnTo>
                    <a:pt x="777809" y="0"/>
                  </a:lnTo>
                  <a:close/>
                </a:path>
              </a:pathLst>
            </a:custGeom>
            <a:solidFill>
              <a:srgbClr val="EC7C30"/>
            </a:solidFill>
          </p:spPr>
          <p:txBody>
            <a:bodyPr wrap="square" lIns="0" tIns="0" rIns="0" bIns="0" rtlCol="0"/>
            <a:lstStyle/>
            <a:p>
              <a:endParaRPr/>
            </a:p>
          </p:txBody>
        </p:sp>
        <p:sp>
          <p:nvSpPr>
            <p:cNvPr id="121" name="object 121"/>
            <p:cNvSpPr/>
            <p:nvPr/>
          </p:nvSpPr>
          <p:spPr>
            <a:xfrm>
              <a:off x="5884356" y="4448810"/>
              <a:ext cx="777875" cy="1311910"/>
            </a:xfrm>
            <a:custGeom>
              <a:avLst/>
              <a:gdLst/>
              <a:ahLst/>
              <a:cxnLst/>
              <a:rect l="l" t="t" r="r" b="b"/>
              <a:pathLst>
                <a:path w="777875" h="1311910">
                  <a:moveTo>
                    <a:pt x="212024" y="1311528"/>
                  </a:moveTo>
                  <a:lnTo>
                    <a:pt x="180544" y="1276094"/>
                  </a:lnTo>
                  <a:lnTo>
                    <a:pt x="151604" y="1239295"/>
                  </a:lnTo>
                  <a:lnTo>
                    <a:pt x="125202" y="1201245"/>
                  </a:lnTo>
                  <a:lnTo>
                    <a:pt x="101334" y="1162061"/>
                  </a:lnTo>
                  <a:lnTo>
                    <a:pt x="79997" y="1121856"/>
                  </a:lnTo>
                  <a:lnTo>
                    <a:pt x="61187" y="1080746"/>
                  </a:lnTo>
                  <a:lnTo>
                    <a:pt x="44901" y="1038846"/>
                  </a:lnTo>
                  <a:lnTo>
                    <a:pt x="31135" y="996270"/>
                  </a:lnTo>
                  <a:lnTo>
                    <a:pt x="19887" y="953134"/>
                  </a:lnTo>
                  <a:lnTo>
                    <a:pt x="11153" y="909553"/>
                  </a:lnTo>
                  <a:lnTo>
                    <a:pt x="4929" y="865642"/>
                  </a:lnTo>
                  <a:lnTo>
                    <a:pt x="1212" y="821515"/>
                  </a:lnTo>
                  <a:lnTo>
                    <a:pt x="0" y="777288"/>
                  </a:lnTo>
                  <a:lnTo>
                    <a:pt x="1287" y="733076"/>
                  </a:lnTo>
                  <a:lnTo>
                    <a:pt x="5072" y="688993"/>
                  </a:lnTo>
                  <a:lnTo>
                    <a:pt x="11350" y="645155"/>
                  </a:lnTo>
                  <a:lnTo>
                    <a:pt x="20118" y="601677"/>
                  </a:lnTo>
                  <a:lnTo>
                    <a:pt x="31374" y="558672"/>
                  </a:lnTo>
                  <a:lnTo>
                    <a:pt x="45113" y="516258"/>
                  </a:lnTo>
                  <a:lnTo>
                    <a:pt x="61332" y="474548"/>
                  </a:lnTo>
                  <a:lnTo>
                    <a:pt x="80028" y="433657"/>
                  </a:lnTo>
                  <a:lnTo>
                    <a:pt x="101197" y="393701"/>
                  </a:lnTo>
                  <a:lnTo>
                    <a:pt x="124837" y="354795"/>
                  </a:lnTo>
                  <a:lnTo>
                    <a:pt x="150943" y="317053"/>
                  </a:lnTo>
                  <a:lnTo>
                    <a:pt x="179512" y="280590"/>
                  </a:lnTo>
                  <a:lnTo>
                    <a:pt x="210542" y="245522"/>
                  </a:lnTo>
                  <a:lnTo>
                    <a:pt x="244028" y="211962"/>
                  </a:lnTo>
                  <a:lnTo>
                    <a:pt x="281074" y="179192"/>
                  </a:lnTo>
                  <a:lnTo>
                    <a:pt x="319921" y="148989"/>
                  </a:lnTo>
                  <a:lnTo>
                    <a:pt x="360435" y="121408"/>
                  </a:lnTo>
                  <a:lnTo>
                    <a:pt x="402482" y="96501"/>
                  </a:lnTo>
                  <a:lnTo>
                    <a:pt x="445925" y="74323"/>
                  </a:lnTo>
                  <a:lnTo>
                    <a:pt x="490630" y="54927"/>
                  </a:lnTo>
                  <a:lnTo>
                    <a:pt x="536463" y="38368"/>
                  </a:lnTo>
                  <a:lnTo>
                    <a:pt x="583287" y="24699"/>
                  </a:lnTo>
                  <a:lnTo>
                    <a:pt x="630969" y="13973"/>
                  </a:lnTo>
                  <a:lnTo>
                    <a:pt x="679373" y="6246"/>
                  </a:lnTo>
                  <a:lnTo>
                    <a:pt x="728365" y="1570"/>
                  </a:lnTo>
                  <a:lnTo>
                    <a:pt x="777809" y="0"/>
                  </a:lnTo>
                  <a:lnTo>
                    <a:pt x="777809" y="777747"/>
                  </a:lnTo>
                  <a:lnTo>
                    <a:pt x="212024" y="1311528"/>
                  </a:lnTo>
                  <a:close/>
                </a:path>
              </a:pathLst>
            </a:custGeom>
            <a:ln w="11239">
              <a:solidFill>
                <a:srgbClr val="FFFFFF"/>
              </a:solidFill>
            </a:ln>
          </p:spPr>
          <p:txBody>
            <a:bodyPr wrap="square" lIns="0" tIns="0" rIns="0" bIns="0" rtlCol="0"/>
            <a:lstStyle/>
            <a:p>
              <a:endParaRPr/>
            </a:p>
          </p:txBody>
        </p:sp>
        <p:sp>
          <p:nvSpPr>
            <p:cNvPr id="122" name="object 122"/>
            <p:cNvSpPr/>
            <p:nvPr/>
          </p:nvSpPr>
          <p:spPr>
            <a:xfrm>
              <a:off x="7052564" y="5534660"/>
              <a:ext cx="629285" cy="661670"/>
            </a:xfrm>
            <a:custGeom>
              <a:avLst/>
              <a:gdLst/>
              <a:ahLst/>
              <a:cxnLst/>
              <a:rect l="l" t="t" r="r" b="b"/>
              <a:pathLst>
                <a:path w="629284" h="661670">
                  <a:moveTo>
                    <a:pt x="323850" y="0"/>
                  </a:moveTo>
                  <a:lnTo>
                    <a:pt x="367030" y="385444"/>
                  </a:lnTo>
                  <a:lnTo>
                    <a:pt x="0" y="385444"/>
                  </a:lnTo>
                  <a:lnTo>
                    <a:pt x="0" y="661288"/>
                  </a:lnTo>
                  <a:lnTo>
                    <a:pt x="629158" y="661288"/>
                  </a:lnTo>
                  <a:lnTo>
                    <a:pt x="629158" y="385444"/>
                  </a:lnTo>
                  <a:lnTo>
                    <a:pt x="524256" y="385444"/>
                  </a:lnTo>
                  <a:lnTo>
                    <a:pt x="323850" y="0"/>
                  </a:lnTo>
                  <a:close/>
                </a:path>
              </a:pathLst>
            </a:custGeom>
            <a:solidFill>
              <a:srgbClr val="FFFFFF"/>
            </a:solidFill>
          </p:spPr>
          <p:txBody>
            <a:bodyPr wrap="square" lIns="0" tIns="0" rIns="0" bIns="0" rtlCol="0"/>
            <a:lstStyle/>
            <a:p>
              <a:endParaRPr/>
            </a:p>
          </p:txBody>
        </p:sp>
        <p:sp>
          <p:nvSpPr>
            <p:cNvPr id="123" name="object 123"/>
            <p:cNvSpPr/>
            <p:nvPr/>
          </p:nvSpPr>
          <p:spPr>
            <a:xfrm>
              <a:off x="7052564" y="5534660"/>
              <a:ext cx="629285" cy="661670"/>
            </a:xfrm>
            <a:custGeom>
              <a:avLst/>
              <a:gdLst/>
              <a:ahLst/>
              <a:cxnLst/>
              <a:rect l="l" t="t" r="r" b="b"/>
              <a:pathLst>
                <a:path w="629284" h="661670">
                  <a:moveTo>
                    <a:pt x="0" y="385444"/>
                  </a:moveTo>
                  <a:lnTo>
                    <a:pt x="367030" y="385444"/>
                  </a:lnTo>
                  <a:lnTo>
                    <a:pt x="323850" y="0"/>
                  </a:lnTo>
                  <a:lnTo>
                    <a:pt x="524256" y="385444"/>
                  </a:lnTo>
                  <a:lnTo>
                    <a:pt x="629158" y="385444"/>
                  </a:lnTo>
                  <a:lnTo>
                    <a:pt x="629158" y="431418"/>
                  </a:lnTo>
                  <a:lnTo>
                    <a:pt x="629158" y="500379"/>
                  </a:lnTo>
                  <a:lnTo>
                    <a:pt x="629158" y="661288"/>
                  </a:lnTo>
                  <a:lnTo>
                    <a:pt x="524256" y="661288"/>
                  </a:lnTo>
                  <a:lnTo>
                    <a:pt x="367030" y="661288"/>
                  </a:lnTo>
                  <a:lnTo>
                    <a:pt x="0" y="661288"/>
                  </a:lnTo>
                  <a:lnTo>
                    <a:pt x="0" y="500379"/>
                  </a:lnTo>
                  <a:lnTo>
                    <a:pt x="0" y="431418"/>
                  </a:lnTo>
                  <a:lnTo>
                    <a:pt x="0" y="385444"/>
                  </a:lnTo>
                  <a:close/>
                </a:path>
              </a:pathLst>
            </a:custGeom>
            <a:ln w="5626">
              <a:solidFill>
                <a:srgbClr val="000000"/>
              </a:solidFill>
            </a:ln>
          </p:spPr>
          <p:txBody>
            <a:bodyPr wrap="square" lIns="0" tIns="0" rIns="0" bIns="0" rtlCol="0"/>
            <a:lstStyle/>
            <a:p>
              <a:endParaRPr/>
            </a:p>
          </p:txBody>
        </p:sp>
      </p:grpSp>
      <p:sp>
        <p:nvSpPr>
          <p:cNvPr id="124" name="object 124"/>
          <p:cNvSpPr txBox="1"/>
          <p:nvPr/>
        </p:nvSpPr>
        <p:spPr>
          <a:xfrm>
            <a:off x="9421630" y="8470473"/>
            <a:ext cx="673920" cy="290677"/>
          </a:xfrm>
          <a:prstGeom prst="rect">
            <a:avLst/>
          </a:prstGeom>
        </p:spPr>
        <p:txBody>
          <a:bodyPr vert="horz" wrap="square" lIns="0" tIns="31326" rIns="0" bIns="0" rtlCol="0">
            <a:spAutoFit/>
          </a:bodyPr>
          <a:lstStyle/>
          <a:p>
            <a:pPr algn="ctr">
              <a:spcBef>
                <a:spcPts val="247"/>
              </a:spcBef>
            </a:pPr>
            <a:r>
              <a:rPr sz="800" spc="-13" dirty="0">
                <a:solidFill>
                  <a:srgbClr val="585858"/>
                </a:solidFill>
                <a:latin typeface="BIZ UDPゴシック"/>
                <a:cs typeface="BIZ UDPゴシック"/>
              </a:rPr>
              <a:t>希望する,</a:t>
            </a:r>
            <a:endParaRPr sz="800">
              <a:latin typeface="BIZ UDPゴシック"/>
              <a:cs typeface="BIZ UDPゴシック"/>
            </a:endParaRPr>
          </a:p>
          <a:p>
            <a:pPr algn="ctr">
              <a:spcBef>
                <a:spcPts val="113"/>
              </a:spcBef>
            </a:pPr>
            <a:r>
              <a:rPr sz="800" dirty="0">
                <a:solidFill>
                  <a:srgbClr val="585858"/>
                </a:solidFill>
                <a:latin typeface="BIZ UDPゴシック"/>
                <a:cs typeface="BIZ UDPゴシック"/>
              </a:rPr>
              <a:t>17</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63%</a:t>
            </a:r>
            <a:endParaRPr sz="800">
              <a:latin typeface="BIZ UDPゴシック"/>
              <a:cs typeface="BIZ UDPゴシック"/>
            </a:endParaRPr>
          </a:p>
        </p:txBody>
      </p:sp>
      <p:grpSp>
        <p:nvGrpSpPr>
          <p:cNvPr id="125" name="object 125"/>
          <p:cNvGrpSpPr/>
          <p:nvPr/>
        </p:nvGrpSpPr>
        <p:grpSpPr>
          <a:xfrm>
            <a:off x="7372857" y="6223899"/>
            <a:ext cx="892354" cy="891507"/>
            <a:chOff x="5579046" y="4253039"/>
            <a:chExt cx="669290" cy="668655"/>
          </a:xfrm>
        </p:grpSpPr>
        <p:sp>
          <p:nvSpPr>
            <p:cNvPr id="126" name="object 126"/>
            <p:cNvSpPr/>
            <p:nvPr/>
          </p:nvSpPr>
          <p:spPr>
            <a:xfrm>
              <a:off x="5581904" y="4255897"/>
              <a:ext cx="663575" cy="662940"/>
            </a:xfrm>
            <a:custGeom>
              <a:avLst/>
              <a:gdLst/>
              <a:ahLst/>
              <a:cxnLst/>
              <a:rect l="l" t="t" r="r" b="b"/>
              <a:pathLst>
                <a:path w="663575" h="662939">
                  <a:moveTo>
                    <a:pt x="663067" y="0"/>
                  </a:moveTo>
                  <a:lnTo>
                    <a:pt x="0" y="0"/>
                  </a:lnTo>
                  <a:lnTo>
                    <a:pt x="0" y="280289"/>
                  </a:lnTo>
                  <a:lnTo>
                    <a:pt x="386715" y="280289"/>
                  </a:lnTo>
                  <a:lnTo>
                    <a:pt x="366014" y="662686"/>
                  </a:lnTo>
                  <a:lnTo>
                    <a:pt x="552577" y="280289"/>
                  </a:lnTo>
                  <a:lnTo>
                    <a:pt x="663067" y="280289"/>
                  </a:lnTo>
                  <a:lnTo>
                    <a:pt x="663067" y="0"/>
                  </a:lnTo>
                  <a:close/>
                </a:path>
              </a:pathLst>
            </a:custGeom>
            <a:solidFill>
              <a:srgbClr val="FFFFFF"/>
            </a:solidFill>
          </p:spPr>
          <p:txBody>
            <a:bodyPr wrap="square" lIns="0" tIns="0" rIns="0" bIns="0" rtlCol="0"/>
            <a:lstStyle/>
            <a:p>
              <a:endParaRPr/>
            </a:p>
          </p:txBody>
        </p:sp>
        <p:sp>
          <p:nvSpPr>
            <p:cNvPr id="127" name="object 127"/>
            <p:cNvSpPr/>
            <p:nvPr/>
          </p:nvSpPr>
          <p:spPr>
            <a:xfrm>
              <a:off x="5581904" y="4255897"/>
              <a:ext cx="663575" cy="662940"/>
            </a:xfrm>
            <a:custGeom>
              <a:avLst/>
              <a:gdLst/>
              <a:ahLst/>
              <a:cxnLst/>
              <a:rect l="l" t="t" r="r" b="b"/>
              <a:pathLst>
                <a:path w="663575" h="662939">
                  <a:moveTo>
                    <a:pt x="0" y="0"/>
                  </a:moveTo>
                  <a:lnTo>
                    <a:pt x="386715" y="0"/>
                  </a:lnTo>
                  <a:lnTo>
                    <a:pt x="552577" y="0"/>
                  </a:lnTo>
                  <a:lnTo>
                    <a:pt x="663067" y="0"/>
                  </a:lnTo>
                  <a:lnTo>
                    <a:pt x="663067" y="163576"/>
                  </a:lnTo>
                  <a:lnTo>
                    <a:pt x="663067" y="233553"/>
                  </a:lnTo>
                  <a:lnTo>
                    <a:pt x="663067" y="280289"/>
                  </a:lnTo>
                  <a:lnTo>
                    <a:pt x="552577" y="280289"/>
                  </a:lnTo>
                  <a:lnTo>
                    <a:pt x="366014" y="662686"/>
                  </a:lnTo>
                  <a:lnTo>
                    <a:pt x="386715" y="280289"/>
                  </a:lnTo>
                  <a:lnTo>
                    <a:pt x="0" y="280289"/>
                  </a:lnTo>
                  <a:lnTo>
                    <a:pt x="0" y="233553"/>
                  </a:lnTo>
                  <a:lnTo>
                    <a:pt x="0" y="163576"/>
                  </a:lnTo>
                  <a:lnTo>
                    <a:pt x="0" y="0"/>
                  </a:lnTo>
                  <a:close/>
                </a:path>
              </a:pathLst>
            </a:custGeom>
            <a:ln w="5626">
              <a:solidFill>
                <a:srgbClr val="000000"/>
              </a:solidFill>
            </a:ln>
          </p:spPr>
          <p:txBody>
            <a:bodyPr wrap="square" lIns="0" tIns="0" rIns="0" bIns="0" rtlCol="0"/>
            <a:lstStyle/>
            <a:p>
              <a:endParaRPr/>
            </a:p>
          </p:txBody>
        </p:sp>
      </p:grpSp>
      <p:sp>
        <p:nvSpPr>
          <p:cNvPr id="128" name="object 128"/>
          <p:cNvSpPr txBox="1"/>
          <p:nvPr/>
        </p:nvSpPr>
        <p:spPr>
          <a:xfrm>
            <a:off x="7500953" y="6255300"/>
            <a:ext cx="673920" cy="289822"/>
          </a:xfrm>
          <a:prstGeom prst="rect">
            <a:avLst/>
          </a:prstGeom>
        </p:spPr>
        <p:txBody>
          <a:bodyPr vert="horz" wrap="square" lIns="0" tIns="30479" rIns="0" bIns="0" rtlCol="0">
            <a:spAutoFit/>
          </a:bodyPr>
          <a:lstStyle/>
          <a:p>
            <a:pPr marL="63498">
              <a:spcBef>
                <a:spcPts val="240"/>
              </a:spcBef>
            </a:pPr>
            <a:r>
              <a:rPr sz="800" spc="-13" dirty="0">
                <a:solidFill>
                  <a:srgbClr val="585858"/>
                </a:solidFill>
                <a:latin typeface="BIZ UDPゴシック"/>
                <a:cs typeface="BIZ UDPゴシック"/>
              </a:rPr>
              <a:t>希望しない</a:t>
            </a:r>
            <a:endParaRPr sz="800">
              <a:latin typeface="BIZ UDPゴシック"/>
              <a:cs typeface="BIZ UDPゴシック"/>
            </a:endParaRPr>
          </a:p>
          <a:p>
            <a:pPr marL="16933">
              <a:spcBef>
                <a:spcPts val="113"/>
              </a:spcBef>
            </a:pPr>
            <a:r>
              <a:rPr sz="800" dirty="0">
                <a:solidFill>
                  <a:srgbClr val="585858"/>
                </a:solidFill>
                <a:latin typeface="BIZ UDPゴシック"/>
                <a:cs typeface="BIZ UDPゴシック"/>
              </a:rPr>
              <a:t>10</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37%</a:t>
            </a:r>
            <a:endParaRPr sz="800">
              <a:latin typeface="BIZ UDPゴシック"/>
              <a:cs typeface="BIZ UDPゴシック"/>
            </a:endParaRPr>
          </a:p>
        </p:txBody>
      </p:sp>
      <p:grpSp>
        <p:nvGrpSpPr>
          <p:cNvPr id="129" name="object 129"/>
          <p:cNvGrpSpPr/>
          <p:nvPr/>
        </p:nvGrpSpPr>
        <p:grpSpPr>
          <a:xfrm>
            <a:off x="10800122" y="7785688"/>
            <a:ext cx="2242735" cy="447870"/>
            <a:chOff x="8149590" y="5424424"/>
            <a:chExt cx="1682114" cy="335915"/>
          </a:xfrm>
        </p:grpSpPr>
        <p:sp>
          <p:nvSpPr>
            <p:cNvPr id="130" name="object 130"/>
            <p:cNvSpPr/>
            <p:nvPr/>
          </p:nvSpPr>
          <p:spPr>
            <a:xfrm>
              <a:off x="8149590" y="5424424"/>
              <a:ext cx="791845" cy="335915"/>
            </a:xfrm>
            <a:custGeom>
              <a:avLst/>
              <a:gdLst/>
              <a:ahLst/>
              <a:cxnLst/>
              <a:rect l="l" t="t" r="r" b="b"/>
              <a:pathLst>
                <a:path w="791845" h="335914">
                  <a:moveTo>
                    <a:pt x="791591" y="0"/>
                  </a:moveTo>
                  <a:lnTo>
                    <a:pt x="0" y="0"/>
                  </a:lnTo>
                  <a:lnTo>
                    <a:pt x="0" y="335406"/>
                  </a:lnTo>
                  <a:lnTo>
                    <a:pt x="791591" y="335406"/>
                  </a:lnTo>
                  <a:lnTo>
                    <a:pt x="791591" y="0"/>
                  </a:lnTo>
                  <a:close/>
                </a:path>
              </a:pathLst>
            </a:custGeom>
            <a:solidFill>
              <a:srgbClr val="92D050"/>
            </a:solidFill>
          </p:spPr>
          <p:txBody>
            <a:bodyPr wrap="square" lIns="0" tIns="0" rIns="0" bIns="0" rtlCol="0"/>
            <a:lstStyle/>
            <a:p>
              <a:endParaRPr/>
            </a:p>
          </p:txBody>
        </p:sp>
        <p:sp>
          <p:nvSpPr>
            <p:cNvPr id="131" name="object 131"/>
            <p:cNvSpPr/>
            <p:nvPr/>
          </p:nvSpPr>
          <p:spPr>
            <a:xfrm>
              <a:off x="8941181" y="5424424"/>
              <a:ext cx="791210" cy="335915"/>
            </a:xfrm>
            <a:custGeom>
              <a:avLst/>
              <a:gdLst/>
              <a:ahLst/>
              <a:cxnLst/>
              <a:rect l="l" t="t" r="r" b="b"/>
              <a:pathLst>
                <a:path w="791209" h="335914">
                  <a:moveTo>
                    <a:pt x="791209" y="0"/>
                  </a:moveTo>
                  <a:lnTo>
                    <a:pt x="0" y="0"/>
                  </a:lnTo>
                  <a:lnTo>
                    <a:pt x="0" y="335406"/>
                  </a:lnTo>
                  <a:lnTo>
                    <a:pt x="791209" y="335406"/>
                  </a:lnTo>
                  <a:lnTo>
                    <a:pt x="791209" y="0"/>
                  </a:lnTo>
                  <a:close/>
                </a:path>
              </a:pathLst>
            </a:custGeom>
            <a:solidFill>
              <a:srgbClr val="5B9BD4"/>
            </a:solidFill>
          </p:spPr>
          <p:txBody>
            <a:bodyPr wrap="square" lIns="0" tIns="0" rIns="0" bIns="0" rtlCol="0"/>
            <a:lstStyle/>
            <a:p>
              <a:endParaRPr/>
            </a:p>
          </p:txBody>
        </p:sp>
        <p:sp>
          <p:nvSpPr>
            <p:cNvPr id="132" name="object 132"/>
            <p:cNvSpPr/>
            <p:nvPr/>
          </p:nvSpPr>
          <p:spPr>
            <a:xfrm>
              <a:off x="9732391" y="5424424"/>
              <a:ext cx="99060" cy="335915"/>
            </a:xfrm>
            <a:custGeom>
              <a:avLst/>
              <a:gdLst/>
              <a:ahLst/>
              <a:cxnLst/>
              <a:rect l="l" t="t" r="r" b="b"/>
              <a:pathLst>
                <a:path w="99059" h="335914">
                  <a:moveTo>
                    <a:pt x="98932" y="0"/>
                  </a:moveTo>
                  <a:lnTo>
                    <a:pt x="0" y="0"/>
                  </a:lnTo>
                  <a:lnTo>
                    <a:pt x="0" y="335406"/>
                  </a:lnTo>
                  <a:lnTo>
                    <a:pt x="98932" y="335406"/>
                  </a:lnTo>
                  <a:lnTo>
                    <a:pt x="98932" y="0"/>
                  </a:lnTo>
                  <a:close/>
                </a:path>
              </a:pathLst>
            </a:custGeom>
            <a:solidFill>
              <a:srgbClr val="FFC000"/>
            </a:solidFill>
          </p:spPr>
          <p:txBody>
            <a:bodyPr wrap="square" lIns="0" tIns="0" rIns="0" bIns="0" rtlCol="0"/>
            <a:lstStyle/>
            <a:p>
              <a:endParaRPr/>
            </a:p>
          </p:txBody>
        </p:sp>
        <p:sp>
          <p:nvSpPr>
            <p:cNvPr id="133" name="object 133"/>
            <p:cNvSpPr/>
            <p:nvPr/>
          </p:nvSpPr>
          <p:spPr>
            <a:xfrm>
              <a:off x="8505698" y="5540235"/>
              <a:ext cx="1315720" cy="105410"/>
            </a:xfrm>
            <a:custGeom>
              <a:avLst/>
              <a:gdLst/>
              <a:ahLst/>
              <a:cxnLst/>
              <a:rect l="l" t="t" r="r" b="b"/>
              <a:pathLst>
                <a:path w="1315720" h="105410">
                  <a:moveTo>
                    <a:pt x="79121" y="0"/>
                  </a:moveTo>
                  <a:lnTo>
                    <a:pt x="0" y="0"/>
                  </a:lnTo>
                  <a:lnTo>
                    <a:pt x="0" y="104787"/>
                  </a:lnTo>
                  <a:lnTo>
                    <a:pt x="79121" y="104787"/>
                  </a:lnTo>
                  <a:lnTo>
                    <a:pt x="79121" y="0"/>
                  </a:lnTo>
                  <a:close/>
                </a:path>
                <a:path w="1315720" h="105410">
                  <a:moveTo>
                    <a:pt x="870458" y="0"/>
                  </a:moveTo>
                  <a:lnTo>
                    <a:pt x="791337" y="0"/>
                  </a:lnTo>
                  <a:lnTo>
                    <a:pt x="791337" y="104787"/>
                  </a:lnTo>
                  <a:lnTo>
                    <a:pt x="870458" y="104787"/>
                  </a:lnTo>
                  <a:lnTo>
                    <a:pt x="870458" y="0"/>
                  </a:lnTo>
                  <a:close/>
                </a:path>
                <a:path w="1315720" h="105410">
                  <a:moveTo>
                    <a:pt x="1315593" y="0"/>
                  </a:moveTo>
                  <a:lnTo>
                    <a:pt x="1236472" y="0"/>
                  </a:lnTo>
                  <a:lnTo>
                    <a:pt x="1236472" y="104787"/>
                  </a:lnTo>
                  <a:lnTo>
                    <a:pt x="1315593" y="104787"/>
                  </a:lnTo>
                  <a:lnTo>
                    <a:pt x="1315593" y="0"/>
                  </a:lnTo>
                  <a:close/>
                </a:path>
              </a:pathLst>
            </a:custGeom>
            <a:solidFill>
              <a:srgbClr val="FFFFFF"/>
            </a:solidFill>
          </p:spPr>
          <p:txBody>
            <a:bodyPr wrap="square" lIns="0" tIns="0" rIns="0" bIns="0" rtlCol="0"/>
            <a:lstStyle/>
            <a:p>
              <a:endParaRPr/>
            </a:p>
          </p:txBody>
        </p:sp>
      </p:grpSp>
      <p:grpSp>
        <p:nvGrpSpPr>
          <p:cNvPr id="134" name="object 134"/>
          <p:cNvGrpSpPr/>
          <p:nvPr/>
        </p:nvGrpSpPr>
        <p:grpSpPr>
          <a:xfrm>
            <a:off x="10800122" y="6668468"/>
            <a:ext cx="2242735" cy="447870"/>
            <a:chOff x="8149590" y="4586478"/>
            <a:chExt cx="1682114" cy="335915"/>
          </a:xfrm>
        </p:grpSpPr>
        <p:sp>
          <p:nvSpPr>
            <p:cNvPr id="135" name="object 135"/>
            <p:cNvSpPr/>
            <p:nvPr/>
          </p:nvSpPr>
          <p:spPr>
            <a:xfrm>
              <a:off x="8149590" y="4586478"/>
              <a:ext cx="1345565" cy="335915"/>
            </a:xfrm>
            <a:custGeom>
              <a:avLst/>
              <a:gdLst/>
              <a:ahLst/>
              <a:cxnLst/>
              <a:rect l="l" t="t" r="r" b="b"/>
              <a:pathLst>
                <a:path w="1345565" h="335914">
                  <a:moveTo>
                    <a:pt x="1345438" y="0"/>
                  </a:moveTo>
                  <a:lnTo>
                    <a:pt x="0" y="0"/>
                  </a:lnTo>
                  <a:lnTo>
                    <a:pt x="0" y="335407"/>
                  </a:lnTo>
                  <a:lnTo>
                    <a:pt x="1345438" y="335407"/>
                  </a:lnTo>
                  <a:lnTo>
                    <a:pt x="1345438" y="0"/>
                  </a:lnTo>
                  <a:close/>
                </a:path>
              </a:pathLst>
            </a:custGeom>
            <a:solidFill>
              <a:srgbClr val="92D050"/>
            </a:solidFill>
          </p:spPr>
          <p:txBody>
            <a:bodyPr wrap="square" lIns="0" tIns="0" rIns="0" bIns="0" rtlCol="0"/>
            <a:lstStyle/>
            <a:p>
              <a:endParaRPr/>
            </a:p>
          </p:txBody>
        </p:sp>
        <p:sp>
          <p:nvSpPr>
            <p:cNvPr id="136" name="object 136"/>
            <p:cNvSpPr/>
            <p:nvPr/>
          </p:nvSpPr>
          <p:spPr>
            <a:xfrm>
              <a:off x="9495028" y="4586478"/>
              <a:ext cx="168275" cy="335915"/>
            </a:xfrm>
            <a:custGeom>
              <a:avLst/>
              <a:gdLst/>
              <a:ahLst/>
              <a:cxnLst/>
              <a:rect l="l" t="t" r="r" b="b"/>
              <a:pathLst>
                <a:path w="168275" h="335914">
                  <a:moveTo>
                    <a:pt x="168148" y="0"/>
                  </a:moveTo>
                  <a:lnTo>
                    <a:pt x="0" y="0"/>
                  </a:lnTo>
                  <a:lnTo>
                    <a:pt x="0" y="335407"/>
                  </a:lnTo>
                  <a:lnTo>
                    <a:pt x="168148" y="335407"/>
                  </a:lnTo>
                  <a:lnTo>
                    <a:pt x="168148" y="0"/>
                  </a:lnTo>
                  <a:close/>
                </a:path>
              </a:pathLst>
            </a:custGeom>
            <a:solidFill>
              <a:srgbClr val="5B9BD4"/>
            </a:solidFill>
          </p:spPr>
          <p:txBody>
            <a:bodyPr wrap="square" lIns="0" tIns="0" rIns="0" bIns="0" rtlCol="0"/>
            <a:lstStyle/>
            <a:p>
              <a:endParaRPr/>
            </a:p>
          </p:txBody>
        </p:sp>
        <p:sp>
          <p:nvSpPr>
            <p:cNvPr id="137" name="object 137"/>
            <p:cNvSpPr/>
            <p:nvPr/>
          </p:nvSpPr>
          <p:spPr>
            <a:xfrm>
              <a:off x="9663176" y="4586478"/>
              <a:ext cx="168275" cy="335915"/>
            </a:xfrm>
            <a:custGeom>
              <a:avLst/>
              <a:gdLst/>
              <a:ahLst/>
              <a:cxnLst/>
              <a:rect l="l" t="t" r="r" b="b"/>
              <a:pathLst>
                <a:path w="168275" h="335914">
                  <a:moveTo>
                    <a:pt x="168148" y="0"/>
                  </a:moveTo>
                  <a:lnTo>
                    <a:pt x="0" y="0"/>
                  </a:lnTo>
                  <a:lnTo>
                    <a:pt x="0" y="335407"/>
                  </a:lnTo>
                  <a:lnTo>
                    <a:pt x="168148" y="335407"/>
                  </a:lnTo>
                  <a:lnTo>
                    <a:pt x="168148" y="0"/>
                  </a:lnTo>
                  <a:close/>
                </a:path>
              </a:pathLst>
            </a:custGeom>
            <a:solidFill>
              <a:srgbClr val="FFC000"/>
            </a:solidFill>
          </p:spPr>
          <p:txBody>
            <a:bodyPr wrap="square" lIns="0" tIns="0" rIns="0" bIns="0" rtlCol="0"/>
            <a:lstStyle/>
            <a:p>
              <a:endParaRPr/>
            </a:p>
          </p:txBody>
        </p:sp>
        <p:sp>
          <p:nvSpPr>
            <p:cNvPr id="138" name="object 138"/>
            <p:cNvSpPr/>
            <p:nvPr/>
          </p:nvSpPr>
          <p:spPr>
            <a:xfrm>
              <a:off x="8782685" y="4701908"/>
              <a:ext cx="1003935" cy="105410"/>
            </a:xfrm>
            <a:custGeom>
              <a:avLst/>
              <a:gdLst/>
              <a:ahLst/>
              <a:cxnLst/>
              <a:rect l="l" t="t" r="r" b="b"/>
              <a:pathLst>
                <a:path w="1003934" h="105410">
                  <a:moveTo>
                    <a:pt x="79121" y="0"/>
                  </a:moveTo>
                  <a:lnTo>
                    <a:pt x="0" y="0"/>
                  </a:lnTo>
                  <a:lnTo>
                    <a:pt x="0" y="104787"/>
                  </a:lnTo>
                  <a:lnTo>
                    <a:pt x="79121" y="104787"/>
                  </a:lnTo>
                  <a:lnTo>
                    <a:pt x="79121" y="0"/>
                  </a:lnTo>
                  <a:close/>
                </a:path>
                <a:path w="1003934" h="105410">
                  <a:moveTo>
                    <a:pt x="835787" y="0"/>
                  </a:moveTo>
                  <a:lnTo>
                    <a:pt x="756666" y="0"/>
                  </a:lnTo>
                  <a:lnTo>
                    <a:pt x="756666" y="104787"/>
                  </a:lnTo>
                  <a:lnTo>
                    <a:pt x="835787" y="104787"/>
                  </a:lnTo>
                  <a:lnTo>
                    <a:pt x="835787" y="0"/>
                  </a:lnTo>
                  <a:close/>
                </a:path>
                <a:path w="1003934" h="105410">
                  <a:moveTo>
                    <a:pt x="1003935" y="0"/>
                  </a:moveTo>
                  <a:lnTo>
                    <a:pt x="924814" y="0"/>
                  </a:lnTo>
                  <a:lnTo>
                    <a:pt x="924814" y="104787"/>
                  </a:lnTo>
                  <a:lnTo>
                    <a:pt x="1003935" y="104787"/>
                  </a:lnTo>
                  <a:lnTo>
                    <a:pt x="1003935" y="0"/>
                  </a:lnTo>
                  <a:close/>
                </a:path>
              </a:pathLst>
            </a:custGeom>
            <a:solidFill>
              <a:srgbClr val="FFFFFF"/>
            </a:solidFill>
          </p:spPr>
          <p:txBody>
            <a:bodyPr wrap="square" lIns="0" tIns="0" rIns="0" bIns="0" rtlCol="0"/>
            <a:lstStyle/>
            <a:p>
              <a:endParaRPr/>
            </a:p>
          </p:txBody>
        </p:sp>
      </p:grpSp>
      <p:graphicFrame>
        <p:nvGraphicFramePr>
          <p:cNvPr id="139" name="object 139"/>
          <p:cNvGraphicFramePr>
            <a:graphicFrameLocks noGrp="1"/>
          </p:cNvGraphicFramePr>
          <p:nvPr>
            <p:extLst>
              <p:ext uri="{D42A27DB-BD31-4B8C-83A1-F6EECF244321}">
                <p14:modId xmlns:p14="http://schemas.microsoft.com/office/powerpoint/2010/main" val="3556179085"/>
              </p:ext>
            </p:extLst>
          </p:nvPr>
        </p:nvGraphicFramePr>
        <p:xfrm>
          <a:off x="10796371" y="6333201"/>
          <a:ext cx="2243582" cy="2234269"/>
        </p:xfrm>
        <a:graphic>
          <a:graphicData uri="http://schemas.openxmlformats.org/drawingml/2006/table">
            <a:tbl>
              <a:tblPr firstRow="1" bandRow="1">
                <a:tableStyleId>{2D5ABB26-0587-4C30-8999-92F81FD0307C}</a:tableStyleId>
              </a:tblPr>
              <a:tblGrid>
                <a:gridCol w="448717">
                  <a:extLst>
                    <a:ext uri="{9D8B030D-6E8A-4147-A177-3AD203B41FA5}">
                      <a16:colId xmlns:a16="http://schemas.microsoft.com/office/drawing/2014/main" val="20000"/>
                    </a:ext>
                  </a:extLst>
                </a:gridCol>
                <a:gridCol w="448717">
                  <a:extLst>
                    <a:ext uri="{9D8B030D-6E8A-4147-A177-3AD203B41FA5}">
                      <a16:colId xmlns:a16="http://schemas.microsoft.com/office/drawing/2014/main" val="20001"/>
                    </a:ext>
                  </a:extLst>
                </a:gridCol>
                <a:gridCol w="158321">
                  <a:extLst>
                    <a:ext uri="{9D8B030D-6E8A-4147-A177-3AD203B41FA5}">
                      <a16:colId xmlns:a16="http://schemas.microsoft.com/office/drawing/2014/main" val="20002"/>
                    </a:ext>
                  </a:extLst>
                </a:gridCol>
                <a:gridCol w="290395">
                  <a:extLst>
                    <a:ext uri="{9D8B030D-6E8A-4147-A177-3AD203B41FA5}">
                      <a16:colId xmlns:a16="http://schemas.microsoft.com/office/drawing/2014/main" val="20003"/>
                    </a:ext>
                  </a:extLst>
                </a:gridCol>
                <a:gridCol w="448717">
                  <a:extLst>
                    <a:ext uri="{9D8B030D-6E8A-4147-A177-3AD203B41FA5}">
                      <a16:colId xmlns:a16="http://schemas.microsoft.com/office/drawing/2014/main" val="20004"/>
                    </a:ext>
                  </a:extLst>
                </a:gridCol>
                <a:gridCol w="224358">
                  <a:extLst>
                    <a:ext uri="{9D8B030D-6E8A-4147-A177-3AD203B41FA5}">
                      <a16:colId xmlns:a16="http://schemas.microsoft.com/office/drawing/2014/main" val="20005"/>
                    </a:ext>
                  </a:extLst>
                </a:gridCol>
                <a:gridCol w="92283">
                  <a:extLst>
                    <a:ext uri="{9D8B030D-6E8A-4147-A177-3AD203B41FA5}">
                      <a16:colId xmlns:a16="http://schemas.microsoft.com/office/drawing/2014/main" val="20006"/>
                    </a:ext>
                  </a:extLst>
                </a:gridCol>
                <a:gridCol w="132074">
                  <a:extLst>
                    <a:ext uri="{9D8B030D-6E8A-4147-A177-3AD203B41FA5}">
                      <a16:colId xmlns:a16="http://schemas.microsoft.com/office/drawing/2014/main" val="20007"/>
                    </a:ext>
                  </a:extLst>
                </a:gridCol>
              </a:tblGrid>
              <a:tr h="335268">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3">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0"/>
                  </a:ext>
                </a:extLst>
              </a:tr>
              <a:tr h="447023">
                <a:tc gridSpan="5">
                  <a:txBody>
                    <a:bodyPr/>
                    <a:lstStyle/>
                    <a:p>
                      <a:pPr>
                        <a:lnSpc>
                          <a:spcPct val="100000"/>
                        </a:lnSpc>
                        <a:spcBef>
                          <a:spcPts val="430"/>
                        </a:spcBef>
                      </a:pPr>
                      <a:endParaRPr sz="700">
                        <a:latin typeface="Times New Roman"/>
                        <a:cs typeface="Times New Roman"/>
                      </a:endParaRPr>
                    </a:p>
                    <a:p>
                      <a:pPr marL="1270" algn="ctr">
                        <a:lnSpc>
                          <a:spcPct val="100000"/>
                        </a:lnSpc>
                      </a:pPr>
                      <a:r>
                        <a:rPr sz="700" spc="-50" dirty="0">
                          <a:solidFill>
                            <a:srgbClr val="404040"/>
                          </a:solidFill>
                          <a:latin typeface="Calibri"/>
                          <a:cs typeface="Calibri"/>
                        </a:rPr>
                        <a:t>8</a:t>
                      </a:r>
                      <a:endParaRPr sz="700">
                        <a:latin typeface="Calibri"/>
                        <a:cs typeface="Calibri"/>
                      </a:endParaRPr>
                    </a:p>
                  </a:txBody>
                  <a:tcPr marL="0" marR="0" marT="72811" marB="0">
                    <a:lnL w="6350">
                      <a:solidFill>
                        <a:srgbClr val="D9D9D9"/>
                      </a:solidFill>
                      <a:prstDash val="solid"/>
                    </a:lnL>
                    <a:lnR w="6350">
                      <a:solidFill>
                        <a:srgbClr val="D9D9D9"/>
                      </a:solidFill>
                      <a:prstDash val="solid"/>
                    </a:lnR>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a:txBody>
                    <a:bodyPr/>
                    <a:lstStyle/>
                    <a:p>
                      <a:pPr>
                        <a:lnSpc>
                          <a:spcPct val="100000"/>
                        </a:lnSpc>
                        <a:spcBef>
                          <a:spcPts val="430"/>
                        </a:spcBef>
                      </a:pPr>
                      <a:endParaRPr sz="700">
                        <a:latin typeface="Times New Roman"/>
                        <a:cs typeface="Times New Roman"/>
                      </a:endParaRPr>
                    </a:p>
                    <a:p>
                      <a:pPr marL="1270" algn="ctr">
                        <a:lnSpc>
                          <a:spcPct val="100000"/>
                        </a:lnSpc>
                      </a:pPr>
                      <a:r>
                        <a:rPr sz="700" spc="-50" dirty="0">
                          <a:solidFill>
                            <a:srgbClr val="404040"/>
                          </a:solidFill>
                          <a:latin typeface="Calibri"/>
                          <a:cs typeface="Calibri"/>
                        </a:rPr>
                        <a:t>1</a:t>
                      </a:r>
                      <a:endParaRPr sz="700">
                        <a:latin typeface="Calibri"/>
                        <a:cs typeface="Calibri"/>
                      </a:endParaRPr>
                    </a:p>
                  </a:txBody>
                  <a:tcPr marL="0" marR="0" marT="72811" marB="0">
                    <a:lnL w="6350">
                      <a:solidFill>
                        <a:srgbClr val="D9D9D9"/>
                      </a:solidFill>
                      <a:prstDash val="solid"/>
                    </a:lnL>
                  </a:tcPr>
                </a:tc>
                <a:tc gridSpan="2">
                  <a:txBody>
                    <a:bodyPr/>
                    <a:lstStyle/>
                    <a:p>
                      <a:pPr>
                        <a:lnSpc>
                          <a:spcPct val="100000"/>
                        </a:lnSpc>
                        <a:spcBef>
                          <a:spcPts val="430"/>
                        </a:spcBef>
                      </a:pPr>
                      <a:endParaRPr sz="700">
                        <a:latin typeface="Times New Roman"/>
                        <a:cs typeface="Times New Roman"/>
                      </a:endParaRPr>
                    </a:p>
                    <a:p>
                      <a:pPr marL="1905" algn="ctr">
                        <a:lnSpc>
                          <a:spcPct val="100000"/>
                        </a:lnSpc>
                      </a:pPr>
                      <a:r>
                        <a:rPr sz="700" spc="-50" dirty="0">
                          <a:solidFill>
                            <a:srgbClr val="404040"/>
                          </a:solidFill>
                          <a:latin typeface="Calibri"/>
                          <a:cs typeface="Calibri"/>
                        </a:rPr>
                        <a:t>1</a:t>
                      </a:r>
                      <a:endParaRPr sz="700">
                        <a:latin typeface="Calibri"/>
                        <a:cs typeface="Calibri"/>
                      </a:endParaRPr>
                    </a:p>
                  </a:txBody>
                  <a:tcPr marL="0" marR="0" marT="72811" marB="0">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1"/>
                  </a:ext>
                </a:extLst>
              </a:tr>
              <a:tr h="669687">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3">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2"/>
                  </a:ext>
                </a:extLst>
              </a:tr>
              <a:tr h="447023">
                <a:tc gridSpan="3">
                  <a:txBody>
                    <a:bodyPr/>
                    <a:lstStyle/>
                    <a:p>
                      <a:pPr>
                        <a:lnSpc>
                          <a:spcPct val="100000"/>
                        </a:lnSpc>
                        <a:spcBef>
                          <a:spcPts val="434"/>
                        </a:spcBef>
                      </a:pPr>
                      <a:endParaRPr sz="700">
                        <a:latin typeface="Times New Roman"/>
                        <a:cs typeface="Times New Roman"/>
                      </a:endParaRPr>
                    </a:p>
                    <a:p>
                      <a:pPr marL="635" algn="ctr">
                        <a:lnSpc>
                          <a:spcPct val="100000"/>
                        </a:lnSpc>
                      </a:pPr>
                      <a:r>
                        <a:rPr sz="700" spc="-50" dirty="0">
                          <a:solidFill>
                            <a:srgbClr val="404040"/>
                          </a:solidFill>
                          <a:latin typeface="Calibri"/>
                          <a:cs typeface="Calibri"/>
                        </a:rPr>
                        <a:t>8</a:t>
                      </a:r>
                      <a:endParaRPr sz="700">
                        <a:latin typeface="Calibri"/>
                        <a:cs typeface="Calibri"/>
                      </a:endParaRPr>
                    </a:p>
                  </a:txBody>
                  <a:tcPr marL="0" marR="0" marT="73656" marB="0">
                    <a:lnL w="6350">
                      <a:solidFill>
                        <a:srgbClr val="D9D9D9"/>
                      </a:solidFill>
                      <a:prstDash val="solid"/>
                    </a:lnL>
                  </a:tcPr>
                </a:tc>
                <a:tc hMerge="1">
                  <a:txBody>
                    <a:bodyPr/>
                    <a:lstStyle/>
                    <a:p>
                      <a:endParaRPr/>
                    </a:p>
                  </a:txBody>
                  <a:tcPr marL="0" marR="0" marT="0" marB="0"/>
                </a:tc>
                <a:tc hMerge="1">
                  <a:txBody>
                    <a:bodyPr/>
                    <a:lstStyle/>
                    <a:p>
                      <a:endParaRPr/>
                    </a:p>
                  </a:txBody>
                  <a:tcPr marL="0" marR="0" marT="0" marB="0"/>
                </a:tc>
                <a:tc gridSpan="4">
                  <a:txBody>
                    <a:bodyPr/>
                    <a:lstStyle/>
                    <a:p>
                      <a:pPr>
                        <a:lnSpc>
                          <a:spcPct val="100000"/>
                        </a:lnSpc>
                        <a:spcBef>
                          <a:spcPts val="434"/>
                        </a:spcBef>
                      </a:pPr>
                      <a:endParaRPr sz="700">
                        <a:latin typeface="Times New Roman"/>
                        <a:cs typeface="Times New Roman"/>
                      </a:endParaRPr>
                    </a:p>
                    <a:p>
                      <a:pPr marL="1270" algn="ctr">
                        <a:lnSpc>
                          <a:spcPct val="100000"/>
                        </a:lnSpc>
                      </a:pPr>
                      <a:r>
                        <a:rPr sz="700" spc="-50" dirty="0">
                          <a:solidFill>
                            <a:srgbClr val="404040"/>
                          </a:solidFill>
                          <a:latin typeface="Calibri"/>
                          <a:cs typeface="Calibri"/>
                        </a:rPr>
                        <a:t>8</a:t>
                      </a:r>
                      <a:endParaRPr sz="700">
                        <a:latin typeface="Calibri"/>
                        <a:cs typeface="Calibri"/>
                      </a:endParaRPr>
                    </a:p>
                  </a:txBody>
                  <a:tcPr marL="0" marR="0" marT="73656"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a:txBody>
                    <a:bodyPr/>
                    <a:lstStyle/>
                    <a:p>
                      <a:pPr>
                        <a:lnSpc>
                          <a:spcPct val="100000"/>
                        </a:lnSpc>
                        <a:spcBef>
                          <a:spcPts val="434"/>
                        </a:spcBef>
                      </a:pPr>
                      <a:endParaRPr sz="700">
                        <a:latin typeface="Times New Roman"/>
                        <a:cs typeface="Times New Roman"/>
                      </a:endParaRPr>
                    </a:p>
                    <a:p>
                      <a:pPr marL="33020">
                        <a:lnSpc>
                          <a:spcPct val="100000"/>
                        </a:lnSpc>
                      </a:pPr>
                      <a:r>
                        <a:rPr sz="700" spc="-50" dirty="0">
                          <a:solidFill>
                            <a:srgbClr val="404040"/>
                          </a:solidFill>
                          <a:latin typeface="Calibri"/>
                          <a:cs typeface="Calibri"/>
                        </a:rPr>
                        <a:t>1</a:t>
                      </a:r>
                      <a:endParaRPr sz="700">
                        <a:latin typeface="Calibri"/>
                        <a:cs typeface="Calibri"/>
                      </a:endParaRPr>
                    </a:p>
                  </a:txBody>
                  <a:tcPr marL="0" marR="0" marT="73656" marB="0">
                    <a:lnR w="6350">
                      <a:solidFill>
                        <a:srgbClr val="D9D9D9"/>
                      </a:solidFill>
                      <a:prstDash val="solid"/>
                    </a:lnR>
                  </a:tcPr>
                </a:tc>
                <a:extLst>
                  <a:ext uri="{0D108BD9-81ED-4DB2-BD59-A6C34878D82A}">
                    <a16:rowId xmlns:a16="http://schemas.microsoft.com/office/drawing/2014/main" val="10003"/>
                  </a:ext>
                </a:extLst>
              </a:tr>
              <a:tr h="335268">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3">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4"/>
                  </a:ext>
                </a:extLst>
              </a:tr>
            </a:tbl>
          </a:graphicData>
        </a:graphic>
      </p:graphicFrame>
      <p:sp>
        <p:nvSpPr>
          <p:cNvPr id="140" name="object 140"/>
          <p:cNvSpPr txBox="1"/>
          <p:nvPr/>
        </p:nvSpPr>
        <p:spPr>
          <a:xfrm>
            <a:off x="10729680" y="8606009"/>
            <a:ext cx="1512091" cy="124885"/>
          </a:xfrm>
          <a:prstGeom prst="rect">
            <a:avLst/>
          </a:prstGeom>
        </p:spPr>
        <p:txBody>
          <a:bodyPr vert="horz" wrap="square" lIns="0" tIns="22013" rIns="0" bIns="0" rtlCol="0">
            <a:spAutoFit/>
          </a:bodyPr>
          <a:lstStyle/>
          <a:p>
            <a:pPr marL="16933">
              <a:spcBef>
                <a:spcPts val="173"/>
              </a:spcBef>
              <a:tabLst>
                <a:tab pos="442796" algn="l"/>
                <a:tab pos="890671" algn="l"/>
                <a:tab pos="1339392" algn="l"/>
              </a:tabLst>
            </a:pPr>
            <a:r>
              <a:rPr sz="667" spc="-33" dirty="0">
                <a:solidFill>
                  <a:srgbClr val="585858"/>
                </a:solidFill>
                <a:latin typeface="Calibri"/>
                <a:cs typeface="Calibri"/>
              </a:rPr>
              <a:t>0%</a:t>
            </a:r>
            <a:r>
              <a:rPr sz="667" dirty="0">
                <a:solidFill>
                  <a:srgbClr val="585858"/>
                </a:solidFill>
                <a:latin typeface="Calibri"/>
                <a:cs typeface="Calibri"/>
              </a:rPr>
              <a:t>	</a:t>
            </a: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p:txBody>
      </p:sp>
      <p:sp>
        <p:nvSpPr>
          <p:cNvPr id="141" name="object 141"/>
          <p:cNvSpPr txBox="1"/>
          <p:nvPr/>
        </p:nvSpPr>
        <p:spPr>
          <a:xfrm>
            <a:off x="12501180" y="8606009"/>
            <a:ext cx="189646" cy="124885"/>
          </a:xfrm>
          <a:prstGeom prst="rect">
            <a:avLst/>
          </a:prstGeom>
        </p:spPr>
        <p:txBody>
          <a:bodyPr vert="horz" wrap="square" lIns="0" tIns="22013" rIns="0" bIns="0" rtlCol="0">
            <a:spAutoFit/>
          </a:bodyPr>
          <a:lstStyle/>
          <a:p>
            <a:pPr marL="16933">
              <a:spcBef>
                <a:spcPts val="173"/>
              </a:spcBef>
            </a:pPr>
            <a:r>
              <a:rPr sz="667" spc="-33" dirty="0">
                <a:solidFill>
                  <a:srgbClr val="585858"/>
                </a:solidFill>
                <a:latin typeface="Calibri"/>
                <a:cs typeface="Calibri"/>
              </a:rPr>
              <a:t>80%</a:t>
            </a:r>
            <a:endParaRPr sz="667">
              <a:latin typeface="Calibri"/>
              <a:cs typeface="Calibri"/>
            </a:endParaRPr>
          </a:p>
        </p:txBody>
      </p:sp>
      <p:sp>
        <p:nvSpPr>
          <p:cNvPr id="142" name="object 142"/>
          <p:cNvSpPr txBox="1"/>
          <p:nvPr/>
        </p:nvSpPr>
        <p:spPr>
          <a:xfrm>
            <a:off x="12926699" y="8606009"/>
            <a:ext cx="235365" cy="124885"/>
          </a:xfrm>
          <a:prstGeom prst="rect">
            <a:avLst/>
          </a:prstGeom>
        </p:spPr>
        <p:txBody>
          <a:bodyPr vert="horz" wrap="square" lIns="0" tIns="22013" rIns="0" bIns="0" rtlCol="0">
            <a:spAutoFit/>
          </a:bodyPr>
          <a:lstStyle/>
          <a:p>
            <a:pPr marL="16933">
              <a:spcBef>
                <a:spcPts val="173"/>
              </a:spcBef>
            </a:pPr>
            <a:r>
              <a:rPr sz="667" spc="-27" dirty="0">
                <a:solidFill>
                  <a:srgbClr val="585858"/>
                </a:solidFill>
                <a:latin typeface="Calibri"/>
                <a:cs typeface="Calibri"/>
              </a:rPr>
              <a:t>100%</a:t>
            </a:r>
            <a:endParaRPr sz="667">
              <a:latin typeface="Calibri"/>
              <a:cs typeface="Calibri"/>
            </a:endParaRPr>
          </a:p>
        </p:txBody>
      </p:sp>
      <p:sp>
        <p:nvSpPr>
          <p:cNvPr id="143" name="object 143"/>
          <p:cNvSpPr txBox="1"/>
          <p:nvPr/>
        </p:nvSpPr>
        <p:spPr>
          <a:xfrm>
            <a:off x="10341584" y="7929479"/>
            <a:ext cx="393685" cy="124885"/>
          </a:xfrm>
          <a:prstGeom prst="rect">
            <a:avLst/>
          </a:prstGeom>
        </p:spPr>
        <p:txBody>
          <a:bodyPr vert="horz" wrap="square" lIns="0" tIns="22013" rIns="0" bIns="0" rtlCol="0">
            <a:spAutoFit/>
          </a:bodyPr>
          <a:lstStyle/>
          <a:p>
            <a:pPr marL="16933">
              <a:spcBef>
                <a:spcPts val="173"/>
              </a:spcBef>
            </a:pPr>
            <a:r>
              <a:rPr sz="667" spc="-20" dirty="0">
                <a:solidFill>
                  <a:srgbClr val="585858"/>
                </a:solidFill>
                <a:latin typeface="游ゴシック"/>
                <a:cs typeface="游ゴシック"/>
              </a:rPr>
              <a:t>希望する</a:t>
            </a:r>
            <a:endParaRPr sz="667">
              <a:latin typeface="游ゴシック"/>
              <a:cs typeface="游ゴシック"/>
            </a:endParaRPr>
          </a:p>
        </p:txBody>
      </p:sp>
      <p:sp>
        <p:nvSpPr>
          <p:cNvPr id="144" name="object 144"/>
          <p:cNvSpPr txBox="1"/>
          <p:nvPr/>
        </p:nvSpPr>
        <p:spPr>
          <a:xfrm>
            <a:off x="10250995" y="6811412"/>
            <a:ext cx="485122" cy="124885"/>
          </a:xfrm>
          <a:prstGeom prst="rect">
            <a:avLst/>
          </a:prstGeom>
        </p:spPr>
        <p:txBody>
          <a:bodyPr vert="horz" wrap="square" lIns="0" tIns="22013" rIns="0" bIns="0" rtlCol="0">
            <a:spAutoFit/>
          </a:bodyPr>
          <a:lstStyle/>
          <a:p>
            <a:pPr marL="16933">
              <a:spcBef>
                <a:spcPts val="173"/>
              </a:spcBef>
            </a:pPr>
            <a:r>
              <a:rPr sz="667" spc="-13" dirty="0">
                <a:solidFill>
                  <a:srgbClr val="585858"/>
                </a:solidFill>
                <a:latin typeface="游ゴシック"/>
                <a:cs typeface="游ゴシック"/>
              </a:rPr>
              <a:t>希望しない</a:t>
            </a:r>
            <a:endParaRPr sz="667">
              <a:latin typeface="游ゴシック"/>
              <a:cs typeface="游ゴシック"/>
            </a:endParaRPr>
          </a:p>
        </p:txBody>
      </p:sp>
      <p:grpSp>
        <p:nvGrpSpPr>
          <p:cNvPr id="145" name="object 145"/>
          <p:cNvGrpSpPr/>
          <p:nvPr/>
        </p:nvGrpSpPr>
        <p:grpSpPr>
          <a:xfrm>
            <a:off x="10953702" y="8860119"/>
            <a:ext cx="932992" cy="49951"/>
            <a:chOff x="8264779" y="6230277"/>
            <a:chExt cx="699770" cy="37465"/>
          </a:xfrm>
        </p:grpSpPr>
        <p:sp>
          <p:nvSpPr>
            <p:cNvPr id="146" name="object 146"/>
            <p:cNvSpPr/>
            <p:nvPr/>
          </p:nvSpPr>
          <p:spPr>
            <a:xfrm>
              <a:off x="8264779" y="6230277"/>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147" name="object 147"/>
            <p:cNvSpPr/>
            <p:nvPr/>
          </p:nvSpPr>
          <p:spPr>
            <a:xfrm>
              <a:off x="8596122" y="6230277"/>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148" name="object 148"/>
            <p:cNvSpPr/>
            <p:nvPr/>
          </p:nvSpPr>
          <p:spPr>
            <a:xfrm>
              <a:off x="8927465" y="6230277"/>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149" name="object 149"/>
          <p:cNvSpPr txBox="1"/>
          <p:nvPr/>
        </p:nvSpPr>
        <p:spPr>
          <a:xfrm>
            <a:off x="11008564" y="8805137"/>
            <a:ext cx="1546803" cy="124885"/>
          </a:xfrm>
          <a:prstGeom prst="rect">
            <a:avLst/>
          </a:prstGeom>
        </p:spPr>
        <p:txBody>
          <a:bodyPr vert="horz" wrap="square" lIns="0" tIns="22013" rIns="0" bIns="0" rtlCol="0">
            <a:spAutoFit/>
          </a:bodyPr>
          <a:lstStyle/>
          <a:p>
            <a:pPr marL="16933">
              <a:spcBef>
                <a:spcPts val="173"/>
              </a:spcBef>
              <a:tabLst>
                <a:tab pos="458882" algn="l"/>
                <a:tab pos="899984"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150" name="object 150"/>
          <p:cNvSpPr txBox="1"/>
          <p:nvPr/>
        </p:nvSpPr>
        <p:spPr>
          <a:xfrm>
            <a:off x="12473919" y="6157947"/>
            <a:ext cx="631589" cy="135870"/>
          </a:xfrm>
          <a:prstGeom prst="rect">
            <a:avLst/>
          </a:prstGeom>
        </p:spPr>
        <p:txBody>
          <a:bodyPr vert="horz" wrap="square" lIns="0" tIns="22859" rIns="0" bIns="0" rtlCol="0">
            <a:spAutoFit/>
          </a:bodyPr>
          <a:lstStyle/>
          <a:p>
            <a:pPr marL="16933">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1010026" y="846946"/>
            <a:ext cx="3386541" cy="242866"/>
          </a:xfrm>
          <a:prstGeom prst="rect">
            <a:avLst/>
          </a:prstGeom>
        </p:spPr>
        <p:txBody>
          <a:bodyPr vert="horz" wrap="square" lIns="0" tIns="16933" rIns="0" bIns="0" rtlCol="0">
            <a:spAutoFit/>
          </a:bodyPr>
          <a:lstStyle/>
          <a:p>
            <a:pPr marL="16933">
              <a:spcBef>
                <a:spcPts val="133"/>
              </a:spcBef>
            </a:pPr>
            <a:r>
              <a:rPr sz="1467" dirty="0">
                <a:latin typeface="游ゴシック"/>
                <a:cs typeface="游ゴシック"/>
              </a:rPr>
              <a:t>保健相談に関する調査集計（浦安支部</a:t>
            </a:r>
            <a:r>
              <a:rPr sz="1467" spc="-67" dirty="0">
                <a:latin typeface="游ゴシック"/>
                <a:cs typeface="游ゴシック"/>
              </a:rPr>
              <a:t>）</a:t>
            </a:r>
            <a:endParaRPr sz="1467">
              <a:latin typeface="游ゴシック"/>
              <a:cs typeface="游ゴシック"/>
            </a:endParaRPr>
          </a:p>
        </p:txBody>
      </p:sp>
      <p:sp>
        <p:nvSpPr>
          <p:cNvPr id="3" name="object 3"/>
          <p:cNvSpPr txBox="1"/>
          <p:nvPr/>
        </p:nvSpPr>
        <p:spPr>
          <a:xfrm>
            <a:off x="12675930" y="837042"/>
            <a:ext cx="802610" cy="149678"/>
          </a:xfrm>
          <a:prstGeom prst="rect">
            <a:avLst/>
          </a:prstGeom>
        </p:spPr>
        <p:txBody>
          <a:bodyPr vert="horz" wrap="square" lIns="0" tIns="16086" rIns="0" bIns="0" rtlCol="0">
            <a:spAutoFit/>
          </a:bodyPr>
          <a:lstStyle/>
          <a:p>
            <a:pPr marL="16933">
              <a:spcBef>
                <a:spcPts val="127"/>
              </a:spcBef>
            </a:pPr>
            <a:r>
              <a:rPr sz="867" spc="-27" dirty="0">
                <a:latin typeface="游ゴシック"/>
                <a:cs typeface="游ゴシック"/>
              </a:rPr>
              <a:t>令和３年度実施</a:t>
            </a:r>
            <a:endParaRPr sz="867">
              <a:latin typeface="游ゴシック"/>
              <a:cs typeface="游ゴシック"/>
            </a:endParaRPr>
          </a:p>
        </p:txBody>
      </p:sp>
      <p:sp>
        <p:nvSpPr>
          <p:cNvPr id="4" name="object 4"/>
          <p:cNvSpPr/>
          <p:nvPr/>
        </p:nvSpPr>
        <p:spPr>
          <a:xfrm>
            <a:off x="956469" y="1536700"/>
            <a:ext cx="5967932" cy="3698103"/>
          </a:xfrm>
          <a:custGeom>
            <a:avLst/>
            <a:gdLst/>
            <a:ahLst/>
            <a:cxnLst/>
            <a:rect l="l" t="t" r="r" b="b"/>
            <a:pathLst>
              <a:path w="4476115" h="2773679">
                <a:moveTo>
                  <a:pt x="0" y="2773426"/>
                </a:moveTo>
                <a:lnTo>
                  <a:pt x="4475988" y="2773426"/>
                </a:lnTo>
                <a:lnTo>
                  <a:pt x="4475988" y="0"/>
                </a:lnTo>
                <a:lnTo>
                  <a:pt x="0" y="0"/>
                </a:lnTo>
                <a:lnTo>
                  <a:pt x="0" y="2773426"/>
                </a:lnTo>
                <a:close/>
              </a:path>
            </a:pathLst>
          </a:custGeom>
          <a:ln w="7493">
            <a:solidFill>
              <a:srgbClr val="000000"/>
            </a:solidFill>
          </a:ln>
        </p:spPr>
        <p:txBody>
          <a:bodyPr wrap="square" lIns="0" tIns="0" rIns="0" bIns="0" rtlCol="0"/>
          <a:lstStyle/>
          <a:p>
            <a:endParaRPr/>
          </a:p>
        </p:txBody>
      </p:sp>
      <p:sp>
        <p:nvSpPr>
          <p:cNvPr id="5" name="object 5"/>
          <p:cNvSpPr txBox="1"/>
          <p:nvPr/>
        </p:nvSpPr>
        <p:spPr>
          <a:xfrm>
            <a:off x="2149545" y="1603077"/>
            <a:ext cx="3656618" cy="185585"/>
          </a:xfrm>
          <a:prstGeom prst="rect">
            <a:avLst/>
          </a:prstGeom>
        </p:spPr>
        <p:txBody>
          <a:bodyPr vert="horz" wrap="square" lIns="0" tIns="21166" rIns="0" bIns="0" rtlCol="0">
            <a:spAutoFit/>
          </a:bodyPr>
          <a:lstStyle/>
          <a:p>
            <a:pPr>
              <a:spcBef>
                <a:spcPts val="167"/>
              </a:spcBef>
            </a:pPr>
            <a:r>
              <a:rPr sz="1067" spc="-7" dirty="0">
                <a:latin typeface="游ゴシック"/>
                <a:cs typeface="游ゴシック"/>
              </a:rPr>
              <a:t>問５  ニキビで悩んだり、相談されたことがありますか？</a:t>
            </a:r>
            <a:endParaRPr sz="1067">
              <a:latin typeface="游ゴシック"/>
              <a:cs typeface="游ゴシック"/>
            </a:endParaRPr>
          </a:p>
        </p:txBody>
      </p:sp>
      <p:sp>
        <p:nvSpPr>
          <p:cNvPr id="6" name="object 6"/>
          <p:cNvSpPr/>
          <p:nvPr/>
        </p:nvSpPr>
        <p:spPr>
          <a:xfrm>
            <a:off x="7466753" y="1536700"/>
            <a:ext cx="5968778" cy="3698103"/>
          </a:xfrm>
          <a:custGeom>
            <a:avLst/>
            <a:gdLst/>
            <a:ahLst/>
            <a:cxnLst/>
            <a:rect l="l" t="t" r="r" b="b"/>
            <a:pathLst>
              <a:path w="4476750" h="2773679">
                <a:moveTo>
                  <a:pt x="0" y="2773426"/>
                </a:moveTo>
                <a:lnTo>
                  <a:pt x="4476369" y="2773426"/>
                </a:lnTo>
                <a:lnTo>
                  <a:pt x="4476369" y="0"/>
                </a:lnTo>
                <a:lnTo>
                  <a:pt x="0" y="0"/>
                </a:lnTo>
                <a:lnTo>
                  <a:pt x="0" y="2773426"/>
                </a:lnTo>
                <a:close/>
              </a:path>
            </a:pathLst>
          </a:custGeom>
          <a:ln w="7493">
            <a:solidFill>
              <a:srgbClr val="000000"/>
            </a:solidFill>
          </a:ln>
        </p:spPr>
        <p:txBody>
          <a:bodyPr wrap="square" lIns="0" tIns="0" rIns="0" bIns="0" rtlCol="0"/>
          <a:lstStyle/>
          <a:p>
            <a:endParaRPr/>
          </a:p>
        </p:txBody>
      </p:sp>
      <p:sp>
        <p:nvSpPr>
          <p:cNvPr id="7" name="object 7"/>
          <p:cNvSpPr txBox="1"/>
          <p:nvPr/>
        </p:nvSpPr>
        <p:spPr>
          <a:xfrm>
            <a:off x="8227031" y="1582850"/>
            <a:ext cx="4212857" cy="427337"/>
          </a:xfrm>
          <a:prstGeom prst="rect">
            <a:avLst/>
          </a:prstGeom>
        </p:spPr>
        <p:txBody>
          <a:bodyPr vert="horz" wrap="square" lIns="0" tIns="75351" rIns="0" bIns="0" rtlCol="0">
            <a:spAutoFit/>
          </a:bodyPr>
          <a:lstStyle/>
          <a:p>
            <a:pPr>
              <a:spcBef>
                <a:spcPts val="593"/>
              </a:spcBef>
            </a:pPr>
            <a:r>
              <a:rPr sz="933" spc="-7" dirty="0">
                <a:latin typeface="游ゴシック"/>
                <a:cs typeface="游ゴシック"/>
              </a:rPr>
              <a:t>問６  眠気をさますために、エナジードリンクやカフェイン入りのドリンク等</a:t>
            </a:r>
            <a:endParaRPr sz="933">
              <a:latin typeface="游ゴシック"/>
              <a:cs typeface="游ゴシック"/>
            </a:endParaRPr>
          </a:p>
          <a:p>
            <a:pPr marL="358978">
              <a:spcBef>
                <a:spcPts val="460"/>
              </a:spcBef>
            </a:pPr>
            <a:r>
              <a:rPr sz="933" spc="-7" dirty="0">
                <a:latin typeface="游ゴシック"/>
                <a:cs typeface="游ゴシック"/>
              </a:rPr>
              <a:t>飲みすぎている児童生徒が悩んだり、相談されたことがありますか？</a:t>
            </a:r>
            <a:endParaRPr sz="933">
              <a:latin typeface="游ゴシック"/>
              <a:cs typeface="游ゴシック"/>
            </a:endParaRPr>
          </a:p>
        </p:txBody>
      </p:sp>
      <p:grpSp>
        <p:nvGrpSpPr>
          <p:cNvPr id="8" name="object 8"/>
          <p:cNvGrpSpPr/>
          <p:nvPr/>
        </p:nvGrpSpPr>
        <p:grpSpPr>
          <a:xfrm>
            <a:off x="7461675" y="5412987"/>
            <a:ext cx="5978091" cy="3707416"/>
            <a:chOff x="5531358" y="3728758"/>
            <a:chExt cx="4483735" cy="2780665"/>
          </a:xfrm>
        </p:grpSpPr>
        <p:sp>
          <p:nvSpPr>
            <p:cNvPr id="9" name="object 9"/>
            <p:cNvSpPr/>
            <p:nvPr/>
          </p:nvSpPr>
          <p:spPr>
            <a:xfrm>
              <a:off x="5535168" y="3732568"/>
              <a:ext cx="4476115" cy="2773045"/>
            </a:xfrm>
            <a:custGeom>
              <a:avLst/>
              <a:gdLst/>
              <a:ahLst/>
              <a:cxnLst/>
              <a:rect l="l" t="t" r="r" b="b"/>
              <a:pathLst>
                <a:path w="4476115" h="2773045">
                  <a:moveTo>
                    <a:pt x="0" y="2773045"/>
                  </a:moveTo>
                  <a:lnTo>
                    <a:pt x="4475861" y="2773045"/>
                  </a:lnTo>
                  <a:lnTo>
                    <a:pt x="4475861" y="0"/>
                  </a:lnTo>
                  <a:lnTo>
                    <a:pt x="0" y="0"/>
                  </a:lnTo>
                  <a:lnTo>
                    <a:pt x="0" y="2773045"/>
                  </a:lnTo>
                  <a:close/>
                </a:path>
              </a:pathLst>
            </a:custGeom>
            <a:ln w="7493">
              <a:solidFill>
                <a:srgbClr val="000000"/>
              </a:solidFill>
            </a:ln>
          </p:spPr>
          <p:txBody>
            <a:bodyPr wrap="square" lIns="0" tIns="0" rIns="0" bIns="0" rtlCol="0"/>
            <a:lstStyle/>
            <a:p>
              <a:endParaRPr/>
            </a:p>
          </p:txBody>
        </p:sp>
        <p:sp>
          <p:nvSpPr>
            <p:cNvPr id="10" name="object 10"/>
            <p:cNvSpPr/>
            <p:nvPr/>
          </p:nvSpPr>
          <p:spPr>
            <a:xfrm>
              <a:off x="6665341" y="4450461"/>
              <a:ext cx="781050" cy="1316990"/>
            </a:xfrm>
            <a:custGeom>
              <a:avLst/>
              <a:gdLst/>
              <a:ahLst/>
              <a:cxnLst/>
              <a:rect l="l" t="t" r="r" b="b"/>
              <a:pathLst>
                <a:path w="781050" h="1316989">
                  <a:moveTo>
                    <a:pt x="0" y="0"/>
                  </a:moveTo>
                  <a:lnTo>
                    <a:pt x="0" y="780795"/>
                  </a:lnTo>
                  <a:lnTo>
                    <a:pt x="567944" y="1316608"/>
                  </a:lnTo>
                  <a:lnTo>
                    <a:pt x="600838" y="1279431"/>
                  </a:lnTo>
                  <a:lnTo>
                    <a:pt x="631159" y="1240441"/>
                  </a:lnTo>
                  <a:lnTo>
                    <a:pt x="658852" y="1199776"/>
                  </a:lnTo>
                  <a:lnTo>
                    <a:pt x="683862" y="1157572"/>
                  </a:lnTo>
                  <a:lnTo>
                    <a:pt x="706134" y="1113963"/>
                  </a:lnTo>
                  <a:lnTo>
                    <a:pt x="725614" y="1069085"/>
                  </a:lnTo>
                  <a:lnTo>
                    <a:pt x="742247" y="1023076"/>
                  </a:lnTo>
                  <a:lnTo>
                    <a:pt x="755979" y="976070"/>
                  </a:lnTo>
                  <a:lnTo>
                    <a:pt x="766754" y="928203"/>
                  </a:lnTo>
                  <a:lnTo>
                    <a:pt x="774518" y="879611"/>
                  </a:lnTo>
                  <a:lnTo>
                    <a:pt x="779217" y="830430"/>
                  </a:lnTo>
                  <a:lnTo>
                    <a:pt x="780796" y="780795"/>
                  </a:lnTo>
                  <a:lnTo>
                    <a:pt x="779370" y="733237"/>
                  </a:lnTo>
                  <a:lnTo>
                    <a:pt x="775149" y="686432"/>
                  </a:lnTo>
                  <a:lnTo>
                    <a:pt x="768214" y="640461"/>
                  </a:lnTo>
                  <a:lnTo>
                    <a:pt x="758646" y="595407"/>
                  </a:lnTo>
                  <a:lnTo>
                    <a:pt x="746528" y="551350"/>
                  </a:lnTo>
                  <a:lnTo>
                    <a:pt x="731940" y="508373"/>
                  </a:lnTo>
                  <a:lnTo>
                    <a:pt x="714966" y="466558"/>
                  </a:lnTo>
                  <a:lnTo>
                    <a:pt x="695685" y="425986"/>
                  </a:lnTo>
                  <a:lnTo>
                    <a:pt x="674181" y="386738"/>
                  </a:lnTo>
                  <a:lnTo>
                    <a:pt x="650535" y="348897"/>
                  </a:lnTo>
                  <a:lnTo>
                    <a:pt x="624829" y="312544"/>
                  </a:lnTo>
                  <a:lnTo>
                    <a:pt x="597143" y="277762"/>
                  </a:lnTo>
                  <a:lnTo>
                    <a:pt x="567561" y="244631"/>
                  </a:lnTo>
                  <a:lnTo>
                    <a:pt x="536164" y="213234"/>
                  </a:lnTo>
                  <a:lnTo>
                    <a:pt x="503033" y="183652"/>
                  </a:lnTo>
                  <a:lnTo>
                    <a:pt x="468251" y="155966"/>
                  </a:lnTo>
                  <a:lnTo>
                    <a:pt x="431898" y="130260"/>
                  </a:lnTo>
                  <a:lnTo>
                    <a:pt x="394057" y="106614"/>
                  </a:lnTo>
                  <a:lnTo>
                    <a:pt x="354809" y="85110"/>
                  </a:lnTo>
                  <a:lnTo>
                    <a:pt x="314237" y="65829"/>
                  </a:lnTo>
                  <a:lnTo>
                    <a:pt x="272422" y="48855"/>
                  </a:lnTo>
                  <a:lnTo>
                    <a:pt x="229445" y="34267"/>
                  </a:lnTo>
                  <a:lnTo>
                    <a:pt x="185388" y="22149"/>
                  </a:lnTo>
                  <a:lnTo>
                    <a:pt x="140334" y="12581"/>
                  </a:lnTo>
                  <a:lnTo>
                    <a:pt x="94363" y="5646"/>
                  </a:lnTo>
                  <a:lnTo>
                    <a:pt x="47558" y="1425"/>
                  </a:lnTo>
                  <a:lnTo>
                    <a:pt x="0" y="0"/>
                  </a:lnTo>
                  <a:close/>
                </a:path>
              </a:pathLst>
            </a:custGeom>
            <a:solidFill>
              <a:srgbClr val="4471C4"/>
            </a:solidFill>
          </p:spPr>
          <p:txBody>
            <a:bodyPr wrap="square" lIns="0" tIns="0" rIns="0" bIns="0" rtlCol="0"/>
            <a:lstStyle/>
            <a:p>
              <a:endParaRPr/>
            </a:p>
          </p:txBody>
        </p:sp>
        <p:sp>
          <p:nvSpPr>
            <p:cNvPr id="11" name="object 11"/>
            <p:cNvSpPr/>
            <p:nvPr/>
          </p:nvSpPr>
          <p:spPr>
            <a:xfrm>
              <a:off x="6236335" y="5231257"/>
              <a:ext cx="996950" cy="781050"/>
            </a:xfrm>
            <a:custGeom>
              <a:avLst/>
              <a:gdLst/>
              <a:ahLst/>
              <a:cxnLst/>
              <a:rect l="l" t="t" r="r" b="b"/>
              <a:pathLst>
                <a:path w="996950" h="781050">
                  <a:moveTo>
                    <a:pt x="429006" y="0"/>
                  </a:moveTo>
                  <a:lnTo>
                    <a:pt x="0" y="652398"/>
                  </a:lnTo>
                  <a:lnTo>
                    <a:pt x="41847" y="678092"/>
                  </a:lnTo>
                  <a:lnTo>
                    <a:pt x="84743" y="700883"/>
                  </a:lnTo>
                  <a:lnTo>
                    <a:pt x="128557" y="720786"/>
                  </a:lnTo>
                  <a:lnTo>
                    <a:pt x="173158" y="737816"/>
                  </a:lnTo>
                  <a:lnTo>
                    <a:pt x="218417" y="751988"/>
                  </a:lnTo>
                  <a:lnTo>
                    <a:pt x="264202" y="763318"/>
                  </a:lnTo>
                  <a:lnTo>
                    <a:pt x="310384" y="771821"/>
                  </a:lnTo>
                  <a:lnTo>
                    <a:pt x="356833" y="777513"/>
                  </a:lnTo>
                  <a:lnTo>
                    <a:pt x="403418" y="780408"/>
                  </a:lnTo>
                  <a:lnTo>
                    <a:pt x="450008" y="780521"/>
                  </a:lnTo>
                  <a:lnTo>
                    <a:pt x="496474" y="777868"/>
                  </a:lnTo>
                  <a:lnTo>
                    <a:pt x="542686" y="772464"/>
                  </a:lnTo>
                  <a:lnTo>
                    <a:pt x="588512" y="764325"/>
                  </a:lnTo>
                  <a:lnTo>
                    <a:pt x="633824" y="753465"/>
                  </a:lnTo>
                  <a:lnTo>
                    <a:pt x="678490" y="739899"/>
                  </a:lnTo>
                  <a:lnTo>
                    <a:pt x="722380" y="723644"/>
                  </a:lnTo>
                  <a:lnTo>
                    <a:pt x="765364" y="704714"/>
                  </a:lnTo>
                  <a:lnTo>
                    <a:pt x="807312" y="683124"/>
                  </a:lnTo>
                  <a:lnTo>
                    <a:pt x="848094" y="658890"/>
                  </a:lnTo>
                  <a:lnTo>
                    <a:pt x="887579" y="632026"/>
                  </a:lnTo>
                  <a:lnTo>
                    <a:pt x="925636" y="602549"/>
                  </a:lnTo>
                  <a:lnTo>
                    <a:pt x="962137" y="570472"/>
                  </a:lnTo>
                  <a:lnTo>
                    <a:pt x="996950" y="535812"/>
                  </a:lnTo>
                  <a:lnTo>
                    <a:pt x="429006" y="0"/>
                  </a:lnTo>
                  <a:close/>
                </a:path>
              </a:pathLst>
            </a:custGeom>
            <a:solidFill>
              <a:srgbClr val="EC7C30"/>
            </a:solidFill>
          </p:spPr>
          <p:txBody>
            <a:bodyPr wrap="square" lIns="0" tIns="0" rIns="0" bIns="0" rtlCol="0"/>
            <a:lstStyle/>
            <a:p>
              <a:endParaRPr/>
            </a:p>
          </p:txBody>
        </p:sp>
        <p:sp>
          <p:nvSpPr>
            <p:cNvPr id="12" name="object 12"/>
            <p:cNvSpPr/>
            <p:nvPr/>
          </p:nvSpPr>
          <p:spPr>
            <a:xfrm>
              <a:off x="6236335" y="5231257"/>
              <a:ext cx="996950" cy="781050"/>
            </a:xfrm>
            <a:custGeom>
              <a:avLst/>
              <a:gdLst/>
              <a:ahLst/>
              <a:cxnLst/>
              <a:rect l="l" t="t" r="r" b="b"/>
              <a:pathLst>
                <a:path w="996950" h="781050">
                  <a:moveTo>
                    <a:pt x="996950" y="535812"/>
                  </a:moveTo>
                  <a:lnTo>
                    <a:pt x="962137" y="570472"/>
                  </a:lnTo>
                  <a:lnTo>
                    <a:pt x="925636" y="602549"/>
                  </a:lnTo>
                  <a:lnTo>
                    <a:pt x="887579" y="632026"/>
                  </a:lnTo>
                  <a:lnTo>
                    <a:pt x="848094" y="658890"/>
                  </a:lnTo>
                  <a:lnTo>
                    <a:pt x="807312" y="683124"/>
                  </a:lnTo>
                  <a:lnTo>
                    <a:pt x="765364" y="704714"/>
                  </a:lnTo>
                  <a:lnTo>
                    <a:pt x="722380" y="723644"/>
                  </a:lnTo>
                  <a:lnTo>
                    <a:pt x="678490" y="739899"/>
                  </a:lnTo>
                  <a:lnTo>
                    <a:pt x="633824" y="753465"/>
                  </a:lnTo>
                  <a:lnTo>
                    <a:pt x="588512" y="764325"/>
                  </a:lnTo>
                  <a:lnTo>
                    <a:pt x="542686" y="772464"/>
                  </a:lnTo>
                  <a:lnTo>
                    <a:pt x="496474" y="777868"/>
                  </a:lnTo>
                  <a:lnTo>
                    <a:pt x="450008" y="780521"/>
                  </a:lnTo>
                  <a:lnTo>
                    <a:pt x="403418" y="780408"/>
                  </a:lnTo>
                  <a:lnTo>
                    <a:pt x="356833" y="777513"/>
                  </a:lnTo>
                  <a:lnTo>
                    <a:pt x="310384" y="771821"/>
                  </a:lnTo>
                  <a:lnTo>
                    <a:pt x="264202" y="763318"/>
                  </a:lnTo>
                  <a:lnTo>
                    <a:pt x="218417" y="751988"/>
                  </a:lnTo>
                  <a:lnTo>
                    <a:pt x="173158" y="737816"/>
                  </a:lnTo>
                  <a:lnTo>
                    <a:pt x="128557" y="720786"/>
                  </a:lnTo>
                  <a:lnTo>
                    <a:pt x="84743" y="700883"/>
                  </a:lnTo>
                  <a:lnTo>
                    <a:pt x="41847" y="678092"/>
                  </a:lnTo>
                  <a:lnTo>
                    <a:pt x="0" y="652398"/>
                  </a:lnTo>
                  <a:lnTo>
                    <a:pt x="429006" y="0"/>
                  </a:lnTo>
                  <a:lnTo>
                    <a:pt x="996950" y="535812"/>
                  </a:lnTo>
                  <a:close/>
                </a:path>
              </a:pathLst>
            </a:custGeom>
            <a:ln w="11239">
              <a:solidFill>
                <a:srgbClr val="FFFFFF"/>
              </a:solidFill>
            </a:ln>
          </p:spPr>
          <p:txBody>
            <a:bodyPr wrap="square" lIns="0" tIns="0" rIns="0" bIns="0" rtlCol="0"/>
            <a:lstStyle/>
            <a:p>
              <a:endParaRPr/>
            </a:p>
          </p:txBody>
        </p:sp>
        <p:sp>
          <p:nvSpPr>
            <p:cNvPr id="13" name="object 13"/>
            <p:cNvSpPr/>
            <p:nvPr/>
          </p:nvSpPr>
          <p:spPr>
            <a:xfrm>
              <a:off x="5884488" y="4450461"/>
              <a:ext cx="781050" cy="1433195"/>
            </a:xfrm>
            <a:custGeom>
              <a:avLst/>
              <a:gdLst/>
              <a:ahLst/>
              <a:cxnLst/>
              <a:rect l="l" t="t" r="r" b="b"/>
              <a:pathLst>
                <a:path w="781050" h="1433195">
                  <a:moveTo>
                    <a:pt x="780853" y="0"/>
                  </a:moveTo>
                  <a:lnTo>
                    <a:pt x="731810" y="1538"/>
                  </a:lnTo>
                  <a:lnTo>
                    <a:pt x="683301" y="6109"/>
                  </a:lnTo>
                  <a:lnTo>
                    <a:pt x="635446" y="13648"/>
                  </a:lnTo>
                  <a:lnTo>
                    <a:pt x="588368" y="24088"/>
                  </a:lnTo>
                  <a:lnTo>
                    <a:pt x="542189" y="37364"/>
                  </a:lnTo>
                  <a:lnTo>
                    <a:pt x="497031" y="53410"/>
                  </a:lnTo>
                  <a:lnTo>
                    <a:pt x="453016" y="72161"/>
                  </a:lnTo>
                  <a:lnTo>
                    <a:pt x="410267" y="93551"/>
                  </a:lnTo>
                  <a:lnTo>
                    <a:pt x="368904" y="117514"/>
                  </a:lnTo>
                  <a:lnTo>
                    <a:pt x="329050" y="143985"/>
                  </a:lnTo>
                  <a:lnTo>
                    <a:pt x="290827" y="172897"/>
                  </a:lnTo>
                  <a:lnTo>
                    <a:pt x="254358" y="204186"/>
                  </a:lnTo>
                  <a:lnTo>
                    <a:pt x="219764" y="237785"/>
                  </a:lnTo>
                  <a:lnTo>
                    <a:pt x="187167" y="273629"/>
                  </a:lnTo>
                  <a:lnTo>
                    <a:pt x="156690" y="311653"/>
                  </a:lnTo>
                  <a:lnTo>
                    <a:pt x="128454" y="351789"/>
                  </a:lnTo>
                  <a:lnTo>
                    <a:pt x="103518" y="392313"/>
                  </a:lnTo>
                  <a:lnTo>
                    <a:pt x="81332" y="433743"/>
                  </a:lnTo>
                  <a:lnTo>
                    <a:pt x="61871" y="475966"/>
                  </a:lnTo>
                  <a:lnTo>
                    <a:pt x="45112" y="518869"/>
                  </a:lnTo>
                  <a:lnTo>
                    <a:pt x="31032" y="562339"/>
                  </a:lnTo>
                  <a:lnTo>
                    <a:pt x="19608" y="606262"/>
                  </a:lnTo>
                  <a:lnTo>
                    <a:pt x="10816" y="650526"/>
                  </a:lnTo>
                  <a:lnTo>
                    <a:pt x="4633" y="695018"/>
                  </a:lnTo>
                  <a:lnTo>
                    <a:pt x="1035" y="739624"/>
                  </a:lnTo>
                  <a:lnTo>
                    <a:pt x="0" y="784231"/>
                  </a:lnTo>
                  <a:lnTo>
                    <a:pt x="1503" y="828727"/>
                  </a:lnTo>
                  <a:lnTo>
                    <a:pt x="5522" y="872998"/>
                  </a:lnTo>
                  <a:lnTo>
                    <a:pt x="12034" y="916931"/>
                  </a:lnTo>
                  <a:lnTo>
                    <a:pt x="21015" y="960414"/>
                  </a:lnTo>
                  <a:lnTo>
                    <a:pt x="32441" y="1003332"/>
                  </a:lnTo>
                  <a:lnTo>
                    <a:pt x="46290" y="1045573"/>
                  </a:lnTo>
                  <a:lnTo>
                    <a:pt x="62538" y="1087024"/>
                  </a:lnTo>
                  <a:lnTo>
                    <a:pt x="81162" y="1127571"/>
                  </a:lnTo>
                  <a:lnTo>
                    <a:pt x="102139" y="1167103"/>
                  </a:lnTo>
                  <a:lnTo>
                    <a:pt x="125445" y="1205504"/>
                  </a:lnTo>
                  <a:lnTo>
                    <a:pt x="151057" y="1242664"/>
                  </a:lnTo>
                  <a:lnTo>
                    <a:pt x="178951" y="1278468"/>
                  </a:lnTo>
                  <a:lnTo>
                    <a:pt x="209105" y="1312803"/>
                  </a:lnTo>
                  <a:lnTo>
                    <a:pt x="241494" y="1345556"/>
                  </a:lnTo>
                  <a:lnTo>
                    <a:pt x="276097" y="1376614"/>
                  </a:lnTo>
                  <a:lnTo>
                    <a:pt x="312889" y="1405865"/>
                  </a:lnTo>
                  <a:lnTo>
                    <a:pt x="351847" y="1433195"/>
                  </a:lnTo>
                  <a:lnTo>
                    <a:pt x="780853" y="780796"/>
                  </a:lnTo>
                  <a:lnTo>
                    <a:pt x="780853" y="0"/>
                  </a:lnTo>
                  <a:close/>
                </a:path>
              </a:pathLst>
            </a:custGeom>
            <a:solidFill>
              <a:srgbClr val="A4A4A4"/>
            </a:solidFill>
          </p:spPr>
          <p:txBody>
            <a:bodyPr wrap="square" lIns="0" tIns="0" rIns="0" bIns="0" rtlCol="0"/>
            <a:lstStyle/>
            <a:p>
              <a:endParaRPr/>
            </a:p>
          </p:txBody>
        </p:sp>
        <p:sp>
          <p:nvSpPr>
            <p:cNvPr id="14" name="object 14"/>
            <p:cNvSpPr/>
            <p:nvPr/>
          </p:nvSpPr>
          <p:spPr>
            <a:xfrm>
              <a:off x="5884488" y="4450461"/>
              <a:ext cx="781050" cy="1433195"/>
            </a:xfrm>
            <a:custGeom>
              <a:avLst/>
              <a:gdLst/>
              <a:ahLst/>
              <a:cxnLst/>
              <a:rect l="l" t="t" r="r" b="b"/>
              <a:pathLst>
                <a:path w="781050" h="1433195">
                  <a:moveTo>
                    <a:pt x="351847" y="1433195"/>
                  </a:moveTo>
                  <a:lnTo>
                    <a:pt x="312889" y="1405865"/>
                  </a:lnTo>
                  <a:lnTo>
                    <a:pt x="276097" y="1376614"/>
                  </a:lnTo>
                  <a:lnTo>
                    <a:pt x="241494" y="1345556"/>
                  </a:lnTo>
                  <a:lnTo>
                    <a:pt x="209105" y="1312803"/>
                  </a:lnTo>
                  <a:lnTo>
                    <a:pt x="178951" y="1278468"/>
                  </a:lnTo>
                  <a:lnTo>
                    <a:pt x="151057" y="1242664"/>
                  </a:lnTo>
                  <a:lnTo>
                    <a:pt x="125445" y="1205504"/>
                  </a:lnTo>
                  <a:lnTo>
                    <a:pt x="102139" y="1167103"/>
                  </a:lnTo>
                  <a:lnTo>
                    <a:pt x="81162" y="1127571"/>
                  </a:lnTo>
                  <a:lnTo>
                    <a:pt x="62538" y="1087024"/>
                  </a:lnTo>
                  <a:lnTo>
                    <a:pt x="46290" y="1045573"/>
                  </a:lnTo>
                  <a:lnTo>
                    <a:pt x="32441" y="1003332"/>
                  </a:lnTo>
                  <a:lnTo>
                    <a:pt x="21015" y="960414"/>
                  </a:lnTo>
                  <a:lnTo>
                    <a:pt x="12034" y="916931"/>
                  </a:lnTo>
                  <a:lnTo>
                    <a:pt x="5522" y="872998"/>
                  </a:lnTo>
                  <a:lnTo>
                    <a:pt x="1503" y="828727"/>
                  </a:lnTo>
                  <a:lnTo>
                    <a:pt x="0" y="784231"/>
                  </a:lnTo>
                  <a:lnTo>
                    <a:pt x="1035" y="739624"/>
                  </a:lnTo>
                  <a:lnTo>
                    <a:pt x="4633" y="695018"/>
                  </a:lnTo>
                  <a:lnTo>
                    <a:pt x="10816" y="650526"/>
                  </a:lnTo>
                  <a:lnTo>
                    <a:pt x="19608" y="606262"/>
                  </a:lnTo>
                  <a:lnTo>
                    <a:pt x="31032" y="562339"/>
                  </a:lnTo>
                  <a:lnTo>
                    <a:pt x="45112" y="518869"/>
                  </a:lnTo>
                  <a:lnTo>
                    <a:pt x="61871" y="475966"/>
                  </a:lnTo>
                  <a:lnTo>
                    <a:pt x="81332" y="433743"/>
                  </a:lnTo>
                  <a:lnTo>
                    <a:pt x="103518" y="392313"/>
                  </a:lnTo>
                  <a:lnTo>
                    <a:pt x="128454" y="351789"/>
                  </a:lnTo>
                  <a:lnTo>
                    <a:pt x="156690" y="311653"/>
                  </a:lnTo>
                  <a:lnTo>
                    <a:pt x="187167" y="273629"/>
                  </a:lnTo>
                  <a:lnTo>
                    <a:pt x="219764" y="237785"/>
                  </a:lnTo>
                  <a:lnTo>
                    <a:pt x="254358" y="204186"/>
                  </a:lnTo>
                  <a:lnTo>
                    <a:pt x="290827" y="172897"/>
                  </a:lnTo>
                  <a:lnTo>
                    <a:pt x="329050" y="143985"/>
                  </a:lnTo>
                  <a:lnTo>
                    <a:pt x="368904" y="117514"/>
                  </a:lnTo>
                  <a:lnTo>
                    <a:pt x="410267" y="93551"/>
                  </a:lnTo>
                  <a:lnTo>
                    <a:pt x="453016" y="72161"/>
                  </a:lnTo>
                  <a:lnTo>
                    <a:pt x="497031" y="53410"/>
                  </a:lnTo>
                  <a:lnTo>
                    <a:pt x="542189" y="37364"/>
                  </a:lnTo>
                  <a:lnTo>
                    <a:pt x="588368" y="24088"/>
                  </a:lnTo>
                  <a:lnTo>
                    <a:pt x="635446" y="13648"/>
                  </a:lnTo>
                  <a:lnTo>
                    <a:pt x="683301" y="6109"/>
                  </a:lnTo>
                  <a:lnTo>
                    <a:pt x="731810" y="1538"/>
                  </a:lnTo>
                  <a:lnTo>
                    <a:pt x="780853" y="0"/>
                  </a:lnTo>
                  <a:lnTo>
                    <a:pt x="780853" y="780796"/>
                  </a:lnTo>
                  <a:lnTo>
                    <a:pt x="351847" y="1433195"/>
                  </a:lnTo>
                  <a:close/>
                </a:path>
              </a:pathLst>
            </a:custGeom>
            <a:ln w="11239">
              <a:solidFill>
                <a:srgbClr val="FFFFFF"/>
              </a:solidFill>
            </a:ln>
          </p:spPr>
          <p:txBody>
            <a:bodyPr wrap="square" lIns="0" tIns="0" rIns="0" bIns="0" rtlCol="0"/>
            <a:lstStyle/>
            <a:p>
              <a:endParaRPr/>
            </a:p>
          </p:txBody>
        </p:sp>
        <p:sp>
          <p:nvSpPr>
            <p:cNvPr id="15" name="object 15"/>
            <p:cNvSpPr/>
            <p:nvPr/>
          </p:nvSpPr>
          <p:spPr>
            <a:xfrm>
              <a:off x="7037070" y="4258564"/>
              <a:ext cx="604520" cy="662940"/>
            </a:xfrm>
            <a:custGeom>
              <a:avLst/>
              <a:gdLst/>
              <a:ahLst/>
              <a:cxnLst/>
              <a:rect l="l" t="t" r="r" b="b"/>
              <a:pathLst>
                <a:path w="604520" h="662939">
                  <a:moveTo>
                    <a:pt x="604266" y="0"/>
                  </a:moveTo>
                  <a:lnTo>
                    <a:pt x="0" y="0"/>
                  </a:lnTo>
                  <a:lnTo>
                    <a:pt x="0" y="269240"/>
                  </a:lnTo>
                  <a:lnTo>
                    <a:pt x="348869" y="269240"/>
                  </a:lnTo>
                  <a:lnTo>
                    <a:pt x="348869" y="662940"/>
                  </a:lnTo>
                  <a:lnTo>
                    <a:pt x="424421" y="662940"/>
                  </a:lnTo>
                  <a:lnTo>
                    <a:pt x="424421" y="269240"/>
                  </a:lnTo>
                  <a:lnTo>
                    <a:pt x="604266" y="269240"/>
                  </a:lnTo>
                  <a:lnTo>
                    <a:pt x="604266" y="0"/>
                  </a:lnTo>
                  <a:close/>
                </a:path>
              </a:pathLst>
            </a:custGeom>
            <a:solidFill>
              <a:srgbClr val="FFFFFF"/>
            </a:solidFill>
          </p:spPr>
          <p:txBody>
            <a:bodyPr wrap="square" lIns="0" tIns="0" rIns="0" bIns="0" rtlCol="0"/>
            <a:lstStyle/>
            <a:p>
              <a:endParaRPr/>
            </a:p>
          </p:txBody>
        </p:sp>
        <p:sp>
          <p:nvSpPr>
            <p:cNvPr id="16" name="object 16"/>
            <p:cNvSpPr/>
            <p:nvPr/>
          </p:nvSpPr>
          <p:spPr>
            <a:xfrm>
              <a:off x="7037070" y="4258564"/>
              <a:ext cx="604520" cy="663575"/>
            </a:xfrm>
            <a:custGeom>
              <a:avLst/>
              <a:gdLst/>
              <a:ahLst/>
              <a:cxnLst/>
              <a:rect l="l" t="t" r="r" b="b"/>
              <a:pathLst>
                <a:path w="604520" h="663575">
                  <a:moveTo>
                    <a:pt x="0" y="0"/>
                  </a:moveTo>
                  <a:lnTo>
                    <a:pt x="352552" y="0"/>
                  </a:lnTo>
                  <a:lnTo>
                    <a:pt x="503555" y="0"/>
                  </a:lnTo>
                  <a:lnTo>
                    <a:pt x="604266" y="0"/>
                  </a:lnTo>
                  <a:lnTo>
                    <a:pt x="604266" y="156972"/>
                  </a:lnTo>
                  <a:lnTo>
                    <a:pt x="604266" y="224154"/>
                  </a:lnTo>
                  <a:lnTo>
                    <a:pt x="604266" y="268986"/>
                  </a:lnTo>
                  <a:lnTo>
                    <a:pt x="503555" y="268986"/>
                  </a:lnTo>
                  <a:lnTo>
                    <a:pt x="345186" y="663448"/>
                  </a:lnTo>
                  <a:lnTo>
                    <a:pt x="352552" y="268986"/>
                  </a:lnTo>
                  <a:lnTo>
                    <a:pt x="0" y="268986"/>
                  </a:lnTo>
                  <a:lnTo>
                    <a:pt x="0" y="224154"/>
                  </a:lnTo>
                  <a:lnTo>
                    <a:pt x="0" y="156972"/>
                  </a:lnTo>
                  <a:lnTo>
                    <a:pt x="0" y="0"/>
                  </a:lnTo>
                  <a:close/>
                </a:path>
              </a:pathLst>
            </a:custGeom>
            <a:ln w="5626">
              <a:solidFill>
                <a:srgbClr val="000000"/>
              </a:solidFill>
            </a:ln>
          </p:spPr>
          <p:txBody>
            <a:bodyPr wrap="square" lIns="0" tIns="0" rIns="0" bIns="0" rtlCol="0"/>
            <a:lstStyle/>
            <a:p>
              <a:endParaRPr/>
            </a:p>
          </p:txBody>
        </p:sp>
        <p:sp>
          <p:nvSpPr>
            <p:cNvPr id="17" name="object 17"/>
            <p:cNvSpPr/>
            <p:nvPr/>
          </p:nvSpPr>
          <p:spPr>
            <a:xfrm>
              <a:off x="6756019" y="5978652"/>
              <a:ext cx="850265" cy="281940"/>
            </a:xfrm>
            <a:custGeom>
              <a:avLst/>
              <a:gdLst/>
              <a:ahLst/>
              <a:cxnLst/>
              <a:rect l="l" t="t" r="r" b="b"/>
              <a:pathLst>
                <a:path w="850265" h="281939">
                  <a:moveTo>
                    <a:pt x="850010" y="0"/>
                  </a:moveTo>
                  <a:lnTo>
                    <a:pt x="229361" y="0"/>
                  </a:lnTo>
                  <a:lnTo>
                    <a:pt x="229361" y="46990"/>
                  </a:lnTo>
                  <a:lnTo>
                    <a:pt x="0" y="28194"/>
                  </a:lnTo>
                  <a:lnTo>
                    <a:pt x="229361" y="117348"/>
                  </a:lnTo>
                  <a:lnTo>
                    <a:pt x="229361" y="281686"/>
                  </a:lnTo>
                  <a:lnTo>
                    <a:pt x="850010" y="281686"/>
                  </a:lnTo>
                  <a:lnTo>
                    <a:pt x="850010" y="0"/>
                  </a:lnTo>
                  <a:close/>
                </a:path>
              </a:pathLst>
            </a:custGeom>
            <a:solidFill>
              <a:srgbClr val="FFFFFF"/>
            </a:solidFill>
          </p:spPr>
          <p:txBody>
            <a:bodyPr wrap="square" lIns="0" tIns="0" rIns="0" bIns="0" rtlCol="0"/>
            <a:lstStyle/>
            <a:p>
              <a:endParaRPr/>
            </a:p>
          </p:txBody>
        </p:sp>
        <p:sp>
          <p:nvSpPr>
            <p:cNvPr id="18" name="object 18"/>
            <p:cNvSpPr/>
            <p:nvPr/>
          </p:nvSpPr>
          <p:spPr>
            <a:xfrm>
              <a:off x="6756019" y="5978652"/>
              <a:ext cx="850265" cy="281940"/>
            </a:xfrm>
            <a:custGeom>
              <a:avLst/>
              <a:gdLst/>
              <a:ahLst/>
              <a:cxnLst/>
              <a:rect l="l" t="t" r="r" b="b"/>
              <a:pathLst>
                <a:path w="850265" h="281939">
                  <a:moveTo>
                    <a:pt x="229361" y="0"/>
                  </a:moveTo>
                  <a:lnTo>
                    <a:pt x="332866" y="0"/>
                  </a:lnTo>
                  <a:lnTo>
                    <a:pt x="488060" y="0"/>
                  </a:lnTo>
                  <a:lnTo>
                    <a:pt x="850010" y="0"/>
                  </a:lnTo>
                  <a:lnTo>
                    <a:pt x="850010" y="46990"/>
                  </a:lnTo>
                  <a:lnTo>
                    <a:pt x="850010" y="117348"/>
                  </a:lnTo>
                  <a:lnTo>
                    <a:pt x="850010" y="281686"/>
                  </a:lnTo>
                  <a:lnTo>
                    <a:pt x="488060" y="281686"/>
                  </a:lnTo>
                  <a:lnTo>
                    <a:pt x="332866" y="281686"/>
                  </a:lnTo>
                  <a:lnTo>
                    <a:pt x="229361" y="281686"/>
                  </a:lnTo>
                  <a:lnTo>
                    <a:pt x="229361" y="117348"/>
                  </a:lnTo>
                  <a:lnTo>
                    <a:pt x="0" y="28194"/>
                  </a:lnTo>
                  <a:lnTo>
                    <a:pt x="229361" y="46990"/>
                  </a:lnTo>
                  <a:lnTo>
                    <a:pt x="229361" y="0"/>
                  </a:lnTo>
                  <a:close/>
                </a:path>
              </a:pathLst>
            </a:custGeom>
            <a:ln w="5626">
              <a:solidFill>
                <a:srgbClr val="000000"/>
              </a:solidFill>
            </a:ln>
          </p:spPr>
          <p:txBody>
            <a:bodyPr wrap="square" lIns="0" tIns="0" rIns="0" bIns="0" rtlCol="0"/>
            <a:lstStyle/>
            <a:p>
              <a:endParaRPr/>
            </a:p>
          </p:txBody>
        </p:sp>
      </p:grpSp>
      <p:sp>
        <p:nvSpPr>
          <p:cNvPr id="19" name="object 19"/>
          <p:cNvSpPr/>
          <p:nvPr/>
        </p:nvSpPr>
        <p:spPr>
          <a:xfrm>
            <a:off x="956469" y="1351796"/>
            <a:ext cx="5967932" cy="7620"/>
          </a:xfrm>
          <a:custGeom>
            <a:avLst/>
            <a:gdLst/>
            <a:ahLst/>
            <a:cxnLst/>
            <a:rect l="l" t="t" r="r" b="b"/>
            <a:pathLst>
              <a:path w="4476115" h="5715">
                <a:moveTo>
                  <a:pt x="0" y="0"/>
                </a:moveTo>
                <a:lnTo>
                  <a:pt x="0" y="5207"/>
                </a:lnTo>
                <a:lnTo>
                  <a:pt x="4475988" y="5207"/>
                </a:lnTo>
                <a:lnTo>
                  <a:pt x="4475988" y="0"/>
                </a:lnTo>
              </a:path>
            </a:pathLst>
          </a:custGeom>
          <a:ln w="7493">
            <a:solidFill>
              <a:srgbClr val="000000"/>
            </a:solidFill>
          </a:ln>
        </p:spPr>
        <p:txBody>
          <a:bodyPr wrap="square" lIns="0" tIns="0" rIns="0" bIns="0" rtlCol="0"/>
          <a:lstStyle/>
          <a:p>
            <a:endParaRPr/>
          </a:p>
        </p:txBody>
      </p:sp>
      <p:sp>
        <p:nvSpPr>
          <p:cNvPr id="20" name="object 20"/>
          <p:cNvSpPr/>
          <p:nvPr/>
        </p:nvSpPr>
        <p:spPr>
          <a:xfrm>
            <a:off x="7466753" y="1351795"/>
            <a:ext cx="5968778" cy="0"/>
          </a:xfrm>
          <a:custGeom>
            <a:avLst/>
            <a:gdLst/>
            <a:ahLst/>
            <a:cxnLst/>
            <a:rect l="l" t="t" r="r" b="b"/>
            <a:pathLst>
              <a:path w="4476750">
                <a:moveTo>
                  <a:pt x="0" y="0"/>
                </a:moveTo>
                <a:lnTo>
                  <a:pt x="4476369" y="0"/>
                </a:lnTo>
              </a:path>
            </a:pathLst>
          </a:custGeom>
          <a:ln w="7493">
            <a:solidFill>
              <a:srgbClr val="000000"/>
            </a:solidFill>
          </a:ln>
        </p:spPr>
        <p:txBody>
          <a:bodyPr wrap="square" lIns="0" tIns="0" rIns="0" bIns="0" rtlCol="0"/>
          <a:lstStyle/>
          <a:p>
            <a:endParaRPr/>
          </a:p>
        </p:txBody>
      </p:sp>
      <p:sp>
        <p:nvSpPr>
          <p:cNvPr id="21" name="object 21"/>
          <p:cNvSpPr/>
          <p:nvPr/>
        </p:nvSpPr>
        <p:spPr>
          <a:xfrm>
            <a:off x="956469" y="5419760"/>
            <a:ext cx="5967932" cy="3695563"/>
          </a:xfrm>
          <a:custGeom>
            <a:avLst/>
            <a:gdLst/>
            <a:ahLst/>
            <a:cxnLst/>
            <a:rect l="l" t="t" r="r" b="b"/>
            <a:pathLst>
              <a:path w="4476115" h="2771775">
                <a:moveTo>
                  <a:pt x="0" y="2771775"/>
                </a:moveTo>
                <a:lnTo>
                  <a:pt x="4475988" y="2771775"/>
                </a:lnTo>
                <a:lnTo>
                  <a:pt x="4475988" y="0"/>
                </a:lnTo>
                <a:lnTo>
                  <a:pt x="0" y="0"/>
                </a:lnTo>
                <a:lnTo>
                  <a:pt x="0" y="2771775"/>
                </a:lnTo>
                <a:close/>
              </a:path>
            </a:pathLst>
          </a:custGeom>
          <a:ln w="7493">
            <a:solidFill>
              <a:srgbClr val="000000"/>
            </a:solidFill>
          </a:ln>
        </p:spPr>
        <p:txBody>
          <a:bodyPr wrap="square" lIns="0" tIns="0" rIns="0" bIns="0" rtlCol="0"/>
          <a:lstStyle/>
          <a:p>
            <a:endParaRPr/>
          </a:p>
        </p:txBody>
      </p:sp>
      <p:sp>
        <p:nvSpPr>
          <p:cNvPr id="22" name="object 22"/>
          <p:cNvSpPr txBox="1"/>
          <p:nvPr/>
        </p:nvSpPr>
        <p:spPr>
          <a:xfrm>
            <a:off x="1729411" y="5508775"/>
            <a:ext cx="298016" cy="185585"/>
          </a:xfrm>
          <a:prstGeom prst="rect">
            <a:avLst/>
          </a:prstGeom>
        </p:spPr>
        <p:txBody>
          <a:bodyPr vert="horz" wrap="square" lIns="0" tIns="21166" rIns="0" bIns="0" rtlCol="0">
            <a:spAutoFit/>
          </a:bodyPr>
          <a:lstStyle/>
          <a:p>
            <a:pPr>
              <a:spcBef>
                <a:spcPts val="167"/>
              </a:spcBef>
            </a:pPr>
            <a:r>
              <a:rPr sz="1067" spc="-33" dirty="0">
                <a:latin typeface="游ゴシック"/>
                <a:cs typeface="游ゴシック"/>
              </a:rPr>
              <a:t>問７</a:t>
            </a:r>
            <a:endParaRPr sz="1067">
              <a:latin typeface="游ゴシック"/>
              <a:cs typeface="游ゴシック"/>
            </a:endParaRPr>
          </a:p>
        </p:txBody>
      </p:sp>
      <p:sp>
        <p:nvSpPr>
          <p:cNvPr id="23" name="object 23"/>
          <p:cNvSpPr txBox="1"/>
          <p:nvPr/>
        </p:nvSpPr>
        <p:spPr>
          <a:xfrm>
            <a:off x="2289411" y="5508775"/>
            <a:ext cx="3654924" cy="185585"/>
          </a:xfrm>
          <a:prstGeom prst="rect">
            <a:avLst/>
          </a:prstGeom>
        </p:spPr>
        <p:txBody>
          <a:bodyPr vert="horz" wrap="square" lIns="0" tIns="21166" rIns="0" bIns="0" rtlCol="0">
            <a:spAutoFit/>
          </a:bodyPr>
          <a:lstStyle/>
          <a:p>
            <a:pPr>
              <a:spcBef>
                <a:spcPts val="167"/>
              </a:spcBef>
            </a:pPr>
            <a:r>
              <a:rPr sz="1067" spc="-7" dirty="0">
                <a:latin typeface="游ゴシック"/>
                <a:cs typeface="游ゴシック"/>
              </a:rPr>
              <a:t>望まない妊娠で悩んだり、相談されたことがありますか？</a:t>
            </a:r>
            <a:endParaRPr sz="1067">
              <a:latin typeface="游ゴシック"/>
              <a:cs typeface="游ゴシック"/>
            </a:endParaRPr>
          </a:p>
        </p:txBody>
      </p:sp>
      <p:grpSp>
        <p:nvGrpSpPr>
          <p:cNvPr id="24" name="object 24"/>
          <p:cNvGrpSpPr/>
          <p:nvPr/>
        </p:nvGrpSpPr>
        <p:grpSpPr>
          <a:xfrm>
            <a:off x="1311505" y="2437351"/>
            <a:ext cx="2399363" cy="2394284"/>
            <a:chOff x="918559" y="1496949"/>
            <a:chExt cx="1799589" cy="1795780"/>
          </a:xfrm>
        </p:grpSpPr>
        <p:sp>
          <p:nvSpPr>
            <p:cNvPr id="25" name="object 25"/>
            <p:cNvSpPr/>
            <p:nvPr/>
          </p:nvSpPr>
          <p:spPr>
            <a:xfrm>
              <a:off x="1287652" y="1502664"/>
              <a:ext cx="1250315" cy="1613535"/>
            </a:xfrm>
            <a:custGeom>
              <a:avLst/>
              <a:gdLst/>
              <a:ahLst/>
              <a:cxnLst/>
              <a:rect l="l" t="t" r="r" b="b"/>
              <a:pathLst>
                <a:path w="1250314" h="1613535">
                  <a:moveTo>
                    <a:pt x="443356" y="0"/>
                  </a:moveTo>
                  <a:lnTo>
                    <a:pt x="443356" y="806704"/>
                  </a:lnTo>
                  <a:lnTo>
                    <a:pt x="0" y="1480693"/>
                  </a:lnTo>
                  <a:lnTo>
                    <a:pt x="44701" y="1508056"/>
                  </a:lnTo>
                  <a:lnTo>
                    <a:pt x="90904" y="1532372"/>
                  </a:lnTo>
                  <a:lnTo>
                    <a:pt x="138453" y="1553595"/>
                  </a:lnTo>
                  <a:lnTo>
                    <a:pt x="187194" y="1571680"/>
                  </a:lnTo>
                  <a:lnTo>
                    <a:pt x="236971" y="1586579"/>
                  </a:lnTo>
                  <a:lnTo>
                    <a:pt x="287631" y="1598247"/>
                  </a:lnTo>
                  <a:lnTo>
                    <a:pt x="339018" y="1606639"/>
                  </a:lnTo>
                  <a:lnTo>
                    <a:pt x="390978" y="1611708"/>
                  </a:lnTo>
                  <a:lnTo>
                    <a:pt x="443356" y="1613408"/>
                  </a:lnTo>
                  <a:lnTo>
                    <a:pt x="490755" y="1612038"/>
                  </a:lnTo>
                  <a:lnTo>
                    <a:pt x="537433" y="1607980"/>
                  </a:lnTo>
                  <a:lnTo>
                    <a:pt x="583313" y="1601309"/>
                  </a:lnTo>
                  <a:lnTo>
                    <a:pt x="628322" y="1592101"/>
                  </a:lnTo>
                  <a:lnTo>
                    <a:pt x="672382" y="1580432"/>
                  </a:lnTo>
                  <a:lnTo>
                    <a:pt x="715419" y="1566376"/>
                  </a:lnTo>
                  <a:lnTo>
                    <a:pt x="757356" y="1550011"/>
                  </a:lnTo>
                  <a:lnTo>
                    <a:pt x="798118" y="1531411"/>
                  </a:lnTo>
                  <a:lnTo>
                    <a:pt x="837630" y="1510652"/>
                  </a:lnTo>
                  <a:lnTo>
                    <a:pt x="875815" y="1487810"/>
                  </a:lnTo>
                  <a:lnTo>
                    <a:pt x="912598" y="1462960"/>
                  </a:lnTo>
                  <a:lnTo>
                    <a:pt x="947903" y="1436179"/>
                  </a:lnTo>
                  <a:lnTo>
                    <a:pt x="981654" y="1407542"/>
                  </a:lnTo>
                  <a:lnTo>
                    <a:pt x="1013777" y="1377124"/>
                  </a:lnTo>
                  <a:lnTo>
                    <a:pt x="1044195" y="1345001"/>
                  </a:lnTo>
                  <a:lnTo>
                    <a:pt x="1072832" y="1311250"/>
                  </a:lnTo>
                  <a:lnTo>
                    <a:pt x="1099613" y="1275945"/>
                  </a:lnTo>
                  <a:lnTo>
                    <a:pt x="1124463" y="1239162"/>
                  </a:lnTo>
                  <a:lnTo>
                    <a:pt x="1147305" y="1200977"/>
                  </a:lnTo>
                  <a:lnTo>
                    <a:pt x="1168064" y="1161465"/>
                  </a:lnTo>
                  <a:lnTo>
                    <a:pt x="1186664" y="1120703"/>
                  </a:lnTo>
                  <a:lnTo>
                    <a:pt x="1203029" y="1078766"/>
                  </a:lnTo>
                  <a:lnTo>
                    <a:pt x="1217085" y="1035729"/>
                  </a:lnTo>
                  <a:lnTo>
                    <a:pt x="1228754" y="991669"/>
                  </a:lnTo>
                  <a:lnTo>
                    <a:pt x="1237962" y="946660"/>
                  </a:lnTo>
                  <a:lnTo>
                    <a:pt x="1244633" y="900780"/>
                  </a:lnTo>
                  <a:lnTo>
                    <a:pt x="1248691" y="854102"/>
                  </a:lnTo>
                  <a:lnTo>
                    <a:pt x="1250061" y="806704"/>
                  </a:lnTo>
                  <a:lnTo>
                    <a:pt x="1248691" y="759305"/>
                  </a:lnTo>
                  <a:lnTo>
                    <a:pt x="1244633" y="712627"/>
                  </a:lnTo>
                  <a:lnTo>
                    <a:pt x="1237962" y="666747"/>
                  </a:lnTo>
                  <a:lnTo>
                    <a:pt x="1228754" y="621738"/>
                  </a:lnTo>
                  <a:lnTo>
                    <a:pt x="1217085" y="577678"/>
                  </a:lnTo>
                  <a:lnTo>
                    <a:pt x="1203029" y="534641"/>
                  </a:lnTo>
                  <a:lnTo>
                    <a:pt x="1186664" y="492704"/>
                  </a:lnTo>
                  <a:lnTo>
                    <a:pt x="1168064" y="451942"/>
                  </a:lnTo>
                  <a:lnTo>
                    <a:pt x="1147305" y="412430"/>
                  </a:lnTo>
                  <a:lnTo>
                    <a:pt x="1124463" y="374245"/>
                  </a:lnTo>
                  <a:lnTo>
                    <a:pt x="1099613" y="337462"/>
                  </a:lnTo>
                  <a:lnTo>
                    <a:pt x="1072832" y="302157"/>
                  </a:lnTo>
                  <a:lnTo>
                    <a:pt x="1044195" y="268406"/>
                  </a:lnTo>
                  <a:lnTo>
                    <a:pt x="1013777" y="236283"/>
                  </a:lnTo>
                  <a:lnTo>
                    <a:pt x="981654" y="205865"/>
                  </a:lnTo>
                  <a:lnTo>
                    <a:pt x="947903" y="177228"/>
                  </a:lnTo>
                  <a:lnTo>
                    <a:pt x="912598" y="150447"/>
                  </a:lnTo>
                  <a:lnTo>
                    <a:pt x="875815" y="125597"/>
                  </a:lnTo>
                  <a:lnTo>
                    <a:pt x="837630" y="102755"/>
                  </a:lnTo>
                  <a:lnTo>
                    <a:pt x="798118" y="81996"/>
                  </a:lnTo>
                  <a:lnTo>
                    <a:pt x="757356" y="63396"/>
                  </a:lnTo>
                  <a:lnTo>
                    <a:pt x="715419" y="47031"/>
                  </a:lnTo>
                  <a:lnTo>
                    <a:pt x="672382" y="32975"/>
                  </a:lnTo>
                  <a:lnTo>
                    <a:pt x="628322" y="21306"/>
                  </a:lnTo>
                  <a:lnTo>
                    <a:pt x="583313" y="12098"/>
                  </a:lnTo>
                  <a:lnTo>
                    <a:pt x="537433" y="5427"/>
                  </a:lnTo>
                  <a:lnTo>
                    <a:pt x="490755" y="1369"/>
                  </a:lnTo>
                  <a:lnTo>
                    <a:pt x="443356" y="0"/>
                  </a:lnTo>
                  <a:close/>
                </a:path>
              </a:pathLst>
            </a:custGeom>
            <a:solidFill>
              <a:srgbClr val="4471C4"/>
            </a:solidFill>
          </p:spPr>
          <p:txBody>
            <a:bodyPr wrap="square" lIns="0" tIns="0" rIns="0" bIns="0" rtlCol="0"/>
            <a:lstStyle/>
            <a:p>
              <a:endParaRPr/>
            </a:p>
          </p:txBody>
        </p:sp>
        <p:sp>
          <p:nvSpPr>
            <p:cNvPr id="26" name="object 26"/>
            <p:cNvSpPr/>
            <p:nvPr/>
          </p:nvSpPr>
          <p:spPr>
            <a:xfrm>
              <a:off x="924274" y="1502664"/>
              <a:ext cx="807085" cy="1480820"/>
            </a:xfrm>
            <a:custGeom>
              <a:avLst/>
              <a:gdLst/>
              <a:ahLst/>
              <a:cxnLst/>
              <a:rect l="l" t="t" r="r" b="b"/>
              <a:pathLst>
                <a:path w="807085" h="1480820">
                  <a:moveTo>
                    <a:pt x="806735" y="0"/>
                  </a:moveTo>
                  <a:lnTo>
                    <a:pt x="756058" y="1590"/>
                  </a:lnTo>
                  <a:lnTo>
                    <a:pt x="705935" y="6314"/>
                  </a:lnTo>
                  <a:lnTo>
                    <a:pt x="656490" y="14106"/>
                  </a:lnTo>
                  <a:lnTo>
                    <a:pt x="607849" y="24895"/>
                  </a:lnTo>
                  <a:lnTo>
                    <a:pt x="560139" y="38616"/>
                  </a:lnTo>
                  <a:lnTo>
                    <a:pt x="513485" y="55198"/>
                  </a:lnTo>
                  <a:lnTo>
                    <a:pt x="468013" y="74575"/>
                  </a:lnTo>
                  <a:lnTo>
                    <a:pt x="423849" y="96678"/>
                  </a:lnTo>
                  <a:lnTo>
                    <a:pt x="381118" y="121439"/>
                  </a:lnTo>
                  <a:lnTo>
                    <a:pt x="339947" y="148790"/>
                  </a:lnTo>
                  <a:lnTo>
                    <a:pt x="300460" y="178663"/>
                  </a:lnTo>
                  <a:lnTo>
                    <a:pt x="262785" y="210990"/>
                  </a:lnTo>
                  <a:lnTo>
                    <a:pt x="227046" y="245703"/>
                  </a:lnTo>
                  <a:lnTo>
                    <a:pt x="193370" y="282733"/>
                  </a:lnTo>
                  <a:lnTo>
                    <a:pt x="161882" y="322012"/>
                  </a:lnTo>
                  <a:lnTo>
                    <a:pt x="132708" y="363473"/>
                  </a:lnTo>
                  <a:lnTo>
                    <a:pt x="107806" y="403828"/>
                  </a:lnTo>
                  <a:lnTo>
                    <a:pt x="85546" y="445058"/>
                  </a:lnTo>
                  <a:lnTo>
                    <a:pt x="65907" y="487058"/>
                  </a:lnTo>
                  <a:lnTo>
                    <a:pt x="48868" y="529723"/>
                  </a:lnTo>
                  <a:lnTo>
                    <a:pt x="34406" y="572949"/>
                  </a:lnTo>
                  <a:lnTo>
                    <a:pt x="22499" y="616630"/>
                  </a:lnTo>
                  <a:lnTo>
                    <a:pt x="13127" y="660661"/>
                  </a:lnTo>
                  <a:lnTo>
                    <a:pt x="6268" y="704939"/>
                  </a:lnTo>
                  <a:lnTo>
                    <a:pt x="1899" y="749358"/>
                  </a:lnTo>
                  <a:lnTo>
                    <a:pt x="0" y="793813"/>
                  </a:lnTo>
                  <a:lnTo>
                    <a:pt x="548" y="838199"/>
                  </a:lnTo>
                  <a:lnTo>
                    <a:pt x="3522" y="882412"/>
                  </a:lnTo>
                  <a:lnTo>
                    <a:pt x="8900" y="926347"/>
                  </a:lnTo>
                  <a:lnTo>
                    <a:pt x="16662" y="969898"/>
                  </a:lnTo>
                  <a:lnTo>
                    <a:pt x="26784" y="1012962"/>
                  </a:lnTo>
                  <a:lnTo>
                    <a:pt x="39246" y="1055433"/>
                  </a:lnTo>
                  <a:lnTo>
                    <a:pt x="54025" y="1097207"/>
                  </a:lnTo>
                  <a:lnTo>
                    <a:pt x="71100" y="1138178"/>
                  </a:lnTo>
                  <a:lnTo>
                    <a:pt x="90450" y="1178241"/>
                  </a:lnTo>
                  <a:lnTo>
                    <a:pt x="112053" y="1217293"/>
                  </a:lnTo>
                  <a:lnTo>
                    <a:pt x="135887" y="1255228"/>
                  </a:lnTo>
                  <a:lnTo>
                    <a:pt x="161930" y="1291941"/>
                  </a:lnTo>
                  <a:lnTo>
                    <a:pt x="190162" y="1327327"/>
                  </a:lnTo>
                  <a:lnTo>
                    <a:pt x="220559" y="1361283"/>
                  </a:lnTo>
                  <a:lnTo>
                    <a:pt x="253101" y="1393701"/>
                  </a:lnTo>
                  <a:lnTo>
                    <a:pt x="287766" y="1424479"/>
                  </a:lnTo>
                  <a:lnTo>
                    <a:pt x="324532" y="1453511"/>
                  </a:lnTo>
                  <a:lnTo>
                    <a:pt x="363378" y="1480692"/>
                  </a:lnTo>
                  <a:lnTo>
                    <a:pt x="806735" y="806703"/>
                  </a:lnTo>
                  <a:lnTo>
                    <a:pt x="806735" y="0"/>
                  </a:lnTo>
                  <a:close/>
                </a:path>
              </a:pathLst>
            </a:custGeom>
            <a:solidFill>
              <a:srgbClr val="EC7C30"/>
            </a:solidFill>
          </p:spPr>
          <p:txBody>
            <a:bodyPr wrap="square" lIns="0" tIns="0" rIns="0" bIns="0" rtlCol="0"/>
            <a:lstStyle/>
            <a:p>
              <a:endParaRPr/>
            </a:p>
          </p:txBody>
        </p:sp>
        <p:sp>
          <p:nvSpPr>
            <p:cNvPr id="27" name="object 27"/>
            <p:cNvSpPr/>
            <p:nvPr/>
          </p:nvSpPr>
          <p:spPr>
            <a:xfrm>
              <a:off x="924274" y="1502664"/>
              <a:ext cx="807085" cy="1480820"/>
            </a:xfrm>
            <a:custGeom>
              <a:avLst/>
              <a:gdLst/>
              <a:ahLst/>
              <a:cxnLst/>
              <a:rect l="l" t="t" r="r" b="b"/>
              <a:pathLst>
                <a:path w="807085" h="1480820">
                  <a:moveTo>
                    <a:pt x="363378" y="1480692"/>
                  </a:moveTo>
                  <a:lnTo>
                    <a:pt x="324532" y="1453511"/>
                  </a:lnTo>
                  <a:lnTo>
                    <a:pt x="287766" y="1424479"/>
                  </a:lnTo>
                  <a:lnTo>
                    <a:pt x="253101" y="1393701"/>
                  </a:lnTo>
                  <a:lnTo>
                    <a:pt x="220559" y="1361283"/>
                  </a:lnTo>
                  <a:lnTo>
                    <a:pt x="190162" y="1327327"/>
                  </a:lnTo>
                  <a:lnTo>
                    <a:pt x="161930" y="1291941"/>
                  </a:lnTo>
                  <a:lnTo>
                    <a:pt x="135887" y="1255228"/>
                  </a:lnTo>
                  <a:lnTo>
                    <a:pt x="112053" y="1217293"/>
                  </a:lnTo>
                  <a:lnTo>
                    <a:pt x="90450" y="1178241"/>
                  </a:lnTo>
                  <a:lnTo>
                    <a:pt x="71100" y="1138178"/>
                  </a:lnTo>
                  <a:lnTo>
                    <a:pt x="54025" y="1097207"/>
                  </a:lnTo>
                  <a:lnTo>
                    <a:pt x="39246" y="1055433"/>
                  </a:lnTo>
                  <a:lnTo>
                    <a:pt x="26784" y="1012962"/>
                  </a:lnTo>
                  <a:lnTo>
                    <a:pt x="16662" y="969898"/>
                  </a:lnTo>
                  <a:lnTo>
                    <a:pt x="8900" y="926347"/>
                  </a:lnTo>
                  <a:lnTo>
                    <a:pt x="3522" y="882412"/>
                  </a:lnTo>
                  <a:lnTo>
                    <a:pt x="548" y="838199"/>
                  </a:lnTo>
                  <a:lnTo>
                    <a:pt x="0" y="793813"/>
                  </a:lnTo>
                  <a:lnTo>
                    <a:pt x="1899" y="749358"/>
                  </a:lnTo>
                  <a:lnTo>
                    <a:pt x="6268" y="704939"/>
                  </a:lnTo>
                  <a:lnTo>
                    <a:pt x="13127" y="660661"/>
                  </a:lnTo>
                  <a:lnTo>
                    <a:pt x="22499" y="616630"/>
                  </a:lnTo>
                  <a:lnTo>
                    <a:pt x="34406" y="572949"/>
                  </a:lnTo>
                  <a:lnTo>
                    <a:pt x="48868" y="529723"/>
                  </a:lnTo>
                  <a:lnTo>
                    <a:pt x="65907" y="487058"/>
                  </a:lnTo>
                  <a:lnTo>
                    <a:pt x="85546" y="445058"/>
                  </a:lnTo>
                  <a:lnTo>
                    <a:pt x="107806" y="403828"/>
                  </a:lnTo>
                  <a:lnTo>
                    <a:pt x="132708" y="363473"/>
                  </a:lnTo>
                  <a:lnTo>
                    <a:pt x="161882" y="322012"/>
                  </a:lnTo>
                  <a:lnTo>
                    <a:pt x="193370" y="282733"/>
                  </a:lnTo>
                  <a:lnTo>
                    <a:pt x="227046" y="245703"/>
                  </a:lnTo>
                  <a:lnTo>
                    <a:pt x="262785" y="210990"/>
                  </a:lnTo>
                  <a:lnTo>
                    <a:pt x="300460" y="178663"/>
                  </a:lnTo>
                  <a:lnTo>
                    <a:pt x="339947" y="148790"/>
                  </a:lnTo>
                  <a:lnTo>
                    <a:pt x="381118" y="121439"/>
                  </a:lnTo>
                  <a:lnTo>
                    <a:pt x="423849" y="96678"/>
                  </a:lnTo>
                  <a:lnTo>
                    <a:pt x="468013" y="74575"/>
                  </a:lnTo>
                  <a:lnTo>
                    <a:pt x="513485" y="55198"/>
                  </a:lnTo>
                  <a:lnTo>
                    <a:pt x="560139" y="38616"/>
                  </a:lnTo>
                  <a:lnTo>
                    <a:pt x="607849" y="24895"/>
                  </a:lnTo>
                  <a:lnTo>
                    <a:pt x="656490" y="14106"/>
                  </a:lnTo>
                  <a:lnTo>
                    <a:pt x="705935" y="6314"/>
                  </a:lnTo>
                  <a:lnTo>
                    <a:pt x="756058" y="1590"/>
                  </a:lnTo>
                  <a:lnTo>
                    <a:pt x="806735" y="0"/>
                  </a:lnTo>
                  <a:lnTo>
                    <a:pt x="806735" y="806703"/>
                  </a:lnTo>
                  <a:lnTo>
                    <a:pt x="363378" y="1480692"/>
                  </a:lnTo>
                  <a:close/>
                </a:path>
              </a:pathLst>
            </a:custGeom>
            <a:ln w="11239">
              <a:solidFill>
                <a:srgbClr val="FFFFFF"/>
              </a:solidFill>
            </a:ln>
          </p:spPr>
          <p:txBody>
            <a:bodyPr wrap="square" lIns="0" tIns="0" rIns="0" bIns="0" rtlCol="0"/>
            <a:lstStyle/>
            <a:p>
              <a:endParaRPr/>
            </a:p>
          </p:txBody>
        </p:sp>
        <p:sp>
          <p:nvSpPr>
            <p:cNvPr id="28" name="object 28"/>
            <p:cNvSpPr/>
            <p:nvPr/>
          </p:nvSpPr>
          <p:spPr>
            <a:xfrm>
              <a:off x="2079116" y="2540762"/>
              <a:ext cx="636270" cy="749300"/>
            </a:xfrm>
            <a:custGeom>
              <a:avLst/>
              <a:gdLst/>
              <a:ahLst/>
              <a:cxnLst/>
              <a:rect l="l" t="t" r="r" b="b"/>
              <a:pathLst>
                <a:path w="636269" h="749300">
                  <a:moveTo>
                    <a:pt x="424688" y="0"/>
                  </a:moveTo>
                  <a:lnTo>
                    <a:pt x="371094" y="480440"/>
                  </a:lnTo>
                  <a:lnTo>
                    <a:pt x="0" y="480440"/>
                  </a:lnTo>
                  <a:lnTo>
                    <a:pt x="0" y="749045"/>
                  </a:lnTo>
                  <a:lnTo>
                    <a:pt x="636143" y="749045"/>
                  </a:lnTo>
                  <a:lnTo>
                    <a:pt x="636143" y="480440"/>
                  </a:lnTo>
                  <a:lnTo>
                    <a:pt x="530098" y="480440"/>
                  </a:lnTo>
                  <a:lnTo>
                    <a:pt x="424688" y="0"/>
                  </a:lnTo>
                  <a:close/>
                </a:path>
              </a:pathLst>
            </a:custGeom>
            <a:solidFill>
              <a:srgbClr val="FFFFFF"/>
            </a:solidFill>
          </p:spPr>
          <p:txBody>
            <a:bodyPr wrap="square" lIns="0" tIns="0" rIns="0" bIns="0" rtlCol="0"/>
            <a:lstStyle/>
            <a:p>
              <a:endParaRPr/>
            </a:p>
          </p:txBody>
        </p:sp>
        <p:sp>
          <p:nvSpPr>
            <p:cNvPr id="29" name="object 29"/>
            <p:cNvSpPr/>
            <p:nvPr/>
          </p:nvSpPr>
          <p:spPr>
            <a:xfrm>
              <a:off x="2079116" y="2540762"/>
              <a:ext cx="636270" cy="749300"/>
            </a:xfrm>
            <a:custGeom>
              <a:avLst/>
              <a:gdLst/>
              <a:ahLst/>
              <a:cxnLst/>
              <a:rect l="l" t="t" r="r" b="b"/>
              <a:pathLst>
                <a:path w="636269" h="749300">
                  <a:moveTo>
                    <a:pt x="0" y="480440"/>
                  </a:moveTo>
                  <a:lnTo>
                    <a:pt x="371094" y="480440"/>
                  </a:lnTo>
                  <a:lnTo>
                    <a:pt x="424688" y="0"/>
                  </a:lnTo>
                  <a:lnTo>
                    <a:pt x="530098" y="480440"/>
                  </a:lnTo>
                  <a:lnTo>
                    <a:pt x="636143" y="480440"/>
                  </a:lnTo>
                  <a:lnTo>
                    <a:pt x="636143" y="525271"/>
                  </a:lnTo>
                  <a:lnTo>
                    <a:pt x="636143" y="592327"/>
                  </a:lnTo>
                  <a:lnTo>
                    <a:pt x="636143" y="749045"/>
                  </a:lnTo>
                  <a:lnTo>
                    <a:pt x="530098" y="749045"/>
                  </a:lnTo>
                  <a:lnTo>
                    <a:pt x="371094" y="749045"/>
                  </a:lnTo>
                  <a:lnTo>
                    <a:pt x="0" y="749045"/>
                  </a:lnTo>
                  <a:lnTo>
                    <a:pt x="0" y="592327"/>
                  </a:lnTo>
                  <a:lnTo>
                    <a:pt x="0" y="525271"/>
                  </a:lnTo>
                  <a:lnTo>
                    <a:pt x="0" y="480440"/>
                  </a:lnTo>
                  <a:close/>
                </a:path>
              </a:pathLst>
            </a:custGeom>
            <a:ln w="5626">
              <a:solidFill>
                <a:srgbClr val="000000"/>
              </a:solidFill>
            </a:ln>
          </p:spPr>
          <p:txBody>
            <a:bodyPr wrap="square" lIns="0" tIns="0" rIns="0" bIns="0" rtlCol="0"/>
            <a:lstStyle/>
            <a:p>
              <a:endParaRPr/>
            </a:p>
          </p:txBody>
        </p:sp>
      </p:grpSp>
      <p:sp>
        <p:nvSpPr>
          <p:cNvPr id="30" name="object 30"/>
          <p:cNvSpPr txBox="1"/>
          <p:nvPr/>
        </p:nvSpPr>
        <p:spPr>
          <a:xfrm>
            <a:off x="2981450" y="4489247"/>
            <a:ext cx="656142" cy="289822"/>
          </a:xfrm>
          <a:prstGeom prst="rect">
            <a:avLst/>
          </a:prstGeom>
        </p:spPr>
        <p:txBody>
          <a:bodyPr vert="horz" wrap="square" lIns="0" tIns="30479" rIns="0" bIns="0" rtlCol="0">
            <a:spAutoFit/>
          </a:bodyPr>
          <a:lstStyle/>
          <a:p>
            <a:pPr marR="40639" algn="ctr">
              <a:spcBef>
                <a:spcPts val="240"/>
              </a:spcBef>
            </a:pPr>
            <a:r>
              <a:rPr sz="800" spc="-33" dirty="0">
                <a:solidFill>
                  <a:srgbClr val="585858"/>
                </a:solidFill>
                <a:latin typeface="BIZ UDPゴシック"/>
                <a:cs typeface="BIZ UDPゴシック"/>
              </a:rPr>
              <a:t>ある</a:t>
            </a:r>
            <a:endParaRPr sz="800">
              <a:latin typeface="BIZ UDPゴシック"/>
              <a:cs typeface="BIZ UDPゴシック"/>
            </a:endParaRPr>
          </a:p>
          <a:p>
            <a:pPr marR="6773" algn="ctr">
              <a:spcBef>
                <a:spcPts val="113"/>
              </a:spcBef>
            </a:pPr>
            <a:r>
              <a:rPr sz="800" dirty="0">
                <a:solidFill>
                  <a:srgbClr val="585858"/>
                </a:solidFill>
                <a:latin typeface="BIZ UDPゴシック"/>
                <a:cs typeface="BIZ UDPゴシック"/>
              </a:rPr>
              <a:t>16</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59%</a:t>
            </a:r>
            <a:endParaRPr sz="800">
              <a:latin typeface="BIZ UDPゴシック"/>
              <a:cs typeface="BIZ UDPゴシック"/>
            </a:endParaRPr>
          </a:p>
        </p:txBody>
      </p:sp>
      <p:grpSp>
        <p:nvGrpSpPr>
          <p:cNvPr id="31" name="object 31"/>
          <p:cNvGrpSpPr/>
          <p:nvPr/>
        </p:nvGrpSpPr>
        <p:grpSpPr>
          <a:xfrm>
            <a:off x="1053239" y="2233397"/>
            <a:ext cx="750965" cy="982944"/>
            <a:chOff x="724852" y="1343977"/>
            <a:chExt cx="563245" cy="737235"/>
          </a:xfrm>
        </p:grpSpPr>
        <p:sp>
          <p:nvSpPr>
            <p:cNvPr id="32" name="object 32"/>
            <p:cNvSpPr/>
            <p:nvPr/>
          </p:nvSpPr>
          <p:spPr>
            <a:xfrm>
              <a:off x="727710" y="1346835"/>
              <a:ext cx="557530" cy="731520"/>
            </a:xfrm>
            <a:custGeom>
              <a:avLst/>
              <a:gdLst/>
              <a:ahLst/>
              <a:cxnLst/>
              <a:rect l="l" t="t" r="r" b="b"/>
              <a:pathLst>
                <a:path w="557530" h="731519">
                  <a:moveTo>
                    <a:pt x="557403" y="0"/>
                  </a:moveTo>
                  <a:lnTo>
                    <a:pt x="0" y="0"/>
                  </a:lnTo>
                  <a:lnTo>
                    <a:pt x="0" y="254127"/>
                  </a:lnTo>
                  <a:lnTo>
                    <a:pt x="92900" y="254127"/>
                  </a:lnTo>
                  <a:lnTo>
                    <a:pt x="230454" y="731139"/>
                  </a:lnTo>
                  <a:lnTo>
                    <a:pt x="232232" y="254127"/>
                  </a:lnTo>
                  <a:lnTo>
                    <a:pt x="557403" y="254127"/>
                  </a:lnTo>
                  <a:lnTo>
                    <a:pt x="557403" y="0"/>
                  </a:lnTo>
                  <a:close/>
                </a:path>
              </a:pathLst>
            </a:custGeom>
            <a:solidFill>
              <a:srgbClr val="FFFFFF"/>
            </a:solidFill>
          </p:spPr>
          <p:txBody>
            <a:bodyPr wrap="square" lIns="0" tIns="0" rIns="0" bIns="0" rtlCol="0"/>
            <a:lstStyle/>
            <a:p>
              <a:endParaRPr/>
            </a:p>
          </p:txBody>
        </p:sp>
        <p:sp>
          <p:nvSpPr>
            <p:cNvPr id="33" name="object 33"/>
            <p:cNvSpPr/>
            <p:nvPr/>
          </p:nvSpPr>
          <p:spPr>
            <a:xfrm>
              <a:off x="727710" y="1346835"/>
              <a:ext cx="557530" cy="731520"/>
            </a:xfrm>
            <a:custGeom>
              <a:avLst/>
              <a:gdLst/>
              <a:ahLst/>
              <a:cxnLst/>
              <a:rect l="l" t="t" r="r" b="b"/>
              <a:pathLst>
                <a:path w="557530" h="731519">
                  <a:moveTo>
                    <a:pt x="0" y="0"/>
                  </a:moveTo>
                  <a:lnTo>
                    <a:pt x="92900" y="0"/>
                  </a:lnTo>
                  <a:lnTo>
                    <a:pt x="232232" y="0"/>
                  </a:lnTo>
                  <a:lnTo>
                    <a:pt x="557403" y="0"/>
                  </a:lnTo>
                  <a:lnTo>
                    <a:pt x="557403" y="148209"/>
                  </a:lnTo>
                  <a:lnTo>
                    <a:pt x="557403" y="211836"/>
                  </a:lnTo>
                  <a:lnTo>
                    <a:pt x="557403" y="254127"/>
                  </a:lnTo>
                  <a:lnTo>
                    <a:pt x="232232" y="254127"/>
                  </a:lnTo>
                  <a:lnTo>
                    <a:pt x="230454" y="731139"/>
                  </a:lnTo>
                  <a:lnTo>
                    <a:pt x="92900" y="254127"/>
                  </a:lnTo>
                  <a:lnTo>
                    <a:pt x="0" y="254127"/>
                  </a:lnTo>
                  <a:lnTo>
                    <a:pt x="0" y="211836"/>
                  </a:lnTo>
                  <a:lnTo>
                    <a:pt x="0" y="148209"/>
                  </a:lnTo>
                  <a:lnTo>
                    <a:pt x="0" y="0"/>
                  </a:lnTo>
                  <a:close/>
                </a:path>
              </a:pathLst>
            </a:custGeom>
            <a:ln w="5626">
              <a:solidFill>
                <a:srgbClr val="000000"/>
              </a:solidFill>
            </a:ln>
          </p:spPr>
          <p:txBody>
            <a:bodyPr wrap="square" lIns="0" tIns="0" rIns="0" bIns="0" rtlCol="0"/>
            <a:lstStyle/>
            <a:p>
              <a:endParaRPr/>
            </a:p>
          </p:txBody>
        </p:sp>
      </p:grpSp>
      <p:sp>
        <p:nvSpPr>
          <p:cNvPr id="34" name="object 34"/>
          <p:cNvSpPr txBox="1"/>
          <p:nvPr/>
        </p:nvSpPr>
        <p:spPr>
          <a:xfrm>
            <a:off x="1139747" y="2245808"/>
            <a:ext cx="629050" cy="289822"/>
          </a:xfrm>
          <a:prstGeom prst="rect">
            <a:avLst/>
          </a:prstGeom>
        </p:spPr>
        <p:txBody>
          <a:bodyPr vert="horz" wrap="square" lIns="0" tIns="30479" rIns="0" bIns="0" rtlCol="0">
            <a:spAutoFit/>
          </a:bodyPr>
          <a:lstStyle/>
          <a:p>
            <a:pPr marR="40639" algn="ctr">
              <a:spcBef>
                <a:spcPts val="240"/>
              </a:spcBef>
            </a:pPr>
            <a:r>
              <a:rPr sz="800" spc="-33" dirty="0">
                <a:solidFill>
                  <a:srgbClr val="585858"/>
                </a:solidFill>
                <a:latin typeface="BIZ UDPゴシック"/>
                <a:cs typeface="BIZ UDPゴシック"/>
              </a:rPr>
              <a:t>ない</a:t>
            </a:r>
            <a:endParaRPr sz="800">
              <a:latin typeface="BIZ UDPゴシック"/>
              <a:cs typeface="BIZ UDPゴシック"/>
            </a:endParaRPr>
          </a:p>
          <a:p>
            <a:pPr marR="6773" algn="ctr">
              <a:spcBef>
                <a:spcPts val="120"/>
              </a:spcBef>
            </a:pPr>
            <a:r>
              <a:rPr sz="800" dirty="0">
                <a:solidFill>
                  <a:srgbClr val="585858"/>
                </a:solidFill>
                <a:latin typeface="BIZ UDPゴシック"/>
                <a:cs typeface="BIZ UDPゴシック"/>
              </a:rPr>
              <a:t>11</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41%</a:t>
            </a:r>
            <a:endParaRPr sz="800">
              <a:latin typeface="BIZ UDPゴシック"/>
              <a:cs typeface="BIZ UDPゴシック"/>
            </a:endParaRPr>
          </a:p>
        </p:txBody>
      </p:sp>
      <p:grpSp>
        <p:nvGrpSpPr>
          <p:cNvPr id="35" name="object 35"/>
          <p:cNvGrpSpPr/>
          <p:nvPr/>
        </p:nvGrpSpPr>
        <p:grpSpPr>
          <a:xfrm>
            <a:off x="4058623" y="2324494"/>
            <a:ext cx="2651662" cy="2231731"/>
            <a:chOff x="2978975" y="1412303"/>
            <a:chExt cx="1988820" cy="1673860"/>
          </a:xfrm>
        </p:grpSpPr>
        <p:sp>
          <p:nvSpPr>
            <p:cNvPr id="36" name="object 36"/>
            <p:cNvSpPr/>
            <p:nvPr/>
          </p:nvSpPr>
          <p:spPr>
            <a:xfrm>
              <a:off x="3378073" y="1415161"/>
              <a:ext cx="1189990" cy="1668145"/>
            </a:xfrm>
            <a:custGeom>
              <a:avLst/>
              <a:gdLst/>
              <a:ahLst/>
              <a:cxnLst/>
              <a:rect l="l" t="t" r="r" b="b"/>
              <a:pathLst>
                <a:path w="1189989" h="1668145">
                  <a:moveTo>
                    <a:pt x="0" y="1417954"/>
                  </a:moveTo>
                  <a:lnTo>
                    <a:pt x="0" y="1667891"/>
                  </a:lnTo>
                </a:path>
                <a:path w="1189989" h="1668145">
                  <a:moveTo>
                    <a:pt x="0" y="583564"/>
                  </a:moveTo>
                  <a:lnTo>
                    <a:pt x="0" y="1084326"/>
                  </a:lnTo>
                </a:path>
                <a:path w="1189989" h="1668145">
                  <a:moveTo>
                    <a:pt x="0" y="0"/>
                  </a:moveTo>
                  <a:lnTo>
                    <a:pt x="0" y="249935"/>
                  </a:lnTo>
                </a:path>
                <a:path w="1189989" h="1668145">
                  <a:moveTo>
                    <a:pt x="396494" y="1417954"/>
                  </a:moveTo>
                  <a:lnTo>
                    <a:pt x="396494" y="1667891"/>
                  </a:lnTo>
                </a:path>
                <a:path w="1189989" h="1668145">
                  <a:moveTo>
                    <a:pt x="396494" y="583564"/>
                  </a:moveTo>
                  <a:lnTo>
                    <a:pt x="396494" y="1084326"/>
                  </a:lnTo>
                </a:path>
                <a:path w="1189989" h="1668145">
                  <a:moveTo>
                    <a:pt x="396494" y="0"/>
                  </a:moveTo>
                  <a:lnTo>
                    <a:pt x="396494" y="249935"/>
                  </a:lnTo>
                </a:path>
                <a:path w="1189989" h="1668145">
                  <a:moveTo>
                    <a:pt x="792988" y="1417954"/>
                  </a:moveTo>
                  <a:lnTo>
                    <a:pt x="792988" y="1667891"/>
                  </a:lnTo>
                </a:path>
                <a:path w="1189989" h="1668145">
                  <a:moveTo>
                    <a:pt x="792988" y="583564"/>
                  </a:moveTo>
                  <a:lnTo>
                    <a:pt x="792988" y="1084326"/>
                  </a:lnTo>
                </a:path>
                <a:path w="1189989" h="1668145">
                  <a:moveTo>
                    <a:pt x="792988" y="0"/>
                  </a:moveTo>
                  <a:lnTo>
                    <a:pt x="792988" y="249935"/>
                  </a:lnTo>
                </a:path>
                <a:path w="1189989" h="1668145">
                  <a:moveTo>
                    <a:pt x="1189609" y="1417954"/>
                  </a:moveTo>
                  <a:lnTo>
                    <a:pt x="1189609" y="1667891"/>
                  </a:lnTo>
                </a:path>
                <a:path w="1189989" h="1668145">
                  <a:moveTo>
                    <a:pt x="1189609" y="583564"/>
                  </a:moveTo>
                  <a:lnTo>
                    <a:pt x="1189609" y="1084326"/>
                  </a:lnTo>
                </a:path>
                <a:path w="1189989" h="1668145">
                  <a:moveTo>
                    <a:pt x="1189609" y="0"/>
                  </a:moveTo>
                  <a:lnTo>
                    <a:pt x="1189609" y="249935"/>
                  </a:lnTo>
                </a:path>
              </a:pathLst>
            </a:custGeom>
            <a:ln w="5626">
              <a:solidFill>
                <a:srgbClr val="D9D9D9"/>
              </a:solidFill>
            </a:ln>
          </p:spPr>
          <p:txBody>
            <a:bodyPr wrap="square" lIns="0" tIns="0" rIns="0" bIns="0" rtlCol="0"/>
            <a:lstStyle/>
            <a:p>
              <a:endParaRPr/>
            </a:p>
          </p:txBody>
        </p:sp>
        <p:sp>
          <p:nvSpPr>
            <p:cNvPr id="37" name="object 37"/>
            <p:cNvSpPr/>
            <p:nvPr/>
          </p:nvSpPr>
          <p:spPr>
            <a:xfrm>
              <a:off x="4964557" y="1415161"/>
              <a:ext cx="0" cy="1668145"/>
            </a:xfrm>
            <a:custGeom>
              <a:avLst/>
              <a:gdLst/>
              <a:ahLst/>
              <a:cxnLst/>
              <a:rect l="l" t="t" r="r" b="b"/>
              <a:pathLst>
                <a:path h="1668145">
                  <a:moveTo>
                    <a:pt x="0" y="0"/>
                  </a:moveTo>
                  <a:lnTo>
                    <a:pt x="0" y="1667891"/>
                  </a:lnTo>
                </a:path>
              </a:pathLst>
            </a:custGeom>
            <a:ln w="5626">
              <a:solidFill>
                <a:srgbClr val="D9D9D9"/>
              </a:solidFill>
            </a:ln>
          </p:spPr>
          <p:txBody>
            <a:bodyPr wrap="square" lIns="0" tIns="0" rIns="0" bIns="0" rtlCol="0"/>
            <a:lstStyle/>
            <a:p>
              <a:endParaRPr/>
            </a:p>
          </p:txBody>
        </p:sp>
        <p:sp>
          <p:nvSpPr>
            <p:cNvPr id="38" name="object 38"/>
            <p:cNvSpPr/>
            <p:nvPr/>
          </p:nvSpPr>
          <p:spPr>
            <a:xfrm>
              <a:off x="2981833" y="1665096"/>
              <a:ext cx="1623060" cy="1168400"/>
            </a:xfrm>
            <a:custGeom>
              <a:avLst/>
              <a:gdLst/>
              <a:ahLst/>
              <a:cxnLst/>
              <a:rect l="l" t="t" r="r" b="b"/>
              <a:pathLst>
                <a:path w="1623060" h="1168400">
                  <a:moveTo>
                    <a:pt x="867410" y="834390"/>
                  </a:moveTo>
                  <a:lnTo>
                    <a:pt x="0" y="834390"/>
                  </a:lnTo>
                  <a:lnTo>
                    <a:pt x="0" y="1168019"/>
                  </a:lnTo>
                  <a:lnTo>
                    <a:pt x="867410" y="1168019"/>
                  </a:lnTo>
                  <a:lnTo>
                    <a:pt x="867410" y="834390"/>
                  </a:lnTo>
                  <a:close/>
                </a:path>
                <a:path w="1623060" h="1168400">
                  <a:moveTo>
                    <a:pt x="1622679" y="0"/>
                  </a:moveTo>
                  <a:lnTo>
                    <a:pt x="0" y="0"/>
                  </a:lnTo>
                  <a:lnTo>
                    <a:pt x="0" y="333629"/>
                  </a:lnTo>
                  <a:lnTo>
                    <a:pt x="1622679" y="333629"/>
                  </a:lnTo>
                  <a:lnTo>
                    <a:pt x="1622679" y="0"/>
                  </a:lnTo>
                  <a:close/>
                </a:path>
              </a:pathLst>
            </a:custGeom>
            <a:solidFill>
              <a:srgbClr val="92D050"/>
            </a:solidFill>
          </p:spPr>
          <p:txBody>
            <a:bodyPr wrap="square" lIns="0" tIns="0" rIns="0" bIns="0" rtlCol="0"/>
            <a:lstStyle/>
            <a:p>
              <a:endParaRPr/>
            </a:p>
          </p:txBody>
        </p:sp>
        <p:sp>
          <p:nvSpPr>
            <p:cNvPr id="39" name="object 39"/>
            <p:cNvSpPr/>
            <p:nvPr/>
          </p:nvSpPr>
          <p:spPr>
            <a:xfrm>
              <a:off x="3849243" y="1665096"/>
              <a:ext cx="1115060" cy="1168400"/>
            </a:xfrm>
            <a:custGeom>
              <a:avLst/>
              <a:gdLst/>
              <a:ahLst/>
              <a:cxnLst/>
              <a:rect l="l" t="t" r="r" b="b"/>
              <a:pathLst>
                <a:path w="1115060" h="1168400">
                  <a:moveTo>
                    <a:pt x="867664" y="834390"/>
                  </a:moveTo>
                  <a:lnTo>
                    <a:pt x="0" y="834390"/>
                  </a:lnTo>
                  <a:lnTo>
                    <a:pt x="0" y="1168019"/>
                  </a:lnTo>
                  <a:lnTo>
                    <a:pt x="867664" y="1168019"/>
                  </a:lnTo>
                  <a:lnTo>
                    <a:pt x="867664" y="834390"/>
                  </a:lnTo>
                  <a:close/>
                </a:path>
                <a:path w="1115060" h="1168400">
                  <a:moveTo>
                    <a:pt x="1114933" y="0"/>
                  </a:moveTo>
                  <a:lnTo>
                    <a:pt x="755269" y="0"/>
                  </a:lnTo>
                  <a:lnTo>
                    <a:pt x="755269" y="333629"/>
                  </a:lnTo>
                  <a:lnTo>
                    <a:pt x="1114933" y="333629"/>
                  </a:lnTo>
                  <a:lnTo>
                    <a:pt x="1114933" y="0"/>
                  </a:lnTo>
                  <a:close/>
                </a:path>
              </a:pathLst>
            </a:custGeom>
            <a:solidFill>
              <a:srgbClr val="5B9BD4"/>
            </a:solidFill>
          </p:spPr>
          <p:txBody>
            <a:bodyPr wrap="square" lIns="0" tIns="0" rIns="0" bIns="0" rtlCol="0"/>
            <a:lstStyle/>
            <a:p>
              <a:endParaRPr/>
            </a:p>
          </p:txBody>
        </p:sp>
        <p:sp>
          <p:nvSpPr>
            <p:cNvPr id="40" name="object 40"/>
            <p:cNvSpPr/>
            <p:nvPr/>
          </p:nvSpPr>
          <p:spPr>
            <a:xfrm>
              <a:off x="4716907" y="2499525"/>
              <a:ext cx="247650" cy="334010"/>
            </a:xfrm>
            <a:custGeom>
              <a:avLst/>
              <a:gdLst/>
              <a:ahLst/>
              <a:cxnLst/>
              <a:rect l="l" t="t" r="r" b="b"/>
              <a:pathLst>
                <a:path w="247650" h="334010">
                  <a:moveTo>
                    <a:pt x="247268" y="0"/>
                  </a:moveTo>
                  <a:lnTo>
                    <a:pt x="0" y="0"/>
                  </a:lnTo>
                  <a:lnTo>
                    <a:pt x="0" y="333590"/>
                  </a:lnTo>
                  <a:lnTo>
                    <a:pt x="247268" y="333590"/>
                  </a:lnTo>
                  <a:lnTo>
                    <a:pt x="247268" y="0"/>
                  </a:lnTo>
                  <a:close/>
                </a:path>
              </a:pathLst>
            </a:custGeom>
            <a:solidFill>
              <a:srgbClr val="FFC000"/>
            </a:solidFill>
          </p:spPr>
          <p:txBody>
            <a:bodyPr wrap="square" lIns="0" tIns="0" rIns="0" bIns="0" rtlCol="0"/>
            <a:lstStyle/>
            <a:p>
              <a:endParaRPr/>
            </a:p>
          </p:txBody>
        </p:sp>
        <p:sp>
          <p:nvSpPr>
            <p:cNvPr id="41" name="object 41"/>
            <p:cNvSpPr/>
            <p:nvPr/>
          </p:nvSpPr>
          <p:spPr>
            <a:xfrm>
              <a:off x="2981833" y="1415161"/>
              <a:ext cx="0" cy="1668145"/>
            </a:xfrm>
            <a:custGeom>
              <a:avLst/>
              <a:gdLst/>
              <a:ahLst/>
              <a:cxnLst/>
              <a:rect l="l" t="t" r="r" b="b"/>
              <a:pathLst>
                <a:path h="1668145">
                  <a:moveTo>
                    <a:pt x="0" y="1667890"/>
                  </a:moveTo>
                  <a:lnTo>
                    <a:pt x="0" y="0"/>
                  </a:lnTo>
                </a:path>
              </a:pathLst>
            </a:custGeom>
            <a:ln w="5626">
              <a:solidFill>
                <a:srgbClr val="D9D9D9"/>
              </a:solidFill>
            </a:ln>
          </p:spPr>
          <p:txBody>
            <a:bodyPr wrap="square" lIns="0" tIns="0" rIns="0" bIns="0" rtlCol="0"/>
            <a:lstStyle/>
            <a:p>
              <a:endParaRPr/>
            </a:p>
          </p:txBody>
        </p:sp>
        <p:sp>
          <p:nvSpPr>
            <p:cNvPr id="42" name="object 42"/>
            <p:cNvSpPr/>
            <p:nvPr/>
          </p:nvSpPr>
          <p:spPr>
            <a:xfrm>
              <a:off x="3375914" y="2613774"/>
              <a:ext cx="79375" cy="105410"/>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grpSp>
      <p:sp>
        <p:nvSpPr>
          <p:cNvPr id="43" name="object 43"/>
          <p:cNvSpPr txBox="1"/>
          <p:nvPr/>
        </p:nvSpPr>
        <p:spPr>
          <a:xfrm>
            <a:off x="4617996" y="3920250"/>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7</a:t>
            </a:r>
            <a:endParaRPr sz="667">
              <a:latin typeface="Calibri"/>
              <a:cs typeface="Calibri"/>
            </a:endParaRPr>
          </a:p>
        </p:txBody>
      </p:sp>
      <p:sp>
        <p:nvSpPr>
          <p:cNvPr id="44" name="object 44"/>
          <p:cNvSpPr/>
          <p:nvPr/>
        </p:nvSpPr>
        <p:spPr>
          <a:xfrm>
            <a:off x="5091097" y="2814425"/>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45" name="object 45"/>
          <p:cNvSpPr txBox="1"/>
          <p:nvPr/>
        </p:nvSpPr>
        <p:spPr>
          <a:xfrm>
            <a:off x="5121065" y="2807940"/>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9</a:t>
            </a:r>
            <a:endParaRPr sz="667">
              <a:latin typeface="Calibri"/>
              <a:cs typeface="Calibri"/>
            </a:endParaRPr>
          </a:p>
        </p:txBody>
      </p:sp>
      <p:sp>
        <p:nvSpPr>
          <p:cNvPr id="46" name="object 46"/>
          <p:cNvSpPr/>
          <p:nvPr/>
        </p:nvSpPr>
        <p:spPr>
          <a:xfrm>
            <a:off x="5744530" y="3926396"/>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47" name="object 47"/>
          <p:cNvSpPr txBox="1"/>
          <p:nvPr/>
        </p:nvSpPr>
        <p:spPr>
          <a:xfrm>
            <a:off x="5774498" y="3920250"/>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7</a:t>
            </a:r>
            <a:endParaRPr sz="667">
              <a:latin typeface="Calibri"/>
              <a:cs typeface="Calibri"/>
            </a:endParaRPr>
          </a:p>
        </p:txBody>
      </p:sp>
      <p:sp>
        <p:nvSpPr>
          <p:cNvPr id="48" name="object 48"/>
          <p:cNvSpPr/>
          <p:nvPr/>
        </p:nvSpPr>
        <p:spPr>
          <a:xfrm>
            <a:off x="6412864" y="2814425"/>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49" name="object 49"/>
          <p:cNvSpPr txBox="1"/>
          <p:nvPr/>
        </p:nvSpPr>
        <p:spPr>
          <a:xfrm>
            <a:off x="6443003" y="2807940"/>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2</a:t>
            </a:r>
            <a:endParaRPr sz="667">
              <a:latin typeface="Calibri"/>
              <a:cs typeface="Calibri"/>
            </a:endParaRPr>
          </a:p>
        </p:txBody>
      </p:sp>
      <p:sp>
        <p:nvSpPr>
          <p:cNvPr id="50" name="object 50"/>
          <p:cNvSpPr/>
          <p:nvPr/>
        </p:nvSpPr>
        <p:spPr>
          <a:xfrm>
            <a:off x="6488045" y="3926396"/>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51" name="object 51"/>
          <p:cNvSpPr txBox="1"/>
          <p:nvPr/>
        </p:nvSpPr>
        <p:spPr>
          <a:xfrm>
            <a:off x="6518184" y="3920250"/>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2</a:t>
            </a:r>
            <a:endParaRPr sz="667">
              <a:latin typeface="Calibri"/>
              <a:cs typeface="Calibri"/>
            </a:endParaRPr>
          </a:p>
        </p:txBody>
      </p:sp>
      <p:sp>
        <p:nvSpPr>
          <p:cNvPr id="52" name="object 52"/>
          <p:cNvSpPr txBox="1"/>
          <p:nvPr/>
        </p:nvSpPr>
        <p:spPr>
          <a:xfrm>
            <a:off x="4008080" y="4588414"/>
            <a:ext cx="1737296" cy="124885"/>
          </a:xfrm>
          <a:prstGeom prst="rect">
            <a:avLst/>
          </a:prstGeom>
        </p:spPr>
        <p:txBody>
          <a:bodyPr vert="horz" wrap="square" lIns="0" tIns="22013" rIns="0" bIns="0" rtlCol="0">
            <a:spAutoFit/>
          </a:bodyPr>
          <a:lstStyle/>
          <a:p>
            <a:pPr>
              <a:spcBef>
                <a:spcPts val="173"/>
              </a:spcBef>
              <a:tabLst>
                <a:tab pos="505447" algn="l"/>
                <a:tab pos="1033754" algn="l"/>
                <a:tab pos="1562908" algn="l"/>
              </a:tabLst>
            </a:pPr>
            <a:r>
              <a:rPr sz="667" spc="-33" dirty="0">
                <a:solidFill>
                  <a:srgbClr val="585858"/>
                </a:solidFill>
                <a:latin typeface="Calibri"/>
                <a:cs typeface="Calibri"/>
              </a:rPr>
              <a:t>0%</a:t>
            </a:r>
            <a:r>
              <a:rPr sz="667" dirty="0">
                <a:solidFill>
                  <a:srgbClr val="585858"/>
                </a:solidFill>
                <a:latin typeface="Calibri"/>
                <a:cs typeface="Calibri"/>
              </a:rPr>
              <a:t>	</a:t>
            </a: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p:txBody>
      </p:sp>
      <p:sp>
        <p:nvSpPr>
          <p:cNvPr id="53" name="object 53"/>
          <p:cNvSpPr txBox="1"/>
          <p:nvPr/>
        </p:nvSpPr>
        <p:spPr>
          <a:xfrm>
            <a:off x="6100454" y="4588414"/>
            <a:ext cx="17271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80%</a:t>
            </a:r>
            <a:endParaRPr sz="667">
              <a:latin typeface="Calibri"/>
              <a:cs typeface="Calibri"/>
            </a:endParaRPr>
          </a:p>
        </p:txBody>
      </p:sp>
      <p:sp>
        <p:nvSpPr>
          <p:cNvPr id="54" name="object 54"/>
          <p:cNvSpPr txBox="1"/>
          <p:nvPr/>
        </p:nvSpPr>
        <p:spPr>
          <a:xfrm>
            <a:off x="6606402" y="4588414"/>
            <a:ext cx="218432"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Calibri"/>
                <a:cs typeface="Calibri"/>
              </a:rPr>
              <a:t>100%</a:t>
            </a:r>
            <a:endParaRPr sz="667">
              <a:latin typeface="Calibri"/>
              <a:cs typeface="Calibri"/>
            </a:endParaRPr>
          </a:p>
        </p:txBody>
      </p:sp>
      <p:sp>
        <p:nvSpPr>
          <p:cNvPr id="55" name="object 55"/>
          <p:cNvSpPr txBox="1"/>
          <p:nvPr/>
        </p:nvSpPr>
        <p:spPr>
          <a:xfrm>
            <a:off x="3799131" y="3915339"/>
            <a:ext cx="197266"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游ゴシック"/>
                <a:cs typeface="游ゴシック"/>
              </a:rPr>
              <a:t>ある</a:t>
            </a:r>
            <a:endParaRPr sz="667">
              <a:latin typeface="游ゴシック"/>
              <a:cs typeface="游ゴシック"/>
            </a:endParaRPr>
          </a:p>
        </p:txBody>
      </p:sp>
      <p:sp>
        <p:nvSpPr>
          <p:cNvPr id="56" name="object 56"/>
          <p:cNvSpPr txBox="1"/>
          <p:nvPr/>
        </p:nvSpPr>
        <p:spPr>
          <a:xfrm>
            <a:off x="3799131" y="2803199"/>
            <a:ext cx="197266"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游ゴシック"/>
                <a:cs typeface="游ゴシック"/>
              </a:rPr>
              <a:t>ない</a:t>
            </a:r>
            <a:endParaRPr sz="667">
              <a:latin typeface="游ゴシック"/>
              <a:cs typeface="游ゴシック"/>
            </a:endParaRPr>
          </a:p>
        </p:txBody>
      </p:sp>
      <p:grpSp>
        <p:nvGrpSpPr>
          <p:cNvPr id="57" name="object 57"/>
          <p:cNvGrpSpPr/>
          <p:nvPr/>
        </p:nvGrpSpPr>
        <p:grpSpPr>
          <a:xfrm>
            <a:off x="4551619" y="4843540"/>
            <a:ext cx="932992" cy="49951"/>
            <a:chOff x="3348735" y="3301657"/>
            <a:chExt cx="699770" cy="37465"/>
          </a:xfrm>
        </p:grpSpPr>
        <p:sp>
          <p:nvSpPr>
            <p:cNvPr id="58" name="object 58"/>
            <p:cNvSpPr/>
            <p:nvPr/>
          </p:nvSpPr>
          <p:spPr>
            <a:xfrm>
              <a:off x="3348735" y="3301657"/>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59" name="object 59"/>
            <p:cNvSpPr/>
            <p:nvPr/>
          </p:nvSpPr>
          <p:spPr>
            <a:xfrm>
              <a:off x="3680078" y="3301657"/>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60" name="object 60"/>
            <p:cNvSpPr/>
            <p:nvPr/>
          </p:nvSpPr>
          <p:spPr>
            <a:xfrm>
              <a:off x="4011421" y="3301657"/>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61" name="object 61"/>
          <p:cNvSpPr txBox="1"/>
          <p:nvPr/>
        </p:nvSpPr>
        <p:spPr>
          <a:xfrm>
            <a:off x="4622398" y="4787542"/>
            <a:ext cx="1529870" cy="124885"/>
          </a:xfrm>
          <a:prstGeom prst="rect">
            <a:avLst/>
          </a:prstGeom>
        </p:spPr>
        <p:txBody>
          <a:bodyPr vert="horz" wrap="square" lIns="0" tIns="22013" rIns="0" bIns="0" rtlCol="0">
            <a:spAutoFit/>
          </a:bodyPr>
          <a:lstStyle/>
          <a:p>
            <a:pPr>
              <a:spcBef>
                <a:spcPts val="173"/>
              </a:spcBef>
              <a:tabLst>
                <a:tab pos="441102" algn="l"/>
                <a:tab pos="883051"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62" name="object 62"/>
          <p:cNvSpPr txBox="1"/>
          <p:nvPr/>
        </p:nvSpPr>
        <p:spPr>
          <a:xfrm>
            <a:off x="6115185" y="2185393"/>
            <a:ext cx="614656" cy="135870"/>
          </a:xfrm>
          <a:prstGeom prst="rect">
            <a:avLst/>
          </a:prstGeom>
        </p:spPr>
        <p:txBody>
          <a:bodyPr vert="horz" wrap="square" lIns="0" tIns="22859" rIns="0" bIns="0" rtlCol="0">
            <a:spAutoFit/>
          </a:bodyPr>
          <a:lstStyle/>
          <a:p>
            <a:pPr>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63" name="object 63"/>
          <p:cNvGrpSpPr/>
          <p:nvPr/>
        </p:nvGrpSpPr>
        <p:grpSpPr>
          <a:xfrm>
            <a:off x="7873991" y="2268448"/>
            <a:ext cx="2268982" cy="2401904"/>
            <a:chOff x="5840607" y="1370266"/>
            <a:chExt cx="1701800" cy="1801495"/>
          </a:xfrm>
        </p:grpSpPr>
        <p:sp>
          <p:nvSpPr>
            <p:cNvPr id="64" name="object 64"/>
            <p:cNvSpPr/>
            <p:nvPr/>
          </p:nvSpPr>
          <p:spPr>
            <a:xfrm>
              <a:off x="6617715" y="1617345"/>
              <a:ext cx="765175" cy="777240"/>
            </a:xfrm>
            <a:custGeom>
              <a:avLst/>
              <a:gdLst/>
              <a:ahLst/>
              <a:cxnLst/>
              <a:rect l="l" t="t" r="r" b="b"/>
              <a:pathLst>
                <a:path w="765175" h="777239">
                  <a:moveTo>
                    <a:pt x="0" y="0"/>
                  </a:moveTo>
                  <a:lnTo>
                    <a:pt x="0" y="776986"/>
                  </a:lnTo>
                  <a:lnTo>
                    <a:pt x="765175" y="642112"/>
                  </a:lnTo>
                  <a:lnTo>
                    <a:pt x="755186" y="594259"/>
                  </a:lnTo>
                  <a:lnTo>
                    <a:pt x="742381" y="547632"/>
                  </a:lnTo>
                  <a:lnTo>
                    <a:pt x="726861" y="502313"/>
                  </a:lnTo>
                  <a:lnTo>
                    <a:pt x="708726" y="458387"/>
                  </a:lnTo>
                  <a:lnTo>
                    <a:pt x="688074" y="415937"/>
                  </a:lnTo>
                  <a:lnTo>
                    <a:pt x="665006" y="375048"/>
                  </a:lnTo>
                  <a:lnTo>
                    <a:pt x="639622" y="335803"/>
                  </a:lnTo>
                  <a:lnTo>
                    <a:pt x="612022" y="298286"/>
                  </a:lnTo>
                  <a:lnTo>
                    <a:pt x="582306" y="262582"/>
                  </a:lnTo>
                  <a:lnTo>
                    <a:pt x="550573" y="228774"/>
                  </a:lnTo>
                  <a:lnTo>
                    <a:pt x="516923" y="196945"/>
                  </a:lnTo>
                  <a:lnTo>
                    <a:pt x="481457" y="167181"/>
                  </a:lnTo>
                  <a:lnTo>
                    <a:pt x="444274" y="139565"/>
                  </a:lnTo>
                  <a:lnTo>
                    <a:pt x="405475" y="114180"/>
                  </a:lnTo>
                  <a:lnTo>
                    <a:pt x="365158" y="91112"/>
                  </a:lnTo>
                  <a:lnTo>
                    <a:pt x="323424" y="70443"/>
                  </a:lnTo>
                  <a:lnTo>
                    <a:pt x="280373" y="52257"/>
                  </a:lnTo>
                  <a:lnTo>
                    <a:pt x="236105" y="36639"/>
                  </a:lnTo>
                  <a:lnTo>
                    <a:pt x="190719" y="23673"/>
                  </a:lnTo>
                  <a:lnTo>
                    <a:pt x="144316" y="13442"/>
                  </a:lnTo>
                  <a:lnTo>
                    <a:pt x="96995" y="6030"/>
                  </a:lnTo>
                  <a:lnTo>
                    <a:pt x="48856" y="1521"/>
                  </a:lnTo>
                  <a:lnTo>
                    <a:pt x="0" y="0"/>
                  </a:lnTo>
                  <a:close/>
                </a:path>
              </a:pathLst>
            </a:custGeom>
            <a:solidFill>
              <a:srgbClr val="4471C4"/>
            </a:solidFill>
          </p:spPr>
          <p:txBody>
            <a:bodyPr wrap="square" lIns="0" tIns="0" rIns="0" bIns="0" rtlCol="0"/>
            <a:lstStyle/>
            <a:p>
              <a:endParaRPr/>
            </a:p>
          </p:txBody>
        </p:sp>
        <p:sp>
          <p:nvSpPr>
            <p:cNvPr id="65" name="object 65"/>
            <p:cNvSpPr/>
            <p:nvPr/>
          </p:nvSpPr>
          <p:spPr>
            <a:xfrm>
              <a:off x="5840607" y="1617345"/>
              <a:ext cx="1554480" cy="1554480"/>
            </a:xfrm>
            <a:custGeom>
              <a:avLst/>
              <a:gdLst/>
              <a:ahLst/>
              <a:cxnLst/>
              <a:rect l="l" t="t" r="r" b="b"/>
              <a:pathLst>
                <a:path w="1554479" h="1554480">
                  <a:moveTo>
                    <a:pt x="777108" y="0"/>
                  </a:moveTo>
                  <a:lnTo>
                    <a:pt x="709370" y="2952"/>
                  </a:lnTo>
                  <a:lnTo>
                    <a:pt x="642107" y="11810"/>
                  </a:lnTo>
                  <a:lnTo>
                    <a:pt x="595748" y="21430"/>
                  </a:lnTo>
                  <a:lnTo>
                    <a:pt x="550610" y="33658"/>
                  </a:lnTo>
                  <a:lnTo>
                    <a:pt x="506759" y="48400"/>
                  </a:lnTo>
                  <a:lnTo>
                    <a:pt x="464260" y="65564"/>
                  </a:lnTo>
                  <a:lnTo>
                    <a:pt x="423181" y="85053"/>
                  </a:lnTo>
                  <a:lnTo>
                    <a:pt x="383587" y="106775"/>
                  </a:lnTo>
                  <a:lnTo>
                    <a:pt x="345543" y="130636"/>
                  </a:lnTo>
                  <a:lnTo>
                    <a:pt x="309116" y="156540"/>
                  </a:lnTo>
                  <a:lnTo>
                    <a:pt x="274372" y="184394"/>
                  </a:lnTo>
                  <a:lnTo>
                    <a:pt x="241376" y="214104"/>
                  </a:lnTo>
                  <a:lnTo>
                    <a:pt x="210196" y="245575"/>
                  </a:lnTo>
                  <a:lnTo>
                    <a:pt x="180896" y="278714"/>
                  </a:lnTo>
                  <a:lnTo>
                    <a:pt x="153542" y="313426"/>
                  </a:lnTo>
                  <a:lnTo>
                    <a:pt x="128201" y="349617"/>
                  </a:lnTo>
                  <a:lnTo>
                    <a:pt x="104939" y="387193"/>
                  </a:lnTo>
                  <a:lnTo>
                    <a:pt x="83821" y="426060"/>
                  </a:lnTo>
                  <a:lnTo>
                    <a:pt x="64914" y="466123"/>
                  </a:lnTo>
                  <a:lnTo>
                    <a:pt x="48284" y="507289"/>
                  </a:lnTo>
                  <a:lnTo>
                    <a:pt x="33995" y="549464"/>
                  </a:lnTo>
                  <a:lnTo>
                    <a:pt x="22115" y="592552"/>
                  </a:lnTo>
                  <a:lnTo>
                    <a:pt x="12710" y="636460"/>
                  </a:lnTo>
                  <a:lnTo>
                    <a:pt x="5845" y="681095"/>
                  </a:lnTo>
                  <a:lnTo>
                    <a:pt x="1586" y="726361"/>
                  </a:lnTo>
                  <a:lnTo>
                    <a:pt x="0" y="772165"/>
                  </a:lnTo>
                  <a:lnTo>
                    <a:pt x="1151" y="818412"/>
                  </a:lnTo>
                  <a:lnTo>
                    <a:pt x="5107" y="865008"/>
                  </a:lnTo>
                  <a:lnTo>
                    <a:pt x="11933" y="911860"/>
                  </a:lnTo>
                  <a:lnTo>
                    <a:pt x="21552" y="958232"/>
                  </a:lnTo>
                  <a:lnTo>
                    <a:pt x="33780" y="1003381"/>
                  </a:lnTo>
                  <a:lnTo>
                    <a:pt x="48523" y="1047242"/>
                  </a:lnTo>
                  <a:lnTo>
                    <a:pt x="65686" y="1089748"/>
                  </a:lnTo>
                  <a:lnTo>
                    <a:pt x="85176" y="1130833"/>
                  </a:lnTo>
                  <a:lnTo>
                    <a:pt x="106898" y="1170433"/>
                  </a:lnTo>
                  <a:lnTo>
                    <a:pt x="130759" y="1208480"/>
                  </a:lnTo>
                  <a:lnTo>
                    <a:pt x="156663" y="1244910"/>
                  </a:lnTo>
                  <a:lnTo>
                    <a:pt x="184517" y="1279656"/>
                  </a:lnTo>
                  <a:lnTo>
                    <a:pt x="214227" y="1312653"/>
                  </a:lnTo>
                  <a:lnTo>
                    <a:pt x="245698" y="1343834"/>
                  </a:lnTo>
                  <a:lnTo>
                    <a:pt x="278837" y="1373135"/>
                  </a:lnTo>
                  <a:lnTo>
                    <a:pt x="313549" y="1400488"/>
                  </a:lnTo>
                  <a:lnTo>
                    <a:pt x="349740" y="1425829"/>
                  </a:lnTo>
                  <a:lnTo>
                    <a:pt x="387316" y="1449091"/>
                  </a:lnTo>
                  <a:lnTo>
                    <a:pt x="426183" y="1470209"/>
                  </a:lnTo>
                  <a:lnTo>
                    <a:pt x="466246" y="1489117"/>
                  </a:lnTo>
                  <a:lnTo>
                    <a:pt x="507412" y="1505749"/>
                  </a:lnTo>
                  <a:lnTo>
                    <a:pt x="549586" y="1520039"/>
                  </a:lnTo>
                  <a:lnTo>
                    <a:pt x="592675" y="1531922"/>
                  </a:lnTo>
                  <a:lnTo>
                    <a:pt x="636583" y="1541331"/>
                  </a:lnTo>
                  <a:lnTo>
                    <a:pt x="681218" y="1548201"/>
                  </a:lnTo>
                  <a:lnTo>
                    <a:pt x="726484" y="1552466"/>
                  </a:lnTo>
                  <a:lnTo>
                    <a:pt x="772287" y="1554061"/>
                  </a:lnTo>
                  <a:lnTo>
                    <a:pt x="818534" y="1552918"/>
                  </a:lnTo>
                  <a:lnTo>
                    <a:pt x="865131" y="1548974"/>
                  </a:lnTo>
                  <a:lnTo>
                    <a:pt x="911982" y="1542161"/>
                  </a:lnTo>
                  <a:lnTo>
                    <a:pt x="958355" y="1532541"/>
                  </a:lnTo>
                  <a:lnTo>
                    <a:pt x="1003504" y="1520313"/>
                  </a:lnTo>
                  <a:lnTo>
                    <a:pt x="1047364" y="1505571"/>
                  </a:lnTo>
                  <a:lnTo>
                    <a:pt x="1089871" y="1488407"/>
                  </a:lnTo>
                  <a:lnTo>
                    <a:pt x="1130956" y="1468918"/>
                  </a:lnTo>
                  <a:lnTo>
                    <a:pt x="1170556" y="1447196"/>
                  </a:lnTo>
                  <a:lnTo>
                    <a:pt x="1208603" y="1423335"/>
                  </a:lnTo>
                  <a:lnTo>
                    <a:pt x="1245033" y="1397431"/>
                  </a:lnTo>
                  <a:lnTo>
                    <a:pt x="1279779" y="1369577"/>
                  </a:lnTo>
                  <a:lnTo>
                    <a:pt x="1312776" y="1339867"/>
                  </a:lnTo>
                  <a:lnTo>
                    <a:pt x="1343957" y="1308396"/>
                  </a:lnTo>
                  <a:lnTo>
                    <a:pt x="1373257" y="1275257"/>
                  </a:lnTo>
                  <a:lnTo>
                    <a:pt x="1400611" y="1240545"/>
                  </a:lnTo>
                  <a:lnTo>
                    <a:pt x="1425952" y="1204354"/>
                  </a:lnTo>
                  <a:lnTo>
                    <a:pt x="1449214" y="1166778"/>
                  </a:lnTo>
                  <a:lnTo>
                    <a:pt x="1470332" y="1127911"/>
                  </a:lnTo>
                  <a:lnTo>
                    <a:pt x="1489240" y="1087848"/>
                  </a:lnTo>
                  <a:lnTo>
                    <a:pt x="1505872" y="1046682"/>
                  </a:lnTo>
                  <a:lnTo>
                    <a:pt x="1520162" y="1004507"/>
                  </a:lnTo>
                  <a:lnTo>
                    <a:pt x="1532045" y="961419"/>
                  </a:lnTo>
                  <a:lnTo>
                    <a:pt x="1541454" y="917511"/>
                  </a:lnTo>
                  <a:lnTo>
                    <a:pt x="1548324" y="872876"/>
                  </a:lnTo>
                  <a:lnTo>
                    <a:pt x="1552589" y="827610"/>
                  </a:lnTo>
                  <a:lnTo>
                    <a:pt x="1554184" y="781806"/>
                  </a:lnTo>
                  <a:lnTo>
                    <a:pt x="1553041" y="735559"/>
                  </a:lnTo>
                  <a:lnTo>
                    <a:pt x="1549096" y="688963"/>
                  </a:lnTo>
                  <a:lnTo>
                    <a:pt x="1542283" y="642112"/>
                  </a:lnTo>
                  <a:lnTo>
                    <a:pt x="777108" y="776986"/>
                  </a:lnTo>
                  <a:lnTo>
                    <a:pt x="777108" y="0"/>
                  </a:lnTo>
                  <a:close/>
                </a:path>
              </a:pathLst>
            </a:custGeom>
            <a:solidFill>
              <a:srgbClr val="EC7C30"/>
            </a:solidFill>
          </p:spPr>
          <p:txBody>
            <a:bodyPr wrap="square" lIns="0" tIns="0" rIns="0" bIns="0" rtlCol="0"/>
            <a:lstStyle/>
            <a:p>
              <a:endParaRPr/>
            </a:p>
          </p:txBody>
        </p:sp>
        <p:sp>
          <p:nvSpPr>
            <p:cNvPr id="66" name="object 66"/>
            <p:cNvSpPr/>
            <p:nvPr/>
          </p:nvSpPr>
          <p:spPr>
            <a:xfrm>
              <a:off x="6953503" y="1373124"/>
              <a:ext cx="585470" cy="426084"/>
            </a:xfrm>
            <a:custGeom>
              <a:avLst/>
              <a:gdLst/>
              <a:ahLst/>
              <a:cxnLst/>
              <a:rect l="l" t="t" r="r" b="b"/>
              <a:pathLst>
                <a:path w="585470" h="426085">
                  <a:moveTo>
                    <a:pt x="585470" y="0"/>
                  </a:moveTo>
                  <a:lnTo>
                    <a:pt x="0" y="0"/>
                  </a:lnTo>
                  <a:lnTo>
                    <a:pt x="0" y="261620"/>
                  </a:lnTo>
                  <a:lnTo>
                    <a:pt x="97536" y="261620"/>
                  </a:lnTo>
                  <a:lnTo>
                    <a:pt x="163576" y="425958"/>
                  </a:lnTo>
                  <a:lnTo>
                    <a:pt x="243967" y="261620"/>
                  </a:lnTo>
                  <a:lnTo>
                    <a:pt x="585470" y="261620"/>
                  </a:lnTo>
                  <a:lnTo>
                    <a:pt x="585470" y="0"/>
                  </a:lnTo>
                  <a:close/>
                </a:path>
              </a:pathLst>
            </a:custGeom>
            <a:solidFill>
              <a:srgbClr val="FFFFFF"/>
            </a:solidFill>
          </p:spPr>
          <p:txBody>
            <a:bodyPr wrap="square" lIns="0" tIns="0" rIns="0" bIns="0" rtlCol="0"/>
            <a:lstStyle/>
            <a:p>
              <a:endParaRPr/>
            </a:p>
          </p:txBody>
        </p:sp>
        <p:sp>
          <p:nvSpPr>
            <p:cNvPr id="67" name="object 67"/>
            <p:cNvSpPr/>
            <p:nvPr/>
          </p:nvSpPr>
          <p:spPr>
            <a:xfrm>
              <a:off x="6953503" y="1373124"/>
              <a:ext cx="585470" cy="426084"/>
            </a:xfrm>
            <a:custGeom>
              <a:avLst/>
              <a:gdLst/>
              <a:ahLst/>
              <a:cxnLst/>
              <a:rect l="l" t="t" r="r" b="b"/>
              <a:pathLst>
                <a:path w="585470" h="426085">
                  <a:moveTo>
                    <a:pt x="0" y="0"/>
                  </a:moveTo>
                  <a:lnTo>
                    <a:pt x="97536" y="0"/>
                  </a:lnTo>
                  <a:lnTo>
                    <a:pt x="243967" y="0"/>
                  </a:lnTo>
                  <a:lnTo>
                    <a:pt x="585470" y="0"/>
                  </a:lnTo>
                  <a:lnTo>
                    <a:pt x="585470" y="152527"/>
                  </a:lnTo>
                  <a:lnTo>
                    <a:pt x="585470" y="217932"/>
                  </a:lnTo>
                  <a:lnTo>
                    <a:pt x="585470" y="261620"/>
                  </a:lnTo>
                  <a:lnTo>
                    <a:pt x="243967" y="261620"/>
                  </a:lnTo>
                  <a:lnTo>
                    <a:pt x="163576" y="425958"/>
                  </a:lnTo>
                  <a:lnTo>
                    <a:pt x="97536" y="261620"/>
                  </a:lnTo>
                  <a:lnTo>
                    <a:pt x="0" y="261620"/>
                  </a:lnTo>
                  <a:lnTo>
                    <a:pt x="0" y="217932"/>
                  </a:lnTo>
                  <a:lnTo>
                    <a:pt x="0" y="152527"/>
                  </a:lnTo>
                  <a:lnTo>
                    <a:pt x="0" y="0"/>
                  </a:lnTo>
                  <a:close/>
                </a:path>
              </a:pathLst>
            </a:custGeom>
            <a:ln w="5626">
              <a:solidFill>
                <a:srgbClr val="000000"/>
              </a:solidFill>
            </a:ln>
          </p:spPr>
          <p:txBody>
            <a:bodyPr wrap="square" lIns="0" tIns="0" rIns="0" bIns="0" rtlCol="0"/>
            <a:lstStyle/>
            <a:p>
              <a:endParaRPr/>
            </a:p>
          </p:txBody>
        </p:sp>
      </p:grpSp>
      <p:sp>
        <p:nvSpPr>
          <p:cNvPr id="68" name="object 68"/>
          <p:cNvSpPr txBox="1"/>
          <p:nvPr/>
        </p:nvSpPr>
        <p:spPr>
          <a:xfrm>
            <a:off x="9480392" y="2286640"/>
            <a:ext cx="589257" cy="289822"/>
          </a:xfrm>
          <a:prstGeom prst="rect">
            <a:avLst/>
          </a:prstGeom>
        </p:spPr>
        <p:txBody>
          <a:bodyPr vert="horz" wrap="square" lIns="0" tIns="30479" rIns="0" bIns="0" rtlCol="0">
            <a:spAutoFit/>
          </a:bodyPr>
          <a:lstStyle/>
          <a:p>
            <a:pPr marR="41486" algn="ctr">
              <a:spcBef>
                <a:spcPts val="240"/>
              </a:spcBef>
            </a:pPr>
            <a:r>
              <a:rPr sz="800" spc="-33" dirty="0">
                <a:solidFill>
                  <a:srgbClr val="585858"/>
                </a:solidFill>
                <a:latin typeface="BIZ UDPゴシック"/>
                <a:cs typeface="BIZ UDPゴシック"/>
              </a:rPr>
              <a:t>ある</a:t>
            </a:r>
            <a:endParaRPr sz="800">
              <a:latin typeface="BIZ UDPゴシック"/>
              <a:cs typeface="BIZ UDPゴシック"/>
            </a:endParaRPr>
          </a:p>
          <a:p>
            <a:pPr marR="6773" algn="ctr">
              <a:spcBef>
                <a:spcPts val="113"/>
              </a:spcBef>
            </a:pPr>
            <a:r>
              <a:rPr sz="800" dirty="0">
                <a:solidFill>
                  <a:srgbClr val="585858"/>
                </a:solidFill>
                <a:latin typeface="BIZ UDPゴシック"/>
                <a:cs typeface="BIZ UDPゴシック"/>
              </a:rPr>
              <a:t>6</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22%</a:t>
            </a:r>
            <a:endParaRPr sz="800">
              <a:latin typeface="BIZ UDPゴシック"/>
              <a:cs typeface="BIZ UDPゴシック"/>
            </a:endParaRPr>
          </a:p>
        </p:txBody>
      </p:sp>
      <p:grpSp>
        <p:nvGrpSpPr>
          <p:cNvPr id="69" name="object 69"/>
          <p:cNvGrpSpPr/>
          <p:nvPr/>
        </p:nvGrpSpPr>
        <p:grpSpPr>
          <a:xfrm>
            <a:off x="7588924" y="4423472"/>
            <a:ext cx="784831" cy="541847"/>
            <a:chOff x="5626798" y="2986595"/>
            <a:chExt cx="588645" cy="406400"/>
          </a:xfrm>
        </p:grpSpPr>
        <p:sp>
          <p:nvSpPr>
            <p:cNvPr id="70" name="object 70"/>
            <p:cNvSpPr/>
            <p:nvPr/>
          </p:nvSpPr>
          <p:spPr>
            <a:xfrm>
              <a:off x="5629655" y="2989453"/>
              <a:ext cx="582930" cy="400685"/>
            </a:xfrm>
            <a:custGeom>
              <a:avLst/>
              <a:gdLst/>
              <a:ahLst/>
              <a:cxnLst/>
              <a:rect l="l" t="t" r="r" b="b"/>
              <a:pathLst>
                <a:path w="582929" h="400685">
                  <a:moveTo>
                    <a:pt x="488569" y="0"/>
                  </a:moveTo>
                  <a:lnTo>
                    <a:pt x="339979" y="104521"/>
                  </a:lnTo>
                  <a:lnTo>
                    <a:pt x="0" y="104521"/>
                  </a:lnTo>
                  <a:lnTo>
                    <a:pt x="0" y="400431"/>
                  </a:lnTo>
                  <a:lnTo>
                    <a:pt x="582930" y="400431"/>
                  </a:lnTo>
                  <a:lnTo>
                    <a:pt x="582930" y="104521"/>
                  </a:lnTo>
                  <a:lnTo>
                    <a:pt x="485775" y="104521"/>
                  </a:lnTo>
                  <a:lnTo>
                    <a:pt x="488569" y="0"/>
                  </a:lnTo>
                  <a:close/>
                </a:path>
              </a:pathLst>
            </a:custGeom>
            <a:solidFill>
              <a:srgbClr val="FFFFFF"/>
            </a:solidFill>
          </p:spPr>
          <p:txBody>
            <a:bodyPr wrap="square" lIns="0" tIns="0" rIns="0" bIns="0" rtlCol="0"/>
            <a:lstStyle/>
            <a:p>
              <a:endParaRPr/>
            </a:p>
          </p:txBody>
        </p:sp>
        <p:sp>
          <p:nvSpPr>
            <p:cNvPr id="71" name="object 71"/>
            <p:cNvSpPr/>
            <p:nvPr/>
          </p:nvSpPr>
          <p:spPr>
            <a:xfrm>
              <a:off x="5629655" y="2989453"/>
              <a:ext cx="582930" cy="400685"/>
            </a:xfrm>
            <a:custGeom>
              <a:avLst/>
              <a:gdLst/>
              <a:ahLst/>
              <a:cxnLst/>
              <a:rect l="l" t="t" r="r" b="b"/>
              <a:pathLst>
                <a:path w="582929" h="400685">
                  <a:moveTo>
                    <a:pt x="0" y="104521"/>
                  </a:moveTo>
                  <a:lnTo>
                    <a:pt x="339979" y="104521"/>
                  </a:lnTo>
                  <a:lnTo>
                    <a:pt x="488569" y="0"/>
                  </a:lnTo>
                  <a:lnTo>
                    <a:pt x="485775" y="104521"/>
                  </a:lnTo>
                  <a:lnTo>
                    <a:pt x="582930" y="104521"/>
                  </a:lnTo>
                  <a:lnTo>
                    <a:pt x="582930" y="153797"/>
                  </a:lnTo>
                  <a:lnTo>
                    <a:pt x="582930" y="227838"/>
                  </a:lnTo>
                  <a:lnTo>
                    <a:pt x="582930" y="400431"/>
                  </a:lnTo>
                  <a:lnTo>
                    <a:pt x="485775" y="400431"/>
                  </a:lnTo>
                  <a:lnTo>
                    <a:pt x="339979" y="400431"/>
                  </a:lnTo>
                  <a:lnTo>
                    <a:pt x="0" y="400431"/>
                  </a:lnTo>
                  <a:lnTo>
                    <a:pt x="0" y="227838"/>
                  </a:lnTo>
                  <a:lnTo>
                    <a:pt x="0" y="153797"/>
                  </a:lnTo>
                  <a:lnTo>
                    <a:pt x="0" y="104521"/>
                  </a:lnTo>
                  <a:close/>
                </a:path>
              </a:pathLst>
            </a:custGeom>
            <a:ln w="5626">
              <a:solidFill>
                <a:srgbClr val="000000"/>
              </a:solidFill>
            </a:ln>
          </p:spPr>
          <p:txBody>
            <a:bodyPr wrap="square" lIns="0" tIns="0" rIns="0" bIns="0" rtlCol="0"/>
            <a:lstStyle/>
            <a:p>
              <a:endParaRPr/>
            </a:p>
          </p:txBody>
        </p:sp>
      </p:grpSp>
      <p:sp>
        <p:nvSpPr>
          <p:cNvPr id="72" name="object 72"/>
          <p:cNvSpPr txBox="1"/>
          <p:nvPr/>
        </p:nvSpPr>
        <p:spPr>
          <a:xfrm>
            <a:off x="7680107" y="4603687"/>
            <a:ext cx="656988" cy="289822"/>
          </a:xfrm>
          <a:prstGeom prst="rect">
            <a:avLst/>
          </a:prstGeom>
        </p:spPr>
        <p:txBody>
          <a:bodyPr vert="horz" wrap="square" lIns="0" tIns="30479" rIns="0" bIns="0" rtlCol="0">
            <a:spAutoFit/>
          </a:bodyPr>
          <a:lstStyle/>
          <a:p>
            <a:pPr marR="42332" algn="ctr">
              <a:spcBef>
                <a:spcPts val="240"/>
              </a:spcBef>
            </a:pPr>
            <a:r>
              <a:rPr sz="800" spc="-33" dirty="0">
                <a:solidFill>
                  <a:srgbClr val="585858"/>
                </a:solidFill>
                <a:latin typeface="BIZ UDPゴシック"/>
                <a:cs typeface="BIZ UDPゴシック"/>
              </a:rPr>
              <a:t>ない</a:t>
            </a:r>
            <a:endParaRPr sz="800">
              <a:latin typeface="BIZ UDPゴシック"/>
              <a:cs typeface="BIZ UDPゴシック"/>
            </a:endParaRPr>
          </a:p>
          <a:p>
            <a:pPr marR="6773" algn="ctr">
              <a:spcBef>
                <a:spcPts val="120"/>
              </a:spcBef>
            </a:pPr>
            <a:r>
              <a:rPr sz="800" dirty="0">
                <a:solidFill>
                  <a:srgbClr val="585858"/>
                </a:solidFill>
                <a:latin typeface="BIZ UDPゴシック"/>
                <a:cs typeface="BIZ UDPゴシック"/>
              </a:rPr>
              <a:t>21</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78%</a:t>
            </a:r>
            <a:endParaRPr sz="800">
              <a:latin typeface="BIZ UDPゴシック"/>
              <a:cs typeface="BIZ UDPゴシック"/>
            </a:endParaRPr>
          </a:p>
        </p:txBody>
      </p:sp>
      <p:grpSp>
        <p:nvGrpSpPr>
          <p:cNvPr id="73" name="object 73"/>
          <p:cNvGrpSpPr/>
          <p:nvPr/>
        </p:nvGrpSpPr>
        <p:grpSpPr>
          <a:xfrm>
            <a:off x="1366497" y="6036821"/>
            <a:ext cx="2287608" cy="2396824"/>
            <a:chOff x="959805" y="4196651"/>
            <a:chExt cx="1715770" cy="1797685"/>
          </a:xfrm>
        </p:grpSpPr>
        <p:sp>
          <p:nvSpPr>
            <p:cNvPr id="74" name="object 74"/>
            <p:cNvSpPr/>
            <p:nvPr/>
          </p:nvSpPr>
          <p:spPr>
            <a:xfrm>
              <a:off x="1725167" y="4463415"/>
              <a:ext cx="702945" cy="765810"/>
            </a:xfrm>
            <a:custGeom>
              <a:avLst/>
              <a:gdLst/>
              <a:ahLst/>
              <a:cxnLst/>
              <a:rect l="l" t="t" r="r" b="b"/>
              <a:pathLst>
                <a:path w="702944" h="765810">
                  <a:moveTo>
                    <a:pt x="0" y="0"/>
                  </a:moveTo>
                  <a:lnTo>
                    <a:pt x="0" y="765429"/>
                  </a:lnTo>
                  <a:lnTo>
                    <a:pt x="702818" y="462280"/>
                  </a:lnTo>
                  <a:lnTo>
                    <a:pt x="682454" y="418816"/>
                  </a:lnTo>
                  <a:lnTo>
                    <a:pt x="659617" y="377068"/>
                  </a:lnTo>
                  <a:lnTo>
                    <a:pt x="634418" y="337107"/>
                  </a:lnTo>
                  <a:lnTo>
                    <a:pt x="606966" y="299006"/>
                  </a:lnTo>
                  <a:lnTo>
                    <a:pt x="577372" y="262837"/>
                  </a:lnTo>
                  <a:lnTo>
                    <a:pt x="545747" y="228673"/>
                  </a:lnTo>
                  <a:lnTo>
                    <a:pt x="512201" y="196587"/>
                  </a:lnTo>
                  <a:lnTo>
                    <a:pt x="476844" y="166650"/>
                  </a:lnTo>
                  <a:lnTo>
                    <a:pt x="439787" y="138937"/>
                  </a:lnTo>
                  <a:lnTo>
                    <a:pt x="401140" y="113518"/>
                  </a:lnTo>
                  <a:lnTo>
                    <a:pt x="361014" y="90467"/>
                  </a:lnTo>
                  <a:lnTo>
                    <a:pt x="319519" y="69856"/>
                  </a:lnTo>
                  <a:lnTo>
                    <a:pt x="276765" y="51758"/>
                  </a:lnTo>
                  <a:lnTo>
                    <a:pt x="232864" y="36245"/>
                  </a:lnTo>
                  <a:lnTo>
                    <a:pt x="187924" y="23390"/>
                  </a:lnTo>
                  <a:lnTo>
                    <a:pt x="142058" y="13266"/>
                  </a:lnTo>
                  <a:lnTo>
                    <a:pt x="95375" y="5944"/>
                  </a:lnTo>
                  <a:lnTo>
                    <a:pt x="47985" y="1498"/>
                  </a:lnTo>
                  <a:lnTo>
                    <a:pt x="0" y="0"/>
                  </a:lnTo>
                  <a:close/>
                </a:path>
              </a:pathLst>
            </a:custGeom>
            <a:solidFill>
              <a:srgbClr val="4471C4"/>
            </a:solidFill>
          </p:spPr>
          <p:txBody>
            <a:bodyPr wrap="square" lIns="0" tIns="0" rIns="0" bIns="0" rtlCol="0"/>
            <a:lstStyle/>
            <a:p>
              <a:endParaRPr/>
            </a:p>
          </p:txBody>
        </p:sp>
        <p:sp>
          <p:nvSpPr>
            <p:cNvPr id="75" name="object 75"/>
            <p:cNvSpPr/>
            <p:nvPr/>
          </p:nvSpPr>
          <p:spPr>
            <a:xfrm>
              <a:off x="959805" y="4463415"/>
              <a:ext cx="1530985" cy="1530985"/>
            </a:xfrm>
            <a:custGeom>
              <a:avLst/>
              <a:gdLst/>
              <a:ahLst/>
              <a:cxnLst/>
              <a:rect l="l" t="t" r="r" b="b"/>
              <a:pathLst>
                <a:path w="1530985" h="1530985">
                  <a:moveTo>
                    <a:pt x="765362" y="0"/>
                  </a:moveTo>
                  <a:lnTo>
                    <a:pt x="713352" y="1771"/>
                  </a:lnTo>
                  <a:lnTo>
                    <a:pt x="661706" y="7060"/>
                  </a:lnTo>
                  <a:lnTo>
                    <a:pt x="610596" y="15827"/>
                  </a:lnTo>
                  <a:lnTo>
                    <a:pt x="560195" y="28034"/>
                  </a:lnTo>
                  <a:lnTo>
                    <a:pt x="510677" y="43641"/>
                  </a:lnTo>
                  <a:lnTo>
                    <a:pt x="462213" y="62611"/>
                  </a:lnTo>
                  <a:lnTo>
                    <a:pt x="418365" y="83161"/>
                  </a:lnTo>
                  <a:lnTo>
                    <a:pt x="376421" y="106106"/>
                  </a:lnTo>
                  <a:lnTo>
                    <a:pt x="336428" y="131328"/>
                  </a:lnTo>
                  <a:lnTo>
                    <a:pt x="298432" y="158708"/>
                  </a:lnTo>
                  <a:lnTo>
                    <a:pt x="262480" y="188130"/>
                  </a:lnTo>
                  <a:lnTo>
                    <a:pt x="228618" y="219474"/>
                  </a:lnTo>
                  <a:lnTo>
                    <a:pt x="196895" y="252624"/>
                  </a:lnTo>
                  <a:lnTo>
                    <a:pt x="167356" y="287460"/>
                  </a:lnTo>
                  <a:lnTo>
                    <a:pt x="140048" y="323866"/>
                  </a:lnTo>
                  <a:lnTo>
                    <a:pt x="115019" y="361723"/>
                  </a:lnTo>
                  <a:lnTo>
                    <a:pt x="92314" y="400913"/>
                  </a:lnTo>
                  <a:lnTo>
                    <a:pt x="71982" y="441319"/>
                  </a:lnTo>
                  <a:lnTo>
                    <a:pt x="54068" y="482822"/>
                  </a:lnTo>
                  <a:lnTo>
                    <a:pt x="38620" y="525304"/>
                  </a:lnTo>
                  <a:lnTo>
                    <a:pt x="25684" y="568649"/>
                  </a:lnTo>
                  <a:lnTo>
                    <a:pt x="15307" y="612737"/>
                  </a:lnTo>
                  <a:lnTo>
                    <a:pt x="7536" y="657451"/>
                  </a:lnTo>
                  <a:lnTo>
                    <a:pt x="2418" y="702672"/>
                  </a:lnTo>
                  <a:lnTo>
                    <a:pt x="0" y="748284"/>
                  </a:lnTo>
                  <a:lnTo>
                    <a:pt x="328" y="794167"/>
                  </a:lnTo>
                  <a:lnTo>
                    <a:pt x="3449" y="840205"/>
                  </a:lnTo>
                  <a:lnTo>
                    <a:pt x="9411" y="886279"/>
                  </a:lnTo>
                  <a:lnTo>
                    <a:pt x="18259" y="932271"/>
                  </a:lnTo>
                  <a:lnTo>
                    <a:pt x="30041" y="978063"/>
                  </a:lnTo>
                  <a:lnTo>
                    <a:pt x="44804" y="1023538"/>
                  </a:lnTo>
                  <a:lnTo>
                    <a:pt x="62594" y="1068578"/>
                  </a:lnTo>
                  <a:lnTo>
                    <a:pt x="83150" y="1112437"/>
                  </a:lnTo>
                  <a:lnTo>
                    <a:pt x="106099" y="1154391"/>
                  </a:lnTo>
                  <a:lnTo>
                    <a:pt x="131324" y="1194393"/>
                  </a:lnTo>
                  <a:lnTo>
                    <a:pt x="158706" y="1232396"/>
                  </a:lnTo>
                  <a:lnTo>
                    <a:pt x="188129" y="1268354"/>
                  </a:lnTo>
                  <a:lnTo>
                    <a:pt x="219474" y="1302219"/>
                  </a:lnTo>
                  <a:lnTo>
                    <a:pt x="252623" y="1333946"/>
                  </a:lnTo>
                  <a:lnTo>
                    <a:pt x="287459" y="1363486"/>
                  </a:lnTo>
                  <a:lnTo>
                    <a:pt x="323863" y="1390795"/>
                  </a:lnTo>
                  <a:lnTo>
                    <a:pt x="361719" y="1415824"/>
                  </a:lnTo>
                  <a:lnTo>
                    <a:pt x="400908" y="1438528"/>
                  </a:lnTo>
                  <a:lnTo>
                    <a:pt x="441313" y="1458859"/>
                  </a:lnTo>
                  <a:lnTo>
                    <a:pt x="482815" y="1476771"/>
                  </a:lnTo>
                  <a:lnTo>
                    <a:pt x="525297" y="1492218"/>
                  </a:lnTo>
                  <a:lnTo>
                    <a:pt x="568642" y="1505152"/>
                  </a:lnTo>
                  <a:lnTo>
                    <a:pt x="612730" y="1515526"/>
                  </a:lnTo>
                  <a:lnTo>
                    <a:pt x="657445" y="1523295"/>
                  </a:lnTo>
                  <a:lnTo>
                    <a:pt x="702669" y="1528412"/>
                  </a:lnTo>
                  <a:lnTo>
                    <a:pt x="748284" y="1530829"/>
                  </a:lnTo>
                  <a:lnTo>
                    <a:pt x="794172" y="1530500"/>
                  </a:lnTo>
                  <a:lnTo>
                    <a:pt x="840215" y="1527378"/>
                  </a:lnTo>
                  <a:lnTo>
                    <a:pt x="886295" y="1521417"/>
                  </a:lnTo>
                  <a:lnTo>
                    <a:pt x="932296" y="1512570"/>
                  </a:lnTo>
                  <a:lnTo>
                    <a:pt x="978098" y="1500791"/>
                  </a:lnTo>
                  <a:lnTo>
                    <a:pt x="1023585" y="1486032"/>
                  </a:lnTo>
                  <a:lnTo>
                    <a:pt x="1068638" y="1468247"/>
                  </a:lnTo>
                  <a:lnTo>
                    <a:pt x="1112484" y="1447696"/>
                  </a:lnTo>
                  <a:lnTo>
                    <a:pt x="1154426" y="1424751"/>
                  </a:lnTo>
                  <a:lnTo>
                    <a:pt x="1194419" y="1399529"/>
                  </a:lnTo>
                  <a:lnTo>
                    <a:pt x="1232414" y="1372149"/>
                  </a:lnTo>
                  <a:lnTo>
                    <a:pt x="1268365" y="1342727"/>
                  </a:lnTo>
                  <a:lnTo>
                    <a:pt x="1302226" y="1311383"/>
                  </a:lnTo>
                  <a:lnTo>
                    <a:pt x="1333949" y="1278233"/>
                  </a:lnTo>
                  <a:lnTo>
                    <a:pt x="1363487" y="1243397"/>
                  </a:lnTo>
                  <a:lnTo>
                    <a:pt x="1390793" y="1206991"/>
                  </a:lnTo>
                  <a:lnTo>
                    <a:pt x="1415822" y="1169134"/>
                  </a:lnTo>
                  <a:lnTo>
                    <a:pt x="1438525" y="1129944"/>
                  </a:lnTo>
                  <a:lnTo>
                    <a:pt x="1458856" y="1089538"/>
                  </a:lnTo>
                  <a:lnTo>
                    <a:pt x="1476768" y="1048035"/>
                  </a:lnTo>
                  <a:lnTo>
                    <a:pt x="1492214" y="1005553"/>
                  </a:lnTo>
                  <a:lnTo>
                    <a:pt x="1505148" y="962208"/>
                  </a:lnTo>
                  <a:lnTo>
                    <a:pt x="1515522" y="918120"/>
                  </a:lnTo>
                  <a:lnTo>
                    <a:pt x="1523290" y="873406"/>
                  </a:lnTo>
                  <a:lnTo>
                    <a:pt x="1528405" y="828185"/>
                  </a:lnTo>
                  <a:lnTo>
                    <a:pt x="1530819" y="782573"/>
                  </a:lnTo>
                  <a:lnTo>
                    <a:pt x="1530486" y="736690"/>
                  </a:lnTo>
                  <a:lnTo>
                    <a:pt x="1527360" y="690652"/>
                  </a:lnTo>
                  <a:lnTo>
                    <a:pt x="1521393" y="644578"/>
                  </a:lnTo>
                  <a:lnTo>
                    <a:pt x="1512538" y="598586"/>
                  </a:lnTo>
                  <a:lnTo>
                    <a:pt x="1500749" y="552794"/>
                  </a:lnTo>
                  <a:lnTo>
                    <a:pt x="1485978" y="507319"/>
                  </a:lnTo>
                  <a:lnTo>
                    <a:pt x="1468180" y="462280"/>
                  </a:lnTo>
                  <a:lnTo>
                    <a:pt x="765362" y="765429"/>
                  </a:lnTo>
                  <a:lnTo>
                    <a:pt x="765362" y="0"/>
                  </a:lnTo>
                  <a:close/>
                </a:path>
              </a:pathLst>
            </a:custGeom>
            <a:solidFill>
              <a:srgbClr val="EC7C30"/>
            </a:solidFill>
          </p:spPr>
          <p:txBody>
            <a:bodyPr wrap="square" lIns="0" tIns="0" rIns="0" bIns="0" rtlCol="0"/>
            <a:lstStyle/>
            <a:p>
              <a:endParaRPr/>
            </a:p>
          </p:txBody>
        </p:sp>
        <p:sp>
          <p:nvSpPr>
            <p:cNvPr id="76" name="object 76"/>
            <p:cNvSpPr/>
            <p:nvPr/>
          </p:nvSpPr>
          <p:spPr>
            <a:xfrm>
              <a:off x="2079497" y="4199509"/>
              <a:ext cx="593090" cy="389890"/>
            </a:xfrm>
            <a:custGeom>
              <a:avLst/>
              <a:gdLst/>
              <a:ahLst/>
              <a:cxnLst/>
              <a:rect l="l" t="t" r="r" b="b"/>
              <a:pathLst>
                <a:path w="593089" h="389889">
                  <a:moveTo>
                    <a:pt x="593090" y="0"/>
                  </a:moveTo>
                  <a:lnTo>
                    <a:pt x="0" y="0"/>
                  </a:lnTo>
                  <a:lnTo>
                    <a:pt x="0" y="276225"/>
                  </a:lnTo>
                  <a:lnTo>
                    <a:pt x="98806" y="276225"/>
                  </a:lnTo>
                  <a:lnTo>
                    <a:pt x="66294" y="389890"/>
                  </a:lnTo>
                  <a:lnTo>
                    <a:pt x="247142" y="276225"/>
                  </a:lnTo>
                  <a:lnTo>
                    <a:pt x="593090" y="276225"/>
                  </a:lnTo>
                  <a:lnTo>
                    <a:pt x="593090" y="0"/>
                  </a:lnTo>
                  <a:close/>
                </a:path>
              </a:pathLst>
            </a:custGeom>
            <a:solidFill>
              <a:srgbClr val="FFFFFF"/>
            </a:solidFill>
          </p:spPr>
          <p:txBody>
            <a:bodyPr wrap="square" lIns="0" tIns="0" rIns="0" bIns="0" rtlCol="0"/>
            <a:lstStyle/>
            <a:p>
              <a:endParaRPr/>
            </a:p>
          </p:txBody>
        </p:sp>
        <p:sp>
          <p:nvSpPr>
            <p:cNvPr id="77" name="object 77"/>
            <p:cNvSpPr/>
            <p:nvPr/>
          </p:nvSpPr>
          <p:spPr>
            <a:xfrm>
              <a:off x="2079497" y="4199509"/>
              <a:ext cx="593090" cy="389890"/>
            </a:xfrm>
            <a:custGeom>
              <a:avLst/>
              <a:gdLst/>
              <a:ahLst/>
              <a:cxnLst/>
              <a:rect l="l" t="t" r="r" b="b"/>
              <a:pathLst>
                <a:path w="593089" h="389889">
                  <a:moveTo>
                    <a:pt x="0" y="0"/>
                  </a:moveTo>
                  <a:lnTo>
                    <a:pt x="98806" y="0"/>
                  </a:lnTo>
                  <a:lnTo>
                    <a:pt x="247142" y="0"/>
                  </a:lnTo>
                  <a:lnTo>
                    <a:pt x="593090" y="0"/>
                  </a:lnTo>
                  <a:lnTo>
                    <a:pt x="593090" y="161163"/>
                  </a:lnTo>
                  <a:lnTo>
                    <a:pt x="593090" y="230124"/>
                  </a:lnTo>
                  <a:lnTo>
                    <a:pt x="593090" y="276225"/>
                  </a:lnTo>
                  <a:lnTo>
                    <a:pt x="247142" y="276225"/>
                  </a:lnTo>
                  <a:lnTo>
                    <a:pt x="66294" y="389890"/>
                  </a:lnTo>
                  <a:lnTo>
                    <a:pt x="98806" y="276225"/>
                  </a:lnTo>
                  <a:lnTo>
                    <a:pt x="0" y="276225"/>
                  </a:lnTo>
                  <a:lnTo>
                    <a:pt x="0" y="230124"/>
                  </a:lnTo>
                  <a:lnTo>
                    <a:pt x="0" y="161163"/>
                  </a:lnTo>
                  <a:lnTo>
                    <a:pt x="0" y="0"/>
                  </a:lnTo>
                  <a:close/>
                </a:path>
              </a:pathLst>
            </a:custGeom>
            <a:ln w="5626">
              <a:solidFill>
                <a:srgbClr val="000000"/>
              </a:solidFill>
            </a:ln>
          </p:spPr>
          <p:txBody>
            <a:bodyPr wrap="square" lIns="0" tIns="0" rIns="0" bIns="0" rtlCol="0"/>
            <a:lstStyle/>
            <a:p>
              <a:endParaRPr/>
            </a:p>
          </p:txBody>
        </p:sp>
      </p:grpSp>
      <p:sp>
        <p:nvSpPr>
          <p:cNvPr id="78" name="object 78"/>
          <p:cNvSpPr txBox="1"/>
          <p:nvPr/>
        </p:nvSpPr>
        <p:spPr>
          <a:xfrm>
            <a:off x="2992794" y="6065681"/>
            <a:ext cx="575712" cy="289822"/>
          </a:xfrm>
          <a:prstGeom prst="rect">
            <a:avLst/>
          </a:prstGeom>
        </p:spPr>
        <p:txBody>
          <a:bodyPr vert="horz" wrap="square" lIns="0" tIns="30479" rIns="0" bIns="0" rtlCol="0">
            <a:spAutoFit/>
          </a:bodyPr>
          <a:lstStyle/>
          <a:p>
            <a:pPr marR="39792" algn="ctr">
              <a:spcBef>
                <a:spcPts val="240"/>
              </a:spcBef>
            </a:pPr>
            <a:r>
              <a:rPr sz="800" spc="-33" dirty="0">
                <a:solidFill>
                  <a:srgbClr val="585858"/>
                </a:solidFill>
                <a:latin typeface="BIZ UDPゴシック"/>
                <a:cs typeface="BIZ UDPゴシック"/>
              </a:rPr>
              <a:t>ある</a:t>
            </a:r>
            <a:endParaRPr sz="800">
              <a:latin typeface="BIZ UDPゴシック"/>
              <a:cs typeface="BIZ UDPゴシック"/>
            </a:endParaRPr>
          </a:p>
          <a:p>
            <a:pPr marR="6773" algn="ctr">
              <a:spcBef>
                <a:spcPts val="113"/>
              </a:spcBef>
            </a:pPr>
            <a:r>
              <a:rPr sz="800" dirty="0">
                <a:solidFill>
                  <a:srgbClr val="585858"/>
                </a:solidFill>
                <a:latin typeface="BIZ UDPゴシック"/>
                <a:cs typeface="BIZ UDPゴシック"/>
              </a:rPr>
              <a:t>5</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19%</a:t>
            </a:r>
            <a:endParaRPr sz="800">
              <a:latin typeface="BIZ UDPゴシック"/>
              <a:cs typeface="BIZ UDPゴシック"/>
            </a:endParaRPr>
          </a:p>
        </p:txBody>
      </p:sp>
      <p:grpSp>
        <p:nvGrpSpPr>
          <p:cNvPr id="79" name="object 79"/>
          <p:cNvGrpSpPr/>
          <p:nvPr/>
        </p:nvGrpSpPr>
        <p:grpSpPr>
          <a:xfrm>
            <a:off x="1084156" y="8261778"/>
            <a:ext cx="843249" cy="510521"/>
            <a:chOff x="748042" y="5865431"/>
            <a:chExt cx="632460" cy="382905"/>
          </a:xfrm>
        </p:grpSpPr>
        <p:sp>
          <p:nvSpPr>
            <p:cNvPr id="80" name="object 80"/>
            <p:cNvSpPr/>
            <p:nvPr/>
          </p:nvSpPr>
          <p:spPr>
            <a:xfrm>
              <a:off x="750900" y="5868289"/>
              <a:ext cx="626745" cy="377190"/>
            </a:xfrm>
            <a:custGeom>
              <a:avLst/>
              <a:gdLst/>
              <a:ahLst/>
              <a:cxnLst/>
              <a:rect l="l" t="t" r="r" b="b"/>
              <a:pathLst>
                <a:path w="626744" h="377189">
                  <a:moveTo>
                    <a:pt x="553770" y="0"/>
                  </a:moveTo>
                  <a:lnTo>
                    <a:pt x="365455" y="99059"/>
                  </a:lnTo>
                  <a:lnTo>
                    <a:pt x="0" y="99059"/>
                  </a:lnTo>
                  <a:lnTo>
                    <a:pt x="0" y="377063"/>
                  </a:lnTo>
                  <a:lnTo>
                    <a:pt x="626541" y="377063"/>
                  </a:lnTo>
                  <a:lnTo>
                    <a:pt x="626541" y="99059"/>
                  </a:lnTo>
                  <a:lnTo>
                    <a:pt x="522147" y="99059"/>
                  </a:lnTo>
                  <a:lnTo>
                    <a:pt x="553770" y="0"/>
                  </a:lnTo>
                  <a:close/>
                </a:path>
              </a:pathLst>
            </a:custGeom>
            <a:solidFill>
              <a:srgbClr val="FFFFFF"/>
            </a:solidFill>
          </p:spPr>
          <p:txBody>
            <a:bodyPr wrap="square" lIns="0" tIns="0" rIns="0" bIns="0" rtlCol="0"/>
            <a:lstStyle/>
            <a:p>
              <a:endParaRPr/>
            </a:p>
          </p:txBody>
        </p:sp>
        <p:sp>
          <p:nvSpPr>
            <p:cNvPr id="81" name="object 81"/>
            <p:cNvSpPr/>
            <p:nvPr/>
          </p:nvSpPr>
          <p:spPr>
            <a:xfrm>
              <a:off x="750900" y="5868289"/>
              <a:ext cx="626745" cy="377190"/>
            </a:xfrm>
            <a:custGeom>
              <a:avLst/>
              <a:gdLst/>
              <a:ahLst/>
              <a:cxnLst/>
              <a:rect l="l" t="t" r="r" b="b"/>
              <a:pathLst>
                <a:path w="626744" h="377189">
                  <a:moveTo>
                    <a:pt x="0" y="99059"/>
                  </a:moveTo>
                  <a:lnTo>
                    <a:pt x="365455" y="99059"/>
                  </a:lnTo>
                  <a:lnTo>
                    <a:pt x="553770" y="0"/>
                  </a:lnTo>
                  <a:lnTo>
                    <a:pt x="522147" y="99059"/>
                  </a:lnTo>
                  <a:lnTo>
                    <a:pt x="626541" y="99059"/>
                  </a:lnTo>
                  <a:lnTo>
                    <a:pt x="626541" y="145414"/>
                  </a:lnTo>
                  <a:lnTo>
                    <a:pt x="626541" y="214883"/>
                  </a:lnTo>
                  <a:lnTo>
                    <a:pt x="626541" y="377063"/>
                  </a:lnTo>
                  <a:lnTo>
                    <a:pt x="522147" y="377063"/>
                  </a:lnTo>
                  <a:lnTo>
                    <a:pt x="365455" y="377063"/>
                  </a:lnTo>
                  <a:lnTo>
                    <a:pt x="0" y="377063"/>
                  </a:lnTo>
                  <a:lnTo>
                    <a:pt x="0" y="214883"/>
                  </a:lnTo>
                  <a:lnTo>
                    <a:pt x="0" y="145414"/>
                  </a:lnTo>
                  <a:lnTo>
                    <a:pt x="0" y="99059"/>
                  </a:lnTo>
                  <a:close/>
                </a:path>
              </a:pathLst>
            </a:custGeom>
            <a:ln w="5626">
              <a:solidFill>
                <a:srgbClr val="000000"/>
              </a:solidFill>
            </a:ln>
          </p:spPr>
          <p:txBody>
            <a:bodyPr wrap="square" lIns="0" tIns="0" rIns="0" bIns="0" rtlCol="0"/>
            <a:lstStyle/>
            <a:p>
              <a:endParaRPr/>
            </a:p>
          </p:txBody>
        </p:sp>
      </p:grpSp>
      <p:sp>
        <p:nvSpPr>
          <p:cNvPr id="82" name="object 82"/>
          <p:cNvSpPr txBox="1"/>
          <p:nvPr/>
        </p:nvSpPr>
        <p:spPr>
          <a:xfrm>
            <a:off x="1203144" y="8422920"/>
            <a:ext cx="656142" cy="290677"/>
          </a:xfrm>
          <a:prstGeom prst="rect">
            <a:avLst/>
          </a:prstGeom>
        </p:spPr>
        <p:txBody>
          <a:bodyPr vert="horz" wrap="square" lIns="0" tIns="31326" rIns="0" bIns="0" rtlCol="0">
            <a:spAutoFit/>
          </a:bodyPr>
          <a:lstStyle/>
          <a:p>
            <a:pPr marR="41486" algn="ctr">
              <a:spcBef>
                <a:spcPts val="247"/>
              </a:spcBef>
            </a:pPr>
            <a:r>
              <a:rPr sz="800" spc="-33" dirty="0">
                <a:solidFill>
                  <a:srgbClr val="585858"/>
                </a:solidFill>
                <a:latin typeface="BIZ UDPゴシック"/>
                <a:cs typeface="BIZ UDPゴシック"/>
              </a:rPr>
              <a:t>ない</a:t>
            </a:r>
            <a:endParaRPr sz="800">
              <a:latin typeface="BIZ UDPゴシック"/>
              <a:cs typeface="BIZ UDPゴシック"/>
            </a:endParaRPr>
          </a:p>
          <a:p>
            <a:pPr marR="6773" algn="ctr">
              <a:spcBef>
                <a:spcPts val="120"/>
              </a:spcBef>
            </a:pPr>
            <a:r>
              <a:rPr sz="800" dirty="0">
                <a:solidFill>
                  <a:srgbClr val="585858"/>
                </a:solidFill>
                <a:latin typeface="BIZ UDPゴシック"/>
                <a:cs typeface="BIZ UDPゴシック"/>
              </a:rPr>
              <a:t>22</a:t>
            </a:r>
            <a:r>
              <a:rPr sz="800" spc="13" dirty="0">
                <a:solidFill>
                  <a:srgbClr val="585858"/>
                </a:solidFill>
                <a:latin typeface="BIZ UDPゴシック"/>
                <a:cs typeface="BIZ UDPゴシック"/>
              </a:rPr>
              <a:t>校 / </a:t>
            </a:r>
            <a:r>
              <a:rPr sz="800" spc="-33" dirty="0">
                <a:solidFill>
                  <a:srgbClr val="585858"/>
                </a:solidFill>
                <a:latin typeface="BIZ UDPゴシック"/>
                <a:cs typeface="BIZ UDPゴシック"/>
              </a:rPr>
              <a:t>81%</a:t>
            </a:r>
            <a:endParaRPr sz="800">
              <a:latin typeface="BIZ UDPゴシック"/>
              <a:cs typeface="BIZ UDPゴシック"/>
            </a:endParaRPr>
          </a:p>
        </p:txBody>
      </p:sp>
      <p:sp>
        <p:nvSpPr>
          <p:cNvPr id="83" name="object 83"/>
          <p:cNvSpPr txBox="1"/>
          <p:nvPr/>
        </p:nvSpPr>
        <p:spPr>
          <a:xfrm>
            <a:off x="9545412" y="8440361"/>
            <a:ext cx="590105" cy="290677"/>
          </a:xfrm>
          <a:prstGeom prst="rect">
            <a:avLst/>
          </a:prstGeom>
        </p:spPr>
        <p:txBody>
          <a:bodyPr vert="horz" wrap="square" lIns="0" tIns="31326" rIns="0" bIns="0" rtlCol="0">
            <a:spAutoFit/>
          </a:bodyPr>
          <a:lstStyle/>
          <a:p>
            <a:pPr marL="14393">
              <a:spcBef>
                <a:spcPts val="247"/>
              </a:spcBef>
            </a:pPr>
            <a:r>
              <a:rPr sz="800" spc="-13" dirty="0">
                <a:solidFill>
                  <a:srgbClr val="585858"/>
                </a:solidFill>
                <a:latin typeface="BIZ UDPゴシック"/>
                <a:cs typeface="BIZ UDPゴシック"/>
              </a:rPr>
              <a:t>希望しない</a:t>
            </a:r>
            <a:endParaRPr sz="800">
              <a:latin typeface="BIZ UDPゴシック"/>
              <a:cs typeface="BIZ UDPゴシック"/>
            </a:endParaRPr>
          </a:p>
          <a:p>
            <a:pPr>
              <a:spcBef>
                <a:spcPts val="120"/>
              </a:spcBef>
            </a:pPr>
            <a:r>
              <a:rPr sz="800" dirty="0">
                <a:solidFill>
                  <a:srgbClr val="585858"/>
                </a:solidFill>
                <a:latin typeface="BIZ UDPゴシック"/>
                <a:cs typeface="BIZ UDPゴシック"/>
              </a:rPr>
              <a:t>6</a:t>
            </a:r>
            <a:r>
              <a:rPr sz="800" spc="7" dirty="0">
                <a:solidFill>
                  <a:srgbClr val="585858"/>
                </a:solidFill>
                <a:latin typeface="BIZ UDPゴシック"/>
                <a:cs typeface="BIZ UDPゴシック"/>
              </a:rPr>
              <a:t>校 / </a:t>
            </a:r>
            <a:r>
              <a:rPr sz="800" spc="-33" dirty="0">
                <a:solidFill>
                  <a:srgbClr val="585858"/>
                </a:solidFill>
                <a:latin typeface="BIZ UDPゴシック"/>
                <a:cs typeface="BIZ UDPゴシック"/>
              </a:rPr>
              <a:t>22%</a:t>
            </a:r>
            <a:endParaRPr sz="800">
              <a:latin typeface="BIZ UDPゴシック"/>
              <a:cs typeface="BIZ UDPゴシック"/>
            </a:endParaRPr>
          </a:p>
        </p:txBody>
      </p:sp>
      <p:grpSp>
        <p:nvGrpSpPr>
          <p:cNvPr id="84" name="object 84"/>
          <p:cNvGrpSpPr/>
          <p:nvPr/>
        </p:nvGrpSpPr>
        <p:grpSpPr>
          <a:xfrm>
            <a:off x="7512895" y="6154841"/>
            <a:ext cx="5675843" cy="2363806"/>
            <a:chOff x="5569775" y="4285170"/>
            <a:chExt cx="4257040" cy="1772920"/>
          </a:xfrm>
        </p:grpSpPr>
        <p:sp>
          <p:nvSpPr>
            <p:cNvPr id="85" name="object 85"/>
            <p:cNvSpPr/>
            <p:nvPr/>
          </p:nvSpPr>
          <p:spPr>
            <a:xfrm>
              <a:off x="5572633" y="4298823"/>
              <a:ext cx="626110" cy="708660"/>
            </a:xfrm>
            <a:custGeom>
              <a:avLst/>
              <a:gdLst/>
              <a:ahLst/>
              <a:cxnLst/>
              <a:rect l="l" t="t" r="r" b="b"/>
              <a:pathLst>
                <a:path w="626110" h="708660">
                  <a:moveTo>
                    <a:pt x="626110" y="0"/>
                  </a:moveTo>
                  <a:lnTo>
                    <a:pt x="0" y="0"/>
                  </a:lnTo>
                  <a:lnTo>
                    <a:pt x="0" y="290576"/>
                  </a:lnTo>
                  <a:lnTo>
                    <a:pt x="365252" y="290576"/>
                  </a:lnTo>
                  <a:lnTo>
                    <a:pt x="344678" y="708533"/>
                  </a:lnTo>
                  <a:lnTo>
                    <a:pt x="521716" y="290576"/>
                  </a:lnTo>
                  <a:lnTo>
                    <a:pt x="626110" y="290576"/>
                  </a:lnTo>
                  <a:lnTo>
                    <a:pt x="626110" y="0"/>
                  </a:lnTo>
                  <a:close/>
                </a:path>
              </a:pathLst>
            </a:custGeom>
            <a:solidFill>
              <a:srgbClr val="FFFFFF"/>
            </a:solidFill>
          </p:spPr>
          <p:txBody>
            <a:bodyPr wrap="square" lIns="0" tIns="0" rIns="0" bIns="0" rtlCol="0"/>
            <a:lstStyle/>
            <a:p>
              <a:endParaRPr/>
            </a:p>
          </p:txBody>
        </p:sp>
        <p:sp>
          <p:nvSpPr>
            <p:cNvPr id="86" name="object 86"/>
            <p:cNvSpPr/>
            <p:nvPr/>
          </p:nvSpPr>
          <p:spPr>
            <a:xfrm>
              <a:off x="5572633" y="4298823"/>
              <a:ext cx="626110" cy="708660"/>
            </a:xfrm>
            <a:custGeom>
              <a:avLst/>
              <a:gdLst/>
              <a:ahLst/>
              <a:cxnLst/>
              <a:rect l="l" t="t" r="r" b="b"/>
              <a:pathLst>
                <a:path w="626110" h="708660">
                  <a:moveTo>
                    <a:pt x="0" y="0"/>
                  </a:moveTo>
                  <a:lnTo>
                    <a:pt x="365252" y="0"/>
                  </a:lnTo>
                  <a:lnTo>
                    <a:pt x="521716" y="0"/>
                  </a:lnTo>
                  <a:lnTo>
                    <a:pt x="626110" y="0"/>
                  </a:lnTo>
                  <a:lnTo>
                    <a:pt x="626110" y="169545"/>
                  </a:lnTo>
                  <a:lnTo>
                    <a:pt x="626110" y="242189"/>
                  </a:lnTo>
                  <a:lnTo>
                    <a:pt x="626110" y="290576"/>
                  </a:lnTo>
                  <a:lnTo>
                    <a:pt x="521716" y="290576"/>
                  </a:lnTo>
                  <a:lnTo>
                    <a:pt x="344678" y="708533"/>
                  </a:lnTo>
                  <a:lnTo>
                    <a:pt x="365252" y="290576"/>
                  </a:lnTo>
                  <a:lnTo>
                    <a:pt x="0" y="290576"/>
                  </a:lnTo>
                  <a:lnTo>
                    <a:pt x="0" y="242189"/>
                  </a:lnTo>
                  <a:lnTo>
                    <a:pt x="0" y="169545"/>
                  </a:lnTo>
                  <a:lnTo>
                    <a:pt x="0" y="0"/>
                  </a:lnTo>
                  <a:close/>
                </a:path>
              </a:pathLst>
            </a:custGeom>
            <a:ln w="5626">
              <a:solidFill>
                <a:srgbClr val="000000"/>
              </a:solidFill>
            </a:ln>
          </p:spPr>
          <p:txBody>
            <a:bodyPr wrap="square" lIns="0" tIns="0" rIns="0" bIns="0" rtlCol="0"/>
            <a:lstStyle/>
            <a:p>
              <a:endParaRPr/>
            </a:p>
          </p:txBody>
        </p:sp>
        <p:sp>
          <p:nvSpPr>
            <p:cNvPr id="87" name="object 87"/>
            <p:cNvSpPr/>
            <p:nvPr/>
          </p:nvSpPr>
          <p:spPr>
            <a:xfrm>
              <a:off x="8457438" y="4288028"/>
              <a:ext cx="1024255" cy="1767205"/>
            </a:xfrm>
            <a:custGeom>
              <a:avLst/>
              <a:gdLst/>
              <a:ahLst/>
              <a:cxnLst/>
              <a:rect l="l" t="t" r="r" b="b"/>
              <a:pathLst>
                <a:path w="1024254" h="1767204">
                  <a:moveTo>
                    <a:pt x="0" y="1502410"/>
                  </a:moveTo>
                  <a:lnTo>
                    <a:pt x="0" y="1767205"/>
                  </a:lnTo>
                </a:path>
                <a:path w="1024254" h="1767204">
                  <a:moveTo>
                    <a:pt x="0" y="618617"/>
                  </a:moveTo>
                  <a:lnTo>
                    <a:pt x="0" y="1149096"/>
                  </a:lnTo>
                </a:path>
                <a:path w="1024254" h="1767204">
                  <a:moveTo>
                    <a:pt x="0" y="0"/>
                  </a:moveTo>
                  <a:lnTo>
                    <a:pt x="0" y="265175"/>
                  </a:lnTo>
                </a:path>
                <a:path w="1024254" h="1767204">
                  <a:moveTo>
                    <a:pt x="341629" y="1502410"/>
                  </a:moveTo>
                  <a:lnTo>
                    <a:pt x="341629" y="1767205"/>
                  </a:lnTo>
                </a:path>
                <a:path w="1024254" h="1767204">
                  <a:moveTo>
                    <a:pt x="341629" y="618617"/>
                  </a:moveTo>
                  <a:lnTo>
                    <a:pt x="341629" y="1149096"/>
                  </a:lnTo>
                </a:path>
                <a:path w="1024254" h="1767204">
                  <a:moveTo>
                    <a:pt x="341629" y="0"/>
                  </a:moveTo>
                  <a:lnTo>
                    <a:pt x="341629" y="265175"/>
                  </a:lnTo>
                </a:path>
                <a:path w="1024254" h="1767204">
                  <a:moveTo>
                    <a:pt x="683259" y="1502410"/>
                  </a:moveTo>
                  <a:lnTo>
                    <a:pt x="683259" y="1767205"/>
                  </a:lnTo>
                </a:path>
                <a:path w="1024254" h="1767204">
                  <a:moveTo>
                    <a:pt x="683259" y="618617"/>
                  </a:moveTo>
                  <a:lnTo>
                    <a:pt x="683259" y="1149096"/>
                  </a:lnTo>
                </a:path>
                <a:path w="1024254" h="1767204">
                  <a:moveTo>
                    <a:pt x="683259" y="0"/>
                  </a:moveTo>
                  <a:lnTo>
                    <a:pt x="683259" y="265175"/>
                  </a:lnTo>
                </a:path>
                <a:path w="1024254" h="1767204">
                  <a:moveTo>
                    <a:pt x="1024127" y="618617"/>
                  </a:moveTo>
                  <a:lnTo>
                    <a:pt x="1024127" y="1767205"/>
                  </a:lnTo>
                </a:path>
                <a:path w="1024254" h="1767204">
                  <a:moveTo>
                    <a:pt x="1024127" y="0"/>
                  </a:moveTo>
                  <a:lnTo>
                    <a:pt x="1024127" y="265175"/>
                  </a:lnTo>
                </a:path>
              </a:pathLst>
            </a:custGeom>
            <a:ln w="5626">
              <a:solidFill>
                <a:srgbClr val="D9D9D9"/>
              </a:solidFill>
            </a:ln>
          </p:spPr>
          <p:txBody>
            <a:bodyPr wrap="square" lIns="0" tIns="0" rIns="0" bIns="0" rtlCol="0"/>
            <a:lstStyle/>
            <a:p>
              <a:endParaRPr/>
            </a:p>
          </p:txBody>
        </p:sp>
        <p:sp>
          <p:nvSpPr>
            <p:cNvPr id="88" name="object 88"/>
            <p:cNvSpPr/>
            <p:nvPr/>
          </p:nvSpPr>
          <p:spPr>
            <a:xfrm>
              <a:off x="9823450" y="4288028"/>
              <a:ext cx="0" cy="1767205"/>
            </a:xfrm>
            <a:custGeom>
              <a:avLst/>
              <a:gdLst/>
              <a:ahLst/>
              <a:cxnLst/>
              <a:rect l="l" t="t" r="r" b="b"/>
              <a:pathLst>
                <a:path h="1767204">
                  <a:moveTo>
                    <a:pt x="0" y="0"/>
                  </a:moveTo>
                  <a:lnTo>
                    <a:pt x="0" y="1767205"/>
                  </a:lnTo>
                </a:path>
              </a:pathLst>
            </a:custGeom>
            <a:ln w="5626">
              <a:solidFill>
                <a:srgbClr val="D9D9D9"/>
              </a:solidFill>
            </a:ln>
          </p:spPr>
          <p:txBody>
            <a:bodyPr wrap="square" lIns="0" tIns="0" rIns="0" bIns="0" rtlCol="0"/>
            <a:lstStyle/>
            <a:p>
              <a:endParaRPr/>
            </a:p>
          </p:txBody>
        </p:sp>
        <p:sp>
          <p:nvSpPr>
            <p:cNvPr id="89" name="object 89"/>
            <p:cNvSpPr/>
            <p:nvPr/>
          </p:nvSpPr>
          <p:spPr>
            <a:xfrm>
              <a:off x="8116062" y="4553203"/>
              <a:ext cx="1138555" cy="1237615"/>
            </a:xfrm>
            <a:custGeom>
              <a:avLst/>
              <a:gdLst/>
              <a:ahLst/>
              <a:cxnLst/>
              <a:rect l="l" t="t" r="r" b="b"/>
              <a:pathLst>
                <a:path w="1138554" h="1237614">
                  <a:moveTo>
                    <a:pt x="853821" y="883920"/>
                  </a:moveTo>
                  <a:lnTo>
                    <a:pt x="0" y="883920"/>
                  </a:lnTo>
                  <a:lnTo>
                    <a:pt x="0" y="1237234"/>
                  </a:lnTo>
                  <a:lnTo>
                    <a:pt x="853821" y="1237234"/>
                  </a:lnTo>
                  <a:lnTo>
                    <a:pt x="853821" y="883920"/>
                  </a:lnTo>
                  <a:close/>
                </a:path>
                <a:path w="1138554" h="1237614">
                  <a:moveTo>
                    <a:pt x="1138047" y="0"/>
                  </a:moveTo>
                  <a:lnTo>
                    <a:pt x="0" y="0"/>
                  </a:lnTo>
                  <a:lnTo>
                    <a:pt x="0" y="353441"/>
                  </a:lnTo>
                  <a:lnTo>
                    <a:pt x="1138047" y="353441"/>
                  </a:lnTo>
                  <a:lnTo>
                    <a:pt x="1138047" y="0"/>
                  </a:lnTo>
                  <a:close/>
                </a:path>
              </a:pathLst>
            </a:custGeom>
            <a:solidFill>
              <a:srgbClr val="92D050"/>
            </a:solidFill>
          </p:spPr>
          <p:txBody>
            <a:bodyPr wrap="square" lIns="0" tIns="0" rIns="0" bIns="0" rtlCol="0"/>
            <a:lstStyle/>
            <a:p>
              <a:endParaRPr/>
            </a:p>
          </p:txBody>
        </p:sp>
        <p:sp>
          <p:nvSpPr>
            <p:cNvPr id="90" name="object 90"/>
            <p:cNvSpPr/>
            <p:nvPr/>
          </p:nvSpPr>
          <p:spPr>
            <a:xfrm>
              <a:off x="8969883" y="4553203"/>
              <a:ext cx="853440" cy="1237615"/>
            </a:xfrm>
            <a:custGeom>
              <a:avLst/>
              <a:gdLst/>
              <a:ahLst/>
              <a:cxnLst/>
              <a:rect l="l" t="t" r="r" b="b"/>
              <a:pathLst>
                <a:path w="853440" h="1237614">
                  <a:moveTo>
                    <a:pt x="511683" y="883920"/>
                  </a:moveTo>
                  <a:lnTo>
                    <a:pt x="0" y="883920"/>
                  </a:lnTo>
                  <a:lnTo>
                    <a:pt x="0" y="1237234"/>
                  </a:lnTo>
                  <a:lnTo>
                    <a:pt x="511683" y="1237234"/>
                  </a:lnTo>
                  <a:lnTo>
                    <a:pt x="511683" y="883920"/>
                  </a:lnTo>
                  <a:close/>
                </a:path>
                <a:path w="853440" h="1237614">
                  <a:moveTo>
                    <a:pt x="853313" y="0"/>
                  </a:moveTo>
                  <a:lnTo>
                    <a:pt x="284226" y="0"/>
                  </a:lnTo>
                  <a:lnTo>
                    <a:pt x="284226" y="353441"/>
                  </a:lnTo>
                  <a:lnTo>
                    <a:pt x="853313" y="353441"/>
                  </a:lnTo>
                  <a:lnTo>
                    <a:pt x="853313" y="0"/>
                  </a:lnTo>
                  <a:close/>
                </a:path>
              </a:pathLst>
            </a:custGeom>
            <a:solidFill>
              <a:srgbClr val="5B9BD4"/>
            </a:solidFill>
          </p:spPr>
          <p:txBody>
            <a:bodyPr wrap="square" lIns="0" tIns="0" rIns="0" bIns="0" rtlCol="0"/>
            <a:lstStyle/>
            <a:p>
              <a:endParaRPr/>
            </a:p>
          </p:txBody>
        </p:sp>
        <p:sp>
          <p:nvSpPr>
            <p:cNvPr id="91" name="object 91"/>
            <p:cNvSpPr/>
            <p:nvPr/>
          </p:nvSpPr>
          <p:spPr>
            <a:xfrm>
              <a:off x="9481566" y="5437073"/>
              <a:ext cx="342265" cy="353695"/>
            </a:xfrm>
            <a:custGeom>
              <a:avLst/>
              <a:gdLst/>
              <a:ahLst/>
              <a:cxnLst/>
              <a:rect l="l" t="t" r="r" b="b"/>
              <a:pathLst>
                <a:path w="342265" h="353695">
                  <a:moveTo>
                    <a:pt x="341680" y="0"/>
                  </a:moveTo>
                  <a:lnTo>
                    <a:pt x="0" y="0"/>
                  </a:lnTo>
                  <a:lnTo>
                    <a:pt x="0" y="353364"/>
                  </a:lnTo>
                  <a:lnTo>
                    <a:pt x="341680" y="353364"/>
                  </a:lnTo>
                  <a:lnTo>
                    <a:pt x="341680" y="0"/>
                  </a:lnTo>
                  <a:close/>
                </a:path>
              </a:pathLst>
            </a:custGeom>
            <a:solidFill>
              <a:srgbClr val="FFC000"/>
            </a:solidFill>
          </p:spPr>
          <p:txBody>
            <a:bodyPr wrap="square" lIns="0" tIns="0" rIns="0" bIns="0" rtlCol="0"/>
            <a:lstStyle/>
            <a:p>
              <a:endParaRPr/>
            </a:p>
          </p:txBody>
        </p:sp>
        <p:sp>
          <p:nvSpPr>
            <p:cNvPr id="92" name="object 92"/>
            <p:cNvSpPr/>
            <p:nvPr/>
          </p:nvSpPr>
          <p:spPr>
            <a:xfrm>
              <a:off x="8116061" y="4288028"/>
              <a:ext cx="0" cy="1767205"/>
            </a:xfrm>
            <a:custGeom>
              <a:avLst/>
              <a:gdLst/>
              <a:ahLst/>
              <a:cxnLst/>
              <a:rect l="l" t="t" r="r" b="b"/>
              <a:pathLst>
                <a:path h="1767204">
                  <a:moveTo>
                    <a:pt x="0" y="1767205"/>
                  </a:moveTo>
                  <a:lnTo>
                    <a:pt x="0" y="0"/>
                  </a:lnTo>
                </a:path>
              </a:pathLst>
            </a:custGeom>
            <a:ln w="5626">
              <a:solidFill>
                <a:srgbClr val="D9D9D9"/>
              </a:solidFill>
            </a:ln>
          </p:spPr>
          <p:txBody>
            <a:bodyPr wrap="square" lIns="0" tIns="0" rIns="0" bIns="0" rtlCol="0"/>
            <a:lstStyle/>
            <a:p>
              <a:endParaRPr/>
            </a:p>
          </p:txBody>
        </p:sp>
        <p:sp>
          <p:nvSpPr>
            <p:cNvPr id="93" name="object 93"/>
            <p:cNvSpPr/>
            <p:nvPr/>
          </p:nvSpPr>
          <p:spPr>
            <a:xfrm>
              <a:off x="8503285" y="5561063"/>
              <a:ext cx="79375" cy="105410"/>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grpSp>
      <p:grpSp>
        <p:nvGrpSpPr>
          <p:cNvPr id="94" name="object 94"/>
          <p:cNvGrpSpPr/>
          <p:nvPr/>
        </p:nvGrpSpPr>
        <p:grpSpPr>
          <a:xfrm>
            <a:off x="10558750" y="2355312"/>
            <a:ext cx="2629649" cy="2238502"/>
            <a:chOff x="7854251" y="1435417"/>
            <a:chExt cx="1972310" cy="1678939"/>
          </a:xfrm>
        </p:grpSpPr>
        <p:sp>
          <p:nvSpPr>
            <p:cNvPr id="95" name="object 95"/>
            <p:cNvSpPr/>
            <p:nvPr/>
          </p:nvSpPr>
          <p:spPr>
            <a:xfrm>
              <a:off x="8250555" y="1438275"/>
              <a:ext cx="1179830" cy="1673225"/>
            </a:xfrm>
            <a:custGeom>
              <a:avLst/>
              <a:gdLst/>
              <a:ahLst/>
              <a:cxnLst/>
              <a:rect l="l" t="t" r="r" b="b"/>
              <a:pathLst>
                <a:path w="1179829" h="1673225">
                  <a:moveTo>
                    <a:pt x="0" y="1421891"/>
                  </a:moveTo>
                  <a:lnTo>
                    <a:pt x="0" y="1672970"/>
                  </a:lnTo>
                </a:path>
                <a:path w="1179829" h="1673225">
                  <a:moveTo>
                    <a:pt x="0" y="585597"/>
                  </a:moveTo>
                  <a:lnTo>
                    <a:pt x="0" y="1087374"/>
                  </a:lnTo>
                </a:path>
                <a:path w="1179829" h="1673225">
                  <a:moveTo>
                    <a:pt x="0" y="0"/>
                  </a:moveTo>
                  <a:lnTo>
                    <a:pt x="0" y="251104"/>
                  </a:lnTo>
                </a:path>
                <a:path w="1179829" h="1673225">
                  <a:moveTo>
                    <a:pt x="392938" y="1421891"/>
                  </a:moveTo>
                  <a:lnTo>
                    <a:pt x="392938" y="1672970"/>
                  </a:lnTo>
                </a:path>
                <a:path w="1179829" h="1673225">
                  <a:moveTo>
                    <a:pt x="392938" y="585597"/>
                  </a:moveTo>
                  <a:lnTo>
                    <a:pt x="392938" y="1087374"/>
                  </a:lnTo>
                </a:path>
                <a:path w="1179829" h="1673225">
                  <a:moveTo>
                    <a:pt x="392938" y="0"/>
                  </a:moveTo>
                  <a:lnTo>
                    <a:pt x="392938" y="251104"/>
                  </a:lnTo>
                </a:path>
                <a:path w="1179829" h="1673225">
                  <a:moveTo>
                    <a:pt x="785876" y="1421891"/>
                  </a:moveTo>
                  <a:lnTo>
                    <a:pt x="785876" y="1672970"/>
                  </a:lnTo>
                </a:path>
                <a:path w="1179829" h="1673225">
                  <a:moveTo>
                    <a:pt x="785876" y="585597"/>
                  </a:moveTo>
                  <a:lnTo>
                    <a:pt x="785876" y="1087374"/>
                  </a:lnTo>
                </a:path>
                <a:path w="1179829" h="1673225">
                  <a:moveTo>
                    <a:pt x="785876" y="0"/>
                  </a:moveTo>
                  <a:lnTo>
                    <a:pt x="785876" y="251104"/>
                  </a:lnTo>
                </a:path>
                <a:path w="1179829" h="1673225">
                  <a:moveTo>
                    <a:pt x="1179702" y="1421891"/>
                  </a:moveTo>
                  <a:lnTo>
                    <a:pt x="1179702" y="1672970"/>
                  </a:lnTo>
                </a:path>
                <a:path w="1179829" h="1673225">
                  <a:moveTo>
                    <a:pt x="1179702" y="585596"/>
                  </a:moveTo>
                  <a:lnTo>
                    <a:pt x="1179702" y="1087374"/>
                  </a:lnTo>
                </a:path>
                <a:path w="1179829" h="1673225">
                  <a:moveTo>
                    <a:pt x="1179702" y="0"/>
                  </a:moveTo>
                  <a:lnTo>
                    <a:pt x="1179702" y="251078"/>
                  </a:lnTo>
                </a:path>
              </a:pathLst>
            </a:custGeom>
            <a:ln w="5626">
              <a:solidFill>
                <a:srgbClr val="D9D9D9"/>
              </a:solidFill>
            </a:ln>
          </p:spPr>
          <p:txBody>
            <a:bodyPr wrap="square" lIns="0" tIns="0" rIns="0" bIns="0" rtlCol="0"/>
            <a:lstStyle/>
            <a:p>
              <a:endParaRPr/>
            </a:p>
          </p:txBody>
        </p:sp>
        <p:sp>
          <p:nvSpPr>
            <p:cNvPr id="96" name="object 96"/>
            <p:cNvSpPr/>
            <p:nvPr/>
          </p:nvSpPr>
          <p:spPr>
            <a:xfrm>
              <a:off x="9823450" y="1438275"/>
              <a:ext cx="0" cy="1673225"/>
            </a:xfrm>
            <a:custGeom>
              <a:avLst/>
              <a:gdLst/>
              <a:ahLst/>
              <a:cxnLst/>
              <a:rect l="l" t="t" r="r" b="b"/>
              <a:pathLst>
                <a:path h="1673225">
                  <a:moveTo>
                    <a:pt x="0" y="0"/>
                  </a:moveTo>
                  <a:lnTo>
                    <a:pt x="0" y="1672970"/>
                  </a:lnTo>
                </a:path>
              </a:pathLst>
            </a:custGeom>
            <a:ln w="5626">
              <a:solidFill>
                <a:srgbClr val="D9D9D9"/>
              </a:solidFill>
            </a:ln>
          </p:spPr>
          <p:txBody>
            <a:bodyPr wrap="square" lIns="0" tIns="0" rIns="0" bIns="0" rtlCol="0"/>
            <a:lstStyle/>
            <a:p>
              <a:endParaRPr/>
            </a:p>
          </p:txBody>
        </p:sp>
        <p:sp>
          <p:nvSpPr>
            <p:cNvPr id="97" name="object 97"/>
            <p:cNvSpPr/>
            <p:nvPr/>
          </p:nvSpPr>
          <p:spPr>
            <a:xfrm>
              <a:off x="7857109" y="1689379"/>
              <a:ext cx="1498600" cy="334645"/>
            </a:xfrm>
            <a:custGeom>
              <a:avLst/>
              <a:gdLst/>
              <a:ahLst/>
              <a:cxnLst/>
              <a:rect l="l" t="t" r="r" b="b"/>
              <a:pathLst>
                <a:path w="1498600" h="334644">
                  <a:moveTo>
                    <a:pt x="1498600" y="0"/>
                  </a:moveTo>
                  <a:lnTo>
                    <a:pt x="0" y="0"/>
                  </a:lnTo>
                  <a:lnTo>
                    <a:pt x="0" y="334492"/>
                  </a:lnTo>
                  <a:lnTo>
                    <a:pt x="1498600" y="334492"/>
                  </a:lnTo>
                  <a:lnTo>
                    <a:pt x="1498600" y="0"/>
                  </a:lnTo>
                  <a:close/>
                </a:path>
              </a:pathLst>
            </a:custGeom>
            <a:solidFill>
              <a:srgbClr val="92D050"/>
            </a:solidFill>
          </p:spPr>
          <p:txBody>
            <a:bodyPr wrap="square" lIns="0" tIns="0" rIns="0" bIns="0" rtlCol="0"/>
            <a:lstStyle/>
            <a:p>
              <a:endParaRPr/>
            </a:p>
          </p:txBody>
        </p:sp>
        <p:sp>
          <p:nvSpPr>
            <p:cNvPr id="98" name="object 98"/>
            <p:cNvSpPr/>
            <p:nvPr/>
          </p:nvSpPr>
          <p:spPr>
            <a:xfrm>
              <a:off x="7857109" y="1689353"/>
              <a:ext cx="1966595" cy="1170940"/>
            </a:xfrm>
            <a:custGeom>
              <a:avLst/>
              <a:gdLst/>
              <a:ahLst/>
              <a:cxnLst/>
              <a:rect l="l" t="t" r="r" b="b"/>
              <a:pathLst>
                <a:path w="1966595" h="1170939">
                  <a:moveTo>
                    <a:pt x="1779143" y="0"/>
                  </a:moveTo>
                  <a:lnTo>
                    <a:pt x="1498600" y="0"/>
                  </a:lnTo>
                  <a:lnTo>
                    <a:pt x="1498600" y="334518"/>
                  </a:lnTo>
                  <a:lnTo>
                    <a:pt x="1779143" y="334518"/>
                  </a:lnTo>
                  <a:lnTo>
                    <a:pt x="1779143" y="0"/>
                  </a:lnTo>
                  <a:close/>
                </a:path>
                <a:path w="1966595" h="1170939">
                  <a:moveTo>
                    <a:pt x="1966087" y="836295"/>
                  </a:moveTo>
                  <a:lnTo>
                    <a:pt x="0" y="836295"/>
                  </a:lnTo>
                  <a:lnTo>
                    <a:pt x="0" y="1170813"/>
                  </a:lnTo>
                  <a:lnTo>
                    <a:pt x="1966087" y="1170813"/>
                  </a:lnTo>
                  <a:lnTo>
                    <a:pt x="1966087" y="836295"/>
                  </a:lnTo>
                  <a:close/>
                </a:path>
              </a:pathLst>
            </a:custGeom>
            <a:solidFill>
              <a:srgbClr val="5B9BD4"/>
            </a:solidFill>
          </p:spPr>
          <p:txBody>
            <a:bodyPr wrap="square" lIns="0" tIns="0" rIns="0" bIns="0" rtlCol="0"/>
            <a:lstStyle/>
            <a:p>
              <a:endParaRPr/>
            </a:p>
          </p:txBody>
        </p:sp>
        <p:sp>
          <p:nvSpPr>
            <p:cNvPr id="99" name="object 99"/>
            <p:cNvSpPr/>
            <p:nvPr/>
          </p:nvSpPr>
          <p:spPr>
            <a:xfrm>
              <a:off x="9636252" y="1689379"/>
              <a:ext cx="187325" cy="334645"/>
            </a:xfrm>
            <a:custGeom>
              <a:avLst/>
              <a:gdLst/>
              <a:ahLst/>
              <a:cxnLst/>
              <a:rect l="l" t="t" r="r" b="b"/>
              <a:pathLst>
                <a:path w="187325" h="334644">
                  <a:moveTo>
                    <a:pt x="187020" y="0"/>
                  </a:moveTo>
                  <a:lnTo>
                    <a:pt x="0" y="0"/>
                  </a:lnTo>
                  <a:lnTo>
                    <a:pt x="0" y="334492"/>
                  </a:lnTo>
                  <a:lnTo>
                    <a:pt x="187020" y="334492"/>
                  </a:lnTo>
                  <a:lnTo>
                    <a:pt x="187020" y="0"/>
                  </a:lnTo>
                  <a:close/>
                </a:path>
              </a:pathLst>
            </a:custGeom>
            <a:solidFill>
              <a:srgbClr val="FFC000"/>
            </a:solidFill>
          </p:spPr>
          <p:txBody>
            <a:bodyPr wrap="square" lIns="0" tIns="0" rIns="0" bIns="0" rtlCol="0"/>
            <a:lstStyle/>
            <a:p>
              <a:endParaRPr/>
            </a:p>
          </p:txBody>
        </p:sp>
        <p:sp>
          <p:nvSpPr>
            <p:cNvPr id="100" name="object 100"/>
            <p:cNvSpPr/>
            <p:nvPr/>
          </p:nvSpPr>
          <p:spPr>
            <a:xfrm>
              <a:off x="7857109" y="1438275"/>
              <a:ext cx="0" cy="1673225"/>
            </a:xfrm>
            <a:custGeom>
              <a:avLst/>
              <a:gdLst/>
              <a:ahLst/>
              <a:cxnLst/>
              <a:rect l="l" t="t" r="r" b="b"/>
              <a:pathLst>
                <a:path h="1673225">
                  <a:moveTo>
                    <a:pt x="0" y="1672971"/>
                  </a:moveTo>
                  <a:lnTo>
                    <a:pt x="0" y="0"/>
                  </a:lnTo>
                </a:path>
              </a:pathLst>
            </a:custGeom>
            <a:ln w="5626">
              <a:solidFill>
                <a:srgbClr val="D9D9D9"/>
              </a:solidFill>
            </a:ln>
          </p:spPr>
          <p:txBody>
            <a:bodyPr wrap="square" lIns="0" tIns="0" rIns="0" bIns="0" rtlCol="0"/>
            <a:lstStyle/>
            <a:p>
              <a:endParaRPr/>
            </a:p>
          </p:txBody>
        </p:sp>
        <p:sp>
          <p:nvSpPr>
            <p:cNvPr id="101" name="object 101"/>
            <p:cNvSpPr/>
            <p:nvPr/>
          </p:nvSpPr>
          <p:spPr>
            <a:xfrm>
              <a:off x="8549513" y="1804149"/>
              <a:ext cx="113664" cy="105410"/>
            </a:xfrm>
            <a:custGeom>
              <a:avLst/>
              <a:gdLst/>
              <a:ahLst/>
              <a:cxnLst/>
              <a:rect l="l" t="t" r="r" b="b"/>
              <a:pathLst>
                <a:path w="113665"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grpSp>
      <p:sp>
        <p:nvSpPr>
          <p:cNvPr id="102" name="object 102"/>
          <p:cNvSpPr txBox="1"/>
          <p:nvPr/>
        </p:nvSpPr>
        <p:spPr>
          <a:xfrm>
            <a:off x="11516719" y="2840044"/>
            <a:ext cx="108369" cy="124885"/>
          </a:xfrm>
          <a:prstGeom prst="rect">
            <a:avLst/>
          </a:prstGeom>
        </p:spPr>
        <p:txBody>
          <a:bodyPr vert="horz" wrap="square" lIns="0" tIns="22013" rIns="0" bIns="0" rtlCol="0">
            <a:spAutoFit/>
          </a:bodyPr>
          <a:lstStyle/>
          <a:p>
            <a:pPr>
              <a:spcBef>
                <a:spcPts val="173"/>
              </a:spcBef>
            </a:pPr>
            <a:r>
              <a:rPr sz="667" spc="-33" dirty="0">
                <a:solidFill>
                  <a:srgbClr val="404040"/>
                </a:solidFill>
                <a:latin typeface="Calibri"/>
                <a:cs typeface="Calibri"/>
              </a:rPr>
              <a:t>16</a:t>
            </a:r>
            <a:endParaRPr sz="667">
              <a:latin typeface="Calibri"/>
              <a:cs typeface="Calibri"/>
            </a:endParaRPr>
          </a:p>
        </p:txBody>
      </p:sp>
      <p:sp>
        <p:nvSpPr>
          <p:cNvPr id="103" name="object 103"/>
          <p:cNvSpPr/>
          <p:nvPr/>
        </p:nvSpPr>
        <p:spPr>
          <a:xfrm>
            <a:off x="11820660" y="3962124"/>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04" name="object 104"/>
          <p:cNvSpPr txBox="1"/>
          <p:nvPr/>
        </p:nvSpPr>
        <p:spPr>
          <a:xfrm>
            <a:off x="11851646" y="3955978"/>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6</a:t>
            </a:r>
            <a:endParaRPr sz="667">
              <a:latin typeface="Calibri"/>
              <a:cs typeface="Calibri"/>
            </a:endParaRPr>
          </a:p>
        </p:txBody>
      </p:sp>
      <p:sp>
        <p:nvSpPr>
          <p:cNvPr id="105" name="object 105"/>
          <p:cNvSpPr/>
          <p:nvPr/>
        </p:nvSpPr>
        <p:spPr>
          <a:xfrm>
            <a:off x="12694559" y="2846936"/>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06" name="object 106"/>
          <p:cNvSpPr txBox="1"/>
          <p:nvPr/>
        </p:nvSpPr>
        <p:spPr>
          <a:xfrm>
            <a:off x="12725712" y="2840044"/>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3</a:t>
            </a:r>
            <a:endParaRPr sz="667">
              <a:latin typeface="Calibri"/>
              <a:cs typeface="Calibri"/>
            </a:endParaRPr>
          </a:p>
        </p:txBody>
      </p:sp>
      <p:sp>
        <p:nvSpPr>
          <p:cNvPr id="107" name="object 107"/>
          <p:cNvSpPr/>
          <p:nvPr/>
        </p:nvSpPr>
        <p:spPr>
          <a:xfrm>
            <a:off x="13006628" y="2846936"/>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08" name="object 108"/>
          <p:cNvSpPr txBox="1"/>
          <p:nvPr/>
        </p:nvSpPr>
        <p:spPr>
          <a:xfrm>
            <a:off x="13037952" y="2840044"/>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2</a:t>
            </a:r>
            <a:endParaRPr sz="667">
              <a:latin typeface="Calibri"/>
              <a:cs typeface="Calibri"/>
            </a:endParaRPr>
          </a:p>
        </p:txBody>
      </p:sp>
      <p:sp>
        <p:nvSpPr>
          <p:cNvPr id="109" name="object 109"/>
          <p:cNvSpPr txBox="1"/>
          <p:nvPr/>
        </p:nvSpPr>
        <p:spPr>
          <a:xfrm>
            <a:off x="10508885" y="4625835"/>
            <a:ext cx="12784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0%</a:t>
            </a:r>
            <a:endParaRPr sz="667">
              <a:latin typeface="Calibri"/>
              <a:cs typeface="Calibri"/>
            </a:endParaRPr>
          </a:p>
        </p:txBody>
      </p:sp>
      <p:sp>
        <p:nvSpPr>
          <p:cNvPr id="110" name="object 110"/>
          <p:cNvSpPr txBox="1"/>
          <p:nvPr/>
        </p:nvSpPr>
        <p:spPr>
          <a:xfrm>
            <a:off x="11010770" y="4625835"/>
            <a:ext cx="1221695" cy="124885"/>
          </a:xfrm>
          <a:prstGeom prst="rect">
            <a:avLst/>
          </a:prstGeom>
        </p:spPr>
        <p:txBody>
          <a:bodyPr vert="horz" wrap="square" lIns="0" tIns="22013" rIns="0" bIns="0" rtlCol="0">
            <a:spAutoFit/>
          </a:bodyPr>
          <a:lstStyle/>
          <a:p>
            <a:pPr>
              <a:spcBef>
                <a:spcPts val="173"/>
              </a:spcBef>
              <a:tabLst>
                <a:tab pos="524074" algn="l"/>
                <a:tab pos="1048147"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p:txBody>
      </p:sp>
      <p:sp>
        <p:nvSpPr>
          <p:cNvPr id="111" name="object 111"/>
          <p:cNvSpPr txBox="1"/>
          <p:nvPr/>
        </p:nvSpPr>
        <p:spPr>
          <a:xfrm>
            <a:off x="12583987" y="4625835"/>
            <a:ext cx="17271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80%</a:t>
            </a:r>
            <a:endParaRPr sz="667">
              <a:latin typeface="Calibri"/>
              <a:cs typeface="Calibri"/>
            </a:endParaRPr>
          </a:p>
        </p:txBody>
      </p:sp>
      <p:sp>
        <p:nvSpPr>
          <p:cNvPr id="112" name="object 112"/>
          <p:cNvSpPr txBox="1"/>
          <p:nvPr/>
        </p:nvSpPr>
        <p:spPr>
          <a:xfrm>
            <a:off x="13085872" y="4625835"/>
            <a:ext cx="218432"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Calibri"/>
                <a:cs typeface="Calibri"/>
              </a:rPr>
              <a:t>100%</a:t>
            </a:r>
            <a:endParaRPr sz="667">
              <a:latin typeface="Calibri"/>
              <a:cs typeface="Calibri"/>
            </a:endParaRPr>
          </a:p>
        </p:txBody>
      </p:sp>
      <p:sp>
        <p:nvSpPr>
          <p:cNvPr id="113" name="object 113"/>
          <p:cNvSpPr txBox="1"/>
          <p:nvPr/>
        </p:nvSpPr>
        <p:spPr>
          <a:xfrm>
            <a:off x="10301288" y="3951236"/>
            <a:ext cx="197266"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游ゴシック"/>
                <a:cs typeface="游ゴシック"/>
              </a:rPr>
              <a:t>ある</a:t>
            </a:r>
            <a:endParaRPr sz="667">
              <a:latin typeface="游ゴシック"/>
              <a:cs typeface="游ゴシック"/>
            </a:endParaRPr>
          </a:p>
        </p:txBody>
      </p:sp>
      <p:sp>
        <p:nvSpPr>
          <p:cNvPr id="114" name="object 114"/>
          <p:cNvSpPr txBox="1"/>
          <p:nvPr/>
        </p:nvSpPr>
        <p:spPr>
          <a:xfrm>
            <a:off x="10301288" y="2835710"/>
            <a:ext cx="197266"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游ゴシック"/>
                <a:cs typeface="游ゴシック"/>
              </a:rPr>
              <a:t>ない</a:t>
            </a:r>
            <a:endParaRPr sz="667">
              <a:latin typeface="游ゴシック"/>
              <a:cs typeface="游ゴシック"/>
            </a:endParaRPr>
          </a:p>
        </p:txBody>
      </p:sp>
      <p:grpSp>
        <p:nvGrpSpPr>
          <p:cNvPr id="115" name="object 115"/>
          <p:cNvGrpSpPr/>
          <p:nvPr/>
        </p:nvGrpSpPr>
        <p:grpSpPr>
          <a:xfrm>
            <a:off x="11040739" y="4880961"/>
            <a:ext cx="932992" cy="49951"/>
            <a:chOff x="8215756" y="3329724"/>
            <a:chExt cx="699770" cy="37465"/>
          </a:xfrm>
        </p:grpSpPr>
        <p:sp>
          <p:nvSpPr>
            <p:cNvPr id="116" name="object 116"/>
            <p:cNvSpPr/>
            <p:nvPr/>
          </p:nvSpPr>
          <p:spPr>
            <a:xfrm>
              <a:off x="8215756" y="3329724"/>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117" name="object 117"/>
            <p:cNvSpPr/>
            <p:nvPr/>
          </p:nvSpPr>
          <p:spPr>
            <a:xfrm>
              <a:off x="8547099" y="3329724"/>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118" name="object 118"/>
            <p:cNvSpPr/>
            <p:nvPr/>
          </p:nvSpPr>
          <p:spPr>
            <a:xfrm>
              <a:off x="8878442" y="3329724"/>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119" name="object 119"/>
          <p:cNvSpPr txBox="1"/>
          <p:nvPr/>
        </p:nvSpPr>
        <p:spPr>
          <a:xfrm>
            <a:off x="11112872" y="4824557"/>
            <a:ext cx="1532410" cy="124885"/>
          </a:xfrm>
          <a:prstGeom prst="rect">
            <a:avLst/>
          </a:prstGeom>
        </p:spPr>
        <p:txBody>
          <a:bodyPr vert="horz" wrap="square" lIns="0" tIns="22013" rIns="0" bIns="0" rtlCol="0">
            <a:spAutoFit/>
          </a:bodyPr>
          <a:lstStyle/>
          <a:p>
            <a:pPr>
              <a:spcBef>
                <a:spcPts val="173"/>
              </a:spcBef>
              <a:tabLst>
                <a:tab pos="441102" algn="l"/>
                <a:tab pos="883051"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120" name="object 120"/>
          <p:cNvSpPr txBox="1"/>
          <p:nvPr/>
        </p:nvSpPr>
        <p:spPr>
          <a:xfrm>
            <a:off x="12596517" y="2209335"/>
            <a:ext cx="612117" cy="135870"/>
          </a:xfrm>
          <a:prstGeom prst="rect">
            <a:avLst/>
          </a:prstGeom>
        </p:spPr>
        <p:txBody>
          <a:bodyPr vert="horz" wrap="square" lIns="0" tIns="22859" rIns="0" bIns="0" rtlCol="0">
            <a:spAutoFit/>
          </a:bodyPr>
          <a:lstStyle/>
          <a:p>
            <a:pPr>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121" name="object 121"/>
          <p:cNvGrpSpPr/>
          <p:nvPr/>
        </p:nvGrpSpPr>
        <p:grpSpPr>
          <a:xfrm>
            <a:off x="4036781" y="6122670"/>
            <a:ext cx="2619488" cy="2348565"/>
            <a:chOff x="2962592" y="4261040"/>
            <a:chExt cx="1964689" cy="1761489"/>
          </a:xfrm>
        </p:grpSpPr>
        <p:sp>
          <p:nvSpPr>
            <p:cNvPr id="122" name="object 122"/>
            <p:cNvSpPr/>
            <p:nvPr/>
          </p:nvSpPr>
          <p:spPr>
            <a:xfrm>
              <a:off x="3357371" y="4263898"/>
              <a:ext cx="1175385" cy="1755775"/>
            </a:xfrm>
            <a:custGeom>
              <a:avLst/>
              <a:gdLst/>
              <a:ahLst/>
              <a:cxnLst/>
              <a:rect l="l" t="t" r="r" b="b"/>
              <a:pathLst>
                <a:path w="1175385" h="1755775">
                  <a:moveTo>
                    <a:pt x="0" y="614807"/>
                  </a:moveTo>
                  <a:lnTo>
                    <a:pt x="0" y="1755648"/>
                  </a:lnTo>
                </a:path>
                <a:path w="1175385" h="1755775">
                  <a:moveTo>
                    <a:pt x="0" y="0"/>
                  </a:moveTo>
                  <a:lnTo>
                    <a:pt x="0" y="263270"/>
                  </a:lnTo>
                </a:path>
                <a:path w="1175385" h="1755775">
                  <a:moveTo>
                    <a:pt x="392049" y="1492377"/>
                  </a:moveTo>
                  <a:lnTo>
                    <a:pt x="392049" y="1755648"/>
                  </a:lnTo>
                </a:path>
                <a:path w="1175385" h="1755775">
                  <a:moveTo>
                    <a:pt x="392049" y="614807"/>
                  </a:moveTo>
                  <a:lnTo>
                    <a:pt x="392049" y="1140840"/>
                  </a:lnTo>
                </a:path>
                <a:path w="1175385" h="1755775">
                  <a:moveTo>
                    <a:pt x="392049" y="0"/>
                  </a:moveTo>
                  <a:lnTo>
                    <a:pt x="392049" y="263270"/>
                  </a:lnTo>
                </a:path>
                <a:path w="1175385" h="1755775">
                  <a:moveTo>
                    <a:pt x="783209" y="614807"/>
                  </a:moveTo>
                  <a:lnTo>
                    <a:pt x="783209" y="1755648"/>
                  </a:lnTo>
                </a:path>
                <a:path w="1175385" h="1755775">
                  <a:moveTo>
                    <a:pt x="783209" y="0"/>
                  </a:moveTo>
                  <a:lnTo>
                    <a:pt x="783209" y="263270"/>
                  </a:lnTo>
                </a:path>
                <a:path w="1175385" h="1755775">
                  <a:moveTo>
                    <a:pt x="1175130" y="1492377"/>
                  </a:moveTo>
                  <a:lnTo>
                    <a:pt x="1175130" y="1755648"/>
                  </a:lnTo>
                </a:path>
                <a:path w="1175385" h="1755775">
                  <a:moveTo>
                    <a:pt x="1175130" y="614807"/>
                  </a:moveTo>
                  <a:lnTo>
                    <a:pt x="1175130" y="1140802"/>
                  </a:lnTo>
                </a:path>
                <a:path w="1175385" h="1755775">
                  <a:moveTo>
                    <a:pt x="1175130" y="0"/>
                  </a:moveTo>
                  <a:lnTo>
                    <a:pt x="1175130" y="263270"/>
                  </a:lnTo>
                </a:path>
              </a:pathLst>
            </a:custGeom>
            <a:ln w="5626">
              <a:solidFill>
                <a:srgbClr val="D9D9D9"/>
              </a:solidFill>
            </a:ln>
          </p:spPr>
          <p:txBody>
            <a:bodyPr wrap="square" lIns="0" tIns="0" rIns="0" bIns="0" rtlCol="0"/>
            <a:lstStyle/>
            <a:p>
              <a:endParaRPr/>
            </a:p>
          </p:txBody>
        </p:sp>
        <p:sp>
          <p:nvSpPr>
            <p:cNvPr id="123" name="object 123"/>
            <p:cNvSpPr/>
            <p:nvPr/>
          </p:nvSpPr>
          <p:spPr>
            <a:xfrm>
              <a:off x="4924170" y="4263898"/>
              <a:ext cx="0" cy="1755775"/>
            </a:xfrm>
            <a:custGeom>
              <a:avLst/>
              <a:gdLst/>
              <a:ahLst/>
              <a:cxnLst/>
              <a:rect l="l" t="t" r="r" b="b"/>
              <a:pathLst>
                <a:path h="1755775">
                  <a:moveTo>
                    <a:pt x="0" y="0"/>
                  </a:moveTo>
                  <a:lnTo>
                    <a:pt x="0" y="1755648"/>
                  </a:lnTo>
                </a:path>
              </a:pathLst>
            </a:custGeom>
            <a:ln w="5626">
              <a:solidFill>
                <a:srgbClr val="D9D9D9"/>
              </a:solidFill>
            </a:ln>
          </p:spPr>
          <p:txBody>
            <a:bodyPr wrap="square" lIns="0" tIns="0" rIns="0" bIns="0" rtlCol="0"/>
            <a:lstStyle/>
            <a:p>
              <a:endParaRPr/>
            </a:p>
          </p:txBody>
        </p:sp>
        <p:sp>
          <p:nvSpPr>
            <p:cNvPr id="124" name="object 124"/>
            <p:cNvSpPr/>
            <p:nvPr/>
          </p:nvSpPr>
          <p:spPr>
            <a:xfrm>
              <a:off x="2965450" y="4527169"/>
              <a:ext cx="1335405" cy="1229360"/>
            </a:xfrm>
            <a:custGeom>
              <a:avLst/>
              <a:gdLst/>
              <a:ahLst/>
              <a:cxnLst/>
              <a:rect l="l" t="t" r="r" b="b"/>
              <a:pathLst>
                <a:path w="1335404" h="1229360">
                  <a:moveTo>
                    <a:pt x="391922" y="877570"/>
                  </a:moveTo>
                  <a:lnTo>
                    <a:pt x="0" y="877570"/>
                  </a:lnTo>
                  <a:lnTo>
                    <a:pt x="0" y="1229106"/>
                  </a:lnTo>
                  <a:lnTo>
                    <a:pt x="391922" y="1229106"/>
                  </a:lnTo>
                  <a:lnTo>
                    <a:pt x="391922" y="877570"/>
                  </a:lnTo>
                  <a:close/>
                </a:path>
                <a:path w="1335404" h="1229360">
                  <a:moveTo>
                    <a:pt x="1335151" y="0"/>
                  </a:moveTo>
                  <a:lnTo>
                    <a:pt x="0" y="0"/>
                  </a:lnTo>
                  <a:lnTo>
                    <a:pt x="0" y="351536"/>
                  </a:lnTo>
                  <a:lnTo>
                    <a:pt x="1335151" y="351536"/>
                  </a:lnTo>
                  <a:lnTo>
                    <a:pt x="1335151" y="0"/>
                  </a:lnTo>
                  <a:close/>
                </a:path>
              </a:pathLst>
            </a:custGeom>
            <a:solidFill>
              <a:srgbClr val="92D050"/>
            </a:solidFill>
          </p:spPr>
          <p:txBody>
            <a:bodyPr wrap="square" lIns="0" tIns="0" rIns="0" bIns="0" rtlCol="0"/>
            <a:lstStyle/>
            <a:p>
              <a:endParaRPr/>
            </a:p>
          </p:txBody>
        </p:sp>
        <p:sp>
          <p:nvSpPr>
            <p:cNvPr id="125" name="object 125"/>
            <p:cNvSpPr/>
            <p:nvPr/>
          </p:nvSpPr>
          <p:spPr>
            <a:xfrm>
              <a:off x="3357372" y="4527169"/>
              <a:ext cx="1567180" cy="1229360"/>
            </a:xfrm>
            <a:custGeom>
              <a:avLst/>
              <a:gdLst/>
              <a:ahLst/>
              <a:cxnLst/>
              <a:rect l="l" t="t" r="r" b="b"/>
              <a:pathLst>
                <a:path w="1567179" h="1229360">
                  <a:moveTo>
                    <a:pt x="783209" y="877570"/>
                  </a:moveTo>
                  <a:lnTo>
                    <a:pt x="0" y="877570"/>
                  </a:lnTo>
                  <a:lnTo>
                    <a:pt x="0" y="1229106"/>
                  </a:lnTo>
                  <a:lnTo>
                    <a:pt x="783209" y="1229106"/>
                  </a:lnTo>
                  <a:lnTo>
                    <a:pt x="783209" y="877570"/>
                  </a:lnTo>
                  <a:close/>
                </a:path>
                <a:path w="1567179" h="1229360">
                  <a:moveTo>
                    <a:pt x="1567180" y="0"/>
                  </a:moveTo>
                  <a:lnTo>
                    <a:pt x="943229" y="0"/>
                  </a:lnTo>
                  <a:lnTo>
                    <a:pt x="943229" y="351536"/>
                  </a:lnTo>
                  <a:lnTo>
                    <a:pt x="1567180" y="351536"/>
                  </a:lnTo>
                  <a:lnTo>
                    <a:pt x="1567180" y="0"/>
                  </a:lnTo>
                  <a:close/>
                </a:path>
              </a:pathLst>
            </a:custGeom>
            <a:solidFill>
              <a:srgbClr val="5B9BD4"/>
            </a:solidFill>
          </p:spPr>
          <p:txBody>
            <a:bodyPr wrap="square" lIns="0" tIns="0" rIns="0" bIns="0" rtlCol="0"/>
            <a:lstStyle/>
            <a:p>
              <a:endParaRPr/>
            </a:p>
          </p:txBody>
        </p:sp>
        <p:sp>
          <p:nvSpPr>
            <p:cNvPr id="126" name="object 126"/>
            <p:cNvSpPr/>
            <p:nvPr/>
          </p:nvSpPr>
          <p:spPr>
            <a:xfrm>
              <a:off x="4140580" y="5404701"/>
              <a:ext cx="784225" cy="351790"/>
            </a:xfrm>
            <a:custGeom>
              <a:avLst/>
              <a:gdLst/>
              <a:ahLst/>
              <a:cxnLst/>
              <a:rect l="l" t="t" r="r" b="b"/>
              <a:pathLst>
                <a:path w="784225" h="351789">
                  <a:moveTo>
                    <a:pt x="784072" y="0"/>
                  </a:moveTo>
                  <a:lnTo>
                    <a:pt x="0" y="0"/>
                  </a:lnTo>
                  <a:lnTo>
                    <a:pt x="0" y="351574"/>
                  </a:lnTo>
                  <a:lnTo>
                    <a:pt x="784072" y="351574"/>
                  </a:lnTo>
                  <a:lnTo>
                    <a:pt x="784072" y="0"/>
                  </a:lnTo>
                  <a:close/>
                </a:path>
              </a:pathLst>
            </a:custGeom>
            <a:solidFill>
              <a:srgbClr val="FFC000"/>
            </a:solidFill>
          </p:spPr>
          <p:txBody>
            <a:bodyPr wrap="square" lIns="0" tIns="0" rIns="0" bIns="0" rtlCol="0"/>
            <a:lstStyle/>
            <a:p>
              <a:endParaRPr/>
            </a:p>
          </p:txBody>
        </p:sp>
        <p:sp>
          <p:nvSpPr>
            <p:cNvPr id="127" name="object 127"/>
            <p:cNvSpPr/>
            <p:nvPr/>
          </p:nvSpPr>
          <p:spPr>
            <a:xfrm>
              <a:off x="2965449" y="4263898"/>
              <a:ext cx="0" cy="1755775"/>
            </a:xfrm>
            <a:custGeom>
              <a:avLst/>
              <a:gdLst/>
              <a:ahLst/>
              <a:cxnLst/>
              <a:rect l="l" t="t" r="r" b="b"/>
              <a:pathLst>
                <a:path h="1755775">
                  <a:moveTo>
                    <a:pt x="0" y="1755648"/>
                  </a:moveTo>
                  <a:lnTo>
                    <a:pt x="0" y="0"/>
                  </a:lnTo>
                </a:path>
              </a:pathLst>
            </a:custGeom>
            <a:ln w="5626">
              <a:solidFill>
                <a:srgbClr val="D9D9D9"/>
              </a:solidFill>
            </a:ln>
          </p:spPr>
          <p:txBody>
            <a:bodyPr wrap="square" lIns="0" tIns="0" rIns="0" bIns="0" rtlCol="0"/>
            <a:lstStyle/>
            <a:p>
              <a:endParaRPr/>
            </a:p>
          </p:txBody>
        </p:sp>
        <p:sp>
          <p:nvSpPr>
            <p:cNvPr id="128" name="object 128"/>
            <p:cNvSpPr/>
            <p:nvPr/>
          </p:nvSpPr>
          <p:spPr>
            <a:xfrm>
              <a:off x="3121786" y="5528297"/>
              <a:ext cx="79375" cy="105410"/>
            </a:xfrm>
            <a:custGeom>
              <a:avLst/>
              <a:gdLst/>
              <a:ahLst/>
              <a:cxnLst/>
              <a:rect l="l" t="t" r="r" b="b"/>
              <a:pathLst>
                <a:path w="79375" h="105410">
                  <a:moveTo>
                    <a:pt x="79120" y="0"/>
                  </a:moveTo>
                  <a:lnTo>
                    <a:pt x="0" y="0"/>
                  </a:lnTo>
                  <a:lnTo>
                    <a:pt x="0" y="104787"/>
                  </a:lnTo>
                  <a:lnTo>
                    <a:pt x="79120" y="104787"/>
                  </a:lnTo>
                  <a:lnTo>
                    <a:pt x="79120" y="0"/>
                  </a:lnTo>
                  <a:close/>
                </a:path>
              </a:pathLst>
            </a:custGeom>
            <a:solidFill>
              <a:srgbClr val="FFFFFF"/>
            </a:solidFill>
          </p:spPr>
          <p:txBody>
            <a:bodyPr wrap="square" lIns="0" tIns="0" rIns="0" bIns="0" rtlCol="0"/>
            <a:lstStyle/>
            <a:p>
              <a:endParaRPr/>
            </a:p>
          </p:txBody>
        </p:sp>
      </p:grpSp>
      <p:sp>
        <p:nvSpPr>
          <p:cNvPr id="129" name="object 129"/>
          <p:cNvSpPr txBox="1"/>
          <p:nvPr/>
        </p:nvSpPr>
        <p:spPr>
          <a:xfrm>
            <a:off x="4279850" y="7806576"/>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1</a:t>
            </a:r>
            <a:endParaRPr sz="667">
              <a:latin typeface="Calibri"/>
              <a:cs typeface="Calibri"/>
            </a:endParaRPr>
          </a:p>
        </p:txBody>
      </p:sp>
      <p:sp>
        <p:nvSpPr>
          <p:cNvPr id="130" name="object 130"/>
          <p:cNvSpPr/>
          <p:nvPr/>
        </p:nvSpPr>
        <p:spPr>
          <a:xfrm>
            <a:off x="4855391" y="6641894"/>
            <a:ext cx="151546" cy="140541"/>
          </a:xfrm>
          <a:custGeom>
            <a:avLst/>
            <a:gdLst/>
            <a:ahLst/>
            <a:cxnLst/>
            <a:rect l="l" t="t" r="r" b="b"/>
            <a:pathLst>
              <a:path w="113664" h="105410">
                <a:moveTo>
                  <a:pt x="113296" y="0"/>
                </a:moveTo>
                <a:lnTo>
                  <a:pt x="0" y="0"/>
                </a:lnTo>
                <a:lnTo>
                  <a:pt x="0" y="104787"/>
                </a:lnTo>
                <a:lnTo>
                  <a:pt x="113296" y="104787"/>
                </a:lnTo>
                <a:lnTo>
                  <a:pt x="113296" y="0"/>
                </a:lnTo>
                <a:close/>
              </a:path>
            </a:pathLst>
          </a:custGeom>
          <a:solidFill>
            <a:srgbClr val="FFFFFF"/>
          </a:solidFill>
        </p:spPr>
        <p:txBody>
          <a:bodyPr wrap="square" lIns="0" tIns="0" rIns="0" bIns="0" rtlCol="0"/>
          <a:lstStyle/>
          <a:p>
            <a:endParaRPr/>
          </a:p>
        </p:txBody>
      </p:sp>
      <p:sp>
        <p:nvSpPr>
          <p:cNvPr id="131" name="object 131"/>
          <p:cNvSpPr txBox="1"/>
          <p:nvPr/>
        </p:nvSpPr>
        <p:spPr>
          <a:xfrm>
            <a:off x="4886210" y="6636594"/>
            <a:ext cx="108369" cy="124885"/>
          </a:xfrm>
          <a:prstGeom prst="rect">
            <a:avLst/>
          </a:prstGeom>
        </p:spPr>
        <p:txBody>
          <a:bodyPr vert="horz" wrap="square" lIns="0" tIns="22013" rIns="0" bIns="0" rtlCol="0">
            <a:spAutoFit/>
          </a:bodyPr>
          <a:lstStyle/>
          <a:p>
            <a:pPr>
              <a:spcBef>
                <a:spcPts val="173"/>
              </a:spcBef>
            </a:pPr>
            <a:r>
              <a:rPr sz="667" spc="-33" dirty="0">
                <a:solidFill>
                  <a:srgbClr val="404040"/>
                </a:solidFill>
                <a:latin typeface="Calibri"/>
                <a:cs typeface="Calibri"/>
              </a:rPr>
              <a:t>15</a:t>
            </a:r>
            <a:endParaRPr sz="667">
              <a:latin typeface="Calibri"/>
              <a:cs typeface="Calibri"/>
            </a:endParaRPr>
          </a:p>
        </p:txBody>
      </p:sp>
      <p:sp>
        <p:nvSpPr>
          <p:cNvPr id="132" name="object 132"/>
          <p:cNvSpPr/>
          <p:nvPr/>
        </p:nvSpPr>
        <p:spPr>
          <a:xfrm>
            <a:off x="5032508" y="7812283"/>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33" name="object 133"/>
          <p:cNvSpPr txBox="1"/>
          <p:nvPr/>
        </p:nvSpPr>
        <p:spPr>
          <a:xfrm>
            <a:off x="5063325" y="7806576"/>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2</a:t>
            </a:r>
            <a:endParaRPr sz="667">
              <a:latin typeface="Calibri"/>
              <a:cs typeface="Calibri"/>
            </a:endParaRPr>
          </a:p>
        </p:txBody>
      </p:sp>
      <p:sp>
        <p:nvSpPr>
          <p:cNvPr id="134" name="object 134"/>
          <p:cNvSpPr/>
          <p:nvPr/>
        </p:nvSpPr>
        <p:spPr>
          <a:xfrm>
            <a:off x="6183932" y="6641894"/>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35" name="object 135"/>
          <p:cNvSpPr txBox="1"/>
          <p:nvPr/>
        </p:nvSpPr>
        <p:spPr>
          <a:xfrm>
            <a:off x="6215089" y="6636594"/>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7</a:t>
            </a:r>
            <a:endParaRPr sz="667">
              <a:latin typeface="Calibri"/>
              <a:cs typeface="Calibri"/>
            </a:endParaRPr>
          </a:p>
        </p:txBody>
      </p:sp>
      <p:sp>
        <p:nvSpPr>
          <p:cNvPr id="136" name="object 136"/>
          <p:cNvSpPr/>
          <p:nvPr/>
        </p:nvSpPr>
        <p:spPr>
          <a:xfrm>
            <a:off x="6077087" y="7812283"/>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37" name="object 137"/>
          <p:cNvSpPr txBox="1"/>
          <p:nvPr/>
        </p:nvSpPr>
        <p:spPr>
          <a:xfrm>
            <a:off x="6108242" y="7806576"/>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2</a:t>
            </a:r>
            <a:endParaRPr sz="667">
              <a:latin typeface="Calibri"/>
              <a:cs typeface="Calibri"/>
            </a:endParaRPr>
          </a:p>
        </p:txBody>
      </p:sp>
      <p:sp>
        <p:nvSpPr>
          <p:cNvPr id="138" name="object 138"/>
          <p:cNvSpPr txBox="1"/>
          <p:nvPr/>
        </p:nvSpPr>
        <p:spPr>
          <a:xfrm>
            <a:off x="3986066" y="8503865"/>
            <a:ext cx="1716976" cy="124885"/>
          </a:xfrm>
          <a:prstGeom prst="rect">
            <a:avLst/>
          </a:prstGeom>
        </p:spPr>
        <p:txBody>
          <a:bodyPr vert="horz" wrap="square" lIns="0" tIns="22013" rIns="0" bIns="0" rtlCol="0">
            <a:spAutoFit/>
          </a:bodyPr>
          <a:lstStyle/>
          <a:p>
            <a:pPr>
              <a:spcBef>
                <a:spcPts val="173"/>
              </a:spcBef>
              <a:tabLst>
                <a:tab pos="499521" algn="l"/>
                <a:tab pos="1021901" algn="l"/>
                <a:tab pos="1544281" algn="l"/>
              </a:tabLst>
            </a:pPr>
            <a:r>
              <a:rPr sz="667" spc="-33" dirty="0">
                <a:solidFill>
                  <a:srgbClr val="585858"/>
                </a:solidFill>
                <a:latin typeface="Calibri"/>
                <a:cs typeface="Calibri"/>
              </a:rPr>
              <a:t>0%</a:t>
            </a:r>
            <a:r>
              <a:rPr sz="667" dirty="0">
                <a:solidFill>
                  <a:srgbClr val="585858"/>
                </a:solidFill>
                <a:latin typeface="Calibri"/>
                <a:cs typeface="Calibri"/>
              </a:rPr>
              <a:t>	</a:t>
            </a: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p:txBody>
      </p:sp>
      <p:sp>
        <p:nvSpPr>
          <p:cNvPr id="139" name="object 139"/>
          <p:cNvSpPr txBox="1"/>
          <p:nvPr/>
        </p:nvSpPr>
        <p:spPr>
          <a:xfrm>
            <a:off x="6052873" y="8503865"/>
            <a:ext cx="17271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80%</a:t>
            </a:r>
            <a:endParaRPr sz="667">
              <a:latin typeface="Calibri"/>
              <a:cs typeface="Calibri"/>
            </a:endParaRPr>
          </a:p>
        </p:txBody>
      </p:sp>
      <p:sp>
        <p:nvSpPr>
          <p:cNvPr id="140" name="object 140"/>
          <p:cNvSpPr txBox="1"/>
          <p:nvPr/>
        </p:nvSpPr>
        <p:spPr>
          <a:xfrm>
            <a:off x="6552387" y="8503865"/>
            <a:ext cx="220125"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Calibri"/>
                <a:cs typeface="Calibri"/>
              </a:rPr>
              <a:t>100%</a:t>
            </a:r>
            <a:endParaRPr sz="667">
              <a:latin typeface="Calibri"/>
              <a:cs typeface="Calibri"/>
            </a:endParaRPr>
          </a:p>
        </p:txBody>
      </p:sp>
      <p:sp>
        <p:nvSpPr>
          <p:cNvPr id="141" name="object 141"/>
          <p:cNvSpPr txBox="1"/>
          <p:nvPr/>
        </p:nvSpPr>
        <p:spPr>
          <a:xfrm>
            <a:off x="3777119" y="7801665"/>
            <a:ext cx="197266"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游ゴシック"/>
                <a:cs typeface="游ゴシック"/>
              </a:rPr>
              <a:t>ある</a:t>
            </a:r>
            <a:endParaRPr sz="667">
              <a:latin typeface="游ゴシック"/>
              <a:cs typeface="游ゴシック"/>
            </a:endParaRPr>
          </a:p>
        </p:txBody>
      </p:sp>
      <p:sp>
        <p:nvSpPr>
          <p:cNvPr id="142" name="object 142"/>
          <p:cNvSpPr txBox="1"/>
          <p:nvPr/>
        </p:nvSpPr>
        <p:spPr>
          <a:xfrm>
            <a:off x="3777119" y="6631683"/>
            <a:ext cx="197266"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游ゴシック"/>
                <a:cs typeface="游ゴシック"/>
              </a:rPr>
              <a:t>ない</a:t>
            </a:r>
            <a:endParaRPr sz="667">
              <a:latin typeface="游ゴシック"/>
              <a:cs typeface="游ゴシック"/>
            </a:endParaRPr>
          </a:p>
        </p:txBody>
      </p:sp>
      <p:grpSp>
        <p:nvGrpSpPr>
          <p:cNvPr id="143" name="object 143"/>
          <p:cNvGrpSpPr/>
          <p:nvPr/>
        </p:nvGrpSpPr>
        <p:grpSpPr>
          <a:xfrm>
            <a:off x="4513860" y="8758551"/>
            <a:ext cx="932992" cy="49951"/>
            <a:chOff x="3320415" y="6238024"/>
            <a:chExt cx="699770" cy="37465"/>
          </a:xfrm>
        </p:grpSpPr>
        <p:sp>
          <p:nvSpPr>
            <p:cNvPr id="144" name="object 144"/>
            <p:cNvSpPr/>
            <p:nvPr/>
          </p:nvSpPr>
          <p:spPr>
            <a:xfrm>
              <a:off x="3320415" y="6238024"/>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145" name="object 145"/>
            <p:cNvSpPr/>
            <p:nvPr/>
          </p:nvSpPr>
          <p:spPr>
            <a:xfrm>
              <a:off x="3651758" y="6238024"/>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146" name="object 146"/>
            <p:cNvSpPr/>
            <p:nvPr/>
          </p:nvSpPr>
          <p:spPr>
            <a:xfrm>
              <a:off x="3983101" y="6238024"/>
              <a:ext cx="37465" cy="37465"/>
            </a:xfrm>
            <a:custGeom>
              <a:avLst/>
              <a:gdLst/>
              <a:ahLst/>
              <a:cxnLst/>
              <a:rect l="l" t="t" r="r" b="b"/>
              <a:pathLst>
                <a:path w="37464"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147" name="object 147"/>
          <p:cNvSpPr txBox="1"/>
          <p:nvPr/>
        </p:nvSpPr>
        <p:spPr>
          <a:xfrm>
            <a:off x="4584639" y="8702993"/>
            <a:ext cx="1529870" cy="124885"/>
          </a:xfrm>
          <a:prstGeom prst="rect">
            <a:avLst/>
          </a:prstGeom>
        </p:spPr>
        <p:txBody>
          <a:bodyPr vert="horz" wrap="square" lIns="0" tIns="22013" rIns="0" bIns="0" rtlCol="0">
            <a:spAutoFit/>
          </a:bodyPr>
          <a:lstStyle/>
          <a:p>
            <a:pPr>
              <a:spcBef>
                <a:spcPts val="173"/>
              </a:spcBef>
              <a:tabLst>
                <a:tab pos="441102" algn="l"/>
                <a:tab pos="883051"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148" name="object 148"/>
          <p:cNvSpPr txBox="1"/>
          <p:nvPr/>
        </p:nvSpPr>
        <p:spPr>
          <a:xfrm>
            <a:off x="6108243" y="5993219"/>
            <a:ext cx="612117" cy="135870"/>
          </a:xfrm>
          <a:prstGeom prst="rect">
            <a:avLst/>
          </a:prstGeom>
        </p:spPr>
        <p:txBody>
          <a:bodyPr vert="horz" wrap="square" lIns="0" tIns="22859" rIns="0" bIns="0" rtlCol="0">
            <a:spAutoFit/>
          </a:bodyPr>
          <a:lstStyle/>
          <a:p>
            <a:pPr>
              <a:spcBef>
                <a:spcPts val="18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sp>
        <p:nvSpPr>
          <p:cNvPr id="149" name="object 149"/>
          <p:cNvSpPr txBox="1"/>
          <p:nvPr/>
        </p:nvSpPr>
        <p:spPr>
          <a:xfrm>
            <a:off x="11455422" y="7850838"/>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5</a:t>
            </a:r>
            <a:endParaRPr sz="667">
              <a:latin typeface="Calibri"/>
              <a:cs typeface="Calibri"/>
            </a:endParaRPr>
          </a:p>
        </p:txBody>
      </p:sp>
      <p:sp>
        <p:nvSpPr>
          <p:cNvPr id="150" name="object 150"/>
          <p:cNvSpPr/>
          <p:nvPr/>
        </p:nvSpPr>
        <p:spPr>
          <a:xfrm>
            <a:off x="11613913" y="6677791"/>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51" name="object 151"/>
          <p:cNvSpPr txBox="1"/>
          <p:nvPr/>
        </p:nvSpPr>
        <p:spPr>
          <a:xfrm>
            <a:off x="11645237" y="6671915"/>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4</a:t>
            </a:r>
            <a:endParaRPr sz="667">
              <a:latin typeface="Calibri"/>
              <a:cs typeface="Calibri"/>
            </a:endParaRPr>
          </a:p>
        </p:txBody>
      </p:sp>
      <p:sp>
        <p:nvSpPr>
          <p:cNvPr id="152" name="object 152"/>
          <p:cNvSpPr/>
          <p:nvPr/>
        </p:nvSpPr>
        <p:spPr>
          <a:xfrm>
            <a:off x="12334739" y="7855969"/>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53" name="object 153"/>
          <p:cNvSpPr txBox="1"/>
          <p:nvPr/>
        </p:nvSpPr>
        <p:spPr>
          <a:xfrm>
            <a:off x="12366062" y="7850838"/>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3</a:t>
            </a:r>
            <a:endParaRPr sz="667">
              <a:latin typeface="Calibri"/>
              <a:cs typeface="Calibri"/>
            </a:endParaRPr>
          </a:p>
        </p:txBody>
      </p:sp>
      <p:sp>
        <p:nvSpPr>
          <p:cNvPr id="154" name="object 154"/>
          <p:cNvSpPr/>
          <p:nvPr/>
        </p:nvSpPr>
        <p:spPr>
          <a:xfrm>
            <a:off x="12752128" y="6677791"/>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55" name="object 155"/>
          <p:cNvSpPr txBox="1"/>
          <p:nvPr/>
        </p:nvSpPr>
        <p:spPr>
          <a:xfrm>
            <a:off x="12783454" y="6671915"/>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2</a:t>
            </a:r>
            <a:endParaRPr sz="667">
              <a:latin typeface="Calibri"/>
              <a:cs typeface="Calibri"/>
            </a:endParaRPr>
          </a:p>
        </p:txBody>
      </p:sp>
      <p:sp>
        <p:nvSpPr>
          <p:cNvPr id="156" name="object 156"/>
          <p:cNvSpPr/>
          <p:nvPr/>
        </p:nvSpPr>
        <p:spPr>
          <a:xfrm>
            <a:off x="12903847" y="7855969"/>
            <a:ext cx="105829" cy="140541"/>
          </a:xfrm>
          <a:custGeom>
            <a:avLst/>
            <a:gdLst/>
            <a:ahLst/>
            <a:cxnLst/>
            <a:rect l="l" t="t" r="r" b="b"/>
            <a:pathLst>
              <a:path w="79375" h="105410">
                <a:moveTo>
                  <a:pt x="79121" y="0"/>
                </a:moveTo>
                <a:lnTo>
                  <a:pt x="0" y="0"/>
                </a:lnTo>
                <a:lnTo>
                  <a:pt x="0" y="104787"/>
                </a:lnTo>
                <a:lnTo>
                  <a:pt x="79121" y="104787"/>
                </a:lnTo>
                <a:lnTo>
                  <a:pt x="79121" y="0"/>
                </a:lnTo>
                <a:close/>
              </a:path>
            </a:pathLst>
          </a:custGeom>
          <a:solidFill>
            <a:srgbClr val="FFFFFF"/>
          </a:solidFill>
        </p:spPr>
        <p:txBody>
          <a:bodyPr wrap="square" lIns="0" tIns="0" rIns="0" bIns="0" rtlCol="0"/>
          <a:lstStyle/>
          <a:p>
            <a:endParaRPr/>
          </a:p>
        </p:txBody>
      </p:sp>
      <p:sp>
        <p:nvSpPr>
          <p:cNvPr id="157" name="object 157"/>
          <p:cNvSpPr txBox="1"/>
          <p:nvPr/>
        </p:nvSpPr>
        <p:spPr>
          <a:xfrm>
            <a:off x="12935509" y="7850838"/>
            <a:ext cx="62651" cy="124885"/>
          </a:xfrm>
          <a:prstGeom prst="rect">
            <a:avLst/>
          </a:prstGeom>
        </p:spPr>
        <p:txBody>
          <a:bodyPr vert="horz" wrap="square" lIns="0" tIns="22013" rIns="0" bIns="0" rtlCol="0">
            <a:spAutoFit/>
          </a:bodyPr>
          <a:lstStyle/>
          <a:p>
            <a:pPr>
              <a:spcBef>
                <a:spcPts val="173"/>
              </a:spcBef>
            </a:pPr>
            <a:r>
              <a:rPr sz="667" spc="-67" dirty="0">
                <a:solidFill>
                  <a:srgbClr val="404040"/>
                </a:solidFill>
                <a:latin typeface="Calibri"/>
                <a:cs typeface="Calibri"/>
              </a:rPr>
              <a:t>2</a:t>
            </a:r>
            <a:endParaRPr sz="667">
              <a:latin typeface="Calibri"/>
              <a:cs typeface="Calibri"/>
            </a:endParaRPr>
          </a:p>
        </p:txBody>
      </p:sp>
      <p:sp>
        <p:nvSpPr>
          <p:cNvPr id="158" name="object 158"/>
          <p:cNvSpPr txBox="1"/>
          <p:nvPr/>
        </p:nvSpPr>
        <p:spPr>
          <a:xfrm>
            <a:off x="10854312" y="8551445"/>
            <a:ext cx="1516324" cy="124885"/>
          </a:xfrm>
          <a:prstGeom prst="rect">
            <a:avLst/>
          </a:prstGeom>
        </p:spPr>
        <p:txBody>
          <a:bodyPr vert="horz" wrap="square" lIns="0" tIns="22013" rIns="0" bIns="0" rtlCol="0">
            <a:spAutoFit/>
          </a:bodyPr>
          <a:lstStyle/>
          <a:p>
            <a:pPr>
              <a:spcBef>
                <a:spcPts val="173"/>
              </a:spcBef>
              <a:tabLst>
                <a:tab pos="432636" algn="l"/>
                <a:tab pos="887284" algn="l"/>
                <a:tab pos="1342780" algn="l"/>
              </a:tabLst>
            </a:pPr>
            <a:r>
              <a:rPr sz="667" spc="-33" dirty="0">
                <a:solidFill>
                  <a:srgbClr val="585858"/>
                </a:solidFill>
                <a:latin typeface="Calibri"/>
                <a:cs typeface="Calibri"/>
              </a:rPr>
              <a:t>0%</a:t>
            </a:r>
            <a:r>
              <a:rPr sz="667" dirty="0">
                <a:solidFill>
                  <a:srgbClr val="585858"/>
                </a:solidFill>
                <a:latin typeface="Calibri"/>
                <a:cs typeface="Calibri"/>
              </a:rPr>
              <a:t>	</a:t>
            </a: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p:txBody>
      </p:sp>
      <p:sp>
        <p:nvSpPr>
          <p:cNvPr id="159" name="object 159"/>
          <p:cNvSpPr txBox="1"/>
          <p:nvPr/>
        </p:nvSpPr>
        <p:spPr>
          <a:xfrm>
            <a:off x="12653073" y="8551445"/>
            <a:ext cx="172712" cy="124885"/>
          </a:xfrm>
          <a:prstGeom prst="rect">
            <a:avLst/>
          </a:prstGeom>
        </p:spPr>
        <p:txBody>
          <a:bodyPr vert="horz" wrap="square" lIns="0" tIns="22013" rIns="0" bIns="0" rtlCol="0">
            <a:spAutoFit/>
          </a:bodyPr>
          <a:lstStyle/>
          <a:p>
            <a:pPr>
              <a:spcBef>
                <a:spcPts val="173"/>
              </a:spcBef>
            </a:pPr>
            <a:r>
              <a:rPr sz="667" spc="-33" dirty="0">
                <a:solidFill>
                  <a:srgbClr val="585858"/>
                </a:solidFill>
                <a:latin typeface="Calibri"/>
                <a:cs typeface="Calibri"/>
              </a:rPr>
              <a:t>80%</a:t>
            </a:r>
            <a:endParaRPr sz="667">
              <a:latin typeface="Calibri"/>
              <a:cs typeface="Calibri"/>
            </a:endParaRPr>
          </a:p>
        </p:txBody>
      </p:sp>
      <p:sp>
        <p:nvSpPr>
          <p:cNvPr id="160" name="object 160"/>
          <p:cNvSpPr txBox="1"/>
          <p:nvPr/>
        </p:nvSpPr>
        <p:spPr>
          <a:xfrm>
            <a:off x="13085872" y="8551445"/>
            <a:ext cx="218432" cy="124885"/>
          </a:xfrm>
          <a:prstGeom prst="rect">
            <a:avLst/>
          </a:prstGeom>
        </p:spPr>
        <p:txBody>
          <a:bodyPr vert="horz" wrap="square" lIns="0" tIns="22013" rIns="0" bIns="0" rtlCol="0">
            <a:spAutoFit/>
          </a:bodyPr>
          <a:lstStyle/>
          <a:p>
            <a:pPr>
              <a:spcBef>
                <a:spcPts val="173"/>
              </a:spcBef>
            </a:pPr>
            <a:r>
              <a:rPr sz="667" spc="-27" dirty="0">
                <a:solidFill>
                  <a:srgbClr val="585858"/>
                </a:solidFill>
                <a:latin typeface="Calibri"/>
                <a:cs typeface="Calibri"/>
              </a:rPr>
              <a:t>100%</a:t>
            </a:r>
            <a:endParaRPr sz="667">
              <a:latin typeface="Calibri"/>
              <a:cs typeface="Calibri"/>
            </a:endParaRPr>
          </a:p>
        </p:txBody>
      </p:sp>
      <p:sp>
        <p:nvSpPr>
          <p:cNvPr id="161" name="object 161"/>
          <p:cNvSpPr txBox="1"/>
          <p:nvPr/>
        </p:nvSpPr>
        <p:spPr>
          <a:xfrm>
            <a:off x="10466213" y="7845928"/>
            <a:ext cx="376753" cy="124885"/>
          </a:xfrm>
          <a:prstGeom prst="rect">
            <a:avLst/>
          </a:prstGeom>
        </p:spPr>
        <p:txBody>
          <a:bodyPr vert="horz" wrap="square" lIns="0" tIns="22013" rIns="0" bIns="0" rtlCol="0">
            <a:spAutoFit/>
          </a:bodyPr>
          <a:lstStyle/>
          <a:p>
            <a:pPr>
              <a:spcBef>
                <a:spcPts val="173"/>
              </a:spcBef>
            </a:pPr>
            <a:r>
              <a:rPr sz="667" spc="-20" dirty="0">
                <a:solidFill>
                  <a:srgbClr val="585858"/>
                </a:solidFill>
                <a:latin typeface="游ゴシック"/>
                <a:cs typeface="游ゴシック"/>
              </a:rPr>
              <a:t>希望する</a:t>
            </a:r>
            <a:endParaRPr sz="667">
              <a:latin typeface="游ゴシック"/>
              <a:cs typeface="游ゴシック"/>
            </a:endParaRPr>
          </a:p>
        </p:txBody>
      </p:sp>
      <p:sp>
        <p:nvSpPr>
          <p:cNvPr id="162" name="object 162"/>
          <p:cNvSpPr txBox="1"/>
          <p:nvPr/>
        </p:nvSpPr>
        <p:spPr>
          <a:xfrm>
            <a:off x="10375624" y="6667411"/>
            <a:ext cx="466496" cy="124885"/>
          </a:xfrm>
          <a:prstGeom prst="rect">
            <a:avLst/>
          </a:prstGeom>
        </p:spPr>
        <p:txBody>
          <a:bodyPr vert="horz" wrap="square" lIns="0" tIns="22013" rIns="0" bIns="0" rtlCol="0">
            <a:spAutoFit/>
          </a:bodyPr>
          <a:lstStyle/>
          <a:p>
            <a:pPr>
              <a:spcBef>
                <a:spcPts val="173"/>
              </a:spcBef>
            </a:pPr>
            <a:r>
              <a:rPr sz="667" spc="-13" dirty="0">
                <a:solidFill>
                  <a:srgbClr val="585858"/>
                </a:solidFill>
                <a:latin typeface="游ゴシック"/>
                <a:cs typeface="游ゴシック"/>
              </a:rPr>
              <a:t>希望しない</a:t>
            </a:r>
            <a:endParaRPr sz="667">
              <a:latin typeface="游ゴシック"/>
              <a:cs typeface="游ゴシック"/>
            </a:endParaRPr>
          </a:p>
        </p:txBody>
      </p:sp>
      <p:grpSp>
        <p:nvGrpSpPr>
          <p:cNvPr id="163" name="object 163"/>
          <p:cNvGrpSpPr/>
          <p:nvPr/>
        </p:nvGrpSpPr>
        <p:grpSpPr>
          <a:xfrm>
            <a:off x="11078500" y="8806182"/>
            <a:ext cx="932992" cy="49951"/>
            <a:chOff x="8244078" y="6273749"/>
            <a:chExt cx="699770" cy="37465"/>
          </a:xfrm>
        </p:grpSpPr>
        <p:sp>
          <p:nvSpPr>
            <p:cNvPr id="164" name="object 164"/>
            <p:cNvSpPr/>
            <p:nvPr/>
          </p:nvSpPr>
          <p:spPr>
            <a:xfrm>
              <a:off x="8244078" y="6273749"/>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92D050"/>
            </a:solidFill>
          </p:spPr>
          <p:txBody>
            <a:bodyPr wrap="square" lIns="0" tIns="0" rIns="0" bIns="0" rtlCol="0"/>
            <a:lstStyle/>
            <a:p>
              <a:endParaRPr/>
            </a:p>
          </p:txBody>
        </p:sp>
        <p:sp>
          <p:nvSpPr>
            <p:cNvPr id="165" name="object 165"/>
            <p:cNvSpPr/>
            <p:nvPr/>
          </p:nvSpPr>
          <p:spPr>
            <a:xfrm>
              <a:off x="8575421" y="6273749"/>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5B9BD4"/>
            </a:solidFill>
          </p:spPr>
          <p:txBody>
            <a:bodyPr wrap="square" lIns="0" tIns="0" rIns="0" bIns="0" rtlCol="0"/>
            <a:lstStyle/>
            <a:p>
              <a:endParaRPr/>
            </a:p>
          </p:txBody>
        </p:sp>
        <p:sp>
          <p:nvSpPr>
            <p:cNvPr id="166" name="object 166"/>
            <p:cNvSpPr/>
            <p:nvPr/>
          </p:nvSpPr>
          <p:spPr>
            <a:xfrm>
              <a:off x="8906764" y="6273749"/>
              <a:ext cx="37465" cy="37465"/>
            </a:xfrm>
            <a:custGeom>
              <a:avLst/>
              <a:gdLst/>
              <a:ahLst/>
              <a:cxnLst/>
              <a:rect l="l" t="t" r="r" b="b"/>
              <a:pathLst>
                <a:path w="37465" h="37464">
                  <a:moveTo>
                    <a:pt x="37045" y="0"/>
                  </a:moveTo>
                  <a:lnTo>
                    <a:pt x="0" y="0"/>
                  </a:lnTo>
                  <a:lnTo>
                    <a:pt x="0" y="37045"/>
                  </a:lnTo>
                  <a:lnTo>
                    <a:pt x="37045" y="37045"/>
                  </a:lnTo>
                  <a:lnTo>
                    <a:pt x="37045" y="0"/>
                  </a:lnTo>
                  <a:close/>
                </a:path>
              </a:pathLst>
            </a:custGeom>
            <a:solidFill>
              <a:srgbClr val="FFC000"/>
            </a:solidFill>
          </p:spPr>
          <p:txBody>
            <a:bodyPr wrap="square" lIns="0" tIns="0" rIns="0" bIns="0" rtlCol="0"/>
            <a:lstStyle/>
            <a:p>
              <a:endParaRPr/>
            </a:p>
          </p:txBody>
        </p:sp>
      </p:grpSp>
      <p:sp>
        <p:nvSpPr>
          <p:cNvPr id="167" name="object 167"/>
          <p:cNvSpPr txBox="1"/>
          <p:nvPr/>
        </p:nvSpPr>
        <p:spPr>
          <a:xfrm>
            <a:off x="11150634" y="8751387"/>
            <a:ext cx="1529870" cy="124885"/>
          </a:xfrm>
          <a:prstGeom prst="rect">
            <a:avLst/>
          </a:prstGeom>
        </p:spPr>
        <p:txBody>
          <a:bodyPr vert="horz" wrap="square" lIns="0" tIns="22013" rIns="0" bIns="0" rtlCol="0">
            <a:spAutoFit/>
          </a:bodyPr>
          <a:lstStyle/>
          <a:p>
            <a:pPr>
              <a:spcBef>
                <a:spcPts val="173"/>
              </a:spcBef>
              <a:tabLst>
                <a:tab pos="441102" algn="l"/>
                <a:tab pos="883051" algn="l"/>
              </a:tabLst>
            </a:pPr>
            <a:r>
              <a:rPr sz="667" dirty="0">
                <a:solidFill>
                  <a:srgbClr val="585858"/>
                </a:solidFill>
                <a:latin typeface="游ゴシック"/>
                <a:cs typeface="游ゴシック"/>
              </a:rPr>
              <a:t>小学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中学</a:t>
            </a:r>
            <a:r>
              <a:rPr sz="667" spc="-67" dirty="0">
                <a:solidFill>
                  <a:srgbClr val="585858"/>
                </a:solidFill>
                <a:latin typeface="游ゴシック"/>
                <a:cs typeface="游ゴシック"/>
              </a:rPr>
              <a:t>校</a:t>
            </a:r>
            <a:r>
              <a:rPr sz="667" dirty="0">
                <a:solidFill>
                  <a:srgbClr val="585858"/>
                </a:solidFill>
                <a:latin typeface="游ゴシック"/>
                <a:cs typeface="游ゴシック"/>
              </a:rPr>
              <a:t>	全日制高等学</a:t>
            </a:r>
            <a:r>
              <a:rPr sz="667" spc="-67" dirty="0">
                <a:solidFill>
                  <a:srgbClr val="585858"/>
                </a:solidFill>
                <a:latin typeface="游ゴシック"/>
                <a:cs typeface="游ゴシック"/>
              </a:rPr>
              <a:t>校</a:t>
            </a:r>
            <a:endParaRPr sz="667">
              <a:latin typeface="游ゴシック"/>
              <a:cs typeface="游ゴシック"/>
            </a:endParaRPr>
          </a:p>
        </p:txBody>
      </p:sp>
      <p:sp>
        <p:nvSpPr>
          <p:cNvPr id="168" name="object 168"/>
          <p:cNvSpPr txBox="1"/>
          <p:nvPr/>
        </p:nvSpPr>
        <p:spPr>
          <a:xfrm>
            <a:off x="7612037" y="5435896"/>
            <a:ext cx="5686002" cy="1016323"/>
          </a:xfrm>
          <a:prstGeom prst="rect">
            <a:avLst/>
          </a:prstGeom>
        </p:spPr>
        <p:txBody>
          <a:bodyPr vert="horz" wrap="square" lIns="0" tIns="74504" rIns="0" bIns="0" rtlCol="0">
            <a:spAutoFit/>
          </a:bodyPr>
          <a:lstStyle/>
          <a:p>
            <a:pPr marL="186262">
              <a:spcBef>
                <a:spcPts val="587"/>
              </a:spcBef>
            </a:pPr>
            <a:r>
              <a:rPr sz="933" spc="-7" dirty="0">
                <a:latin typeface="游ゴシック"/>
                <a:cs typeface="游ゴシック"/>
              </a:rPr>
              <a:t>問７－１  オンライン診療に係る緊急避妊薬の調剤が対応できる研修を受講した薬剤師が</a:t>
            </a:r>
            <a:endParaRPr sz="933">
              <a:latin typeface="游ゴシック"/>
              <a:cs typeface="游ゴシック"/>
            </a:endParaRPr>
          </a:p>
          <a:p>
            <a:pPr marL="784840">
              <a:spcBef>
                <a:spcPts val="460"/>
              </a:spcBef>
            </a:pPr>
            <a:r>
              <a:rPr sz="933" spc="-7" dirty="0">
                <a:latin typeface="游ゴシック"/>
                <a:cs typeface="游ゴシック"/>
              </a:rPr>
              <a:t>厚生労働省のホームページで公表されています。リストや資料など希望されますか？</a:t>
            </a:r>
            <a:endParaRPr sz="933">
              <a:latin typeface="游ゴシック"/>
              <a:cs typeface="游ゴシック"/>
            </a:endParaRPr>
          </a:p>
          <a:p>
            <a:pPr marR="40639" algn="r">
              <a:spcBef>
                <a:spcPts val="146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a:p>
            <a:pPr marR="3042844" algn="ctr">
              <a:spcBef>
                <a:spcPts val="153"/>
              </a:spcBef>
              <a:tabLst>
                <a:tab pos="1889713" algn="l"/>
              </a:tabLst>
            </a:pPr>
            <a:r>
              <a:rPr sz="1200" baseline="-37037" dirty="0">
                <a:solidFill>
                  <a:srgbClr val="585858"/>
                </a:solidFill>
                <a:latin typeface="BIZ UDPゴシック"/>
                <a:cs typeface="BIZ UDPゴシック"/>
              </a:rPr>
              <a:t>未回</a:t>
            </a:r>
            <a:r>
              <a:rPr sz="1200" spc="-100" baseline="-37037" dirty="0">
                <a:solidFill>
                  <a:srgbClr val="585858"/>
                </a:solidFill>
                <a:latin typeface="BIZ UDPゴシック"/>
                <a:cs typeface="BIZ UDPゴシック"/>
              </a:rPr>
              <a:t>答</a:t>
            </a:r>
            <a:r>
              <a:rPr sz="1200" baseline="-37037" dirty="0">
                <a:solidFill>
                  <a:srgbClr val="585858"/>
                </a:solidFill>
                <a:latin typeface="BIZ UDPゴシック"/>
                <a:cs typeface="BIZ UDPゴシック"/>
              </a:rPr>
              <a:t>	</a:t>
            </a:r>
            <a:r>
              <a:rPr sz="800" dirty="0">
                <a:solidFill>
                  <a:srgbClr val="585858"/>
                </a:solidFill>
                <a:latin typeface="BIZ UDPゴシック"/>
                <a:cs typeface="BIZ UDPゴシック"/>
              </a:rPr>
              <a:t>希望す</a:t>
            </a:r>
            <a:r>
              <a:rPr sz="800" spc="-67" dirty="0">
                <a:solidFill>
                  <a:srgbClr val="585858"/>
                </a:solidFill>
                <a:latin typeface="BIZ UDPゴシック"/>
                <a:cs typeface="BIZ UDPゴシック"/>
              </a:rPr>
              <a:t>る</a:t>
            </a:r>
            <a:endParaRPr sz="800">
              <a:latin typeface="BIZ UDPゴシック"/>
              <a:cs typeface="BIZ UDPゴシック"/>
            </a:endParaRPr>
          </a:p>
          <a:p>
            <a:pPr marR="3042844" algn="ctr">
              <a:spcBef>
                <a:spcPts val="113"/>
              </a:spcBef>
              <a:tabLst>
                <a:tab pos="1925272" algn="l"/>
              </a:tabLst>
            </a:pPr>
            <a:r>
              <a:rPr sz="1200" baseline="-37037" dirty="0">
                <a:solidFill>
                  <a:srgbClr val="585858"/>
                </a:solidFill>
                <a:latin typeface="BIZ UDPゴシック"/>
                <a:cs typeface="BIZ UDPゴシック"/>
              </a:rPr>
              <a:t>11校</a:t>
            </a:r>
            <a:r>
              <a:rPr sz="1200" spc="49" baseline="-37037" dirty="0">
                <a:solidFill>
                  <a:srgbClr val="585858"/>
                </a:solidFill>
                <a:latin typeface="BIZ UDPゴシック"/>
                <a:cs typeface="BIZ UDPゴシック"/>
              </a:rPr>
              <a:t> </a:t>
            </a:r>
            <a:r>
              <a:rPr sz="1200" baseline="-37037" dirty="0">
                <a:solidFill>
                  <a:srgbClr val="585858"/>
                </a:solidFill>
                <a:latin typeface="BIZ UDPゴシック"/>
                <a:cs typeface="BIZ UDPゴシック"/>
              </a:rPr>
              <a:t>/</a:t>
            </a:r>
            <a:r>
              <a:rPr sz="1200" spc="59" baseline="-37037" dirty="0">
                <a:solidFill>
                  <a:srgbClr val="585858"/>
                </a:solidFill>
                <a:latin typeface="BIZ UDPゴシック"/>
                <a:cs typeface="BIZ UDPゴシック"/>
              </a:rPr>
              <a:t> </a:t>
            </a:r>
            <a:r>
              <a:rPr sz="1200" spc="-49" baseline="-37037" dirty="0">
                <a:solidFill>
                  <a:srgbClr val="585858"/>
                </a:solidFill>
                <a:latin typeface="BIZ UDPゴシック"/>
                <a:cs typeface="BIZ UDPゴシック"/>
              </a:rPr>
              <a:t>41%</a:t>
            </a:r>
            <a:r>
              <a:rPr sz="1200" baseline="-37037" dirty="0">
                <a:solidFill>
                  <a:srgbClr val="585858"/>
                </a:solidFill>
                <a:latin typeface="BIZ UDPゴシック"/>
                <a:cs typeface="BIZ UDPゴシック"/>
              </a:rPr>
              <a:t>	</a:t>
            </a:r>
            <a:r>
              <a:rPr sz="800" dirty="0">
                <a:solidFill>
                  <a:srgbClr val="585858"/>
                </a:solidFill>
                <a:latin typeface="BIZ UDPゴシック"/>
                <a:cs typeface="BIZ UDPゴシック"/>
              </a:rPr>
              <a:t>10校</a:t>
            </a:r>
            <a:r>
              <a:rPr sz="800" spc="40" dirty="0">
                <a:solidFill>
                  <a:srgbClr val="585858"/>
                </a:solidFill>
                <a:latin typeface="BIZ UDPゴシック"/>
                <a:cs typeface="BIZ UDPゴシック"/>
              </a:rPr>
              <a:t> </a:t>
            </a:r>
            <a:r>
              <a:rPr sz="800" dirty="0">
                <a:solidFill>
                  <a:srgbClr val="585858"/>
                </a:solidFill>
                <a:latin typeface="BIZ UDPゴシック"/>
                <a:cs typeface="BIZ UDPゴシック"/>
              </a:rPr>
              <a:t>/</a:t>
            </a:r>
            <a:r>
              <a:rPr sz="800" spc="47" dirty="0">
                <a:solidFill>
                  <a:srgbClr val="585858"/>
                </a:solidFill>
                <a:latin typeface="BIZ UDPゴシック"/>
                <a:cs typeface="BIZ UDPゴシック"/>
              </a:rPr>
              <a:t> </a:t>
            </a:r>
            <a:r>
              <a:rPr sz="800" spc="-33" dirty="0">
                <a:solidFill>
                  <a:srgbClr val="585858"/>
                </a:solidFill>
                <a:latin typeface="BIZ UDPゴシック"/>
                <a:cs typeface="BIZ UDPゴシック"/>
              </a:rPr>
              <a:t>37%</a:t>
            </a:r>
            <a:endParaRPr sz="800">
              <a:latin typeface="BIZ UDPゴシック"/>
              <a:cs typeface="BIZ UDPゴシック"/>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906726" y="1110066"/>
            <a:ext cx="3200281" cy="242866"/>
          </a:xfrm>
          <a:prstGeom prst="rect">
            <a:avLst/>
          </a:prstGeom>
        </p:spPr>
        <p:txBody>
          <a:bodyPr vert="horz" wrap="square" lIns="0" tIns="16933" rIns="0" bIns="0" rtlCol="0">
            <a:spAutoFit/>
          </a:bodyPr>
          <a:lstStyle/>
          <a:p>
            <a:pPr marL="16933">
              <a:spcBef>
                <a:spcPts val="133"/>
              </a:spcBef>
            </a:pPr>
            <a:r>
              <a:rPr sz="1467" dirty="0">
                <a:latin typeface="游ゴシック"/>
                <a:cs typeface="游ゴシック"/>
              </a:rPr>
              <a:t>保健相談に関する調査集計（柏支部</a:t>
            </a:r>
            <a:r>
              <a:rPr sz="1467" spc="-67" dirty="0">
                <a:latin typeface="游ゴシック"/>
                <a:cs typeface="游ゴシック"/>
              </a:rPr>
              <a:t>）</a:t>
            </a:r>
            <a:endParaRPr sz="1467">
              <a:latin typeface="游ゴシック"/>
              <a:cs typeface="游ゴシック"/>
            </a:endParaRPr>
          </a:p>
        </p:txBody>
      </p:sp>
      <p:sp>
        <p:nvSpPr>
          <p:cNvPr id="3" name="object 3"/>
          <p:cNvSpPr txBox="1"/>
          <p:nvPr/>
        </p:nvSpPr>
        <p:spPr>
          <a:xfrm>
            <a:off x="12566215" y="1098145"/>
            <a:ext cx="759432" cy="141919"/>
          </a:xfrm>
          <a:prstGeom prst="rect">
            <a:avLst/>
          </a:prstGeom>
        </p:spPr>
        <p:txBody>
          <a:bodyPr vert="horz" wrap="square" lIns="0" tIns="18626" rIns="0" bIns="0" rtlCol="0">
            <a:spAutoFit/>
          </a:bodyPr>
          <a:lstStyle/>
          <a:p>
            <a:pPr marL="16933">
              <a:spcBef>
                <a:spcPts val="147"/>
              </a:spcBef>
            </a:pPr>
            <a:r>
              <a:rPr sz="800" spc="-13" dirty="0">
                <a:latin typeface="游ゴシック"/>
                <a:cs typeface="游ゴシック"/>
              </a:rPr>
              <a:t>令和３年度実施</a:t>
            </a:r>
            <a:endParaRPr sz="800">
              <a:latin typeface="游ゴシック"/>
              <a:cs typeface="游ゴシック"/>
            </a:endParaRPr>
          </a:p>
        </p:txBody>
      </p:sp>
      <p:sp>
        <p:nvSpPr>
          <p:cNvPr id="4" name="object 4"/>
          <p:cNvSpPr/>
          <p:nvPr/>
        </p:nvSpPr>
        <p:spPr>
          <a:xfrm>
            <a:off x="1108869" y="5107810"/>
            <a:ext cx="5677536" cy="3494910"/>
          </a:xfrm>
          <a:custGeom>
            <a:avLst/>
            <a:gdLst/>
            <a:ahLst/>
            <a:cxnLst/>
            <a:rect l="l" t="t" r="r" b="b"/>
            <a:pathLst>
              <a:path w="4258310" h="2621279">
                <a:moveTo>
                  <a:pt x="0" y="2621279"/>
                </a:moveTo>
                <a:lnTo>
                  <a:pt x="4258183" y="2621279"/>
                </a:lnTo>
                <a:lnTo>
                  <a:pt x="4258183" y="0"/>
                </a:lnTo>
                <a:lnTo>
                  <a:pt x="0" y="0"/>
                </a:lnTo>
                <a:lnTo>
                  <a:pt x="0" y="2621279"/>
                </a:lnTo>
                <a:close/>
              </a:path>
            </a:pathLst>
          </a:custGeom>
          <a:ln w="7112">
            <a:solidFill>
              <a:srgbClr val="000000"/>
            </a:solidFill>
          </a:ln>
        </p:spPr>
        <p:txBody>
          <a:bodyPr wrap="square" lIns="0" tIns="0" rIns="0" bIns="0" rtlCol="0"/>
          <a:lstStyle/>
          <a:p>
            <a:endParaRPr/>
          </a:p>
        </p:txBody>
      </p:sp>
      <p:sp>
        <p:nvSpPr>
          <p:cNvPr id="5" name="object 5"/>
          <p:cNvSpPr txBox="1"/>
          <p:nvPr/>
        </p:nvSpPr>
        <p:spPr>
          <a:xfrm>
            <a:off x="2573887" y="5201482"/>
            <a:ext cx="2545832" cy="176971"/>
          </a:xfrm>
          <a:prstGeom prst="rect">
            <a:avLst/>
          </a:prstGeom>
        </p:spPr>
        <p:txBody>
          <a:bodyPr vert="horz" wrap="square" lIns="0" tIns="22859" rIns="0" bIns="0" rtlCol="0">
            <a:spAutoFit/>
          </a:bodyPr>
          <a:lstStyle/>
          <a:p>
            <a:pPr>
              <a:spcBef>
                <a:spcPts val="180"/>
              </a:spcBef>
            </a:pPr>
            <a:r>
              <a:rPr sz="1000" spc="20" dirty="0">
                <a:latin typeface="游ゴシック"/>
                <a:cs typeface="游ゴシック"/>
              </a:rPr>
              <a:t>問２  １型糖尿病の児童生徒はいますか？</a:t>
            </a:r>
            <a:endParaRPr sz="1000">
              <a:latin typeface="游ゴシック"/>
              <a:cs typeface="游ゴシック"/>
            </a:endParaRPr>
          </a:p>
        </p:txBody>
      </p:sp>
      <p:sp>
        <p:nvSpPr>
          <p:cNvPr id="6" name="object 6"/>
          <p:cNvSpPr/>
          <p:nvPr/>
        </p:nvSpPr>
        <p:spPr>
          <a:xfrm>
            <a:off x="7302173" y="5107810"/>
            <a:ext cx="5677536" cy="3494910"/>
          </a:xfrm>
          <a:custGeom>
            <a:avLst/>
            <a:gdLst/>
            <a:ahLst/>
            <a:cxnLst/>
            <a:rect l="l" t="t" r="r" b="b"/>
            <a:pathLst>
              <a:path w="4258309" h="2621279">
                <a:moveTo>
                  <a:pt x="0" y="2621279"/>
                </a:moveTo>
                <a:lnTo>
                  <a:pt x="4258056" y="2621279"/>
                </a:lnTo>
                <a:lnTo>
                  <a:pt x="4258056" y="0"/>
                </a:lnTo>
                <a:lnTo>
                  <a:pt x="0" y="0"/>
                </a:lnTo>
                <a:lnTo>
                  <a:pt x="0" y="2621279"/>
                </a:lnTo>
                <a:close/>
              </a:path>
            </a:pathLst>
          </a:custGeom>
          <a:ln w="7112">
            <a:solidFill>
              <a:srgbClr val="000000"/>
            </a:solidFill>
          </a:ln>
        </p:spPr>
        <p:txBody>
          <a:bodyPr wrap="square" lIns="0" tIns="0" rIns="0" bIns="0" rtlCol="0"/>
          <a:lstStyle/>
          <a:p>
            <a:endParaRPr/>
          </a:p>
        </p:txBody>
      </p:sp>
      <p:sp>
        <p:nvSpPr>
          <p:cNvPr id="7" name="object 7"/>
          <p:cNvSpPr txBox="1"/>
          <p:nvPr/>
        </p:nvSpPr>
        <p:spPr>
          <a:xfrm>
            <a:off x="8591600" y="5253905"/>
            <a:ext cx="3077519" cy="176971"/>
          </a:xfrm>
          <a:prstGeom prst="rect">
            <a:avLst/>
          </a:prstGeom>
        </p:spPr>
        <p:txBody>
          <a:bodyPr vert="horz" wrap="square" lIns="0" tIns="22859" rIns="0" bIns="0" rtlCol="0">
            <a:spAutoFit/>
          </a:bodyPr>
          <a:lstStyle/>
          <a:p>
            <a:pPr>
              <a:spcBef>
                <a:spcPts val="180"/>
              </a:spcBef>
            </a:pPr>
            <a:r>
              <a:rPr sz="1000" spc="7" dirty="0">
                <a:latin typeface="游ゴシック"/>
                <a:cs typeface="游ゴシック"/>
              </a:rPr>
              <a:t>問２－１  ブドウ糖は保健室に置いてありますか？</a:t>
            </a:r>
            <a:endParaRPr sz="1000">
              <a:latin typeface="游ゴシック"/>
              <a:cs typeface="游ゴシック"/>
            </a:endParaRPr>
          </a:p>
        </p:txBody>
      </p:sp>
      <p:sp>
        <p:nvSpPr>
          <p:cNvPr id="8" name="object 8"/>
          <p:cNvSpPr/>
          <p:nvPr/>
        </p:nvSpPr>
        <p:spPr>
          <a:xfrm>
            <a:off x="1108869" y="1612900"/>
            <a:ext cx="5695315" cy="3336589"/>
          </a:xfrm>
          <a:custGeom>
            <a:avLst/>
            <a:gdLst/>
            <a:ahLst/>
            <a:cxnLst/>
            <a:rect l="l" t="t" r="r" b="b"/>
            <a:pathLst>
              <a:path w="4271645" h="2502535">
                <a:moveTo>
                  <a:pt x="0" y="2502281"/>
                </a:moveTo>
                <a:lnTo>
                  <a:pt x="4271137" y="2502281"/>
                </a:lnTo>
                <a:lnTo>
                  <a:pt x="4271137" y="0"/>
                </a:lnTo>
                <a:lnTo>
                  <a:pt x="0" y="0"/>
                </a:lnTo>
                <a:lnTo>
                  <a:pt x="0" y="2502281"/>
                </a:lnTo>
                <a:close/>
              </a:path>
            </a:pathLst>
          </a:custGeom>
          <a:ln w="7112">
            <a:solidFill>
              <a:srgbClr val="000000"/>
            </a:solidFill>
          </a:ln>
        </p:spPr>
        <p:txBody>
          <a:bodyPr wrap="square" lIns="0" tIns="0" rIns="0" bIns="0" rtlCol="0"/>
          <a:lstStyle/>
          <a:p>
            <a:endParaRPr/>
          </a:p>
        </p:txBody>
      </p:sp>
      <p:sp>
        <p:nvSpPr>
          <p:cNvPr id="9" name="object 9"/>
          <p:cNvSpPr txBox="1"/>
          <p:nvPr/>
        </p:nvSpPr>
        <p:spPr>
          <a:xfrm>
            <a:off x="1933154" y="1730548"/>
            <a:ext cx="4024057" cy="176971"/>
          </a:xfrm>
          <a:prstGeom prst="rect">
            <a:avLst/>
          </a:prstGeom>
        </p:spPr>
        <p:txBody>
          <a:bodyPr vert="horz" wrap="square" lIns="0" tIns="22859" rIns="0" bIns="0" rtlCol="0">
            <a:spAutoFit/>
          </a:bodyPr>
          <a:lstStyle/>
          <a:p>
            <a:pPr marL="16933">
              <a:spcBef>
                <a:spcPts val="180"/>
              </a:spcBef>
            </a:pPr>
            <a:r>
              <a:rPr sz="1000" spc="-7" dirty="0">
                <a:latin typeface="游ゴシック"/>
                <a:cs typeface="游ゴシック"/>
              </a:rPr>
              <a:t>問１   児童生徒の中で、頭痛に悩んでいたり相談されていますか？</a:t>
            </a:r>
            <a:endParaRPr sz="1000">
              <a:latin typeface="游ゴシック"/>
              <a:cs typeface="游ゴシック"/>
            </a:endParaRPr>
          </a:p>
        </p:txBody>
      </p:sp>
      <p:grpSp>
        <p:nvGrpSpPr>
          <p:cNvPr id="10" name="object 10"/>
          <p:cNvGrpSpPr/>
          <p:nvPr/>
        </p:nvGrpSpPr>
        <p:grpSpPr>
          <a:xfrm>
            <a:off x="1511248" y="5675310"/>
            <a:ext cx="2146220" cy="2278295"/>
            <a:chOff x="1182667" y="3729672"/>
            <a:chExt cx="1609725" cy="1708785"/>
          </a:xfrm>
        </p:grpSpPr>
        <p:sp>
          <p:nvSpPr>
            <p:cNvPr id="11" name="object 11"/>
            <p:cNvSpPr/>
            <p:nvPr/>
          </p:nvSpPr>
          <p:spPr>
            <a:xfrm>
              <a:off x="1905889" y="3997325"/>
              <a:ext cx="717550" cy="852169"/>
            </a:xfrm>
            <a:custGeom>
              <a:avLst/>
              <a:gdLst/>
              <a:ahLst/>
              <a:cxnLst/>
              <a:rect l="l" t="t" r="r" b="b"/>
              <a:pathLst>
                <a:path w="717550" h="852170">
                  <a:moveTo>
                    <a:pt x="0" y="0"/>
                  </a:moveTo>
                  <a:lnTo>
                    <a:pt x="0" y="717550"/>
                  </a:lnTo>
                  <a:lnTo>
                    <a:pt x="704850" y="852043"/>
                  </a:lnTo>
                  <a:lnTo>
                    <a:pt x="710424" y="818687"/>
                  </a:lnTo>
                  <a:lnTo>
                    <a:pt x="714390" y="785129"/>
                  </a:lnTo>
                  <a:lnTo>
                    <a:pt x="716762" y="751405"/>
                  </a:lnTo>
                  <a:lnTo>
                    <a:pt x="717550" y="717550"/>
                  </a:lnTo>
                  <a:lnTo>
                    <a:pt x="716023" y="670376"/>
                  </a:lnTo>
                  <a:lnTo>
                    <a:pt x="711506" y="624017"/>
                  </a:lnTo>
                  <a:lnTo>
                    <a:pt x="704095" y="578566"/>
                  </a:lnTo>
                  <a:lnTo>
                    <a:pt x="693882" y="534118"/>
                  </a:lnTo>
                  <a:lnTo>
                    <a:pt x="680963" y="490768"/>
                  </a:lnTo>
                  <a:lnTo>
                    <a:pt x="665433" y="448611"/>
                  </a:lnTo>
                  <a:lnTo>
                    <a:pt x="647386" y="407740"/>
                  </a:lnTo>
                  <a:lnTo>
                    <a:pt x="626916" y="368251"/>
                  </a:lnTo>
                  <a:lnTo>
                    <a:pt x="604119" y="330238"/>
                  </a:lnTo>
                  <a:lnTo>
                    <a:pt x="579089" y="293796"/>
                  </a:lnTo>
                  <a:lnTo>
                    <a:pt x="551920" y="259020"/>
                  </a:lnTo>
                  <a:lnTo>
                    <a:pt x="522708" y="226003"/>
                  </a:lnTo>
                  <a:lnTo>
                    <a:pt x="491546" y="194841"/>
                  </a:lnTo>
                  <a:lnTo>
                    <a:pt x="458529" y="165629"/>
                  </a:lnTo>
                  <a:lnTo>
                    <a:pt x="423753" y="138460"/>
                  </a:lnTo>
                  <a:lnTo>
                    <a:pt x="387311" y="113430"/>
                  </a:lnTo>
                  <a:lnTo>
                    <a:pt x="349298" y="90633"/>
                  </a:lnTo>
                  <a:lnTo>
                    <a:pt x="309809" y="70163"/>
                  </a:lnTo>
                  <a:lnTo>
                    <a:pt x="268938" y="52116"/>
                  </a:lnTo>
                  <a:lnTo>
                    <a:pt x="226781" y="36586"/>
                  </a:lnTo>
                  <a:lnTo>
                    <a:pt x="183431" y="23667"/>
                  </a:lnTo>
                  <a:lnTo>
                    <a:pt x="138983" y="13454"/>
                  </a:lnTo>
                  <a:lnTo>
                    <a:pt x="93532" y="6043"/>
                  </a:lnTo>
                  <a:lnTo>
                    <a:pt x="47173" y="1526"/>
                  </a:lnTo>
                  <a:lnTo>
                    <a:pt x="0" y="0"/>
                  </a:lnTo>
                  <a:close/>
                </a:path>
              </a:pathLst>
            </a:custGeom>
            <a:solidFill>
              <a:srgbClr val="4471C4"/>
            </a:solidFill>
          </p:spPr>
          <p:txBody>
            <a:bodyPr wrap="square" lIns="0" tIns="0" rIns="0" bIns="0" rtlCol="0"/>
            <a:lstStyle/>
            <a:p>
              <a:endParaRPr/>
            </a:p>
          </p:txBody>
        </p:sp>
        <p:sp>
          <p:nvSpPr>
            <p:cNvPr id="12" name="object 12"/>
            <p:cNvSpPr/>
            <p:nvPr/>
          </p:nvSpPr>
          <p:spPr>
            <a:xfrm>
              <a:off x="1188065" y="3997325"/>
              <a:ext cx="1423035" cy="1435735"/>
            </a:xfrm>
            <a:custGeom>
              <a:avLst/>
              <a:gdLst/>
              <a:ahLst/>
              <a:cxnLst/>
              <a:rect l="l" t="t" r="r" b="b"/>
              <a:pathLst>
                <a:path w="1423035" h="1435735">
                  <a:moveTo>
                    <a:pt x="717823" y="0"/>
                  </a:moveTo>
                  <a:lnTo>
                    <a:pt x="668952" y="1648"/>
                  </a:lnTo>
                  <a:lnTo>
                    <a:pt x="620862" y="6528"/>
                  </a:lnTo>
                  <a:lnTo>
                    <a:pt x="573670" y="14543"/>
                  </a:lnTo>
                  <a:lnTo>
                    <a:pt x="527495" y="25593"/>
                  </a:lnTo>
                  <a:lnTo>
                    <a:pt x="482456" y="39582"/>
                  </a:lnTo>
                  <a:lnTo>
                    <a:pt x="438670" y="56411"/>
                  </a:lnTo>
                  <a:lnTo>
                    <a:pt x="396257" y="75983"/>
                  </a:lnTo>
                  <a:lnTo>
                    <a:pt x="355334" y="98200"/>
                  </a:lnTo>
                  <a:lnTo>
                    <a:pt x="316020" y="122964"/>
                  </a:lnTo>
                  <a:lnTo>
                    <a:pt x="278433" y="150177"/>
                  </a:lnTo>
                  <a:lnTo>
                    <a:pt x="242692" y="179741"/>
                  </a:lnTo>
                  <a:lnTo>
                    <a:pt x="208915" y="211559"/>
                  </a:lnTo>
                  <a:lnTo>
                    <a:pt x="177221" y="245532"/>
                  </a:lnTo>
                  <a:lnTo>
                    <a:pt x="147727" y="281563"/>
                  </a:lnTo>
                  <a:lnTo>
                    <a:pt x="120552" y="319554"/>
                  </a:lnTo>
                  <a:lnTo>
                    <a:pt x="95815" y="359408"/>
                  </a:lnTo>
                  <a:lnTo>
                    <a:pt x="73633" y="401026"/>
                  </a:lnTo>
                  <a:lnTo>
                    <a:pt x="54126" y="444310"/>
                  </a:lnTo>
                  <a:lnTo>
                    <a:pt x="37412" y="489163"/>
                  </a:lnTo>
                  <a:lnTo>
                    <a:pt x="23608" y="535487"/>
                  </a:lnTo>
                  <a:lnTo>
                    <a:pt x="12834" y="583184"/>
                  </a:lnTo>
                  <a:lnTo>
                    <a:pt x="5491" y="629811"/>
                  </a:lnTo>
                  <a:lnTo>
                    <a:pt x="1238" y="676199"/>
                  </a:lnTo>
                  <a:lnTo>
                    <a:pt x="0" y="722236"/>
                  </a:lnTo>
                  <a:lnTo>
                    <a:pt x="1700" y="767812"/>
                  </a:lnTo>
                  <a:lnTo>
                    <a:pt x="6265" y="812817"/>
                  </a:lnTo>
                  <a:lnTo>
                    <a:pt x="13619" y="857139"/>
                  </a:lnTo>
                  <a:lnTo>
                    <a:pt x="23687" y="900668"/>
                  </a:lnTo>
                  <a:lnTo>
                    <a:pt x="36393" y="943294"/>
                  </a:lnTo>
                  <a:lnTo>
                    <a:pt x="51663" y="984906"/>
                  </a:lnTo>
                  <a:lnTo>
                    <a:pt x="69422" y="1025393"/>
                  </a:lnTo>
                  <a:lnTo>
                    <a:pt x="89594" y="1064645"/>
                  </a:lnTo>
                  <a:lnTo>
                    <a:pt x="112104" y="1102551"/>
                  </a:lnTo>
                  <a:lnTo>
                    <a:pt x="136877" y="1139001"/>
                  </a:lnTo>
                  <a:lnTo>
                    <a:pt x="163839" y="1173883"/>
                  </a:lnTo>
                  <a:lnTo>
                    <a:pt x="192913" y="1207088"/>
                  </a:lnTo>
                  <a:lnTo>
                    <a:pt x="224025" y="1238504"/>
                  </a:lnTo>
                  <a:lnTo>
                    <a:pt x="257099" y="1268021"/>
                  </a:lnTo>
                  <a:lnTo>
                    <a:pt x="292061" y="1295529"/>
                  </a:lnTo>
                  <a:lnTo>
                    <a:pt x="328835" y="1320917"/>
                  </a:lnTo>
                  <a:lnTo>
                    <a:pt x="367346" y="1344074"/>
                  </a:lnTo>
                  <a:lnTo>
                    <a:pt x="407519" y="1364890"/>
                  </a:lnTo>
                  <a:lnTo>
                    <a:pt x="449280" y="1383253"/>
                  </a:lnTo>
                  <a:lnTo>
                    <a:pt x="492552" y="1399054"/>
                  </a:lnTo>
                  <a:lnTo>
                    <a:pt x="537260" y="1412182"/>
                  </a:lnTo>
                  <a:lnTo>
                    <a:pt x="583330" y="1422527"/>
                  </a:lnTo>
                  <a:lnTo>
                    <a:pt x="629958" y="1429872"/>
                  </a:lnTo>
                  <a:lnTo>
                    <a:pt x="676346" y="1434127"/>
                  </a:lnTo>
                  <a:lnTo>
                    <a:pt x="722383" y="1435368"/>
                  </a:lnTo>
                  <a:lnTo>
                    <a:pt x="767959" y="1433669"/>
                  </a:lnTo>
                  <a:lnTo>
                    <a:pt x="812964" y="1429106"/>
                  </a:lnTo>
                  <a:lnTo>
                    <a:pt x="857286" y="1421754"/>
                  </a:lnTo>
                  <a:lnTo>
                    <a:pt x="900815" y="1411687"/>
                  </a:lnTo>
                  <a:lnTo>
                    <a:pt x="943441" y="1398981"/>
                  </a:lnTo>
                  <a:lnTo>
                    <a:pt x="985053" y="1383712"/>
                  </a:lnTo>
                  <a:lnTo>
                    <a:pt x="1025540" y="1365954"/>
                  </a:lnTo>
                  <a:lnTo>
                    <a:pt x="1064792" y="1345782"/>
                  </a:lnTo>
                  <a:lnTo>
                    <a:pt x="1102698" y="1323272"/>
                  </a:lnTo>
                  <a:lnTo>
                    <a:pt x="1139148" y="1298499"/>
                  </a:lnTo>
                  <a:lnTo>
                    <a:pt x="1174030" y="1271537"/>
                  </a:lnTo>
                  <a:lnTo>
                    <a:pt x="1207235" y="1242463"/>
                  </a:lnTo>
                  <a:lnTo>
                    <a:pt x="1238651" y="1211351"/>
                  </a:lnTo>
                  <a:lnTo>
                    <a:pt x="1268168" y="1178276"/>
                  </a:lnTo>
                  <a:lnTo>
                    <a:pt x="1295676" y="1143314"/>
                  </a:lnTo>
                  <a:lnTo>
                    <a:pt x="1321064" y="1106539"/>
                  </a:lnTo>
                  <a:lnTo>
                    <a:pt x="1344221" y="1068028"/>
                  </a:lnTo>
                  <a:lnTo>
                    <a:pt x="1365036" y="1027854"/>
                  </a:lnTo>
                  <a:lnTo>
                    <a:pt x="1383400" y="986094"/>
                  </a:lnTo>
                  <a:lnTo>
                    <a:pt x="1399201" y="942821"/>
                  </a:lnTo>
                  <a:lnTo>
                    <a:pt x="1412329" y="898113"/>
                  </a:lnTo>
                  <a:lnTo>
                    <a:pt x="1422673" y="852043"/>
                  </a:lnTo>
                  <a:lnTo>
                    <a:pt x="717823" y="717550"/>
                  </a:lnTo>
                  <a:lnTo>
                    <a:pt x="717823" y="0"/>
                  </a:lnTo>
                  <a:close/>
                </a:path>
              </a:pathLst>
            </a:custGeom>
            <a:solidFill>
              <a:srgbClr val="EC7C30"/>
            </a:solidFill>
          </p:spPr>
          <p:txBody>
            <a:bodyPr wrap="square" lIns="0" tIns="0" rIns="0" bIns="0" rtlCol="0"/>
            <a:lstStyle/>
            <a:p>
              <a:endParaRPr/>
            </a:p>
          </p:txBody>
        </p:sp>
        <p:sp>
          <p:nvSpPr>
            <p:cNvPr id="13" name="object 13"/>
            <p:cNvSpPr/>
            <p:nvPr/>
          </p:nvSpPr>
          <p:spPr>
            <a:xfrm>
              <a:off x="1188065" y="3997325"/>
              <a:ext cx="1423035" cy="1435735"/>
            </a:xfrm>
            <a:custGeom>
              <a:avLst/>
              <a:gdLst/>
              <a:ahLst/>
              <a:cxnLst/>
              <a:rect l="l" t="t" r="r" b="b"/>
              <a:pathLst>
                <a:path w="1423035" h="1435735">
                  <a:moveTo>
                    <a:pt x="1422673" y="852043"/>
                  </a:moveTo>
                  <a:lnTo>
                    <a:pt x="1412329" y="898113"/>
                  </a:lnTo>
                  <a:lnTo>
                    <a:pt x="1399201" y="942821"/>
                  </a:lnTo>
                  <a:lnTo>
                    <a:pt x="1383400" y="986094"/>
                  </a:lnTo>
                  <a:lnTo>
                    <a:pt x="1365036" y="1027854"/>
                  </a:lnTo>
                  <a:lnTo>
                    <a:pt x="1344221" y="1068028"/>
                  </a:lnTo>
                  <a:lnTo>
                    <a:pt x="1321064" y="1106539"/>
                  </a:lnTo>
                  <a:lnTo>
                    <a:pt x="1295676" y="1143314"/>
                  </a:lnTo>
                  <a:lnTo>
                    <a:pt x="1268168" y="1178276"/>
                  </a:lnTo>
                  <a:lnTo>
                    <a:pt x="1238651" y="1211351"/>
                  </a:lnTo>
                  <a:lnTo>
                    <a:pt x="1207235" y="1242463"/>
                  </a:lnTo>
                  <a:lnTo>
                    <a:pt x="1174030" y="1271537"/>
                  </a:lnTo>
                  <a:lnTo>
                    <a:pt x="1139148" y="1298499"/>
                  </a:lnTo>
                  <a:lnTo>
                    <a:pt x="1102698" y="1323272"/>
                  </a:lnTo>
                  <a:lnTo>
                    <a:pt x="1064792" y="1345782"/>
                  </a:lnTo>
                  <a:lnTo>
                    <a:pt x="1025540" y="1365954"/>
                  </a:lnTo>
                  <a:lnTo>
                    <a:pt x="985053" y="1383712"/>
                  </a:lnTo>
                  <a:lnTo>
                    <a:pt x="943441" y="1398981"/>
                  </a:lnTo>
                  <a:lnTo>
                    <a:pt x="900815" y="1411687"/>
                  </a:lnTo>
                  <a:lnTo>
                    <a:pt x="857286" y="1421754"/>
                  </a:lnTo>
                  <a:lnTo>
                    <a:pt x="812964" y="1429106"/>
                  </a:lnTo>
                  <a:lnTo>
                    <a:pt x="767959" y="1433669"/>
                  </a:lnTo>
                  <a:lnTo>
                    <a:pt x="722383" y="1435368"/>
                  </a:lnTo>
                  <a:lnTo>
                    <a:pt x="676346" y="1434127"/>
                  </a:lnTo>
                  <a:lnTo>
                    <a:pt x="629958" y="1429872"/>
                  </a:lnTo>
                  <a:lnTo>
                    <a:pt x="583330" y="1422527"/>
                  </a:lnTo>
                  <a:lnTo>
                    <a:pt x="537260" y="1412182"/>
                  </a:lnTo>
                  <a:lnTo>
                    <a:pt x="492552" y="1399054"/>
                  </a:lnTo>
                  <a:lnTo>
                    <a:pt x="449280" y="1383253"/>
                  </a:lnTo>
                  <a:lnTo>
                    <a:pt x="407519" y="1364890"/>
                  </a:lnTo>
                  <a:lnTo>
                    <a:pt x="367346" y="1344074"/>
                  </a:lnTo>
                  <a:lnTo>
                    <a:pt x="328835" y="1320917"/>
                  </a:lnTo>
                  <a:lnTo>
                    <a:pt x="292061" y="1295529"/>
                  </a:lnTo>
                  <a:lnTo>
                    <a:pt x="257099" y="1268021"/>
                  </a:lnTo>
                  <a:lnTo>
                    <a:pt x="224025" y="1238504"/>
                  </a:lnTo>
                  <a:lnTo>
                    <a:pt x="192913" y="1207088"/>
                  </a:lnTo>
                  <a:lnTo>
                    <a:pt x="163839" y="1173883"/>
                  </a:lnTo>
                  <a:lnTo>
                    <a:pt x="136877" y="1139001"/>
                  </a:lnTo>
                  <a:lnTo>
                    <a:pt x="112104" y="1102551"/>
                  </a:lnTo>
                  <a:lnTo>
                    <a:pt x="89594" y="1064645"/>
                  </a:lnTo>
                  <a:lnTo>
                    <a:pt x="69422" y="1025393"/>
                  </a:lnTo>
                  <a:lnTo>
                    <a:pt x="51663" y="984906"/>
                  </a:lnTo>
                  <a:lnTo>
                    <a:pt x="36393" y="943294"/>
                  </a:lnTo>
                  <a:lnTo>
                    <a:pt x="23687" y="900668"/>
                  </a:lnTo>
                  <a:lnTo>
                    <a:pt x="13619" y="857139"/>
                  </a:lnTo>
                  <a:lnTo>
                    <a:pt x="6265" y="812817"/>
                  </a:lnTo>
                  <a:lnTo>
                    <a:pt x="1700" y="767812"/>
                  </a:lnTo>
                  <a:lnTo>
                    <a:pt x="0" y="722236"/>
                  </a:lnTo>
                  <a:lnTo>
                    <a:pt x="1238" y="676199"/>
                  </a:lnTo>
                  <a:lnTo>
                    <a:pt x="5491" y="629811"/>
                  </a:lnTo>
                  <a:lnTo>
                    <a:pt x="12834" y="583184"/>
                  </a:lnTo>
                  <a:lnTo>
                    <a:pt x="23608" y="535487"/>
                  </a:lnTo>
                  <a:lnTo>
                    <a:pt x="37412" y="489163"/>
                  </a:lnTo>
                  <a:lnTo>
                    <a:pt x="54126" y="444310"/>
                  </a:lnTo>
                  <a:lnTo>
                    <a:pt x="73633" y="401026"/>
                  </a:lnTo>
                  <a:lnTo>
                    <a:pt x="95815" y="359408"/>
                  </a:lnTo>
                  <a:lnTo>
                    <a:pt x="120552" y="319554"/>
                  </a:lnTo>
                  <a:lnTo>
                    <a:pt x="147727" y="281563"/>
                  </a:lnTo>
                  <a:lnTo>
                    <a:pt x="177221" y="245532"/>
                  </a:lnTo>
                  <a:lnTo>
                    <a:pt x="208915" y="211559"/>
                  </a:lnTo>
                  <a:lnTo>
                    <a:pt x="242692" y="179741"/>
                  </a:lnTo>
                  <a:lnTo>
                    <a:pt x="278433" y="150177"/>
                  </a:lnTo>
                  <a:lnTo>
                    <a:pt x="316020" y="122964"/>
                  </a:lnTo>
                  <a:lnTo>
                    <a:pt x="355334" y="98200"/>
                  </a:lnTo>
                  <a:lnTo>
                    <a:pt x="396257" y="75983"/>
                  </a:lnTo>
                  <a:lnTo>
                    <a:pt x="438670" y="56411"/>
                  </a:lnTo>
                  <a:lnTo>
                    <a:pt x="482456" y="39582"/>
                  </a:lnTo>
                  <a:lnTo>
                    <a:pt x="527495" y="25593"/>
                  </a:lnTo>
                  <a:lnTo>
                    <a:pt x="573670" y="14543"/>
                  </a:lnTo>
                  <a:lnTo>
                    <a:pt x="620862" y="6528"/>
                  </a:lnTo>
                  <a:lnTo>
                    <a:pt x="668952" y="1648"/>
                  </a:lnTo>
                  <a:lnTo>
                    <a:pt x="717823" y="0"/>
                  </a:lnTo>
                  <a:lnTo>
                    <a:pt x="717823" y="717550"/>
                  </a:lnTo>
                  <a:lnTo>
                    <a:pt x="1422673" y="852043"/>
                  </a:lnTo>
                  <a:close/>
                </a:path>
              </a:pathLst>
            </a:custGeom>
            <a:ln w="10668">
              <a:solidFill>
                <a:srgbClr val="FFFFFF"/>
              </a:solidFill>
            </a:ln>
          </p:spPr>
          <p:txBody>
            <a:bodyPr wrap="square" lIns="0" tIns="0" rIns="0" bIns="0" rtlCol="0"/>
            <a:lstStyle/>
            <a:p>
              <a:endParaRPr/>
            </a:p>
          </p:txBody>
        </p:sp>
        <p:sp>
          <p:nvSpPr>
            <p:cNvPr id="14" name="object 14"/>
            <p:cNvSpPr/>
            <p:nvPr/>
          </p:nvSpPr>
          <p:spPr>
            <a:xfrm>
              <a:off x="2229358" y="3732530"/>
              <a:ext cx="560070" cy="525145"/>
            </a:xfrm>
            <a:custGeom>
              <a:avLst/>
              <a:gdLst/>
              <a:ahLst/>
              <a:cxnLst/>
              <a:rect l="l" t="t" r="r" b="b"/>
              <a:pathLst>
                <a:path w="560069" h="525145">
                  <a:moveTo>
                    <a:pt x="559689" y="0"/>
                  </a:moveTo>
                  <a:lnTo>
                    <a:pt x="0" y="0"/>
                  </a:lnTo>
                  <a:lnTo>
                    <a:pt x="0" y="281305"/>
                  </a:lnTo>
                  <a:lnTo>
                    <a:pt x="93345" y="281305"/>
                  </a:lnTo>
                  <a:lnTo>
                    <a:pt x="229489" y="525018"/>
                  </a:lnTo>
                  <a:lnTo>
                    <a:pt x="233299" y="281305"/>
                  </a:lnTo>
                  <a:lnTo>
                    <a:pt x="559689" y="281305"/>
                  </a:lnTo>
                  <a:lnTo>
                    <a:pt x="559689" y="0"/>
                  </a:lnTo>
                  <a:close/>
                </a:path>
              </a:pathLst>
            </a:custGeom>
            <a:solidFill>
              <a:srgbClr val="FFFFFF"/>
            </a:solidFill>
          </p:spPr>
          <p:txBody>
            <a:bodyPr wrap="square" lIns="0" tIns="0" rIns="0" bIns="0" rtlCol="0"/>
            <a:lstStyle/>
            <a:p>
              <a:endParaRPr/>
            </a:p>
          </p:txBody>
        </p:sp>
        <p:sp>
          <p:nvSpPr>
            <p:cNvPr id="15" name="object 15"/>
            <p:cNvSpPr/>
            <p:nvPr/>
          </p:nvSpPr>
          <p:spPr>
            <a:xfrm>
              <a:off x="2229358" y="3732530"/>
              <a:ext cx="560070" cy="525145"/>
            </a:xfrm>
            <a:custGeom>
              <a:avLst/>
              <a:gdLst/>
              <a:ahLst/>
              <a:cxnLst/>
              <a:rect l="l" t="t" r="r" b="b"/>
              <a:pathLst>
                <a:path w="560069" h="525145">
                  <a:moveTo>
                    <a:pt x="0" y="0"/>
                  </a:moveTo>
                  <a:lnTo>
                    <a:pt x="93345" y="0"/>
                  </a:lnTo>
                  <a:lnTo>
                    <a:pt x="233299" y="0"/>
                  </a:lnTo>
                  <a:lnTo>
                    <a:pt x="559689" y="0"/>
                  </a:lnTo>
                  <a:lnTo>
                    <a:pt x="559689" y="164084"/>
                  </a:lnTo>
                  <a:lnTo>
                    <a:pt x="559689" y="234442"/>
                  </a:lnTo>
                  <a:lnTo>
                    <a:pt x="559689" y="281305"/>
                  </a:lnTo>
                  <a:lnTo>
                    <a:pt x="233299" y="281305"/>
                  </a:lnTo>
                  <a:lnTo>
                    <a:pt x="229489" y="525018"/>
                  </a:lnTo>
                  <a:lnTo>
                    <a:pt x="93345" y="281305"/>
                  </a:lnTo>
                  <a:lnTo>
                    <a:pt x="0" y="281305"/>
                  </a:lnTo>
                  <a:lnTo>
                    <a:pt x="0" y="234442"/>
                  </a:lnTo>
                  <a:lnTo>
                    <a:pt x="0" y="164084"/>
                  </a:lnTo>
                  <a:lnTo>
                    <a:pt x="0" y="0"/>
                  </a:lnTo>
                  <a:close/>
                </a:path>
              </a:pathLst>
            </a:custGeom>
            <a:ln w="5334">
              <a:solidFill>
                <a:srgbClr val="000000"/>
              </a:solidFill>
            </a:ln>
          </p:spPr>
          <p:txBody>
            <a:bodyPr wrap="square" lIns="0" tIns="0" rIns="0" bIns="0" rtlCol="0"/>
            <a:lstStyle/>
            <a:p>
              <a:endParaRPr/>
            </a:p>
          </p:txBody>
        </p:sp>
      </p:grpSp>
      <p:sp>
        <p:nvSpPr>
          <p:cNvPr id="16" name="object 16"/>
          <p:cNvSpPr txBox="1"/>
          <p:nvPr/>
        </p:nvSpPr>
        <p:spPr>
          <a:xfrm>
            <a:off x="2993647" y="5713141"/>
            <a:ext cx="624817" cy="284692"/>
          </a:xfrm>
          <a:prstGeom prst="rect">
            <a:avLst/>
          </a:prstGeom>
        </p:spPr>
        <p:txBody>
          <a:bodyPr vert="horz" wrap="square" lIns="0" tIns="25399" rIns="0" bIns="0" rtlCol="0">
            <a:spAutoFit/>
          </a:bodyPr>
          <a:lstStyle/>
          <a:p>
            <a:pPr marR="39792" algn="ctr">
              <a:spcBef>
                <a:spcPts val="200"/>
              </a:spcBef>
            </a:pPr>
            <a:r>
              <a:rPr sz="800" spc="-53" dirty="0">
                <a:solidFill>
                  <a:srgbClr val="585858"/>
                </a:solidFill>
                <a:latin typeface="BIZ UDPゴシック"/>
                <a:cs typeface="BIZ UDPゴシック"/>
              </a:rPr>
              <a:t>いる</a:t>
            </a:r>
            <a:endParaRPr sz="800">
              <a:latin typeface="BIZ UDPゴシック"/>
              <a:cs typeface="BIZ UDPゴシック"/>
            </a:endParaRPr>
          </a:p>
          <a:p>
            <a:pPr marR="6773" algn="ctr">
              <a:spcBef>
                <a:spcPts val="67"/>
              </a:spcBef>
            </a:pPr>
            <a:r>
              <a:rPr sz="800" spc="-13" dirty="0">
                <a:solidFill>
                  <a:srgbClr val="585858"/>
                </a:solidFill>
                <a:latin typeface="BIZ UDPゴシック"/>
                <a:cs typeface="BIZ UDPゴシック"/>
              </a:rPr>
              <a:t>14校 / </a:t>
            </a:r>
            <a:r>
              <a:rPr sz="800" spc="-33" dirty="0">
                <a:solidFill>
                  <a:srgbClr val="585858"/>
                </a:solidFill>
                <a:latin typeface="BIZ UDPゴシック"/>
                <a:cs typeface="BIZ UDPゴシック"/>
              </a:rPr>
              <a:t>28%</a:t>
            </a:r>
            <a:endParaRPr sz="800">
              <a:latin typeface="BIZ UDPゴシック"/>
              <a:cs typeface="BIZ UDPゴシック"/>
            </a:endParaRPr>
          </a:p>
        </p:txBody>
      </p:sp>
      <p:grpSp>
        <p:nvGrpSpPr>
          <p:cNvPr id="17" name="object 17"/>
          <p:cNvGrpSpPr/>
          <p:nvPr/>
        </p:nvGrpSpPr>
        <p:grpSpPr>
          <a:xfrm>
            <a:off x="1208212" y="7594970"/>
            <a:ext cx="818696" cy="722180"/>
            <a:chOff x="955382" y="5169471"/>
            <a:chExt cx="614045" cy="541655"/>
          </a:xfrm>
        </p:grpSpPr>
        <p:sp>
          <p:nvSpPr>
            <p:cNvPr id="18" name="object 18"/>
            <p:cNvSpPr/>
            <p:nvPr/>
          </p:nvSpPr>
          <p:spPr>
            <a:xfrm>
              <a:off x="958240" y="5172329"/>
              <a:ext cx="608330" cy="535940"/>
            </a:xfrm>
            <a:custGeom>
              <a:avLst/>
              <a:gdLst/>
              <a:ahLst/>
              <a:cxnLst/>
              <a:rect l="l" t="t" r="r" b="b"/>
              <a:pathLst>
                <a:path w="608330" h="535939">
                  <a:moveTo>
                    <a:pt x="394690" y="0"/>
                  </a:moveTo>
                  <a:lnTo>
                    <a:pt x="354812" y="240919"/>
                  </a:lnTo>
                  <a:lnTo>
                    <a:pt x="0" y="240919"/>
                  </a:lnTo>
                  <a:lnTo>
                    <a:pt x="0" y="535813"/>
                  </a:lnTo>
                  <a:lnTo>
                    <a:pt x="608177" y="535813"/>
                  </a:lnTo>
                  <a:lnTo>
                    <a:pt x="608177" y="240919"/>
                  </a:lnTo>
                  <a:lnTo>
                    <a:pt x="506831" y="240919"/>
                  </a:lnTo>
                  <a:lnTo>
                    <a:pt x="394690" y="0"/>
                  </a:lnTo>
                  <a:close/>
                </a:path>
              </a:pathLst>
            </a:custGeom>
            <a:solidFill>
              <a:srgbClr val="FFFFFF"/>
            </a:solidFill>
          </p:spPr>
          <p:txBody>
            <a:bodyPr wrap="square" lIns="0" tIns="0" rIns="0" bIns="0" rtlCol="0"/>
            <a:lstStyle/>
            <a:p>
              <a:endParaRPr/>
            </a:p>
          </p:txBody>
        </p:sp>
        <p:sp>
          <p:nvSpPr>
            <p:cNvPr id="19" name="object 19"/>
            <p:cNvSpPr/>
            <p:nvPr/>
          </p:nvSpPr>
          <p:spPr>
            <a:xfrm>
              <a:off x="958240" y="5172329"/>
              <a:ext cx="608330" cy="535940"/>
            </a:xfrm>
            <a:custGeom>
              <a:avLst/>
              <a:gdLst/>
              <a:ahLst/>
              <a:cxnLst/>
              <a:rect l="l" t="t" r="r" b="b"/>
              <a:pathLst>
                <a:path w="608330" h="535939">
                  <a:moveTo>
                    <a:pt x="0" y="240919"/>
                  </a:moveTo>
                  <a:lnTo>
                    <a:pt x="354812" y="240919"/>
                  </a:lnTo>
                  <a:lnTo>
                    <a:pt x="394690" y="0"/>
                  </a:lnTo>
                  <a:lnTo>
                    <a:pt x="506831" y="240919"/>
                  </a:lnTo>
                  <a:lnTo>
                    <a:pt x="608177" y="240919"/>
                  </a:lnTo>
                  <a:lnTo>
                    <a:pt x="608177" y="290068"/>
                  </a:lnTo>
                  <a:lnTo>
                    <a:pt x="608177" y="363855"/>
                  </a:lnTo>
                  <a:lnTo>
                    <a:pt x="608177" y="535813"/>
                  </a:lnTo>
                  <a:lnTo>
                    <a:pt x="506831" y="535813"/>
                  </a:lnTo>
                  <a:lnTo>
                    <a:pt x="354812" y="535813"/>
                  </a:lnTo>
                  <a:lnTo>
                    <a:pt x="0" y="535813"/>
                  </a:lnTo>
                  <a:lnTo>
                    <a:pt x="0" y="363855"/>
                  </a:lnTo>
                  <a:lnTo>
                    <a:pt x="0" y="290068"/>
                  </a:lnTo>
                  <a:lnTo>
                    <a:pt x="0" y="240919"/>
                  </a:lnTo>
                  <a:close/>
                </a:path>
              </a:pathLst>
            </a:custGeom>
            <a:ln w="5334">
              <a:solidFill>
                <a:srgbClr val="000000"/>
              </a:solidFill>
            </a:ln>
          </p:spPr>
          <p:txBody>
            <a:bodyPr wrap="square" lIns="0" tIns="0" rIns="0" bIns="0" rtlCol="0"/>
            <a:lstStyle/>
            <a:p>
              <a:endParaRPr/>
            </a:p>
          </p:txBody>
        </p:sp>
      </p:grpSp>
      <p:sp>
        <p:nvSpPr>
          <p:cNvPr id="20" name="object 20"/>
          <p:cNvSpPr txBox="1"/>
          <p:nvPr/>
        </p:nvSpPr>
        <p:spPr>
          <a:xfrm>
            <a:off x="1323439" y="7964815"/>
            <a:ext cx="638363" cy="283837"/>
          </a:xfrm>
          <a:prstGeom prst="rect">
            <a:avLst/>
          </a:prstGeom>
        </p:spPr>
        <p:txBody>
          <a:bodyPr vert="horz" wrap="square" lIns="0" tIns="24552" rIns="0" bIns="0" rtlCol="0">
            <a:spAutoFit/>
          </a:bodyPr>
          <a:lstStyle/>
          <a:p>
            <a:pPr marR="39792" algn="ctr">
              <a:spcBef>
                <a:spcPts val="193"/>
              </a:spcBef>
            </a:pPr>
            <a:r>
              <a:rPr sz="800" spc="-47" dirty="0">
                <a:solidFill>
                  <a:srgbClr val="585858"/>
                </a:solidFill>
                <a:latin typeface="BIZ UDPゴシック"/>
                <a:cs typeface="BIZ UDPゴシック"/>
              </a:rPr>
              <a:t>いない</a:t>
            </a:r>
            <a:endParaRPr sz="800">
              <a:latin typeface="BIZ UDPゴシック"/>
              <a:cs typeface="BIZ UDPゴシック"/>
            </a:endParaRPr>
          </a:p>
          <a:p>
            <a:pPr marR="6773" algn="ctr">
              <a:spcBef>
                <a:spcPts val="60"/>
              </a:spcBef>
            </a:pPr>
            <a:r>
              <a:rPr sz="800" dirty="0">
                <a:solidFill>
                  <a:srgbClr val="585858"/>
                </a:solidFill>
                <a:latin typeface="BIZ UDPゴシック"/>
                <a:cs typeface="BIZ UDPゴシック"/>
              </a:rPr>
              <a:t>36</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72%</a:t>
            </a:r>
            <a:endParaRPr sz="800">
              <a:latin typeface="BIZ UDPゴシック"/>
              <a:cs typeface="BIZ UDPゴシック"/>
            </a:endParaRPr>
          </a:p>
        </p:txBody>
      </p:sp>
      <p:grpSp>
        <p:nvGrpSpPr>
          <p:cNvPr id="21" name="object 21"/>
          <p:cNvGrpSpPr/>
          <p:nvPr/>
        </p:nvGrpSpPr>
        <p:grpSpPr>
          <a:xfrm>
            <a:off x="7715082" y="5674462"/>
            <a:ext cx="2023458" cy="2333327"/>
            <a:chOff x="5835716" y="3729037"/>
            <a:chExt cx="1517650" cy="1750060"/>
          </a:xfrm>
        </p:grpSpPr>
        <p:sp>
          <p:nvSpPr>
            <p:cNvPr id="22" name="object 22"/>
            <p:cNvSpPr/>
            <p:nvPr/>
          </p:nvSpPr>
          <p:spPr>
            <a:xfrm>
              <a:off x="6541642" y="4072381"/>
              <a:ext cx="701040" cy="744855"/>
            </a:xfrm>
            <a:custGeom>
              <a:avLst/>
              <a:gdLst/>
              <a:ahLst/>
              <a:cxnLst/>
              <a:rect l="l" t="t" r="r" b="b"/>
              <a:pathLst>
                <a:path w="701040" h="744854">
                  <a:moveTo>
                    <a:pt x="0" y="0"/>
                  </a:moveTo>
                  <a:lnTo>
                    <a:pt x="0" y="700532"/>
                  </a:lnTo>
                  <a:lnTo>
                    <a:pt x="699135" y="744474"/>
                  </a:lnTo>
                  <a:lnTo>
                    <a:pt x="700166" y="722503"/>
                  </a:lnTo>
                  <a:lnTo>
                    <a:pt x="700532" y="700532"/>
                  </a:lnTo>
                  <a:lnTo>
                    <a:pt x="698915" y="652560"/>
                  </a:lnTo>
                  <a:lnTo>
                    <a:pt x="694135" y="605458"/>
                  </a:lnTo>
                  <a:lnTo>
                    <a:pt x="686297" y="559328"/>
                  </a:lnTo>
                  <a:lnTo>
                    <a:pt x="675504" y="514276"/>
                  </a:lnTo>
                  <a:lnTo>
                    <a:pt x="661861" y="470406"/>
                  </a:lnTo>
                  <a:lnTo>
                    <a:pt x="645473" y="427821"/>
                  </a:lnTo>
                  <a:lnTo>
                    <a:pt x="626443" y="386626"/>
                  </a:lnTo>
                  <a:lnTo>
                    <a:pt x="604877" y="346926"/>
                  </a:lnTo>
                  <a:lnTo>
                    <a:pt x="580878" y="308824"/>
                  </a:lnTo>
                  <a:lnTo>
                    <a:pt x="554551" y="272425"/>
                  </a:lnTo>
                  <a:lnTo>
                    <a:pt x="526001" y="237833"/>
                  </a:lnTo>
                  <a:lnTo>
                    <a:pt x="495331" y="205152"/>
                  </a:lnTo>
                  <a:lnTo>
                    <a:pt x="462647" y="174487"/>
                  </a:lnTo>
                  <a:lnTo>
                    <a:pt x="428052" y="145941"/>
                  </a:lnTo>
                  <a:lnTo>
                    <a:pt x="391651" y="119619"/>
                  </a:lnTo>
                  <a:lnTo>
                    <a:pt x="353549" y="95626"/>
                  </a:lnTo>
                  <a:lnTo>
                    <a:pt x="313849" y="74065"/>
                  </a:lnTo>
                  <a:lnTo>
                    <a:pt x="272657" y="55040"/>
                  </a:lnTo>
                  <a:lnTo>
                    <a:pt x="230076" y="38656"/>
                  </a:lnTo>
                  <a:lnTo>
                    <a:pt x="186211" y="25018"/>
                  </a:lnTo>
                  <a:lnTo>
                    <a:pt x="141166" y="14229"/>
                  </a:lnTo>
                  <a:lnTo>
                    <a:pt x="95047" y="6393"/>
                  </a:lnTo>
                  <a:lnTo>
                    <a:pt x="47956" y="1615"/>
                  </a:lnTo>
                  <a:lnTo>
                    <a:pt x="0" y="0"/>
                  </a:lnTo>
                  <a:close/>
                </a:path>
              </a:pathLst>
            </a:custGeom>
            <a:solidFill>
              <a:srgbClr val="4471C4"/>
            </a:solidFill>
          </p:spPr>
          <p:txBody>
            <a:bodyPr wrap="square" lIns="0" tIns="0" rIns="0" bIns="0" rtlCol="0"/>
            <a:lstStyle/>
            <a:p>
              <a:endParaRPr/>
            </a:p>
          </p:txBody>
        </p:sp>
        <p:sp>
          <p:nvSpPr>
            <p:cNvPr id="23" name="object 23"/>
            <p:cNvSpPr/>
            <p:nvPr/>
          </p:nvSpPr>
          <p:spPr>
            <a:xfrm>
              <a:off x="5841113" y="4158995"/>
              <a:ext cx="1400175" cy="1314450"/>
            </a:xfrm>
            <a:custGeom>
              <a:avLst/>
              <a:gdLst/>
              <a:ahLst/>
              <a:cxnLst/>
              <a:rect l="l" t="t" r="r" b="b"/>
              <a:pathLst>
                <a:path w="1400175" h="1314450">
                  <a:moveTo>
                    <a:pt x="363090" y="0"/>
                  </a:moveTo>
                  <a:lnTo>
                    <a:pt x="319197" y="26259"/>
                  </a:lnTo>
                  <a:lnTo>
                    <a:pt x="277666" y="55399"/>
                  </a:lnTo>
                  <a:lnTo>
                    <a:pt x="238603" y="87253"/>
                  </a:lnTo>
                  <a:lnTo>
                    <a:pt x="202109" y="121659"/>
                  </a:lnTo>
                  <a:lnTo>
                    <a:pt x="168290" y="158451"/>
                  </a:lnTo>
                  <a:lnTo>
                    <a:pt x="137249" y="197465"/>
                  </a:lnTo>
                  <a:lnTo>
                    <a:pt x="109090" y="238537"/>
                  </a:lnTo>
                  <a:lnTo>
                    <a:pt x="83916" y="281503"/>
                  </a:lnTo>
                  <a:lnTo>
                    <a:pt x="61832" y="326197"/>
                  </a:lnTo>
                  <a:lnTo>
                    <a:pt x="42942" y="372456"/>
                  </a:lnTo>
                  <a:lnTo>
                    <a:pt x="27349" y="420115"/>
                  </a:lnTo>
                  <a:lnTo>
                    <a:pt x="15158" y="469009"/>
                  </a:lnTo>
                  <a:lnTo>
                    <a:pt x="6471" y="518975"/>
                  </a:lnTo>
                  <a:lnTo>
                    <a:pt x="1394" y="569848"/>
                  </a:lnTo>
                  <a:lnTo>
                    <a:pt x="0" y="617812"/>
                  </a:lnTo>
                  <a:lnTo>
                    <a:pt x="1816" y="665110"/>
                  </a:lnTo>
                  <a:lnTo>
                    <a:pt x="6747" y="711630"/>
                  </a:lnTo>
                  <a:lnTo>
                    <a:pt x="14693" y="757262"/>
                  </a:lnTo>
                  <a:lnTo>
                    <a:pt x="25557" y="801896"/>
                  </a:lnTo>
                  <a:lnTo>
                    <a:pt x="39242" y="845421"/>
                  </a:lnTo>
                  <a:lnTo>
                    <a:pt x="55649" y="887725"/>
                  </a:lnTo>
                  <a:lnTo>
                    <a:pt x="74682" y="928699"/>
                  </a:lnTo>
                  <a:lnTo>
                    <a:pt x="96242" y="968231"/>
                  </a:lnTo>
                  <a:lnTo>
                    <a:pt x="120233" y="1006211"/>
                  </a:lnTo>
                  <a:lnTo>
                    <a:pt x="146556" y="1042528"/>
                  </a:lnTo>
                  <a:lnTo>
                    <a:pt x="175114" y="1077071"/>
                  </a:lnTo>
                  <a:lnTo>
                    <a:pt x="205809" y="1109729"/>
                  </a:lnTo>
                  <a:lnTo>
                    <a:pt x="238543" y="1140393"/>
                  </a:lnTo>
                  <a:lnTo>
                    <a:pt x="273219" y="1168950"/>
                  </a:lnTo>
                  <a:lnTo>
                    <a:pt x="309740" y="1195291"/>
                  </a:lnTo>
                  <a:lnTo>
                    <a:pt x="348008" y="1219304"/>
                  </a:lnTo>
                  <a:lnTo>
                    <a:pt x="387924" y="1240879"/>
                  </a:lnTo>
                  <a:lnTo>
                    <a:pt x="429392" y="1259905"/>
                  </a:lnTo>
                  <a:lnTo>
                    <a:pt x="472314" y="1276271"/>
                  </a:lnTo>
                  <a:lnTo>
                    <a:pt x="516592" y="1289867"/>
                  </a:lnTo>
                  <a:lnTo>
                    <a:pt x="562128" y="1300582"/>
                  </a:lnTo>
                  <a:lnTo>
                    <a:pt x="608826" y="1308305"/>
                  </a:lnTo>
                  <a:lnTo>
                    <a:pt x="656587" y="1312925"/>
                  </a:lnTo>
                  <a:lnTo>
                    <a:pt x="704550" y="1314335"/>
                  </a:lnTo>
                  <a:lnTo>
                    <a:pt x="751845" y="1312532"/>
                  </a:lnTo>
                  <a:lnTo>
                    <a:pt x="798363" y="1307614"/>
                  </a:lnTo>
                  <a:lnTo>
                    <a:pt x="843992" y="1299680"/>
                  </a:lnTo>
                  <a:lnTo>
                    <a:pt x="888621" y="1288826"/>
                  </a:lnTo>
                  <a:lnTo>
                    <a:pt x="932141" y="1275151"/>
                  </a:lnTo>
                  <a:lnTo>
                    <a:pt x="974440" y="1258752"/>
                  </a:lnTo>
                  <a:lnTo>
                    <a:pt x="1015409" y="1239726"/>
                  </a:lnTo>
                  <a:lnTo>
                    <a:pt x="1054935" y="1218173"/>
                  </a:lnTo>
                  <a:lnTo>
                    <a:pt x="1092910" y="1194188"/>
                  </a:lnTo>
                  <a:lnTo>
                    <a:pt x="1129222" y="1167870"/>
                  </a:lnTo>
                  <a:lnTo>
                    <a:pt x="1163761" y="1139316"/>
                  </a:lnTo>
                  <a:lnTo>
                    <a:pt x="1196416" y="1108625"/>
                  </a:lnTo>
                  <a:lnTo>
                    <a:pt x="1227077" y="1075894"/>
                  </a:lnTo>
                  <a:lnTo>
                    <a:pt x="1255632" y="1041220"/>
                  </a:lnTo>
                  <a:lnTo>
                    <a:pt x="1281972" y="1004701"/>
                  </a:lnTo>
                  <a:lnTo>
                    <a:pt x="1305986" y="966435"/>
                  </a:lnTo>
                  <a:lnTo>
                    <a:pt x="1327563" y="926520"/>
                  </a:lnTo>
                  <a:lnTo>
                    <a:pt x="1346593" y="885053"/>
                  </a:lnTo>
                  <a:lnTo>
                    <a:pt x="1362965" y="842132"/>
                  </a:lnTo>
                  <a:lnTo>
                    <a:pt x="1376569" y="797854"/>
                  </a:lnTo>
                  <a:lnTo>
                    <a:pt x="1387294" y="752318"/>
                  </a:lnTo>
                  <a:lnTo>
                    <a:pt x="1395029" y="705620"/>
                  </a:lnTo>
                  <a:lnTo>
                    <a:pt x="1399664" y="657859"/>
                  </a:lnTo>
                  <a:lnTo>
                    <a:pt x="700529" y="613917"/>
                  </a:lnTo>
                  <a:lnTo>
                    <a:pt x="363090" y="0"/>
                  </a:lnTo>
                  <a:close/>
                </a:path>
              </a:pathLst>
            </a:custGeom>
            <a:solidFill>
              <a:srgbClr val="EC7C30"/>
            </a:solidFill>
          </p:spPr>
          <p:txBody>
            <a:bodyPr wrap="square" lIns="0" tIns="0" rIns="0" bIns="0" rtlCol="0"/>
            <a:lstStyle/>
            <a:p>
              <a:endParaRPr/>
            </a:p>
          </p:txBody>
        </p:sp>
        <p:sp>
          <p:nvSpPr>
            <p:cNvPr id="24" name="object 24"/>
            <p:cNvSpPr/>
            <p:nvPr/>
          </p:nvSpPr>
          <p:spPr>
            <a:xfrm>
              <a:off x="5841113" y="4158995"/>
              <a:ext cx="1400175" cy="1314450"/>
            </a:xfrm>
            <a:custGeom>
              <a:avLst/>
              <a:gdLst/>
              <a:ahLst/>
              <a:cxnLst/>
              <a:rect l="l" t="t" r="r" b="b"/>
              <a:pathLst>
                <a:path w="1400175" h="1314450">
                  <a:moveTo>
                    <a:pt x="1399664" y="657859"/>
                  </a:moveTo>
                  <a:lnTo>
                    <a:pt x="1395029" y="705620"/>
                  </a:lnTo>
                  <a:lnTo>
                    <a:pt x="1387294" y="752318"/>
                  </a:lnTo>
                  <a:lnTo>
                    <a:pt x="1376569" y="797854"/>
                  </a:lnTo>
                  <a:lnTo>
                    <a:pt x="1362965" y="842132"/>
                  </a:lnTo>
                  <a:lnTo>
                    <a:pt x="1346593" y="885053"/>
                  </a:lnTo>
                  <a:lnTo>
                    <a:pt x="1327563" y="926520"/>
                  </a:lnTo>
                  <a:lnTo>
                    <a:pt x="1305986" y="966435"/>
                  </a:lnTo>
                  <a:lnTo>
                    <a:pt x="1281972" y="1004701"/>
                  </a:lnTo>
                  <a:lnTo>
                    <a:pt x="1255632" y="1041220"/>
                  </a:lnTo>
                  <a:lnTo>
                    <a:pt x="1227077" y="1075894"/>
                  </a:lnTo>
                  <a:lnTo>
                    <a:pt x="1196416" y="1108625"/>
                  </a:lnTo>
                  <a:lnTo>
                    <a:pt x="1163761" y="1139316"/>
                  </a:lnTo>
                  <a:lnTo>
                    <a:pt x="1129222" y="1167870"/>
                  </a:lnTo>
                  <a:lnTo>
                    <a:pt x="1092910" y="1194188"/>
                  </a:lnTo>
                  <a:lnTo>
                    <a:pt x="1054935" y="1218173"/>
                  </a:lnTo>
                  <a:lnTo>
                    <a:pt x="1015409" y="1239726"/>
                  </a:lnTo>
                  <a:lnTo>
                    <a:pt x="974440" y="1258752"/>
                  </a:lnTo>
                  <a:lnTo>
                    <a:pt x="932141" y="1275151"/>
                  </a:lnTo>
                  <a:lnTo>
                    <a:pt x="888621" y="1288826"/>
                  </a:lnTo>
                  <a:lnTo>
                    <a:pt x="843992" y="1299680"/>
                  </a:lnTo>
                  <a:lnTo>
                    <a:pt x="798363" y="1307614"/>
                  </a:lnTo>
                  <a:lnTo>
                    <a:pt x="751845" y="1312532"/>
                  </a:lnTo>
                  <a:lnTo>
                    <a:pt x="704550" y="1314335"/>
                  </a:lnTo>
                  <a:lnTo>
                    <a:pt x="656587" y="1312925"/>
                  </a:lnTo>
                  <a:lnTo>
                    <a:pt x="608826" y="1308305"/>
                  </a:lnTo>
                  <a:lnTo>
                    <a:pt x="562128" y="1300582"/>
                  </a:lnTo>
                  <a:lnTo>
                    <a:pt x="516592" y="1289867"/>
                  </a:lnTo>
                  <a:lnTo>
                    <a:pt x="472314" y="1276271"/>
                  </a:lnTo>
                  <a:lnTo>
                    <a:pt x="429392" y="1259905"/>
                  </a:lnTo>
                  <a:lnTo>
                    <a:pt x="387924" y="1240879"/>
                  </a:lnTo>
                  <a:lnTo>
                    <a:pt x="348008" y="1219304"/>
                  </a:lnTo>
                  <a:lnTo>
                    <a:pt x="309740" y="1195291"/>
                  </a:lnTo>
                  <a:lnTo>
                    <a:pt x="273219" y="1168950"/>
                  </a:lnTo>
                  <a:lnTo>
                    <a:pt x="238543" y="1140393"/>
                  </a:lnTo>
                  <a:lnTo>
                    <a:pt x="205809" y="1109729"/>
                  </a:lnTo>
                  <a:lnTo>
                    <a:pt x="175114" y="1077071"/>
                  </a:lnTo>
                  <a:lnTo>
                    <a:pt x="146556" y="1042528"/>
                  </a:lnTo>
                  <a:lnTo>
                    <a:pt x="120233" y="1006211"/>
                  </a:lnTo>
                  <a:lnTo>
                    <a:pt x="96242" y="968231"/>
                  </a:lnTo>
                  <a:lnTo>
                    <a:pt x="74682" y="928699"/>
                  </a:lnTo>
                  <a:lnTo>
                    <a:pt x="55649" y="887725"/>
                  </a:lnTo>
                  <a:lnTo>
                    <a:pt x="39242" y="845421"/>
                  </a:lnTo>
                  <a:lnTo>
                    <a:pt x="25557" y="801896"/>
                  </a:lnTo>
                  <a:lnTo>
                    <a:pt x="14693" y="757262"/>
                  </a:lnTo>
                  <a:lnTo>
                    <a:pt x="6747" y="711630"/>
                  </a:lnTo>
                  <a:lnTo>
                    <a:pt x="1816" y="665110"/>
                  </a:lnTo>
                  <a:lnTo>
                    <a:pt x="0" y="617812"/>
                  </a:lnTo>
                  <a:lnTo>
                    <a:pt x="1394" y="569848"/>
                  </a:lnTo>
                  <a:lnTo>
                    <a:pt x="6471" y="518975"/>
                  </a:lnTo>
                  <a:lnTo>
                    <a:pt x="15158" y="469009"/>
                  </a:lnTo>
                  <a:lnTo>
                    <a:pt x="27349" y="420115"/>
                  </a:lnTo>
                  <a:lnTo>
                    <a:pt x="42942" y="372456"/>
                  </a:lnTo>
                  <a:lnTo>
                    <a:pt x="61832" y="326197"/>
                  </a:lnTo>
                  <a:lnTo>
                    <a:pt x="83916" y="281503"/>
                  </a:lnTo>
                  <a:lnTo>
                    <a:pt x="109090" y="238537"/>
                  </a:lnTo>
                  <a:lnTo>
                    <a:pt x="137249" y="197465"/>
                  </a:lnTo>
                  <a:lnTo>
                    <a:pt x="168290" y="158451"/>
                  </a:lnTo>
                  <a:lnTo>
                    <a:pt x="202109" y="121659"/>
                  </a:lnTo>
                  <a:lnTo>
                    <a:pt x="238603" y="87253"/>
                  </a:lnTo>
                  <a:lnTo>
                    <a:pt x="277666" y="55399"/>
                  </a:lnTo>
                  <a:lnTo>
                    <a:pt x="319197" y="26259"/>
                  </a:lnTo>
                  <a:lnTo>
                    <a:pt x="363090" y="0"/>
                  </a:lnTo>
                  <a:lnTo>
                    <a:pt x="700529" y="613917"/>
                  </a:lnTo>
                  <a:lnTo>
                    <a:pt x="1399664" y="657859"/>
                  </a:lnTo>
                  <a:close/>
                </a:path>
              </a:pathLst>
            </a:custGeom>
            <a:ln w="10668">
              <a:solidFill>
                <a:srgbClr val="FFFFFF"/>
              </a:solidFill>
            </a:ln>
          </p:spPr>
          <p:txBody>
            <a:bodyPr wrap="square" lIns="0" tIns="0" rIns="0" bIns="0" rtlCol="0"/>
            <a:lstStyle/>
            <a:p>
              <a:endParaRPr/>
            </a:p>
          </p:txBody>
        </p:sp>
        <p:sp>
          <p:nvSpPr>
            <p:cNvPr id="25" name="object 25"/>
            <p:cNvSpPr/>
            <p:nvPr/>
          </p:nvSpPr>
          <p:spPr>
            <a:xfrm>
              <a:off x="6204203" y="4072381"/>
              <a:ext cx="337820" cy="701040"/>
            </a:xfrm>
            <a:custGeom>
              <a:avLst/>
              <a:gdLst/>
              <a:ahLst/>
              <a:cxnLst/>
              <a:rect l="l" t="t" r="r" b="b"/>
              <a:pathLst>
                <a:path w="337820" h="701039">
                  <a:moveTo>
                    <a:pt x="337439" y="0"/>
                  </a:moveTo>
                  <a:lnTo>
                    <a:pt x="287022" y="1818"/>
                  </a:lnTo>
                  <a:lnTo>
                    <a:pt x="237029" y="7240"/>
                  </a:lnTo>
                  <a:lnTo>
                    <a:pt x="187646" y="16215"/>
                  </a:lnTo>
                  <a:lnTo>
                    <a:pt x="139062" y="28690"/>
                  </a:lnTo>
                  <a:lnTo>
                    <a:pt x="91468" y="44616"/>
                  </a:lnTo>
                  <a:lnTo>
                    <a:pt x="45050" y="63941"/>
                  </a:lnTo>
                  <a:lnTo>
                    <a:pt x="0" y="86613"/>
                  </a:lnTo>
                  <a:lnTo>
                    <a:pt x="337439" y="700532"/>
                  </a:lnTo>
                  <a:lnTo>
                    <a:pt x="337439" y="0"/>
                  </a:lnTo>
                  <a:close/>
                </a:path>
              </a:pathLst>
            </a:custGeom>
            <a:solidFill>
              <a:srgbClr val="A4A4A4"/>
            </a:solidFill>
          </p:spPr>
          <p:txBody>
            <a:bodyPr wrap="square" lIns="0" tIns="0" rIns="0" bIns="0" rtlCol="0"/>
            <a:lstStyle/>
            <a:p>
              <a:endParaRPr/>
            </a:p>
          </p:txBody>
        </p:sp>
        <p:sp>
          <p:nvSpPr>
            <p:cNvPr id="26" name="object 26"/>
            <p:cNvSpPr/>
            <p:nvPr/>
          </p:nvSpPr>
          <p:spPr>
            <a:xfrm>
              <a:off x="6204203" y="4072381"/>
              <a:ext cx="337820" cy="701040"/>
            </a:xfrm>
            <a:custGeom>
              <a:avLst/>
              <a:gdLst/>
              <a:ahLst/>
              <a:cxnLst/>
              <a:rect l="l" t="t" r="r" b="b"/>
              <a:pathLst>
                <a:path w="337820" h="701039">
                  <a:moveTo>
                    <a:pt x="0" y="86613"/>
                  </a:moveTo>
                  <a:lnTo>
                    <a:pt x="45050" y="63941"/>
                  </a:lnTo>
                  <a:lnTo>
                    <a:pt x="91468" y="44616"/>
                  </a:lnTo>
                  <a:lnTo>
                    <a:pt x="139062" y="28690"/>
                  </a:lnTo>
                  <a:lnTo>
                    <a:pt x="187646" y="16215"/>
                  </a:lnTo>
                  <a:lnTo>
                    <a:pt x="237029" y="7240"/>
                  </a:lnTo>
                  <a:lnTo>
                    <a:pt x="287022" y="1818"/>
                  </a:lnTo>
                  <a:lnTo>
                    <a:pt x="337439" y="0"/>
                  </a:lnTo>
                  <a:lnTo>
                    <a:pt x="337439" y="700532"/>
                  </a:lnTo>
                  <a:lnTo>
                    <a:pt x="0" y="86613"/>
                  </a:lnTo>
                  <a:close/>
                </a:path>
              </a:pathLst>
            </a:custGeom>
            <a:ln w="10668">
              <a:solidFill>
                <a:srgbClr val="FFFFFF"/>
              </a:solidFill>
            </a:ln>
          </p:spPr>
          <p:txBody>
            <a:bodyPr wrap="square" lIns="0" tIns="0" rIns="0" bIns="0" rtlCol="0"/>
            <a:lstStyle/>
            <a:p>
              <a:endParaRPr/>
            </a:p>
          </p:txBody>
        </p:sp>
        <p:sp>
          <p:nvSpPr>
            <p:cNvPr id="27" name="object 27"/>
            <p:cNvSpPr/>
            <p:nvPr/>
          </p:nvSpPr>
          <p:spPr>
            <a:xfrm>
              <a:off x="6676643" y="3731894"/>
              <a:ext cx="673735" cy="561975"/>
            </a:xfrm>
            <a:custGeom>
              <a:avLst/>
              <a:gdLst/>
              <a:ahLst/>
              <a:cxnLst/>
              <a:rect l="l" t="t" r="r" b="b"/>
              <a:pathLst>
                <a:path w="673734" h="561975">
                  <a:moveTo>
                    <a:pt x="673608" y="0"/>
                  </a:moveTo>
                  <a:lnTo>
                    <a:pt x="0" y="0"/>
                  </a:lnTo>
                  <a:lnTo>
                    <a:pt x="0" y="293243"/>
                  </a:lnTo>
                  <a:lnTo>
                    <a:pt x="392938" y="293243"/>
                  </a:lnTo>
                  <a:lnTo>
                    <a:pt x="375666" y="561467"/>
                  </a:lnTo>
                  <a:lnTo>
                    <a:pt x="561340" y="293243"/>
                  </a:lnTo>
                  <a:lnTo>
                    <a:pt x="673608" y="293243"/>
                  </a:lnTo>
                  <a:lnTo>
                    <a:pt x="673608" y="0"/>
                  </a:lnTo>
                  <a:close/>
                </a:path>
              </a:pathLst>
            </a:custGeom>
            <a:solidFill>
              <a:srgbClr val="FFFFFF"/>
            </a:solidFill>
          </p:spPr>
          <p:txBody>
            <a:bodyPr wrap="square" lIns="0" tIns="0" rIns="0" bIns="0" rtlCol="0"/>
            <a:lstStyle/>
            <a:p>
              <a:endParaRPr/>
            </a:p>
          </p:txBody>
        </p:sp>
        <p:sp>
          <p:nvSpPr>
            <p:cNvPr id="28" name="object 28"/>
            <p:cNvSpPr/>
            <p:nvPr/>
          </p:nvSpPr>
          <p:spPr>
            <a:xfrm>
              <a:off x="6676643" y="3731894"/>
              <a:ext cx="673735" cy="561975"/>
            </a:xfrm>
            <a:custGeom>
              <a:avLst/>
              <a:gdLst/>
              <a:ahLst/>
              <a:cxnLst/>
              <a:rect l="l" t="t" r="r" b="b"/>
              <a:pathLst>
                <a:path w="673734" h="561975">
                  <a:moveTo>
                    <a:pt x="0" y="0"/>
                  </a:moveTo>
                  <a:lnTo>
                    <a:pt x="392938" y="0"/>
                  </a:lnTo>
                  <a:lnTo>
                    <a:pt x="561340" y="0"/>
                  </a:lnTo>
                  <a:lnTo>
                    <a:pt x="673608" y="0"/>
                  </a:lnTo>
                  <a:lnTo>
                    <a:pt x="673608" y="171069"/>
                  </a:lnTo>
                  <a:lnTo>
                    <a:pt x="673608" y="244347"/>
                  </a:lnTo>
                  <a:lnTo>
                    <a:pt x="673608" y="293243"/>
                  </a:lnTo>
                  <a:lnTo>
                    <a:pt x="561340" y="293243"/>
                  </a:lnTo>
                  <a:lnTo>
                    <a:pt x="375666" y="561467"/>
                  </a:lnTo>
                  <a:lnTo>
                    <a:pt x="392938" y="293243"/>
                  </a:lnTo>
                  <a:lnTo>
                    <a:pt x="0" y="293243"/>
                  </a:lnTo>
                  <a:lnTo>
                    <a:pt x="0" y="244347"/>
                  </a:lnTo>
                  <a:lnTo>
                    <a:pt x="0" y="171069"/>
                  </a:lnTo>
                  <a:lnTo>
                    <a:pt x="0" y="0"/>
                  </a:lnTo>
                  <a:close/>
                </a:path>
              </a:pathLst>
            </a:custGeom>
            <a:ln w="5334">
              <a:solidFill>
                <a:srgbClr val="000000"/>
              </a:solidFill>
            </a:ln>
          </p:spPr>
          <p:txBody>
            <a:bodyPr wrap="square" lIns="0" tIns="0" rIns="0" bIns="0" rtlCol="0"/>
            <a:lstStyle/>
            <a:p>
              <a:endParaRPr/>
            </a:p>
          </p:txBody>
        </p:sp>
      </p:grpSp>
      <p:sp>
        <p:nvSpPr>
          <p:cNvPr id="29" name="object 29"/>
          <p:cNvSpPr txBox="1"/>
          <p:nvPr/>
        </p:nvSpPr>
        <p:spPr>
          <a:xfrm>
            <a:off x="8999171" y="5721571"/>
            <a:ext cx="623122" cy="283837"/>
          </a:xfrm>
          <a:prstGeom prst="rect">
            <a:avLst/>
          </a:prstGeom>
        </p:spPr>
        <p:txBody>
          <a:bodyPr vert="horz" wrap="square" lIns="0" tIns="24552" rIns="0" bIns="0" rtlCol="0">
            <a:spAutoFit/>
          </a:bodyPr>
          <a:lstStyle/>
          <a:p>
            <a:pPr marL="40639">
              <a:spcBef>
                <a:spcPts val="193"/>
              </a:spcBef>
            </a:pPr>
            <a:r>
              <a:rPr sz="800" spc="-40" dirty="0">
                <a:solidFill>
                  <a:srgbClr val="585858"/>
                </a:solidFill>
                <a:latin typeface="BIZ UDPゴシック"/>
                <a:cs typeface="BIZ UDPゴシック"/>
              </a:rPr>
              <a:t>置いている</a:t>
            </a:r>
            <a:endParaRPr sz="800">
              <a:latin typeface="BIZ UDPゴシック"/>
              <a:cs typeface="BIZ UDPゴシック"/>
            </a:endParaRPr>
          </a:p>
          <a:p>
            <a:pPr>
              <a:spcBef>
                <a:spcPts val="60"/>
              </a:spcBef>
            </a:pPr>
            <a:r>
              <a:rPr sz="800" spc="-13" dirty="0">
                <a:solidFill>
                  <a:srgbClr val="585858"/>
                </a:solidFill>
                <a:latin typeface="BIZ UDPゴシック"/>
                <a:cs typeface="BIZ UDPゴシック"/>
              </a:rPr>
              <a:t>13</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26%</a:t>
            </a:r>
            <a:endParaRPr sz="800">
              <a:latin typeface="BIZ UDPゴシック"/>
              <a:cs typeface="BIZ UDPゴシック"/>
            </a:endParaRPr>
          </a:p>
        </p:txBody>
      </p:sp>
      <p:grpSp>
        <p:nvGrpSpPr>
          <p:cNvPr id="30" name="object 30"/>
          <p:cNvGrpSpPr/>
          <p:nvPr/>
        </p:nvGrpSpPr>
        <p:grpSpPr>
          <a:xfrm>
            <a:off x="7333415" y="7850993"/>
            <a:ext cx="905900" cy="529147"/>
            <a:chOff x="5549455" y="5361495"/>
            <a:chExt cx="679450" cy="396875"/>
          </a:xfrm>
        </p:grpSpPr>
        <p:sp>
          <p:nvSpPr>
            <p:cNvPr id="31" name="object 31"/>
            <p:cNvSpPr/>
            <p:nvPr/>
          </p:nvSpPr>
          <p:spPr>
            <a:xfrm>
              <a:off x="5552312" y="5364353"/>
              <a:ext cx="673735" cy="391160"/>
            </a:xfrm>
            <a:custGeom>
              <a:avLst/>
              <a:gdLst/>
              <a:ahLst/>
              <a:cxnLst/>
              <a:rect l="l" t="t" r="r" b="b"/>
              <a:pathLst>
                <a:path w="673735" h="391160">
                  <a:moveTo>
                    <a:pt x="614045" y="0"/>
                  </a:moveTo>
                  <a:lnTo>
                    <a:pt x="392938" y="90677"/>
                  </a:lnTo>
                  <a:lnTo>
                    <a:pt x="0" y="90677"/>
                  </a:lnTo>
                  <a:lnTo>
                    <a:pt x="0" y="390778"/>
                  </a:lnTo>
                  <a:lnTo>
                    <a:pt x="673608" y="390778"/>
                  </a:lnTo>
                  <a:lnTo>
                    <a:pt x="673608" y="90677"/>
                  </a:lnTo>
                  <a:lnTo>
                    <a:pt x="561340" y="90677"/>
                  </a:lnTo>
                  <a:lnTo>
                    <a:pt x="614045" y="0"/>
                  </a:lnTo>
                  <a:close/>
                </a:path>
              </a:pathLst>
            </a:custGeom>
            <a:solidFill>
              <a:srgbClr val="FFFFFF"/>
            </a:solidFill>
          </p:spPr>
          <p:txBody>
            <a:bodyPr wrap="square" lIns="0" tIns="0" rIns="0" bIns="0" rtlCol="0"/>
            <a:lstStyle/>
            <a:p>
              <a:endParaRPr/>
            </a:p>
          </p:txBody>
        </p:sp>
        <p:sp>
          <p:nvSpPr>
            <p:cNvPr id="32" name="object 32"/>
            <p:cNvSpPr/>
            <p:nvPr/>
          </p:nvSpPr>
          <p:spPr>
            <a:xfrm>
              <a:off x="5552312" y="5364353"/>
              <a:ext cx="673735" cy="391160"/>
            </a:xfrm>
            <a:custGeom>
              <a:avLst/>
              <a:gdLst/>
              <a:ahLst/>
              <a:cxnLst/>
              <a:rect l="l" t="t" r="r" b="b"/>
              <a:pathLst>
                <a:path w="673735" h="391160">
                  <a:moveTo>
                    <a:pt x="0" y="90677"/>
                  </a:moveTo>
                  <a:lnTo>
                    <a:pt x="392938" y="90677"/>
                  </a:lnTo>
                  <a:lnTo>
                    <a:pt x="614045" y="0"/>
                  </a:lnTo>
                  <a:lnTo>
                    <a:pt x="561340" y="90677"/>
                  </a:lnTo>
                  <a:lnTo>
                    <a:pt x="673608" y="90677"/>
                  </a:lnTo>
                  <a:lnTo>
                    <a:pt x="673608" y="140715"/>
                  </a:lnTo>
                  <a:lnTo>
                    <a:pt x="673608" y="215772"/>
                  </a:lnTo>
                  <a:lnTo>
                    <a:pt x="673608" y="390778"/>
                  </a:lnTo>
                  <a:lnTo>
                    <a:pt x="561340" y="390778"/>
                  </a:lnTo>
                  <a:lnTo>
                    <a:pt x="392938" y="390778"/>
                  </a:lnTo>
                  <a:lnTo>
                    <a:pt x="0" y="390778"/>
                  </a:lnTo>
                  <a:lnTo>
                    <a:pt x="0" y="215772"/>
                  </a:lnTo>
                  <a:lnTo>
                    <a:pt x="0" y="140715"/>
                  </a:lnTo>
                  <a:lnTo>
                    <a:pt x="0" y="90677"/>
                  </a:lnTo>
                  <a:close/>
                </a:path>
              </a:pathLst>
            </a:custGeom>
            <a:ln w="5334">
              <a:solidFill>
                <a:srgbClr val="000000"/>
              </a:solidFill>
            </a:ln>
          </p:spPr>
          <p:txBody>
            <a:bodyPr wrap="square" lIns="0" tIns="0" rIns="0" bIns="0" rtlCol="0"/>
            <a:lstStyle/>
            <a:p>
              <a:endParaRPr/>
            </a:p>
          </p:txBody>
        </p:sp>
      </p:grpSp>
      <p:sp>
        <p:nvSpPr>
          <p:cNvPr id="33" name="object 33"/>
          <p:cNvSpPr txBox="1"/>
          <p:nvPr/>
        </p:nvSpPr>
        <p:spPr>
          <a:xfrm>
            <a:off x="7489449" y="8023974"/>
            <a:ext cx="641750" cy="283837"/>
          </a:xfrm>
          <a:prstGeom prst="rect">
            <a:avLst/>
          </a:prstGeom>
        </p:spPr>
        <p:txBody>
          <a:bodyPr vert="horz" wrap="square" lIns="0" tIns="24552" rIns="0" bIns="0" rtlCol="0">
            <a:spAutoFit/>
          </a:bodyPr>
          <a:lstStyle/>
          <a:p>
            <a:pPr>
              <a:spcBef>
                <a:spcPts val="193"/>
              </a:spcBef>
            </a:pPr>
            <a:r>
              <a:rPr sz="800" spc="-40" dirty="0">
                <a:solidFill>
                  <a:srgbClr val="585858"/>
                </a:solidFill>
                <a:latin typeface="BIZ UDPゴシック"/>
                <a:cs typeface="BIZ UDPゴシック"/>
              </a:rPr>
              <a:t>置いていない</a:t>
            </a:r>
            <a:endParaRPr sz="800">
              <a:latin typeface="BIZ UDPゴシック"/>
              <a:cs typeface="BIZ UDPゴシック"/>
            </a:endParaRPr>
          </a:p>
          <a:p>
            <a:pPr marL="3387">
              <a:spcBef>
                <a:spcPts val="60"/>
              </a:spcBef>
            </a:pPr>
            <a:r>
              <a:rPr sz="800" spc="-13" dirty="0">
                <a:solidFill>
                  <a:srgbClr val="585858"/>
                </a:solidFill>
                <a:latin typeface="BIZ UDPゴシック"/>
                <a:cs typeface="BIZ UDPゴシック"/>
              </a:rPr>
              <a:t>33</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66%</a:t>
            </a:r>
            <a:endParaRPr sz="800">
              <a:latin typeface="BIZ UDPゴシック"/>
              <a:cs typeface="BIZ UDPゴシック"/>
            </a:endParaRPr>
          </a:p>
        </p:txBody>
      </p:sp>
      <p:grpSp>
        <p:nvGrpSpPr>
          <p:cNvPr id="34" name="object 34"/>
          <p:cNvGrpSpPr/>
          <p:nvPr/>
        </p:nvGrpSpPr>
        <p:grpSpPr>
          <a:xfrm>
            <a:off x="7511548" y="5729663"/>
            <a:ext cx="916906" cy="436017"/>
            <a:chOff x="5683059" y="3770439"/>
            <a:chExt cx="687705" cy="327025"/>
          </a:xfrm>
        </p:grpSpPr>
        <p:sp>
          <p:nvSpPr>
            <p:cNvPr id="35" name="object 35"/>
            <p:cNvSpPr/>
            <p:nvPr/>
          </p:nvSpPr>
          <p:spPr>
            <a:xfrm>
              <a:off x="5685916" y="3773297"/>
              <a:ext cx="681990" cy="321310"/>
            </a:xfrm>
            <a:custGeom>
              <a:avLst/>
              <a:gdLst/>
              <a:ahLst/>
              <a:cxnLst/>
              <a:rect l="l" t="t" r="r" b="b"/>
              <a:pathLst>
                <a:path w="681989" h="321310">
                  <a:moveTo>
                    <a:pt x="526923" y="0"/>
                  </a:moveTo>
                  <a:lnTo>
                    <a:pt x="0" y="0"/>
                  </a:lnTo>
                  <a:lnTo>
                    <a:pt x="0" y="274320"/>
                  </a:lnTo>
                  <a:lnTo>
                    <a:pt x="526923" y="274320"/>
                  </a:lnTo>
                  <a:lnTo>
                    <a:pt x="526923" y="228600"/>
                  </a:lnTo>
                  <a:lnTo>
                    <a:pt x="681482" y="321056"/>
                  </a:lnTo>
                  <a:lnTo>
                    <a:pt x="526923" y="160020"/>
                  </a:lnTo>
                  <a:lnTo>
                    <a:pt x="526923" y="0"/>
                  </a:lnTo>
                  <a:close/>
                </a:path>
              </a:pathLst>
            </a:custGeom>
            <a:solidFill>
              <a:srgbClr val="FFFFFF"/>
            </a:solidFill>
          </p:spPr>
          <p:txBody>
            <a:bodyPr wrap="square" lIns="0" tIns="0" rIns="0" bIns="0" rtlCol="0"/>
            <a:lstStyle/>
            <a:p>
              <a:endParaRPr/>
            </a:p>
          </p:txBody>
        </p:sp>
        <p:sp>
          <p:nvSpPr>
            <p:cNvPr id="36" name="object 36"/>
            <p:cNvSpPr/>
            <p:nvPr/>
          </p:nvSpPr>
          <p:spPr>
            <a:xfrm>
              <a:off x="5685916" y="3773297"/>
              <a:ext cx="681990" cy="321310"/>
            </a:xfrm>
            <a:custGeom>
              <a:avLst/>
              <a:gdLst/>
              <a:ahLst/>
              <a:cxnLst/>
              <a:rect l="l" t="t" r="r" b="b"/>
              <a:pathLst>
                <a:path w="681989" h="321310">
                  <a:moveTo>
                    <a:pt x="0" y="0"/>
                  </a:moveTo>
                  <a:lnTo>
                    <a:pt x="307340" y="0"/>
                  </a:lnTo>
                  <a:lnTo>
                    <a:pt x="439039" y="0"/>
                  </a:lnTo>
                  <a:lnTo>
                    <a:pt x="526923" y="0"/>
                  </a:lnTo>
                  <a:lnTo>
                    <a:pt x="526923" y="160020"/>
                  </a:lnTo>
                  <a:lnTo>
                    <a:pt x="681482" y="321056"/>
                  </a:lnTo>
                  <a:lnTo>
                    <a:pt x="526923" y="228600"/>
                  </a:lnTo>
                  <a:lnTo>
                    <a:pt x="526923" y="274320"/>
                  </a:lnTo>
                  <a:lnTo>
                    <a:pt x="439039" y="274320"/>
                  </a:lnTo>
                  <a:lnTo>
                    <a:pt x="307340" y="274320"/>
                  </a:lnTo>
                  <a:lnTo>
                    <a:pt x="0" y="274320"/>
                  </a:lnTo>
                  <a:lnTo>
                    <a:pt x="0" y="228600"/>
                  </a:lnTo>
                  <a:lnTo>
                    <a:pt x="0" y="160020"/>
                  </a:lnTo>
                  <a:lnTo>
                    <a:pt x="0" y="0"/>
                  </a:lnTo>
                  <a:close/>
                </a:path>
              </a:pathLst>
            </a:custGeom>
            <a:ln w="5334">
              <a:solidFill>
                <a:srgbClr val="000000"/>
              </a:solidFill>
            </a:ln>
          </p:spPr>
          <p:txBody>
            <a:bodyPr wrap="square" lIns="0" tIns="0" rIns="0" bIns="0" rtlCol="0"/>
            <a:lstStyle/>
            <a:p>
              <a:endParaRPr/>
            </a:p>
          </p:txBody>
        </p:sp>
      </p:grpSp>
      <p:sp>
        <p:nvSpPr>
          <p:cNvPr id="37" name="object 37"/>
          <p:cNvSpPr txBox="1"/>
          <p:nvPr/>
        </p:nvSpPr>
        <p:spPr>
          <a:xfrm>
            <a:off x="7649635" y="5763795"/>
            <a:ext cx="485122" cy="283837"/>
          </a:xfrm>
          <a:prstGeom prst="rect">
            <a:avLst/>
          </a:prstGeom>
        </p:spPr>
        <p:txBody>
          <a:bodyPr vert="horz" wrap="square" lIns="0" tIns="24552" rIns="0" bIns="0" rtlCol="0">
            <a:spAutoFit/>
          </a:bodyPr>
          <a:lstStyle/>
          <a:p>
            <a:pPr marL="66885">
              <a:spcBef>
                <a:spcPts val="193"/>
              </a:spcBef>
            </a:pPr>
            <a:r>
              <a:rPr sz="800" spc="-47" dirty="0">
                <a:solidFill>
                  <a:srgbClr val="585858"/>
                </a:solidFill>
                <a:latin typeface="BIZ UDPゴシック"/>
                <a:cs typeface="BIZ UDPゴシック"/>
              </a:rPr>
              <a:t>未回答</a:t>
            </a:r>
            <a:endParaRPr sz="800">
              <a:latin typeface="BIZ UDPゴシック"/>
              <a:cs typeface="BIZ UDPゴシック"/>
            </a:endParaRPr>
          </a:p>
          <a:p>
            <a:pPr>
              <a:spcBef>
                <a:spcPts val="60"/>
              </a:spcBef>
            </a:pPr>
            <a:r>
              <a:rPr sz="800" spc="-13" dirty="0">
                <a:solidFill>
                  <a:srgbClr val="585858"/>
                </a:solidFill>
                <a:latin typeface="BIZ UDPゴシック"/>
                <a:cs typeface="BIZ UDPゴシック"/>
              </a:rPr>
              <a:t>4校 / </a:t>
            </a:r>
            <a:r>
              <a:rPr sz="800" spc="-33" dirty="0">
                <a:solidFill>
                  <a:srgbClr val="585858"/>
                </a:solidFill>
                <a:latin typeface="BIZ UDPゴシック"/>
                <a:cs typeface="BIZ UDPゴシック"/>
              </a:rPr>
              <a:t>8%</a:t>
            </a:r>
            <a:endParaRPr sz="800">
              <a:latin typeface="BIZ UDPゴシック"/>
              <a:cs typeface="BIZ UDPゴシック"/>
            </a:endParaRPr>
          </a:p>
        </p:txBody>
      </p:sp>
      <p:grpSp>
        <p:nvGrpSpPr>
          <p:cNvPr id="38" name="object 38"/>
          <p:cNvGrpSpPr/>
          <p:nvPr/>
        </p:nvGrpSpPr>
        <p:grpSpPr>
          <a:xfrm>
            <a:off x="1480330" y="2168546"/>
            <a:ext cx="2086109" cy="2221570"/>
            <a:chOff x="1159478" y="1099502"/>
            <a:chExt cx="1564640" cy="1666239"/>
          </a:xfrm>
        </p:grpSpPr>
        <p:sp>
          <p:nvSpPr>
            <p:cNvPr id="39" name="object 39"/>
            <p:cNvSpPr/>
            <p:nvPr/>
          </p:nvSpPr>
          <p:spPr>
            <a:xfrm>
              <a:off x="1870963" y="1347597"/>
              <a:ext cx="706755" cy="1221740"/>
            </a:xfrm>
            <a:custGeom>
              <a:avLst/>
              <a:gdLst/>
              <a:ahLst/>
              <a:cxnLst/>
              <a:rect l="l" t="t" r="r" b="b"/>
              <a:pathLst>
                <a:path w="706755" h="1221739">
                  <a:moveTo>
                    <a:pt x="0" y="0"/>
                  </a:moveTo>
                  <a:lnTo>
                    <a:pt x="0" y="706374"/>
                  </a:lnTo>
                  <a:lnTo>
                    <a:pt x="483616" y="1221359"/>
                  </a:lnTo>
                  <a:lnTo>
                    <a:pt x="517881" y="1186912"/>
                  </a:lnTo>
                  <a:lnTo>
                    <a:pt x="549514" y="1150412"/>
                  </a:lnTo>
                  <a:lnTo>
                    <a:pt x="578449" y="1112013"/>
                  </a:lnTo>
                  <a:lnTo>
                    <a:pt x="604618" y="1071870"/>
                  </a:lnTo>
                  <a:lnTo>
                    <a:pt x="627957" y="1030136"/>
                  </a:lnTo>
                  <a:lnTo>
                    <a:pt x="648398" y="986964"/>
                  </a:lnTo>
                  <a:lnTo>
                    <a:pt x="665876" y="942509"/>
                  </a:lnTo>
                  <a:lnTo>
                    <a:pt x="680324" y="896925"/>
                  </a:lnTo>
                  <a:lnTo>
                    <a:pt x="691677" y="850366"/>
                  </a:lnTo>
                  <a:lnTo>
                    <a:pt x="699868" y="802985"/>
                  </a:lnTo>
                  <a:lnTo>
                    <a:pt x="704831" y="754936"/>
                  </a:lnTo>
                  <a:lnTo>
                    <a:pt x="706501" y="706374"/>
                  </a:lnTo>
                  <a:lnTo>
                    <a:pt x="704870" y="658008"/>
                  </a:lnTo>
                  <a:lnTo>
                    <a:pt x="700050" y="610518"/>
                  </a:lnTo>
                  <a:lnTo>
                    <a:pt x="692145" y="564007"/>
                  </a:lnTo>
                  <a:lnTo>
                    <a:pt x="681260" y="518583"/>
                  </a:lnTo>
                  <a:lnTo>
                    <a:pt x="667502" y="474349"/>
                  </a:lnTo>
                  <a:lnTo>
                    <a:pt x="650974" y="431411"/>
                  </a:lnTo>
                  <a:lnTo>
                    <a:pt x="631782" y="389873"/>
                  </a:lnTo>
                  <a:lnTo>
                    <a:pt x="610032" y="349842"/>
                  </a:lnTo>
                  <a:lnTo>
                    <a:pt x="585829" y="311422"/>
                  </a:lnTo>
                  <a:lnTo>
                    <a:pt x="559278" y="274719"/>
                  </a:lnTo>
                  <a:lnTo>
                    <a:pt x="530485" y="239837"/>
                  </a:lnTo>
                  <a:lnTo>
                    <a:pt x="499554" y="206883"/>
                  </a:lnTo>
                  <a:lnTo>
                    <a:pt x="466591" y="175960"/>
                  </a:lnTo>
                  <a:lnTo>
                    <a:pt x="431702" y="147174"/>
                  </a:lnTo>
                  <a:lnTo>
                    <a:pt x="394991" y="120631"/>
                  </a:lnTo>
                  <a:lnTo>
                    <a:pt x="356564" y="96435"/>
                  </a:lnTo>
                  <a:lnTo>
                    <a:pt x="316526" y="74692"/>
                  </a:lnTo>
                  <a:lnTo>
                    <a:pt x="274982" y="55506"/>
                  </a:lnTo>
                  <a:lnTo>
                    <a:pt x="232038" y="38984"/>
                  </a:lnTo>
                  <a:lnTo>
                    <a:pt x="187800" y="25230"/>
                  </a:lnTo>
                  <a:lnTo>
                    <a:pt x="142371" y="14350"/>
                  </a:lnTo>
                  <a:lnTo>
                    <a:pt x="95858" y="6447"/>
                  </a:lnTo>
                  <a:lnTo>
                    <a:pt x="48366" y="1629"/>
                  </a:lnTo>
                  <a:lnTo>
                    <a:pt x="0" y="0"/>
                  </a:lnTo>
                  <a:close/>
                </a:path>
              </a:pathLst>
            </a:custGeom>
            <a:solidFill>
              <a:srgbClr val="4471C4"/>
            </a:solidFill>
          </p:spPr>
          <p:txBody>
            <a:bodyPr wrap="square" lIns="0" tIns="0" rIns="0" bIns="0" rtlCol="0"/>
            <a:lstStyle/>
            <a:p>
              <a:endParaRPr/>
            </a:p>
          </p:txBody>
        </p:sp>
        <p:sp>
          <p:nvSpPr>
            <p:cNvPr id="40" name="object 40"/>
            <p:cNvSpPr/>
            <p:nvPr/>
          </p:nvSpPr>
          <p:spPr>
            <a:xfrm>
              <a:off x="1164875" y="1434973"/>
              <a:ext cx="1189990" cy="1325245"/>
            </a:xfrm>
            <a:custGeom>
              <a:avLst/>
              <a:gdLst/>
              <a:ahLst/>
              <a:cxnLst/>
              <a:rect l="l" t="t" r="r" b="b"/>
              <a:pathLst>
                <a:path w="1189989" h="1325245">
                  <a:moveTo>
                    <a:pt x="365728" y="0"/>
                  </a:moveTo>
                  <a:lnTo>
                    <a:pt x="327503" y="22609"/>
                  </a:lnTo>
                  <a:lnTo>
                    <a:pt x="290814" y="47529"/>
                  </a:lnTo>
                  <a:lnTo>
                    <a:pt x="255768" y="74687"/>
                  </a:lnTo>
                  <a:lnTo>
                    <a:pt x="222472" y="104013"/>
                  </a:lnTo>
                  <a:lnTo>
                    <a:pt x="188333" y="138311"/>
                  </a:lnTo>
                  <a:lnTo>
                    <a:pt x="157015" y="174336"/>
                  </a:lnTo>
                  <a:lnTo>
                    <a:pt x="128523" y="211940"/>
                  </a:lnTo>
                  <a:lnTo>
                    <a:pt x="102860" y="250973"/>
                  </a:lnTo>
                  <a:lnTo>
                    <a:pt x="80032" y="291286"/>
                  </a:lnTo>
                  <a:lnTo>
                    <a:pt x="60044" y="332732"/>
                  </a:lnTo>
                  <a:lnTo>
                    <a:pt x="42899" y="375160"/>
                  </a:lnTo>
                  <a:lnTo>
                    <a:pt x="28603" y="418422"/>
                  </a:lnTo>
                  <a:lnTo>
                    <a:pt x="17160" y="462370"/>
                  </a:lnTo>
                  <a:lnTo>
                    <a:pt x="8576" y="506854"/>
                  </a:lnTo>
                  <a:lnTo>
                    <a:pt x="2854" y="551726"/>
                  </a:lnTo>
                  <a:lnTo>
                    <a:pt x="0" y="596836"/>
                  </a:lnTo>
                  <a:lnTo>
                    <a:pt x="17" y="642036"/>
                  </a:lnTo>
                  <a:lnTo>
                    <a:pt x="2911" y="687178"/>
                  </a:lnTo>
                  <a:lnTo>
                    <a:pt x="8687" y="732112"/>
                  </a:lnTo>
                  <a:lnTo>
                    <a:pt x="17349" y="776689"/>
                  </a:lnTo>
                  <a:lnTo>
                    <a:pt x="28901" y="820761"/>
                  </a:lnTo>
                  <a:lnTo>
                    <a:pt x="43349" y="864179"/>
                  </a:lnTo>
                  <a:lnTo>
                    <a:pt x="60697" y="906794"/>
                  </a:lnTo>
                  <a:lnTo>
                    <a:pt x="80950" y="948457"/>
                  </a:lnTo>
                  <a:lnTo>
                    <a:pt x="104113" y="989019"/>
                  </a:lnTo>
                  <a:lnTo>
                    <a:pt x="130189" y="1028332"/>
                  </a:lnTo>
                  <a:lnTo>
                    <a:pt x="159184" y="1066246"/>
                  </a:lnTo>
                  <a:lnTo>
                    <a:pt x="191103" y="1102614"/>
                  </a:lnTo>
                  <a:lnTo>
                    <a:pt x="225400" y="1136764"/>
                  </a:lnTo>
                  <a:lnTo>
                    <a:pt x="261424" y="1168092"/>
                  </a:lnTo>
                  <a:lnTo>
                    <a:pt x="299025" y="1196593"/>
                  </a:lnTo>
                  <a:lnTo>
                    <a:pt x="338054" y="1222262"/>
                  </a:lnTo>
                  <a:lnTo>
                    <a:pt x="378363" y="1245096"/>
                  </a:lnTo>
                  <a:lnTo>
                    <a:pt x="419804" y="1265088"/>
                  </a:lnTo>
                  <a:lnTo>
                    <a:pt x="462227" y="1282236"/>
                  </a:lnTo>
                  <a:lnTo>
                    <a:pt x="505484" y="1296533"/>
                  </a:lnTo>
                  <a:lnTo>
                    <a:pt x="549427" y="1307976"/>
                  </a:lnTo>
                  <a:lnTo>
                    <a:pt x="593906" y="1316560"/>
                  </a:lnTo>
                  <a:lnTo>
                    <a:pt x="638772" y="1322281"/>
                  </a:lnTo>
                  <a:lnTo>
                    <a:pt x="683879" y="1325133"/>
                  </a:lnTo>
                  <a:lnTo>
                    <a:pt x="729075" y="1325113"/>
                  </a:lnTo>
                  <a:lnTo>
                    <a:pt x="774214" y="1322216"/>
                  </a:lnTo>
                  <a:lnTo>
                    <a:pt x="819146" y="1316436"/>
                  </a:lnTo>
                  <a:lnTo>
                    <a:pt x="863723" y="1307770"/>
                  </a:lnTo>
                  <a:lnTo>
                    <a:pt x="907796" y="1296213"/>
                  </a:lnTo>
                  <a:lnTo>
                    <a:pt x="951216" y="1281761"/>
                  </a:lnTo>
                  <a:lnTo>
                    <a:pt x="993834" y="1264408"/>
                  </a:lnTo>
                  <a:lnTo>
                    <a:pt x="1035503" y="1244151"/>
                  </a:lnTo>
                  <a:lnTo>
                    <a:pt x="1076073" y="1220984"/>
                  </a:lnTo>
                  <a:lnTo>
                    <a:pt x="1115395" y="1194904"/>
                  </a:lnTo>
                  <a:lnTo>
                    <a:pt x="1153322" y="1165905"/>
                  </a:lnTo>
                  <a:lnTo>
                    <a:pt x="1189704" y="1133983"/>
                  </a:lnTo>
                  <a:lnTo>
                    <a:pt x="706088" y="618998"/>
                  </a:lnTo>
                  <a:lnTo>
                    <a:pt x="365728" y="0"/>
                  </a:lnTo>
                  <a:close/>
                </a:path>
              </a:pathLst>
            </a:custGeom>
            <a:solidFill>
              <a:srgbClr val="EC7C30"/>
            </a:solidFill>
          </p:spPr>
          <p:txBody>
            <a:bodyPr wrap="square" lIns="0" tIns="0" rIns="0" bIns="0" rtlCol="0"/>
            <a:lstStyle/>
            <a:p>
              <a:endParaRPr/>
            </a:p>
          </p:txBody>
        </p:sp>
        <p:sp>
          <p:nvSpPr>
            <p:cNvPr id="41" name="object 41"/>
            <p:cNvSpPr/>
            <p:nvPr/>
          </p:nvSpPr>
          <p:spPr>
            <a:xfrm>
              <a:off x="1164875" y="1434973"/>
              <a:ext cx="1189990" cy="1325245"/>
            </a:xfrm>
            <a:custGeom>
              <a:avLst/>
              <a:gdLst/>
              <a:ahLst/>
              <a:cxnLst/>
              <a:rect l="l" t="t" r="r" b="b"/>
              <a:pathLst>
                <a:path w="1189989" h="1325245">
                  <a:moveTo>
                    <a:pt x="1189704" y="1133983"/>
                  </a:moveTo>
                  <a:lnTo>
                    <a:pt x="1153322" y="1165905"/>
                  </a:lnTo>
                  <a:lnTo>
                    <a:pt x="1115395" y="1194904"/>
                  </a:lnTo>
                  <a:lnTo>
                    <a:pt x="1076073" y="1220984"/>
                  </a:lnTo>
                  <a:lnTo>
                    <a:pt x="1035503" y="1244151"/>
                  </a:lnTo>
                  <a:lnTo>
                    <a:pt x="993834" y="1264408"/>
                  </a:lnTo>
                  <a:lnTo>
                    <a:pt x="951216" y="1281761"/>
                  </a:lnTo>
                  <a:lnTo>
                    <a:pt x="907796" y="1296213"/>
                  </a:lnTo>
                  <a:lnTo>
                    <a:pt x="863723" y="1307770"/>
                  </a:lnTo>
                  <a:lnTo>
                    <a:pt x="819146" y="1316436"/>
                  </a:lnTo>
                  <a:lnTo>
                    <a:pt x="774214" y="1322216"/>
                  </a:lnTo>
                  <a:lnTo>
                    <a:pt x="729075" y="1325113"/>
                  </a:lnTo>
                  <a:lnTo>
                    <a:pt x="683879" y="1325133"/>
                  </a:lnTo>
                  <a:lnTo>
                    <a:pt x="638772" y="1322281"/>
                  </a:lnTo>
                  <a:lnTo>
                    <a:pt x="593906" y="1316560"/>
                  </a:lnTo>
                  <a:lnTo>
                    <a:pt x="549427" y="1307976"/>
                  </a:lnTo>
                  <a:lnTo>
                    <a:pt x="505484" y="1296533"/>
                  </a:lnTo>
                  <a:lnTo>
                    <a:pt x="462227" y="1282236"/>
                  </a:lnTo>
                  <a:lnTo>
                    <a:pt x="419804" y="1265088"/>
                  </a:lnTo>
                  <a:lnTo>
                    <a:pt x="378363" y="1245096"/>
                  </a:lnTo>
                  <a:lnTo>
                    <a:pt x="338054" y="1222262"/>
                  </a:lnTo>
                  <a:lnTo>
                    <a:pt x="299025" y="1196593"/>
                  </a:lnTo>
                  <a:lnTo>
                    <a:pt x="261424" y="1168092"/>
                  </a:lnTo>
                  <a:lnTo>
                    <a:pt x="225400" y="1136764"/>
                  </a:lnTo>
                  <a:lnTo>
                    <a:pt x="191103" y="1102614"/>
                  </a:lnTo>
                  <a:lnTo>
                    <a:pt x="159184" y="1066246"/>
                  </a:lnTo>
                  <a:lnTo>
                    <a:pt x="130189" y="1028332"/>
                  </a:lnTo>
                  <a:lnTo>
                    <a:pt x="104113" y="989019"/>
                  </a:lnTo>
                  <a:lnTo>
                    <a:pt x="80950" y="948457"/>
                  </a:lnTo>
                  <a:lnTo>
                    <a:pt x="60697" y="906794"/>
                  </a:lnTo>
                  <a:lnTo>
                    <a:pt x="43349" y="864179"/>
                  </a:lnTo>
                  <a:lnTo>
                    <a:pt x="28901" y="820761"/>
                  </a:lnTo>
                  <a:lnTo>
                    <a:pt x="17349" y="776689"/>
                  </a:lnTo>
                  <a:lnTo>
                    <a:pt x="8687" y="732112"/>
                  </a:lnTo>
                  <a:lnTo>
                    <a:pt x="2911" y="687178"/>
                  </a:lnTo>
                  <a:lnTo>
                    <a:pt x="17" y="642036"/>
                  </a:lnTo>
                  <a:lnTo>
                    <a:pt x="0" y="596836"/>
                  </a:lnTo>
                  <a:lnTo>
                    <a:pt x="2854" y="551726"/>
                  </a:lnTo>
                  <a:lnTo>
                    <a:pt x="8576" y="506854"/>
                  </a:lnTo>
                  <a:lnTo>
                    <a:pt x="17160" y="462370"/>
                  </a:lnTo>
                  <a:lnTo>
                    <a:pt x="28603" y="418422"/>
                  </a:lnTo>
                  <a:lnTo>
                    <a:pt x="42899" y="375160"/>
                  </a:lnTo>
                  <a:lnTo>
                    <a:pt x="60044" y="332732"/>
                  </a:lnTo>
                  <a:lnTo>
                    <a:pt x="80032" y="291286"/>
                  </a:lnTo>
                  <a:lnTo>
                    <a:pt x="102860" y="250973"/>
                  </a:lnTo>
                  <a:lnTo>
                    <a:pt x="128523" y="211940"/>
                  </a:lnTo>
                  <a:lnTo>
                    <a:pt x="157015" y="174336"/>
                  </a:lnTo>
                  <a:lnTo>
                    <a:pt x="188333" y="138311"/>
                  </a:lnTo>
                  <a:lnTo>
                    <a:pt x="222472" y="104013"/>
                  </a:lnTo>
                  <a:lnTo>
                    <a:pt x="255768" y="74687"/>
                  </a:lnTo>
                  <a:lnTo>
                    <a:pt x="290814" y="47529"/>
                  </a:lnTo>
                  <a:lnTo>
                    <a:pt x="327503" y="22609"/>
                  </a:lnTo>
                  <a:lnTo>
                    <a:pt x="365728" y="0"/>
                  </a:lnTo>
                  <a:lnTo>
                    <a:pt x="706088" y="618998"/>
                  </a:lnTo>
                  <a:lnTo>
                    <a:pt x="1189704" y="1133983"/>
                  </a:lnTo>
                  <a:close/>
                </a:path>
              </a:pathLst>
            </a:custGeom>
            <a:ln w="10667">
              <a:solidFill>
                <a:srgbClr val="FFFFFF"/>
              </a:solidFill>
            </a:ln>
          </p:spPr>
          <p:txBody>
            <a:bodyPr wrap="square" lIns="0" tIns="0" rIns="0" bIns="0" rtlCol="0"/>
            <a:lstStyle/>
            <a:p>
              <a:endParaRPr/>
            </a:p>
          </p:txBody>
        </p:sp>
        <p:sp>
          <p:nvSpPr>
            <p:cNvPr id="42" name="object 42"/>
            <p:cNvSpPr/>
            <p:nvPr/>
          </p:nvSpPr>
          <p:spPr>
            <a:xfrm>
              <a:off x="1530604" y="1347597"/>
              <a:ext cx="340360" cy="706755"/>
            </a:xfrm>
            <a:custGeom>
              <a:avLst/>
              <a:gdLst/>
              <a:ahLst/>
              <a:cxnLst/>
              <a:rect l="l" t="t" r="r" b="b"/>
              <a:pathLst>
                <a:path w="340360" h="706755">
                  <a:moveTo>
                    <a:pt x="340360" y="0"/>
                  </a:moveTo>
                  <a:lnTo>
                    <a:pt x="289508" y="1827"/>
                  </a:lnTo>
                  <a:lnTo>
                    <a:pt x="239082" y="7280"/>
                  </a:lnTo>
                  <a:lnTo>
                    <a:pt x="189270" y="16315"/>
                  </a:lnTo>
                  <a:lnTo>
                    <a:pt x="140265" y="28886"/>
                  </a:lnTo>
                  <a:lnTo>
                    <a:pt x="92258" y="44949"/>
                  </a:lnTo>
                  <a:lnTo>
                    <a:pt x="45439" y="64461"/>
                  </a:lnTo>
                  <a:lnTo>
                    <a:pt x="0" y="87375"/>
                  </a:lnTo>
                  <a:lnTo>
                    <a:pt x="340360" y="706374"/>
                  </a:lnTo>
                  <a:lnTo>
                    <a:pt x="340360" y="0"/>
                  </a:lnTo>
                  <a:close/>
                </a:path>
              </a:pathLst>
            </a:custGeom>
            <a:solidFill>
              <a:srgbClr val="A4A4A4"/>
            </a:solidFill>
          </p:spPr>
          <p:txBody>
            <a:bodyPr wrap="square" lIns="0" tIns="0" rIns="0" bIns="0" rtlCol="0"/>
            <a:lstStyle/>
            <a:p>
              <a:endParaRPr/>
            </a:p>
          </p:txBody>
        </p:sp>
        <p:sp>
          <p:nvSpPr>
            <p:cNvPr id="43" name="object 43"/>
            <p:cNvSpPr/>
            <p:nvPr/>
          </p:nvSpPr>
          <p:spPr>
            <a:xfrm>
              <a:off x="1530604" y="1347597"/>
              <a:ext cx="340360" cy="706755"/>
            </a:xfrm>
            <a:custGeom>
              <a:avLst/>
              <a:gdLst/>
              <a:ahLst/>
              <a:cxnLst/>
              <a:rect l="l" t="t" r="r" b="b"/>
              <a:pathLst>
                <a:path w="340360" h="706755">
                  <a:moveTo>
                    <a:pt x="0" y="87375"/>
                  </a:moveTo>
                  <a:lnTo>
                    <a:pt x="45439" y="64461"/>
                  </a:lnTo>
                  <a:lnTo>
                    <a:pt x="92258" y="44949"/>
                  </a:lnTo>
                  <a:lnTo>
                    <a:pt x="140265" y="28886"/>
                  </a:lnTo>
                  <a:lnTo>
                    <a:pt x="189270" y="16315"/>
                  </a:lnTo>
                  <a:lnTo>
                    <a:pt x="239082" y="7280"/>
                  </a:lnTo>
                  <a:lnTo>
                    <a:pt x="289508" y="1827"/>
                  </a:lnTo>
                  <a:lnTo>
                    <a:pt x="340360" y="0"/>
                  </a:lnTo>
                  <a:lnTo>
                    <a:pt x="340360" y="706374"/>
                  </a:lnTo>
                  <a:lnTo>
                    <a:pt x="0" y="87375"/>
                  </a:lnTo>
                  <a:close/>
                </a:path>
              </a:pathLst>
            </a:custGeom>
            <a:ln w="10668">
              <a:solidFill>
                <a:srgbClr val="FFFFFF"/>
              </a:solidFill>
            </a:ln>
          </p:spPr>
          <p:txBody>
            <a:bodyPr wrap="square" lIns="0" tIns="0" rIns="0" bIns="0" rtlCol="0"/>
            <a:lstStyle/>
            <a:p>
              <a:endParaRPr/>
            </a:p>
          </p:txBody>
        </p:sp>
        <p:sp>
          <p:nvSpPr>
            <p:cNvPr id="44" name="object 44"/>
            <p:cNvSpPr/>
            <p:nvPr/>
          </p:nvSpPr>
          <p:spPr>
            <a:xfrm>
              <a:off x="2159000" y="1102360"/>
              <a:ext cx="562610" cy="692150"/>
            </a:xfrm>
            <a:custGeom>
              <a:avLst/>
              <a:gdLst/>
              <a:ahLst/>
              <a:cxnLst/>
              <a:rect l="l" t="t" r="r" b="b"/>
              <a:pathLst>
                <a:path w="562610" h="692150">
                  <a:moveTo>
                    <a:pt x="562102" y="0"/>
                  </a:moveTo>
                  <a:lnTo>
                    <a:pt x="0" y="0"/>
                  </a:lnTo>
                  <a:lnTo>
                    <a:pt x="0" y="274574"/>
                  </a:lnTo>
                  <a:lnTo>
                    <a:pt x="327914" y="274574"/>
                  </a:lnTo>
                  <a:lnTo>
                    <a:pt x="368808" y="691642"/>
                  </a:lnTo>
                  <a:lnTo>
                    <a:pt x="468503" y="274574"/>
                  </a:lnTo>
                  <a:lnTo>
                    <a:pt x="562102" y="274574"/>
                  </a:lnTo>
                  <a:lnTo>
                    <a:pt x="562102" y="0"/>
                  </a:lnTo>
                  <a:close/>
                </a:path>
              </a:pathLst>
            </a:custGeom>
            <a:solidFill>
              <a:srgbClr val="FFFFFF"/>
            </a:solidFill>
          </p:spPr>
          <p:txBody>
            <a:bodyPr wrap="square" lIns="0" tIns="0" rIns="0" bIns="0" rtlCol="0"/>
            <a:lstStyle/>
            <a:p>
              <a:endParaRPr/>
            </a:p>
          </p:txBody>
        </p:sp>
        <p:sp>
          <p:nvSpPr>
            <p:cNvPr id="45" name="object 45"/>
            <p:cNvSpPr/>
            <p:nvPr/>
          </p:nvSpPr>
          <p:spPr>
            <a:xfrm>
              <a:off x="2159000" y="1102360"/>
              <a:ext cx="562610" cy="692150"/>
            </a:xfrm>
            <a:custGeom>
              <a:avLst/>
              <a:gdLst/>
              <a:ahLst/>
              <a:cxnLst/>
              <a:rect l="l" t="t" r="r" b="b"/>
              <a:pathLst>
                <a:path w="562610" h="692150">
                  <a:moveTo>
                    <a:pt x="0" y="0"/>
                  </a:moveTo>
                  <a:lnTo>
                    <a:pt x="327914" y="0"/>
                  </a:lnTo>
                  <a:lnTo>
                    <a:pt x="468503" y="0"/>
                  </a:lnTo>
                  <a:lnTo>
                    <a:pt x="562102" y="0"/>
                  </a:lnTo>
                  <a:lnTo>
                    <a:pt x="562102" y="160147"/>
                  </a:lnTo>
                  <a:lnTo>
                    <a:pt x="562102" y="228854"/>
                  </a:lnTo>
                  <a:lnTo>
                    <a:pt x="562102" y="274574"/>
                  </a:lnTo>
                  <a:lnTo>
                    <a:pt x="468503" y="274574"/>
                  </a:lnTo>
                  <a:lnTo>
                    <a:pt x="368808" y="691642"/>
                  </a:lnTo>
                  <a:lnTo>
                    <a:pt x="327914" y="274574"/>
                  </a:lnTo>
                  <a:lnTo>
                    <a:pt x="0" y="274574"/>
                  </a:lnTo>
                  <a:lnTo>
                    <a:pt x="0" y="228854"/>
                  </a:lnTo>
                  <a:lnTo>
                    <a:pt x="0" y="160147"/>
                  </a:lnTo>
                  <a:lnTo>
                    <a:pt x="0" y="0"/>
                  </a:lnTo>
                  <a:close/>
                </a:path>
              </a:pathLst>
            </a:custGeom>
            <a:ln w="5334">
              <a:solidFill>
                <a:srgbClr val="000000"/>
              </a:solidFill>
            </a:ln>
          </p:spPr>
          <p:txBody>
            <a:bodyPr wrap="square" lIns="0" tIns="0" rIns="0" bIns="0" rtlCol="0"/>
            <a:lstStyle/>
            <a:p>
              <a:endParaRPr/>
            </a:p>
          </p:txBody>
        </p:sp>
      </p:grpSp>
      <p:sp>
        <p:nvSpPr>
          <p:cNvPr id="46" name="object 46"/>
          <p:cNvSpPr txBox="1"/>
          <p:nvPr/>
        </p:nvSpPr>
        <p:spPr>
          <a:xfrm>
            <a:off x="2884093" y="2202277"/>
            <a:ext cx="640055" cy="283837"/>
          </a:xfrm>
          <a:prstGeom prst="rect">
            <a:avLst/>
          </a:prstGeom>
        </p:spPr>
        <p:txBody>
          <a:bodyPr vert="horz" wrap="square" lIns="0" tIns="24552" rIns="0" bIns="0" rtlCol="0">
            <a:spAutoFit/>
          </a:bodyPr>
          <a:lstStyle/>
          <a:p>
            <a:pPr marR="21166" algn="ctr">
              <a:spcBef>
                <a:spcPts val="193"/>
              </a:spcBef>
            </a:pPr>
            <a:r>
              <a:rPr sz="800" spc="-53" dirty="0">
                <a:solidFill>
                  <a:srgbClr val="585858"/>
                </a:solidFill>
                <a:latin typeface="BIZ UDPゴシック"/>
                <a:cs typeface="BIZ UDPゴシック"/>
              </a:rPr>
              <a:t>いる</a:t>
            </a:r>
            <a:endParaRPr sz="800">
              <a:latin typeface="BIZ UDPゴシック"/>
              <a:cs typeface="BIZ UDPゴシック"/>
            </a:endParaRPr>
          </a:p>
          <a:p>
            <a:pPr algn="ctr">
              <a:spcBef>
                <a:spcPts val="60"/>
              </a:spcBef>
            </a:pPr>
            <a:r>
              <a:rPr sz="800" spc="-13" dirty="0">
                <a:solidFill>
                  <a:srgbClr val="585858"/>
                </a:solidFill>
                <a:latin typeface="BIZ UDPゴシック"/>
                <a:cs typeface="BIZ UDPゴシック"/>
              </a:rPr>
              <a:t>19</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38%</a:t>
            </a:r>
            <a:endParaRPr sz="800">
              <a:latin typeface="BIZ UDPゴシック"/>
              <a:cs typeface="BIZ UDPゴシック"/>
            </a:endParaRPr>
          </a:p>
        </p:txBody>
      </p:sp>
      <p:grpSp>
        <p:nvGrpSpPr>
          <p:cNvPr id="47" name="object 47"/>
          <p:cNvGrpSpPr/>
          <p:nvPr/>
        </p:nvGrpSpPr>
        <p:grpSpPr>
          <a:xfrm>
            <a:off x="1199323" y="3991013"/>
            <a:ext cx="866108" cy="760278"/>
            <a:chOff x="948715" y="2466403"/>
            <a:chExt cx="649605" cy="570230"/>
          </a:xfrm>
        </p:grpSpPr>
        <p:sp>
          <p:nvSpPr>
            <p:cNvPr id="48" name="object 48"/>
            <p:cNvSpPr/>
            <p:nvPr/>
          </p:nvSpPr>
          <p:spPr>
            <a:xfrm>
              <a:off x="951572" y="2469261"/>
              <a:ext cx="643890" cy="564515"/>
            </a:xfrm>
            <a:custGeom>
              <a:avLst/>
              <a:gdLst/>
              <a:ahLst/>
              <a:cxnLst/>
              <a:rect l="l" t="t" r="r" b="b"/>
              <a:pathLst>
                <a:path w="643890" h="564514">
                  <a:moveTo>
                    <a:pt x="347891" y="0"/>
                  </a:moveTo>
                  <a:lnTo>
                    <a:pt x="375450" y="276351"/>
                  </a:lnTo>
                  <a:lnTo>
                    <a:pt x="0" y="276351"/>
                  </a:lnTo>
                  <a:lnTo>
                    <a:pt x="0" y="564514"/>
                  </a:lnTo>
                  <a:lnTo>
                    <a:pt x="643674" y="564514"/>
                  </a:lnTo>
                  <a:lnTo>
                    <a:pt x="643674" y="276351"/>
                  </a:lnTo>
                  <a:lnTo>
                    <a:pt x="536486" y="276351"/>
                  </a:lnTo>
                  <a:lnTo>
                    <a:pt x="347891" y="0"/>
                  </a:lnTo>
                  <a:close/>
                </a:path>
              </a:pathLst>
            </a:custGeom>
            <a:solidFill>
              <a:srgbClr val="FFFFFF"/>
            </a:solidFill>
          </p:spPr>
          <p:txBody>
            <a:bodyPr wrap="square" lIns="0" tIns="0" rIns="0" bIns="0" rtlCol="0"/>
            <a:lstStyle/>
            <a:p>
              <a:endParaRPr/>
            </a:p>
          </p:txBody>
        </p:sp>
        <p:sp>
          <p:nvSpPr>
            <p:cNvPr id="49" name="object 49"/>
            <p:cNvSpPr/>
            <p:nvPr/>
          </p:nvSpPr>
          <p:spPr>
            <a:xfrm>
              <a:off x="951572" y="2469261"/>
              <a:ext cx="643890" cy="564515"/>
            </a:xfrm>
            <a:custGeom>
              <a:avLst/>
              <a:gdLst/>
              <a:ahLst/>
              <a:cxnLst/>
              <a:rect l="l" t="t" r="r" b="b"/>
              <a:pathLst>
                <a:path w="643890" h="564514">
                  <a:moveTo>
                    <a:pt x="0" y="276351"/>
                  </a:moveTo>
                  <a:lnTo>
                    <a:pt x="375450" y="276351"/>
                  </a:lnTo>
                  <a:lnTo>
                    <a:pt x="347891" y="0"/>
                  </a:lnTo>
                  <a:lnTo>
                    <a:pt x="536486" y="276351"/>
                  </a:lnTo>
                  <a:lnTo>
                    <a:pt x="643674" y="276351"/>
                  </a:lnTo>
                  <a:lnTo>
                    <a:pt x="643674" y="324357"/>
                  </a:lnTo>
                  <a:lnTo>
                    <a:pt x="643674" y="396366"/>
                  </a:lnTo>
                  <a:lnTo>
                    <a:pt x="643674" y="564514"/>
                  </a:lnTo>
                  <a:lnTo>
                    <a:pt x="536486" y="564514"/>
                  </a:lnTo>
                  <a:lnTo>
                    <a:pt x="375450" y="564514"/>
                  </a:lnTo>
                  <a:lnTo>
                    <a:pt x="0" y="564514"/>
                  </a:lnTo>
                  <a:lnTo>
                    <a:pt x="0" y="396366"/>
                  </a:lnTo>
                  <a:lnTo>
                    <a:pt x="0" y="324357"/>
                  </a:lnTo>
                  <a:lnTo>
                    <a:pt x="0" y="276351"/>
                  </a:lnTo>
                  <a:close/>
                </a:path>
              </a:pathLst>
            </a:custGeom>
            <a:ln w="5334">
              <a:solidFill>
                <a:srgbClr val="000000"/>
              </a:solidFill>
            </a:ln>
          </p:spPr>
          <p:txBody>
            <a:bodyPr wrap="square" lIns="0" tIns="0" rIns="0" bIns="0" rtlCol="0"/>
            <a:lstStyle/>
            <a:p>
              <a:endParaRPr/>
            </a:p>
          </p:txBody>
        </p:sp>
      </p:grpSp>
      <p:sp>
        <p:nvSpPr>
          <p:cNvPr id="50" name="object 50"/>
          <p:cNvSpPr txBox="1"/>
          <p:nvPr/>
        </p:nvSpPr>
        <p:spPr>
          <a:xfrm>
            <a:off x="1203132" y="4363279"/>
            <a:ext cx="858488" cy="323163"/>
          </a:xfrm>
          <a:prstGeom prst="rect">
            <a:avLst/>
          </a:prstGeom>
          <a:ln w="5333">
            <a:solidFill>
              <a:srgbClr val="000000"/>
            </a:solidFill>
          </a:ln>
        </p:spPr>
        <p:txBody>
          <a:bodyPr vert="horz" wrap="square" lIns="0" tIns="63498" rIns="0" bIns="0" rtlCol="0">
            <a:spAutoFit/>
          </a:bodyPr>
          <a:lstStyle/>
          <a:p>
            <a:pPr algn="ctr">
              <a:spcBef>
                <a:spcPts val="500"/>
              </a:spcBef>
            </a:pPr>
            <a:r>
              <a:rPr sz="800" spc="-40" dirty="0">
                <a:solidFill>
                  <a:srgbClr val="585858"/>
                </a:solidFill>
                <a:latin typeface="BIZ UDPゴシック"/>
                <a:cs typeface="BIZ UDPゴシック"/>
              </a:rPr>
              <a:t>時々いる</a:t>
            </a:r>
            <a:endParaRPr sz="800">
              <a:latin typeface="BIZ UDPゴシック"/>
              <a:cs typeface="BIZ UDPゴシック"/>
            </a:endParaRPr>
          </a:p>
          <a:p>
            <a:pPr marL="32173" algn="ctr">
              <a:spcBef>
                <a:spcPts val="67"/>
              </a:spcBef>
            </a:pPr>
            <a:r>
              <a:rPr sz="800" dirty="0">
                <a:solidFill>
                  <a:srgbClr val="585858"/>
                </a:solidFill>
                <a:latin typeface="BIZ UDPゴシック"/>
                <a:cs typeface="BIZ UDPゴシック"/>
              </a:rPr>
              <a:t>27</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54%</a:t>
            </a:r>
            <a:endParaRPr sz="800">
              <a:latin typeface="BIZ UDPゴシック"/>
              <a:cs typeface="BIZ UDPゴシック"/>
            </a:endParaRPr>
          </a:p>
        </p:txBody>
      </p:sp>
      <p:grpSp>
        <p:nvGrpSpPr>
          <p:cNvPr id="51" name="object 51"/>
          <p:cNvGrpSpPr/>
          <p:nvPr/>
        </p:nvGrpSpPr>
        <p:grpSpPr>
          <a:xfrm>
            <a:off x="1500556" y="2060008"/>
            <a:ext cx="727260" cy="473269"/>
            <a:chOff x="1174648" y="1018095"/>
            <a:chExt cx="545465" cy="354965"/>
          </a:xfrm>
        </p:grpSpPr>
        <p:sp>
          <p:nvSpPr>
            <p:cNvPr id="52" name="object 52"/>
            <p:cNvSpPr/>
            <p:nvPr/>
          </p:nvSpPr>
          <p:spPr>
            <a:xfrm>
              <a:off x="1177505" y="1020953"/>
              <a:ext cx="539750" cy="349250"/>
            </a:xfrm>
            <a:custGeom>
              <a:avLst/>
              <a:gdLst/>
              <a:ahLst/>
              <a:cxnLst/>
              <a:rect l="l" t="t" r="r" b="b"/>
              <a:pathLst>
                <a:path w="539750" h="349250">
                  <a:moveTo>
                    <a:pt x="539661" y="0"/>
                  </a:moveTo>
                  <a:lnTo>
                    <a:pt x="0" y="0"/>
                  </a:lnTo>
                  <a:lnTo>
                    <a:pt x="0" y="254127"/>
                  </a:lnTo>
                  <a:lnTo>
                    <a:pt x="314871" y="254127"/>
                  </a:lnTo>
                  <a:lnTo>
                    <a:pt x="517817" y="348869"/>
                  </a:lnTo>
                  <a:lnTo>
                    <a:pt x="449745" y="254127"/>
                  </a:lnTo>
                  <a:lnTo>
                    <a:pt x="539661" y="254127"/>
                  </a:lnTo>
                  <a:lnTo>
                    <a:pt x="539661" y="0"/>
                  </a:lnTo>
                  <a:close/>
                </a:path>
              </a:pathLst>
            </a:custGeom>
            <a:solidFill>
              <a:srgbClr val="FFFFFF"/>
            </a:solidFill>
          </p:spPr>
          <p:txBody>
            <a:bodyPr wrap="square" lIns="0" tIns="0" rIns="0" bIns="0" rtlCol="0"/>
            <a:lstStyle/>
            <a:p>
              <a:endParaRPr/>
            </a:p>
          </p:txBody>
        </p:sp>
        <p:sp>
          <p:nvSpPr>
            <p:cNvPr id="53" name="object 53"/>
            <p:cNvSpPr/>
            <p:nvPr/>
          </p:nvSpPr>
          <p:spPr>
            <a:xfrm>
              <a:off x="1177505" y="1020953"/>
              <a:ext cx="539750" cy="349250"/>
            </a:xfrm>
            <a:custGeom>
              <a:avLst/>
              <a:gdLst/>
              <a:ahLst/>
              <a:cxnLst/>
              <a:rect l="l" t="t" r="r" b="b"/>
              <a:pathLst>
                <a:path w="539750" h="349250">
                  <a:moveTo>
                    <a:pt x="0" y="0"/>
                  </a:moveTo>
                  <a:lnTo>
                    <a:pt x="314871" y="0"/>
                  </a:lnTo>
                  <a:lnTo>
                    <a:pt x="449745" y="0"/>
                  </a:lnTo>
                  <a:lnTo>
                    <a:pt x="539661" y="0"/>
                  </a:lnTo>
                  <a:lnTo>
                    <a:pt x="539661" y="148209"/>
                  </a:lnTo>
                  <a:lnTo>
                    <a:pt x="539661" y="211836"/>
                  </a:lnTo>
                  <a:lnTo>
                    <a:pt x="539661" y="254127"/>
                  </a:lnTo>
                  <a:lnTo>
                    <a:pt x="449745" y="254127"/>
                  </a:lnTo>
                  <a:lnTo>
                    <a:pt x="517817" y="348869"/>
                  </a:lnTo>
                  <a:lnTo>
                    <a:pt x="314871" y="254127"/>
                  </a:lnTo>
                  <a:lnTo>
                    <a:pt x="0" y="254127"/>
                  </a:lnTo>
                  <a:lnTo>
                    <a:pt x="0" y="211836"/>
                  </a:lnTo>
                  <a:lnTo>
                    <a:pt x="0" y="148209"/>
                  </a:lnTo>
                  <a:lnTo>
                    <a:pt x="0" y="0"/>
                  </a:lnTo>
                  <a:close/>
                </a:path>
              </a:pathLst>
            </a:custGeom>
            <a:ln w="5333">
              <a:solidFill>
                <a:srgbClr val="000000"/>
              </a:solidFill>
            </a:ln>
          </p:spPr>
          <p:txBody>
            <a:bodyPr wrap="square" lIns="0" tIns="0" rIns="0" bIns="0" rtlCol="0"/>
            <a:lstStyle/>
            <a:p>
              <a:endParaRPr/>
            </a:p>
          </p:txBody>
        </p:sp>
      </p:grpSp>
      <p:sp>
        <p:nvSpPr>
          <p:cNvPr id="54" name="object 54"/>
          <p:cNvSpPr txBox="1"/>
          <p:nvPr/>
        </p:nvSpPr>
        <p:spPr>
          <a:xfrm>
            <a:off x="1629550" y="2078874"/>
            <a:ext cx="502055" cy="284692"/>
          </a:xfrm>
          <a:prstGeom prst="rect">
            <a:avLst/>
          </a:prstGeom>
        </p:spPr>
        <p:txBody>
          <a:bodyPr vert="horz" wrap="square" lIns="0" tIns="25399" rIns="0" bIns="0" rtlCol="0">
            <a:spAutoFit/>
          </a:bodyPr>
          <a:lstStyle/>
          <a:p>
            <a:pPr marL="84665">
              <a:spcBef>
                <a:spcPts val="200"/>
              </a:spcBef>
            </a:pPr>
            <a:r>
              <a:rPr sz="800" spc="-53" dirty="0">
                <a:solidFill>
                  <a:srgbClr val="585858"/>
                </a:solidFill>
                <a:latin typeface="BIZ UDPゴシック"/>
                <a:cs typeface="BIZ UDPゴシック"/>
              </a:rPr>
              <a:t>いない</a:t>
            </a:r>
            <a:endParaRPr sz="800">
              <a:latin typeface="BIZ UDPゴシック"/>
              <a:cs typeface="BIZ UDPゴシック"/>
            </a:endParaRPr>
          </a:p>
          <a:p>
            <a:pPr marL="16933">
              <a:spcBef>
                <a:spcPts val="67"/>
              </a:spcBef>
            </a:pPr>
            <a:r>
              <a:rPr sz="800" spc="-13" dirty="0">
                <a:solidFill>
                  <a:srgbClr val="585858"/>
                </a:solidFill>
                <a:latin typeface="BIZ UDPゴシック"/>
                <a:cs typeface="BIZ UDPゴシック"/>
              </a:rPr>
              <a:t>4</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8%</a:t>
            </a:r>
            <a:endParaRPr sz="800">
              <a:latin typeface="BIZ UDPゴシック"/>
              <a:cs typeface="BIZ UDPゴシック"/>
            </a:endParaRPr>
          </a:p>
        </p:txBody>
      </p:sp>
      <p:grpSp>
        <p:nvGrpSpPr>
          <p:cNvPr id="55" name="object 55"/>
          <p:cNvGrpSpPr/>
          <p:nvPr/>
        </p:nvGrpSpPr>
        <p:grpSpPr>
          <a:xfrm>
            <a:off x="4080219" y="2435660"/>
            <a:ext cx="2506040" cy="276850"/>
            <a:chOff x="3109467" y="1299845"/>
            <a:chExt cx="1879600" cy="207645"/>
          </a:xfrm>
        </p:grpSpPr>
        <p:sp>
          <p:nvSpPr>
            <p:cNvPr id="56" name="object 56"/>
            <p:cNvSpPr/>
            <p:nvPr/>
          </p:nvSpPr>
          <p:spPr>
            <a:xfrm>
              <a:off x="3109467" y="1299845"/>
              <a:ext cx="1879600" cy="207645"/>
            </a:xfrm>
            <a:custGeom>
              <a:avLst/>
              <a:gdLst/>
              <a:ahLst/>
              <a:cxnLst/>
              <a:rect l="l" t="t" r="r" b="b"/>
              <a:pathLst>
                <a:path w="1879600" h="207644">
                  <a:moveTo>
                    <a:pt x="1879346" y="0"/>
                  </a:moveTo>
                  <a:lnTo>
                    <a:pt x="0" y="0"/>
                  </a:lnTo>
                  <a:lnTo>
                    <a:pt x="0" y="207391"/>
                  </a:lnTo>
                  <a:lnTo>
                    <a:pt x="1879346" y="207391"/>
                  </a:lnTo>
                  <a:lnTo>
                    <a:pt x="1879346" y="0"/>
                  </a:lnTo>
                  <a:close/>
                </a:path>
              </a:pathLst>
            </a:custGeom>
            <a:solidFill>
              <a:srgbClr val="92D050"/>
            </a:solidFill>
          </p:spPr>
          <p:txBody>
            <a:bodyPr wrap="square" lIns="0" tIns="0" rIns="0" bIns="0" rtlCol="0"/>
            <a:lstStyle/>
            <a:p>
              <a:endParaRPr/>
            </a:p>
          </p:txBody>
        </p:sp>
        <p:sp>
          <p:nvSpPr>
            <p:cNvPr id="57" name="object 57"/>
            <p:cNvSpPr/>
            <p:nvPr/>
          </p:nvSpPr>
          <p:spPr>
            <a:xfrm>
              <a:off x="4011802" y="1353794"/>
              <a:ext cx="75565" cy="99695"/>
            </a:xfrm>
            <a:custGeom>
              <a:avLst/>
              <a:gdLst/>
              <a:ahLst/>
              <a:cxnLst/>
              <a:rect l="l" t="t" r="r" b="b"/>
              <a:pathLst>
                <a:path w="75564" h="99694">
                  <a:moveTo>
                    <a:pt x="75107" y="0"/>
                  </a:moveTo>
                  <a:lnTo>
                    <a:pt x="0" y="0"/>
                  </a:lnTo>
                  <a:lnTo>
                    <a:pt x="0" y="99466"/>
                  </a:lnTo>
                  <a:lnTo>
                    <a:pt x="75107" y="99466"/>
                  </a:lnTo>
                  <a:lnTo>
                    <a:pt x="75107" y="0"/>
                  </a:lnTo>
                  <a:close/>
                </a:path>
              </a:pathLst>
            </a:custGeom>
            <a:solidFill>
              <a:srgbClr val="FFFFFF"/>
            </a:solidFill>
          </p:spPr>
          <p:txBody>
            <a:bodyPr wrap="square" lIns="0" tIns="0" rIns="0" bIns="0" rtlCol="0"/>
            <a:lstStyle/>
            <a:p>
              <a:endParaRPr/>
            </a:p>
          </p:txBody>
        </p:sp>
      </p:grpSp>
      <p:grpSp>
        <p:nvGrpSpPr>
          <p:cNvPr id="58" name="object 58"/>
          <p:cNvGrpSpPr/>
          <p:nvPr/>
        </p:nvGrpSpPr>
        <p:grpSpPr>
          <a:xfrm>
            <a:off x="4080219" y="3821602"/>
            <a:ext cx="2506040" cy="277695"/>
            <a:chOff x="3109467" y="2339340"/>
            <a:chExt cx="1879600" cy="208279"/>
          </a:xfrm>
        </p:grpSpPr>
        <p:sp>
          <p:nvSpPr>
            <p:cNvPr id="59" name="object 59"/>
            <p:cNvSpPr/>
            <p:nvPr/>
          </p:nvSpPr>
          <p:spPr>
            <a:xfrm>
              <a:off x="3109467" y="2339340"/>
              <a:ext cx="835660" cy="208279"/>
            </a:xfrm>
            <a:custGeom>
              <a:avLst/>
              <a:gdLst/>
              <a:ahLst/>
              <a:cxnLst/>
              <a:rect l="l" t="t" r="r" b="b"/>
              <a:pathLst>
                <a:path w="835660" h="208280">
                  <a:moveTo>
                    <a:pt x="835660" y="0"/>
                  </a:moveTo>
                  <a:lnTo>
                    <a:pt x="0" y="0"/>
                  </a:lnTo>
                  <a:lnTo>
                    <a:pt x="0" y="208152"/>
                  </a:lnTo>
                  <a:lnTo>
                    <a:pt x="835660" y="208152"/>
                  </a:lnTo>
                  <a:lnTo>
                    <a:pt x="835660" y="0"/>
                  </a:lnTo>
                  <a:close/>
                </a:path>
              </a:pathLst>
            </a:custGeom>
            <a:solidFill>
              <a:srgbClr val="92D050"/>
            </a:solidFill>
          </p:spPr>
          <p:txBody>
            <a:bodyPr wrap="square" lIns="0" tIns="0" rIns="0" bIns="0" rtlCol="0"/>
            <a:lstStyle/>
            <a:p>
              <a:endParaRPr/>
            </a:p>
          </p:txBody>
        </p:sp>
        <p:sp>
          <p:nvSpPr>
            <p:cNvPr id="60" name="object 60"/>
            <p:cNvSpPr/>
            <p:nvPr/>
          </p:nvSpPr>
          <p:spPr>
            <a:xfrm>
              <a:off x="3945127" y="2339340"/>
              <a:ext cx="730885" cy="208279"/>
            </a:xfrm>
            <a:custGeom>
              <a:avLst/>
              <a:gdLst/>
              <a:ahLst/>
              <a:cxnLst/>
              <a:rect l="l" t="t" r="r" b="b"/>
              <a:pathLst>
                <a:path w="730885" h="208280">
                  <a:moveTo>
                    <a:pt x="730503" y="0"/>
                  </a:moveTo>
                  <a:lnTo>
                    <a:pt x="0" y="0"/>
                  </a:lnTo>
                  <a:lnTo>
                    <a:pt x="0" y="208152"/>
                  </a:lnTo>
                  <a:lnTo>
                    <a:pt x="730503" y="208152"/>
                  </a:lnTo>
                  <a:lnTo>
                    <a:pt x="730503" y="0"/>
                  </a:lnTo>
                  <a:close/>
                </a:path>
              </a:pathLst>
            </a:custGeom>
            <a:solidFill>
              <a:srgbClr val="5B9BD4"/>
            </a:solidFill>
          </p:spPr>
          <p:txBody>
            <a:bodyPr wrap="square" lIns="0" tIns="0" rIns="0" bIns="0" rtlCol="0"/>
            <a:lstStyle/>
            <a:p>
              <a:endParaRPr/>
            </a:p>
          </p:txBody>
        </p:sp>
        <p:sp>
          <p:nvSpPr>
            <p:cNvPr id="61" name="object 61"/>
            <p:cNvSpPr/>
            <p:nvPr/>
          </p:nvSpPr>
          <p:spPr>
            <a:xfrm>
              <a:off x="4675631" y="2339340"/>
              <a:ext cx="313690" cy="208279"/>
            </a:xfrm>
            <a:custGeom>
              <a:avLst/>
              <a:gdLst/>
              <a:ahLst/>
              <a:cxnLst/>
              <a:rect l="l" t="t" r="r" b="b"/>
              <a:pathLst>
                <a:path w="313689" h="208280">
                  <a:moveTo>
                    <a:pt x="313182" y="0"/>
                  </a:moveTo>
                  <a:lnTo>
                    <a:pt x="0" y="0"/>
                  </a:lnTo>
                  <a:lnTo>
                    <a:pt x="0" y="208152"/>
                  </a:lnTo>
                  <a:lnTo>
                    <a:pt x="313182" y="208152"/>
                  </a:lnTo>
                  <a:lnTo>
                    <a:pt x="313182" y="0"/>
                  </a:lnTo>
                  <a:close/>
                </a:path>
              </a:pathLst>
            </a:custGeom>
            <a:solidFill>
              <a:srgbClr val="FFC000"/>
            </a:solidFill>
          </p:spPr>
          <p:txBody>
            <a:bodyPr wrap="square" lIns="0" tIns="0" rIns="0" bIns="0" rtlCol="0"/>
            <a:lstStyle/>
            <a:p>
              <a:endParaRPr/>
            </a:p>
          </p:txBody>
        </p:sp>
        <p:sp>
          <p:nvSpPr>
            <p:cNvPr id="62" name="object 62"/>
            <p:cNvSpPr/>
            <p:nvPr/>
          </p:nvSpPr>
          <p:spPr>
            <a:xfrm>
              <a:off x="3489706" y="2393797"/>
              <a:ext cx="1380490" cy="99695"/>
            </a:xfrm>
            <a:custGeom>
              <a:avLst/>
              <a:gdLst/>
              <a:ahLst/>
              <a:cxnLst/>
              <a:rect l="l" t="t" r="r" b="b"/>
              <a:pathLst>
                <a:path w="1380489" h="99694">
                  <a:moveTo>
                    <a:pt x="75095" y="0"/>
                  </a:moveTo>
                  <a:lnTo>
                    <a:pt x="0" y="0"/>
                  </a:lnTo>
                  <a:lnTo>
                    <a:pt x="0" y="99466"/>
                  </a:lnTo>
                  <a:lnTo>
                    <a:pt x="75095" y="99466"/>
                  </a:lnTo>
                  <a:lnTo>
                    <a:pt x="75095" y="0"/>
                  </a:lnTo>
                  <a:close/>
                </a:path>
                <a:path w="1380489" h="99694">
                  <a:moveTo>
                    <a:pt x="858189" y="0"/>
                  </a:moveTo>
                  <a:lnTo>
                    <a:pt x="783082" y="0"/>
                  </a:lnTo>
                  <a:lnTo>
                    <a:pt x="783082" y="99466"/>
                  </a:lnTo>
                  <a:lnTo>
                    <a:pt x="858189" y="99466"/>
                  </a:lnTo>
                  <a:lnTo>
                    <a:pt x="858189" y="0"/>
                  </a:lnTo>
                  <a:close/>
                </a:path>
                <a:path w="1380489" h="99694">
                  <a:moveTo>
                    <a:pt x="1380413" y="0"/>
                  </a:moveTo>
                  <a:lnTo>
                    <a:pt x="1305306" y="0"/>
                  </a:lnTo>
                  <a:lnTo>
                    <a:pt x="1305306" y="99466"/>
                  </a:lnTo>
                  <a:lnTo>
                    <a:pt x="1380413" y="99466"/>
                  </a:lnTo>
                  <a:lnTo>
                    <a:pt x="1380413" y="0"/>
                  </a:lnTo>
                  <a:close/>
                </a:path>
              </a:pathLst>
            </a:custGeom>
            <a:solidFill>
              <a:srgbClr val="FFFFFF"/>
            </a:solidFill>
          </p:spPr>
          <p:txBody>
            <a:bodyPr wrap="square" lIns="0" tIns="0" rIns="0" bIns="0" rtlCol="0"/>
            <a:lstStyle/>
            <a:p>
              <a:endParaRPr/>
            </a:p>
          </p:txBody>
        </p:sp>
      </p:grpSp>
      <p:grpSp>
        <p:nvGrpSpPr>
          <p:cNvPr id="63" name="object 63"/>
          <p:cNvGrpSpPr/>
          <p:nvPr/>
        </p:nvGrpSpPr>
        <p:grpSpPr>
          <a:xfrm>
            <a:off x="4080219" y="3128547"/>
            <a:ext cx="2506040" cy="277695"/>
            <a:chOff x="3109467" y="1819529"/>
            <a:chExt cx="1879600" cy="208279"/>
          </a:xfrm>
        </p:grpSpPr>
        <p:sp>
          <p:nvSpPr>
            <p:cNvPr id="64" name="object 64"/>
            <p:cNvSpPr/>
            <p:nvPr/>
          </p:nvSpPr>
          <p:spPr>
            <a:xfrm>
              <a:off x="3109467" y="1819529"/>
              <a:ext cx="1373505" cy="208279"/>
            </a:xfrm>
            <a:custGeom>
              <a:avLst/>
              <a:gdLst/>
              <a:ahLst/>
              <a:cxnLst/>
              <a:rect l="l" t="t" r="r" b="b"/>
              <a:pathLst>
                <a:path w="1373504" h="208280">
                  <a:moveTo>
                    <a:pt x="1373251" y="0"/>
                  </a:moveTo>
                  <a:lnTo>
                    <a:pt x="0" y="0"/>
                  </a:lnTo>
                  <a:lnTo>
                    <a:pt x="0" y="208279"/>
                  </a:lnTo>
                  <a:lnTo>
                    <a:pt x="1373251" y="208279"/>
                  </a:lnTo>
                  <a:lnTo>
                    <a:pt x="1373251" y="0"/>
                  </a:lnTo>
                  <a:close/>
                </a:path>
              </a:pathLst>
            </a:custGeom>
            <a:solidFill>
              <a:srgbClr val="92D050"/>
            </a:solidFill>
          </p:spPr>
          <p:txBody>
            <a:bodyPr wrap="square" lIns="0" tIns="0" rIns="0" bIns="0" rtlCol="0"/>
            <a:lstStyle/>
            <a:p>
              <a:endParaRPr/>
            </a:p>
          </p:txBody>
        </p:sp>
        <p:sp>
          <p:nvSpPr>
            <p:cNvPr id="65" name="object 65"/>
            <p:cNvSpPr/>
            <p:nvPr/>
          </p:nvSpPr>
          <p:spPr>
            <a:xfrm>
              <a:off x="4482718" y="1819529"/>
              <a:ext cx="289560" cy="208279"/>
            </a:xfrm>
            <a:custGeom>
              <a:avLst/>
              <a:gdLst/>
              <a:ahLst/>
              <a:cxnLst/>
              <a:rect l="l" t="t" r="r" b="b"/>
              <a:pathLst>
                <a:path w="289560" h="208280">
                  <a:moveTo>
                    <a:pt x="289305" y="0"/>
                  </a:moveTo>
                  <a:lnTo>
                    <a:pt x="0" y="0"/>
                  </a:lnTo>
                  <a:lnTo>
                    <a:pt x="0" y="208279"/>
                  </a:lnTo>
                  <a:lnTo>
                    <a:pt x="289305" y="208279"/>
                  </a:lnTo>
                  <a:lnTo>
                    <a:pt x="289305" y="0"/>
                  </a:lnTo>
                  <a:close/>
                </a:path>
              </a:pathLst>
            </a:custGeom>
            <a:solidFill>
              <a:srgbClr val="5B9BD4"/>
            </a:solidFill>
          </p:spPr>
          <p:txBody>
            <a:bodyPr wrap="square" lIns="0" tIns="0" rIns="0" bIns="0" rtlCol="0"/>
            <a:lstStyle/>
            <a:p>
              <a:endParaRPr/>
            </a:p>
          </p:txBody>
        </p:sp>
        <p:sp>
          <p:nvSpPr>
            <p:cNvPr id="66" name="object 66"/>
            <p:cNvSpPr/>
            <p:nvPr/>
          </p:nvSpPr>
          <p:spPr>
            <a:xfrm>
              <a:off x="4772025" y="1819529"/>
              <a:ext cx="217170" cy="208279"/>
            </a:xfrm>
            <a:custGeom>
              <a:avLst/>
              <a:gdLst/>
              <a:ahLst/>
              <a:cxnLst/>
              <a:rect l="l" t="t" r="r" b="b"/>
              <a:pathLst>
                <a:path w="217170" h="208280">
                  <a:moveTo>
                    <a:pt x="216788" y="0"/>
                  </a:moveTo>
                  <a:lnTo>
                    <a:pt x="0" y="0"/>
                  </a:lnTo>
                  <a:lnTo>
                    <a:pt x="0" y="208279"/>
                  </a:lnTo>
                  <a:lnTo>
                    <a:pt x="216788" y="208279"/>
                  </a:lnTo>
                  <a:lnTo>
                    <a:pt x="216788" y="0"/>
                  </a:lnTo>
                  <a:close/>
                </a:path>
              </a:pathLst>
            </a:custGeom>
            <a:solidFill>
              <a:srgbClr val="FFC000"/>
            </a:solidFill>
          </p:spPr>
          <p:txBody>
            <a:bodyPr wrap="square" lIns="0" tIns="0" rIns="0" bIns="0" rtlCol="0"/>
            <a:lstStyle/>
            <a:p>
              <a:endParaRPr/>
            </a:p>
          </p:txBody>
        </p:sp>
        <p:sp>
          <p:nvSpPr>
            <p:cNvPr id="67" name="object 67"/>
            <p:cNvSpPr/>
            <p:nvPr/>
          </p:nvSpPr>
          <p:spPr>
            <a:xfrm>
              <a:off x="3742563" y="1873859"/>
              <a:ext cx="1176020" cy="99695"/>
            </a:xfrm>
            <a:custGeom>
              <a:avLst/>
              <a:gdLst/>
              <a:ahLst/>
              <a:cxnLst/>
              <a:rect l="l" t="t" r="r" b="b"/>
              <a:pathLst>
                <a:path w="1176020" h="99694">
                  <a:moveTo>
                    <a:pt x="107530" y="0"/>
                  </a:moveTo>
                  <a:lnTo>
                    <a:pt x="0" y="0"/>
                  </a:lnTo>
                  <a:lnTo>
                    <a:pt x="0" y="99466"/>
                  </a:lnTo>
                  <a:lnTo>
                    <a:pt x="107530" y="99466"/>
                  </a:lnTo>
                  <a:lnTo>
                    <a:pt x="107530" y="0"/>
                  </a:lnTo>
                  <a:close/>
                </a:path>
                <a:path w="1176020" h="99694">
                  <a:moveTo>
                    <a:pt x="922705" y="0"/>
                  </a:moveTo>
                  <a:lnTo>
                    <a:pt x="847598" y="0"/>
                  </a:lnTo>
                  <a:lnTo>
                    <a:pt x="847598" y="99466"/>
                  </a:lnTo>
                  <a:lnTo>
                    <a:pt x="922705" y="99466"/>
                  </a:lnTo>
                  <a:lnTo>
                    <a:pt x="922705" y="0"/>
                  </a:lnTo>
                  <a:close/>
                </a:path>
                <a:path w="1176020" h="99694">
                  <a:moveTo>
                    <a:pt x="1175689" y="0"/>
                  </a:moveTo>
                  <a:lnTo>
                    <a:pt x="1100582" y="0"/>
                  </a:lnTo>
                  <a:lnTo>
                    <a:pt x="1100582" y="99466"/>
                  </a:lnTo>
                  <a:lnTo>
                    <a:pt x="1175689" y="99466"/>
                  </a:lnTo>
                  <a:lnTo>
                    <a:pt x="1175689" y="0"/>
                  </a:lnTo>
                  <a:close/>
                </a:path>
              </a:pathLst>
            </a:custGeom>
            <a:solidFill>
              <a:srgbClr val="FFFFFF"/>
            </a:solidFill>
          </p:spPr>
          <p:txBody>
            <a:bodyPr wrap="square" lIns="0" tIns="0" rIns="0" bIns="0" rtlCol="0"/>
            <a:lstStyle/>
            <a:p>
              <a:endParaRPr/>
            </a:p>
          </p:txBody>
        </p:sp>
      </p:grpSp>
      <p:graphicFrame>
        <p:nvGraphicFramePr>
          <p:cNvPr id="68" name="object 68"/>
          <p:cNvGraphicFramePr>
            <a:graphicFrameLocks noGrp="1"/>
          </p:cNvGraphicFramePr>
          <p:nvPr>
            <p:extLst>
              <p:ext uri="{D42A27DB-BD31-4B8C-83A1-F6EECF244321}">
                <p14:modId xmlns:p14="http://schemas.microsoft.com/office/powerpoint/2010/main" val="2470584841"/>
              </p:ext>
            </p:extLst>
          </p:nvPr>
        </p:nvGraphicFramePr>
        <p:xfrm>
          <a:off x="4076664" y="2227218"/>
          <a:ext cx="2510271" cy="2075950"/>
        </p:xfrm>
        <a:graphic>
          <a:graphicData uri="http://schemas.openxmlformats.org/drawingml/2006/table">
            <a:tbl>
              <a:tblPr firstRow="1" bandRow="1">
                <a:tableStyleId>{2D5ABB26-0587-4C30-8999-92F81FD0307C}</a:tableStyleId>
              </a:tblPr>
              <a:tblGrid>
                <a:gridCol w="502055">
                  <a:extLst>
                    <a:ext uri="{9D8B030D-6E8A-4147-A177-3AD203B41FA5}">
                      <a16:colId xmlns:a16="http://schemas.microsoft.com/office/drawing/2014/main" val="20000"/>
                    </a:ext>
                  </a:extLst>
                </a:gridCol>
                <a:gridCol w="497822">
                  <a:extLst>
                    <a:ext uri="{9D8B030D-6E8A-4147-A177-3AD203B41FA5}">
                      <a16:colId xmlns:a16="http://schemas.microsoft.com/office/drawing/2014/main" val="20001"/>
                    </a:ext>
                  </a:extLst>
                </a:gridCol>
                <a:gridCol w="115141">
                  <a:extLst>
                    <a:ext uri="{9D8B030D-6E8A-4147-A177-3AD203B41FA5}">
                      <a16:colId xmlns:a16="http://schemas.microsoft.com/office/drawing/2014/main" val="20002"/>
                    </a:ext>
                  </a:extLst>
                </a:gridCol>
                <a:gridCol w="389452">
                  <a:extLst>
                    <a:ext uri="{9D8B030D-6E8A-4147-A177-3AD203B41FA5}">
                      <a16:colId xmlns:a16="http://schemas.microsoft.com/office/drawing/2014/main" val="20003"/>
                    </a:ext>
                  </a:extLst>
                </a:gridCol>
                <a:gridCol w="327647">
                  <a:extLst>
                    <a:ext uri="{9D8B030D-6E8A-4147-A177-3AD203B41FA5}">
                      <a16:colId xmlns:a16="http://schemas.microsoft.com/office/drawing/2014/main" val="20004"/>
                    </a:ext>
                  </a:extLst>
                </a:gridCol>
                <a:gridCol w="174406">
                  <a:extLst>
                    <a:ext uri="{9D8B030D-6E8A-4147-A177-3AD203B41FA5}">
                      <a16:colId xmlns:a16="http://schemas.microsoft.com/office/drawing/2014/main" val="20005"/>
                    </a:ext>
                  </a:extLst>
                </a:gridCol>
                <a:gridCol w="83817">
                  <a:extLst>
                    <a:ext uri="{9D8B030D-6E8A-4147-A177-3AD203B41FA5}">
                      <a16:colId xmlns:a16="http://schemas.microsoft.com/office/drawing/2014/main" val="20006"/>
                    </a:ext>
                  </a:extLst>
                </a:gridCol>
                <a:gridCol w="129535">
                  <a:extLst>
                    <a:ext uri="{9D8B030D-6E8A-4147-A177-3AD203B41FA5}">
                      <a16:colId xmlns:a16="http://schemas.microsoft.com/office/drawing/2014/main" val="20007"/>
                    </a:ext>
                  </a:extLst>
                </a:gridCol>
                <a:gridCol w="290396">
                  <a:extLst>
                    <a:ext uri="{9D8B030D-6E8A-4147-A177-3AD203B41FA5}">
                      <a16:colId xmlns:a16="http://schemas.microsoft.com/office/drawing/2014/main" val="20008"/>
                    </a:ext>
                  </a:extLst>
                </a:gridCol>
              </a:tblGrid>
              <a:tr h="208272">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3">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0"/>
                  </a:ext>
                </a:extLst>
              </a:tr>
              <a:tr h="276003">
                <a:tc gridSpan="9">
                  <a:txBody>
                    <a:bodyPr/>
                    <a:lstStyle/>
                    <a:p>
                      <a:pPr algn="ctr">
                        <a:lnSpc>
                          <a:spcPct val="100000"/>
                        </a:lnSpc>
                        <a:spcBef>
                          <a:spcPts val="484"/>
                        </a:spcBef>
                      </a:pPr>
                      <a:r>
                        <a:rPr sz="700" spc="-50" dirty="0">
                          <a:solidFill>
                            <a:srgbClr val="404040"/>
                          </a:solidFill>
                          <a:latin typeface="Calibri"/>
                          <a:cs typeface="Calibri"/>
                        </a:rPr>
                        <a:t>4</a:t>
                      </a:r>
                      <a:endParaRPr sz="700">
                        <a:latin typeface="Calibri"/>
                        <a:cs typeface="Calibri"/>
                      </a:endParaRPr>
                    </a:p>
                  </a:txBody>
                  <a:tcPr marL="0" marR="0" marT="82122" marB="0">
                    <a:lnL w="6350">
                      <a:solidFill>
                        <a:srgbClr val="D9D9D9"/>
                      </a:solidFill>
                      <a:prstDash val="solid"/>
                    </a:lnL>
                    <a:lnR w="6350">
                      <a:solidFill>
                        <a:srgbClr val="D9D9D9"/>
                      </a:solidFill>
                      <a:prstDash val="solid"/>
                    </a:lnR>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1"/>
                  </a:ext>
                </a:extLst>
              </a:tr>
              <a:tr h="415698">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3">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2"/>
                  </a:ext>
                </a:extLst>
              </a:tr>
              <a:tr h="276850">
                <a:tc gridSpan="5">
                  <a:txBody>
                    <a:bodyPr/>
                    <a:lstStyle/>
                    <a:p>
                      <a:pPr marL="635" algn="ctr">
                        <a:lnSpc>
                          <a:spcPct val="100000"/>
                        </a:lnSpc>
                        <a:spcBef>
                          <a:spcPts val="490"/>
                        </a:spcBef>
                      </a:pPr>
                      <a:r>
                        <a:rPr sz="700" spc="-25" dirty="0">
                          <a:solidFill>
                            <a:srgbClr val="404040"/>
                          </a:solidFill>
                          <a:latin typeface="Calibri"/>
                          <a:cs typeface="Calibri"/>
                        </a:rPr>
                        <a:t>19</a:t>
                      </a:r>
                      <a:endParaRPr sz="700">
                        <a:latin typeface="Calibri"/>
                        <a:cs typeface="Calibri"/>
                      </a:endParaRPr>
                    </a:p>
                  </a:txBody>
                  <a:tcPr marL="0" marR="0" marT="82970" marB="0">
                    <a:lnL w="6350">
                      <a:solidFill>
                        <a:srgbClr val="D9D9D9"/>
                      </a:solidFill>
                      <a:prstDash val="solid"/>
                    </a:ln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gridSpan="3">
                  <a:txBody>
                    <a:bodyPr/>
                    <a:lstStyle/>
                    <a:p>
                      <a:pPr marL="1270" algn="ctr">
                        <a:lnSpc>
                          <a:spcPct val="100000"/>
                        </a:lnSpc>
                        <a:spcBef>
                          <a:spcPts val="490"/>
                        </a:spcBef>
                      </a:pPr>
                      <a:r>
                        <a:rPr sz="700" spc="-50" dirty="0">
                          <a:solidFill>
                            <a:srgbClr val="404040"/>
                          </a:solidFill>
                          <a:latin typeface="Calibri"/>
                          <a:cs typeface="Calibri"/>
                        </a:rPr>
                        <a:t>4</a:t>
                      </a:r>
                      <a:endParaRPr sz="700">
                        <a:latin typeface="Calibri"/>
                        <a:cs typeface="Calibri"/>
                      </a:endParaRPr>
                    </a:p>
                  </a:txBody>
                  <a:tcPr marL="0" marR="0" marT="82970" marB="0"/>
                </a:tc>
                <a:tc hMerge="1">
                  <a:txBody>
                    <a:bodyPr/>
                    <a:lstStyle/>
                    <a:p>
                      <a:endParaRPr/>
                    </a:p>
                  </a:txBody>
                  <a:tcPr marL="0" marR="0" marT="0" marB="0"/>
                </a:tc>
                <a:tc hMerge="1">
                  <a:txBody>
                    <a:bodyPr/>
                    <a:lstStyle/>
                    <a:p>
                      <a:endParaRPr/>
                    </a:p>
                  </a:txBody>
                  <a:tcPr marL="0" marR="0" marT="0" marB="0"/>
                </a:tc>
                <a:tc>
                  <a:txBody>
                    <a:bodyPr/>
                    <a:lstStyle/>
                    <a:p>
                      <a:pPr marL="635" algn="ctr">
                        <a:lnSpc>
                          <a:spcPct val="100000"/>
                        </a:lnSpc>
                        <a:spcBef>
                          <a:spcPts val="490"/>
                        </a:spcBef>
                      </a:pPr>
                      <a:r>
                        <a:rPr sz="700" spc="-50" dirty="0">
                          <a:solidFill>
                            <a:srgbClr val="404040"/>
                          </a:solidFill>
                          <a:latin typeface="Calibri"/>
                          <a:cs typeface="Calibri"/>
                        </a:rPr>
                        <a:t>3</a:t>
                      </a:r>
                      <a:endParaRPr sz="700">
                        <a:latin typeface="Calibri"/>
                        <a:cs typeface="Calibri"/>
                      </a:endParaRPr>
                    </a:p>
                  </a:txBody>
                  <a:tcPr marL="0" marR="0" marT="82970" marB="0">
                    <a:lnR w="6350">
                      <a:solidFill>
                        <a:srgbClr val="D9D9D9"/>
                      </a:solidFill>
                      <a:prstDash val="solid"/>
                    </a:lnR>
                  </a:tcPr>
                </a:tc>
                <a:extLst>
                  <a:ext uri="{0D108BD9-81ED-4DB2-BD59-A6C34878D82A}">
                    <a16:rowId xmlns:a16="http://schemas.microsoft.com/office/drawing/2014/main" val="10003"/>
                  </a:ext>
                </a:extLst>
              </a:tr>
              <a:tr h="414851">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3">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4"/>
                  </a:ext>
                </a:extLst>
              </a:tr>
              <a:tr h="276850">
                <a:tc gridSpan="3">
                  <a:txBody>
                    <a:bodyPr/>
                    <a:lstStyle/>
                    <a:p>
                      <a:pPr algn="ctr">
                        <a:lnSpc>
                          <a:spcPct val="100000"/>
                        </a:lnSpc>
                        <a:spcBef>
                          <a:spcPts val="495"/>
                        </a:spcBef>
                      </a:pPr>
                      <a:r>
                        <a:rPr sz="700" spc="-50" dirty="0">
                          <a:solidFill>
                            <a:srgbClr val="404040"/>
                          </a:solidFill>
                          <a:latin typeface="Calibri"/>
                          <a:cs typeface="Calibri"/>
                        </a:rPr>
                        <a:t>8</a:t>
                      </a:r>
                      <a:endParaRPr sz="700">
                        <a:latin typeface="Calibri"/>
                        <a:cs typeface="Calibri"/>
                      </a:endParaRPr>
                    </a:p>
                  </a:txBody>
                  <a:tcPr marL="0" marR="0" marT="83817" marB="0">
                    <a:lnL w="6350">
                      <a:solidFill>
                        <a:srgbClr val="D9D9D9"/>
                      </a:solidFill>
                      <a:prstDash val="solid"/>
                    </a:lnL>
                  </a:tcPr>
                </a:tc>
                <a:tc hMerge="1">
                  <a:txBody>
                    <a:bodyPr/>
                    <a:lstStyle/>
                    <a:p>
                      <a:endParaRPr/>
                    </a:p>
                  </a:txBody>
                  <a:tcPr marL="0" marR="0" marT="0" marB="0"/>
                </a:tc>
                <a:tc hMerge="1">
                  <a:txBody>
                    <a:bodyPr/>
                    <a:lstStyle/>
                    <a:p>
                      <a:endParaRPr/>
                    </a:p>
                  </a:txBody>
                  <a:tcPr marL="0" marR="0" marT="0" marB="0"/>
                </a:tc>
                <a:tc gridSpan="4">
                  <a:txBody>
                    <a:bodyPr/>
                    <a:lstStyle/>
                    <a:p>
                      <a:pPr marL="635" algn="ctr">
                        <a:lnSpc>
                          <a:spcPct val="100000"/>
                        </a:lnSpc>
                        <a:spcBef>
                          <a:spcPts val="495"/>
                        </a:spcBef>
                      </a:pPr>
                      <a:r>
                        <a:rPr sz="700" spc="-50" dirty="0">
                          <a:solidFill>
                            <a:srgbClr val="404040"/>
                          </a:solidFill>
                          <a:latin typeface="Calibri"/>
                          <a:cs typeface="Calibri"/>
                        </a:rPr>
                        <a:t>7</a:t>
                      </a:r>
                      <a:endParaRPr sz="700">
                        <a:latin typeface="Calibri"/>
                        <a:cs typeface="Calibri"/>
                      </a:endParaRPr>
                    </a:p>
                  </a:txBody>
                  <a:tcPr marL="0" marR="0" marT="83817"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gridSpan="2">
                  <a:txBody>
                    <a:bodyPr/>
                    <a:lstStyle/>
                    <a:p>
                      <a:pPr marL="635" algn="ctr">
                        <a:lnSpc>
                          <a:spcPct val="100000"/>
                        </a:lnSpc>
                        <a:spcBef>
                          <a:spcPts val="495"/>
                        </a:spcBef>
                      </a:pPr>
                      <a:r>
                        <a:rPr sz="700" spc="-50" dirty="0">
                          <a:solidFill>
                            <a:srgbClr val="404040"/>
                          </a:solidFill>
                          <a:latin typeface="Calibri"/>
                          <a:cs typeface="Calibri"/>
                        </a:rPr>
                        <a:t>3</a:t>
                      </a:r>
                      <a:endParaRPr sz="700">
                        <a:latin typeface="Calibri"/>
                        <a:cs typeface="Calibri"/>
                      </a:endParaRPr>
                    </a:p>
                  </a:txBody>
                  <a:tcPr marL="0" marR="0" marT="83817" marB="0">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5"/>
                  </a:ext>
                </a:extLst>
              </a:tr>
              <a:tr h="207426">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3">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6"/>
                  </a:ext>
                </a:extLst>
              </a:tr>
            </a:tbl>
          </a:graphicData>
        </a:graphic>
      </p:graphicFrame>
      <p:sp>
        <p:nvSpPr>
          <p:cNvPr id="69" name="object 69"/>
          <p:cNvSpPr txBox="1"/>
          <p:nvPr/>
        </p:nvSpPr>
        <p:spPr>
          <a:xfrm>
            <a:off x="4011812" y="4340758"/>
            <a:ext cx="138002" cy="120609"/>
          </a:xfrm>
          <a:prstGeom prst="rect">
            <a:avLst/>
          </a:prstGeom>
        </p:spPr>
        <p:txBody>
          <a:bodyPr vert="horz" wrap="square" lIns="0" tIns="17779" rIns="0" bIns="0" rtlCol="0">
            <a:spAutoFit/>
          </a:bodyPr>
          <a:lstStyle/>
          <a:p>
            <a:pPr marL="16933">
              <a:spcBef>
                <a:spcPts val="140"/>
              </a:spcBef>
            </a:pPr>
            <a:r>
              <a:rPr sz="667" spc="-33" dirty="0">
                <a:solidFill>
                  <a:srgbClr val="585858"/>
                </a:solidFill>
                <a:latin typeface="Calibri"/>
                <a:cs typeface="Calibri"/>
              </a:rPr>
              <a:t>0%</a:t>
            </a:r>
            <a:endParaRPr sz="667">
              <a:latin typeface="Calibri"/>
              <a:cs typeface="Calibri"/>
            </a:endParaRPr>
          </a:p>
        </p:txBody>
      </p:sp>
      <p:sp>
        <p:nvSpPr>
          <p:cNvPr id="70" name="object 70"/>
          <p:cNvSpPr txBox="1"/>
          <p:nvPr/>
        </p:nvSpPr>
        <p:spPr>
          <a:xfrm>
            <a:off x="4491345" y="4340758"/>
            <a:ext cx="1185289" cy="120609"/>
          </a:xfrm>
          <a:prstGeom prst="rect">
            <a:avLst/>
          </a:prstGeom>
        </p:spPr>
        <p:txBody>
          <a:bodyPr vert="horz" wrap="square" lIns="0" tIns="17779" rIns="0" bIns="0" rtlCol="0">
            <a:spAutoFit/>
          </a:bodyPr>
          <a:lstStyle/>
          <a:p>
            <a:pPr marL="16933">
              <a:spcBef>
                <a:spcPts val="140"/>
              </a:spcBef>
              <a:tabLst>
                <a:tab pos="518147" algn="l"/>
                <a:tab pos="1019361"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p:txBody>
      </p:sp>
      <p:sp>
        <p:nvSpPr>
          <p:cNvPr id="71" name="object 71"/>
          <p:cNvSpPr txBox="1"/>
          <p:nvPr/>
        </p:nvSpPr>
        <p:spPr>
          <a:xfrm>
            <a:off x="5995309" y="4340758"/>
            <a:ext cx="181180" cy="120609"/>
          </a:xfrm>
          <a:prstGeom prst="rect">
            <a:avLst/>
          </a:prstGeom>
        </p:spPr>
        <p:txBody>
          <a:bodyPr vert="horz" wrap="square" lIns="0" tIns="17779" rIns="0" bIns="0" rtlCol="0">
            <a:spAutoFit/>
          </a:bodyPr>
          <a:lstStyle/>
          <a:p>
            <a:pPr marL="16933">
              <a:spcBef>
                <a:spcPts val="140"/>
              </a:spcBef>
            </a:pPr>
            <a:r>
              <a:rPr sz="667" spc="-33" dirty="0">
                <a:solidFill>
                  <a:srgbClr val="585858"/>
                </a:solidFill>
                <a:latin typeface="Calibri"/>
                <a:cs typeface="Calibri"/>
              </a:rPr>
              <a:t>80%</a:t>
            </a:r>
            <a:endParaRPr sz="667">
              <a:latin typeface="Calibri"/>
              <a:cs typeface="Calibri"/>
            </a:endParaRPr>
          </a:p>
        </p:txBody>
      </p:sp>
      <p:sp>
        <p:nvSpPr>
          <p:cNvPr id="72" name="object 72"/>
          <p:cNvSpPr txBox="1"/>
          <p:nvPr/>
        </p:nvSpPr>
        <p:spPr>
          <a:xfrm>
            <a:off x="6474843" y="4340758"/>
            <a:ext cx="226052" cy="120609"/>
          </a:xfrm>
          <a:prstGeom prst="rect">
            <a:avLst/>
          </a:prstGeom>
        </p:spPr>
        <p:txBody>
          <a:bodyPr vert="horz" wrap="square" lIns="0" tIns="17779" rIns="0" bIns="0" rtlCol="0">
            <a:spAutoFit/>
          </a:bodyPr>
          <a:lstStyle/>
          <a:p>
            <a:pPr marL="16933">
              <a:spcBef>
                <a:spcPts val="140"/>
              </a:spcBef>
            </a:pPr>
            <a:r>
              <a:rPr sz="667" spc="-27" dirty="0">
                <a:solidFill>
                  <a:srgbClr val="585858"/>
                </a:solidFill>
                <a:latin typeface="Calibri"/>
                <a:cs typeface="Calibri"/>
              </a:rPr>
              <a:t>100%</a:t>
            </a:r>
            <a:endParaRPr sz="667">
              <a:latin typeface="Calibri"/>
              <a:cs typeface="Calibri"/>
            </a:endParaRPr>
          </a:p>
        </p:txBody>
      </p:sp>
      <p:sp>
        <p:nvSpPr>
          <p:cNvPr id="73" name="object 73"/>
          <p:cNvSpPr txBox="1"/>
          <p:nvPr/>
        </p:nvSpPr>
        <p:spPr>
          <a:xfrm>
            <a:off x="3813868" y="3882729"/>
            <a:ext cx="204886" cy="120609"/>
          </a:xfrm>
          <a:prstGeom prst="rect">
            <a:avLst/>
          </a:prstGeom>
        </p:spPr>
        <p:txBody>
          <a:bodyPr vert="horz" wrap="square" lIns="0" tIns="17779" rIns="0" bIns="0" rtlCol="0">
            <a:spAutoFit/>
          </a:bodyPr>
          <a:lstStyle/>
          <a:p>
            <a:pPr marL="16933">
              <a:spcBef>
                <a:spcPts val="140"/>
              </a:spcBef>
            </a:pPr>
            <a:r>
              <a:rPr sz="667" spc="-33" dirty="0">
                <a:solidFill>
                  <a:srgbClr val="585858"/>
                </a:solidFill>
                <a:latin typeface="游ゴシック"/>
                <a:cs typeface="游ゴシック"/>
              </a:rPr>
              <a:t>いる</a:t>
            </a:r>
            <a:endParaRPr sz="667">
              <a:latin typeface="游ゴシック"/>
              <a:cs typeface="游ゴシック"/>
            </a:endParaRPr>
          </a:p>
        </p:txBody>
      </p:sp>
      <p:sp>
        <p:nvSpPr>
          <p:cNvPr id="74" name="object 74"/>
          <p:cNvSpPr txBox="1"/>
          <p:nvPr/>
        </p:nvSpPr>
        <p:spPr>
          <a:xfrm>
            <a:off x="3643185" y="3189334"/>
            <a:ext cx="375906" cy="120609"/>
          </a:xfrm>
          <a:prstGeom prst="rect">
            <a:avLst/>
          </a:prstGeom>
        </p:spPr>
        <p:txBody>
          <a:bodyPr vert="horz" wrap="square" lIns="0" tIns="17779" rIns="0" bIns="0" rtlCol="0">
            <a:spAutoFit/>
          </a:bodyPr>
          <a:lstStyle/>
          <a:p>
            <a:pPr marL="16933">
              <a:spcBef>
                <a:spcPts val="140"/>
              </a:spcBef>
            </a:pPr>
            <a:r>
              <a:rPr sz="667" spc="-20" dirty="0">
                <a:solidFill>
                  <a:srgbClr val="585858"/>
                </a:solidFill>
                <a:latin typeface="游ゴシック"/>
                <a:cs typeface="游ゴシック"/>
              </a:rPr>
              <a:t>時々いる</a:t>
            </a:r>
            <a:endParaRPr sz="667">
              <a:latin typeface="游ゴシック"/>
              <a:cs typeface="游ゴシック"/>
            </a:endParaRPr>
          </a:p>
        </p:txBody>
      </p:sp>
      <p:sp>
        <p:nvSpPr>
          <p:cNvPr id="75" name="object 75"/>
          <p:cNvSpPr txBox="1"/>
          <p:nvPr/>
        </p:nvSpPr>
        <p:spPr>
          <a:xfrm>
            <a:off x="3727681" y="2495771"/>
            <a:ext cx="290395" cy="120609"/>
          </a:xfrm>
          <a:prstGeom prst="rect">
            <a:avLst/>
          </a:prstGeom>
        </p:spPr>
        <p:txBody>
          <a:bodyPr vert="horz" wrap="square" lIns="0" tIns="17779" rIns="0" bIns="0" rtlCol="0">
            <a:spAutoFit/>
          </a:bodyPr>
          <a:lstStyle/>
          <a:p>
            <a:pPr marL="16933">
              <a:spcBef>
                <a:spcPts val="140"/>
              </a:spcBef>
            </a:pPr>
            <a:r>
              <a:rPr sz="667" spc="-27" dirty="0">
                <a:solidFill>
                  <a:srgbClr val="585858"/>
                </a:solidFill>
                <a:latin typeface="游ゴシック"/>
                <a:cs typeface="游ゴシック"/>
              </a:rPr>
              <a:t>いない</a:t>
            </a:r>
            <a:endParaRPr sz="667">
              <a:latin typeface="游ゴシック"/>
              <a:cs typeface="游ゴシック"/>
            </a:endParaRPr>
          </a:p>
        </p:txBody>
      </p:sp>
      <p:grpSp>
        <p:nvGrpSpPr>
          <p:cNvPr id="76" name="object 76"/>
          <p:cNvGrpSpPr/>
          <p:nvPr/>
        </p:nvGrpSpPr>
        <p:grpSpPr>
          <a:xfrm>
            <a:off x="4457819" y="4583776"/>
            <a:ext cx="885580" cy="47412"/>
            <a:chOff x="3392678" y="2910992"/>
            <a:chExt cx="664210" cy="35560"/>
          </a:xfrm>
        </p:grpSpPr>
        <p:sp>
          <p:nvSpPr>
            <p:cNvPr id="77" name="object 77"/>
            <p:cNvSpPr/>
            <p:nvPr/>
          </p:nvSpPr>
          <p:spPr>
            <a:xfrm>
              <a:off x="3392678" y="2910992"/>
              <a:ext cx="35560" cy="35560"/>
            </a:xfrm>
            <a:custGeom>
              <a:avLst/>
              <a:gdLst/>
              <a:ahLst/>
              <a:cxnLst/>
              <a:rect l="l" t="t" r="r" b="b"/>
              <a:pathLst>
                <a:path w="35560" h="35560">
                  <a:moveTo>
                    <a:pt x="35153" y="0"/>
                  </a:moveTo>
                  <a:lnTo>
                    <a:pt x="0" y="0"/>
                  </a:lnTo>
                  <a:lnTo>
                    <a:pt x="0" y="35153"/>
                  </a:lnTo>
                  <a:lnTo>
                    <a:pt x="35153" y="35153"/>
                  </a:lnTo>
                  <a:lnTo>
                    <a:pt x="35153" y="0"/>
                  </a:lnTo>
                  <a:close/>
                </a:path>
              </a:pathLst>
            </a:custGeom>
            <a:solidFill>
              <a:srgbClr val="92D050"/>
            </a:solidFill>
          </p:spPr>
          <p:txBody>
            <a:bodyPr wrap="square" lIns="0" tIns="0" rIns="0" bIns="0" rtlCol="0"/>
            <a:lstStyle/>
            <a:p>
              <a:endParaRPr/>
            </a:p>
          </p:txBody>
        </p:sp>
        <p:sp>
          <p:nvSpPr>
            <p:cNvPr id="78" name="object 78"/>
            <p:cNvSpPr/>
            <p:nvPr/>
          </p:nvSpPr>
          <p:spPr>
            <a:xfrm>
              <a:off x="3707130" y="2910992"/>
              <a:ext cx="35560" cy="35560"/>
            </a:xfrm>
            <a:custGeom>
              <a:avLst/>
              <a:gdLst/>
              <a:ahLst/>
              <a:cxnLst/>
              <a:rect l="l" t="t" r="r" b="b"/>
              <a:pathLst>
                <a:path w="35560" h="35560">
                  <a:moveTo>
                    <a:pt x="35153" y="0"/>
                  </a:moveTo>
                  <a:lnTo>
                    <a:pt x="0" y="0"/>
                  </a:lnTo>
                  <a:lnTo>
                    <a:pt x="0" y="35153"/>
                  </a:lnTo>
                  <a:lnTo>
                    <a:pt x="35153" y="35153"/>
                  </a:lnTo>
                  <a:lnTo>
                    <a:pt x="35153" y="0"/>
                  </a:lnTo>
                  <a:close/>
                </a:path>
              </a:pathLst>
            </a:custGeom>
            <a:solidFill>
              <a:srgbClr val="5B9BD4"/>
            </a:solidFill>
          </p:spPr>
          <p:txBody>
            <a:bodyPr wrap="square" lIns="0" tIns="0" rIns="0" bIns="0" rtlCol="0"/>
            <a:lstStyle/>
            <a:p>
              <a:endParaRPr/>
            </a:p>
          </p:txBody>
        </p:sp>
        <p:sp>
          <p:nvSpPr>
            <p:cNvPr id="79" name="object 79"/>
            <p:cNvSpPr/>
            <p:nvPr/>
          </p:nvSpPr>
          <p:spPr>
            <a:xfrm>
              <a:off x="4021582" y="2910992"/>
              <a:ext cx="35560" cy="35560"/>
            </a:xfrm>
            <a:custGeom>
              <a:avLst/>
              <a:gdLst/>
              <a:ahLst/>
              <a:cxnLst/>
              <a:rect l="l" t="t" r="r" b="b"/>
              <a:pathLst>
                <a:path w="35560" h="35560">
                  <a:moveTo>
                    <a:pt x="35153" y="0"/>
                  </a:moveTo>
                  <a:lnTo>
                    <a:pt x="0" y="0"/>
                  </a:lnTo>
                  <a:lnTo>
                    <a:pt x="0" y="35153"/>
                  </a:lnTo>
                  <a:lnTo>
                    <a:pt x="35153" y="35153"/>
                  </a:lnTo>
                  <a:lnTo>
                    <a:pt x="35153" y="0"/>
                  </a:lnTo>
                  <a:close/>
                </a:path>
              </a:pathLst>
            </a:custGeom>
            <a:solidFill>
              <a:srgbClr val="FFC000"/>
            </a:solidFill>
          </p:spPr>
          <p:txBody>
            <a:bodyPr wrap="square" lIns="0" tIns="0" rIns="0" bIns="0" rtlCol="0"/>
            <a:lstStyle/>
            <a:p>
              <a:endParaRPr/>
            </a:p>
          </p:txBody>
        </p:sp>
      </p:grpSp>
      <p:sp>
        <p:nvSpPr>
          <p:cNvPr id="80" name="object 80"/>
          <p:cNvSpPr txBox="1"/>
          <p:nvPr/>
        </p:nvSpPr>
        <p:spPr>
          <a:xfrm>
            <a:off x="4507941" y="4529727"/>
            <a:ext cx="1470605" cy="120609"/>
          </a:xfrm>
          <a:prstGeom prst="rect">
            <a:avLst/>
          </a:prstGeom>
        </p:spPr>
        <p:txBody>
          <a:bodyPr vert="horz" wrap="square" lIns="0" tIns="17779" rIns="0" bIns="0" rtlCol="0">
            <a:spAutoFit/>
          </a:bodyPr>
          <a:lstStyle/>
          <a:p>
            <a:pPr marL="16933">
              <a:spcBef>
                <a:spcPts val="140"/>
              </a:spcBef>
            </a:pPr>
            <a:r>
              <a:rPr sz="667" spc="73" dirty="0">
                <a:solidFill>
                  <a:srgbClr val="585858"/>
                </a:solidFill>
                <a:latin typeface="游ゴシック"/>
                <a:cs typeface="游ゴシック"/>
              </a:rPr>
              <a:t>小学校  中学校  全日制高等学校</a:t>
            </a:r>
            <a:endParaRPr sz="667">
              <a:latin typeface="游ゴシック"/>
              <a:cs typeface="游ゴシック"/>
            </a:endParaRPr>
          </a:p>
        </p:txBody>
      </p:sp>
      <p:sp>
        <p:nvSpPr>
          <p:cNvPr id="81" name="object 81"/>
          <p:cNvSpPr txBox="1"/>
          <p:nvPr/>
        </p:nvSpPr>
        <p:spPr>
          <a:xfrm>
            <a:off x="6018168" y="2116952"/>
            <a:ext cx="602804" cy="131596"/>
          </a:xfrm>
          <a:prstGeom prst="rect">
            <a:avLst/>
          </a:prstGeom>
        </p:spPr>
        <p:txBody>
          <a:bodyPr vert="horz" wrap="square" lIns="0" tIns="18626" rIns="0" bIns="0" rtlCol="0">
            <a:spAutoFit/>
          </a:bodyPr>
          <a:lstStyle/>
          <a:p>
            <a:pPr marL="16933">
              <a:spcBef>
                <a:spcPts val="147"/>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82" name="object 82"/>
          <p:cNvGrpSpPr/>
          <p:nvPr/>
        </p:nvGrpSpPr>
        <p:grpSpPr>
          <a:xfrm>
            <a:off x="4155315" y="5772672"/>
            <a:ext cx="2426457" cy="2168233"/>
            <a:chOff x="3165792" y="3802697"/>
            <a:chExt cx="1819910" cy="1626235"/>
          </a:xfrm>
        </p:grpSpPr>
        <p:sp>
          <p:nvSpPr>
            <p:cNvPr id="83" name="object 83"/>
            <p:cNvSpPr/>
            <p:nvPr/>
          </p:nvSpPr>
          <p:spPr>
            <a:xfrm>
              <a:off x="3531107" y="3805555"/>
              <a:ext cx="1089025" cy="1620520"/>
            </a:xfrm>
            <a:custGeom>
              <a:avLst/>
              <a:gdLst/>
              <a:ahLst/>
              <a:cxnLst/>
              <a:rect l="l" t="t" r="r" b="b"/>
              <a:pathLst>
                <a:path w="1089025" h="1620520">
                  <a:moveTo>
                    <a:pt x="0" y="1377442"/>
                  </a:moveTo>
                  <a:lnTo>
                    <a:pt x="0" y="1620265"/>
                  </a:lnTo>
                </a:path>
                <a:path w="1089025" h="1620520">
                  <a:moveTo>
                    <a:pt x="0" y="567436"/>
                  </a:moveTo>
                  <a:lnTo>
                    <a:pt x="0" y="1053084"/>
                  </a:lnTo>
                </a:path>
                <a:path w="1089025" h="1620520">
                  <a:moveTo>
                    <a:pt x="0" y="0"/>
                  </a:moveTo>
                  <a:lnTo>
                    <a:pt x="0" y="243205"/>
                  </a:lnTo>
                </a:path>
                <a:path w="1089025" h="1620520">
                  <a:moveTo>
                    <a:pt x="362712" y="1377442"/>
                  </a:moveTo>
                  <a:lnTo>
                    <a:pt x="362712" y="1620265"/>
                  </a:lnTo>
                </a:path>
                <a:path w="1089025" h="1620520">
                  <a:moveTo>
                    <a:pt x="362712" y="567436"/>
                  </a:moveTo>
                  <a:lnTo>
                    <a:pt x="362712" y="1053084"/>
                  </a:lnTo>
                </a:path>
                <a:path w="1089025" h="1620520">
                  <a:moveTo>
                    <a:pt x="362712" y="0"/>
                  </a:moveTo>
                  <a:lnTo>
                    <a:pt x="362712" y="243205"/>
                  </a:lnTo>
                </a:path>
                <a:path w="1089025" h="1620520">
                  <a:moveTo>
                    <a:pt x="726313" y="1377442"/>
                  </a:moveTo>
                  <a:lnTo>
                    <a:pt x="726313" y="1620265"/>
                  </a:lnTo>
                </a:path>
                <a:path w="1089025" h="1620520">
                  <a:moveTo>
                    <a:pt x="726313" y="0"/>
                  </a:moveTo>
                  <a:lnTo>
                    <a:pt x="726313" y="1053084"/>
                  </a:lnTo>
                </a:path>
                <a:path w="1089025" h="1620520">
                  <a:moveTo>
                    <a:pt x="1089025" y="1377442"/>
                  </a:moveTo>
                  <a:lnTo>
                    <a:pt x="1089025" y="1620265"/>
                  </a:lnTo>
                </a:path>
                <a:path w="1089025" h="1620520">
                  <a:moveTo>
                    <a:pt x="1089025" y="567436"/>
                  </a:moveTo>
                  <a:lnTo>
                    <a:pt x="1089025" y="1053084"/>
                  </a:lnTo>
                </a:path>
                <a:path w="1089025" h="1620520">
                  <a:moveTo>
                    <a:pt x="1089025" y="0"/>
                  </a:moveTo>
                  <a:lnTo>
                    <a:pt x="1089025" y="243205"/>
                  </a:lnTo>
                </a:path>
              </a:pathLst>
            </a:custGeom>
            <a:ln w="5333">
              <a:solidFill>
                <a:srgbClr val="D9D9D9"/>
              </a:solidFill>
            </a:ln>
          </p:spPr>
          <p:txBody>
            <a:bodyPr wrap="square" lIns="0" tIns="0" rIns="0" bIns="0" rtlCol="0"/>
            <a:lstStyle/>
            <a:p>
              <a:endParaRPr/>
            </a:p>
          </p:txBody>
        </p:sp>
        <p:sp>
          <p:nvSpPr>
            <p:cNvPr id="84" name="object 84"/>
            <p:cNvSpPr/>
            <p:nvPr/>
          </p:nvSpPr>
          <p:spPr>
            <a:xfrm>
              <a:off x="4982717" y="3805555"/>
              <a:ext cx="0" cy="1620520"/>
            </a:xfrm>
            <a:custGeom>
              <a:avLst/>
              <a:gdLst/>
              <a:ahLst/>
              <a:cxnLst/>
              <a:rect l="l" t="t" r="r" b="b"/>
              <a:pathLst>
                <a:path h="1620520">
                  <a:moveTo>
                    <a:pt x="0" y="0"/>
                  </a:moveTo>
                  <a:lnTo>
                    <a:pt x="0" y="1620266"/>
                  </a:lnTo>
                </a:path>
              </a:pathLst>
            </a:custGeom>
            <a:ln w="5334">
              <a:solidFill>
                <a:srgbClr val="D9D9D9"/>
              </a:solidFill>
            </a:ln>
          </p:spPr>
          <p:txBody>
            <a:bodyPr wrap="square" lIns="0" tIns="0" rIns="0" bIns="0" rtlCol="0"/>
            <a:lstStyle/>
            <a:p>
              <a:endParaRPr/>
            </a:p>
          </p:txBody>
        </p:sp>
        <p:sp>
          <p:nvSpPr>
            <p:cNvPr id="85" name="object 85"/>
            <p:cNvSpPr/>
            <p:nvPr/>
          </p:nvSpPr>
          <p:spPr>
            <a:xfrm>
              <a:off x="3168650" y="4048760"/>
              <a:ext cx="1395730" cy="1134745"/>
            </a:xfrm>
            <a:custGeom>
              <a:avLst/>
              <a:gdLst/>
              <a:ahLst/>
              <a:cxnLst/>
              <a:rect l="l" t="t" r="r" b="b"/>
              <a:pathLst>
                <a:path w="1395729" h="1134745">
                  <a:moveTo>
                    <a:pt x="1088771" y="0"/>
                  </a:moveTo>
                  <a:lnTo>
                    <a:pt x="0" y="0"/>
                  </a:lnTo>
                  <a:lnTo>
                    <a:pt x="0" y="324231"/>
                  </a:lnTo>
                  <a:lnTo>
                    <a:pt x="1088771" y="324231"/>
                  </a:lnTo>
                  <a:lnTo>
                    <a:pt x="1088771" y="0"/>
                  </a:lnTo>
                  <a:close/>
                </a:path>
                <a:path w="1395729" h="1134745">
                  <a:moveTo>
                    <a:pt x="1395222" y="809879"/>
                  </a:moveTo>
                  <a:lnTo>
                    <a:pt x="0" y="809879"/>
                  </a:lnTo>
                  <a:lnTo>
                    <a:pt x="0" y="1134237"/>
                  </a:lnTo>
                  <a:lnTo>
                    <a:pt x="1395222" y="1134237"/>
                  </a:lnTo>
                  <a:lnTo>
                    <a:pt x="1395222" y="809879"/>
                  </a:lnTo>
                  <a:close/>
                </a:path>
              </a:pathLst>
            </a:custGeom>
            <a:solidFill>
              <a:srgbClr val="92D050"/>
            </a:solidFill>
          </p:spPr>
          <p:txBody>
            <a:bodyPr wrap="square" lIns="0" tIns="0" rIns="0" bIns="0" rtlCol="0"/>
            <a:lstStyle/>
            <a:p>
              <a:endParaRPr/>
            </a:p>
          </p:txBody>
        </p:sp>
        <p:sp>
          <p:nvSpPr>
            <p:cNvPr id="86" name="object 86"/>
            <p:cNvSpPr/>
            <p:nvPr/>
          </p:nvSpPr>
          <p:spPr>
            <a:xfrm>
              <a:off x="4257421" y="4048760"/>
              <a:ext cx="518159" cy="1134745"/>
            </a:xfrm>
            <a:custGeom>
              <a:avLst/>
              <a:gdLst/>
              <a:ahLst/>
              <a:cxnLst/>
              <a:rect l="l" t="t" r="r" b="b"/>
              <a:pathLst>
                <a:path w="518160" h="1134745">
                  <a:moveTo>
                    <a:pt x="446405" y="809879"/>
                  </a:moveTo>
                  <a:lnTo>
                    <a:pt x="306451" y="809879"/>
                  </a:lnTo>
                  <a:lnTo>
                    <a:pt x="306451" y="1134237"/>
                  </a:lnTo>
                  <a:lnTo>
                    <a:pt x="446405" y="1134237"/>
                  </a:lnTo>
                  <a:lnTo>
                    <a:pt x="446405" y="809879"/>
                  </a:lnTo>
                  <a:close/>
                </a:path>
                <a:path w="518160" h="1134745">
                  <a:moveTo>
                    <a:pt x="518033" y="0"/>
                  </a:moveTo>
                  <a:lnTo>
                    <a:pt x="0" y="0"/>
                  </a:lnTo>
                  <a:lnTo>
                    <a:pt x="0" y="324231"/>
                  </a:lnTo>
                  <a:lnTo>
                    <a:pt x="518033" y="324231"/>
                  </a:lnTo>
                  <a:lnTo>
                    <a:pt x="518033" y="0"/>
                  </a:lnTo>
                  <a:close/>
                </a:path>
              </a:pathLst>
            </a:custGeom>
            <a:solidFill>
              <a:srgbClr val="5B9BD4"/>
            </a:solidFill>
          </p:spPr>
          <p:txBody>
            <a:bodyPr wrap="square" lIns="0" tIns="0" rIns="0" bIns="0" rtlCol="0"/>
            <a:lstStyle/>
            <a:p>
              <a:endParaRPr/>
            </a:p>
          </p:txBody>
        </p:sp>
        <p:sp>
          <p:nvSpPr>
            <p:cNvPr id="87" name="object 87"/>
            <p:cNvSpPr/>
            <p:nvPr/>
          </p:nvSpPr>
          <p:spPr>
            <a:xfrm>
              <a:off x="4703826" y="4048760"/>
              <a:ext cx="279400" cy="1134745"/>
            </a:xfrm>
            <a:custGeom>
              <a:avLst/>
              <a:gdLst/>
              <a:ahLst/>
              <a:cxnLst/>
              <a:rect l="l" t="t" r="r" b="b"/>
              <a:pathLst>
                <a:path w="279400" h="1134745">
                  <a:moveTo>
                    <a:pt x="279019" y="809879"/>
                  </a:moveTo>
                  <a:lnTo>
                    <a:pt x="0" y="809879"/>
                  </a:lnTo>
                  <a:lnTo>
                    <a:pt x="0" y="1134237"/>
                  </a:lnTo>
                  <a:lnTo>
                    <a:pt x="279019" y="1134237"/>
                  </a:lnTo>
                  <a:lnTo>
                    <a:pt x="279019" y="809879"/>
                  </a:lnTo>
                  <a:close/>
                </a:path>
                <a:path w="279400" h="1134745">
                  <a:moveTo>
                    <a:pt x="279019" y="0"/>
                  </a:moveTo>
                  <a:lnTo>
                    <a:pt x="71628" y="0"/>
                  </a:lnTo>
                  <a:lnTo>
                    <a:pt x="71628" y="324231"/>
                  </a:lnTo>
                  <a:lnTo>
                    <a:pt x="279019" y="324231"/>
                  </a:lnTo>
                  <a:lnTo>
                    <a:pt x="279019" y="0"/>
                  </a:lnTo>
                  <a:close/>
                </a:path>
              </a:pathLst>
            </a:custGeom>
            <a:solidFill>
              <a:srgbClr val="FFC000"/>
            </a:solidFill>
          </p:spPr>
          <p:txBody>
            <a:bodyPr wrap="square" lIns="0" tIns="0" rIns="0" bIns="0" rtlCol="0"/>
            <a:lstStyle/>
            <a:p>
              <a:endParaRPr/>
            </a:p>
          </p:txBody>
        </p:sp>
        <p:sp>
          <p:nvSpPr>
            <p:cNvPr id="88" name="object 88"/>
            <p:cNvSpPr/>
            <p:nvPr/>
          </p:nvSpPr>
          <p:spPr>
            <a:xfrm>
              <a:off x="3168649" y="3805555"/>
              <a:ext cx="0" cy="1620520"/>
            </a:xfrm>
            <a:custGeom>
              <a:avLst/>
              <a:gdLst/>
              <a:ahLst/>
              <a:cxnLst/>
              <a:rect l="l" t="t" r="r" b="b"/>
              <a:pathLst>
                <a:path h="1620520">
                  <a:moveTo>
                    <a:pt x="0" y="1620266"/>
                  </a:moveTo>
                  <a:lnTo>
                    <a:pt x="0" y="0"/>
                  </a:lnTo>
                </a:path>
              </a:pathLst>
            </a:custGeom>
            <a:ln w="5334">
              <a:solidFill>
                <a:srgbClr val="D9D9D9"/>
              </a:solidFill>
            </a:ln>
          </p:spPr>
          <p:txBody>
            <a:bodyPr wrap="square" lIns="0" tIns="0" rIns="0" bIns="0" rtlCol="0"/>
            <a:lstStyle/>
            <a:p>
              <a:endParaRPr/>
            </a:p>
          </p:txBody>
        </p:sp>
        <p:sp>
          <p:nvSpPr>
            <p:cNvPr id="89" name="object 89"/>
            <p:cNvSpPr/>
            <p:nvPr/>
          </p:nvSpPr>
          <p:spPr>
            <a:xfrm>
              <a:off x="3812539" y="4971008"/>
              <a:ext cx="107950" cy="99695"/>
            </a:xfrm>
            <a:custGeom>
              <a:avLst/>
              <a:gdLst/>
              <a:ahLst/>
              <a:cxnLst/>
              <a:rect l="l" t="t" r="r" b="b"/>
              <a:pathLst>
                <a:path w="107950" h="99695">
                  <a:moveTo>
                    <a:pt x="107530" y="0"/>
                  </a:moveTo>
                  <a:lnTo>
                    <a:pt x="0" y="0"/>
                  </a:lnTo>
                  <a:lnTo>
                    <a:pt x="0" y="99466"/>
                  </a:lnTo>
                  <a:lnTo>
                    <a:pt x="107530" y="99466"/>
                  </a:lnTo>
                  <a:lnTo>
                    <a:pt x="107530" y="0"/>
                  </a:lnTo>
                  <a:close/>
                </a:path>
              </a:pathLst>
            </a:custGeom>
            <a:solidFill>
              <a:srgbClr val="FFFFFF"/>
            </a:solidFill>
          </p:spPr>
          <p:txBody>
            <a:bodyPr wrap="square" lIns="0" tIns="0" rIns="0" bIns="0" rtlCol="0"/>
            <a:lstStyle/>
            <a:p>
              <a:endParaRPr/>
            </a:p>
          </p:txBody>
        </p:sp>
      </p:grpSp>
      <p:sp>
        <p:nvSpPr>
          <p:cNvPr id="90" name="object 90"/>
          <p:cNvSpPr txBox="1"/>
          <p:nvPr/>
        </p:nvSpPr>
        <p:spPr>
          <a:xfrm>
            <a:off x="5046739" y="7324300"/>
            <a:ext cx="104136" cy="119755"/>
          </a:xfrm>
          <a:prstGeom prst="rect">
            <a:avLst/>
          </a:prstGeom>
        </p:spPr>
        <p:txBody>
          <a:bodyPr vert="horz" wrap="square" lIns="0" tIns="16933" rIns="0" bIns="0" rtlCol="0">
            <a:spAutoFit/>
          </a:bodyPr>
          <a:lstStyle/>
          <a:p>
            <a:pPr>
              <a:spcBef>
                <a:spcPts val="133"/>
              </a:spcBef>
            </a:pPr>
            <a:r>
              <a:rPr sz="667" spc="-33" dirty="0">
                <a:solidFill>
                  <a:srgbClr val="404040"/>
                </a:solidFill>
                <a:latin typeface="Calibri"/>
                <a:cs typeface="Calibri"/>
              </a:rPr>
              <a:t>10</a:t>
            </a:r>
            <a:endParaRPr sz="667">
              <a:latin typeface="Calibri"/>
              <a:cs typeface="Calibri"/>
            </a:endParaRPr>
          </a:p>
        </p:txBody>
      </p:sp>
      <p:sp>
        <p:nvSpPr>
          <p:cNvPr id="91" name="object 91"/>
          <p:cNvSpPr/>
          <p:nvPr/>
        </p:nvSpPr>
        <p:spPr>
          <a:xfrm>
            <a:off x="4813066" y="6250225"/>
            <a:ext cx="143928" cy="132922"/>
          </a:xfrm>
          <a:custGeom>
            <a:avLst/>
            <a:gdLst/>
            <a:ahLst/>
            <a:cxnLst/>
            <a:rect l="l" t="t" r="r" b="b"/>
            <a:pathLst>
              <a:path w="107950" h="99695">
                <a:moveTo>
                  <a:pt x="107530" y="0"/>
                </a:moveTo>
                <a:lnTo>
                  <a:pt x="0" y="0"/>
                </a:lnTo>
                <a:lnTo>
                  <a:pt x="0" y="99466"/>
                </a:lnTo>
                <a:lnTo>
                  <a:pt x="107530" y="99466"/>
                </a:lnTo>
                <a:lnTo>
                  <a:pt x="107530" y="0"/>
                </a:lnTo>
                <a:close/>
              </a:path>
            </a:pathLst>
          </a:custGeom>
          <a:solidFill>
            <a:srgbClr val="FFFFFF"/>
          </a:solidFill>
        </p:spPr>
        <p:txBody>
          <a:bodyPr wrap="square" lIns="0" tIns="0" rIns="0" bIns="0" rtlCol="0"/>
          <a:lstStyle/>
          <a:p>
            <a:endParaRPr/>
          </a:p>
        </p:txBody>
      </p:sp>
      <p:sp>
        <p:nvSpPr>
          <p:cNvPr id="92" name="object 92"/>
          <p:cNvSpPr txBox="1"/>
          <p:nvPr/>
        </p:nvSpPr>
        <p:spPr>
          <a:xfrm>
            <a:off x="4841854" y="6244162"/>
            <a:ext cx="104136" cy="120609"/>
          </a:xfrm>
          <a:prstGeom prst="rect">
            <a:avLst/>
          </a:prstGeom>
        </p:spPr>
        <p:txBody>
          <a:bodyPr vert="horz" wrap="square" lIns="0" tIns="17779" rIns="0" bIns="0" rtlCol="0">
            <a:spAutoFit/>
          </a:bodyPr>
          <a:lstStyle/>
          <a:p>
            <a:pPr>
              <a:spcBef>
                <a:spcPts val="140"/>
              </a:spcBef>
            </a:pPr>
            <a:r>
              <a:rPr sz="667" spc="-33" dirty="0">
                <a:solidFill>
                  <a:srgbClr val="404040"/>
                </a:solidFill>
                <a:latin typeface="Calibri"/>
                <a:cs typeface="Calibri"/>
              </a:rPr>
              <a:t>21</a:t>
            </a:r>
            <a:endParaRPr sz="667">
              <a:latin typeface="Calibri"/>
              <a:cs typeface="Calibri"/>
            </a:endParaRPr>
          </a:p>
        </p:txBody>
      </p:sp>
      <p:sp>
        <p:nvSpPr>
          <p:cNvPr id="93" name="object 93"/>
          <p:cNvSpPr/>
          <p:nvPr/>
        </p:nvSpPr>
        <p:spPr>
          <a:xfrm>
            <a:off x="5884061" y="6250225"/>
            <a:ext cx="557933" cy="1213228"/>
          </a:xfrm>
          <a:custGeom>
            <a:avLst/>
            <a:gdLst/>
            <a:ahLst/>
            <a:cxnLst/>
            <a:rect l="l" t="t" r="r" b="b"/>
            <a:pathLst>
              <a:path w="418464" h="909954">
                <a:moveTo>
                  <a:pt x="107530" y="0"/>
                </a:moveTo>
                <a:lnTo>
                  <a:pt x="0" y="0"/>
                </a:lnTo>
                <a:lnTo>
                  <a:pt x="0" y="99466"/>
                </a:lnTo>
                <a:lnTo>
                  <a:pt x="107530" y="99466"/>
                </a:lnTo>
                <a:lnTo>
                  <a:pt x="107530" y="0"/>
                </a:lnTo>
                <a:close/>
              </a:path>
              <a:path w="418464" h="909954">
                <a:moveTo>
                  <a:pt x="208965" y="810145"/>
                </a:moveTo>
                <a:lnTo>
                  <a:pt x="133858" y="810145"/>
                </a:lnTo>
                <a:lnTo>
                  <a:pt x="133858" y="909599"/>
                </a:lnTo>
                <a:lnTo>
                  <a:pt x="208965" y="909599"/>
                </a:lnTo>
                <a:lnTo>
                  <a:pt x="208965" y="810145"/>
                </a:lnTo>
                <a:close/>
              </a:path>
              <a:path w="418464" h="909954">
                <a:moveTo>
                  <a:pt x="418261" y="810145"/>
                </a:moveTo>
                <a:lnTo>
                  <a:pt x="343154" y="810145"/>
                </a:lnTo>
                <a:lnTo>
                  <a:pt x="343154" y="909599"/>
                </a:lnTo>
                <a:lnTo>
                  <a:pt x="418261" y="909599"/>
                </a:lnTo>
                <a:lnTo>
                  <a:pt x="418261" y="810145"/>
                </a:lnTo>
                <a:close/>
              </a:path>
            </a:pathLst>
          </a:custGeom>
          <a:solidFill>
            <a:srgbClr val="FFFFFF"/>
          </a:solidFill>
        </p:spPr>
        <p:txBody>
          <a:bodyPr wrap="square" lIns="0" tIns="0" rIns="0" bIns="0" rtlCol="0"/>
          <a:lstStyle/>
          <a:p>
            <a:endParaRPr/>
          </a:p>
        </p:txBody>
      </p:sp>
      <p:sp>
        <p:nvSpPr>
          <p:cNvPr id="94" name="object 94"/>
          <p:cNvSpPr txBox="1"/>
          <p:nvPr/>
        </p:nvSpPr>
        <p:spPr>
          <a:xfrm>
            <a:off x="6091994" y="7324300"/>
            <a:ext cx="339501" cy="119755"/>
          </a:xfrm>
          <a:prstGeom prst="rect">
            <a:avLst/>
          </a:prstGeom>
        </p:spPr>
        <p:txBody>
          <a:bodyPr vert="horz" wrap="square" lIns="0" tIns="16933" rIns="0" bIns="0" rtlCol="0">
            <a:spAutoFit/>
          </a:bodyPr>
          <a:lstStyle/>
          <a:p>
            <a:pPr>
              <a:spcBef>
                <a:spcPts val="133"/>
              </a:spcBef>
              <a:tabLst>
                <a:tab pos="278546" algn="l"/>
              </a:tabLst>
            </a:pPr>
            <a:r>
              <a:rPr sz="667" spc="-67" dirty="0">
                <a:solidFill>
                  <a:srgbClr val="404040"/>
                </a:solidFill>
                <a:latin typeface="Calibri"/>
                <a:cs typeface="Calibri"/>
              </a:rPr>
              <a:t>1</a:t>
            </a:r>
            <a:r>
              <a:rPr sz="667" dirty="0">
                <a:solidFill>
                  <a:srgbClr val="404040"/>
                </a:solidFill>
                <a:latin typeface="Calibri"/>
                <a:cs typeface="Calibri"/>
              </a:rPr>
              <a:t>	</a:t>
            </a:r>
            <a:r>
              <a:rPr sz="667" spc="-67" dirty="0">
                <a:solidFill>
                  <a:srgbClr val="404040"/>
                </a:solidFill>
                <a:latin typeface="Calibri"/>
                <a:cs typeface="Calibri"/>
              </a:rPr>
              <a:t>2</a:t>
            </a:r>
            <a:endParaRPr sz="667">
              <a:latin typeface="Calibri"/>
              <a:cs typeface="Calibri"/>
            </a:endParaRPr>
          </a:p>
        </p:txBody>
      </p:sp>
      <p:sp>
        <p:nvSpPr>
          <p:cNvPr id="95" name="object 95"/>
          <p:cNvSpPr/>
          <p:nvPr/>
        </p:nvSpPr>
        <p:spPr>
          <a:xfrm>
            <a:off x="6389502" y="6250225"/>
            <a:ext cx="100750" cy="132922"/>
          </a:xfrm>
          <a:custGeom>
            <a:avLst/>
            <a:gdLst/>
            <a:ahLst/>
            <a:cxnLst/>
            <a:rect l="l" t="t" r="r" b="b"/>
            <a:pathLst>
              <a:path w="75564" h="99695">
                <a:moveTo>
                  <a:pt x="75107" y="0"/>
                </a:moveTo>
                <a:lnTo>
                  <a:pt x="0" y="0"/>
                </a:lnTo>
                <a:lnTo>
                  <a:pt x="0" y="99466"/>
                </a:lnTo>
                <a:lnTo>
                  <a:pt x="75107" y="99466"/>
                </a:lnTo>
                <a:lnTo>
                  <a:pt x="75107" y="0"/>
                </a:lnTo>
                <a:close/>
              </a:path>
            </a:pathLst>
          </a:custGeom>
          <a:solidFill>
            <a:srgbClr val="FFFFFF"/>
          </a:solidFill>
        </p:spPr>
        <p:txBody>
          <a:bodyPr wrap="square" lIns="0" tIns="0" rIns="0" bIns="0" rtlCol="0"/>
          <a:lstStyle/>
          <a:p>
            <a:endParaRPr/>
          </a:p>
        </p:txBody>
      </p:sp>
      <p:sp>
        <p:nvSpPr>
          <p:cNvPr id="96" name="object 96"/>
          <p:cNvSpPr txBox="1"/>
          <p:nvPr/>
        </p:nvSpPr>
        <p:spPr>
          <a:xfrm>
            <a:off x="5913523" y="6244163"/>
            <a:ext cx="565552" cy="120609"/>
          </a:xfrm>
          <a:prstGeom prst="rect">
            <a:avLst/>
          </a:prstGeom>
        </p:spPr>
        <p:txBody>
          <a:bodyPr vert="horz" wrap="square" lIns="0" tIns="17779" rIns="0" bIns="0" rtlCol="0">
            <a:spAutoFit/>
          </a:bodyPr>
          <a:lstStyle/>
          <a:p>
            <a:pPr>
              <a:spcBef>
                <a:spcPts val="140"/>
              </a:spcBef>
              <a:tabLst>
                <a:tab pos="504601" algn="l"/>
              </a:tabLst>
            </a:pPr>
            <a:r>
              <a:rPr sz="667" spc="-33" dirty="0">
                <a:solidFill>
                  <a:srgbClr val="404040"/>
                </a:solidFill>
                <a:latin typeface="Calibri"/>
                <a:cs typeface="Calibri"/>
              </a:rPr>
              <a:t>10</a:t>
            </a:r>
            <a:r>
              <a:rPr sz="667" dirty="0">
                <a:solidFill>
                  <a:srgbClr val="404040"/>
                </a:solidFill>
                <a:latin typeface="Calibri"/>
                <a:cs typeface="Calibri"/>
              </a:rPr>
              <a:t>	</a:t>
            </a:r>
            <a:r>
              <a:rPr sz="667" spc="-80" dirty="0">
                <a:solidFill>
                  <a:srgbClr val="404040"/>
                </a:solidFill>
                <a:latin typeface="Calibri"/>
                <a:cs typeface="Calibri"/>
              </a:rPr>
              <a:t>4</a:t>
            </a:r>
            <a:endParaRPr sz="667">
              <a:latin typeface="Calibri"/>
              <a:cs typeface="Calibri"/>
            </a:endParaRPr>
          </a:p>
        </p:txBody>
      </p:sp>
      <p:sp>
        <p:nvSpPr>
          <p:cNvPr id="97" name="object 97"/>
          <p:cNvSpPr txBox="1"/>
          <p:nvPr/>
        </p:nvSpPr>
        <p:spPr>
          <a:xfrm>
            <a:off x="4107651" y="7970961"/>
            <a:ext cx="121069" cy="119755"/>
          </a:xfrm>
          <a:prstGeom prst="rect">
            <a:avLst/>
          </a:prstGeom>
        </p:spPr>
        <p:txBody>
          <a:bodyPr vert="horz" wrap="square" lIns="0" tIns="16933" rIns="0" bIns="0" rtlCol="0">
            <a:spAutoFit/>
          </a:bodyPr>
          <a:lstStyle/>
          <a:p>
            <a:pPr>
              <a:spcBef>
                <a:spcPts val="133"/>
              </a:spcBef>
            </a:pPr>
            <a:r>
              <a:rPr sz="667" spc="-33" dirty="0">
                <a:solidFill>
                  <a:srgbClr val="585858"/>
                </a:solidFill>
                <a:latin typeface="Calibri"/>
                <a:cs typeface="Calibri"/>
              </a:rPr>
              <a:t>0%</a:t>
            </a:r>
            <a:endParaRPr sz="667">
              <a:latin typeface="Calibri"/>
              <a:cs typeface="Calibri"/>
            </a:endParaRPr>
          </a:p>
        </p:txBody>
      </p:sp>
      <p:sp>
        <p:nvSpPr>
          <p:cNvPr id="98" name="object 98"/>
          <p:cNvSpPr txBox="1"/>
          <p:nvPr/>
        </p:nvSpPr>
        <p:spPr>
          <a:xfrm>
            <a:off x="4569574" y="7970961"/>
            <a:ext cx="164246" cy="119755"/>
          </a:xfrm>
          <a:prstGeom prst="rect">
            <a:avLst/>
          </a:prstGeom>
        </p:spPr>
        <p:txBody>
          <a:bodyPr vert="horz" wrap="square" lIns="0" tIns="16933" rIns="0" bIns="0" rtlCol="0">
            <a:spAutoFit/>
          </a:bodyPr>
          <a:lstStyle/>
          <a:p>
            <a:pPr>
              <a:spcBef>
                <a:spcPts val="133"/>
              </a:spcBef>
            </a:pPr>
            <a:r>
              <a:rPr sz="667" spc="-33" dirty="0">
                <a:solidFill>
                  <a:srgbClr val="585858"/>
                </a:solidFill>
                <a:latin typeface="Calibri"/>
                <a:cs typeface="Calibri"/>
              </a:rPr>
              <a:t>20%</a:t>
            </a:r>
            <a:endParaRPr sz="667">
              <a:latin typeface="Calibri"/>
              <a:cs typeface="Calibri"/>
            </a:endParaRPr>
          </a:p>
        </p:txBody>
      </p:sp>
      <p:sp>
        <p:nvSpPr>
          <p:cNvPr id="99" name="object 99"/>
          <p:cNvSpPr txBox="1"/>
          <p:nvPr/>
        </p:nvSpPr>
        <p:spPr>
          <a:xfrm>
            <a:off x="6483310" y="7970961"/>
            <a:ext cx="207426" cy="119755"/>
          </a:xfrm>
          <a:prstGeom prst="rect">
            <a:avLst/>
          </a:prstGeom>
        </p:spPr>
        <p:txBody>
          <a:bodyPr vert="horz" wrap="square" lIns="0" tIns="16933" rIns="0" bIns="0" rtlCol="0">
            <a:spAutoFit/>
          </a:bodyPr>
          <a:lstStyle/>
          <a:p>
            <a:pPr>
              <a:spcBef>
                <a:spcPts val="133"/>
              </a:spcBef>
            </a:pPr>
            <a:r>
              <a:rPr sz="667" spc="-27" dirty="0">
                <a:solidFill>
                  <a:srgbClr val="585858"/>
                </a:solidFill>
                <a:latin typeface="Calibri"/>
                <a:cs typeface="Calibri"/>
              </a:rPr>
              <a:t>100%</a:t>
            </a:r>
            <a:endParaRPr sz="667">
              <a:latin typeface="Calibri"/>
              <a:cs typeface="Calibri"/>
            </a:endParaRPr>
          </a:p>
        </p:txBody>
      </p:sp>
      <p:sp>
        <p:nvSpPr>
          <p:cNvPr id="100" name="object 100"/>
          <p:cNvSpPr txBox="1"/>
          <p:nvPr/>
        </p:nvSpPr>
        <p:spPr>
          <a:xfrm>
            <a:off x="3909199" y="7319899"/>
            <a:ext cx="187953" cy="119755"/>
          </a:xfrm>
          <a:prstGeom prst="rect">
            <a:avLst/>
          </a:prstGeom>
        </p:spPr>
        <p:txBody>
          <a:bodyPr vert="horz" wrap="square" lIns="0" tIns="16933" rIns="0" bIns="0" rtlCol="0">
            <a:spAutoFit/>
          </a:bodyPr>
          <a:lstStyle/>
          <a:p>
            <a:pPr>
              <a:spcBef>
                <a:spcPts val="133"/>
              </a:spcBef>
            </a:pPr>
            <a:r>
              <a:rPr sz="667" spc="-33" dirty="0">
                <a:solidFill>
                  <a:srgbClr val="585858"/>
                </a:solidFill>
                <a:latin typeface="游ゴシック"/>
                <a:cs typeface="游ゴシック"/>
              </a:rPr>
              <a:t>いる</a:t>
            </a:r>
            <a:endParaRPr sz="667">
              <a:latin typeface="游ゴシック"/>
              <a:cs typeface="游ゴシック"/>
            </a:endParaRPr>
          </a:p>
        </p:txBody>
      </p:sp>
      <p:sp>
        <p:nvSpPr>
          <p:cNvPr id="101" name="object 101"/>
          <p:cNvSpPr txBox="1"/>
          <p:nvPr/>
        </p:nvSpPr>
        <p:spPr>
          <a:xfrm>
            <a:off x="3823518" y="6239253"/>
            <a:ext cx="273462" cy="120609"/>
          </a:xfrm>
          <a:prstGeom prst="rect">
            <a:avLst/>
          </a:prstGeom>
        </p:spPr>
        <p:txBody>
          <a:bodyPr vert="horz" wrap="square" lIns="0" tIns="17779" rIns="0" bIns="0" rtlCol="0">
            <a:spAutoFit/>
          </a:bodyPr>
          <a:lstStyle/>
          <a:p>
            <a:pPr>
              <a:spcBef>
                <a:spcPts val="140"/>
              </a:spcBef>
            </a:pPr>
            <a:r>
              <a:rPr sz="667" spc="-27" dirty="0">
                <a:solidFill>
                  <a:srgbClr val="585858"/>
                </a:solidFill>
                <a:latin typeface="游ゴシック"/>
                <a:cs typeface="游ゴシック"/>
              </a:rPr>
              <a:t>いない</a:t>
            </a:r>
            <a:endParaRPr sz="667">
              <a:latin typeface="游ゴシック"/>
              <a:cs typeface="游ゴシック"/>
            </a:endParaRPr>
          </a:p>
        </p:txBody>
      </p:sp>
      <p:grpSp>
        <p:nvGrpSpPr>
          <p:cNvPr id="102" name="object 102"/>
          <p:cNvGrpSpPr/>
          <p:nvPr/>
        </p:nvGrpSpPr>
        <p:grpSpPr>
          <a:xfrm>
            <a:off x="4535540" y="8213470"/>
            <a:ext cx="885580" cy="47412"/>
            <a:chOff x="3450971" y="5633364"/>
            <a:chExt cx="664210" cy="35560"/>
          </a:xfrm>
        </p:grpSpPr>
        <p:sp>
          <p:nvSpPr>
            <p:cNvPr id="103" name="object 103"/>
            <p:cNvSpPr/>
            <p:nvPr/>
          </p:nvSpPr>
          <p:spPr>
            <a:xfrm>
              <a:off x="3450971" y="5633364"/>
              <a:ext cx="35560" cy="35560"/>
            </a:xfrm>
            <a:custGeom>
              <a:avLst/>
              <a:gdLst/>
              <a:ahLst/>
              <a:cxnLst/>
              <a:rect l="l" t="t" r="r" b="b"/>
              <a:pathLst>
                <a:path w="35560" h="35560">
                  <a:moveTo>
                    <a:pt x="35153" y="0"/>
                  </a:moveTo>
                  <a:lnTo>
                    <a:pt x="0" y="0"/>
                  </a:lnTo>
                  <a:lnTo>
                    <a:pt x="0" y="35153"/>
                  </a:lnTo>
                  <a:lnTo>
                    <a:pt x="35153" y="35153"/>
                  </a:lnTo>
                  <a:lnTo>
                    <a:pt x="35153" y="0"/>
                  </a:lnTo>
                  <a:close/>
                </a:path>
              </a:pathLst>
            </a:custGeom>
            <a:solidFill>
              <a:srgbClr val="92D050"/>
            </a:solidFill>
          </p:spPr>
          <p:txBody>
            <a:bodyPr wrap="square" lIns="0" tIns="0" rIns="0" bIns="0" rtlCol="0"/>
            <a:lstStyle/>
            <a:p>
              <a:endParaRPr/>
            </a:p>
          </p:txBody>
        </p:sp>
        <p:sp>
          <p:nvSpPr>
            <p:cNvPr id="104" name="object 104"/>
            <p:cNvSpPr/>
            <p:nvPr/>
          </p:nvSpPr>
          <p:spPr>
            <a:xfrm>
              <a:off x="3765423" y="5633364"/>
              <a:ext cx="35560" cy="35560"/>
            </a:xfrm>
            <a:custGeom>
              <a:avLst/>
              <a:gdLst/>
              <a:ahLst/>
              <a:cxnLst/>
              <a:rect l="l" t="t" r="r" b="b"/>
              <a:pathLst>
                <a:path w="35560" h="35560">
                  <a:moveTo>
                    <a:pt x="35153" y="0"/>
                  </a:moveTo>
                  <a:lnTo>
                    <a:pt x="0" y="0"/>
                  </a:lnTo>
                  <a:lnTo>
                    <a:pt x="0" y="35153"/>
                  </a:lnTo>
                  <a:lnTo>
                    <a:pt x="35153" y="35153"/>
                  </a:lnTo>
                  <a:lnTo>
                    <a:pt x="35153" y="0"/>
                  </a:lnTo>
                  <a:close/>
                </a:path>
              </a:pathLst>
            </a:custGeom>
            <a:solidFill>
              <a:srgbClr val="5B9BD4"/>
            </a:solidFill>
          </p:spPr>
          <p:txBody>
            <a:bodyPr wrap="square" lIns="0" tIns="0" rIns="0" bIns="0" rtlCol="0"/>
            <a:lstStyle/>
            <a:p>
              <a:endParaRPr/>
            </a:p>
          </p:txBody>
        </p:sp>
        <p:sp>
          <p:nvSpPr>
            <p:cNvPr id="105" name="object 105"/>
            <p:cNvSpPr/>
            <p:nvPr/>
          </p:nvSpPr>
          <p:spPr>
            <a:xfrm>
              <a:off x="4079875" y="5633364"/>
              <a:ext cx="35560" cy="35560"/>
            </a:xfrm>
            <a:custGeom>
              <a:avLst/>
              <a:gdLst/>
              <a:ahLst/>
              <a:cxnLst/>
              <a:rect l="l" t="t" r="r" b="b"/>
              <a:pathLst>
                <a:path w="35560" h="35560">
                  <a:moveTo>
                    <a:pt x="35153" y="0"/>
                  </a:moveTo>
                  <a:lnTo>
                    <a:pt x="0" y="0"/>
                  </a:lnTo>
                  <a:lnTo>
                    <a:pt x="0" y="35153"/>
                  </a:lnTo>
                  <a:lnTo>
                    <a:pt x="35153" y="35153"/>
                  </a:lnTo>
                  <a:lnTo>
                    <a:pt x="35153" y="0"/>
                  </a:lnTo>
                  <a:close/>
                </a:path>
              </a:pathLst>
            </a:custGeom>
            <a:solidFill>
              <a:srgbClr val="FFC000"/>
            </a:solidFill>
          </p:spPr>
          <p:txBody>
            <a:bodyPr wrap="square" lIns="0" tIns="0" rIns="0" bIns="0" rtlCol="0"/>
            <a:lstStyle/>
            <a:p>
              <a:endParaRPr/>
            </a:p>
          </p:txBody>
        </p:sp>
      </p:grpSp>
      <p:sp>
        <p:nvSpPr>
          <p:cNvPr id="106" name="object 106"/>
          <p:cNvSpPr txBox="1"/>
          <p:nvPr/>
        </p:nvSpPr>
        <p:spPr>
          <a:xfrm>
            <a:off x="4602932" y="7970961"/>
            <a:ext cx="1582361" cy="312179"/>
          </a:xfrm>
          <a:prstGeom prst="rect">
            <a:avLst/>
          </a:prstGeom>
        </p:spPr>
        <p:txBody>
          <a:bodyPr vert="horz" wrap="square" lIns="0" tIns="16933" rIns="0" bIns="0" rtlCol="0">
            <a:spAutoFit/>
          </a:bodyPr>
          <a:lstStyle/>
          <a:p>
            <a:pPr marL="450415">
              <a:spcBef>
                <a:spcPts val="133"/>
              </a:spcBef>
              <a:tabLst>
                <a:tab pos="933850" algn="l"/>
                <a:tab pos="1418131" algn="l"/>
              </a:tabLst>
            </a:pP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r>
              <a:rPr sz="667" dirty="0">
                <a:solidFill>
                  <a:srgbClr val="585858"/>
                </a:solidFill>
                <a:latin typeface="Calibri"/>
                <a:cs typeface="Calibri"/>
              </a:rPr>
              <a:t>	</a:t>
            </a:r>
            <a:r>
              <a:rPr sz="667" spc="-33" dirty="0">
                <a:solidFill>
                  <a:srgbClr val="585858"/>
                </a:solidFill>
                <a:latin typeface="Calibri"/>
                <a:cs typeface="Calibri"/>
              </a:rPr>
              <a:t>80%</a:t>
            </a:r>
            <a:endParaRPr sz="667">
              <a:latin typeface="Calibri"/>
              <a:cs typeface="Calibri"/>
            </a:endParaRPr>
          </a:p>
          <a:p>
            <a:pPr>
              <a:spcBef>
                <a:spcPts val="693"/>
              </a:spcBef>
            </a:pPr>
            <a:r>
              <a:rPr sz="667" spc="73" dirty="0">
                <a:solidFill>
                  <a:srgbClr val="585858"/>
                </a:solidFill>
                <a:latin typeface="游ゴシック"/>
                <a:cs typeface="游ゴシック"/>
              </a:rPr>
              <a:t>小学校  中学校  全日制高等学校</a:t>
            </a:r>
            <a:endParaRPr sz="667">
              <a:latin typeface="游ゴシック"/>
              <a:cs typeface="游ゴシック"/>
            </a:endParaRPr>
          </a:p>
        </p:txBody>
      </p:sp>
      <p:sp>
        <p:nvSpPr>
          <p:cNvPr id="107" name="object 107"/>
          <p:cNvSpPr txBox="1"/>
          <p:nvPr/>
        </p:nvSpPr>
        <p:spPr>
          <a:xfrm>
            <a:off x="6056943" y="5686197"/>
            <a:ext cx="583332" cy="131596"/>
          </a:xfrm>
          <a:prstGeom prst="rect">
            <a:avLst/>
          </a:prstGeom>
        </p:spPr>
        <p:txBody>
          <a:bodyPr vert="horz" wrap="square" lIns="0" tIns="18626" rIns="0" bIns="0" rtlCol="0">
            <a:spAutoFit/>
          </a:bodyPr>
          <a:lstStyle/>
          <a:p>
            <a:pPr>
              <a:spcBef>
                <a:spcPts val="147"/>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108" name="object 108"/>
          <p:cNvGrpSpPr/>
          <p:nvPr/>
        </p:nvGrpSpPr>
        <p:grpSpPr>
          <a:xfrm>
            <a:off x="10409072" y="5812972"/>
            <a:ext cx="2366346" cy="2147067"/>
            <a:chOff x="7856283" y="3832923"/>
            <a:chExt cx="1774825" cy="1610360"/>
          </a:xfrm>
        </p:grpSpPr>
        <p:sp>
          <p:nvSpPr>
            <p:cNvPr id="109" name="object 109"/>
            <p:cNvSpPr/>
            <p:nvPr/>
          </p:nvSpPr>
          <p:spPr>
            <a:xfrm>
              <a:off x="8213089" y="3835781"/>
              <a:ext cx="1061085" cy="1604645"/>
            </a:xfrm>
            <a:custGeom>
              <a:avLst/>
              <a:gdLst/>
              <a:ahLst/>
              <a:cxnLst/>
              <a:rect l="l" t="t" r="r" b="b"/>
              <a:pathLst>
                <a:path w="1061084" h="1604645">
                  <a:moveTo>
                    <a:pt x="0" y="1364234"/>
                  </a:moveTo>
                  <a:lnTo>
                    <a:pt x="0" y="1604645"/>
                  </a:lnTo>
                </a:path>
                <a:path w="1061084" h="1604645">
                  <a:moveTo>
                    <a:pt x="0" y="561975"/>
                  </a:moveTo>
                  <a:lnTo>
                    <a:pt x="0" y="1043305"/>
                  </a:lnTo>
                </a:path>
                <a:path w="1061084" h="1604645">
                  <a:moveTo>
                    <a:pt x="0" y="0"/>
                  </a:moveTo>
                  <a:lnTo>
                    <a:pt x="0" y="241046"/>
                  </a:lnTo>
                </a:path>
                <a:path w="1061084" h="1604645">
                  <a:moveTo>
                    <a:pt x="353314" y="1364234"/>
                  </a:moveTo>
                  <a:lnTo>
                    <a:pt x="353314" y="1604645"/>
                  </a:lnTo>
                </a:path>
                <a:path w="1061084" h="1604645">
                  <a:moveTo>
                    <a:pt x="353314" y="561975"/>
                  </a:moveTo>
                  <a:lnTo>
                    <a:pt x="353314" y="1043305"/>
                  </a:lnTo>
                </a:path>
                <a:path w="1061084" h="1604645">
                  <a:moveTo>
                    <a:pt x="353314" y="0"/>
                  </a:moveTo>
                  <a:lnTo>
                    <a:pt x="353314" y="241046"/>
                  </a:lnTo>
                </a:path>
                <a:path w="1061084" h="1604645">
                  <a:moveTo>
                    <a:pt x="707517" y="1364234"/>
                  </a:moveTo>
                  <a:lnTo>
                    <a:pt x="707517" y="1604645"/>
                  </a:lnTo>
                </a:path>
                <a:path w="1061084" h="1604645">
                  <a:moveTo>
                    <a:pt x="707517" y="561975"/>
                  </a:moveTo>
                  <a:lnTo>
                    <a:pt x="707517" y="1043305"/>
                  </a:lnTo>
                </a:path>
                <a:path w="1061084" h="1604645">
                  <a:moveTo>
                    <a:pt x="707517" y="0"/>
                  </a:moveTo>
                  <a:lnTo>
                    <a:pt x="707517" y="241046"/>
                  </a:lnTo>
                </a:path>
                <a:path w="1061084" h="1604645">
                  <a:moveTo>
                    <a:pt x="1060830" y="1364234"/>
                  </a:moveTo>
                  <a:lnTo>
                    <a:pt x="1060830" y="1604645"/>
                  </a:lnTo>
                </a:path>
                <a:path w="1061084" h="1604645">
                  <a:moveTo>
                    <a:pt x="1060830" y="561975"/>
                  </a:moveTo>
                  <a:lnTo>
                    <a:pt x="1060830" y="1043305"/>
                  </a:lnTo>
                </a:path>
                <a:path w="1061084" h="1604645">
                  <a:moveTo>
                    <a:pt x="1060830" y="0"/>
                  </a:moveTo>
                  <a:lnTo>
                    <a:pt x="1060830" y="241046"/>
                  </a:lnTo>
                </a:path>
              </a:pathLst>
            </a:custGeom>
            <a:ln w="5334">
              <a:solidFill>
                <a:srgbClr val="D9D9D9"/>
              </a:solidFill>
            </a:ln>
          </p:spPr>
          <p:txBody>
            <a:bodyPr wrap="square" lIns="0" tIns="0" rIns="0" bIns="0" rtlCol="0"/>
            <a:lstStyle/>
            <a:p>
              <a:endParaRPr/>
            </a:p>
          </p:txBody>
        </p:sp>
        <p:sp>
          <p:nvSpPr>
            <p:cNvPr id="110" name="object 110"/>
            <p:cNvSpPr/>
            <p:nvPr/>
          </p:nvSpPr>
          <p:spPr>
            <a:xfrm>
              <a:off x="9627869" y="3835781"/>
              <a:ext cx="0" cy="1604645"/>
            </a:xfrm>
            <a:custGeom>
              <a:avLst/>
              <a:gdLst/>
              <a:ahLst/>
              <a:cxnLst/>
              <a:rect l="l" t="t" r="r" b="b"/>
              <a:pathLst>
                <a:path h="1604645">
                  <a:moveTo>
                    <a:pt x="0" y="0"/>
                  </a:moveTo>
                  <a:lnTo>
                    <a:pt x="0" y="1604645"/>
                  </a:lnTo>
                </a:path>
              </a:pathLst>
            </a:custGeom>
            <a:ln w="5334">
              <a:solidFill>
                <a:srgbClr val="D9D9D9"/>
              </a:solidFill>
            </a:ln>
          </p:spPr>
          <p:txBody>
            <a:bodyPr wrap="square" lIns="0" tIns="0" rIns="0" bIns="0" rtlCol="0"/>
            <a:lstStyle/>
            <a:p>
              <a:endParaRPr/>
            </a:p>
          </p:txBody>
        </p:sp>
        <p:sp>
          <p:nvSpPr>
            <p:cNvPr id="111" name="object 111"/>
            <p:cNvSpPr/>
            <p:nvPr/>
          </p:nvSpPr>
          <p:spPr>
            <a:xfrm>
              <a:off x="7859141" y="4076827"/>
              <a:ext cx="1473835" cy="1123315"/>
            </a:xfrm>
            <a:custGeom>
              <a:avLst/>
              <a:gdLst/>
              <a:ahLst/>
              <a:cxnLst/>
              <a:rect l="l" t="t" r="r" b="b"/>
              <a:pathLst>
                <a:path w="1473834" h="1123314">
                  <a:moveTo>
                    <a:pt x="1050417" y="0"/>
                  </a:moveTo>
                  <a:lnTo>
                    <a:pt x="0" y="0"/>
                  </a:lnTo>
                  <a:lnTo>
                    <a:pt x="0" y="320929"/>
                  </a:lnTo>
                  <a:lnTo>
                    <a:pt x="1050417" y="320929"/>
                  </a:lnTo>
                  <a:lnTo>
                    <a:pt x="1050417" y="0"/>
                  </a:lnTo>
                  <a:close/>
                </a:path>
                <a:path w="1473834" h="1123314">
                  <a:moveTo>
                    <a:pt x="1473708" y="802259"/>
                  </a:moveTo>
                  <a:lnTo>
                    <a:pt x="0" y="802259"/>
                  </a:lnTo>
                  <a:lnTo>
                    <a:pt x="0" y="1123188"/>
                  </a:lnTo>
                  <a:lnTo>
                    <a:pt x="1473708" y="1123188"/>
                  </a:lnTo>
                  <a:lnTo>
                    <a:pt x="1473708" y="802259"/>
                  </a:lnTo>
                  <a:close/>
                </a:path>
              </a:pathLst>
            </a:custGeom>
            <a:solidFill>
              <a:srgbClr val="92D050"/>
            </a:solidFill>
          </p:spPr>
          <p:txBody>
            <a:bodyPr wrap="square" lIns="0" tIns="0" rIns="0" bIns="0" rtlCol="0"/>
            <a:lstStyle/>
            <a:p>
              <a:endParaRPr/>
            </a:p>
          </p:txBody>
        </p:sp>
        <p:sp>
          <p:nvSpPr>
            <p:cNvPr id="112" name="object 112"/>
            <p:cNvSpPr/>
            <p:nvPr/>
          </p:nvSpPr>
          <p:spPr>
            <a:xfrm>
              <a:off x="8909558" y="4076827"/>
              <a:ext cx="571500" cy="1123315"/>
            </a:xfrm>
            <a:custGeom>
              <a:avLst/>
              <a:gdLst/>
              <a:ahLst/>
              <a:cxnLst/>
              <a:rect l="l" t="t" r="r" b="b"/>
              <a:pathLst>
                <a:path w="571500" h="1123314">
                  <a:moveTo>
                    <a:pt x="552196" y="0"/>
                  </a:moveTo>
                  <a:lnTo>
                    <a:pt x="0" y="0"/>
                  </a:lnTo>
                  <a:lnTo>
                    <a:pt x="0" y="320929"/>
                  </a:lnTo>
                  <a:lnTo>
                    <a:pt x="552196" y="320929"/>
                  </a:lnTo>
                  <a:lnTo>
                    <a:pt x="552196" y="0"/>
                  </a:lnTo>
                  <a:close/>
                </a:path>
                <a:path w="571500" h="1123314">
                  <a:moveTo>
                    <a:pt x="570992" y="802259"/>
                  </a:moveTo>
                  <a:lnTo>
                    <a:pt x="423291" y="802259"/>
                  </a:lnTo>
                  <a:lnTo>
                    <a:pt x="423291" y="1123188"/>
                  </a:lnTo>
                  <a:lnTo>
                    <a:pt x="570992" y="1123188"/>
                  </a:lnTo>
                  <a:lnTo>
                    <a:pt x="570992" y="802259"/>
                  </a:lnTo>
                  <a:close/>
                </a:path>
              </a:pathLst>
            </a:custGeom>
            <a:solidFill>
              <a:srgbClr val="5B9BD4"/>
            </a:solidFill>
          </p:spPr>
          <p:txBody>
            <a:bodyPr wrap="square" lIns="0" tIns="0" rIns="0" bIns="0" rtlCol="0"/>
            <a:lstStyle/>
            <a:p>
              <a:endParaRPr/>
            </a:p>
          </p:txBody>
        </p:sp>
        <p:sp>
          <p:nvSpPr>
            <p:cNvPr id="113" name="object 113"/>
            <p:cNvSpPr/>
            <p:nvPr/>
          </p:nvSpPr>
          <p:spPr>
            <a:xfrm>
              <a:off x="9461754" y="4076827"/>
              <a:ext cx="166370" cy="1123315"/>
            </a:xfrm>
            <a:custGeom>
              <a:avLst/>
              <a:gdLst/>
              <a:ahLst/>
              <a:cxnLst/>
              <a:rect l="l" t="t" r="r" b="b"/>
              <a:pathLst>
                <a:path w="166370" h="1123314">
                  <a:moveTo>
                    <a:pt x="166370" y="802259"/>
                  </a:moveTo>
                  <a:lnTo>
                    <a:pt x="18796" y="802259"/>
                  </a:lnTo>
                  <a:lnTo>
                    <a:pt x="18796" y="1123188"/>
                  </a:lnTo>
                  <a:lnTo>
                    <a:pt x="166370" y="1123188"/>
                  </a:lnTo>
                  <a:lnTo>
                    <a:pt x="166370" y="802259"/>
                  </a:lnTo>
                  <a:close/>
                </a:path>
                <a:path w="166370" h="1123314">
                  <a:moveTo>
                    <a:pt x="166370" y="0"/>
                  </a:moveTo>
                  <a:lnTo>
                    <a:pt x="0" y="0"/>
                  </a:lnTo>
                  <a:lnTo>
                    <a:pt x="0" y="320929"/>
                  </a:lnTo>
                  <a:lnTo>
                    <a:pt x="166370" y="320929"/>
                  </a:lnTo>
                  <a:lnTo>
                    <a:pt x="166370" y="0"/>
                  </a:lnTo>
                  <a:close/>
                </a:path>
              </a:pathLst>
            </a:custGeom>
            <a:solidFill>
              <a:srgbClr val="FFC000"/>
            </a:solidFill>
          </p:spPr>
          <p:txBody>
            <a:bodyPr wrap="square" lIns="0" tIns="0" rIns="0" bIns="0" rtlCol="0"/>
            <a:lstStyle/>
            <a:p>
              <a:endParaRPr/>
            </a:p>
          </p:txBody>
        </p:sp>
        <p:sp>
          <p:nvSpPr>
            <p:cNvPr id="114" name="object 114"/>
            <p:cNvSpPr/>
            <p:nvPr/>
          </p:nvSpPr>
          <p:spPr>
            <a:xfrm>
              <a:off x="7859140" y="3835781"/>
              <a:ext cx="0" cy="1604645"/>
            </a:xfrm>
            <a:custGeom>
              <a:avLst/>
              <a:gdLst/>
              <a:ahLst/>
              <a:cxnLst/>
              <a:rect l="l" t="t" r="r" b="b"/>
              <a:pathLst>
                <a:path h="1604645">
                  <a:moveTo>
                    <a:pt x="0" y="1604644"/>
                  </a:moveTo>
                  <a:lnTo>
                    <a:pt x="0" y="0"/>
                  </a:lnTo>
                </a:path>
              </a:pathLst>
            </a:custGeom>
            <a:ln w="5334">
              <a:solidFill>
                <a:srgbClr val="D9D9D9"/>
              </a:solidFill>
            </a:ln>
          </p:spPr>
          <p:txBody>
            <a:bodyPr wrap="square" lIns="0" tIns="0" rIns="0" bIns="0" rtlCol="0"/>
            <a:lstStyle/>
            <a:p>
              <a:endParaRPr/>
            </a:p>
          </p:txBody>
        </p:sp>
        <p:sp>
          <p:nvSpPr>
            <p:cNvPr id="115" name="object 115"/>
            <p:cNvSpPr/>
            <p:nvPr/>
          </p:nvSpPr>
          <p:spPr>
            <a:xfrm>
              <a:off x="8542400" y="4989550"/>
              <a:ext cx="107950" cy="99695"/>
            </a:xfrm>
            <a:custGeom>
              <a:avLst/>
              <a:gdLst/>
              <a:ahLst/>
              <a:cxnLst/>
              <a:rect l="l" t="t" r="r" b="b"/>
              <a:pathLst>
                <a:path w="107950" h="99695">
                  <a:moveTo>
                    <a:pt x="107530" y="0"/>
                  </a:moveTo>
                  <a:lnTo>
                    <a:pt x="0" y="0"/>
                  </a:lnTo>
                  <a:lnTo>
                    <a:pt x="0" y="99466"/>
                  </a:lnTo>
                  <a:lnTo>
                    <a:pt x="107530" y="99466"/>
                  </a:lnTo>
                  <a:lnTo>
                    <a:pt x="107530" y="0"/>
                  </a:lnTo>
                  <a:close/>
                </a:path>
              </a:pathLst>
            </a:custGeom>
            <a:solidFill>
              <a:srgbClr val="FFFFFF"/>
            </a:solidFill>
          </p:spPr>
          <p:txBody>
            <a:bodyPr wrap="square" lIns="0" tIns="0" rIns="0" bIns="0" rtlCol="0"/>
            <a:lstStyle/>
            <a:p>
              <a:endParaRPr/>
            </a:p>
          </p:txBody>
        </p:sp>
      </p:grpSp>
      <p:sp>
        <p:nvSpPr>
          <p:cNvPr id="116" name="object 116"/>
          <p:cNvSpPr txBox="1"/>
          <p:nvPr/>
        </p:nvSpPr>
        <p:spPr>
          <a:xfrm>
            <a:off x="11353833" y="7349191"/>
            <a:ext cx="103289" cy="119755"/>
          </a:xfrm>
          <a:prstGeom prst="rect">
            <a:avLst/>
          </a:prstGeom>
        </p:spPr>
        <p:txBody>
          <a:bodyPr vert="horz" wrap="square" lIns="0" tIns="16933" rIns="0" bIns="0" rtlCol="0">
            <a:spAutoFit/>
          </a:bodyPr>
          <a:lstStyle/>
          <a:p>
            <a:pPr>
              <a:spcBef>
                <a:spcPts val="133"/>
              </a:spcBef>
            </a:pPr>
            <a:r>
              <a:rPr sz="667" spc="-33" dirty="0">
                <a:solidFill>
                  <a:srgbClr val="404040"/>
                </a:solidFill>
                <a:latin typeface="Calibri"/>
                <a:cs typeface="Calibri"/>
              </a:rPr>
              <a:t>10</a:t>
            </a:r>
            <a:endParaRPr sz="667">
              <a:latin typeface="Calibri"/>
              <a:cs typeface="Calibri"/>
            </a:endParaRPr>
          </a:p>
        </p:txBody>
      </p:sp>
      <p:sp>
        <p:nvSpPr>
          <p:cNvPr id="117" name="object 117"/>
          <p:cNvSpPr/>
          <p:nvPr/>
        </p:nvSpPr>
        <p:spPr>
          <a:xfrm>
            <a:off x="11041255" y="6285276"/>
            <a:ext cx="143928" cy="132922"/>
          </a:xfrm>
          <a:custGeom>
            <a:avLst/>
            <a:gdLst/>
            <a:ahLst/>
            <a:cxnLst/>
            <a:rect l="l" t="t" r="r" b="b"/>
            <a:pathLst>
              <a:path w="107950" h="99695">
                <a:moveTo>
                  <a:pt x="107530" y="0"/>
                </a:moveTo>
                <a:lnTo>
                  <a:pt x="0" y="0"/>
                </a:lnTo>
                <a:lnTo>
                  <a:pt x="0" y="99466"/>
                </a:lnTo>
                <a:lnTo>
                  <a:pt x="107530" y="99466"/>
                </a:lnTo>
                <a:lnTo>
                  <a:pt x="107530" y="0"/>
                </a:lnTo>
                <a:close/>
              </a:path>
            </a:pathLst>
          </a:custGeom>
          <a:solidFill>
            <a:srgbClr val="FFFFFF"/>
          </a:solidFill>
        </p:spPr>
        <p:txBody>
          <a:bodyPr wrap="square" lIns="0" tIns="0" rIns="0" bIns="0" rtlCol="0"/>
          <a:lstStyle/>
          <a:p>
            <a:endParaRPr/>
          </a:p>
        </p:txBody>
      </p:sp>
      <p:sp>
        <p:nvSpPr>
          <p:cNvPr id="118" name="object 118"/>
          <p:cNvSpPr txBox="1"/>
          <p:nvPr/>
        </p:nvSpPr>
        <p:spPr>
          <a:xfrm>
            <a:off x="11071394" y="6279213"/>
            <a:ext cx="103289" cy="120609"/>
          </a:xfrm>
          <a:prstGeom prst="rect">
            <a:avLst/>
          </a:prstGeom>
        </p:spPr>
        <p:txBody>
          <a:bodyPr vert="horz" wrap="square" lIns="0" tIns="17779" rIns="0" bIns="0" rtlCol="0">
            <a:spAutoFit/>
          </a:bodyPr>
          <a:lstStyle/>
          <a:p>
            <a:pPr>
              <a:spcBef>
                <a:spcPts val="140"/>
              </a:spcBef>
            </a:pPr>
            <a:r>
              <a:rPr sz="667" spc="-33" dirty="0">
                <a:solidFill>
                  <a:srgbClr val="404040"/>
                </a:solidFill>
                <a:latin typeface="Calibri"/>
                <a:cs typeface="Calibri"/>
              </a:rPr>
              <a:t>19</a:t>
            </a:r>
            <a:endParaRPr sz="667">
              <a:latin typeface="Calibri"/>
              <a:cs typeface="Calibri"/>
            </a:endParaRPr>
          </a:p>
        </p:txBody>
      </p:sp>
      <p:sp>
        <p:nvSpPr>
          <p:cNvPr id="119" name="object 119"/>
          <p:cNvSpPr/>
          <p:nvPr/>
        </p:nvSpPr>
        <p:spPr>
          <a:xfrm>
            <a:off x="12109877" y="6285276"/>
            <a:ext cx="416545" cy="1203069"/>
          </a:xfrm>
          <a:custGeom>
            <a:avLst/>
            <a:gdLst/>
            <a:ahLst/>
            <a:cxnLst/>
            <a:rect l="l" t="t" r="r" b="b"/>
            <a:pathLst>
              <a:path w="312420" h="902335">
                <a:moveTo>
                  <a:pt x="107518" y="0"/>
                </a:moveTo>
                <a:lnTo>
                  <a:pt x="0" y="0"/>
                </a:lnTo>
                <a:lnTo>
                  <a:pt x="0" y="99466"/>
                </a:lnTo>
                <a:lnTo>
                  <a:pt x="107518" y="99466"/>
                </a:lnTo>
                <a:lnTo>
                  <a:pt x="107518" y="0"/>
                </a:lnTo>
                <a:close/>
              </a:path>
              <a:path w="312420" h="902335">
                <a:moveTo>
                  <a:pt x="312343" y="802386"/>
                </a:moveTo>
                <a:lnTo>
                  <a:pt x="237236" y="802386"/>
                </a:lnTo>
                <a:lnTo>
                  <a:pt x="237236" y="901852"/>
                </a:lnTo>
                <a:lnTo>
                  <a:pt x="312343" y="901852"/>
                </a:lnTo>
                <a:lnTo>
                  <a:pt x="312343" y="802386"/>
                </a:lnTo>
                <a:close/>
              </a:path>
            </a:pathLst>
          </a:custGeom>
          <a:solidFill>
            <a:srgbClr val="FFFFFF"/>
          </a:solidFill>
        </p:spPr>
        <p:txBody>
          <a:bodyPr wrap="square" lIns="0" tIns="0" rIns="0" bIns="0" rtlCol="0"/>
          <a:lstStyle/>
          <a:p>
            <a:endParaRPr/>
          </a:p>
        </p:txBody>
      </p:sp>
      <p:sp>
        <p:nvSpPr>
          <p:cNvPr id="120" name="object 120"/>
          <p:cNvSpPr txBox="1"/>
          <p:nvPr/>
        </p:nvSpPr>
        <p:spPr>
          <a:xfrm>
            <a:off x="12139849" y="6279213"/>
            <a:ext cx="104136" cy="120609"/>
          </a:xfrm>
          <a:prstGeom prst="rect">
            <a:avLst/>
          </a:prstGeom>
        </p:spPr>
        <p:txBody>
          <a:bodyPr vert="horz" wrap="square" lIns="0" tIns="17779" rIns="0" bIns="0" rtlCol="0">
            <a:spAutoFit/>
          </a:bodyPr>
          <a:lstStyle/>
          <a:p>
            <a:pPr>
              <a:spcBef>
                <a:spcPts val="140"/>
              </a:spcBef>
            </a:pPr>
            <a:r>
              <a:rPr sz="667" spc="-33" dirty="0">
                <a:solidFill>
                  <a:srgbClr val="404040"/>
                </a:solidFill>
                <a:latin typeface="Calibri"/>
                <a:cs typeface="Calibri"/>
              </a:rPr>
              <a:t>10</a:t>
            </a:r>
            <a:endParaRPr sz="667">
              <a:latin typeface="Calibri"/>
              <a:cs typeface="Calibri"/>
            </a:endParaRPr>
          </a:p>
        </p:txBody>
      </p:sp>
      <p:sp>
        <p:nvSpPr>
          <p:cNvPr id="121" name="object 121"/>
          <p:cNvSpPr/>
          <p:nvPr/>
        </p:nvSpPr>
        <p:spPr>
          <a:xfrm>
            <a:off x="12622770" y="7355084"/>
            <a:ext cx="100750" cy="132922"/>
          </a:xfrm>
          <a:custGeom>
            <a:avLst/>
            <a:gdLst/>
            <a:ahLst/>
            <a:cxnLst/>
            <a:rect l="l" t="t" r="r" b="b"/>
            <a:pathLst>
              <a:path w="75565" h="99695">
                <a:moveTo>
                  <a:pt x="75107" y="0"/>
                </a:moveTo>
                <a:lnTo>
                  <a:pt x="0" y="0"/>
                </a:lnTo>
                <a:lnTo>
                  <a:pt x="0" y="99466"/>
                </a:lnTo>
                <a:lnTo>
                  <a:pt x="75107" y="99466"/>
                </a:lnTo>
                <a:lnTo>
                  <a:pt x="75107" y="0"/>
                </a:lnTo>
                <a:close/>
              </a:path>
            </a:pathLst>
          </a:custGeom>
          <a:solidFill>
            <a:srgbClr val="FFFFFF"/>
          </a:solidFill>
        </p:spPr>
        <p:txBody>
          <a:bodyPr wrap="square" lIns="0" tIns="0" rIns="0" bIns="0" rtlCol="0"/>
          <a:lstStyle/>
          <a:p>
            <a:endParaRPr/>
          </a:p>
        </p:txBody>
      </p:sp>
      <p:sp>
        <p:nvSpPr>
          <p:cNvPr id="122" name="object 122"/>
          <p:cNvSpPr txBox="1"/>
          <p:nvPr/>
        </p:nvSpPr>
        <p:spPr>
          <a:xfrm>
            <a:off x="12456321" y="7349191"/>
            <a:ext cx="257377" cy="119755"/>
          </a:xfrm>
          <a:prstGeom prst="rect">
            <a:avLst/>
          </a:prstGeom>
        </p:spPr>
        <p:txBody>
          <a:bodyPr vert="horz" wrap="square" lIns="0" tIns="16933" rIns="0" bIns="0" rtlCol="0">
            <a:spAutoFit/>
          </a:bodyPr>
          <a:lstStyle/>
          <a:p>
            <a:pPr>
              <a:spcBef>
                <a:spcPts val="133"/>
              </a:spcBef>
            </a:pPr>
            <a:r>
              <a:rPr sz="667" dirty="0">
                <a:solidFill>
                  <a:srgbClr val="404040"/>
                </a:solidFill>
                <a:latin typeface="Calibri"/>
                <a:cs typeface="Calibri"/>
              </a:rPr>
              <a:t>1</a:t>
            </a:r>
            <a:r>
              <a:rPr sz="667" spc="453" dirty="0">
                <a:solidFill>
                  <a:srgbClr val="404040"/>
                </a:solidFill>
                <a:latin typeface="Calibri"/>
                <a:cs typeface="Calibri"/>
              </a:rPr>
              <a:t>  </a:t>
            </a:r>
            <a:r>
              <a:rPr sz="667" spc="-67" dirty="0">
                <a:solidFill>
                  <a:srgbClr val="404040"/>
                </a:solidFill>
                <a:latin typeface="Calibri"/>
                <a:cs typeface="Calibri"/>
              </a:rPr>
              <a:t>1</a:t>
            </a:r>
            <a:endParaRPr sz="667">
              <a:latin typeface="Calibri"/>
              <a:cs typeface="Calibri"/>
            </a:endParaRPr>
          </a:p>
        </p:txBody>
      </p:sp>
      <p:sp>
        <p:nvSpPr>
          <p:cNvPr id="123" name="object 123"/>
          <p:cNvSpPr/>
          <p:nvPr/>
        </p:nvSpPr>
        <p:spPr>
          <a:xfrm>
            <a:off x="12610408" y="6285276"/>
            <a:ext cx="100750" cy="132922"/>
          </a:xfrm>
          <a:custGeom>
            <a:avLst/>
            <a:gdLst/>
            <a:ahLst/>
            <a:cxnLst/>
            <a:rect l="l" t="t" r="r" b="b"/>
            <a:pathLst>
              <a:path w="75565" h="99695">
                <a:moveTo>
                  <a:pt x="75107" y="0"/>
                </a:moveTo>
                <a:lnTo>
                  <a:pt x="0" y="0"/>
                </a:lnTo>
                <a:lnTo>
                  <a:pt x="0" y="99466"/>
                </a:lnTo>
                <a:lnTo>
                  <a:pt x="75107" y="99466"/>
                </a:lnTo>
                <a:lnTo>
                  <a:pt x="75107" y="0"/>
                </a:lnTo>
                <a:close/>
              </a:path>
            </a:pathLst>
          </a:custGeom>
          <a:solidFill>
            <a:srgbClr val="FFFFFF"/>
          </a:solidFill>
        </p:spPr>
        <p:txBody>
          <a:bodyPr wrap="square" lIns="0" tIns="0" rIns="0" bIns="0" rtlCol="0"/>
          <a:lstStyle/>
          <a:p>
            <a:endParaRPr/>
          </a:p>
        </p:txBody>
      </p:sp>
      <p:sp>
        <p:nvSpPr>
          <p:cNvPr id="124" name="object 124"/>
          <p:cNvSpPr txBox="1"/>
          <p:nvPr/>
        </p:nvSpPr>
        <p:spPr>
          <a:xfrm>
            <a:off x="12640379" y="6279213"/>
            <a:ext cx="60958" cy="120609"/>
          </a:xfrm>
          <a:prstGeom prst="rect">
            <a:avLst/>
          </a:prstGeom>
        </p:spPr>
        <p:txBody>
          <a:bodyPr vert="horz" wrap="square" lIns="0" tIns="17779" rIns="0" bIns="0" rtlCol="0">
            <a:spAutoFit/>
          </a:bodyPr>
          <a:lstStyle/>
          <a:p>
            <a:pPr>
              <a:spcBef>
                <a:spcPts val="140"/>
              </a:spcBef>
            </a:pPr>
            <a:r>
              <a:rPr sz="667" spc="-67" dirty="0">
                <a:solidFill>
                  <a:srgbClr val="404040"/>
                </a:solidFill>
                <a:latin typeface="Calibri"/>
                <a:cs typeface="Calibri"/>
              </a:rPr>
              <a:t>3</a:t>
            </a:r>
            <a:endParaRPr sz="667">
              <a:latin typeface="Calibri"/>
              <a:cs typeface="Calibri"/>
            </a:endParaRPr>
          </a:p>
        </p:txBody>
      </p:sp>
      <p:sp>
        <p:nvSpPr>
          <p:cNvPr id="125" name="object 125"/>
          <p:cNvSpPr txBox="1"/>
          <p:nvPr/>
        </p:nvSpPr>
        <p:spPr>
          <a:xfrm>
            <a:off x="10362254" y="7990434"/>
            <a:ext cx="121069" cy="119755"/>
          </a:xfrm>
          <a:prstGeom prst="rect">
            <a:avLst/>
          </a:prstGeom>
        </p:spPr>
        <p:txBody>
          <a:bodyPr vert="horz" wrap="square" lIns="0" tIns="16933" rIns="0" bIns="0" rtlCol="0">
            <a:spAutoFit/>
          </a:bodyPr>
          <a:lstStyle/>
          <a:p>
            <a:pPr>
              <a:spcBef>
                <a:spcPts val="133"/>
              </a:spcBef>
            </a:pPr>
            <a:r>
              <a:rPr sz="667" spc="-33" dirty="0">
                <a:solidFill>
                  <a:srgbClr val="585858"/>
                </a:solidFill>
                <a:latin typeface="Calibri"/>
                <a:cs typeface="Calibri"/>
              </a:rPr>
              <a:t>0%</a:t>
            </a:r>
            <a:endParaRPr sz="667">
              <a:latin typeface="Calibri"/>
              <a:cs typeface="Calibri"/>
            </a:endParaRPr>
          </a:p>
        </p:txBody>
      </p:sp>
      <p:sp>
        <p:nvSpPr>
          <p:cNvPr id="126" name="object 126"/>
          <p:cNvSpPr txBox="1"/>
          <p:nvPr/>
        </p:nvSpPr>
        <p:spPr>
          <a:xfrm>
            <a:off x="12677463" y="7990434"/>
            <a:ext cx="209119" cy="119755"/>
          </a:xfrm>
          <a:prstGeom prst="rect">
            <a:avLst/>
          </a:prstGeom>
        </p:spPr>
        <p:txBody>
          <a:bodyPr vert="horz" wrap="square" lIns="0" tIns="16933" rIns="0" bIns="0" rtlCol="0">
            <a:spAutoFit/>
          </a:bodyPr>
          <a:lstStyle/>
          <a:p>
            <a:pPr>
              <a:spcBef>
                <a:spcPts val="133"/>
              </a:spcBef>
            </a:pPr>
            <a:r>
              <a:rPr sz="667" spc="-27" dirty="0">
                <a:solidFill>
                  <a:srgbClr val="585858"/>
                </a:solidFill>
                <a:latin typeface="Calibri"/>
                <a:cs typeface="Calibri"/>
              </a:rPr>
              <a:t>100%</a:t>
            </a:r>
            <a:endParaRPr sz="667">
              <a:latin typeface="Calibri"/>
              <a:cs typeface="Calibri"/>
            </a:endParaRPr>
          </a:p>
        </p:txBody>
      </p:sp>
      <p:sp>
        <p:nvSpPr>
          <p:cNvPr id="127" name="object 127"/>
          <p:cNvSpPr txBox="1"/>
          <p:nvPr/>
        </p:nvSpPr>
        <p:spPr>
          <a:xfrm>
            <a:off x="9907949" y="7344620"/>
            <a:ext cx="443637" cy="119755"/>
          </a:xfrm>
          <a:prstGeom prst="rect">
            <a:avLst/>
          </a:prstGeom>
        </p:spPr>
        <p:txBody>
          <a:bodyPr vert="horz" wrap="square" lIns="0" tIns="16933" rIns="0" bIns="0" rtlCol="0">
            <a:spAutoFit/>
          </a:bodyPr>
          <a:lstStyle/>
          <a:p>
            <a:pPr>
              <a:spcBef>
                <a:spcPts val="133"/>
              </a:spcBef>
            </a:pPr>
            <a:r>
              <a:rPr sz="667" spc="-13" dirty="0">
                <a:solidFill>
                  <a:srgbClr val="585858"/>
                </a:solidFill>
                <a:latin typeface="游ゴシック"/>
                <a:cs typeface="游ゴシック"/>
              </a:rPr>
              <a:t>置いている</a:t>
            </a:r>
            <a:endParaRPr sz="667">
              <a:latin typeface="游ゴシック"/>
              <a:cs typeface="游ゴシック"/>
            </a:endParaRPr>
          </a:p>
        </p:txBody>
      </p:sp>
      <p:sp>
        <p:nvSpPr>
          <p:cNvPr id="128" name="object 128"/>
          <p:cNvSpPr txBox="1"/>
          <p:nvPr/>
        </p:nvSpPr>
        <p:spPr>
          <a:xfrm>
            <a:off x="9822946" y="6274643"/>
            <a:ext cx="529147" cy="120609"/>
          </a:xfrm>
          <a:prstGeom prst="rect">
            <a:avLst/>
          </a:prstGeom>
        </p:spPr>
        <p:txBody>
          <a:bodyPr vert="horz" wrap="square" lIns="0" tIns="17779" rIns="0" bIns="0" rtlCol="0">
            <a:spAutoFit/>
          </a:bodyPr>
          <a:lstStyle/>
          <a:p>
            <a:pPr>
              <a:spcBef>
                <a:spcPts val="140"/>
              </a:spcBef>
            </a:pPr>
            <a:r>
              <a:rPr sz="667" spc="-13" dirty="0">
                <a:solidFill>
                  <a:srgbClr val="585858"/>
                </a:solidFill>
                <a:latin typeface="游ゴシック"/>
                <a:cs typeface="游ゴシック"/>
              </a:rPr>
              <a:t>置いていない</a:t>
            </a:r>
            <a:endParaRPr sz="667">
              <a:latin typeface="游ゴシック"/>
              <a:cs typeface="游ゴシック"/>
            </a:endParaRPr>
          </a:p>
        </p:txBody>
      </p:sp>
      <p:grpSp>
        <p:nvGrpSpPr>
          <p:cNvPr id="129" name="object 129"/>
          <p:cNvGrpSpPr/>
          <p:nvPr/>
        </p:nvGrpSpPr>
        <p:grpSpPr>
          <a:xfrm>
            <a:off x="10631143" y="8232774"/>
            <a:ext cx="885580" cy="47412"/>
            <a:chOff x="8022843" y="5647842"/>
            <a:chExt cx="664210" cy="35560"/>
          </a:xfrm>
        </p:grpSpPr>
        <p:sp>
          <p:nvSpPr>
            <p:cNvPr id="130" name="object 130"/>
            <p:cNvSpPr/>
            <p:nvPr/>
          </p:nvSpPr>
          <p:spPr>
            <a:xfrm>
              <a:off x="8022843" y="5647842"/>
              <a:ext cx="35560" cy="35560"/>
            </a:xfrm>
            <a:custGeom>
              <a:avLst/>
              <a:gdLst/>
              <a:ahLst/>
              <a:cxnLst/>
              <a:rect l="l" t="t" r="r" b="b"/>
              <a:pathLst>
                <a:path w="35559" h="35560">
                  <a:moveTo>
                    <a:pt x="35153" y="0"/>
                  </a:moveTo>
                  <a:lnTo>
                    <a:pt x="0" y="0"/>
                  </a:lnTo>
                  <a:lnTo>
                    <a:pt x="0" y="35153"/>
                  </a:lnTo>
                  <a:lnTo>
                    <a:pt x="35153" y="35153"/>
                  </a:lnTo>
                  <a:lnTo>
                    <a:pt x="35153" y="0"/>
                  </a:lnTo>
                  <a:close/>
                </a:path>
              </a:pathLst>
            </a:custGeom>
            <a:solidFill>
              <a:srgbClr val="92D050"/>
            </a:solidFill>
          </p:spPr>
          <p:txBody>
            <a:bodyPr wrap="square" lIns="0" tIns="0" rIns="0" bIns="0" rtlCol="0"/>
            <a:lstStyle/>
            <a:p>
              <a:endParaRPr/>
            </a:p>
          </p:txBody>
        </p:sp>
        <p:sp>
          <p:nvSpPr>
            <p:cNvPr id="131" name="object 131"/>
            <p:cNvSpPr/>
            <p:nvPr/>
          </p:nvSpPr>
          <p:spPr>
            <a:xfrm>
              <a:off x="8337295" y="5647842"/>
              <a:ext cx="35560" cy="35560"/>
            </a:xfrm>
            <a:custGeom>
              <a:avLst/>
              <a:gdLst/>
              <a:ahLst/>
              <a:cxnLst/>
              <a:rect l="l" t="t" r="r" b="b"/>
              <a:pathLst>
                <a:path w="35559" h="35560">
                  <a:moveTo>
                    <a:pt x="35153" y="0"/>
                  </a:moveTo>
                  <a:lnTo>
                    <a:pt x="0" y="0"/>
                  </a:lnTo>
                  <a:lnTo>
                    <a:pt x="0" y="35153"/>
                  </a:lnTo>
                  <a:lnTo>
                    <a:pt x="35153" y="35153"/>
                  </a:lnTo>
                  <a:lnTo>
                    <a:pt x="35153" y="0"/>
                  </a:lnTo>
                  <a:close/>
                </a:path>
              </a:pathLst>
            </a:custGeom>
            <a:solidFill>
              <a:srgbClr val="5B9BD4"/>
            </a:solidFill>
          </p:spPr>
          <p:txBody>
            <a:bodyPr wrap="square" lIns="0" tIns="0" rIns="0" bIns="0" rtlCol="0"/>
            <a:lstStyle/>
            <a:p>
              <a:endParaRPr/>
            </a:p>
          </p:txBody>
        </p:sp>
        <p:sp>
          <p:nvSpPr>
            <p:cNvPr id="132" name="object 132"/>
            <p:cNvSpPr/>
            <p:nvPr/>
          </p:nvSpPr>
          <p:spPr>
            <a:xfrm>
              <a:off x="8651747" y="5647842"/>
              <a:ext cx="35560" cy="35560"/>
            </a:xfrm>
            <a:custGeom>
              <a:avLst/>
              <a:gdLst/>
              <a:ahLst/>
              <a:cxnLst/>
              <a:rect l="l" t="t" r="r" b="b"/>
              <a:pathLst>
                <a:path w="35559" h="35560">
                  <a:moveTo>
                    <a:pt x="35153" y="0"/>
                  </a:moveTo>
                  <a:lnTo>
                    <a:pt x="0" y="0"/>
                  </a:lnTo>
                  <a:lnTo>
                    <a:pt x="0" y="35153"/>
                  </a:lnTo>
                  <a:lnTo>
                    <a:pt x="35153" y="35153"/>
                  </a:lnTo>
                  <a:lnTo>
                    <a:pt x="35153" y="0"/>
                  </a:lnTo>
                  <a:close/>
                </a:path>
              </a:pathLst>
            </a:custGeom>
            <a:solidFill>
              <a:srgbClr val="FFC000"/>
            </a:solidFill>
          </p:spPr>
          <p:txBody>
            <a:bodyPr wrap="square" lIns="0" tIns="0" rIns="0" bIns="0" rtlCol="0"/>
            <a:lstStyle/>
            <a:p>
              <a:endParaRPr/>
            </a:p>
          </p:txBody>
        </p:sp>
      </p:grpSp>
      <p:sp>
        <p:nvSpPr>
          <p:cNvPr id="133" name="object 133"/>
          <p:cNvSpPr txBox="1"/>
          <p:nvPr/>
        </p:nvSpPr>
        <p:spPr>
          <a:xfrm>
            <a:off x="10699553" y="7990434"/>
            <a:ext cx="1692424" cy="312179"/>
          </a:xfrm>
          <a:prstGeom prst="rect">
            <a:avLst/>
          </a:prstGeom>
        </p:spPr>
        <p:txBody>
          <a:bodyPr vert="horz" wrap="square" lIns="0" tIns="16933" rIns="0" bIns="0" rtlCol="0">
            <a:spAutoFit/>
          </a:bodyPr>
          <a:lstStyle/>
          <a:p>
            <a:pPr marL="112604">
              <a:spcBef>
                <a:spcPts val="133"/>
              </a:spcBef>
              <a:tabLst>
                <a:tab pos="584185" algn="l"/>
                <a:tab pos="1055767" algn="l"/>
                <a:tab pos="1527348"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r>
              <a:rPr sz="667" dirty="0">
                <a:solidFill>
                  <a:srgbClr val="585858"/>
                </a:solidFill>
                <a:latin typeface="Calibri"/>
                <a:cs typeface="Calibri"/>
              </a:rPr>
              <a:t>	</a:t>
            </a:r>
            <a:r>
              <a:rPr sz="667" spc="-33" dirty="0">
                <a:solidFill>
                  <a:srgbClr val="585858"/>
                </a:solidFill>
                <a:latin typeface="Calibri"/>
                <a:cs typeface="Calibri"/>
              </a:rPr>
              <a:t>80%</a:t>
            </a:r>
            <a:endParaRPr sz="667">
              <a:latin typeface="Calibri"/>
              <a:cs typeface="Calibri"/>
            </a:endParaRPr>
          </a:p>
          <a:p>
            <a:pPr>
              <a:spcBef>
                <a:spcPts val="693"/>
              </a:spcBef>
            </a:pPr>
            <a:r>
              <a:rPr sz="667" spc="73" dirty="0">
                <a:solidFill>
                  <a:srgbClr val="585858"/>
                </a:solidFill>
                <a:latin typeface="游ゴシック"/>
                <a:cs typeface="游ゴシック"/>
              </a:rPr>
              <a:t>小学校  中学校  全日制高等学校</a:t>
            </a:r>
            <a:endParaRPr sz="667">
              <a:latin typeface="游ゴシック"/>
              <a:cs typeface="游ゴシック"/>
            </a:endParaRPr>
          </a:p>
        </p:txBody>
      </p:sp>
      <p:sp>
        <p:nvSpPr>
          <p:cNvPr id="134" name="object 134"/>
          <p:cNvSpPr txBox="1"/>
          <p:nvPr/>
        </p:nvSpPr>
        <p:spPr>
          <a:xfrm>
            <a:off x="12237381" y="5739094"/>
            <a:ext cx="583332" cy="130740"/>
          </a:xfrm>
          <a:prstGeom prst="rect">
            <a:avLst/>
          </a:prstGeom>
        </p:spPr>
        <p:txBody>
          <a:bodyPr vert="horz" wrap="square" lIns="0" tIns="17779" rIns="0" bIns="0" rtlCol="0">
            <a:spAutoFit/>
          </a:bodyPr>
          <a:lstStyle/>
          <a:p>
            <a:pPr>
              <a:spcBef>
                <a:spcPts val="14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940594" y="935321"/>
            <a:ext cx="3200281" cy="242866"/>
          </a:xfrm>
          <a:prstGeom prst="rect">
            <a:avLst/>
          </a:prstGeom>
        </p:spPr>
        <p:txBody>
          <a:bodyPr vert="horz" wrap="square" lIns="0" tIns="16933" rIns="0" bIns="0" rtlCol="0">
            <a:spAutoFit/>
          </a:bodyPr>
          <a:lstStyle/>
          <a:p>
            <a:pPr marL="16933">
              <a:spcBef>
                <a:spcPts val="133"/>
              </a:spcBef>
            </a:pPr>
            <a:r>
              <a:rPr sz="1467" dirty="0">
                <a:latin typeface="游ゴシック"/>
                <a:cs typeface="游ゴシック"/>
              </a:rPr>
              <a:t>保健相談に関する調査集計（柏支部</a:t>
            </a:r>
            <a:r>
              <a:rPr sz="1467" spc="-67" dirty="0">
                <a:latin typeface="游ゴシック"/>
                <a:cs typeface="游ゴシック"/>
              </a:rPr>
              <a:t>）</a:t>
            </a:r>
            <a:endParaRPr sz="1467">
              <a:latin typeface="游ゴシック"/>
              <a:cs typeface="游ゴシック"/>
            </a:endParaRPr>
          </a:p>
        </p:txBody>
      </p:sp>
      <p:sp>
        <p:nvSpPr>
          <p:cNvPr id="3" name="object 3"/>
          <p:cNvSpPr txBox="1"/>
          <p:nvPr/>
        </p:nvSpPr>
        <p:spPr>
          <a:xfrm>
            <a:off x="12642415" y="923400"/>
            <a:ext cx="759432" cy="141919"/>
          </a:xfrm>
          <a:prstGeom prst="rect">
            <a:avLst/>
          </a:prstGeom>
        </p:spPr>
        <p:txBody>
          <a:bodyPr vert="horz" wrap="square" lIns="0" tIns="18626" rIns="0" bIns="0" rtlCol="0">
            <a:spAutoFit/>
          </a:bodyPr>
          <a:lstStyle/>
          <a:p>
            <a:pPr marL="16933">
              <a:spcBef>
                <a:spcPts val="147"/>
              </a:spcBef>
            </a:pPr>
            <a:r>
              <a:rPr sz="800" spc="-13" dirty="0">
                <a:latin typeface="游ゴシック"/>
                <a:cs typeface="游ゴシック"/>
              </a:rPr>
              <a:t>令和３年度実施</a:t>
            </a:r>
            <a:endParaRPr sz="800">
              <a:latin typeface="游ゴシック"/>
              <a:cs typeface="游ゴシック"/>
            </a:endParaRPr>
          </a:p>
        </p:txBody>
      </p:sp>
      <p:sp>
        <p:nvSpPr>
          <p:cNvPr id="4" name="object 4"/>
          <p:cNvSpPr/>
          <p:nvPr/>
        </p:nvSpPr>
        <p:spPr>
          <a:xfrm>
            <a:off x="7378374" y="8952211"/>
            <a:ext cx="5676689" cy="16933"/>
          </a:xfrm>
          <a:custGeom>
            <a:avLst/>
            <a:gdLst/>
            <a:ahLst/>
            <a:cxnLst/>
            <a:rect l="l" t="t" r="r" b="b"/>
            <a:pathLst>
              <a:path w="4257675" h="12700">
                <a:moveTo>
                  <a:pt x="4257548" y="12192"/>
                </a:moveTo>
                <a:lnTo>
                  <a:pt x="4257548" y="0"/>
                </a:lnTo>
                <a:lnTo>
                  <a:pt x="0" y="0"/>
                </a:lnTo>
                <a:lnTo>
                  <a:pt x="0" y="12192"/>
                </a:lnTo>
              </a:path>
            </a:pathLst>
          </a:custGeom>
          <a:ln w="7112">
            <a:solidFill>
              <a:srgbClr val="000000"/>
            </a:solidFill>
          </a:ln>
        </p:spPr>
        <p:txBody>
          <a:bodyPr wrap="square" lIns="0" tIns="0" rIns="0" bIns="0" rtlCol="0"/>
          <a:lstStyle/>
          <a:p>
            <a:endParaRPr/>
          </a:p>
        </p:txBody>
      </p:sp>
      <p:sp>
        <p:nvSpPr>
          <p:cNvPr id="5" name="object 5"/>
          <p:cNvSpPr/>
          <p:nvPr/>
        </p:nvSpPr>
        <p:spPr>
          <a:xfrm>
            <a:off x="1185069" y="5289160"/>
            <a:ext cx="5677536" cy="3494910"/>
          </a:xfrm>
          <a:custGeom>
            <a:avLst/>
            <a:gdLst/>
            <a:ahLst/>
            <a:cxnLst/>
            <a:rect l="l" t="t" r="r" b="b"/>
            <a:pathLst>
              <a:path w="4258310" h="2621279">
                <a:moveTo>
                  <a:pt x="0" y="2621279"/>
                </a:moveTo>
                <a:lnTo>
                  <a:pt x="4258056" y="2621279"/>
                </a:lnTo>
                <a:lnTo>
                  <a:pt x="4258056" y="0"/>
                </a:lnTo>
                <a:lnTo>
                  <a:pt x="0" y="0"/>
                </a:lnTo>
                <a:lnTo>
                  <a:pt x="0" y="2621279"/>
                </a:lnTo>
                <a:close/>
              </a:path>
            </a:pathLst>
          </a:custGeom>
          <a:ln w="7112">
            <a:solidFill>
              <a:srgbClr val="000000"/>
            </a:solidFill>
          </a:ln>
        </p:spPr>
        <p:txBody>
          <a:bodyPr wrap="square" lIns="0" tIns="0" rIns="0" bIns="0" rtlCol="0"/>
          <a:lstStyle/>
          <a:p>
            <a:endParaRPr/>
          </a:p>
        </p:txBody>
      </p:sp>
      <p:sp>
        <p:nvSpPr>
          <p:cNvPr id="6" name="object 6"/>
          <p:cNvSpPr txBox="1"/>
          <p:nvPr/>
        </p:nvSpPr>
        <p:spPr>
          <a:xfrm>
            <a:off x="2247427" y="5391568"/>
            <a:ext cx="3476284" cy="176971"/>
          </a:xfrm>
          <a:prstGeom prst="rect">
            <a:avLst/>
          </a:prstGeom>
        </p:spPr>
        <p:txBody>
          <a:bodyPr vert="horz" wrap="square" lIns="0" tIns="22859" rIns="0" bIns="0" rtlCol="0">
            <a:spAutoFit/>
          </a:bodyPr>
          <a:lstStyle/>
          <a:p>
            <a:pPr>
              <a:spcBef>
                <a:spcPts val="180"/>
              </a:spcBef>
            </a:pPr>
            <a:r>
              <a:rPr sz="1000" spc="-7" dirty="0">
                <a:latin typeface="游ゴシック"/>
                <a:cs typeface="游ゴシック"/>
              </a:rPr>
              <a:t>問４   わき汗で悩んだり、相談されたことがありますか？</a:t>
            </a:r>
            <a:endParaRPr sz="1000">
              <a:latin typeface="游ゴシック"/>
              <a:cs typeface="游ゴシック"/>
            </a:endParaRPr>
          </a:p>
        </p:txBody>
      </p:sp>
      <p:grpSp>
        <p:nvGrpSpPr>
          <p:cNvPr id="7" name="object 7"/>
          <p:cNvGrpSpPr/>
          <p:nvPr/>
        </p:nvGrpSpPr>
        <p:grpSpPr>
          <a:xfrm>
            <a:off x="7373295" y="5276968"/>
            <a:ext cx="5687696" cy="3505917"/>
            <a:chOff x="5522214" y="3561969"/>
            <a:chExt cx="4265930" cy="2629535"/>
          </a:xfrm>
        </p:grpSpPr>
        <p:sp>
          <p:nvSpPr>
            <p:cNvPr id="8" name="object 8"/>
            <p:cNvSpPr/>
            <p:nvPr/>
          </p:nvSpPr>
          <p:spPr>
            <a:xfrm>
              <a:off x="5526024" y="3565779"/>
              <a:ext cx="4258310" cy="2621915"/>
            </a:xfrm>
            <a:custGeom>
              <a:avLst/>
              <a:gdLst/>
              <a:ahLst/>
              <a:cxnLst/>
              <a:rect l="l" t="t" r="r" b="b"/>
              <a:pathLst>
                <a:path w="4258309" h="2621915">
                  <a:moveTo>
                    <a:pt x="0" y="2621661"/>
                  </a:moveTo>
                  <a:lnTo>
                    <a:pt x="4258310" y="2621661"/>
                  </a:lnTo>
                  <a:lnTo>
                    <a:pt x="4258310" y="0"/>
                  </a:lnTo>
                  <a:lnTo>
                    <a:pt x="0" y="0"/>
                  </a:lnTo>
                  <a:lnTo>
                    <a:pt x="0" y="2621661"/>
                  </a:lnTo>
                  <a:close/>
                </a:path>
              </a:pathLst>
            </a:custGeom>
            <a:ln w="7112">
              <a:solidFill>
                <a:srgbClr val="000000"/>
              </a:solidFill>
            </a:ln>
          </p:spPr>
          <p:txBody>
            <a:bodyPr wrap="square" lIns="0" tIns="0" rIns="0" bIns="0" rtlCol="0"/>
            <a:lstStyle/>
            <a:p>
              <a:endParaRPr/>
            </a:p>
          </p:txBody>
        </p:sp>
        <p:sp>
          <p:nvSpPr>
            <p:cNvPr id="9" name="object 9"/>
            <p:cNvSpPr/>
            <p:nvPr/>
          </p:nvSpPr>
          <p:spPr>
            <a:xfrm>
              <a:off x="5936742" y="4350385"/>
              <a:ext cx="1330325" cy="1397000"/>
            </a:xfrm>
            <a:custGeom>
              <a:avLst/>
              <a:gdLst/>
              <a:ahLst/>
              <a:cxnLst/>
              <a:rect l="l" t="t" r="r" b="b"/>
              <a:pathLst>
                <a:path w="1330325" h="1397000">
                  <a:moveTo>
                    <a:pt x="631825" y="0"/>
                  </a:moveTo>
                  <a:lnTo>
                    <a:pt x="631825" y="698372"/>
                  </a:lnTo>
                  <a:lnTo>
                    <a:pt x="0" y="995679"/>
                  </a:lnTo>
                  <a:lnTo>
                    <a:pt x="23085" y="1040512"/>
                  </a:lnTo>
                  <a:lnTo>
                    <a:pt x="49088" y="1083171"/>
                  </a:lnTo>
                  <a:lnTo>
                    <a:pt x="77854" y="1123557"/>
                  </a:lnTo>
                  <a:lnTo>
                    <a:pt x="109223" y="1161571"/>
                  </a:lnTo>
                  <a:lnTo>
                    <a:pt x="143042" y="1197114"/>
                  </a:lnTo>
                  <a:lnTo>
                    <a:pt x="179151" y="1230086"/>
                  </a:lnTo>
                  <a:lnTo>
                    <a:pt x="217396" y="1260389"/>
                  </a:lnTo>
                  <a:lnTo>
                    <a:pt x="257619" y="1287922"/>
                  </a:lnTo>
                  <a:lnTo>
                    <a:pt x="299664" y="1312588"/>
                  </a:lnTo>
                  <a:lnTo>
                    <a:pt x="343373" y="1334287"/>
                  </a:lnTo>
                  <a:lnTo>
                    <a:pt x="388591" y="1352920"/>
                  </a:lnTo>
                  <a:lnTo>
                    <a:pt x="435161" y="1368387"/>
                  </a:lnTo>
                  <a:lnTo>
                    <a:pt x="482926" y="1380589"/>
                  </a:lnTo>
                  <a:lnTo>
                    <a:pt x="531729" y="1389428"/>
                  </a:lnTo>
                  <a:lnTo>
                    <a:pt x="581414" y="1394804"/>
                  </a:lnTo>
                  <a:lnTo>
                    <a:pt x="631825" y="1396618"/>
                  </a:lnTo>
                  <a:lnTo>
                    <a:pt x="679639" y="1395007"/>
                  </a:lnTo>
                  <a:lnTo>
                    <a:pt x="726589" y="1390243"/>
                  </a:lnTo>
                  <a:lnTo>
                    <a:pt x="772571" y="1382430"/>
                  </a:lnTo>
                  <a:lnTo>
                    <a:pt x="817479" y="1371672"/>
                  </a:lnTo>
                  <a:lnTo>
                    <a:pt x="861211" y="1358074"/>
                  </a:lnTo>
                  <a:lnTo>
                    <a:pt x="903662" y="1341739"/>
                  </a:lnTo>
                  <a:lnTo>
                    <a:pt x="944728" y="1322771"/>
                  </a:lnTo>
                  <a:lnTo>
                    <a:pt x="984306" y="1301274"/>
                  </a:lnTo>
                  <a:lnTo>
                    <a:pt x="1022291" y="1277354"/>
                  </a:lnTo>
                  <a:lnTo>
                    <a:pt x="1058579" y="1251112"/>
                  </a:lnTo>
                  <a:lnTo>
                    <a:pt x="1093066" y="1222655"/>
                  </a:lnTo>
                  <a:lnTo>
                    <a:pt x="1125648" y="1192085"/>
                  </a:lnTo>
                  <a:lnTo>
                    <a:pt x="1156222" y="1159507"/>
                  </a:lnTo>
                  <a:lnTo>
                    <a:pt x="1184682" y="1125025"/>
                  </a:lnTo>
                  <a:lnTo>
                    <a:pt x="1210926" y="1088743"/>
                  </a:lnTo>
                  <a:lnTo>
                    <a:pt x="1234849" y="1050765"/>
                  </a:lnTo>
                  <a:lnTo>
                    <a:pt x="1256347" y="1011195"/>
                  </a:lnTo>
                  <a:lnTo>
                    <a:pt x="1275316" y="970137"/>
                  </a:lnTo>
                  <a:lnTo>
                    <a:pt x="1291652" y="927695"/>
                  </a:lnTo>
                  <a:lnTo>
                    <a:pt x="1305251" y="883974"/>
                  </a:lnTo>
                  <a:lnTo>
                    <a:pt x="1316009" y="839077"/>
                  </a:lnTo>
                  <a:lnTo>
                    <a:pt x="1323822" y="793108"/>
                  </a:lnTo>
                  <a:lnTo>
                    <a:pt x="1328586" y="746172"/>
                  </a:lnTo>
                  <a:lnTo>
                    <a:pt x="1330198" y="698372"/>
                  </a:lnTo>
                  <a:lnTo>
                    <a:pt x="1328586" y="650558"/>
                  </a:lnTo>
                  <a:lnTo>
                    <a:pt x="1323822" y="603608"/>
                  </a:lnTo>
                  <a:lnTo>
                    <a:pt x="1316009" y="557626"/>
                  </a:lnTo>
                  <a:lnTo>
                    <a:pt x="1305251" y="512718"/>
                  </a:lnTo>
                  <a:lnTo>
                    <a:pt x="1291652" y="468986"/>
                  </a:lnTo>
                  <a:lnTo>
                    <a:pt x="1275316" y="426535"/>
                  </a:lnTo>
                  <a:lnTo>
                    <a:pt x="1256347" y="385469"/>
                  </a:lnTo>
                  <a:lnTo>
                    <a:pt x="1234849" y="345891"/>
                  </a:lnTo>
                  <a:lnTo>
                    <a:pt x="1210926" y="307906"/>
                  </a:lnTo>
                  <a:lnTo>
                    <a:pt x="1184682" y="271618"/>
                  </a:lnTo>
                  <a:lnTo>
                    <a:pt x="1156222" y="237131"/>
                  </a:lnTo>
                  <a:lnTo>
                    <a:pt x="1125648" y="204549"/>
                  </a:lnTo>
                  <a:lnTo>
                    <a:pt x="1093066" y="173975"/>
                  </a:lnTo>
                  <a:lnTo>
                    <a:pt x="1058579" y="145515"/>
                  </a:lnTo>
                  <a:lnTo>
                    <a:pt x="1022291" y="119271"/>
                  </a:lnTo>
                  <a:lnTo>
                    <a:pt x="984306" y="95348"/>
                  </a:lnTo>
                  <a:lnTo>
                    <a:pt x="944728" y="73850"/>
                  </a:lnTo>
                  <a:lnTo>
                    <a:pt x="903662" y="54881"/>
                  </a:lnTo>
                  <a:lnTo>
                    <a:pt x="861211" y="38545"/>
                  </a:lnTo>
                  <a:lnTo>
                    <a:pt x="817479" y="24946"/>
                  </a:lnTo>
                  <a:lnTo>
                    <a:pt x="772571" y="14188"/>
                  </a:lnTo>
                  <a:lnTo>
                    <a:pt x="726589" y="6375"/>
                  </a:lnTo>
                  <a:lnTo>
                    <a:pt x="679639" y="1611"/>
                  </a:lnTo>
                  <a:lnTo>
                    <a:pt x="631825" y="0"/>
                  </a:lnTo>
                  <a:close/>
                </a:path>
              </a:pathLst>
            </a:custGeom>
            <a:solidFill>
              <a:srgbClr val="4471C4"/>
            </a:solidFill>
          </p:spPr>
          <p:txBody>
            <a:bodyPr wrap="square" lIns="0" tIns="0" rIns="0" bIns="0" rtlCol="0"/>
            <a:lstStyle/>
            <a:p>
              <a:endParaRPr/>
            </a:p>
          </p:txBody>
        </p:sp>
        <p:sp>
          <p:nvSpPr>
            <p:cNvPr id="10" name="object 10"/>
            <p:cNvSpPr/>
            <p:nvPr/>
          </p:nvSpPr>
          <p:spPr>
            <a:xfrm>
              <a:off x="5870277" y="4399407"/>
              <a:ext cx="698500" cy="946785"/>
            </a:xfrm>
            <a:custGeom>
              <a:avLst/>
              <a:gdLst/>
              <a:ahLst/>
              <a:cxnLst/>
              <a:rect l="l" t="t" r="r" b="b"/>
              <a:pathLst>
                <a:path w="698500" h="946785">
                  <a:moveTo>
                    <a:pt x="441241" y="0"/>
                  </a:moveTo>
                  <a:lnTo>
                    <a:pt x="400982" y="17399"/>
                  </a:lnTo>
                  <a:lnTo>
                    <a:pt x="358403" y="39213"/>
                  </a:lnTo>
                  <a:lnTo>
                    <a:pt x="317948" y="63513"/>
                  </a:lnTo>
                  <a:lnTo>
                    <a:pt x="279668" y="90160"/>
                  </a:lnTo>
                  <a:lnTo>
                    <a:pt x="243612" y="119014"/>
                  </a:lnTo>
                  <a:lnTo>
                    <a:pt x="209829" y="149939"/>
                  </a:lnTo>
                  <a:lnTo>
                    <a:pt x="178371" y="182794"/>
                  </a:lnTo>
                  <a:lnTo>
                    <a:pt x="149287" y="217443"/>
                  </a:lnTo>
                  <a:lnTo>
                    <a:pt x="122626" y="253746"/>
                  </a:lnTo>
                  <a:lnTo>
                    <a:pt x="98440" y="291564"/>
                  </a:lnTo>
                  <a:lnTo>
                    <a:pt x="76777" y="330761"/>
                  </a:lnTo>
                  <a:lnTo>
                    <a:pt x="57688" y="371197"/>
                  </a:lnTo>
                  <a:lnTo>
                    <a:pt x="41223" y="412734"/>
                  </a:lnTo>
                  <a:lnTo>
                    <a:pt x="27431" y="455233"/>
                  </a:lnTo>
                  <a:lnTo>
                    <a:pt x="16363" y="498556"/>
                  </a:lnTo>
                  <a:lnTo>
                    <a:pt x="8069" y="542565"/>
                  </a:lnTo>
                  <a:lnTo>
                    <a:pt x="2597" y="587121"/>
                  </a:lnTo>
                  <a:lnTo>
                    <a:pt x="0" y="632085"/>
                  </a:lnTo>
                  <a:lnTo>
                    <a:pt x="325" y="677320"/>
                  </a:lnTo>
                  <a:lnTo>
                    <a:pt x="3624" y="722687"/>
                  </a:lnTo>
                  <a:lnTo>
                    <a:pt x="9946" y="768048"/>
                  </a:lnTo>
                  <a:lnTo>
                    <a:pt x="19341" y="813264"/>
                  </a:lnTo>
                  <a:lnTo>
                    <a:pt x="31859" y="858196"/>
                  </a:lnTo>
                  <a:lnTo>
                    <a:pt x="47550" y="902707"/>
                  </a:lnTo>
                  <a:lnTo>
                    <a:pt x="66464" y="946658"/>
                  </a:lnTo>
                  <a:lnTo>
                    <a:pt x="698289" y="649351"/>
                  </a:lnTo>
                  <a:lnTo>
                    <a:pt x="441241" y="0"/>
                  </a:lnTo>
                  <a:close/>
                </a:path>
              </a:pathLst>
            </a:custGeom>
            <a:solidFill>
              <a:srgbClr val="EC7C30"/>
            </a:solidFill>
          </p:spPr>
          <p:txBody>
            <a:bodyPr wrap="square" lIns="0" tIns="0" rIns="0" bIns="0" rtlCol="0"/>
            <a:lstStyle/>
            <a:p>
              <a:endParaRPr/>
            </a:p>
          </p:txBody>
        </p:sp>
        <p:sp>
          <p:nvSpPr>
            <p:cNvPr id="11" name="object 11"/>
            <p:cNvSpPr/>
            <p:nvPr/>
          </p:nvSpPr>
          <p:spPr>
            <a:xfrm>
              <a:off x="5870277" y="4399407"/>
              <a:ext cx="698500" cy="946785"/>
            </a:xfrm>
            <a:custGeom>
              <a:avLst/>
              <a:gdLst/>
              <a:ahLst/>
              <a:cxnLst/>
              <a:rect l="l" t="t" r="r" b="b"/>
              <a:pathLst>
                <a:path w="698500" h="946785">
                  <a:moveTo>
                    <a:pt x="66464" y="946658"/>
                  </a:moveTo>
                  <a:lnTo>
                    <a:pt x="47550" y="902707"/>
                  </a:lnTo>
                  <a:lnTo>
                    <a:pt x="31859" y="858196"/>
                  </a:lnTo>
                  <a:lnTo>
                    <a:pt x="19341" y="813264"/>
                  </a:lnTo>
                  <a:lnTo>
                    <a:pt x="9946" y="768048"/>
                  </a:lnTo>
                  <a:lnTo>
                    <a:pt x="3624" y="722687"/>
                  </a:lnTo>
                  <a:lnTo>
                    <a:pt x="325" y="677320"/>
                  </a:lnTo>
                  <a:lnTo>
                    <a:pt x="0" y="632085"/>
                  </a:lnTo>
                  <a:lnTo>
                    <a:pt x="2597" y="587121"/>
                  </a:lnTo>
                  <a:lnTo>
                    <a:pt x="8069" y="542565"/>
                  </a:lnTo>
                  <a:lnTo>
                    <a:pt x="16363" y="498556"/>
                  </a:lnTo>
                  <a:lnTo>
                    <a:pt x="27431" y="455233"/>
                  </a:lnTo>
                  <a:lnTo>
                    <a:pt x="41223" y="412734"/>
                  </a:lnTo>
                  <a:lnTo>
                    <a:pt x="57688" y="371197"/>
                  </a:lnTo>
                  <a:lnTo>
                    <a:pt x="76777" y="330761"/>
                  </a:lnTo>
                  <a:lnTo>
                    <a:pt x="98440" y="291564"/>
                  </a:lnTo>
                  <a:lnTo>
                    <a:pt x="122626" y="253746"/>
                  </a:lnTo>
                  <a:lnTo>
                    <a:pt x="149287" y="217443"/>
                  </a:lnTo>
                  <a:lnTo>
                    <a:pt x="178371" y="182794"/>
                  </a:lnTo>
                  <a:lnTo>
                    <a:pt x="209829" y="149939"/>
                  </a:lnTo>
                  <a:lnTo>
                    <a:pt x="243612" y="119014"/>
                  </a:lnTo>
                  <a:lnTo>
                    <a:pt x="279668" y="90160"/>
                  </a:lnTo>
                  <a:lnTo>
                    <a:pt x="317948" y="63513"/>
                  </a:lnTo>
                  <a:lnTo>
                    <a:pt x="358403" y="39213"/>
                  </a:lnTo>
                  <a:lnTo>
                    <a:pt x="400982" y="17399"/>
                  </a:lnTo>
                  <a:lnTo>
                    <a:pt x="441241" y="0"/>
                  </a:lnTo>
                  <a:lnTo>
                    <a:pt x="698289" y="649351"/>
                  </a:lnTo>
                  <a:lnTo>
                    <a:pt x="66464" y="946658"/>
                  </a:lnTo>
                  <a:close/>
                </a:path>
              </a:pathLst>
            </a:custGeom>
            <a:ln w="10667">
              <a:solidFill>
                <a:srgbClr val="FFFFFF"/>
              </a:solidFill>
            </a:ln>
          </p:spPr>
          <p:txBody>
            <a:bodyPr wrap="square" lIns="0" tIns="0" rIns="0" bIns="0" rtlCol="0"/>
            <a:lstStyle/>
            <a:p>
              <a:endParaRPr/>
            </a:p>
          </p:txBody>
        </p:sp>
        <p:sp>
          <p:nvSpPr>
            <p:cNvPr id="12" name="object 12"/>
            <p:cNvSpPr/>
            <p:nvPr/>
          </p:nvSpPr>
          <p:spPr>
            <a:xfrm>
              <a:off x="6311519" y="4350385"/>
              <a:ext cx="257175" cy="698500"/>
            </a:xfrm>
            <a:custGeom>
              <a:avLst/>
              <a:gdLst/>
              <a:ahLst/>
              <a:cxnLst/>
              <a:rect l="l" t="t" r="r" b="b"/>
              <a:pathLst>
                <a:path w="257175" h="698500">
                  <a:moveTo>
                    <a:pt x="257047" y="0"/>
                  </a:moveTo>
                  <a:lnTo>
                    <a:pt x="204370" y="1989"/>
                  </a:lnTo>
                  <a:lnTo>
                    <a:pt x="152101" y="7928"/>
                  </a:lnTo>
                  <a:lnTo>
                    <a:pt x="100466" y="17775"/>
                  </a:lnTo>
                  <a:lnTo>
                    <a:pt x="49690" y="31487"/>
                  </a:lnTo>
                  <a:lnTo>
                    <a:pt x="0" y="49021"/>
                  </a:lnTo>
                  <a:lnTo>
                    <a:pt x="257047" y="698372"/>
                  </a:lnTo>
                  <a:lnTo>
                    <a:pt x="257047" y="0"/>
                  </a:lnTo>
                  <a:close/>
                </a:path>
              </a:pathLst>
            </a:custGeom>
            <a:solidFill>
              <a:srgbClr val="A4A4A4"/>
            </a:solidFill>
          </p:spPr>
          <p:txBody>
            <a:bodyPr wrap="square" lIns="0" tIns="0" rIns="0" bIns="0" rtlCol="0"/>
            <a:lstStyle/>
            <a:p>
              <a:endParaRPr/>
            </a:p>
          </p:txBody>
        </p:sp>
        <p:sp>
          <p:nvSpPr>
            <p:cNvPr id="13" name="object 13"/>
            <p:cNvSpPr/>
            <p:nvPr/>
          </p:nvSpPr>
          <p:spPr>
            <a:xfrm>
              <a:off x="6311519" y="4350385"/>
              <a:ext cx="257175" cy="698500"/>
            </a:xfrm>
            <a:custGeom>
              <a:avLst/>
              <a:gdLst/>
              <a:ahLst/>
              <a:cxnLst/>
              <a:rect l="l" t="t" r="r" b="b"/>
              <a:pathLst>
                <a:path w="257175" h="698500">
                  <a:moveTo>
                    <a:pt x="0" y="49021"/>
                  </a:moveTo>
                  <a:lnTo>
                    <a:pt x="49690" y="31487"/>
                  </a:lnTo>
                  <a:lnTo>
                    <a:pt x="100466" y="17775"/>
                  </a:lnTo>
                  <a:lnTo>
                    <a:pt x="152101" y="7928"/>
                  </a:lnTo>
                  <a:lnTo>
                    <a:pt x="204370" y="1989"/>
                  </a:lnTo>
                  <a:lnTo>
                    <a:pt x="257047" y="0"/>
                  </a:lnTo>
                  <a:lnTo>
                    <a:pt x="257047" y="698372"/>
                  </a:lnTo>
                  <a:lnTo>
                    <a:pt x="0" y="49021"/>
                  </a:lnTo>
                  <a:close/>
                </a:path>
              </a:pathLst>
            </a:custGeom>
            <a:ln w="10668">
              <a:solidFill>
                <a:srgbClr val="FFFFFF"/>
              </a:solidFill>
            </a:ln>
          </p:spPr>
          <p:txBody>
            <a:bodyPr wrap="square" lIns="0" tIns="0" rIns="0" bIns="0" rtlCol="0"/>
            <a:lstStyle/>
            <a:p>
              <a:endParaRPr/>
            </a:p>
          </p:txBody>
        </p:sp>
        <p:sp>
          <p:nvSpPr>
            <p:cNvPr id="14" name="object 14"/>
            <p:cNvSpPr/>
            <p:nvPr/>
          </p:nvSpPr>
          <p:spPr>
            <a:xfrm>
              <a:off x="6886321" y="5422900"/>
              <a:ext cx="596265" cy="605790"/>
            </a:xfrm>
            <a:custGeom>
              <a:avLst/>
              <a:gdLst/>
              <a:ahLst/>
              <a:cxnLst/>
              <a:rect l="l" t="t" r="r" b="b"/>
              <a:pathLst>
                <a:path w="596265" h="605789">
                  <a:moveTo>
                    <a:pt x="271907" y="0"/>
                  </a:moveTo>
                  <a:lnTo>
                    <a:pt x="99441" y="317754"/>
                  </a:lnTo>
                  <a:lnTo>
                    <a:pt x="0" y="317754"/>
                  </a:lnTo>
                  <a:lnTo>
                    <a:pt x="0" y="605409"/>
                  </a:lnTo>
                  <a:lnTo>
                    <a:pt x="596265" y="605409"/>
                  </a:lnTo>
                  <a:lnTo>
                    <a:pt x="596265" y="317754"/>
                  </a:lnTo>
                  <a:lnTo>
                    <a:pt x="248539" y="317754"/>
                  </a:lnTo>
                  <a:lnTo>
                    <a:pt x="271907" y="0"/>
                  </a:lnTo>
                  <a:close/>
                </a:path>
              </a:pathLst>
            </a:custGeom>
            <a:solidFill>
              <a:srgbClr val="FFFFFF"/>
            </a:solidFill>
          </p:spPr>
          <p:txBody>
            <a:bodyPr wrap="square" lIns="0" tIns="0" rIns="0" bIns="0" rtlCol="0"/>
            <a:lstStyle/>
            <a:p>
              <a:endParaRPr/>
            </a:p>
          </p:txBody>
        </p:sp>
        <p:sp>
          <p:nvSpPr>
            <p:cNvPr id="15" name="object 15"/>
            <p:cNvSpPr/>
            <p:nvPr/>
          </p:nvSpPr>
          <p:spPr>
            <a:xfrm>
              <a:off x="6886321" y="5422900"/>
              <a:ext cx="596265" cy="605790"/>
            </a:xfrm>
            <a:custGeom>
              <a:avLst/>
              <a:gdLst/>
              <a:ahLst/>
              <a:cxnLst/>
              <a:rect l="l" t="t" r="r" b="b"/>
              <a:pathLst>
                <a:path w="596265" h="605789">
                  <a:moveTo>
                    <a:pt x="0" y="317754"/>
                  </a:moveTo>
                  <a:lnTo>
                    <a:pt x="99441" y="317754"/>
                  </a:lnTo>
                  <a:lnTo>
                    <a:pt x="271907" y="0"/>
                  </a:lnTo>
                  <a:lnTo>
                    <a:pt x="248539" y="317754"/>
                  </a:lnTo>
                  <a:lnTo>
                    <a:pt x="596265" y="317754"/>
                  </a:lnTo>
                  <a:lnTo>
                    <a:pt x="596265" y="365760"/>
                  </a:lnTo>
                  <a:lnTo>
                    <a:pt x="596265" y="437642"/>
                  </a:lnTo>
                  <a:lnTo>
                    <a:pt x="596265" y="605409"/>
                  </a:lnTo>
                  <a:lnTo>
                    <a:pt x="248539" y="605409"/>
                  </a:lnTo>
                  <a:lnTo>
                    <a:pt x="99441" y="605409"/>
                  </a:lnTo>
                  <a:lnTo>
                    <a:pt x="0" y="605409"/>
                  </a:lnTo>
                  <a:lnTo>
                    <a:pt x="0" y="437642"/>
                  </a:lnTo>
                  <a:lnTo>
                    <a:pt x="0" y="365760"/>
                  </a:lnTo>
                  <a:lnTo>
                    <a:pt x="0" y="317754"/>
                  </a:lnTo>
                  <a:close/>
                </a:path>
              </a:pathLst>
            </a:custGeom>
            <a:ln w="5334">
              <a:solidFill>
                <a:srgbClr val="000000"/>
              </a:solidFill>
            </a:ln>
          </p:spPr>
          <p:txBody>
            <a:bodyPr wrap="square" lIns="0" tIns="0" rIns="0" bIns="0" rtlCol="0"/>
            <a:lstStyle/>
            <a:p>
              <a:endParaRPr/>
            </a:p>
          </p:txBody>
        </p:sp>
      </p:grpSp>
      <p:sp>
        <p:nvSpPr>
          <p:cNvPr id="16" name="object 16"/>
          <p:cNvSpPr/>
          <p:nvPr/>
        </p:nvSpPr>
        <p:spPr>
          <a:xfrm>
            <a:off x="1185069" y="1612900"/>
            <a:ext cx="5674149" cy="3494910"/>
          </a:xfrm>
          <a:custGeom>
            <a:avLst/>
            <a:gdLst/>
            <a:ahLst/>
            <a:cxnLst/>
            <a:rect l="l" t="t" r="r" b="b"/>
            <a:pathLst>
              <a:path w="4255770" h="2621279">
                <a:moveTo>
                  <a:pt x="0" y="2621279"/>
                </a:moveTo>
                <a:lnTo>
                  <a:pt x="4255643" y="2621279"/>
                </a:lnTo>
                <a:lnTo>
                  <a:pt x="4255643" y="0"/>
                </a:lnTo>
                <a:lnTo>
                  <a:pt x="0" y="0"/>
                </a:lnTo>
                <a:lnTo>
                  <a:pt x="0" y="2621279"/>
                </a:lnTo>
                <a:close/>
              </a:path>
            </a:pathLst>
          </a:custGeom>
          <a:ln w="7111">
            <a:solidFill>
              <a:srgbClr val="000000"/>
            </a:solidFill>
          </a:ln>
        </p:spPr>
        <p:txBody>
          <a:bodyPr wrap="square" lIns="0" tIns="0" rIns="0" bIns="0" rtlCol="0"/>
          <a:lstStyle/>
          <a:p>
            <a:endParaRPr/>
          </a:p>
        </p:txBody>
      </p:sp>
      <p:sp>
        <p:nvSpPr>
          <p:cNvPr id="17" name="object 17"/>
          <p:cNvSpPr txBox="1"/>
          <p:nvPr/>
        </p:nvSpPr>
        <p:spPr>
          <a:xfrm>
            <a:off x="1399640" y="1710974"/>
            <a:ext cx="5146696" cy="176971"/>
          </a:xfrm>
          <a:prstGeom prst="rect">
            <a:avLst/>
          </a:prstGeom>
        </p:spPr>
        <p:txBody>
          <a:bodyPr vert="horz" wrap="square" lIns="0" tIns="22859" rIns="0" bIns="0" rtlCol="0">
            <a:spAutoFit/>
          </a:bodyPr>
          <a:lstStyle/>
          <a:p>
            <a:pPr>
              <a:spcBef>
                <a:spcPts val="180"/>
              </a:spcBef>
            </a:pPr>
            <a:r>
              <a:rPr sz="1000" spc="60" dirty="0">
                <a:latin typeface="游ゴシック"/>
                <a:cs typeface="游ゴシック"/>
              </a:rPr>
              <a:t>問３   アナフィラキシー補助治療剤</a:t>
            </a:r>
            <a:r>
              <a:rPr sz="1000" dirty="0">
                <a:latin typeface="Calibri"/>
                <a:cs typeface="Calibri"/>
              </a:rPr>
              <a:t>(</a:t>
            </a:r>
            <a:r>
              <a:rPr sz="1000" dirty="0">
                <a:latin typeface="游ゴシック"/>
                <a:cs typeface="游ゴシック"/>
              </a:rPr>
              <a:t>エピペン注射</a:t>
            </a:r>
            <a:r>
              <a:rPr sz="1000" dirty="0">
                <a:latin typeface="Calibri"/>
                <a:cs typeface="Calibri"/>
              </a:rPr>
              <a:t>)</a:t>
            </a:r>
            <a:r>
              <a:rPr sz="1000" spc="-7" dirty="0">
                <a:latin typeface="游ゴシック"/>
                <a:cs typeface="游ゴシック"/>
              </a:rPr>
              <a:t>を持っている児童生徒はいますか？</a:t>
            </a:r>
            <a:endParaRPr sz="1000">
              <a:latin typeface="游ゴシック"/>
              <a:cs typeface="游ゴシック"/>
            </a:endParaRPr>
          </a:p>
        </p:txBody>
      </p:sp>
      <p:sp>
        <p:nvSpPr>
          <p:cNvPr id="18" name="object 18"/>
          <p:cNvSpPr/>
          <p:nvPr/>
        </p:nvSpPr>
        <p:spPr>
          <a:xfrm>
            <a:off x="1185069" y="1438154"/>
            <a:ext cx="5677536" cy="0"/>
          </a:xfrm>
          <a:custGeom>
            <a:avLst/>
            <a:gdLst/>
            <a:ahLst/>
            <a:cxnLst/>
            <a:rect l="l" t="t" r="r" b="b"/>
            <a:pathLst>
              <a:path w="4258310">
                <a:moveTo>
                  <a:pt x="0" y="0"/>
                </a:moveTo>
                <a:lnTo>
                  <a:pt x="4258183" y="0"/>
                </a:lnTo>
              </a:path>
            </a:pathLst>
          </a:custGeom>
          <a:ln w="7112">
            <a:solidFill>
              <a:srgbClr val="000000"/>
            </a:solidFill>
          </a:ln>
        </p:spPr>
        <p:txBody>
          <a:bodyPr wrap="square" lIns="0" tIns="0" rIns="0" bIns="0" rtlCol="0"/>
          <a:lstStyle/>
          <a:p>
            <a:endParaRPr/>
          </a:p>
        </p:txBody>
      </p:sp>
      <p:sp>
        <p:nvSpPr>
          <p:cNvPr id="19" name="object 19"/>
          <p:cNvSpPr/>
          <p:nvPr/>
        </p:nvSpPr>
        <p:spPr>
          <a:xfrm>
            <a:off x="7378373" y="1438154"/>
            <a:ext cx="5677536" cy="0"/>
          </a:xfrm>
          <a:custGeom>
            <a:avLst/>
            <a:gdLst/>
            <a:ahLst/>
            <a:cxnLst/>
            <a:rect l="l" t="t" r="r" b="b"/>
            <a:pathLst>
              <a:path w="4258309">
                <a:moveTo>
                  <a:pt x="0" y="0"/>
                </a:moveTo>
                <a:lnTo>
                  <a:pt x="4258055" y="0"/>
                </a:lnTo>
              </a:path>
            </a:pathLst>
          </a:custGeom>
          <a:ln w="7112">
            <a:solidFill>
              <a:srgbClr val="000000"/>
            </a:solidFill>
          </a:ln>
        </p:spPr>
        <p:txBody>
          <a:bodyPr wrap="square" lIns="0" tIns="0" rIns="0" bIns="0" rtlCol="0"/>
          <a:lstStyle/>
          <a:p>
            <a:endParaRPr/>
          </a:p>
        </p:txBody>
      </p:sp>
      <p:sp>
        <p:nvSpPr>
          <p:cNvPr id="20" name="object 20"/>
          <p:cNvSpPr/>
          <p:nvPr/>
        </p:nvSpPr>
        <p:spPr>
          <a:xfrm>
            <a:off x="7382099" y="1612900"/>
            <a:ext cx="5674996" cy="3494910"/>
          </a:xfrm>
          <a:custGeom>
            <a:avLst/>
            <a:gdLst/>
            <a:ahLst/>
            <a:cxnLst/>
            <a:rect l="l" t="t" r="r" b="b"/>
            <a:pathLst>
              <a:path w="4256405" h="2621279">
                <a:moveTo>
                  <a:pt x="0" y="2621279"/>
                </a:moveTo>
                <a:lnTo>
                  <a:pt x="4256024" y="2621279"/>
                </a:lnTo>
                <a:lnTo>
                  <a:pt x="4256024" y="0"/>
                </a:lnTo>
                <a:lnTo>
                  <a:pt x="0" y="0"/>
                </a:lnTo>
                <a:lnTo>
                  <a:pt x="0" y="2621279"/>
                </a:lnTo>
                <a:close/>
              </a:path>
            </a:pathLst>
          </a:custGeom>
          <a:ln w="7112">
            <a:solidFill>
              <a:srgbClr val="000000"/>
            </a:solidFill>
          </a:ln>
        </p:spPr>
        <p:txBody>
          <a:bodyPr wrap="square" lIns="0" tIns="0" rIns="0" bIns="0" rtlCol="0"/>
          <a:lstStyle/>
          <a:p>
            <a:endParaRPr/>
          </a:p>
        </p:txBody>
      </p:sp>
      <p:sp>
        <p:nvSpPr>
          <p:cNvPr id="21" name="object 21"/>
          <p:cNvSpPr txBox="1"/>
          <p:nvPr/>
        </p:nvSpPr>
        <p:spPr>
          <a:xfrm>
            <a:off x="7909892" y="1685745"/>
            <a:ext cx="4405042" cy="176971"/>
          </a:xfrm>
          <a:prstGeom prst="rect">
            <a:avLst/>
          </a:prstGeom>
        </p:spPr>
        <p:txBody>
          <a:bodyPr vert="horz" wrap="square" lIns="0" tIns="22859" rIns="0" bIns="0" rtlCol="0">
            <a:spAutoFit/>
          </a:bodyPr>
          <a:lstStyle/>
          <a:p>
            <a:pPr>
              <a:spcBef>
                <a:spcPts val="180"/>
              </a:spcBef>
              <a:tabLst>
                <a:tab pos="795847" algn="l"/>
              </a:tabLst>
            </a:pPr>
            <a:r>
              <a:rPr sz="1000" dirty="0">
                <a:latin typeface="游ゴシック"/>
                <a:cs typeface="游ゴシック"/>
              </a:rPr>
              <a:t>問３ー</a:t>
            </a:r>
            <a:r>
              <a:rPr sz="1000" spc="-67" dirty="0">
                <a:latin typeface="游ゴシック"/>
                <a:cs typeface="游ゴシック"/>
              </a:rPr>
              <a:t>１</a:t>
            </a:r>
            <a:r>
              <a:rPr sz="1000" dirty="0">
                <a:latin typeface="游ゴシック"/>
                <a:cs typeface="游ゴシック"/>
              </a:rPr>
              <a:t>	製造元がアプリを公開しました。資料をご希望されますか</a:t>
            </a:r>
            <a:r>
              <a:rPr sz="1000" spc="-67" dirty="0">
                <a:latin typeface="游ゴシック"/>
                <a:cs typeface="游ゴシック"/>
              </a:rPr>
              <a:t>？</a:t>
            </a:r>
            <a:endParaRPr sz="1000">
              <a:latin typeface="游ゴシック"/>
              <a:cs typeface="游ゴシック"/>
            </a:endParaRPr>
          </a:p>
        </p:txBody>
      </p:sp>
      <p:sp>
        <p:nvSpPr>
          <p:cNvPr id="22" name="object 22"/>
          <p:cNvSpPr txBox="1"/>
          <p:nvPr/>
        </p:nvSpPr>
        <p:spPr>
          <a:xfrm>
            <a:off x="9296849" y="8221918"/>
            <a:ext cx="636670" cy="283837"/>
          </a:xfrm>
          <a:prstGeom prst="rect">
            <a:avLst/>
          </a:prstGeom>
        </p:spPr>
        <p:txBody>
          <a:bodyPr vert="horz" wrap="square" lIns="0" tIns="24552" rIns="0" bIns="0" rtlCol="0">
            <a:spAutoFit/>
          </a:bodyPr>
          <a:lstStyle/>
          <a:p>
            <a:pPr marR="38944" algn="ctr">
              <a:spcBef>
                <a:spcPts val="193"/>
              </a:spcBef>
            </a:pPr>
            <a:r>
              <a:rPr sz="800" spc="-47" dirty="0">
                <a:solidFill>
                  <a:srgbClr val="585858"/>
                </a:solidFill>
                <a:latin typeface="BIZ UDPゴシック"/>
                <a:cs typeface="BIZ UDPゴシック"/>
              </a:rPr>
              <a:t>希望する</a:t>
            </a:r>
            <a:endParaRPr sz="800">
              <a:latin typeface="BIZ UDPゴシック"/>
              <a:cs typeface="BIZ UDPゴシック"/>
            </a:endParaRPr>
          </a:p>
          <a:p>
            <a:pPr marR="6773" algn="ctr">
              <a:spcBef>
                <a:spcPts val="60"/>
              </a:spcBef>
            </a:pPr>
            <a:r>
              <a:rPr sz="800" spc="-13" dirty="0">
                <a:solidFill>
                  <a:srgbClr val="585858"/>
                </a:solidFill>
                <a:latin typeface="BIZ UDPゴシック"/>
                <a:cs typeface="BIZ UDPゴシック"/>
              </a:rPr>
              <a:t>34校 / </a:t>
            </a:r>
            <a:r>
              <a:rPr sz="800" spc="-33" dirty="0">
                <a:solidFill>
                  <a:srgbClr val="585858"/>
                </a:solidFill>
                <a:latin typeface="BIZ UDPゴシック"/>
                <a:cs typeface="BIZ UDPゴシック"/>
              </a:rPr>
              <a:t>68%</a:t>
            </a:r>
            <a:endParaRPr sz="800">
              <a:latin typeface="BIZ UDPゴシック"/>
              <a:cs typeface="BIZ UDPゴシック"/>
            </a:endParaRPr>
          </a:p>
        </p:txBody>
      </p:sp>
      <p:grpSp>
        <p:nvGrpSpPr>
          <p:cNvPr id="23" name="object 23"/>
          <p:cNvGrpSpPr/>
          <p:nvPr/>
        </p:nvGrpSpPr>
        <p:grpSpPr>
          <a:xfrm>
            <a:off x="7478193" y="6004650"/>
            <a:ext cx="823776" cy="916059"/>
            <a:chOff x="5600890" y="4107751"/>
            <a:chExt cx="617855" cy="687070"/>
          </a:xfrm>
        </p:grpSpPr>
        <p:sp>
          <p:nvSpPr>
            <p:cNvPr id="24" name="object 24"/>
            <p:cNvSpPr/>
            <p:nvPr/>
          </p:nvSpPr>
          <p:spPr>
            <a:xfrm>
              <a:off x="5603748" y="4110609"/>
              <a:ext cx="612140" cy="681355"/>
            </a:xfrm>
            <a:custGeom>
              <a:avLst/>
              <a:gdLst/>
              <a:ahLst/>
              <a:cxnLst/>
              <a:rect l="l" t="t" r="r" b="b"/>
              <a:pathLst>
                <a:path w="612139" h="681354">
                  <a:moveTo>
                    <a:pt x="611759" y="0"/>
                  </a:moveTo>
                  <a:lnTo>
                    <a:pt x="0" y="0"/>
                  </a:lnTo>
                  <a:lnTo>
                    <a:pt x="0" y="299720"/>
                  </a:lnTo>
                  <a:lnTo>
                    <a:pt x="356870" y="299720"/>
                  </a:lnTo>
                  <a:lnTo>
                    <a:pt x="315468" y="680974"/>
                  </a:lnTo>
                  <a:lnTo>
                    <a:pt x="509778" y="299720"/>
                  </a:lnTo>
                  <a:lnTo>
                    <a:pt x="611759" y="299720"/>
                  </a:lnTo>
                  <a:lnTo>
                    <a:pt x="611759" y="0"/>
                  </a:lnTo>
                  <a:close/>
                </a:path>
              </a:pathLst>
            </a:custGeom>
            <a:solidFill>
              <a:srgbClr val="FFFFFF"/>
            </a:solidFill>
          </p:spPr>
          <p:txBody>
            <a:bodyPr wrap="square" lIns="0" tIns="0" rIns="0" bIns="0" rtlCol="0"/>
            <a:lstStyle/>
            <a:p>
              <a:endParaRPr/>
            </a:p>
          </p:txBody>
        </p:sp>
        <p:sp>
          <p:nvSpPr>
            <p:cNvPr id="25" name="object 25"/>
            <p:cNvSpPr/>
            <p:nvPr/>
          </p:nvSpPr>
          <p:spPr>
            <a:xfrm>
              <a:off x="5603748" y="4110609"/>
              <a:ext cx="612140" cy="681355"/>
            </a:xfrm>
            <a:custGeom>
              <a:avLst/>
              <a:gdLst/>
              <a:ahLst/>
              <a:cxnLst/>
              <a:rect l="l" t="t" r="r" b="b"/>
              <a:pathLst>
                <a:path w="612139" h="681354">
                  <a:moveTo>
                    <a:pt x="0" y="0"/>
                  </a:moveTo>
                  <a:lnTo>
                    <a:pt x="356870" y="0"/>
                  </a:lnTo>
                  <a:lnTo>
                    <a:pt x="509778" y="0"/>
                  </a:lnTo>
                  <a:lnTo>
                    <a:pt x="611759" y="0"/>
                  </a:lnTo>
                  <a:lnTo>
                    <a:pt x="611759" y="174879"/>
                  </a:lnTo>
                  <a:lnTo>
                    <a:pt x="611759" y="249809"/>
                  </a:lnTo>
                  <a:lnTo>
                    <a:pt x="611759" y="299720"/>
                  </a:lnTo>
                  <a:lnTo>
                    <a:pt x="509778" y="299720"/>
                  </a:lnTo>
                  <a:lnTo>
                    <a:pt x="315468" y="680974"/>
                  </a:lnTo>
                  <a:lnTo>
                    <a:pt x="356870" y="299720"/>
                  </a:lnTo>
                  <a:lnTo>
                    <a:pt x="0" y="299720"/>
                  </a:lnTo>
                  <a:lnTo>
                    <a:pt x="0" y="249809"/>
                  </a:lnTo>
                  <a:lnTo>
                    <a:pt x="0" y="174879"/>
                  </a:lnTo>
                  <a:lnTo>
                    <a:pt x="0" y="0"/>
                  </a:lnTo>
                  <a:close/>
                </a:path>
              </a:pathLst>
            </a:custGeom>
            <a:ln w="5334">
              <a:solidFill>
                <a:srgbClr val="000000"/>
              </a:solidFill>
            </a:ln>
          </p:spPr>
          <p:txBody>
            <a:bodyPr wrap="square" lIns="0" tIns="0" rIns="0" bIns="0" rtlCol="0"/>
            <a:lstStyle/>
            <a:p>
              <a:endParaRPr/>
            </a:p>
          </p:txBody>
        </p:sp>
      </p:grpSp>
      <p:sp>
        <p:nvSpPr>
          <p:cNvPr id="26" name="object 26"/>
          <p:cNvSpPr txBox="1"/>
          <p:nvPr/>
        </p:nvSpPr>
        <p:spPr>
          <a:xfrm>
            <a:off x="7603581" y="6055012"/>
            <a:ext cx="623970" cy="284692"/>
          </a:xfrm>
          <a:prstGeom prst="rect">
            <a:avLst/>
          </a:prstGeom>
        </p:spPr>
        <p:txBody>
          <a:bodyPr vert="horz" wrap="square" lIns="0" tIns="25399" rIns="0" bIns="0" rtlCol="0">
            <a:spAutoFit/>
          </a:bodyPr>
          <a:lstStyle/>
          <a:p>
            <a:pPr marL="44872">
              <a:spcBef>
                <a:spcPts val="200"/>
              </a:spcBef>
            </a:pPr>
            <a:r>
              <a:rPr sz="800" spc="-40" dirty="0">
                <a:solidFill>
                  <a:srgbClr val="585858"/>
                </a:solidFill>
                <a:latin typeface="BIZ UDPゴシック"/>
                <a:cs typeface="BIZ UDPゴシック"/>
              </a:rPr>
              <a:t>希望しない</a:t>
            </a:r>
            <a:endParaRPr sz="800">
              <a:latin typeface="BIZ UDPゴシック"/>
              <a:cs typeface="BIZ UDPゴシック"/>
            </a:endParaRPr>
          </a:p>
          <a:p>
            <a:pPr>
              <a:spcBef>
                <a:spcPts val="67"/>
              </a:spcBef>
            </a:pPr>
            <a:r>
              <a:rPr sz="800" spc="-13" dirty="0">
                <a:solidFill>
                  <a:srgbClr val="585858"/>
                </a:solidFill>
                <a:latin typeface="BIZ UDPゴシック"/>
                <a:cs typeface="BIZ UDPゴシック"/>
              </a:rPr>
              <a:t>13</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26%</a:t>
            </a:r>
            <a:endParaRPr sz="800">
              <a:latin typeface="BIZ UDPゴシック"/>
              <a:cs typeface="BIZ UDPゴシック"/>
            </a:endParaRPr>
          </a:p>
        </p:txBody>
      </p:sp>
      <p:grpSp>
        <p:nvGrpSpPr>
          <p:cNvPr id="27" name="object 27"/>
          <p:cNvGrpSpPr/>
          <p:nvPr/>
        </p:nvGrpSpPr>
        <p:grpSpPr>
          <a:xfrm>
            <a:off x="8366483" y="5863093"/>
            <a:ext cx="710327" cy="485969"/>
            <a:chOff x="6267132" y="4001579"/>
            <a:chExt cx="532765" cy="364490"/>
          </a:xfrm>
        </p:grpSpPr>
        <p:sp>
          <p:nvSpPr>
            <p:cNvPr id="28" name="object 28"/>
            <p:cNvSpPr/>
            <p:nvPr/>
          </p:nvSpPr>
          <p:spPr>
            <a:xfrm>
              <a:off x="6269990" y="4004437"/>
              <a:ext cx="527050" cy="358775"/>
            </a:xfrm>
            <a:custGeom>
              <a:avLst/>
              <a:gdLst/>
              <a:ahLst/>
              <a:cxnLst/>
              <a:rect l="l" t="t" r="r" b="b"/>
              <a:pathLst>
                <a:path w="527050" h="358775">
                  <a:moveTo>
                    <a:pt x="526542" y="0"/>
                  </a:moveTo>
                  <a:lnTo>
                    <a:pt x="0" y="0"/>
                  </a:lnTo>
                  <a:lnTo>
                    <a:pt x="0" y="274066"/>
                  </a:lnTo>
                  <a:lnTo>
                    <a:pt x="87757" y="274066"/>
                  </a:lnTo>
                  <a:lnTo>
                    <a:pt x="167767" y="358267"/>
                  </a:lnTo>
                  <a:lnTo>
                    <a:pt x="219456" y="274066"/>
                  </a:lnTo>
                  <a:lnTo>
                    <a:pt x="526542" y="274066"/>
                  </a:lnTo>
                  <a:lnTo>
                    <a:pt x="526542" y="0"/>
                  </a:lnTo>
                  <a:close/>
                </a:path>
              </a:pathLst>
            </a:custGeom>
            <a:solidFill>
              <a:srgbClr val="FFFFFF"/>
            </a:solidFill>
          </p:spPr>
          <p:txBody>
            <a:bodyPr wrap="square" lIns="0" tIns="0" rIns="0" bIns="0" rtlCol="0"/>
            <a:lstStyle/>
            <a:p>
              <a:endParaRPr/>
            </a:p>
          </p:txBody>
        </p:sp>
        <p:sp>
          <p:nvSpPr>
            <p:cNvPr id="29" name="object 29"/>
            <p:cNvSpPr/>
            <p:nvPr/>
          </p:nvSpPr>
          <p:spPr>
            <a:xfrm>
              <a:off x="6269990" y="4004437"/>
              <a:ext cx="527050" cy="358775"/>
            </a:xfrm>
            <a:custGeom>
              <a:avLst/>
              <a:gdLst/>
              <a:ahLst/>
              <a:cxnLst/>
              <a:rect l="l" t="t" r="r" b="b"/>
              <a:pathLst>
                <a:path w="527050" h="358775">
                  <a:moveTo>
                    <a:pt x="0" y="0"/>
                  </a:moveTo>
                  <a:lnTo>
                    <a:pt x="87757" y="0"/>
                  </a:lnTo>
                  <a:lnTo>
                    <a:pt x="219456" y="0"/>
                  </a:lnTo>
                  <a:lnTo>
                    <a:pt x="526542" y="0"/>
                  </a:lnTo>
                  <a:lnTo>
                    <a:pt x="526542" y="159893"/>
                  </a:lnTo>
                  <a:lnTo>
                    <a:pt x="526542" y="228472"/>
                  </a:lnTo>
                  <a:lnTo>
                    <a:pt x="526542" y="274066"/>
                  </a:lnTo>
                  <a:lnTo>
                    <a:pt x="219456" y="274066"/>
                  </a:lnTo>
                  <a:lnTo>
                    <a:pt x="167767" y="358267"/>
                  </a:lnTo>
                  <a:lnTo>
                    <a:pt x="87757" y="274066"/>
                  </a:lnTo>
                  <a:lnTo>
                    <a:pt x="0" y="274066"/>
                  </a:lnTo>
                  <a:lnTo>
                    <a:pt x="0" y="228472"/>
                  </a:lnTo>
                  <a:lnTo>
                    <a:pt x="0" y="159893"/>
                  </a:lnTo>
                  <a:lnTo>
                    <a:pt x="0" y="0"/>
                  </a:lnTo>
                  <a:close/>
                </a:path>
              </a:pathLst>
            </a:custGeom>
            <a:ln w="5334">
              <a:solidFill>
                <a:srgbClr val="000000"/>
              </a:solidFill>
            </a:ln>
          </p:spPr>
          <p:txBody>
            <a:bodyPr wrap="square" lIns="0" tIns="0" rIns="0" bIns="0" rtlCol="0"/>
            <a:lstStyle/>
            <a:p>
              <a:endParaRPr/>
            </a:p>
          </p:txBody>
        </p:sp>
      </p:grpSp>
      <p:sp>
        <p:nvSpPr>
          <p:cNvPr id="30" name="object 30"/>
          <p:cNvSpPr txBox="1"/>
          <p:nvPr/>
        </p:nvSpPr>
        <p:spPr>
          <a:xfrm>
            <a:off x="8504399" y="5897396"/>
            <a:ext cx="485122" cy="283837"/>
          </a:xfrm>
          <a:prstGeom prst="rect">
            <a:avLst/>
          </a:prstGeom>
        </p:spPr>
        <p:txBody>
          <a:bodyPr vert="horz" wrap="square" lIns="0" tIns="24552" rIns="0" bIns="0" rtlCol="0">
            <a:spAutoFit/>
          </a:bodyPr>
          <a:lstStyle/>
          <a:p>
            <a:pPr marL="66885">
              <a:spcBef>
                <a:spcPts val="193"/>
              </a:spcBef>
            </a:pPr>
            <a:r>
              <a:rPr sz="800" spc="-47" dirty="0">
                <a:solidFill>
                  <a:srgbClr val="585858"/>
                </a:solidFill>
                <a:latin typeface="BIZ UDPゴシック"/>
                <a:cs typeface="BIZ UDPゴシック"/>
              </a:rPr>
              <a:t>未回答</a:t>
            </a:r>
            <a:endParaRPr sz="800">
              <a:latin typeface="BIZ UDPゴシック"/>
              <a:cs typeface="BIZ UDPゴシック"/>
            </a:endParaRPr>
          </a:p>
          <a:p>
            <a:pPr>
              <a:spcBef>
                <a:spcPts val="60"/>
              </a:spcBef>
            </a:pPr>
            <a:r>
              <a:rPr sz="800" spc="-13" dirty="0">
                <a:solidFill>
                  <a:srgbClr val="585858"/>
                </a:solidFill>
                <a:latin typeface="BIZ UDPゴシック"/>
                <a:cs typeface="BIZ UDPゴシック"/>
              </a:rPr>
              <a:t>3</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6%</a:t>
            </a:r>
            <a:endParaRPr sz="800">
              <a:latin typeface="BIZ UDPゴシック"/>
              <a:cs typeface="BIZ UDPゴシック"/>
            </a:endParaRPr>
          </a:p>
        </p:txBody>
      </p:sp>
      <p:grpSp>
        <p:nvGrpSpPr>
          <p:cNvPr id="31" name="object 31"/>
          <p:cNvGrpSpPr/>
          <p:nvPr/>
        </p:nvGrpSpPr>
        <p:grpSpPr>
          <a:xfrm>
            <a:off x="7761976" y="2551226"/>
            <a:ext cx="2137754" cy="2346026"/>
            <a:chOff x="5813735" y="1517586"/>
            <a:chExt cx="1603375" cy="1759585"/>
          </a:xfrm>
        </p:grpSpPr>
        <p:sp>
          <p:nvSpPr>
            <p:cNvPr id="32" name="object 32"/>
            <p:cNvSpPr/>
            <p:nvPr/>
          </p:nvSpPr>
          <p:spPr>
            <a:xfrm>
              <a:off x="5930518" y="1522984"/>
              <a:ext cx="1322705" cy="1434465"/>
            </a:xfrm>
            <a:custGeom>
              <a:avLst/>
              <a:gdLst/>
              <a:ahLst/>
              <a:cxnLst/>
              <a:rect l="l" t="t" r="r" b="b"/>
              <a:pathLst>
                <a:path w="1322704" h="1434464">
                  <a:moveTo>
                    <a:pt x="605536" y="0"/>
                  </a:moveTo>
                  <a:lnTo>
                    <a:pt x="605536" y="717169"/>
                  </a:lnTo>
                  <a:lnTo>
                    <a:pt x="0" y="1101471"/>
                  </a:lnTo>
                  <a:lnTo>
                    <a:pt x="27582" y="1141844"/>
                  </a:lnTo>
                  <a:lnTo>
                    <a:pt x="57607" y="1179955"/>
                  </a:lnTo>
                  <a:lnTo>
                    <a:pt x="89932" y="1215727"/>
                  </a:lnTo>
                  <a:lnTo>
                    <a:pt x="124414" y="1249082"/>
                  </a:lnTo>
                  <a:lnTo>
                    <a:pt x="160913" y="1279943"/>
                  </a:lnTo>
                  <a:lnTo>
                    <a:pt x="199286" y="1308233"/>
                  </a:lnTo>
                  <a:lnTo>
                    <a:pt x="239390" y="1333873"/>
                  </a:lnTo>
                  <a:lnTo>
                    <a:pt x="281085" y="1356787"/>
                  </a:lnTo>
                  <a:lnTo>
                    <a:pt x="324227" y="1376897"/>
                  </a:lnTo>
                  <a:lnTo>
                    <a:pt x="368676" y="1394126"/>
                  </a:lnTo>
                  <a:lnTo>
                    <a:pt x="414288" y="1408395"/>
                  </a:lnTo>
                  <a:lnTo>
                    <a:pt x="460922" y="1419629"/>
                  </a:lnTo>
                  <a:lnTo>
                    <a:pt x="508436" y="1427749"/>
                  </a:lnTo>
                  <a:lnTo>
                    <a:pt x="556688" y="1432677"/>
                  </a:lnTo>
                  <a:lnTo>
                    <a:pt x="605536" y="1434338"/>
                  </a:lnTo>
                  <a:lnTo>
                    <a:pt x="652693" y="1432812"/>
                  </a:lnTo>
                  <a:lnTo>
                    <a:pt x="699036" y="1428299"/>
                  </a:lnTo>
                  <a:lnTo>
                    <a:pt x="744469" y="1420893"/>
                  </a:lnTo>
                  <a:lnTo>
                    <a:pt x="788898" y="1410688"/>
                  </a:lnTo>
                  <a:lnTo>
                    <a:pt x="832228" y="1397779"/>
                  </a:lnTo>
                  <a:lnTo>
                    <a:pt x="874366" y="1382260"/>
                  </a:lnTo>
                  <a:lnTo>
                    <a:pt x="915217" y="1364225"/>
                  </a:lnTo>
                  <a:lnTo>
                    <a:pt x="954686" y="1343770"/>
                  </a:lnTo>
                  <a:lnTo>
                    <a:pt x="992678" y="1320988"/>
                  </a:lnTo>
                  <a:lnTo>
                    <a:pt x="1029100" y="1295975"/>
                  </a:lnTo>
                  <a:lnTo>
                    <a:pt x="1063856" y="1268823"/>
                  </a:lnTo>
                  <a:lnTo>
                    <a:pt x="1096853" y="1239629"/>
                  </a:lnTo>
                  <a:lnTo>
                    <a:pt x="1127996" y="1208486"/>
                  </a:lnTo>
                  <a:lnTo>
                    <a:pt x="1157190" y="1175489"/>
                  </a:lnTo>
                  <a:lnTo>
                    <a:pt x="1184342" y="1140733"/>
                  </a:lnTo>
                  <a:lnTo>
                    <a:pt x="1209355" y="1104311"/>
                  </a:lnTo>
                  <a:lnTo>
                    <a:pt x="1232137" y="1066319"/>
                  </a:lnTo>
                  <a:lnTo>
                    <a:pt x="1252592" y="1026850"/>
                  </a:lnTo>
                  <a:lnTo>
                    <a:pt x="1270627" y="985999"/>
                  </a:lnTo>
                  <a:lnTo>
                    <a:pt x="1286146" y="943861"/>
                  </a:lnTo>
                  <a:lnTo>
                    <a:pt x="1299055" y="900531"/>
                  </a:lnTo>
                  <a:lnTo>
                    <a:pt x="1309260" y="856102"/>
                  </a:lnTo>
                  <a:lnTo>
                    <a:pt x="1316666" y="810669"/>
                  </a:lnTo>
                  <a:lnTo>
                    <a:pt x="1321179" y="764326"/>
                  </a:lnTo>
                  <a:lnTo>
                    <a:pt x="1322705" y="717169"/>
                  </a:lnTo>
                  <a:lnTo>
                    <a:pt x="1321179" y="670025"/>
                  </a:lnTo>
                  <a:lnTo>
                    <a:pt x="1316666" y="623694"/>
                  </a:lnTo>
                  <a:lnTo>
                    <a:pt x="1309260" y="578271"/>
                  </a:lnTo>
                  <a:lnTo>
                    <a:pt x="1299055" y="533849"/>
                  </a:lnTo>
                  <a:lnTo>
                    <a:pt x="1286146" y="490524"/>
                  </a:lnTo>
                  <a:lnTo>
                    <a:pt x="1270627" y="448390"/>
                  </a:lnTo>
                  <a:lnTo>
                    <a:pt x="1252592" y="407542"/>
                  </a:lnTo>
                  <a:lnTo>
                    <a:pt x="1232137" y="368075"/>
                  </a:lnTo>
                  <a:lnTo>
                    <a:pt x="1209355" y="330082"/>
                  </a:lnTo>
                  <a:lnTo>
                    <a:pt x="1184342" y="293659"/>
                  </a:lnTo>
                  <a:lnTo>
                    <a:pt x="1157190" y="258900"/>
                  </a:lnTo>
                  <a:lnTo>
                    <a:pt x="1127996" y="225900"/>
                  </a:lnTo>
                  <a:lnTo>
                    <a:pt x="1096853" y="194754"/>
                  </a:lnTo>
                  <a:lnTo>
                    <a:pt x="1063856" y="165555"/>
                  </a:lnTo>
                  <a:lnTo>
                    <a:pt x="1029100" y="138399"/>
                  </a:lnTo>
                  <a:lnTo>
                    <a:pt x="992678" y="113380"/>
                  </a:lnTo>
                  <a:lnTo>
                    <a:pt x="954686" y="90594"/>
                  </a:lnTo>
                  <a:lnTo>
                    <a:pt x="915217" y="70133"/>
                  </a:lnTo>
                  <a:lnTo>
                    <a:pt x="874366" y="52094"/>
                  </a:lnTo>
                  <a:lnTo>
                    <a:pt x="832228" y="36570"/>
                  </a:lnTo>
                  <a:lnTo>
                    <a:pt x="788898" y="23657"/>
                  </a:lnTo>
                  <a:lnTo>
                    <a:pt x="744469" y="13449"/>
                  </a:lnTo>
                  <a:lnTo>
                    <a:pt x="699036" y="6040"/>
                  </a:lnTo>
                  <a:lnTo>
                    <a:pt x="652693" y="1525"/>
                  </a:lnTo>
                  <a:lnTo>
                    <a:pt x="605536" y="0"/>
                  </a:lnTo>
                  <a:close/>
                </a:path>
              </a:pathLst>
            </a:custGeom>
            <a:solidFill>
              <a:srgbClr val="4471C4"/>
            </a:solidFill>
          </p:spPr>
          <p:txBody>
            <a:bodyPr wrap="square" lIns="0" tIns="0" rIns="0" bIns="0" rtlCol="0"/>
            <a:lstStyle/>
            <a:p>
              <a:endParaRPr/>
            </a:p>
          </p:txBody>
        </p:sp>
        <p:sp>
          <p:nvSpPr>
            <p:cNvPr id="33" name="object 33"/>
            <p:cNvSpPr/>
            <p:nvPr/>
          </p:nvSpPr>
          <p:spPr>
            <a:xfrm>
              <a:off x="5819132" y="1660017"/>
              <a:ext cx="717550" cy="964565"/>
            </a:xfrm>
            <a:custGeom>
              <a:avLst/>
              <a:gdLst/>
              <a:ahLst/>
              <a:cxnLst/>
              <a:rect l="l" t="t" r="r" b="b"/>
              <a:pathLst>
                <a:path w="717550" h="964564">
                  <a:moveTo>
                    <a:pt x="295408" y="0"/>
                  </a:moveTo>
                  <a:lnTo>
                    <a:pt x="256738" y="30130"/>
                  </a:lnTo>
                  <a:lnTo>
                    <a:pt x="220658" y="62377"/>
                  </a:lnTo>
                  <a:lnTo>
                    <a:pt x="187195" y="96592"/>
                  </a:lnTo>
                  <a:lnTo>
                    <a:pt x="156379" y="132625"/>
                  </a:lnTo>
                  <a:lnTo>
                    <a:pt x="128237" y="170327"/>
                  </a:lnTo>
                  <a:lnTo>
                    <a:pt x="102798" y="209550"/>
                  </a:lnTo>
                  <a:lnTo>
                    <a:pt x="80091" y="250144"/>
                  </a:lnTo>
                  <a:lnTo>
                    <a:pt x="60143" y="291960"/>
                  </a:lnTo>
                  <a:lnTo>
                    <a:pt x="42983" y="334848"/>
                  </a:lnTo>
                  <a:lnTo>
                    <a:pt x="28640" y="378661"/>
                  </a:lnTo>
                  <a:lnTo>
                    <a:pt x="17142" y="423248"/>
                  </a:lnTo>
                  <a:lnTo>
                    <a:pt x="8517" y="468461"/>
                  </a:lnTo>
                  <a:lnTo>
                    <a:pt x="2793" y="514150"/>
                  </a:lnTo>
                  <a:lnTo>
                    <a:pt x="0" y="560166"/>
                  </a:lnTo>
                  <a:lnTo>
                    <a:pt x="164" y="606361"/>
                  </a:lnTo>
                  <a:lnTo>
                    <a:pt x="3316" y="652584"/>
                  </a:lnTo>
                  <a:lnTo>
                    <a:pt x="9482" y="698688"/>
                  </a:lnTo>
                  <a:lnTo>
                    <a:pt x="18692" y="744522"/>
                  </a:lnTo>
                  <a:lnTo>
                    <a:pt x="30973" y="789938"/>
                  </a:lnTo>
                  <a:lnTo>
                    <a:pt x="46355" y="834787"/>
                  </a:lnTo>
                  <a:lnTo>
                    <a:pt x="64866" y="878919"/>
                  </a:lnTo>
                  <a:lnTo>
                    <a:pt x="86533" y="922186"/>
                  </a:lnTo>
                  <a:lnTo>
                    <a:pt x="111385" y="964438"/>
                  </a:lnTo>
                  <a:lnTo>
                    <a:pt x="716921" y="580135"/>
                  </a:lnTo>
                  <a:lnTo>
                    <a:pt x="295408" y="0"/>
                  </a:lnTo>
                  <a:close/>
                </a:path>
              </a:pathLst>
            </a:custGeom>
            <a:solidFill>
              <a:srgbClr val="EC7C30"/>
            </a:solidFill>
          </p:spPr>
          <p:txBody>
            <a:bodyPr wrap="square" lIns="0" tIns="0" rIns="0" bIns="0" rtlCol="0"/>
            <a:lstStyle/>
            <a:p>
              <a:endParaRPr/>
            </a:p>
          </p:txBody>
        </p:sp>
        <p:sp>
          <p:nvSpPr>
            <p:cNvPr id="34" name="object 34"/>
            <p:cNvSpPr/>
            <p:nvPr/>
          </p:nvSpPr>
          <p:spPr>
            <a:xfrm>
              <a:off x="5819132" y="1660017"/>
              <a:ext cx="717550" cy="964565"/>
            </a:xfrm>
            <a:custGeom>
              <a:avLst/>
              <a:gdLst/>
              <a:ahLst/>
              <a:cxnLst/>
              <a:rect l="l" t="t" r="r" b="b"/>
              <a:pathLst>
                <a:path w="717550" h="964564">
                  <a:moveTo>
                    <a:pt x="111385" y="964438"/>
                  </a:moveTo>
                  <a:lnTo>
                    <a:pt x="86533" y="922186"/>
                  </a:lnTo>
                  <a:lnTo>
                    <a:pt x="64866" y="878919"/>
                  </a:lnTo>
                  <a:lnTo>
                    <a:pt x="46355" y="834787"/>
                  </a:lnTo>
                  <a:lnTo>
                    <a:pt x="30973" y="789938"/>
                  </a:lnTo>
                  <a:lnTo>
                    <a:pt x="18692" y="744522"/>
                  </a:lnTo>
                  <a:lnTo>
                    <a:pt x="9482" y="698688"/>
                  </a:lnTo>
                  <a:lnTo>
                    <a:pt x="3316" y="652584"/>
                  </a:lnTo>
                  <a:lnTo>
                    <a:pt x="164" y="606361"/>
                  </a:lnTo>
                  <a:lnTo>
                    <a:pt x="0" y="560166"/>
                  </a:lnTo>
                  <a:lnTo>
                    <a:pt x="2793" y="514150"/>
                  </a:lnTo>
                  <a:lnTo>
                    <a:pt x="8517" y="468461"/>
                  </a:lnTo>
                  <a:lnTo>
                    <a:pt x="17142" y="423248"/>
                  </a:lnTo>
                  <a:lnTo>
                    <a:pt x="28640" y="378661"/>
                  </a:lnTo>
                  <a:lnTo>
                    <a:pt x="42983" y="334848"/>
                  </a:lnTo>
                  <a:lnTo>
                    <a:pt x="60143" y="291960"/>
                  </a:lnTo>
                  <a:lnTo>
                    <a:pt x="80091" y="250144"/>
                  </a:lnTo>
                  <a:lnTo>
                    <a:pt x="102798" y="209550"/>
                  </a:lnTo>
                  <a:lnTo>
                    <a:pt x="128237" y="170327"/>
                  </a:lnTo>
                  <a:lnTo>
                    <a:pt x="156379" y="132625"/>
                  </a:lnTo>
                  <a:lnTo>
                    <a:pt x="187195" y="96592"/>
                  </a:lnTo>
                  <a:lnTo>
                    <a:pt x="220658" y="62377"/>
                  </a:lnTo>
                  <a:lnTo>
                    <a:pt x="256738" y="30130"/>
                  </a:lnTo>
                  <a:lnTo>
                    <a:pt x="295408" y="0"/>
                  </a:lnTo>
                  <a:lnTo>
                    <a:pt x="716921" y="580135"/>
                  </a:lnTo>
                  <a:lnTo>
                    <a:pt x="111385" y="964438"/>
                  </a:lnTo>
                  <a:close/>
                </a:path>
              </a:pathLst>
            </a:custGeom>
            <a:ln w="10668">
              <a:solidFill>
                <a:srgbClr val="FFFFFF"/>
              </a:solidFill>
            </a:ln>
          </p:spPr>
          <p:txBody>
            <a:bodyPr wrap="square" lIns="0" tIns="0" rIns="0" bIns="0" rtlCol="0"/>
            <a:lstStyle/>
            <a:p>
              <a:endParaRPr/>
            </a:p>
          </p:txBody>
        </p:sp>
        <p:sp>
          <p:nvSpPr>
            <p:cNvPr id="35" name="object 35"/>
            <p:cNvSpPr/>
            <p:nvPr/>
          </p:nvSpPr>
          <p:spPr>
            <a:xfrm>
              <a:off x="6114541" y="1522984"/>
              <a:ext cx="421640" cy="717550"/>
            </a:xfrm>
            <a:custGeom>
              <a:avLst/>
              <a:gdLst/>
              <a:ahLst/>
              <a:cxnLst/>
              <a:rect l="l" t="t" r="r" b="b"/>
              <a:pathLst>
                <a:path w="421640" h="717550">
                  <a:moveTo>
                    <a:pt x="421513" y="0"/>
                  </a:moveTo>
                  <a:lnTo>
                    <a:pt x="371184" y="1768"/>
                  </a:lnTo>
                  <a:lnTo>
                    <a:pt x="321321" y="7035"/>
                  </a:lnTo>
                  <a:lnTo>
                    <a:pt x="272099" y="15743"/>
                  </a:lnTo>
                  <a:lnTo>
                    <a:pt x="223693" y="27834"/>
                  </a:lnTo>
                  <a:lnTo>
                    <a:pt x="176276" y="43252"/>
                  </a:lnTo>
                  <a:lnTo>
                    <a:pt x="130024" y="61938"/>
                  </a:lnTo>
                  <a:lnTo>
                    <a:pt x="85111" y="83835"/>
                  </a:lnTo>
                  <a:lnTo>
                    <a:pt x="41711" y="108886"/>
                  </a:lnTo>
                  <a:lnTo>
                    <a:pt x="0" y="137033"/>
                  </a:lnTo>
                  <a:lnTo>
                    <a:pt x="421513" y="717169"/>
                  </a:lnTo>
                  <a:lnTo>
                    <a:pt x="421513" y="0"/>
                  </a:lnTo>
                  <a:close/>
                </a:path>
              </a:pathLst>
            </a:custGeom>
            <a:solidFill>
              <a:srgbClr val="A4A4A4"/>
            </a:solidFill>
          </p:spPr>
          <p:txBody>
            <a:bodyPr wrap="square" lIns="0" tIns="0" rIns="0" bIns="0" rtlCol="0"/>
            <a:lstStyle/>
            <a:p>
              <a:endParaRPr/>
            </a:p>
          </p:txBody>
        </p:sp>
        <p:sp>
          <p:nvSpPr>
            <p:cNvPr id="36" name="object 36"/>
            <p:cNvSpPr/>
            <p:nvPr/>
          </p:nvSpPr>
          <p:spPr>
            <a:xfrm>
              <a:off x="6114541" y="1522984"/>
              <a:ext cx="421640" cy="717550"/>
            </a:xfrm>
            <a:custGeom>
              <a:avLst/>
              <a:gdLst/>
              <a:ahLst/>
              <a:cxnLst/>
              <a:rect l="l" t="t" r="r" b="b"/>
              <a:pathLst>
                <a:path w="421640" h="717550">
                  <a:moveTo>
                    <a:pt x="0" y="137033"/>
                  </a:moveTo>
                  <a:lnTo>
                    <a:pt x="41711" y="108886"/>
                  </a:lnTo>
                  <a:lnTo>
                    <a:pt x="85111" y="83835"/>
                  </a:lnTo>
                  <a:lnTo>
                    <a:pt x="130024" y="61938"/>
                  </a:lnTo>
                  <a:lnTo>
                    <a:pt x="176276" y="43252"/>
                  </a:lnTo>
                  <a:lnTo>
                    <a:pt x="223693" y="27834"/>
                  </a:lnTo>
                  <a:lnTo>
                    <a:pt x="272099" y="15743"/>
                  </a:lnTo>
                  <a:lnTo>
                    <a:pt x="321321" y="7035"/>
                  </a:lnTo>
                  <a:lnTo>
                    <a:pt x="371184" y="1768"/>
                  </a:lnTo>
                  <a:lnTo>
                    <a:pt x="421513" y="0"/>
                  </a:lnTo>
                  <a:lnTo>
                    <a:pt x="421513" y="717169"/>
                  </a:lnTo>
                  <a:lnTo>
                    <a:pt x="0" y="137033"/>
                  </a:lnTo>
                  <a:close/>
                </a:path>
              </a:pathLst>
            </a:custGeom>
            <a:ln w="10668">
              <a:solidFill>
                <a:srgbClr val="FFFFFF"/>
              </a:solidFill>
            </a:ln>
          </p:spPr>
          <p:txBody>
            <a:bodyPr wrap="square" lIns="0" tIns="0" rIns="0" bIns="0" rtlCol="0"/>
            <a:lstStyle/>
            <a:p>
              <a:endParaRPr/>
            </a:p>
          </p:txBody>
        </p:sp>
        <p:sp>
          <p:nvSpPr>
            <p:cNvPr id="37" name="object 37"/>
            <p:cNvSpPr/>
            <p:nvPr/>
          </p:nvSpPr>
          <p:spPr>
            <a:xfrm>
              <a:off x="6796023" y="2585720"/>
              <a:ext cx="618490" cy="688975"/>
            </a:xfrm>
            <a:custGeom>
              <a:avLst/>
              <a:gdLst/>
              <a:ahLst/>
              <a:cxnLst/>
              <a:rect l="l" t="t" r="r" b="b"/>
              <a:pathLst>
                <a:path w="618490" h="688975">
                  <a:moveTo>
                    <a:pt x="368427" y="0"/>
                  </a:moveTo>
                  <a:lnTo>
                    <a:pt x="360426" y="400812"/>
                  </a:lnTo>
                  <a:lnTo>
                    <a:pt x="0" y="400812"/>
                  </a:lnTo>
                  <a:lnTo>
                    <a:pt x="0" y="688467"/>
                  </a:lnTo>
                  <a:lnTo>
                    <a:pt x="617982" y="688467"/>
                  </a:lnTo>
                  <a:lnTo>
                    <a:pt x="617982" y="400812"/>
                  </a:lnTo>
                  <a:lnTo>
                    <a:pt x="514984" y="400812"/>
                  </a:lnTo>
                  <a:lnTo>
                    <a:pt x="368427" y="0"/>
                  </a:lnTo>
                  <a:close/>
                </a:path>
              </a:pathLst>
            </a:custGeom>
            <a:solidFill>
              <a:srgbClr val="FFFFFF"/>
            </a:solidFill>
          </p:spPr>
          <p:txBody>
            <a:bodyPr wrap="square" lIns="0" tIns="0" rIns="0" bIns="0" rtlCol="0"/>
            <a:lstStyle/>
            <a:p>
              <a:endParaRPr/>
            </a:p>
          </p:txBody>
        </p:sp>
        <p:sp>
          <p:nvSpPr>
            <p:cNvPr id="38" name="object 38"/>
            <p:cNvSpPr/>
            <p:nvPr/>
          </p:nvSpPr>
          <p:spPr>
            <a:xfrm>
              <a:off x="6796023" y="2585720"/>
              <a:ext cx="618490" cy="688975"/>
            </a:xfrm>
            <a:custGeom>
              <a:avLst/>
              <a:gdLst/>
              <a:ahLst/>
              <a:cxnLst/>
              <a:rect l="l" t="t" r="r" b="b"/>
              <a:pathLst>
                <a:path w="618490" h="688975">
                  <a:moveTo>
                    <a:pt x="0" y="400812"/>
                  </a:moveTo>
                  <a:lnTo>
                    <a:pt x="360426" y="400812"/>
                  </a:lnTo>
                  <a:lnTo>
                    <a:pt x="368427" y="0"/>
                  </a:lnTo>
                  <a:lnTo>
                    <a:pt x="514984" y="400812"/>
                  </a:lnTo>
                  <a:lnTo>
                    <a:pt x="617982" y="400812"/>
                  </a:lnTo>
                  <a:lnTo>
                    <a:pt x="617982" y="448691"/>
                  </a:lnTo>
                  <a:lnTo>
                    <a:pt x="617982" y="520700"/>
                  </a:lnTo>
                  <a:lnTo>
                    <a:pt x="617982" y="688467"/>
                  </a:lnTo>
                  <a:lnTo>
                    <a:pt x="514984" y="688467"/>
                  </a:lnTo>
                  <a:lnTo>
                    <a:pt x="360426" y="688467"/>
                  </a:lnTo>
                  <a:lnTo>
                    <a:pt x="0" y="688467"/>
                  </a:lnTo>
                  <a:lnTo>
                    <a:pt x="0" y="520700"/>
                  </a:lnTo>
                  <a:lnTo>
                    <a:pt x="0" y="448691"/>
                  </a:lnTo>
                  <a:lnTo>
                    <a:pt x="0" y="400812"/>
                  </a:lnTo>
                  <a:close/>
                </a:path>
              </a:pathLst>
            </a:custGeom>
            <a:ln w="5334">
              <a:solidFill>
                <a:srgbClr val="000000"/>
              </a:solidFill>
            </a:ln>
          </p:spPr>
          <p:txBody>
            <a:bodyPr wrap="square" lIns="0" tIns="0" rIns="0" bIns="0" rtlCol="0"/>
            <a:lstStyle/>
            <a:p>
              <a:endParaRPr/>
            </a:p>
          </p:txBody>
        </p:sp>
      </p:grpSp>
      <p:sp>
        <p:nvSpPr>
          <p:cNvPr id="39" name="object 39"/>
          <p:cNvSpPr txBox="1"/>
          <p:nvPr/>
        </p:nvSpPr>
        <p:spPr>
          <a:xfrm>
            <a:off x="9071644" y="4509747"/>
            <a:ext cx="824623" cy="323163"/>
          </a:xfrm>
          <a:prstGeom prst="rect">
            <a:avLst/>
          </a:prstGeom>
          <a:ln w="5334">
            <a:solidFill>
              <a:srgbClr val="000000"/>
            </a:solidFill>
          </a:ln>
        </p:spPr>
        <p:txBody>
          <a:bodyPr vert="horz" wrap="square" lIns="0" tIns="63498" rIns="0" bIns="0" rtlCol="0">
            <a:spAutoFit/>
          </a:bodyPr>
          <a:lstStyle/>
          <a:p>
            <a:pPr marL="1693" algn="ctr">
              <a:spcBef>
                <a:spcPts val="500"/>
              </a:spcBef>
            </a:pPr>
            <a:r>
              <a:rPr sz="800" spc="-47" dirty="0">
                <a:solidFill>
                  <a:srgbClr val="585858"/>
                </a:solidFill>
                <a:latin typeface="BIZ UDPゴシック"/>
                <a:cs typeface="BIZ UDPゴシック"/>
              </a:rPr>
              <a:t>希望する</a:t>
            </a:r>
            <a:endParaRPr sz="800">
              <a:latin typeface="BIZ UDPゴシック"/>
              <a:cs typeface="BIZ UDPゴシック"/>
            </a:endParaRPr>
          </a:p>
          <a:p>
            <a:pPr marL="34711" algn="ctr">
              <a:spcBef>
                <a:spcPts val="60"/>
              </a:spcBef>
            </a:pPr>
            <a:r>
              <a:rPr sz="800" spc="-13" dirty="0">
                <a:solidFill>
                  <a:srgbClr val="585858"/>
                </a:solidFill>
                <a:latin typeface="BIZ UDPゴシック"/>
                <a:cs typeface="BIZ UDPゴシック"/>
              </a:rPr>
              <a:t>33校 / </a:t>
            </a:r>
            <a:r>
              <a:rPr sz="800" spc="-33" dirty="0">
                <a:solidFill>
                  <a:srgbClr val="585858"/>
                </a:solidFill>
                <a:latin typeface="BIZ UDPゴシック"/>
                <a:cs typeface="BIZ UDPゴシック"/>
              </a:rPr>
              <a:t>66%</a:t>
            </a:r>
            <a:endParaRPr sz="800">
              <a:latin typeface="BIZ UDPゴシック"/>
              <a:cs typeface="BIZ UDPゴシック"/>
            </a:endParaRPr>
          </a:p>
        </p:txBody>
      </p:sp>
      <p:grpSp>
        <p:nvGrpSpPr>
          <p:cNvPr id="40" name="object 40"/>
          <p:cNvGrpSpPr/>
          <p:nvPr/>
        </p:nvGrpSpPr>
        <p:grpSpPr>
          <a:xfrm>
            <a:off x="7463799" y="2188527"/>
            <a:ext cx="843249" cy="1151424"/>
            <a:chOff x="5590095" y="1245552"/>
            <a:chExt cx="632460" cy="863600"/>
          </a:xfrm>
        </p:grpSpPr>
        <p:sp>
          <p:nvSpPr>
            <p:cNvPr id="41" name="object 41"/>
            <p:cNvSpPr/>
            <p:nvPr/>
          </p:nvSpPr>
          <p:spPr>
            <a:xfrm>
              <a:off x="5592953" y="1248410"/>
              <a:ext cx="626745" cy="857885"/>
            </a:xfrm>
            <a:custGeom>
              <a:avLst/>
              <a:gdLst/>
              <a:ahLst/>
              <a:cxnLst/>
              <a:rect l="l" t="t" r="r" b="b"/>
              <a:pathLst>
                <a:path w="626745" h="857885">
                  <a:moveTo>
                    <a:pt x="626237" y="0"/>
                  </a:moveTo>
                  <a:lnTo>
                    <a:pt x="0" y="0"/>
                  </a:lnTo>
                  <a:lnTo>
                    <a:pt x="0" y="313436"/>
                  </a:lnTo>
                  <a:lnTo>
                    <a:pt x="104394" y="313436"/>
                  </a:lnTo>
                  <a:lnTo>
                    <a:pt x="238633" y="857377"/>
                  </a:lnTo>
                  <a:lnTo>
                    <a:pt x="260985" y="313436"/>
                  </a:lnTo>
                  <a:lnTo>
                    <a:pt x="626237" y="313436"/>
                  </a:lnTo>
                  <a:lnTo>
                    <a:pt x="626237" y="0"/>
                  </a:lnTo>
                  <a:close/>
                </a:path>
              </a:pathLst>
            </a:custGeom>
            <a:solidFill>
              <a:srgbClr val="FFFFFF"/>
            </a:solidFill>
          </p:spPr>
          <p:txBody>
            <a:bodyPr wrap="square" lIns="0" tIns="0" rIns="0" bIns="0" rtlCol="0"/>
            <a:lstStyle/>
            <a:p>
              <a:endParaRPr/>
            </a:p>
          </p:txBody>
        </p:sp>
        <p:sp>
          <p:nvSpPr>
            <p:cNvPr id="42" name="object 42"/>
            <p:cNvSpPr/>
            <p:nvPr/>
          </p:nvSpPr>
          <p:spPr>
            <a:xfrm>
              <a:off x="5592953" y="1248410"/>
              <a:ext cx="626745" cy="857885"/>
            </a:xfrm>
            <a:custGeom>
              <a:avLst/>
              <a:gdLst/>
              <a:ahLst/>
              <a:cxnLst/>
              <a:rect l="l" t="t" r="r" b="b"/>
              <a:pathLst>
                <a:path w="626745" h="857885">
                  <a:moveTo>
                    <a:pt x="0" y="0"/>
                  </a:moveTo>
                  <a:lnTo>
                    <a:pt x="104394" y="0"/>
                  </a:lnTo>
                  <a:lnTo>
                    <a:pt x="260985" y="0"/>
                  </a:lnTo>
                  <a:lnTo>
                    <a:pt x="626237" y="0"/>
                  </a:lnTo>
                  <a:lnTo>
                    <a:pt x="626237" y="182880"/>
                  </a:lnTo>
                  <a:lnTo>
                    <a:pt x="626237" y="261239"/>
                  </a:lnTo>
                  <a:lnTo>
                    <a:pt x="626237" y="313436"/>
                  </a:lnTo>
                  <a:lnTo>
                    <a:pt x="260985" y="313436"/>
                  </a:lnTo>
                  <a:lnTo>
                    <a:pt x="238633" y="857377"/>
                  </a:lnTo>
                  <a:lnTo>
                    <a:pt x="104394" y="313436"/>
                  </a:lnTo>
                  <a:lnTo>
                    <a:pt x="0" y="313436"/>
                  </a:lnTo>
                  <a:lnTo>
                    <a:pt x="0" y="261239"/>
                  </a:lnTo>
                  <a:lnTo>
                    <a:pt x="0" y="182880"/>
                  </a:lnTo>
                  <a:lnTo>
                    <a:pt x="0" y="0"/>
                  </a:lnTo>
                  <a:close/>
                </a:path>
              </a:pathLst>
            </a:custGeom>
            <a:ln w="5333">
              <a:solidFill>
                <a:srgbClr val="000000"/>
              </a:solidFill>
            </a:ln>
          </p:spPr>
          <p:txBody>
            <a:bodyPr wrap="square" lIns="0" tIns="0" rIns="0" bIns="0" rtlCol="0"/>
            <a:lstStyle/>
            <a:p>
              <a:endParaRPr/>
            </a:p>
          </p:txBody>
        </p:sp>
      </p:grpSp>
      <p:sp>
        <p:nvSpPr>
          <p:cNvPr id="43" name="object 43"/>
          <p:cNvSpPr txBox="1"/>
          <p:nvPr/>
        </p:nvSpPr>
        <p:spPr>
          <a:xfrm>
            <a:off x="7599514" y="2248140"/>
            <a:ext cx="624817" cy="283837"/>
          </a:xfrm>
          <a:prstGeom prst="rect">
            <a:avLst/>
          </a:prstGeom>
        </p:spPr>
        <p:txBody>
          <a:bodyPr vert="horz" wrap="square" lIns="0" tIns="24552" rIns="0" bIns="0" rtlCol="0">
            <a:spAutoFit/>
          </a:bodyPr>
          <a:lstStyle/>
          <a:p>
            <a:pPr marL="44026">
              <a:spcBef>
                <a:spcPts val="193"/>
              </a:spcBef>
            </a:pPr>
            <a:r>
              <a:rPr sz="800" spc="-40" dirty="0">
                <a:solidFill>
                  <a:srgbClr val="585858"/>
                </a:solidFill>
                <a:latin typeface="BIZ UDPゴシック"/>
                <a:cs typeface="BIZ UDPゴシック"/>
              </a:rPr>
              <a:t>希望しない</a:t>
            </a:r>
            <a:endParaRPr sz="800">
              <a:latin typeface="BIZ UDPゴシック"/>
              <a:cs typeface="BIZ UDPゴシック"/>
            </a:endParaRPr>
          </a:p>
          <a:p>
            <a:pPr>
              <a:spcBef>
                <a:spcPts val="60"/>
              </a:spcBef>
            </a:pPr>
            <a:r>
              <a:rPr sz="800" spc="-13" dirty="0">
                <a:solidFill>
                  <a:srgbClr val="585858"/>
                </a:solidFill>
                <a:latin typeface="BIZ UDPゴシック"/>
                <a:cs typeface="BIZ UDPゴシック"/>
              </a:rPr>
              <a:t>12</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24%</a:t>
            </a:r>
            <a:endParaRPr sz="800">
              <a:latin typeface="BIZ UDPゴシック"/>
              <a:cs typeface="BIZ UDPゴシック"/>
            </a:endParaRPr>
          </a:p>
        </p:txBody>
      </p:sp>
      <p:grpSp>
        <p:nvGrpSpPr>
          <p:cNvPr id="44" name="object 44"/>
          <p:cNvGrpSpPr/>
          <p:nvPr/>
        </p:nvGrpSpPr>
        <p:grpSpPr>
          <a:xfrm>
            <a:off x="8425747" y="2069829"/>
            <a:ext cx="765358" cy="539307"/>
            <a:chOff x="6311582" y="1156525"/>
            <a:chExt cx="574040" cy="404495"/>
          </a:xfrm>
        </p:grpSpPr>
        <p:sp>
          <p:nvSpPr>
            <p:cNvPr id="45" name="object 45"/>
            <p:cNvSpPr/>
            <p:nvPr/>
          </p:nvSpPr>
          <p:spPr>
            <a:xfrm>
              <a:off x="6314440" y="1159383"/>
              <a:ext cx="568325" cy="398780"/>
            </a:xfrm>
            <a:custGeom>
              <a:avLst/>
              <a:gdLst/>
              <a:ahLst/>
              <a:cxnLst/>
              <a:rect l="l" t="t" r="r" b="b"/>
              <a:pathLst>
                <a:path w="568325" h="398780">
                  <a:moveTo>
                    <a:pt x="568070" y="0"/>
                  </a:moveTo>
                  <a:lnTo>
                    <a:pt x="34289" y="0"/>
                  </a:lnTo>
                  <a:lnTo>
                    <a:pt x="34289" y="280924"/>
                  </a:lnTo>
                  <a:lnTo>
                    <a:pt x="123316" y="280924"/>
                  </a:lnTo>
                  <a:lnTo>
                    <a:pt x="0" y="398780"/>
                  </a:lnTo>
                  <a:lnTo>
                    <a:pt x="256793" y="280924"/>
                  </a:lnTo>
                  <a:lnTo>
                    <a:pt x="568070" y="280924"/>
                  </a:lnTo>
                  <a:lnTo>
                    <a:pt x="568070" y="0"/>
                  </a:lnTo>
                  <a:close/>
                </a:path>
              </a:pathLst>
            </a:custGeom>
            <a:solidFill>
              <a:srgbClr val="FFFFFF"/>
            </a:solidFill>
          </p:spPr>
          <p:txBody>
            <a:bodyPr wrap="square" lIns="0" tIns="0" rIns="0" bIns="0" rtlCol="0"/>
            <a:lstStyle/>
            <a:p>
              <a:endParaRPr/>
            </a:p>
          </p:txBody>
        </p:sp>
        <p:sp>
          <p:nvSpPr>
            <p:cNvPr id="46" name="object 46"/>
            <p:cNvSpPr/>
            <p:nvPr/>
          </p:nvSpPr>
          <p:spPr>
            <a:xfrm>
              <a:off x="6314440" y="1159383"/>
              <a:ext cx="568325" cy="398780"/>
            </a:xfrm>
            <a:custGeom>
              <a:avLst/>
              <a:gdLst/>
              <a:ahLst/>
              <a:cxnLst/>
              <a:rect l="l" t="t" r="r" b="b"/>
              <a:pathLst>
                <a:path w="568325" h="398780">
                  <a:moveTo>
                    <a:pt x="34289" y="0"/>
                  </a:moveTo>
                  <a:lnTo>
                    <a:pt x="123316" y="0"/>
                  </a:lnTo>
                  <a:lnTo>
                    <a:pt x="256793" y="0"/>
                  </a:lnTo>
                  <a:lnTo>
                    <a:pt x="568070" y="0"/>
                  </a:lnTo>
                  <a:lnTo>
                    <a:pt x="568070" y="163957"/>
                  </a:lnTo>
                  <a:lnTo>
                    <a:pt x="568070" y="234188"/>
                  </a:lnTo>
                  <a:lnTo>
                    <a:pt x="568070" y="280924"/>
                  </a:lnTo>
                  <a:lnTo>
                    <a:pt x="256793" y="280924"/>
                  </a:lnTo>
                  <a:lnTo>
                    <a:pt x="0" y="398780"/>
                  </a:lnTo>
                  <a:lnTo>
                    <a:pt x="123316" y="280924"/>
                  </a:lnTo>
                  <a:lnTo>
                    <a:pt x="34289" y="280924"/>
                  </a:lnTo>
                  <a:lnTo>
                    <a:pt x="34289" y="234188"/>
                  </a:lnTo>
                  <a:lnTo>
                    <a:pt x="34289" y="163957"/>
                  </a:lnTo>
                  <a:lnTo>
                    <a:pt x="34289" y="0"/>
                  </a:lnTo>
                  <a:close/>
                </a:path>
              </a:pathLst>
            </a:custGeom>
            <a:ln w="5333">
              <a:solidFill>
                <a:srgbClr val="000000"/>
              </a:solidFill>
            </a:ln>
          </p:spPr>
          <p:txBody>
            <a:bodyPr wrap="square" lIns="0" tIns="0" rIns="0" bIns="0" rtlCol="0"/>
            <a:lstStyle/>
            <a:p>
              <a:endParaRPr/>
            </a:p>
          </p:txBody>
        </p:sp>
      </p:grpSp>
      <p:sp>
        <p:nvSpPr>
          <p:cNvPr id="47" name="object 47"/>
          <p:cNvSpPr txBox="1"/>
          <p:nvPr/>
        </p:nvSpPr>
        <p:spPr>
          <a:xfrm>
            <a:off x="8583644" y="2107856"/>
            <a:ext cx="546925" cy="283837"/>
          </a:xfrm>
          <a:prstGeom prst="rect">
            <a:avLst/>
          </a:prstGeom>
        </p:spPr>
        <p:txBody>
          <a:bodyPr vert="horz" wrap="square" lIns="0" tIns="24552" rIns="0" bIns="0" rtlCol="0">
            <a:spAutoFit/>
          </a:bodyPr>
          <a:lstStyle/>
          <a:p>
            <a:pPr marR="39792" algn="ctr">
              <a:spcBef>
                <a:spcPts val="193"/>
              </a:spcBef>
            </a:pPr>
            <a:r>
              <a:rPr sz="800" spc="-47" dirty="0">
                <a:solidFill>
                  <a:srgbClr val="585858"/>
                </a:solidFill>
                <a:latin typeface="BIZ UDPゴシック"/>
                <a:cs typeface="BIZ UDPゴシック"/>
              </a:rPr>
              <a:t>未回答</a:t>
            </a:r>
            <a:endParaRPr sz="800">
              <a:latin typeface="BIZ UDPゴシック"/>
              <a:cs typeface="BIZ UDPゴシック"/>
            </a:endParaRPr>
          </a:p>
          <a:p>
            <a:pPr marR="6773" algn="ctr">
              <a:spcBef>
                <a:spcPts val="60"/>
              </a:spcBef>
            </a:pPr>
            <a:r>
              <a:rPr sz="800" spc="-13" dirty="0">
                <a:solidFill>
                  <a:srgbClr val="585858"/>
                </a:solidFill>
                <a:latin typeface="BIZ UDPゴシック"/>
                <a:cs typeface="BIZ UDPゴシック"/>
              </a:rPr>
              <a:t>5</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10%</a:t>
            </a:r>
            <a:endParaRPr sz="800">
              <a:latin typeface="BIZ UDPゴシック"/>
              <a:cs typeface="BIZ UDPゴシック"/>
            </a:endParaRPr>
          </a:p>
        </p:txBody>
      </p:sp>
      <p:grpSp>
        <p:nvGrpSpPr>
          <p:cNvPr id="48" name="object 48"/>
          <p:cNvGrpSpPr/>
          <p:nvPr/>
        </p:nvGrpSpPr>
        <p:grpSpPr>
          <a:xfrm>
            <a:off x="1491001" y="5799427"/>
            <a:ext cx="2231731" cy="2406984"/>
            <a:chOff x="1110330" y="3953827"/>
            <a:chExt cx="1673860" cy="1805305"/>
          </a:xfrm>
        </p:grpSpPr>
        <p:sp>
          <p:nvSpPr>
            <p:cNvPr id="49" name="object 49"/>
            <p:cNvSpPr/>
            <p:nvPr/>
          </p:nvSpPr>
          <p:spPr>
            <a:xfrm>
              <a:off x="1875916" y="4227576"/>
              <a:ext cx="728345" cy="765810"/>
            </a:xfrm>
            <a:custGeom>
              <a:avLst/>
              <a:gdLst/>
              <a:ahLst/>
              <a:cxnLst/>
              <a:rect l="l" t="t" r="r" b="b"/>
              <a:pathLst>
                <a:path w="728344" h="765810">
                  <a:moveTo>
                    <a:pt x="0" y="0"/>
                  </a:moveTo>
                  <a:lnTo>
                    <a:pt x="0" y="765302"/>
                  </a:lnTo>
                  <a:lnTo>
                    <a:pt x="727964" y="528828"/>
                  </a:lnTo>
                  <a:lnTo>
                    <a:pt x="711174" y="482304"/>
                  </a:lnTo>
                  <a:lnTo>
                    <a:pt x="691629" y="437392"/>
                  </a:lnTo>
                  <a:lnTo>
                    <a:pt x="669443" y="394176"/>
                  </a:lnTo>
                  <a:lnTo>
                    <a:pt x="644733" y="352738"/>
                  </a:lnTo>
                  <a:lnTo>
                    <a:pt x="617612" y="313164"/>
                  </a:lnTo>
                  <a:lnTo>
                    <a:pt x="588197" y="275535"/>
                  </a:lnTo>
                  <a:lnTo>
                    <a:pt x="556603" y="239937"/>
                  </a:lnTo>
                  <a:lnTo>
                    <a:pt x="522945" y="206453"/>
                  </a:lnTo>
                  <a:lnTo>
                    <a:pt x="487338" y="175166"/>
                  </a:lnTo>
                  <a:lnTo>
                    <a:pt x="449897" y="146161"/>
                  </a:lnTo>
                  <a:lnTo>
                    <a:pt x="410738" y="119520"/>
                  </a:lnTo>
                  <a:lnTo>
                    <a:pt x="369976" y="95329"/>
                  </a:lnTo>
                  <a:lnTo>
                    <a:pt x="327726" y="73670"/>
                  </a:lnTo>
                  <a:lnTo>
                    <a:pt x="284104" y="54627"/>
                  </a:lnTo>
                  <a:lnTo>
                    <a:pt x="239224" y="38284"/>
                  </a:lnTo>
                  <a:lnTo>
                    <a:pt x="193202" y="24725"/>
                  </a:lnTo>
                  <a:lnTo>
                    <a:pt x="146153" y="14033"/>
                  </a:lnTo>
                  <a:lnTo>
                    <a:pt x="98193" y="6292"/>
                  </a:lnTo>
                  <a:lnTo>
                    <a:pt x="49437" y="1587"/>
                  </a:lnTo>
                  <a:lnTo>
                    <a:pt x="0" y="0"/>
                  </a:lnTo>
                  <a:close/>
                </a:path>
              </a:pathLst>
            </a:custGeom>
            <a:solidFill>
              <a:srgbClr val="4471C4"/>
            </a:solidFill>
          </p:spPr>
          <p:txBody>
            <a:bodyPr wrap="square" lIns="0" tIns="0" rIns="0" bIns="0" rtlCol="0"/>
            <a:lstStyle/>
            <a:p>
              <a:endParaRPr/>
            </a:p>
          </p:txBody>
        </p:sp>
        <p:sp>
          <p:nvSpPr>
            <p:cNvPr id="50" name="object 50"/>
            <p:cNvSpPr/>
            <p:nvPr/>
          </p:nvSpPr>
          <p:spPr>
            <a:xfrm>
              <a:off x="1110330" y="4227576"/>
              <a:ext cx="1531620" cy="1530985"/>
            </a:xfrm>
            <a:custGeom>
              <a:avLst/>
              <a:gdLst/>
              <a:ahLst/>
              <a:cxnLst/>
              <a:rect l="l" t="t" r="r" b="b"/>
              <a:pathLst>
                <a:path w="1531620" h="1530985">
                  <a:moveTo>
                    <a:pt x="765586" y="0"/>
                  </a:moveTo>
                  <a:lnTo>
                    <a:pt x="717499" y="1505"/>
                  </a:lnTo>
                  <a:lnTo>
                    <a:pt x="669655" y="6010"/>
                  </a:lnTo>
                  <a:lnTo>
                    <a:pt x="622208" y="13496"/>
                  </a:lnTo>
                  <a:lnTo>
                    <a:pt x="575310" y="23945"/>
                  </a:lnTo>
                  <a:lnTo>
                    <a:pt x="529112" y="37337"/>
                  </a:lnTo>
                  <a:lnTo>
                    <a:pt x="483537" y="53734"/>
                  </a:lnTo>
                  <a:lnTo>
                    <a:pt x="439635" y="72690"/>
                  </a:lnTo>
                  <a:lnTo>
                    <a:pt x="397465" y="94093"/>
                  </a:lnTo>
                  <a:lnTo>
                    <a:pt x="357082" y="117829"/>
                  </a:lnTo>
                  <a:lnTo>
                    <a:pt x="318546" y="143787"/>
                  </a:lnTo>
                  <a:lnTo>
                    <a:pt x="281914" y="171852"/>
                  </a:lnTo>
                  <a:lnTo>
                    <a:pt x="247243" y="201912"/>
                  </a:lnTo>
                  <a:lnTo>
                    <a:pt x="214590" y="233855"/>
                  </a:lnTo>
                  <a:lnTo>
                    <a:pt x="184014" y="267566"/>
                  </a:lnTo>
                  <a:lnTo>
                    <a:pt x="155572" y="302934"/>
                  </a:lnTo>
                  <a:lnTo>
                    <a:pt x="129321" y="339845"/>
                  </a:lnTo>
                  <a:lnTo>
                    <a:pt x="105319" y="378187"/>
                  </a:lnTo>
                  <a:lnTo>
                    <a:pt x="83623" y="417845"/>
                  </a:lnTo>
                  <a:lnTo>
                    <a:pt x="64292" y="458709"/>
                  </a:lnTo>
                  <a:lnTo>
                    <a:pt x="47382" y="500663"/>
                  </a:lnTo>
                  <a:lnTo>
                    <a:pt x="32951" y="543596"/>
                  </a:lnTo>
                  <a:lnTo>
                    <a:pt x="21057" y="587395"/>
                  </a:lnTo>
                  <a:lnTo>
                    <a:pt x="11757" y="631947"/>
                  </a:lnTo>
                  <a:lnTo>
                    <a:pt x="5110" y="677138"/>
                  </a:lnTo>
                  <a:lnTo>
                    <a:pt x="1171" y="722856"/>
                  </a:lnTo>
                  <a:lnTo>
                    <a:pt x="0" y="768988"/>
                  </a:lnTo>
                  <a:lnTo>
                    <a:pt x="1652" y="815421"/>
                  </a:lnTo>
                  <a:lnTo>
                    <a:pt x="6187" y="862042"/>
                  </a:lnTo>
                  <a:lnTo>
                    <a:pt x="13662" y="908737"/>
                  </a:lnTo>
                  <a:lnTo>
                    <a:pt x="24134" y="955395"/>
                  </a:lnTo>
                  <a:lnTo>
                    <a:pt x="37660" y="1001902"/>
                  </a:lnTo>
                  <a:lnTo>
                    <a:pt x="54052" y="1047465"/>
                  </a:lnTo>
                  <a:lnTo>
                    <a:pt x="73004" y="1091356"/>
                  </a:lnTo>
                  <a:lnTo>
                    <a:pt x="94403" y="1133517"/>
                  </a:lnTo>
                  <a:lnTo>
                    <a:pt x="118136" y="1173892"/>
                  </a:lnTo>
                  <a:lnTo>
                    <a:pt x="144090" y="1212421"/>
                  </a:lnTo>
                  <a:lnTo>
                    <a:pt x="172152" y="1249048"/>
                  </a:lnTo>
                  <a:lnTo>
                    <a:pt x="202209" y="1283715"/>
                  </a:lnTo>
                  <a:lnTo>
                    <a:pt x="234148" y="1316364"/>
                  </a:lnTo>
                  <a:lnTo>
                    <a:pt x="267856" y="1346937"/>
                  </a:lnTo>
                  <a:lnTo>
                    <a:pt x="303220" y="1375378"/>
                  </a:lnTo>
                  <a:lnTo>
                    <a:pt x="340128" y="1401627"/>
                  </a:lnTo>
                  <a:lnTo>
                    <a:pt x="378465" y="1425628"/>
                  </a:lnTo>
                  <a:lnTo>
                    <a:pt x="418119" y="1447323"/>
                  </a:lnTo>
                  <a:lnTo>
                    <a:pt x="458977" y="1466654"/>
                  </a:lnTo>
                  <a:lnTo>
                    <a:pt x="500926" y="1483564"/>
                  </a:lnTo>
                  <a:lnTo>
                    <a:pt x="543853" y="1497995"/>
                  </a:lnTo>
                  <a:lnTo>
                    <a:pt x="587646" y="1509889"/>
                  </a:lnTo>
                  <a:lnTo>
                    <a:pt x="632190" y="1519188"/>
                  </a:lnTo>
                  <a:lnTo>
                    <a:pt x="677374" y="1525836"/>
                  </a:lnTo>
                  <a:lnTo>
                    <a:pt x="723083" y="1529773"/>
                  </a:lnTo>
                  <a:lnTo>
                    <a:pt x="769206" y="1530944"/>
                  </a:lnTo>
                  <a:lnTo>
                    <a:pt x="815628" y="1529289"/>
                  </a:lnTo>
                  <a:lnTo>
                    <a:pt x="862238" y="1524751"/>
                  </a:lnTo>
                  <a:lnTo>
                    <a:pt x="908922" y="1517273"/>
                  </a:lnTo>
                  <a:lnTo>
                    <a:pt x="955567" y="1506797"/>
                  </a:lnTo>
                  <a:lnTo>
                    <a:pt x="1002060" y="1493265"/>
                  </a:lnTo>
                  <a:lnTo>
                    <a:pt x="1047636" y="1476869"/>
                  </a:lnTo>
                  <a:lnTo>
                    <a:pt x="1091539" y="1457913"/>
                  </a:lnTo>
                  <a:lnTo>
                    <a:pt x="1133710" y="1436511"/>
                  </a:lnTo>
                  <a:lnTo>
                    <a:pt x="1174092" y="1412774"/>
                  </a:lnTo>
                  <a:lnTo>
                    <a:pt x="1212627" y="1386817"/>
                  </a:lnTo>
                  <a:lnTo>
                    <a:pt x="1249259" y="1358753"/>
                  </a:lnTo>
                  <a:lnTo>
                    <a:pt x="1283930" y="1328693"/>
                  </a:lnTo>
                  <a:lnTo>
                    <a:pt x="1316581" y="1296752"/>
                  </a:lnTo>
                  <a:lnTo>
                    <a:pt x="1347156" y="1263042"/>
                  </a:lnTo>
                  <a:lnTo>
                    <a:pt x="1375598" y="1227676"/>
                  </a:lnTo>
                  <a:lnTo>
                    <a:pt x="1401848" y="1190767"/>
                  </a:lnTo>
                  <a:lnTo>
                    <a:pt x="1425849" y="1152429"/>
                  </a:lnTo>
                  <a:lnTo>
                    <a:pt x="1447544" y="1112773"/>
                  </a:lnTo>
                  <a:lnTo>
                    <a:pt x="1466876" y="1071914"/>
                  </a:lnTo>
                  <a:lnTo>
                    <a:pt x="1483785" y="1029964"/>
                  </a:lnTo>
                  <a:lnTo>
                    <a:pt x="1498217" y="987036"/>
                  </a:lnTo>
                  <a:lnTo>
                    <a:pt x="1510112" y="943243"/>
                  </a:lnTo>
                  <a:lnTo>
                    <a:pt x="1519413" y="898698"/>
                  </a:lnTo>
                  <a:lnTo>
                    <a:pt x="1526063" y="853515"/>
                  </a:lnTo>
                  <a:lnTo>
                    <a:pt x="1530004" y="807805"/>
                  </a:lnTo>
                  <a:lnTo>
                    <a:pt x="1531179" y="761682"/>
                  </a:lnTo>
                  <a:lnTo>
                    <a:pt x="1529531" y="715259"/>
                  </a:lnTo>
                  <a:lnTo>
                    <a:pt x="1525001" y="668649"/>
                  </a:lnTo>
                  <a:lnTo>
                    <a:pt x="1517533" y="621965"/>
                  </a:lnTo>
                  <a:lnTo>
                    <a:pt x="1507068" y="575321"/>
                  </a:lnTo>
                  <a:lnTo>
                    <a:pt x="1493550" y="528827"/>
                  </a:lnTo>
                  <a:lnTo>
                    <a:pt x="765586" y="765301"/>
                  </a:lnTo>
                  <a:lnTo>
                    <a:pt x="765586" y="0"/>
                  </a:lnTo>
                  <a:close/>
                </a:path>
              </a:pathLst>
            </a:custGeom>
            <a:solidFill>
              <a:srgbClr val="EC7C30"/>
            </a:solidFill>
          </p:spPr>
          <p:txBody>
            <a:bodyPr wrap="square" lIns="0" tIns="0" rIns="0" bIns="0" rtlCol="0"/>
            <a:lstStyle/>
            <a:p>
              <a:endParaRPr/>
            </a:p>
          </p:txBody>
        </p:sp>
        <p:sp>
          <p:nvSpPr>
            <p:cNvPr id="51" name="object 51"/>
            <p:cNvSpPr/>
            <p:nvPr/>
          </p:nvSpPr>
          <p:spPr>
            <a:xfrm>
              <a:off x="2204466" y="3956685"/>
              <a:ext cx="576580" cy="417195"/>
            </a:xfrm>
            <a:custGeom>
              <a:avLst/>
              <a:gdLst/>
              <a:ahLst/>
              <a:cxnLst/>
              <a:rect l="l" t="t" r="r" b="b"/>
              <a:pathLst>
                <a:path w="576580" h="417195">
                  <a:moveTo>
                    <a:pt x="576453" y="0"/>
                  </a:moveTo>
                  <a:lnTo>
                    <a:pt x="0" y="0"/>
                  </a:lnTo>
                  <a:lnTo>
                    <a:pt x="0" y="267208"/>
                  </a:lnTo>
                  <a:lnTo>
                    <a:pt x="96012" y="267208"/>
                  </a:lnTo>
                  <a:lnTo>
                    <a:pt x="121285" y="417068"/>
                  </a:lnTo>
                  <a:lnTo>
                    <a:pt x="240157" y="267208"/>
                  </a:lnTo>
                  <a:lnTo>
                    <a:pt x="576453" y="267208"/>
                  </a:lnTo>
                  <a:lnTo>
                    <a:pt x="576453" y="0"/>
                  </a:lnTo>
                  <a:close/>
                </a:path>
              </a:pathLst>
            </a:custGeom>
            <a:solidFill>
              <a:srgbClr val="FFFFFF"/>
            </a:solidFill>
          </p:spPr>
          <p:txBody>
            <a:bodyPr wrap="square" lIns="0" tIns="0" rIns="0" bIns="0" rtlCol="0"/>
            <a:lstStyle/>
            <a:p>
              <a:endParaRPr/>
            </a:p>
          </p:txBody>
        </p:sp>
        <p:sp>
          <p:nvSpPr>
            <p:cNvPr id="52" name="object 52"/>
            <p:cNvSpPr/>
            <p:nvPr/>
          </p:nvSpPr>
          <p:spPr>
            <a:xfrm>
              <a:off x="2204466" y="3956685"/>
              <a:ext cx="576580" cy="417195"/>
            </a:xfrm>
            <a:custGeom>
              <a:avLst/>
              <a:gdLst/>
              <a:ahLst/>
              <a:cxnLst/>
              <a:rect l="l" t="t" r="r" b="b"/>
              <a:pathLst>
                <a:path w="576580" h="417195">
                  <a:moveTo>
                    <a:pt x="0" y="0"/>
                  </a:moveTo>
                  <a:lnTo>
                    <a:pt x="96012" y="0"/>
                  </a:lnTo>
                  <a:lnTo>
                    <a:pt x="240157" y="0"/>
                  </a:lnTo>
                  <a:lnTo>
                    <a:pt x="576453" y="0"/>
                  </a:lnTo>
                  <a:lnTo>
                    <a:pt x="576453" y="155956"/>
                  </a:lnTo>
                  <a:lnTo>
                    <a:pt x="576453" y="222758"/>
                  </a:lnTo>
                  <a:lnTo>
                    <a:pt x="576453" y="267208"/>
                  </a:lnTo>
                  <a:lnTo>
                    <a:pt x="240157" y="267208"/>
                  </a:lnTo>
                  <a:lnTo>
                    <a:pt x="121285" y="417068"/>
                  </a:lnTo>
                  <a:lnTo>
                    <a:pt x="96012" y="267208"/>
                  </a:lnTo>
                  <a:lnTo>
                    <a:pt x="0" y="267208"/>
                  </a:lnTo>
                  <a:lnTo>
                    <a:pt x="0" y="222758"/>
                  </a:lnTo>
                  <a:lnTo>
                    <a:pt x="0" y="155956"/>
                  </a:lnTo>
                  <a:lnTo>
                    <a:pt x="0" y="0"/>
                  </a:lnTo>
                  <a:close/>
                </a:path>
              </a:pathLst>
            </a:custGeom>
            <a:ln w="5334">
              <a:solidFill>
                <a:srgbClr val="000000"/>
              </a:solidFill>
            </a:ln>
          </p:spPr>
          <p:txBody>
            <a:bodyPr wrap="square" lIns="0" tIns="0" rIns="0" bIns="0" rtlCol="0"/>
            <a:lstStyle/>
            <a:p>
              <a:endParaRPr/>
            </a:p>
          </p:txBody>
        </p:sp>
      </p:grpSp>
      <p:sp>
        <p:nvSpPr>
          <p:cNvPr id="53" name="object 53"/>
          <p:cNvSpPr txBox="1"/>
          <p:nvPr/>
        </p:nvSpPr>
        <p:spPr>
          <a:xfrm>
            <a:off x="3048006" y="5828819"/>
            <a:ext cx="623970" cy="283837"/>
          </a:xfrm>
          <a:prstGeom prst="rect">
            <a:avLst/>
          </a:prstGeom>
        </p:spPr>
        <p:txBody>
          <a:bodyPr vert="horz" wrap="square" lIns="0" tIns="24552" rIns="0" bIns="0" rtlCol="0">
            <a:spAutoFit/>
          </a:bodyPr>
          <a:lstStyle/>
          <a:p>
            <a:pPr marR="39792" algn="ctr">
              <a:spcBef>
                <a:spcPts val="193"/>
              </a:spcBef>
            </a:pPr>
            <a:r>
              <a:rPr sz="800" spc="-53" dirty="0">
                <a:solidFill>
                  <a:srgbClr val="585858"/>
                </a:solidFill>
                <a:latin typeface="BIZ UDPゴシック"/>
                <a:cs typeface="BIZ UDPゴシック"/>
              </a:rPr>
              <a:t>ある</a:t>
            </a:r>
            <a:endParaRPr sz="800">
              <a:latin typeface="BIZ UDPゴシック"/>
              <a:cs typeface="BIZ UDPゴシック"/>
            </a:endParaRPr>
          </a:p>
          <a:p>
            <a:pPr marR="6773" algn="ctr">
              <a:spcBef>
                <a:spcPts val="60"/>
              </a:spcBef>
            </a:pPr>
            <a:r>
              <a:rPr sz="800" spc="-13" dirty="0">
                <a:solidFill>
                  <a:srgbClr val="585858"/>
                </a:solidFill>
                <a:latin typeface="BIZ UDPゴシック"/>
                <a:cs typeface="BIZ UDPゴシック"/>
              </a:rPr>
              <a:t>10校 / </a:t>
            </a:r>
            <a:r>
              <a:rPr sz="800" spc="-33" dirty="0">
                <a:solidFill>
                  <a:srgbClr val="585858"/>
                </a:solidFill>
                <a:latin typeface="BIZ UDPゴシック"/>
                <a:cs typeface="BIZ UDPゴシック"/>
              </a:rPr>
              <a:t>20%</a:t>
            </a:r>
            <a:endParaRPr sz="800">
              <a:latin typeface="BIZ UDPゴシック"/>
              <a:cs typeface="BIZ UDPゴシック"/>
            </a:endParaRPr>
          </a:p>
        </p:txBody>
      </p:sp>
      <p:grpSp>
        <p:nvGrpSpPr>
          <p:cNvPr id="54" name="object 54"/>
          <p:cNvGrpSpPr/>
          <p:nvPr/>
        </p:nvGrpSpPr>
        <p:grpSpPr>
          <a:xfrm>
            <a:off x="1246111" y="8006604"/>
            <a:ext cx="847482" cy="619737"/>
            <a:chOff x="926655" y="5609272"/>
            <a:chExt cx="635635" cy="464820"/>
          </a:xfrm>
        </p:grpSpPr>
        <p:sp>
          <p:nvSpPr>
            <p:cNvPr id="55" name="object 55"/>
            <p:cNvSpPr/>
            <p:nvPr/>
          </p:nvSpPr>
          <p:spPr>
            <a:xfrm>
              <a:off x="929512" y="5612130"/>
              <a:ext cx="629920" cy="459105"/>
            </a:xfrm>
            <a:custGeom>
              <a:avLst/>
              <a:gdLst/>
              <a:ahLst/>
              <a:cxnLst/>
              <a:rect l="l" t="t" r="r" b="b"/>
              <a:pathLst>
                <a:path w="629919" h="459104">
                  <a:moveTo>
                    <a:pt x="496570" y="0"/>
                  </a:moveTo>
                  <a:lnTo>
                    <a:pt x="367411" y="171195"/>
                  </a:lnTo>
                  <a:lnTo>
                    <a:pt x="0" y="171195"/>
                  </a:lnTo>
                  <a:lnTo>
                    <a:pt x="0" y="458850"/>
                  </a:lnTo>
                  <a:lnTo>
                    <a:pt x="629920" y="458850"/>
                  </a:lnTo>
                  <a:lnTo>
                    <a:pt x="629920" y="171195"/>
                  </a:lnTo>
                  <a:lnTo>
                    <a:pt x="524891" y="171195"/>
                  </a:lnTo>
                  <a:lnTo>
                    <a:pt x="496570" y="0"/>
                  </a:lnTo>
                  <a:close/>
                </a:path>
              </a:pathLst>
            </a:custGeom>
            <a:solidFill>
              <a:srgbClr val="FFFFFF"/>
            </a:solidFill>
          </p:spPr>
          <p:txBody>
            <a:bodyPr wrap="square" lIns="0" tIns="0" rIns="0" bIns="0" rtlCol="0"/>
            <a:lstStyle/>
            <a:p>
              <a:endParaRPr/>
            </a:p>
          </p:txBody>
        </p:sp>
        <p:sp>
          <p:nvSpPr>
            <p:cNvPr id="56" name="object 56"/>
            <p:cNvSpPr/>
            <p:nvPr/>
          </p:nvSpPr>
          <p:spPr>
            <a:xfrm>
              <a:off x="929512" y="5612130"/>
              <a:ext cx="629920" cy="459105"/>
            </a:xfrm>
            <a:custGeom>
              <a:avLst/>
              <a:gdLst/>
              <a:ahLst/>
              <a:cxnLst/>
              <a:rect l="l" t="t" r="r" b="b"/>
              <a:pathLst>
                <a:path w="629919" h="459104">
                  <a:moveTo>
                    <a:pt x="0" y="171195"/>
                  </a:moveTo>
                  <a:lnTo>
                    <a:pt x="367411" y="171195"/>
                  </a:lnTo>
                  <a:lnTo>
                    <a:pt x="496570" y="0"/>
                  </a:lnTo>
                  <a:lnTo>
                    <a:pt x="524891" y="171195"/>
                  </a:lnTo>
                  <a:lnTo>
                    <a:pt x="629920" y="171195"/>
                  </a:lnTo>
                  <a:lnTo>
                    <a:pt x="629920" y="219201"/>
                  </a:lnTo>
                  <a:lnTo>
                    <a:pt x="629920" y="291083"/>
                  </a:lnTo>
                  <a:lnTo>
                    <a:pt x="629920" y="458850"/>
                  </a:lnTo>
                  <a:lnTo>
                    <a:pt x="524891" y="458850"/>
                  </a:lnTo>
                  <a:lnTo>
                    <a:pt x="367411" y="458850"/>
                  </a:lnTo>
                  <a:lnTo>
                    <a:pt x="0" y="458850"/>
                  </a:lnTo>
                  <a:lnTo>
                    <a:pt x="0" y="291083"/>
                  </a:lnTo>
                  <a:lnTo>
                    <a:pt x="0" y="219201"/>
                  </a:lnTo>
                  <a:lnTo>
                    <a:pt x="0" y="171195"/>
                  </a:lnTo>
                  <a:close/>
                </a:path>
              </a:pathLst>
            </a:custGeom>
            <a:ln w="5334">
              <a:solidFill>
                <a:srgbClr val="000000"/>
              </a:solidFill>
            </a:ln>
          </p:spPr>
          <p:txBody>
            <a:bodyPr wrap="square" lIns="0" tIns="0" rIns="0" bIns="0" rtlCol="0"/>
            <a:lstStyle/>
            <a:p>
              <a:endParaRPr/>
            </a:p>
          </p:txBody>
        </p:sp>
      </p:grpSp>
      <p:sp>
        <p:nvSpPr>
          <p:cNvPr id="57" name="object 57"/>
          <p:cNvSpPr txBox="1"/>
          <p:nvPr/>
        </p:nvSpPr>
        <p:spPr>
          <a:xfrm>
            <a:off x="1376476" y="8278812"/>
            <a:ext cx="637516" cy="283837"/>
          </a:xfrm>
          <a:prstGeom prst="rect">
            <a:avLst/>
          </a:prstGeom>
        </p:spPr>
        <p:txBody>
          <a:bodyPr vert="horz" wrap="square" lIns="0" tIns="24552" rIns="0" bIns="0" rtlCol="0">
            <a:spAutoFit/>
          </a:bodyPr>
          <a:lstStyle/>
          <a:p>
            <a:pPr marR="40639" algn="ctr">
              <a:spcBef>
                <a:spcPts val="193"/>
              </a:spcBef>
            </a:pPr>
            <a:r>
              <a:rPr sz="800" spc="-53" dirty="0">
                <a:solidFill>
                  <a:srgbClr val="585858"/>
                </a:solidFill>
                <a:latin typeface="BIZ UDPゴシック"/>
                <a:cs typeface="BIZ UDPゴシック"/>
              </a:rPr>
              <a:t>ない</a:t>
            </a:r>
            <a:endParaRPr sz="800">
              <a:latin typeface="BIZ UDPゴシック"/>
              <a:cs typeface="BIZ UDPゴシック"/>
            </a:endParaRPr>
          </a:p>
          <a:p>
            <a:pPr marR="6773" algn="ctr">
              <a:spcBef>
                <a:spcPts val="60"/>
              </a:spcBef>
            </a:pPr>
            <a:r>
              <a:rPr sz="800" spc="-13" dirty="0">
                <a:solidFill>
                  <a:srgbClr val="585858"/>
                </a:solidFill>
                <a:latin typeface="BIZ UDPゴシック"/>
                <a:cs typeface="BIZ UDPゴシック"/>
              </a:rPr>
              <a:t>40</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80%</a:t>
            </a:r>
            <a:endParaRPr sz="800">
              <a:latin typeface="BIZ UDPゴシック"/>
              <a:cs typeface="BIZ UDPゴシック"/>
            </a:endParaRPr>
          </a:p>
        </p:txBody>
      </p:sp>
      <p:grpSp>
        <p:nvGrpSpPr>
          <p:cNvPr id="58" name="object 58"/>
          <p:cNvGrpSpPr/>
          <p:nvPr/>
        </p:nvGrpSpPr>
        <p:grpSpPr>
          <a:xfrm>
            <a:off x="1574453" y="2510249"/>
            <a:ext cx="2147914" cy="2388358"/>
            <a:chOff x="1172921" y="1486852"/>
            <a:chExt cx="1610995" cy="1791335"/>
          </a:xfrm>
        </p:grpSpPr>
        <p:sp>
          <p:nvSpPr>
            <p:cNvPr id="59" name="object 59"/>
            <p:cNvSpPr/>
            <p:nvPr/>
          </p:nvSpPr>
          <p:spPr>
            <a:xfrm>
              <a:off x="1172921" y="1492250"/>
              <a:ext cx="1433195" cy="1433195"/>
            </a:xfrm>
            <a:custGeom>
              <a:avLst/>
              <a:gdLst/>
              <a:ahLst/>
              <a:cxnLst/>
              <a:rect l="l" t="t" r="r" b="b"/>
              <a:pathLst>
                <a:path w="1433195" h="1433195">
                  <a:moveTo>
                    <a:pt x="716457" y="0"/>
                  </a:moveTo>
                  <a:lnTo>
                    <a:pt x="716457" y="716407"/>
                  </a:lnTo>
                  <a:lnTo>
                    <a:pt x="295325" y="136779"/>
                  </a:lnTo>
                  <a:lnTo>
                    <a:pt x="256737" y="166888"/>
                  </a:lnTo>
                  <a:lnTo>
                    <a:pt x="220543" y="199317"/>
                  </a:lnTo>
                  <a:lnTo>
                    <a:pt x="186817" y="233920"/>
                  </a:lnTo>
                  <a:lnTo>
                    <a:pt x="155634" y="270551"/>
                  </a:lnTo>
                  <a:lnTo>
                    <a:pt x="127067" y="309065"/>
                  </a:lnTo>
                  <a:lnTo>
                    <a:pt x="101192" y="349317"/>
                  </a:lnTo>
                  <a:lnTo>
                    <a:pt x="78082" y="391159"/>
                  </a:lnTo>
                  <a:lnTo>
                    <a:pt x="57813" y="434449"/>
                  </a:lnTo>
                  <a:lnTo>
                    <a:pt x="40457" y="479039"/>
                  </a:lnTo>
                  <a:lnTo>
                    <a:pt x="26091" y="524784"/>
                  </a:lnTo>
                  <a:lnTo>
                    <a:pt x="14787" y="571539"/>
                  </a:lnTo>
                  <a:lnTo>
                    <a:pt x="6621" y="619158"/>
                  </a:lnTo>
                  <a:lnTo>
                    <a:pt x="1667" y="667496"/>
                  </a:lnTo>
                  <a:lnTo>
                    <a:pt x="0" y="716407"/>
                  </a:lnTo>
                  <a:lnTo>
                    <a:pt x="1523" y="763518"/>
                  </a:lnTo>
                  <a:lnTo>
                    <a:pt x="6032" y="809815"/>
                  </a:lnTo>
                  <a:lnTo>
                    <a:pt x="13430" y="855203"/>
                  </a:lnTo>
                  <a:lnTo>
                    <a:pt x="23625" y="899587"/>
                  </a:lnTo>
                  <a:lnTo>
                    <a:pt x="36521" y="942874"/>
                  </a:lnTo>
                  <a:lnTo>
                    <a:pt x="52024" y="984968"/>
                  </a:lnTo>
                  <a:lnTo>
                    <a:pt x="70040" y="1025776"/>
                  </a:lnTo>
                  <a:lnTo>
                    <a:pt x="90475" y="1065203"/>
                  </a:lnTo>
                  <a:lnTo>
                    <a:pt x="113233" y="1103155"/>
                  </a:lnTo>
                  <a:lnTo>
                    <a:pt x="138222" y="1139538"/>
                  </a:lnTo>
                  <a:lnTo>
                    <a:pt x="165346" y="1174257"/>
                  </a:lnTo>
                  <a:lnTo>
                    <a:pt x="194511" y="1207218"/>
                  </a:lnTo>
                  <a:lnTo>
                    <a:pt x="225622" y="1238326"/>
                  </a:lnTo>
                  <a:lnTo>
                    <a:pt x="258586" y="1267488"/>
                  </a:lnTo>
                  <a:lnTo>
                    <a:pt x="293308" y="1294609"/>
                  </a:lnTo>
                  <a:lnTo>
                    <a:pt x="329693" y="1319595"/>
                  </a:lnTo>
                  <a:lnTo>
                    <a:pt x="367648" y="1342351"/>
                  </a:lnTo>
                  <a:lnTo>
                    <a:pt x="407078" y="1362783"/>
                  </a:lnTo>
                  <a:lnTo>
                    <a:pt x="447888" y="1380796"/>
                  </a:lnTo>
                  <a:lnTo>
                    <a:pt x="489985" y="1396297"/>
                  </a:lnTo>
                  <a:lnTo>
                    <a:pt x="533273" y="1409192"/>
                  </a:lnTo>
                  <a:lnTo>
                    <a:pt x="577659" y="1419385"/>
                  </a:lnTo>
                  <a:lnTo>
                    <a:pt x="623048" y="1426782"/>
                  </a:lnTo>
                  <a:lnTo>
                    <a:pt x="669345" y="1431290"/>
                  </a:lnTo>
                  <a:lnTo>
                    <a:pt x="716457" y="1432814"/>
                  </a:lnTo>
                  <a:lnTo>
                    <a:pt x="763555" y="1431290"/>
                  </a:lnTo>
                  <a:lnTo>
                    <a:pt x="809840" y="1426782"/>
                  </a:lnTo>
                  <a:lnTo>
                    <a:pt x="855219" y="1419385"/>
                  </a:lnTo>
                  <a:lnTo>
                    <a:pt x="899595" y="1409192"/>
                  </a:lnTo>
                  <a:lnTo>
                    <a:pt x="942876" y="1396297"/>
                  </a:lnTo>
                  <a:lnTo>
                    <a:pt x="984966" y="1380796"/>
                  </a:lnTo>
                  <a:lnTo>
                    <a:pt x="1025772" y="1362783"/>
                  </a:lnTo>
                  <a:lnTo>
                    <a:pt x="1065198" y="1342351"/>
                  </a:lnTo>
                  <a:lnTo>
                    <a:pt x="1103150" y="1319595"/>
                  </a:lnTo>
                  <a:lnTo>
                    <a:pt x="1139534" y="1294609"/>
                  </a:lnTo>
                  <a:lnTo>
                    <a:pt x="1174255" y="1267488"/>
                  </a:lnTo>
                  <a:lnTo>
                    <a:pt x="1207219" y="1238326"/>
                  </a:lnTo>
                  <a:lnTo>
                    <a:pt x="1238331" y="1207218"/>
                  </a:lnTo>
                  <a:lnTo>
                    <a:pt x="1267498" y="1174257"/>
                  </a:lnTo>
                  <a:lnTo>
                    <a:pt x="1294623" y="1139538"/>
                  </a:lnTo>
                  <a:lnTo>
                    <a:pt x="1319614" y="1103155"/>
                  </a:lnTo>
                  <a:lnTo>
                    <a:pt x="1342375" y="1065203"/>
                  </a:lnTo>
                  <a:lnTo>
                    <a:pt x="1362812" y="1025776"/>
                  </a:lnTo>
                  <a:lnTo>
                    <a:pt x="1380830" y="984968"/>
                  </a:lnTo>
                  <a:lnTo>
                    <a:pt x="1396336" y="942874"/>
                  </a:lnTo>
                  <a:lnTo>
                    <a:pt x="1409234" y="899587"/>
                  </a:lnTo>
                  <a:lnTo>
                    <a:pt x="1419431" y="855203"/>
                  </a:lnTo>
                  <a:lnTo>
                    <a:pt x="1426831" y="809815"/>
                  </a:lnTo>
                  <a:lnTo>
                    <a:pt x="1431340" y="763518"/>
                  </a:lnTo>
                  <a:lnTo>
                    <a:pt x="1432864" y="716407"/>
                  </a:lnTo>
                  <a:lnTo>
                    <a:pt x="1431340" y="669295"/>
                  </a:lnTo>
                  <a:lnTo>
                    <a:pt x="1426831" y="622998"/>
                  </a:lnTo>
                  <a:lnTo>
                    <a:pt x="1419431" y="577610"/>
                  </a:lnTo>
                  <a:lnTo>
                    <a:pt x="1409234" y="533226"/>
                  </a:lnTo>
                  <a:lnTo>
                    <a:pt x="1396336" y="489939"/>
                  </a:lnTo>
                  <a:lnTo>
                    <a:pt x="1380830" y="447845"/>
                  </a:lnTo>
                  <a:lnTo>
                    <a:pt x="1362812" y="407037"/>
                  </a:lnTo>
                  <a:lnTo>
                    <a:pt x="1342375" y="367610"/>
                  </a:lnTo>
                  <a:lnTo>
                    <a:pt x="1319614" y="329658"/>
                  </a:lnTo>
                  <a:lnTo>
                    <a:pt x="1294623" y="293275"/>
                  </a:lnTo>
                  <a:lnTo>
                    <a:pt x="1267498" y="258556"/>
                  </a:lnTo>
                  <a:lnTo>
                    <a:pt x="1238331" y="225595"/>
                  </a:lnTo>
                  <a:lnTo>
                    <a:pt x="1207219" y="194487"/>
                  </a:lnTo>
                  <a:lnTo>
                    <a:pt x="1174255" y="165325"/>
                  </a:lnTo>
                  <a:lnTo>
                    <a:pt x="1139534" y="138204"/>
                  </a:lnTo>
                  <a:lnTo>
                    <a:pt x="1103150" y="113218"/>
                  </a:lnTo>
                  <a:lnTo>
                    <a:pt x="1065198" y="90462"/>
                  </a:lnTo>
                  <a:lnTo>
                    <a:pt x="1025772" y="70030"/>
                  </a:lnTo>
                  <a:lnTo>
                    <a:pt x="984966" y="52017"/>
                  </a:lnTo>
                  <a:lnTo>
                    <a:pt x="942876" y="36516"/>
                  </a:lnTo>
                  <a:lnTo>
                    <a:pt x="899595" y="23621"/>
                  </a:lnTo>
                  <a:lnTo>
                    <a:pt x="855219" y="13428"/>
                  </a:lnTo>
                  <a:lnTo>
                    <a:pt x="809840" y="6031"/>
                  </a:lnTo>
                  <a:lnTo>
                    <a:pt x="763555" y="1523"/>
                  </a:lnTo>
                  <a:lnTo>
                    <a:pt x="716457" y="0"/>
                  </a:lnTo>
                  <a:close/>
                </a:path>
              </a:pathLst>
            </a:custGeom>
            <a:solidFill>
              <a:srgbClr val="4471C4"/>
            </a:solidFill>
          </p:spPr>
          <p:txBody>
            <a:bodyPr wrap="square" lIns="0" tIns="0" rIns="0" bIns="0" rtlCol="0"/>
            <a:lstStyle/>
            <a:p>
              <a:endParaRPr/>
            </a:p>
          </p:txBody>
        </p:sp>
        <p:sp>
          <p:nvSpPr>
            <p:cNvPr id="60" name="object 60"/>
            <p:cNvSpPr/>
            <p:nvPr/>
          </p:nvSpPr>
          <p:spPr>
            <a:xfrm>
              <a:off x="1468247" y="1492250"/>
              <a:ext cx="421640" cy="716915"/>
            </a:xfrm>
            <a:custGeom>
              <a:avLst/>
              <a:gdLst/>
              <a:ahLst/>
              <a:cxnLst/>
              <a:rect l="l" t="t" r="r" b="b"/>
              <a:pathLst>
                <a:path w="421639" h="716914">
                  <a:moveTo>
                    <a:pt x="421131" y="0"/>
                  </a:moveTo>
                  <a:lnTo>
                    <a:pt x="370883" y="1763"/>
                  </a:lnTo>
                  <a:lnTo>
                    <a:pt x="321091" y="7017"/>
                  </a:lnTo>
                  <a:lnTo>
                    <a:pt x="271930" y="15705"/>
                  </a:lnTo>
                  <a:lnTo>
                    <a:pt x="223575" y="27770"/>
                  </a:lnTo>
                  <a:lnTo>
                    <a:pt x="176201" y="43156"/>
                  </a:lnTo>
                  <a:lnTo>
                    <a:pt x="129982" y="61806"/>
                  </a:lnTo>
                  <a:lnTo>
                    <a:pt x="85092" y="83664"/>
                  </a:lnTo>
                  <a:lnTo>
                    <a:pt x="41706" y="108674"/>
                  </a:lnTo>
                  <a:lnTo>
                    <a:pt x="0" y="136778"/>
                  </a:lnTo>
                  <a:lnTo>
                    <a:pt x="421131" y="716406"/>
                  </a:lnTo>
                  <a:lnTo>
                    <a:pt x="421131" y="0"/>
                  </a:lnTo>
                  <a:close/>
                </a:path>
              </a:pathLst>
            </a:custGeom>
            <a:solidFill>
              <a:srgbClr val="EC7C30"/>
            </a:solidFill>
          </p:spPr>
          <p:txBody>
            <a:bodyPr wrap="square" lIns="0" tIns="0" rIns="0" bIns="0" rtlCol="0"/>
            <a:lstStyle/>
            <a:p>
              <a:endParaRPr/>
            </a:p>
          </p:txBody>
        </p:sp>
        <p:sp>
          <p:nvSpPr>
            <p:cNvPr id="61" name="object 61"/>
            <p:cNvSpPr/>
            <p:nvPr/>
          </p:nvSpPr>
          <p:spPr>
            <a:xfrm>
              <a:off x="1468247" y="1492250"/>
              <a:ext cx="421640" cy="716915"/>
            </a:xfrm>
            <a:custGeom>
              <a:avLst/>
              <a:gdLst/>
              <a:ahLst/>
              <a:cxnLst/>
              <a:rect l="l" t="t" r="r" b="b"/>
              <a:pathLst>
                <a:path w="421639" h="716914">
                  <a:moveTo>
                    <a:pt x="0" y="136778"/>
                  </a:moveTo>
                  <a:lnTo>
                    <a:pt x="41706" y="108674"/>
                  </a:lnTo>
                  <a:lnTo>
                    <a:pt x="85092" y="83664"/>
                  </a:lnTo>
                  <a:lnTo>
                    <a:pt x="129982" y="61806"/>
                  </a:lnTo>
                  <a:lnTo>
                    <a:pt x="176201" y="43156"/>
                  </a:lnTo>
                  <a:lnTo>
                    <a:pt x="223575" y="27770"/>
                  </a:lnTo>
                  <a:lnTo>
                    <a:pt x="271930" y="15705"/>
                  </a:lnTo>
                  <a:lnTo>
                    <a:pt x="321091" y="7017"/>
                  </a:lnTo>
                  <a:lnTo>
                    <a:pt x="370883" y="1763"/>
                  </a:lnTo>
                  <a:lnTo>
                    <a:pt x="421131" y="0"/>
                  </a:lnTo>
                  <a:lnTo>
                    <a:pt x="421131" y="716406"/>
                  </a:lnTo>
                  <a:lnTo>
                    <a:pt x="0" y="136778"/>
                  </a:lnTo>
                  <a:close/>
                </a:path>
              </a:pathLst>
            </a:custGeom>
            <a:ln w="10668">
              <a:solidFill>
                <a:srgbClr val="FFFFFF"/>
              </a:solidFill>
            </a:ln>
          </p:spPr>
          <p:txBody>
            <a:bodyPr wrap="square" lIns="0" tIns="0" rIns="0" bIns="0" rtlCol="0"/>
            <a:lstStyle/>
            <a:p>
              <a:endParaRPr/>
            </a:p>
          </p:txBody>
        </p:sp>
        <p:sp>
          <p:nvSpPr>
            <p:cNvPr id="62" name="object 62"/>
            <p:cNvSpPr/>
            <p:nvPr/>
          </p:nvSpPr>
          <p:spPr>
            <a:xfrm>
              <a:off x="2110740" y="2890012"/>
              <a:ext cx="670560" cy="384810"/>
            </a:xfrm>
            <a:custGeom>
              <a:avLst/>
              <a:gdLst/>
              <a:ahLst/>
              <a:cxnLst/>
              <a:rect l="l" t="t" r="r" b="b"/>
              <a:pathLst>
                <a:path w="670560" h="384810">
                  <a:moveTo>
                    <a:pt x="0" y="0"/>
                  </a:moveTo>
                  <a:lnTo>
                    <a:pt x="133222" y="90170"/>
                  </a:lnTo>
                  <a:lnTo>
                    <a:pt x="25907" y="90170"/>
                  </a:lnTo>
                  <a:lnTo>
                    <a:pt x="25907" y="384810"/>
                  </a:lnTo>
                  <a:lnTo>
                    <a:pt x="670051" y="384810"/>
                  </a:lnTo>
                  <a:lnTo>
                    <a:pt x="670051" y="90170"/>
                  </a:lnTo>
                  <a:lnTo>
                    <a:pt x="294258" y="90170"/>
                  </a:lnTo>
                  <a:lnTo>
                    <a:pt x="0" y="0"/>
                  </a:lnTo>
                  <a:close/>
                </a:path>
              </a:pathLst>
            </a:custGeom>
            <a:solidFill>
              <a:srgbClr val="FFFFFF"/>
            </a:solidFill>
          </p:spPr>
          <p:txBody>
            <a:bodyPr wrap="square" lIns="0" tIns="0" rIns="0" bIns="0" rtlCol="0"/>
            <a:lstStyle/>
            <a:p>
              <a:endParaRPr/>
            </a:p>
          </p:txBody>
        </p:sp>
        <p:sp>
          <p:nvSpPr>
            <p:cNvPr id="63" name="object 63"/>
            <p:cNvSpPr/>
            <p:nvPr/>
          </p:nvSpPr>
          <p:spPr>
            <a:xfrm>
              <a:off x="2110740" y="2890012"/>
              <a:ext cx="670560" cy="384810"/>
            </a:xfrm>
            <a:custGeom>
              <a:avLst/>
              <a:gdLst/>
              <a:ahLst/>
              <a:cxnLst/>
              <a:rect l="l" t="t" r="r" b="b"/>
              <a:pathLst>
                <a:path w="670560" h="384810">
                  <a:moveTo>
                    <a:pt x="25907" y="90170"/>
                  </a:moveTo>
                  <a:lnTo>
                    <a:pt x="133222" y="90170"/>
                  </a:lnTo>
                  <a:lnTo>
                    <a:pt x="0" y="0"/>
                  </a:lnTo>
                  <a:lnTo>
                    <a:pt x="294258" y="90170"/>
                  </a:lnTo>
                  <a:lnTo>
                    <a:pt x="670051" y="90170"/>
                  </a:lnTo>
                  <a:lnTo>
                    <a:pt x="670051" y="139319"/>
                  </a:lnTo>
                  <a:lnTo>
                    <a:pt x="670051" y="212979"/>
                  </a:lnTo>
                  <a:lnTo>
                    <a:pt x="670051" y="384810"/>
                  </a:lnTo>
                  <a:lnTo>
                    <a:pt x="294258" y="384810"/>
                  </a:lnTo>
                  <a:lnTo>
                    <a:pt x="133222" y="384810"/>
                  </a:lnTo>
                  <a:lnTo>
                    <a:pt x="25907" y="384810"/>
                  </a:lnTo>
                  <a:lnTo>
                    <a:pt x="25907" y="212979"/>
                  </a:lnTo>
                  <a:lnTo>
                    <a:pt x="25907" y="139319"/>
                  </a:lnTo>
                  <a:lnTo>
                    <a:pt x="25907" y="90170"/>
                  </a:lnTo>
                  <a:close/>
                </a:path>
              </a:pathLst>
            </a:custGeom>
            <a:ln w="5334">
              <a:solidFill>
                <a:srgbClr val="000000"/>
              </a:solidFill>
            </a:ln>
          </p:spPr>
          <p:txBody>
            <a:bodyPr wrap="square" lIns="0" tIns="0" rIns="0" bIns="0" rtlCol="0"/>
            <a:lstStyle/>
            <a:p>
              <a:endParaRPr/>
            </a:p>
          </p:txBody>
        </p:sp>
      </p:grpSp>
      <p:sp>
        <p:nvSpPr>
          <p:cNvPr id="64" name="object 64"/>
          <p:cNvSpPr txBox="1"/>
          <p:nvPr/>
        </p:nvSpPr>
        <p:spPr>
          <a:xfrm>
            <a:off x="2995174" y="4544724"/>
            <a:ext cx="637516" cy="283837"/>
          </a:xfrm>
          <a:prstGeom prst="rect">
            <a:avLst/>
          </a:prstGeom>
        </p:spPr>
        <p:txBody>
          <a:bodyPr vert="horz" wrap="square" lIns="0" tIns="24552" rIns="0" bIns="0" rtlCol="0">
            <a:spAutoFit/>
          </a:bodyPr>
          <a:lstStyle/>
          <a:p>
            <a:pPr marR="38944" algn="ctr">
              <a:spcBef>
                <a:spcPts val="193"/>
              </a:spcBef>
            </a:pPr>
            <a:r>
              <a:rPr sz="800" spc="-53" dirty="0">
                <a:solidFill>
                  <a:srgbClr val="585858"/>
                </a:solidFill>
                <a:latin typeface="BIZ UDPゴシック"/>
                <a:cs typeface="BIZ UDPゴシック"/>
              </a:rPr>
              <a:t>いる</a:t>
            </a:r>
            <a:endParaRPr sz="800">
              <a:latin typeface="BIZ UDPゴシック"/>
              <a:cs typeface="BIZ UDPゴシック"/>
            </a:endParaRPr>
          </a:p>
          <a:p>
            <a:pPr marR="6773" algn="ctr">
              <a:spcBef>
                <a:spcPts val="60"/>
              </a:spcBef>
            </a:pPr>
            <a:r>
              <a:rPr sz="800" spc="-13" dirty="0">
                <a:solidFill>
                  <a:srgbClr val="585858"/>
                </a:solidFill>
                <a:latin typeface="BIZ UDPゴシック"/>
                <a:cs typeface="BIZ UDPゴシック"/>
              </a:rPr>
              <a:t>45校 / </a:t>
            </a:r>
            <a:r>
              <a:rPr sz="800" spc="-33" dirty="0">
                <a:solidFill>
                  <a:srgbClr val="585858"/>
                </a:solidFill>
                <a:latin typeface="BIZ UDPゴシック"/>
                <a:cs typeface="BIZ UDPゴシック"/>
              </a:rPr>
              <a:t>90%</a:t>
            </a:r>
            <a:endParaRPr sz="800">
              <a:latin typeface="BIZ UDPゴシック"/>
              <a:cs typeface="BIZ UDPゴシック"/>
            </a:endParaRPr>
          </a:p>
        </p:txBody>
      </p:sp>
      <p:grpSp>
        <p:nvGrpSpPr>
          <p:cNvPr id="65" name="object 65"/>
          <p:cNvGrpSpPr/>
          <p:nvPr/>
        </p:nvGrpSpPr>
        <p:grpSpPr>
          <a:xfrm>
            <a:off x="1364200" y="2122151"/>
            <a:ext cx="874574" cy="446177"/>
            <a:chOff x="1015225" y="1195768"/>
            <a:chExt cx="655955" cy="334645"/>
          </a:xfrm>
        </p:grpSpPr>
        <p:sp>
          <p:nvSpPr>
            <p:cNvPr id="66" name="object 66"/>
            <p:cNvSpPr/>
            <p:nvPr/>
          </p:nvSpPr>
          <p:spPr>
            <a:xfrm>
              <a:off x="1018082" y="1198626"/>
              <a:ext cx="650240" cy="328930"/>
            </a:xfrm>
            <a:custGeom>
              <a:avLst/>
              <a:gdLst/>
              <a:ahLst/>
              <a:cxnLst/>
              <a:rect l="l" t="t" r="r" b="b"/>
              <a:pathLst>
                <a:path w="650239" h="328930">
                  <a:moveTo>
                    <a:pt x="524967" y="0"/>
                  </a:moveTo>
                  <a:lnTo>
                    <a:pt x="0" y="0"/>
                  </a:lnTo>
                  <a:lnTo>
                    <a:pt x="0" y="280924"/>
                  </a:lnTo>
                  <a:lnTo>
                    <a:pt x="524967" y="280924"/>
                  </a:lnTo>
                  <a:lnTo>
                    <a:pt x="524967" y="234188"/>
                  </a:lnTo>
                  <a:lnTo>
                    <a:pt x="649935" y="328676"/>
                  </a:lnTo>
                  <a:lnTo>
                    <a:pt x="524967" y="163830"/>
                  </a:lnTo>
                  <a:lnTo>
                    <a:pt x="524967" y="0"/>
                  </a:lnTo>
                  <a:close/>
                </a:path>
              </a:pathLst>
            </a:custGeom>
            <a:solidFill>
              <a:srgbClr val="FFFFFF"/>
            </a:solidFill>
          </p:spPr>
          <p:txBody>
            <a:bodyPr wrap="square" lIns="0" tIns="0" rIns="0" bIns="0" rtlCol="0"/>
            <a:lstStyle/>
            <a:p>
              <a:endParaRPr/>
            </a:p>
          </p:txBody>
        </p:sp>
        <p:sp>
          <p:nvSpPr>
            <p:cNvPr id="67" name="object 67"/>
            <p:cNvSpPr/>
            <p:nvPr/>
          </p:nvSpPr>
          <p:spPr>
            <a:xfrm>
              <a:off x="1018082" y="1198626"/>
              <a:ext cx="650240" cy="328930"/>
            </a:xfrm>
            <a:custGeom>
              <a:avLst/>
              <a:gdLst/>
              <a:ahLst/>
              <a:cxnLst/>
              <a:rect l="l" t="t" r="r" b="b"/>
              <a:pathLst>
                <a:path w="650239" h="328930">
                  <a:moveTo>
                    <a:pt x="0" y="0"/>
                  </a:moveTo>
                  <a:lnTo>
                    <a:pt x="306273" y="0"/>
                  </a:lnTo>
                  <a:lnTo>
                    <a:pt x="437464" y="0"/>
                  </a:lnTo>
                  <a:lnTo>
                    <a:pt x="524967" y="0"/>
                  </a:lnTo>
                  <a:lnTo>
                    <a:pt x="524967" y="163830"/>
                  </a:lnTo>
                  <a:lnTo>
                    <a:pt x="649935" y="328676"/>
                  </a:lnTo>
                  <a:lnTo>
                    <a:pt x="524967" y="234188"/>
                  </a:lnTo>
                  <a:lnTo>
                    <a:pt x="524967" y="280924"/>
                  </a:lnTo>
                  <a:lnTo>
                    <a:pt x="437464" y="280924"/>
                  </a:lnTo>
                  <a:lnTo>
                    <a:pt x="306273" y="280924"/>
                  </a:lnTo>
                  <a:lnTo>
                    <a:pt x="0" y="280924"/>
                  </a:lnTo>
                  <a:lnTo>
                    <a:pt x="0" y="234188"/>
                  </a:lnTo>
                  <a:lnTo>
                    <a:pt x="0" y="163830"/>
                  </a:lnTo>
                  <a:lnTo>
                    <a:pt x="0" y="0"/>
                  </a:lnTo>
                  <a:close/>
                </a:path>
              </a:pathLst>
            </a:custGeom>
            <a:ln w="5334">
              <a:solidFill>
                <a:srgbClr val="000000"/>
              </a:solidFill>
            </a:ln>
          </p:spPr>
          <p:txBody>
            <a:bodyPr wrap="square" lIns="0" tIns="0" rIns="0" bIns="0" rtlCol="0"/>
            <a:lstStyle/>
            <a:p>
              <a:endParaRPr/>
            </a:p>
          </p:txBody>
        </p:sp>
      </p:grpSp>
      <p:sp>
        <p:nvSpPr>
          <p:cNvPr id="68" name="object 68"/>
          <p:cNvSpPr txBox="1"/>
          <p:nvPr/>
        </p:nvSpPr>
        <p:spPr>
          <a:xfrm>
            <a:off x="1469539" y="2158967"/>
            <a:ext cx="546925" cy="284692"/>
          </a:xfrm>
          <a:prstGeom prst="rect">
            <a:avLst/>
          </a:prstGeom>
        </p:spPr>
        <p:txBody>
          <a:bodyPr vert="horz" wrap="square" lIns="0" tIns="25399" rIns="0" bIns="0" rtlCol="0">
            <a:spAutoFit/>
          </a:bodyPr>
          <a:lstStyle/>
          <a:p>
            <a:pPr marR="39792" algn="ctr">
              <a:spcBef>
                <a:spcPts val="200"/>
              </a:spcBef>
            </a:pPr>
            <a:r>
              <a:rPr sz="800" spc="-53" dirty="0">
                <a:solidFill>
                  <a:srgbClr val="585858"/>
                </a:solidFill>
                <a:latin typeface="BIZ UDPゴシック"/>
                <a:cs typeface="BIZ UDPゴシック"/>
              </a:rPr>
              <a:t>いない</a:t>
            </a:r>
            <a:endParaRPr sz="800">
              <a:latin typeface="BIZ UDPゴシック"/>
              <a:cs typeface="BIZ UDPゴシック"/>
            </a:endParaRPr>
          </a:p>
          <a:p>
            <a:pPr marR="6773" algn="ctr">
              <a:spcBef>
                <a:spcPts val="67"/>
              </a:spcBef>
            </a:pPr>
            <a:r>
              <a:rPr sz="800" spc="-13" dirty="0">
                <a:solidFill>
                  <a:srgbClr val="585858"/>
                </a:solidFill>
                <a:latin typeface="BIZ UDPゴシック"/>
                <a:cs typeface="BIZ UDPゴシック"/>
              </a:rPr>
              <a:t>5</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10%</a:t>
            </a:r>
            <a:endParaRPr sz="800">
              <a:latin typeface="BIZ UDPゴシック"/>
              <a:cs typeface="BIZ UDPゴシック"/>
            </a:endParaRPr>
          </a:p>
        </p:txBody>
      </p:sp>
      <p:grpSp>
        <p:nvGrpSpPr>
          <p:cNvPr id="69" name="object 69"/>
          <p:cNvGrpSpPr/>
          <p:nvPr/>
        </p:nvGrpSpPr>
        <p:grpSpPr>
          <a:xfrm>
            <a:off x="4119591" y="2337535"/>
            <a:ext cx="2538212" cy="2148760"/>
            <a:chOff x="3081845" y="1357312"/>
            <a:chExt cx="1903730" cy="1611630"/>
          </a:xfrm>
        </p:grpSpPr>
        <p:sp>
          <p:nvSpPr>
            <p:cNvPr id="70" name="object 70"/>
            <p:cNvSpPr/>
            <p:nvPr/>
          </p:nvSpPr>
          <p:spPr>
            <a:xfrm>
              <a:off x="3464559" y="1360170"/>
              <a:ext cx="1138555" cy="1605915"/>
            </a:xfrm>
            <a:custGeom>
              <a:avLst/>
              <a:gdLst/>
              <a:ahLst/>
              <a:cxnLst/>
              <a:rect l="l" t="t" r="r" b="b"/>
              <a:pathLst>
                <a:path w="1138554" h="1605914">
                  <a:moveTo>
                    <a:pt x="0" y="1364996"/>
                  </a:moveTo>
                  <a:lnTo>
                    <a:pt x="0" y="1605534"/>
                  </a:lnTo>
                </a:path>
                <a:path w="1138554" h="1605914">
                  <a:moveTo>
                    <a:pt x="0" y="561848"/>
                  </a:moveTo>
                  <a:lnTo>
                    <a:pt x="0" y="1043178"/>
                  </a:lnTo>
                </a:path>
                <a:path w="1138554" h="1605914">
                  <a:moveTo>
                    <a:pt x="0" y="0"/>
                  </a:moveTo>
                  <a:lnTo>
                    <a:pt x="0" y="241046"/>
                  </a:lnTo>
                </a:path>
                <a:path w="1138554" h="1605914">
                  <a:moveTo>
                    <a:pt x="378967" y="1364996"/>
                  </a:moveTo>
                  <a:lnTo>
                    <a:pt x="378967" y="1605534"/>
                  </a:lnTo>
                </a:path>
                <a:path w="1138554" h="1605914">
                  <a:moveTo>
                    <a:pt x="378967" y="561848"/>
                  </a:moveTo>
                  <a:lnTo>
                    <a:pt x="378967" y="1043178"/>
                  </a:lnTo>
                </a:path>
                <a:path w="1138554" h="1605914">
                  <a:moveTo>
                    <a:pt x="378967" y="0"/>
                  </a:moveTo>
                  <a:lnTo>
                    <a:pt x="378967" y="241046"/>
                  </a:lnTo>
                </a:path>
                <a:path w="1138554" h="1605914">
                  <a:moveTo>
                    <a:pt x="758698" y="1364996"/>
                  </a:moveTo>
                  <a:lnTo>
                    <a:pt x="758698" y="1605534"/>
                  </a:lnTo>
                </a:path>
                <a:path w="1138554" h="1605914">
                  <a:moveTo>
                    <a:pt x="758698" y="561848"/>
                  </a:moveTo>
                  <a:lnTo>
                    <a:pt x="758698" y="1043178"/>
                  </a:lnTo>
                </a:path>
                <a:path w="1138554" h="1605914">
                  <a:moveTo>
                    <a:pt x="758698" y="0"/>
                  </a:moveTo>
                  <a:lnTo>
                    <a:pt x="758698" y="241046"/>
                  </a:lnTo>
                </a:path>
                <a:path w="1138554" h="1605914">
                  <a:moveTo>
                    <a:pt x="1138555" y="1364996"/>
                  </a:moveTo>
                  <a:lnTo>
                    <a:pt x="1138555" y="1605534"/>
                  </a:lnTo>
                </a:path>
                <a:path w="1138554" h="1605914">
                  <a:moveTo>
                    <a:pt x="1138555" y="0"/>
                  </a:moveTo>
                  <a:lnTo>
                    <a:pt x="1138555" y="1043178"/>
                  </a:lnTo>
                </a:path>
              </a:pathLst>
            </a:custGeom>
            <a:ln w="5333">
              <a:solidFill>
                <a:srgbClr val="D9D9D9"/>
              </a:solidFill>
            </a:ln>
          </p:spPr>
          <p:txBody>
            <a:bodyPr wrap="square" lIns="0" tIns="0" rIns="0" bIns="0" rtlCol="0"/>
            <a:lstStyle/>
            <a:p>
              <a:endParaRPr/>
            </a:p>
          </p:txBody>
        </p:sp>
        <p:sp>
          <p:nvSpPr>
            <p:cNvPr id="71" name="object 71"/>
            <p:cNvSpPr/>
            <p:nvPr/>
          </p:nvSpPr>
          <p:spPr>
            <a:xfrm>
              <a:off x="4982717" y="1360170"/>
              <a:ext cx="0" cy="1605915"/>
            </a:xfrm>
            <a:custGeom>
              <a:avLst/>
              <a:gdLst/>
              <a:ahLst/>
              <a:cxnLst/>
              <a:rect l="l" t="t" r="r" b="b"/>
              <a:pathLst>
                <a:path h="1605914">
                  <a:moveTo>
                    <a:pt x="0" y="0"/>
                  </a:moveTo>
                  <a:lnTo>
                    <a:pt x="0" y="1605534"/>
                  </a:lnTo>
                </a:path>
              </a:pathLst>
            </a:custGeom>
            <a:ln w="5334">
              <a:solidFill>
                <a:srgbClr val="D9D9D9"/>
              </a:solidFill>
            </a:ln>
          </p:spPr>
          <p:txBody>
            <a:bodyPr wrap="square" lIns="0" tIns="0" rIns="0" bIns="0" rtlCol="0"/>
            <a:lstStyle/>
            <a:p>
              <a:endParaRPr/>
            </a:p>
          </p:txBody>
        </p:sp>
        <p:sp>
          <p:nvSpPr>
            <p:cNvPr id="72" name="object 72"/>
            <p:cNvSpPr/>
            <p:nvPr/>
          </p:nvSpPr>
          <p:spPr>
            <a:xfrm>
              <a:off x="3084703" y="1601215"/>
              <a:ext cx="1518920" cy="1123950"/>
            </a:xfrm>
            <a:custGeom>
              <a:avLst/>
              <a:gdLst/>
              <a:ahLst/>
              <a:cxnLst/>
              <a:rect l="l" t="t" r="r" b="b"/>
              <a:pathLst>
                <a:path w="1518920" h="1123950">
                  <a:moveTo>
                    <a:pt x="1191514" y="802132"/>
                  </a:moveTo>
                  <a:lnTo>
                    <a:pt x="0" y="802132"/>
                  </a:lnTo>
                  <a:lnTo>
                    <a:pt x="0" y="1123950"/>
                  </a:lnTo>
                  <a:lnTo>
                    <a:pt x="1191514" y="1123950"/>
                  </a:lnTo>
                  <a:lnTo>
                    <a:pt x="1191514" y="802132"/>
                  </a:lnTo>
                  <a:close/>
                </a:path>
                <a:path w="1518920" h="1123950">
                  <a:moveTo>
                    <a:pt x="1518412" y="0"/>
                  </a:moveTo>
                  <a:lnTo>
                    <a:pt x="0" y="0"/>
                  </a:lnTo>
                  <a:lnTo>
                    <a:pt x="0" y="320802"/>
                  </a:lnTo>
                  <a:lnTo>
                    <a:pt x="1518412" y="320802"/>
                  </a:lnTo>
                  <a:lnTo>
                    <a:pt x="1518412" y="0"/>
                  </a:lnTo>
                  <a:close/>
                </a:path>
              </a:pathLst>
            </a:custGeom>
            <a:solidFill>
              <a:srgbClr val="92D050"/>
            </a:solidFill>
          </p:spPr>
          <p:txBody>
            <a:bodyPr wrap="square" lIns="0" tIns="0" rIns="0" bIns="0" rtlCol="0"/>
            <a:lstStyle/>
            <a:p>
              <a:endParaRPr/>
            </a:p>
          </p:txBody>
        </p:sp>
        <p:sp>
          <p:nvSpPr>
            <p:cNvPr id="73" name="object 73"/>
            <p:cNvSpPr/>
            <p:nvPr/>
          </p:nvSpPr>
          <p:spPr>
            <a:xfrm>
              <a:off x="4276217" y="1601215"/>
              <a:ext cx="706755" cy="1123950"/>
            </a:xfrm>
            <a:custGeom>
              <a:avLst/>
              <a:gdLst/>
              <a:ahLst/>
              <a:cxnLst/>
              <a:rect l="l" t="t" r="r" b="b"/>
              <a:pathLst>
                <a:path w="706754" h="1123950">
                  <a:moveTo>
                    <a:pt x="441198" y="802132"/>
                  </a:moveTo>
                  <a:lnTo>
                    <a:pt x="0" y="802132"/>
                  </a:lnTo>
                  <a:lnTo>
                    <a:pt x="0" y="1123950"/>
                  </a:lnTo>
                  <a:lnTo>
                    <a:pt x="441198" y="1123950"/>
                  </a:lnTo>
                  <a:lnTo>
                    <a:pt x="441198" y="802132"/>
                  </a:lnTo>
                  <a:close/>
                </a:path>
                <a:path w="706754" h="1123950">
                  <a:moveTo>
                    <a:pt x="706628" y="0"/>
                  </a:moveTo>
                  <a:lnTo>
                    <a:pt x="326898" y="0"/>
                  </a:lnTo>
                  <a:lnTo>
                    <a:pt x="326898" y="320802"/>
                  </a:lnTo>
                  <a:lnTo>
                    <a:pt x="706628" y="320802"/>
                  </a:lnTo>
                  <a:lnTo>
                    <a:pt x="706628" y="0"/>
                  </a:lnTo>
                  <a:close/>
                </a:path>
              </a:pathLst>
            </a:custGeom>
            <a:solidFill>
              <a:srgbClr val="5B9BD4"/>
            </a:solidFill>
          </p:spPr>
          <p:txBody>
            <a:bodyPr wrap="square" lIns="0" tIns="0" rIns="0" bIns="0" rtlCol="0"/>
            <a:lstStyle/>
            <a:p>
              <a:endParaRPr/>
            </a:p>
          </p:txBody>
        </p:sp>
        <p:sp>
          <p:nvSpPr>
            <p:cNvPr id="74" name="object 74"/>
            <p:cNvSpPr/>
            <p:nvPr/>
          </p:nvSpPr>
          <p:spPr>
            <a:xfrm>
              <a:off x="4717414" y="2403424"/>
              <a:ext cx="265430" cy="321945"/>
            </a:xfrm>
            <a:custGeom>
              <a:avLst/>
              <a:gdLst/>
              <a:ahLst/>
              <a:cxnLst/>
              <a:rect l="l" t="t" r="r" b="b"/>
              <a:pathLst>
                <a:path w="265429" h="321944">
                  <a:moveTo>
                    <a:pt x="265417" y="0"/>
                  </a:moveTo>
                  <a:lnTo>
                    <a:pt x="0" y="0"/>
                  </a:lnTo>
                  <a:lnTo>
                    <a:pt x="0" y="321741"/>
                  </a:lnTo>
                  <a:lnTo>
                    <a:pt x="265417" y="321741"/>
                  </a:lnTo>
                  <a:lnTo>
                    <a:pt x="265417" y="0"/>
                  </a:lnTo>
                  <a:close/>
                </a:path>
              </a:pathLst>
            </a:custGeom>
            <a:solidFill>
              <a:srgbClr val="FFC000"/>
            </a:solidFill>
          </p:spPr>
          <p:txBody>
            <a:bodyPr wrap="square" lIns="0" tIns="0" rIns="0" bIns="0" rtlCol="0"/>
            <a:lstStyle/>
            <a:p>
              <a:endParaRPr/>
            </a:p>
          </p:txBody>
        </p:sp>
        <p:sp>
          <p:nvSpPr>
            <p:cNvPr id="75" name="object 75"/>
            <p:cNvSpPr/>
            <p:nvPr/>
          </p:nvSpPr>
          <p:spPr>
            <a:xfrm>
              <a:off x="3084702" y="1360170"/>
              <a:ext cx="0" cy="1605915"/>
            </a:xfrm>
            <a:custGeom>
              <a:avLst/>
              <a:gdLst/>
              <a:ahLst/>
              <a:cxnLst/>
              <a:rect l="l" t="t" r="r" b="b"/>
              <a:pathLst>
                <a:path h="1605914">
                  <a:moveTo>
                    <a:pt x="0" y="1605534"/>
                  </a:moveTo>
                  <a:lnTo>
                    <a:pt x="0" y="0"/>
                  </a:lnTo>
                </a:path>
              </a:pathLst>
            </a:custGeom>
            <a:ln w="5334">
              <a:solidFill>
                <a:srgbClr val="D9D9D9"/>
              </a:solidFill>
            </a:ln>
          </p:spPr>
          <p:txBody>
            <a:bodyPr wrap="square" lIns="0" tIns="0" rIns="0" bIns="0" rtlCol="0"/>
            <a:lstStyle/>
            <a:p>
              <a:endParaRPr/>
            </a:p>
          </p:txBody>
        </p:sp>
        <p:sp>
          <p:nvSpPr>
            <p:cNvPr id="76" name="object 76"/>
            <p:cNvSpPr/>
            <p:nvPr/>
          </p:nvSpPr>
          <p:spPr>
            <a:xfrm>
              <a:off x="3626738" y="2514574"/>
              <a:ext cx="107950" cy="99695"/>
            </a:xfrm>
            <a:custGeom>
              <a:avLst/>
              <a:gdLst/>
              <a:ahLst/>
              <a:cxnLst/>
              <a:rect l="l" t="t" r="r" b="b"/>
              <a:pathLst>
                <a:path w="107950" h="99694">
                  <a:moveTo>
                    <a:pt x="107530" y="0"/>
                  </a:moveTo>
                  <a:lnTo>
                    <a:pt x="0" y="0"/>
                  </a:lnTo>
                  <a:lnTo>
                    <a:pt x="0" y="99466"/>
                  </a:lnTo>
                  <a:lnTo>
                    <a:pt x="107530" y="99466"/>
                  </a:lnTo>
                  <a:lnTo>
                    <a:pt x="107530" y="0"/>
                  </a:lnTo>
                  <a:close/>
                </a:path>
              </a:pathLst>
            </a:custGeom>
            <a:solidFill>
              <a:srgbClr val="FFFFFF"/>
            </a:solidFill>
          </p:spPr>
          <p:txBody>
            <a:bodyPr wrap="square" lIns="0" tIns="0" rIns="0" bIns="0" rtlCol="0"/>
            <a:lstStyle/>
            <a:p>
              <a:endParaRPr/>
            </a:p>
          </p:txBody>
        </p:sp>
      </p:grpSp>
      <p:sp>
        <p:nvSpPr>
          <p:cNvPr id="77" name="object 77"/>
          <p:cNvSpPr txBox="1"/>
          <p:nvPr/>
        </p:nvSpPr>
        <p:spPr>
          <a:xfrm>
            <a:off x="4875381" y="3873755"/>
            <a:ext cx="103289" cy="120609"/>
          </a:xfrm>
          <a:prstGeom prst="rect">
            <a:avLst/>
          </a:prstGeom>
        </p:spPr>
        <p:txBody>
          <a:bodyPr vert="horz" wrap="square" lIns="0" tIns="17779" rIns="0" bIns="0" rtlCol="0">
            <a:spAutoFit/>
          </a:bodyPr>
          <a:lstStyle/>
          <a:p>
            <a:pPr>
              <a:spcBef>
                <a:spcPts val="140"/>
              </a:spcBef>
            </a:pPr>
            <a:r>
              <a:rPr sz="667" spc="-33" dirty="0">
                <a:solidFill>
                  <a:srgbClr val="404040"/>
                </a:solidFill>
                <a:latin typeface="Calibri"/>
                <a:cs typeface="Calibri"/>
              </a:rPr>
              <a:t>27</a:t>
            </a:r>
            <a:endParaRPr sz="667">
              <a:latin typeface="Calibri"/>
              <a:cs typeface="Calibri"/>
            </a:endParaRPr>
          </a:p>
        </p:txBody>
      </p:sp>
      <p:sp>
        <p:nvSpPr>
          <p:cNvPr id="78" name="object 78"/>
          <p:cNvSpPr/>
          <p:nvPr/>
        </p:nvSpPr>
        <p:spPr>
          <a:xfrm>
            <a:off x="5085516" y="2810177"/>
            <a:ext cx="100750" cy="132922"/>
          </a:xfrm>
          <a:custGeom>
            <a:avLst/>
            <a:gdLst/>
            <a:ahLst/>
            <a:cxnLst/>
            <a:rect l="l" t="t" r="r" b="b"/>
            <a:pathLst>
              <a:path w="75564" h="99694">
                <a:moveTo>
                  <a:pt x="75107" y="0"/>
                </a:moveTo>
                <a:lnTo>
                  <a:pt x="0" y="0"/>
                </a:lnTo>
                <a:lnTo>
                  <a:pt x="0" y="99466"/>
                </a:lnTo>
                <a:lnTo>
                  <a:pt x="75107" y="99466"/>
                </a:lnTo>
                <a:lnTo>
                  <a:pt x="75107" y="0"/>
                </a:lnTo>
                <a:close/>
              </a:path>
            </a:pathLst>
          </a:custGeom>
          <a:solidFill>
            <a:srgbClr val="FFFFFF"/>
          </a:solidFill>
        </p:spPr>
        <p:txBody>
          <a:bodyPr wrap="square" lIns="0" tIns="0" rIns="0" bIns="0" rtlCol="0"/>
          <a:lstStyle/>
          <a:p>
            <a:endParaRPr/>
          </a:p>
        </p:txBody>
      </p:sp>
      <p:sp>
        <p:nvSpPr>
          <p:cNvPr id="79" name="object 79"/>
          <p:cNvSpPr txBox="1"/>
          <p:nvPr/>
        </p:nvSpPr>
        <p:spPr>
          <a:xfrm>
            <a:off x="5114811" y="2803269"/>
            <a:ext cx="60958" cy="120609"/>
          </a:xfrm>
          <a:prstGeom prst="rect">
            <a:avLst/>
          </a:prstGeom>
        </p:spPr>
        <p:txBody>
          <a:bodyPr vert="horz" wrap="square" lIns="0" tIns="17779" rIns="0" bIns="0" rtlCol="0">
            <a:spAutoFit/>
          </a:bodyPr>
          <a:lstStyle/>
          <a:p>
            <a:pPr>
              <a:spcBef>
                <a:spcPts val="140"/>
              </a:spcBef>
            </a:pPr>
            <a:r>
              <a:rPr sz="667" spc="-67" dirty="0">
                <a:solidFill>
                  <a:srgbClr val="404040"/>
                </a:solidFill>
                <a:latin typeface="Calibri"/>
                <a:cs typeface="Calibri"/>
              </a:rPr>
              <a:t>4</a:t>
            </a:r>
            <a:endParaRPr sz="667">
              <a:latin typeface="Calibri"/>
              <a:cs typeface="Calibri"/>
            </a:endParaRPr>
          </a:p>
        </p:txBody>
      </p:sp>
      <p:sp>
        <p:nvSpPr>
          <p:cNvPr id="80" name="object 80"/>
          <p:cNvSpPr/>
          <p:nvPr/>
        </p:nvSpPr>
        <p:spPr>
          <a:xfrm>
            <a:off x="5934860" y="3880494"/>
            <a:ext cx="143928" cy="132922"/>
          </a:xfrm>
          <a:custGeom>
            <a:avLst/>
            <a:gdLst/>
            <a:ahLst/>
            <a:cxnLst/>
            <a:rect l="l" t="t" r="r" b="b"/>
            <a:pathLst>
              <a:path w="107950" h="99694">
                <a:moveTo>
                  <a:pt x="107530" y="0"/>
                </a:moveTo>
                <a:lnTo>
                  <a:pt x="0" y="0"/>
                </a:lnTo>
                <a:lnTo>
                  <a:pt x="0" y="99466"/>
                </a:lnTo>
                <a:lnTo>
                  <a:pt x="107530" y="99466"/>
                </a:lnTo>
                <a:lnTo>
                  <a:pt x="107530" y="0"/>
                </a:lnTo>
                <a:close/>
              </a:path>
            </a:pathLst>
          </a:custGeom>
          <a:solidFill>
            <a:srgbClr val="FFFFFF"/>
          </a:solidFill>
        </p:spPr>
        <p:txBody>
          <a:bodyPr wrap="square" lIns="0" tIns="0" rIns="0" bIns="0" rtlCol="0"/>
          <a:lstStyle/>
          <a:p>
            <a:endParaRPr/>
          </a:p>
        </p:txBody>
      </p:sp>
      <p:sp>
        <p:nvSpPr>
          <p:cNvPr id="81" name="object 81"/>
          <p:cNvSpPr txBox="1"/>
          <p:nvPr/>
        </p:nvSpPr>
        <p:spPr>
          <a:xfrm>
            <a:off x="5964493" y="3873755"/>
            <a:ext cx="103289" cy="120609"/>
          </a:xfrm>
          <a:prstGeom prst="rect">
            <a:avLst/>
          </a:prstGeom>
        </p:spPr>
        <p:txBody>
          <a:bodyPr vert="horz" wrap="square" lIns="0" tIns="17779" rIns="0" bIns="0" rtlCol="0">
            <a:spAutoFit/>
          </a:bodyPr>
          <a:lstStyle/>
          <a:p>
            <a:pPr>
              <a:spcBef>
                <a:spcPts val="140"/>
              </a:spcBef>
            </a:pPr>
            <a:r>
              <a:rPr sz="667" spc="-33" dirty="0">
                <a:solidFill>
                  <a:srgbClr val="404040"/>
                </a:solidFill>
                <a:latin typeface="Calibri"/>
                <a:cs typeface="Calibri"/>
              </a:rPr>
              <a:t>10</a:t>
            </a:r>
            <a:endParaRPr sz="667">
              <a:latin typeface="Calibri"/>
              <a:cs typeface="Calibri"/>
            </a:endParaRPr>
          </a:p>
        </p:txBody>
      </p:sp>
      <p:sp>
        <p:nvSpPr>
          <p:cNvPr id="82" name="object 82"/>
          <p:cNvSpPr/>
          <p:nvPr/>
        </p:nvSpPr>
        <p:spPr>
          <a:xfrm>
            <a:off x="6350899" y="2810177"/>
            <a:ext cx="100750" cy="132922"/>
          </a:xfrm>
          <a:custGeom>
            <a:avLst/>
            <a:gdLst/>
            <a:ahLst/>
            <a:cxnLst/>
            <a:rect l="l" t="t" r="r" b="b"/>
            <a:pathLst>
              <a:path w="75564" h="99694">
                <a:moveTo>
                  <a:pt x="75107" y="0"/>
                </a:moveTo>
                <a:lnTo>
                  <a:pt x="0" y="0"/>
                </a:lnTo>
                <a:lnTo>
                  <a:pt x="0" y="99466"/>
                </a:lnTo>
                <a:lnTo>
                  <a:pt x="75107" y="99466"/>
                </a:lnTo>
                <a:lnTo>
                  <a:pt x="75107" y="0"/>
                </a:lnTo>
                <a:close/>
              </a:path>
            </a:pathLst>
          </a:custGeom>
          <a:solidFill>
            <a:srgbClr val="FFFFFF"/>
          </a:solidFill>
        </p:spPr>
        <p:txBody>
          <a:bodyPr wrap="square" lIns="0" tIns="0" rIns="0" bIns="0" rtlCol="0"/>
          <a:lstStyle/>
          <a:p>
            <a:endParaRPr/>
          </a:p>
        </p:txBody>
      </p:sp>
      <p:sp>
        <p:nvSpPr>
          <p:cNvPr id="83" name="object 83"/>
          <p:cNvSpPr txBox="1"/>
          <p:nvPr/>
        </p:nvSpPr>
        <p:spPr>
          <a:xfrm>
            <a:off x="6380360" y="2803269"/>
            <a:ext cx="60958" cy="120609"/>
          </a:xfrm>
          <a:prstGeom prst="rect">
            <a:avLst/>
          </a:prstGeom>
        </p:spPr>
        <p:txBody>
          <a:bodyPr vert="horz" wrap="square" lIns="0" tIns="17779" rIns="0" bIns="0" rtlCol="0">
            <a:spAutoFit/>
          </a:bodyPr>
          <a:lstStyle/>
          <a:p>
            <a:pPr>
              <a:spcBef>
                <a:spcPts val="140"/>
              </a:spcBef>
            </a:pPr>
            <a:r>
              <a:rPr sz="667" spc="-67" dirty="0">
                <a:solidFill>
                  <a:srgbClr val="404040"/>
                </a:solidFill>
                <a:latin typeface="Calibri"/>
                <a:cs typeface="Calibri"/>
              </a:rPr>
              <a:t>1</a:t>
            </a:r>
            <a:endParaRPr sz="667">
              <a:latin typeface="Calibri"/>
              <a:cs typeface="Calibri"/>
            </a:endParaRPr>
          </a:p>
        </p:txBody>
      </p:sp>
      <p:sp>
        <p:nvSpPr>
          <p:cNvPr id="84" name="object 84"/>
          <p:cNvSpPr/>
          <p:nvPr/>
        </p:nvSpPr>
        <p:spPr>
          <a:xfrm>
            <a:off x="6427433" y="3880494"/>
            <a:ext cx="100750" cy="132922"/>
          </a:xfrm>
          <a:custGeom>
            <a:avLst/>
            <a:gdLst/>
            <a:ahLst/>
            <a:cxnLst/>
            <a:rect l="l" t="t" r="r" b="b"/>
            <a:pathLst>
              <a:path w="75564" h="99694">
                <a:moveTo>
                  <a:pt x="75107" y="0"/>
                </a:moveTo>
                <a:lnTo>
                  <a:pt x="0" y="0"/>
                </a:lnTo>
                <a:lnTo>
                  <a:pt x="0" y="99466"/>
                </a:lnTo>
                <a:lnTo>
                  <a:pt x="75107" y="99466"/>
                </a:lnTo>
                <a:lnTo>
                  <a:pt x="75107" y="0"/>
                </a:lnTo>
                <a:close/>
              </a:path>
            </a:pathLst>
          </a:custGeom>
          <a:solidFill>
            <a:srgbClr val="FFFFFF"/>
          </a:solidFill>
        </p:spPr>
        <p:txBody>
          <a:bodyPr wrap="square" lIns="0" tIns="0" rIns="0" bIns="0" rtlCol="0"/>
          <a:lstStyle/>
          <a:p>
            <a:endParaRPr/>
          </a:p>
        </p:txBody>
      </p:sp>
      <p:sp>
        <p:nvSpPr>
          <p:cNvPr id="85" name="object 85"/>
          <p:cNvSpPr txBox="1"/>
          <p:nvPr/>
        </p:nvSpPr>
        <p:spPr>
          <a:xfrm>
            <a:off x="6457065" y="3873755"/>
            <a:ext cx="60958" cy="120609"/>
          </a:xfrm>
          <a:prstGeom prst="rect">
            <a:avLst/>
          </a:prstGeom>
        </p:spPr>
        <p:txBody>
          <a:bodyPr vert="horz" wrap="square" lIns="0" tIns="17779" rIns="0" bIns="0" rtlCol="0">
            <a:spAutoFit/>
          </a:bodyPr>
          <a:lstStyle/>
          <a:p>
            <a:pPr>
              <a:spcBef>
                <a:spcPts val="140"/>
              </a:spcBef>
            </a:pPr>
            <a:r>
              <a:rPr sz="667" spc="-67" dirty="0">
                <a:solidFill>
                  <a:srgbClr val="404040"/>
                </a:solidFill>
                <a:latin typeface="Calibri"/>
                <a:cs typeface="Calibri"/>
              </a:rPr>
              <a:t>6</a:t>
            </a:r>
            <a:endParaRPr sz="667">
              <a:latin typeface="Calibri"/>
              <a:cs typeface="Calibri"/>
            </a:endParaRPr>
          </a:p>
        </p:txBody>
      </p:sp>
      <p:sp>
        <p:nvSpPr>
          <p:cNvPr id="86" name="object 86"/>
          <p:cNvSpPr txBox="1"/>
          <p:nvPr/>
        </p:nvSpPr>
        <p:spPr>
          <a:xfrm>
            <a:off x="4071587" y="4515504"/>
            <a:ext cx="121915" cy="120609"/>
          </a:xfrm>
          <a:prstGeom prst="rect">
            <a:avLst/>
          </a:prstGeom>
        </p:spPr>
        <p:txBody>
          <a:bodyPr vert="horz" wrap="square" lIns="0" tIns="17779" rIns="0" bIns="0" rtlCol="0">
            <a:spAutoFit/>
          </a:bodyPr>
          <a:lstStyle/>
          <a:p>
            <a:pPr>
              <a:spcBef>
                <a:spcPts val="140"/>
              </a:spcBef>
            </a:pPr>
            <a:r>
              <a:rPr sz="667" spc="-33" dirty="0">
                <a:solidFill>
                  <a:srgbClr val="585858"/>
                </a:solidFill>
                <a:latin typeface="Calibri"/>
                <a:cs typeface="Calibri"/>
              </a:rPr>
              <a:t>0%</a:t>
            </a:r>
            <a:endParaRPr sz="667">
              <a:latin typeface="Calibri"/>
              <a:cs typeface="Calibri"/>
            </a:endParaRPr>
          </a:p>
        </p:txBody>
      </p:sp>
      <p:sp>
        <p:nvSpPr>
          <p:cNvPr id="87" name="object 87"/>
          <p:cNvSpPr txBox="1"/>
          <p:nvPr/>
        </p:nvSpPr>
        <p:spPr>
          <a:xfrm>
            <a:off x="4556369" y="4515505"/>
            <a:ext cx="671382" cy="120609"/>
          </a:xfrm>
          <a:prstGeom prst="rect">
            <a:avLst/>
          </a:prstGeom>
        </p:spPr>
        <p:txBody>
          <a:bodyPr vert="horz" wrap="square" lIns="0" tIns="17779" rIns="0" bIns="0" rtlCol="0">
            <a:spAutoFit/>
          </a:bodyPr>
          <a:lstStyle/>
          <a:p>
            <a:pPr>
              <a:spcBef>
                <a:spcPts val="140"/>
              </a:spcBef>
              <a:tabLst>
                <a:tab pos="505447"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endParaRPr sz="667">
              <a:latin typeface="Calibri"/>
              <a:cs typeface="Calibri"/>
            </a:endParaRPr>
          </a:p>
        </p:txBody>
      </p:sp>
      <p:sp>
        <p:nvSpPr>
          <p:cNvPr id="88" name="object 88"/>
          <p:cNvSpPr txBox="1"/>
          <p:nvPr/>
        </p:nvSpPr>
        <p:spPr>
          <a:xfrm>
            <a:off x="5568777" y="4515504"/>
            <a:ext cx="164246" cy="120609"/>
          </a:xfrm>
          <a:prstGeom prst="rect">
            <a:avLst/>
          </a:prstGeom>
        </p:spPr>
        <p:txBody>
          <a:bodyPr vert="horz" wrap="square" lIns="0" tIns="17779" rIns="0" bIns="0" rtlCol="0">
            <a:spAutoFit/>
          </a:bodyPr>
          <a:lstStyle/>
          <a:p>
            <a:pPr>
              <a:spcBef>
                <a:spcPts val="140"/>
              </a:spcBef>
            </a:pPr>
            <a:r>
              <a:rPr sz="667" spc="-33" dirty="0">
                <a:solidFill>
                  <a:srgbClr val="585858"/>
                </a:solidFill>
                <a:latin typeface="Calibri"/>
                <a:cs typeface="Calibri"/>
              </a:rPr>
              <a:t>60%</a:t>
            </a:r>
            <a:endParaRPr sz="667">
              <a:latin typeface="Calibri"/>
              <a:cs typeface="Calibri"/>
            </a:endParaRPr>
          </a:p>
        </p:txBody>
      </p:sp>
      <p:sp>
        <p:nvSpPr>
          <p:cNvPr id="89" name="object 89"/>
          <p:cNvSpPr txBox="1"/>
          <p:nvPr/>
        </p:nvSpPr>
        <p:spPr>
          <a:xfrm>
            <a:off x="6075064" y="4515504"/>
            <a:ext cx="164246" cy="120609"/>
          </a:xfrm>
          <a:prstGeom prst="rect">
            <a:avLst/>
          </a:prstGeom>
        </p:spPr>
        <p:txBody>
          <a:bodyPr vert="horz" wrap="square" lIns="0" tIns="17779" rIns="0" bIns="0" rtlCol="0">
            <a:spAutoFit/>
          </a:bodyPr>
          <a:lstStyle/>
          <a:p>
            <a:pPr>
              <a:spcBef>
                <a:spcPts val="140"/>
              </a:spcBef>
            </a:pPr>
            <a:r>
              <a:rPr sz="667" spc="-33" dirty="0">
                <a:solidFill>
                  <a:srgbClr val="585858"/>
                </a:solidFill>
                <a:latin typeface="Calibri"/>
                <a:cs typeface="Calibri"/>
              </a:rPr>
              <a:t>80%</a:t>
            </a:r>
            <a:endParaRPr sz="667">
              <a:latin typeface="Calibri"/>
              <a:cs typeface="Calibri"/>
            </a:endParaRPr>
          </a:p>
        </p:txBody>
      </p:sp>
      <p:sp>
        <p:nvSpPr>
          <p:cNvPr id="90" name="object 90"/>
          <p:cNvSpPr txBox="1"/>
          <p:nvPr/>
        </p:nvSpPr>
        <p:spPr>
          <a:xfrm>
            <a:off x="6559510" y="4515504"/>
            <a:ext cx="207426" cy="120609"/>
          </a:xfrm>
          <a:prstGeom prst="rect">
            <a:avLst/>
          </a:prstGeom>
        </p:spPr>
        <p:txBody>
          <a:bodyPr vert="horz" wrap="square" lIns="0" tIns="17779" rIns="0" bIns="0" rtlCol="0">
            <a:spAutoFit/>
          </a:bodyPr>
          <a:lstStyle/>
          <a:p>
            <a:pPr>
              <a:spcBef>
                <a:spcPts val="140"/>
              </a:spcBef>
            </a:pPr>
            <a:r>
              <a:rPr sz="667" spc="-27" dirty="0">
                <a:solidFill>
                  <a:srgbClr val="585858"/>
                </a:solidFill>
                <a:latin typeface="Calibri"/>
                <a:cs typeface="Calibri"/>
              </a:rPr>
              <a:t>100%</a:t>
            </a:r>
            <a:endParaRPr sz="667">
              <a:latin typeface="Calibri"/>
              <a:cs typeface="Calibri"/>
            </a:endParaRPr>
          </a:p>
        </p:txBody>
      </p:sp>
      <p:sp>
        <p:nvSpPr>
          <p:cNvPr id="91" name="object 91"/>
          <p:cNvSpPr txBox="1"/>
          <p:nvPr/>
        </p:nvSpPr>
        <p:spPr>
          <a:xfrm>
            <a:off x="3874150" y="3869352"/>
            <a:ext cx="187953" cy="120609"/>
          </a:xfrm>
          <a:prstGeom prst="rect">
            <a:avLst/>
          </a:prstGeom>
        </p:spPr>
        <p:txBody>
          <a:bodyPr vert="horz" wrap="square" lIns="0" tIns="17779" rIns="0" bIns="0" rtlCol="0">
            <a:spAutoFit/>
          </a:bodyPr>
          <a:lstStyle/>
          <a:p>
            <a:pPr>
              <a:spcBef>
                <a:spcPts val="140"/>
              </a:spcBef>
            </a:pPr>
            <a:r>
              <a:rPr sz="667" spc="-33" dirty="0">
                <a:solidFill>
                  <a:srgbClr val="585858"/>
                </a:solidFill>
                <a:latin typeface="游ゴシック"/>
                <a:cs typeface="游ゴシック"/>
              </a:rPr>
              <a:t>いる</a:t>
            </a:r>
            <a:endParaRPr sz="667">
              <a:latin typeface="游ゴシック"/>
              <a:cs typeface="游ゴシック"/>
            </a:endParaRPr>
          </a:p>
        </p:txBody>
      </p:sp>
      <p:sp>
        <p:nvSpPr>
          <p:cNvPr id="92" name="object 92"/>
          <p:cNvSpPr txBox="1"/>
          <p:nvPr/>
        </p:nvSpPr>
        <p:spPr>
          <a:xfrm>
            <a:off x="3788303" y="2798528"/>
            <a:ext cx="273462" cy="120609"/>
          </a:xfrm>
          <a:prstGeom prst="rect">
            <a:avLst/>
          </a:prstGeom>
        </p:spPr>
        <p:txBody>
          <a:bodyPr vert="horz" wrap="square" lIns="0" tIns="17779" rIns="0" bIns="0" rtlCol="0">
            <a:spAutoFit/>
          </a:bodyPr>
          <a:lstStyle/>
          <a:p>
            <a:pPr>
              <a:spcBef>
                <a:spcPts val="140"/>
              </a:spcBef>
            </a:pPr>
            <a:r>
              <a:rPr sz="667" spc="-27" dirty="0">
                <a:solidFill>
                  <a:srgbClr val="585858"/>
                </a:solidFill>
                <a:latin typeface="游ゴシック"/>
                <a:cs typeface="游ゴシック"/>
              </a:rPr>
              <a:t>いない</a:t>
            </a:r>
            <a:endParaRPr sz="667">
              <a:latin typeface="游ゴシック"/>
              <a:cs typeface="游ゴシック"/>
            </a:endParaRPr>
          </a:p>
        </p:txBody>
      </p:sp>
      <p:grpSp>
        <p:nvGrpSpPr>
          <p:cNvPr id="93" name="object 93"/>
          <p:cNvGrpSpPr/>
          <p:nvPr/>
        </p:nvGrpSpPr>
        <p:grpSpPr>
          <a:xfrm>
            <a:off x="4555693" y="4758522"/>
            <a:ext cx="885580" cy="47412"/>
            <a:chOff x="3408934" y="3173120"/>
            <a:chExt cx="664210" cy="35560"/>
          </a:xfrm>
        </p:grpSpPr>
        <p:sp>
          <p:nvSpPr>
            <p:cNvPr id="94" name="object 94"/>
            <p:cNvSpPr/>
            <p:nvPr/>
          </p:nvSpPr>
          <p:spPr>
            <a:xfrm>
              <a:off x="3408934" y="3173120"/>
              <a:ext cx="35560" cy="35560"/>
            </a:xfrm>
            <a:custGeom>
              <a:avLst/>
              <a:gdLst/>
              <a:ahLst/>
              <a:cxnLst/>
              <a:rect l="l" t="t" r="r" b="b"/>
              <a:pathLst>
                <a:path w="35560" h="35560">
                  <a:moveTo>
                    <a:pt x="35153" y="0"/>
                  </a:moveTo>
                  <a:lnTo>
                    <a:pt x="0" y="0"/>
                  </a:lnTo>
                  <a:lnTo>
                    <a:pt x="0" y="35153"/>
                  </a:lnTo>
                  <a:lnTo>
                    <a:pt x="35153" y="35153"/>
                  </a:lnTo>
                  <a:lnTo>
                    <a:pt x="35153" y="0"/>
                  </a:lnTo>
                  <a:close/>
                </a:path>
              </a:pathLst>
            </a:custGeom>
            <a:solidFill>
              <a:srgbClr val="92D050"/>
            </a:solidFill>
          </p:spPr>
          <p:txBody>
            <a:bodyPr wrap="square" lIns="0" tIns="0" rIns="0" bIns="0" rtlCol="0"/>
            <a:lstStyle/>
            <a:p>
              <a:endParaRPr/>
            </a:p>
          </p:txBody>
        </p:sp>
        <p:sp>
          <p:nvSpPr>
            <p:cNvPr id="95" name="object 95"/>
            <p:cNvSpPr/>
            <p:nvPr/>
          </p:nvSpPr>
          <p:spPr>
            <a:xfrm>
              <a:off x="3723513" y="3173120"/>
              <a:ext cx="35560" cy="35560"/>
            </a:xfrm>
            <a:custGeom>
              <a:avLst/>
              <a:gdLst/>
              <a:ahLst/>
              <a:cxnLst/>
              <a:rect l="l" t="t" r="r" b="b"/>
              <a:pathLst>
                <a:path w="35560" h="35560">
                  <a:moveTo>
                    <a:pt x="35153" y="0"/>
                  </a:moveTo>
                  <a:lnTo>
                    <a:pt x="0" y="0"/>
                  </a:lnTo>
                  <a:lnTo>
                    <a:pt x="0" y="35153"/>
                  </a:lnTo>
                  <a:lnTo>
                    <a:pt x="35153" y="35153"/>
                  </a:lnTo>
                  <a:lnTo>
                    <a:pt x="35153" y="0"/>
                  </a:lnTo>
                  <a:close/>
                </a:path>
              </a:pathLst>
            </a:custGeom>
            <a:solidFill>
              <a:srgbClr val="5B9BD4"/>
            </a:solidFill>
          </p:spPr>
          <p:txBody>
            <a:bodyPr wrap="square" lIns="0" tIns="0" rIns="0" bIns="0" rtlCol="0"/>
            <a:lstStyle/>
            <a:p>
              <a:endParaRPr/>
            </a:p>
          </p:txBody>
        </p:sp>
        <p:sp>
          <p:nvSpPr>
            <p:cNvPr id="96" name="object 96"/>
            <p:cNvSpPr/>
            <p:nvPr/>
          </p:nvSpPr>
          <p:spPr>
            <a:xfrm>
              <a:off x="4037965" y="3173120"/>
              <a:ext cx="35560" cy="35560"/>
            </a:xfrm>
            <a:custGeom>
              <a:avLst/>
              <a:gdLst/>
              <a:ahLst/>
              <a:cxnLst/>
              <a:rect l="l" t="t" r="r" b="b"/>
              <a:pathLst>
                <a:path w="35560" h="35560">
                  <a:moveTo>
                    <a:pt x="35153" y="0"/>
                  </a:moveTo>
                  <a:lnTo>
                    <a:pt x="0" y="0"/>
                  </a:lnTo>
                  <a:lnTo>
                    <a:pt x="0" y="35153"/>
                  </a:lnTo>
                  <a:lnTo>
                    <a:pt x="35153" y="35153"/>
                  </a:lnTo>
                  <a:lnTo>
                    <a:pt x="35153" y="0"/>
                  </a:lnTo>
                  <a:close/>
                </a:path>
              </a:pathLst>
            </a:custGeom>
            <a:solidFill>
              <a:srgbClr val="FFC000"/>
            </a:solidFill>
          </p:spPr>
          <p:txBody>
            <a:bodyPr wrap="square" lIns="0" tIns="0" rIns="0" bIns="0" rtlCol="0"/>
            <a:lstStyle/>
            <a:p>
              <a:endParaRPr/>
            </a:p>
          </p:txBody>
        </p:sp>
      </p:grpSp>
      <p:sp>
        <p:nvSpPr>
          <p:cNvPr id="97" name="object 97"/>
          <p:cNvSpPr txBox="1"/>
          <p:nvPr/>
        </p:nvSpPr>
        <p:spPr>
          <a:xfrm>
            <a:off x="4623084" y="4704473"/>
            <a:ext cx="1453673" cy="120609"/>
          </a:xfrm>
          <a:prstGeom prst="rect">
            <a:avLst/>
          </a:prstGeom>
        </p:spPr>
        <p:txBody>
          <a:bodyPr vert="horz" wrap="square" lIns="0" tIns="17779" rIns="0" bIns="0" rtlCol="0">
            <a:spAutoFit/>
          </a:bodyPr>
          <a:lstStyle/>
          <a:p>
            <a:pPr>
              <a:spcBef>
                <a:spcPts val="140"/>
              </a:spcBef>
            </a:pPr>
            <a:r>
              <a:rPr sz="667" spc="73" dirty="0">
                <a:solidFill>
                  <a:srgbClr val="585858"/>
                </a:solidFill>
                <a:latin typeface="游ゴシック"/>
                <a:cs typeface="游ゴシック"/>
              </a:rPr>
              <a:t>小学校  中学校  全日制高等学校</a:t>
            </a:r>
            <a:endParaRPr sz="667">
              <a:latin typeface="游ゴシック"/>
              <a:cs typeface="游ゴシック"/>
            </a:endParaRPr>
          </a:p>
        </p:txBody>
      </p:sp>
      <p:sp>
        <p:nvSpPr>
          <p:cNvPr id="98" name="object 98"/>
          <p:cNvSpPr txBox="1"/>
          <p:nvPr/>
        </p:nvSpPr>
        <p:spPr>
          <a:xfrm>
            <a:off x="6075063" y="2184412"/>
            <a:ext cx="585872" cy="130740"/>
          </a:xfrm>
          <a:prstGeom prst="rect">
            <a:avLst/>
          </a:prstGeom>
        </p:spPr>
        <p:txBody>
          <a:bodyPr vert="horz" wrap="square" lIns="0" tIns="17779" rIns="0" bIns="0" rtlCol="0">
            <a:spAutoFit/>
          </a:bodyPr>
          <a:lstStyle/>
          <a:p>
            <a:pPr>
              <a:spcBef>
                <a:spcPts val="14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99" name="object 99"/>
          <p:cNvGrpSpPr/>
          <p:nvPr/>
        </p:nvGrpSpPr>
        <p:grpSpPr>
          <a:xfrm>
            <a:off x="10452253" y="2297235"/>
            <a:ext cx="2399363" cy="2168233"/>
            <a:chOff x="7831518" y="1327086"/>
            <a:chExt cx="1799589" cy="1626235"/>
          </a:xfrm>
        </p:grpSpPr>
        <p:sp>
          <p:nvSpPr>
            <p:cNvPr id="100" name="object 100"/>
            <p:cNvSpPr/>
            <p:nvPr/>
          </p:nvSpPr>
          <p:spPr>
            <a:xfrm>
              <a:off x="8192643" y="1329944"/>
              <a:ext cx="1076325" cy="1620520"/>
            </a:xfrm>
            <a:custGeom>
              <a:avLst/>
              <a:gdLst/>
              <a:ahLst/>
              <a:cxnLst/>
              <a:rect l="l" t="t" r="r" b="b"/>
              <a:pathLst>
                <a:path w="1076325" h="1620520">
                  <a:moveTo>
                    <a:pt x="0" y="1377315"/>
                  </a:moveTo>
                  <a:lnTo>
                    <a:pt x="0" y="1620265"/>
                  </a:lnTo>
                </a:path>
                <a:path w="1076325" h="1620520">
                  <a:moveTo>
                    <a:pt x="0" y="567436"/>
                  </a:moveTo>
                  <a:lnTo>
                    <a:pt x="0" y="1052957"/>
                  </a:lnTo>
                </a:path>
                <a:path w="1076325" h="1620520">
                  <a:moveTo>
                    <a:pt x="0" y="0"/>
                  </a:moveTo>
                  <a:lnTo>
                    <a:pt x="0" y="243078"/>
                  </a:lnTo>
                </a:path>
                <a:path w="1076325" h="1620520">
                  <a:moveTo>
                    <a:pt x="359282" y="1377315"/>
                  </a:moveTo>
                  <a:lnTo>
                    <a:pt x="359282" y="1620265"/>
                  </a:lnTo>
                </a:path>
                <a:path w="1076325" h="1620520">
                  <a:moveTo>
                    <a:pt x="359282" y="567436"/>
                  </a:moveTo>
                  <a:lnTo>
                    <a:pt x="359282" y="1052957"/>
                  </a:lnTo>
                </a:path>
                <a:path w="1076325" h="1620520">
                  <a:moveTo>
                    <a:pt x="359282" y="0"/>
                  </a:moveTo>
                  <a:lnTo>
                    <a:pt x="359282" y="243078"/>
                  </a:lnTo>
                </a:path>
                <a:path w="1076325" h="1620520">
                  <a:moveTo>
                    <a:pt x="717803" y="1377315"/>
                  </a:moveTo>
                  <a:lnTo>
                    <a:pt x="717803" y="1620265"/>
                  </a:lnTo>
                </a:path>
                <a:path w="1076325" h="1620520">
                  <a:moveTo>
                    <a:pt x="717803" y="567436"/>
                  </a:moveTo>
                  <a:lnTo>
                    <a:pt x="717803" y="1052957"/>
                  </a:lnTo>
                </a:path>
                <a:path w="1076325" h="1620520">
                  <a:moveTo>
                    <a:pt x="717803" y="0"/>
                  </a:moveTo>
                  <a:lnTo>
                    <a:pt x="717803" y="243078"/>
                  </a:lnTo>
                </a:path>
                <a:path w="1076325" h="1620520">
                  <a:moveTo>
                    <a:pt x="1076198" y="1377315"/>
                  </a:moveTo>
                  <a:lnTo>
                    <a:pt x="1076198" y="1620265"/>
                  </a:lnTo>
                </a:path>
                <a:path w="1076325" h="1620520">
                  <a:moveTo>
                    <a:pt x="1076198" y="567436"/>
                  </a:moveTo>
                  <a:lnTo>
                    <a:pt x="1076198" y="1052957"/>
                  </a:lnTo>
                </a:path>
                <a:path w="1076325" h="1620520">
                  <a:moveTo>
                    <a:pt x="1076198" y="0"/>
                  </a:moveTo>
                  <a:lnTo>
                    <a:pt x="1076198" y="243078"/>
                  </a:lnTo>
                </a:path>
              </a:pathLst>
            </a:custGeom>
            <a:ln w="5334">
              <a:solidFill>
                <a:srgbClr val="D9D9D9"/>
              </a:solidFill>
            </a:ln>
          </p:spPr>
          <p:txBody>
            <a:bodyPr wrap="square" lIns="0" tIns="0" rIns="0" bIns="0" rtlCol="0"/>
            <a:lstStyle/>
            <a:p>
              <a:endParaRPr/>
            </a:p>
          </p:txBody>
        </p:sp>
        <p:sp>
          <p:nvSpPr>
            <p:cNvPr id="101" name="object 101"/>
            <p:cNvSpPr/>
            <p:nvPr/>
          </p:nvSpPr>
          <p:spPr>
            <a:xfrm>
              <a:off x="9627870" y="1329944"/>
              <a:ext cx="0" cy="1620520"/>
            </a:xfrm>
            <a:custGeom>
              <a:avLst/>
              <a:gdLst/>
              <a:ahLst/>
              <a:cxnLst/>
              <a:rect l="l" t="t" r="r" b="b"/>
              <a:pathLst>
                <a:path h="1620520">
                  <a:moveTo>
                    <a:pt x="0" y="0"/>
                  </a:moveTo>
                  <a:lnTo>
                    <a:pt x="0" y="1620266"/>
                  </a:lnTo>
                </a:path>
              </a:pathLst>
            </a:custGeom>
            <a:ln w="5334">
              <a:solidFill>
                <a:srgbClr val="D9D9D9"/>
              </a:solidFill>
            </a:ln>
          </p:spPr>
          <p:txBody>
            <a:bodyPr wrap="square" lIns="0" tIns="0" rIns="0" bIns="0" rtlCol="0"/>
            <a:lstStyle/>
            <a:p>
              <a:endParaRPr/>
            </a:p>
          </p:txBody>
        </p:sp>
        <p:sp>
          <p:nvSpPr>
            <p:cNvPr id="102" name="object 102"/>
            <p:cNvSpPr/>
            <p:nvPr/>
          </p:nvSpPr>
          <p:spPr>
            <a:xfrm>
              <a:off x="7834376" y="1573021"/>
              <a:ext cx="1344930" cy="1134745"/>
            </a:xfrm>
            <a:custGeom>
              <a:avLst/>
              <a:gdLst/>
              <a:ahLst/>
              <a:cxnLst/>
              <a:rect l="l" t="t" r="r" b="b"/>
              <a:pathLst>
                <a:path w="1344929" h="1134745">
                  <a:moveTo>
                    <a:pt x="1041019" y="809879"/>
                  </a:moveTo>
                  <a:lnTo>
                    <a:pt x="0" y="809879"/>
                  </a:lnTo>
                  <a:lnTo>
                    <a:pt x="0" y="1134237"/>
                  </a:lnTo>
                  <a:lnTo>
                    <a:pt x="1041019" y="1134237"/>
                  </a:lnTo>
                  <a:lnTo>
                    <a:pt x="1041019" y="809879"/>
                  </a:lnTo>
                  <a:close/>
                </a:path>
                <a:path w="1344929" h="1134745">
                  <a:moveTo>
                    <a:pt x="1344803" y="0"/>
                  </a:moveTo>
                  <a:lnTo>
                    <a:pt x="0" y="0"/>
                  </a:lnTo>
                  <a:lnTo>
                    <a:pt x="0" y="324358"/>
                  </a:lnTo>
                  <a:lnTo>
                    <a:pt x="1344803" y="324358"/>
                  </a:lnTo>
                  <a:lnTo>
                    <a:pt x="1344803" y="0"/>
                  </a:lnTo>
                  <a:close/>
                </a:path>
              </a:pathLst>
            </a:custGeom>
            <a:solidFill>
              <a:srgbClr val="92D050"/>
            </a:solidFill>
          </p:spPr>
          <p:txBody>
            <a:bodyPr wrap="square" lIns="0" tIns="0" rIns="0" bIns="0" rtlCol="0"/>
            <a:lstStyle/>
            <a:p>
              <a:endParaRPr/>
            </a:p>
          </p:txBody>
        </p:sp>
        <p:sp>
          <p:nvSpPr>
            <p:cNvPr id="103" name="object 103"/>
            <p:cNvSpPr/>
            <p:nvPr/>
          </p:nvSpPr>
          <p:spPr>
            <a:xfrm>
              <a:off x="8875395" y="1573021"/>
              <a:ext cx="520700" cy="1134745"/>
            </a:xfrm>
            <a:custGeom>
              <a:avLst/>
              <a:gdLst/>
              <a:ahLst/>
              <a:cxnLst/>
              <a:rect l="l" t="t" r="r" b="b"/>
              <a:pathLst>
                <a:path w="520700" h="1134745">
                  <a:moveTo>
                    <a:pt x="453136" y="0"/>
                  </a:moveTo>
                  <a:lnTo>
                    <a:pt x="303784" y="0"/>
                  </a:lnTo>
                  <a:lnTo>
                    <a:pt x="303784" y="324358"/>
                  </a:lnTo>
                  <a:lnTo>
                    <a:pt x="453136" y="324358"/>
                  </a:lnTo>
                  <a:lnTo>
                    <a:pt x="453136" y="0"/>
                  </a:lnTo>
                  <a:close/>
                </a:path>
                <a:path w="520700" h="1134745">
                  <a:moveTo>
                    <a:pt x="520573" y="809879"/>
                  </a:moveTo>
                  <a:lnTo>
                    <a:pt x="0" y="809879"/>
                  </a:lnTo>
                  <a:lnTo>
                    <a:pt x="0" y="1134237"/>
                  </a:lnTo>
                  <a:lnTo>
                    <a:pt x="520573" y="1134237"/>
                  </a:lnTo>
                  <a:lnTo>
                    <a:pt x="520573" y="809879"/>
                  </a:lnTo>
                  <a:close/>
                </a:path>
              </a:pathLst>
            </a:custGeom>
            <a:solidFill>
              <a:srgbClr val="5B9BD4"/>
            </a:solidFill>
          </p:spPr>
          <p:txBody>
            <a:bodyPr wrap="square" lIns="0" tIns="0" rIns="0" bIns="0" rtlCol="0"/>
            <a:lstStyle/>
            <a:p>
              <a:endParaRPr/>
            </a:p>
          </p:txBody>
        </p:sp>
        <p:sp>
          <p:nvSpPr>
            <p:cNvPr id="104" name="object 104"/>
            <p:cNvSpPr/>
            <p:nvPr/>
          </p:nvSpPr>
          <p:spPr>
            <a:xfrm>
              <a:off x="9328531" y="1573021"/>
              <a:ext cx="299720" cy="1134745"/>
            </a:xfrm>
            <a:custGeom>
              <a:avLst/>
              <a:gdLst/>
              <a:ahLst/>
              <a:cxnLst/>
              <a:rect l="l" t="t" r="r" b="b"/>
              <a:pathLst>
                <a:path w="299720" h="1134745">
                  <a:moveTo>
                    <a:pt x="299593" y="809879"/>
                  </a:moveTo>
                  <a:lnTo>
                    <a:pt x="67437" y="809879"/>
                  </a:lnTo>
                  <a:lnTo>
                    <a:pt x="67437" y="1134237"/>
                  </a:lnTo>
                  <a:lnTo>
                    <a:pt x="299593" y="1134237"/>
                  </a:lnTo>
                  <a:lnTo>
                    <a:pt x="299593" y="809879"/>
                  </a:lnTo>
                  <a:close/>
                </a:path>
                <a:path w="299720" h="1134745">
                  <a:moveTo>
                    <a:pt x="299593" y="0"/>
                  </a:moveTo>
                  <a:lnTo>
                    <a:pt x="0" y="0"/>
                  </a:lnTo>
                  <a:lnTo>
                    <a:pt x="0" y="324358"/>
                  </a:lnTo>
                  <a:lnTo>
                    <a:pt x="299593" y="324358"/>
                  </a:lnTo>
                  <a:lnTo>
                    <a:pt x="299593" y="0"/>
                  </a:lnTo>
                  <a:close/>
                </a:path>
              </a:pathLst>
            </a:custGeom>
            <a:solidFill>
              <a:srgbClr val="FFC000"/>
            </a:solidFill>
          </p:spPr>
          <p:txBody>
            <a:bodyPr wrap="square" lIns="0" tIns="0" rIns="0" bIns="0" rtlCol="0"/>
            <a:lstStyle/>
            <a:p>
              <a:endParaRPr/>
            </a:p>
          </p:txBody>
        </p:sp>
        <p:sp>
          <p:nvSpPr>
            <p:cNvPr id="105" name="object 105"/>
            <p:cNvSpPr/>
            <p:nvPr/>
          </p:nvSpPr>
          <p:spPr>
            <a:xfrm>
              <a:off x="7834376" y="1329944"/>
              <a:ext cx="0" cy="1620520"/>
            </a:xfrm>
            <a:custGeom>
              <a:avLst/>
              <a:gdLst/>
              <a:ahLst/>
              <a:cxnLst/>
              <a:rect l="l" t="t" r="r" b="b"/>
              <a:pathLst>
                <a:path h="1620520">
                  <a:moveTo>
                    <a:pt x="0" y="1620265"/>
                  </a:moveTo>
                  <a:lnTo>
                    <a:pt x="0" y="0"/>
                  </a:lnTo>
                </a:path>
              </a:pathLst>
            </a:custGeom>
            <a:ln w="5334">
              <a:solidFill>
                <a:srgbClr val="D9D9D9"/>
              </a:solidFill>
            </a:ln>
          </p:spPr>
          <p:txBody>
            <a:bodyPr wrap="square" lIns="0" tIns="0" rIns="0" bIns="0" rtlCol="0"/>
            <a:lstStyle/>
            <a:p>
              <a:endParaRPr/>
            </a:p>
          </p:txBody>
        </p:sp>
        <p:sp>
          <p:nvSpPr>
            <p:cNvPr id="106" name="object 106"/>
            <p:cNvSpPr/>
            <p:nvPr/>
          </p:nvSpPr>
          <p:spPr>
            <a:xfrm>
              <a:off x="8301228" y="2495397"/>
              <a:ext cx="107950" cy="99695"/>
            </a:xfrm>
            <a:custGeom>
              <a:avLst/>
              <a:gdLst/>
              <a:ahLst/>
              <a:cxnLst/>
              <a:rect l="l" t="t" r="r" b="b"/>
              <a:pathLst>
                <a:path w="107950" h="99694">
                  <a:moveTo>
                    <a:pt x="107530" y="0"/>
                  </a:moveTo>
                  <a:lnTo>
                    <a:pt x="0" y="0"/>
                  </a:lnTo>
                  <a:lnTo>
                    <a:pt x="0" y="99466"/>
                  </a:lnTo>
                  <a:lnTo>
                    <a:pt x="107530" y="99466"/>
                  </a:lnTo>
                  <a:lnTo>
                    <a:pt x="107530" y="0"/>
                  </a:lnTo>
                  <a:close/>
                </a:path>
              </a:pathLst>
            </a:custGeom>
            <a:solidFill>
              <a:srgbClr val="FFFFFF"/>
            </a:solidFill>
          </p:spPr>
          <p:txBody>
            <a:bodyPr wrap="square" lIns="0" tIns="0" rIns="0" bIns="0" rtlCol="0"/>
            <a:lstStyle/>
            <a:p>
              <a:endParaRPr/>
            </a:p>
          </p:txBody>
        </p:sp>
      </p:grpSp>
      <p:sp>
        <p:nvSpPr>
          <p:cNvPr id="107" name="object 107"/>
          <p:cNvSpPr txBox="1"/>
          <p:nvPr/>
        </p:nvSpPr>
        <p:spPr>
          <a:xfrm>
            <a:off x="11107802" y="3848186"/>
            <a:ext cx="104136" cy="120609"/>
          </a:xfrm>
          <a:prstGeom prst="rect">
            <a:avLst/>
          </a:prstGeom>
        </p:spPr>
        <p:txBody>
          <a:bodyPr vert="horz" wrap="square" lIns="0" tIns="17779" rIns="0" bIns="0" rtlCol="0">
            <a:spAutoFit/>
          </a:bodyPr>
          <a:lstStyle/>
          <a:p>
            <a:pPr>
              <a:spcBef>
                <a:spcPts val="140"/>
              </a:spcBef>
            </a:pPr>
            <a:r>
              <a:rPr sz="667" spc="-33" dirty="0">
                <a:solidFill>
                  <a:srgbClr val="404040"/>
                </a:solidFill>
                <a:latin typeface="Calibri"/>
                <a:cs typeface="Calibri"/>
              </a:rPr>
              <a:t>18</a:t>
            </a:r>
            <a:endParaRPr sz="667">
              <a:latin typeface="Calibri"/>
              <a:cs typeface="Calibri"/>
            </a:endParaRPr>
          </a:p>
        </p:txBody>
      </p:sp>
      <p:sp>
        <p:nvSpPr>
          <p:cNvPr id="108" name="object 108"/>
          <p:cNvSpPr/>
          <p:nvPr/>
        </p:nvSpPr>
        <p:spPr>
          <a:xfrm>
            <a:off x="11302699" y="2774788"/>
            <a:ext cx="100750" cy="132922"/>
          </a:xfrm>
          <a:custGeom>
            <a:avLst/>
            <a:gdLst/>
            <a:ahLst/>
            <a:cxnLst/>
            <a:rect l="l" t="t" r="r" b="b"/>
            <a:pathLst>
              <a:path w="75565" h="99694">
                <a:moveTo>
                  <a:pt x="75107" y="0"/>
                </a:moveTo>
                <a:lnTo>
                  <a:pt x="0" y="0"/>
                </a:lnTo>
                <a:lnTo>
                  <a:pt x="0" y="99466"/>
                </a:lnTo>
                <a:lnTo>
                  <a:pt x="75107" y="99466"/>
                </a:lnTo>
                <a:lnTo>
                  <a:pt x="75107" y="0"/>
                </a:lnTo>
                <a:close/>
              </a:path>
            </a:pathLst>
          </a:custGeom>
          <a:solidFill>
            <a:srgbClr val="FFFFFF"/>
          </a:solidFill>
        </p:spPr>
        <p:txBody>
          <a:bodyPr wrap="square" lIns="0" tIns="0" rIns="0" bIns="0" rtlCol="0"/>
          <a:lstStyle/>
          <a:p>
            <a:endParaRPr/>
          </a:p>
        </p:txBody>
      </p:sp>
      <p:sp>
        <p:nvSpPr>
          <p:cNvPr id="109" name="object 109"/>
          <p:cNvSpPr txBox="1"/>
          <p:nvPr/>
        </p:nvSpPr>
        <p:spPr>
          <a:xfrm>
            <a:off x="11332160" y="2768049"/>
            <a:ext cx="60958" cy="120609"/>
          </a:xfrm>
          <a:prstGeom prst="rect">
            <a:avLst/>
          </a:prstGeom>
        </p:spPr>
        <p:txBody>
          <a:bodyPr vert="horz" wrap="square" lIns="0" tIns="17779" rIns="0" bIns="0" rtlCol="0">
            <a:spAutoFit/>
          </a:bodyPr>
          <a:lstStyle/>
          <a:p>
            <a:pPr>
              <a:spcBef>
                <a:spcPts val="140"/>
              </a:spcBef>
            </a:pPr>
            <a:r>
              <a:rPr sz="667" spc="-67" dirty="0">
                <a:solidFill>
                  <a:srgbClr val="404040"/>
                </a:solidFill>
                <a:latin typeface="Calibri"/>
                <a:cs typeface="Calibri"/>
              </a:rPr>
              <a:t>9</a:t>
            </a:r>
            <a:endParaRPr sz="667">
              <a:latin typeface="Calibri"/>
              <a:cs typeface="Calibri"/>
            </a:endParaRPr>
          </a:p>
        </p:txBody>
      </p:sp>
      <p:sp>
        <p:nvSpPr>
          <p:cNvPr id="110" name="object 110"/>
          <p:cNvSpPr/>
          <p:nvPr/>
        </p:nvSpPr>
        <p:spPr>
          <a:xfrm>
            <a:off x="12141544" y="3854925"/>
            <a:ext cx="100750" cy="132922"/>
          </a:xfrm>
          <a:custGeom>
            <a:avLst/>
            <a:gdLst/>
            <a:ahLst/>
            <a:cxnLst/>
            <a:rect l="l" t="t" r="r" b="b"/>
            <a:pathLst>
              <a:path w="75565" h="99694">
                <a:moveTo>
                  <a:pt x="75107" y="0"/>
                </a:moveTo>
                <a:lnTo>
                  <a:pt x="0" y="0"/>
                </a:lnTo>
                <a:lnTo>
                  <a:pt x="0" y="99466"/>
                </a:lnTo>
                <a:lnTo>
                  <a:pt x="75107" y="99466"/>
                </a:lnTo>
                <a:lnTo>
                  <a:pt x="75107" y="0"/>
                </a:lnTo>
                <a:close/>
              </a:path>
            </a:pathLst>
          </a:custGeom>
          <a:solidFill>
            <a:srgbClr val="FFFFFF"/>
          </a:solidFill>
        </p:spPr>
        <p:txBody>
          <a:bodyPr wrap="square" lIns="0" tIns="0" rIns="0" bIns="0" rtlCol="0"/>
          <a:lstStyle/>
          <a:p>
            <a:endParaRPr/>
          </a:p>
        </p:txBody>
      </p:sp>
      <p:sp>
        <p:nvSpPr>
          <p:cNvPr id="111" name="object 111"/>
          <p:cNvSpPr txBox="1"/>
          <p:nvPr/>
        </p:nvSpPr>
        <p:spPr>
          <a:xfrm>
            <a:off x="12171345" y="3848186"/>
            <a:ext cx="60958" cy="120609"/>
          </a:xfrm>
          <a:prstGeom prst="rect">
            <a:avLst/>
          </a:prstGeom>
        </p:spPr>
        <p:txBody>
          <a:bodyPr vert="horz" wrap="square" lIns="0" tIns="17779" rIns="0" bIns="0" rtlCol="0">
            <a:spAutoFit/>
          </a:bodyPr>
          <a:lstStyle/>
          <a:p>
            <a:pPr>
              <a:spcBef>
                <a:spcPts val="140"/>
              </a:spcBef>
            </a:pPr>
            <a:r>
              <a:rPr sz="667" spc="-67" dirty="0">
                <a:solidFill>
                  <a:srgbClr val="404040"/>
                </a:solidFill>
                <a:latin typeface="Calibri"/>
                <a:cs typeface="Calibri"/>
              </a:rPr>
              <a:t>9</a:t>
            </a:r>
            <a:endParaRPr sz="667">
              <a:latin typeface="Calibri"/>
              <a:cs typeface="Calibri"/>
            </a:endParaRPr>
          </a:p>
        </p:txBody>
      </p:sp>
      <p:sp>
        <p:nvSpPr>
          <p:cNvPr id="112" name="object 112"/>
          <p:cNvSpPr/>
          <p:nvPr/>
        </p:nvSpPr>
        <p:spPr>
          <a:xfrm>
            <a:off x="12299018" y="2774788"/>
            <a:ext cx="100750" cy="132922"/>
          </a:xfrm>
          <a:custGeom>
            <a:avLst/>
            <a:gdLst/>
            <a:ahLst/>
            <a:cxnLst/>
            <a:rect l="l" t="t" r="r" b="b"/>
            <a:pathLst>
              <a:path w="75565" h="99694">
                <a:moveTo>
                  <a:pt x="75107" y="0"/>
                </a:moveTo>
                <a:lnTo>
                  <a:pt x="0" y="0"/>
                </a:lnTo>
                <a:lnTo>
                  <a:pt x="0" y="99466"/>
                </a:lnTo>
                <a:lnTo>
                  <a:pt x="75107" y="99466"/>
                </a:lnTo>
                <a:lnTo>
                  <a:pt x="75107" y="0"/>
                </a:lnTo>
                <a:close/>
              </a:path>
            </a:pathLst>
          </a:custGeom>
          <a:solidFill>
            <a:srgbClr val="FFFFFF"/>
          </a:solidFill>
        </p:spPr>
        <p:txBody>
          <a:bodyPr wrap="square" lIns="0" tIns="0" rIns="0" bIns="0" rtlCol="0"/>
          <a:lstStyle/>
          <a:p>
            <a:endParaRPr/>
          </a:p>
        </p:txBody>
      </p:sp>
      <p:sp>
        <p:nvSpPr>
          <p:cNvPr id="113" name="object 113"/>
          <p:cNvSpPr txBox="1"/>
          <p:nvPr/>
        </p:nvSpPr>
        <p:spPr>
          <a:xfrm>
            <a:off x="12328482" y="2768049"/>
            <a:ext cx="60958" cy="120609"/>
          </a:xfrm>
          <a:prstGeom prst="rect">
            <a:avLst/>
          </a:prstGeom>
        </p:spPr>
        <p:txBody>
          <a:bodyPr vert="horz" wrap="square" lIns="0" tIns="17779" rIns="0" bIns="0" rtlCol="0">
            <a:spAutoFit/>
          </a:bodyPr>
          <a:lstStyle/>
          <a:p>
            <a:pPr>
              <a:spcBef>
                <a:spcPts val="140"/>
              </a:spcBef>
            </a:pPr>
            <a:r>
              <a:rPr sz="667" spc="-67" dirty="0">
                <a:solidFill>
                  <a:srgbClr val="404040"/>
                </a:solidFill>
                <a:latin typeface="Calibri"/>
                <a:cs typeface="Calibri"/>
              </a:rPr>
              <a:t>1</a:t>
            </a:r>
            <a:endParaRPr sz="667">
              <a:latin typeface="Calibri"/>
              <a:cs typeface="Calibri"/>
            </a:endParaRPr>
          </a:p>
        </p:txBody>
      </p:sp>
      <p:sp>
        <p:nvSpPr>
          <p:cNvPr id="114" name="object 114"/>
          <p:cNvSpPr/>
          <p:nvPr/>
        </p:nvSpPr>
        <p:spPr>
          <a:xfrm>
            <a:off x="12642923" y="3854925"/>
            <a:ext cx="100750" cy="132922"/>
          </a:xfrm>
          <a:custGeom>
            <a:avLst/>
            <a:gdLst/>
            <a:ahLst/>
            <a:cxnLst/>
            <a:rect l="l" t="t" r="r" b="b"/>
            <a:pathLst>
              <a:path w="75565" h="99694">
                <a:moveTo>
                  <a:pt x="75107" y="0"/>
                </a:moveTo>
                <a:lnTo>
                  <a:pt x="0" y="0"/>
                </a:lnTo>
                <a:lnTo>
                  <a:pt x="0" y="99466"/>
                </a:lnTo>
                <a:lnTo>
                  <a:pt x="75107" y="99466"/>
                </a:lnTo>
                <a:lnTo>
                  <a:pt x="75107" y="0"/>
                </a:lnTo>
                <a:close/>
              </a:path>
            </a:pathLst>
          </a:custGeom>
          <a:solidFill>
            <a:srgbClr val="FFFFFF"/>
          </a:solidFill>
        </p:spPr>
        <p:txBody>
          <a:bodyPr wrap="square" lIns="0" tIns="0" rIns="0" bIns="0" rtlCol="0"/>
          <a:lstStyle/>
          <a:p>
            <a:endParaRPr/>
          </a:p>
        </p:txBody>
      </p:sp>
      <p:sp>
        <p:nvSpPr>
          <p:cNvPr id="115" name="object 115"/>
          <p:cNvSpPr txBox="1"/>
          <p:nvPr/>
        </p:nvSpPr>
        <p:spPr>
          <a:xfrm>
            <a:off x="12672722" y="3848186"/>
            <a:ext cx="60958" cy="120609"/>
          </a:xfrm>
          <a:prstGeom prst="rect">
            <a:avLst/>
          </a:prstGeom>
        </p:spPr>
        <p:txBody>
          <a:bodyPr vert="horz" wrap="square" lIns="0" tIns="17779" rIns="0" bIns="0" rtlCol="0">
            <a:spAutoFit/>
          </a:bodyPr>
          <a:lstStyle/>
          <a:p>
            <a:pPr>
              <a:spcBef>
                <a:spcPts val="140"/>
              </a:spcBef>
            </a:pPr>
            <a:r>
              <a:rPr sz="667" spc="-67" dirty="0">
                <a:solidFill>
                  <a:srgbClr val="404040"/>
                </a:solidFill>
                <a:latin typeface="Calibri"/>
                <a:cs typeface="Calibri"/>
              </a:rPr>
              <a:t>4</a:t>
            </a:r>
            <a:endParaRPr sz="667">
              <a:latin typeface="Calibri"/>
              <a:cs typeface="Calibri"/>
            </a:endParaRPr>
          </a:p>
        </p:txBody>
      </p:sp>
      <p:sp>
        <p:nvSpPr>
          <p:cNvPr id="116" name="object 116"/>
          <p:cNvSpPr/>
          <p:nvPr/>
        </p:nvSpPr>
        <p:spPr>
          <a:xfrm>
            <a:off x="12597880" y="2774788"/>
            <a:ext cx="100750" cy="132922"/>
          </a:xfrm>
          <a:custGeom>
            <a:avLst/>
            <a:gdLst/>
            <a:ahLst/>
            <a:cxnLst/>
            <a:rect l="l" t="t" r="r" b="b"/>
            <a:pathLst>
              <a:path w="75565" h="99694">
                <a:moveTo>
                  <a:pt x="75107" y="0"/>
                </a:moveTo>
                <a:lnTo>
                  <a:pt x="0" y="0"/>
                </a:lnTo>
                <a:lnTo>
                  <a:pt x="0" y="99466"/>
                </a:lnTo>
                <a:lnTo>
                  <a:pt x="75107" y="99466"/>
                </a:lnTo>
                <a:lnTo>
                  <a:pt x="75107" y="0"/>
                </a:lnTo>
                <a:close/>
              </a:path>
            </a:pathLst>
          </a:custGeom>
          <a:solidFill>
            <a:srgbClr val="FFFFFF"/>
          </a:solidFill>
        </p:spPr>
        <p:txBody>
          <a:bodyPr wrap="square" lIns="0" tIns="0" rIns="0" bIns="0" rtlCol="0"/>
          <a:lstStyle/>
          <a:p>
            <a:endParaRPr/>
          </a:p>
        </p:txBody>
      </p:sp>
      <p:sp>
        <p:nvSpPr>
          <p:cNvPr id="117" name="object 117"/>
          <p:cNvSpPr txBox="1"/>
          <p:nvPr/>
        </p:nvSpPr>
        <p:spPr>
          <a:xfrm>
            <a:off x="12627682" y="2768049"/>
            <a:ext cx="60958" cy="120609"/>
          </a:xfrm>
          <a:prstGeom prst="rect">
            <a:avLst/>
          </a:prstGeom>
        </p:spPr>
        <p:txBody>
          <a:bodyPr vert="horz" wrap="square" lIns="0" tIns="17779" rIns="0" bIns="0" rtlCol="0">
            <a:spAutoFit/>
          </a:bodyPr>
          <a:lstStyle/>
          <a:p>
            <a:pPr>
              <a:spcBef>
                <a:spcPts val="140"/>
              </a:spcBef>
            </a:pPr>
            <a:r>
              <a:rPr sz="667" spc="-67" dirty="0">
                <a:solidFill>
                  <a:srgbClr val="404040"/>
                </a:solidFill>
                <a:latin typeface="Calibri"/>
                <a:cs typeface="Calibri"/>
              </a:rPr>
              <a:t>2</a:t>
            </a:r>
            <a:endParaRPr sz="667">
              <a:latin typeface="Calibri"/>
              <a:cs typeface="Calibri"/>
            </a:endParaRPr>
          </a:p>
        </p:txBody>
      </p:sp>
      <p:sp>
        <p:nvSpPr>
          <p:cNvPr id="118" name="object 118"/>
          <p:cNvSpPr txBox="1"/>
          <p:nvPr/>
        </p:nvSpPr>
        <p:spPr>
          <a:xfrm>
            <a:off x="10405604" y="4494677"/>
            <a:ext cx="121069" cy="120609"/>
          </a:xfrm>
          <a:prstGeom prst="rect">
            <a:avLst/>
          </a:prstGeom>
        </p:spPr>
        <p:txBody>
          <a:bodyPr vert="horz" wrap="square" lIns="0" tIns="17779" rIns="0" bIns="0" rtlCol="0">
            <a:spAutoFit/>
          </a:bodyPr>
          <a:lstStyle/>
          <a:p>
            <a:pPr>
              <a:spcBef>
                <a:spcPts val="140"/>
              </a:spcBef>
            </a:pPr>
            <a:r>
              <a:rPr sz="667" spc="-33" dirty="0">
                <a:solidFill>
                  <a:srgbClr val="585858"/>
                </a:solidFill>
                <a:latin typeface="Calibri"/>
                <a:cs typeface="Calibri"/>
              </a:rPr>
              <a:t>0%</a:t>
            </a:r>
            <a:endParaRPr sz="667">
              <a:latin typeface="Calibri"/>
              <a:cs typeface="Calibri"/>
            </a:endParaRPr>
          </a:p>
        </p:txBody>
      </p:sp>
      <p:sp>
        <p:nvSpPr>
          <p:cNvPr id="119" name="object 119"/>
          <p:cNvSpPr txBox="1"/>
          <p:nvPr/>
        </p:nvSpPr>
        <p:spPr>
          <a:xfrm>
            <a:off x="12297325" y="4494677"/>
            <a:ext cx="164246" cy="120609"/>
          </a:xfrm>
          <a:prstGeom prst="rect">
            <a:avLst/>
          </a:prstGeom>
        </p:spPr>
        <p:txBody>
          <a:bodyPr vert="horz" wrap="square" lIns="0" tIns="17779" rIns="0" bIns="0" rtlCol="0">
            <a:spAutoFit/>
          </a:bodyPr>
          <a:lstStyle/>
          <a:p>
            <a:pPr>
              <a:spcBef>
                <a:spcPts val="140"/>
              </a:spcBef>
            </a:pPr>
            <a:r>
              <a:rPr sz="667" spc="-33" dirty="0">
                <a:solidFill>
                  <a:srgbClr val="585858"/>
                </a:solidFill>
                <a:latin typeface="Calibri"/>
                <a:cs typeface="Calibri"/>
              </a:rPr>
              <a:t>80%</a:t>
            </a:r>
            <a:endParaRPr sz="667">
              <a:latin typeface="Calibri"/>
              <a:cs typeface="Calibri"/>
            </a:endParaRPr>
          </a:p>
        </p:txBody>
      </p:sp>
      <p:sp>
        <p:nvSpPr>
          <p:cNvPr id="120" name="object 120"/>
          <p:cNvSpPr txBox="1"/>
          <p:nvPr/>
        </p:nvSpPr>
        <p:spPr>
          <a:xfrm>
            <a:off x="12753663" y="4494677"/>
            <a:ext cx="209119" cy="120609"/>
          </a:xfrm>
          <a:prstGeom prst="rect">
            <a:avLst/>
          </a:prstGeom>
        </p:spPr>
        <p:txBody>
          <a:bodyPr vert="horz" wrap="square" lIns="0" tIns="17779" rIns="0" bIns="0" rtlCol="0">
            <a:spAutoFit/>
          </a:bodyPr>
          <a:lstStyle/>
          <a:p>
            <a:pPr>
              <a:spcBef>
                <a:spcPts val="140"/>
              </a:spcBef>
            </a:pPr>
            <a:r>
              <a:rPr sz="667" spc="-27" dirty="0">
                <a:solidFill>
                  <a:srgbClr val="585858"/>
                </a:solidFill>
                <a:latin typeface="Calibri"/>
                <a:cs typeface="Calibri"/>
              </a:rPr>
              <a:t>100%</a:t>
            </a:r>
            <a:endParaRPr sz="667">
              <a:latin typeface="Calibri"/>
              <a:cs typeface="Calibri"/>
            </a:endParaRPr>
          </a:p>
        </p:txBody>
      </p:sp>
      <p:sp>
        <p:nvSpPr>
          <p:cNvPr id="121" name="object 121"/>
          <p:cNvSpPr txBox="1"/>
          <p:nvPr/>
        </p:nvSpPr>
        <p:spPr>
          <a:xfrm>
            <a:off x="10036132" y="3843615"/>
            <a:ext cx="358973" cy="120609"/>
          </a:xfrm>
          <a:prstGeom prst="rect">
            <a:avLst/>
          </a:prstGeom>
        </p:spPr>
        <p:txBody>
          <a:bodyPr vert="horz" wrap="square" lIns="0" tIns="17779" rIns="0" bIns="0" rtlCol="0">
            <a:spAutoFit/>
          </a:bodyPr>
          <a:lstStyle/>
          <a:p>
            <a:pPr>
              <a:spcBef>
                <a:spcPts val="140"/>
              </a:spcBef>
            </a:pPr>
            <a:r>
              <a:rPr sz="667" spc="-20" dirty="0">
                <a:solidFill>
                  <a:srgbClr val="585858"/>
                </a:solidFill>
                <a:latin typeface="游ゴシック"/>
                <a:cs typeface="游ゴシック"/>
              </a:rPr>
              <a:t>希望する</a:t>
            </a:r>
            <a:endParaRPr sz="667">
              <a:latin typeface="游ゴシック"/>
              <a:cs typeface="游ゴシック"/>
            </a:endParaRPr>
          </a:p>
        </p:txBody>
      </p:sp>
      <p:sp>
        <p:nvSpPr>
          <p:cNvPr id="122" name="object 122"/>
          <p:cNvSpPr txBox="1"/>
          <p:nvPr/>
        </p:nvSpPr>
        <p:spPr>
          <a:xfrm>
            <a:off x="9951129" y="2763139"/>
            <a:ext cx="443637" cy="120609"/>
          </a:xfrm>
          <a:prstGeom prst="rect">
            <a:avLst/>
          </a:prstGeom>
        </p:spPr>
        <p:txBody>
          <a:bodyPr vert="horz" wrap="square" lIns="0" tIns="17779" rIns="0" bIns="0" rtlCol="0">
            <a:spAutoFit/>
          </a:bodyPr>
          <a:lstStyle/>
          <a:p>
            <a:pPr>
              <a:spcBef>
                <a:spcPts val="140"/>
              </a:spcBef>
            </a:pPr>
            <a:r>
              <a:rPr sz="667" spc="-13" dirty="0">
                <a:solidFill>
                  <a:srgbClr val="585858"/>
                </a:solidFill>
                <a:latin typeface="游ゴシック"/>
                <a:cs typeface="游ゴシック"/>
              </a:rPr>
              <a:t>希望しない</a:t>
            </a:r>
            <a:endParaRPr sz="667">
              <a:latin typeface="游ゴシック"/>
              <a:cs typeface="游ゴシック"/>
            </a:endParaRPr>
          </a:p>
        </p:txBody>
      </p:sp>
      <p:grpSp>
        <p:nvGrpSpPr>
          <p:cNvPr id="123" name="object 123"/>
          <p:cNvGrpSpPr/>
          <p:nvPr/>
        </p:nvGrpSpPr>
        <p:grpSpPr>
          <a:xfrm>
            <a:off x="10733421" y="4737864"/>
            <a:ext cx="885580" cy="47412"/>
            <a:chOff x="8042402" y="3157626"/>
            <a:chExt cx="664210" cy="35560"/>
          </a:xfrm>
        </p:grpSpPr>
        <p:sp>
          <p:nvSpPr>
            <p:cNvPr id="124" name="object 124"/>
            <p:cNvSpPr/>
            <p:nvPr/>
          </p:nvSpPr>
          <p:spPr>
            <a:xfrm>
              <a:off x="8042402" y="3157626"/>
              <a:ext cx="35560" cy="35560"/>
            </a:xfrm>
            <a:custGeom>
              <a:avLst/>
              <a:gdLst/>
              <a:ahLst/>
              <a:cxnLst/>
              <a:rect l="l" t="t" r="r" b="b"/>
              <a:pathLst>
                <a:path w="35559" h="35560">
                  <a:moveTo>
                    <a:pt x="35153" y="0"/>
                  </a:moveTo>
                  <a:lnTo>
                    <a:pt x="0" y="0"/>
                  </a:lnTo>
                  <a:lnTo>
                    <a:pt x="0" y="35153"/>
                  </a:lnTo>
                  <a:lnTo>
                    <a:pt x="35153" y="35153"/>
                  </a:lnTo>
                  <a:lnTo>
                    <a:pt x="35153" y="0"/>
                  </a:lnTo>
                  <a:close/>
                </a:path>
              </a:pathLst>
            </a:custGeom>
            <a:solidFill>
              <a:srgbClr val="92D050"/>
            </a:solidFill>
          </p:spPr>
          <p:txBody>
            <a:bodyPr wrap="square" lIns="0" tIns="0" rIns="0" bIns="0" rtlCol="0"/>
            <a:lstStyle/>
            <a:p>
              <a:endParaRPr/>
            </a:p>
          </p:txBody>
        </p:sp>
        <p:sp>
          <p:nvSpPr>
            <p:cNvPr id="125" name="object 125"/>
            <p:cNvSpPr/>
            <p:nvPr/>
          </p:nvSpPr>
          <p:spPr>
            <a:xfrm>
              <a:off x="8356854" y="3157626"/>
              <a:ext cx="35560" cy="35560"/>
            </a:xfrm>
            <a:custGeom>
              <a:avLst/>
              <a:gdLst/>
              <a:ahLst/>
              <a:cxnLst/>
              <a:rect l="l" t="t" r="r" b="b"/>
              <a:pathLst>
                <a:path w="35559" h="35560">
                  <a:moveTo>
                    <a:pt x="35153" y="0"/>
                  </a:moveTo>
                  <a:lnTo>
                    <a:pt x="0" y="0"/>
                  </a:lnTo>
                  <a:lnTo>
                    <a:pt x="0" y="35153"/>
                  </a:lnTo>
                  <a:lnTo>
                    <a:pt x="35153" y="35153"/>
                  </a:lnTo>
                  <a:lnTo>
                    <a:pt x="35153" y="0"/>
                  </a:lnTo>
                  <a:close/>
                </a:path>
              </a:pathLst>
            </a:custGeom>
            <a:solidFill>
              <a:srgbClr val="5B9BD4"/>
            </a:solidFill>
          </p:spPr>
          <p:txBody>
            <a:bodyPr wrap="square" lIns="0" tIns="0" rIns="0" bIns="0" rtlCol="0"/>
            <a:lstStyle/>
            <a:p>
              <a:endParaRPr/>
            </a:p>
          </p:txBody>
        </p:sp>
        <p:sp>
          <p:nvSpPr>
            <p:cNvPr id="126" name="object 126"/>
            <p:cNvSpPr/>
            <p:nvPr/>
          </p:nvSpPr>
          <p:spPr>
            <a:xfrm>
              <a:off x="8671306" y="3157626"/>
              <a:ext cx="35560" cy="35560"/>
            </a:xfrm>
            <a:custGeom>
              <a:avLst/>
              <a:gdLst/>
              <a:ahLst/>
              <a:cxnLst/>
              <a:rect l="l" t="t" r="r" b="b"/>
              <a:pathLst>
                <a:path w="35559" h="35560">
                  <a:moveTo>
                    <a:pt x="35153" y="0"/>
                  </a:moveTo>
                  <a:lnTo>
                    <a:pt x="0" y="0"/>
                  </a:lnTo>
                  <a:lnTo>
                    <a:pt x="0" y="35153"/>
                  </a:lnTo>
                  <a:lnTo>
                    <a:pt x="35153" y="35153"/>
                  </a:lnTo>
                  <a:lnTo>
                    <a:pt x="35153" y="0"/>
                  </a:lnTo>
                  <a:close/>
                </a:path>
              </a:pathLst>
            </a:custGeom>
            <a:solidFill>
              <a:srgbClr val="FFC000"/>
            </a:solidFill>
          </p:spPr>
          <p:txBody>
            <a:bodyPr wrap="square" lIns="0" tIns="0" rIns="0" bIns="0" rtlCol="0"/>
            <a:lstStyle/>
            <a:p>
              <a:endParaRPr/>
            </a:p>
          </p:txBody>
        </p:sp>
      </p:grpSp>
      <p:sp>
        <p:nvSpPr>
          <p:cNvPr id="127" name="object 127"/>
          <p:cNvSpPr txBox="1"/>
          <p:nvPr/>
        </p:nvSpPr>
        <p:spPr>
          <a:xfrm>
            <a:off x="10801828" y="4494678"/>
            <a:ext cx="1453673" cy="313033"/>
          </a:xfrm>
          <a:prstGeom prst="rect">
            <a:avLst/>
          </a:prstGeom>
        </p:spPr>
        <p:txBody>
          <a:bodyPr vert="horz" wrap="square" lIns="0" tIns="17779" rIns="0" bIns="0" rtlCol="0">
            <a:spAutoFit/>
          </a:bodyPr>
          <a:lstStyle/>
          <a:p>
            <a:pPr marL="60112">
              <a:spcBef>
                <a:spcPts val="140"/>
              </a:spcBef>
              <a:tabLst>
                <a:tab pos="537620" algn="l"/>
                <a:tab pos="1016821"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a:p>
            <a:pPr>
              <a:spcBef>
                <a:spcPts val="687"/>
              </a:spcBef>
            </a:pPr>
            <a:r>
              <a:rPr sz="667" spc="73" dirty="0">
                <a:solidFill>
                  <a:srgbClr val="585858"/>
                </a:solidFill>
                <a:latin typeface="游ゴシック"/>
                <a:cs typeface="游ゴシック"/>
              </a:rPr>
              <a:t>小学校  中学校  全日制高等学校</a:t>
            </a:r>
            <a:endParaRPr sz="667">
              <a:latin typeface="游ゴシック"/>
              <a:cs typeface="游ゴシック"/>
            </a:endParaRPr>
          </a:p>
        </p:txBody>
      </p:sp>
      <p:sp>
        <p:nvSpPr>
          <p:cNvPr id="128" name="object 128"/>
          <p:cNvSpPr txBox="1"/>
          <p:nvPr/>
        </p:nvSpPr>
        <p:spPr>
          <a:xfrm>
            <a:off x="12295633" y="2171882"/>
            <a:ext cx="583332" cy="130740"/>
          </a:xfrm>
          <a:prstGeom prst="rect">
            <a:avLst/>
          </a:prstGeom>
        </p:spPr>
        <p:txBody>
          <a:bodyPr vert="horz" wrap="square" lIns="0" tIns="17779" rIns="0" bIns="0" rtlCol="0">
            <a:spAutoFit/>
          </a:bodyPr>
          <a:lstStyle/>
          <a:p>
            <a:pPr>
              <a:spcBef>
                <a:spcPts val="14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129" name="object 129"/>
          <p:cNvGrpSpPr/>
          <p:nvPr/>
        </p:nvGrpSpPr>
        <p:grpSpPr>
          <a:xfrm>
            <a:off x="4187322" y="5987717"/>
            <a:ext cx="2461169" cy="2157227"/>
            <a:chOff x="3132645" y="4095051"/>
            <a:chExt cx="1845945" cy="1617980"/>
          </a:xfrm>
        </p:grpSpPr>
        <p:sp>
          <p:nvSpPr>
            <p:cNvPr id="130" name="object 130"/>
            <p:cNvSpPr/>
            <p:nvPr/>
          </p:nvSpPr>
          <p:spPr>
            <a:xfrm>
              <a:off x="3503802" y="4097909"/>
              <a:ext cx="1103630" cy="1612265"/>
            </a:xfrm>
            <a:custGeom>
              <a:avLst/>
              <a:gdLst/>
              <a:ahLst/>
              <a:cxnLst/>
              <a:rect l="l" t="t" r="r" b="b"/>
              <a:pathLst>
                <a:path w="1103629" h="1612264">
                  <a:moveTo>
                    <a:pt x="0" y="1370202"/>
                  </a:moveTo>
                  <a:lnTo>
                    <a:pt x="0" y="1612138"/>
                  </a:lnTo>
                </a:path>
                <a:path w="1103629" h="1612264">
                  <a:moveTo>
                    <a:pt x="0" y="564514"/>
                  </a:moveTo>
                  <a:lnTo>
                    <a:pt x="0" y="1047622"/>
                  </a:lnTo>
                </a:path>
                <a:path w="1103629" h="1612264">
                  <a:moveTo>
                    <a:pt x="0" y="0"/>
                  </a:moveTo>
                  <a:lnTo>
                    <a:pt x="0" y="241934"/>
                  </a:lnTo>
                </a:path>
                <a:path w="1103629" h="1612264">
                  <a:moveTo>
                    <a:pt x="367919" y="564514"/>
                  </a:moveTo>
                  <a:lnTo>
                    <a:pt x="367919" y="1612138"/>
                  </a:lnTo>
                </a:path>
                <a:path w="1103629" h="1612264">
                  <a:moveTo>
                    <a:pt x="367919" y="0"/>
                  </a:moveTo>
                  <a:lnTo>
                    <a:pt x="367919" y="241934"/>
                  </a:lnTo>
                </a:path>
                <a:path w="1103629" h="1612264">
                  <a:moveTo>
                    <a:pt x="735711" y="1370202"/>
                  </a:moveTo>
                  <a:lnTo>
                    <a:pt x="735711" y="1612138"/>
                  </a:lnTo>
                </a:path>
                <a:path w="1103629" h="1612264">
                  <a:moveTo>
                    <a:pt x="735711" y="564514"/>
                  </a:moveTo>
                  <a:lnTo>
                    <a:pt x="735711" y="1047622"/>
                  </a:lnTo>
                </a:path>
                <a:path w="1103629" h="1612264">
                  <a:moveTo>
                    <a:pt x="735711" y="0"/>
                  </a:moveTo>
                  <a:lnTo>
                    <a:pt x="735711" y="241934"/>
                  </a:lnTo>
                </a:path>
                <a:path w="1103629" h="1612264">
                  <a:moveTo>
                    <a:pt x="1103502" y="1370202"/>
                  </a:moveTo>
                  <a:lnTo>
                    <a:pt x="1103502" y="1612138"/>
                  </a:lnTo>
                </a:path>
                <a:path w="1103629" h="1612264">
                  <a:moveTo>
                    <a:pt x="1103502" y="564514"/>
                  </a:moveTo>
                  <a:lnTo>
                    <a:pt x="1103502" y="1047622"/>
                  </a:lnTo>
                </a:path>
                <a:path w="1103629" h="1612264">
                  <a:moveTo>
                    <a:pt x="1103502" y="0"/>
                  </a:moveTo>
                  <a:lnTo>
                    <a:pt x="1103502" y="241934"/>
                  </a:lnTo>
                </a:path>
              </a:pathLst>
            </a:custGeom>
            <a:ln w="5333">
              <a:solidFill>
                <a:srgbClr val="D9D9D9"/>
              </a:solidFill>
            </a:ln>
          </p:spPr>
          <p:txBody>
            <a:bodyPr wrap="square" lIns="0" tIns="0" rIns="0" bIns="0" rtlCol="0"/>
            <a:lstStyle/>
            <a:p>
              <a:endParaRPr/>
            </a:p>
          </p:txBody>
        </p:sp>
        <p:sp>
          <p:nvSpPr>
            <p:cNvPr id="131" name="object 131"/>
            <p:cNvSpPr/>
            <p:nvPr/>
          </p:nvSpPr>
          <p:spPr>
            <a:xfrm>
              <a:off x="4975351" y="4097909"/>
              <a:ext cx="0" cy="1612265"/>
            </a:xfrm>
            <a:custGeom>
              <a:avLst/>
              <a:gdLst/>
              <a:ahLst/>
              <a:cxnLst/>
              <a:rect l="l" t="t" r="r" b="b"/>
              <a:pathLst>
                <a:path h="1612264">
                  <a:moveTo>
                    <a:pt x="0" y="0"/>
                  </a:moveTo>
                  <a:lnTo>
                    <a:pt x="0" y="1612138"/>
                  </a:lnTo>
                </a:path>
              </a:pathLst>
            </a:custGeom>
            <a:ln w="5334">
              <a:solidFill>
                <a:srgbClr val="D9D9D9"/>
              </a:solidFill>
            </a:ln>
          </p:spPr>
          <p:txBody>
            <a:bodyPr wrap="square" lIns="0" tIns="0" rIns="0" bIns="0" rtlCol="0"/>
            <a:lstStyle/>
            <a:p>
              <a:endParaRPr/>
            </a:p>
          </p:txBody>
        </p:sp>
        <p:sp>
          <p:nvSpPr>
            <p:cNvPr id="132" name="object 132"/>
            <p:cNvSpPr/>
            <p:nvPr/>
          </p:nvSpPr>
          <p:spPr>
            <a:xfrm>
              <a:off x="3135503" y="4339843"/>
              <a:ext cx="1307465" cy="1128395"/>
            </a:xfrm>
            <a:custGeom>
              <a:avLst/>
              <a:gdLst/>
              <a:ahLst/>
              <a:cxnLst/>
              <a:rect l="l" t="t" r="r" b="b"/>
              <a:pathLst>
                <a:path w="1307464" h="1128395">
                  <a:moveTo>
                    <a:pt x="736219" y="805688"/>
                  </a:moveTo>
                  <a:lnTo>
                    <a:pt x="0" y="805688"/>
                  </a:lnTo>
                  <a:lnTo>
                    <a:pt x="0" y="1128268"/>
                  </a:lnTo>
                  <a:lnTo>
                    <a:pt x="736219" y="1128268"/>
                  </a:lnTo>
                  <a:lnTo>
                    <a:pt x="736219" y="805688"/>
                  </a:lnTo>
                  <a:close/>
                </a:path>
                <a:path w="1307464" h="1128395">
                  <a:moveTo>
                    <a:pt x="1307084" y="0"/>
                  </a:moveTo>
                  <a:lnTo>
                    <a:pt x="0" y="0"/>
                  </a:lnTo>
                  <a:lnTo>
                    <a:pt x="0" y="322580"/>
                  </a:lnTo>
                  <a:lnTo>
                    <a:pt x="1307084" y="322580"/>
                  </a:lnTo>
                  <a:lnTo>
                    <a:pt x="1307084" y="0"/>
                  </a:lnTo>
                  <a:close/>
                </a:path>
              </a:pathLst>
            </a:custGeom>
            <a:solidFill>
              <a:srgbClr val="92D050"/>
            </a:solidFill>
          </p:spPr>
          <p:txBody>
            <a:bodyPr wrap="square" lIns="0" tIns="0" rIns="0" bIns="0" rtlCol="0"/>
            <a:lstStyle/>
            <a:p>
              <a:endParaRPr/>
            </a:p>
          </p:txBody>
        </p:sp>
        <p:sp>
          <p:nvSpPr>
            <p:cNvPr id="133" name="object 133"/>
            <p:cNvSpPr/>
            <p:nvPr/>
          </p:nvSpPr>
          <p:spPr>
            <a:xfrm>
              <a:off x="3871722" y="4339843"/>
              <a:ext cx="920115" cy="1128395"/>
            </a:xfrm>
            <a:custGeom>
              <a:avLst/>
              <a:gdLst/>
              <a:ahLst/>
              <a:cxnLst/>
              <a:rect l="l" t="t" r="r" b="b"/>
              <a:pathLst>
                <a:path w="920114" h="1128395">
                  <a:moveTo>
                    <a:pt x="861060" y="0"/>
                  </a:moveTo>
                  <a:lnTo>
                    <a:pt x="570865" y="0"/>
                  </a:lnTo>
                  <a:lnTo>
                    <a:pt x="570865" y="322580"/>
                  </a:lnTo>
                  <a:lnTo>
                    <a:pt x="861060" y="322580"/>
                  </a:lnTo>
                  <a:lnTo>
                    <a:pt x="861060" y="0"/>
                  </a:lnTo>
                  <a:close/>
                </a:path>
                <a:path w="920114" h="1128395">
                  <a:moveTo>
                    <a:pt x="919988" y="805688"/>
                  </a:moveTo>
                  <a:lnTo>
                    <a:pt x="0" y="805688"/>
                  </a:lnTo>
                  <a:lnTo>
                    <a:pt x="0" y="1128268"/>
                  </a:lnTo>
                  <a:lnTo>
                    <a:pt x="919988" y="1128268"/>
                  </a:lnTo>
                  <a:lnTo>
                    <a:pt x="919988" y="805688"/>
                  </a:lnTo>
                  <a:close/>
                </a:path>
              </a:pathLst>
            </a:custGeom>
            <a:solidFill>
              <a:srgbClr val="5B9BD4"/>
            </a:solidFill>
          </p:spPr>
          <p:txBody>
            <a:bodyPr wrap="square" lIns="0" tIns="0" rIns="0" bIns="0" rtlCol="0"/>
            <a:lstStyle/>
            <a:p>
              <a:endParaRPr/>
            </a:p>
          </p:txBody>
        </p:sp>
        <p:sp>
          <p:nvSpPr>
            <p:cNvPr id="134" name="object 134"/>
            <p:cNvSpPr/>
            <p:nvPr/>
          </p:nvSpPr>
          <p:spPr>
            <a:xfrm>
              <a:off x="4732782" y="4339843"/>
              <a:ext cx="242570" cy="1128395"/>
            </a:xfrm>
            <a:custGeom>
              <a:avLst/>
              <a:gdLst/>
              <a:ahLst/>
              <a:cxnLst/>
              <a:rect l="l" t="t" r="r" b="b"/>
              <a:pathLst>
                <a:path w="242570" h="1128395">
                  <a:moveTo>
                    <a:pt x="242443" y="805688"/>
                  </a:moveTo>
                  <a:lnTo>
                    <a:pt x="58928" y="805688"/>
                  </a:lnTo>
                  <a:lnTo>
                    <a:pt x="58928" y="1128268"/>
                  </a:lnTo>
                  <a:lnTo>
                    <a:pt x="242443" y="1128268"/>
                  </a:lnTo>
                  <a:lnTo>
                    <a:pt x="242443" y="805688"/>
                  </a:lnTo>
                  <a:close/>
                </a:path>
                <a:path w="242570" h="1128395">
                  <a:moveTo>
                    <a:pt x="242443" y="0"/>
                  </a:moveTo>
                  <a:lnTo>
                    <a:pt x="0" y="0"/>
                  </a:lnTo>
                  <a:lnTo>
                    <a:pt x="0" y="322580"/>
                  </a:lnTo>
                  <a:lnTo>
                    <a:pt x="242443" y="322580"/>
                  </a:lnTo>
                  <a:lnTo>
                    <a:pt x="242443" y="0"/>
                  </a:lnTo>
                  <a:close/>
                </a:path>
              </a:pathLst>
            </a:custGeom>
            <a:solidFill>
              <a:srgbClr val="FFC000"/>
            </a:solidFill>
          </p:spPr>
          <p:txBody>
            <a:bodyPr wrap="square" lIns="0" tIns="0" rIns="0" bIns="0" rtlCol="0"/>
            <a:lstStyle/>
            <a:p>
              <a:endParaRPr/>
            </a:p>
          </p:txBody>
        </p:sp>
        <p:sp>
          <p:nvSpPr>
            <p:cNvPr id="135" name="object 135"/>
            <p:cNvSpPr/>
            <p:nvPr/>
          </p:nvSpPr>
          <p:spPr>
            <a:xfrm>
              <a:off x="3135502" y="4097909"/>
              <a:ext cx="0" cy="1612265"/>
            </a:xfrm>
            <a:custGeom>
              <a:avLst/>
              <a:gdLst/>
              <a:ahLst/>
              <a:cxnLst/>
              <a:rect l="l" t="t" r="r" b="b"/>
              <a:pathLst>
                <a:path h="1612264">
                  <a:moveTo>
                    <a:pt x="0" y="1612137"/>
                  </a:moveTo>
                  <a:lnTo>
                    <a:pt x="0" y="0"/>
                  </a:lnTo>
                </a:path>
              </a:pathLst>
            </a:custGeom>
            <a:ln w="5334">
              <a:solidFill>
                <a:srgbClr val="D9D9D9"/>
              </a:solidFill>
            </a:ln>
          </p:spPr>
          <p:txBody>
            <a:bodyPr wrap="square" lIns="0" tIns="0" rIns="0" bIns="0" rtlCol="0"/>
            <a:lstStyle/>
            <a:p>
              <a:endParaRPr/>
            </a:p>
          </p:txBody>
        </p:sp>
        <p:sp>
          <p:nvSpPr>
            <p:cNvPr id="136" name="object 136"/>
            <p:cNvSpPr/>
            <p:nvPr/>
          </p:nvSpPr>
          <p:spPr>
            <a:xfrm>
              <a:off x="3465956" y="5257266"/>
              <a:ext cx="75565" cy="99695"/>
            </a:xfrm>
            <a:custGeom>
              <a:avLst/>
              <a:gdLst/>
              <a:ahLst/>
              <a:cxnLst/>
              <a:rect l="l" t="t" r="r" b="b"/>
              <a:pathLst>
                <a:path w="75564" h="99695">
                  <a:moveTo>
                    <a:pt x="75107" y="0"/>
                  </a:moveTo>
                  <a:lnTo>
                    <a:pt x="0" y="0"/>
                  </a:lnTo>
                  <a:lnTo>
                    <a:pt x="0" y="99466"/>
                  </a:lnTo>
                  <a:lnTo>
                    <a:pt x="75107" y="99466"/>
                  </a:lnTo>
                  <a:lnTo>
                    <a:pt x="75107" y="0"/>
                  </a:lnTo>
                  <a:close/>
                </a:path>
              </a:pathLst>
            </a:custGeom>
            <a:solidFill>
              <a:srgbClr val="FFFFFF"/>
            </a:solidFill>
          </p:spPr>
          <p:txBody>
            <a:bodyPr wrap="square" lIns="0" tIns="0" rIns="0" bIns="0" rtlCol="0"/>
            <a:lstStyle/>
            <a:p>
              <a:endParaRPr/>
            </a:p>
          </p:txBody>
        </p:sp>
      </p:grpSp>
      <p:sp>
        <p:nvSpPr>
          <p:cNvPr id="137" name="object 137"/>
          <p:cNvSpPr txBox="1"/>
          <p:nvPr/>
        </p:nvSpPr>
        <p:spPr>
          <a:xfrm>
            <a:off x="4659997" y="7531558"/>
            <a:ext cx="60958" cy="119755"/>
          </a:xfrm>
          <a:prstGeom prst="rect">
            <a:avLst/>
          </a:prstGeom>
        </p:spPr>
        <p:txBody>
          <a:bodyPr vert="horz" wrap="square" lIns="0" tIns="16933" rIns="0" bIns="0" rtlCol="0">
            <a:spAutoFit/>
          </a:bodyPr>
          <a:lstStyle/>
          <a:p>
            <a:pPr>
              <a:spcBef>
                <a:spcPts val="133"/>
              </a:spcBef>
            </a:pPr>
            <a:r>
              <a:rPr sz="667" spc="-67" dirty="0">
                <a:solidFill>
                  <a:srgbClr val="404040"/>
                </a:solidFill>
                <a:latin typeface="Calibri"/>
                <a:cs typeface="Calibri"/>
              </a:rPr>
              <a:t>4</a:t>
            </a:r>
            <a:endParaRPr sz="667">
              <a:latin typeface="Calibri"/>
              <a:cs typeface="Calibri"/>
            </a:endParaRPr>
          </a:p>
        </p:txBody>
      </p:sp>
      <p:sp>
        <p:nvSpPr>
          <p:cNvPr id="138" name="object 138"/>
          <p:cNvSpPr/>
          <p:nvPr/>
        </p:nvSpPr>
        <p:spPr>
          <a:xfrm>
            <a:off x="4990862" y="6462562"/>
            <a:ext cx="143928" cy="132922"/>
          </a:xfrm>
          <a:custGeom>
            <a:avLst/>
            <a:gdLst/>
            <a:ahLst/>
            <a:cxnLst/>
            <a:rect l="l" t="t" r="r" b="b"/>
            <a:pathLst>
              <a:path w="107950" h="99695">
                <a:moveTo>
                  <a:pt x="107530" y="0"/>
                </a:moveTo>
                <a:lnTo>
                  <a:pt x="0" y="0"/>
                </a:lnTo>
                <a:lnTo>
                  <a:pt x="0" y="99466"/>
                </a:lnTo>
                <a:lnTo>
                  <a:pt x="107530" y="99466"/>
                </a:lnTo>
                <a:lnTo>
                  <a:pt x="107530" y="0"/>
                </a:lnTo>
                <a:close/>
              </a:path>
            </a:pathLst>
          </a:custGeom>
          <a:solidFill>
            <a:srgbClr val="FFFFFF"/>
          </a:solidFill>
        </p:spPr>
        <p:txBody>
          <a:bodyPr wrap="square" lIns="0" tIns="0" rIns="0" bIns="0" rtlCol="0"/>
          <a:lstStyle/>
          <a:p>
            <a:endParaRPr/>
          </a:p>
        </p:txBody>
      </p:sp>
      <p:sp>
        <p:nvSpPr>
          <p:cNvPr id="139" name="object 139"/>
          <p:cNvSpPr txBox="1"/>
          <p:nvPr/>
        </p:nvSpPr>
        <p:spPr>
          <a:xfrm>
            <a:off x="5019310" y="6456332"/>
            <a:ext cx="104136" cy="119755"/>
          </a:xfrm>
          <a:prstGeom prst="rect">
            <a:avLst/>
          </a:prstGeom>
        </p:spPr>
        <p:txBody>
          <a:bodyPr vert="horz" wrap="square" lIns="0" tIns="16933" rIns="0" bIns="0" rtlCol="0">
            <a:spAutoFit/>
          </a:bodyPr>
          <a:lstStyle/>
          <a:p>
            <a:pPr>
              <a:spcBef>
                <a:spcPts val="133"/>
              </a:spcBef>
            </a:pPr>
            <a:r>
              <a:rPr sz="667" spc="-33" dirty="0">
                <a:solidFill>
                  <a:srgbClr val="404040"/>
                </a:solidFill>
                <a:latin typeface="Calibri"/>
                <a:cs typeface="Calibri"/>
              </a:rPr>
              <a:t>27</a:t>
            </a:r>
            <a:endParaRPr sz="667">
              <a:latin typeface="Calibri"/>
              <a:cs typeface="Calibri"/>
            </a:endParaRPr>
          </a:p>
        </p:txBody>
      </p:sp>
      <p:sp>
        <p:nvSpPr>
          <p:cNvPr id="140" name="object 140"/>
          <p:cNvSpPr/>
          <p:nvPr/>
        </p:nvSpPr>
        <p:spPr>
          <a:xfrm>
            <a:off x="5735564" y="7537281"/>
            <a:ext cx="100750" cy="132922"/>
          </a:xfrm>
          <a:custGeom>
            <a:avLst/>
            <a:gdLst/>
            <a:ahLst/>
            <a:cxnLst/>
            <a:rect l="l" t="t" r="r" b="b"/>
            <a:pathLst>
              <a:path w="75564" h="99695">
                <a:moveTo>
                  <a:pt x="75107" y="0"/>
                </a:moveTo>
                <a:lnTo>
                  <a:pt x="0" y="0"/>
                </a:lnTo>
                <a:lnTo>
                  <a:pt x="0" y="99466"/>
                </a:lnTo>
                <a:lnTo>
                  <a:pt x="75107" y="99466"/>
                </a:lnTo>
                <a:lnTo>
                  <a:pt x="75107" y="0"/>
                </a:lnTo>
                <a:close/>
              </a:path>
            </a:pathLst>
          </a:custGeom>
          <a:solidFill>
            <a:srgbClr val="FFFFFF"/>
          </a:solidFill>
        </p:spPr>
        <p:txBody>
          <a:bodyPr wrap="square" lIns="0" tIns="0" rIns="0" bIns="0" rtlCol="0"/>
          <a:lstStyle/>
          <a:p>
            <a:endParaRPr/>
          </a:p>
        </p:txBody>
      </p:sp>
      <p:sp>
        <p:nvSpPr>
          <p:cNvPr id="141" name="object 141"/>
          <p:cNvSpPr txBox="1"/>
          <p:nvPr/>
        </p:nvSpPr>
        <p:spPr>
          <a:xfrm>
            <a:off x="5764180" y="7531558"/>
            <a:ext cx="60958" cy="119755"/>
          </a:xfrm>
          <a:prstGeom prst="rect">
            <a:avLst/>
          </a:prstGeom>
        </p:spPr>
        <p:txBody>
          <a:bodyPr vert="horz" wrap="square" lIns="0" tIns="16933" rIns="0" bIns="0" rtlCol="0">
            <a:spAutoFit/>
          </a:bodyPr>
          <a:lstStyle/>
          <a:p>
            <a:pPr>
              <a:spcBef>
                <a:spcPts val="133"/>
              </a:spcBef>
            </a:pPr>
            <a:r>
              <a:rPr sz="667" spc="-67" dirty="0">
                <a:solidFill>
                  <a:srgbClr val="404040"/>
                </a:solidFill>
                <a:latin typeface="Calibri"/>
                <a:cs typeface="Calibri"/>
              </a:rPr>
              <a:t>5</a:t>
            </a:r>
            <a:endParaRPr sz="667">
              <a:latin typeface="Calibri"/>
              <a:cs typeface="Calibri"/>
            </a:endParaRPr>
          </a:p>
        </p:txBody>
      </p:sp>
      <p:sp>
        <p:nvSpPr>
          <p:cNvPr id="142" name="object 142"/>
          <p:cNvSpPr/>
          <p:nvPr/>
        </p:nvSpPr>
        <p:spPr>
          <a:xfrm>
            <a:off x="6077604" y="6462562"/>
            <a:ext cx="100750" cy="132922"/>
          </a:xfrm>
          <a:custGeom>
            <a:avLst/>
            <a:gdLst/>
            <a:ahLst/>
            <a:cxnLst/>
            <a:rect l="l" t="t" r="r" b="b"/>
            <a:pathLst>
              <a:path w="75564" h="99695">
                <a:moveTo>
                  <a:pt x="75107" y="0"/>
                </a:moveTo>
                <a:lnTo>
                  <a:pt x="0" y="0"/>
                </a:lnTo>
                <a:lnTo>
                  <a:pt x="0" y="99466"/>
                </a:lnTo>
                <a:lnTo>
                  <a:pt x="75107" y="99466"/>
                </a:lnTo>
                <a:lnTo>
                  <a:pt x="75107" y="0"/>
                </a:lnTo>
                <a:close/>
              </a:path>
            </a:pathLst>
          </a:custGeom>
          <a:solidFill>
            <a:srgbClr val="FFFFFF"/>
          </a:solidFill>
        </p:spPr>
        <p:txBody>
          <a:bodyPr wrap="square" lIns="0" tIns="0" rIns="0" bIns="0" rtlCol="0"/>
          <a:lstStyle/>
          <a:p>
            <a:endParaRPr/>
          </a:p>
        </p:txBody>
      </p:sp>
      <p:sp>
        <p:nvSpPr>
          <p:cNvPr id="143" name="object 143"/>
          <p:cNvSpPr txBox="1"/>
          <p:nvPr/>
        </p:nvSpPr>
        <p:spPr>
          <a:xfrm>
            <a:off x="6106390" y="6456332"/>
            <a:ext cx="60958" cy="119755"/>
          </a:xfrm>
          <a:prstGeom prst="rect">
            <a:avLst/>
          </a:prstGeom>
        </p:spPr>
        <p:txBody>
          <a:bodyPr vert="horz" wrap="square" lIns="0" tIns="16933" rIns="0" bIns="0" rtlCol="0">
            <a:spAutoFit/>
          </a:bodyPr>
          <a:lstStyle/>
          <a:p>
            <a:pPr>
              <a:spcBef>
                <a:spcPts val="133"/>
              </a:spcBef>
            </a:pPr>
            <a:r>
              <a:rPr sz="667" spc="-67" dirty="0">
                <a:solidFill>
                  <a:srgbClr val="404040"/>
                </a:solidFill>
                <a:latin typeface="Calibri"/>
                <a:cs typeface="Calibri"/>
              </a:rPr>
              <a:t>6</a:t>
            </a:r>
            <a:endParaRPr sz="667">
              <a:latin typeface="Calibri"/>
              <a:cs typeface="Calibri"/>
            </a:endParaRPr>
          </a:p>
        </p:txBody>
      </p:sp>
      <p:sp>
        <p:nvSpPr>
          <p:cNvPr id="144" name="object 144"/>
          <p:cNvSpPr/>
          <p:nvPr/>
        </p:nvSpPr>
        <p:spPr>
          <a:xfrm>
            <a:off x="6471458" y="7537281"/>
            <a:ext cx="100750" cy="132922"/>
          </a:xfrm>
          <a:custGeom>
            <a:avLst/>
            <a:gdLst/>
            <a:ahLst/>
            <a:cxnLst/>
            <a:rect l="l" t="t" r="r" b="b"/>
            <a:pathLst>
              <a:path w="75564" h="99695">
                <a:moveTo>
                  <a:pt x="75107" y="0"/>
                </a:moveTo>
                <a:lnTo>
                  <a:pt x="0" y="0"/>
                </a:lnTo>
                <a:lnTo>
                  <a:pt x="0" y="99466"/>
                </a:lnTo>
                <a:lnTo>
                  <a:pt x="75107" y="99466"/>
                </a:lnTo>
                <a:lnTo>
                  <a:pt x="75107" y="0"/>
                </a:lnTo>
                <a:close/>
              </a:path>
            </a:pathLst>
          </a:custGeom>
          <a:solidFill>
            <a:srgbClr val="FFFFFF"/>
          </a:solidFill>
        </p:spPr>
        <p:txBody>
          <a:bodyPr wrap="square" lIns="0" tIns="0" rIns="0" bIns="0" rtlCol="0"/>
          <a:lstStyle/>
          <a:p>
            <a:endParaRPr/>
          </a:p>
        </p:txBody>
      </p:sp>
      <p:sp>
        <p:nvSpPr>
          <p:cNvPr id="145" name="object 145"/>
          <p:cNvSpPr txBox="1"/>
          <p:nvPr/>
        </p:nvSpPr>
        <p:spPr>
          <a:xfrm>
            <a:off x="6500245" y="7531558"/>
            <a:ext cx="60958" cy="119755"/>
          </a:xfrm>
          <a:prstGeom prst="rect">
            <a:avLst/>
          </a:prstGeom>
        </p:spPr>
        <p:txBody>
          <a:bodyPr vert="horz" wrap="square" lIns="0" tIns="16933" rIns="0" bIns="0" rtlCol="0">
            <a:spAutoFit/>
          </a:bodyPr>
          <a:lstStyle/>
          <a:p>
            <a:pPr>
              <a:spcBef>
                <a:spcPts val="133"/>
              </a:spcBef>
            </a:pPr>
            <a:r>
              <a:rPr sz="667" spc="-67" dirty="0">
                <a:solidFill>
                  <a:srgbClr val="404040"/>
                </a:solidFill>
                <a:latin typeface="Calibri"/>
                <a:cs typeface="Calibri"/>
              </a:rPr>
              <a:t>1</a:t>
            </a:r>
            <a:endParaRPr sz="667">
              <a:latin typeface="Calibri"/>
              <a:cs typeface="Calibri"/>
            </a:endParaRPr>
          </a:p>
        </p:txBody>
      </p:sp>
      <p:sp>
        <p:nvSpPr>
          <p:cNvPr id="146" name="object 146"/>
          <p:cNvSpPr/>
          <p:nvPr/>
        </p:nvSpPr>
        <p:spPr>
          <a:xfrm>
            <a:off x="6432682" y="6462562"/>
            <a:ext cx="100750" cy="132922"/>
          </a:xfrm>
          <a:custGeom>
            <a:avLst/>
            <a:gdLst/>
            <a:ahLst/>
            <a:cxnLst/>
            <a:rect l="l" t="t" r="r" b="b"/>
            <a:pathLst>
              <a:path w="75564" h="99695">
                <a:moveTo>
                  <a:pt x="75107" y="0"/>
                </a:moveTo>
                <a:lnTo>
                  <a:pt x="0" y="0"/>
                </a:lnTo>
                <a:lnTo>
                  <a:pt x="0" y="99466"/>
                </a:lnTo>
                <a:lnTo>
                  <a:pt x="75107" y="99466"/>
                </a:lnTo>
                <a:lnTo>
                  <a:pt x="75107" y="0"/>
                </a:lnTo>
                <a:close/>
              </a:path>
            </a:pathLst>
          </a:custGeom>
          <a:solidFill>
            <a:srgbClr val="FFFFFF"/>
          </a:solidFill>
        </p:spPr>
        <p:txBody>
          <a:bodyPr wrap="square" lIns="0" tIns="0" rIns="0" bIns="0" rtlCol="0"/>
          <a:lstStyle/>
          <a:p>
            <a:endParaRPr/>
          </a:p>
        </p:txBody>
      </p:sp>
      <p:sp>
        <p:nvSpPr>
          <p:cNvPr id="147" name="object 147"/>
          <p:cNvSpPr txBox="1"/>
          <p:nvPr/>
        </p:nvSpPr>
        <p:spPr>
          <a:xfrm>
            <a:off x="6461638" y="6456332"/>
            <a:ext cx="60958" cy="119755"/>
          </a:xfrm>
          <a:prstGeom prst="rect">
            <a:avLst/>
          </a:prstGeom>
        </p:spPr>
        <p:txBody>
          <a:bodyPr vert="horz" wrap="square" lIns="0" tIns="16933" rIns="0" bIns="0" rtlCol="0">
            <a:spAutoFit/>
          </a:bodyPr>
          <a:lstStyle/>
          <a:p>
            <a:pPr>
              <a:spcBef>
                <a:spcPts val="133"/>
              </a:spcBef>
            </a:pPr>
            <a:r>
              <a:rPr sz="667" spc="-67" dirty="0">
                <a:solidFill>
                  <a:srgbClr val="404040"/>
                </a:solidFill>
                <a:latin typeface="Calibri"/>
                <a:cs typeface="Calibri"/>
              </a:rPr>
              <a:t>5</a:t>
            </a:r>
            <a:endParaRPr sz="667">
              <a:latin typeface="Calibri"/>
              <a:cs typeface="Calibri"/>
            </a:endParaRPr>
          </a:p>
        </p:txBody>
      </p:sp>
      <p:sp>
        <p:nvSpPr>
          <p:cNvPr id="148" name="object 148"/>
          <p:cNvSpPr txBox="1"/>
          <p:nvPr/>
        </p:nvSpPr>
        <p:spPr>
          <a:xfrm>
            <a:off x="4139486" y="8175340"/>
            <a:ext cx="121069" cy="119755"/>
          </a:xfrm>
          <a:prstGeom prst="rect">
            <a:avLst/>
          </a:prstGeom>
        </p:spPr>
        <p:txBody>
          <a:bodyPr vert="horz" wrap="square" lIns="0" tIns="16933" rIns="0" bIns="0" rtlCol="0">
            <a:spAutoFit/>
          </a:bodyPr>
          <a:lstStyle/>
          <a:p>
            <a:pPr>
              <a:spcBef>
                <a:spcPts val="133"/>
              </a:spcBef>
            </a:pPr>
            <a:r>
              <a:rPr sz="667" spc="-33" dirty="0">
                <a:solidFill>
                  <a:srgbClr val="585858"/>
                </a:solidFill>
                <a:latin typeface="Calibri"/>
                <a:cs typeface="Calibri"/>
              </a:rPr>
              <a:t>0%</a:t>
            </a:r>
            <a:endParaRPr sz="667">
              <a:latin typeface="Calibri"/>
              <a:cs typeface="Calibri"/>
            </a:endParaRPr>
          </a:p>
        </p:txBody>
      </p:sp>
      <p:sp>
        <p:nvSpPr>
          <p:cNvPr id="149" name="object 149"/>
          <p:cNvSpPr txBox="1"/>
          <p:nvPr/>
        </p:nvSpPr>
        <p:spPr>
          <a:xfrm>
            <a:off x="4608524" y="8175340"/>
            <a:ext cx="1145497" cy="119755"/>
          </a:xfrm>
          <a:prstGeom prst="rect">
            <a:avLst/>
          </a:prstGeom>
        </p:spPr>
        <p:txBody>
          <a:bodyPr vert="horz" wrap="square" lIns="0" tIns="16933" rIns="0" bIns="0" rtlCol="0">
            <a:spAutoFit/>
          </a:bodyPr>
          <a:lstStyle/>
          <a:p>
            <a:pPr>
              <a:spcBef>
                <a:spcPts val="133"/>
              </a:spcBef>
              <a:tabLst>
                <a:tab pos="490208" algn="l"/>
                <a:tab pos="981262"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p:txBody>
      </p:sp>
      <p:sp>
        <p:nvSpPr>
          <p:cNvPr id="150" name="object 150"/>
          <p:cNvSpPr txBox="1"/>
          <p:nvPr/>
        </p:nvSpPr>
        <p:spPr>
          <a:xfrm>
            <a:off x="6080312" y="8175340"/>
            <a:ext cx="165941" cy="119755"/>
          </a:xfrm>
          <a:prstGeom prst="rect">
            <a:avLst/>
          </a:prstGeom>
        </p:spPr>
        <p:txBody>
          <a:bodyPr vert="horz" wrap="square" lIns="0" tIns="16933" rIns="0" bIns="0" rtlCol="0">
            <a:spAutoFit/>
          </a:bodyPr>
          <a:lstStyle/>
          <a:p>
            <a:pPr>
              <a:spcBef>
                <a:spcPts val="133"/>
              </a:spcBef>
            </a:pPr>
            <a:r>
              <a:rPr sz="667" spc="-33" dirty="0">
                <a:solidFill>
                  <a:srgbClr val="585858"/>
                </a:solidFill>
                <a:latin typeface="Calibri"/>
                <a:cs typeface="Calibri"/>
              </a:rPr>
              <a:t>80%</a:t>
            </a:r>
            <a:endParaRPr sz="667">
              <a:latin typeface="Calibri"/>
              <a:cs typeface="Calibri"/>
            </a:endParaRPr>
          </a:p>
        </p:txBody>
      </p:sp>
      <p:sp>
        <p:nvSpPr>
          <p:cNvPr id="151" name="object 151"/>
          <p:cNvSpPr txBox="1"/>
          <p:nvPr/>
        </p:nvSpPr>
        <p:spPr>
          <a:xfrm>
            <a:off x="6549687" y="8175340"/>
            <a:ext cx="207426" cy="119755"/>
          </a:xfrm>
          <a:prstGeom prst="rect">
            <a:avLst/>
          </a:prstGeom>
        </p:spPr>
        <p:txBody>
          <a:bodyPr vert="horz" wrap="square" lIns="0" tIns="16933" rIns="0" bIns="0" rtlCol="0">
            <a:spAutoFit/>
          </a:bodyPr>
          <a:lstStyle/>
          <a:p>
            <a:pPr>
              <a:spcBef>
                <a:spcPts val="133"/>
              </a:spcBef>
            </a:pPr>
            <a:r>
              <a:rPr sz="667" spc="-27" dirty="0">
                <a:solidFill>
                  <a:srgbClr val="585858"/>
                </a:solidFill>
                <a:latin typeface="Calibri"/>
                <a:cs typeface="Calibri"/>
              </a:rPr>
              <a:t>100%</a:t>
            </a:r>
            <a:endParaRPr sz="667">
              <a:latin typeface="Calibri"/>
              <a:cs typeface="Calibri"/>
            </a:endParaRPr>
          </a:p>
        </p:txBody>
      </p:sp>
      <p:sp>
        <p:nvSpPr>
          <p:cNvPr id="152" name="object 152"/>
          <p:cNvSpPr txBox="1"/>
          <p:nvPr/>
        </p:nvSpPr>
        <p:spPr>
          <a:xfrm>
            <a:off x="3941542" y="7526816"/>
            <a:ext cx="187953" cy="119755"/>
          </a:xfrm>
          <a:prstGeom prst="rect">
            <a:avLst/>
          </a:prstGeom>
        </p:spPr>
        <p:txBody>
          <a:bodyPr vert="horz" wrap="square" lIns="0" tIns="16933" rIns="0" bIns="0" rtlCol="0">
            <a:spAutoFit/>
          </a:bodyPr>
          <a:lstStyle/>
          <a:p>
            <a:pPr>
              <a:spcBef>
                <a:spcPts val="133"/>
              </a:spcBef>
            </a:pPr>
            <a:r>
              <a:rPr sz="667" spc="-33" dirty="0">
                <a:solidFill>
                  <a:srgbClr val="585858"/>
                </a:solidFill>
                <a:latin typeface="游ゴシック"/>
                <a:cs typeface="游ゴシック"/>
              </a:rPr>
              <a:t>ある</a:t>
            </a:r>
            <a:endParaRPr sz="667">
              <a:latin typeface="游ゴシック"/>
              <a:cs typeface="游ゴシック"/>
            </a:endParaRPr>
          </a:p>
        </p:txBody>
      </p:sp>
      <p:sp>
        <p:nvSpPr>
          <p:cNvPr id="153" name="object 153"/>
          <p:cNvSpPr txBox="1"/>
          <p:nvPr/>
        </p:nvSpPr>
        <p:spPr>
          <a:xfrm>
            <a:off x="3941542" y="6451929"/>
            <a:ext cx="187953" cy="119755"/>
          </a:xfrm>
          <a:prstGeom prst="rect">
            <a:avLst/>
          </a:prstGeom>
        </p:spPr>
        <p:txBody>
          <a:bodyPr vert="horz" wrap="square" lIns="0" tIns="16933" rIns="0" bIns="0" rtlCol="0">
            <a:spAutoFit/>
          </a:bodyPr>
          <a:lstStyle/>
          <a:p>
            <a:pPr>
              <a:spcBef>
                <a:spcPts val="133"/>
              </a:spcBef>
            </a:pPr>
            <a:r>
              <a:rPr sz="667" spc="-33" dirty="0">
                <a:solidFill>
                  <a:srgbClr val="585858"/>
                </a:solidFill>
                <a:latin typeface="游ゴシック"/>
                <a:cs typeface="游ゴシック"/>
              </a:rPr>
              <a:t>ない</a:t>
            </a:r>
            <a:endParaRPr sz="667">
              <a:latin typeface="游ゴシック"/>
              <a:cs typeface="游ゴシック"/>
            </a:endParaRPr>
          </a:p>
        </p:txBody>
      </p:sp>
      <p:grpSp>
        <p:nvGrpSpPr>
          <p:cNvPr id="154" name="object 154"/>
          <p:cNvGrpSpPr/>
          <p:nvPr/>
        </p:nvGrpSpPr>
        <p:grpSpPr>
          <a:xfrm>
            <a:off x="4627317" y="8417510"/>
            <a:ext cx="885580" cy="47412"/>
            <a:chOff x="3462654" y="5917463"/>
            <a:chExt cx="664210" cy="35560"/>
          </a:xfrm>
        </p:grpSpPr>
        <p:sp>
          <p:nvSpPr>
            <p:cNvPr id="155" name="object 155"/>
            <p:cNvSpPr/>
            <p:nvPr/>
          </p:nvSpPr>
          <p:spPr>
            <a:xfrm>
              <a:off x="3462654" y="5917463"/>
              <a:ext cx="35560" cy="35560"/>
            </a:xfrm>
            <a:custGeom>
              <a:avLst/>
              <a:gdLst/>
              <a:ahLst/>
              <a:cxnLst/>
              <a:rect l="l" t="t" r="r" b="b"/>
              <a:pathLst>
                <a:path w="35560" h="35560">
                  <a:moveTo>
                    <a:pt x="35153" y="0"/>
                  </a:moveTo>
                  <a:lnTo>
                    <a:pt x="0" y="0"/>
                  </a:lnTo>
                  <a:lnTo>
                    <a:pt x="0" y="35153"/>
                  </a:lnTo>
                  <a:lnTo>
                    <a:pt x="35153" y="35153"/>
                  </a:lnTo>
                  <a:lnTo>
                    <a:pt x="35153" y="0"/>
                  </a:lnTo>
                  <a:close/>
                </a:path>
              </a:pathLst>
            </a:custGeom>
            <a:solidFill>
              <a:srgbClr val="92D050"/>
            </a:solidFill>
          </p:spPr>
          <p:txBody>
            <a:bodyPr wrap="square" lIns="0" tIns="0" rIns="0" bIns="0" rtlCol="0"/>
            <a:lstStyle/>
            <a:p>
              <a:endParaRPr/>
            </a:p>
          </p:txBody>
        </p:sp>
        <p:sp>
          <p:nvSpPr>
            <p:cNvPr id="156" name="object 156"/>
            <p:cNvSpPr/>
            <p:nvPr/>
          </p:nvSpPr>
          <p:spPr>
            <a:xfrm>
              <a:off x="3777233" y="5917463"/>
              <a:ext cx="35560" cy="35560"/>
            </a:xfrm>
            <a:custGeom>
              <a:avLst/>
              <a:gdLst/>
              <a:ahLst/>
              <a:cxnLst/>
              <a:rect l="l" t="t" r="r" b="b"/>
              <a:pathLst>
                <a:path w="35560" h="35560">
                  <a:moveTo>
                    <a:pt x="35153" y="0"/>
                  </a:moveTo>
                  <a:lnTo>
                    <a:pt x="0" y="0"/>
                  </a:lnTo>
                  <a:lnTo>
                    <a:pt x="0" y="35153"/>
                  </a:lnTo>
                  <a:lnTo>
                    <a:pt x="35153" y="35153"/>
                  </a:lnTo>
                  <a:lnTo>
                    <a:pt x="35153" y="0"/>
                  </a:lnTo>
                  <a:close/>
                </a:path>
              </a:pathLst>
            </a:custGeom>
            <a:solidFill>
              <a:srgbClr val="5B9BD4"/>
            </a:solidFill>
          </p:spPr>
          <p:txBody>
            <a:bodyPr wrap="square" lIns="0" tIns="0" rIns="0" bIns="0" rtlCol="0"/>
            <a:lstStyle/>
            <a:p>
              <a:endParaRPr/>
            </a:p>
          </p:txBody>
        </p:sp>
        <p:sp>
          <p:nvSpPr>
            <p:cNvPr id="157" name="object 157"/>
            <p:cNvSpPr/>
            <p:nvPr/>
          </p:nvSpPr>
          <p:spPr>
            <a:xfrm>
              <a:off x="4091685" y="5917463"/>
              <a:ext cx="35560" cy="35560"/>
            </a:xfrm>
            <a:custGeom>
              <a:avLst/>
              <a:gdLst/>
              <a:ahLst/>
              <a:cxnLst/>
              <a:rect l="l" t="t" r="r" b="b"/>
              <a:pathLst>
                <a:path w="35560" h="35560">
                  <a:moveTo>
                    <a:pt x="35153" y="0"/>
                  </a:moveTo>
                  <a:lnTo>
                    <a:pt x="0" y="0"/>
                  </a:lnTo>
                  <a:lnTo>
                    <a:pt x="0" y="35153"/>
                  </a:lnTo>
                  <a:lnTo>
                    <a:pt x="35153" y="35153"/>
                  </a:lnTo>
                  <a:lnTo>
                    <a:pt x="35153" y="0"/>
                  </a:lnTo>
                  <a:close/>
                </a:path>
              </a:pathLst>
            </a:custGeom>
            <a:solidFill>
              <a:srgbClr val="FFC000"/>
            </a:solidFill>
          </p:spPr>
          <p:txBody>
            <a:bodyPr wrap="square" lIns="0" tIns="0" rIns="0" bIns="0" rtlCol="0"/>
            <a:lstStyle/>
            <a:p>
              <a:endParaRPr/>
            </a:p>
          </p:txBody>
        </p:sp>
      </p:grpSp>
      <p:sp>
        <p:nvSpPr>
          <p:cNvPr id="158" name="object 158"/>
          <p:cNvSpPr txBox="1"/>
          <p:nvPr/>
        </p:nvSpPr>
        <p:spPr>
          <a:xfrm>
            <a:off x="4694540" y="8364308"/>
            <a:ext cx="1453673" cy="119755"/>
          </a:xfrm>
          <a:prstGeom prst="rect">
            <a:avLst/>
          </a:prstGeom>
        </p:spPr>
        <p:txBody>
          <a:bodyPr vert="horz" wrap="square" lIns="0" tIns="16933" rIns="0" bIns="0" rtlCol="0">
            <a:spAutoFit/>
          </a:bodyPr>
          <a:lstStyle/>
          <a:p>
            <a:pPr>
              <a:spcBef>
                <a:spcPts val="133"/>
              </a:spcBef>
            </a:pPr>
            <a:r>
              <a:rPr sz="667" spc="73" dirty="0">
                <a:solidFill>
                  <a:srgbClr val="585858"/>
                </a:solidFill>
                <a:latin typeface="游ゴシック"/>
                <a:cs typeface="游ゴシック"/>
              </a:rPr>
              <a:t>小学校  中学校  全日制高等学校</a:t>
            </a:r>
            <a:endParaRPr sz="667">
              <a:latin typeface="游ゴシック"/>
              <a:cs typeface="游ゴシック"/>
            </a:endParaRPr>
          </a:p>
        </p:txBody>
      </p:sp>
      <p:sp>
        <p:nvSpPr>
          <p:cNvPr id="159" name="object 159"/>
          <p:cNvSpPr txBox="1"/>
          <p:nvPr/>
        </p:nvSpPr>
        <p:spPr>
          <a:xfrm>
            <a:off x="6076758" y="5826806"/>
            <a:ext cx="585872" cy="130740"/>
          </a:xfrm>
          <a:prstGeom prst="rect">
            <a:avLst/>
          </a:prstGeom>
        </p:spPr>
        <p:txBody>
          <a:bodyPr vert="horz" wrap="square" lIns="0" tIns="17779" rIns="0" bIns="0" rtlCol="0">
            <a:spAutoFit/>
          </a:bodyPr>
          <a:lstStyle/>
          <a:p>
            <a:pPr>
              <a:spcBef>
                <a:spcPts val="14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160" name="object 160"/>
          <p:cNvGrpSpPr/>
          <p:nvPr/>
        </p:nvGrpSpPr>
        <p:grpSpPr>
          <a:xfrm>
            <a:off x="10442263" y="5966891"/>
            <a:ext cx="2417990" cy="2188552"/>
            <a:chOff x="7824025" y="4079430"/>
            <a:chExt cx="1813560" cy="1641475"/>
          </a:xfrm>
        </p:grpSpPr>
        <p:sp>
          <p:nvSpPr>
            <p:cNvPr id="161" name="object 161"/>
            <p:cNvSpPr/>
            <p:nvPr/>
          </p:nvSpPr>
          <p:spPr>
            <a:xfrm>
              <a:off x="8188452" y="4082288"/>
              <a:ext cx="1085215" cy="1635760"/>
            </a:xfrm>
            <a:custGeom>
              <a:avLst/>
              <a:gdLst/>
              <a:ahLst/>
              <a:cxnLst/>
              <a:rect l="l" t="t" r="r" b="b"/>
              <a:pathLst>
                <a:path w="1085215" h="1635760">
                  <a:moveTo>
                    <a:pt x="0" y="1390141"/>
                  </a:moveTo>
                  <a:lnTo>
                    <a:pt x="0" y="1635760"/>
                  </a:lnTo>
                </a:path>
                <a:path w="1085215" h="1635760">
                  <a:moveTo>
                    <a:pt x="0" y="572515"/>
                  </a:moveTo>
                  <a:lnTo>
                    <a:pt x="0" y="1063243"/>
                  </a:lnTo>
                </a:path>
                <a:path w="1085215" h="1635760">
                  <a:moveTo>
                    <a:pt x="0" y="0"/>
                  </a:moveTo>
                  <a:lnTo>
                    <a:pt x="0" y="245617"/>
                  </a:lnTo>
                </a:path>
                <a:path w="1085215" h="1635760">
                  <a:moveTo>
                    <a:pt x="361823" y="1390141"/>
                  </a:moveTo>
                  <a:lnTo>
                    <a:pt x="361823" y="1635760"/>
                  </a:lnTo>
                </a:path>
                <a:path w="1085215" h="1635760">
                  <a:moveTo>
                    <a:pt x="361823" y="572515"/>
                  </a:moveTo>
                  <a:lnTo>
                    <a:pt x="361823" y="1063243"/>
                  </a:lnTo>
                </a:path>
                <a:path w="1085215" h="1635760">
                  <a:moveTo>
                    <a:pt x="361823" y="0"/>
                  </a:moveTo>
                  <a:lnTo>
                    <a:pt x="361823" y="245617"/>
                  </a:lnTo>
                </a:path>
                <a:path w="1085215" h="1635760">
                  <a:moveTo>
                    <a:pt x="722756" y="1390141"/>
                  </a:moveTo>
                  <a:lnTo>
                    <a:pt x="722756" y="1635760"/>
                  </a:lnTo>
                </a:path>
                <a:path w="1085215" h="1635760">
                  <a:moveTo>
                    <a:pt x="722756" y="572515"/>
                  </a:moveTo>
                  <a:lnTo>
                    <a:pt x="722756" y="1063243"/>
                  </a:lnTo>
                </a:path>
                <a:path w="1085215" h="1635760">
                  <a:moveTo>
                    <a:pt x="722756" y="0"/>
                  </a:moveTo>
                  <a:lnTo>
                    <a:pt x="722756" y="245617"/>
                  </a:lnTo>
                </a:path>
                <a:path w="1085215" h="1635760">
                  <a:moveTo>
                    <a:pt x="1084706" y="1390141"/>
                  </a:moveTo>
                  <a:lnTo>
                    <a:pt x="1084706" y="1635760"/>
                  </a:lnTo>
                </a:path>
                <a:path w="1085215" h="1635760">
                  <a:moveTo>
                    <a:pt x="1084706" y="572515"/>
                  </a:moveTo>
                  <a:lnTo>
                    <a:pt x="1084706" y="1063243"/>
                  </a:lnTo>
                </a:path>
                <a:path w="1085215" h="1635760">
                  <a:moveTo>
                    <a:pt x="1084706" y="0"/>
                  </a:moveTo>
                  <a:lnTo>
                    <a:pt x="1084706" y="245617"/>
                  </a:lnTo>
                </a:path>
              </a:pathLst>
            </a:custGeom>
            <a:ln w="5334">
              <a:solidFill>
                <a:srgbClr val="D9D9D9"/>
              </a:solidFill>
            </a:ln>
          </p:spPr>
          <p:txBody>
            <a:bodyPr wrap="square" lIns="0" tIns="0" rIns="0" bIns="0" rtlCol="0"/>
            <a:lstStyle/>
            <a:p>
              <a:endParaRPr/>
            </a:p>
          </p:txBody>
        </p:sp>
        <p:sp>
          <p:nvSpPr>
            <p:cNvPr id="162" name="object 162"/>
            <p:cNvSpPr/>
            <p:nvPr/>
          </p:nvSpPr>
          <p:spPr>
            <a:xfrm>
              <a:off x="9634347" y="4082288"/>
              <a:ext cx="0" cy="1635760"/>
            </a:xfrm>
            <a:custGeom>
              <a:avLst/>
              <a:gdLst/>
              <a:ahLst/>
              <a:cxnLst/>
              <a:rect l="l" t="t" r="r" b="b"/>
              <a:pathLst>
                <a:path h="1635760">
                  <a:moveTo>
                    <a:pt x="0" y="0"/>
                  </a:moveTo>
                  <a:lnTo>
                    <a:pt x="0" y="1635760"/>
                  </a:lnTo>
                </a:path>
              </a:pathLst>
            </a:custGeom>
            <a:ln w="5334">
              <a:solidFill>
                <a:srgbClr val="D9D9D9"/>
              </a:solidFill>
            </a:ln>
          </p:spPr>
          <p:txBody>
            <a:bodyPr wrap="square" lIns="0" tIns="0" rIns="0" bIns="0" rtlCol="0"/>
            <a:lstStyle/>
            <a:p>
              <a:endParaRPr/>
            </a:p>
          </p:txBody>
        </p:sp>
        <p:sp>
          <p:nvSpPr>
            <p:cNvPr id="163" name="object 163"/>
            <p:cNvSpPr/>
            <p:nvPr/>
          </p:nvSpPr>
          <p:spPr>
            <a:xfrm>
              <a:off x="7826883" y="4327906"/>
              <a:ext cx="1657350" cy="1144905"/>
            </a:xfrm>
            <a:custGeom>
              <a:avLst/>
              <a:gdLst/>
              <a:ahLst/>
              <a:cxnLst/>
              <a:rect l="l" t="t" r="r" b="b"/>
              <a:pathLst>
                <a:path w="1657350" h="1144904">
                  <a:moveTo>
                    <a:pt x="986282" y="817626"/>
                  </a:moveTo>
                  <a:lnTo>
                    <a:pt x="0" y="817626"/>
                  </a:lnTo>
                  <a:lnTo>
                    <a:pt x="0" y="1144524"/>
                  </a:lnTo>
                  <a:lnTo>
                    <a:pt x="986282" y="1144524"/>
                  </a:lnTo>
                  <a:lnTo>
                    <a:pt x="986282" y="817626"/>
                  </a:lnTo>
                  <a:close/>
                </a:path>
                <a:path w="1657350" h="1144904">
                  <a:moveTo>
                    <a:pt x="1656969" y="0"/>
                  </a:moveTo>
                  <a:lnTo>
                    <a:pt x="0" y="0"/>
                  </a:lnTo>
                  <a:lnTo>
                    <a:pt x="0" y="326898"/>
                  </a:lnTo>
                  <a:lnTo>
                    <a:pt x="1656969" y="326898"/>
                  </a:lnTo>
                  <a:lnTo>
                    <a:pt x="1656969" y="0"/>
                  </a:lnTo>
                  <a:close/>
                </a:path>
              </a:pathLst>
            </a:custGeom>
            <a:solidFill>
              <a:srgbClr val="92D050"/>
            </a:solidFill>
          </p:spPr>
          <p:txBody>
            <a:bodyPr wrap="square" lIns="0" tIns="0" rIns="0" bIns="0" rtlCol="0"/>
            <a:lstStyle/>
            <a:p>
              <a:endParaRPr/>
            </a:p>
          </p:txBody>
        </p:sp>
        <p:sp>
          <p:nvSpPr>
            <p:cNvPr id="164" name="object 164"/>
            <p:cNvSpPr/>
            <p:nvPr/>
          </p:nvSpPr>
          <p:spPr>
            <a:xfrm>
              <a:off x="8813165" y="4327906"/>
              <a:ext cx="821055" cy="1144905"/>
            </a:xfrm>
            <a:custGeom>
              <a:avLst/>
              <a:gdLst/>
              <a:ahLst/>
              <a:cxnLst/>
              <a:rect l="l" t="t" r="r" b="b"/>
              <a:pathLst>
                <a:path w="821054" h="1144904">
                  <a:moveTo>
                    <a:pt x="546989" y="817626"/>
                  </a:moveTo>
                  <a:lnTo>
                    <a:pt x="0" y="817626"/>
                  </a:lnTo>
                  <a:lnTo>
                    <a:pt x="0" y="1144524"/>
                  </a:lnTo>
                  <a:lnTo>
                    <a:pt x="546989" y="1144524"/>
                  </a:lnTo>
                  <a:lnTo>
                    <a:pt x="546989" y="817626"/>
                  </a:lnTo>
                  <a:close/>
                </a:path>
                <a:path w="821054" h="1144904">
                  <a:moveTo>
                    <a:pt x="820928" y="0"/>
                  </a:moveTo>
                  <a:lnTo>
                    <a:pt x="670687" y="0"/>
                  </a:lnTo>
                  <a:lnTo>
                    <a:pt x="670687" y="326898"/>
                  </a:lnTo>
                  <a:lnTo>
                    <a:pt x="820928" y="326898"/>
                  </a:lnTo>
                  <a:lnTo>
                    <a:pt x="820928" y="0"/>
                  </a:lnTo>
                  <a:close/>
                </a:path>
              </a:pathLst>
            </a:custGeom>
            <a:solidFill>
              <a:srgbClr val="5B9BD4"/>
            </a:solidFill>
          </p:spPr>
          <p:txBody>
            <a:bodyPr wrap="square" lIns="0" tIns="0" rIns="0" bIns="0" rtlCol="0"/>
            <a:lstStyle/>
            <a:p>
              <a:endParaRPr/>
            </a:p>
          </p:txBody>
        </p:sp>
        <p:sp>
          <p:nvSpPr>
            <p:cNvPr id="165" name="object 165"/>
            <p:cNvSpPr/>
            <p:nvPr/>
          </p:nvSpPr>
          <p:spPr>
            <a:xfrm>
              <a:off x="9360154" y="5145557"/>
              <a:ext cx="274320" cy="327025"/>
            </a:xfrm>
            <a:custGeom>
              <a:avLst/>
              <a:gdLst/>
              <a:ahLst/>
              <a:cxnLst/>
              <a:rect l="l" t="t" r="r" b="b"/>
              <a:pathLst>
                <a:path w="274320" h="327025">
                  <a:moveTo>
                    <a:pt x="273951" y="0"/>
                  </a:moveTo>
                  <a:lnTo>
                    <a:pt x="0" y="0"/>
                  </a:lnTo>
                  <a:lnTo>
                    <a:pt x="0" y="326872"/>
                  </a:lnTo>
                  <a:lnTo>
                    <a:pt x="273951" y="326872"/>
                  </a:lnTo>
                  <a:lnTo>
                    <a:pt x="273951" y="0"/>
                  </a:lnTo>
                  <a:close/>
                </a:path>
              </a:pathLst>
            </a:custGeom>
            <a:solidFill>
              <a:srgbClr val="FFC000"/>
            </a:solidFill>
          </p:spPr>
          <p:txBody>
            <a:bodyPr wrap="square" lIns="0" tIns="0" rIns="0" bIns="0" rtlCol="0"/>
            <a:lstStyle/>
            <a:p>
              <a:endParaRPr/>
            </a:p>
          </p:txBody>
        </p:sp>
        <p:sp>
          <p:nvSpPr>
            <p:cNvPr id="166" name="object 166"/>
            <p:cNvSpPr/>
            <p:nvPr/>
          </p:nvSpPr>
          <p:spPr>
            <a:xfrm>
              <a:off x="7826883" y="4082288"/>
              <a:ext cx="0" cy="1635760"/>
            </a:xfrm>
            <a:custGeom>
              <a:avLst/>
              <a:gdLst/>
              <a:ahLst/>
              <a:cxnLst/>
              <a:rect l="l" t="t" r="r" b="b"/>
              <a:pathLst>
                <a:path h="1635760">
                  <a:moveTo>
                    <a:pt x="0" y="1635759"/>
                  </a:moveTo>
                  <a:lnTo>
                    <a:pt x="0" y="0"/>
                  </a:lnTo>
                </a:path>
              </a:pathLst>
            </a:custGeom>
            <a:ln w="5334">
              <a:solidFill>
                <a:srgbClr val="D9D9D9"/>
              </a:solidFill>
            </a:ln>
          </p:spPr>
          <p:txBody>
            <a:bodyPr wrap="square" lIns="0" tIns="0" rIns="0" bIns="0" rtlCol="0"/>
            <a:lstStyle/>
            <a:p>
              <a:endParaRPr/>
            </a:p>
          </p:txBody>
        </p:sp>
        <p:sp>
          <p:nvSpPr>
            <p:cNvPr id="167" name="object 167"/>
            <p:cNvSpPr/>
            <p:nvPr/>
          </p:nvSpPr>
          <p:spPr>
            <a:xfrm>
              <a:off x="8266049" y="5259425"/>
              <a:ext cx="107950" cy="99695"/>
            </a:xfrm>
            <a:custGeom>
              <a:avLst/>
              <a:gdLst/>
              <a:ahLst/>
              <a:cxnLst/>
              <a:rect l="l" t="t" r="r" b="b"/>
              <a:pathLst>
                <a:path w="107950" h="99695">
                  <a:moveTo>
                    <a:pt x="107530" y="0"/>
                  </a:moveTo>
                  <a:lnTo>
                    <a:pt x="0" y="0"/>
                  </a:lnTo>
                  <a:lnTo>
                    <a:pt x="0" y="99466"/>
                  </a:lnTo>
                  <a:lnTo>
                    <a:pt x="107530" y="99466"/>
                  </a:lnTo>
                  <a:lnTo>
                    <a:pt x="107530" y="0"/>
                  </a:lnTo>
                  <a:close/>
                </a:path>
              </a:pathLst>
            </a:custGeom>
            <a:solidFill>
              <a:srgbClr val="FFFFFF"/>
            </a:solidFill>
          </p:spPr>
          <p:txBody>
            <a:bodyPr wrap="square" lIns="0" tIns="0" rIns="0" bIns="0" rtlCol="0"/>
            <a:lstStyle/>
            <a:p>
              <a:endParaRPr/>
            </a:p>
          </p:txBody>
        </p:sp>
      </p:grpSp>
      <p:sp>
        <p:nvSpPr>
          <p:cNvPr id="168" name="object 168"/>
          <p:cNvSpPr txBox="1"/>
          <p:nvPr/>
        </p:nvSpPr>
        <p:spPr>
          <a:xfrm>
            <a:off x="11061408" y="7534437"/>
            <a:ext cx="103289" cy="119755"/>
          </a:xfrm>
          <a:prstGeom prst="rect">
            <a:avLst/>
          </a:prstGeom>
        </p:spPr>
        <p:txBody>
          <a:bodyPr vert="horz" wrap="square" lIns="0" tIns="16933" rIns="0" bIns="0" rtlCol="0">
            <a:spAutoFit/>
          </a:bodyPr>
          <a:lstStyle/>
          <a:p>
            <a:pPr>
              <a:spcBef>
                <a:spcPts val="133"/>
              </a:spcBef>
            </a:pPr>
            <a:r>
              <a:rPr sz="667" spc="-33" dirty="0">
                <a:solidFill>
                  <a:srgbClr val="404040"/>
                </a:solidFill>
                <a:latin typeface="Calibri"/>
                <a:cs typeface="Calibri"/>
              </a:rPr>
              <a:t>18</a:t>
            </a:r>
            <a:endParaRPr sz="667">
              <a:latin typeface="Calibri"/>
              <a:cs typeface="Calibri"/>
            </a:endParaRPr>
          </a:p>
        </p:txBody>
      </p:sp>
      <p:sp>
        <p:nvSpPr>
          <p:cNvPr id="169" name="object 169"/>
          <p:cNvSpPr/>
          <p:nvPr/>
        </p:nvSpPr>
        <p:spPr>
          <a:xfrm>
            <a:off x="11478967" y="6449524"/>
            <a:ext cx="143928" cy="132922"/>
          </a:xfrm>
          <a:custGeom>
            <a:avLst/>
            <a:gdLst/>
            <a:ahLst/>
            <a:cxnLst/>
            <a:rect l="l" t="t" r="r" b="b"/>
            <a:pathLst>
              <a:path w="107950" h="99695">
                <a:moveTo>
                  <a:pt x="107530" y="0"/>
                </a:moveTo>
                <a:lnTo>
                  <a:pt x="0" y="0"/>
                </a:lnTo>
                <a:lnTo>
                  <a:pt x="0" y="99466"/>
                </a:lnTo>
                <a:lnTo>
                  <a:pt x="107530" y="99466"/>
                </a:lnTo>
                <a:lnTo>
                  <a:pt x="107530" y="0"/>
                </a:lnTo>
                <a:close/>
              </a:path>
            </a:pathLst>
          </a:custGeom>
          <a:solidFill>
            <a:srgbClr val="FFFFFF"/>
          </a:solidFill>
        </p:spPr>
        <p:txBody>
          <a:bodyPr wrap="square" lIns="0" tIns="0" rIns="0" bIns="0" rtlCol="0"/>
          <a:lstStyle/>
          <a:p>
            <a:endParaRPr/>
          </a:p>
        </p:txBody>
      </p:sp>
      <p:sp>
        <p:nvSpPr>
          <p:cNvPr id="170" name="object 170"/>
          <p:cNvSpPr txBox="1"/>
          <p:nvPr/>
        </p:nvSpPr>
        <p:spPr>
          <a:xfrm>
            <a:off x="11508938" y="6443293"/>
            <a:ext cx="103289" cy="119755"/>
          </a:xfrm>
          <a:prstGeom prst="rect">
            <a:avLst/>
          </a:prstGeom>
        </p:spPr>
        <p:txBody>
          <a:bodyPr vert="horz" wrap="square" lIns="0" tIns="16933" rIns="0" bIns="0" rtlCol="0">
            <a:spAutoFit/>
          </a:bodyPr>
          <a:lstStyle/>
          <a:p>
            <a:pPr>
              <a:spcBef>
                <a:spcPts val="133"/>
              </a:spcBef>
            </a:pPr>
            <a:r>
              <a:rPr sz="667" spc="-33" dirty="0">
                <a:solidFill>
                  <a:srgbClr val="404040"/>
                </a:solidFill>
                <a:latin typeface="Calibri"/>
                <a:cs typeface="Calibri"/>
              </a:rPr>
              <a:t>11</a:t>
            </a:r>
            <a:endParaRPr sz="667">
              <a:latin typeface="Calibri"/>
              <a:cs typeface="Calibri"/>
            </a:endParaRPr>
          </a:p>
        </p:txBody>
      </p:sp>
      <p:sp>
        <p:nvSpPr>
          <p:cNvPr id="171" name="object 171"/>
          <p:cNvSpPr/>
          <p:nvPr/>
        </p:nvSpPr>
        <p:spPr>
          <a:xfrm>
            <a:off x="12054003" y="7540159"/>
            <a:ext cx="143928" cy="132922"/>
          </a:xfrm>
          <a:custGeom>
            <a:avLst/>
            <a:gdLst/>
            <a:ahLst/>
            <a:cxnLst/>
            <a:rect l="l" t="t" r="r" b="b"/>
            <a:pathLst>
              <a:path w="107950" h="99695">
                <a:moveTo>
                  <a:pt x="107530" y="0"/>
                </a:moveTo>
                <a:lnTo>
                  <a:pt x="0" y="0"/>
                </a:lnTo>
                <a:lnTo>
                  <a:pt x="0" y="99466"/>
                </a:lnTo>
                <a:lnTo>
                  <a:pt x="107530" y="99466"/>
                </a:lnTo>
                <a:lnTo>
                  <a:pt x="107530" y="0"/>
                </a:lnTo>
                <a:close/>
              </a:path>
            </a:pathLst>
          </a:custGeom>
          <a:solidFill>
            <a:srgbClr val="FFFFFF"/>
          </a:solidFill>
        </p:spPr>
        <p:txBody>
          <a:bodyPr wrap="square" lIns="0" tIns="0" rIns="0" bIns="0" rtlCol="0"/>
          <a:lstStyle/>
          <a:p>
            <a:endParaRPr/>
          </a:p>
        </p:txBody>
      </p:sp>
      <p:sp>
        <p:nvSpPr>
          <p:cNvPr id="172" name="object 172"/>
          <p:cNvSpPr txBox="1"/>
          <p:nvPr/>
        </p:nvSpPr>
        <p:spPr>
          <a:xfrm>
            <a:off x="12083974" y="7534437"/>
            <a:ext cx="104136" cy="119755"/>
          </a:xfrm>
          <a:prstGeom prst="rect">
            <a:avLst/>
          </a:prstGeom>
        </p:spPr>
        <p:txBody>
          <a:bodyPr vert="horz" wrap="square" lIns="0" tIns="16933" rIns="0" bIns="0" rtlCol="0">
            <a:spAutoFit/>
          </a:bodyPr>
          <a:lstStyle/>
          <a:p>
            <a:pPr>
              <a:spcBef>
                <a:spcPts val="133"/>
              </a:spcBef>
            </a:pPr>
            <a:r>
              <a:rPr sz="667" spc="-33" dirty="0">
                <a:solidFill>
                  <a:srgbClr val="404040"/>
                </a:solidFill>
                <a:latin typeface="Calibri"/>
                <a:cs typeface="Calibri"/>
              </a:rPr>
              <a:t>10</a:t>
            </a:r>
            <a:endParaRPr sz="667">
              <a:latin typeface="Calibri"/>
              <a:cs typeface="Calibri"/>
            </a:endParaRPr>
          </a:p>
        </p:txBody>
      </p:sp>
      <p:sp>
        <p:nvSpPr>
          <p:cNvPr id="173" name="object 173"/>
          <p:cNvSpPr/>
          <p:nvPr/>
        </p:nvSpPr>
        <p:spPr>
          <a:xfrm>
            <a:off x="12705403" y="6449524"/>
            <a:ext cx="100750" cy="132922"/>
          </a:xfrm>
          <a:custGeom>
            <a:avLst/>
            <a:gdLst/>
            <a:ahLst/>
            <a:cxnLst/>
            <a:rect l="l" t="t" r="r" b="b"/>
            <a:pathLst>
              <a:path w="75565" h="99695">
                <a:moveTo>
                  <a:pt x="75107" y="0"/>
                </a:moveTo>
                <a:lnTo>
                  <a:pt x="0" y="0"/>
                </a:lnTo>
                <a:lnTo>
                  <a:pt x="0" y="99466"/>
                </a:lnTo>
                <a:lnTo>
                  <a:pt x="75107" y="99466"/>
                </a:lnTo>
                <a:lnTo>
                  <a:pt x="75107" y="0"/>
                </a:lnTo>
                <a:close/>
              </a:path>
            </a:pathLst>
          </a:custGeom>
          <a:solidFill>
            <a:srgbClr val="FFFFFF"/>
          </a:solidFill>
        </p:spPr>
        <p:txBody>
          <a:bodyPr wrap="square" lIns="0" tIns="0" rIns="0" bIns="0" rtlCol="0"/>
          <a:lstStyle/>
          <a:p>
            <a:endParaRPr/>
          </a:p>
        </p:txBody>
      </p:sp>
      <p:sp>
        <p:nvSpPr>
          <p:cNvPr id="174" name="object 174"/>
          <p:cNvSpPr txBox="1"/>
          <p:nvPr/>
        </p:nvSpPr>
        <p:spPr>
          <a:xfrm>
            <a:off x="12735373" y="6443293"/>
            <a:ext cx="60958" cy="119755"/>
          </a:xfrm>
          <a:prstGeom prst="rect">
            <a:avLst/>
          </a:prstGeom>
        </p:spPr>
        <p:txBody>
          <a:bodyPr vert="horz" wrap="square" lIns="0" tIns="16933" rIns="0" bIns="0" rtlCol="0">
            <a:spAutoFit/>
          </a:bodyPr>
          <a:lstStyle/>
          <a:p>
            <a:pPr>
              <a:spcBef>
                <a:spcPts val="133"/>
              </a:spcBef>
            </a:pPr>
            <a:r>
              <a:rPr sz="667" spc="-67" dirty="0">
                <a:solidFill>
                  <a:srgbClr val="404040"/>
                </a:solidFill>
                <a:latin typeface="Calibri"/>
                <a:cs typeface="Calibri"/>
              </a:rPr>
              <a:t>1</a:t>
            </a:r>
            <a:endParaRPr sz="667">
              <a:latin typeface="Calibri"/>
              <a:cs typeface="Calibri"/>
            </a:endParaRPr>
          </a:p>
        </p:txBody>
      </p:sp>
      <p:sp>
        <p:nvSpPr>
          <p:cNvPr id="175" name="object 175"/>
          <p:cNvSpPr/>
          <p:nvPr/>
        </p:nvSpPr>
        <p:spPr>
          <a:xfrm>
            <a:off x="12623279" y="7540159"/>
            <a:ext cx="100750" cy="132922"/>
          </a:xfrm>
          <a:custGeom>
            <a:avLst/>
            <a:gdLst/>
            <a:ahLst/>
            <a:cxnLst/>
            <a:rect l="l" t="t" r="r" b="b"/>
            <a:pathLst>
              <a:path w="75565" h="99695">
                <a:moveTo>
                  <a:pt x="75107" y="0"/>
                </a:moveTo>
                <a:lnTo>
                  <a:pt x="0" y="0"/>
                </a:lnTo>
                <a:lnTo>
                  <a:pt x="0" y="99466"/>
                </a:lnTo>
                <a:lnTo>
                  <a:pt x="75107" y="99466"/>
                </a:lnTo>
                <a:lnTo>
                  <a:pt x="75107" y="0"/>
                </a:lnTo>
                <a:close/>
              </a:path>
            </a:pathLst>
          </a:custGeom>
          <a:solidFill>
            <a:srgbClr val="FFFFFF"/>
          </a:solidFill>
        </p:spPr>
        <p:txBody>
          <a:bodyPr wrap="square" lIns="0" tIns="0" rIns="0" bIns="0" rtlCol="0"/>
          <a:lstStyle/>
          <a:p>
            <a:endParaRPr/>
          </a:p>
        </p:txBody>
      </p:sp>
      <p:sp>
        <p:nvSpPr>
          <p:cNvPr id="176" name="object 176"/>
          <p:cNvSpPr txBox="1"/>
          <p:nvPr/>
        </p:nvSpPr>
        <p:spPr>
          <a:xfrm>
            <a:off x="12653251" y="7534437"/>
            <a:ext cx="60958" cy="119755"/>
          </a:xfrm>
          <a:prstGeom prst="rect">
            <a:avLst/>
          </a:prstGeom>
        </p:spPr>
        <p:txBody>
          <a:bodyPr vert="horz" wrap="square" lIns="0" tIns="16933" rIns="0" bIns="0" rtlCol="0">
            <a:spAutoFit/>
          </a:bodyPr>
          <a:lstStyle/>
          <a:p>
            <a:pPr>
              <a:spcBef>
                <a:spcPts val="133"/>
              </a:spcBef>
            </a:pPr>
            <a:r>
              <a:rPr sz="667" spc="-67" dirty="0">
                <a:solidFill>
                  <a:srgbClr val="404040"/>
                </a:solidFill>
                <a:latin typeface="Calibri"/>
                <a:cs typeface="Calibri"/>
              </a:rPr>
              <a:t>5</a:t>
            </a:r>
            <a:endParaRPr sz="667">
              <a:latin typeface="Calibri"/>
              <a:cs typeface="Calibri"/>
            </a:endParaRPr>
          </a:p>
        </p:txBody>
      </p:sp>
      <p:sp>
        <p:nvSpPr>
          <p:cNvPr id="177" name="object 177"/>
          <p:cNvSpPr txBox="1"/>
          <p:nvPr/>
        </p:nvSpPr>
        <p:spPr>
          <a:xfrm>
            <a:off x="10395443" y="8185838"/>
            <a:ext cx="121915" cy="119755"/>
          </a:xfrm>
          <a:prstGeom prst="rect">
            <a:avLst/>
          </a:prstGeom>
        </p:spPr>
        <p:txBody>
          <a:bodyPr vert="horz" wrap="square" lIns="0" tIns="16933" rIns="0" bIns="0" rtlCol="0">
            <a:spAutoFit/>
          </a:bodyPr>
          <a:lstStyle/>
          <a:p>
            <a:pPr>
              <a:spcBef>
                <a:spcPts val="133"/>
              </a:spcBef>
            </a:pPr>
            <a:r>
              <a:rPr sz="667" spc="-33" dirty="0">
                <a:solidFill>
                  <a:srgbClr val="585858"/>
                </a:solidFill>
                <a:latin typeface="Calibri"/>
                <a:cs typeface="Calibri"/>
              </a:rPr>
              <a:t>0%</a:t>
            </a:r>
            <a:endParaRPr sz="667">
              <a:latin typeface="Calibri"/>
              <a:cs typeface="Calibri"/>
            </a:endParaRPr>
          </a:p>
        </p:txBody>
      </p:sp>
      <p:sp>
        <p:nvSpPr>
          <p:cNvPr id="178" name="object 178"/>
          <p:cNvSpPr txBox="1"/>
          <p:nvPr/>
        </p:nvSpPr>
        <p:spPr>
          <a:xfrm>
            <a:off x="12302067" y="8185838"/>
            <a:ext cx="164246" cy="119755"/>
          </a:xfrm>
          <a:prstGeom prst="rect">
            <a:avLst/>
          </a:prstGeom>
        </p:spPr>
        <p:txBody>
          <a:bodyPr vert="horz" wrap="square" lIns="0" tIns="16933" rIns="0" bIns="0" rtlCol="0">
            <a:spAutoFit/>
          </a:bodyPr>
          <a:lstStyle/>
          <a:p>
            <a:pPr>
              <a:spcBef>
                <a:spcPts val="133"/>
              </a:spcBef>
            </a:pPr>
            <a:r>
              <a:rPr sz="667" spc="-33" dirty="0">
                <a:solidFill>
                  <a:srgbClr val="585858"/>
                </a:solidFill>
                <a:latin typeface="Calibri"/>
                <a:cs typeface="Calibri"/>
              </a:rPr>
              <a:t>80%</a:t>
            </a:r>
            <a:endParaRPr sz="667">
              <a:latin typeface="Calibri"/>
              <a:cs typeface="Calibri"/>
            </a:endParaRPr>
          </a:p>
        </p:txBody>
      </p:sp>
      <p:sp>
        <p:nvSpPr>
          <p:cNvPr id="179" name="object 179"/>
          <p:cNvSpPr txBox="1"/>
          <p:nvPr/>
        </p:nvSpPr>
        <p:spPr>
          <a:xfrm>
            <a:off x="12762635" y="8185838"/>
            <a:ext cx="207426" cy="119755"/>
          </a:xfrm>
          <a:prstGeom prst="rect">
            <a:avLst/>
          </a:prstGeom>
        </p:spPr>
        <p:txBody>
          <a:bodyPr vert="horz" wrap="square" lIns="0" tIns="16933" rIns="0" bIns="0" rtlCol="0">
            <a:spAutoFit/>
          </a:bodyPr>
          <a:lstStyle/>
          <a:p>
            <a:pPr>
              <a:spcBef>
                <a:spcPts val="133"/>
              </a:spcBef>
            </a:pPr>
            <a:r>
              <a:rPr sz="667" spc="-27" dirty="0">
                <a:solidFill>
                  <a:srgbClr val="585858"/>
                </a:solidFill>
                <a:latin typeface="Calibri"/>
                <a:cs typeface="Calibri"/>
              </a:rPr>
              <a:t>100%</a:t>
            </a:r>
            <a:endParaRPr sz="667">
              <a:latin typeface="Calibri"/>
              <a:cs typeface="Calibri"/>
            </a:endParaRPr>
          </a:p>
        </p:txBody>
      </p:sp>
      <p:sp>
        <p:nvSpPr>
          <p:cNvPr id="180" name="object 180"/>
          <p:cNvSpPr txBox="1"/>
          <p:nvPr/>
        </p:nvSpPr>
        <p:spPr>
          <a:xfrm>
            <a:off x="10027157" y="7529526"/>
            <a:ext cx="358973" cy="119755"/>
          </a:xfrm>
          <a:prstGeom prst="rect">
            <a:avLst/>
          </a:prstGeom>
        </p:spPr>
        <p:txBody>
          <a:bodyPr vert="horz" wrap="square" lIns="0" tIns="16933" rIns="0" bIns="0" rtlCol="0">
            <a:spAutoFit/>
          </a:bodyPr>
          <a:lstStyle/>
          <a:p>
            <a:pPr>
              <a:spcBef>
                <a:spcPts val="133"/>
              </a:spcBef>
            </a:pPr>
            <a:r>
              <a:rPr sz="667" spc="-20" dirty="0">
                <a:solidFill>
                  <a:srgbClr val="585858"/>
                </a:solidFill>
                <a:latin typeface="游ゴシック"/>
                <a:cs typeface="游ゴシック"/>
              </a:rPr>
              <a:t>希望する</a:t>
            </a:r>
            <a:endParaRPr sz="667">
              <a:latin typeface="游ゴシック"/>
              <a:cs typeface="游ゴシック"/>
            </a:endParaRPr>
          </a:p>
        </p:txBody>
      </p:sp>
      <p:sp>
        <p:nvSpPr>
          <p:cNvPr id="181" name="object 181"/>
          <p:cNvSpPr txBox="1"/>
          <p:nvPr/>
        </p:nvSpPr>
        <p:spPr>
          <a:xfrm>
            <a:off x="9941477" y="6438889"/>
            <a:ext cx="443637" cy="119755"/>
          </a:xfrm>
          <a:prstGeom prst="rect">
            <a:avLst/>
          </a:prstGeom>
        </p:spPr>
        <p:txBody>
          <a:bodyPr vert="horz" wrap="square" lIns="0" tIns="16933" rIns="0" bIns="0" rtlCol="0">
            <a:spAutoFit/>
          </a:bodyPr>
          <a:lstStyle/>
          <a:p>
            <a:pPr>
              <a:spcBef>
                <a:spcPts val="133"/>
              </a:spcBef>
            </a:pPr>
            <a:r>
              <a:rPr sz="667" spc="-13" dirty="0">
                <a:solidFill>
                  <a:srgbClr val="585858"/>
                </a:solidFill>
                <a:latin typeface="游ゴシック"/>
                <a:cs typeface="游ゴシック"/>
              </a:rPr>
              <a:t>希望しない</a:t>
            </a:r>
            <a:endParaRPr sz="667">
              <a:latin typeface="游ゴシック"/>
              <a:cs typeface="游ゴシック"/>
            </a:endParaRPr>
          </a:p>
        </p:txBody>
      </p:sp>
      <p:grpSp>
        <p:nvGrpSpPr>
          <p:cNvPr id="182" name="object 182"/>
          <p:cNvGrpSpPr/>
          <p:nvPr/>
        </p:nvGrpSpPr>
        <p:grpSpPr>
          <a:xfrm>
            <a:off x="10732743" y="8428177"/>
            <a:ext cx="885580" cy="47412"/>
            <a:chOff x="8041893" y="5925464"/>
            <a:chExt cx="664210" cy="35560"/>
          </a:xfrm>
        </p:grpSpPr>
        <p:sp>
          <p:nvSpPr>
            <p:cNvPr id="183" name="object 183"/>
            <p:cNvSpPr/>
            <p:nvPr/>
          </p:nvSpPr>
          <p:spPr>
            <a:xfrm>
              <a:off x="8041893" y="5925464"/>
              <a:ext cx="35560" cy="35560"/>
            </a:xfrm>
            <a:custGeom>
              <a:avLst/>
              <a:gdLst/>
              <a:ahLst/>
              <a:cxnLst/>
              <a:rect l="l" t="t" r="r" b="b"/>
              <a:pathLst>
                <a:path w="35559" h="35560">
                  <a:moveTo>
                    <a:pt x="35153" y="0"/>
                  </a:moveTo>
                  <a:lnTo>
                    <a:pt x="0" y="0"/>
                  </a:lnTo>
                  <a:lnTo>
                    <a:pt x="0" y="35153"/>
                  </a:lnTo>
                  <a:lnTo>
                    <a:pt x="35153" y="35153"/>
                  </a:lnTo>
                  <a:lnTo>
                    <a:pt x="35153" y="0"/>
                  </a:lnTo>
                  <a:close/>
                </a:path>
              </a:pathLst>
            </a:custGeom>
            <a:solidFill>
              <a:srgbClr val="92D050"/>
            </a:solidFill>
          </p:spPr>
          <p:txBody>
            <a:bodyPr wrap="square" lIns="0" tIns="0" rIns="0" bIns="0" rtlCol="0"/>
            <a:lstStyle/>
            <a:p>
              <a:endParaRPr/>
            </a:p>
          </p:txBody>
        </p:sp>
        <p:sp>
          <p:nvSpPr>
            <p:cNvPr id="184" name="object 184"/>
            <p:cNvSpPr/>
            <p:nvPr/>
          </p:nvSpPr>
          <p:spPr>
            <a:xfrm>
              <a:off x="8356345" y="5925464"/>
              <a:ext cx="35560" cy="35560"/>
            </a:xfrm>
            <a:custGeom>
              <a:avLst/>
              <a:gdLst/>
              <a:ahLst/>
              <a:cxnLst/>
              <a:rect l="l" t="t" r="r" b="b"/>
              <a:pathLst>
                <a:path w="35559" h="35560">
                  <a:moveTo>
                    <a:pt x="35153" y="0"/>
                  </a:moveTo>
                  <a:lnTo>
                    <a:pt x="0" y="0"/>
                  </a:lnTo>
                  <a:lnTo>
                    <a:pt x="0" y="35153"/>
                  </a:lnTo>
                  <a:lnTo>
                    <a:pt x="35153" y="35153"/>
                  </a:lnTo>
                  <a:lnTo>
                    <a:pt x="35153" y="0"/>
                  </a:lnTo>
                  <a:close/>
                </a:path>
              </a:pathLst>
            </a:custGeom>
            <a:solidFill>
              <a:srgbClr val="5B9BD4"/>
            </a:solidFill>
          </p:spPr>
          <p:txBody>
            <a:bodyPr wrap="square" lIns="0" tIns="0" rIns="0" bIns="0" rtlCol="0"/>
            <a:lstStyle/>
            <a:p>
              <a:endParaRPr/>
            </a:p>
          </p:txBody>
        </p:sp>
        <p:sp>
          <p:nvSpPr>
            <p:cNvPr id="185" name="object 185"/>
            <p:cNvSpPr/>
            <p:nvPr/>
          </p:nvSpPr>
          <p:spPr>
            <a:xfrm>
              <a:off x="8670924" y="5925464"/>
              <a:ext cx="35560" cy="35560"/>
            </a:xfrm>
            <a:custGeom>
              <a:avLst/>
              <a:gdLst/>
              <a:ahLst/>
              <a:cxnLst/>
              <a:rect l="l" t="t" r="r" b="b"/>
              <a:pathLst>
                <a:path w="35559" h="35560">
                  <a:moveTo>
                    <a:pt x="35153" y="0"/>
                  </a:moveTo>
                  <a:lnTo>
                    <a:pt x="0" y="0"/>
                  </a:lnTo>
                  <a:lnTo>
                    <a:pt x="0" y="35153"/>
                  </a:lnTo>
                  <a:lnTo>
                    <a:pt x="35153" y="35153"/>
                  </a:lnTo>
                  <a:lnTo>
                    <a:pt x="35153" y="0"/>
                  </a:lnTo>
                  <a:close/>
                </a:path>
              </a:pathLst>
            </a:custGeom>
            <a:solidFill>
              <a:srgbClr val="FFC000"/>
            </a:solidFill>
          </p:spPr>
          <p:txBody>
            <a:bodyPr wrap="square" lIns="0" tIns="0" rIns="0" bIns="0" rtlCol="0"/>
            <a:lstStyle/>
            <a:p>
              <a:endParaRPr/>
            </a:p>
          </p:txBody>
        </p:sp>
      </p:grpSp>
      <p:sp>
        <p:nvSpPr>
          <p:cNvPr id="186" name="object 186"/>
          <p:cNvSpPr txBox="1"/>
          <p:nvPr/>
        </p:nvSpPr>
        <p:spPr>
          <a:xfrm>
            <a:off x="10800983" y="8185838"/>
            <a:ext cx="1453673" cy="312179"/>
          </a:xfrm>
          <a:prstGeom prst="rect">
            <a:avLst/>
          </a:prstGeom>
        </p:spPr>
        <p:txBody>
          <a:bodyPr vert="horz" wrap="square" lIns="0" tIns="16933" rIns="0" bIns="0" rtlCol="0">
            <a:spAutoFit/>
          </a:bodyPr>
          <a:lstStyle/>
          <a:p>
            <a:pPr marL="54185">
              <a:spcBef>
                <a:spcPts val="133"/>
              </a:spcBef>
              <a:tabLst>
                <a:tab pos="535927" algn="l"/>
                <a:tab pos="1018515"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a:p>
            <a:pPr>
              <a:spcBef>
                <a:spcPts val="693"/>
              </a:spcBef>
            </a:pPr>
            <a:r>
              <a:rPr sz="667" spc="73" dirty="0">
                <a:solidFill>
                  <a:srgbClr val="585858"/>
                </a:solidFill>
                <a:latin typeface="游ゴシック"/>
                <a:cs typeface="游ゴシック"/>
              </a:rPr>
              <a:t>小学校  中学校  全日制高等学校</a:t>
            </a:r>
            <a:endParaRPr sz="667">
              <a:latin typeface="游ゴシック"/>
              <a:cs typeface="游ゴシック"/>
            </a:endParaRPr>
          </a:p>
        </p:txBody>
      </p:sp>
      <p:sp>
        <p:nvSpPr>
          <p:cNvPr id="187" name="object 187"/>
          <p:cNvSpPr txBox="1"/>
          <p:nvPr/>
        </p:nvSpPr>
        <p:spPr>
          <a:xfrm>
            <a:off x="7922084" y="5262142"/>
            <a:ext cx="4965516" cy="744242"/>
          </a:xfrm>
          <a:prstGeom prst="rect">
            <a:avLst/>
          </a:prstGeom>
        </p:spPr>
        <p:txBody>
          <a:bodyPr vert="horz" wrap="square" lIns="0" tIns="15239" rIns="0" bIns="0" rtlCol="0">
            <a:spAutoFit/>
          </a:bodyPr>
          <a:lstStyle/>
          <a:p>
            <a:pPr marL="662923" marR="299713" indent="-663770">
              <a:lnSpc>
                <a:spcPct val="146400"/>
              </a:lnSpc>
              <a:spcBef>
                <a:spcPts val="120"/>
              </a:spcBef>
            </a:pPr>
            <a:r>
              <a:rPr sz="1000" spc="-7" dirty="0">
                <a:latin typeface="游ゴシック"/>
                <a:cs typeface="游ゴシック"/>
              </a:rPr>
              <a:t>問４－１  わき汗の治療に対する外用薬が発売され保険適用になっています。資料をご希望されますか？</a:t>
            </a:r>
            <a:endParaRPr sz="1000">
              <a:latin typeface="游ゴシック"/>
              <a:cs typeface="游ゴシック"/>
            </a:endParaRPr>
          </a:p>
          <a:p>
            <a:pPr marR="6773" algn="r">
              <a:spcBef>
                <a:spcPts val="1325"/>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774412" y="1239607"/>
            <a:ext cx="3200281" cy="242866"/>
          </a:xfrm>
          <a:prstGeom prst="rect">
            <a:avLst/>
          </a:prstGeom>
        </p:spPr>
        <p:txBody>
          <a:bodyPr vert="horz" wrap="square" lIns="0" tIns="16933" rIns="0" bIns="0" rtlCol="0">
            <a:spAutoFit/>
          </a:bodyPr>
          <a:lstStyle/>
          <a:p>
            <a:pPr marL="16933">
              <a:spcBef>
                <a:spcPts val="133"/>
              </a:spcBef>
            </a:pPr>
            <a:r>
              <a:rPr sz="1467" dirty="0">
                <a:latin typeface="游ゴシック"/>
                <a:cs typeface="游ゴシック"/>
              </a:rPr>
              <a:t>保健相談に関する調査集計（柏支部</a:t>
            </a:r>
            <a:r>
              <a:rPr sz="1467" spc="-67" dirty="0">
                <a:latin typeface="游ゴシック"/>
                <a:cs typeface="游ゴシック"/>
              </a:rPr>
              <a:t>）</a:t>
            </a:r>
            <a:endParaRPr sz="1467">
              <a:latin typeface="游ゴシック"/>
              <a:cs typeface="游ゴシック"/>
            </a:endParaRPr>
          </a:p>
        </p:txBody>
      </p:sp>
      <p:sp>
        <p:nvSpPr>
          <p:cNvPr id="3" name="object 3"/>
          <p:cNvSpPr txBox="1"/>
          <p:nvPr/>
        </p:nvSpPr>
        <p:spPr>
          <a:xfrm>
            <a:off x="12466023" y="1227686"/>
            <a:ext cx="759432" cy="141919"/>
          </a:xfrm>
          <a:prstGeom prst="rect">
            <a:avLst/>
          </a:prstGeom>
        </p:spPr>
        <p:txBody>
          <a:bodyPr vert="horz" wrap="square" lIns="0" tIns="18626" rIns="0" bIns="0" rtlCol="0">
            <a:spAutoFit/>
          </a:bodyPr>
          <a:lstStyle/>
          <a:p>
            <a:pPr marL="16933">
              <a:spcBef>
                <a:spcPts val="147"/>
              </a:spcBef>
            </a:pPr>
            <a:r>
              <a:rPr sz="800" spc="-13" dirty="0">
                <a:latin typeface="游ゴシック"/>
                <a:cs typeface="游ゴシック"/>
              </a:rPr>
              <a:t>令和３年度実施</a:t>
            </a:r>
            <a:endParaRPr sz="800">
              <a:latin typeface="游ゴシック"/>
              <a:cs typeface="游ゴシック"/>
            </a:endParaRPr>
          </a:p>
        </p:txBody>
      </p:sp>
      <p:sp>
        <p:nvSpPr>
          <p:cNvPr id="4" name="object 4"/>
          <p:cNvSpPr/>
          <p:nvPr/>
        </p:nvSpPr>
        <p:spPr>
          <a:xfrm>
            <a:off x="1032669" y="1765300"/>
            <a:ext cx="5677536" cy="3494910"/>
          </a:xfrm>
          <a:custGeom>
            <a:avLst/>
            <a:gdLst/>
            <a:ahLst/>
            <a:cxnLst/>
            <a:rect l="l" t="t" r="r" b="b"/>
            <a:pathLst>
              <a:path w="4258310" h="2621279">
                <a:moveTo>
                  <a:pt x="0" y="2621280"/>
                </a:moveTo>
                <a:lnTo>
                  <a:pt x="4258056" y="2621280"/>
                </a:lnTo>
                <a:lnTo>
                  <a:pt x="4258056" y="0"/>
                </a:lnTo>
                <a:lnTo>
                  <a:pt x="0" y="0"/>
                </a:lnTo>
                <a:lnTo>
                  <a:pt x="0" y="2621280"/>
                </a:lnTo>
                <a:close/>
              </a:path>
            </a:pathLst>
          </a:custGeom>
          <a:ln w="7111">
            <a:solidFill>
              <a:srgbClr val="000000"/>
            </a:solidFill>
          </a:ln>
        </p:spPr>
        <p:txBody>
          <a:bodyPr wrap="square" lIns="0" tIns="0" rIns="0" bIns="0" rtlCol="0"/>
          <a:lstStyle/>
          <a:p>
            <a:endParaRPr/>
          </a:p>
        </p:txBody>
      </p:sp>
      <p:sp>
        <p:nvSpPr>
          <p:cNvPr id="5" name="object 5"/>
          <p:cNvSpPr txBox="1"/>
          <p:nvPr/>
        </p:nvSpPr>
        <p:spPr>
          <a:xfrm>
            <a:off x="2167719" y="1826223"/>
            <a:ext cx="3476284" cy="176971"/>
          </a:xfrm>
          <a:prstGeom prst="rect">
            <a:avLst/>
          </a:prstGeom>
        </p:spPr>
        <p:txBody>
          <a:bodyPr vert="horz" wrap="square" lIns="0" tIns="22859" rIns="0" bIns="0" rtlCol="0">
            <a:spAutoFit/>
          </a:bodyPr>
          <a:lstStyle/>
          <a:p>
            <a:pPr>
              <a:spcBef>
                <a:spcPts val="180"/>
              </a:spcBef>
            </a:pPr>
            <a:r>
              <a:rPr sz="1000" spc="-7" dirty="0">
                <a:latin typeface="游ゴシック"/>
                <a:cs typeface="游ゴシック"/>
              </a:rPr>
              <a:t>問５   ニキビで悩んだり、相談されたことがありますか？</a:t>
            </a:r>
            <a:endParaRPr sz="1000">
              <a:latin typeface="游ゴシック"/>
              <a:cs typeface="游ゴシック"/>
            </a:endParaRPr>
          </a:p>
        </p:txBody>
      </p:sp>
      <p:sp>
        <p:nvSpPr>
          <p:cNvPr id="6" name="object 6"/>
          <p:cNvSpPr/>
          <p:nvPr/>
        </p:nvSpPr>
        <p:spPr>
          <a:xfrm>
            <a:off x="7201982" y="1742441"/>
            <a:ext cx="5676689" cy="3495757"/>
          </a:xfrm>
          <a:custGeom>
            <a:avLst/>
            <a:gdLst/>
            <a:ahLst/>
            <a:cxnLst/>
            <a:rect l="l" t="t" r="r" b="b"/>
            <a:pathLst>
              <a:path w="4257675" h="2621915">
                <a:moveTo>
                  <a:pt x="0" y="2621661"/>
                </a:moveTo>
                <a:lnTo>
                  <a:pt x="4257548" y="2621661"/>
                </a:lnTo>
                <a:lnTo>
                  <a:pt x="4257548" y="0"/>
                </a:lnTo>
                <a:lnTo>
                  <a:pt x="0" y="0"/>
                </a:lnTo>
                <a:lnTo>
                  <a:pt x="0" y="2621661"/>
                </a:lnTo>
                <a:close/>
              </a:path>
            </a:pathLst>
          </a:custGeom>
          <a:ln w="7112">
            <a:solidFill>
              <a:srgbClr val="000000"/>
            </a:solidFill>
          </a:ln>
        </p:spPr>
        <p:txBody>
          <a:bodyPr wrap="square" lIns="0" tIns="0" rIns="0" bIns="0" rtlCol="0"/>
          <a:lstStyle/>
          <a:p>
            <a:endParaRPr/>
          </a:p>
        </p:txBody>
      </p:sp>
      <p:sp>
        <p:nvSpPr>
          <p:cNvPr id="7" name="object 7"/>
          <p:cNvSpPr txBox="1"/>
          <p:nvPr/>
        </p:nvSpPr>
        <p:spPr>
          <a:xfrm>
            <a:off x="7925009" y="1784840"/>
            <a:ext cx="3999505" cy="383908"/>
          </a:xfrm>
          <a:prstGeom prst="rect">
            <a:avLst/>
          </a:prstGeom>
        </p:spPr>
        <p:txBody>
          <a:bodyPr vert="horz" wrap="square" lIns="0" tIns="16086" rIns="0" bIns="0" rtlCol="0">
            <a:spAutoFit/>
          </a:bodyPr>
          <a:lstStyle/>
          <a:p>
            <a:pPr marL="341197" marR="6773" indent="-342045">
              <a:lnSpc>
                <a:spcPct val="144000"/>
              </a:lnSpc>
              <a:spcBef>
                <a:spcPts val="127"/>
              </a:spcBef>
            </a:pPr>
            <a:r>
              <a:rPr sz="867" spc="-7" dirty="0">
                <a:latin typeface="游ゴシック"/>
                <a:cs typeface="游ゴシック"/>
              </a:rPr>
              <a:t>問６  眠気をさますために、エナジードリンクやカフェイン入りのドリンク等飲みすぎている児童生徒が悩んだり、相談されたことがありますか？</a:t>
            </a:r>
            <a:endParaRPr sz="867">
              <a:latin typeface="游ゴシック"/>
              <a:cs typeface="游ゴシック"/>
            </a:endParaRPr>
          </a:p>
        </p:txBody>
      </p:sp>
      <p:sp>
        <p:nvSpPr>
          <p:cNvPr id="8" name="object 8"/>
          <p:cNvSpPr/>
          <p:nvPr/>
        </p:nvSpPr>
        <p:spPr>
          <a:xfrm>
            <a:off x="7201982" y="5411250"/>
            <a:ext cx="5676689" cy="3494910"/>
          </a:xfrm>
          <a:custGeom>
            <a:avLst/>
            <a:gdLst/>
            <a:ahLst/>
            <a:cxnLst/>
            <a:rect l="l" t="t" r="r" b="b"/>
            <a:pathLst>
              <a:path w="4257675" h="2621279">
                <a:moveTo>
                  <a:pt x="0" y="2620772"/>
                </a:moveTo>
                <a:lnTo>
                  <a:pt x="4257675" y="2620772"/>
                </a:lnTo>
                <a:lnTo>
                  <a:pt x="4257675" y="0"/>
                </a:lnTo>
                <a:lnTo>
                  <a:pt x="0" y="0"/>
                </a:lnTo>
                <a:lnTo>
                  <a:pt x="0" y="2620772"/>
                </a:lnTo>
                <a:close/>
              </a:path>
            </a:pathLst>
          </a:custGeom>
          <a:ln w="7112">
            <a:solidFill>
              <a:srgbClr val="000000"/>
            </a:solidFill>
          </a:ln>
        </p:spPr>
        <p:txBody>
          <a:bodyPr wrap="square" lIns="0" tIns="0" rIns="0" bIns="0" rtlCol="0"/>
          <a:lstStyle/>
          <a:p>
            <a:endParaRPr/>
          </a:p>
        </p:txBody>
      </p:sp>
      <p:sp>
        <p:nvSpPr>
          <p:cNvPr id="9" name="object 9"/>
          <p:cNvSpPr txBox="1"/>
          <p:nvPr/>
        </p:nvSpPr>
        <p:spPr>
          <a:xfrm>
            <a:off x="7517269" y="5427065"/>
            <a:ext cx="4910484" cy="405363"/>
          </a:xfrm>
          <a:prstGeom prst="rect">
            <a:avLst/>
          </a:prstGeom>
        </p:spPr>
        <p:txBody>
          <a:bodyPr vert="horz" wrap="square" lIns="0" tIns="73656" rIns="0" bIns="0" rtlCol="0">
            <a:spAutoFit/>
          </a:bodyPr>
          <a:lstStyle/>
          <a:p>
            <a:pPr>
              <a:spcBef>
                <a:spcPts val="579"/>
              </a:spcBef>
            </a:pPr>
            <a:r>
              <a:rPr sz="867" spc="-7" dirty="0">
                <a:latin typeface="游ゴシック"/>
                <a:cs typeface="游ゴシック"/>
              </a:rPr>
              <a:t>問７－１   オンライン診療に係る緊急避妊薬の調剤が対応できる研修を受講した薬剤師が</a:t>
            </a:r>
            <a:endParaRPr sz="867">
              <a:latin typeface="游ゴシック"/>
              <a:cs typeface="游ゴシック"/>
            </a:endParaRPr>
          </a:p>
          <a:p>
            <a:pPr marL="568098">
              <a:spcBef>
                <a:spcPts val="453"/>
              </a:spcBef>
            </a:pPr>
            <a:r>
              <a:rPr sz="867" spc="-7" dirty="0">
                <a:latin typeface="游ゴシック"/>
                <a:cs typeface="游ゴシック"/>
              </a:rPr>
              <a:t>厚生労働省のホームページで公表されています。リストや資料など希望されますか？</a:t>
            </a:r>
            <a:endParaRPr sz="867">
              <a:latin typeface="游ゴシック"/>
              <a:cs typeface="游ゴシック"/>
            </a:endParaRPr>
          </a:p>
        </p:txBody>
      </p:sp>
      <p:sp>
        <p:nvSpPr>
          <p:cNvPr id="10" name="object 10"/>
          <p:cNvSpPr/>
          <p:nvPr/>
        </p:nvSpPr>
        <p:spPr>
          <a:xfrm>
            <a:off x="1008677" y="5412097"/>
            <a:ext cx="5677536" cy="3494064"/>
          </a:xfrm>
          <a:custGeom>
            <a:avLst/>
            <a:gdLst/>
            <a:ahLst/>
            <a:cxnLst/>
            <a:rect l="l" t="t" r="r" b="b"/>
            <a:pathLst>
              <a:path w="4258310" h="2620645">
                <a:moveTo>
                  <a:pt x="0" y="2620137"/>
                </a:moveTo>
                <a:lnTo>
                  <a:pt x="4258056" y="2620137"/>
                </a:lnTo>
                <a:lnTo>
                  <a:pt x="4258056" y="0"/>
                </a:lnTo>
                <a:lnTo>
                  <a:pt x="0" y="0"/>
                </a:lnTo>
                <a:lnTo>
                  <a:pt x="0" y="2620137"/>
                </a:lnTo>
                <a:close/>
              </a:path>
            </a:pathLst>
          </a:custGeom>
          <a:ln w="7112">
            <a:solidFill>
              <a:srgbClr val="000000"/>
            </a:solidFill>
          </a:ln>
        </p:spPr>
        <p:txBody>
          <a:bodyPr wrap="square" lIns="0" tIns="0" rIns="0" bIns="0" rtlCol="0"/>
          <a:lstStyle/>
          <a:p>
            <a:endParaRPr/>
          </a:p>
        </p:txBody>
      </p:sp>
      <p:sp>
        <p:nvSpPr>
          <p:cNvPr id="11" name="object 11"/>
          <p:cNvSpPr txBox="1"/>
          <p:nvPr/>
        </p:nvSpPr>
        <p:spPr>
          <a:xfrm>
            <a:off x="1726454" y="5495608"/>
            <a:ext cx="300556" cy="176971"/>
          </a:xfrm>
          <a:prstGeom prst="rect">
            <a:avLst/>
          </a:prstGeom>
        </p:spPr>
        <p:txBody>
          <a:bodyPr vert="horz" wrap="square" lIns="0" tIns="22859" rIns="0" bIns="0" rtlCol="0">
            <a:spAutoFit/>
          </a:bodyPr>
          <a:lstStyle/>
          <a:p>
            <a:pPr marL="16933">
              <a:spcBef>
                <a:spcPts val="180"/>
              </a:spcBef>
            </a:pPr>
            <a:r>
              <a:rPr sz="1000" spc="-33" dirty="0">
                <a:latin typeface="游ゴシック"/>
                <a:cs typeface="游ゴシック"/>
              </a:rPr>
              <a:t>問７</a:t>
            </a:r>
            <a:endParaRPr sz="1000">
              <a:latin typeface="游ゴシック"/>
              <a:cs typeface="游ゴシック"/>
            </a:endParaRPr>
          </a:p>
        </p:txBody>
      </p:sp>
      <p:sp>
        <p:nvSpPr>
          <p:cNvPr id="12" name="object 12"/>
          <p:cNvSpPr txBox="1"/>
          <p:nvPr/>
        </p:nvSpPr>
        <p:spPr>
          <a:xfrm>
            <a:off x="2257971" y="5495608"/>
            <a:ext cx="3492370" cy="176971"/>
          </a:xfrm>
          <a:prstGeom prst="rect">
            <a:avLst/>
          </a:prstGeom>
        </p:spPr>
        <p:txBody>
          <a:bodyPr vert="horz" wrap="square" lIns="0" tIns="22859" rIns="0" bIns="0" rtlCol="0">
            <a:spAutoFit/>
          </a:bodyPr>
          <a:lstStyle/>
          <a:p>
            <a:pPr marL="16933">
              <a:spcBef>
                <a:spcPts val="180"/>
              </a:spcBef>
            </a:pPr>
            <a:r>
              <a:rPr sz="1000" spc="-7" dirty="0">
                <a:latin typeface="游ゴシック"/>
                <a:cs typeface="游ゴシック"/>
              </a:rPr>
              <a:t>望まない妊娠で悩んだり、相談されたことがありますか？</a:t>
            </a:r>
            <a:endParaRPr sz="1000">
              <a:latin typeface="游ゴシック"/>
              <a:cs typeface="游ゴシック"/>
            </a:endParaRPr>
          </a:p>
        </p:txBody>
      </p:sp>
      <p:grpSp>
        <p:nvGrpSpPr>
          <p:cNvPr id="13" name="object 13"/>
          <p:cNvGrpSpPr/>
          <p:nvPr/>
        </p:nvGrpSpPr>
        <p:grpSpPr>
          <a:xfrm>
            <a:off x="7479320" y="5959785"/>
            <a:ext cx="2173313" cy="2359572"/>
            <a:chOff x="5734034" y="3845877"/>
            <a:chExt cx="1630045" cy="1769745"/>
          </a:xfrm>
        </p:grpSpPr>
        <p:sp>
          <p:nvSpPr>
            <p:cNvPr id="14" name="object 14"/>
            <p:cNvSpPr/>
            <p:nvPr/>
          </p:nvSpPr>
          <p:spPr>
            <a:xfrm>
              <a:off x="6498209" y="4092194"/>
              <a:ext cx="759460" cy="1082040"/>
            </a:xfrm>
            <a:custGeom>
              <a:avLst/>
              <a:gdLst/>
              <a:ahLst/>
              <a:cxnLst/>
              <a:rect l="l" t="t" r="r" b="b"/>
              <a:pathLst>
                <a:path w="759459" h="1082039">
                  <a:moveTo>
                    <a:pt x="0" y="0"/>
                  </a:moveTo>
                  <a:lnTo>
                    <a:pt x="0" y="758952"/>
                  </a:lnTo>
                  <a:lnTo>
                    <a:pt x="686816" y="1082040"/>
                  </a:lnTo>
                  <a:lnTo>
                    <a:pt x="705767" y="1038177"/>
                  </a:lnTo>
                  <a:lnTo>
                    <a:pt x="721888" y="993328"/>
                  </a:lnTo>
                  <a:lnTo>
                    <a:pt x="735148" y="947625"/>
                  </a:lnTo>
                  <a:lnTo>
                    <a:pt x="745515" y="901203"/>
                  </a:lnTo>
                  <a:lnTo>
                    <a:pt x="752959" y="854195"/>
                  </a:lnTo>
                  <a:lnTo>
                    <a:pt x="757448" y="806733"/>
                  </a:lnTo>
                  <a:lnTo>
                    <a:pt x="758952" y="758952"/>
                  </a:lnTo>
                  <a:lnTo>
                    <a:pt x="757459" y="710947"/>
                  </a:lnTo>
                  <a:lnTo>
                    <a:pt x="753039" y="663737"/>
                  </a:lnTo>
                  <a:lnTo>
                    <a:pt x="745782" y="617410"/>
                  </a:lnTo>
                  <a:lnTo>
                    <a:pt x="735777" y="572055"/>
                  </a:lnTo>
                  <a:lnTo>
                    <a:pt x="723111" y="527761"/>
                  </a:lnTo>
                  <a:lnTo>
                    <a:pt x="707874" y="484617"/>
                  </a:lnTo>
                  <a:lnTo>
                    <a:pt x="690155" y="442712"/>
                  </a:lnTo>
                  <a:lnTo>
                    <a:pt x="670042" y="402134"/>
                  </a:lnTo>
                  <a:lnTo>
                    <a:pt x="647625" y="362972"/>
                  </a:lnTo>
                  <a:lnTo>
                    <a:pt x="622992" y="325316"/>
                  </a:lnTo>
                  <a:lnTo>
                    <a:pt x="596231" y="289253"/>
                  </a:lnTo>
                  <a:lnTo>
                    <a:pt x="567433" y="254873"/>
                  </a:lnTo>
                  <a:lnTo>
                    <a:pt x="536686" y="222265"/>
                  </a:lnTo>
                  <a:lnTo>
                    <a:pt x="504078" y="191518"/>
                  </a:lnTo>
                  <a:lnTo>
                    <a:pt x="469698" y="162720"/>
                  </a:lnTo>
                  <a:lnTo>
                    <a:pt x="433635" y="135959"/>
                  </a:lnTo>
                  <a:lnTo>
                    <a:pt x="395979" y="111326"/>
                  </a:lnTo>
                  <a:lnTo>
                    <a:pt x="356817" y="88909"/>
                  </a:lnTo>
                  <a:lnTo>
                    <a:pt x="316239" y="68796"/>
                  </a:lnTo>
                  <a:lnTo>
                    <a:pt x="274334" y="51077"/>
                  </a:lnTo>
                  <a:lnTo>
                    <a:pt x="231190" y="35840"/>
                  </a:lnTo>
                  <a:lnTo>
                    <a:pt x="186896" y="23174"/>
                  </a:lnTo>
                  <a:lnTo>
                    <a:pt x="141541" y="13169"/>
                  </a:lnTo>
                  <a:lnTo>
                    <a:pt x="95214" y="5912"/>
                  </a:lnTo>
                  <a:lnTo>
                    <a:pt x="48004" y="1492"/>
                  </a:lnTo>
                  <a:lnTo>
                    <a:pt x="0" y="0"/>
                  </a:lnTo>
                  <a:close/>
                </a:path>
              </a:pathLst>
            </a:custGeom>
            <a:solidFill>
              <a:srgbClr val="4471C4"/>
            </a:solidFill>
          </p:spPr>
          <p:txBody>
            <a:bodyPr wrap="square" lIns="0" tIns="0" rIns="0" bIns="0" rtlCol="0"/>
            <a:lstStyle/>
            <a:p>
              <a:endParaRPr/>
            </a:p>
          </p:txBody>
        </p:sp>
        <p:sp>
          <p:nvSpPr>
            <p:cNvPr id="15" name="object 15"/>
            <p:cNvSpPr/>
            <p:nvPr/>
          </p:nvSpPr>
          <p:spPr>
            <a:xfrm>
              <a:off x="6498209" y="4851146"/>
              <a:ext cx="687070" cy="614045"/>
            </a:xfrm>
            <a:custGeom>
              <a:avLst/>
              <a:gdLst/>
              <a:ahLst/>
              <a:cxnLst/>
              <a:rect l="l" t="t" r="r" b="b"/>
              <a:pathLst>
                <a:path w="687070" h="614045">
                  <a:moveTo>
                    <a:pt x="0" y="0"/>
                  </a:moveTo>
                  <a:lnTo>
                    <a:pt x="446150" y="614045"/>
                  </a:lnTo>
                  <a:lnTo>
                    <a:pt x="483938" y="584702"/>
                  </a:lnTo>
                  <a:lnTo>
                    <a:pt x="519705" y="553134"/>
                  </a:lnTo>
                  <a:lnTo>
                    <a:pt x="553363" y="519450"/>
                  </a:lnTo>
                  <a:lnTo>
                    <a:pt x="584819" y="483758"/>
                  </a:lnTo>
                  <a:lnTo>
                    <a:pt x="613983" y="446168"/>
                  </a:lnTo>
                  <a:lnTo>
                    <a:pt x="640764" y="406786"/>
                  </a:lnTo>
                  <a:lnTo>
                    <a:pt x="665072" y="365724"/>
                  </a:lnTo>
                  <a:lnTo>
                    <a:pt x="686815" y="323088"/>
                  </a:lnTo>
                  <a:lnTo>
                    <a:pt x="0" y="0"/>
                  </a:lnTo>
                  <a:close/>
                </a:path>
              </a:pathLst>
            </a:custGeom>
            <a:solidFill>
              <a:srgbClr val="EC7C30"/>
            </a:solidFill>
          </p:spPr>
          <p:txBody>
            <a:bodyPr wrap="square" lIns="0" tIns="0" rIns="0" bIns="0" rtlCol="0"/>
            <a:lstStyle/>
            <a:p>
              <a:endParaRPr/>
            </a:p>
          </p:txBody>
        </p:sp>
        <p:sp>
          <p:nvSpPr>
            <p:cNvPr id="16" name="object 16"/>
            <p:cNvSpPr/>
            <p:nvPr/>
          </p:nvSpPr>
          <p:spPr>
            <a:xfrm>
              <a:off x="6498209" y="4851146"/>
              <a:ext cx="687070" cy="614045"/>
            </a:xfrm>
            <a:custGeom>
              <a:avLst/>
              <a:gdLst/>
              <a:ahLst/>
              <a:cxnLst/>
              <a:rect l="l" t="t" r="r" b="b"/>
              <a:pathLst>
                <a:path w="687070" h="614045">
                  <a:moveTo>
                    <a:pt x="686815" y="323088"/>
                  </a:moveTo>
                  <a:lnTo>
                    <a:pt x="665072" y="365724"/>
                  </a:lnTo>
                  <a:lnTo>
                    <a:pt x="640764" y="406786"/>
                  </a:lnTo>
                  <a:lnTo>
                    <a:pt x="613983" y="446168"/>
                  </a:lnTo>
                  <a:lnTo>
                    <a:pt x="584819" y="483758"/>
                  </a:lnTo>
                  <a:lnTo>
                    <a:pt x="553363" y="519450"/>
                  </a:lnTo>
                  <a:lnTo>
                    <a:pt x="519705" y="553134"/>
                  </a:lnTo>
                  <a:lnTo>
                    <a:pt x="483938" y="584702"/>
                  </a:lnTo>
                  <a:lnTo>
                    <a:pt x="446150" y="614045"/>
                  </a:lnTo>
                  <a:lnTo>
                    <a:pt x="0" y="0"/>
                  </a:lnTo>
                  <a:lnTo>
                    <a:pt x="686815" y="323088"/>
                  </a:lnTo>
                  <a:close/>
                </a:path>
              </a:pathLst>
            </a:custGeom>
            <a:ln w="10667">
              <a:solidFill>
                <a:srgbClr val="FFFFFF"/>
              </a:solidFill>
            </a:ln>
          </p:spPr>
          <p:txBody>
            <a:bodyPr wrap="square" lIns="0" tIns="0" rIns="0" bIns="0" rtlCol="0"/>
            <a:lstStyle/>
            <a:p>
              <a:endParaRPr/>
            </a:p>
          </p:txBody>
        </p:sp>
        <p:sp>
          <p:nvSpPr>
            <p:cNvPr id="17" name="object 17"/>
            <p:cNvSpPr/>
            <p:nvPr/>
          </p:nvSpPr>
          <p:spPr>
            <a:xfrm>
              <a:off x="5739431" y="4092194"/>
              <a:ext cx="1205230" cy="1518285"/>
            </a:xfrm>
            <a:custGeom>
              <a:avLst/>
              <a:gdLst/>
              <a:ahLst/>
              <a:cxnLst/>
              <a:rect l="l" t="t" r="r" b="b"/>
              <a:pathLst>
                <a:path w="1205229" h="1518285">
                  <a:moveTo>
                    <a:pt x="758777" y="0"/>
                  </a:moveTo>
                  <a:lnTo>
                    <a:pt x="710842" y="1513"/>
                  </a:lnTo>
                  <a:lnTo>
                    <a:pt x="663293" y="6023"/>
                  </a:lnTo>
                  <a:lnTo>
                    <a:pt x="616262" y="13489"/>
                  </a:lnTo>
                  <a:lnTo>
                    <a:pt x="569882" y="23867"/>
                  </a:lnTo>
                  <a:lnTo>
                    <a:pt x="524287" y="37115"/>
                  </a:lnTo>
                  <a:lnTo>
                    <a:pt x="479610" y="53190"/>
                  </a:lnTo>
                  <a:lnTo>
                    <a:pt x="435985" y="72049"/>
                  </a:lnTo>
                  <a:lnTo>
                    <a:pt x="393545" y="93650"/>
                  </a:lnTo>
                  <a:lnTo>
                    <a:pt x="352423" y="117950"/>
                  </a:lnTo>
                  <a:lnTo>
                    <a:pt x="312753" y="144907"/>
                  </a:lnTo>
                  <a:lnTo>
                    <a:pt x="274801" y="174327"/>
                  </a:lnTo>
                  <a:lnTo>
                    <a:pt x="239212" y="205649"/>
                  </a:lnTo>
                  <a:lnTo>
                    <a:pt x="206005" y="238749"/>
                  </a:lnTo>
                  <a:lnTo>
                    <a:pt x="175198" y="273501"/>
                  </a:lnTo>
                  <a:lnTo>
                    <a:pt x="146813" y="309783"/>
                  </a:lnTo>
                  <a:lnTo>
                    <a:pt x="120869" y="347470"/>
                  </a:lnTo>
                  <a:lnTo>
                    <a:pt x="97385" y="386437"/>
                  </a:lnTo>
                  <a:lnTo>
                    <a:pt x="76382" y="426562"/>
                  </a:lnTo>
                  <a:lnTo>
                    <a:pt x="57878" y="467719"/>
                  </a:lnTo>
                  <a:lnTo>
                    <a:pt x="41894" y="509784"/>
                  </a:lnTo>
                  <a:lnTo>
                    <a:pt x="28448" y="552634"/>
                  </a:lnTo>
                  <a:lnTo>
                    <a:pt x="17562" y="596144"/>
                  </a:lnTo>
                  <a:lnTo>
                    <a:pt x="9254" y="640191"/>
                  </a:lnTo>
                  <a:lnTo>
                    <a:pt x="3545" y="684649"/>
                  </a:lnTo>
                  <a:lnTo>
                    <a:pt x="453" y="729395"/>
                  </a:lnTo>
                  <a:lnTo>
                    <a:pt x="0" y="774305"/>
                  </a:lnTo>
                  <a:lnTo>
                    <a:pt x="2203" y="819254"/>
                  </a:lnTo>
                  <a:lnTo>
                    <a:pt x="7083" y="864119"/>
                  </a:lnTo>
                  <a:lnTo>
                    <a:pt x="14660" y="908776"/>
                  </a:lnTo>
                  <a:lnTo>
                    <a:pt x="24953" y="953099"/>
                  </a:lnTo>
                  <a:lnTo>
                    <a:pt x="37983" y="996966"/>
                  </a:lnTo>
                  <a:lnTo>
                    <a:pt x="53768" y="1040252"/>
                  </a:lnTo>
                  <a:lnTo>
                    <a:pt x="72328" y="1082833"/>
                  </a:lnTo>
                  <a:lnTo>
                    <a:pt x="93684" y="1124584"/>
                  </a:lnTo>
                  <a:lnTo>
                    <a:pt x="117854" y="1165382"/>
                  </a:lnTo>
                  <a:lnTo>
                    <a:pt x="144859" y="1205103"/>
                  </a:lnTo>
                  <a:lnTo>
                    <a:pt x="174279" y="1243054"/>
                  </a:lnTo>
                  <a:lnTo>
                    <a:pt x="205601" y="1278643"/>
                  </a:lnTo>
                  <a:lnTo>
                    <a:pt x="238701" y="1311851"/>
                  </a:lnTo>
                  <a:lnTo>
                    <a:pt x="273453" y="1342657"/>
                  </a:lnTo>
                  <a:lnTo>
                    <a:pt x="309734" y="1371042"/>
                  </a:lnTo>
                  <a:lnTo>
                    <a:pt x="347420" y="1396986"/>
                  </a:lnTo>
                  <a:lnTo>
                    <a:pt x="386387" y="1420470"/>
                  </a:lnTo>
                  <a:lnTo>
                    <a:pt x="426510" y="1441473"/>
                  </a:lnTo>
                  <a:lnTo>
                    <a:pt x="467666" y="1459977"/>
                  </a:lnTo>
                  <a:lnTo>
                    <a:pt x="509729" y="1475962"/>
                  </a:lnTo>
                  <a:lnTo>
                    <a:pt x="552577" y="1489407"/>
                  </a:lnTo>
                  <a:lnTo>
                    <a:pt x="596084" y="1500293"/>
                  </a:lnTo>
                  <a:lnTo>
                    <a:pt x="640127" y="1508601"/>
                  </a:lnTo>
                  <a:lnTo>
                    <a:pt x="684581" y="1514310"/>
                  </a:lnTo>
                  <a:lnTo>
                    <a:pt x="729323" y="1517402"/>
                  </a:lnTo>
                  <a:lnTo>
                    <a:pt x="774227" y="1517856"/>
                  </a:lnTo>
                  <a:lnTo>
                    <a:pt x="819171" y="1515652"/>
                  </a:lnTo>
                  <a:lnTo>
                    <a:pt x="864029" y="1510772"/>
                  </a:lnTo>
                  <a:lnTo>
                    <a:pt x="908678" y="1503195"/>
                  </a:lnTo>
                  <a:lnTo>
                    <a:pt x="952994" y="1492902"/>
                  </a:lnTo>
                  <a:lnTo>
                    <a:pt x="996851" y="1479872"/>
                  </a:lnTo>
                  <a:lnTo>
                    <a:pt x="1040127" y="1464087"/>
                  </a:lnTo>
                  <a:lnTo>
                    <a:pt x="1082697" y="1445527"/>
                  </a:lnTo>
                  <a:lnTo>
                    <a:pt x="1124436" y="1424171"/>
                  </a:lnTo>
                  <a:lnTo>
                    <a:pt x="1165221" y="1400001"/>
                  </a:lnTo>
                  <a:lnTo>
                    <a:pt x="1204928" y="1372997"/>
                  </a:lnTo>
                  <a:lnTo>
                    <a:pt x="758777" y="758952"/>
                  </a:lnTo>
                  <a:lnTo>
                    <a:pt x="758777" y="0"/>
                  </a:lnTo>
                  <a:close/>
                </a:path>
              </a:pathLst>
            </a:custGeom>
            <a:solidFill>
              <a:srgbClr val="A4A4A4"/>
            </a:solidFill>
          </p:spPr>
          <p:txBody>
            <a:bodyPr wrap="square" lIns="0" tIns="0" rIns="0" bIns="0" rtlCol="0"/>
            <a:lstStyle/>
            <a:p>
              <a:endParaRPr/>
            </a:p>
          </p:txBody>
        </p:sp>
        <p:sp>
          <p:nvSpPr>
            <p:cNvPr id="18" name="object 18"/>
            <p:cNvSpPr/>
            <p:nvPr/>
          </p:nvSpPr>
          <p:spPr>
            <a:xfrm>
              <a:off x="5739431" y="4092194"/>
              <a:ext cx="1205230" cy="1518285"/>
            </a:xfrm>
            <a:custGeom>
              <a:avLst/>
              <a:gdLst/>
              <a:ahLst/>
              <a:cxnLst/>
              <a:rect l="l" t="t" r="r" b="b"/>
              <a:pathLst>
                <a:path w="1205229" h="1518285">
                  <a:moveTo>
                    <a:pt x="1204928" y="1372997"/>
                  </a:moveTo>
                  <a:lnTo>
                    <a:pt x="1165221" y="1400001"/>
                  </a:lnTo>
                  <a:lnTo>
                    <a:pt x="1124436" y="1424171"/>
                  </a:lnTo>
                  <a:lnTo>
                    <a:pt x="1082697" y="1445527"/>
                  </a:lnTo>
                  <a:lnTo>
                    <a:pt x="1040127" y="1464087"/>
                  </a:lnTo>
                  <a:lnTo>
                    <a:pt x="996851" y="1479872"/>
                  </a:lnTo>
                  <a:lnTo>
                    <a:pt x="952994" y="1492902"/>
                  </a:lnTo>
                  <a:lnTo>
                    <a:pt x="908678" y="1503195"/>
                  </a:lnTo>
                  <a:lnTo>
                    <a:pt x="864029" y="1510772"/>
                  </a:lnTo>
                  <a:lnTo>
                    <a:pt x="819171" y="1515652"/>
                  </a:lnTo>
                  <a:lnTo>
                    <a:pt x="774227" y="1517856"/>
                  </a:lnTo>
                  <a:lnTo>
                    <a:pt x="729323" y="1517402"/>
                  </a:lnTo>
                  <a:lnTo>
                    <a:pt x="684581" y="1514310"/>
                  </a:lnTo>
                  <a:lnTo>
                    <a:pt x="640127" y="1508601"/>
                  </a:lnTo>
                  <a:lnTo>
                    <a:pt x="596084" y="1500293"/>
                  </a:lnTo>
                  <a:lnTo>
                    <a:pt x="552577" y="1489407"/>
                  </a:lnTo>
                  <a:lnTo>
                    <a:pt x="509729" y="1475962"/>
                  </a:lnTo>
                  <a:lnTo>
                    <a:pt x="467666" y="1459977"/>
                  </a:lnTo>
                  <a:lnTo>
                    <a:pt x="426510" y="1441473"/>
                  </a:lnTo>
                  <a:lnTo>
                    <a:pt x="386387" y="1420470"/>
                  </a:lnTo>
                  <a:lnTo>
                    <a:pt x="347420" y="1396986"/>
                  </a:lnTo>
                  <a:lnTo>
                    <a:pt x="309734" y="1371042"/>
                  </a:lnTo>
                  <a:lnTo>
                    <a:pt x="273453" y="1342657"/>
                  </a:lnTo>
                  <a:lnTo>
                    <a:pt x="238701" y="1311851"/>
                  </a:lnTo>
                  <a:lnTo>
                    <a:pt x="205601" y="1278643"/>
                  </a:lnTo>
                  <a:lnTo>
                    <a:pt x="174279" y="1243054"/>
                  </a:lnTo>
                  <a:lnTo>
                    <a:pt x="144859" y="1205103"/>
                  </a:lnTo>
                  <a:lnTo>
                    <a:pt x="117854" y="1165382"/>
                  </a:lnTo>
                  <a:lnTo>
                    <a:pt x="93684" y="1124584"/>
                  </a:lnTo>
                  <a:lnTo>
                    <a:pt x="72328" y="1082833"/>
                  </a:lnTo>
                  <a:lnTo>
                    <a:pt x="53768" y="1040252"/>
                  </a:lnTo>
                  <a:lnTo>
                    <a:pt x="37983" y="996966"/>
                  </a:lnTo>
                  <a:lnTo>
                    <a:pt x="24953" y="953099"/>
                  </a:lnTo>
                  <a:lnTo>
                    <a:pt x="14660" y="908776"/>
                  </a:lnTo>
                  <a:lnTo>
                    <a:pt x="7083" y="864119"/>
                  </a:lnTo>
                  <a:lnTo>
                    <a:pt x="2203" y="819254"/>
                  </a:lnTo>
                  <a:lnTo>
                    <a:pt x="0" y="774305"/>
                  </a:lnTo>
                  <a:lnTo>
                    <a:pt x="453" y="729395"/>
                  </a:lnTo>
                  <a:lnTo>
                    <a:pt x="3545" y="684649"/>
                  </a:lnTo>
                  <a:lnTo>
                    <a:pt x="9254" y="640191"/>
                  </a:lnTo>
                  <a:lnTo>
                    <a:pt x="17562" y="596144"/>
                  </a:lnTo>
                  <a:lnTo>
                    <a:pt x="28448" y="552634"/>
                  </a:lnTo>
                  <a:lnTo>
                    <a:pt x="41894" y="509784"/>
                  </a:lnTo>
                  <a:lnTo>
                    <a:pt x="57878" y="467719"/>
                  </a:lnTo>
                  <a:lnTo>
                    <a:pt x="76382" y="426562"/>
                  </a:lnTo>
                  <a:lnTo>
                    <a:pt x="97385" y="386437"/>
                  </a:lnTo>
                  <a:lnTo>
                    <a:pt x="120869" y="347470"/>
                  </a:lnTo>
                  <a:lnTo>
                    <a:pt x="146813" y="309783"/>
                  </a:lnTo>
                  <a:lnTo>
                    <a:pt x="175198" y="273501"/>
                  </a:lnTo>
                  <a:lnTo>
                    <a:pt x="206005" y="238749"/>
                  </a:lnTo>
                  <a:lnTo>
                    <a:pt x="239212" y="205649"/>
                  </a:lnTo>
                  <a:lnTo>
                    <a:pt x="274801" y="174327"/>
                  </a:lnTo>
                  <a:lnTo>
                    <a:pt x="312753" y="144907"/>
                  </a:lnTo>
                  <a:lnTo>
                    <a:pt x="352423" y="117950"/>
                  </a:lnTo>
                  <a:lnTo>
                    <a:pt x="393545" y="93650"/>
                  </a:lnTo>
                  <a:lnTo>
                    <a:pt x="435985" y="72049"/>
                  </a:lnTo>
                  <a:lnTo>
                    <a:pt x="479610" y="53190"/>
                  </a:lnTo>
                  <a:lnTo>
                    <a:pt x="524287" y="37115"/>
                  </a:lnTo>
                  <a:lnTo>
                    <a:pt x="569882" y="23867"/>
                  </a:lnTo>
                  <a:lnTo>
                    <a:pt x="616262" y="13489"/>
                  </a:lnTo>
                  <a:lnTo>
                    <a:pt x="663293" y="6023"/>
                  </a:lnTo>
                  <a:lnTo>
                    <a:pt x="710842" y="1513"/>
                  </a:lnTo>
                  <a:lnTo>
                    <a:pt x="758777" y="0"/>
                  </a:lnTo>
                  <a:lnTo>
                    <a:pt x="758777" y="758952"/>
                  </a:lnTo>
                  <a:lnTo>
                    <a:pt x="1204928" y="1372997"/>
                  </a:lnTo>
                  <a:close/>
                </a:path>
              </a:pathLst>
            </a:custGeom>
            <a:ln w="10668">
              <a:solidFill>
                <a:srgbClr val="FFFFFF"/>
              </a:solidFill>
            </a:ln>
          </p:spPr>
          <p:txBody>
            <a:bodyPr wrap="square" lIns="0" tIns="0" rIns="0" bIns="0" rtlCol="0"/>
            <a:lstStyle/>
            <a:p>
              <a:endParaRPr/>
            </a:p>
          </p:txBody>
        </p:sp>
        <p:sp>
          <p:nvSpPr>
            <p:cNvPr id="19" name="object 19"/>
            <p:cNvSpPr/>
            <p:nvPr/>
          </p:nvSpPr>
          <p:spPr>
            <a:xfrm>
              <a:off x="6771640" y="3848735"/>
              <a:ext cx="589915" cy="596265"/>
            </a:xfrm>
            <a:custGeom>
              <a:avLst/>
              <a:gdLst/>
              <a:ahLst/>
              <a:cxnLst/>
              <a:rect l="l" t="t" r="r" b="b"/>
              <a:pathLst>
                <a:path w="589915" h="596264">
                  <a:moveTo>
                    <a:pt x="589407" y="0"/>
                  </a:moveTo>
                  <a:lnTo>
                    <a:pt x="0" y="0"/>
                  </a:lnTo>
                  <a:lnTo>
                    <a:pt x="0" y="281051"/>
                  </a:lnTo>
                  <a:lnTo>
                    <a:pt x="343789" y="281051"/>
                  </a:lnTo>
                  <a:lnTo>
                    <a:pt x="367411" y="595757"/>
                  </a:lnTo>
                  <a:lnTo>
                    <a:pt x="491109" y="281051"/>
                  </a:lnTo>
                  <a:lnTo>
                    <a:pt x="589407" y="281051"/>
                  </a:lnTo>
                  <a:lnTo>
                    <a:pt x="589407" y="0"/>
                  </a:lnTo>
                  <a:close/>
                </a:path>
              </a:pathLst>
            </a:custGeom>
            <a:solidFill>
              <a:srgbClr val="FFFFFF"/>
            </a:solidFill>
          </p:spPr>
          <p:txBody>
            <a:bodyPr wrap="square" lIns="0" tIns="0" rIns="0" bIns="0" rtlCol="0"/>
            <a:lstStyle/>
            <a:p>
              <a:endParaRPr/>
            </a:p>
          </p:txBody>
        </p:sp>
        <p:sp>
          <p:nvSpPr>
            <p:cNvPr id="20" name="object 20"/>
            <p:cNvSpPr/>
            <p:nvPr/>
          </p:nvSpPr>
          <p:spPr>
            <a:xfrm>
              <a:off x="6771640" y="3848735"/>
              <a:ext cx="589915" cy="596265"/>
            </a:xfrm>
            <a:custGeom>
              <a:avLst/>
              <a:gdLst/>
              <a:ahLst/>
              <a:cxnLst/>
              <a:rect l="l" t="t" r="r" b="b"/>
              <a:pathLst>
                <a:path w="589915" h="596264">
                  <a:moveTo>
                    <a:pt x="0" y="0"/>
                  </a:moveTo>
                  <a:lnTo>
                    <a:pt x="343789" y="0"/>
                  </a:lnTo>
                  <a:lnTo>
                    <a:pt x="491109" y="0"/>
                  </a:lnTo>
                  <a:lnTo>
                    <a:pt x="589407" y="0"/>
                  </a:lnTo>
                  <a:lnTo>
                    <a:pt x="589407" y="163957"/>
                  </a:lnTo>
                  <a:lnTo>
                    <a:pt x="589407" y="234188"/>
                  </a:lnTo>
                  <a:lnTo>
                    <a:pt x="589407" y="281051"/>
                  </a:lnTo>
                  <a:lnTo>
                    <a:pt x="491109" y="281051"/>
                  </a:lnTo>
                  <a:lnTo>
                    <a:pt x="367411" y="595757"/>
                  </a:lnTo>
                  <a:lnTo>
                    <a:pt x="343789" y="281051"/>
                  </a:lnTo>
                  <a:lnTo>
                    <a:pt x="0" y="281051"/>
                  </a:lnTo>
                  <a:lnTo>
                    <a:pt x="0" y="234188"/>
                  </a:lnTo>
                  <a:lnTo>
                    <a:pt x="0" y="163957"/>
                  </a:lnTo>
                  <a:lnTo>
                    <a:pt x="0" y="0"/>
                  </a:lnTo>
                  <a:close/>
                </a:path>
              </a:pathLst>
            </a:custGeom>
            <a:ln w="5334">
              <a:solidFill>
                <a:srgbClr val="000000"/>
              </a:solidFill>
            </a:ln>
          </p:spPr>
          <p:txBody>
            <a:bodyPr wrap="square" lIns="0" tIns="0" rIns="0" bIns="0" rtlCol="0"/>
            <a:lstStyle/>
            <a:p>
              <a:endParaRPr/>
            </a:p>
          </p:txBody>
        </p:sp>
      </p:grpSp>
      <p:sp>
        <p:nvSpPr>
          <p:cNvPr id="21" name="object 21"/>
          <p:cNvSpPr txBox="1"/>
          <p:nvPr/>
        </p:nvSpPr>
        <p:spPr>
          <a:xfrm>
            <a:off x="8969757" y="5998571"/>
            <a:ext cx="624817" cy="283837"/>
          </a:xfrm>
          <a:prstGeom prst="rect">
            <a:avLst/>
          </a:prstGeom>
        </p:spPr>
        <p:txBody>
          <a:bodyPr vert="horz" wrap="square" lIns="0" tIns="24552" rIns="0" bIns="0" rtlCol="0">
            <a:spAutoFit/>
          </a:bodyPr>
          <a:lstStyle/>
          <a:p>
            <a:pPr marR="38944" algn="ctr">
              <a:spcBef>
                <a:spcPts val="193"/>
              </a:spcBef>
            </a:pPr>
            <a:r>
              <a:rPr sz="800" spc="-40" dirty="0">
                <a:solidFill>
                  <a:srgbClr val="585858"/>
                </a:solidFill>
                <a:latin typeface="BIZ UDPゴシック"/>
                <a:cs typeface="BIZ UDPゴシック"/>
              </a:rPr>
              <a:t>希望する</a:t>
            </a:r>
            <a:endParaRPr sz="800">
              <a:latin typeface="BIZ UDPゴシック"/>
              <a:cs typeface="BIZ UDPゴシック"/>
            </a:endParaRPr>
          </a:p>
          <a:p>
            <a:pPr marR="6773" algn="ctr">
              <a:spcBef>
                <a:spcPts val="60"/>
              </a:spcBef>
            </a:pPr>
            <a:r>
              <a:rPr sz="800" spc="-13" dirty="0">
                <a:solidFill>
                  <a:srgbClr val="585858"/>
                </a:solidFill>
                <a:latin typeface="BIZ UDPゴシック"/>
                <a:cs typeface="BIZ UDPゴシック"/>
              </a:rPr>
              <a:t>16</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32%</a:t>
            </a:r>
            <a:endParaRPr sz="800">
              <a:latin typeface="BIZ UDPゴシック"/>
              <a:cs typeface="BIZ UDPゴシック"/>
            </a:endParaRPr>
          </a:p>
        </p:txBody>
      </p:sp>
      <p:grpSp>
        <p:nvGrpSpPr>
          <p:cNvPr id="22" name="object 22"/>
          <p:cNvGrpSpPr/>
          <p:nvPr/>
        </p:nvGrpSpPr>
        <p:grpSpPr>
          <a:xfrm>
            <a:off x="8859441" y="7941250"/>
            <a:ext cx="830549" cy="712020"/>
            <a:chOff x="6769163" y="5332031"/>
            <a:chExt cx="622935" cy="534035"/>
          </a:xfrm>
        </p:grpSpPr>
        <p:sp>
          <p:nvSpPr>
            <p:cNvPr id="23" name="object 23"/>
            <p:cNvSpPr/>
            <p:nvPr/>
          </p:nvSpPr>
          <p:spPr>
            <a:xfrm>
              <a:off x="6772021" y="5334889"/>
              <a:ext cx="617220" cy="528320"/>
            </a:xfrm>
            <a:custGeom>
              <a:avLst/>
              <a:gdLst/>
              <a:ahLst/>
              <a:cxnLst/>
              <a:rect l="l" t="t" r="r" b="b"/>
              <a:pathLst>
                <a:path w="617220" h="528320">
                  <a:moveTo>
                    <a:pt x="311023" y="0"/>
                  </a:moveTo>
                  <a:lnTo>
                    <a:pt x="360045" y="224281"/>
                  </a:lnTo>
                  <a:lnTo>
                    <a:pt x="0" y="224281"/>
                  </a:lnTo>
                  <a:lnTo>
                    <a:pt x="0" y="527811"/>
                  </a:lnTo>
                  <a:lnTo>
                    <a:pt x="617093" y="527811"/>
                  </a:lnTo>
                  <a:lnTo>
                    <a:pt x="617093" y="224281"/>
                  </a:lnTo>
                  <a:lnTo>
                    <a:pt x="514223" y="224281"/>
                  </a:lnTo>
                  <a:lnTo>
                    <a:pt x="311023" y="0"/>
                  </a:lnTo>
                  <a:close/>
                </a:path>
              </a:pathLst>
            </a:custGeom>
            <a:solidFill>
              <a:srgbClr val="FFFFFF"/>
            </a:solidFill>
          </p:spPr>
          <p:txBody>
            <a:bodyPr wrap="square" lIns="0" tIns="0" rIns="0" bIns="0" rtlCol="0"/>
            <a:lstStyle/>
            <a:p>
              <a:endParaRPr/>
            </a:p>
          </p:txBody>
        </p:sp>
        <p:sp>
          <p:nvSpPr>
            <p:cNvPr id="24" name="object 24"/>
            <p:cNvSpPr/>
            <p:nvPr/>
          </p:nvSpPr>
          <p:spPr>
            <a:xfrm>
              <a:off x="6772021" y="5334889"/>
              <a:ext cx="617220" cy="528320"/>
            </a:xfrm>
            <a:custGeom>
              <a:avLst/>
              <a:gdLst/>
              <a:ahLst/>
              <a:cxnLst/>
              <a:rect l="l" t="t" r="r" b="b"/>
              <a:pathLst>
                <a:path w="617220" h="528320">
                  <a:moveTo>
                    <a:pt x="0" y="224281"/>
                  </a:moveTo>
                  <a:lnTo>
                    <a:pt x="360045" y="224281"/>
                  </a:lnTo>
                  <a:lnTo>
                    <a:pt x="311023" y="0"/>
                  </a:lnTo>
                  <a:lnTo>
                    <a:pt x="514223" y="224281"/>
                  </a:lnTo>
                  <a:lnTo>
                    <a:pt x="617093" y="224281"/>
                  </a:lnTo>
                  <a:lnTo>
                    <a:pt x="617093" y="274827"/>
                  </a:lnTo>
                  <a:lnTo>
                    <a:pt x="617093" y="350646"/>
                  </a:lnTo>
                  <a:lnTo>
                    <a:pt x="617093" y="527811"/>
                  </a:lnTo>
                  <a:lnTo>
                    <a:pt x="514223" y="527811"/>
                  </a:lnTo>
                  <a:lnTo>
                    <a:pt x="360045" y="527811"/>
                  </a:lnTo>
                  <a:lnTo>
                    <a:pt x="0" y="527811"/>
                  </a:lnTo>
                  <a:lnTo>
                    <a:pt x="0" y="350646"/>
                  </a:lnTo>
                  <a:lnTo>
                    <a:pt x="0" y="274827"/>
                  </a:lnTo>
                  <a:lnTo>
                    <a:pt x="0" y="224281"/>
                  </a:lnTo>
                  <a:close/>
                </a:path>
              </a:pathLst>
            </a:custGeom>
            <a:ln w="5334">
              <a:solidFill>
                <a:srgbClr val="000000"/>
              </a:solidFill>
            </a:ln>
          </p:spPr>
          <p:txBody>
            <a:bodyPr wrap="square" lIns="0" tIns="0" rIns="0" bIns="0" rtlCol="0"/>
            <a:lstStyle/>
            <a:p>
              <a:endParaRPr/>
            </a:p>
          </p:txBody>
        </p:sp>
      </p:grpSp>
      <p:sp>
        <p:nvSpPr>
          <p:cNvPr id="25" name="object 25"/>
          <p:cNvSpPr txBox="1"/>
          <p:nvPr/>
        </p:nvSpPr>
        <p:spPr>
          <a:xfrm>
            <a:off x="9033931" y="8295007"/>
            <a:ext cx="509674" cy="283837"/>
          </a:xfrm>
          <a:prstGeom prst="rect">
            <a:avLst/>
          </a:prstGeom>
        </p:spPr>
        <p:txBody>
          <a:bodyPr vert="horz" wrap="square" lIns="0" tIns="24552" rIns="0" bIns="0" rtlCol="0">
            <a:spAutoFit/>
          </a:bodyPr>
          <a:lstStyle/>
          <a:p>
            <a:pPr>
              <a:spcBef>
                <a:spcPts val="193"/>
              </a:spcBef>
            </a:pPr>
            <a:r>
              <a:rPr sz="800" spc="-40" dirty="0">
                <a:solidFill>
                  <a:srgbClr val="585858"/>
                </a:solidFill>
                <a:latin typeface="BIZ UDPゴシック"/>
                <a:cs typeface="BIZ UDPゴシック"/>
              </a:rPr>
              <a:t>希望しない</a:t>
            </a:r>
            <a:endParaRPr sz="800">
              <a:latin typeface="BIZ UDPゴシック"/>
              <a:cs typeface="BIZ UDPゴシック"/>
            </a:endParaRPr>
          </a:p>
          <a:p>
            <a:pPr marL="23706">
              <a:spcBef>
                <a:spcPts val="60"/>
              </a:spcBef>
            </a:pPr>
            <a:r>
              <a:rPr sz="800" dirty="0">
                <a:solidFill>
                  <a:srgbClr val="585858"/>
                </a:solidFill>
                <a:latin typeface="BIZ UDPゴシック"/>
                <a:cs typeface="BIZ UDPゴシック"/>
              </a:rPr>
              <a:t>4</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8%</a:t>
            </a:r>
            <a:endParaRPr sz="800">
              <a:latin typeface="BIZ UDPゴシック"/>
              <a:cs typeface="BIZ UDPゴシック"/>
            </a:endParaRPr>
          </a:p>
        </p:txBody>
      </p:sp>
      <p:grpSp>
        <p:nvGrpSpPr>
          <p:cNvPr id="26" name="object 26"/>
          <p:cNvGrpSpPr/>
          <p:nvPr/>
        </p:nvGrpSpPr>
        <p:grpSpPr>
          <a:xfrm>
            <a:off x="7247616" y="7609029"/>
            <a:ext cx="905900" cy="1037975"/>
            <a:chOff x="5560250" y="5082857"/>
            <a:chExt cx="679450" cy="778510"/>
          </a:xfrm>
        </p:grpSpPr>
        <p:sp>
          <p:nvSpPr>
            <p:cNvPr id="27" name="object 27"/>
            <p:cNvSpPr/>
            <p:nvPr/>
          </p:nvSpPr>
          <p:spPr>
            <a:xfrm>
              <a:off x="5563108" y="5085715"/>
              <a:ext cx="673735" cy="772795"/>
            </a:xfrm>
            <a:custGeom>
              <a:avLst/>
              <a:gdLst/>
              <a:ahLst/>
              <a:cxnLst/>
              <a:rect l="l" t="t" r="r" b="b"/>
              <a:pathLst>
                <a:path w="673735" h="772795">
                  <a:moveTo>
                    <a:pt x="213360" y="0"/>
                  </a:moveTo>
                  <a:lnTo>
                    <a:pt x="112268" y="471297"/>
                  </a:lnTo>
                  <a:lnTo>
                    <a:pt x="0" y="471297"/>
                  </a:lnTo>
                  <a:lnTo>
                    <a:pt x="0" y="772795"/>
                  </a:lnTo>
                  <a:lnTo>
                    <a:pt x="673608" y="772795"/>
                  </a:lnTo>
                  <a:lnTo>
                    <a:pt x="673608" y="471297"/>
                  </a:lnTo>
                  <a:lnTo>
                    <a:pt x="280670" y="471297"/>
                  </a:lnTo>
                  <a:lnTo>
                    <a:pt x="213360" y="0"/>
                  </a:lnTo>
                  <a:close/>
                </a:path>
              </a:pathLst>
            </a:custGeom>
            <a:solidFill>
              <a:srgbClr val="FFFFFF"/>
            </a:solidFill>
          </p:spPr>
          <p:txBody>
            <a:bodyPr wrap="square" lIns="0" tIns="0" rIns="0" bIns="0" rtlCol="0"/>
            <a:lstStyle/>
            <a:p>
              <a:endParaRPr/>
            </a:p>
          </p:txBody>
        </p:sp>
        <p:sp>
          <p:nvSpPr>
            <p:cNvPr id="28" name="object 28"/>
            <p:cNvSpPr/>
            <p:nvPr/>
          </p:nvSpPr>
          <p:spPr>
            <a:xfrm>
              <a:off x="5563108" y="5085715"/>
              <a:ext cx="673735" cy="772795"/>
            </a:xfrm>
            <a:custGeom>
              <a:avLst/>
              <a:gdLst/>
              <a:ahLst/>
              <a:cxnLst/>
              <a:rect l="l" t="t" r="r" b="b"/>
              <a:pathLst>
                <a:path w="673735" h="772795">
                  <a:moveTo>
                    <a:pt x="0" y="471297"/>
                  </a:moveTo>
                  <a:lnTo>
                    <a:pt x="112268" y="471297"/>
                  </a:lnTo>
                  <a:lnTo>
                    <a:pt x="213360" y="0"/>
                  </a:lnTo>
                  <a:lnTo>
                    <a:pt x="280670" y="471297"/>
                  </a:lnTo>
                  <a:lnTo>
                    <a:pt x="673608" y="471297"/>
                  </a:lnTo>
                  <a:lnTo>
                    <a:pt x="673608" y="521589"/>
                  </a:lnTo>
                  <a:lnTo>
                    <a:pt x="673608" y="596900"/>
                  </a:lnTo>
                  <a:lnTo>
                    <a:pt x="673608" y="772795"/>
                  </a:lnTo>
                  <a:lnTo>
                    <a:pt x="280670" y="772795"/>
                  </a:lnTo>
                  <a:lnTo>
                    <a:pt x="112268" y="772795"/>
                  </a:lnTo>
                  <a:lnTo>
                    <a:pt x="0" y="772795"/>
                  </a:lnTo>
                  <a:lnTo>
                    <a:pt x="0" y="596900"/>
                  </a:lnTo>
                  <a:lnTo>
                    <a:pt x="0" y="521589"/>
                  </a:lnTo>
                  <a:lnTo>
                    <a:pt x="0" y="471297"/>
                  </a:lnTo>
                  <a:close/>
                </a:path>
              </a:pathLst>
            </a:custGeom>
            <a:ln w="5334">
              <a:solidFill>
                <a:srgbClr val="000000"/>
              </a:solidFill>
            </a:ln>
          </p:spPr>
          <p:txBody>
            <a:bodyPr wrap="square" lIns="0" tIns="0" rIns="0" bIns="0" rtlCol="0"/>
            <a:lstStyle/>
            <a:p>
              <a:endParaRPr/>
            </a:p>
          </p:txBody>
        </p:sp>
      </p:grpSp>
      <p:sp>
        <p:nvSpPr>
          <p:cNvPr id="29" name="object 29"/>
          <p:cNvSpPr txBox="1"/>
          <p:nvPr/>
        </p:nvSpPr>
        <p:spPr>
          <a:xfrm>
            <a:off x="7407206" y="8290501"/>
            <a:ext cx="636670" cy="283837"/>
          </a:xfrm>
          <a:prstGeom prst="rect">
            <a:avLst/>
          </a:prstGeom>
        </p:spPr>
        <p:txBody>
          <a:bodyPr vert="horz" wrap="square" lIns="0" tIns="24552" rIns="0" bIns="0" rtlCol="0">
            <a:spAutoFit/>
          </a:bodyPr>
          <a:lstStyle/>
          <a:p>
            <a:pPr marR="38099" algn="ctr">
              <a:spcBef>
                <a:spcPts val="193"/>
              </a:spcBef>
            </a:pPr>
            <a:r>
              <a:rPr sz="800" spc="-47" dirty="0">
                <a:solidFill>
                  <a:srgbClr val="585858"/>
                </a:solidFill>
                <a:latin typeface="BIZ UDPゴシック"/>
                <a:cs typeface="BIZ UDPゴシック"/>
              </a:rPr>
              <a:t>未回答</a:t>
            </a:r>
            <a:endParaRPr sz="800">
              <a:latin typeface="BIZ UDPゴシック"/>
              <a:cs typeface="BIZ UDPゴシック"/>
            </a:endParaRPr>
          </a:p>
          <a:p>
            <a:pPr marR="6773" algn="ctr">
              <a:spcBef>
                <a:spcPts val="60"/>
              </a:spcBef>
            </a:pPr>
            <a:r>
              <a:rPr sz="800" spc="-13" dirty="0">
                <a:solidFill>
                  <a:srgbClr val="585858"/>
                </a:solidFill>
                <a:latin typeface="BIZ UDPゴシック"/>
                <a:cs typeface="BIZ UDPゴシック"/>
              </a:rPr>
              <a:t>30校 / </a:t>
            </a:r>
            <a:r>
              <a:rPr sz="800" spc="-33" dirty="0">
                <a:solidFill>
                  <a:srgbClr val="585858"/>
                </a:solidFill>
                <a:latin typeface="BIZ UDPゴシック"/>
                <a:cs typeface="BIZ UDPゴシック"/>
              </a:rPr>
              <a:t>60%</a:t>
            </a:r>
            <a:endParaRPr sz="800">
              <a:latin typeface="BIZ UDPゴシック"/>
              <a:cs typeface="BIZ UDPゴシック"/>
            </a:endParaRPr>
          </a:p>
        </p:txBody>
      </p:sp>
      <p:grpSp>
        <p:nvGrpSpPr>
          <p:cNvPr id="30" name="object 30"/>
          <p:cNvGrpSpPr/>
          <p:nvPr/>
        </p:nvGrpSpPr>
        <p:grpSpPr>
          <a:xfrm>
            <a:off x="7604177" y="2327380"/>
            <a:ext cx="2064943" cy="2259668"/>
            <a:chOff x="5827680" y="1121473"/>
            <a:chExt cx="1548765" cy="1694814"/>
          </a:xfrm>
        </p:grpSpPr>
        <p:sp>
          <p:nvSpPr>
            <p:cNvPr id="31" name="object 31"/>
            <p:cNvSpPr/>
            <p:nvPr/>
          </p:nvSpPr>
          <p:spPr>
            <a:xfrm>
              <a:off x="6527164" y="1416685"/>
              <a:ext cx="479425" cy="700405"/>
            </a:xfrm>
            <a:custGeom>
              <a:avLst/>
              <a:gdLst/>
              <a:ahLst/>
              <a:cxnLst/>
              <a:rect l="l" t="t" r="r" b="b"/>
              <a:pathLst>
                <a:path w="479425" h="700405">
                  <a:moveTo>
                    <a:pt x="0" y="0"/>
                  </a:moveTo>
                  <a:lnTo>
                    <a:pt x="0" y="699897"/>
                  </a:lnTo>
                  <a:lnTo>
                    <a:pt x="479044" y="189611"/>
                  </a:lnTo>
                  <a:lnTo>
                    <a:pt x="442673" y="157743"/>
                  </a:lnTo>
                  <a:lnTo>
                    <a:pt x="404395" y="128614"/>
                  </a:lnTo>
                  <a:lnTo>
                    <a:pt x="364366" y="102287"/>
                  </a:lnTo>
                  <a:lnTo>
                    <a:pt x="322743" y="78823"/>
                  </a:lnTo>
                  <a:lnTo>
                    <a:pt x="279685" y="58285"/>
                  </a:lnTo>
                  <a:lnTo>
                    <a:pt x="235348" y="40735"/>
                  </a:lnTo>
                  <a:lnTo>
                    <a:pt x="189891" y="26237"/>
                  </a:lnTo>
                  <a:lnTo>
                    <a:pt x="143470" y="14852"/>
                  </a:lnTo>
                  <a:lnTo>
                    <a:pt x="96242" y="6642"/>
                  </a:lnTo>
                  <a:lnTo>
                    <a:pt x="48367" y="1671"/>
                  </a:lnTo>
                  <a:lnTo>
                    <a:pt x="0" y="0"/>
                  </a:lnTo>
                  <a:close/>
                </a:path>
              </a:pathLst>
            </a:custGeom>
            <a:solidFill>
              <a:srgbClr val="4471C4"/>
            </a:solidFill>
          </p:spPr>
          <p:txBody>
            <a:bodyPr wrap="square" lIns="0" tIns="0" rIns="0" bIns="0" rtlCol="0"/>
            <a:lstStyle/>
            <a:p>
              <a:endParaRPr/>
            </a:p>
          </p:txBody>
        </p:sp>
        <p:sp>
          <p:nvSpPr>
            <p:cNvPr id="32" name="object 32"/>
            <p:cNvSpPr/>
            <p:nvPr/>
          </p:nvSpPr>
          <p:spPr>
            <a:xfrm>
              <a:off x="5827680" y="1416685"/>
              <a:ext cx="1399540" cy="1399540"/>
            </a:xfrm>
            <a:custGeom>
              <a:avLst/>
              <a:gdLst/>
              <a:ahLst/>
              <a:cxnLst/>
              <a:rect l="l" t="t" r="r" b="b"/>
              <a:pathLst>
                <a:path w="1399540" h="1399539">
                  <a:moveTo>
                    <a:pt x="699484" y="0"/>
                  </a:moveTo>
                  <a:lnTo>
                    <a:pt x="651395" y="1653"/>
                  </a:lnTo>
                  <a:lnTo>
                    <a:pt x="603812" y="6569"/>
                  </a:lnTo>
                  <a:lnTo>
                    <a:pt x="556889" y="14682"/>
                  </a:lnTo>
                  <a:lnTo>
                    <a:pt x="510776" y="25926"/>
                  </a:lnTo>
                  <a:lnTo>
                    <a:pt x="465626" y="40236"/>
                  </a:lnTo>
                  <a:lnTo>
                    <a:pt x="421592" y="57546"/>
                  </a:lnTo>
                  <a:lnTo>
                    <a:pt x="378825" y="77791"/>
                  </a:lnTo>
                  <a:lnTo>
                    <a:pt x="337477" y="100903"/>
                  </a:lnTo>
                  <a:lnTo>
                    <a:pt x="297701" y="126819"/>
                  </a:lnTo>
                  <a:lnTo>
                    <a:pt x="259649" y="155472"/>
                  </a:lnTo>
                  <a:lnTo>
                    <a:pt x="223473" y="186796"/>
                  </a:lnTo>
                  <a:lnTo>
                    <a:pt x="189325" y="220726"/>
                  </a:lnTo>
                  <a:lnTo>
                    <a:pt x="157706" y="256766"/>
                  </a:lnTo>
                  <a:lnTo>
                    <a:pt x="128983" y="294337"/>
                  </a:lnTo>
                  <a:lnTo>
                    <a:pt x="103151" y="333291"/>
                  </a:lnTo>
                  <a:lnTo>
                    <a:pt x="80205" y="373481"/>
                  </a:lnTo>
                  <a:lnTo>
                    <a:pt x="60140" y="414760"/>
                  </a:lnTo>
                  <a:lnTo>
                    <a:pt x="42953" y="456979"/>
                  </a:lnTo>
                  <a:lnTo>
                    <a:pt x="28639" y="499993"/>
                  </a:lnTo>
                  <a:lnTo>
                    <a:pt x="17193" y="543654"/>
                  </a:lnTo>
                  <a:lnTo>
                    <a:pt x="8610" y="587814"/>
                  </a:lnTo>
                  <a:lnTo>
                    <a:pt x="2887" y="632326"/>
                  </a:lnTo>
                  <a:lnTo>
                    <a:pt x="18" y="677044"/>
                  </a:lnTo>
                  <a:lnTo>
                    <a:pt x="0" y="721820"/>
                  </a:lnTo>
                  <a:lnTo>
                    <a:pt x="2826" y="766506"/>
                  </a:lnTo>
                  <a:lnTo>
                    <a:pt x="8495" y="810956"/>
                  </a:lnTo>
                  <a:lnTo>
                    <a:pt x="16999" y="855022"/>
                  </a:lnTo>
                  <a:lnTo>
                    <a:pt x="28336" y="898557"/>
                  </a:lnTo>
                  <a:lnTo>
                    <a:pt x="42500" y="941414"/>
                  </a:lnTo>
                  <a:lnTo>
                    <a:pt x="59487" y="983446"/>
                  </a:lnTo>
                  <a:lnTo>
                    <a:pt x="79293" y="1024505"/>
                  </a:lnTo>
                  <a:lnTo>
                    <a:pt x="101912" y="1064444"/>
                  </a:lnTo>
                  <a:lnTo>
                    <a:pt x="127341" y="1103115"/>
                  </a:lnTo>
                  <a:lnTo>
                    <a:pt x="155575" y="1140373"/>
                  </a:lnTo>
                  <a:lnTo>
                    <a:pt x="186610" y="1176069"/>
                  </a:lnTo>
                  <a:lnTo>
                    <a:pt x="220440" y="1210056"/>
                  </a:lnTo>
                  <a:lnTo>
                    <a:pt x="256466" y="1241673"/>
                  </a:lnTo>
                  <a:lnTo>
                    <a:pt x="294025" y="1270395"/>
                  </a:lnTo>
                  <a:lnTo>
                    <a:pt x="332969" y="1296224"/>
                  </a:lnTo>
                  <a:lnTo>
                    <a:pt x="373151" y="1319167"/>
                  </a:lnTo>
                  <a:lnTo>
                    <a:pt x="414423" y="1339227"/>
                  </a:lnTo>
                  <a:lnTo>
                    <a:pt x="456638" y="1356409"/>
                  </a:lnTo>
                  <a:lnTo>
                    <a:pt x="499648" y="1370718"/>
                  </a:lnTo>
                  <a:lnTo>
                    <a:pt x="543307" y="1382159"/>
                  </a:lnTo>
                  <a:lnTo>
                    <a:pt x="587466" y="1390737"/>
                  </a:lnTo>
                  <a:lnTo>
                    <a:pt x="631977" y="1396455"/>
                  </a:lnTo>
                  <a:lnTo>
                    <a:pt x="676695" y="1399319"/>
                  </a:lnTo>
                  <a:lnTo>
                    <a:pt x="721471" y="1399333"/>
                  </a:lnTo>
                  <a:lnTo>
                    <a:pt x="766157" y="1396503"/>
                  </a:lnTo>
                  <a:lnTo>
                    <a:pt x="810607" y="1390832"/>
                  </a:lnTo>
                  <a:lnTo>
                    <a:pt x="854672" y="1382325"/>
                  </a:lnTo>
                  <a:lnTo>
                    <a:pt x="898206" y="1370988"/>
                  </a:lnTo>
                  <a:lnTo>
                    <a:pt x="941061" y="1356825"/>
                  </a:lnTo>
                  <a:lnTo>
                    <a:pt x="983089" y="1339840"/>
                  </a:lnTo>
                  <a:lnTo>
                    <a:pt x="1024143" y="1320038"/>
                  </a:lnTo>
                  <a:lnTo>
                    <a:pt x="1064075" y="1297424"/>
                  </a:lnTo>
                  <a:lnTo>
                    <a:pt x="1102739" y="1272002"/>
                  </a:lnTo>
                  <a:lnTo>
                    <a:pt x="1139987" y="1243778"/>
                  </a:lnTo>
                  <a:lnTo>
                    <a:pt x="1175670" y="1212756"/>
                  </a:lnTo>
                  <a:lnTo>
                    <a:pt x="1209643" y="1178941"/>
                  </a:lnTo>
                  <a:lnTo>
                    <a:pt x="1241276" y="1142900"/>
                  </a:lnTo>
                  <a:lnTo>
                    <a:pt x="1270011" y="1105329"/>
                  </a:lnTo>
                  <a:lnTo>
                    <a:pt x="1295853" y="1066375"/>
                  </a:lnTo>
                  <a:lnTo>
                    <a:pt x="1318807" y="1026185"/>
                  </a:lnTo>
                  <a:lnTo>
                    <a:pt x="1338877" y="984908"/>
                  </a:lnTo>
                  <a:lnTo>
                    <a:pt x="1356068" y="942689"/>
                  </a:lnTo>
                  <a:lnTo>
                    <a:pt x="1370384" y="899676"/>
                  </a:lnTo>
                  <a:lnTo>
                    <a:pt x="1381831" y="856017"/>
                  </a:lnTo>
                  <a:lnTo>
                    <a:pt x="1390413" y="811859"/>
                  </a:lnTo>
                  <a:lnTo>
                    <a:pt x="1396135" y="767349"/>
                  </a:lnTo>
                  <a:lnTo>
                    <a:pt x="1399001" y="722634"/>
                  </a:lnTo>
                  <a:lnTo>
                    <a:pt x="1399016" y="677862"/>
                  </a:lnTo>
                  <a:lnTo>
                    <a:pt x="1396184" y="633180"/>
                  </a:lnTo>
                  <a:lnTo>
                    <a:pt x="1390512" y="588735"/>
                  </a:lnTo>
                  <a:lnTo>
                    <a:pt x="1382002" y="544675"/>
                  </a:lnTo>
                  <a:lnTo>
                    <a:pt x="1370660" y="501146"/>
                  </a:lnTo>
                  <a:lnTo>
                    <a:pt x="1356491" y="458297"/>
                  </a:lnTo>
                  <a:lnTo>
                    <a:pt x="1339498" y="416274"/>
                  </a:lnTo>
                  <a:lnTo>
                    <a:pt x="1319688" y="375224"/>
                  </a:lnTo>
                  <a:lnTo>
                    <a:pt x="1297064" y="335296"/>
                  </a:lnTo>
                  <a:lnTo>
                    <a:pt x="1271631" y="296636"/>
                  </a:lnTo>
                  <a:lnTo>
                    <a:pt x="1243395" y="259391"/>
                  </a:lnTo>
                  <a:lnTo>
                    <a:pt x="1212359" y="223709"/>
                  </a:lnTo>
                  <a:lnTo>
                    <a:pt x="1178528" y="189737"/>
                  </a:lnTo>
                  <a:lnTo>
                    <a:pt x="699484" y="699897"/>
                  </a:lnTo>
                  <a:lnTo>
                    <a:pt x="699484" y="0"/>
                  </a:lnTo>
                  <a:close/>
                </a:path>
              </a:pathLst>
            </a:custGeom>
            <a:solidFill>
              <a:srgbClr val="EC7C30"/>
            </a:solidFill>
          </p:spPr>
          <p:txBody>
            <a:bodyPr wrap="square" lIns="0" tIns="0" rIns="0" bIns="0" rtlCol="0"/>
            <a:lstStyle/>
            <a:p>
              <a:endParaRPr/>
            </a:p>
          </p:txBody>
        </p:sp>
        <p:sp>
          <p:nvSpPr>
            <p:cNvPr id="33" name="object 33"/>
            <p:cNvSpPr/>
            <p:nvPr/>
          </p:nvSpPr>
          <p:spPr>
            <a:xfrm>
              <a:off x="6784847" y="1124331"/>
              <a:ext cx="588645" cy="341630"/>
            </a:xfrm>
            <a:custGeom>
              <a:avLst/>
              <a:gdLst/>
              <a:ahLst/>
              <a:cxnLst/>
              <a:rect l="l" t="t" r="r" b="b"/>
              <a:pathLst>
                <a:path w="588645" h="341630">
                  <a:moveTo>
                    <a:pt x="588391" y="0"/>
                  </a:moveTo>
                  <a:lnTo>
                    <a:pt x="59817" y="0"/>
                  </a:lnTo>
                  <a:lnTo>
                    <a:pt x="59817" y="281813"/>
                  </a:lnTo>
                  <a:lnTo>
                    <a:pt x="147955" y="281813"/>
                  </a:lnTo>
                  <a:lnTo>
                    <a:pt x="0" y="341503"/>
                  </a:lnTo>
                  <a:lnTo>
                    <a:pt x="280035" y="281813"/>
                  </a:lnTo>
                  <a:lnTo>
                    <a:pt x="588391" y="281813"/>
                  </a:lnTo>
                  <a:lnTo>
                    <a:pt x="588391" y="0"/>
                  </a:lnTo>
                  <a:close/>
                </a:path>
              </a:pathLst>
            </a:custGeom>
            <a:solidFill>
              <a:srgbClr val="FFFFFF"/>
            </a:solidFill>
          </p:spPr>
          <p:txBody>
            <a:bodyPr wrap="square" lIns="0" tIns="0" rIns="0" bIns="0" rtlCol="0"/>
            <a:lstStyle/>
            <a:p>
              <a:endParaRPr/>
            </a:p>
          </p:txBody>
        </p:sp>
        <p:sp>
          <p:nvSpPr>
            <p:cNvPr id="34" name="object 34"/>
            <p:cNvSpPr/>
            <p:nvPr/>
          </p:nvSpPr>
          <p:spPr>
            <a:xfrm>
              <a:off x="6784847" y="1124331"/>
              <a:ext cx="588645" cy="341630"/>
            </a:xfrm>
            <a:custGeom>
              <a:avLst/>
              <a:gdLst/>
              <a:ahLst/>
              <a:cxnLst/>
              <a:rect l="l" t="t" r="r" b="b"/>
              <a:pathLst>
                <a:path w="588645" h="341630">
                  <a:moveTo>
                    <a:pt x="59817" y="0"/>
                  </a:moveTo>
                  <a:lnTo>
                    <a:pt x="147955" y="0"/>
                  </a:lnTo>
                  <a:lnTo>
                    <a:pt x="280035" y="0"/>
                  </a:lnTo>
                  <a:lnTo>
                    <a:pt x="588391" y="0"/>
                  </a:lnTo>
                  <a:lnTo>
                    <a:pt x="588391" y="164465"/>
                  </a:lnTo>
                  <a:lnTo>
                    <a:pt x="588391" y="234822"/>
                  </a:lnTo>
                  <a:lnTo>
                    <a:pt x="588391" y="281813"/>
                  </a:lnTo>
                  <a:lnTo>
                    <a:pt x="280035" y="281813"/>
                  </a:lnTo>
                  <a:lnTo>
                    <a:pt x="0" y="341503"/>
                  </a:lnTo>
                  <a:lnTo>
                    <a:pt x="147955" y="281813"/>
                  </a:lnTo>
                  <a:lnTo>
                    <a:pt x="59817" y="281813"/>
                  </a:lnTo>
                  <a:lnTo>
                    <a:pt x="59817" y="234822"/>
                  </a:lnTo>
                  <a:lnTo>
                    <a:pt x="59817" y="164465"/>
                  </a:lnTo>
                  <a:lnTo>
                    <a:pt x="59817" y="0"/>
                  </a:lnTo>
                  <a:close/>
                </a:path>
              </a:pathLst>
            </a:custGeom>
            <a:ln w="5334">
              <a:solidFill>
                <a:srgbClr val="000000"/>
              </a:solidFill>
            </a:ln>
          </p:spPr>
          <p:txBody>
            <a:bodyPr wrap="square" lIns="0" tIns="0" rIns="0" bIns="0" rtlCol="0"/>
            <a:lstStyle/>
            <a:p>
              <a:endParaRPr/>
            </a:p>
          </p:txBody>
        </p:sp>
      </p:grpSp>
      <p:sp>
        <p:nvSpPr>
          <p:cNvPr id="35" name="object 35"/>
          <p:cNvSpPr txBox="1"/>
          <p:nvPr/>
        </p:nvSpPr>
        <p:spPr>
          <a:xfrm>
            <a:off x="9064920" y="2366022"/>
            <a:ext cx="547773" cy="283837"/>
          </a:xfrm>
          <a:prstGeom prst="rect">
            <a:avLst/>
          </a:prstGeom>
        </p:spPr>
        <p:txBody>
          <a:bodyPr vert="horz" wrap="square" lIns="0" tIns="24552" rIns="0" bIns="0" rtlCol="0">
            <a:spAutoFit/>
          </a:bodyPr>
          <a:lstStyle/>
          <a:p>
            <a:pPr marR="39792" algn="ctr">
              <a:spcBef>
                <a:spcPts val="193"/>
              </a:spcBef>
            </a:pPr>
            <a:r>
              <a:rPr sz="800" spc="-53" dirty="0">
                <a:solidFill>
                  <a:srgbClr val="585858"/>
                </a:solidFill>
                <a:latin typeface="BIZ UDPゴシック"/>
                <a:cs typeface="BIZ UDPゴシック"/>
              </a:rPr>
              <a:t>ある</a:t>
            </a:r>
            <a:endParaRPr sz="800">
              <a:latin typeface="BIZ UDPゴシック"/>
              <a:cs typeface="BIZ UDPゴシック"/>
            </a:endParaRPr>
          </a:p>
          <a:p>
            <a:pPr marR="6773" algn="ctr">
              <a:spcBef>
                <a:spcPts val="60"/>
              </a:spcBef>
            </a:pPr>
            <a:r>
              <a:rPr sz="800" dirty="0">
                <a:solidFill>
                  <a:srgbClr val="585858"/>
                </a:solidFill>
                <a:latin typeface="BIZ UDPゴシック"/>
                <a:cs typeface="BIZ UDPゴシック"/>
              </a:rPr>
              <a:t>6</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12%</a:t>
            </a:r>
            <a:endParaRPr sz="800">
              <a:latin typeface="BIZ UDPゴシック"/>
              <a:cs typeface="BIZ UDPゴシック"/>
            </a:endParaRPr>
          </a:p>
        </p:txBody>
      </p:sp>
      <p:grpSp>
        <p:nvGrpSpPr>
          <p:cNvPr id="36" name="object 36"/>
          <p:cNvGrpSpPr/>
          <p:nvPr/>
        </p:nvGrpSpPr>
        <p:grpSpPr>
          <a:xfrm>
            <a:off x="7306373" y="4517795"/>
            <a:ext cx="891507" cy="511368"/>
            <a:chOff x="5604319" y="2764345"/>
            <a:chExt cx="668655" cy="383540"/>
          </a:xfrm>
        </p:grpSpPr>
        <p:sp>
          <p:nvSpPr>
            <p:cNvPr id="37" name="object 37"/>
            <p:cNvSpPr/>
            <p:nvPr/>
          </p:nvSpPr>
          <p:spPr>
            <a:xfrm>
              <a:off x="5607177" y="2767203"/>
              <a:ext cx="662940" cy="377825"/>
            </a:xfrm>
            <a:custGeom>
              <a:avLst/>
              <a:gdLst/>
              <a:ahLst/>
              <a:cxnLst/>
              <a:rect l="l" t="t" r="r" b="b"/>
              <a:pathLst>
                <a:path w="662939" h="377825">
                  <a:moveTo>
                    <a:pt x="662432" y="0"/>
                  </a:moveTo>
                  <a:lnTo>
                    <a:pt x="367665" y="96012"/>
                  </a:lnTo>
                  <a:lnTo>
                    <a:pt x="0" y="96012"/>
                  </a:lnTo>
                  <a:lnTo>
                    <a:pt x="0" y="377698"/>
                  </a:lnTo>
                  <a:lnTo>
                    <a:pt x="630174" y="377698"/>
                  </a:lnTo>
                  <a:lnTo>
                    <a:pt x="630174" y="96012"/>
                  </a:lnTo>
                  <a:lnTo>
                    <a:pt x="525145" y="96012"/>
                  </a:lnTo>
                  <a:lnTo>
                    <a:pt x="662432" y="0"/>
                  </a:lnTo>
                  <a:close/>
                </a:path>
              </a:pathLst>
            </a:custGeom>
            <a:solidFill>
              <a:srgbClr val="FFFFFF"/>
            </a:solidFill>
          </p:spPr>
          <p:txBody>
            <a:bodyPr wrap="square" lIns="0" tIns="0" rIns="0" bIns="0" rtlCol="0"/>
            <a:lstStyle/>
            <a:p>
              <a:endParaRPr/>
            </a:p>
          </p:txBody>
        </p:sp>
        <p:sp>
          <p:nvSpPr>
            <p:cNvPr id="38" name="object 38"/>
            <p:cNvSpPr/>
            <p:nvPr/>
          </p:nvSpPr>
          <p:spPr>
            <a:xfrm>
              <a:off x="5607177" y="2767203"/>
              <a:ext cx="662940" cy="377825"/>
            </a:xfrm>
            <a:custGeom>
              <a:avLst/>
              <a:gdLst/>
              <a:ahLst/>
              <a:cxnLst/>
              <a:rect l="l" t="t" r="r" b="b"/>
              <a:pathLst>
                <a:path w="662939" h="377825">
                  <a:moveTo>
                    <a:pt x="0" y="96012"/>
                  </a:moveTo>
                  <a:lnTo>
                    <a:pt x="367665" y="96012"/>
                  </a:lnTo>
                  <a:lnTo>
                    <a:pt x="662432" y="0"/>
                  </a:lnTo>
                  <a:lnTo>
                    <a:pt x="525145" y="96012"/>
                  </a:lnTo>
                  <a:lnTo>
                    <a:pt x="630174" y="96012"/>
                  </a:lnTo>
                  <a:lnTo>
                    <a:pt x="630174" y="143002"/>
                  </a:lnTo>
                  <a:lnTo>
                    <a:pt x="630174" y="213360"/>
                  </a:lnTo>
                  <a:lnTo>
                    <a:pt x="630174" y="377698"/>
                  </a:lnTo>
                  <a:lnTo>
                    <a:pt x="525145" y="377698"/>
                  </a:lnTo>
                  <a:lnTo>
                    <a:pt x="367665" y="377698"/>
                  </a:lnTo>
                  <a:lnTo>
                    <a:pt x="0" y="377698"/>
                  </a:lnTo>
                  <a:lnTo>
                    <a:pt x="0" y="213360"/>
                  </a:lnTo>
                  <a:lnTo>
                    <a:pt x="0" y="143002"/>
                  </a:lnTo>
                  <a:lnTo>
                    <a:pt x="0" y="96012"/>
                  </a:lnTo>
                  <a:close/>
                </a:path>
              </a:pathLst>
            </a:custGeom>
            <a:ln w="5334">
              <a:solidFill>
                <a:srgbClr val="000000"/>
              </a:solidFill>
            </a:ln>
          </p:spPr>
          <p:txBody>
            <a:bodyPr wrap="square" lIns="0" tIns="0" rIns="0" bIns="0" rtlCol="0"/>
            <a:lstStyle/>
            <a:p>
              <a:endParaRPr/>
            </a:p>
          </p:txBody>
        </p:sp>
      </p:grpSp>
      <p:sp>
        <p:nvSpPr>
          <p:cNvPr id="39" name="object 39"/>
          <p:cNvSpPr txBox="1"/>
          <p:nvPr/>
        </p:nvSpPr>
        <p:spPr>
          <a:xfrm>
            <a:off x="7437686" y="4684424"/>
            <a:ext cx="638363" cy="283837"/>
          </a:xfrm>
          <a:prstGeom prst="rect">
            <a:avLst/>
          </a:prstGeom>
        </p:spPr>
        <p:txBody>
          <a:bodyPr vert="horz" wrap="square" lIns="0" tIns="24552" rIns="0" bIns="0" rtlCol="0">
            <a:spAutoFit/>
          </a:bodyPr>
          <a:lstStyle/>
          <a:p>
            <a:pPr marR="40639" algn="ctr">
              <a:spcBef>
                <a:spcPts val="193"/>
              </a:spcBef>
            </a:pPr>
            <a:r>
              <a:rPr sz="800" spc="-53" dirty="0">
                <a:solidFill>
                  <a:srgbClr val="585858"/>
                </a:solidFill>
                <a:latin typeface="BIZ UDPゴシック"/>
                <a:cs typeface="BIZ UDPゴシック"/>
              </a:rPr>
              <a:t>ない</a:t>
            </a:r>
            <a:endParaRPr sz="800">
              <a:latin typeface="BIZ UDPゴシック"/>
              <a:cs typeface="BIZ UDPゴシック"/>
            </a:endParaRPr>
          </a:p>
          <a:p>
            <a:pPr marR="6773" algn="ctr">
              <a:spcBef>
                <a:spcPts val="60"/>
              </a:spcBef>
            </a:pPr>
            <a:r>
              <a:rPr sz="800" spc="-13" dirty="0">
                <a:solidFill>
                  <a:srgbClr val="585858"/>
                </a:solidFill>
                <a:latin typeface="BIZ UDPゴシック"/>
                <a:cs typeface="BIZ UDPゴシック"/>
              </a:rPr>
              <a:t>44校 / </a:t>
            </a:r>
            <a:r>
              <a:rPr sz="800" spc="-33" dirty="0">
                <a:solidFill>
                  <a:srgbClr val="585858"/>
                </a:solidFill>
                <a:latin typeface="BIZ UDPゴシック"/>
                <a:cs typeface="BIZ UDPゴシック"/>
              </a:rPr>
              <a:t>88%</a:t>
            </a:r>
            <a:endParaRPr sz="800">
              <a:latin typeface="BIZ UDPゴシック"/>
              <a:cs typeface="BIZ UDPゴシック"/>
            </a:endParaRPr>
          </a:p>
        </p:txBody>
      </p:sp>
      <p:grpSp>
        <p:nvGrpSpPr>
          <p:cNvPr id="40" name="object 40"/>
          <p:cNvGrpSpPr/>
          <p:nvPr/>
        </p:nvGrpSpPr>
        <p:grpSpPr>
          <a:xfrm>
            <a:off x="1395454" y="5888497"/>
            <a:ext cx="2146220" cy="2287608"/>
            <a:chOff x="1170965" y="3792410"/>
            <a:chExt cx="1609725" cy="1715770"/>
          </a:xfrm>
        </p:grpSpPr>
        <p:sp>
          <p:nvSpPr>
            <p:cNvPr id="41" name="object 41"/>
            <p:cNvSpPr/>
            <p:nvPr/>
          </p:nvSpPr>
          <p:spPr>
            <a:xfrm>
              <a:off x="1889887" y="4070477"/>
              <a:ext cx="706120" cy="718820"/>
            </a:xfrm>
            <a:custGeom>
              <a:avLst/>
              <a:gdLst/>
              <a:ahLst/>
              <a:cxnLst/>
              <a:rect l="l" t="t" r="r" b="b"/>
              <a:pathLst>
                <a:path w="706119" h="718820">
                  <a:moveTo>
                    <a:pt x="0" y="0"/>
                  </a:moveTo>
                  <a:lnTo>
                    <a:pt x="0" y="718820"/>
                  </a:lnTo>
                  <a:lnTo>
                    <a:pt x="705993" y="584073"/>
                  </a:lnTo>
                  <a:lnTo>
                    <a:pt x="695202" y="536320"/>
                  </a:lnTo>
                  <a:lnTo>
                    <a:pt x="681378" y="489940"/>
                  </a:lnTo>
                  <a:lnTo>
                    <a:pt x="664639" y="445030"/>
                  </a:lnTo>
                  <a:lnTo>
                    <a:pt x="645104" y="401687"/>
                  </a:lnTo>
                  <a:lnTo>
                    <a:pt x="622891" y="360012"/>
                  </a:lnTo>
                  <a:lnTo>
                    <a:pt x="598120" y="320101"/>
                  </a:lnTo>
                  <a:lnTo>
                    <a:pt x="570907" y="282052"/>
                  </a:lnTo>
                  <a:lnTo>
                    <a:pt x="541372" y="245965"/>
                  </a:lnTo>
                  <a:lnTo>
                    <a:pt x="509633" y="211938"/>
                  </a:lnTo>
                  <a:lnTo>
                    <a:pt x="475809" y="180068"/>
                  </a:lnTo>
                  <a:lnTo>
                    <a:pt x="440018" y="150454"/>
                  </a:lnTo>
                  <a:lnTo>
                    <a:pt x="402379" y="123194"/>
                  </a:lnTo>
                  <a:lnTo>
                    <a:pt x="363010" y="98386"/>
                  </a:lnTo>
                  <a:lnTo>
                    <a:pt x="322029" y="76129"/>
                  </a:lnTo>
                  <a:lnTo>
                    <a:pt x="279556" y="56521"/>
                  </a:lnTo>
                  <a:lnTo>
                    <a:pt x="235708" y="39660"/>
                  </a:lnTo>
                  <a:lnTo>
                    <a:pt x="190604" y="25644"/>
                  </a:lnTo>
                  <a:lnTo>
                    <a:pt x="144363" y="14572"/>
                  </a:lnTo>
                  <a:lnTo>
                    <a:pt x="97103" y="6542"/>
                  </a:lnTo>
                  <a:lnTo>
                    <a:pt x="48942" y="1651"/>
                  </a:lnTo>
                  <a:lnTo>
                    <a:pt x="0" y="0"/>
                  </a:lnTo>
                  <a:close/>
                </a:path>
              </a:pathLst>
            </a:custGeom>
            <a:solidFill>
              <a:srgbClr val="4471C4"/>
            </a:solidFill>
          </p:spPr>
          <p:txBody>
            <a:bodyPr wrap="square" lIns="0" tIns="0" rIns="0" bIns="0" rtlCol="0"/>
            <a:lstStyle/>
            <a:p>
              <a:endParaRPr/>
            </a:p>
          </p:txBody>
        </p:sp>
        <p:sp>
          <p:nvSpPr>
            <p:cNvPr id="42" name="object 42"/>
            <p:cNvSpPr/>
            <p:nvPr/>
          </p:nvSpPr>
          <p:spPr>
            <a:xfrm>
              <a:off x="1170965" y="4070477"/>
              <a:ext cx="1438275" cy="1438275"/>
            </a:xfrm>
            <a:custGeom>
              <a:avLst/>
              <a:gdLst/>
              <a:ahLst/>
              <a:cxnLst/>
              <a:rect l="l" t="t" r="r" b="b"/>
              <a:pathLst>
                <a:path w="1438275" h="1438275">
                  <a:moveTo>
                    <a:pt x="718921" y="0"/>
                  </a:moveTo>
                  <a:lnTo>
                    <a:pt x="651262" y="3206"/>
                  </a:lnTo>
                  <a:lnTo>
                    <a:pt x="584174" y="12700"/>
                  </a:lnTo>
                  <a:lnTo>
                    <a:pt x="538043" y="23061"/>
                  </a:lnTo>
                  <a:lnTo>
                    <a:pt x="493275" y="36212"/>
                  </a:lnTo>
                  <a:lnTo>
                    <a:pt x="449945" y="52039"/>
                  </a:lnTo>
                  <a:lnTo>
                    <a:pt x="408127" y="70434"/>
                  </a:lnTo>
                  <a:lnTo>
                    <a:pt x="367898" y="91285"/>
                  </a:lnTo>
                  <a:lnTo>
                    <a:pt x="329333" y="114481"/>
                  </a:lnTo>
                  <a:lnTo>
                    <a:pt x="292506" y="139912"/>
                  </a:lnTo>
                  <a:lnTo>
                    <a:pt x="257494" y="167466"/>
                  </a:lnTo>
                  <a:lnTo>
                    <a:pt x="224371" y="197033"/>
                  </a:lnTo>
                  <a:lnTo>
                    <a:pt x="193214" y="228502"/>
                  </a:lnTo>
                  <a:lnTo>
                    <a:pt x="164096" y="261762"/>
                  </a:lnTo>
                  <a:lnTo>
                    <a:pt x="137094" y="296703"/>
                  </a:lnTo>
                  <a:lnTo>
                    <a:pt x="112283" y="333213"/>
                  </a:lnTo>
                  <a:lnTo>
                    <a:pt x="89739" y="371183"/>
                  </a:lnTo>
                  <a:lnTo>
                    <a:pt x="69535" y="410500"/>
                  </a:lnTo>
                  <a:lnTo>
                    <a:pt x="51749" y="451055"/>
                  </a:lnTo>
                  <a:lnTo>
                    <a:pt x="36454" y="492736"/>
                  </a:lnTo>
                  <a:lnTo>
                    <a:pt x="23727" y="535432"/>
                  </a:lnTo>
                  <a:lnTo>
                    <a:pt x="13643" y="579034"/>
                  </a:lnTo>
                  <a:lnTo>
                    <a:pt x="6277" y="623429"/>
                  </a:lnTo>
                  <a:lnTo>
                    <a:pt x="1704" y="668508"/>
                  </a:lnTo>
                  <a:lnTo>
                    <a:pt x="0" y="714159"/>
                  </a:lnTo>
                  <a:lnTo>
                    <a:pt x="1239" y="760272"/>
                  </a:lnTo>
                  <a:lnTo>
                    <a:pt x="5498" y="806736"/>
                  </a:lnTo>
                  <a:lnTo>
                    <a:pt x="12852" y="853440"/>
                  </a:lnTo>
                  <a:lnTo>
                    <a:pt x="23209" y="899585"/>
                  </a:lnTo>
                  <a:lnTo>
                    <a:pt x="36355" y="944366"/>
                  </a:lnTo>
                  <a:lnTo>
                    <a:pt x="52179" y="987708"/>
                  </a:lnTo>
                  <a:lnTo>
                    <a:pt x="70570" y="1029535"/>
                  </a:lnTo>
                  <a:lnTo>
                    <a:pt x="91418" y="1069773"/>
                  </a:lnTo>
                  <a:lnTo>
                    <a:pt x="114610" y="1108346"/>
                  </a:lnTo>
                  <a:lnTo>
                    <a:pt x="140038" y="1145179"/>
                  </a:lnTo>
                  <a:lnTo>
                    <a:pt x="167589" y="1180196"/>
                  </a:lnTo>
                  <a:lnTo>
                    <a:pt x="197153" y="1213323"/>
                  </a:lnTo>
                  <a:lnTo>
                    <a:pt x="228620" y="1244484"/>
                  </a:lnTo>
                  <a:lnTo>
                    <a:pt x="261878" y="1273603"/>
                  </a:lnTo>
                  <a:lnTo>
                    <a:pt x="296817" y="1300606"/>
                  </a:lnTo>
                  <a:lnTo>
                    <a:pt x="333325" y="1325418"/>
                  </a:lnTo>
                  <a:lnTo>
                    <a:pt x="371293" y="1347962"/>
                  </a:lnTo>
                  <a:lnTo>
                    <a:pt x="410609" y="1368164"/>
                  </a:lnTo>
                  <a:lnTo>
                    <a:pt x="451162" y="1385949"/>
                  </a:lnTo>
                  <a:lnTo>
                    <a:pt x="492842" y="1401241"/>
                  </a:lnTo>
                  <a:lnTo>
                    <a:pt x="535537" y="1413966"/>
                  </a:lnTo>
                  <a:lnTo>
                    <a:pt x="579138" y="1424047"/>
                  </a:lnTo>
                  <a:lnTo>
                    <a:pt x="623533" y="1431409"/>
                  </a:lnTo>
                  <a:lnTo>
                    <a:pt x="668611" y="1435978"/>
                  </a:lnTo>
                  <a:lnTo>
                    <a:pt x="714262" y="1437678"/>
                  </a:lnTo>
                  <a:lnTo>
                    <a:pt x="760374" y="1436434"/>
                  </a:lnTo>
                  <a:lnTo>
                    <a:pt x="806838" y="1432171"/>
                  </a:lnTo>
                  <a:lnTo>
                    <a:pt x="853541" y="1424813"/>
                  </a:lnTo>
                  <a:lnTo>
                    <a:pt x="899686" y="1414465"/>
                  </a:lnTo>
                  <a:lnTo>
                    <a:pt x="944468" y="1401328"/>
                  </a:lnTo>
                  <a:lnTo>
                    <a:pt x="987810" y="1385513"/>
                  </a:lnTo>
                  <a:lnTo>
                    <a:pt x="1029637" y="1367129"/>
                  </a:lnTo>
                  <a:lnTo>
                    <a:pt x="1069875" y="1346288"/>
                  </a:lnTo>
                  <a:lnTo>
                    <a:pt x="1108448" y="1323100"/>
                  </a:lnTo>
                  <a:lnTo>
                    <a:pt x="1145281" y="1297677"/>
                  </a:lnTo>
                  <a:lnTo>
                    <a:pt x="1180298" y="1270129"/>
                  </a:lnTo>
                  <a:lnTo>
                    <a:pt x="1213425" y="1240567"/>
                  </a:lnTo>
                  <a:lnTo>
                    <a:pt x="1244585" y="1209101"/>
                  </a:lnTo>
                  <a:lnTo>
                    <a:pt x="1273705" y="1175844"/>
                  </a:lnTo>
                  <a:lnTo>
                    <a:pt x="1300708" y="1140904"/>
                  </a:lnTo>
                  <a:lnTo>
                    <a:pt x="1325519" y="1104394"/>
                  </a:lnTo>
                  <a:lnTo>
                    <a:pt x="1348064" y="1066423"/>
                  </a:lnTo>
                  <a:lnTo>
                    <a:pt x="1368266" y="1027103"/>
                  </a:lnTo>
                  <a:lnTo>
                    <a:pt x="1386051" y="986545"/>
                  </a:lnTo>
                  <a:lnTo>
                    <a:pt x="1401343" y="944859"/>
                  </a:lnTo>
                  <a:lnTo>
                    <a:pt x="1414067" y="902157"/>
                  </a:lnTo>
                  <a:lnTo>
                    <a:pt x="1424148" y="858548"/>
                  </a:lnTo>
                  <a:lnTo>
                    <a:pt x="1431511" y="814144"/>
                  </a:lnTo>
                  <a:lnTo>
                    <a:pt x="1436080" y="769055"/>
                  </a:lnTo>
                  <a:lnTo>
                    <a:pt x="1437780" y="723393"/>
                  </a:lnTo>
                  <a:lnTo>
                    <a:pt x="1436536" y="677268"/>
                  </a:lnTo>
                  <a:lnTo>
                    <a:pt x="1432272" y="630791"/>
                  </a:lnTo>
                  <a:lnTo>
                    <a:pt x="1424914" y="584073"/>
                  </a:lnTo>
                  <a:lnTo>
                    <a:pt x="718921" y="718820"/>
                  </a:lnTo>
                  <a:lnTo>
                    <a:pt x="718921" y="0"/>
                  </a:lnTo>
                  <a:close/>
                </a:path>
              </a:pathLst>
            </a:custGeom>
            <a:solidFill>
              <a:srgbClr val="EC7C30"/>
            </a:solidFill>
          </p:spPr>
          <p:txBody>
            <a:bodyPr wrap="square" lIns="0" tIns="0" rIns="0" bIns="0" rtlCol="0"/>
            <a:lstStyle/>
            <a:p>
              <a:endParaRPr/>
            </a:p>
          </p:txBody>
        </p:sp>
        <p:sp>
          <p:nvSpPr>
            <p:cNvPr id="43" name="object 43"/>
            <p:cNvSpPr/>
            <p:nvPr/>
          </p:nvSpPr>
          <p:spPr>
            <a:xfrm>
              <a:off x="2210943" y="3795268"/>
              <a:ext cx="566420" cy="440690"/>
            </a:xfrm>
            <a:custGeom>
              <a:avLst/>
              <a:gdLst/>
              <a:ahLst/>
              <a:cxnLst/>
              <a:rect l="l" t="t" r="r" b="b"/>
              <a:pathLst>
                <a:path w="566419" h="440689">
                  <a:moveTo>
                    <a:pt x="566293" y="0"/>
                  </a:moveTo>
                  <a:lnTo>
                    <a:pt x="0" y="0"/>
                  </a:lnTo>
                  <a:lnTo>
                    <a:pt x="0" y="272415"/>
                  </a:lnTo>
                  <a:lnTo>
                    <a:pt x="94361" y="272415"/>
                  </a:lnTo>
                  <a:lnTo>
                    <a:pt x="137033" y="440181"/>
                  </a:lnTo>
                  <a:lnTo>
                    <a:pt x="235965" y="272415"/>
                  </a:lnTo>
                  <a:lnTo>
                    <a:pt x="566293" y="272415"/>
                  </a:lnTo>
                  <a:lnTo>
                    <a:pt x="566293" y="0"/>
                  </a:lnTo>
                  <a:close/>
                </a:path>
              </a:pathLst>
            </a:custGeom>
            <a:solidFill>
              <a:srgbClr val="FFFFFF"/>
            </a:solidFill>
          </p:spPr>
          <p:txBody>
            <a:bodyPr wrap="square" lIns="0" tIns="0" rIns="0" bIns="0" rtlCol="0"/>
            <a:lstStyle/>
            <a:p>
              <a:endParaRPr/>
            </a:p>
          </p:txBody>
        </p:sp>
        <p:sp>
          <p:nvSpPr>
            <p:cNvPr id="44" name="object 44"/>
            <p:cNvSpPr/>
            <p:nvPr/>
          </p:nvSpPr>
          <p:spPr>
            <a:xfrm>
              <a:off x="2210943" y="3795268"/>
              <a:ext cx="566420" cy="440690"/>
            </a:xfrm>
            <a:custGeom>
              <a:avLst/>
              <a:gdLst/>
              <a:ahLst/>
              <a:cxnLst/>
              <a:rect l="l" t="t" r="r" b="b"/>
              <a:pathLst>
                <a:path w="566419" h="440689">
                  <a:moveTo>
                    <a:pt x="0" y="0"/>
                  </a:moveTo>
                  <a:lnTo>
                    <a:pt x="94361" y="0"/>
                  </a:lnTo>
                  <a:lnTo>
                    <a:pt x="235965" y="0"/>
                  </a:lnTo>
                  <a:lnTo>
                    <a:pt x="566293" y="0"/>
                  </a:lnTo>
                  <a:lnTo>
                    <a:pt x="566293" y="158877"/>
                  </a:lnTo>
                  <a:lnTo>
                    <a:pt x="566293" y="227076"/>
                  </a:lnTo>
                  <a:lnTo>
                    <a:pt x="566293" y="272415"/>
                  </a:lnTo>
                  <a:lnTo>
                    <a:pt x="235965" y="272415"/>
                  </a:lnTo>
                  <a:lnTo>
                    <a:pt x="137033" y="440181"/>
                  </a:lnTo>
                  <a:lnTo>
                    <a:pt x="94361" y="272415"/>
                  </a:lnTo>
                  <a:lnTo>
                    <a:pt x="0" y="272415"/>
                  </a:lnTo>
                  <a:lnTo>
                    <a:pt x="0" y="227076"/>
                  </a:lnTo>
                  <a:lnTo>
                    <a:pt x="0" y="158877"/>
                  </a:lnTo>
                  <a:lnTo>
                    <a:pt x="0" y="0"/>
                  </a:lnTo>
                  <a:close/>
                </a:path>
              </a:pathLst>
            </a:custGeom>
            <a:ln w="5334">
              <a:solidFill>
                <a:srgbClr val="000000"/>
              </a:solidFill>
            </a:ln>
          </p:spPr>
          <p:txBody>
            <a:bodyPr wrap="square" lIns="0" tIns="0" rIns="0" bIns="0" rtlCol="0"/>
            <a:lstStyle/>
            <a:p>
              <a:endParaRPr/>
            </a:p>
          </p:txBody>
        </p:sp>
      </p:grpSp>
      <p:sp>
        <p:nvSpPr>
          <p:cNvPr id="45" name="object 45"/>
          <p:cNvSpPr txBox="1"/>
          <p:nvPr/>
        </p:nvSpPr>
        <p:spPr>
          <a:xfrm>
            <a:off x="2862300" y="5921446"/>
            <a:ext cx="627355" cy="283837"/>
          </a:xfrm>
          <a:prstGeom prst="rect">
            <a:avLst/>
          </a:prstGeom>
        </p:spPr>
        <p:txBody>
          <a:bodyPr vert="horz" wrap="square" lIns="0" tIns="24552" rIns="0" bIns="0" rtlCol="0">
            <a:spAutoFit/>
          </a:bodyPr>
          <a:lstStyle/>
          <a:p>
            <a:pPr marR="20319" algn="ctr">
              <a:spcBef>
                <a:spcPts val="193"/>
              </a:spcBef>
            </a:pPr>
            <a:r>
              <a:rPr sz="800" spc="-53" dirty="0">
                <a:solidFill>
                  <a:srgbClr val="585858"/>
                </a:solidFill>
                <a:latin typeface="BIZ UDPゴシック"/>
                <a:cs typeface="BIZ UDPゴシック"/>
              </a:rPr>
              <a:t>ある</a:t>
            </a:r>
            <a:endParaRPr sz="800">
              <a:latin typeface="BIZ UDPゴシック"/>
              <a:cs typeface="BIZ UDPゴシック"/>
            </a:endParaRPr>
          </a:p>
          <a:p>
            <a:pPr algn="ctr">
              <a:spcBef>
                <a:spcPts val="60"/>
              </a:spcBef>
            </a:pPr>
            <a:r>
              <a:rPr sz="800" spc="-13" dirty="0">
                <a:solidFill>
                  <a:srgbClr val="585858"/>
                </a:solidFill>
                <a:latin typeface="BIZ UDPゴシック"/>
                <a:cs typeface="BIZ UDPゴシック"/>
              </a:rPr>
              <a:t>11</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22%</a:t>
            </a:r>
            <a:endParaRPr sz="800">
              <a:latin typeface="BIZ UDPゴシック"/>
              <a:cs typeface="BIZ UDPゴシック"/>
            </a:endParaRPr>
          </a:p>
        </p:txBody>
      </p:sp>
      <p:grpSp>
        <p:nvGrpSpPr>
          <p:cNvPr id="46" name="object 46"/>
          <p:cNvGrpSpPr/>
          <p:nvPr/>
        </p:nvGrpSpPr>
        <p:grpSpPr>
          <a:xfrm>
            <a:off x="1066959" y="7952255"/>
            <a:ext cx="866954" cy="680695"/>
            <a:chOff x="924585" y="5340286"/>
            <a:chExt cx="650240" cy="510540"/>
          </a:xfrm>
        </p:grpSpPr>
        <p:sp>
          <p:nvSpPr>
            <p:cNvPr id="47" name="object 47"/>
            <p:cNvSpPr/>
            <p:nvPr/>
          </p:nvSpPr>
          <p:spPr>
            <a:xfrm>
              <a:off x="927442" y="5343144"/>
              <a:ext cx="644525" cy="504825"/>
            </a:xfrm>
            <a:custGeom>
              <a:avLst/>
              <a:gdLst/>
              <a:ahLst/>
              <a:cxnLst/>
              <a:rect l="l" t="t" r="r" b="b"/>
              <a:pathLst>
                <a:path w="644525" h="504825">
                  <a:moveTo>
                    <a:pt x="504228" y="0"/>
                  </a:moveTo>
                  <a:lnTo>
                    <a:pt x="375704" y="197612"/>
                  </a:lnTo>
                  <a:lnTo>
                    <a:pt x="0" y="197612"/>
                  </a:lnTo>
                  <a:lnTo>
                    <a:pt x="0" y="504698"/>
                  </a:lnTo>
                  <a:lnTo>
                    <a:pt x="643928" y="504698"/>
                  </a:lnTo>
                  <a:lnTo>
                    <a:pt x="643928" y="197612"/>
                  </a:lnTo>
                  <a:lnTo>
                    <a:pt x="536613" y="197612"/>
                  </a:lnTo>
                  <a:lnTo>
                    <a:pt x="504228" y="0"/>
                  </a:lnTo>
                  <a:close/>
                </a:path>
              </a:pathLst>
            </a:custGeom>
            <a:solidFill>
              <a:srgbClr val="FFFFFF"/>
            </a:solidFill>
          </p:spPr>
          <p:txBody>
            <a:bodyPr wrap="square" lIns="0" tIns="0" rIns="0" bIns="0" rtlCol="0"/>
            <a:lstStyle/>
            <a:p>
              <a:endParaRPr/>
            </a:p>
          </p:txBody>
        </p:sp>
        <p:sp>
          <p:nvSpPr>
            <p:cNvPr id="48" name="object 48"/>
            <p:cNvSpPr/>
            <p:nvPr/>
          </p:nvSpPr>
          <p:spPr>
            <a:xfrm>
              <a:off x="927442" y="5343144"/>
              <a:ext cx="644525" cy="504825"/>
            </a:xfrm>
            <a:custGeom>
              <a:avLst/>
              <a:gdLst/>
              <a:ahLst/>
              <a:cxnLst/>
              <a:rect l="l" t="t" r="r" b="b"/>
              <a:pathLst>
                <a:path w="644525" h="504825">
                  <a:moveTo>
                    <a:pt x="0" y="197612"/>
                  </a:moveTo>
                  <a:lnTo>
                    <a:pt x="375704" y="197612"/>
                  </a:lnTo>
                  <a:lnTo>
                    <a:pt x="504228" y="0"/>
                  </a:lnTo>
                  <a:lnTo>
                    <a:pt x="536613" y="197612"/>
                  </a:lnTo>
                  <a:lnTo>
                    <a:pt x="643928" y="197612"/>
                  </a:lnTo>
                  <a:lnTo>
                    <a:pt x="643928" y="248793"/>
                  </a:lnTo>
                  <a:lnTo>
                    <a:pt x="643928" y="325501"/>
                  </a:lnTo>
                  <a:lnTo>
                    <a:pt x="643928" y="504698"/>
                  </a:lnTo>
                  <a:lnTo>
                    <a:pt x="536613" y="504698"/>
                  </a:lnTo>
                  <a:lnTo>
                    <a:pt x="375704" y="504698"/>
                  </a:lnTo>
                  <a:lnTo>
                    <a:pt x="0" y="504698"/>
                  </a:lnTo>
                  <a:lnTo>
                    <a:pt x="0" y="325501"/>
                  </a:lnTo>
                  <a:lnTo>
                    <a:pt x="0" y="248793"/>
                  </a:lnTo>
                  <a:lnTo>
                    <a:pt x="0" y="197612"/>
                  </a:lnTo>
                  <a:close/>
                </a:path>
              </a:pathLst>
            </a:custGeom>
            <a:ln w="5333">
              <a:solidFill>
                <a:srgbClr val="000000"/>
              </a:solidFill>
            </a:ln>
          </p:spPr>
          <p:txBody>
            <a:bodyPr wrap="square" lIns="0" tIns="0" rIns="0" bIns="0" rtlCol="0"/>
            <a:lstStyle/>
            <a:p>
              <a:endParaRPr/>
            </a:p>
          </p:txBody>
        </p:sp>
      </p:grpSp>
      <p:sp>
        <p:nvSpPr>
          <p:cNvPr id="49" name="object 49"/>
          <p:cNvSpPr txBox="1"/>
          <p:nvPr/>
        </p:nvSpPr>
        <p:spPr>
          <a:xfrm>
            <a:off x="1189246" y="8271340"/>
            <a:ext cx="653602" cy="284692"/>
          </a:xfrm>
          <a:prstGeom prst="rect">
            <a:avLst/>
          </a:prstGeom>
        </p:spPr>
        <p:txBody>
          <a:bodyPr vert="horz" wrap="square" lIns="0" tIns="25399" rIns="0" bIns="0" rtlCol="0">
            <a:spAutoFit/>
          </a:bodyPr>
          <a:lstStyle/>
          <a:p>
            <a:pPr marR="22013" algn="ctr">
              <a:spcBef>
                <a:spcPts val="200"/>
              </a:spcBef>
            </a:pPr>
            <a:r>
              <a:rPr sz="800" spc="-53" dirty="0">
                <a:solidFill>
                  <a:srgbClr val="585858"/>
                </a:solidFill>
                <a:latin typeface="BIZ UDPゴシック"/>
                <a:cs typeface="BIZ UDPゴシック"/>
              </a:rPr>
              <a:t>ない</a:t>
            </a:r>
            <a:endParaRPr sz="800">
              <a:latin typeface="BIZ UDPゴシック"/>
              <a:cs typeface="BIZ UDPゴシック"/>
            </a:endParaRPr>
          </a:p>
          <a:p>
            <a:pPr algn="ctr">
              <a:spcBef>
                <a:spcPts val="67"/>
              </a:spcBef>
            </a:pPr>
            <a:r>
              <a:rPr sz="800" spc="-13" dirty="0">
                <a:solidFill>
                  <a:srgbClr val="585858"/>
                </a:solidFill>
                <a:latin typeface="BIZ UDPゴシック"/>
                <a:cs typeface="BIZ UDPゴシック"/>
              </a:rPr>
              <a:t>39校 / </a:t>
            </a:r>
            <a:r>
              <a:rPr sz="800" spc="-33" dirty="0">
                <a:solidFill>
                  <a:srgbClr val="585858"/>
                </a:solidFill>
                <a:latin typeface="BIZ UDPゴシック"/>
                <a:cs typeface="BIZ UDPゴシック"/>
              </a:rPr>
              <a:t>78%</a:t>
            </a:r>
            <a:endParaRPr sz="800">
              <a:latin typeface="BIZ UDPゴシック"/>
              <a:cs typeface="BIZ UDPゴシック"/>
            </a:endParaRPr>
          </a:p>
        </p:txBody>
      </p:sp>
      <p:grpSp>
        <p:nvGrpSpPr>
          <p:cNvPr id="50" name="object 50"/>
          <p:cNvGrpSpPr/>
          <p:nvPr/>
        </p:nvGrpSpPr>
        <p:grpSpPr>
          <a:xfrm>
            <a:off x="1377168" y="2680427"/>
            <a:ext cx="2153840" cy="2311314"/>
            <a:chOff x="1157251" y="1386268"/>
            <a:chExt cx="1615440" cy="1733550"/>
          </a:xfrm>
        </p:grpSpPr>
        <p:sp>
          <p:nvSpPr>
            <p:cNvPr id="51" name="object 51"/>
            <p:cNvSpPr/>
            <p:nvPr/>
          </p:nvSpPr>
          <p:spPr>
            <a:xfrm>
              <a:off x="1702562" y="1391666"/>
              <a:ext cx="897255" cy="1437005"/>
            </a:xfrm>
            <a:custGeom>
              <a:avLst/>
              <a:gdLst/>
              <a:ahLst/>
              <a:cxnLst/>
              <a:rect l="l" t="t" r="r" b="b"/>
              <a:pathLst>
                <a:path w="897255" h="1437005">
                  <a:moveTo>
                    <a:pt x="178688" y="0"/>
                  </a:moveTo>
                  <a:lnTo>
                    <a:pt x="178688" y="718439"/>
                  </a:lnTo>
                  <a:lnTo>
                    <a:pt x="0" y="1414399"/>
                  </a:lnTo>
                  <a:lnTo>
                    <a:pt x="44082" y="1424233"/>
                  </a:lnTo>
                  <a:lnTo>
                    <a:pt x="88630" y="1431258"/>
                  </a:lnTo>
                  <a:lnTo>
                    <a:pt x="133534" y="1435473"/>
                  </a:lnTo>
                  <a:lnTo>
                    <a:pt x="178688" y="1436878"/>
                  </a:lnTo>
                  <a:lnTo>
                    <a:pt x="225922" y="1435350"/>
                  </a:lnTo>
                  <a:lnTo>
                    <a:pt x="272341" y="1430830"/>
                  </a:lnTo>
                  <a:lnTo>
                    <a:pt x="317849" y="1423411"/>
                  </a:lnTo>
                  <a:lnTo>
                    <a:pt x="362353" y="1413190"/>
                  </a:lnTo>
                  <a:lnTo>
                    <a:pt x="405757" y="1400260"/>
                  </a:lnTo>
                  <a:lnTo>
                    <a:pt x="447968" y="1384715"/>
                  </a:lnTo>
                  <a:lnTo>
                    <a:pt x="488889" y="1366651"/>
                  </a:lnTo>
                  <a:lnTo>
                    <a:pt x="528427" y="1346162"/>
                  </a:lnTo>
                  <a:lnTo>
                    <a:pt x="566487" y="1323343"/>
                  </a:lnTo>
                  <a:lnTo>
                    <a:pt x="602974" y="1298287"/>
                  </a:lnTo>
                  <a:lnTo>
                    <a:pt x="637793" y="1271090"/>
                  </a:lnTo>
                  <a:lnTo>
                    <a:pt x="670850" y="1241846"/>
                  </a:lnTo>
                  <a:lnTo>
                    <a:pt x="702050" y="1210650"/>
                  </a:lnTo>
                  <a:lnTo>
                    <a:pt x="731299" y="1177596"/>
                  </a:lnTo>
                  <a:lnTo>
                    <a:pt x="758500" y="1142779"/>
                  </a:lnTo>
                  <a:lnTo>
                    <a:pt x="783561" y="1106293"/>
                  </a:lnTo>
                  <a:lnTo>
                    <a:pt x="806386" y="1068234"/>
                  </a:lnTo>
                  <a:lnTo>
                    <a:pt x="826880" y="1028695"/>
                  </a:lnTo>
                  <a:lnTo>
                    <a:pt x="844949" y="987771"/>
                  </a:lnTo>
                  <a:lnTo>
                    <a:pt x="860498" y="945556"/>
                  </a:lnTo>
                  <a:lnTo>
                    <a:pt x="873432" y="902146"/>
                  </a:lnTo>
                  <a:lnTo>
                    <a:pt x="883657" y="857635"/>
                  </a:lnTo>
                  <a:lnTo>
                    <a:pt x="891077" y="812116"/>
                  </a:lnTo>
                  <a:lnTo>
                    <a:pt x="895599" y="765686"/>
                  </a:lnTo>
                  <a:lnTo>
                    <a:pt x="897127" y="718439"/>
                  </a:lnTo>
                  <a:lnTo>
                    <a:pt x="895599" y="671205"/>
                  </a:lnTo>
                  <a:lnTo>
                    <a:pt x="891077" y="624786"/>
                  </a:lnTo>
                  <a:lnTo>
                    <a:pt x="883657" y="579278"/>
                  </a:lnTo>
                  <a:lnTo>
                    <a:pt x="873432" y="534774"/>
                  </a:lnTo>
                  <a:lnTo>
                    <a:pt x="860498" y="491370"/>
                  </a:lnTo>
                  <a:lnTo>
                    <a:pt x="844949" y="449159"/>
                  </a:lnTo>
                  <a:lnTo>
                    <a:pt x="826880" y="408238"/>
                  </a:lnTo>
                  <a:lnTo>
                    <a:pt x="806386" y="368700"/>
                  </a:lnTo>
                  <a:lnTo>
                    <a:pt x="783561" y="330640"/>
                  </a:lnTo>
                  <a:lnTo>
                    <a:pt x="758500" y="294153"/>
                  </a:lnTo>
                  <a:lnTo>
                    <a:pt x="731299" y="259334"/>
                  </a:lnTo>
                  <a:lnTo>
                    <a:pt x="702050" y="226277"/>
                  </a:lnTo>
                  <a:lnTo>
                    <a:pt x="670850" y="195077"/>
                  </a:lnTo>
                  <a:lnTo>
                    <a:pt x="637793" y="165828"/>
                  </a:lnTo>
                  <a:lnTo>
                    <a:pt x="602974" y="138627"/>
                  </a:lnTo>
                  <a:lnTo>
                    <a:pt x="566487" y="113566"/>
                  </a:lnTo>
                  <a:lnTo>
                    <a:pt x="528427" y="90741"/>
                  </a:lnTo>
                  <a:lnTo>
                    <a:pt x="488889" y="70247"/>
                  </a:lnTo>
                  <a:lnTo>
                    <a:pt x="447968" y="52178"/>
                  </a:lnTo>
                  <a:lnTo>
                    <a:pt x="405757" y="36629"/>
                  </a:lnTo>
                  <a:lnTo>
                    <a:pt x="362353" y="23695"/>
                  </a:lnTo>
                  <a:lnTo>
                    <a:pt x="317849" y="13470"/>
                  </a:lnTo>
                  <a:lnTo>
                    <a:pt x="272341" y="6050"/>
                  </a:lnTo>
                  <a:lnTo>
                    <a:pt x="225922" y="1528"/>
                  </a:lnTo>
                  <a:lnTo>
                    <a:pt x="178688" y="0"/>
                  </a:lnTo>
                  <a:close/>
                </a:path>
              </a:pathLst>
            </a:custGeom>
            <a:solidFill>
              <a:srgbClr val="4471C4"/>
            </a:solidFill>
          </p:spPr>
          <p:txBody>
            <a:bodyPr wrap="square" lIns="0" tIns="0" rIns="0" bIns="0" rtlCol="0"/>
            <a:lstStyle/>
            <a:p>
              <a:endParaRPr/>
            </a:p>
          </p:txBody>
        </p:sp>
        <p:sp>
          <p:nvSpPr>
            <p:cNvPr id="52" name="object 52"/>
            <p:cNvSpPr/>
            <p:nvPr/>
          </p:nvSpPr>
          <p:spPr>
            <a:xfrm>
              <a:off x="1162649" y="1397381"/>
              <a:ext cx="718820" cy="1409065"/>
            </a:xfrm>
            <a:custGeom>
              <a:avLst/>
              <a:gdLst/>
              <a:ahLst/>
              <a:cxnLst/>
              <a:rect l="l" t="t" r="r" b="b"/>
              <a:pathLst>
                <a:path w="718819" h="1409064">
                  <a:moveTo>
                    <a:pt x="628558" y="0"/>
                  </a:moveTo>
                  <a:lnTo>
                    <a:pt x="580335" y="7760"/>
                  </a:lnTo>
                  <a:lnTo>
                    <a:pt x="533197" y="18652"/>
                  </a:lnTo>
                  <a:lnTo>
                    <a:pt x="487260" y="32573"/>
                  </a:lnTo>
                  <a:lnTo>
                    <a:pt x="442644" y="49419"/>
                  </a:lnTo>
                  <a:lnTo>
                    <a:pt x="399466" y="69085"/>
                  </a:lnTo>
                  <a:lnTo>
                    <a:pt x="357844" y="91468"/>
                  </a:lnTo>
                  <a:lnTo>
                    <a:pt x="317896" y="116464"/>
                  </a:lnTo>
                  <a:lnTo>
                    <a:pt x="279741" y="143968"/>
                  </a:lnTo>
                  <a:lnTo>
                    <a:pt x="243496" y="173878"/>
                  </a:lnTo>
                  <a:lnTo>
                    <a:pt x="209279" y="206090"/>
                  </a:lnTo>
                  <a:lnTo>
                    <a:pt x="177209" y="240498"/>
                  </a:lnTo>
                  <a:lnTo>
                    <a:pt x="147403" y="277001"/>
                  </a:lnTo>
                  <a:lnTo>
                    <a:pt x="119980" y="315493"/>
                  </a:lnTo>
                  <a:lnTo>
                    <a:pt x="95057" y="355870"/>
                  </a:lnTo>
                  <a:lnTo>
                    <a:pt x="72752" y="398030"/>
                  </a:lnTo>
                  <a:lnTo>
                    <a:pt x="53184" y="441868"/>
                  </a:lnTo>
                  <a:lnTo>
                    <a:pt x="36471" y="487279"/>
                  </a:lnTo>
                  <a:lnTo>
                    <a:pt x="22730" y="534162"/>
                  </a:lnTo>
                  <a:lnTo>
                    <a:pt x="12462" y="580293"/>
                  </a:lnTo>
                  <a:lnTo>
                    <a:pt x="5297" y="626379"/>
                  </a:lnTo>
                  <a:lnTo>
                    <a:pt x="1165" y="672304"/>
                  </a:lnTo>
                  <a:lnTo>
                    <a:pt x="0" y="717953"/>
                  </a:lnTo>
                  <a:lnTo>
                    <a:pt x="1731" y="763211"/>
                  </a:lnTo>
                  <a:lnTo>
                    <a:pt x="6293" y="807961"/>
                  </a:lnTo>
                  <a:lnTo>
                    <a:pt x="13615" y="852090"/>
                  </a:lnTo>
                  <a:lnTo>
                    <a:pt x="23631" y="895482"/>
                  </a:lnTo>
                  <a:lnTo>
                    <a:pt x="36272" y="938021"/>
                  </a:lnTo>
                  <a:lnTo>
                    <a:pt x="51470" y="979592"/>
                  </a:lnTo>
                  <a:lnTo>
                    <a:pt x="69156" y="1020081"/>
                  </a:lnTo>
                  <a:lnTo>
                    <a:pt x="89263" y="1059371"/>
                  </a:lnTo>
                  <a:lnTo>
                    <a:pt x="111723" y="1097348"/>
                  </a:lnTo>
                  <a:lnTo>
                    <a:pt x="136466" y="1133897"/>
                  </a:lnTo>
                  <a:lnTo>
                    <a:pt x="163426" y="1168901"/>
                  </a:lnTo>
                  <a:lnTo>
                    <a:pt x="192534" y="1202247"/>
                  </a:lnTo>
                  <a:lnTo>
                    <a:pt x="223721" y="1233818"/>
                  </a:lnTo>
                  <a:lnTo>
                    <a:pt x="256920" y="1263500"/>
                  </a:lnTo>
                  <a:lnTo>
                    <a:pt x="292062" y="1291177"/>
                  </a:lnTo>
                  <a:lnTo>
                    <a:pt x="329080" y="1316733"/>
                  </a:lnTo>
                  <a:lnTo>
                    <a:pt x="367905" y="1340055"/>
                  </a:lnTo>
                  <a:lnTo>
                    <a:pt x="408469" y="1361026"/>
                  </a:lnTo>
                  <a:lnTo>
                    <a:pt x="450703" y="1379531"/>
                  </a:lnTo>
                  <a:lnTo>
                    <a:pt x="494541" y="1395455"/>
                  </a:lnTo>
                  <a:lnTo>
                    <a:pt x="539912" y="1408684"/>
                  </a:lnTo>
                  <a:lnTo>
                    <a:pt x="718601" y="712724"/>
                  </a:lnTo>
                  <a:lnTo>
                    <a:pt x="628558" y="0"/>
                  </a:lnTo>
                  <a:close/>
                </a:path>
              </a:pathLst>
            </a:custGeom>
            <a:solidFill>
              <a:srgbClr val="EC7C30"/>
            </a:solidFill>
          </p:spPr>
          <p:txBody>
            <a:bodyPr wrap="square" lIns="0" tIns="0" rIns="0" bIns="0" rtlCol="0"/>
            <a:lstStyle/>
            <a:p>
              <a:endParaRPr/>
            </a:p>
          </p:txBody>
        </p:sp>
        <p:sp>
          <p:nvSpPr>
            <p:cNvPr id="53" name="object 53"/>
            <p:cNvSpPr/>
            <p:nvPr/>
          </p:nvSpPr>
          <p:spPr>
            <a:xfrm>
              <a:off x="1162649" y="1397381"/>
              <a:ext cx="718820" cy="1409065"/>
            </a:xfrm>
            <a:custGeom>
              <a:avLst/>
              <a:gdLst/>
              <a:ahLst/>
              <a:cxnLst/>
              <a:rect l="l" t="t" r="r" b="b"/>
              <a:pathLst>
                <a:path w="718819" h="1409064">
                  <a:moveTo>
                    <a:pt x="539912" y="1408684"/>
                  </a:moveTo>
                  <a:lnTo>
                    <a:pt x="494541" y="1395455"/>
                  </a:lnTo>
                  <a:lnTo>
                    <a:pt x="450703" y="1379531"/>
                  </a:lnTo>
                  <a:lnTo>
                    <a:pt x="408469" y="1361026"/>
                  </a:lnTo>
                  <a:lnTo>
                    <a:pt x="367905" y="1340055"/>
                  </a:lnTo>
                  <a:lnTo>
                    <a:pt x="329080" y="1316733"/>
                  </a:lnTo>
                  <a:lnTo>
                    <a:pt x="292062" y="1291177"/>
                  </a:lnTo>
                  <a:lnTo>
                    <a:pt x="256920" y="1263500"/>
                  </a:lnTo>
                  <a:lnTo>
                    <a:pt x="223721" y="1233818"/>
                  </a:lnTo>
                  <a:lnTo>
                    <a:pt x="192534" y="1202247"/>
                  </a:lnTo>
                  <a:lnTo>
                    <a:pt x="163426" y="1168901"/>
                  </a:lnTo>
                  <a:lnTo>
                    <a:pt x="136466" y="1133897"/>
                  </a:lnTo>
                  <a:lnTo>
                    <a:pt x="111723" y="1097348"/>
                  </a:lnTo>
                  <a:lnTo>
                    <a:pt x="89263" y="1059371"/>
                  </a:lnTo>
                  <a:lnTo>
                    <a:pt x="69156" y="1020081"/>
                  </a:lnTo>
                  <a:lnTo>
                    <a:pt x="51470" y="979592"/>
                  </a:lnTo>
                  <a:lnTo>
                    <a:pt x="36272" y="938021"/>
                  </a:lnTo>
                  <a:lnTo>
                    <a:pt x="23631" y="895482"/>
                  </a:lnTo>
                  <a:lnTo>
                    <a:pt x="13615" y="852090"/>
                  </a:lnTo>
                  <a:lnTo>
                    <a:pt x="6293" y="807961"/>
                  </a:lnTo>
                  <a:lnTo>
                    <a:pt x="1731" y="763211"/>
                  </a:lnTo>
                  <a:lnTo>
                    <a:pt x="0" y="717953"/>
                  </a:lnTo>
                  <a:lnTo>
                    <a:pt x="1165" y="672304"/>
                  </a:lnTo>
                  <a:lnTo>
                    <a:pt x="5297" y="626379"/>
                  </a:lnTo>
                  <a:lnTo>
                    <a:pt x="12462" y="580293"/>
                  </a:lnTo>
                  <a:lnTo>
                    <a:pt x="22730" y="534162"/>
                  </a:lnTo>
                  <a:lnTo>
                    <a:pt x="36471" y="487279"/>
                  </a:lnTo>
                  <a:lnTo>
                    <a:pt x="53184" y="441868"/>
                  </a:lnTo>
                  <a:lnTo>
                    <a:pt x="72752" y="398030"/>
                  </a:lnTo>
                  <a:lnTo>
                    <a:pt x="95057" y="355870"/>
                  </a:lnTo>
                  <a:lnTo>
                    <a:pt x="119980" y="315493"/>
                  </a:lnTo>
                  <a:lnTo>
                    <a:pt x="147403" y="277001"/>
                  </a:lnTo>
                  <a:lnTo>
                    <a:pt x="177209" y="240498"/>
                  </a:lnTo>
                  <a:lnTo>
                    <a:pt x="209279" y="206090"/>
                  </a:lnTo>
                  <a:lnTo>
                    <a:pt x="243496" y="173878"/>
                  </a:lnTo>
                  <a:lnTo>
                    <a:pt x="279741" y="143968"/>
                  </a:lnTo>
                  <a:lnTo>
                    <a:pt x="317896" y="116464"/>
                  </a:lnTo>
                  <a:lnTo>
                    <a:pt x="357844" y="91468"/>
                  </a:lnTo>
                  <a:lnTo>
                    <a:pt x="399466" y="69085"/>
                  </a:lnTo>
                  <a:lnTo>
                    <a:pt x="442644" y="49419"/>
                  </a:lnTo>
                  <a:lnTo>
                    <a:pt x="487260" y="32573"/>
                  </a:lnTo>
                  <a:lnTo>
                    <a:pt x="533197" y="18652"/>
                  </a:lnTo>
                  <a:lnTo>
                    <a:pt x="580335" y="7760"/>
                  </a:lnTo>
                  <a:lnTo>
                    <a:pt x="628558" y="0"/>
                  </a:lnTo>
                  <a:lnTo>
                    <a:pt x="718601" y="712724"/>
                  </a:lnTo>
                  <a:lnTo>
                    <a:pt x="539912" y="1408684"/>
                  </a:lnTo>
                  <a:close/>
                </a:path>
              </a:pathLst>
            </a:custGeom>
            <a:ln w="10668">
              <a:solidFill>
                <a:srgbClr val="FFFFFF"/>
              </a:solidFill>
            </a:ln>
          </p:spPr>
          <p:txBody>
            <a:bodyPr wrap="square" lIns="0" tIns="0" rIns="0" bIns="0" rtlCol="0"/>
            <a:lstStyle/>
            <a:p>
              <a:endParaRPr/>
            </a:p>
          </p:txBody>
        </p:sp>
        <p:sp>
          <p:nvSpPr>
            <p:cNvPr id="54" name="object 54"/>
            <p:cNvSpPr/>
            <p:nvPr/>
          </p:nvSpPr>
          <p:spPr>
            <a:xfrm>
              <a:off x="1791208" y="1391666"/>
              <a:ext cx="90170" cy="718820"/>
            </a:xfrm>
            <a:custGeom>
              <a:avLst/>
              <a:gdLst/>
              <a:ahLst/>
              <a:cxnLst/>
              <a:rect l="l" t="t" r="r" b="b"/>
              <a:pathLst>
                <a:path w="90169" h="718819">
                  <a:moveTo>
                    <a:pt x="90043" y="0"/>
                  </a:moveTo>
                  <a:lnTo>
                    <a:pt x="67472" y="357"/>
                  </a:lnTo>
                  <a:lnTo>
                    <a:pt x="44926" y="1428"/>
                  </a:lnTo>
                  <a:lnTo>
                    <a:pt x="22427" y="3214"/>
                  </a:lnTo>
                  <a:lnTo>
                    <a:pt x="0" y="5714"/>
                  </a:lnTo>
                  <a:lnTo>
                    <a:pt x="90043" y="718438"/>
                  </a:lnTo>
                  <a:lnTo>
                    <a:pt x="90043" y="0"/>
                  </a:lnTo>
                  <a:close/>
                </a:path>
              </a:pathLst>
            </a:custGeom>
            <a:solidFill>
              <a:srgbClr val="A4A4A4"/>
            </a:solidFill>
          </p:spPr>
          <p:txBody>
            <a:bodyPr wrap="square" lIns="0" tIns="0" rIns="0" bIns="0" rtlCol="0"/>
            <a:lstStyle/>
            <a:p>
              <a:endParaRPr/>
            </a:p>
          </p:txBody>
        </p:sp>
        <p:sp>
          <p:nvSpPr>
            <p:cNvPr id="55" name="object 55"/>
            <p:cNvSpPr/>
            <p:nvPr/>
          </p:nvSpPr>
          <p:spPr>
            <a:xfrm>
              <a:off x="1791208" y="1391666"/>
              <a:ext cx="90170" cy="718820"/>
            </a:xfrm>
            <a:custGeom>
              <a:avLst/>
              <a:gdLst/>
              <a:ahLst/>
              <a:cxnLst/>
              <a:rect l="l" t="t" r="r" b="b"/>
              <a:pathLst>
                <a:path w="90169" h="718819">
                  <a:moveTo>
                    <a:pt x="0" y="5714"/>
                  </a:moveTo>
                  <a:lnTo>
                    <a:pt x="22427" y="3214"/>
                  </a:lnTo>
                  <a:lnTo>
                    <a:pt x="44926" y="1428"/>
                  </a:lnTo>
                  <a:lnTo>
                    <a:pt x="67472" y="357"/>
                  </a:lnTo>
                  <a:lnTo>
                    <a:pt x="90043" y="0"/>
                  </a:lnTo>
                  <a:lnTo>
                    <a:pt x="90043" y="718438"/>
                  </a:lnTo>
                  <a:lnTo>
                    <a:pt x="0" y="5714"/>
                  </a:lnTo>
                  <a:close/>
                </a:path>
              </a:pathLst>
            </a:custGeom>
            <a:ln w="10668">
              <a:solidFill>
                <a:srgbClr val="FFFFFF"/>
              </a:solidFill>
            </a:ln>
          </p:spPr>
          <p:txBody>
            <a:bodyPr wrap="square" lIns="0" tIns="0" rIns="0" bIns="0" rtlCol="0"/>
            <a:lstStyle/>
            <a:p>
              <a:endParaRPr/>
            </a:p>
          </p:txBody>
        </p:sp>
        <p:sp>
          <p:nvSpPr>
            <p:cNvPr id="56" name="object 56"/>
            <p:cNvSpPr/>
            <p:nvPr/>
          </p:nvSpPr>
          <p:spPr>
            <a:xfrm>
              <a:off x="2161666" y="2200148"/>
              <a:ext cx="608330" cy="916940"/>
            </a:xfrm>
            <a:custGeom>
              <a:avLst/>
              <a:gdLst/>
              <a:ahLst/>
              <a:cxnLst/>
              <a:rect l="l" t="t" r="r" b="b"/>
              <a:pathLst>
                <a:path w="608330" h="916939">
                  <a:moveTo>
                    <a:pt x="432308" y="0"/>
                  </a:moveTo>
                  <a:lnTo>
                    <a:pt x="354584" y="621538"/>
                  </a:lnTo>
                  <a:lnTo>
                    <a:pt x="0" y="621538"/>
                  </a:lnTo>
                  <a:lnTo>
                    <a:pt x="0" y="916685"/>
                  </a:lnTo>
                  <a:lnTo>
                    <a:pt x="607949" y="916685"/>
                  </a:lnTo>
                  <a:lnTo>
                    <a:pt x="607949" y="621538"/>
                  </a:lnTo>
                  <a:lnTo>
                    <a:pt x="506603" y="621538"/>
                  </a:lnTo>
                  <a:lnTo>
                    <a:pt x="432308" y="0"/>
                  </a:lnTo>
                  <a:close/>
                </a:path>
              </a:pathLst>
            </a:custGeom>
            <a:solidFill>
              <a:srgbClr val="FFFFFF"/>
            </a:solidFill>
          </p:spPr>
          <p:txBody>
            <a:bodyPr wrap="square" lIns="0" tIns="0" rIns="0" bIns="0" rtlCol="0"/>
            <a:lstStyle/>
            <a:p>
              <a:endParaRPr/>
            </a:p>
          </p:txBody>
        </p:sp>
        <p:sp>
          <p:nvSpPr>
            <p:cNvPr id="57" name="object 57"/>
            <p:cNvSpPr/>
            <p:nvPr/>
          </p:nvSpPr>
          <p:spPr>
            <a:xfrm>
              <a:off x="2161666" y="2200148"/>
              <a:ext cx="608330" cy="916940"/>
            </a:xfrm>
            <a:custGeom>
              <a:avLst/>
              <a:gdLst/>
              <a:ahLst/>
              <a:cxnLst/>
              <a:rect l="l" t="t" r="r" b="b"/>
              <a:pathLst>
                <a:path w="608330" h="916939">
                  <a:moveTo>
                    <a:pt x="0" y="621538"/>
                  </a:moveTo>
                  <a:lnTo>
                    <a:pt x="354584" y="621538"/>
                  </a:lnTo>
                  <a:lnTo>
                    <a:pt x="432308" y="0"/>
                  </a:lnTo>
                  <a:lnTo>
                    <a:pt x="506603" y="621538"/>
                  </a:lnTo>
                  <a:lnTo>
                    <a:pt x="607949" y="621538"/>
                  </a:lnTo>
                  <a:lnTo>
                    <a:pt x="607949" y="670686"/>
                  </a:lnTo>
                  <a:lnTo>
                    <a:pt x="607949" y="744474"/>
                  </a:lnTo>
                  <a:lnTo>
                    <a:pt x="607949" y="916685"/>
                  </a:lnTo>
                  <a:lnTo>
                    <a:pt x="506603" y="916685"/>
                  </a:lnTo>
                  <a:lnTo>
                    <a:pt x="354584" y="916685"/>
                  </a:lnTo>
                  <a:lnTo>
                    <a:pt x="0" y="916685"/>
                  </a:lnTo>
                  <a:lnTo>
                    <a:pt x="0" y="744474"/>
                  </a:lnTo>
                  <a:lnTo>
                    <a:pt x="0" y="670686"/>
                  </a:lnTo>
                  <a:lnTo>
                    <a:pt x="0" y="621538"/>
                  </a:lnTo>
                  <a:close/>
                </a:path>
              </a:pathLst>
            </a:custGeom>
            <a:ln w="5334">
              <a:solidFill>
                <a:srgbClr val="000000"/>
              </a:solidFill>
            </a:ln>
          </p:spPr>
          <p:txBody>
            <a:bodyPr wrap="square" lIns="0" tIns="0" rIns="0" bIns="0" rtlCol="0"/>
            <a:lstStyle/>
            <a:p>
              <a:endParaRPr/>
            </a:p>
          </p:txBody>
        </p:sp>
      </p:grpSp>
      <p:sp>
        <p:nvSpPr>
          <p:cNvPr id="58" name="object 58"/>
          <p:cNvSpPr txBox="1"/>
          <p:nvPr/>
        </p:nvSpPr>
        <p:spPr>
          <a:xfrm>
            <a:off x="2828095" y="4638728"/>
            <a:ext cx="637516" cy="283837"/>
          </a:xfrm>
          <a:prstGeom prst="rect">
            <a:avLst/>
          </a:prstGeom>
        </p:spPr>
        <p:txBody>
          <a:bodyPr vert="horz" wrap="square" lIns="0" tIns="24552" rIns="0" bIns="0" rtlCol="0">
            <a:spAutoFit/>
          </a:bodyPr>
          <a:lstStyle/>
          <a:p>
            <a:pPr marR="38944" algn="ctr">
              <a:spcBef>
                <a:spcPts val="193"/>
              </a:spcBef>
            </a:pPr>
            <a:r>
              <a:rPr sz="800" spc="-53" dirty="0">
                <a:solidFill>
                  <a:srgbClr val="585858"/>
                </a:solidFill>
                <a:latin typeface="BIZ UDPゴシック"/>
                <a:cs typeface="BIZ UDPゴシック"/>
              </a:rPr>
              <a:t>ある</a:t>
            </a:r>
            <a:endParaRPr sz="800">
              <a:latin typeface="BIZ UDPゴシック"/>
              <a:cs typeface="BIZ UDPゴシック"/>
            </a:endParaRPr>
          </a:p>
          <a:p>
            <a:pPr marR="6773" algn="ctr">
              <a:spcBef>
                <a:spcPts val="60"/>
              </a:spcBef>
            </a:pPr>
            <a:r>
              <a:rPr sz="800" spc="-13" dirty="0">
                <a:solidFill>
                  <a:srgbClr val="585858"/>
                </a:solidFill>
                <a:latin typeface="BIZ UDPゴシック"/>
                <a:cs typeface="BIZ UDPゴシック"/>
              </a:rPr>
              <a:t>27校 / </a:t>
            </a:r>
            <a:r>
              <a:rPr sz="800" spc="-33" dirty="0">
                <a:solidFill>
                  <a:srgbClr val="585858"/>
                </a:solidFill>
                <a:latin typeface="BIZ UDPゴシック"/>
                <a:cs typeface="BIZ UDPゴシック"/>
              </a:rPr>
              <a:t>54%</a:t>
            </a:r>
            <a:endParaRPr sz="800">
              <a:latin typeface="BIZ UDPゴシック"/>
              <a:cs typeface="BIZ UDPゴシック"/>
            </a:endParaRPr>
          </a:p>
        </p:txBody>
      </p:sp>
      <p:grpSp>
        <p:nvGrpSpPr>
          <p:cNvPr id="59" name="object 59"/>
          <p:cNvGrpSpPr/>
          <p:nvPr/>
        </p:nvGrpSpPr>
        <p:grpSpPr>
          <a:xfrm>
            <a:off x="1083265" y="2339571"/>
            <a:ext cx="808537" cy="1249634"/>
            <a:chOff x="936815" y="1130617"/>
            <a:chExt cx="606425" cy="937260"/>
          </a:xfrm>
        </p:grpSpPr>
        <p:sp>
          <p:nvSpPr>
            <p:cNvPr id="60" name="object 60"/>
            <p:cNvSpPr/>
            <p:nvPr/>
          </p:nvSpPr>
          <p:spPr>
            <a:xfrm>
              <a:off x="939672" y="1133475"/>
              <a:ext cx="600710" cy="931544"/>
            </a:xfrm>
            <a:custGeom>
              <a:avLst/>
              <a:gdLst/>
              <a:ahLst/>
              <a:cxnLst/>
              <a:rect l="l" t="t" r="r" b="b"/>
              <a:pathLst>
                <a:path w="600710" h="931544">
                  <a:moveTo>
                    <a:pt x="600710" y="0"/>
                  </a:moveTo>
                  <a:lnTo>
                    <a:pt x="0" y="0"/>
                  </a:lnTo>
                  <a:lnTo>
                    <a:pt x="0" y="288290"/>
                  </a:lnTo>
                  <a:lnTo>
                    <a:pt x="100114" y="288290"/>
                  </a:lnTo>
                  <a:lnTo>
                    <a:pt x="224548" y="931544"/>
                  </a:lnTo>
                  <a:lnTo>
                    <a:pt x="250291" y="288290"/>
                  </a:lnTo>
                  <a:lnTo>
                    <a:pt x="600710" y="288290"/>
                  </a:lnTo>
                  <a:lnTo>
                    <a:pt x="600710" y="0"/>
                  </a:lnTo>
                  <a:close/>
                </a:path>
              </a:pathLst>
            </a:custGeom>
            <a:solidFill>
              <a:srgbClr val="FFFFFF"/>
            </a:solidFill>
          </p:spPr>
          <p:txBody>
            <a:bodyPr wrap="square" lIns="0" tIns="0" rIns="0" bIns="0" rtlCol="0"/>
            <a:lstStyle/>
            <a:p>
              <a:endParaRPr/>
            </a:p>
          </p:txBody>
        </p:sp>
        <p:sp>
          <p:nvSpPr>
            <p:cNvPr id="61" name="object 61"/>
            <p:cNvSpPr/>
            <p:nvPr/>
          </p:nvSpPr>
          <p:spPr>
            <a:xfrm>
              <a:off x="939672" y="1133475"/>
              <a:ext cx="600710" cy="931544"/>
            </a:xfrm>
            <a:custGeom>
              <a:avLst/>
              <a:gdLst/>
              <a:ahLst/>
              <a:cxnLst/>
              <a:rect l="l" t="t" r="r" b="b"/>
              <a:pathLst>
                <a:path w="600710" h="931544">
                  <a:moveTo>
                    <a:pt x="0" y="0"/>
                  </a:moveTo>
                  <a:lnTo>
                    <a:pt x="100114" y="0"/>
                  </a:lnTo>
                  <a:lnTo>
                    <a:pt x="250291" y="0"/>
                  </a:lnTo>
                  <a:lnTo>
                    <a:pt x="600710" y="0"/>
                  </a:lnTo>
                  <a:lnTo>
                    <a:pt x="600710" y="168275"/>
                  </a:lnTo>
                  <a:lnTo>
                    <a:pt x="600710" y="240284"/>
                  </a:lnTo>
                  <a:lnTo>
                    <a:pt x="600710" y="288290"/>
                  </a:lnTo>
                  <a:lnTo>
                    <a:pt x="250291" y="288290"/>
                  </a:lnTo>
                  <a:lnTo>
                    <a:pt x="224548" y="931544"/>
                  </a:lnTo>
                  <a:lnTo>
                    <a:pt x="100114" y="288290"/>
                  </a:lnTo>
                  <a:lnTo>
                    <a:pt x="0" y="288290"/>
                  </a:lnTo>
                  <a:lnTo>
                    <a:pt x="0" y="240284"/>
                  </a:lnTo>
                  <a:lnTo>
                    <a:pt x="0" y="168275"/>
                  </a:lnTo>
                  <a:lnTo>
                    <a:pt x="0" y="0"/>
                  </a:lnTo>
                  <a:close/>
                </a:path>
              </a:pathLst>
            </a:custGeom>
            <a:ln w="5334">
              <a:solidFill>
                <a:srgbClr val="000000"/>
              </a:solidFill>
            </a:ln>
          </p:spPr>
          <p:txBody>
            <a:bodyPr wrap="square" lIns="0" tIns="0" rIns="0" bIns="0" rtlCol="0"/>
            <a:lstStyle/>
            <a:p>
              <a:endParaRPr/>
            </a:p>
          </p:txBody>
        </p:sp>
      </p:grpSp>
      <p:sp>
        <p:nvSpPr>
          <p:cNvPr id="62" name="object 62"/>
          <p:cNvSpPr txBox="1"/>
          <p:nvPr/>
        </p:nvSpPr>
        <p:spPr>
          <a:xfrm>
            <a:off x="1193987" y="2382172"/>
            <a:ext cx="636670" cy="283837"/>
          </a:xfrm>
          <a:prstGeom prst="rect">
            <a:avLst/>
          </a:prstGeom>
        </p:spPr>
        <p:txBody>
          <a:bodyPr vert="horz" wrap="square" lIns="0" tIns="24552" rIns="0" bIns="0" rtlCol="0">
            <a:spAutoFit/>
          </a:bodyPr>
          <a:lstStyle/>
          <a:p>
            <a:pPr marR="38944" algn="ctr">
              <a:spcBef>
                <a:spcPts val="193"/>
              </a:spcBef>
            </a:pPr>
            <a:r>
              <a:rPr sz="800" spc="-53" dirty="0">
                <a:solidFill>
                  <a:srgbClr val="585858"/>
                </a:solidFill>
                <a:latin typeface="BIZ UDPゴシック"/>
                <a:cs typeface="BIZ UDPゴシック"/>
              </a:rPr>
              <a:t>ない</a:t>
            </a:r>
            <a:endParaRPr sz="800">
              <a:latin typeface="BIZ UDPゴシック"/>
              <a:cs typeface="BIZ UDPゴシック"/>
            </a:endParaRPr>
          </a:p>
          <a:p>
            <a:pPr marR="6773" algn="ctr">
              <a:spcBef>
                <a:spcPts val="60"/>
              </a:spcBef>
            </a:pPr>
            <a:r>
              <a:rPr sz="800" spc="-13" dirty="0">
                <a:solidFill>
                  <a:srgbClr val="585858"/>
                </a:solidFill>
                <a:latin typeface="BIZ UDPゴシック"/>
                <a:cs typeface="BIZ UDPゴシック"/>
              </a:rPr>
              <a:t>22校 / </a:t>
            </a:r>
            <a:r>
              <a:rPr sz="800" spc="-33" dirty="0">
                <a:solidFill>
                  <a:srgbClr val="585858"/>
                </a:solidFill>
                <a:latin typeface="BIZ UDPゴシック"/>
                <a:cs typeface="BIZ UDPゴシック"/>
              </a:rPr>
              <a:t>44%</a:t>
            </a:r>
            <a:endParaRPr sz="800">
              <a:latin typeface="BIZ UDPゴシック"/>
              <a:cs typeface="BIZ UDPゴシック"/>
            </a:endParaRPr>
          </a:p>
        </p:txBody>
      </p:sp>
      <p:sp>
        <p:nvSpPr>
          <p:cNvPr id="63" name="object 63"/>
          <p:cNvSpPr/>
          <p:nvPr/>
        </p:nvSpPr>
        <p:spPr>
          <a:xfrm>
            <a:off x="2121662" y="2150180"/>
            <a:ext cx="731493" cy="540153"/>
          </a:xfrm>
          <a:custGeom>
            <a:avLst/>
            <a:gdLst/>
            <a:ahLst/>
            <a:cxnLst/>
            <a:rect l="l" t="t" r="r" b="b"/>
            <a:pathLst>
              <a:path w="548639" h="405130">
                <a:moveTo>
                  <a:pt x="0" y="0"/>
                </a:moveTo>
                <a:lnTo>
                  <a:pt x="91313" y="0"/>
                </a:lnTo>
                <a:lnTo>
                  <a:pt x="228346" y="0"/>
                </a:lnTo>
                <a:lnTo>
                  <a:pt x="548132" y="0"/>
                </a:lnTo>
                <a:lnTo>
                  <a:pt x="548132" y="168148"/>
                </a:lnTo>
                <a:lnTo>
                  <a:pt x="548132" y="240284"/>
                </a:lnTo>
                <a:lnTo>
                  <a:pt x="548132" y="288290"/>
                </a:lnTo>
                <a:lnTo>
                  <a:pt x="228346" y="288290"/>
                </a:lnTo>
                <a:lnTo>
                  <a:pt x="120523" y="404622"/>
                </a:lnTo>
                <a:lnTo>
                  <a:pt x="91313" y="288290"/>
                </a:lnTo>
                <a:lnTo>
                  <a:pt x="0" y="288290"/>
                </a:lnTo>
                <a:lnTo>
                  <a:pt x="0" y="240284"/>
                </a:lnTo>
                <a:lnTo>
                  <a:pt x="0" y="168148"/>
                </a:lnTo>
                <a:lnTo>
                  <a:pt x="0" y="0"/>
                </a:lnTo>
                <a:close/>
              </a:path>
            </a:pathLst>
          </a:custGeom>
          <a:ln w="5334">
            <a:solidFill>
              <a:srgbClr val="000000"/>
            </a:solidFill>
          </a:ln>
        </p:spPr>
        <p:txBody>
          <a:bodyPr wrap="square" lIns="0" tIns="0" rIns="0" bIns="0" rtlCol="0"/>
          <a:lstStyle/>
          <a:p>
            <a:endParaRPr/>
          </a:p>
        </p:txBody>
      </p:sp>
      <p:sp>
        <p:nvSpPr>
          <p:cNvPr id="64" name="object 64"/>
          <p:cNvSpPr txBox="1"/>
          <p:nvPr/>
        </p:nvSpPr>
        <p:spPr>
          <a:xfrm>
            <a:off x="2337217" y="2198134"/>
            <a:ext cx="317488" cy="138498"/>
          </a:xfrm>
          <a:prstGeom prst="rect">
            <a:avLst/>
          </a:prstGeom>
        </p:spPr>
        <p:txBody>
          <a:bodyPr vert="horz" wrap="square" lIns="0" tIns="15239" rIns="0" bIns="0" rtlCol="0">
            <a:spAutoFit/>
          </a:bodyPr>
          <a:lstStyle/>
          <a:p>
            <a:pPr>
              <a:spcBef>
                <a:spcPts val="120"/>
              </a:spcBef>
            </a:pPr>
            <a:r>
              <a:rPr sz="800" spc="-47" dirty="0">
                <a:solidFill>
                  <a:srgbClr val="585858"/>
                </a:solidFill>
                <a:latin typeface="BIZ UDPゴシック"/>
                <a:cs typeface="BIZ UDPゴシック"/>
              </a:rPr>
              <a:t>未回答</a:t>
            </a:r>
            <a:endParaRPr sz="800">
              <a:latin typeface="BIZ UDPゴシック"/>
              <a:cs typeface="BIZ UDPゴシック"/>
            </a:endParaRPr>
          </a:p>
        </p:txBody>
      </p:sp>
      <p:sp>
        <p:nvSpPr>
          <p:cNvPr id="65" name="object 65"/>
          <p:cNvSpPr txBox="1"/>
          <p:nvPr/>
        </p:nvSpPr>
        <p:spPr>
          <a:xfrm>
            <a:off x="2275412" y="2327838"/>
            <a:ext cx="473269" cy="138498"/>
          </a:xfrm>
          <a:prstGeom prst="rect">
            <a:avLst/>
          </a:prstGeom>
        </p:spPr>
        <p:txBody>
          <a:bodyPr vert="horz" wrap="square" lIns="0" tIns="15239" rIns="0" bIns="0" rtlCol="0">
            <a:spAutoFit/>
          </a:bodyPr>
          <a:lstStyle/>
          <a:p>
            <a:pPr>
              <a:spcBef>
                <a:spcPts val="120"/>
              </a:spcBef>
            </a:pPr>
            <a:r>
              <a:rPr sz="800" spc="-13" dirty="0">
                <a:solidFill>
                  <a:srgbClr val="585858"/>
                </a:solidFill>
                <a:latin typeface="BIZ UDPゴシック"/>
                <a:cs typeface="BIZ UDPゴシック"/>
              </a:rPr>
              <a:t>1</a:t>
            </a:r>
            <a:r>
              <a:rPr sz="800" spc="-20" dirty="0">
                <a:solidFill>
                  <a:srgbClr val="585858"/>
                </a:solidFill>
                <a:latin typeface="BIZ UDPゴシック"/>
                <a:cs typeface="BIZ UDPゴシック"/>
              </a:rPr>
              <a:t>校 / </a:t>
            </a:r>
            <a:r>
              <a:rPr sz="800" spc="-33" dirty="0">
                <a:solidFill>
                  <a:srgbClr val="585858"/>
                </a:solidFill>
                <a:latin typeface="BIZ UDPゴシック"/>
                <a:cs typeface="BIZ UDPゴシック"/>
              </a:rPr>
              <a:t>2%</a:t>
            </a:r>
            <a:endParaRPr sz="800">
              <a:latin typeface="BIZ UDPゴシック"/>
              <a:cs typeface="BIZ UDPゴシック"/>
            </a:endParaRPr>
          </a:p>
        </p:txBody>
      </p:sp>
      <p:grpSp>
        <p:nvGrpSpPr>
          <p:cNvPr id="66" name="object 66"/>
          <p:cNvGrpSpPr/>
          <p:nvPr/>
        </p:nvGrpSpPr>
        <p:grpSpPr>
          <a:xfrm>
            <a:off x="3917461" y="2447602"/>
            <a:ext cx="2564457" cy="2118281"/>
            <a:chOff x="3062541" y="1211643"/>
            <a:chExt cx="1923414" cy="1588770"/>
          </a:xfrm>
        </p:grpSpPr>
        <p:sp>
          <p:nvSpPr>
            <p:cNvPr id="67" name="object 67"/>
            <p:cNvSpPr/>
            <p:nvPr/>
          </p:nvSpPr>
          <p:spPr>
            <a:xfrm>
              <a:off x="3449193" y="1214501"/>
              <a:ext cx="1150620" cy="1583055"/>
            </a:xfrm>
            <a:custGeom>
              <a:avLst/>
              <a:gdLst/>
              <a:ahLst/>
              <a:cxnLst/>
              <a:rect l="l" t="t" r="r" b="b"/>
              <a:pathLst>
                <a:path w="1150620" h="1583055">
                  <a:moveTo>
                    <a:pt x="0" y="1345438"/>
                  </a:moveTo>
                  <a:lnTo>
                    <a:pt x="0" y="1582674"/>
                  </a:lnTo>
                </a:path>
                <a:path w="1150620" h="1583055">
                  <a:moveTo>
                    <a:pt x="0" y="554354"/>
                  </a:moveTo>
                  <a:lnTo>
                    <a:pt x="0" y="1028826"/>
                  </a:lnTo>
                </a:path>
                <a:path w="1150620" h="1583055">
                  <a:moveTo>
                    <a:pt x="0" y="0"/>
                  </a:moveTo>
                  <a:lnTo>
                    <a:pt x="0" y="237743"/>
                  </a:lnTo>
                </a:path>
                <a:path w="1150620" h="1583055">
                  <a:moveTo>
                    <a:pt x="383286" y="1345438"/>
                  </a:moveTo>
                  <a:lnTo>
                    <a:pt x="383286" y="1582674"/>
                  </a:lnTo>
                </a:path>
                <a:path w="1150620" h="1583055">
                  <a:moveTo>
                    <a:pt x="383286" y="554354"/>
                  </a:moveTo>
                  <a:lnTo>
                    <a:pt x="383286" y="1028826"/>
                  </a:lnTo>
                </a:path>
                <a:path w="1150620" h="1583055">
                  <a:moveTo>
                    <a:pt x="383286" y="0"/>
                  </a:moveTo>
                  <a:lnTo>
                    <a:pt x="383286" y="237743"/>
                  </a:lnTo>
                </a:path>
                <a:path w="1150620" h="1583055">
                  <a:moveTo>
                    <a:pt x="766445" y="1345438"/>
                  </a:moveTo>
                  <a:lnTo>
                    <a:pt x="766445" y="1582674"/>
                  </a:lnTo>
                </a:path>
                <a:path w="1150620" h="1583055">
                  <a:moveTo>
                    <a:pt x="766445" y="554354"/>
                  </a:moveTo>
                  <a:lnTo>
                    <a:pt x="766445" y="1028826"/>
                  </a:lnTo>
                </a:path>
                <a:path w="1150620" h="1583055">
                  <a:moveTo>
                    <a:pt x="766445" y="0"/>
                  </a:moveTo>
                  <a:lnTo>
                    <a:pt x="766445" y="237743"/>
                  </a:lnTo>
                </a:path>
                <a:path w="1150620" h="1583055">
                  <a:moveTo>
                    <a:pt x="1150492" y="1345438"/>
                  </a:moveTo>
                  <a:lnTo>
                    <a:pt x="1150492" y="1582674"/>
                  </a:lnTo>
                </a:path>
                <a:path w="1150620" h="1583055">
                  <a:moveTo>
                    <a:pt x="1150492" y="554354"/>
                  </a:moveTo>
                  <a:lnTo>
                    <a:pt x="1150492" y="1028826"/>
                  </a:lnTo>
                </a:path>
                <a:path w="1150620" h="1583055">
                  <a:moveTo>
                    <a:pt x="1150492" y="0"/>
                  </a:moveTo>
                  <a:lnTo>
                    <a:pt x="1150492" y="237743"/>
                  </a:lnTo>
                </a:path>
              </a:pathLst>
            </a:custGeom>
            <a:ln w="5333">
              <a:solidFill>
                <a:srgbClr val="D9D9D9"/>
              </a:solidFill>
            </a:ln>
          </p:spPr>
          <p:txBody>
            <a:bodyPr wrap="square" lIns="0" tIns="0" rIns="0" bIns="0" rtlCol="0"/>
            <a:lstStyle/>
            <a:p>
              <a:endParaRPr/>
            </a:p>
          </p:txBody>
        </p:sp>
        <p:sp>
          <p:nvSpPr>
            <p:cNvPr id="68" name="object 68"/>
            <p:cNvSpPr/>
            <p:nvPr/>
          </p:nvSpPr>
          <p:spPr>
            <a:xfrm>
              <a:off x="4982718" y="1214501"/>
              <a:ext cx="0" cy="1583055"/>
            </a:xfrm>
            <a:custGeom>
              <a:avLst/>
              <a:gdLst/>
              <a:ahLst/>
              <a:cxnLst/>
              <a:rect l="l" t="t" r="r" b="b"/>
              <a:pathLst>
                <a:path h="1583055">
                  <a:moveTo>
                    <a:pt x="0" y="0"/>
                  </a:moveTo>
                  <a:lnTo>
                    <a:pt x="0" y="1582674"/>
                  </a:lnTo>
                </a:path>
              </a:pathLst>
            </a:custGeom>
            <a:ln w="5334">
              <a:solidFill>
                <a:srgbClr val="D9D9D9"/>
              </a:solidFill>
            </a:ln>
          </p:spPr>
          <p:txBody>
            <a:bodyPr wrap="square" lIns="0" tIns="0" rIns="0" bIns="0" rtlCol="0"/>
            <a:lstStyle/>
            <a:p>
              <a:endParaRPr/>
            </a:p>
          </p:txBody>
        </p:sp>
        <p:sp>
          <p:nvSpPr>
            <p:cNvPr id="69" name="object 69"/>
            <p:cNvSpPr/>
            <p:nvPr/>
          </p:nvSpPr>
          <p:spPr>
            <a:xfrm>
              <a:off x="3065399" y="1452244"/>
              <a:ext cx="1644014" cy="1108075"/>
            </a:xfrm>
            <a:custGeom>
              <a:avLst/>
              <a:gdLst/>
              <a:ahLst/>
              <a:cxnLst/>
              <a:rect l="l" t="t" r="r" b="b"/>
              <a:pathLst>
                <a:path w="1644014" h="1108075">
                  <a:moveTo>
                    <a:pt x="959104" y="791083"/>
                  </a:moveTo>
                  <a:lnTo>
                    <a:pt x="0" y="791083"/>
                  </a:lnTo>
                  <a:lnTo>
                    <a:pt x="0" y="1107694"/>
                  </a:lnTo>
                  <a:lnTo>
                    <a:pt x="959104" y="1107694"/>
                  </a:lnTo>
                  <a:lnTo>
                    <a:pt x="959104" y="791083"/>
                  </a:lnTo>
                  <a:close/>
                </a:path>
                <a:path w="1644014" h="1108075">
                  <a:moveTo>
                    <a:pt x="1643507" y="0"/>
                  </a:moveTo>
                  <a:lnTo>
                    <a:pt x="0" y="0"/>
                  </a:lnTo>
                  <a:lnTo>
                    <a:pt x="0" y="316611"/>
                  </a:lnTo>
                  <a:lnTo>
                    <a:pt x="1643507" y="316611"/>
                  </a:lnTo>
                  <a:lnTo>
                    <a:pt x="1643507" y="0"/>
                  </a:lnTo>
                  <a:close/>
                </a:path>
              </a:pathLst>
            </a:custGeom>
            <a:solidFill>
              <a:srgbClr val="92D050"/>
            </a:solidFill>
          </p:spPr>
          <p:txBody>
            <a:bodyPr wrap="square" lIns="0" tIns="0" rIns="0" bIns="0" rtlCol="0"/>
            <a:lstStyle/>
            <a:p>
              <a:endParaRPr/>
            </a:p>
          </p:txBody>
        </p:sp>
        <p:sp>
          <p:nvSpPr>
            <p:cNvPr id="70" name="object 70"/>
            <p:cNvSpPr/>
            <p:nvPr/>
          </p:nvSpPr>
          <p:spPr>
            <a:xfrm>
              <a:off x="4024503" y="1452244"/>
              <a:ext cx="775970" cy="1108075"/>
            </a:xfrm>
            <a:custGeom>
              <a:avLst/>
              <a:gdLst/>
              <a:ahLst/>
              <a:cxnLst/>
              <a:rect l="l" t="t" r="r" b="b"/>
              <a:pathLst>
                <a:path w="775970" h="1108075">
                  <a:moveTo>
                    <a:pt x="663067" y="791083"/>
                  </a:moveTo>
                  <a:lnTo>
                    <a:pt x="0" y="791083"/>
                  </a:lnTo>
                  <a:lnTo>
                    <a:pt x="0" y="1107694"/>
                  </a:lnTo>
                  <a:lnTo>
                    <a:pt x="663067" y="1107694"/>
                  </a:lnTo>
                  <a:lnTo>
                    <a:pt x="663067" y="791083"/>
                  </a:lnTo>
                  <a:close/>
                </a:path>
                <a:path w="775970" h="1108075">
                  <a:moveTo>
                    <a:pt x="775716" y="0"/>
                  </a:moveTo>
                  <a:lnTo>
                    <a:pt x="684403" y="0"/>
                  </a:lnTo>
                  <a:lnTo>
                    <a:pt x="684403" y="316611"/>
                  </a:lnTo>
                  <a:lnTo>
                    <a:pt x="775716" y="316611"/>
                  </a:lnTo>
                  <a:lnTo>
                    <a:pt x="775716" y="0"/>
                  </a:lnTo>
                  <a:close/>
                </a:path>
              </a:pathLst>
            </a:custGeom>
            <a:solidFill>
              <a:srgbClr val="5B9BD4"/>
            </a:solidFill>
          </p:spPr>
          <p:txBody>
            <a:bodyPr wrap="square" lIns="0" tIns="0" rIns="0" bIns="0" rtlCol="0"/>
            <a:lstStyle/>
            <a:p>
              <a:endParaRPr/>
            </a:p>
          </p:txBody>
        </p:sp>
        <p:sp>
          <p:nvSpPr>
            <p:cNvPr id="71" name="object 71"/>
            <p:cNvSpPr/>
            <p:nvPr/>
          </p:nvSpPr>
          <p:spPr>
            <a:xfrm>
              <a:off x="4687570" y="1452244"/>
              <a:ext cx="295275" cy="1108075"/>
            </a:xfrm>
            <a:custGeom>
              <a:avLst/>
              <a:gdLst/>
              <a:ahLst/>
              <a:cxnLst/>
              <a:rect l="l" t="t" r="r" b="b"/>
              <a:pathLst>
                <a:path w="295275" h="1108075">
                  <a:moveTo>
                    <a:pt x="295275" y="791083"/>
                  </a:moveTo>
                  <a:lnTo>
                    <a:pt x="0" y="791083"/>
                  </a:lnTo>
                  <a:lnTo>
                    <a:pt x="0" y="1107694"/>
                  </a:lnTo>
                  <a:lnTo>
                    <a:pt x="295275" y="1107694"/>
                  </a:lnTo>
                  <a:lnTo>
                    <a:pt x="295275" y="791083"/>
                  </a:lnTo>
                  <a:close/>
                </a:path>
                <a:path w="295275" h="1108075">
                  <a:moveTo>
                    <a:pt x="295275" y="0"/>
                  </a:moveTo>
                  <a:lnTo>
                    <a:pt x="112649" y="0"/>
                  </a:lnTo>
                  <a:lnTo>
                    <a:pt x="112649" y="316611"/>
                  </a:lnTo>
                  <a:lnTo>
                    <a:pt x="295275" y="316611"/>
                  </a:lnTo>
                  <a:lnTo>
                    <a:pt x="295275" y="0"/>
                  </a:lnTo>
                  <a:close/>
                </a:path>
              </a:pathLst>
            </a:custGeom>
            <a:solidFill>
              <a:srgbClr val="FFC000"/>
            </a:solidFill>
          </p:spPr>
          <p:txBody>
            <a:bodyPr wrap="square" lIns="0" tIns="0" rIns="0" bIns="0" rtlCol="0"/>
            <a:lstStyle/>
            <a:p>
              <a:endParaRPr/>
            </a:p>
          </p:txBody>
        </p:sp>
        <p:sp>
          <p:nvSpPr>
            <p:cNvPr id="72" name="object 72"/>
            <p:cNvSpPr/>
            <p:nvPr/>
          </p:nvSpPr>
          <p:spPr>
            <a:xfrm>
              <a:off x="3065399" y="1214501"/>
              <a:ext cx="0" cy="1583055"/>
            </a:xfrm>
            <a:custGeom>
              <a:avLst/>
              <a:gdLst/>
              <a:ahLst/>
              <a:cxnLst/>
              <a:rect l="l" t="t" r="r" b="b"/>
              <a:pathLst>
                <a:path h="1583055">
                  <a:moveTo>
                    <a:pt x="0" y="1582674"/>
                  </a:moveTo>
                  <a:lnTo>
                    <a:pt x="0" y="0"/>
                  </a:lnTo>
                </a:path>
              </a:pathLst>
            </a:custGeom>
            <a:ln w="5334">
              <a:solidFill>
                <a:srgbClr val="D9D9D9"/>
              </a:solidFill>
            </a:ln>
          </p:spPr>
          <p:txBody>
            <a:bodyPr wrap="square" lIns="0" tIns="0" rIns="0" bIns="0" rtlCol="0"/>
            <a:lstStyle/>
            <a:p>
              <a:endParaRPr/>
            </a:p>
          </p:txBody>
        </p:sp>
        <p:sp>
          <p:nvSpPr>
            <p:cNvPr id="73" name="object 73"/>
            <p:cNvSpPr/>
            <p:nvPr/>
          </p:nvSpPr>
          <p:spPr>
            <a:xfrm>
              <a:off x="3490976" y="2351760"/>
              <a:ext cx="107950" cy="99695"/>
            </a:xfrm>
            <a:custGeom>
              <a:avLst/>
              <a:gdLst/>
              <a:ahLst/>
              <a:cxnLst/>
              <a:rect l="l" t="t" r="r" b="b"/>
              <a:pathLst>
                <a:path w="107950" h="99694">
                  <a:moveTo>
                    <a:pt x="107530" y="0"/>
                  </a:moveTo>
                  <a:lnTo>
                    <a:pt x="0" y="0"/>
                  </a:lnTo>
                  <a:lnTo>
                    <a:pt x="0" y="99466"/>
                  </a:lnTo>
                  <a:lnTo>
                    <a:pt x="107530" y="99466"/>
                  </a:lnTo>
                  <a:lnTo>
                    <a:pt x="107530" y="0"/>
                  </a:lnTo>
                  <a:close/>
                </a:path>
              </a:pathLst>
            </a:custGeom>
            <a:solidFill>
              <a:srgbClr val="FFFFFF"/>
            </a:solidFill>
          </p:spPr>
          <p:txBody>
            <a:bodyPr wrap="square" lIns="0" tIns="0" rIns="0" bIns="0" rtlCol="0"/>
            <a:lstStyle/>
            <a:p>
              <a:endParaRPr/>
            </a:p>
          </p:txBody>
        </p:sp>
      </p:grpSp>
      <p:sp>
        <p:nvSpPr>
          <p:cNvPr id="74" name="object 74"/>
          <p:cNvSpPr txBox="1"/>
          <p:nvPr/>
        </p:nvSpPr>
        <p:spPr>
          <a:xfrm>
            <a:off x="4516963" y="3960963"/>
            <a:ext cx="104136" cy="120609"/>
          </a:xfrm>
          <a:prstGeom prst="rect">
            <a:avLst/>
          </a:prstGeom>
        </p:spPr>
        <p:txBody>
          <a:bodyPr vert="horz" wrap="square" lIns="0" tIns="17779" rIns="0" bIns="0" rtlCol="0">
            <a:spAutoFit/>
          </a:bodyPr>
          <a:lstStyle/>
          <a:p>
            <a:pPr>
              <a:spcBef>
                <a:spcPts val="140"/>
              </a:spcBef>
            </a:pPr>
            <a:r>
              <a:rPr sz="667" spc="-33" dirty="0">
                <a:solidFill>
                  <a:srgbClr val="404040"/>
                </a:solidFill>
                <a:latin typeface="Calibri"/>
                <a:cs typeface="Calibri"/>
              </a:rPr>
              <a:t>13</a:t>
            </a:r>
            <a:endParaRPr sz="667">
              <a:latin typeface="Calibri"/>
              <a:cs typeface="Calibri"/>
            </a:endParaRPr>
          </a:p>
        </p:txBody>
      </p:sp>
      <p:sp>
        <p:nvSpPr>
          <p:cNvPr id="75" name="object 75"/>
          <p:cNvSpPr/>
          <p:nvPr/>
        </p:nvSpPr>
        <p:spPr>
          <a:xfrm>
            <a:off x="4945191" y="2912626"/>
            <a:ext cx="143928" cy="132922"/>
          </a:xfrm>
          <a:custGeom>
            <a:avLst/>
            <a:gdLst/>
            <a:ahLst/>
            <a:cxnLst/>
            <a:rect l="l" t="t" r="r" b="b"/>
            <a:pathLst>
              <a:path w="107950" h="99694">
                <a:moveTo>
                  <a:pt x="107530" y="0"/>
                </a:moveTo>
                <a:lnTo>
                  <a:pt x="0" y="0"/>
                </a:lnTo>
                <a:lnTo>
                  <a:pt x="0" y="99466"/>
                </a:lnTo>
                <a:lnTo>
                  <a:pt x="107530" y="99466"/>
                </a:lnTo>
                <a:lnTo>
                  <a:pt x="107530" y="0"/>
                </a:lnTo>
                <a:close/>
              </a:path>
            </a:pathLst>
          </a:custGeom>
          <a:solidFill>
            <a:srgbClr val="FFFFFF"/>
          </a:solidFill>
        </p:spPr>
        <p:txBody>
          <a:bodyPr wrap="square" lIns="0" tIns="0" rIns="0" bIns="0" rtlCol="0"/>
          <a:lstStyle/>
          <a:p>
            <a:endParaRPr/>
          </a:p>
        </p:txBody>
      </p:sp>
      <p:sp>
        <p:nvSpPr>
          <p:cNvPr id="76" name="object 76"/>
          <p:cNvSpPr txBox="1"/>
          <p:nvPr/>
        </p:nvSpPr>
        <p:spPr>
          <a:xfrm>
            <a:off x="4973807" y="2905716"/>
            <a:ext cx="103289" cy="120609"/>
          </a:xfrm>
          <a:prstGeom prst="rect">
            <a:avLst/>
          </a:prstGeom>
        </p:spPr>
        <p:txBody>
          <a:bodyPr vert="horz" wrap="square" lIns="0" tIns="17779" rIns="0" bIns="0" rtlCol="0">
            <a:spAutoFit/>
          </a:bodyPr>
          <a:lstStyle/>
          <a:p>
            <a:pPr>
              <a:spcBef>
                <a:spcPts val="140"/>
              </a:spcBef>
            </a:pPr>
            <a:r>
              <a:rPr sz="667" spc="-33" dirty="0">
                <a:solidFill>
                  <a:srgbClr val="404040"/>
                </a:solidFill>
                <a:latin typeface="Calibri"/>
                <a:cs typeface="Calibri"/>
              </a:rPr>
              <a:t>18</a:t>
            </a:r>
            <a:endParaRPr sz="667">
              <a:latin typeface="Calibri"/>
              <a:cs typeface="Calibri"/>
            </a:endParaRPr>
          </a:p>
        </p:txBody>
      </p:sp>
      <p:sp>
        <p:nvSpPr>
          <p:cNvPr id="77" name="object 77"/>
          <p:cNvSpPr/>
          <p:nvPr/>
        </p:nvSpPr>
        <p:spPr>
          <a:xfrm>
            <a:off x="5591851" y="3967702"/>
            <a:ext cx="100750" cy="132922"/>
          </a:xfrm>
          <a:custGeom>
            <a:avLst/>
            <a:gdLst/>
            <a:ahLst/>
            <a:cxnLst/>
            <a:rect l="l" t="t" r="r" b="b"/>
            <a:pathLst>
              <a:path w="75564" h="99694">
                <a:moveTo>
                  <a:pt x="75107" y="0"/>
                </a:moveTo>
                <a:lnTo>
                  <a:pt x="0" y="0"/>
                </a:lnTo>
                <a:lnTo>
                  <a:pt x="0" y="99466"/>
                </a:lnTo>
                <a:lnTo>
                  <a:pt x="75107" y="99466"/>
                </a:lnTo>
                <a:lnTo>
                  <a:pt x="75107" y="0"/>
                </a:lnTo>
                <a:close/>
              </a:path>
            </a:pathLst>
          </a:custGeom>
          <a:solidFill>
            <a:srgbClr val="FFFFFF"/>
          </a:solidFill>
        </p:spPr>
        <p:txBody>
          <a:bodyPr wrap="square" lIns="0" tIns="0" rIns="0" bIns="0" rtlCol="0"/>
          <a:lstStyle/>
          <a:p>
            <a:endParaRPr/>
          </a:p>
        </p:txBody>
      </p:sp>
      <p:sp>
        <p:nvSpPr>
          <p:cNvPr id="78" name="object 78"/>
          <p:cNvSpPr txBox="1"/>
          <p:nvPr/>
        </p:nvSpPr>
        <p:spPr>
          <a:xfrm>
            <a:off x="5620297" y="3960963"/>
            <a:ext cx="60958" cy="120609"/>
          </a:xfrm>
          <a:prstGeom prst="rect">
            <a:avLst/>
          </a:prstGeom>
        </p:spPr>
        <p:txBody>
          <a:bodyPr vert="horz" wrap="square" lIns="0" tIns="17779" rIns="0" bIns="0" rtlCol="0">
            <a:spAutoFit/>
          </a:bodyPr>
          <a:lstStyle/>
          <a:p>
            <a:pPr>
              <a:spcBef>
                <a:spcPts val="140"/>
              </a:spcBef>
            </a:pPr>
            <a:r>
              <a:rPr sz="667" spc="-67" dirty="0">
                <a:solidFill>
                  <a:srgbClr val="404040"/>
                </a:solidFill>
                <a:latin typeface="Calibri"/>
                <a:cs typeface="Calibri"/>
              </a:rPr>
              <a:t>9</a:t>
            </a:r>
            <a:endParaRPr sz="667">
              <a:latin typeface="Calibri"/>
              <a:cs typeface="Calibri"/>
            </a:endParaRPr>
          </a:p>
        </p:txBody>
      </p:sp>
      <p:sp>
        <p:nvSpPr>
          <p:cNvPr id="79" name="object 79"/>
          <p:cNvSpPr/>
          <p:nvPr/>
        </p:nvSpPr>
        <p:spPr>
          <a:xfrm>
            <a:off x="6123200" y="2912626"/>
            <a:ext cx="208272" cy="1187829"/>
          </a:xfrm>
          <a:custGeom>
            <a:avLst/>
            <a:gdLst/>
            <a:ahLst/>
            <a:cxnLst/>
            <a:rect l="l" t="t" r="r" b="b"/>
            <a:pathLst>
              <a:path w="156210" h="890905">
                <a:moveTo>
                  <a:pt x="75107" y="0"/>
                </a:moveTo>
                <a:lnTo>
                  <a:pt x="0" y="0"/>
                </a:lnTo>
                <a:lnTo>
                  <a:pt x="0" y="99466"/>
                </a:lnTo>
                <a:lnTo>
                  <a:pt x="75107" y="99466"/>
                </a:lnTo>
                <a:lnTo>
                  <a:pt x="75107" y="0"/>
                </a:lnTo>
                <a:close/>
              </a:path>
              <a:path w="156210" h="890905">
                <a:moveTo>
                  <a:pt x="155867" y="791337"/>
                </a:moveTo>
                <a:lnTo>
                  <a:pt x="80772" y="791337"/>
                </a:lnTo>
                <a:lnTo>
                  <a:pt x="80772" y="890803"/>
                </a:lnTo>
                <a:lnTo>
                  <a:pt x="155867" y="890803"/>
                </a:lnTo>
                <a:lnTo>
                  <a:pt x="155867" y="791337"/>
                </a:lnTo>
                <a:close/>
              </a:path>
            </a:pathLst>
          </a:custGeom>
          <a:solidFill>
            <a:srgbClr val="FFFFFF"/>
          </a:solidFill>
        </p:spPr>
        <p:txBody>
          <a:bodyPr wrap="square" lIns="0" tIns="0" rIns="0" bIns="0" rtlCol="0"/>
          <a:lstStyle/>
          <a:p>
            <a:endParaRPr/>
          </a:p>
        </p:txBody>
      </p:sp>
      <p:sp>
        <p:nvSpPr>
          <p:cNvPr id="80" name="object 80"/>
          <p:cNvSpPr txBox="1"/>
          <p:nvPr/>
        </p:nvSpPr>
        <p:spPr>
          <a:xfrm>
            <a:off x="6259507" y="3960963"/>
            <a:ext cx="60958" cy="120609"/>
          </a:xfrm>
          <a:prstGeom prst="rect">
            <a:avLst/>
          </a:prstGeom>
        </p:spPr>
        <p:txBody>
          <a:bodyPr vert="horz" wrap="square" lIns="0" tIns="17779" rIns="0" bIns="0" rtlCol="0">
            <a:spAutoFit/>
          </a:bodyPr>
          <a:lstStyle/>
          <a:p>
            <a:pPr>
              <a:spcBef>
                <a:spcPts val="140"/>
              </a:spcBef>
            </a:pPr>
            <a:r>
              <a:rPr sz="667" spc="-67" dirty="0">
                <a:solidFill>
                  <a:srgbClr val="404040"/>
                </a:solidFill>
                <a:latin typeface="Calibri"/>
                <a:cs typeface="Calibri"/>
              </a:rPr>
              <a:t>4</a:t>
            </a:r>
            <a:endParaRPr sz="667">
              <a:latin typeface="Calibri"/>
              <a:cs typeface="Calibri"/>
            </a:endParaRPr>
          </a:p>
        </p:txBody>
      </p:sp>
      <p:sp>
        <p:nvSpPr>
          <p:cNvPr id="81" name="object 81"/>
          <p:cNvSpPr/>
          <p:nvPr/>
        </p:nvSpPr>
        <p:spPr>
          <a:xfrm>
            <a:off x="6305735" y="2912626"/>
            <a:ext cx="100750" cy="132922"/>
          </a:xfrm>
          <a:custGeom>
            <a:avLst/>
            <a:gdLst/>
            <a:ahLst/>
            <a:cxnLst/>
            <a:rect l="l" t="t" r="r" b="b"/>
            <a:pathLst>
              <a:path w="75564" h="99694">
                <a:moveTo>
                  <a:pt x="75107" y="0"/>
                </a:moveTo>
                <a:lnTo>
                  <a:pt x="0" y="0"/>
                </a:lnTo>
                <a:lnTo>
                  <a:pt x="0" y="99466"/>
                </a:lnTo>
                <a:lnTo>
                  <a:pt x="75107" y="99466"/>
                </a:lnTo>
                <a:lnTo>
                  <a:pt x="75107" y="0"/>
                </a:lnTo>
                <a:close/>
              </a:path>
            </a:pathLst>
          </a:custGeom>
          <a:solidFill>
            <a:srgbClr val="FFFFFF"/>
          </a:solidFill>
        </p:spPr>
        <p:txBody>
          <a:bodyPr wrap="square" lIns="0" tIns="0" rIns="0" bIns="0" rtlCol="0"/>
          <a:lstStyle/>
          <a:p>
            <a:endParaRPr/>
          </a:p>
        </p:txBody>
      </p:sp>
      <p:sp>
        <p:nvSpPr>
          <p:cNvPr id="82" name="object 82"/>
          <p:cNvSpPr txBox="1"/>
          <p:nvPr/>
        </p:nvSpPr>
        <p:spPr>
          <a:xfrm>
            <a:off x="6151817" y="2905716"/>
            <a:ext cx="242984" cy="120609"/>
          </a:xfrm>
          <a:prstGeom prst="rect">
            <a:avLst/>
          </a:prstGeom>
        </p:spPr>
        <p:txBody>
          <a:bodyPr vert="horz" wrap="square" lIns="0" tIns="17779" rIns="0" bIns="0" rtlCol="0">
            <a:spAutoFit/>
          </a:bodyPr>
          <a:lstStyle/>
          <a:p>
            <a:pPr>
              <a:spcBef>
                <a:spcPts val="140"/>
              </a:spcBef>
            </a:pPr>
            <a:r>
              <a:rPr sz="667" dirty="0">
                <a:solidFill>
                  <a:srgbClr val="404040"/>
                </a:solidFill>
                <a:latin typeface="Calibri"/>
                <a:cs typeface="Calibri"/>
              </a:rPr>
              <a:t>1</a:t>
            </a:r>
            <a:r>
              <a:rPr sz="667" spc="393" dirty="0">
                <a:solidFill>
                  <a:srgbClr val="404040"/>
                </a:solidFill>
                <a:latin typeface="Calibri"/>
                <a:cs typeface="Calibri"/>
              </a:rPr>
              <a:t>  </a:t>
            </a:r>
            <a:r>
              <a:rPr sz="667" spc="-67" dirty="0">
                <a:solidFill>
                  <a:srgbClr val="404040"/>
                </a:solidFill>
                <a:latin typeface="Calibri"/>
                <a:cs typeface="Calibri"/>
              </a:rPr>
              <a:t>2</a:t>
            </a:r>
            <a:endParaRPr sz="667">
              <a:latin typeface="Calibri"/>
              <a:cs typeface="Calibri"/>
            </a:endParaRPr>
          </a:p>
        </p:txBody>
      </p:sp>
      <p:sp>
        <p:nvSpPr>
          <p:cNvPr id="83" name="object 83"/>
          <p:cNvSpPr txBox="1"/>
          <p:nvPr/>
        </p:nvSpPr>
        <p:spPr>
          <a:xfrm>
            <a:off x="3869627" y="4594924"/>
            <a:ext cx="121069" cy="120609"/>
          </a:xfrm>
          <a:prstGeom prst="rect">
            <a:avLst/>
          </a:prstGeom>
        </p:spPr>
        <p:txBody>
          <a:bodyPr vert="horz" wrap="square" lIns="0" tIns="17779" rIns="0" bIns="0" rtlCol="0">
            <a:spAutoFit/>
          </a:bodyPr>
          <a:lstStyle/>
          <a:p>
            <a:pPr>
              <a:spcBef>
                <a:spcPts val="140"/>
              </a:spcBef>
            </a:pPr>
            <a:r>
              <a:rPr sz="667" spc="-33" dirty="0">
                <a:solidFill>
                  <a:srgbClr val="585858"/>
                </a:solidFill>
                <a:latin typeface="Calibri"/>
                <a:cs typeface="Calibri"/>
              </a:rPr>
              <a:t>0%</a:t>
            </a:r>
            <a:endParaRPr sz="667">
              <a:latin typeface="Calibri"/>
              <a:cs typeface="Calibri"/>
            </a:endParaRPr>
          </a:p>
        </p:txBody>
      </p:sp>
      <p:sp>
        <p:nvSpPr>
          <p:cNvPr id="84" name="object 84"/>
          <p:cNvSpPr txBox="1"/>
          <p:nvPr/>
        </p:nvSpPr>
        <p:spPr>
          <a:xfrm>
            <a:off x="4359320" y="4594924"/>
            <a:ext cx="1186981" cy="120609"/>
          </a:xfrm>
          <a:prstGeom prst="rect">
            <a:avLst/>
          </a:prstGeom>
        </p:spPr>
        <p:txBody>
          <a:bodyPr vert="horz" wrap="square" lIns="0" tIns="17779" rIns="0" bIns="0" rtlCol="0">
            <a:spAutoFit/>
          </a:bodyPr>
          <a:lstStyle/>
          <a:p>
            <a:pPr>
              <a:spcBef>
                <a:spcPts val="140"/>
              </a:spcBef>
              <a:tabLst>
                <a:tab pos="510527" algn="l"/>
                <a:tab pos="1022748"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p:txBody>
      </p:sp>
      <p:sp>
        <p:nvSpPr>
          <p:cNvPr id="85" name="object 85"/>
          <p:cNvSpPr txBox="1"/>
          <p:nvPr/>
        </p:nvSpPr>
        <p:spPr>
          <a:xfrm>
            <a:off x="5893423" y="4594924"/>
            <a:ext cx="164246" cy="120609"/>
          </a:xfrm>
          <a:prstGeom prst="rect">
            <a:avLst/>
          </a:prstGeom>
        </p:spPr>
        <p:txBody>
          <a:bodyPr vert="horz" wrap="square" lIns="0" tIns="17779" rIns="0" bIns="0" rtlCol="0">
            <a:spAutoFit/>
          </a:bodyPr>
          <a:lstStyle/>
          <a:p>
            <a:pPr>
              <a:spcBef>
                <a:spcPts val="140"/>
              </a:spcBef>
            </a:pPr>
            <a:r>
              <a:rPr sz="667" spc="-33" dirty="0">
                <a:solidFill>
                  <a:srgbClr val="585858"/>
                </a:solidFill>
                <a:latin typeface="Calibri"/>
                <a:cs typeface="Calibri"/>
              </a:rPr>
              <a:t>80%</a:t>
            </a:r>
            <a:endParaRPr sz="667">
              <a:latin typeface="Calibri"/>
              <a:cs typeface="Calibri"/>
            </a:endParaRPr>
          </a:p>
        </p:txBody>
      </p:sp>
      <p:sp>
        <p:nvSpPr>
          <p:cNvPr id="86" name="object 86"/>
          <p:cNvSpPr txBox="1"/>
          <p:nvPr/>
        </p:nvSpPr>
        <p:spPr>
          <a:xfrm>
            <a:off x="6383118" y="4594924"/>
            <a:ext cx="207426" cy="120609"/>
          </a:xfrm>
          <a:prstGeom prst="rect">
            <a:avLst/>
          </a:prstGeom>
        </p:spPr>
        <p:txBody>
          <a:bodyPr vert="horz" wrap="square" lIns="0" tIns="17779" rIns="0" bIns="0" rtlCol="0">
            <a:spAutoFit/>
          </a:bodyPr>
          <a:lstStyle/>
          <a:p>
            <a:pPr>
              <a:spcBef>
                <a:spcPts val="140"/>
              </a:spcBef>
            </a:pPr>
            <a:r>
              <a:rPr sz="667" spc="-27" dirty="0">
                <a:solidFill>
                  <a:srgbClr val="585858"/>
                </a:solidFill>
                <a:latin typeface="Calibri"/>
                <a:cs typeface="Calibri"/>
              </a:rPr>
              <a:t>100%</a:t>
            </a:r>
            <a:endParaRPr sz="667">
              <a:latin typeface="Calibri"/>
              <a:cs typeface="Calibri"/>
            </a:endParaRPr>
          </a:p>
        </p:txBody>
      </p:sp>
      <p:sp>
        <p:nvSpPr>
          <p:cNvPr id="87" name="object 87"/>
          <p:cNvSpPr txBox="1"/>
          <p:nvPr/>
        </p:nvSpPr>
        <p:spPr>
          <a:xfrm>
            <a:off x="3671345" y="3956222"/>
            <a:ext cx="187953" cy="120609"/>
          </a:xfrm>
          <a:prstGeom prst="rect">
            <a:avLst/>
          </a:prstGeom>
        </p:spPr>
        <p:txBody>
          <a:bodyPr vert="horz" wrap="square" lIns="0" tIns="17779" rIns="0" bIns="0" rtlCol="0">
            <a:spAutoFit/>
          </a:bodyPr>
          <a:lstStyle/>
          <a:p>
            <a:pPr>
              <a:spcBef>
                <a:spcPts val="140"/>
              </a:spcBef>
            </a:pPr>
            <a:r>
              <a:rPr sz="667" spc="-33" dirty="0">
                <a:solidFill>
                  <a:srgbClr val="585858"/>
                </a:solidFill>
                <a:latin typeface="游ゴシック"/>
                <a:cs typeface="游ゴシック"/>
              </a:rPr>
              <a:t>ある</a:t>
            </a:r>
            <a:endParaRPr sz="667">
              <a:latin typeface="游ゴシック"/>
              <a:cs typeface="游ゴシック"/>
            </a:endParaRPr>
          </a:p>
        </p:txBody>
      </p:sp>
      <p:sp>
        <p:nvSpPr>
          <p:cNvPr id="88" name="object 88"/>
          <p:cNvSpPr txBox="1"/>
          <p:nvPr/>
        </p:nvSpPr>
        <p:spPr>
          <a:xfrm>
            <a:off x="3671345" y="2901146"/>
            <a:ext cx="187953" cy="120609"/>
          </a:xfrm>
          <a:prstGeom prst="rect">
            <a:avLst/>
          </a:prstGeom>
        </p:spPr>
        <p:txBody>
          <a:bodyPr vert="horz" wrap="square" lIns="0" tIns="17779" rIns="0" bIns="0" rtlCol="0">
            <a:spAutoFit/>
          </a:bodyPr>
          <a:lstStyle/>
          <a:p>
            <a:pPr>
              <a:spcBef>
                <a:spcPts val="140"/>
              </a:spcBef>
            </a:pPr>
            <a:r>
              <a:rPr sz="667" spc="-33" dirty="0">
                <a:solidFill>
                  <a:srgbClr val="585858"/>
                </a:solidFill>
                <a:latin typeface="游ゴシック"/>
                <a:cs typeface="游ゴシック"/>
              </a:rPr>
              <a:t>ない</a:t>
            </a:r>
            <a:endParaRPr sz="667">
              <a:latin typeface="游ゴシック"/>
              <a:cs typeface="游ゴシック"/>
            </a:endParaRPr>
          </a:p>
        </p:txBody>
      </p:sp>
      <p:grpSp>
        <p:nvGrpSpPr>
          <p:cNvPr id="89" name="object 89"/>
          <p:cNvGrpSpPr/>
          <p:nvPr/>
        </p:nvGrpSpPr>
        <p:grpSpPr>
          <a:xfrm>
            <a:off x="4409272" y="4838111"/>
            <a:ext cx="885580" cy="47412"/>
            <a:chOff x="3431413" y="3004591"/>
            <a:chExt cx="664210" cy="35560"/>
          </a:xfrm>
        </p:grpSpPr>
        <p:sp>
          <p:nvSpPr>
            <p:cNvPr id="90" name="object 90"/>
            <p:cNvSpPr/>
            <p:nvPr/>
          </p:nvSpPr>
          <p:spPr>
            <a:xfrm>
              <a:off x="3431413" y="3004591"/>
              <a:ext cx="35560" cy="35560"/>
            </a:xfrm>
            <a:custGeom>
              <a:avLst/>
              <a:gdLst/>
              <a:ahLst/>
              <a:cxnLst/>
              <a:rect l="l" t="t" r="r" b="b"/>
              <a:pathLst>
                <a:path w="35560" h="35560">
                  <a:moveTo>
                    <a:pt x="35153" y="0"/>
                  </a:moveTo>
                  <a:lnTo>
                    <a:pt x="0" y="0"/>
                  </a:lnTo>
                  <a:lnTo>
                    <a:pt x="0" y="35153"/>
                  </a:lnTo>
                  <a:lnTo>
                    <a:pt x="35153" y="35153"/>
                  </a:lnTo>
                  <a:lnTo>
                    <a:pt x="35153" y="0"/>
                  </a:lnTo>
                  <a:close/>
                </a:path>
              </a:pathLst>
            </a:custGeom>
            <a:solidFill>
              <a:srgbClr val="92D050"/>
            </a:solidFill>
          </p:spPr>
          <p:txBody>
            <a:bodyPr wrap="square" lIns="0" tIns="0" rIns="0" bIns="0" rtlCol="0"/>
            <a:lstStyle/>
            <a:p>
              <a:endParaRPr/>
            </a:p>
          </p:txBody>
        </p:sp>
        <p:sp>
          <p:nvSpPr>
            <p:cNvPr id="91" name="object 91"/>
            <p:cNvSpPr/>
            <p:nvPr/>
          </p:nvSpPr>
          <p:spPr>
            <a:xfrm>
              <a:off x="3745865" y="3004591"/>
              <a:ext cx="35560" cy="35560"/>
            </a:xfrm>
            <a:custGeom>
              <a:avLst/>
              <a:gdLst/>
              <a:ahLst/>
              <a:cxnLst/>
              <a:rect l="l" t="t" r="r" b="b"/>
              <a:pathLst>
                <a:path w="35560" h="35560">
                  <a:moveTo>
                    <a:pt x="35153" y="0"/>
                  </a:moveTo>
                  <a:lnTo>
                    <a:pt x="0" y="0"/>
                  </a:lnTo>
                  <a:lnTo>
                    <a:pt x="0" y="35153"/>
                  </a:lnTo>
                  <a:lnTo>
                    <a:pt x="35153" y="35153"/>
                  </a:lnTo>
                  <a:lnTo>
                    <a:pt x="35153" y="0"/>
                  </a:lnTo>
                  <a:close/>
                </a:path>
              </a:pathLst>
            </a:custGeom>
            <a:solidFill>
              <a:srgbClr val="5B9BD4"/>
            </a:solidFill>
          </p:spPr>
          <p:txBody>
            <a:bodyPr wrap="square" lIns="0" tIns="0" rIns="0" bIns="0" rtlCol="0"/>
            <a:lstStyle/>
            <a:p>
              <a:endParaRPr/>
            </a:p>
          </p:txBody>
        </p:sp>
        <p:sp>
          <p:nvSpPr>
            <p:cNvPr id="92" name="object 92"/>
            <p:cNvSpPr/>
            <p:nvPr/>
          </p:nvSpPr>
          <p:spPr>
            <a:xfrm>
              <a:off x="4060317" y="3004591"/>
              <a:ext cx="35560" cy="35560"/>
            </a:xfrm>
            <a:custGeom>
              <a:avLst/>
              <a:gdLst/>
              <a:ahLst/>
              <a:cxnLst/>
              <a:rect l="l" t="t" r="r" b="b"/>
              <a:pathLst>
                <a:path w="35560" h="35560">
                  <a:moveTo>
                    <a:pt x="35153" y="0"/>
                  </a:moveTo>
                  <a:lnTo>
                    <a:pt x="0" y="0"/>
                  </a:lnTo>
                  <a:lnTo>
                    <a:pt x="0" y="35153"/>
                  </a:lnTo>
                  <a:lnTo>
                    <a:pt x="35153" y="35153"/>
                  </a:lnTo>
                  <a:lnTo>
                    <a:pt x="35153" y="0"/>
                  </a:lnTo>
                  <a:close/>
                </a:path>
              </a:pathLst>
            </a:custGeom>
            <a:solidFill>
              <a:srgbClr val="FFC000"/>
            </a:solidFill>
          </p:spPr>
          <p:txBody>
            <a:bodyPr wrap="square" lIns="0" tIns="0" rIns="0" bIns="0" rtlCol="0"/>
            <a:lstStyle/>
            <a:p>
              <a:endParaRPr/>
            </a:p>
          </p:txBody>
        </p:sp>
      </p:grpSp>
      <p:sp>
        <p:nvSpPr>
          <p:cNvPr id="93" name="object 93"/>
          <p:cNvSpPr txBox="1"/>
          <p:nvPr/>
        </p:nvSpPr>
        <p:spPr>
          <a:xfrm>
            <a:off x="4476324" y="4783893"/>
            <a:ext cx="1453673" cy="120609"/>
          </a:xfrm>
          <a:prstGeom prst="rect">
            <a:avLst/>
          </a:prstGeom>
        </p:spPr>
        <p:txBody>
          <a:bodyPr vert="horz" wrap="square" lIns="0" tIns="17779" rIns="0" bIns="0" rtlCol="0">
            <a:spAutoFit/>
          </a:bodyPr>
          <a:lstStyle/>
          <a:p>
            <a:pPr>
              <a:spcBef>
                <a:spcPts val="140"/>
              </a:spcBef>
            </a:pPr>
            <a:r>
              <a:rPr sz="667" spc="73" dirty="0">
                <a:solidFill>
                  <a:srgbClr val="585858"/>
                </a:solidFill>
                <a:latin typeface="游ゴシック"/>
                <a:cs typeface="游ゴシック"/>
              </a:rPr>
              <a:t>小学校  中学校  全日制高等学校</a:t>
            </a:r>
            <a:endParaRPr sz="667">
              <a:latin typeface="游ゴシック"/>
              <a:cs typeface="游ゴシック"/>
            </a:endParaRPr>
          </a:p>
        </p:txBody>
      </p:sp>
      <p:sp>
        <p:nvSpPr>
          <p:cNvPr id="94" name="object 94"/>
          <p:cNvSpPr txBox="1"/>
          <p:nvPr/>
        </p:nvSpPr>
        <p:spPr>
          <a:xfrm>
            <a:off x="5915436" y="2355438"/>
            <a:ext cx="585872" cy="130740"/>
          </a:xfrm>
          <a:prstGeom prst="rect">
            <a:avLst/>
          </a:prstGeom>
        </p:spPr>
        <p:txBody>
          <a:bodyPr vert="horz" wrap="square" lIns="0" tIns="17779" rIns="0" bIns="0" rtlCol="0">
            <a:spAutoFit/>
          </a:bodyPr>
          <a:lstStyle/>
          <a:p>
            <a:pPr>
              <a:spcBef>
                <a:spcPts val="14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95" name="object 95"/>
          <p:cNvGrpSpPr/>
          <p:nvPr/>
        </p:nvGrpSpPr>
        <p:grpSpPr>
          <a:xfrm>
            <a:off x="10100099" y="2497216"/>
            <a:ext cx="2565305" cy="2132674"/>
            <a:chOff x="7699692" y="1248854"/>
            <a:chExt cx="1924050" cy="1599565"/>
          </a:xfrm>
        </p:grpSpPr>
        <p:sp>
          <p:nvSpPr>
            <p:cNvPr id="96" name="object 96"/>
            <p:cNvSpPr/>
            <p:nvPr/>
          </p:nvSpPr>
          <p:spPr>
            <a:xfrm>
              <a:off x="8085963" y="1251712"/>
              <a:ext cx="1151255" cy="1593850"/>
            </a:xfrm>
            <a:custGeom>
              <a:avLst/>
              <a:gdLst/>
              <a:ahLst/>
              <a:cxnLst/>
              <a:rect l="l" t="t" r="r" b="b"/>
              <a:pathLst>
                <a:path w="1151254" h="1593850">
                  <a:moveTo>
                    <a:pt x="0" y="1354327"/>
                  </a:moveTo>
                  <a:lnTo>
                    <a:pt x="0" y="1593596"/>
                  </a:lnTo>
                </a:path>
                <a:path w="1151254" h="1593850">
                  <a:moveTo>
                    <a:pt x="0" y="558038"/>
                  </a:moveTo>
                  <a:lnTo>
                    <a:pt x="0" y="1035938"/>
                  </a:lnTo>
                </a:path>
                <a:path w="1151254" h="1593850">
                  <a:moveTo>
                    <a:pt x="0" y="0"/>
                  </a:moveTo>
                  <a:lnTo>
                    <a:pt x="0" y="238848"/>
                  </a:lnTo>
                </a:path>
                <a:path w="1151254" h="1593850">
                  <a:moveTo>
                    <a:pt x="384048" y="1354327"/>
                  </a:moveTo>
                  <a:lnTo>
                    <a:pt x="384048" y="1593596"/>
                  </a:lnTo>
                </a:path>
                <a:path w="1151254" h="1593850">
                  <a:moveTo>
                    <a:pt x="384048" y="558038"/>
                  </a:moveTo>
                  <a:lnTo>
                    <a:pt x="384048" y="1035938"/>
                  </a:lnTo>
                </a:path>
                <a:path w="1151254" h="1593850">
                  <a:moveTo>
                    <a:pt x="384048" y="0"/>
                  </a:moveTo>
                  <a:lnTo>
                    <a:pt x="384048" y="238848"/>
                  </a:lnTo>
                </a:path>
                <a:path w="1151254" h="1593850">
                  <a:moveTo>
                    <a:pt x="767206" y="558038"/>
                  </a:moveTo>
                  <a:lnTo>
                    <a:pt x="767206" y="1593596"/>
                  </a:lnTo>
                </a:path>
                <a:path w="1151254" h="1593850">
                  <a:moveTo>
                    <a:pt x="767206" y="0"/>
                  </a:moveTo>
                  <a:lnTo>
                    <a:pt x="767206" y="238848"/>
                  </a:lnTo>
                </a:path>
                <a:path w="1151254" h="1593850">
                  <a:moveTo>
                    <a:pt x="1151254" y="1354327"/>
                  </a:moveTo>
                  <a:lnTo>
                    <a:pt x="1151254" y="1593596"/>
                  </a:lnTo>
                </a:path>
                <a:path w="1151254" h="1593850">
                  <a:moveTo>
                    <a:pt x="1151254" y="558038"/>
                  </a:moveTo>
                  <a:lnTo>
                    <a:pt x="1151254" y="1035938"/>
                  </a:lnTo>
                </a:path>
                <a:path w="1151254" h="1593850">
                  <a:moveTo>
                    <a:pt x="1151254" y="0"/>
                  </a:moveTo>
                  <a:lnTo>
                    <a:pt x="1151254" y="238887"/>
                  </a:lnTo>
                </a:path>
              </a:pathLst>
            </a:custGeom>
            <a:ln w="5334">
              <a:solidFill>
                <a:srgbClr val="D9D9D9"/>
              </a:solidFill>
            </a:ln>
          </p:spPr>
          <p:txBody>
            <a:bodyPr wrap="square" lIns="0" tIns="0" rIns="0" bIns="0" rtlCol="0"/>
            <a:lstStyle/>
            <a:p>
              <a:endParaRPr/>
            </a:p>
          </p:txBody>
        </p:sp>
        <p:sp>
          <p:nvSpPr>
            <p:cNvPr id="97" name="object 97"/>
            <p:cNvSpPr/>
            <p:nvPr/>
          </p:nvSpPr>
          <p:spPr>
            <a:xfrm>
              <a:off x="9620504" y="1251712"/>
              <a:ext cx="0" cy="1593850"/>
            </a:xfrm>
            <a:custGeom>
              <a:avLst/>
              <a:gdLst/>
              <a:ahLst/>
              <a:cxnLst/>
              <a:rect l="l" t="t" r="r" b="b"/>
              <a:pathLst>
                <a:path h="1593850">
                  <a:moveTo>
                    <a:pt x="0" y="0"/>
                  </a:moveTo>
                  <a:lnTo>
                    <a:pt x="0" y="1593596"/>
                  </a:lnTo>
                </a:path>
              </a:pathLst>
            </a:custGeom>
            <a:ln w="5334">
              <a:solidFill>
                <a:srgbClr val="D9D9D9"/>
              </a:solidFill>
            </a:ln>
          </p:spPr>
          <p:txBody>
            <a:bodyPr wrap="square" lIns="0" tIns="0" rIns="0" bIns="0" rtlCol="0"/>
            <a:lstStyle/>
            <a:p>
              <a:endParaRPr/>
            </a:p>
          </p:txBody>
        </p:sp>
        <p:sp>
          <p:nvSpPr>
            <p:cNvPr id="98" name="object 98"/>
            <p:cNvSpPr/>
            <p:nvPr/>
          </p:nvSpPr>
          <p:spPr>
            <a:xfrm>
              <a:off x="7702550" y="1490561"/>
              <a:ext cx="1383030" cy="319405"/>
            </a:xfrm>
            <a:custGeom>
              <a:avLst/>
              <a:gdLst/>
              <a:ahLst/>
              <a:cxnLst/>
              <a:rect l="l" t="t" r="r" b="b"/>
              <a:pathLst>
                <a:path w="1383029" h="319405">
                  <a:moveTo>
                    <a:pt x="1382776" y="0"/>
                  </a:moveTo>
                  <a:lnTo>
                    <a:pt x="0" y="0"/>
                  </a:lnTo>
                  <a:lnTo>
                    <a:pt x="0" y="319189"/>
                  </a:lnTo>
                  <a:lnTo>
                    <a:pt x="1382776" y="319189"/>
                  </a:lnTo>
                  <a:lnTo>
                    <a:pt x="1382776" y="0"/>
                  </a:lnTo>
                  <a:close/>
                </a:path>
              </a:pathLst>
            </a:custGeom>
            <a:solidFill>
              <a:srgbClr val="92D050"/>
            </a:solidFill>
          </p:spPr>
          <p:txBody>
            <a:bodyPr wrap="square" lIns="0" tIns="0" rIns="0" bIns="0" rtlCol="0"/>
            <a:lstStyle/>
            <a:p>
              <a:endParaRPr/>
            </a:p>
          </p:txBody>
        </p:sp>
        <p:sp>
          <p:nvSpPr>
            <p:cNvPr id="99" name="object 99"/>
            <p:cNvSpPr/>
            <p:nvPr/>
          </p:nvSpPr>
          <p:spPr>
            <a:xfrm>
              <a:off x="7702550" y="1490598"/>
              <a:ext cx="1739900" cy="1115695"/>
            </a:xfrm>
            <a:custGeom>
              <a:avLst/>
              <a:gdLst/>
              <a:ahLst/>
              <a:cxnLst/>
              <a:rect l="l" t="t" r="r" b="b"/>
              <a:pathLst>
                <a:path w="1739900" h="1115695">
                  <a:moveTo>
                    <a:pt x="1150620" y="797052"/>
                  </a:moveTo>
                  <a:lnTo>
                    <a:pt x="0" y="797052"/>
                  </a:lnTo>
                  <a:lnTo>
                    <a:pt x="0" y="1115441"/>
                  </a:lnTo>
                  <a:lnTo>
                    <a:pt x="1150620" y="1115441"/>
                  </a:lnTo>
                  <a:lnTo>
                    <a:pt x="1150620" y="797052"/>
                  </a:lnTo>
                  <a:close/>
                </a:path>
                <a:path w="1739900" h="1115695">
                  <a:moveTo>
                    <a:pt x="1739519" y="0"/>
                  </a:moveTo>
                  <a:lnTo>
                    <a:pt x="1382776" y="0"/>
                  </a:lnTo>
                  <a:lnTo>
                    <a:pt x="1382776" y="319151"/>
                  </a:lnTo>
                  <a:lnTo>
                    <a:pt x="1739519" y="319151"/>
                  </a:lnTo>
                  <a:lnTo>
                    <a:pt x="1739519" y="0"/>
                  </a:lnTo>
                  <a:close/>
                </a:path>
              </a:pathLst>
            </a:custGeom>
            <a:solidFill>
              <a:srgbClr val="5B9BD4"/>
            </a:solidFill>
          </p:spPr>
          <p:txBody>
            <a:bodyPr wrap="square" lIns="0" tIns="0" rIns="0" bIns="0" rtlCol="0"/>
            <a:lstStyle/>
            <a:p>
              <a:endParaRPr/>
            </a:p>
          </p:txBody>
        </p:sp>
        <p:sp>
          <p:nvSpPr>
            <p:cNvPr id="100" name="object 100"/>
            <p:cNvSpPr/>
            <p:nvPr/>
          </p:nvSpPr>
          <p:spPr>
            <a:xfrm>
              <a:off x="8853170" y="1490598"/>
              <a:ext cx="767715" cy="1115695"/>
            </a:xfrm>
            <a:custGeom>
              <a:avLst/>
              <a:gdLst/>
              <a:ahLst/>
              <a:cxnLst/>
              <a:rect l="l" t="t" r="r" b="b"/>
              <a:pathLst>
                <a:path w="767715" h="1115695">
                  <a:moveTo>
                    <a:pt x="767334" y="797052"/>
                  </a:moveTo>
                  <a:lnTo>
                    <a:pt x="0" y="797052"/>
                  </a:lnTo>
                  <a:lnTo>
                    <a:pt x="0" y="1115441"/>
                  </a:lnTo>
                  <a:lnTo>
                    <a:pt x="767334" y="1115441"/>
                  </a:lnTo>
                  <a:lnTo>
                    <a:pt x="767334" y="797052"/>
                  </a:lnTo>
                  <a:close/>
                </a:path>
                <a:path w="767715" h="1115695">
                  <a:moveTo>
                    <a:pt x="767334" y="0"/>
                  </a:moveTo>
                  <a:lnTo>
                    <a:pt x="588899" y="0"/>
                  </a:lnTo>
                  <a:lnTo>
                    <a:pt x="588899" y="319151"/>
                  </a:lnTo>
                  <a:lnTo>
                    <a:pt x="767334" y="319151"/>
                  </a:lnTo>
                  <a:lnTo>
                    <a:pt x="767334" y="0"/>
                  </a:lnTo>
                  <a:close/>
                </a:path>
              </a:pathLst>
            </a:custGeom>
            <a:solidFill>
              <a:srgbClr val="FFC000"/>
            </a:solidFill>
          </p:spPr>
          <p:txBody>
            <a:bodyPr wrap="square" lIns="0" tIns="0" rIns="0" bIns="0" rtlCol="0"/>
            <a:lstStyle/>
            <a:p>
              <a:endParaRPr/>
            </a:p>
          </p:txBody>
        </p:sp>
        <p:sp>
          <p:nvSpPr>
            <p:cNvPr id="101" name="object 101"/>
            <p:cNvSpPr/>
            <p:nvPr/>
          </p:nvSpPr>
          <p:spPr>
            <a:xfrm>
              <a:off x="7702550" y="1251712"/>
              <a:ext cx="0" cy="1593850"/>
            </a:xfrm>
            <a:custGeom>
              <a:avLst/>
              <a:gdLst/>
              <a:ahLst/>
              <a:cxnLst/>
              <a:rect l="l" t="t" r="r" b="b"/>
              <a:pathLst>
                <a:path h="1593850">
                  <a:moveTo>
                    <a:pt x="0" y="1593596"/>
                  </a:moveTo>
                  <a:lnTo>
                    <a:pt x="0" y="0"/>
                  </a:lnTo>
                </a:path>
              </a:pathLst>
            </a:custGeom>
            <a:ln w="5334">
              <a:solidFill>
                <a:srgbClr val="D9D9D9"/>
              </a:solidFill>
            </a:ln>
          </p:spPr>
          <p:txBody>
            <a:bodyPr wrap="square" lIns="0" tIns="0" rIns="0" bIns="0" rtlCol="0"/>
            <a:lstStyle/>
            <a:p>
              <a:endParaRPr/>
            </a:p>
          </p:txBody>
        </p:sp>
        <p:sp>
          <p:nvSpPr>
            <p:cNvPr id="102" name="object 102"/>
            <p:cNvSpPr/>
            <p:nvPr/>
          </p:nvSpPr>
          <p:spPr>
            <a:xfrm>
              <a:off x="8340090" y="1600428"/>
              <a:ext cx="107950" cy="99695"/>
            </a:xfrm>
            <a:custGeom>
              <a:avLst/>
              <a:gdLst/>
              <a:ahLst/>
              <a:cxnLst/>
              <a:rect l="l" t="t" r="r" b="b"/>
              <a:pathLst>
                <a:path w="107950" h="99694">
                  <a:moveTo>
                    <a:pt x="107530" y="0"/>
                  </a:moveTo>
                  <a:lnTo>
                    <a:pt x="0" y="0"/>
                  </a:lnTo>
                  <a:lnTo>
                    <a:pt x="0" y="99466"/>
                  </a:lnTo>
                  <a:lnTo>
                    <a:pt x="107530" y="99466"/>
                  </a:lnTo>
                  <a:lnTo>
                    <a:pt x="107530" y="0"/>
                  </a:lnTo>
                  <a:close/>
                </a:path>
              </a:pathLst>
            </a:custGeom>
            <a:solidFill>
              <a:srgbClr val="FFFFFF"/>
            </a:solidFill>
          </p:spPr>
          <p:txBody>
            <a:bodyPr wrap="square" lIns="0" tIns="0" rIns="0" bIns="0" rtlCol="0"/>
            <a:lstStyle/>
            <a:p>
              <a:endParaRPr/>
            </a:p>
          </p:txBody>
        </p:sp>
      </p:grpSp>
      <p:sp>
        <p:nvSpPr>
          <p:cNvPr id="103" name="object 103"/>
          <p:cNvSpPr txBox="1"/>
          <p:nvPr/>
        </p:nvSpPr>
        <p:spPr>
          <a:xfrm>
            <a:off x="10983395" y="2958886"/>
            <a:ext cx="103289" cy="120609"/>
          </a:xfrm>
          <a:prstGeom prst="rect">
            <a:avLst/>
          </a:prstGeom>
        </p:spPr>
        <p:txBody>
          <a:bodyPr vert="horz" wrap="square" lIns="0" tIns="17779" rIns="0" bIns="0" rtlCol="0">
            <a:spAutoFit/>
          </a:bodyPr>
          <a:lstStyle/>
          <a:p>
            <a:pPr>
              <a:spcBef>
                <a:spcPts val="140"/>
              </a:spcBef>
            </a:pPr>
            <a:r>
              <a:rPr sz="667" spc="-33" dirty="0">
                <a:solidFill>
                  <a:srgbClr val="404040"/>
                </a:solidFill>
                <a:latin typeface="Calibri"/>
                <a:cs typeface="Calibri"/>
              </a:rPr>
              <a:t>31</a:t>
            </a:r>
            <a:endParaRPr sz="667">
              <a:latin typeface="Calibri"/>
              <a:cs typeface="Calibri"/>
            </a:endParaRPr>
          </a:p>
        </p:txBody>
      </p:sp>
      <p:sp>
        <p:nvSpPr>
          <p:cNvPr id="104" name="object 104"/>
          <p:cNvSpPr/>
          <p:nvPr/>
        </p:nvSpPr>
        <p:spPr>
          <a:xfrm>
            <a:off x="10821009" y="4028321"/>
            <a:ext cx="100750" cy="132922"/>
          </a:xfrm>
          <a:custGeom>
            <a:avLst/>
            <a:gdLst/>
            <a:ahLst/>
            <a:cxnLst/>
            <a:rect l="l" t="t" r="r" b="b"/>
            <a:pathLst>
              <a:path w="75565" h="99694">
                <a:moveTo>
                  <a:pt x="75107" y="0"/>
                </a:moveTo>
                <a:lnTo>
                  <a:pt x="0" y="0"/>
                </a:lnTo>
                <a:lnTo>
                  <a:pt x="0" y="99466"/>
                </a:lnTo>
                <a:lnTo>
                  <a:pt x="75107" y="99466"/>
                </a:lnTo>
                <a:lnTo>
                  <a:pt x="75107" y="0"/>
                </a:lnTo>
                <a:close/>
              </a:path>
            </a:pathLst>
          </a:custGeom>
          <a:solidFill>
            <a:srgbClr val="FFFFFF"/>
          </a:solidFill>
        </p:spPr>
        <p:txBody>
          <a:bodyPr wrap="square" lIns="0" tIns="0" rIns="0" bIns="0" rtlCol="0"/>
          <a:lstStyle/>
          <a:p>
            <a:endParaRPr/>
          </a:p>
        </p:txBody>
      </p:sp>
      <p:sp>
        <p:nvSpPr>
          <p:cNvPr id="105" name="object 105"/>
          <p:cNvSpPr txBox="1"/>
          <p:nvPr/>
        </p:nvSpPr>
        <p:spPr>
          <a:xfrm>
            <a:off x="10850134" y="4021582"/>
            <a:ext cx="60958" cy="120609"/>
          </a:xfrm>
          <a:prstGeom prst="rect">
            <a:avLst/>
          </a:prstGeom>
        </p:spPr>
        <p:txBody>
          <a:bodyPr vert="horz" wrap="square" lIns="0" tIns="17779" rIns="0" bIns="0" rtlCol="0">
            <a:spAutoFit/>
          </a:bodyPr>
          <a:lstStyle/>
          <a:p>
            <a:pPr>
              <a:spcBef>
                <a:spcPts val="140"/>
              </a:spcBef>
            </a:pPr>
            <a:r>
              <a:rPr sz="667" spc="-67" dirty="0">
                <a:solidFill>
                  <a:srgbClr val="404040"/>
                </a:solidFill>
                <a:latin typeface="Calibri"/>
                <a:cs typeface="Calibri"/>
              </a:rPr>
              <a:t>3</a:t>
            </a:r>
            <a:endParaRPr sz="667">
              <a:latin typeface="Calibri"/>
              <a:cs typeface="Calibri"/>
            </a:endParaRPr>
          </a:p>
        </p:txBody>
      </p:sp>
      <p:sp>
        <p:nvSpPr>
          <p:cNvPr id="106" name="object 106"/>
          <p:cNvSpPr/>
          <p:nvPr/>
        </p:nvSpPr>
        <p:spPr>
          <a:xfrm>
            <a:off x="12135157" y="2965964"/>
            <a:ext cx="100750" cy="132922"/>
          </a:xfrm>
          <a:custGeom>
            <a:avLst/>
            <a:gdLst/>
            <a:ahLst/>
            <a:cxnLst/>
            <a:rect l="l" t="t" r="r" b="b"/>
            <a:pathLst>
              <a:path w="75565" h="99694">
                <a:moveTo>
                  <a:pt x="75107" y="0"/>
                </a:moveTo>
                <a:lnTo>
                  <a:pt x="0" y="0"/>
                </a:lnTo>
                <a:lnTo>
                  <a:pt x="0" y="99466"/>
                </a:lnTo>
                <a:lnTo>
                  <a:pt x="75107" y="99466"/>
                </a:lnTo>
                <a:lnTo>
                  <a:pt x="75107" y="0"/>
                </a:lnTo>
                <a:close/>
              </a:path>
            </a:pathLst>
          </a:custGeom>
          <a:solidFill>
            <a:srgbClr val="FFFFFF"/>
          </a:solidFill>
        </p:spPr>
        <p:txBody>
          <a:bodyPr wrap="square" lIns="0" tIns="0" rIns="0" bIns="0" rtlCol="0"/>
          <a:lstStyle/>
          <a:p>
            <a:endParaRPr/>
          </a:p>
        </p:txBody>
      </p:sp>
      <p:sp>
        <p:nvSpPr>
          <p:cNvPr id="107" name="object 107"/>
          <p:cNvSpPr txBox="1"/>
          <p:nvPr/>
        </p:nvSpPr>
        <p:spPr>
          <a:xfrm>
            <a:off x="12164789" y="2958886"/>
            <a:ext cx="60958" cy="120609"/>
          </a:xfrm>
          <a:prstGeom prst="rect">
            <a:avLst/>
          </a:prstGeom>
        </p:spPr>
        <p:txBody>
          <a:bodyPr vert="horz" wrap="square" lIns="0" tIns="17779" rIns="0" bIns="0" rtlCol="0">
            <a:spAutoFit/>
          </a:bodyPr>
          <a:lstStyle/>
          <a:p>
            <a:pPr>
              <a:spcBef>
                <a:spcPts val="140"/>
              </a:spcBef>
            </a:pPr>
            <a:r>
              <a:rPr sz="667" spc="-67" dirty="0">
                <a:solidFill>
                  <a:srgbClr val="404040"/>
                </a:solidFill>
                <a:latin typeface="Calibri"/>
                <a:cs typeface="Calibri"/>
              </a:rPr>
              <a:t>8</a:t>
            </a:r>
            <a:endParaRPr sz="667">
              <a:latin typeface="Calibri"/>
              <a:cs typeface="Calibri"/>
            </a:endParaRPr>
          </a:p>
        </p:txBody>
      </p:sp>
      <p:sp>
        <p:nvSpPr>
          <p:cNvPr id="108" name="object 108"/>
          <p:cNvSpPr/>
          <p:nvPr/>
        </p:nvSpPr>
        <p:spPr>
          <a:xfrm>
            <a:off x="12099597" y="4028321"/>
            <a:ext cx="100750" cy="132922"/>
          </a:xfrm>
          <a:custGeom>
            <a:avLst/>
            <a:gdLst/>
            <a:ahLst/>
            <a:cxnLst/>
            <a:rect l="l" t="t" r="r" b="b"/>
            <a:pathLst>
              <a:path w="75565" h="99694">
                <a:moveTo>
                  <a:pt x="75107" y="0"/>
                </a:moveTo>
                <a:lnTo>
                  <a:pt x="0" y="0"/>
                </a:lnTo>
                <a:lnTo>
                  <a:pt x="0" y="99466"/>
                </a:lnTo>
                <a:lnTo>
                  <a:pt x="75107" y="99466"/>
                </a:lnTo>
                <a:lnTo>
                  <a:pt x="75107" y="0"/>
                </a:lnTo>
                <a:close/>
              </a:path>
            </a:pathLst>
          </a:custGeom>
          <a:solidFill>
            <a:srgbClr val="FFFFFF"/>
          </a:solidFill>
        </p:spPr>
        <p:txBody>
          <a:bodyPr wrap="square" lIns="0" tIns="0" rIns="0" bIns="0" rtlCol="0"/>
          <a:lstStyle/>
          <a:p>
            <a:endParaRPr/>
          </a:p>
        </p:txBody>
      </p:sp>
      <p:sp>
        <p:nvSpPr>
          <p:cNvPr id="109" name="object 109"/>
          <p:cNvSpPr txBox="1"/>
          <p:nvPr/>
        </p:nvSpPr>
        <p:spPr>
          <a:xfrm>
            <a:off x="12129060" y="4021582"/>
            <a:ext cx="60958" cy="120609"/>
          </a:xfrm>
          <a:prstGeom prst="rect">
            <a:avLst/>
          </a:prstGeom>
        </p:spPr>
        <p:txBody>
          <a:bodyPr vert="horz" wrap="square" lIns="0" tIns="17779" rIns="0" bIns="0" rtlCol="0">
            <a:spAutoFit/>
          </a:bodyPr>
          <a:lstStyle/>
          <a:p>
            <a:pPr>
              <a:spcBef>
                <a:spcPts val="140"/>
              </a:spcBef>
            </a:pPr>
            <a:r>
              <a:rPr sz="667" spc="-67" dirty="0">
                <a:solidFill>
                  <a:srgbClr val="404040"/>
                </a:solidFill>
                <a:latin typeface="Calibri"/>
                <a:cs typeface="Calibri"/>
              </a:rPr>
              <a:t>2</a:t>
            </a:r>
            <a:endParaRPr sz="667">
              <a:latin typeface="Calibri"/>
              <a:cs typeface="Calibri"/>
            </a:endParaRPr>
          </a:p>
        </p:txBody>
      </p:sp>
      <p:sp>
        <p:nvSpPr>
          <p:cNvPr id="110" name="object 110"/>
          <p:cNvSpPr/>
          <p:nvPr/>
        </p:nvSpPr>
        <p:spPr>
          <a:xfrm>
            <a:off x="12491930" y="2965964"/>
            <a:ext cx="100750" cy="132922"/>
          </a:xfrm>
          <a:custGeom>
            <a:avLst/>
            <a:gdLst/>
            <a:ahLst/>
            <a:cxnLst/>
            <a:rect l="l" t="t" r="r" b="b"/>
            <a:pathLst>
              <a:path w="75565" h="99694">
                <a:moveTo>
                  <a:pt x="75107" y="0"/>
                </a:moveTo>
                <a:lnTo>
                  <a:pt x="0" y="0"/>
                </a:lnTo>
                <a:lnTo>
                  <a:pt x="0" y="99466"/>
                </a:lnTo>
                <a:lnTo>
                  <a:pt x="75107" y="99466"/>
                </a:lnTo>
                <a:lnTo>
                  <a:pt x="75107" y="0"/>
                </a:lnTo>
                <a:close/>
              </a:path>
            </a:pathLst>
          </a:custGeom>
          <a:solidFill>
            <a:srgbClr val="FFFFFF"/>
          </a:solidFill>
        </p:spPr>
        <p:txBody>
          <a:bodyPr wrap="square" lIns="0" tIns="0" rIns="0" bIns="0" rtlCol="0"/>
          <a:lstStyle/>
          <a:p>
            <a:endParaRPr/>
          </a:p>
        </p:txBody>
      </p:sp>
      <p:sp>
        <p:nvSpPr>
          <p:cNvPr id="111" name="object 111"/>
          <p:cNvSpPr txBox="1"/>
          <p:nvPr/>
        </p:nvSpPr>
        <p:spPr>
          <a:xfrm>
            <a:off x="12521561" y="2958886"/>
            <a:ext cx="60958" cy="120609"/>
          </a:xfrm>
          <a:prstGeom prst="rect">
            <a:avLst/>
          </a:prstGeom>
        </p:spPr>
        <p:txBody>
          <a:bodyPr vert="horz" wrap="square" lIns="0" tIns="17779" rIns="0" bIns="0" rtlCol="0">
            <a:spAutoFit/>
          </a:bodyPr>
          <a:lstStyle/>
          <a:p>
            <a:pPr>
              <a:spcBef>
                <a:spcPts val="140"/>
              </a:spcBef>
            </a:pPr>
            <a:r>
              <a:rPr sz="667" spc="-67" dirty="0">
                <a:solidFill>
                  <a:srgbClr val="404040"/>
                </a:solidFill>
                <a:latin typeface="Calibri"/>
                <a:cs typeface="Calibri"/>
              </a:rPr>
              <a:t>4</a:t>
            </a:r>
            <a:endParaRPr sz="667">
              <a:latin typeface="Calibri"/>
              <a:cs typeface="Calibri"/>
            </a:endParaRPr>
          </a:p>
        </p:txBody>
      </p:sp>
      <p:sp>
        <p:nvSpPr>
          <p:cNvPr id="112" name="object 112"/>
          <p:cNvSpPr txBox="1"/>
          <p:nvPr/>
        </p:nvSpPr>
        <p:spPr>
          <a:xfrm>
            <a:off x="10053112" y="4659268"/>
            <a:ext cx="121915" cy="120609"/>
          </a:xfrm>
          <a:prstGeom prst="rect">
            <a:avLst/>
          </a:prstGeom>
        </p:spPr>
        <p:txBody>
          <a:bodyPr vert="horz" wrap="square" lIns="0" tIns="17779" rIns="0" bIns="0" rtlCol="0">
            <a:spAutoFit/>
          </a:bodyPr>
          <a:lstStyle/>
          <a:p>
            <a:pPr>
              <a:spcBef>
                <a:spcPts val="140"/>
              </a:spcBef>
            </a:pPr>
            <a:r>
              <a:rPr sz="667" spc="-33" dirty="0">
                <a:solidFill>
                  <a:srgbClr val="585858"/>
                </a:solidFill>
                <a:latin typeface="Calibri"/>
                <a:cs typeface="Calibri"/>
              </a:rPr>
              <a:t>0%</a:t>
            </a:r>
            <a:endParaRPr sz="667">
              <a:latin typeface="Calibri"/>
              <a:cs typeface="Calibri"/>
            </a:endParaRPr>
          </a:p>
        </p:txBody>
      </p:sp>
      <p:sp>
        <p:nvSpPr>
          <p:cNvPr id="113" name="object 113"/>
          <p:cNvSpPr txBox="1"/>
          <p:nvPr/>
        </p:nvSpPr>
        <p:spPr>
          <a:xfrm>
            <a:off x="10543314" y="4659268"/>
            <a:ext cx="164246" cy="120609"/>
          </a:xfrm>
          <a:prstGeom prst="rect">
            <a:avLst/>
          </a:prstGeom>
        </p:spPr>
        <p:txBody>
          <a:bodyPr vert="horz" wrap="square" lIns="0" tIns="17779" rIns="0" bIns="0" rtlCol="0">
            <a:spAutoFit/>
          </a:bodyPr>
          <a:lstStyle/>
          <a:p>
            <a:pPr>
              <a:spcBef>
                <a:spcPts val="140"/>
              </a:spcBef>
            </a:pPr>
            <a:r>
              <a:rPr sz="667" spc="-33" dirty="0">
                <a:solidFill>
                  <a:srgbClr val="585858"/>
                </a:solidFill>
                <a:latin typeface="Calibri"/>
                <a:cs typeface="Calibri"/>
              </a:rPr>
              <a:t>20%</a:t>
            </a:r>
            <a:endParaRPr sz="667">
              <a:latin typeface="Calibri"/>
              <a:cs typeface="Calibri"/>
            </a:endParaRPr>
          </a:p>
        </p:txBody>
      </p:sp>
      <p:sp>
        <p:nvSpPr>
          <p:cNvPr id="114" name="object 114"/>
          <p:cNvSpPr txBox="1"/>
          <p:nvPr/>
        </p:nvSpPr>
        <p:spPr>
          <a:xfrm>
            <a:off x="11054512" y="4659268"/>
            <a:ext cx="165941" cy="120609"/>
          </a:xfrm>
          <a:prstGeom prst="rect">
            <a:avLst/>
          </a:prstGeom>
        </p:spPr>
        <p:txBody>
          <a:bodyPr vert="horz" wrap="square" lIns="0" tIns="17779" rIns="0" bIns="0" rtlCol="0">
            <a:spAutoFit/>
          </a:bodyPr>
          <a:lstStyle/>
          <a:p>
            <a:pPr>
              <a:spcBef>
                <a:spcPts val="140"/>
              </a:spcBef>
            </a:pPr>
            <a:r>
              <a:rPr sz="667" spc="-33" dirty="0">
                <a:solidFill>
                  <a:srgbClr val="585858"/>
                </a:solidFill>
                <a:latin typeface="Calibri"/>
                <a:cs typeface="Calibri"/>
              </a:rPr>
              <a:t>40%</a:t>
            </a:r>
            <a:endParaRPr sz="667">
              <a:latin typeface="Calibri"/>
              <a:cs typeface="Calibri"/>
            </a:endParaRPr>
          </a:p>
        </p:txBody>
      </p:sp>
      <p:sp>
        <p:nvSpPr>
          <p:cNvPr id="115" name="object 115"/>
          <p:cNvSpPr txBox="1"/>
          <p:nvPr/>
        </p:nvSpPr>
        <p:spPr>
          <a:xfrm>
            <a:off x="12567448" y="4659268"/>
            <a:ext cx="207426" cy="120609"/>
          </a:xfrm>
          <a:prstGeom prst="rect">
            <a:avLst/>
          </a:prstGeom>
        </p:spPr>
        <p:txBody>
          <a:bodyPr vert="horz" wrap="square" lIns="0" tIns="17779" rIns="0" bIns="0" rtlCol="0">
            <a:spAutoFit/>
          </a:bodyPr>
          <a:lstStyle/>
          <a:p>
            <a:pPr>
              <a:spcBef>
                <a:spcPts val="140"/>
              </a:spcBef>
            </a:pPr>
            <a:r>
              <a:rPr sz="667" spc="-27" dirty="0">
                <a:solidFill>
                  <a:srgbClr val="585858"/>
                </a:solidFill>
                <a:latin typeface="Calibri"/>
                <a:cs typeface="Calibri"/>
              </a:rPr>
              <a:t>100%</a:t>
            </a:r>
            <a:endParaRPr sz="667">
              <a:latin typeface="Calibri"/>
              <a:cs typeface="Calibri"/>
            </a:endParaRPr>
          </a:p>
        </p:txBody>
      </p:sp>
      <p:sp>
        <p:nvSpPr>
          <p:cNvPr id="116" name="object 116"/>
          <p:cNvSpPr txBox="1"/>
          <p:nvPr/>
        </p:nvSpPr>
        <p:spPr>
          <a:xfrm>
            <a:off x="9855676" y="4016672"/>
            <a:ext cx="187953" cy="120609"/>
          </a:xfrm>
          <a:prstGeom prst="rect">
            <a:avLst/>
          </a:prstGeom>
        </p:spPr>
        <p:txBody>
          <a:bodyPr vert="horz" wrap="square" lIns="0" tIns="17779" rIns="0" bIns="0" rtlCol="0">
            <a:spAutoFit/>
          </a:bodyPr>
          <a:lstStyle/>
          <a:p>
            <a:pPr>
              <a:spcBef>
                <a:spcPts val="140"/>
              </a:spcBef>
            </a:pPr>
            <a:r>
              <a:rPr sz="667" spc="-33" dirty="0">
                <a:solidFill>
                  <a:srgbClr val="585858"/>
                </a:solidFill>
                <a:latin typeface="游ゴシック"/>
                <a:cs typeface="游ゴシック"/>
              </a:rPr>
              <a:t>ある</a:t>
            </a:r>
            <a:endParaRPr sz="667">
              <a:latin typeface="游ゴシック"/>
              <a:cs typeface="游ゴシック"/>
            </a:endParaRPr>
          </a:p>
        </p:txBody>
      </p:sp>
      <p:sp>
        <p:nvSpPr>
          <p:cNvPr id="117" name="object 117"/>
          <p:cNvSpPr txBox="1"/>
          <p:nvPr/>
        </p:nvSpPr>
        <p:spPr>
          <a:xfrm>
            <a:off x="9855676" y="2954484"/>
            <a:ext cx="187953" cy="120609"/>
          </a:xfrm>
          <a:prstGeom prst="rect">
            <a:avLst/>
          </a:prstGeom>
        </p:spPr>
        <p:txBody>
          <a:bodyPr vert="horz" wrap="square" lIns="0" tIns="17779" rIns="0" bIns="0" rtlCol="0">
            <a:spAutoFit/>
          </a:bodyPr>
          <a:lstStyle/>
          <a:p>
            <a:pPr>
              <a:spcBef>
                <a:spcPts val="140"/>
              </a:spcBef>
            </a:pPr>
            <a:r>
              <a:rPr sz="667" spc="-33" dirty="0">
                <a:solidFill>
                  <a:srgbClr val="585858"/>
                </a:solidFill>
                <a:latin typeface="游ゴシック"/>
                <a:cs typeface="游ゴシック"/>
              </a:rPr>
              <a:t>ない</a:t>
            </a:r>
            <a:endParaRPr sz="667">
              <a:latin typeface="游ゴシック"/>
              <a:cs typeface="游ゴシック"/>
            </a:endParaRPr>
          </a:p>
        </p:txBody>
      </p:sp>
      <p:grpSp>
        <p:nvGrpSpPr>
          <p:cNvPr id="118" name="object 118"/>
          <p:cNvGrpSpPr/>
          <p:nvPr/>
        </p:nvGrpSpPr>
        <p:grpSpPr>
          <a:xfrm>
            <a:off x="10592249" y="4902286"/>
            <a:ext cx="885580" cy="47412"/>
            <a:chOff x="8068818" y="3052724"/>
            <a:chExt cx="664210" cy="35560"/>
          </a:xfrm>
        </p:grpSpPr>
        <p:sp>
          <p:nvSpPr>
            <p:cNvPr id="119" name="object 119"/>
            <p:cNvSpPr/>
            <p:nvPr/>
          </p:nvSpPr>
          <p:spPr>
            <a:xfrm>
              <a:off x="8068818" y="3052724"/>
              <a:ext cx="35560" cy="35560"/>
            </a:xfrm>
            <a:custGeom>
              <a:avLst/>
              <a:gdLst/>
              <a:ahLst/>
              <a:cxnLst/>
              <a:rect l="l" t="t" r="r" b="b"/>
              <a:pathLst>
                <a:path w="35559" h="35560">
                  <a:moveTo>
                    <a:pt x="35153" y="0"/>
                  </a:moveTo>
                  <a:lnTo>
                    <a:pt x="0" y="0"/>
                  </a:lnTo>
                  <a:lnTo>
                    <a:pt x="0" y="35153"/>
                  </a:lnTo>
                  <a:lnTo>
                    <a:pt x="35153" y="35153"/>
                  </a:lnTo>
                  <a:lnTo>
                    <a:pt x="35153" y="0"/>
                  </a:lnTo>
                  <a:close/>
                </a:path>
              </a:pathLst>
            </a:custGeom>
            <a:solidFill>
              <a:srgbClr val="92D050"/>
            </a:solidFill>
          </p:spPr>
          <p:txBody>
            <a:bodyPr wrap="square" lIns="0" tIns="0" rIns="0" bIns="0" rtlCol="0"/>
            <a:lstStyle/>
            <a:p>
              <a:endParaRPr/>
            </a:p>
          </p:txBody>
        </p:sp>
        <p:sp>
          <p:nvSpPr>
            <p:cNvPr id="120" name="object 120"/>
            <p:cNvSpPr/>
            <p:nvPr/>
          </p:nvSpPr>
          <p:spPr>
            <a:xfrm>
              <a:off x="8383270" y="3052724"/>
              <a:ext cx="35560" cy="35560"/>
            </a:xfrm>
            <a:custGeom>
              <a:avLst/>
              <a:gdLst/>
              <a:ahLst/>
              <a:cxnLst/>
              <a:rect l="l" t="t" r="r" b="b"/>
              <a:pathLst>
                <a:path w="35559" h="35560">
                  <a:moveTo>
                    <a:pt x="35153" y="0"/>
                  </a:moveTo>
                  <a:lnTo>
                    <a:pt x="0" y="0"/>
                  </a:lnTo>
                  <a:lnTo>
                    <a:pt x="0" y="35153"/>
                  </a:lnTo>
                  <a:lnTo>
                    <a:pt x="35153" y="35153"/>
                  </a:lnTo>
                  <a:lnTo>
                    <a:pt x="35153" y="0"/>
                  </a:lnTo>
                  <a:close/>
                </a:path>
              </a:pathLst>
            </a:custGeom>
            <a:solidFill>
              <a:srgbClr val="5B9BD4"/>
            </a:solidFill>
          </p:spPr>
          <p:txBody>
            <a:bodyPr wrap="square" lIns="0" tIns="0" rIns="0" bIns="0" rtlCol="0"/>
            <a:lstStyle/>
            <a:p>
              <a:endParaRPr/>
            </a:p>
          </p:txBody>
        </p:sp>
        <p:sp>
          <p:nvSpPr>
            <p:cNvPr id="121" name="object 121"/>
            <p:cNvSpPr/>
            <p:nvPr/>
          </p:nvSpPr>
          <p:spPr>
            <a:xfrm>
              <a:off x="8697722" y="3052724"/>
              <a:ext cx="35560" cy="35560"/>
            </a:xfrm>
            <a:custGeom>
              <a:avLst/>
              <a:gdLst/>
              <a:ahLst/>
              <a:cxnLst/>
              <a:rect l="l" t="t" r="r" b="b"/>
              <a:pathLst>
                <a:path w="35559" h="35560">
                  <a:moveTo>
                    <a:pt x="35153" y="0"/>
                  </a:moveTo>
                  <a:lnTo>
                    <a:pt x="0" y="0"/>
                  </a:lnTo>
                  <a:lnTo>
                    <a:pt x="0" y="35153"/>
                  </a:lnTo>
                  <a:lnTo>
                    <a:pt x="35153" y="35153"/>
                  </a:lnTo>
                  <a:lnTo>
                    <a:pt x="35153" y="0"/>
                  </a:lnTo>
                  <a:close/>
                </a:path>
              </a:pathLst>
            </a:custGeom>
            <a:solidFill>
              <a:srgbClr val="FFC000"/>
            </a:solidFill>
          </p:spPr>
          <p:txBody>
            <a:bodyPr wrap="square" lIns="0" tIns="0" rIns="0" bIns="0" rtlCol="0"/>
            <a:lstStyle/>
            <a:p>
              <a:endParaRPr/>
            </a:p>
          </p:txBody>
        </p:sp>
      </p:grpSp>
      <p:sp>
        <p:nvSpPr>
          <p:cNvPr id="122" name="object 122"/>
          <p:cNvSpPr txBox="1"/>
          <p:nvPr/>
        </p:nvSpPr>
        <p:spPr>
          <a:xfrm>
            <a:off x="10660657" y="4659269"/>
            <a:ext cx="1581515" cy="313033"/>
          </a:xfrm>
          <a:prstGeom prst="rect">
            <a:avLst/>
          </a:prstGeom>
        </p:spPr>
        <p:txBody>
          <a:bodyPr vert="horz" wrap="square" lIns="0" tIns="17779" rIns="0" bIns="0" rtlCol="0">
            <a:spAutoFit/>
          </a:bodyPr>
          <a:lstStyle/>
          <a:p>
            <a:pPr marL="905064">
              <a:spcBef>
                <a:spcPts val="140"/>
              </a:spcBef>
              <a:tabLst>
                <a:tab pos="1416438" algn="l"/>
              </a:tabLst>
            </a:pPr>
            <a:r>
              <a:rPr sz="667" spc="-33" dirty="0">
                <a:solidFill>
                  <a:srgbClr val="585858"/>
                </a:solidFill>
                <a:latin typeface="Calibri"/>
                <a:cs typeface="Calibri"/>
              </a:rPr>
              <a:t>60%</a:t>
            </a:r>
            <a:r>
              <a:rPr sz="667" dirty="0">
                <a:solidFill>
                  <a:srgbClr val="585858"/>
                </a:solidFill>
                <a:latin typeface="Calibri"/>
                <a:cs typeface="Calibri"/>
              </a:rPr>
              <a:t>	</a:t>
            </a:r>
            <a:r>
              <a:rPr sz="667" spc="-33" dirty="0">
                <a:solidFill>
                  <a:srgbClr val="585858"/>
                </a:solidFill>
                <a:latin typeface="Calibri"/>
                <a:cs typeface="Calibri"/>
              </a:rPr>
              <a:t>80%</a:t>
            </a:r>
            <a:endParaRPr sz="667">
              <a:latin typeface="Calibri"/>
              <a:cs typeface="Calibri"/>
            </a:endParaRPr>
          </a:p>
          <a:p>
            <a:pPr>
              <a:spcBef>
                <a:spcPts val="687"/>
              </a:spcBef>
            </a:pPr>
            <a:r>
              <a:rPr sz="667" spc="73" dirty="0">
                <a:solidFill>
                  <a:srgbClr val="585858"/>
                </a:solidFill>
                <a:latin typeface="游ゴシック"/>
                <a:cs typeface="游ゴシック"/>
              </a:rPr>
              <a:t>小学校  中学校  全日制高等学校</a:t>
            </a:r>
            <a:endParaRPr sz="667">
              <a:latin typeface="游ゴシック"/>
              <a:cs typeface="游ゴシック"/>
            </a:endParaRPr>
          </a:p>
        </p:txBody>
      </p:sp>
      <p:sp>
        <p:nvSpPr>
          <p:cNvPr id="123" name="object 123"/>
          <p:cNvSpPr txBox="1"/>
          <p:nvPr/>
        </p:nvSpPr>
        <p:spPr>
          <a:xfrm>
            <a:off x="12081480" y="2376875"/>
            <a:ext cx="583332" cy="131596"/>
          </a:xfrm>
          <a:prstGeom prst="rect">
            <a:avLst/>
          </a:prstGeom>
        </p:spPr>
        <p:txBody>
          <a:bodyPr vert="horz" wrap="square" lIns="0" tIns="18626" rIns="0" bIns="0" rtlCol="0">
            <a:spAutoFit/>
          </a:bodyPr>
          <a:lstStyle/>
          <a:p>
            <a:pPr>
              <a:spcBef>
                <a:spcPts val="147"/>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124" name="object 124"/>
          <p:cNvGrpSpPr/>
          <p:nvPr/>
        </p:nvGrpSpPr>
        <p:grpSpPr>
          <a:xfrm>
            <a:off x="3882156" y="7501931"/>
            <a:ext cx="2585623" cy="428397"/>
            <a:chOff x="3036061" y="5002530"/>
            <a:chExt cx="1939289" cy="321310"/>
          </a:xfrm>
        </p:grpSpPr>
        <p:sp>
          <p:nvSpPr>
            <p:cNvPr id="125" name="object 125"/>
            <p:cNvSpPr/>
            <p:nvPr/>
          </p:nvSpPr>
          <p:spPr>
            <a:xfrm>
              <a:off x="3036061" y="5002530"/>
              <a:ext cx="387985" cy="321310"/>
            </a:xfrm>
            <a:custGeom>
              <a:avLst/>
              <a:gdLst/>
              <a:ahLst/>
              <a:cxnLst/>
              <a:rect l="l" t="t" r="r" b="b"/>
              <a:pathLst>
                <a:path w="387985" h="321310">
                  <a:moveTo>
                    <a:pt x="387604" y="0"/>
                  </a:moveTo>
                  <a:lnTo>
                    <a:pt x="0" y="0"/>
                  </a:lnTo>
                  <a:lnTo>
                    <a:pt x="0" y="320801"/>
                  </a:lnTo>
                  <a:lnTo>
                    <a:pt x="387604" y="320801"/>
                  </a:lnTo>
                  <a:lnTo>
                    <a:pt x="387604" y="0"/>
                  </a:lnTo>
                  <a:close/>
                </a:path>
              </a:pathLst>
            </a:custGeom>
            <a:solidFill>
              <a:srgbClr val="92D050"/>
            </a:solidFill>
          </p:spPr>
          <p:txBody>
            <a:bodyPr wrap="square" lIns="0" tIns="0" rIns="0" bIns="0" rtlCol="0"/>
            <a:lstStyle/>
            <a:p>
              <a:endParaRPr/>
            </a:p>
          </p:txBody>
        </p:sp>
        <p:sp>
          <p:nvSpPr>
            <p:cNvPr id="126" name="object 126"/>
            <p:cNvSpPr/>
            <p:nvPr/>
          </p:nvSpPr>
          <p:spPr>
            <a:xfrm>
              <a:off x="3423665" y="5002530"/>
              <a:ext cx="775970" cy="321310"/>
            </a:xfrm>
            <a:custGeom>
              <a:avLst/>
              <a:gdLst/>
              <a:ahLst/>
              <a:cxnLst/>
              <a:rect l="l" t="t" r="r" b="b"/>
              <a:pathLst>
                <a:path w="775970" h="321310">
                  <a:moveTo>
                    <a:pt x="775715" y="0"/>
                  </a:moveTo>
                  <a:lnTo>
                    <a:pt x="0" y="0"/>
                  </a:lnTo>
                  <a:lnTo>
                    <a:pt x="0" y="320801"/>
                  </a:lnTo>
                  <a:lnTo>
                    <a:pt x="775715" y="320801"/>
                  </a:lnTo>
                  <a:lnTo>
                    <a:pt x="775715" y="0"/>
                  </a:lnTo>
                  <a:close/>
                </a:path>
              </a:pathLst>
            </a:custGeom>
            <a:solidFill>
              <a:srgbClr val="5B9BD4"/>
            </a:solidFill>
          </p:spPr>
          <p:txBody>
            <a:bodyPr wrap="square" lIns="0" tIns="0" rIns="0" bIns="0" rtlCol="0"/>
            <a:lstStyle/>
            <a:p>
              <a:endParaRPr/>
            </a:p>
          </p:txBody>
        </p:sp>
        <p:sp>
          <p:nvSpPr>
            <p:cNvPr id="127" name="object 127"/>
            <p:cNvSpPr/>
            <p:nvPr/>
          </p:nvSpPr>
          <p:spPr>
            <a:xfrm>
              <a:off x="4199381" y="5002530"/>
              <a:ext cx="775970" cy="321310"/>
            </a:xfrm>
            <a:custGeom>
              <a:avLst/>
              <a:gdLst/>
              <a:ahLst/>
              <a:cxnLst/>
              <a:rect l="l" t="t" r="r" b="b"/>
              <a:pathLst>
                <a:path w="775970" h="321310">
                  <a:moveTo>
                    <a:pt x="775843" y="0"/>
                  </a:moveTo>
                  <a:lnTo>
                    <a:pt x="0" y="0"/>
                  </a:lnTo>
                  <a:lnTo>
                    <a:pt x="0" y="320801"/>
                  </a:lnTo>
                  <a:lnTo>
                    <a:pt x="775843" y="320801"/>
                  </a:lnTo>
                  <a:lnTo>
                    <a:pt x="775843" y="0"/>
                  </a:lnTo>
                  <a:close/>
                </a:path>
              </a:pathLst>
            </a:custGeom>
            <a:solidFill>
              <a:srgbClr val="FFC000"/>
            </a:solidFill>
          </p:spPr>
          <p:txBody>
            <a:bodyPr wrap="square" lIns="0" tIns="0" rIns="0" bIns="0" rtlCol="0"/>
            <a:lstStyle/>
            <a:p>
              <a:endParaRPr/>
            </a:p>
          </p:txBody>
        </p:sp>
        <p:sp>
          <p:nvSpPr>
            <p:cNvPr id="128" name="object 128"/>
            <p:cNvSpPr/>
            <p:nvPr/>
          </p:nvSpPr>
          <p:spPr>
            <a:xfrm>
              <a:off x="3192526" y="5113248"/>
              <a:ext cx="1432560" cy="99695"/>
            </a:xfrm>
            <a:custGeom>
              <a:avLst/>
              <a:gdLst/>
              <a:ahLst/>
              <a:cxnLst/>
              <a:rect l="l" t="t" r="r" b="b"/>
              <a:pathLst>
                <a:path w="1432560" h="99695">
                  <a:moveTo>
                    <a:pt x="75095" y="0"/>
                  </a:moveTo>
                  <a:lnTo>
                    <a:pt x="0" y="0"/>
                  </a:lnTo>
                  <a:lnTo>
                    <a:pt x="0" y="99466"/>
                  </a:lnTo>
                  <a:lnTo>
                    <a:pt x="75095" y="99466"/>
                  </a:lnTo>
                  <a:lnTo>
                    <a:pt x="75095" y="0"/>
                  </a:lnTo>
                  <a:close/>
                </a:path>
                <a:path w="1432560" h="99695">
                  <a:moveTo>
                    <a:pt x="656767" y="0"/>
                  </a:moveTo>
                  <a:lnTo>
                    <a:pt x="581660" y="0"/>
                  </a:lnTo>
                  <a:lnTo>
                    <a:pt x="581660" y="99466"/>
                  </a:lnTo>
                  <a:lnTo>
                    <a:pt x="656767" y="99466"/>
                  </a:lnTo>
                  <a:lnTo>
                    <a:pt x="656767" y="0"/>
                  </a:lnTo>
                  <a:close/>
                </a:path>
                <a:path w="1432560" h="99695">
                  <a:moveTo>
                    <a:pt x="1432483" y="0"/>
                  </a:moveTo>
                  <a:lnTo>
                    <a:pt x="1357376" y="0"/>
                  </a:lnTo>
                  <a:lnTo>
                    <a:pt x="1357376" y="99466"/>
                  </a:lnTo>
                  <a:lnTo>
                    <a:pt x="1432483" y="99466"/>
                  </a:lnTo>
                  <a:lnTo>
                    <a:pt x="1432483" y="0"/>
                  </a:lnTo>
                  <a:close/>
                </a:path>
              </a:pathLst>
            </a:custGeom>
            <a:solidFill>
              <a:srgbClr val="FFFFFF"/>
            </a:solidFill>
          </p:spPr>
          <p:txBody>
            <a:bodyPr wrap="square" lIns="0" tIns="0" rIns="0" bIns="0" rtlCol="0"/>
            <a:lstStyle/>
            <a:p>
              <a:endParaRPr/>
            </a:p>
          </p:txBody>
        </p:sp>
      </p:grpSp>
      <p:grpSp>
        <p:nvGrpSpPr>
          <p:cNvPr id="129" name="object 129"/>
          <p:cNvGrpSpPr/>
          <p:nvPr/>
        </p:nvGrpSpPr>
        <p:grpSpPr>
          <a:xfrm>
            <a:off x="3882156" y="6432292"/>
            <a:ext cx="2585623" cy="428397"/>
            <a:chOff x="3036061" y="4200271"/>
            <a:chExt cx="1939289" cy="321310"/>
          </a:xfrm>
        </p:grpSpPr>
        <p:sp>
          <p:nvSpPr>
            <p:cNvPr id="130" name="object 130"/>
            <p:cNvSpPr/>
            <p:nvPr/>
          </p:nvSpPr>
          <p:spPr>
            <a:xfrm>
              <a:off x="3036061" y="4200271"/>
              <a:ext cx="1480185" cy="321310"/>
            </a:xfrm>
            <a:custGeom>
              <a:avLst/>
              <a:gdLst/>
              <a:ahLst/>
              <a:cxnLst/>
              <a:rect l="l" t="t" r="r" b="b"/>
              <a:pathLst>
                <a:path w="1480185" h="321310">
                  <a:moveTo>
                    <a:pt x="1479931" y="0"/>
                  </a:moveTo>
                  <a:lnTo>
                    <a:pt x="0" y="0"/>
                  </a:lnTo>
                  <a:lnTo>
                    <a:pt x="0" y="320929"/>
                  </a:lnTo>
                  <a:lnTo>
                    <a:pt x="1479931" y="320929"/>
                  </a:lnTo>
                  <a:lnTo>
                    <a:pt x="1479931" y="0"/>
                  </a:lnTo>
                  <a:close/>
                </a:path>
              </a:pathLst>
            </a:custGeom>
            <a:solidFill>
              <a:srgbClr val="92D050"/>
            </a:solidFill>
          </p:spPr>
          <p:txBody>
            <a:bodyPr wrap="square" lIns="0" tIns="0" rIns="0" bIns="0" rtlCol="0"/>
            <a:lstStyle/>
            <a:p>
              <a:endParaRPr/>
            </a:p>
          </p:txBody>
        </p:sp>
        <p:sp>
          <p:nvSpPr>
            <p:cNvPr id="131" name="object 131"/>
            <p:cNvSpPr/>
            <p:nvPr/>
          </p:nvSpPr>
          <p:spPr>
            <a:xfrm>
              <a:off x="4515992" y="4200271"/>
              <a:ext cx="358140" cy="321310"/>
            </a:xfrm>
            <a:custGeom>
              <a:avLst/>
              <a:gdLst/>
              <a:ahLst/>
              <a:cxnLst/>
              <a:rect l="l" t="t" r="r" b="b"/>
              <a:pathLst>
                <a:path w="358139" h="321310">
                  <a:moveTo>
                    <a:pt x="357631" y="0"/>
                  </a:moveTo>
                  <a:lnTo>
                    <a:pt x="0" y="0"/>
                  </a:lnTo>
                  <a:lnTo>
                    <a:pt x="0" y="320929"/>
                  </a:lnTo>
                  <a:lnTo>
                    <a:pt x="357631" y="320929"/>
                  </a:lnTo>
                  <a:lnTo>
                    <a:pt x="357631" y="0"/>
                  </a:lnTo>
                  <a:close/>
                </a:path>
              </a:pathLst>
            </a:custGeom>
            <a:solidFill>
              <a:srgbClr val="5B9BD4"/>
            </a:solidFill>
          </p:spPr>
          <p:txBody>
            <a:bodyPr wrap="square" lIns="0" tIns="0" rIns="0" bIns="0" rtlCol="0"/>
            <a:lstStyle/>
            <a:p>
              <a:endParaRPr/>
            </a:p>
          </p:txBody>
        </p:sp>
        <p:sp>
          <p:nvSpPr>
            <p:cNvPr id="132" name="object 132"/>
            <p:cNvSpPr/>
            <p:nvPr/>
          </p:nvSpPr>
          <p:spPr>
            <a:xfrm>
              <a:off x="4873625" y="4200271"/>
              <a:ext cx="101600" cy="321310"/>
            </a:xfrm>
            <a:custGeom>
              <a:avLst/>
              <a:gdLst/>
              <a:ahLst/>
              <a:cxnLst/>
              <a:rect l="l" t="t" r="r" b="b"/>
              <a:pathLst>
                <a:path w="101600" h="321310">
                  <a:moveTo>
                    <a:pt x="101600" y="0"/>
                  </a:moveTo>
                  <a:lnTo>
                    <a:pt x="0" y="0"/>
                  </a:lnTo>
                  <a:lnTo>
                    <a:pt x="0" y="320929"/>
                  </a:lnTo>
                  <a:lnTo>
                    <a:pt x="101600" y="320929"/>
                  </a:lnTo>
                  <a:lnTo>
                    <a:pt x="101600" y="0"/>
                  </a:lnTo>
                  <a:close/>
                </a:path>
              </a:pathLst>
            </a:custGeom>
            <a:solidFill>
              <a:srgbClr val="FFC000"/>
            </a:solidFill>
          </p:spPr>
          <p:txBody>
            <a:bodyPr wrap="square" lIns="0" tIns="0" rIns="0" bIns="0" rtlCol="0"/>
            <a:lstStyle/>
            <a:p>
              <a:endParaRPr/>
            </a:p>
          </p:txBody>
        </p:sp>
        <p:sp>
          <p:nvSpPr>
            <p:cNvPr id="133" name="object 133"/>
            <p:cNvSpPr/>
            <p:nvPr/>
          </p:nvSpPr>
          <p:spPr>
            <a:xfrm>
              <a:off x="3722243" y="4310862"/>
              <a:ext cx="1240155" cy="99695"/>
            </a:xfrm>
            <a:custGeom>
              <a:avLst/>
              <a:gdLst/>
              <a:ahLst/>
              <a:cxnLst/>
              <a:rect l="l" t="t" r="r" b="b"/>
              <a:pathLst>
                <a:path w="1240154" h="99695">
                  <a:moveTo>
                    <a:pt x="107518" y="0"/>
                  </a:moveTo>
                  <a:lnTo>
                    <a:pt x="0" y="0"/>
                  </a:lnTo>
                  <a:lnTo>
                    <a:pt x="0" y="99466"/>
                  </a:lnTo>
                  <a:lnTo>
                    <a:pt x="107518" y="99466"/>
                  </a:lnTo>
                  <a:lnTo>
                    <a:pt x="107518" y="0"/>
                  </a:lnTo>
                  <a:close/>
                </a:path>
                <a:path w="1240154" h="99695">
                  <a:moveTo>
                    <a:pt x="1009954" y="0"/>
                  </a:moveTo>
                  <a:lnTo>
                    <a:pt x="934847" y="0"/>
                  </a:lnTo>
                  <a:lnTo>
                    <a:pt x="934847" y="99466"/>
                  </a:lnTo>
                  <a:lnTo>
                    <a:pt x="1009954" y="99466"/>
                  </a:lnTo>
                  <a:lnTo>
                    <a:pt x="1009954" y="0"/>
                  </a:lnTo>
                  <a:close/>
                </a:path>
                <a:path w="1240154" h="99695">
                  <a:moveTo>
                    <a:pt x="1239558" y="0"/>
                  </a:moveTo>
                  <a:lnTo>
                    <a:pt x="1164463" y="0"/>
                  </a:lnTo>
                  <a:lnTo>
                    <a:pt x="1164463" y="99466"/>
                  </a:lnTo>
                  <a:lnTo>
                    <a:pt x="1239558" y="99466"/>
                  </a:lnTo>
                  <a:lnTo>
                    <a:pt x="1239558" y="0"/>
                  </a:lnTo>
                  <a:close/>
                </a:path>
              </a:pathLst>
            </a:custGeom>
            <a:solidFill>
              <a:srgbClr val="FFFFFF"/>
            </a:solidFill>
          </p:spPr>
          <p:txBody>
            <a:bodyPr wrap="square" lIns="0" tIns="0" rIns="0" bIns="0" rtlCol="0"/>
            <a:lstStyle/>
            <a:p>
              <a:endParaRPr/>
            </a:p>
          </p:txBody>
        </p:sp>
      </p:grpSp>
      <p:graphicFrame>
        <p:nvGraphicFramePr>
          <p:cNvPr id="134" name="object 134"/>
          <p:cNvGraphicFramePr>
            <a:graphicFrameLocks noGrp="1"/>
          </p:cNvGraphicFramePr>
          <p:nvPr>
            <p:extLst>
              <p:ext uri="{D42A27DB-BD31-4B8C-83A1-F6EECF244321}">
                <p14:modId xmlns:p14="http://schemas.microsoft.com/office/powerpoint/2010/main" val="1037020228"/>
              </p:ext>
            </p:extLst>
          </p:nvPr>
        </p:nvGraphicFramePr>
        <p:xfrm>
          <a:off x="3878601" y="6111247"/>
          <a:ext cx="2581384" cy="2138602"/>
        </p:xfrm>
        <a:graphic>
          <a:graphicData uri="http://schemas.openxmlformats.org/drawingml/2006/table">
            <a:tbl>
              <a:tblPr firstRow="1" bandRow="1">
                <a:tableStyleId>{2D5ABB26-0587-4C30-8999-92F81FD0307C}</a:tableStyleId>
              </a:tblPr>
              <a:tblGrid>
                <a:gridCol w="516447">
                  <a:extLst>
                    <a:ext uri="{9D8B030D-6E8A-4147-A177-3AD203B41FA5}">
                      <a16:colId xmlns:a16="http://schemas.microsoft.com/office/drawing/2014/main" val="20000"/>
                    </a:ext>
                  </a:extLst>
                </a:gridCol>
                <a:gridCol w="517293">
                  <a:extLst>
                    <a:ext uri="{9D8B030D-6E8A-4147-A177-3AD203B41FA5}">
                      <a16:colId xmlns:a16="http://schemas.microsoft.com/office/drawing/2014/main" val="20001"/>
                    </a:ext>
                  </a:extLst>
                </a:gridCol>
                <a:gridCol w="516447">
                  <a:extLst>
                    <a:ext uri="{9D8B030D-6E8A-4147-A177-3AD203B41FA5}">
                      <a16:colId xmlns:a16="http://schemas.microsoft.com/office/drawing/2014/main" val="20002"/>
                    </a:ext>
                  </a:extLst>
                </a:gridCol>
                <a:gridCol w="421623">
                  <a:extLst>
                    <a:ext uri="{9D8B030D-6E8A-4147-A177-3AD203B41FA5}">
                      <a16:colId xmlns:a16="http://schemas.microsoft.com/office/drawing/2014/main" val="20003"/>
                    </a:ext>
                  </a:extLst>
                </a:gridCol>
                <a:gridCol w="94822">
                  <a:extLst>
                    <a:ext uri="{9D8B030D-6E8A-4147-A177-3AD203B41FA5}">
                      <a16:colId xmlns:a16="http://schemas.microsoft.com/office/drawing/2014/main" val="20004"/>
                    </a:ext>
                  </a:extLst>
                </a:gridCol>
                <a:gridCol w="380138">
                  <a:extLst>
                    <a:ext uri="{9D8B030D-6E8A-4147-A177-3AD203B41FA5}">
                      <a16:colId xmlns:a16="http://schemas.microsoft.com/office/drawing/2014/main" val="20005"/>
                    </a:ext>
                  </a:extLst>
                </a:gridCol>
                <a:gridCol w="134614">
                  <a:extLst>
                    <a:ext uri="{9D8B030D-6E8A-4147-A177-3AD203B41FA5}">
                      <a16:colId xmlns:a16="http://schemas.microsoft.com/office/drawing/2014/main" val="20006"/>
                    </a:ext>
                  </a:extLst>
                </a:gridCol>
              </a:tblGrid>
              <a:tr h="320875">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0"/>
                  </a:ext>
                </a:extLst>
              </a:tr>
              <a:tr h="427551">
                <a:tc gridSpan="4">
                  <a:txBody>
                    <a:bodyPr/>
                    <a:lstStyle/>
                    <a:p>
                      <a:pPr>
                        <a:lnSpc>
                          <a:spcPct val="100000"/>
                        </a:lnSpc>
                        <a:spcBef>
                          <a:spcPts val="360"/>
                        </a:spcBef>
                      </a:pPr>
                      <a:endParaRPr sz="700">
                        <a:latin typeface="Times New Roman"/>
                        <a:cs typeface="Times New Roman"/>
                      </a:endParaRPr>
                    </a:p>
                    <a:p>
                      <a:pPr marL="635" algn="ctr">
                        <a:lnSpc>
                          <a:spcPct val="100000"/>
                        </a:lnSpc>
                        <a:spcBef>
                          <a:spcPts val="5"/>
                        </a:spcBef>
                      </a:pPr>
                      <a:r>
                        <a:rPr sz="700" spc="-25" dirty="0">
                          <a:solidFill>
                            <a:srgbClr val="404040"/>
                          </a:solidFill>
                          <a:latin typeface="Calibri"/>
                          <a:cs typeface="Calibri"/>
                        </a:rPr>
                        <a:t>29</a:t>
                      </a:r>
                      <a:endParaRPr sz="700">
                        <a:latin typeface="Calibri"/>
                        <a:cs typeface="Calibri"/>
                      </a:endParaRPr>
                    </a:p>
                  </a:txBody>
                  <a:tcPr marL="0" marR="0" marT="60958" marB="0">
                    <a:lnL w="6350">
                      <a:solidFill>
                        <a:srgbClr val="D9D9D9"/>
                      </a:solidFill>
                      <a:prstDash val="solid"/>
                    </a:ln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gridSpan="2">
                  <a:txBody>
                    <a:bodyPr/>
                    <a:lstStyle/>
                    <a:p>
                      <a:pPr>
                        <a:lnSpc>
                          <a:spcPct val="100000"/>
                        </a:lnSpc>
                        <a:spcBef>
                          <a:spcPts val="360"/>
                        </a:spcBef>
                      </a:pPr>
                      <a:endParaRPr sz="700">
                        <a:latin typeface="Times New Roman"/>
                        <a:cs typeface="Times New Roman"/>
                      </a:endParaRPr>
                    </a:p>
                    <a:p>
                      <a:pPr marL="635" algn="ctr">
                        <a:lnSpc>
                          <a:spcPct val="100000"/>
                        </a:lnSpc>
                        <a:spcBef>
                          <a:spcPts val="5"/>
                        </a:spcBef>
                      </a:pPr>
                      <a:r>
                        <a:rPr sz="700" spc="-50" dirty="0">
                          <a:solidFill>
                            <a:srgbClr val="404040"/>
                          </a:solidFill>
                          <a:latin typeface="Calibri"/>
                          <a:cs typeface="Calibri"/>
                        </a:rPr>
                        <a:t>7</a:t>
                      </a:r>
                      <a:endParaRPr sz="700">
                        <a:latin typeface="Calibri"/>
                        <a:cs typeface="Calibri"/>
                      </a:endParaRPr>
                    </a:p>
                  </a:txBody>
                  <a:tcPr marL="0" marR="0" marT="60958" marB="0"/>
                </a:tc>
                <a:tc hMerge="1">
                  <a:txBody>
                    <a:bodyPr/>
                    <a:lstStyle/>
                    <a:p>
                      <a:endParaRPr/>
                    </a:p>
                  </a:txBody>
                  <a:tcPr marL="0" marR="0" marT="0" marB="0"/>
                </a:tc>
                <a:tc>
                  <a:txBody>
                    <a:bodyPr/>
                    <a:lstStyle/>
                    <a:p>
                      <a:pPr>
                        <a:lnSpc>
                          <a:spcPct val="100000"/>
                        </a:lnSpc>
                        <a:spcBef>
                          <a:spcPts val="360"/>
                        </a:spcBef>
                      </a:pPr>
                      <a:endParaRPr sz="700">
                        <a:latin typeface="Times New Roman"/>
                        <a:cs typeface="Times New Roman"/>
                      </a:endParaRPr>
                    </a:p>
                    <a:p>
                      <a:pPr algn="ctr">
                        <a:lnSpc>
                          <a:spcPct val="100000"/>
                        </a:lnSpc>
                        <a:spcBef>
                          <a:spcPts val="5"/>
                        </a:spcBef>
                      </a:pPr>
                      <a:r>
                        <a:rPr sz="700" spc="-50" dirty="0">
                          <a:solidFill>
                            <a:srgbClr val="404040"/>
                          </a:solidFill>
                          <a:latin typeface="Calibri"/>
                          <a:cs typeface="Calibri"/>
                        </a:rPr>
                        <a:t>2</a:t>
                      </a:r>
                      <a:endParaRPr sz="700">
                        <a:latin typeface="Calibri"/>
                        <a:cs typeface="Calibri"/>
                      </a:endParaRPr>
                    </a:p>
                  </a:txBody>
                  <a:tcPr marL="0" marR="0" marT="60958" marB="0">
                    <a:lnR w="6350">
                      <a:solidFill>
                        <a:srgbClr val="D9D9D9"/>
                      </a:solidFill>
                      <a:prstDash val="solid"/>
                    </a:lnR>
                  </a:tcPr>
                </a:tc>
                <a:extLst>
                  <a:ext uri="{0D108BD9-81ED-4DB2-BD59-A6C34878D82A}">
                    <a16:rowId xmlns:a16="http://schemas.microsoft.com/office/drawing/2014/main" val="10001"/>
                  </a:ext>
                </a:extLst>
              </a:tr>
              <a:tr h="641750">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2"/>
                  </a:ext>
                </a:extLst>
              </a:tr>
              <a:tr h="427551">
                <a:tc>
                  <a:txBody>
                    <a:bodyPr/>
                    <a:lstStyle/>
                    <a:p>
                      <a:pPr>
                        <a:lnSpc>
                          <a:spcPct val="100000"/>
                        </a:lnSpc>
                        <a:spcBef>
                          <a:spcPts val="365"/>
                        </a:spcBef>
                      </a:pPr>
                      <a:endParaRPr sz="700">
                        <a:latin typeface="Times New Roman"/>
                        <a:cs typeface="Times New Roman"/>
                      </a:endParaRPr>
                    </a:p>
                    <a:p>
                      <a:pPr marL="635" algn="ctr">
                        <a:lnSpc>
                          <a:spcPct val="100000"/>
                        </a:lnSpc>
                      </a:pPr>
                      <a:r>
                        <a:rPr sz="700" spc="-50" dirty="0">
                          <a:solidFill>
                            <a:srgbClr val="404040"/>
                          </a:solidFill>
                          <a:latin typeface="Calibri"/>
                          <a:cs typeface="Calibri"/>
                        </a:rPr>
                        <a:t>2</a:t>
                      </a:r>
                      <a:endParaRPr sz="700">
                        <a:latin typeface="Calibri"/>
                        <a:cs typeface="Calibri"/>
                      </a:endParaRPr>
                    </a:p>
                  </a:txBody>
                  <a:tcPr marL="0" marR="0" marT="61804" marB="0">
                    <a:lnL w="6350">
                      <a:solidFill>
                        <a:srgbClr val="D9D9D9"/>
                      </a:solidFill>
                      <a:prstDash val="solid"/>
                    </a:lnL>
                    <a:lnR w="6350">
                      <a:solidFill>
                        <a:srgbClr val="D9D9D9"/>
                      </a:solidFill>
                      <a:prstDash val="solid"/>
                    </a:lnR>
                  </a:tcPr>
                </a:tc>
                <a:tc gridSpan="2">
                  <a:txBody>
                    <a:bodyPr/>
                    <a:lstStyle/>
                    <a:p>
                      <a:pPr>
                        <a:lnSpc>
                          <a:spcPct val="100000"/>
                        </a:lnSpc>
                        <a:spcBef>
                          <a:spcPts val="365"/>
                        </a:spcBef>
                      </a:pPr>
                      <a:endParaRPr sz="700">
                        <a:latin typeface="Times New Roman"/>
                        <a:cs typeface="Times New Roman"/>
                      </a:endParaRPr>
                    </a:p>
                    <a:p>
                      <a:pPr marL="1270" algn="ctr">
                        <a:lnSpc>
                          <a:spcPct val="100000"/>
                        </a:lnSpc>
                      </a:pPr>
                      <a:r>
                        <a:rPr sz="700" spc="-50" dirty="0">
                          <a:solidFill>
                            <a:srgbClr val="404040"/>
                          </a:solidFill>
                          <a:latin typeface="Calibri"/>
                          <a:cs typeface="Calibri"/>
                        </a:rPr>
                        <a:t>4</a:t>
                      </a:r>
                      <a:endParaRPr sz="700">
                        <a:latin typeface="Calibri"/>
                        <a:cs typeface="Calibri"/>
                      </a:endParaRPr>
                    </a:p>
                  </a:txBody>
                  <a:tcPr marL="0" marR="0" marT="61804" marB="0">
                    <a:lnL w="6350">
                      <a:solidFill>
                        <a:srgbClr val="D9D9D9"/>
                      </a:solidFill>
                      <a:prstDash val="solid"/>
                    </a:lnL>
                    <a:lnR w="6350">
                      <a:solidFill>
                        <a:srgbClr val="D9D9D9"/>
                      </a:solidFill>
                      <a:prstDash val="solid"/>
                    </a:lnR>
                  </a:tcPr>
                </a:tc>
                <a:tc hMerge="1">
                  <a:txBody>
                    <a:bodyPr/>
                    <a:lstStyle/>
                    <a:p>
                      <a:endParaRPr/>
                    </a:p>
                  </a:txBody>
                  <a:tcPr marL="0" marR="0" marT="0" marB="0"/>
                </a:tc>
                <a:tc gridSpan="4">
                  <a:txBody>
                    <a:bodyPr/>
                    <a:lstStyle/>
                    <a:p>
                      <a:pPr>
                        <a:lnSpc>
                          <a:spcPct val="100000"/>
                        </a:lnSpc>
                        <a:spcBef>
                          <a:spcPts val="365"/>
                        </a:spcBef>
                      </a:pPr>
                      <a:endParaRPr sz="700">
                        <a:latin typeface="Times New Roman"/>
                        <a:cs typeface="Times New Roman"/>
                      </a:endParaRPr>
                    </a:p>
                    <a:p>
                      <a:pPr marL="635" algn="ctr">
                        <a:lnSpc>
                          <a:spcPct val="100000"/>
                        </a:lnSpc>
                      </a:pPr>
                      <a:r>
                        <a:rPr sz="700" spc="-50" dirty="0">
                          <a:solidFill>
                            <a:srgbClr val="404040"/>
                          </a:solidFill>
                          <a:latin typeface="Calibri"/>
                          <a:cs typeface="Calibri"/>
                        </a:rPr>
                        <a:t>4</a:t>
                      </a:r>
                      <a:endParaRPr sz="700">
                        <a:latin typeface="Calibri"/>
                        <a:cs typeface="Calibri"/>
                      </a:endParaRPr>
                    </a:p>
                  </a:txBody>
                  <a:tcPr marL="0" marR="0" marT="61804" marB="0">
                    <a:lnL w="6350">
                      <a:solidFill>
                        <a:srgbClr val="D9D9D9"/>
                      </a:solidFill>
                      <a:prstDash val="solid"/>
                    </a:lnL>
                    <a:lnR w="6350">
                      <a:solidFill>
                        <a:srgbClr val="D9D9D9"/>
                      </a:solidFill>
                      <a:prstDash val="solid"/>
                    </a:lnR>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3"/>
                  </a:ext>
                </a:extLst>
              </a:tr>
              <a:tr h="320875">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tc gridSpan="2">
                  <a:txBody>
                    <a:bodyPr/>
                    <a:lstStyle/>
                    <a:p>
                      <a:pPr>
                        <a:lnSpc>
                          <a:spcPct val="100000"/>
                        </a:lnSpc>
                      </a:pPr>
                      <a:endParaRPr sz="800">
                        <a:latin typeface="Times New Roman"/>
                        <a:cs typeface="Times New Roman"/>
                      </a:endParaRPr>
                    </a:p>
                  </a:txBody>
                  <a:tcPr marL="0" marR="0" marT="0" marB="0">
                    <a:lnL w="6350">
                      <a:solidFill>
                        <a:srgbClr val="D9D9D9"/>
                      </a:solidFill>
                      <a:prstDash val="solid"/>
                    </a:lnL>
                    <a:lnR w="6350">
                      <a:solidFill>
                        <a:srgbClr val="D9D9D9"/>
                      </a:solidFill>
                      <a:prstDash val="solid"/>
                    </a:lnR>
                  </a:tcPr>
                </a:tc>
                <a:tc hMerge="1">
                  <a:txBody>
                    <a:bodyPr/>
                    <a:lstStyle/>
                    <a:p>
                      <a:endParaRPr/>
                    </a:p>
                  </a:txBody>
                  <a:tcPr marL="0" marR="0" marT="0" marB="0"/>
                </a:tc>
                <a:extLst>
                  <a:ext uri="{0D108BD9-81ED-4DB2-BD59-A6C34878D82A}">
                    <a16:rowId xmlns:a16="http://schemas.microsoft.com/office/drawing/2014/main" val="10004"/>
                  </a:ext>
                </a:extLst>
              </a:tr>
            </a:tbl>
          </a:graphicData>
        </a:graphic>
      </p:graphicFrame>
      <p:sp>
        <p:nvSpPr>
          <p:cNvPr id="135" name="object 135"/>
          <p:cNvSpPr txBox="1"/>
          <p:nvPr/>
        </p:nvSpPr>
        <p:spPr>
          <a:xfrm>
            <a:off x="3813749" y="8284899"/>
            <a:ext cx="138002" cy="119755"/>
          </a:xfrm>
          <a:prstGeom prst="rect">
            <a:avLst/>
          </a:prstGeom>
        </p:spPr>
        <p:txBody>
          <a:bodyPr vert="horz" wrap="square" lIns="0" tIns="16933" rIns="0" bIns="0" rtlCol="0">
            <a:spAutoFit/>
          </a:bodyPr>
          <a:lstStyle/>
          <a:p>
            <a:pPr marL="16933">
              <a:spcBef>
                <a:spcPts val="133"/>
              </a:spcBef>
            </a:pPr>
            <a:r>
              <a:rPr sz="667" spc="-33" dirty="0">
                <a:solidFill>
                  <a:srgbClr val="585858"/>
                </a:solidFill>
                <a:latin typeface="Calibri"/>
                <a:cs typeface="Calibri"/>
              </a:rPr>
              <a:t>0%</a:t>
            </a:r>
            <a:endParaRPr sz="667">
              <a:latin typeface="Calibri"/>
              <a:cs typeface="Calibri"/>
            </a:endParaRPr>
          </a:p>
        </p:txBody>
      </p:sp>
      <p:sp>
        <p:nvSpPr>
          <p:cNvPr id="136" name="object 136"/>
          <p:cNvSpPr txBox="1"/>
          <p:nvPr/>
        </p:nvSpPr>
        <p:spPr>
          <a:xfrm>
            <a:off x="4309029" y="8284899"/>
            <a:ext cx="1215768" cy="119755"/>
          </a:xfrm>
          <a:prstGeom prst="rect">
            <a:avLst/>
          </a:prstGeom>
        </p:spPr>
        <p:txBody>
          <a:bodyPr vert="horz" wrap="square" lIns="0" tIns="16933" rIns="0" bIns="0" rtlCol="0">
            <a:spAutoFit/>
          </a:bodyPr>
          <a:lstStyle/>
          <a:p>
            <a:pPr marL="16933">
              <a:spcBef>
                <a:spcPts val="133"/>
              </a:spcBef>
              <a:tabLst>
                <a:tab pos="533387" algn="l"/>
                <a:tab pos="1051534"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p:txBody>
      </p:sp>
      <p:sp>
        <p:nvSpPr>
          <p:cNvPr id="137" name="object 137"/>
          <p:cNvSpPr txBox="1"/>
          <p:nvPr/>
        </p:nvSpPr>
        <p:spPr>
          <a:xfrm>
            <a:off x="5860573" y="8284899"/>
            <a:ext cx="182873" cy="119755"/>
          </a:xfrm>
          <a:prstGeom prst="rect">
            <a:avLst/>
          </a:prstGeom>
        </p:spPr>
        <p:txBody>
          <a:bodyPr vert="horz" wrap="square" lIns="0" tIns="16933" rIns="0" bIns="0" rtlCol="0">
            <a:spAutoFit/>
          </a:bodyPr>
          <a:lstStyle/>
          <a:p>
            <a:pPr marL="16933">
              <a:spcBef>
                <a:spcPts val="133"/>
              </a:spcBef>
            </a:pPr>
            <a:r>
              <a:rPr sz="667" spc="-33" dirty="0">
                <a:solidFill>
                  <a:srgbClr val="585858"/>
                </a:solidFill>
                <a:latin typeface="Calibri"/>
                <a:cs typeface="Calibri"/>
              </a:rPr>
              <a:t>80%</a:t>
            </a:r>
            <a:endParaRPr sz="667">
              <a:latin typeface="Calibri"/>
              <a:cs typeface="Calibri"/>
            </a:endParaRPr>
          </a:p>
        </p:txBody>
      </p:sp>
      <p:sp>
        <p:nvSpPr>
          <p:cNvPr id="138" name="object 138"/>
          <p:cNvSpPr txBox="1"/>
          <p:nvPr/>
        </p:nvSpPr>
        <p:spPr>
          <a:xfrm>
            <a:off x="6356363" y="8284899"/>
            <a:ext cx="224358" cy="119755"/>
          </a:xfrm>
          <a:prstGeom prst="rect">
            <a:avLst/>
          </a:prstGeom>
        </p:spPr>
        <p:txBody>
          <a:bodyPr vert="horz" wrap="square" lIns="0" tIns="16933" rIns="0" bIns="0" rtlCol="0">
            <a:spAutoFit/>
          </a:bodyPr>
          <a:lstStyle/>
          <a:p>
            <a:pPr marL="16933">
              <a:spcBef>
                <a:spcPts val="133"/>
              </a:spcBef>
            </a:pPr>
            <a:r>
              <a:rPr sz="667" spc="-27" dirty="0">
                <a:solidFill>
                  <a:srgbClr val="585858"/>
                </a:solidFill>
                <a:latin typeface="Calibri"/>
                <a:cs typeface="Calibri"/>
              </a:rPr>
              <a:t>100%</a:t>
            </a:r>
            <a:endParaRPr sz="667">
              <a:latin typeface="Calibri"/>
              <a:cs typeface="Calibri"/>
            </a:endParaRPr>
          </a:p>
        </p:txBody>
      </p:sp>
      <p:sp>
        <p:nvSpPr>
          <p:cNvPr id="139" name="object 139"/>
          <p:cNvSpPr txBox="1"/>
          <p:nvPr/>
        </p:nvSpPr>
        <p:spPr>
          <a:xfrm>
            <a:off x="3615805" y="7638747"/>
            <a:ext cx="204886" cy="119755"/>
          </a:xfrm>
          <a:prstGeom prst="rect">
            <a:avLst/>
          </a:prstGeom>
        </p:spPr>
        <p:txBody>
          <a:bodyPr vert="horz" wrap="square" lIns="0" tIns="16933" rIns="0" bIns="0" rtlCol="0">
            <a:spAutoFit/>
          </a:bodyPr>
          <a:lstStyle/>
          <a:p>
            <a:pPr marL="16933">
              <a:spcBef>
                <a:spcPts val="133"/>
              </a:spcBef>
            </a:pPr>
            <a:r>
              <a:rPr sz="667" spc="-33" dirty="0">
                <a:solidFill>
                  <a:srgbClr val="585858"/>
                </a:solidFill>
                <a:latin typeface="游ゴシック"/>
                <a:cs typeface="游ゴシック"/>
              </a:rPr>
              <a:t>ある</a:t>
            </a:r>
            <a:endParaRPr sz="667">
              <a:latin typeface="游ゴシック"/>
              <a:cs typeface="游ゴシック"/>
            </a:endParaRPr>
          </a:p>
        </p:txBody>
      </p:sp>
      <p:sp>
        <p:nvSpPr>
          <p:cNvPr id="140" name="object 140"/>
          <p:cNvSpPr txBox="1"/>
          <p:nvPr/>
        </p:nvSpPr>
        <p:spPr>
          <a:xfrm>
            <a:off x="3615805" y="6568770"/>
            <a:ext cx="204886" cy="119755"/>
          </a:xfrm>
          <a:prstGeom prst="rect">
            <a:avLst/>
          </a:prstGeom>
        </p:spPr>
        <p:txBody>
          <a:bodyPr vert="horz" wrap="square" lIns="0" tIns="16933" rIns="0" bIns="0" rtlCol="0">
            <a:spAutoFit/>
          </a:bodyPr>
          <a:lstStyle/>
          <a:p>
            <a:pPr marL="16933">
              <a:spcBef>
                <a:spcPts val="133"/>
              </a:spcBef>
            </a:pPr>
            <a:r>
              <a:rPr sz="667" spc="-33" dirty="0">
                <a:solidFill>
                  <a:srgbClr val="585858"/>
                </a:solidFill>
                <a:latin typeface="游ゴシック"/>
                <a:cs typeface="游ゴシック"/>
              </a:rPr>
              <a:t>ない</a:t>
            </a:r>
            <a:endParaRPr sz="667">
              <a:latin typeface="游ゴシック"/>
              <a:cs typeface="游ゴシック"/>
            </a:endParaRPr>
          </a:p>
        </p:txBody>
      </p:sp>
      <p:grpSp>
        <p:nvGrpSpPr>
          <p:cNvPr id="141" name="object 141"/>
          <p:cNvGrpSpPr/>
          <p:nvPr/>
        </p:nvGrpSpPr>
        <p:grpSpPr>
          <a:xfrm>
            <a:off x="4384718" y="8527239"/>
            <a:ext cx="885580" cy="47412"/>
            <a:chOff x="3412997" y="5771540"/>
            <a:chExt cx="664210" cy="35560"/>
          </a:xfrm>
        </p:grpSpPr>
        <p:sp>
          <p:nvSpPr>
            <p:cNvPr id="142" name="object 142"/>
            <p:cNvSpPr/>
            <p:nvPr/>
          </p:nvSpPr>
          <p:spPr>
            <a:xfrm>
              <a:off x="3412997" y="5771540"/>
              <a:ext cx="35560" cy="35560"/>
            </a:xfrm>
            <a:custGeom>
              <a:avLst/>
              <a:gdLst/>
              <a:ahLst/>
              <a:cxnLst/>
              <a:rect l="l" t="t" r="r" b="b"/>
              <a:pathLst>
                <a:path w="35560" h="35560">
                  <a:moveTo>
                    <a:pt x="35153" y="0"/>
                  </a:moveTo>
                  <a:lnTo>
                    <a:pt x="0" y="0"/>
                  </a:lnTo>
                  <a:lnTo>
                    <a:pt x="0" y="35153"/>
                  </a:lnTo>
                  <a:lnTo>
                    <a:pt x="35153" y="35153"/>
                  </a:lnTo>
                  <a:lnTo>
                    <a:pt x="35153" y="0"/>
                  </a:lnTo>
                  <a:close/>
                </a:path>
              </a:pathLst>
            </a:custGeom>
            <a:solidFill>
              <a:srgbClr val="92D050"/>
            </a:solidFill>
          </p:spPr>
          <p:txBody>
            <a:bodyPr wrap="square" lIns="0" tIns="0" rIns="0" bIns="0" rtlCol="0"/>
            <a:lstStyle/>
            <a:p>
              <a:endParaRPr/>
            </a:p>
          </p:txBody>
        </p:sp>
        <p:sp>
          <p:nvSpPr>
            <p:cNvPr id="143" name="object 143"/>
            <p:cNvSpPr/>
            <p:nvPr/>
          </p:nvSpPr>
          <p:spPr>
            <a:xfrm>
              <a:off x="3727449" y="5771540"/>
              <a:ext cx="35560" cy="35560"/>
            </a:xfrm>
            <a:custGeom>
              <a:avLst/>
              <a:gdLst/>
              <a:ahLst/>
              <a:cxnLst/>
              <a:rect l="l" t="t" r="r" b="b"/>
              <a:pathLst>
                <a:path w="35560" h="35560">
                  <a:moveTo>
                    <a:pt x="35153" y="0"/>
                  </a:moveTo>
                  <a:lnTo>
                    <a:pt x="0" y="0"/>
                  </a:lnTo>
                  <a:lnTo>
                    <a:pt x="0" y="35153"/>
                  </a:lnTo>
                  <a:lnTo>
                    <a:pt x="35153" y="35153"/>
                  </a:lnTo>
                  <a:lnTo>
                    <a:pt x="35153" y="0"/>
                  </a:lnTo>
                  <a:close/>
                </a:path>
              </a:pathLst>
            </a:custGeom>
            <a:solidFill>
              <a:srgbClr val="5B9BD4"/>
            </a:solidFill>
          </p:spPr>
          <p:txBody>
            <a:bodyPr wrap="square" lIns="0" tIns="0" rIns="0" bIns="0" rtlCol="0"/>
            <a:lstStyle/>
            <a:p>
              <a:endParaRPr/>
            </a:p>
          </p:txBody>
        </p:sp>
        <p:sp>
          <p:nvSpPr>
            <p:cNvPr id="144" name="object 144"/>
            <p:cNvSpPr/>
            <p:nvPr/>
          </p:nvSpPr>
          <p:spPr>
            <a:xfrm>
              <a:off x="4042028" y="5771540"/>
              <a:ext cx="35560" cy="35560"/>
            </a:xfrm>
            <a:custGeom>
              <a:avLst/>
              <a:gdLst/>
              <a:ahLst/>
              <a:cxnLst/>
              <a:rect l="l" t="t" r="r" b="b"/>
              <a:pathLst>
                <a:path w="35560" h="35560">
                  <a:moveTo>
                    <a:pt x="35153" y="0"/>
                  </a:moveTo>
                  <a:lnTo>
                    <a:pt x="0" y="0"/>
                  </a:lnTo>
                  <a:lnTo>
                    <a:pt x="0" y="35153"/>
                  </a:lnTo>
                  <a:lnTo>
                    <a:pt x="35153" y="35153"/>
                  </a:lnTo>
                  <a:lnTo>
                    <a:pt x="35153" y="0"/>
                  </a:lnTo>
                  <a:close/>
                </a:path>
              </a:pathLst>
            </a:custGeom>
            <a:solidFill>
              <a:srgbClr val="FFC000"/>
            </a:solidFill>
          </p:spPr>
          <p:txBody>
            <a:bodyPr wrap="square" lIns="0" tIns="0" rIns="0" bIns="0" rtlCol="0"/>
            <a:lstStyle/>
            <a:p>
              <a:endParaRPr/>
            </a:p>
          </p:txBody>
        </p:sp>
      </p:grpSp>
      <p:sp>
        <p:nvSpPr>
          <p:cNvPr id="145" name="object 145"/>
          <p:cNvSpPr txBox="1"/>
          <p:nvPr/>
        </p:nvSpPr>
        <p:spPr>
          <a:xfrm>
            <a:off x="4435009" y="8473868"/>
            <a:ext cx="1470605" cy="119755"/>
          </a:xfrm>
          <a:prstGeom prst="rect">
            <a:avLst/>
          </a:prstGeom>
        </p:spPr>
        <p:txBody>
          <a:bodyPr vert="horz" wrap="square" lIns="0" tIns="16933" rIns="0" bIns="0" rtlCol="0">
            <a:spAutoFit/>
          </a:bodyPr>
          <a:lstStyle/>
          <a:p>
            <a:pPr marL="16933">
              <a:spcBef>
                <a:spcPts val="133"/>
              </a:spcBef>
            </a:pPr>
            <a:r>
              <a:rPr sz="667" spc="73" dirty="0">
                <a:solidFill>
                  <a:srgbClr val="585858"/>
                </a:solidFill>
                <a:latin typeface="游ゴシック"/>
                <a:cs typeface="游ゴシック"/>
              </a:rPr>
              <a:t>小学校  中学校  全日制高等学校</a:t>
            </a:r>
            <a:endParaRPr sz="667">
              <a:latin typeface="游ゴシック"/>
              <a:cs typeface="游ゴシック"/>
            </a:endParaRPr>
          </a:p>
        </p:txBody>
      </p:sp>
      <p:sp>
        <p:nvSpPr>
          <p:cNvPr id="146" name="object 146"/>
          <p:cNvSpPr txBox="1"/>
          <p:nvPr/>
        </p:nvSpPr>
        <p:spPr>
          <a:xfrm>
            <a:off x="5912727" y="5998679"/>
            <a:ext cx="602804" cy="130740"/>
          </a:xfrm>
          <a:prstGeom prst="rect">
            <a:avLst/>
          </a:prstGeom>
        </p:spPr>
        <p:txBody>
          <a:bodyPr vert="horz" wrap="square" lIns="0" tIns="17779" rIns="0" bIns="0" rtlCol="0">
            <a:spAutoFit/>
          </a:bodyPr>
          <a:lstStyle/>
          <a:p>
            <a:pPr marL="16933">
              <a:spcBef>
                <a:spcPts val="140"/>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grpSp>
        <p:nvGrpSpPr>
          <p:cNvPr id="147" name="object 147"/>
          <p:cNvGrpSpPr/>
          <p:nvPr/>
        </p:nvGrpSpPr>
        <p:grpSpPr>
          <a:xfrm>
            <a:off x="10213718" y="6166871"/>
            <a:ext cx="2461169" cy="2118281"/>
            <a:chOff x="7784909" y="4001198"/>
            <a:chExt cx="1845945" cy="1588770"/>
          </a:xfrm>
        </p:grpSpPr>
        <p:sp>
          <p:nvSpPr>
            <p:cNvPr id="148" name="object 148"/>
            <p:cNvSpPr/>
            <p:nvPr/>
          </p:nvSpPr>
          <p:spPr>
            <a:xfrm>
              <a:off x="8155939" y="4004056"/>
              <a:ext cx="1103630" cy="1583055"/>
            </a:xfrm>
            <a:custGeom>
              <a:avLst/>
              <a:gdLst/>
              <a:ahLst/>
              <a:cxnLst/>
              <a:rect l="l" t="t" r="r" b="b"/>
              <a:pathLst>
                <a:path w="1103629" h="1583054">
                  <a:moveTo>
                    <a:pt x="0" y="1345819"/>
                  </a:moveTo>
                  <a:lnTo>
                    <a:pt x="0" y="1582927"/>
                  </a:lnTo>
                </a:path>
                <a:path w="1103629" h="1583054">
                  <a:moveTo>
                    <a:pt x="0" y="553847"/>
                  </a:moveTo>
                  <a:lnTo>
                    <a:pt x="0" y="1029208"/>
                  </a:lnTo>
                </a:path>
                <a:path w="1103629" h="1583054">
                  <a:moveTo>
                    <a:pt x="0" y="0"/>
                  </a:moveTo>
                  <a:lnTo>
                    <a:pt x="0" y="237236"/>
                  </a:lnTo>
                </a:path>
                <a:path w="1103629" h="1583054">
                  <a:moveTo>
                    <a:pt x="367792" y="1345819"/>
                  </a:moveTo>
                  <a:lnTo>
                    <a:pt x="367792" y="1582927"/>
                  </a:lnTo>
                </a:path>
                <a:path w="1103629" h="1583054">
                  <a:moveTo>
                    <a:pt x="367792" y="553847"/>
                  </a:moveTo>
                  <a:lnTo>
                    <a:pt x="367792" y="1029195"/>
                  </a:lnTo>
                </a:path>
                <a:path w="1103629" h="1583054">
                  <a:moveTo>
                    <a:pt x="367792" y="0"/>
                  </a:moveTo>
                  <a:lnTo>
                    <a:pt x="367792" y="237236"/>
                  </a:lnTo>
                </a:path>
                <a:path w="1103629" h="1583054">
                  <a:moveTo>
                    <a:pt x="735710" y="1345819"/>
                  </a:moveTo>
                  <a:lnTo>
                    <a:pt x="735710" y="1582927"/>
                  </a:lnTo>
                </a:path>
                <a:path w="1103629" h="1583054">
                  <a:moveTo>
                    <a:pt x="735710" y="553847"/>
                  </a:moveTo>
                  <a:lnTo>
                    <a:pt x="735710" y="1029195"/>
                  </a:lnTo>
                </a:path>
                <a:path w="1103629" h="1583054">
                  <a:moveTo>
                    <a:pt x="735710" y="0"/>
                  </a:moveTo>
                  <a:lnTo>
                    <a:pt x="735710" y="237236"/>
                  </a:lnTo>
                </a:path>
                <a:path w="1103629" h="1583054">
                  <a:moveTo>
                    <a:pt x="1103502" y="1345819"/>
                  </a:moveTo>
                  <a:lnTo>
                    <a:pt x="1103502" y="1582927"/>
                  </a:lnTo>
                </a:path>
                <a:path w="1103629" h="1583054">
                  <a:moveTo>
                    <a:pt x="1103502" y="553847"/>
                  </a:moveTo>
                  <a:lnTo>
                    <a:pt x="1103502" y="1029195"/>
                  </a:lnTo>
                </a:path>
                <a:path w="1103629" h="1583054">
                  <a:moveTo>
                    <a:pt x="1103502" y="0"/>
                  </a:moveTo>
                  <a:lnTo>
                    <a:pt x="1103502" y="237236"/>
                  </a:lnTo>
                </a:path>
              </a:pathLst>
            </a:custGeom>
            <a:ln w="5334">
              <a:solidFill>
                <a:srgbClr val="D9D9D9"/>
              </a:solidFill>
            </a:ln>
          </p:spPr>
          <p:txBody>
            <a:bodyPr wrap="square" lIns="0" tIns="0" rIns="0" bIns="0" rtlCol="0"/>
            <a:lstStyle/>
            <a:p>
              <a:endParaRPr/>
            </a:p>
          </p:txBody>
        </p:sp>
        <p:sp>
          <p:nvSpPr>
            <p:cNvPr id="149" name="object 149"/>
            <p:cNvSpPr/>
            <p:nvPr/>
          </p:nvSpPr>
          <p:spPr>
            <a:xfrm>
              <a:off x="9627869" y="4004056"/>
              <a:ext cx="0" cy="1583055"/>
            </a:xfrm>
            <a:custGeom>
              <a:avLst/>
              <a:gdLst/>
              <a:ahLst/>
              <a:cxnLst/>
              <a:rect l="l" t="t" r="r" b="b"/>
              <a:pathLst>
                <a:path h="1583054">
                  <a:moveTo>
                    <a:pt x="0" y="0"/>
                  </a:moveTo>
                  <a:lnTo>
                    <a:pt x="0" y="1582928"/>
                  </a:lnTo>
                </a:path>
              </a:pathLst>
            </a:custGeom>
            <a:ln w="5334">
              <a:solidFill>
                <a:srgbClr val="D9D9D9"/>
              </a:solidFill>
            </a:ln>
          </p:spPr>
          <p:txBody>
            <a:bodyPr wrap="square" lIns="0" tIns="0" rIns="0" bIns="0" rtlCol="0"/>
            <a:lstStyle/>
            <a:p>
              <a:endParaRPr/>
            </a:p>
          </p:txBody>
        </p:sp>
        <p:sp>
          <p:nvSpPr>
            <p:cNvPr id="150" name="object 150"/>
            <p:cNvSpPr/>
            <p:nvPr/>
          </p:nvSpPr>
          <p:spPr>
            <a:xfrm>
              <a:off x="7787767" y="4241292"/>
              <a:ext cx="1840864" cy="1108710"/>
            </a:xfrm>
            <a:custGeom>
              <a:avLst/>
              <a:gdLst/>
              <a:ahLst/>
              <a:cxnLst/>
              <a:rect l="l" t="t" r="r" b="b"/>
              <a:pathLst>
                <a:path w="1840865" h="1108710">
                  <a:moveTo>
                    <a:pt x="613156" y="791972"/>
                  </a:moveTo>
                  <a:lnTo>
                    <a:pt x="0" y="791972"/>
                  </a:lnTo>
                  <a:lnTo>
                    <a:pt x="0" y="1108583"/>
                  </a:lnTo>
                  <a:lnTo>
                    <a:pt x="613156" y="1108583"/>
                  </a:lnTo>
                  <a:lnTo>
                    <a:pt x="613156" y="791972"/>
                  </a:lnTo>
                  <a:close/>
                </a:path>
                <a:path w="1840865" h="1108710">
                  <a:moveTo>
                    <a:pt x="1840357" y="0"/>
                  </a:moveTo>
                  <a:lnTo>
                    <a:pt x="0" y="0"/>
                  </a:lnTo>
                  <a:lnTo>
                    <a:pt x="0" y="316611"/>
                  </a:lnTo>
                  <a:lnTo>
                    <a:pt x="1840357" y="316611"/>
                  </a:lnTo>
                  <a:lnTo>
                    <a:pt x="1840357" y="0"/>
                  </a:lnTo>
                  <a:close/>
                </a:path>
              </a:pathLst>
            </a:custGeom>
            <a:solidFill>
              <a:srgbClr val="92D050"/>
            </a:solidFill>
          </p:spPr>
          <p:txBody>
            <a:bodyPr wrap="square" lIns="0" tIns="0" rIns="0" bIns="0" rtlCol="0"/>
            <a:lstStyle/>
            <a:p>
              <a:endParaRPr/>
            </a:p>
          </p:txBody>
        </p:sp>
        <p:sp>
          <p:nvSpPr>
            <p:cNvPr id="151" name="object 151"/>
            <p:cNvSpPr/>
            <p:nvPr/>
          </p:nvSpPr>
          <p:spPr>
            <a:xfrm>
              <a:off x="8400922" y="5033251"/>
              <a:ext cx="736600" cy="316865"/>
            </a:xfrm>
            <a:custGeom>
              <a:avLst/>
              <a:gdLst/>
              <a:ahLst/>
              <a:cxnLst/>
              <a:rect l="l" t="t" r="r" b="b"/>
              <a:pathLst>
                <a:path w="736600" h="316864">
                  <a:moveTo>
                    <a:pt x="736523" y="0"/>
                  </a:moveTo>
                  <a:lnTo>
                    <a:pt x="0" y="0"/>
                  </a:lnTo>
                  <a:lnTo>
                    <a:pt x="0" y="316623"/>
                  </a:lnTo>
                  <a:lnTo>
                    <a:pt x="736523" y="316623"/>
                  </a:lnTo>
                  <a:lnTo>
                    <a:pt x="736523" y="0"/>
                  </a:lnTo>
                  <a:close/>
                </a:path>
              </a:pathLst>
            </a:custGeom>
            <a:solidFill>
              <a:srgbClr val="5B9BD4"/>
            </a:solidFill>
          </p:spPr>
          <p:txBody>
            <a:bodyPr wrap="square" lIns="0" tIns="0" rIns="0" bIns="0" rtlCol="0"/>
            <a:lstStyle/>
            <a:p>
              <a:endParaRPr/>
            </a:p>
          </p:txBody>
        </p:sp>
        <p:sp>
          <p:nvSpPr>
            <p:cNvPr id="152" name="object 152"/>
            <p:cNvSpPr/>
            <p:nvPr/>
          </p:nvSpPr>
          <p:spPr>
            <a:xfrm>
              <a:off x="9137395" y="5033251"/>
              <a:ext cx="490855" cy="316865"/>
            </a:xfrm>
            <a:custGeom>
              <a:avLst/>
              <a:gdLst/>
              <a:ahLst/>
              <a:cxnLst/>
              <a:rect l="l" t="t" r="r" b="b"/>
              <a:pathLst>
                <a:path w="490854" h="316864">
                  <a:moveTo>
                    <a:pt x="490727" y="0"/>
                  </a:moveTo>
                  <a:lnTo>
                    <a:pt x="0" y="0"/>
                  </a:lnTo>
                  <a:lnTo>
                    <a:pt x="0" y="316623"/>
                  </a:lnTo>
                  <a:lnTo>
                    <a:pt x="490727" y="316623"/>
                  </a:lnTo>
                  <a:lnTo>
                    <a:pt x="490727" y="0"/>
                  </a:lnTo>
                  <a:close/>
                </a:path>
              </a:pathLst>
            </a:custGeom>
            <a:solidFill>
              <a:srgbClr val="FFC000"/>
            </a:solidFill>
          </p:spPr>
          <p:txBody>
            <a:bodyPr wrap="square" lIns="0" tIns="0" rIns="0" bIns="0" rtlCol="0"/>
            <a:lstStyle/>
            <a:p>
              <a:endParaRPr/>
            </a:p>
          </p:txBody>
        </p:sp>
        <p:sp>
          <p:nvSpPr>
            <p:cNvPr id="153" name="object 153"/>
            <p:cNvSpPr/>
            <p:nvPr/>
          </p:nvSpPr>
          <p:spPr>
            <a:xfrm>
              <a:off x="7787766" y="4004056"/>
              <a:ext cx="0" cy="1583055"/>
            </a:xfrm>
            <a:custGeom>
              <a:avLst/>
              <a:gdLst/>
              <a:ahLst/>
              <a:cxnLst/>
              <a:rect l="l" t="t" r="r" b="b"/>
              <a:pathLst>
                <a:path h="1583054">
                  <a:moveTo>
                    <a:pt x="0" y="1582928"/>
                  </a:moveTo>
                  <a:lnTo>
                    <a:pt x="0" y="0"/>
                  </a:lnTo>
                </a:path>
              </a:pathLst>
            </a:custGeom>
            <a:ln w="5334">
              <a:solidFill>
                <a:srgbClr val="D9D9D9"/>
              </a:solidFill>
            </a:ln>
          </p:spPr>
          <p:txBody>
            <a:bodyPr wrap="square" lIns="0" tIns="0" rIns="0" bIns="0" rtlCol="0"/>
            <a:lstStyle/>
            <a:p>
              <a:endParaRPr/>
            </a:p>
          </p:txBody>
        </p:sp>
        <p:sp>
          <p:nvSpPr>
            <p:cNvPr id="154" name="object 154"/>
            <p:cNvSpPr/>
            <p:nvPr/>
          </p:nvSpPr>
          <p:spPr>
            <a:xfrm>
              <a:off x="8056879" y="5141569"/>
              <a:ext cx="75565" cy="99695"/>
            </a:xfrm>
            <a:custGeom>
              <a:avLst/>
              <a:gdLst/>
              <a:ahLst/>
              <a:cxnLst/>
              <a:rect l="l" t="t" r="r" b="b"/>
              <a:pathLst>
                <a:path w="75565" h="99695">
                  <a:moveTo>
                    <a:pt x="75107" y="0"/>
                  </a:moveTo>
                  <a:lnTo>
                    <a:pt x="0" y="0"/>
                  </a:lnTo>
                  <a:lnTo>
                    <a:pt x="0" y="99466"/>
                  </a:lnTo>
                  <a:lnTo>
                    <a:pt x="75107" y="99466"/>
                  </a:lnTo>
                  <a:lnTo>
                    <a:pt x="75107" y="0"/>
                  </a:lnTo>
                  <a:close/>
                </a:path>
              </a:pathLst>
            </a:custGeom>
            <a:solidFill>
              <a:srgbClr val="FFFFFF"/>
            </a:solidFill>
          </p:spPr>
          <p:txBody>
            <a:bodyPr wrap="square" lIns="0" tIns="0" rIns="0" bIns="0" rtlCol="0"/>
            <a:lstStyle/>
            <a:p>
              <a:endParaRPr/>
            </a:p>
          </p:txBody>
        </p:sp>
      </p:grpSp>
      <p:sp>
        <p:nvSpPr>
          <p:cNvPr id="155" name="object 155"/>
          <p:cNvSpPr txBox="1"/>
          <p:nvPr/>
        </p:nvSpPr>
        <p:spPr>
          <a:xfrm>
            <a:off x="10606302" y="7681418"/>
            <a:ext cx="60958" cy="119755"/>
          </a:xfrm>
          <a:prstGeom prst="rect">
            <a:avLst/>
          </a:prstGeom>
        </p:spPr>
        <p:txBody>
          <a:bodyPr vert="horz" wrap="square" lIns="0" tIns="16933" rIns="0" bIns="0" rtlCol="0">
            <a:spAutoFit/>
          </a:bodyPr>
          <a:lstStyle/>
          <a:p>
            <a:pPr>
              <a:spcBef>
                <a:spcPts val="133"/>
              </a:spcBef>
            </a:pPr>
            <a:r>
              <a:rPr sz="667" spc="-67" dirty="0">
                <a:solidFill>
                  <a:srgbClr val="404040"/>
                </a:solidFill>
                <a:latin typeface="Calibri"/>
                <a:cs typeface="Calibri"/>
              </a:rPr>
              <a:t>5</a:t>
            </a:r>
            <a:endParaRPr sz="667">
              <a:latin typeface="Calibri"/>
              <a:cs typeface="Calibri"/>
            </a:endParaRPr>
          </a:p>
        </p:txBody>
      </p:sp>
      <p:sp>
        <p:nvSpPr>
          <p:cNvPr id="156" name="object 156"/>
          <p:cNvSpPr/>
          <p:nvPr/>
        </p:nvSpPr>
        <p:spPr>
          <a:xfrm>
            <a:off x="11394182" y="6632064"/>
            <a:ext cx="100750" cy="132922"/>
          </a:xfrm>
          <a:custGeom>
            <a:avLst/>
            <a:gdLst/>
            <a:ahLst/>
            <a:cxnLst/>
            <a:rect l="l" t="t" r="r" b="b"/>
            <a:pathLst>
              <a:path w="75565" h="99695">
                <a:moveTo>
                  <a:pt x="75107" y="0"/>
                </a:moveTo>
                <a:lnTo>
                  <a:pt x="0" y="0"/>
                </a:lnTo>
                <a:lnTo>
                  <a:pt x="0" y="99466"/>
                </a:lnTo>
                <a:lnTo>
                  <a:pt x="75107" y="99466"/>
                </a:lnTo>
                <a:lnTo>
                  <a:pt x="75107" y="0"/>
                </a:lnTo>
                <a:close/>
              </a:path>
            </a:pathLst>
          </a:custGeom>
          <a:solidFill>
            <a:srgbClr val="FFFFFF"/>
          </a:solidFill>
        </p:spPr>
        <p:txBody>
          <a:bodyPr wrap="square" lIns="0" tIns="0" rIns="0" bIns="0" rtlCol="0"/>
          <a:lstStyle/>
          <a:p>
            <a:endParaRPr/>
          </a:p>
        </p:txBody>
      </p:sp>
      <p:sp>
        <p:nvSpPr>
          <p:cNvPr id="157" name="object 157"/>
          <p:cNvSpPr txBox="1"/>
          <p:nvPr/>
        </p:nvSpPr>
        <p:spPr>
          <a:xfrm>
            <a:off x="11424321" y="6626172"/>
            <a:ext cx="60958" cy="119755"/>
          </a:xfrm>
          <a:prstGeom prst="rect">
            <a:avLst/>
          </a:prstGeom>
        </p:spPr>
        <p:txBody>
          <a:bodyPr vert="horz" wrap="square" lIns="0" tIns="16933" rIns="0" bIns="0" rtlCol="0">
            <a:spAutoFit/>
          </a:bodyPr>
          <a:lstStyle/>
          <a:p>
            <a:pPr>
              <a:spcBef>
                <a:spcPts val="133"/>
              </a:spcBef>
            </a:pPr>
            <a:r>
              <a:rPr sz="667" spc="-67" dirty="0">
                <a:solidFill>
                  <a:srgbClr val="404040"/>
                </a:solidFill>
                <a:latin typeface="Calibri"/>
                <a:cs typeface="Calibri"/>
              </a:rPr>
              <a:t>4</a:t>
            </a:r>
            <a:endParaRPr sz="667">
              <a:latin typeface="Calibri"/>
              <a:cs typeface="Calibri"/>
            </a:endParaRPr>
          </a:p>
        </p:txBody>
      </p:sp>
      <p:sp>
        <p:nvSpPr>
          <p:cNvPr id="158" name="object 158"/>
          <p:cNvSpPr/>
          <p:nvPr/>
        </p:nvSpPr>
        <p:spPr>
          <a:xfrm>
            <a:off x="11475967" y="7687310"/>
            <a:ext cx="100750" cy="132922"/>
          </a:xfrm>
          <a:custGeom>
            <a:avLst/>
            <a:gdLst/>
            <a:ahLst/>
            <a:cxnLst/>
            <a:rect l="l" t="t" r="r" b="b"/>
            <a:pathLst>
              <a:path w="75565" h="99695">
                <a:moveTo>
                  <a:pt x="75107" y="0"/>
                </a:moveTo>
                <a:lnTo>
                  <a:pt x="0" y="0"/>
                </a:lnTo>
                <a:lnTo>
                  <a:pt x="0" y="99466"/>
                </a:lnTo>
                <a:lnTo>
                  <a:pt x="75107" y="99466"/>
                </a:lnTo>
                <a:lnTo>
                  <a:pt x="75107" y="0"/>
                </a:lnTo>
                <a:close/>
              </a:path>
            </a:pathLst>
          </a:custGeom>
          <a:solidFill>
            <a:srgbClr val="FFFFFF"/>
          </a:solidFill>
        </p:spPr>
        <p:txBody>
          <a:bodyPr wrap="square" lIns="0" tIns="0" rIns="0" bIns="0" rtlCol="0"/>
          <a:lstStyle/>
          <a:p>
            <a:endParaRPr/>
          </a:p>
        </p:txBody>
      </p:sp>
      <p:sp>
        <p:nvSpPr>
          <p:cNvPr id="159" name="object 159"/>
          <p:cNvSpPr txBox="1"/>
          <p:nvPr/>
        </p:nvSpPr>
        <p:spPr>
          <a:xfrm>
            <a:off x="11505936" y="7681418"/>
            <a:ext cx="60958" cy="119755"/>
          </a:xfrm>
          <a:prstGeom prst="rect">
            <a:avLst/>
          </a:prstGeom>
        </p:spPr>
        <p:txBody>
          <a:bodyPr vert="horz" wrap="square" lIns="0" tIns="16933" rIns="0" bIns="0" rtlCol="0">
            <a:spAutoFit/>
          </a:bodyPr>
          <a:lstStyle/>
          <a:p>
            <a:pPr>
              <a:spcBef>
                <a:spcPts val="133"/>
              </a:spcBef>
            </a:pPr>
            <a:r>
              <a:rPr sz="667" spc="-67" dirty="0">
                <a:solidFill>
                  <a:srgbClr val="404040"/>
                </a:solidFill>
                <a:latin typeface="Calibri"/>
                <a:cs typeface="Calibri"/>
              </a:rPr>
              <a:t>6</a:t>
            </a:r>
            <a:endParaRPr sz="667">
              <a:latin typeface="Calibri"/>
              <a:cs typeface="Calibri"/>
            </a:endParaRPr>
          </a:p>
        </p:txBody>
      </p:sp>
      <p:sp>
        <p:nvSpPr>
          <p:cNvPr id="160" name="object 160"/>
          <p:cNvSpPr/>
          <p:nvPr/>
        </p:nvSpPr>
        <p:spPr>
          <a:xfrm>
            <a:off x="12293648" y="7687310"/>
            <a:ext cx="100750" cy="132922"/>
          </a:xfrm>
          <a:custGeom>
            <a:avLst/>
            <a:gdLst/>
            <a:ahLst/>
            <a:cxnLst/>
            <a:rect l="l" t="t" r="r" b="b"/>
            <a:pathLst>
              <a:path w="75565" h="99695">
                <a:moveTo>
                  <a:pt x="75107" y="0"/>
                </a:moveTo>
                <a:lnTo>
                  <a:pt x="0" y="0"/>
                </a:lnTo>
                <a:lnTo>
                  <a:pt x="0" y="99466"/>
                </a:lnTo>
                <a:lnTo>
                  <a:pt x="75107" y="99466"/>
                </a:lnTo>
                <a:lnTo>
                  <a:pt x="75107" y="0"/>
                </a:lnTo>
                <a:close/>
              </a:path>
            </a:pathLst>
          </a:custGeom>
          <a:solidFill>
            <a:srgbClr val="FFFFFF"/>
          </a:solidFill>
        </p:spPr>
        <p:txBody>
          <a:bodyPr wrap="square" lIns="0" tIns="0" rIns="0" bIns="0" rtlCol="0"/>
          <a:lstStyle/>
          <a:p>
            <a:endParaRPr/>
          </a:p>
        </p:txBody>
      </p:sp>
      <p:sp>
        <p:nvSpPr>
          <p:cNvPr id="161" name="object 161"/>
          <p:cNvSpPr txBox="1"/>
          <p:nvPr/>
        </p:nvSpPr>
        <p:spPr>
          <a:xfrm>
            <a:off x="12324125" y="7681418"/>
            <a:ext cx="60958" cy="119755"/>
          </a:xfrm>
          <a:prstGeom prst="rect">
            <a:avLst/>
          </a:prstGeom>
        </p:spPr>
        <p:txBody>
          <a:bodyPr vert="horz" wrap="square" lIns="0" tIns="16933" rIns="0" bIns="0" rtlCol="0">
            <a:spAutoFit/>
          </a:bodyPr>
          <a:lstStyle/>
          <a:p>
            <a:pPr>
              <a:spcBef>
                <a:spcPts val="133"/>
              </a:spcBef>
            </a:pPr>
            <a:r>
              <a:rPr sz="667" spc="-67" dirty="0">
                <a:solidFill>
                  <a:srgbClr val="404040"/>
                </a:solidFill>
                <a:latin typeface="Calibri"/>
                <a:cs typeface="Calibri"/>
              </a:rPr>
              <a:t>4</a:t>
            </a:r>
            <a:endParaRPr sz="667">
              <a:latin typeface="Calibri"/>
              <a:cs typeface="Calibri"/>
            </a:endParaRPr>
          </a:p>
        </p:txBody>
      </p:sp>
      <p:sp>
        <p:nvSpPr>
          <p:cNvPr id="162" name="object 162"/>
          <p:cNvSpPr txBox="1"/>
          <p:nvPr/>
        </p:nvSpPr>
        <p:spPr>
          <a:xfrm>
            <a:off x="10166899" y="8315378"/>
            <a:ext cx="121069" cy="119755"/>
          </a:xfrm>
          <a:prstGeom prst="rect">
            <a:avLst/>
          </a:prstGeom>
        </p:spPr>
        <p:txBody>
          <a:bodyPr vert="horz" wrap="square" lIns="0" tIns="16933" rIns="0" bIns="0" rtlCol="0">
            <a:spAutoFit/>
          </a:bodyPr>
          <a:lstStyle/>
          <a:p>
            <a:pPr>
              <a:spcBef>
                <a:spcPts val="133"/>
              </a:spcBef>
            </a:pPr>
            <a:r>
              <a:rPr sz="667" spc="-33" dirty="0">
                <a:solidFill>
                  <a:srgbClr val="585858"/>
                </a:solidFill>
                <a:latin typeface="Calibri"/>
                <a:cs typeface="Calibri"/>
              </a:rPr>
              <a:t>0%</a:t>
            </a:r>
            <a:endParaRPr sz="667">
              <a:latin typeface="Calibri"/>
              <a:cs typeface="Calibri"/>
            </a:endParaRPr>
          </a:p>
        </p:txBody>
      </p:sp>
      <p:sp>
        <p:nvSpPr>
          <p:cNvPr id="163" name="object 163"/>
          <p:cNvSpPr txBox="1"/>
          <p:nvPr/>
        </p:nvSpPr>
        <p:spPr>
          <a:xfrm>
            <a:off x="12108233" y="8315378"/>
            <a:ext cx="164246" cy="119755"/>
          </a:xfrm>
          <a:prstGeom prst="rect">
            <a:avLst/>
          </a:prstGeom>
        </p:spPr>
        <p:txBody>
          <a:bodyPr vert="horz" wrap="square" lIns="0" tIns="16933" rIns="0" bIns="0" rtlCol="0">
            <a:spAutoFit/>
          </a:bodyPr>
          <a:lstStyle/>
          <a:p>
            <a:pPr>
              <a:spcBef>
                <a:spcPts val="133"/>
              </a:spcBef>
            </a:pPr>
            <a:r>
              <a:rPr sz="667" spc="-33" dirty="0">
                <a:solidFill>
                  <a:srgbClr val="585858"/>
                </a:solidFill>
                <a:latin typeface="Calibri"/>
                <a:cs typeface="Calibri"/>
              </a:rPr>
              <a:t>80%</a:t>
            </a:r>
            <a:endParaRPr sz="667">
              <a:latin typeface="Calibri"/>
              <a:cs typeface="Calibri"/>
            </a:endParaRPr>
          </a:p>
        </p:txBody>
      </p:sp>
      <p:sp>
        <p:nvSpPr>
          <p:cNvPr id="164" name="object 164"/>
          <p:cNvSpPr txBox="1"/>
          <p:nvPr/>
        </p:nvSpPr>
        <p:spPr>
          <a:xfrm>
            <a:off x="12577271" y="8315378"/>
            <a:ext cx="209119" cy="119755"/>
          </a:xfrm>
          <a:prstGeom prst="rect">
            <a:avLst/>
          </a:prstGeom>
        </p:spPr>
        <p:txBody>
          <a:bodyPr vert="horz" wrap="square" lIns="0" tIns="16933" rIns="0" bIns="0" rtlCol="0">
            <a:spAutoFit/>
          </a:bodyPr>
          <a:lstStyle/>
          <a:p>
            <a:pPr>
              <a:spcBef>
                <a:spcPts val="133"/>
              </a:spcBef>
            </a:pPr>
            <a:r>
              <a:rPr sz="667" spc="-27" dirty="0">
                <a:solidFill>
                  <a:srgbClr val="585858"/>
                </a:solidFill>
                <a:latin typeface="Calibri"/>
                <a:cs typeface="Calibri"/>
              </a:rPr>
              <a:t>100%</a:t>
            </a:r>
            <a:endParaRPr sz="667">
              <a:latin typeface="Calibri"/>
              <a:cs typeface="Calibri"/>
            </a:endParaRPr>
          </a:p>
        </p:txBody>
      </p:sp>
      <p:sp>
        <p:nvSpPr>
          <p:cNvPr id="165" name="object 165"/>
          <p:cNvSpPr txBox="1"/>
          <p:nvPr/>
        </p:nvSpPr>
        <p:spPr>
          <a:xfrm>
            <a:off x="9797935" y="7676677"/>
            <a:ext cx="358973" cy="119755"/>
          </a:xfrm>
          <a:prstGeom prst="rect">
            <a:avLst/>
          </a:prstGeom>
        </p:spPr>
        <p:txBody>
          <a:bodyPr vert="horz" wrap="square" lIns="0" tIns="16933" rIns="0" bIns="0" rtlCol="0">
            <a:spAutoFit/>
          </a:bodyPr>
          <a:lstStyle/>
          <a:p>
            <a:pPr>
              <a:spcBef>
                <a:spcPts val="133"/>
              </a:spcBef>
            </a:pPr>
            <a:r>
              <a:rPr sz="667" spc="-20" dirty="0">
                <a:solidFill>
                  <a:srgbClr val="585858"/>
                </a:solidFill>
                <a:latin typeface="游ゴシック"/>
                <a:cs typeface="游ゴシック"/>
              </a:rPr>
              <a:t>希望する</a:t>
            </a:r>
            <a:endParaRPr sz="667">
              <a:latin typeface="游ゴシック"/>
              <a:cs typeface="游ゴシック"/>
            </a:endParaRPr>
          </a:p>
        </p:txBody>
      </p:sp>
      <p:sp>
        <p:nvSpPr>
          <p:cNvPr id="166" name="object 166"/>
          <p:cNvSpPr txBox="1"/>
          <p:nvPr/>
        </p:nvSpPr>
        <p:spPr>
          <a:xfrm>
            <a:off x="9713442" y="6621261"/>
            <a:ext cx="443637" cy="119755"/>
          </a:xfrm>
          <a:prstGeom prst="rect">
            <a:avLst/>
          </a:prstGeom>
        </p:spPr>
        <p:txBody>
          <a:bodyPr vert="horz" wrap="square" lIns="0" tIns="16933" rIns="0" bIns="0" rtlCol="0">
            <a:spAutoFit/>
          </a:bodyPr>
          <a:lstStyle/>
          <a:p>
            <a:pPr>
              <a:spcBef>
                <a:spcPts val="133"/>
              </a:spcBef>
            </a:pPr>
            <a:r>
              <a:rPr sz="667" spc="-13" dirty="0">
                <a:solidFill>
                  <a:srgbClr val="585858"/>
                </a:solidFill>
                <a:latin typeface="游ゴシック"/>
                <a:cs typeface="游ゴシック"/>
              </a:rPr>
              <a:t>希望しない</a:t>
            </a:r>
            <a:endParaRPr sz="667">
              <a:latin typeface="游ゴシック"/>
              <a:cs typeface="游ゴシック"/>
            </a:endParaRPr>
          </a:p>
        </p:txBody>
      </p:sp>
      <p:grpSp>
        <p:nvGrpSpPr>
          <p:cNvPr id="167" name="object 167"/>
          <p:cNvGrpSpPr/>
          <p:nvPr/>
        </p:nvGrpSpPr>
        <p:grpSpPr>
          <a:xfrm>
            <a:off x="10526041" y="8557718"/>
            <a:ext cx="885580" cy="47412"/>
            <a:chOff x="8019160" y="5794400"/>
            <a:chExt cx="664210" cy="35560"/>
          </a:xfrm>
        </p:grpSpPr>
        <p:sp>
          <p:nvSpPr>
            <p:cNvPr id="168" name="object 168"/>
            <p:cNvSpPr/>
            <p:nvPr/>
          </p:nvSpPr>
          <p:spPr>
            <a:xfrm>
              <a:off x="8019160" y="5794400"/>
              <a:ext cx="35560" cy="35560"/>
            </a:xfrm>
            <a:custGeom>
              <a:avLst/>
              <a:gdLst/>
              <a:ahLst/>
              <a:cxnLst/>
              <a:rect l="l" t="t" r="r" b="b"/>
              <a:pathLst>
                <a:path w="35559" h="35560">
                  <a:moveTo>
                    <a:pt x="35153" y="0"/>
                  </a:moveTo>
                  <a:lnTo>
                    <a:pt x="0" y="0"/>
                  </a:lnTo>
                  <a:lnTo>
                    <a:pt x="0" y="35153"/>
                  </a:lnTo>
                  <a:lnTo>
                    <a:pt x="35153" y="35153"/>
                  </a:lnTo>
                  <a:lnTo>
                    <a:pt x="35153" y="0"/>
                  </a:lnTo>
                  <a:close/>
                </a:path>
              </a:pathLst>
            </a:custGeom>
            <a:solidFill>
              <a:srgbClr val="92D050"/>
            </a:solidFill>
          </p:spPr>
          <p:txBody>
            <a:bodyPr wrap="square" lIns="0" tIns="0" rIns="0" bIns="0" rtlCol="0"/>
            <a:lstStyle/>
            <a:p>
              <a:endParaRPr/>
            </a:p>
          </p:txBody>
        </p:sp>
        <p:sp>
          <p:nvSpPr>
            <p:cNvPr id="169" name="object 169"/>
            <p:cNvSpPr/>
            <p:nvPr/>
          </p:nvSpPr>
          <p:spPr>
            <a:xfrm>
              <a:off x="8333612" y="5794400"/>
              <a:ext cx="35560" cy="35560"/>
            </a:xfrm>
            <a:custGeom>
              <a:avLst/>
              <a:gdLst/>
              <a:ahLst/>
              <a:cxnLst/>
              <a:rect l="l" t="t" r="r" b="b"/>
              <a:pathLst>
                <a:path w="35559" h="35560">
                  <a:moveTo>
                    <a:pt x="35153" y="0"/>
                  </a:moveTo>
                  <a:lnTo>
                    <a:pt x="0" y="0"/>
                  </a:lnTo>
                  <a:lnTo>
                    <a:pt x="0" y="35153"/>
                  </a:lnTo>
                  <a:lnTo>
                    <a:pt x="35153" y="35153"/>
                  </a:lnTo>
                  <a:lnTo>
                    <a:pt x="35153" y="0"/>
                  </a:lnTo>
                  <a:close/>
                </a:path>
              </a:pathLst>
            </a:custGeom>
            <a:solidFill>
              <a:srgbClr val="5B9BD4"/>
            </a:solidFill>
          </p:spPr>
          <p:txBody>
            <a:bodyPr wrap="square" lIns="0" tIns="0" rIns="0" bIns="0" rtlCol="0"/>
            <a:lstStyle/>
            <a:p>
              <a:endParaRPr/>
            </a:p>
          </p:txBody>
        </p:sp>
        <p:sp>
          <p:nvSpPr>
            <p:cNvPr id="170" name="object 170"/>
            <p:cNvSpPr/>
            <p:nvPr/>
          </p:nvSpPr>
          <p:spPr>
            <a:xfrm>
              <a:off x="8648064" y="5794400"/>
              <a:ext cx="35560" cy="35560"/>
            </a:xfrm>
            <a:custGeom>
              <a:avLst/>
              <a:gdLst/>
              <a:ahLst/>
              <a:cxnLst/>
              <a:rect l="l" t="t" r="r" b="b"/>
              <a:pathLst>
                <a:path w="35559" h="35560">
                  <a:moveTo>
                    <a:pt x="35153" y="0"/>
                  </a:moveTo>
                  <a:lnTo>
                    <a:pt x="0" y="0"/>
                  </a:lnTo>
                  <a:lnTo>
                    <a:pt x="0" y="35153"/>
                  </a:lnTo>
                  <a:lnTo>
                    <a:pt x="35153" y="35153"/>
                  </a:lnTo>
                  <a:lnTo>
                    <a:pt x="35153" y="0"/>
                  </a:lnTo>
                  <a:close/>
                </a:path>
              </a:pathLst>
            </a:custGeom>
            <a:solidFill>
              <a:srgbClr val="FFC000"/>
            </a:solidFill>
          </p:spPr>
          <p:txBody>
            <a:bodyPr wrap="square" lIns="0" tIns="0" rIns="0" bIns="0" rtlCol="0"/>
            <a:lstStyle/>
            <a:p>
              <a:endParaRPr/>
            </a:p>
          </p:txBody>
        </p:sp>
      </p:grpSp>
      <p:sp>
        <p:nvSpPr>
          <p:cNvPr id="171" name="object 171"/>
          <p:cNvSpPr txBox="1"/>
          <p:nvPr/>
        </p:nvSpPr>
        <p:spPr>
          <a:xfrm>
            <a:off x="10594112" y="8315378"/>
            <a:ext cx="1453673" cy="312179"/>
          </a:xfrm>
          <a:prstGeom prst="rect">
            <a:avLst/>
          </a:prstGeom>
        </p:spPr>
        <p:txBody>
          <a:bodyPr vert="horz" wrap="square" lIns="0" tIns="16933" rIns="0" bIns="0" rtlCol="0">
            <a:spAutoFit/>
          </a:bodyPr>
          <a:lstStyle/>
          <a:p>
            <a:pPr marL="41486">
              <a:spcBef>
                <a:spcPts val="133"/>
              </a:spcBef>
              <a:tabLst>
                <a:tab pos="532540" algn="l"/>
                <a:tab pos="1022748" algn="l"/>
              </a:tabLst>
            </a:pPr>
            <a:r>
              <a:rPr sz="667" spc="-33" dirty="0">
                <a:solidFill>
                  <a:srgbClr val="585858"/>
                </a:solidFill>
                <a:latin typeface="Calibri"/>
                <a:cs typeface="Calibri"/>
              </a:rPr>
              <a:t>20%</a:t>
            </a:r>
            <a:r>
              <a:rPr sz="667" dirty="0">
                <a:solidFill>
                  <a:srgbClr val="585858"/>
                </a:solidFill>
                <a:latin typeface="Calibri"/>
                <a:cs typeface="Calibri"/>
              </a:rPr>
              <a:t>	</a:t>
            </a:r>
            <a:r>
              <a:rPr sz="667" spc="-33" dirty="0">
                <a:solidFill>
                  <a:srgbClr val="585858"/>
                </a:solidFill>
                <a:latin typeface="Calibri"/>
                <a:cs typeface="Calibri"/>
              </a:rPr>
              <a:t>40%</a:t>
            </a:r>
            <a:r>
              <a:rPr sz="667" dirty="0">
                <a:solidFill>
                  <a:srgbClr val="585858"/>
                </a:solidFill>
                <a:latin typeface="Calibri"/>
                <a:cs typeface="Calibri"/>
              </a:rPr>
              <a:t>	</a:t>
            </a:r>
            <a:r>
              <a:rPr sz="667" spc="-33" dirty="0">
                <a:solidFill>
                  <a:srgbClr val="585858"/>
                </a:solidFill>
                <a:latin typeface="Calibri"/>
                <a:cs typeface="Calibri"/>
              </a:rPr>
              <a:t>60%</a:t>
            </a:r>
            <a:endParaRPr sz="667">
              <a:latin typeface="Calibri"/>
              <a:cs typeface="Calibri"/>
            </a:endParaRPr>
          </a:p>
          <a:p>
            <a:pPr>
              <a:spcBef>
                <a:spcPts val="693"/>
              </a:spcBef>
            </a:pPr>
            <a:r>
              <a:rPr sz="667" spc="73" dirty="0">
                <a:solidFill>
                  <a:srgbClr val="585858"/>
                </a:solidFill>
                <a:latin typeface="游ゴシック"/>
                <a:cs typeface="游ゴシック"/>
              </a:rPr>
              <a:t>小学校  中学校  全日制高等学校</a:t>
            </a:r>
            <a:endParaRPr sz="667">
              <a:latin typeface="游ゴシック"/>
              <a:cs typeface="游ゴシック"/>
            </a:endParaRPr>
          </a:p>
        </p:txBody>
      </p:sp>
      <p:sp>
        <p:nvSpPr>
          <p:cNvPr id="172" name="object 172"/>
          <p:cNvSpPr txBox="1"/>
          <p:nvPr/>
        </p:nvSpPr>
        <p:spPr>
          <a:xfrm>
            <a:off x="12111450" y="6018930"/>
            <a:ext cx="583332" cy="131596"/>
          </a:xfrm>
          <a:prstGeom prst="rect">
            <a:avLst/>
          </a:prstGeom>
        </p:spPr>
        <p:txBody>
          <a:bodyPr vert="horz" wrap="square" lIns="0" tIns="18626" rIns="0" bIns="0" rtlCol="0">
            <a:spAutoFit/>
          </a:bodyPr>
          <a:lstStyle/>
          <a:p>
            <a:pPr>
              <a:spcBef>
                <a:spcPts val="147"/>
              </a:spcBef>
            </a:pPr>
            <a:r>
              <a:rPr sz="733" dirty="0">
                <a:latin typeface="游ゴシック"/>
                <a:cs typeface="游ゴシック"/>
              </a:rPr>
              <a:t>（単位：校</a:t>
            </a:r>
            <a:r>
              <a:rPr sz="733" spc="-67" dirty="0">
                <a:latin typeface="游ゴシック"/>
                <a:cs typeface="游ゴシック"/>
              </a:rPr>
              <a:t>）</a:t>
            </a:r>
            <a:endParaRPr sz="733">
              <a:latin typeface="游ゴシック"/>
              <a:cs typeface="游ゴシック"/>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TotalTime>
  <Words>12410</Words>
  <Application>Microsoft Office PowerPoint</Application>
  <PresentationFormat>ユーザー設定</PresentationFormat>
  <Paragraphs>4817</Paragraphs>
  <Slides>63</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63</vt:i4>
      </vt:variant>
    </vt:vector>
  </HeadingPairs>
  <TitlesOfParts>
    <vt:vector size="71" baseType="lpstr">
      <vt:lpstr>BIZ UDPゴシック</vt:lpstr>
      <vt:lpstr>ＭＳ 明朝</vt:lpstr>
      <vt:lpstr>UD デジタル 教科書体 NK-R</vt:lpstr>
      <vt:lpstr>UD デジタル 教科書体 NP-R</vt:lpstr>
      <vt:lpstr>游ゴシック</vt:lpstr>
      <vt:lpstr>Calibri</vt:lpstr>
      <vt:lpstr>Times New Roman</vt:lpstr>
      <vt:lpstr>Office Theme</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令和3年5月　　日</dc:title>
  <dc:creator>noriko</dc:creator>
  <cp:lastModifiedBy>事務局 千葉県薬剤師会</cp:lastModifiedBy>
  <cp:revision>1</cp:revision>
  <dcterms:created xsi:type="dcterms:W3CDTF">2024-07-01T05:12:23Z</dcterms:created>
  <dcterms:modified xsi:type="dcterms:W3CDTF">2024-07-01T05:40:35Z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2023-02-22T00:00:00Z</vt:filetime>
  </property>
  <property fmtid="{D5CDD505-2E9C-101B-9397-08002B2CF9AE}" pid="3" name="Creator">
    <vt:lpwstr>Microsoft® Word 2019</vt:lpwstr>
  </property>
  <property fmtid="{D5CDD505-2E9C-101B-9397-08002B2CF9AE}" pid="4" name="LastSaved">
    <vt:filetime>2024-07-01T00:00:00Z</vt:filetime>
  </property>
  <property fmtid="{D5CDD505-2E9C-101B-9397-08002B2CF9AE}" pid="5" name="Producer">
    <vt:lpwstr>Microsoft® Word 2019</vt:lpwstr>
  </property>
</Properties>
</file>